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4.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5.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6.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7.xml" ContentType="application/vnd.openxmlformats-officedocument.them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notesSlides/notesSlide13.xml" ContentType="application/vnd.openxmlformats-officedocument.presentationml.notesSlide+xml"/>
  <Override PartName="/ppt/charts/chart2.xml" ContentType="application/vnd.openxmlformats-officedocument.drawingml.chart+xml"/>
  <Override PartName="/ppt/drawings/drawing2.xml" ContentType="application/vnd.openxmlformats-officedocument.drawingml.chartshape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64" r:id="rId1"/>
    <p:sldMasterId id="2147484103" r:id="rId2"/>
    <p:sldMasterId id="2147484134" r:id="rId3"/>
    <p:sldMasterId id="2147484148" r:id="rId4"/>
    <p:sldMasterId id="2147484162" r:id="rId5"/>
    <p:sldMasterId id="2147484174" r:id="rId6"/>
    <p:sldMasterId id="2147484188" r:id="rId7"/>
  </p:sldMasterIdLst>
  <p:notesMasterIdLst>
    <p:notesMasterId r:id="rId37"/>
  </p:notesMasterIdLst>
  <p:handoutMasterIdLst>
    <p:handoutMasterId r:id="rId38"/>
  </p:handoutMasterIdLst>
  <p:sldIdLst>
    <p:sldId id="290" r:id="rId8"/>
    <p:sldId id="373" r:id="rId9"/>
    <p:sldId id="291" r:id="rId10"/>
    <p:sldId id="382" r:id="rId11"/>
    <p:sldId id="404" r:id="rId12"/>
    <p:sldId id="403" r:id="rId13"/>
    <p:sldId id="608" r:id="rId14"/>
    <p:sldId id="407" r:id="rId15"/>
    <p:sldId id="377" r:id="rId16"/>
    <p:sldId id="656" r:id="rId17"/>
    <p:sldId id="355" r:id="rId18"/>
    <p:sldId id="317" r:id="rId19"/>
    <p:sldId id="318" r:id="rId20"/>
    <p:sldId id="379" r:id="rId21"/>
    <p:sldId id="378" r:id="rId22"/>
    <p:sldId id="390" r:id="rId23"/>
    <p:sldId id="393" r:id="rId24"/>
    <p:sldId id="385" r:id="rId25"/>
    <p:sldId id="394" r:id="rId26"/>
    <p:sldId id="395" r:id="rId27"/>
    <p:sldId id="396" r:id="rId28"/>
    <p:sldId id="371" r:id="rId29"/>
    <p:sldId id="387" r:id="rId30"/>
    <p:sldId id="368" r:id="rId31"/>
    <p:sldId id="372" r:id="rId32"/>
    <p:sldId id="401" r:id="rId33"/>
    <p:sldId id="648" r:id="rId34"/>
    <p:sldId id="663" r:id="rId35"/>
    <p:sldId id="388" r:id="rId36"/>
  </p:sldIdLst>
  <p:sldSz cx="9144000" cy="6858000" type="screen4x3"/>
  <p:notesSz cx="6881813" cy="9296400"/>
  <p:defaultTextStyle>
    <a:defPPr>
      <a:defRPr lang="en-US"/>
    </a:defPPr>
    <a:lvl1pPr algn="l" defTabSz="457200" rtl="0" fontAlgn="base">
      <a:spcBef>
        <a:spcPct val="0"/>
      </a:spcBef>
      <a:spcAft>
        <a:spcPct val="0"/>
      </a:spcAft>
      <a:defRPr b="1" kern="1200">
        <a:solidFill>
          <a:schemeClr val="tx1"/>
        </a:solidFill>
        <a:latin typeface="Arial" charset="0"/>
        <a:ea typeface="ＭＳ Ｐゴシック" pitchFamily="-107" charset="-128"/>
        <a:cs typeface="+mn-cs"/>
      </a:defRPr>
    </a:lvl1pPr>
    <a:lvl2pPr marL="457200" algn="l" defTabSz="457200" rtl="0" fontAlgn="base">
      <a:spcBef>
        <a:spcPct val="0"/>
      </a:spcBef>
      <a:spcAft>
        <a:spcPct val="0"/>
      </a:spcAft>
      <a:defRPr b="1" kern="1200">
        <a:solidFill>
          <a:schemeClr val="tx1"/>
        </a:solidFill>
        <a:latin typeface="Arial" charset="0"/>
        <a:ea typeface="ＭＳ Ｐゴシック" pitchFamily="-107" charset="-128"/>
        <a:cs typeface="+mn-cs"/>
      </a:defRPr>
    </a:lvl2pPr>
    <a:lvl3pPr marL="914400" algn="l" defTabSz="457200" rtl="0" fontAlgn="base">
      <a:spcBef>
        <a:spcPct val="0"/>
      </a:spcBef>
      <a:spcAft>
        <a:spcPct val="0"/>
      </a:spcAft>
      <a:defRPr b="1" kern="1200">
        <a:solidFill>
          <a:schemeClr val="tx1"/>
        </a:solidFill>
        <a:latin typeface="Arial" charset="0"/>
        <a:ea typeface="ＭＳ Ｐゴシック" pitchFamily="-107" charset="-128"/>
        <a:cs typeface="+mn-cs"/>
      </a:defRPr>
    </a:lvl3pPr>
    <a:lvl4pPr marL="1371600" algn="l" defTabSz="457200" rtl="0" fontAlgn="base">
      <a:spcBef>
        <a:spcPct val="0"/>
      </a:spcBef>
      <a:spcAft>
        <a:spcPct val="0"/>
      </a:spcAft>
      <a:defRPr b="1" kern="1200">
        <a:solidFill>
          <a:schemeClr val="tx1"/>
        </a:solidFill>
        <a:latin typeface="Arial" charset="0"/>
        <a:ea typeface="ＭＳ Ｐゴシック" pitchFamily="-107" charset="-128"/>
        <a:cs typeface="+mn-cs"/>
      </a:defRPr>
    </a:lvl4pPr>
    <a:lvl5pPr marL="1828800" algn="l" defTabSz="457200" rtl="0" fontAlgn="base">
      <a:spcBef>
        <a:spcPct val="0"/>
      </a:spcBef>
      <a:spcAft>
        <a:spcPct val="0"/>
      </a:spcAft>
      <a:defRPr b="1" kern="1200">
        <a:solidFill>
          <a:schemeClr val="tx1"/>
        </a:solidFill>
        <a:latin typeface="Arial" charset="0"/>
        <a:ea typeface="ＭＳ Ｐゴシック" pitchFamily="-107" charset="-128"/>
        <a:cs typeface="+mn-cs"/>
      </a:defRPr>
    </a:lvl5pPr>
    <a:lvl6pPr marL="2286000" algn="l" defTabSz="914400" rtl="0" eaLnBrk="1" latinLnBrk="0" hangingPunct="1">
      <a:defRPr b="1" kern="1200">
        <a:solidFill>
          <a:schemeClr val="tx1"/>
        </a:solidFill>
        <a:latin typeface="Arial" charset="0"/>
        <a:ea typeface="ＭＳ Ｐゴシック" pitchFamily="-107" charset="-128"/>
        <a:cs typeface="+mn-cs"/>
      </a:defRPr>
    </a:lvl6pPr>
    <a:lvl7pPr marL="2743200" algn="l" defTabSz="914400" rtl="0" eaLnBrk="1" latinLnBrk="0" hangingPunct="1">
      <a:defRPr b="1" kern="1200">
        <a:solidFill>
          <a:schemeClr val="tx1"/>
        </a:solidFill>
        <a:latin typeface="Arial" charset="0"/>
        <a:ea typeface="ＭＳ Ｐゴシック" pitchFamily="-107" charset="-128"/>
        <a:cs typeface="+mn-cs"/>
      </a:defRPr>
    </a:lvl7pPr>
    <a:lvl8pPr marL="3200400" algn="l" defTabSz="914400" rtl="0" eaLnBrk="1" latinLnBrk="0" hangingPunct="1">
      <a:defRPr b="1" kern="1200">
        <a:solidFill>
          <a:schemeClr val="tx1"/>
        </a:solidFill>
        <a:latin typeface="Arial" charset="0"/>
        <a:ea typeface="ＭＳ Ｐゴシック" pitchFamily="-107" charset="-128"/>
        <a:cs typeface="+mn-cs"/>
      </a:defRPr>
    </a:lvl8pPr>
    <a:lvl9pPr marL="3657600" algn="l" defTabSz="914400" rtl="0" eaLnBrk="1" latinLnBrk="0" hangingPunct="1">
      <a:defRPr b="1" kern="1200">
        <a:solidFill>
          <a:schemeClr val="tx1"/>
        </a:solidFill>
        <a:latin typeface="Arial" charset="0"/>
        <a:ea typeface="ＭＳ Ｐゴシック" pitchFamily="-107"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47"/>
    <a:srgbClr val="F2F2F2"/>
    <a:srgbClr val="5F5F5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997" autoAdjust="0"/>
    <p:restoredTop sz="79404" autoAdjust="0"/>
  </p:normalViewPr>
  <p:slideViewPr>
    <p:cSldViewPr snapToObjects="1">
      <p:cViewPr varScale="1">
        <p:scale>
          <a:sx n="69" d="100"/>
          <a:sy n="69" d="100"/>
        </p:scale>
        <p:origin x="1752" y="62"/>
      </p:cViewPr>
      <p:guideLst>
        <p:guide orient="horz" pos="2160"/>
        <p:guide pos="2880"/>
      </p:guideLst>
    </p:cSldViewPr>
  </p:slideViewPr>
  <p:outlineViewPr>
    <p:cViewPr>
      <p:scale>
        <a:sx n="33" d="100"/>
        <a:sy n="33" d="100"/>
      </p:scale>
      <p:origin x="0" y="0"/>
    </p:cViewPr>
  </p:outlineViewPr>
  <p:notesTextViewPr>
    <p:cViewPr>
      <p:scale>
        <a:sx n="3" d="2"/>
        <a:sy n="3" d="2"/>
      </p:scale>
      <p:origin x="0" y="-1152"/>
    </p:cViewPr>
  </p:notesTextViewPr>
  <p:sorterViewPr>
    <p:cViewPr varScale="1">
      <p:scale>
        <a:sx n="100" d="100"/>
        <a:sy n="100" d="100"/>
      </p:scale>
      <p:origin x="0" y="-414"/>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presProps" Target="presProps.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notesMaster" Target="notesMasters/notesMaster1.xml"/><Relationship Id="rId40"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8" Type="http://schemas.openxmlformats.org/officeDocument/2006/relationships/slide" Target="slides/slide1.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amrivers.org\ar-fs\users$\bgordon\Lapham%20Project\BMP%20Reduction%20Graph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400"/>
            </a:pPr>
            <a:r>
              <a:rPr lang="en-US" sz="2400" dirty="0"/>
              <a:t>Conservation Practices in the Iowa Nutrient Reduction Strategy</a:t>
            </a:r>
          </a:p>
        </c:rich>
      </c:tx>
      <c:overlay val="0"/>
    </c:title>
    <c:autoTitleDeleted val="0"/>
    <c:plotArea>
      <c:layout/>
      <c:barChart>
        <c:barDir val="col"/>
        <c:grouping val="clustered"/>
        <c:varyColors val="0"/>
        <c:ser>
          <c:idx val="0"/>
          <c:order val="0"/>
          <c:invertIfNegative val="0"/>
          <c:dPt>
            <c:idx val="8"/>
            <c:invertIfNegative val="0"/>
            <c:bubble3D val="0"/>
            <c:spPr>
              <a:solidFill>
                <a:schemeClr val="accent1"/>
              </a:solidFill>
            </c:spPr>
            <c:extLst>
              <c:ext xmlns:c16="http://schemas.microsoft.com/office/drawing/2014/chart" uri="{C3380CC4-5D6E-409C-BE32-E72D297353CC}">
                <c16:uniqueId val="{00000001-4B83-4D82-BD06-B5991DF6EA6D}"/>
              </c:ext>
            </c:extLst>
          </c:dPt>
          <c:dPt>
            <c:idx val="10"/>
            <c:invertIfNegative val="0"/>
            <c:bubble3D val="0"/>
            <c:spPr>
              <a:solidFill>
                <a:schemeClr val="accent2"/>
              </a:solidFill>
            </c:spPr>
            <c:extLst>
              <c:ext xmlns:c16="http://schemas.microsoft.com/office/drawing/2014/chart" uri="{C3380CC4-5D6E-409C-BE32-E72D297353CC}">
                <c16:uniqueId val="{00000003-4B83-4D82-BD06-B5991DF6EA6D}"/>
              </c:ext>
            </c:extLst>
          </c:dPt>
          <c:errBars>
            <c:errBarType val="plus"/>
            <c:errValType val="cust"/>
            <c:noEndCap val="0"/>
            <c:plus>
              <c:numRef>
                <c:f>Nitrogen!$G$2:$G$12</c:f>
                <c:numCache>
                  <c:formatCode>General</c:formatCode>
                  <c:ptCount val="11"/>
                  <c:pt idx="0">
                    <c:v>15.5</c:v>
                  </c:pt>
                  <c:pt idx="1">
                    <c:v>27.5</c:v>
                  </c:pt>
                  <c:pt idx="2">
                    <c:v>19</c:v>
                  </c:pt>
                  <c:pt idx="4">
                    <c:v>15.5</c:v>
                  </c:pt>
                  <c:pt idx="5">
                    <c:v>32</c:v>
                  </c:pt>
                  <c:pt idx="6">
                    <c:v>12</c:v>
                  </c:pt>
                  <c:pt idx="7">
                    <c:v>21</c:v>
                  </c:pt>
                  <c:pt idx="8">
                    <c:v>13</c:v>
                  </c:pt>
                  <c:pt idx="10">
                    <c:v>9</c:v>
                  </c:pt>
                </c:numCache>
              </c:numRef>
            </c:plus>
            <c:minus>
              <c:numLit>
                <c:formatCode>General</c:formatCode>
                <c:ptCount val="1"/>
                <c:pt idx="0">
                  <c:v>1</c:v>
                </c:pt>
              </c:numLit>
            </c:minus>
          </c:errBars>
          <c:cat>
            <c:strRef>
              <c:f>'Nitrogen with Floodplains'!$A$2:$A$13</c:f>
              <c:strCache>
                <c:ptCount val="12"/>
                <c:pt idx="0">
                  <c:v>Fertilize with Manure</c:v>
                </c:pt>
                <c:pt idx="1">
                  <c:v>Fertilizer Timing</c:v>
                </c:pt>
                <c:pt idx="2">
                  <c:v>Nitrification Inhibitor</c:v>
                </c:pt>
                <c:pt idx="3">
                  <c:v>Fertilizer Rate</c:v>
                </c:pt>
                <c:pt idx="4">
                  <c:v>Cover Crops</c:v>
                </c:pt>
                <c:pt idx="5">
                  <c:v>Drain Water Mgt</c:v>
                </c:pt>
                <c:pt idx="6">
                  <c:v>Extended Rotations</c:v>
                </c:pt>
                <c:pt idx="7">
                  <c:v>Bioreactors</c:v>
                </c:pt>
                <c:pt idx="8">
                  <c:v>Saturated Buffer</c:v>
                </c:pt>
                <c:pt idx="9">
                  <c:v>Wetlands</c:v>
                </c:pt>
                <c:pt idx="10">
                  <c:v>Floodplains</c:v>
                </c:pt>
                <c:pt idx="11">
                  <c:v>Land Retirement</c:v>
                </c:pt>
              </c:strCache>
            </c:strRef>
          </c:cat>
          <c:val>
            <c:numRef>
              <c:f>'Nitrogen with Floodplains'!$B$2:$B$13</c:f>
              <c:numCache>
                <c:formatCode>General</c:formatCode>
                <c:ptCount val="12"/>
                <c:pt idx="0">
                  <c:v>0.5</c:v>
                </c:pt>
                <c:pt idx="1">
                  <c:v>5.5</c:v>
                </c:pt>
                <c:pt idx="2">
                  <c:v>9</c:v>
                </c:pt>
                <c:pt idx="3">
                  <c:v>10</c:v>
                </c:pt>
                <c:pt idx="4">
                  <c:v>30</c:v>
                </c:pt>
                <c:pt idx="5">
                  <c:v>33</c:v>
                </c:pt>
                <c:pt idx="6">
                  <c:v>42</c:v>
                </c:pt>
                <c:pt idx="7">
                  <c:v>43</c:v>
                </c:pt>
                <c:pt idx="8">
                  <c:v>50</c:v>
                </c:pt>
                <c:pt idx="9">
                  <c:v>52</c:v>
                </c:pt>
                <c:pt idx="10">
                  <c:v>60.4</c:v>
                </c:pt>
                <c:pt idx="11">
                  <c:v>85</c:v>
                </c:pt>
              </c:numCache>
            </c:numRef>
          </c:val>
          <c:extLst>
            <c:ext xmlns:c16="http://schemas.microsoft.com/office/drawing/2014/chart" uri="{C3380CC4-5D6E-409C-BE32-E72D297353CC}">
              <c16:uniqueId val="{00000004-4B83-4D82-BD06-B5991DF6EA6D}"/>
            </c:ext>
          </c:extLst>
        </c:ser>
        <c:dLbls>
          <c:showLegendKey val="0"/>
          <c:showVal val="0"/>
          <c:showCatName val="0"/>
          <c:showSerName val="0"/>
          <c:showPercent val="0"/>
          <c:showBubbleSize val="0"/>
        </c:dLbls>
        <c:gapWidth val="150"/>
        <c:axId val="37585280"/>
        <c:axId val="37586816"/>
      </c:barChart>
      <c:catAx>
        <c:axId val="37585280"/>
        <c:scaling>
          <c:orientation val="minMax"/>
        </c:scaling>
        <c:delete val="0"/>
        <c:axPos val="b"/>
        <c:numFmt formatCode="General" sourceLinked="0"/>
        <c:majorTickMark val="none"/>
        <c:minorTickMark val="none"/>
        <c:tickLblPos val="low"/>
        <c:txPr>
          <a:bodyPr/>
          <a:lstStyle/>
          <a:p>
            <a:pPr>
              <a:defRPr sz="1800"/>
            </a:pPr>
            <a:endParaRPr lang="en-US"/>
          </a:p>
        </c:txPr>
        <c:crossAx val="37586816"/>
        <c:crosses val="autoZero"/>
        <c:auto val="1"/>
        <c:lblAlgn val="ctr"/>
        <c:lblOffset val="100"/>
        <c:noMultiLvlLbl val="0"/>
      </c:catAx>
      <c:valAx>
        <c:axId val="37586816"/>
        <c:scaling>
          <c:orientation val="minMax"/>
          <c:max val="100"/>
        </c:scaling>
        <c:delete val="0"/>
        <c:axPos val="l"/>
        <c:majorGridlines/>
        <c:title>
          <c:tx>
            <c:rich>
              <a:bodyPr rot="-5400000" vert="horz"/>
              <a:lstStyle/>
              <a:p>
                <a:pPr>
                  <a:defRPr sz="1800"/>
                </a:pPr>
                <a:r>
                  <a:rPr lang="en-US" sz="1800" dirty="0"/>
                  <a:t>% Nitrogen Reduction</a:t>
                </a:r>
              </a:p>
            </c:rich>
          </c:tx>
          <c:overlay val="0"/>
        </c:title>
        <c:numFmt formatCode="General" sourceLinked="1"/>
        <c:majorTickMark val="none"/>
        <c:minorTickMark val="none"/>
        <c:tickLblPos val="nextTo"/>
        <c:txPr>
          <a:bodyPr/>
          <a:lstStyle/>
          <a:p>
            <a:pPr>
              <a:defRPr sz="1800"/>
            </a:pPr>
            <a:endParaRPr lang="en-US"/>
          </a:p>
        </c:txPr>
        <c:crossAx val="37585280"/>
        <c:crosses val="autoZero"/>
        <c:crossBetween val="between"/>
      </c:valAx>
    </c:plotArea>
    <c:plotVisOnly val="1"/>
    <c:dispBlanksAs val="gap"/>
    <c:showDLblsOverMax val="0"/>
  </c:chart>
  <c:spPr>
    <a:solidFill>
      <a:schemeClr val="bg1"/>
    </a:solidFill>
    <a:ln>
      <a:solidFill>
        <a:schemeClr val="tx1"/>
      </a:solidFill>
    </a:ln>
  </c:sp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lgn="ctr">
              <a:defRPr sz="2400"/>
            </a:pPr>
            <a:r>
              <a:rPr lang="en-US" sz="2400" b="1" i="0" baseline="0" dirty="0">
                <a:effectLst/>
              </a:rPr>
              <a:t>Conservation Practices in the Iowa Nutrient Reduction Strategy</a:t>
            </a:r>
            <a:endParaRPr lang="en-US" sz="2400" dirty="0">
              <a:effectLst/>
            </a:endParaRPr>
          </a:p>
        </c:rich>
      </c:tx>
      <c:overlay val="0"/>
    </c:title>
    <c:autoTitleDeleted val="0"/>
    <c:plotArea>
      <c:layout/>
      <c:barChart>
        <c:barDir val="col"/>
        <c:grouping val="clustered"/>
        <c:varyColors val="0"/>
        <c:ser>
          <c:idx val="0"/>
          <c:order val="0"/>
          <c:invertIfNegative val="0"/>
          <c:dPt>
            <c:idx val="1"/>
            <c:invertIfNegative val="0"/>
            <c:bubble3D val="0"/>
            <c:spPr>
              <a:solidFill>
                <a:schemeClr val="accent2"/>
              </a:solidFill>
            </c:spPr>
            <c:extLst>
              <c:ext xmlns:c16="http://schemas.microsoft.com/office/drawing/2014/chart" uri="{C3380CC4-5D6E-409C-BE32-E72D297353CC}">
                <c16:uniqueId val="{00000001-C09E-4211-965B-66085A9B3BA5}"/>
              </c:ext>
            </c:extLst>
          </c:dPt>
          <c:errBars>
            <c:errBarType val="plus"/>
            <c:errValType val="cust"/>
            <c:noEndCap val="0"/>
            <c:plus>
              <c:numRef>
                <c:f>Phosphorus!$C$2:$C$10</c:f>
                <c:numCache>
                  <c:formatCode>General</c:formatCode>
                  <c:ptCount val="9"/>
                  <c:pt idx="1">
                    <c:v>36.5</c:v>
                  </c:pt>
                  <c:pt idx="2">
                    <c:v>49</c:v>
                  </c:pt>
                  <c:pt idx="3">
                    <c:v>70.5</c:v>
                  </c:pt>
                  <c:pt idx="4">
                    <c:v>32</c:v>
                  </c:pt>
                  <c:pt idx="6">
                    <c:v>19</c:v>
                  </c:pt>
                  <c:pt idx="8">
                    <c:v>17</c:v>
                  </c:pt>
                </c:numCache>
              </c:numRef>
            </c:plus>
            <c:minus>
              <c:numLit>
                <c:formatCode>General</c:formatCode>
                <c:ptCount val="1"/>
                <c:pt idx="0">
                  <c:v>1</c:v>
                </c:pt>
              </c:numLit>
            </c:minus>
          </c:errBars>
          <c:cat>
            <c:strRef>
              <c:f>'Phosphorus with Floodplains'!$A$2:$A$11</c:f>
              <c:strCache>
                <c:ptCount val="10"/>
                <c:pt idx="0">
                  <c:v>Fertilizer Rate</c:v>
                </c:pt>
                <c:pt idx="1">
                  <c:v>Floodplains</c:v>
                </c:pt>
                <c:pt idx="2">
                  <c:v>Fertilizer Placement</c:v>
                </c:pt>
                <c:pt idx="3">
                  <c:v>Conservation Tillage</c:v>
                </c:pt>
                <c:pt idx="4">
                  <c:v>Fertilize with Manure</c:v>
                </c:pt>
                <c:pt idx="5">
                  <c:v>Buffers</c:v>
                </c:pt>
                <c:pt idx="6">
                  <c:v>Land Retirement</c:v>
                </c:pt>
                <c:pt idx="7">
                  <c:v>Terraces</c:v>
                </c:pt>
                <c:pt idx="8">
                  <c:v>Sediment Control Basins</c:v>
                </c:pt>
                <c:pt idx="9">
                  <c:v>No Till (from chisel plow)</c:v>
                </c:pt>
              </c:strCache>
            </c:strRef>
          </c:cat>
          <c:val>
            <c:numRef>
              <c:f>'Phosphorus with Floodplains'!$B$2:$B$11</c:f>
              <c:numCache>
                <c:formatCode>General</c:formatCode>
                <c:ptCount val="10"/>
                <c:pt idx="0">
                  <c:v>8.8000000000000007</c:v>
                </c:pt>
                <c:pt idx="1">
                  <c:v>26.4</c:v>
                </c:pt>
                <c:pt idx="2">
                  <c:v>30</c:v>
                </c:pt>
                <c:pt idx="3">
                  <c:v>33</c:v>
                </c:pt>
                <c:pt idx="4">
                  <c:v>46</c:v>
                </c:pt>
                <c:pt idx="5">
                  <c:v>58</c:v>
                </c:pt>
                <c:pt idx="6">
                  <c:v>75</c:v>
                </c:pt>
                <c:pt idx="7">
                  <c:v>77</c:v>
                </c:pt>
                <c:pt idx="8">
                  <c:v>85</c:v>
                </c:pt>
                <c:pt idx="9">
                  <c:v>90</c:v>
                </c:pt>
              </c:numCache>
            </c:numRef>
          </c:val>
          <c:extLst>
            <c:ext xmlns:c16="http://schemas.microsoft.com/office/drawing/2014/chart" uri="{C3380CC4-5D6E-409C-BE32-E72D297353CC}">
              <c16:uniqueId val="{00000002-C09E-4211-965B-66085A9B3BA5}"/>
            </c:ext>
          </c:extLst>
        </c:ser>
        <c:dLbls>
          <c:showLegendKey val="0"/>
          <c:showVal val="0"/>
          <c:showCatName val="0"/>
          <c:showSerName val="0"/>
          <c:showPercent val="0"/>
          <c:showBubbleSize val="0"/>
        </c:dLbls>
        <c:gapWidth val="150"/>
        <c:axId val="205676928"/>
        <c:axId val="205678464"/>
      </c:barChart>
      <c:catAx>
        <c:axId val="205676928"/>
        <c:scaling>
          <c:orientation val="minMax"/>
        </c:scaling>
        <c:delete val="0"/>
        <c:axPos val="b"/>
        <c:numFmt formatCode="General" sourceLinked="0"/>
        <c:majorTickMark val="none"/>
        <c:minorTickMark val="none"/>
        <c:tickLblPos val="nextTo"/>
        <c:txPr>
          <a:bodyPr/>
          <a:lstStyle/>
          <a:p>
            <a:pPr>
              <a:defRPr sz="1800"/>
            </a:pPr>
            <a:endParaRPr lang="en-US"/>
          </a:p>
        </c:txPr>
        <c:crossAx val="205678464"/>
        <c:crosses val="autoZero"/>
        <c:auto val="1"/>
        <c:lblAlgn val="ctr"/>
        <c:lblOffset val="100"/>
        <c:noMultiLvlLbl val="0"/>
      </c:catAx>
      <c:valAx>
        <c:axId val="205678464"/>
        <c:scaling>
          <c:orientation val="minMax"/>
          <c:max val="100"/>
        </c:scaling>
        <c:delete val="0"/>
        <c:axPos val="l"/>
        <c:majorGridlines/>
        <c:title>
          <c:tx>
            <c:rich>
              <a:bodyPr rot="-5400000" vert="horz"/>
              <a:lstStyle/>
              <a:p>
                <a:pPr>
                  <a:defRPr sz="1800"/>
                </a:pPr>
                <a:r>
                  <a:rPr lang="en-US" sz="1800" dirty="0"/>
                  <a:t>%</a:t>
                </a:r>
                <a:r>
                  <a:rPr lang="en-US" sz="1800" baseline="0" dirty="0"/>
                  <a:t> Phosphorus Reduction</a:t>
                </a:r>
                <a:endParaRPr lang="en-US" sz="1800" dirty="0"/>
              </a:p>
            </c:rich>
          </c:tx>
          <c:overlay val="0"/>
        </c:title>
        <c:numFmt formatCode="General" sourceLinked="1"/>
        <c:majorTickMark val="none"/>
        <c:minorTickMark val="none"/>
        <c:tickLblPos val="nextTo"/>
        <c:txPr>
          <a:bodyPr/>
          <a:lstStyle/>
          <a:p>
            <a:pPr>
              <a:defRPr sz="1800"/>
            </a:pPr>
            <a:endParaRPr lang="en-US"/>
          </a:p>
        </c:txPr>
        <c:crossAx val="205676928"/>
        <c:crosses val="autoZero"/>
        <c:crossBetween val="between"/>
      </c:valAx>
    </c:plotArea>
    <c:plotVisOnly val="1"/>
    <c:dispBlanksAs val="gap"/>
    <c:showDLblsOverMax val="0"/>
  </c:chart>
  <c:spPr>
    <a:solidFill>
      <a:schemeClr val="bg1"/>
    </a:solidFill>
    <a:ln>
      <a:solidFill>
        <a:schemeClr val="tx1"/>
      </a:solidFill>
    </a:ln>
  </c:spPr>
  <c:externalData r:id="rId1">
    <c:autoUpdate val="0"/>
  </c:externalData>
  <c:userShapes r:id="rId2"/>
</c:chartSpace>
</file>

<file path=ppt/drawings/_rels/drawing1.xml.rels><?xml version="1.0" encoding="UTF-8" standalone="yes"?>
<Relationships xmlns="http://schemas.openxmlformats.org/package/2006/relationships"><Relationship Id="rId1" Type="http://schemas.openxmlformats.org/officeDocument/2006/relationships/image" Target="../media/image30.png"/></Relationships>
</file>

<file path=ppt/drawings/_rels/drawing2.xml.rels><?xml version="1.0" encoding="UTF-8" standalone="yes"?>
<Relationships xmlns="http://schemas.openxmlformats.org/package/2006/relationships"><Relationship Id="rId1" Type="http://schemas.openxmlformats.org/officeDocument/2006/relationships/image" Target="../media/image30.png"/></Relationships>
</file>

<file path=ppt/drawings/drawing1.xml><?xml version="1.0" encoding="utf-8"?>
<c:userShapes xmlns:c="http://schemas.openxmlformats.org/drawingml/2006/chart">
  <cdr:relSizeAnchor xmlns:cdr="http://schemas.openxmlformats.org/drawingml/2006/chartDrawing">
    <cdr:from>
      <cdr:x>0.87616</cdr:x>
      <cdr:y>0.84361</cdr:y>
    </cdr:from>
    <cdr:to>
      <cdr:x>1</cdr:x>
      <cdr:y>1</cdr:y>
    </cdr:to>
    <cdr:pic>
      <cdr:nvPicPr>
        <cdr:cNvPr id="2" name="chart">
          <a:extLst xmlns:a="http://schemas.openxmlformats.org/drawingml/2006/main">
            <a:ext uri="{FF2B5EF4-FFF2-40B4-BE49-F238E27FC236}">
              <a16:creationId xmlns:a16="http://schemas.microsoft.com/office/drawing/2014/main" id="{E1DE267B-ECA0-409C-86CE-231B652620CA}"/>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7677818" y="4472487"/>
          <a:ext cx="1085182" cy="829128"/>
        </a:xfrm>
        <a:prstGeom xmlns:a="http://schemas.openxmlformats.org/drawingml/2006/main" prst="rect">
          <a:avLst/>
        </a:prstGeom>
      </cdr:spPr>
    </cdr:pic>
  </cdr:relSizeAnchor>
</c:userShapes>
</file>

<file path=ppt/drawings/drawing2.xml><?xml version="1.0" encoding="utf-8"?>
<c:userShapes xmlns:c="http://schemas.openxmlformats.org/drawingml/2006/chart">
  <cdr:relSizeAnchor xmlns:cdr="http://schemas.openxmlformats.org/drawingml/2006/chartDrawing">
    <cdr:from>
      <cdr:x>0.87723</cdr:x>
      <cdr:y>0.84361</cdr:y>
    </cdr:from>
    <cdr:to>
      <cdr:x>1</cdr:x>
      <cdr:y>1</cdr:y>
    </cdr:to>
    <cdr:pic>
      <cdr:nvPicPr>
        <cdr:cNvPr id="2" name="chart">
          <a:extLst xmlns:a="http://schemas.openxmlformats.org/drawingml/2006/main">
            <a:ext uri="{FF2B5EF4-FFF2-40B4-BE49-F238E27FC236}">
              <a16:creationId xmlns:a16="http://schemas.microsoft.com/office/drawing/2014/main" id="{0B34DCA5-5BAE-41F3-9753-185C21E02C8F}"/>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7754018" y="4472488"/>
          <a:ext cx="1085182" cy="829128"/>
        </a:xfrm>
        <a:prstGeom xmlns:a="http://schemas.openxmlformats.org/drawingml/2006/main" prst="rect">
          <a:avLst/>
        </a:prstGeom>
      </cdr:spPr>
    </cdr:pic>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hdr" sz="quarter"/>
          </p:nvPr>
        </p:nvSpPr>
        <p:spPr bwMode="auto">
          <a:xfrm>
            <a:off x="0" y="0"/>
            <a:ext cx="2982913"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b="0">
                <a:latin typeface="Calisto MT" pitchFamily="18" charset="0"/>
              </a:defRPr>
            </a:lvl1pPr>
          </a:lstStyle>
          <a:p>
            <a:pPr>
              <a:defRPr/>
            </a:pPr>
            <a:endParaRPr lang="en-US" dirty="0"/>
          </a:p>
        </p:txBody>
      </p:sp>
      <p:sp>
        <p:nvSpPr>
          <p:cNvPr id="126979" name="Rectangle 3"/>
          <p:cNvSpPr>
            <a:spLocks noGrp="1" noChangeArrowheads="1"/>
          </p:cNvSpPr>
          <p:nvPr>
            <p:ph type="dt" sz="quarter" idx="1"/>
          </p:nvPr>
        </p:nvSpPr>
        <p:spPr bwMode="auto">
          <a:xfrm>
            <a:off x="3897313" y="0"/>
            <a:ext cx="2982912"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b="0">
                <a:latin typeface="Calisto MT" pitchFamily="18" charset="0"/>
              </a:defRPr>
            </a:lvl1pPr>
          </a:lstStyle>
          <a:p>
            <a:pPr>
              <a:defRPr/>
            </a:pPr>
            <a:fld id="{364E15DF-2FAA-4BD3-9807-F3D8F732430F}" type="datetime1">
              <a:rPr lang="en-US"/>
              <a:pPr>
                <a:defRPr/>
              </a:pPr>
              <a:t>10/22/2018</a:t>
            </a:fld>
            <a:endParaRPr lang="en-US" dirty="0"/>
          </a:p>
        </p:txBody>
      </p:sp>
      <p:sp>
        <p:nvSpPr>
          <p:cNvPr id="126980" name="Rectangle 4"/>
          <p:cNvSpPr>
            <a:spLocks noGrp="1" noChangeArrowheads="1"/>
          </p:cNvSpPr>
          <p:nvPr>
            <p:ph type="ftr" sz="quarter" idx="2"/>
          </p:nvPr>
        </p:nvSpPr>
        <p:spPr bwMode="auto">
          <a:xfrm>
            <a:off x="0" y="8829675"/>
            <a:ext cx="2982913"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b="0">
                <a:latin typeface="Calisto MT" pitchFamily="18" charset="0"/>
              </a:defRPr>
            </a:lvl1pPr>
          </a:lstStyle>
          <a:p>
            <a:pPr>
              <a:defRPr/>
            </a:pPr>
            <a:endParaRPr lang="en-US" dirty="0"/>
          </a:p>
        </p:txBody>
      </p:sp>
      <p:sp>
        <p:nvSpPr>
          <p:cNvPr id="126981" name="Rectangle 5"/>
          <p:cNvSpPr>
            <a:spLocks noGrp="1" noChangeArrowheads="1"/>
          </p:cNvSpPr>
          <p:nvPr>
            <p:ph type="sldNum" sz="quarter" idx="3"/>
          </p:nvPr>
        </p:nvSpPr>
        <p:spPr bwMode="auto">
          <a:xfrm>
            <a:off x="3897313" y="8829675"/>
            <a:ext cx="2982912"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b="0">
                <a:latin typeface="Calisto MT" pitchFamily="18" charset="0"/>
              </a:defRPr>
            </a:lvl1pPr>
          </a:lstStyle>
          <a:p>
            <a:pPr>
              <a:defRPr/>
            </a:pPr>
            <a:fld id="{2587ECAD-D9D0-4BA7-BBC9-E4D81B235DD6}" type="slidenum">
              <a:rPr lang="en-US"/>
              <a:pPr>
                <a:defRPr/>
              </a:pPr>
              <a:t>‹#›</a:t>
            </a:fld>
            <a:endParaRPr lang="en-US" dirty="0"/>
          </a:p>
        </p:txBody>
      </p:sp>
    </p:spTree>
    <p:extLst>
      <p:ext uri="{BB962C8B-B14F-4D97-AF65-F5344CB8AC3E}">
        <p14:creationId xmlns:p14="http://schemas.microsoft.com/office/powerpoint/2010/main" val="89210424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hdr" sz="quarter"/>
          </p:nvPr>
        </p:nvSpPr>
        <p:spPr bwMode="auto">
          <a:xfrm>
            <a:off x="0" y="0"/>
            <a:ext cx="2982913"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7" tIns="46589" rIns="93177" bIns="46589" numCol="1" anchor="t" anchorCtr="0" compatLnSpc="1">
            <a:prstTxWarp prst="textNoShape">
              <a:avLst/>
            </a:prstTxWarp>
          </a:bodyPr>
          <a:lstStyle>
            <a:lvl1pPr defTabSz="465138">
              <a:defRPr sz="1200" b="0">
                <a:latin typeface="Calisto MT" pitchFamily="18" charset="0"/>
              </a:defRPr>
            </a:lvl1pPr>
          </a:lstStyle>
          <a:p>
            <a:pPr>
              <a:defRPr/>
            </a:pPr>
            <a:endParaRPr lang="en-US" dirty="0"/>
          </a:p>
        </p:txBody>
      </p:sp>
      <p:sp>
        <p:nvSpPr>
          <p:cNvPr id="59395" name="Rectangle 3"/>
          <p:cNvSpPr>
            <a:spLocks noGrp="1" noChangeArrowheads="1"/>
          </p:cNvSpPr>
          <p:nvPr>
            <p:ph type="dt" idx="1"/>
          </p:nvPr>
        </p:nvSpPr>
        <p:spPr bwMode="auto">
          <a:xfrm>
            <a:off x="3897313" y="0"/>
            <a:ext cx="2982912"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7" tIns="46589" rIns="93177" bIns="46589" numCol="1" anchor="t" anchorCtr="0" compatLnSpc="1">
            <a:prstTxWarp prst="textNoShape">
              <a:avLst/>
            </a:prstTxWarp>
          </a:bodyPr>
          <a:lstStyle>
            <a:lvl1pPr algn="r" defTabSz="465138">
              <a:defRPr sz="1200" b="0">
                <a:latin typeface="Calisto MT" pitchFamily="18" charset="0"/>
              </a:defRPr>
            </a:lvl1pPr>
          </a:lstStyle>
          <a:p>
            <a:pPr>
              <a:defRPr/>
            </a:pPr>
            <a:fld id="{7BFADA82-F90A-4566-B726-30E0BCCBCA47}" type="datetime1">
              <a:rPr lang="en-US"/>
              <a:pPr>
                <a:defRPr/>
              </a:pPr>
              <a:t>10/22/2018</a:t>
            </a:fld>
            <a:endParaRPr lang="en-US" dirty="0"/>
          </a:p>
        </p:txBody>
      </p:sp>
      <p:sp>
        <p:nvSpPr>
          <p:cNvPr id="13316" name="Rectangle 4"/>
          <p:cNvSpPr>
            <a:spLocks noGrp="1" noRot="1" noChangeAspect="1" noChangeArrowheads="1" noTextEdit="1"/>
          </p:cNvSpPr>
          <p:nvPr>
            <p:ph type="sldImg" idx="2"/>
          </p:nvPr>
        </p:nvSpPr>
        <p:spPr bwMode="auto">
          <a:xfrm>
            <a:off x="1117600" y="696913"/>
            <a:ext cx="4648200" cy="348615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59397" name="Rectangle 5"/>
          <p:cNvSpPr>
            <a:spLocks noGrp="1" noChangeArrowheads="1"/>
          </p:cNvSpPr>
          <p:nvPr>
            <p:ph type="body" sz="quarter" idx="3"/>
          </p:nvPr>
        </p:nvSpPr>
        <p:spPr bwMode="auto">
          <a:xfrm>
            <a:off x="688975" y="4416425"/>
            <a:ext cx="5503863" cy="4183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7" tIns="46589" rIns="93177" bIns="46589"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9398" name="Rectangle 6"/>
          <p:cNvSpPr>
            <a:spLocks noGrp="1" noChangeArrowheads="1"/>
          </p:cNvSpPr>
          <p:nvPr>
            <p:ph type="ftr" sz="quarter" idx="4"/>
          </p:nvPr>
        </p:nvSpPr>
        <p:spPr bwMode="auto">
          <a:xfrm>
            <a:off x="0" y="8829675"/>
            <a:ext cx="2982913"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7" tIns="46589" rIns="93177" bIns="46589" numCol="1" anchor="b" anchorCtr="0" compatLnSpc="1">
            <a:prstTxWarp prst="textNoShape">
              <a:avLst/>
            </a:prstTxWarp>
          </a:bodyPr>
          <a:lstStyle>
            <a:lvl1pPr defTabSz="465138">
              <a:defRPr sz="1200" b="0">
                <a:latin typeface="Calisto MT" pitchFamily="18" charset="0"/>
              </a:defRPr>
            </a:lvl1pPr>
          </a:lstStyle>
          <a:p>
            <a:pPr>
              <a:defRPr/>
            </a:pPr>
            <a:endParaRPr lang="en-US" dirty="0"/>
          </a:p>
        </p:txBody>
      </p:sp>
      <p:sp>
        <p:nvSpPr>
          <p:cNvPr id="59399" name="Rectangle 7"/>
          <p:cNvSpPr>
            <a:spLocks noGrp="1" noChangeArrowheads="1"/>
          </p:cNvSpPr>
          <p:nvPr>
            <p:ph type="sldNum" sz="quarter" idx="5"/>
          </p:nvPr>
        </p:nvSpPr>
        <p:spPr bwMode="auto">
          <a:xfrm>
            <a:off x="3897313" y="8829675"/>
            <a:ext cx="2982912"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7" tIns="46589" rIns="93177" bIns="46589" numCol="1" anchor="b" anchorCtr="0" compatLnSpc="1">
            <a:prstTxWarp prst="textNoShape">
              <a:avLst/>
            </a:prstTxWarp>
          </a:bodyPr>
          <a:lstStyle>
            <a:lvl1pPr algn="r" defTabSz="465138">
              <a:defRPr sz="1200" b="0">
                <a:latin typeface="Calisto MT" pitchFamily="18" charset="0"/>
              </a:defRPr>
            </a:lvl1pPr>
          </a:lstStyle>
          <a:p>
            <a:pPr>
              <a:defRPr/>
            </a:pPr>
            <a:fld id="{F2E7F2FE-2C4B-4387-9BC7-6CE66FADBC52}" type="slidenum">
              <a:rPr lang="en-US"/>
              <a:pPr>
                <a:defRPr/>
              </a:pPr>
              <a:t>‹#›</a:t>
            </a:fld>
            <a:endParaRPr lang="en-US" dirty="0"/>
          </a:p>
        </p:txBody>
      </p:sp>
    </p:spTree>
    <p:extLst>
      <p:ext uri="{BB962C8B-B14F-4D97-AF65-F5344CB8AC3E}">
        <p14:creationId xmlns:p14="http://schemas.microsoft.com/office/powerpoint/2010/main" val="1774079550"/>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defRPr sz="1200" kern="1200">
        <a:solidFill>
          <a:schemeClr val="tx1"/>
        </a:solidFill>
        <a:latin typeface="Calibri" pitchFamily="34" charset="0"/>
        <a:ea typeface="ＭＳ Ｐゴシック" pitchFamily="-107" charset="-128"/>
        <a:cs typeface="+mn-cs"/>
      </a:defRPr>
    </a:lvl1pPr>
    <a:lvl2pPr marL="457200" algn="l" defTabSz="457200" rtl="0" eaLnBrk="0" fontAlgn="base" hangingPunct="0">
      <a:spcBef>
        <a:spcPct val="30000"/>
      </a:spcBef>
      <a:spcAft>
        <a:spcPct val="0"/>
      </a:spcAft>
      <a:defRPr sz="1200" kern="1200">
        <a:solidFill>
          <a:schemeClr val="tx1"/>
        </a:solidFill>
        <a:latin typeface="Calibri" pitchFamily="34" charset="0"/>
        <a:ea typeface="ＭＳ Ｐゴシック" pitchFamily="-107" charset="-128"/>
        <a:cs typeface="+mn-cs"/>
      </a:defRPr>
    </a:lvl2pPr>
    <a:lvl3pPr marL="914400" algn="l" defTabSz="457200" rtl="0" eaLnBrk="0" fontAlgn="base" hangingPunct="0">
      <a:spcBef>
        <a:spcPct val="30000"/>
      </a:spcBef>
      <a:spcAft>
        <a:spcPct val="0"/>
      </a:spcAft>
      <a:defRPr sz="1200" kern="1200">
        <a:solidFill>
          <a:schemeClr val="tx1"/>
        </a:solidFill>
        <a:latin typeface="Calibri" pitchFamily="34" charset="0"/>
        <a:ea typeface="ＭＳ Ｐゴシック" pitchFamily="-107" charset="-128"/>
        <a:cs typeface="+mn-cs"/>
      </a:defRPr>
    </a:lvl3pPr>
    <a:lvl4pPr marL="1371600" algn="l" defTabSz="457200" rtl="0" eaLnBrk="0" fontAlgn="base" hangingPunct="0">
      <a:spcBef>
        <a:spcPct val="30000"/>
      </a:spcBef>
      <a:spcAft>
        <a:spcPct val="0"/>
      </a:spcAft>
      <a:defRPr sz="1200" kern="1200">
        <a:solidFill>
          <a:schemeClr val="tx1"/>
        </a:solidFill>
        <a:latin typeface="Calibri" pitchFamily="34" charset="0"/>
        <a:ea typeface="ＭＳ Ｐゴシック" pitchFamily="-107" charset="-128"/>
        <a:cs typeface="+mn-cs"/>
      </a:defRPr>
    </a:lvl4pPr>
    <a:lvl5pPr marL="1828800" algn="l" defTabSz="457200" rtl="0" eaLnBrk="0" fontAlgn="base" hangingPunct="0">
      <a:spcBef>
        <a:spcPct val="30000"/>
      </a:spcBef>
      <a:spcAft>
        <a:spcPct val="0"/>
      </a:spcAft>
      <a:defRPr sz="1200" kern="1200">
        <a:solidFill>
          <a:schemeClr val="tx1"/>
        </a:solidFill>
        <a:latin typeface="Calibri" pitchFamily="34" charset="0"/>
        <a:ea typeface="ＭＳ Ｐゴシック" pitchFamily="-107"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Rot="1" noChangeAspect="1" noChangeArrowheads="1" noTextEdit="1"/>
          </p:cNvSpPr>
          <p:nvPr>
            <p:ph type="sldImg"/>
          </p:nvPr>
        </p:nvSpPr>
        <p:spPr>
          <a:ln/>
        </p:spPr>
      </p:sp>
      <p:sp>
        <p:nvSpPr>
          <p:cNvPr id="15363" name="Rectangle 3"/>
          <p:cNvSpPr>
            <a:spLocks noGrp="1" noChangeArrowheads="1"/>
          </p:cNvSpPr>
          <p:nvPr>
            <p:ph type="body" idx="1"/>
          </p:nvPr>
        </p:nvSpPr>
        <p:spPr>
          <a:noFill/>
        </p:spPr>
        <p:txBody>
          <a:bodyPr/>
          <a:lstStyle/>
          <a:p>
            <a:pPr eaLnBrk="1" hangingPunct="1"/>
            <a:endParaRPr lang="en-US" altLang="en-US" dirty="0"/>
          </a:p>
          <a:p>
            <a:pPr eaLnBrk="1" hangingPunct="1"/>
            <a:r>
              <a:rPr lang="en-US" altLang="en-US" dirty="0"/>
              <a:t>Introduce self</a:t>
            </a:r>
          </a:p>
          <a:p>
            <a:pPr eaLnBrk="1" hangingPunct="1"/>
            <a:endParaRPr lang="en-US" altLang="en-US" dirty="0"/>
          </a:p>
          <a:p>
            <a:pPr marL="171450" indent="-171450" eaLnBrk="1" hangingPunct="1">
              <a:buFontTx/>
              <a:buChar char="-"/>
            </a:pPr>
            <a:r>
              <a:rPr lang="en-US" altLang="en-US" dirty="0"/>
              <a:t>Working with Olivia Dorothy and Eileen Shader in the UMRB on floodplain restoration</a:t>
            </a:r>
          </a:p>
          <a:p>
            <a:pPr eaLnBrk="1" hangingPunct="1"/>
            <a:endParaRPr lang="en-US" altLang="en-US" dirty="0"/>
          </a:p>
          <a:p>
            <a:pPr eaLnBrk="1" hangingPunct="1"/>
            <a:endParaRPr lang="en-US" altLang="en-US" dirty="0"/>
          </a:p>
          <a:p>
            <a:pPr eaLnBrk="1" hangingPunct="1"/>
            <a:endParaRPr lang="en-US" altLang="en-US" dirty="0"/>
          </a:p>
          <a:p>
            <a:pPr eaLnBrk="1" hangingPunct="1"/>
            <a:endParaRPr lang="en-US" alt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does this look like on the ground?</a:t>
            </a:r>
          </a:p>
          <a:p>
            <a:r>
              <a:rPr lang="en-US" dirty="0"/>
              <a:t>- Every project is unique and the specific actions that go into it are varied according to the needs and the specific benefits that you’re trying to achieve. </a:t>
            </a:r>
          </a:p>
          <a:p>
            <a:pPr marL="171450" indent="-171450">
              <a:buFontTx/>
              <a:buChar char="-"/>
            </a:pPr>
            <a:r>
              <a:rPr lang="en-US" dirty="0"/>
              <a:t>If we’re dealing with leveed floodplains, a key component would be to alter by removing it, breaching, setback, or if necessary a water control structure in order to allow water to get back onto the floodplain.</a:t>
            </a:r>
          </a:p>
          <a:p>
            <a:pPr marL="171450" indent="-171450">
              <a:buFontTx/>
              <a:buChar char="-"/>
            </a:pPr>
            <a:r>
              <a:rPr lang="en-US" dirty="0"/>
              <a:t>The photos show two examples of levee alterations- first is a levee in </a:t>
            </a:r>
            <a:r>
              <a:rPr lang="en-US" dirty="0" err="1"/>
              <a:t>iowa</a:t>
            </a:r>
            <a:r>
              <a:rPr lang="en-US" dirty="0"/>
              <a:t> that breached during a flood. The land behind was acquired and the levee left unrepaired to naturally erode over time.</a:t>
            </a:r>
          </a:p>
          <a:p>
            <a:pPr marL="171450" indent="-171450">
              <a:buFontTx/>
              <a:buChar char="-"/>
            </a:pPr>
            <a:r>
              <a:rPr lang="en-US" dirty="0"/>
              <a:t>The second is a levee setback, where the old levee close to the river was removed and reconstructed further from the river.</a:t>
            </a:r>
          </a:p>
          <a:p>
            <a:r>
              <a:rPr lang="en-US" dirty="0"/>
              <a:t>- If a floodplain is already connected, but it’s been in agriculture for decades, it might require some earth moving and planting to restore diverse land features- side channels, wetlands, and so on.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DDD4504-948C-4225-A53F-0A563B5D1E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23112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decided to look at the literature to see if it stood up to the assumptions.</a:t>
            </a:r>
          </a:p>
          <a:p>
            <a:r>
              <a:rPr lang="en-US" dirty="0"/>
              <a:t>Brad’s project- lit review of 200 studies- kind of small comparably but gives us a starting point for providing better estimates of nutrient reductions</a:t>
            </a:r>
          </a:p>
          <a:p>
            <a:endParaRPr lang="en-US" dirty="0"/>
          </a:p>
          <a:p>
            <a:endParaRPr lang="en-US" dirty="0"/>
          </a:p>
        </p:txBody>
      </p:sp>
      <p:sp>
        <p:nvSpPr>
          <p:cNvPr id="4" name="Slide Number Placeholder 3"/>
          <p:cNvSpPr>
            <a:spLocks noGrp="1"/>
          </p:cNvSpPr>
          <p:nvPr>
            <p:ph type="sldNum" sz="quarter" idx="10"/>
          </p:nvPr>
        </p:nvSpPr>
        <p:spPr/>
        <p:txBody>
          <a:bodyPr/>
          <a:lstStyle/>
          <a:p>
            <a:fld id="{08F103F8-833B-4FBE-8AC0-93CD776E169B}" type="slidenum">
              <a:rPr lang="en-US" smtClean="0">
                <a:solidFill>
                  <a:prstClr val="black"/>
                </a:solidFill>
              </a:rPr>
              <a:pPr/>
              <a:t>11</a:t>
            </a:fld>
            <a:endParaRPr lang="en-US">
              <a:solidFill>
                <a:prstClr val="black"/>
              </a:solidFill>
            </a:endParaRPr>
          </a:p>
        </p:txBody>
      </p:sp>
    </p:spTree>
    <p:extLst>
      <p:ext uri="{BB962C8B-B14F-4D97-AF65-F5344CB8AC3E}">
        <p14:creationId xmlns:p14="http://schemas.microsoft.com/office/powerpoint/2010/main" val="28043932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we compare floodplains to common best practices for removing N used by Upper Miss states, it turns our that floodplains are very effective. </a:t>
            </a:r>
          </a:p>
          <a:p>
            <a:endParaRPr lang="en-US" dirty="0"/>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12</a:t>
            </a:fld>
            <a:endParaRPr lang="en-US" dirty="0"/>
          </a:p>
        </p:txBody>
      </p:sp>
    </p:spTree>
    <p:extLst>
      <p:ext uri="{BB962C8B-B14F-4D97-AF65-F5344CB8AC3E}">
        <p14:creationId xmlns:p14="http://schemas.microsoft.com/office/powerpoint/2010/main" val="13327093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Phosphorus results come in a bit lower when compared to other strategies but these results are a bit deceiving.</a:t>
            </a:r>
          </a:p>
          <a:p>
            <a:pPr marL="171450" indent="-171450">
              <a:buFontTx/>
              <a:buChar char="-"/>
            </a:pPr>
            <a:r>
              <a:rPr lang="en-US" dirty="0"/>
              <a:t>For one, these strategies are still the best of the best, so to fall in the top ten is a good result.</a:t>
            </a:r>
          </a:p>
          <a:p>
            <a:pPr marL="171450" indent="-171450">
              <a:buFontTx/>
              <a:buChar char="-"/>
            </a:pPr>
            <a:r>
              <a:rPr lang="en-US" dirty="0"/>
              <a:t>Second, the literature generally looks at floodplains designed with nitrate as the target nutrient, not phosphorus, s</a:t>
            </a:r>
            <a:r>
              <a:rPr lang="en-US" baseline="0" dirty="0"/>
              <a:t>o really any phosphorus reduction is a bonus.</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13</a:t>
            </a:fld>
            <a:endParaRPr lang="en-US" dirty="0"/>
          </a:p>
        </p:txBody>
      </p:sp>
    </p:spTree>
    <p:extLst>
      <p:ext uri="{BB962C8B-B14F-4D97-AF65-F5344CB8AC3E}">
        <p14:creationId xmlns:p14="http://schemas.microsoft.com/office/powerpoint/2010/main" val="14536765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Harvesting vegetation is an option in some cases depending on the goals of the restoration.</a:t>
            </a:r>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18</a:t>
            </a:fld>
            <a:endParaRPr lang="en-US" dirty="0"/>
          </a:p>
        </p:txBody>
      </p:sp>
    </p:spTree>
    <p:extLst>
      <p:ext uri="{BB962C8B-B14F-4D97-AF65-F5344CB8AC3E}">
        <p14:creationId xmlns:p14="http://schemas.microsoft.com/office/powerpoint/2010/main" val="76746888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19</a:t>
            </a:fld>
            <a:endParaRPr lang="en-US" dirty="0"/>
          </a:p>
        </p:txBody>
      </p:sp>
    </p:spTree>
    <p:extLst>
      <p:ext uri="{BB962C8B-B14F-4D97-AF65-F5344CB8AC3E}">
        <p14:creationId xmlns:p14="http://schemas.microsoft.com/office/powerpoint/2010/main" val="24661513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Upper Mississippi River Basin may be more effective.</a:t>
            </a:r>
          </a:p>
          <a:p>
            <a:pPr lvl="1"/>
            <a:r>
              <a:rPr lang="en-US" dirty="0"/>
              <a:t>Maybe higher concentrations?</a:t>
            </a:r>
          </a:p>
          <a:p>
            <a:pPr lvl="1"/>
            <a:r>
              <a:rPr lang="en-US" dirty="0"/>
              <a:t>Closer to the source?</a:t>
            </a:r>
          </a:p>
          <a:p>
            <a:r>
              <a:rPr lang="en-US" dirty="0"/>
              <a:t>Local features will influence hydrology etc.</a:t>
            </a:r>
          </a:p>
          <a:p>
            <a:endParaRPr lang="en-US" dirty="0"/>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21</a:t>
            </a:fld>
            <a:endParaRPr lang="en-US" dirty="0"/>
          </a:p>
        </p:txBody>
      </p:sp>
    </p:spTree>
    <p:extLst>
      <p:ext uri="{BB962C8B-B14F-4D97-AF65-F5344CB8AC3E}">
        <p14:creationId xmlns:p14="http://schemas.microsoft.com/office/powerpoint/2010/main" val="353976068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foundations for good floodplain restoration are limited by scientific knowledge, funding, and policies. What are we trying to do to get around these barriers?</a:t>
            </a:r>
          </a:p>
        </p:txBody>
      </p:sp>
      <p:sp>
        <p:nvSpPr>
          <p:cNvPr id="4" name="Slide Number Placeholder 3"/>
          <p:cNvSpPr>
            <a:spLocks noGrp="1"/>
          </p:cNvSpPr>
          <p:nvPr>
            <p:ph type="sldNum" sz="quarter" idx="10"/>
          </p:nvPr>
        </p:nvSpPr>
        <p:spPr/>
        <p:txBody>
          <a:bodyPr/>
          <a:lstStyle/>
          <a:p>
            <a:fld id="{08F103F8-833B-4FBE-8AC0-93CD776E169B}" type="slidenum">
              <a:rPr lang="en-US" smtClean="0">
                <a:solidFill>
                  <a:prstClr val="black"/>
                </a:solidFill>
              </a:rPr>
              <a:pPr/>
              <a:t>22</a:t>
            </a:fld>
            <a:endParaRPr lang="en-US">
              <a:solidFill>
                <a:prstClr val="black"/>
              </a:solidFill>
            </a:endParaRPr>
          </a:p>
        </p:txBody>
      </p:sp>
    </p:spTree>
    <p:extLst>
      <p:ext uri="{BB962C8B-B14F-4D97-AF65-F5344CB8AC3E}">
        <p14:creationId xmlns:p14="http://schemas.microsoft.com/office/powerpoint/2010/main" val="280439322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Image Placeholder 1">
            <a:extLst>
              <a:ext uri="{FF2B5EF4-FFF2-40B4-BE49-F238E27FC236}">
                <a16:creationId xmlns:a16="http://schemas.microsoft.com/office/drawing/2014/main" id="{788020A3-E011-4904-84C7-C479FFBDEB42}"/>
              </a:ext>
            </a:extLst>
          </p:cNvPr>
          <p:cNvSpPr>
            <a:spLocks noGrp="1" noRot="1" noChangeAspect="1" noTextEdit="1"/>
          </p:cNvSpPr>
          <p:nvPr>
            <p:ph type="sldImg"/>
          </p:nvPr>
        </p:nvSpPr>
        <p:spPr>
          <a:ln/>
        </p:spPr>
      </p:sp>
      <p:sp>
        <p:nvSpPr>
          <p:cNvPr id="132099" name="Notes Placeholder 2">
            <a:extLst>
              <a:ext uri="{FF2B5EF4-FFF2-40B4-BE49-F238E27FC236}">
                <a16:creationId xmlns:a16="http://schemas.microsoft.com/office/drawing/2014/main" id="{5FD197E8-FC25-45FD-91FA-B75D857FCB46}"/>
              </a:ext>
            </a:extLst>
          </p:cNvPr>
          <p:cNvSpPr>
            <a:spLocks noGrp="1"/>
          </p:cNvSpPr>
          <p:nvPr>
            <p:ph type="body" idx="1"/>
          </p:nvPr>
        </p:nvSpPr>
        <p:spPr>
          <a:noFill/>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So, we definitely need additional research into this topic to </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 Better understand rates of nutrient cycling and sedimentation</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 Better understand connections between size, location and concentration within the water column to design more effective projects</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USGS and others in the UMR are engaged in monitoring nutrient management at floodplain restoration sites on the mainstem and tributaries such as Maquoketa River floodplain restoration site in IA</a:t>
            </a:r>
          </a:p>
          <a:p>
            <a:r>
              <a:rPr lang="en-US" altLang="en-US" dirty="0">
                <a:ea typeface="ＭＳ Ｐゴシック" panose="020B0600070205080204" pitchFamily="34" charset="-128"/>
              </a:rPr>
              <a:t>Hopefully we’ll see expansion in the literature in the next few years to inform policy and practice on the ground</a:t>
            </a:r>
          </a:p>
        </p:txBody>
      </p:sp>
      <p:sp>
        <p:nvSpPr>
          <p:cNvPr id="132100" name="Slide Number Placeholder 3">
            <a:extLst>
              <a:ext uri="{FF2B5EF4-FFF2-40B4-BE49-F238E27FC236}">
                <a16:creationId xmlns:a16="http://schemas.microsoft.com/office/drawing/2014/main" id="{C6A7C0DB-90A7-44DD-A470-995E9B2CBB64}"/>
              </a:ext>
            </a:extLst>
          </p:cNvPr>
          <p:cNvSpPr>
            <a:spLocks noGrp="1"/>
          </p:cNvSpPr>
          <p:nvPr>
            <p:ph type="sldNum" sz="quarter" idx="5"/>
          </p:nvPr>
        </p:nvSpPr>
        <p:spPr>
          <a:noFill/>
        </p:spPr>
        <p:txBody>
          <a:bodyPr/>
          <a:lstStyle>
            <a:lvl1pPr defTabSz="465138" eaLnBrk="0" hangingPunct="0">
              <a:defRPr b="1">
                <a:solidFill>
                  <a:schemeClr val="tx1"/>
                </a:solidFill>
                <a:latin typeface="Arial" panose="020B0604020202020204" pitchFamily="34" charset="0"/>
                <a:ea typeface="ＭＳ Ｐゴシック" panose="020B0600070205080204" pitchFamily="34" charset="-128"/>
              </a:defRPr>
            </a:lvl1pPr>
            <a:lvl2pPr marL="742950" indent="-285750" defTabSz="465138" eaLnBrk="0" hangingPunct="0">
              <a:defRPr b="1">
                <a:solidFill>
                  <a:schemeClr val="tx1"/>
                </a:solidFill>
                <a:latin typeface="Arial" panose="020B0604020202020204" pitchFamily="34" charset="0"/>
                <a:ea typeface="ＭＳ Ｐゴシック" panose="020B0600070205080204" pitchFamily="34" charset="-128"/>
              </a:defRPr>
            </a:lvl2pPr>
            <a:lvl3pPr marL="1143000" indent="-228600" defTabSz="465138" eaLnBrk="0" hangingPunct="0">
              <a:defRPr b="1">
                <a:solidFill>
                  <a:schemeClr val="tx1"/>
                </a:solidFill>
                <a:latin typeface="Arial" panose="020B0604020202020204" pitchFamily="34" charset="0"/>
                <a:ea typeface="ＭＳ Ｐゴシック" panose="020B0600070205080204" pitchFamily="34" charset="-128"/>
              </a:defRPr>
            </a:lvl3pPr>
            <a:lvl4pPr marL="1600200" indent="-228600" defTabSz="465138" eaLnBrk="0" hangingPunct="0">
              <a:defRPr b="1">
                <a:solidFill>
                  <a:schemeClr val="tx1"/>
                </a:solidFill>
                <a:latin typeface="Arial" panose="020B0604020202020204" pitchFamily="34" charset="0"/>
                <a:ea typeface="ＭＳ Ｐゴシック" panose="020B0600070205080204" pitchFamily="34" charset="-128"/>
              </a:defRPr>
            </a:lvl4pPr>
            <a:lvl5pPr marL="2057400" indent="-228600" defTabSz="465138" eaLnBrk="0" hangingPunct="0">
              <a:defRPr b="1">
                <a:solidFill>
                  <a:schemeClr val="tx1"/>
                </a:solidFill>
                <a:latin typeface="Arial" panose="020B0604020202020204" pitchFamily="34" charset="0"/>
                <a:ea typeface="ＭＳ Ｐゴシック" panose="020B0600070205080204" pitchFamily="34" charset="-128"/>
              </a:defRPr>
            </a:lvl5pPr>
            <a:lvl6pPr marL="2514600" indent="-228600" defTabSz="465138" eaLnBrk="0" fontAlgn="base" hangingPunct="0">
              <a:spcBef>
                <a:spcPct val="0"/>
              </a:spcBef>
              <a:spcAft>
                <a:spcPct val="0"/>
              </a:spcAft>
              <a:defRPr b="1">
                <a:solidFill>
                  <a:schemeClr val="tx1"/>
                </a:solidFill>
                <a:latin typeface="Arial" panose="020B0604020202020204" pitchFamily="34" charset="0"/>
                <a:ea typeface="ＭＳ Ｐゴシック" panose="020B0600070205080204" pitchFamily="34" charset="-128"/>
              </a:defRPr>
            </a:lvl6pPr>
            <a:lvl7pPr marL="2971800" indent="-228600" defTabSz="465138" eaLnBrk="0" fontAlgn="base" hangingPunct="0">
              <a:spcBef>
                <a:spcPct val="0"/>
              </a:spcBef>
              <a:spcAft>
                <a:spcPct val="0"/>
              </a:spcAft>
              <a:defRPr b="1">
                <a:solidFill>
                  <a:schemeClr val="tx1"/>
                </a:solidFill>
                <a:latin typeface="Arial" panose="020B0604020202020204" pitchFamily="34" charset="0"/>
                <a:ea typeface="ＭＳ Ｐゴシック" panose="020B0600070205080204" pitchFamily="34" charset="-128"/>
              </a:defRPr>
            </a:lvl7pPr>
            <a:lvl8pPr marL="3429000" indent="-228600" defTabSz="465138" eaLnBrk="0" fontAlgn="base" hangingPunct="0">
              <a:spcBef>
                <a:spcPct val="0"/>
              </a:spcBef>
              <a:spcAft>
                <a:spcPct val="0"/>
              </a:spcAft>
              <a:defRPr b="1">
                <a:solidFill>
                  <a:schemeClr val="tx1"/>
                </a:solidFill>
                <a:latin typeface="Arial" panose="020B0604020202020204" pitchFamily="34" charset="0"/>
                <a:ea typeface="ＭＳ Ｐゴシック" panose="020B0600070205080204" pitchFamily="34" charset="-128"/>
              </a:defRPr>
            </a:lvl8pPr>
            <a:lvl9pPr marL="3886200" indent="-228600" defTabSz="465138" eaLnBrk="0" fontAlgn="base" hangingPunct="0">
              <a:spcBef>
                <a:spcPct val="0"/>
              </a:spcBef>
              <a:spcAft>
                <a:spcPct val="0"/>
              </a:spcAft>
              <a:defRPr b="1">
                <a:solidFill>
                  <a:schemeClr val="tx1"/>
                </a:solidFill>
                <a:latin typeface="Arial" panose="020B0604020202020204" pitchFamily="34" charset="0"/>
                <a:ea typeface="ＭＳ Ｐゴシック" panose="020B0600070205080204" pitchFamily="34" charset="-128"/>
              </a:defRPr>
            </a:lvl9pPr>
          </a:lstStyle>
          <a:p>
            <a:pPr eaLnBrk="1" hangingPunct="1"/>
            <a:fld id="{92C0E802-7A78-4E9C-B466-510BF86C18B6}" type="slidenum">
              <a:rPr lang="en-US" altLang="en-US" b="0">
                <a:latin typeface="Calisto MT" panose="02040603050505030304" pitchFamily="18" charset="0"/>
              </a:rPr>
              <a:pPr eaLnBrk="1" hangingPunct="1"/>
              <a:t>23</a:t>
            </a:fld>
            <a:endParaRPr lang="en-US" altLang="en-US" b="0">
              <a:latin typeface="Calisto MT" panose="02040603050505030304" pitchFamily="18" charset="0"/>
            </a:endParaRPr>
          </a:p>
        </p:txBody>
      </p:sp>
    </p:spTree>
    <p:extLst>
      <p:ext uri="{BB962C8B-B14F-4D97-AF65-F5344CB8AC3E}">
        <p14:creationId xmlns:p14="http://schemas.microsoft.com/office/powerpoint/2010/main" val="30986724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State nutrient reduction strategies= floodplains are not their own practice. If they’re mentioned at all they are lumped together with all wetlands. Future updates should include floodplain restoration and reconnection as distinct practices</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dirty="0"/>
          </a:p>
          <a:p>
            <a:r>
              <a:rPr lang="en-US" dirty="0"/>
              <a:t>Funding via Farm Bill conservation projects</a:t>
            </a:r>
          </a:p>
          <a:p>
            <a:pPr marL="171450" indent="-171450">
              <a:buFontTx/>
              <a:buChar char="-"/>
            </a:pPr>
            <a:r>
              <a:rPr lang="en-US" dirty="0"/>
              <a:t>Currently, best option is EWP program floodplain easements- but these require congressional appropriation after a disaster.</a:t>
            </a:r>
          </a:p>
          <a:p>
            <a:pPr marL="171450" indent="-171450">
              <a:buFontTx/>
              <a:buChar char="-"/>
            </a:pPr>
            <a:r>
              <a:rPr lang="en-US" dirty="0"/>
              <a:t>Looking at options through other programs and addressing policies that deter floodplain restoration.</a:t>
            </a:r>
          </a:p>
          <a:p>
            <a:pPr marL="628650" lvl="1" indent="-171450">
              <a:buFontTx/>
              <a:buChar char="-"/>
            </a:pPr>
            <a:r>
              <a:rPr lang="en-US" dirty="0"/>
              <a:t>For instance, Agricultural Conservation Easement Program funds easements. But states gear their ranking towards farmable and edge of field wetlands or ideal duck habitat. Lands that flood regularly or are vulnerable due to levee breach actually receive a lower ranking.</a:t>
            </a:r>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24</a:t>
            </a:fld>
            <a:endParaRPr lang="en-US" dirty="0"/>
          </a:p>
        </p:txBody>
      </p:sp>
    </p:spTree>
    <p:extLst>
      <p:ext uri="{BB962C8B-B14F-4D97-AF65-F5344CB8AC3E}">
        <p14:creationId xmlns:p14="http://schemas.microsoft.com/office/powerpoint/2010/main" val="18086111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Slide Image Placeholder 1">
            <a:extLst>
              <a:ext uri="{FF2B5EF4-FFF2-40B4-BE49-F238E27FC236}">
                <a16:creationId xmlns:a16="http://schemas.microsoft.com/office/drawing/2014/main" id="{BC91DFC0-3064-42A4-A465-2871003645B0}"/>
              </a:ext>
            </a:extLst>
          </p:cNvPr>
          <p:cNvSpPr>
            <a:spLocks noGrp="1" noRot="1" noChangeAspect="1" noTextEdit="1"/>
          </p:cNvSpPr>
          <p:nvPr>
            <p:ph type="sldImg"/>
          </p:nvPr>
        </p:nvSpPr>
        <p:spPr>
          <a:ln/>
        </p:spPr>
      </p:sp>
      <p:sp>
        <p:nvSpPr>
          <p:cNvPr id="185347" name="Notes Placeholder 2">
            <a:extLst>
              <a:ext uri="{FF2B5EF4-FFF2-40B4-BE49-F238E27FC236}">
                <a16:creationId xmlns:a16="http://schemas.microsoft.com/office/drawing/2014/main" id="{3F8489EB-5A16-4C58-BB4B-90D7088316CE}"/>
              </a:ext>
            </a:extLst>
          </p:cNvPr>
          <p:cNvSpPr>
            <a:spLocks noGrp="1"/>
          </p:cNvSpPr>
          <p:nvPr>
            <p:ph type="body" idx="1"/>
          </p:nvPr>
        </p:nvSpPr>
        <p:spPr>
          <a:noFill/>
        </p:spPr>
        <p:txBody>
          <a:bodyPr/>
          <a:lstStyle/>
          <a:p>
            <a:r>
              <a:rPr lang="en-US" altLang="en-US" dirty="0">
                <a:ea typeface="ＭＳ Ｐゴシック" panose="020B0600070205080204" pitchFamily="34" charset="-128"/>
              </a:rPr>
              <a:t>Introduce American Rivers </a:t>
            </a:r>
          </a:p>
          <a:p>
            <a:r>
              <a:rPr lang="en-US" altLang="en-US" dirty="0">
                <a:ea typeface="ＭＳ Ｐゴシック" panose="020B0600070205080204" pitchFamily="34" charset="-128"/>
              </a:rPr>
              <a:t>national conservation organization </a:t>
            </a:r>
          </a:p>
          <a:p>
            <a:r>
              <a:rPr lang="en-US" altLang="en-US" dirty="0">
                <a:ea typeface="ＭＳ Ｐゴシック" panose="020B0600070205080204" pitchFamily="34" charset="-128"/>
              </a:rPr>
              <a:t>protect wild rivers, restore damaged rivers and conserve clean water for people and nature.</a:t>
            </a:r>
          </a:p>
          <a:p>
            <a:r>
              <a:rPr lang="en-US" altLang="en-US" dirty="0">
                <a:ea typeface="ＭＳ Ｐゴシック" panose="020B0600070205080204" pitchFamily="34" charset="-128"/>
              </a:rPr>
              <a:t>headquartered in DC but have staff throughout the country that work on our 11 priority river basins.</a:t>
            </a:r>
          </a:p>
          <a:p>
            <a:r>
              <a:rPr lang="en-US" altLang="en-US" dirty="0">
                <a:ea typeface="ＭＳ Ｐゴシック" panose="020B0600070205080204" pitchFamily="34" charset="-128"/>
              </a:rPr>
              <a:t>I work in our river restoration program with a focus on FPR. We work to facilitate floodplain restoration and reconnection projects through policy change, capacity building, and project implementation. </a:t>
            </a:r>
          </a:p>
        </p:txBody>
      </p:sp>
      <p:sp>
        <p:nvSpPr>
          <p:cNvPr id="185348" name="Slide Number Placeholder 3">
            <a:extLst>
              <a:ext uri="{FF2B5EF4-FFF2-40B4-BE49-F238E27FC236}">
                <a16:creationId xmlns:a16="http://schemas.microsoft.com/office/drawing/2014/main" id="{264B44A6-40F2-4B69-B532-006FC5F5CF27}"/>
              </a:ext>
            </a:extLst>
          </p:cNvPr>
          <p:cNvSpPr>
            <a:spLocks noGrp="1"/>
          </p:cNvSpPr>
          <p:nvPr>
            <p:ph type="sldNum" sz="quarter" idx="5"/>
          </p:nvPr>
        </p:nvSpPr>
        <p:spPr>
          <a:noFill/>
        </p:spPr>
        <p:txBody>
          <a:bodyPr/>
          <a:lstStyle>
            <a:lvl1pPr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46513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46513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46513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46513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pPr>
            <a:fld id="{B36E61F3-5692-42FD-B1F7-BEB621A974ED}" type="slidenum">
              <a:rPr lang="en-US" altLang="en-US">
                <a:latin typeface="Calisto MT" panose="02040603050505030304" pitchFamily="18" charset="0"/>
              </a:rPr>
              <a:pPr eaLnBrk="1" hangingPunct="1">
                <a:spcBef>
                  <a:spcPct val="0"/>
                </a:spcBef>
              </a:pPr>
              <a:t>2</a:t>
            </a:fld>
            <a:endParaRPr lang="en-US" altLang="en-US">
              <a:latin typeface="Calisto MT" panose="02040603050505030304" pitchFamily="18" charset="0"/>
            </a:endParaRPr>
          </a:p>
        </p:txBody>
      </p:sp>
    </p:spTree>
    <p:extLst>
      <p:ext uri="{BB962C8B-B14F-4D97-AF65-F5344CB8AC3E}">
        <p14:creationId xmlns:p14="http://schemas.microsoft.com/office/powerpoint/2010/main" val="344150615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an example of how a lack of integration plays out on the ground. </a:t>
            </a:r>
          </a:p>
          <a:p>
            <a:r>
              <a:rPr lang="en-US" dirty="0"/>
              <a:t>Dogtooth bend is a site in southern IL where levees have breached about 8 times in the last 10 years. Major floods in 2016= levee breach was about a mile wide. Dumped sand across the bend. Massive dump of sediment and scouring that destroyed farmland.</a:t>
            </a:r>
          </a:p>
          <a:p>
            <a:endParaRPr lang="en-US" dirty="0"/>
          </a:p>
          <a:p>
            <a:r>
              <a:rPr lang="en-US" dirty="0"/>
              <a:t>Impact on farmers. 5500 acres of land that have applications in for wetland reserve and EWP easements, waiting for funding to come through. Brown areas are fallow land in 2017, farmers can’t get any yield.</a:t>
            </a:r>
          </a:p>
          <a:p>
            <a:r>
              <a:rPr lang="en-US" dirty="0"/>
              <a:t>Levee district did pool funds to build a cheaper version of the levee but still millions of $ to build. From what we know, farmers are still wanting easements. Too much sand and risk. We needed to have a funding source for buyouts available for this.</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25</a:t>
            </a:fld>
            <a:endParaRPr lang="en-US" dirty="0"/>
          </a:p>
        </p:txBody>
      </p:sp>
    </p:spTree>
    <p:extLst>
      <p:ext uri="{BB962C8B-B14F-4D97-AF65-F5344CB8AC3E}">
        <p14:creationId xmlns:p14="http://schemas.microsoft.com/office/powerpoint/2010/main" val="9268306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an example of a floodplain in the Midwest that has an NRCS floodplain easement on a portion of the floodplain but still row crops next to it. The hydrology cannot be fully restored because this would flood the crops. This is a problem wherever there are floodplain or wetland easements. Only the vegetation can be restored with maybe a small wetland constructed inside the easement. Until all the land can tolerate flooding, this easement will be only partially restored. </a:t>
            </a:r>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26</a:t>
            </a:fld>
            <a:endParaRPr lang="en-US" dirty="0"/>
          </a:p>
        </p:txBody>
      </p:sp>
    </p:spTree>
    <p:extLst>
      <p:ext uri="{BB962C8B-B14F-4D97-AF65-F5344CB8AC3E}">
        <p14:creationId xmlns:p14="http://schemas.microsoft.com/office/powerpoint/2010/main" val="16046476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need some of our alternative crop studies to focus on wet areas. Most are focus on upland and dry species. How do we graze well in a floodplain? What or forage species work well? What are some alternative markets that may allow for perennial species in an area we allow to flood?</a:t>
            </a:r>
          </a:p>
        </p:txBody>
      </p:sp>
      <p:sp>
        <p:nvSpPr>
          <p:cNvPr id="4" name="Slide Number Placeholder 3"/>
          <p:cNvSpPr>
            <a:spLocks noGrp="1"/>
          </p:cNvSpPr>
          <p:nvPr>
            <p:ph type="sldNum" sz="quarter" idx="10"/>
          </p:nvPr>
        </p:nvSpPr>
        <p:spPr/>
        <p:txBody>
          <a:bodyPr/>
          <a:lstStyle/>
          <a:p>
            <a:pPr marL="0" marR="0" lvl="0" indent="0" algn="r" defTabSz="465138" rtl="0" eaLnBrk="1" fontAlgn="base" latinLnBrk="0" hangingPunct="1">
              <a:lnSpc>
                <a:spcPct val="100000"/>
              </a:lnSpc>
              <a:spcBef>
                <a:spcPct val="0"/>
              </a:spcBef>
              <a:spcAft>
                <a:spcPct val="0"/>
              </a:spcAft>
              <a:buClrTx/>
              <a:buSzTx/>
              <a:buFontTx/>
              <a:buNone/>
              <a:tabLst/>
              <a:defRPr/>
            </a:pPr>
            <a:fld id="{F2E7F2FE-2C4B-4387-9BC7-6CE66FADBC52}" type="slidenum">
              <a:rPr kumimoji="0" lang="en-US" sz="1200" b="0" i="0" u="none" strike="noStrike" kern="1200" cap="none" spc="0" normalizeH="0" baseline="0" noProof="0" smtClean="0">
                <a:ln>
                  <a:noFill/>
                </a:ln>
                <a:solidFill>
                  <a:srgbClr val="000000"/>
                </a:solidFill>
                <a:effectLst/>
                <a:uLnTx/>
                <a:uFillTx/>
                <a:latin typeface="Calisto MT" pitchFamily="18" charset="0"/>
                <a:ea typeface="ＭＳ Ｐゴシック" pitchFamily="-107" charset="-128"/>
                <a:cs typeface="+mn-cs"/>
              </a:rPr>
              <a:pPr marL="0" marR="0" lvl="0" indent="0" algn="r" defTabSz="465138"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dirty="0">
              <a:ln>
                <a:noFill/>
              </a:ln>
              <a:solidFill>
                <a:srgbClr val="000000"/>
              </a:solidFill>
              <a:effectLst/>
              <a:uLnTx/>
              <a:uFillTx/>
              <a:latin typeface="Calisto MT" pitchFamily="18" charset="0"/>
              <a:ea typeface="ＭＳ Ｐゴシック" pitchFamily="-107" charset="-128"/>
              <a:cs typeface="+mn-cs"/>
            </a:endParaRPr>
          </a:p>
        </p:txBody>
      </p:sp>
    </p:spTree>
    <p:extLst>
      <p:ext uri="{BB962C8B-B14F-4D97-AF65-F5344CB8AC3E}">
        <p14:creationId xmlns:p14="http://schemas.microsoft.com/office/powerpoint/2010/main" val="142254563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lvl1pPr eaLnBrk="0" hangingPunct="0">
              <a:defRPr>
                <a:solidFill>
                  <a:schemeClr val="tx1"/>
                </a:solidFill>
                <a:latin typeface="Arial" charset="0"/>
              </a:defRPr>
            </a:lvl1pPr>
            <a:lvl2pPr marL="748799" indent="-288000" eaLnBrk="0" hangingPunct="0">
              <a:defRPr>
                <a:solidFill>
                  <a:schemeClr val="tx1"/>
                </a:solidFill>
                <a:latin typeface="Arial" charset="0"/>
              </a:defRPr>
            </a:lvl2pPr>
            <a:lvl3pPr marL="1151998" indent="-230400" eaLnBrk="0" hangingPunct="0">
              <a:defRPr>
                <a:solidFill>
                  <a:schemeClr val="tx1"/>
                </a:solidFill>
                <a:latin typeface="Arial" charset="0"/>
              </a:defRPr>
            </a:lvl3pPr>
            <a:lvl4pPr marL="1612798" indent="-230400" eaLnBrk="0" hangingPunct="0">
              <a:defRPr>
                <a:solidFill>
                  <a:schemeClr val="tx1"/>
                </a:solidFill>
                <a:latin typeface="Arial" charset="0"/>
              </a:defRPr>
            </a:lvl4pPr>
            <a:lvl5pPr marL="2073597" indent="-230400" eaLnBrk="0" hangingPunct="0">
              <a:defRPr>
                <a:solidFill>
                  <a:schemeClr val="tx1"/>
                </a:solidFill>
                <a:latin typeface="Arial" charset="0"/>
              </a:defRPr>
            </a:lvl5pPr>
            <a:lvl6pPr marL="2534398" indent="-230400" eaLnBrk="0" fontAlgn="base" hangingPunct="0">
              <a:spcBef>
                <a:spcPct val="0"/>
              </a:spcBef>
              <a:spcAft>
                <a:spcPct val="0"/>
              </a:spcAft>
              <a:defRPr>
                <a:solidFill>
                  <a:schemeClr val="tx1"/>
                </a:solidFill>
                <a:latin typeface="Arial" charset="0"/>
              </a:defRPr>
            </a:lvl6pPr>
            <a:lvl7pPr marL="2995197" indent="-230400" eaLnBrk="0" fontAlgn="base" hangingPunct="0">
              <a:spcBef>
                <a:spcPct val="0"/>
              </a:spcBef>
              <a:spcAft>
                <a:spcPct val="0"/>
              </a:spcAft>
              <a:defRPr>
                <a:solidFill>
                  <a:schemeClr val="tx1"/>
                </a:solidFill>
                <a:latin typeface="Arial" charset="0"/>
              </a:defRPr>
            </a:lvl7pPr>
            <a:lvl8pPr marL="3455996" indent="-230400" eaLnBrk="0" fontAlgn="base" hangingPunct="0">
              <a:spcBef>
                <a:spcPct val="0"/>
              </a:spcBef>
              <a:spcAft>
                <a:spcPct val="0"/>
              </a:spcAft>
              <a:defRPr>
                <a:solidFill>
                  <a:schemeClr val="tx1"/>
                </a:solidFill>
                <a:latin typeface="Arial" charset="0"/>
              </a:defRPr>
            </a:lvl8pPr>
            <a:lvl9pPr marL="3916795" indent="-230400" eaLnBrk="0" fontAlgn="base" hangingPunct="0">
              <a:spcBef>
                <a:spcPct val="0"/>
              </a:spcBef>
              <a:spcAft>
                <a:spcPct val="0"/>
              </a:spcAft>
              <a:defRPr>
                <a:solidFill>
                  <a:schemeClr val="tx1"/>
                </a:solidFill>
                <a:latin typeface="Arial" charset="0"/>
              </a:defRPr>
            </a:lvl9pPr>
          </a:lstStyle>
          <a:p>
            <a:pPr eaLnBrk="1" hangingPunct="1"/>
            <a:fld id="{7D510CC3-1BC5-4FB7-9F97-A7DBB33C62CD}" type="slidenum">
              <a:rPr lang="pt-BR" smtClean="0">
                <a:solidFill>
                  <a:prstClr val="black"/>
                </a:solidFill>
              </a:rPr>
              <a:pPr eaLnBrk="1" hangingPunct="1"/>
              <a:t>29</a:t>
            </a:fld>
            <a:endParaRPr lang="pt-BR">
              <a:solidFill>
                <a:prstClr val="black"/>
              </a:solidFill>
            </a:endParaRPr>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p:spPr>
        <p:txBody>
          <a:bodyPr/>
          <a:lstStyle/>
          <a:p>
            <a:pPr defTabSz="921598">
              <a:defRPr/>
            </a:pPr>
            <a:r>
              <a:rPr lang="en-US" dirty="0"/>
              <a:t>Our team is really excited about branching out into floodplain restoration. We think it’s critically important</a:t>
            </a:r>
            <a:r>
              <a:rPr lang="en-US" baseline="0" dirty="0"/>
              <a:t> to reverse the trend of floodplain loss</a:t>
            </a:r>
            <a:r>
              <a:rPr lang="en-US" dirty="0"/>
              <a:t> and we believe</a:t>
            </a:r>
            <a:r>
              <a:rPr lang="en-US" baseline="0" dirty="0"/>
              <a:t> AR is the voice that can move floodplain restoration from an innovative approach to mainstream. </a:t>
            </a:r>
            <a:endParaRPr lang="en-US" dirty="0"/>
          </a:p>
        </p:txBody>
      </p:sp>
    </p:spTree>
    <p:extLst>
      <p:ext uri="{BB962C8B-B14F-4D97-AF65-F5344CB8AC3E}">
        <p14:creationId xmlns:p14="http://schemas.microsoft.com/office/powerpoint/2010/main" val="36638589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of the river basins where we are focused on for floodplain work is the Upper Mississippi River and that’s what I’d like to talk about today. </a:t>
            </a:r>
          </a:p>
          <a:p>
            <a:pPr marL="171450" indent="-171450">
              <a:buFontTx/>
              <a:buChar char="-"/>
            </a:pPr>
            <a:r>
              <a:rPr lang="en-US" dirty="0"/>
              <a:t>quick overview of AR’s approach to floodplain restoration- importance of maximizing multiple benefits</a:t>
            </a:r>
          </a:p>
          <a:p>
            <a:pPr marL="171450" indent="-171450">
              <a:buFontTx/>
              <a:buChar char="-"/>
            </a:pPr>
            <a:r>
              <a:rPr lang="en-US" dirty="0"/>
              <a:t>I’m going to focus on our research into one benefit in particular- nutrient removal</a:t>
            </a:r>
          </a:p>
          <a:p>
            <a:pPr marL="628650" lvl="1" indent="-171450">
              <a:buFontTx/>
              <a:buChar char="-"/>
            </a:pPr>
            <a:r>
              <a:rPr lang="en-US" dirty="0"/>
              <a:t>Science</a:t>
            </a:r>
          </a:p>
          <a:p>
            <a:pPr marL="628650" lvl="1" indent="-171450">
              <a:buFontTx/>
              <a:buChar char="-"/>
            </a:pPr>
            <a:r>
              <a:rPr lang="en-US" dirty="0"/>
              <a:t>Project design</a:t>
            </a:r>
          </a:p>
          <a:p>
            <a:pPr marL="171450" indent="-171450">
              <a:buFontTx/>
              <a:buChar char="-"/>
            </a:pPr>
            <a:r>
              <a:rPr lang="en-US" dirty="0"/>
              <a:t>Touch on implementation of </a:t>
            </a:r>
            <a:r>
              <a:rPr lang="en-US" dirty="0" err="1"/>
              <a:t>fpr</a:t>
            </a:r>
            <a:r>
              <a:rPr lang="en-US" dirty="0"/>
              <a:t> projects that can reduce nutrients through project and practice.</a:t>
            </a:r>
          </a:p>
          <a:p>
            <a:pPr marL="171450" indent="-171450">
              <a:buFontTx/>
              <a:buChar char="-"/>
            </a:pPr>
            <a:r>
              <a:rPr lang="en-US" dirty="0"/>
              <a:t>Regional focus on UMR basin- MN, WI, IA, IL, MO</a:t>
            </a:r>
          </a:p>
        </p:txBody>
      </p:sp>
      <p:sp>
        <p:nvSpPr>
          <p:cNvPr id="4" name="Slide Number Placeholder 3"/>
          <p:cNvSpPr>
            <a:spLocks noGrp="1"/>
          </p:cNvSpPr>
          <p:nvPr>
            <p:ph type="sldNum" sz="quarter" idx="10"/>
          </p:nvPr>
        </p:nvSpPr>
        <p:spPr/>
        <p:txBody>
          <a:bodyPr/>
          <a:lstStyle/>
          <a:p>
            <a:fld id="{2F49BF3D-2E53-4554-BD38-F9492BFC3FC9}" type="slidenum">
              <a:rPr lang="en-US" smtClean="0"/>
              <a:t>3</a:t>
            </a:fld>
            <a:endParaRPr lang="en-US" dirty="0"/>
          </a:p>
        </p:txBody>
      </p:sp>
    </p:spTree>
    <p:extLst>
      <p:ext uri="{BB962C8B-B14F-4D97-AF65-F5344CB8AC3E}">
        <p14:creationId xmlns:p14="http://schemas.microsoft.com/office/powerpoint/2010/main" val="12271751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a:ln/>
        </p:spPr>
      </p:sp>
      <p:sp>
        <p:nvSpPr>
          <p:cNvPr id="36867" name="Notes Placeholder 2"/>
          <p:cNvSpPr>
            <a:spLocks noGrp="1"/>
          </p:cNvSpPr>
          <p:nvPr>
            <p:ph type="body" idx="1"/>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r>
              <a:rPr lang="en-US" dirty="0">
                <a:latin typeface="Calibri" charset="0"/>
                <a:ea typeface="ＭＳ Ｐゴシック" charset="0"/>
              </a:rPr>
              <a:t>I like to start my presentations with a reminder that floods are natural!</a:t>
            </a:r>
          </a:p>
          <a:p>
            <a:pPr>
              <a:defRPr/>
            </a:pPr>
            <a:r>
              <a:rPr lang="en-US" dirty="0">
                <a:latin typeface="Calibri" charset="0"/>
                <a:ea typeface="ＭＳ Ｐゴシック" charset="0"/>
              </a:rPr>
              <a:t>Most people think of floods as a threat and are concerned about hazards and damages</a:t>
            </a:r>
          </a:p>
          <a:p>
            <a:pPr>
              <a:defRPr/>
            </a:pPr>
            <a:r>
              <a:rPr lang="en-US" dirty="0">
                <a:latin typeface="Calibri" charset="0"/>
                <a:ea typeface="ＭＳ Ｐゴシック" charset="0"/>
              </a:rPr>
              <a:t>As a river conservation organizations- we love floods because they are critically important to the health of a river. </a:t>
            </a:r>
          </a:p>
          <a:p>
            <a:pPr>
              <a:defRPr/>
            </a:pPr>
            <a:r>
              <a:rPr lang="en-US" dirty="0">
                <a:latin typeface="Calibri" charset="0"/>
                <a:ea typeface="ＭＳ Ｐゴシック" charset="0"/>
              </a:rPr>
              <a:t>Floodplains are valuable because they</a:t>
            </a:r>
            <a:r>
              <a:rPr lang="en-US" baseline="0" dirty="0">
                <a:latin typeface="Calibri" charset="0"/>
                <a:ea typeface="ＭＳ Ｐゴシック" charset="0"/>
              </a:rPr>
              <a:t> support natural functions as a result of periodic flooding.</a:t>
            </a:r>
            <a:endParaRPr lang="en-US" dirty="0">
              <a:latin typeface="Calibri" charset="0"/>
              <a:ea typeface="ＭＳ Ｐゴシック" charset="0"/>
            </a:endParaRPr>
          </a:p>
          <a:p>
            <a:pPr>
              <a:defRPr/>
            </a:pPr>
            <a:r>
              <a:rPr lang="en-US" dirty="0">
                <a:latin typeface="Calibri" charset="0"/>
                <a:ea typeface="ＭＳ Ｐゴシック" charset="0"/>
              </a:rPr>
              <a:t>Under natural flow conditions, most rivers have seasonal floods as result of rainier seasons or spring snowmelt.</a:t>
            </a:r>
          </a:p>
          <a:p>
            <a:pPr>
              <a:defRPr/>
            </a:pPr>
            <a:r>
              <a:rPr lang="en-US" dirty="0">
                <a:latin typeface="Calibri" charset="0"/>
                <a:ea typeface="ＭＳ Ｐゴシック" charset="0"/>
              </a:rPr>
              <a:t>Smaller frequent floods that occur on average every 2 to 5 years are very beneficial</a:t>
            </a:r>
          </a:p>
          <a:p>
            <a:pPr>
              <a:defRPr/>
            </a:pPr>
            <a:r>
              <a:rPr lang="en-US" dirty="0">
                <a:latin typeface="Calibri" charset="0"/>
                <a:ea typeface="ＭＳ Ｐゴシック" charset="0"/>
              </a:rPr>
              <a:t>Larger floods are important for the landscape changes</a:t>
            </a:r>
          </a:p>
          <a:p>
            <a:pPr>
              <a:defRPr/>
            </a:pPr>
            <a:endParaRPr lang="en-US" b="1" dirty="0">
              <a:latin typeface="Calibri" charset="0"/>
              <a:ea typeface="ＭＳ Ｐゴシック" charset="0"/>
              <a:sym typeface="Wingdings" charset="0"/>
            </a:endParaRPr>
          </a:p>
          <a:p>
            <a:pPr>
              <a:defRPr/>
            </a:pPr>
            <a:r>
              <a:rPr lang="en-US" b="1" dirty="0">
                <a:latin typeface="Calibri" charset="0"/>
                <a:ea typeface="ＭＳ Ｐゴシック" charset="0"/>
                <a:sym typeface="Wingdings" charset="0"/>
              </a:rPr>
              <a:t>http://</a:t>
            </a:r>
            <a:r>
              <a:rPr lang="en-US" b="1" dirty="0" err="1">
                <a:latin typeface="Calibri" charset="0"/>
                <a:ea typeface="ＭＳ Ｐゴシック" charset="0"/>
                <a:sym typeface="Wingdings" charset="0"/>
              </a:rPr>
              <a:t>plattebasintimelapse.com</a:t>
            </a:r>
            <a:r>
              <a:rPr lang="en-US" b="1" dirty="0">
                <a:latin typeface="Calibri" charset="0"/>
                <a:ea typeface="ＭＳ Ｐゴシック" charset="0"/>
                <a:sym typeface="Wingdings" charset="0"/>
              </a:rPr>
              <a:t>/</a:t>
            </a:r>
            <a:r>
              <a:rPr lang="en-US" b="1" dirty="0" err="1">
                <a:latin typeface="Calibri" charset="0"/>
                <a:ea typeface="ＭＳ Ｐゴシック" charset="0"/>
                <a:sym typeface="Wingdings" charset="0"/>
              </a:rPr>
              <a:t>wp</a:t>
            </a:r>
            <a:r>
              <a:rPr lang="en-US" b="1" dirty="0">
                <a:latin typeface="Calibri" charset="0"/>
                <a:ea typeface="ＭＳ Ｐゴシック" charset="0"/>
                <a:sym typeface="Wingdings" charset="0"/>
              </a:rPr>
              <a:t>-content/uploads/2015/08/near-plum-creek-scoured-</a:t>
            </a:r>
            <a:r>
              <a:rPr lang="en-US" b="1" dirty="0" err="1">
                <a:latin typeface="Calibri" charset="0"/>
                <a:ea typeface="ＭＳ Ｐゴシック" charset="0"/>
                <a:sym typeface="Wingdings" charset="0"/>
              </a:rPr>
              <a:t>sandbars.jpg</a:t>
            </a:r>
            <a:endParaRPr lang="en-US" b="1" dirty="0">
              <a:latin typeface="Calibri" charset="0"/>
              <a:ea typeface="ＭＳ Ｐゴシック" charset="0"/>
              <a:sym typeface="Wingdings" charset="0"/>
            </a:endParaRPr>
          </a:p>
        </p:txBody>
      </p:sp>
      <p:sp>
        <p:nvSpPr>
          <p:cNvPr id="36868" name="Slide Number Placeholder 3"/>
          <p:cNvSpPr>
            <a:spLocks noGrp="1"/>
          </p:cNvSpPr>
          <p:nvPr>
            <p:ph type="sldNum" sz="quarter" idx="5"/>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defTabSz="465138">
              <a:defRPr sz="1200">
                <a:solidFill>
                  <a:schemeClr val="tx1"/>
                </a:solidFill>
                <a:latin typeface="Calibri" charset="0"/>
                <a:ea typeface="ＭＳ Ｐゴシック" charset="0"/>
                <a:cs typeface="ＭＳ Ｐゴシック" charset="0"/>
              </a:defRPr>
            </a:lvl1pPr>
            <a:lvl2pPr marL="742950" indent="-285750" defTabSz="465138">
              <a:defRPr sz="1200">
                <a:solidFill>
                  <a:schemeClr val="tx1"/>
                </a:solidFill>
                <a:latin typeface="Calibri" charset="0"/>
                <a:ea typeface="ＭＳ Ｐゴシック" charset="0"/>
              </a:defRPr>
            </a:lvl2pPr>
            <a:lvl3pPr marL="1143000" indent="-228600" defTabSz="465138">
              <a:defRPr sz="1200">
                <a:solidFill>
                  <a:schemeClr val="tx1"/>
                </a:solidFill>
                <a:latin typeface="Calibri" charset="0"/>
                <a:ea typeface="ＭＳ Ｐゴシック" charset="0"/>
              </a:defRPr>
            </a:lvl3pPr>
            <a:lvl4pPr marL="1600200" indent="-228600" defTabSz="465138">
              <a:defRPr sz="1200">
                <a:solidFill>
                  <a:schemeClr val="tx1"/>
                </a:solidFill>
                <a:latin typeface="Calibri" charset="0"/>
                <a:ea typeface="ＭＳ Ｐゴシック" charset="0"/>
              </a:defRPr>
            </a:lvl4pPr>
            <a:lvl5pPr marL="2057400" indent="-228600" defTabSz="465138">
              <a:defRPr sz="1200">
                <a:solidFill>
                  <a:schemeClr val="tx1"/>
                </a:solidFill>
                <a:latin typeface="Calibri" charset="0"/>
                <a:ea typeface="ＭＳ Ｐゴシック" charset="0"/>
              </a:defRPr>
            </a:lvl5pPr>
            <a:lvl6pPr marL="2514600" indent="-228600" defTabSz="465138" eaLnBrk="0" fontAlgn="base" hangingPunct="0">
              <a:spcBef>
                <a:spcPct val="30000"/>
              </a:spcBef>
              <a:spcAft>
                <a:spcPct val="0"/>
              </a:spcAft>
              <a:defRPr sz="1200">
                <a:solidFill>
                  <a:schemeClr val="tx1"/>
                </a:solidFill>
                <a:latin typeface="Calibri" charset="0"/>
                <a:ea typeface="ＭＳ Ｐゴシック" charset="0"/>
              </a:defRPr>
            </a:lvl6pPr>
            <a:lvl7pPr marL="2971800" indent="-228600" defTabSz="465138" eaLnBrk="0" fontAlgn="base" hangingPunct="0">
              <a:spcBef>
                <a:spcPct val="30000"/>
              </a:spcBef>
              <a:spcAft>
                <a:spcPct val="0"/>
              </a:spcAft>
              <a:defRPr sz="1200">
                <a:solidFill>
                  <a:schemeClr val="tx1"/>
                </a:solidFill>
                <a:latin typeface="Calibri" charset="0"/>
                <a:ea typeface="ＭＳ Ｐゴシック" charset="0"/>
              </a:defRPr>
            </a:lvl7pPr>
            <a:lvl8pPr marL="3429000" indent="-228600" defTabSz="465138" eaLnBrk="0" fontAlgn="base" hangingPunct="0">
              <a:spcBef>
                <a:spcPct val="30000"/>
              </a:spcBef>
              <a:spcAft>
                <a:spcPct val="0"/>
              </a:spcAft>
              <a:defRPr sz="1200">
                <a:solidFill>
                  <a:schemeClr val="tx1"/>
                </a:solidFill>
                <a:latin typeface="Calibri" charset="0"/>
                <a:ea typeface="ＭＳ Ｐゴシック" charset="0"/>
              </a:defRPr>
            </a:lvl8pPr>
            <a:lvl9pPr marL="3886200" indent="-228600" defTabSz="465138" eaLnBrk="0" fontAlgn="base" hangingPunct="0">
              <a:spcBef>
                <a:spcPct val="30000"/>
              </a:spcBef>
              <a:spcAft>
                <a:spcPct val="0"/>
              </a:spcAft>
              <a:defRPr sz="1200">
                <a:solidFill>
                  <a:schemeClr val="tx1"/>
                </a:solidFill>
                <a:latin typeface="Calibri" charset="0"/>
                <a:ea typeface="ＭＳ Ｐゴシック" charset="0"/>
              </a:defRPr>
            </a:lvl9pPr>
          </a:lstStyle>
          <a:p>
            <a:pPr marL="0" marR="0" lvl="0" indent="0" algn="r" defTabSz="465138" rtl="0" eaLnBrk="1" fontAlgn="base" latinLnBrk="0" hangingPunct="1">
              <a:lnSpc>
                <a:spcPct val="100000"/>
              </a:lnSpc>
              <a:spcBef>
                <a:spcPct val="0"/>
              </a:spcBef>
              <a:spcAft>
                <a:spcPct val="0"/>
              </a:spcAft>
              <a:buClrTx/>
              <a:buSzTx/>
              <a:buFontTx/>
              <a:buNone/>
              <a:tabLst/>
              <a:defRPr/>
            </a:pPr>
            <a:fld id="{C4B098DC-1CC4-C045-A4D2-D247DDFEB660}" type="slidenum">
              <a:rPr kumimoji="0" lang="en-US" sz="1200" b="0" i="0" u="none" strike="noStrike" kern="1200" cap="none" spc="0" normalizeH="0" baseline="0" noProof="0" smtClean="0">
                <a:ln>
                  <a:noFill/>
                </a:ln>
                <a:solidFill>
                  <a:srgbClr val="000000"/>
                </a:solidFill>
                <a:effectLst/>
                <a:uLnTx/>
                <a:uFillTx/>
                <a:latin typeface="Calisto MT" charset="0"/>
                <a:ea typeface="ＭＳ Ｐゴシック" charset="0"/>
              </a:rPr>
              <a:pPr marL="0" marR="0" lvl="0" indent="0" algn="r" defTabSz="465138"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Calisto MT" charset="0"/>
              <a:ea typeface="ＭＳ Ｐゴシック" charset="0"/>
            </a:endParaRPr>
          </a:p>
        </p:txBody>
      </p:sp>
    </p:spTree>
    <p:extLst>
      <p:ext uri="{BB962C8B-B14F-4D97-AF65-F5344CB8AC3E}">
        <p14:creationId xmlns:p14="http://schemas.microsoft.com/office/powerpoint/2010/main" val="16725936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are some of the benefits of having a connected floodplain?</a:t>
            </a:r>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5</a:t>
            </a:fld>
            <a:endParaRPr lang="en-US" dirty="0"/>
          </a:p>
        </p:txBody>
      </p:sp>
    </p:spTree>
    <p:extLst>
      <p:ext uri="{BB962C8B-B14F-4D97-AF65-F5344CB8AC3E}">
        <p14:creationId xmlns:p14="http://schemas.microsoft.com/office/powerpoint/2010/main" val="17160963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we have this instead in many places.</a:t>
            </a:r>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6</a:t>
            </a:fld>
            <a:endParaRPr lang="en-US" dirty="0"/>
          </a:p>
        </p:txBody>
      </p:sp>
    </p:spTree>
    <p:extLst>
      <p:ext uri="{BB962C8B-B14F-4D97-AF65-F5344CB8AC3E}">
        <p14:creationId xmlns:p14="http://schemas.microsoft.com/office/powerpoint/2010/main" val="33601247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mn-ea"/>
                <a:cs typeface="+mn-cs"/>
              </a:rPr>
              <a:t>When we developed our Upper Mississippi</a:t>
            </a:r>
            <a:r>
              <a:rPr lang="en-US" sz="1200" kern="1200" baseline="0" dirty="0">
                <a:solidFill>
                  <a:schemeClr val="tx1"/>
                </a:solidFill>
                <a:effectLst/>
                <a:latin typeface="Arial" charset="0"/>
                <a:ea typeface="+mn-ea"/>
                <a:cs typeface="+mn-cs"/>
              </a:rPr>
              <a:t> plan, we performed a conservation assessment that identified floodplain disconnection as one of the most underserved issues in the basin.</a:t>
            </a:r>
            <a:endParaRPr lang="en-US" sz="1200" kern="1200" dirty="0">
              <a:solidFill>
                <a:schemeClr val="tx1"/>
              </a:solidFill>
              <a:effectLst/>
              <a:latin typeface="Arial" charset="0"/>
              <a:ea typeface="+mn-ea"/>
              <a:cs typeface="+mn-cs"/>
            </a:endParaRPr>
          </a:p>
          <a:p>
            <a:endParaRPr lang="en-US" sz="1200" kern="1200" dirty="0">
              <a:solidFill>
                <a:schemeClr val="tx1"/>
              </a:solidFill>
              <a:effectLst/>
              <a:latin typeface="Arial" charset="0"/>
              <a:ea typeface="+mn-ea"/>
              <a:cs typeface="+mn-cs"/>
            </a:endParaRPr>
          </a:p>
          <a:p>
            <a:r>
              <a:rPr lang="en-US" sz="1200" kern="1200" dirty="0">
                <a:solidFill>
                  <a:schemeClr val="tx1"/>
                </a:solidFill>
                <a:effectLst/>
                <a:latin typeface="Arial" charset="0"/>
                <a:ea typeface="+mn-ea"/>
                <a:cs typeface="+mn-cs"/>
              </a:rPr>
              <a:t>While we don’t have exact numbers for the extent of floodplain disconnection in the basin, here are a few things we do know:</a:t>
            </a:r>
          </a:p>
          <a:p>
            <a:pPr marL="171450" indent="-171450">
              <a:buFontTx/>
              <a:buChar char="-"/>
            </a:pPr>
            <a:r>
              <a:rPr lang="en-US" sz="1200" kern="1200" dirty="0">
                <a:solidFill>
                  <a:schemeClr val="tx1"/>
                </a:solidFill>
                <a:effectLst/>
                <a:latin typeface="Arial" charset="0"/>
                <a:ea typeface="+mn-ea"/>
                <a:cs typeface="+mn-cs"/>
              </a:rPr>
              <a:t>Nationally, no one, including the Army Corps, knows where all the levees are. </a:t>
            </a:r>
          </a:p>
          <a:p>
            <a:pPr marL="171450" indent="-171450">
              <a:buFontTx/>
              <a:buChar char="-"/>
            </a:pPr>
            <a:r>
              <a:rPr lang="en-US" sz="1200" kern="1200" dirty="0">
                <a:solidFill>
                  <a:schemeClr val="tx1"/>
                </a:solidFill>
                <a:effectLst/>
                <a:latin typeface="Arial" charset="0"/>
                <a:ea typeface="+mn-ea"/>
                <a:cs typeface="+mn-cs"/>
              </a:rPr>
              <a:t>The 15,000 or so they have in their National Levee database represent only 10 percent of levees across the US.</a:t>
            </a:r>
          </a:p>
          <a:p>
            <a:pPr marL="171450" indent="-171450">
              <a:buFontTx/>
              <a:buChar char="-"/>
            </a:pPr>
            <a:r>
              <a:rPr lang="en-US" sz="1200" kern="1200" dirty="0">
                <a:solidFill>
                  <a:schemeClr val="tx1"/>
                </a:solidFill>
                <a:effectLst/>
                <a:latin typeface="Arial" charset="0"/>
                <a:ea typeface="+mn-ea"/>
                <a:cs typeface="+mn-cs"/>
              </a:rPr>
              <a:t>This is because most levees were built by farmers back when the land was being settled. They straightened stream channels and dumped excess dirt up on the stream banks. </a:t>
            </a:r>
          </a:p>
          <a:p>
            <a:pPr marL="171450" indent="-171450">
              <a:buFontTx/>
              <a:buChar char="-"/>
            </a:pPr>
            <a:r>
              <a:rPr lang="en-US" sz="1200" kern="1200" dirty="0">
                <a:solidFill>
                  <a:schemeClr val="tx1"/>
                </a:solidFill>
                <a:effectLst/>
                <a:latin typeface="Arial" charset="0"/>
                <a:ea typeface="+mn-ea"/>
                <a:cs typeface="+mn-cs"/>
              </a:rPr>
              <a:t>We do know there are about 5000 known drainage districts in IL, IA, and WI alone. </a:t>
            </a:r>
          </a:p>
          <a:p>
            <a:pPr marL="171450" indent="-171450">
              <a:buFontTx/>
              <a:buChar char="-"/>
            </a:pPr>
            <a:r>
              <a:rPr lang="en-US" sz="1200" kern="1200" dirty="0">
                <a:solidFill>
                  <a:schemeClr val="tx1"/>
                </a:solidFill>
                <a:effectLst/>
                <a:latin typeface="Arial" charset="0"/>
                <a:ea typeface="+mn-ea"/>
                <a:cs typeface="+mn-cs"/>
              </a:rPr>
              <a:t>And it’s estimated that 25% of IL surface waters were modified directly by channelization or levee construction. </a:t>
            </a:r>
          </a:p>
          <a:p>
            <a:endParaRPr lang="en-US" baseline="0" dirty="0"/>
          </a:p>
          <a:p>
            <a:endParaRPr lang="en-US" baseline="0" dirty="0"/>
          </a:p>
          <a:p>
            <a:r>
              <a:rPr lang="en-US" baseline="0" dirty="0"/>
              <a:t>Sources:</a:t>
            </a:r>
          </a:p>
          <a:p>
            <a:r>
              <a:rPr lang="en-US" baseline="0" dirty="0"/>
              <a:t>1) Levees Everywhere image: The Times-Picayune, sourced from Levees.org, FEMA. 2010 http://levees.org/2010/01/03/the-new-orleans-region-and-its-levees-is-not-alone/</a:t>
            </a:r>
          </a:p>
          <a:p>
            <a:r>
              <a:rPr lang="en-US" baseline="0" dirty="0"/>
              <a:t>http://blog.nola.com/levees/2010/01/what_is_leveesorg.html</a:t>
            </a:r>
          </a:p>
          <a:p>
            <a:r>
              <a:rPr lang="en-US" baseline="0" dirty="0"/>
              <a:t>2) USACE Levee miles: USACE Levee Safety Program  https://www.usace.army.mil/Missions/Civil-Works/Levee-Safety-Program/USACE-Program-Levees/</a:t>
            </a:r>
          </a:p>
          <a:p>
            <a:r>
              <a:rPr lang="en-US" baseline="0" dirty="0"/>
              <a:t>3) </a:t>
            </a:r>
            <a:r>
              <a:rPr lang="en-US" i="1" dirty="0"/>
              <a:t>Implementing Nonstructural Solutions for Flood Management in the Upper Mississippi River Basin</a:t>
            </a:r>
            <a:r>
              <a:rPr lang="en-US" dirty="0"/>
              <a:t>, Montgomery and Associates, prepared for American Rivers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4) Channelization and levee construction in Illinois: Review and implications for management. Mattingly, Rosanna, Edwin Herricks, and Douglas Johnston. Environmental Management. Nov 1993, Vol 17, Issue 6, p 781-795.  https://link.springer.com/article/10.1007/BF02393899</a:t>
            </a:r>
          </a:p>
          <a:p>
            <a:endParaRPr lang="en-US" baseline="0" dirty="0"/>
          </a:p>
          <a:p>
            <a:endParaRPr lang="en-US" baseline="0" dirty="0"/>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ED1A24-2494-4166-AD01-30427D64604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16828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we want this, what is the breakdown of the functions we’re trying to restore?</a:t>
            </a:r>
          </a:p>
        </p:txBody>
      </p:sp>
      <p:sp>
        <p:nvSpPr>
          <p:cNvPr id="4" name="Slide Number Placeholder 3"/>
          <p:cNvSpPr>
            <a:spLocks noGrp="1"/>
          </p:cNvSpPr>
          <p:nvPr>
            <p:ph type="sldNum" sz="quarter" idx="10"/>
          </p:nvPr>
        </p:nvSpPr>
        <p:spPr/>
        <p:txBody>
          <a:bodyPr/>
          <a:lstStyle/>
          <a:p>
            <a:pPr>
              <a:defRPr/>
            </a:pPr>
            <a:fld id="{F2E7F2FE-2C4B-4387-9BC7-6CE66FADBC52}" type="slidenum">
              <a:rPr lang="en-US" smtClean="0"/>
              <a:pPr>
                <a:defRPr/>
              </a:pPr>
              <a:t>8</a:t>
            </a:fld>
            <a:endParaRPr lang="en-US" dirty="0"/>
          </a:p>
        </p:txBody>
      </p:sp>
    </p:spTree>
    <p:extLst>
      <p:ext uri="{BB962C8B-B14F-4D97-AF65-F5344CB8AC3E}">
        <p14:creationId xmlns:p14="http://schemas.microsoft.com/office/powerpoint/2010/main" val="15733670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Image Placeholder 1">
            <a:extLst>
              <a:ext uri="{FF2B5EF4-FFF2-40B4-BE49-F238E27FC236}">
                <a16:creationId xmlns:a16="http://schemas.microsoft.com/office/drawing/2014/main" id="{1572877B-2948-449A-AB24-3E0470CA9DD0}"/>
              </a:ext>
            </a:extLst>
          </p:cNvPr>
          <p:cNvSpPr>
            <a:spLocks noGrp="1" noRot="1" noChangeAspect="1" noTextEdit="1"/>
          </p:cNvSpPr>
          <p:nvPr>
            <p:ph type="sldImg"/>
          </p:nvPr>
        </p:nvSpPr>
        <p:spPr>
          <a:ln/>
        </p:spPr>
      </p:sp>
      <p:sp>
        <p:nvSpPr>
          <p:cNvPr id="199683" name="Notes Placeholder 2">
            <a:extLst>
              <a:ext uri="{FF2B5EF4-FFF2-40B4-BE49-F238E27FC236}">
                <a16:creationId xmlns:a16="http://schemas.microsoft.com/office/drawing/2014/main" id="{23F4F69B-8A10-4DF2-ADF0-9E9292BF16AB}"/>
              </a:ext>
            </a:extLst>
          </p:cNvPr>
          <p:cNvSpPr>
            <a:spLocks noGrp="1"/>
          </p:cNvSpPr>
          <p:nvPr>
            <p:ph type="body" idx="1"/>
          </p:nvPr>
        </p:nvSpPr>
        <p:spPr>
          <a:noFill/>
        </p:spPr>
        <p:txBody>
          <a:bodyPr/>
          <a:lstStyle/>
          <a:p>
            <a:r>
              <a:rPr lang="en-US" altLang="en-US" dirty="0">
                <a:ea typeface="ＭＳ Ｐゴシック" panose="020B0600070205080204" pitchFamily="34" charset="-128"/>
              </a:rPr>
              <a:t>One question we encounter all the time is “what is floodplain restoration?”</a:t>
            </a:r>
          </a:p>
          <a:p>
            <a:r>
              <a:rPr lang="en-US" altLang="en-US" dirty="0">
                <a:ea typeface="ＭＳ Ｐゴシック" panose="020B0600070205080204" pitchFamily="34" charset="-128"/>
              </a:rPr>
              <a:t>Not as simple as dam removal- the dam is there or it’s not. Floodplain restoration is more of a sliding scale based on the functions and benefits you want to achieve.</a:t>
            </a:r>
          </a:p>
          <a:p>
            <a:r>
              <a:rPr lang="en-US" altLang="en-US" dirty="0">
                <a:ea typeface="ＭＳ Ｐゴシック" panose="020B0600070205080204" pitchFamily="34" charset="-128"/>
              </a:rPr>
              <a:t>American Rivers is typically looking to maximize natural functions and we’ve concluded that means addressing these four attributes:</a:t>
            </a:r>
          </a:p>
          <a:p>
            <a:r>
              <a:rPr lang="en-US" altLang="en-US" dirty="0">
                <a:ea typeface="ＭＳ Ｐゴシック" panose="020B0600070205080204" pitchFamily="34" charset="-128"/>
              </a:rPr>
              <a:t>Connectivity- the water needs to be able to get onto the floodplain</a:t>
            </a:r>
          </a:p>
          <a:p>
            <a:r>
              <a:rPr lang="en-US" altLang="en-US" dirty="0">
                <a:ea typeface="ＭＳ Ｐゴシック" panose="020B0600070205080204" pitchFamily="34" charset="-128"/>
              </a:rPr>
              <a:t>Variable Flow- flows should be variable in timing, depth, and duration- important for species</a:t>
            </a:r>
          </a:p>
          <a:p>
            <a:r>
              <a:rPr lang="en-US" altLang="en-US" dirty="0" err="1">
                <a:ea typeface="ＭＳ Ｐゴシック" panose="020B0600070205080204" pitchFamily="34" charset="-128"/>
              </a:rPr>
              <a:t>Spacial</a:t>
            </a:r>
            <a:r>
              <a:rPr lang="en-US" altLang="en-US" dirty="0">
                <a:ea typeface="ＭＳ Ｐゴシック" panose="020B0600070205080204" pitchFamily="34" charset="-128"/>
              </a:rPr>
              <a:t> Scale- big enough to have benefits</a:t>
            </a:r>
          </a:p>
          <a:p>
            <a:r>
              <a:rPr lang="en-US" altLang="en-US" dirty="0">
                <a:ea typeface="ＭＳ Ｐゴシック" panose="020B0600070205080204" pitchFamily="34" charset="-128"/>
              </a:rPr>
              <a:t>Habitat and Structural Diversity- appropriate diversity on the landscape, again species</a:t>
            </a:r>
          </a:p>
        </p:txBody>
      </p:sp>
      <p:sp>
        <p:nvSpPr>
          <p:cNvPr id="199684" name="Slide Number Placeholder 3">
            <a:extLst>
              <a:ext uri="{FF2B5EF4-FFF2-40B4-BE49-F238E27FC236}">
                <a16:creationId xmlns:a16="http://schemas.microsoft.com/office/drawing/2014/main" id="{43C44634-AB7E-4AE2-B9DA-10411390DC88}"/>
              </a:ext>
            </a:extLst>
          </p:cNvPr>
          <p:cNvSpPr>
            <a:spLocks noGrp="1"/>
          </p:cNvSpPr>
          <p:nvPr>
            <p:ph type="sldNum" sz="quarter" idx="5"/>
          </p:nvPr>
        </p:nvSpPr>
        <p:spPr>
          <a:noFill/>
        </p:spPr>
        <p:txBody>
          <a:bodyPr/>
          <a:lstStyle>
            <a:lvl1pPr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7713" indent="-287338"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50938" indent="-230188"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11313" indent="-230188"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73275" indent="-230188" defTabSz="465138" eaLnBrk="0" hangingPunct="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30475" indent="-230188" defTabSz="46513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87675" indent="-230188" defTabSz="46513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44875" indent="-230188" defTabSz="46513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902075" indent="-230188" defTabSz="465138"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pPr>
            <a:fld id="{63E3190A-E101-4ECC-887D-2A16FA93F2B3}" type="slidenum">
              <a:rPr lang="en-US" altLang="en-US">
                <a:solidFill>
                  <a:srgbClr val="000000"/>
                </a:solidFill>
                <a:latin typeface="Arial" panose="020B0604020202020204" pitchFamily="34" charset="0"/>
              </a:rPr>
              <a:pPr eaLnBrk="1" hangingPunct="1">
                <a:spcBef>
                  <a:spcPct val="0"/>
                </a:spcBef>
              </a:pPr>
              <a:t>9</a:t>
            </a:fld>
            <a:endParaRPr lang="en-US" altLang="en-US">
              <a:solidFill>
                <a:srgbClr val="000000"/>
              </a:solidFill>
              <a:latin typeface="Arial" panose="020B0604020202020204" pitchFamily="34" charset="0"/>
            </a:endParaRPr>
          </a:p>
        </p:txBody>
      </p:sp>
    </p:spTree>
    <p:extLst>
      <p:ext uri="{BB962C8B-B14F-4D97-AF65-F5344CB8AC3E}">
        <p14:creationId xmlns:p14="http://schemas.microsoft.com/office/powerpoint/2010/main" val="220680101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Master" Target="../slideMasters/slideMaster1.xml"/><Relationship Id="rId1" Type="http://schemas.openxmlformats.org/officeDocument/2006/relationships/themeOverride" Target="../theme/themeOverride3.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Master" Target="../slideMasters/slideMaster1.xml"/><Relationship Id="rId1" Type="http://schemas.openxmlformats.org/officeDocument/2006/relationships/themeOverride" Target="../theme/themeOverride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Master" Target="../slideMasters/slideMaster1.xml"/><Relationship Id="rId1" Type="http://schemas.openxmlformats.org/officeDocument/2006/relationships/themeOverride" Target="../theme/themeOverride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Master" Target="../slideMasters/slideMaster1.xml"/><Relationship Id="rId1" Type="http://schemas.openxmlformats.org/officeDocument/2006/relationships/themeOverride" Target="../theme/themeOverride6.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Master" Target="../slideMasters/slideMaster1.xml"/><Relationship Id="rId1" Type="http://schemas.openxmlformats.org/officeDocument/2006/relationships/themeOverride" Target="../theme/themeOverride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Master" Target="../slideMasters/slideMaster7.xml"/><Relationship Id="rId1" Type="http://schemas.openxmlformats.org/officeDocument/2006/relationships/themeOverride" Target="../theme/themeOverride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Master" Target="../slideMasters/slideMaster7.xml"/><Relationship Id="rId1" Type="http://schemas.openxmlformats.org/officeDocument/2006/relationships/themeOverride" Target="../theme/themeOverride9.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Master" Target="../slideMasters/slideMaster7.xml"/><Relationship Id="rId1" Type="http://schemas.openxmlformats.org/officeDocument/2006/relationships/themeOverride" Target="../theme/themeOverride10.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Master" Target="../slideMasters/slideMaster7.xml"/><Relationship Id="rId1" Type="http://schemas.openxmlformats.org/officeDocument/2006/relationships/themeOverride" Target="../theme/themeOverride11.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Master" Target="../slideMasters/slideMaster7.xml"/><Relationship Id="rId1" Type="http://schemas.openxmlformats.org/officeDocument/2006/relationships/themeOverride" Target="../theme/themeOverride12.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Master" Target="../slideMasters/slideMaster1.xml"/><Relationship Id="rId1" Type="http://schemas.openxmlformats.org/officeDocument/2006/relationships/themeOverride" Target="../theme/themeOverride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Master" Target="../slideMasters/slideMaster7.xml"/><Relationship Id="rId1" Type="http://schemas.openxmlformats.org/officeDocument/2006/relationships/themeOverride" Target="../theme/themeOverride13.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Master" Target="../slideMasters/slideMaster7.xml"/><Relationship Id="rId1" Type="http://schemas.openxmlformats.org/officeDocument/2006/relationships/themeOverride" Target="../theme/themeOverride1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Box 3"/>
          <p:cNvSpPr txBox="1"/>
          <p:nvPr/>
        </p:nvSpPr>
        <p:spPr>
          <a:xfrm>
            <a:off x="8293100" y="5803900"/>
            <a:ext cx="366713" cy="677863"/>
          </a:xfrm>
          <a:prstGeom prst="rect">
            <a:avLst/>
          </a:prstGeom>
          <a:noFill/>
        </p:spPr>
        <p:txBody>
          <a:bodyPr wrap="none" lIns="0" tIns="0" rIns="0" bIns="0">
            <a:spAutoFit/>
          </a:bodyPr>
          <a:lstStyle>
            <a:lvl1pPr>
              <a:defRPr>
                <a:solidFill>
                  <a:schemeClr val="tx1"/>
                </a:solidFill>
                <a:latin typeface="Calisto MT" pitchFamily="18" charset="0"/>
                <a:ea typeface="ＭＳ Ｐゴシック" pitchFamily="-107" charset="-128"/>
              </a:defRPr>
            </a:lvl1pPr>
            <a:lvl2pPr marL="37931725" indent="-37474525">
              <a:defRPr>
                <a:solidFill>
                  <a:schemeClr val="tx1"/>
                </a:solidFill>
                <a:latin typeface="Calisto MT" pitchFamily="18" charset="0"/>
                <a:ea typeface="ＭＳ Ｐゴシック" pitchFamily="-107" charset="-128"/>
              </a:defRPr>
            </a:lvl2pPr>
            <a:lvl3pPr>
              <a:defRPr>
                <a:solidFill>
                  <a:schemeClr val="tx1"/>
                </a:solidFill>
                <a:latin typeface="Calisto MT" pitchFamily="18" charset="0"/>
                <a:ea typeface="ＭＳ Ｐゴシック" pitchFamily="-107" charset="-128"/>
              </a:defRPr>
            </a:lvl3pPr>
            <a:lvl4pPr>
              <a:defRPr>
                <a:solidFill>
                  <a:schemeClr val="tx1"/>
                </a:solidFill>
                <a:latin typeface="Calisto MT" pitchFamily="18" charset="0"/>
                <a:ea typeface="ＭＳ Ｐゴシック" pitchFamily="-107" charset="-128"/>
              </a:defRPr>
            </a:lvl4pPr>
            <a:lvl5pPr>
              <a:defRPr>
                <a:solidFill>
                  <a:schemeClr val="tx1"/>
                </a:solidFill>
                <a:latin typeface="Calisto MT" pitchFamily="18" charset="0"/>
                <a:ea typeface="ＭＳ Ｐゴシック" pitchFamily="-107" charset="-128"/>
              </a:defRPr>
            </a:lvl5pPr>
            <a:lvl6pPr marL="457200" fontAlgn="base">
              <a:spcBef>
                <a:spcPct val="0"/>
              </a:spcBef>
              <a:spcAft>
                <a:spcPct val="0"/>
              </a:spcAft>
              <a:defRPr>
                <a:solidFill>
                  <a:schemeClr val="tx1"/>
                </a:solidFill>
                <a:latin typeface="Calisto MT" pitchFamily="18" charset="0"/>
                <a:ea typeface="ＭＳ Ｐゴシック" pitchFamily="-107" charset="-128"/>
              </a:defRPr>
            </a:lvl6pPr>
            <a:lvl7pPr marL="914400" fontAlgn="base">
              <a:spcBef>
                <a:spcPct val="0"/>
              </a:spcBef>
              <a:spcAft>
                <a:spcPct val="0"/>
              </a:spcAft>
              <a:defRPr>
                <a:solidFill>
                  <a:schemeClr val="tx1"/>
                </a:solidFill>
                <a:latin typeface="Calisto MT" pitchFamily="18" charset="0"/>
                <a:ea typeface="ＭＳ Ｐゴシック" pitchFamily="-107" charset="-128"/>
              </a:defRPr>
            </a:lvl7pPr>
            <a:lvl8pPr marL="1371600" fontAlgn="base">
              <a:spcBef>
                <a:spcPct val="0"/>
              </a:spcBef>
              <a:spcAft>
                <a:spcPct val="0"/>
              </a:spcAft>
              <a:defRPr>
                <a:solidFill>
                  <a:schemeClr val="tx1"/>
                </a:solidFill>
                <a:latin typeface="Calisto MT" pitchFamily="18" charset="0"/>
                <a:ea typeface="ＭＳ Ｐゴシック" pitchFamily="-107" charset="-128"/>
              </a:defRPr>
            </a:lvl8pPr>
            <a:lvl9pPr marL="1828800" fontAlgn="base">
              <a:spcBef>
                <a:spcPct val="0"/>
              </a:spcBef>
              <a:spcAft>
                <a:spcPct val="0"/>
              </a:spcAft>
              <a:defRPr>
                <a:solidFill>
                  <a:schemeClr val="tx1"/>
                </a:solidFill>
                <a:latin typeface="Calisto MT" pitchFamily="18" charset="0"/>
                <a:ea typeface="ＭＳ Ｐゴシック" pitchFamily="-107" charset="-128"/>
              </a:defRPr>
            </a:lvl9pPr>
          </a:lstStyle>
          <a:p>
            <a:pPr>
              <a:defRPr/>
            </a:pPr>
            <a:r>
              <a:rPr lang="en-US" sz="4400" b="0" dirty="0">
                <a:solidFill>
                  <a:schemeClr val="accent1"/>
                </a:solidFill>
                <a:latin typeface="Wingdings" pitchFamily="2" charset="2"/>
              </a:rPr>
              <a:t>S</a:t>
            </a:r>
          </a:p>
        </p:txBody>
      </p:sp>
      <p:sp>
        <p:nvSpPr>
          <p:cNvPr id="2" name="Title 1"/>
          <p:cNvSpPr>
            <a:spLocks noGrp="1"/>
          </p:cNvSpPr>
          <p:nvPr>
            <p:ph type="ctrTitle"/>
          </p:nvPr>
        </p:nvSpPr>
        <p:spPr>
          <a:xfrm>
            <a:off x="457199" y="1295400"/>
            <a:ext cx="8228013" cy="1927225"/>
          </a:xfrm>
        </p:spPr>
        <p:txBody>
          <a:bodyPr tIns="0" bIns="0" anchor="b"/>
          <a:lstStyle>
            <a:lvl1pPr>
              <a:defRPr sz="6000">
                <a:solidFill>
                  <a:schemeClr val="bg1"/>
                </a:solidFill>
              </a:defRPr>
            </a:lvl1pPr>
          </a:lstStyle>
          <a:p>
            <a:r>
              <a:rPr lang="en-US"/>
              <a:t>Click to edit Master title style</a:t>
            </a:r>
            <a:endParaRPr/>
          </a:p>
        </p:txBody>
      </p:sp>
      <p:sp>
        <p:nvSpPr>
          <p:cNvPr id="3" name="Subtitle 2"/>
          <p:cNvSpPr>
            <a:spLocks noGrp="1"/>
          </p:cNvSpPr>
          <p:nvPr>
            <p:ph type="subTitle" idx="1"/>
          </p:nvPr>
        </p:nvSpPr>
        <p:spPr>
          <a:xfrm>
            <a:off x="457199" y="3307976"/>
            <a:ext cx="8228013" cy="1066800"/>
          </a:xfrm>
        </p:spPr>
        <p:txBody>
          <a:bodyPr tIns="0" bIns="0"/>
          <a:lstStyle>
            <a:lvl1pPr marL="0" indent="0" algn="ctr">
              <a:spcBef>
                <a:spcPts val="300"/>
              </a:spcBef>
              <a:buNone/>
              <a:defRPr sz="180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a:p>
        </p:txBody>
      </p:sp>
      <p:sp>
        <p:nvSpPr>
          <p:cNvPr id="5" name="Date Placeholder 3"/>
          <p:cNvSpPr>
            <a:spLocks noGrp="1"/>
          </p:cNvSpPr>
          <p:nvPr>
            <p:ph type="dt" sz="half" idx="10"/>
          </p:nvPr>
        </p:nvSpPr>
        <p:spPr/>
        <p:txBody>
          <a:bodyPr/>
          <a:lstStyle>
            <a:lvl1pPr>
              <a:defRPr/>
            </a:lvl1pPr>
          </a:lstStyle>
          <a:p>
            <a:pPr>
              <a:defRPr/>
            </a:pPr>
            <a:fld id="{312C01DE-8395-418B-89B6-B4F5D29A659F}" type="datetime1">
              <a:rPr lang="en-US"/>
              <a:pPr>
                <a:defRPr/>
              </a:pPr>
              <a:t>10/22/2018</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2700F6F8-395A-44B9-8349-8D9AC043F7A5}" type="slidenum">
              <a:rPr lang="en-US"/>
              <a:pPr>
                <a:defRPr/>
              </a:pPr>
              <a:t>‹#›</a:t>
            </a:fld>
            <a:endParaRPr lang="en-US" dirty="0"/>
          </a:p>
        </p:txBody>
      </p:sp>
    </p:spTree>
    <p:extLst>
      <p:ext uri="{BB962C8B-B14F-4D97-AF65-F5344CB8AC3E}">
        <p14:creationId xmlns:p14="http://schemas.microsoft.com/office/powerpoint/2010/main" val="247249478"/>
      </p:ext>
    </p:extLst>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Content with Captio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199" y="381001"/>
            <a:ext cx="3509683" cy="2209800"/>
          </a:xfrm>
        </p:spPr>
        <p:txBody>
          <a:bodyPr anchor="b"/>
          <a:lstStyle>
            <a:lvl1pPr algn="l">
              <a:defRPr sz="4400" b="0"/>
            </a:lvl1pPr>
          </a:lstStyle>
          <a:p>
            <a:r>
              <a:rPr lang="en-US"/>
              <a:t>Click to edit Master title style</a:t>
            </a:r>
            <a:endParaRPr/>
          </a:p>
        </p:txBody>
      </p:sp>
      <p:sp>
        <p:nvSpPr>
          <p:cNvPr id="3" name="Content Placeholder 2"/>
          <p:cNvSpPr>
            <a:spLocks noGrp="1"/>
          </p:cNvSpPr>
          <p:nvPr>
            <p:ph idx="1"/>
          </p:nvPr>
        </p:nvSpPr>
        <p:spPr>
          <a:xfrm>
            <a:off x="5029200" y="273050"/>
            <a:ext cx="3657600" cy="5853113"/>
          </a:xfrm>
        </p:spPr>
        <p:txBody>
          <a:bodyPr>
            <a:normAutofit/>
          </a:bodyPr>
          <a:lstStyle>
            <a:lvl1pPr>
              <a:defRPr sz="2200"/>
            </a:lvl1pPr>
            <a:lvl2pPr>
              <a:defRPr sz="2000"/>
            </a:lvl2pPr>
            <a:lvl3pPr>
              <a:defRPr sz="20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457199" y="2649071"/>
            <a:ext cx="3509683" cy="3388192"/>
          </a:xfrm>
        </p:spPr>
        <p:txBody>
          <a:bodyPr>
            <a:normAutofit/>
          </a:bodyPr>
          <a:lstStyle>
            <a:lvl1pPr marL="0" indent="0">
              <a:buNone/>
              <a:defRPr sz="200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chemeClr val="bg1"/>
                </a:solidFill>
              </a:defRPr>
            </a:lvl1pPr>
          </a:lstStyle>
          <a:p>
            <a:pPr>
              <a:defRPr/>
            </a:pPr>
            <a:fld id="{C7ECD07F-0381-488D-A898-4BF4B7B4E4A4}" type="datetime1">
              <a:rPr lang="en-US"/>
              <a:pPr>
                <a:defRPr/>
              </a:pPr>
              <a:t>10/22/2018</a:t>
            </a:fld>
            <a:endParaRPr lang="en-US" dirty="0"/>
          </a:p>
        </p:txBody>
      </p:sp>
      <p:sp>
        <p:nvSpPr>
          <p:cNvPr id="6" name="Footer Placeholder 5"/>
          <p:cNvSpPr>
            <a:spLocks noGrp="1"/>
          </p:cNvSpPr>
          <p:nvPr>
            <p:ph type="ftr" sz="quarter" idx="11"/>
          </p:nvPr>
        </p:nvSpPr>
        <p:spPr/>
        <p:txBody>
          <a:bodyPr/>
          <a:lstStyle>
            <a:lvl1pPr>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lvl1pPr>
          </a:lstStyle>
          <a:p>
            <a:pPr>
              <a:defRPr/>
            </a:pPr>
            <a:fld id="{86606ED2-78F1-4AB2-91CA-B4A84480BA58}" type="slidenum">
              <a:rPr lang="en-US"/>
              <a:pPr>
                <a:defRPr/>
              </a:pPr>
              <a:t>‹#›</a:t>
            </a:fld>
            <a:endParaRPr lang="en-US" dirty="0"/>
          </a:p>
        </p:txBody>
      </p:sp>
    </p:spTree>
    <p:extLst>
      <p:ext uri="{BB962C8B-B14F-4D97-AF65-F5344CB8AC3E}">
        <p14:creationId xmlns:p14="http://schemas.microsoft.com/office/powerpoint/2010/main" val="2611026671"/>
      </p:ext>
    </p:extLst>
  </p:cSld>
  <p:clrMapOvr>
    <a:overrideClrMapping bg1="lt1" tx1="dk1" bg2="lt2" tx2="dk2" accent1="accent1" accent2="accent2" accent3="accent3" accent4="accent4" accent5="accent5" accent6="accent6" hlink="hlink" folHlink="folHlink"/>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Picture with Captio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051425" y="381001"/>
            <a:ext cx="3635375" cy="2209800"/>
          </a:xfrm>
        </p:spPr>
        <p:txBody>
          <a:bodyPr anchor="b"/>
          <a:lstStyle>
            <a:lvl1pPr algn="l">
              <a:defRPr sz="4400" b="0">
                <a:solidFill>
                  <a:schemeClr val="tx1"/>
                </a:solidFill>
              </a:defRPr>
            </a:lvl1pPr>
          </a:lstStyle>
          <a:p>
            <a:r>
              <a:rPr lang="en-US"/>
              <a:t>Click to edit Master title style</a:t>
            </a:r>
            <a:endParaRPr/>
          </a:p>
        </p:txBody>
      </p:sp>
      <p:sp>
        <p:nvSpPr>
          <p:cNvPr id="4" name="Text Placeholder 3"/>
          <p:cNvSpPr>
            <a:spLocks noGrp="1"/>
          </p:cNvSpPr>
          <p:nvPr>
            <p:ph type="body" sz="half" idx="2"/>
          </p:nvPr>
        </p:nvSpPr>
        <p:spPr>
          <a:xfrm>
            <a:off x="5051425" y="2649070"/>
            <a:ext cx="3635375" cy="3505667"/>
          </a:xfrm>
        </p:spPr>
        <p:txBody>
          <a:bodyPr>
            <a:normAutofit/>
          </a:bodyPr>
          <a:lstStyle>
            <a:lvl1pPr marL="0" indent="0">
              <a:buNone/>
              <a:defRPr sz="2000">
                <a:solidFill>
                  <a:schemeClr val="tx1">
                    <a:lumMod val="65000"/>
                    <a:lumOff val="3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Picture Placeholder 8"/>
          <p:cNvSpPr>
            <a:spLocks noGrp="1"/>
          </p:cNvSpPr>
          <p:nvPr>
            <p:ph type="pic" sz="quarter" idx="13"/>
          </p:nvPr>
        </p:nvSpPr>
        <p:spPr>
          <a:xfrm>
            <a:off x="228600" y="1143000"/>
            <a:ext cx="4267200" cy="4267200"/>
          </a:xfrm>
          <a:prstGeom prst="ellipse">
            <a:avLst/>
          </a:prstGeom>
          <a:ln w="28575">
            <a:solidFill>
              <a:schemeClr val="accent1"/>
            </a:solidFill>
          </a:ln>
        </p:spPr>
        <p:txBody>
          <a:bodyPr rtlCol="0">
            <a:normAutofit/>
          </a:bodyPr>
          <a:lstStyle>
            <a:lvl1pPr marL="0" indent="0">
              <a:buNone/>
              <a:defRPr>
                <a:solidFill>
                  <a:schemeClr val="bg1"/>
                </a:solidFill>
              </a:defRPr>
            </a:lvl1pPr>
          </a:lstStyle>
          <a:p>
            <a:pPr lvl="0"/>
            <a:r>
              <a:rPr lang="en-US" noProof="0" dirty="0"/>
              <a:t>Click icon to add picture</a:t>
            </a:r>
            <a:endParaRPr noProof="0" dirty="0"/>
          </a:p>
        </p:txBody>
      </p:sp>
      <p:sp>
        <p:nvSpPr>
          <p:cNvPr id="5" name="Date Placeholder 4"/>
          <p:cNvSpPr>
            <a:spLocks noGrp="1"/>
          </p:cNvSpPr>
          <p:nvPr>
            <p:ph type="dt" sz="half" idx="14"/>
          </p:nvPr>
        </p:nvSpPr>
        <p:spPr/>
        <p:txBody>
          <a:bodyPr/>
          <a:lstStyle>
            <a:lvl1pPr>
              <a:defRPr>
                <a:solidFill>
                  <a:schemeClr val="bg1"/>
                </a:solidFill>
              </a:defRPr>
            </a:lvl1pPr>
          </a:lstStyle>
          <a:p>
            <a:pPr>
              <a:defRPr/>
            </a:pPr>
            <a:fld id="{DEFADD32-90E9-41A1-AA4D-4B7C4E2933E6}" type="datetime1">
              <a:rPr lang="en-US"/>
              <a:pPr>
                <a:defRPr/>
              </a:pPr>
              <a:t>10/22/2018</a:t>
            </a:fld>
            <a:endParaRPr lang="en-US" dirty="0"/>
          </a:p>
        </p:txBody>
      </p:sp>
      <p:sp>
        <p:nvSpPr>
          <p:cNvPr id="6" name="Footer Placeholder 5"/>
          <p:cNvSpPr>
            <a:spLocks noGrp="1"/>
          </p:cNvSpPr>
          <p:nvPr>
            <p:ph type="ftr" sz="quarter" idx="15"/>
          </p:nvPr>
        </p:nvSpPr>
        <p:spPr/>
        <p:txBody>
          <a:bodyPr/>
          <a:lstStyle>
            <a:lvl1pPr>
              <a:defRPr/>
            </a:lvl1pPr>
          </a:lstStyle>
          <a:p>
            <a:pPr>
              <a:defRPr/>
            </a:pPr>
            <a:endParaRPr lang="en-US" dirty="0"/>
          </a:p>
        </p:txBody>
      </p:sp>
      <p:sp>
        <p:nvSpPr>
          <p:cNvPr id="7" name="Slide Number Placeholder 6"/>
          <p:cNvSpPr>
            <a:spLocks noGrp="1"/>
          </p:cNvSpPr>
          <p:nvPr>
            <p:ph type="sldNum" sz="quarter" idx="16"/>
          </p:nvPr>
        </p:nvSpPr>
        <p:spPr/>
        <p:txBody>
          <a:bodyPr/>
          <a:lstStyle>
            <a:lvl1pPr>
              <a:defRPr/>
            </a:lvl1pPr>
          </a:lstStyle>
          <a:p>
            <a:pPr>
              <a:defRPr/>
            </a:pPr>
            <a:fld id="{32047D2F-A74B-4AF8-8409-8A672544B883}" type="slidenum">
              <a:rPr lang="en-US"/>
              <a:pPr>
                <a:defRPr/>
              </a:pPr>
              <a:t>‹#›</a:t>
            </a:fld>
            <a:endParaRPr lang="en-US" dirty="0"/>
          </a:p>
        </p:txBody>
      </p:sp>
    </p:spTree>
    <p:extLst>
      <p:ext uri="{BB962C8B-B14F-4D97-AF65-F5344CB8AC3E}">
        <p14:creationId xmlns:p14="http://schemas.microsoft.com/office/powerpoint/2010/main" val="830923760"/>
      </p:ext>
    </p:extLst>
  </p:cSld>
  <p:clrMapOvr>
    <a:overrideClrMapping bg1="lt1" tx1="dk1" bg2="lt2" tx2="dk2" accent1="accent1" accent2="accent2" accent3="accent3" accent4="accent4" accent5="accent5" accent6="accent6" hlink="hlink" folHlink="folHlink"/>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3 Pictures with Captio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051425" y="381001"/>
            <a:ext cx="3635375" cy="2209800"/>
          </a:xfrm>
        </p:spPr>
        <p:txBody>
          <a:bodyPr anchor="b"/>
          <a:lstStyle>
            <a:lvl1pPr algn="l">
              <a:defRPr sz="4400" b="0">
                <a:solidFill>
                  <a:schemeClr val="tx1"/>
                </a:solidFill>
              </a:defRPr>
            </a:lvl1pPr>
          </a:lstStyle>
          <a:p>
            <a:r>
              <a:rPr lang="en-US"/>
              <a:t>Click to edit Master title style</a:t>
            </a:r>
            <a:endParaRPr/>
          </a:p>
        </p:txBody>
      </p:sp>
      <p:sp>
        <p:nvSpPr>
          <p:cNvPr id="4" name="Text Placeholder 3"/>
          <p:cNvSpPr>
            <a:spLocks noGrp="1"/>
          </p:cNvSpPr>
          <p:nvPr>
            <p:ph type="body" sz="half" idx="2"/>
          </p:nvPr>
        </p:nvSpPr>
        <p:spPr>
          <a:xfrm>
            <a:off x="5051425" y="2649070"/>
            <a:ext cx="3635375" cy="3505667"/>
          </a:xfrm>
        </p:spPr>
        <p:txBody>
          <a:bodyPr>
            <a:normAutofit/>
          </a:bodyPr>
          <a:lstStyle>
            <a:lvl1pPr marL="0" indent="0">
              <a:buNone/>
              <a:defRPr sz="2000">
                <a:solidFill>
                  <a:schemeClr val="tx1">
                    <a:lumMod val="65000"/>
                    <a:lumOff val="3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Picture Placeholder 8"/>
          <p:cNvSpPr>
            <a:spLocks noGrp="1"/>
          </p:cNvSpPr>
          <p:nvPr>
            <p:ph type="pic" sz="quarter" idx="13"/>
          </p:nvPr>
        </p:nvSpPr>
        <p:spPr>
          <a:xfrm>
            <a:off x="990600" y="2590800"/>
            <a:ext cx="3505200" cy="3505200"/>
          </a:xfrm>
          <a:prstGeom prst="ellipse">
            <a:avLst/>
          </a:prstGeom>
          <a:ln w="28575">
            <a:solidFill>
              <a:schemeClr val="accent1"/>
            </a:solidFill>
          </a:ln>
        </p:spPr>
        <p:txBody>
          <a:bodyPr rtlCol="0">
            <a:normAutofit/>
          </a:bodyPr>
          <a:lstStyle>
            <a:lvl1pPr marL="0" indent="0">
              <a:buNone/>
              <a:defRPr>
                <a:solidFill>
                  <a:schemeClr val="bg1"/>
                </a:solidFill>
              </a:defRPr>
            </a:lvl1pPr>
          </a:lstStyle>
          <a:p>
            <a:pPr lvl="0"/>
            <a:r>
              <a:rPr lang="en-US" noProof="0" dirty="0"/>
              <a:t>Click icon to add picture</a:t>
            </a:r>
            <a:endParaRPr noProof="0" dirty="0"/>
          </a:p>
        </p:txBody>
      </p:sp>
      <p:sp>
        <p:nvSpPr>
          <p:cNvPr id="8" name="Picture Placeholder 8"/>
          <p:cNvSpPr>
            <a:spLocks noGrp="1"/>
          </p:cNvSpPr>
          <p:nvPr>
            <p:ph type="pic" sz="quarter" idx="14"/>
          </p:nvPr>
        </p:nvSpPr>
        <p:spPr>
          <a:xfrm>
            <a:off x="2479675" y="1260475"/>
            <a:ext cx="1254125" cy="1254125"/>
          </a:xfrm>
          <a:prstGeom prst="ellipse">
            <a:avLst/>
          </a:prstGeom>
          <a:ln w="28575">
            <a:solidFill>
              <a:schemeClr val="accent1"/>
            </a:solidFill>
          </a:ln>
        </p:spPr>
        <p:txBody>
          <a:bodyPr rtlCol="0">
            <a:normAutofit/>
          </a:bodyPr>
          <a:lstStyle>
            <a:lvl1pPr marL="0" indent="0">
              <a:buNone/>
              <a:defRPr sz="1400">
                <a:solidFill>
                  <a:schemeClr val="bg1"/>
                </a:solidFill>
              </a:defRPr>
            </a:lvl1pPr>
          </a:lstStyle>
          <a:p>
            <a:pPr lvl="0"/>
            <a:r>
              <a:rPr lang="en-US" noProof="0" dirty="0"/>
              <a:t>Click icon to add picture</a:t>
            </a:r>
            <a:endParaRPr noProof="0" dirty="0"/>
          </a:p>
        </p:txBody>
      </p:sp>
      <p:sp>
        <p:nvSpPr>
          <p:cNvPr id="10" name="Picture Placeholder 8"/>
          <p:cNvSpPr>
            <a:spLocks noGrp="1"/>
          </p:cNvSpPr>
          <p:nvPr>
            <p:ph type="pic" sz="quarter" idx="15"/>
          </p:nvPr>
        </p:nvSpPr>
        <p:spPr>
          <a:xfrm>
            <a:off x="269875" y="762000"/>
            <a:ext cx="2092325" cy="2092325"/>
          </a:xfrm>
          <a:prstGeom prst="ellipse">
            <a:avLst/>
          </a:prstGeom>
          <a:ln w="28575">
            <a:solidFill>
              <a:schemeClr val="accent1"/>
            </a:solidFill>
          </a:ln>
        </p:spPr>
        <p:txBody>
          <a:bodyPr rtlCol="0">
            <a:normAutofit/>
          </a:bodyPr>
          <a:lstStyle>
            <a:lvl1pPr marL="0" indent="0">
              <a:buNone/>
              <a:defRPr sz="1800">
                <a:solidFill>
                  <a:schemeClr val="bg1"/>
                </a:solidFill>
              </a:defRPr>
            </a:lvl1pPr>
          </a:lstStyle>
          <a:p>
            <a:pPr lvl="0"/>
            <a:r>
              <a:rPr lang="en-US" noProof="0" dirty="0"/>
              <a:t>Click icon to add picture</a:t>
            </a:r>
            <a:endParaRPr noProof="0" dirty="0"/>
          </a:p>
        </p:txBody>
      </p:sp>
      <p:sp>
        <p:nvSpPr>
          <p:cNvPr id="7" name="Date Placeholder 4"/>
          <p:cNvSpPr>
            <a:spLocks noGrp="1"/>
          </p:cNvSpPr>
          <p:nvPr>
            <p:ph type="dt" sz="half" idx="16"/>
          </p:nvPr>
        </p:nvSpPr>
        <p:spPr/>
        <p:txBody>
          <a:bodyPr/>
          <a:lstStyle>
            <a:lvl1pPr>
              <a:defRPr>
                <a:solidFill>
                  <a:schemeClr val="bg1"/>
                </a:solidFill>
              </a:defRPr>
            </a:lvl1pPr>
          </a:lstStyle>
          <a:p>
            <a:pPr>
              <a:defRPr/>
            </a:pPr>
            <a:fld id="{51FAC91B-C0D1-4003-8A89-DFE374E76ADE}" type="datetime1">
              <a:rPr lang="en-US"/>
              <a:pPr>
                <a:defRPr/>
              </a:pPr>
              <a:t>10/22/2018</a:t>
            </a:fld>
            <a:endParaRPr lang="en-US" dirty="0"/>
          </a:p>
        </p:txBody>
      </p:sp>
      <p:sp>
        <p:nvSpPr>
          <p:cNvPr id="11" name="Footer Placeholder 5"/>
          <p:cNvSpPr>
            <a:spLocks noGrp="1"/>
          </p:cNvSpPr>
          <p:nvPr>
            <p:ph type="ftr" sz="quarter" idx="17"/>
          </p:nvPr>
        </p:nvSpPr>
        <p:spPr/>
        <p:txBody>
          <a:bodyPr/>
          <a:lstStyle>
            <a:lvl1pPr>
              <a:defRPr/>
            </a:lvl1pPr>
          </a:lstStyle>
          <a:p>
            <a:pPr>
              <a:defRPr/>
            </a:pPr>
            <a:endParaRPr lang="en-US" dirty="0"/>
          </a:p>
        </p:txBody>
      </p:sp>
      <p:sp>
        <p:nvSpPr>
          <p:cNvPr id="12" name="Slide Number Placeholder 6"/>
          <p:cNvSpPr>
            <a:spLocks noGrp="1"/>
          </p:cNvSpPr>
          <p:nvPr>
            <p:ph type="sldNum" sz="quarter" idx="18"/>
          </p:nvPr>
        </p:nvSpPr>
        <p:spPr/>
        <p:txBody>
          <a:bodyPr/>
          <a:lstStyle>
            <a:lvl1pPr>
              <a:defRPr/>
            </a:lvl1pPr>
          </a:lstStyle>
          <a:p>
            <a:pPr>
              <a:defRPr/>
            </a:pPr>
            <a:fld id="{D8FBB435-8644-4607-9902-C7FDCFF5691E}" type="slidenum">
              <a:rPr lang="en-US"/>
              <a:pPr>
                <a:defRPr/>
              </a:pPr>
              <a:t>‹#›</a:t>
            </a:fld>
            <a:endParaRPr lang="en-US" dirty="0"/>
          </a:p>
        </p:txBody>
      </p:sp>
    </p:spTree>
    <p:extLst>
      <p:ext uri="{BB962C8B-B14F-4D97-AF65-F5344CB8AC3E}">
        <p14:creationId xmlns:p14="http://schemas.microsoft.com/office/powerpoint/2010/main" val="908122572"/>
      </p:ext>
    </p:extLst>
  </p:cSld>
  <p:clrMapOvr>
    <a:overrideClrMapping bg1="lt1" tx1="dk1" bg2="lt2" tx2="dk2" accent1="accent1" accent2="accent2" accent3="accent3" accent4="accent4" accent5="accent5" accent6="accent6" hlink="hlink" folHlink="folHlink"/>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a:xfrm>
            <a:off x="457200" y="2568388"/>
            <a:ext cx="8228013" cy="34688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lvl1pPr>
              <a:defRPr/>
            </a:lvl1pPr>
          </a:lstStyle>
          <a:p>
            <a:pPr>
              <a:defRPr/>
            </a:pPr>
            <a:fld id="{2AE683F5-B3CF-48A2-8CD7-513EFAAD254A}" type="datetime1">
              <a:rPr lang="en-US"/>
              <a:pPr>
                <a:defRPr/>
              </a:pPr>
              <a:t>10/22/2018</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BAB1A8BD-3D92-48AA-A264-EB79862E2A00}" type="slidenum">
              <a:rPr lang="en-US"/>
              <a:pPr>
                <a:defRPr/>
              </a:pPr>
              <a:t>‹#›</a:t>
            </a:fld>
            <a:endParaRPr lang="en-US" dirty="0"/>
          </a:p>
        </p:txBody>
      </p:sp>
    </p:spTree>
    <p:extLst>
      <p:ext uri="{BB962C8B-B14F-4D97-AF65-F5344CB8AC3E}">
        <p14:creationId xmlns:p14="http://schemas.microsoft.com/office/powerpoint/2010/main" val="9963901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274638"/>
            <a:ext cx="1524000" cy="5851525"/>
          </a:xfrm>
        </p:spPr>
        <p:txBody>
          <a:bodyPr vert="eaVert" anchor="t"/>
          <a:lstStyle/>
          <a:p>
            <a:r>
              <a:rPr lang="en-US"/>
              <a:t>Click to edit Master title style</a:t>
            </a:r>
            <a:endParaRPr/>
          </a:p>
        </p:txBody>
      </p:sp>
      <p:sp>
        <p:nvSpPr>
          <p:cNvPr id="3" name="Vertical Text Placeholder 2"/>
          <p:cNvSpPr>
            <a:spLocks noGrp="1"/>
          </p:cNvSpPr>
          <p:nvPr>
            <p:ph type="body" orient="vert" idx="1"/>
          </p:nvPr>
        </p:nvSpPr>
        <p:spPr>
          <a:xfrm>
            <a:off x="457200" y="416859"/>
            <a:ext cx="6019800" cy="561564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lvl1pPr>
              <a:defRPr/>
            </a:lvl1pPr>
          </a:lstStyle>
          <a:p>
            <a:pPr>
              <a:defRPr/>
            </a:pPr>
            <a:fld id="{F8AB348A-4031-4E00-8D8D-D1BA2B2BC509}" type="datetime1">
              <a:rPr lang="en-US"/>
              <a:pPr>
                <a:defRPr/>
              </a:pPr>
              <a:t>10/22/2018</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0CCB9BEC-8E77-4AC5-B6CD-6E5D7E97F2D0}" type="slidenum">
              <a:rPr lang="en-US"/>
              <a:pPr>
                <a:defRPr/>
              </a:pPr>
              <a:t>‹#›</a:t>
            </a:fld>
            <a:endParaRPr lang="en-US" dirty="0"/>
          </a:p>
        </p:txBody>
      </p:sp>
    </p:spTree>
    <p:extLst>
      <p:ext uri="{BB962C8B-B14F-4D97-AF65-F5344CB8AC3E}">
        <p14:creationId xmlns:p14="http://schemas.microsoft.com/office/powerpoint/2010/main" val="3116254764"/>
      </p:ext>
    </p:extLst>
  </p:cSld>
  <p:clrMapOvr>
    <a:overrideClrMapping bg1="lt1" tx1="dk1" bg2="lt2" tx2="dk2" accent1="accent1" accent2="accent2" accent3="accent3" accent4="accent4" accent5="accent5" accent6="accent6" hlink="hlink" folHlink="folHlink"/>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losing">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Date Placeholder 2"/>
          <p:cNvSpPr>
            <a:spLocks noGrp="1"/>
          </p:cNvSpPr>
          <p:nvPr>
            <p:ph type="dt" sz="half" idx="10"/>
          </p:nvPr>
        </p:nvSpPr>
        <p:spPr/>
        <p:txBody>
          <a:bodyPr/>
          <a:lstStyle>
            <a:lvl1pPr>
              <a:defRPr/>
            </a:lvl1pPr>
          </a:lstStyle>
          <a:p>
            <a:pPr>
              <a:defRPr/>
            </a:pPr>
            <a:fld id="{CA24778D-6A82-432C-A595-18B5DCC3CB52}" type="datetime1">
              <a:rPr lang="en-US"/>
              <a:pPr>
                <a:defRPr/>
              </a:pPr>
              <a:t>10/22/2018</a:t>
            </a:fld>
            <a:endParaRPr lang="en-US" dirty="0"/>
          </a:p>
        </p:txBody>
      </p:sp>
      <p:sp>
        <p:nvSpPr>
          <p:cNvPr id="3" name="Footer Placeholder 3"/>
          <p:cNvSpPr>
            <a:spLocks noGrp="1"/>
          </p:cNvSpPr>
          <p:nvPr>
            <p:ph type="ftr" sz="quarter" idx="11"/>
          </p:nvPr>
        </p:nvSpPr>
        <p:spPr/>
        <p:txBody>
          <a:bodyPr/>
          <a:lstStyle>
            <a:lvl1pPr>
              <a:defRPr/>
            </a:lvl1pPr>
          </a:lstStyle>
          <a:p>
            <a:pPr>
              <a:defRPr/>
            </a:pPr>
            <a:endParaRPr lang="en-US" dirty="0"/>
          </a:p>
        </p:txBody>
      </p:sp>
      <p:sp>
        <p:nvSpPr>
          <p:cNvPr id="4" name="Slide Number Placeholder 4"/>
          <p:cNvSpPr>
            <a:spLocks noGrp="1"/>
          </p:cNvSpPr>
          <p:nvPr>
            <p:ph type="sldNum" sz="quarter" idx="12"/>
          </p:nvPr>
        </p:nvSpPr>
        <p:spPr/>
        <p:txBody>
          <a:bodyPr/>
          <a:lstStyle>
            <a:lvl1pPr>
              <a:defRPr/>
            </a:lvl1pPr>
          </a:lstStyle>
          <a:p>
            <a:pPr>
              <a:defRPr/>
            </a:pPr>
            <a:fld id="{F5255693-4838-4F70-BC18-22C92F20C325}" type="slidenum">
              <a:rPr lang="en-US"/>
              <a:pPr>
                <a:defRPr/>
              </a:pPr>
              <a:t>‹#›</a:t>
            </a:fld>
            <a:endParaRPr lang="en-US" dirty="0"/>
          </a:p>
        </p:txBody>
      </p:sp>
    </p:spTree>
    <p:extLst>
      <p:ext uri="{BB962C8B-B14F-4D97-AF65-F5344CB8AC3E}">
        <p14:creationId xmlns:p14="http://schemas.microsoft.com/office/powerpoint/2010/main" val="3235189662"/>
      </p:ext>
    </p:extLst>
  </p:cSld>
  <p:clrMapOvr>
    <a:overrideClrMapping bg1="lt1" tx1="dk1" bg2="lt2" tx2="dk2" accent1="accent1" accent2="accent2" accent3="accent3" accent4="accent4" accent5="accent5" accent6="accent6" hlink="hlink" folHlink="folHlink"/>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EFECCF-6E1A-4F68-A9C3-8669B264160A}" type="datetime1">
              <a:rPr lang="en-US"/>
              <a:pPr>
                <a:defRPr/>
              </a:pPr>
              <a:t>10/22/2018</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a:lvl1pPr>
          </a:lstStyle>
          <a:p>
            <a:pPr>
              <a:defRPr/>
            </a:pPr>
            <a:fld id="{8BCA2DE6-13F3-4EE4-A949-03AAD4A9A7AB}" type="slidenum">
              <a:rPr lang="en-US"/>
              <a:pPr>
                <a:defRPr/>
              </a:pPr>
              <a:t>‹#›</a:t>
            </a:fld>
            <a:endParaRPr lang="en-US" dirty="0"/>
          </a:p>
        </p:txBody>
      </p:sp>
    </p:spTree>
    <p:extLst>
      <p:ext uri="{BB962C8B-B14F-4D97-AF65-F5344CB8AC3E}">
        <p14:creationId xmlns:p14="http://schemas.microsoft.com/office/powerpoint/2010/main" val="211643408"/>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B05DF32-C61B-4D73-AF8D-669979FDFE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615797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24076A-8282-4219-A9E4-1A35F3B307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93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05C840-3EA0-4F7B-85D9-D4875766F5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10233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lvl1pPr>
              <a:defRPr/>
            </a:lvl1pPr>
          </a:lstStyle>
          <a:p>
            <a:pPr>
              <a:defRPr/>
            </a:pPr>
            <a:fld id="{1CBF8DB1-0C47-41D7-9595-F89CF6729E13}" type="datetime1">
              <a:rPr lang="en-US"/>
              <a:pPr>
                <a:defRPr/>
              </a:pPr>
              <a:t>10/22/2018</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9EAFF784-A259-48FC-ACE9-9ED07C8CA709}" type="slidenum">
              <a:rPr lang="en-US"/>
              <a:pPr>
                <a:defRPr/>
              </a:pPr>
              <a:t>‹#›</a:t>
            </a:fld>
            <a:endParaRPr lang="en-US" dirty="0"/>
          </a:p>
        </p:txBody>
      </p:sp>
    </p:spTree>
    <p:extLst>
      <p:ext uri="{BB962C8B-B14F-4D97-AF65-F5344CB8AC3E}">
        <p14:creationId xmlns:p14="http://schemas.microsoft.com/office/powerpoint/2010/main" val="129760906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22689F-EB6B-45CD-9634-A336CF6191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61350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EEFF953-744C-4149-BBFE-3950F0CEDC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55180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F23D100-2DF6-4E13-9374-401E031B7B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615886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C19D521-19AC-4238-A349-6AEA0FBF38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45644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8C0A027-7612-46E4-83AB-E6F9F4317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824492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68BAED-6DBE-4C29-88BD-D91B51E2F6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6240100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E56AE0-CE21-45FF-AF1D-76A7F1671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36615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6F377D-4CEA-4E60-BDED-92C7DC0B04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9087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6A440A-8DC1-47E5-B46C-2C9191BFC72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14843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A8477D-DF44-4B50-8700-0FA56FB26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79445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740664" y="2784475"/>
            <a:ext cx="3767328" cy="3252788"/>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634753" y="2784475"/>
            <a:ext cx="3767328" cy="3252788"/>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3"/>
          <p:cNvSpPr>
            <a:spLocks noGrp="1"/>
          </p:cNvSpPr>
          <p:nvPr>
            <p:ph type="dt" sz="half" idx="10"/>
          </p:nvPr>
        </p:nvSpPr>
        <p:spPr/>
        <p:txBody>
          <a:bodyPr/>
          <a:lstStyle>
            <a:lvl1pPr>
              <a:defRPr/>
            </a:lvl1pPr>
          </a:lstStyle>
          <a:p>
            <a:pPr>
              <a:defRPr/>
            </a:pPr>
            <a:fld id="{4E3EF353-C063-4FCB-9668-B596E6394F8D}" type="datetime1">
              <a:rPr lang="en-US"/>
              <a:pPr>
                <a:defRPr/>
              </a:pPr>
              <a:t>10/22/2018</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DF238337-0693-4255-8296-E7796999C255}" type="slidenum">
              <a:rPr lang="en-US"/>
              <a:pPr>
                <a:defRPr/>
              </a:pPr>
              <a:t>‹#›</a:t>
            </a:fld>
            <a:endParaRPr lang="en-US" dirty="0"/>
          </a:p>
        </p:txBody>
      </p:sp>
    </p:spTree>
    <p:extLst>
      <p:ext uri="{BB962C8B-B14F-4D97-AF65-F5344CB8AC3E}">
        <p14:creationId xmlns:p14="http://schemas.microsoft.com/office/powerpoint/2010/main" val="227300779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B0E8C1-B4CB-4E9F-B474-2D981B7412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09503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EF7328-DB6B-4EA9-8C9A-224156005F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892768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CDA8C02-025A-4FBC-A4D3-62AFC27E18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68034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3F2AFB0-C6AC-4331-A7B5-0EA201811E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250283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752E26C-D3BB-451D-AF52-C058421B676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27698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52083E8-7170-431D-BD75-E0F8C7B569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0758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26F8EC-D9CA-49A8-ABD8-87BC92BE306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949610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78714F-D3BB-4905-8654-190093F96D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114211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152400"/>
            <a:ext cx="2286000" cy="5973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152400"/>
            <a:ext cx="6705600" cy="5973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0DBA11-037E-4AB6-8866-1CA3FFEA03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452489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152400"/>
            <a:ext cx="9144000" cy="5973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5464991-6AE7-4A80-A3C5-701135B022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90680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a:p>
        </p:txBody>
      </p:sp>
      <p:sp>
        <p:nvSpPr>
          <p:cNvPr id="3" name="Text Placeholder 2"/>
          <p:cNvSpPr>
            <a:spLocks noGrp="1"/>
          </p:cNvSpPr>
          <p:nvPr>
            <p:ph type="body" idx="1"/>
          </p:nvPr>
        </p:nvSpPr>
        <p:spPr>
          <a:xfrm>
            <a:off x="740664" y="2232211"/>
            <a:ext cx="3767328" cy="762000"/>
          </a:xfrm>
        </p:spPr>
        <p:txBody>
          <a:bodyPr anchor="b">
            <a:noAutofit/>
          </a:bodyPr>
          <a:lstStyle>
            <a:lvl1pPr marL="0" indent="0" algn="ctr">
              <a:lnSpc>
                <a:spcPts val="2600"/>
              </a:lnSpc>
              <a:spcBef>
                <a:spcPts val="0"/>
              </a:spcBef>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740664" y="3160059"/>
            <a:ext cx="3767328" cy="2891491"/>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4631578" y="2232211"/>
            <a:ext cx="3767328" cy="762000"/>
          </a:xfrm>
        </p:spPr>
        <p:txBody>
          <a:bodyPr anchor="b">
            <a:noAutofit/>
          </a:bodyPr>
          <a:lstStyle>
            <a:lvl1pPr marL="0" indent="0" algn="ctr">
              <a:lnSpc>
                <a:spcPts val="2600"/>
              </a:lnSpc>
              <a:spcBef>
                <a:spcPts val="0"/>
              </a:spcBef>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31578" y="3160059"/>
            <a:ext cx="3767328" cy="2891491"/>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3"/>
          <p:cNvSpPr>
            <a:spLocks noGrp="1"/>
          </p:cNvSpPr>
          <p:nvPr>
            <p:ph type="dt" sz="half" idx="10"/>
          </p:nvPr>
        </p:nvSpPr>
        <p:spPr/>
        <p:txBody>
          <a:bodyPr/>
          <a:lstStyle>
            <a:lvl1pPr>
              <a:defRPr/>
            </a:lvl1pPr>
          </a:lstStyle>
          <a:p>
            <a:pPr>
              <a:defRPr/>
            </a:pPr>
            <a:fld id="{598DE2C3-47CA-444B-A803-0E00BC7254C9}" type="datetime1">
              <a:rPr lang="en-US"/>
              <a:pPr>
                <a:defRPr/>
              </a:pPr>
              <a:t>10/22/2018</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dirty="0"/>
          </a:p>
        </p:txBody>
      </p:sp>
      <p:sp>
        <p:nvSpPr>
          <p:cNvPr id="9" name="Slide Number Placeholder 5"/>
          <p:cNvSpPr>
            <a:spLocks noGrp="1"/>
          </p:cNvSpPr>
          <p:nvPr>
            <p:ph type="sldNum" sz="quarter" idx="12"/>
          </p:nvPr>
        </p:nvSpPr>
        <p:spPr/>
        <p:txBody>
          <a:bodyPr/>
          <a:lstStyle>
            <a:lvl1pPr>
              <a:defRPr/>
            </a:lvl1pPr>
          </a:lstStyle>
          <a:p>
            <a:pPr>
              <a:defRPr/>
            </a:pPr>
            <a:fld id="{E48D7081-72FE-4A93-B60E-9274B55336F7}" type="slidenum">
              <a:rPr lang="en-US"/>
              <a:pPr>
                <a:defRPr/>
              </a:pPr>
              <a:t>‹#›</a:t>
            </a:fld>
            <a:endParaRPr lang="en-US" dirty="0"/>
          </a:p>
        </p:txBody>
      </p:sp>
    </p:spTree>
    <p:extLst>
      <p:ext uri="{BB962C8B-B14F-4D97-AF65-F5344CB8AC3E}">
        <p14:creationId xmlns:p14="http://schemas.microsoft.com/office/powerpoint/2010/main" val="190936181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3FB53C-A466-4C5E-A9E1-24A35D5156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783799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6A440A-8DC1-47E5-B46C-2C9191BFC72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030509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A8477D-DF44-4B50-8700-0FA56FB26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778997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B0E8C1-B4CB-4E9F-B474-2D981B7412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116178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EF7328-DB6B-4EA9-8C9A-224156005F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424725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CDA8C02-025A-4FBC-A4D3-62AFC27E18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399031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3F2AFB0-C6AC-4331-A7B5-0EA201811E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09134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752E26C-D3BB-451D-AF52-C058421B676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664594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52083E8-7170-431D-BD75-E0F8C7B569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090125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26F8EC-D9CA-49A8-ABD8-87BC92BE306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58159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Content, Top and Bottom">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762000" y="2784475"/>
            <a:ext cx="7656512" cy="155448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Content Placeholder 2"/>
          <p:cNvSpPr>
            <a:spLocks noGrp="1"/>
          </p:cNvSpPr>
          <p:nvPr>
            <p:ph sz="half" idx="13"/>
          </p:nvPr>
        </p:nvSpPr>
        <p:spPr>
          <a:xfrm>
            <a:off x="762000" y="4497070"/>
            <a:ext cx="7656512" cy="155448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3"/>
          <p:cNvSpPr>
            <a:spLocks noGrp="1"/>
          </p:cNvSpPr>
          <p:nvPr>
            <p:ph type="dt" sz="half" idx="14"/>
          </p:nvPr>
        </p:nvSpPr>
        <p:spPr/>
        <p:txBody>
          <a:bodyPr/>
          <a:lstStyle>
            <a:lvl1pPr>
              <a:defRPr/>
            </a:lvl1pPr>
          </a:lstStyle>
          <a:p>
            <a:pPr>
              <a:defRPr/>
            </a:pPr>
            <a:fld id="{0B3E9B54-0B28-443D-9B29-C5A9686304D2}" type="datetime1">
              <a:rPr lang="en-US"/>
              <a:pPr>
                <a:defRPr/>
              </a:pPr>
              <a:t>10/22/2018</a:t>
            </a:fld>
            <a:endParaRPr lang="en-US" dirty="0"/>
          </a:p>
        </p:txBody>
      </p:sp>
      <p:sp>
        <p:nvSpPr>
          <p:cNvPr id="6" name="Footer Placeholder 4"/>
          <p:cNvSpPr>
            <a:spLocks noGrp="1"/>
          </p:cNvSpPr>
          <p:nvPr>
            <p:ph type="ftr" sz="quarter" idx="15"/>
          </p:nvPr>
        </p:nvSpPr>
        <p:spPr/>
        <p:txBody>
          <a:bodyPr/>
          <a:lstStyle>
            <a:lvl1pPr>
              <a:defRPr/>
            </a:lvl1pPr>
          </a:lstStyle>
          <a:p>
            <a:pPr>
              <a:defRPr/>
            </a:pPr>
            <a:endParaRPr lang="en-US" dirty="0"/>
          </a:p>
        </p:txBody>
      </p:sp>
      <p:sp>
        <p:nvSpPr>
          <p:cNvPr id="7" name="Slide Number Placeholder 5"/>
          <p:cNvSpPr>
            <a:spLocks noGrp="1"/>
          </p:cNvSpPr>
          <p:nvPr>
            <p:ph type="sldNum" sz="quarter" idx="16"/>
          </p:nvPr>
        </p:nvSpPr>
        <p:spPr/>
        <p:txBody>
          <a:bodyPr/>
          <a:lstStyle>
            <a:lvl1pPr>
              <a:defRPr/>
            </a:lvl1pPr>
          </a:lstStyle>
          <a:p>
            <a:pPr>
              <a:defRPr/>
            </a:pPr>
            <a:fld id="{09B1A7DA-381C-4C97-8294-458BC50D7767}" type="slidenum">
              <a:rPr lang="en-US"/>
              <a:pPr>
                <a:defRPr/>
              </a:pPr>
              <a:t>‹#›</a:t>
            </a:fld>
            <a:endParaRPr lang="en-US" dirty="0"/>
          </a:p>
        </p:txBody>
      </p:sp>
    </p:spTree>
    <p:extLst>
      <p:ext uri="{BB962C8B-B14F-4D97-AF65-F5344CB8AC3E}">
        <p14:creationId xmlns:p14="http://schemas.microsoft.com/office/powerpoint/2010/main" val="149634909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78714F-D3BB-4905-8654-190093F96D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026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152400"/>
            <a:ext cx="2286000" cy="5973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152400"/>
            <a:ext cx="6705600" cy="5973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0DBA11-037E-4AB6-8866-1CA3FFEA03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964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152400"/>
            <a:ext cx="9144000" cy="5973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5464991-6AE7-4A80-A3C5-701135B022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165936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3FB53C-A466-4C5E-A9E1-24A35D5156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635756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B332017-763B-4B13-AD26-0CDF35ECFA0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868351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8B0745F-DF93-4D47-BA87-4E750413D4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129368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BCD289F-7B71-48AF-8B92-C79CF7D87AB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24780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E57D64B-E65A-45A1-B618-7799393FE5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53443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0AC66B70-4964-4104-B34D-EFBC400B2AB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587273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17B32CEE-50E7-454D-8B85-4D7F40A092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084121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4636008" y="2784475"/>
            <a:ext cx="3767328" cy="155448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Content Placeholder 2"/>
          <p:cNvSpPr>
            <a:spLocks noGrp="1"/>
          </p:cNvSpPr>
          <p:nvPr>
            <p:ph sz="half" idx="13"/>
          </p:nvPr>
        </p:nvSpPr>
        <p:spPr>
          <a:xfrm>
            <a:off x="4636008" y="4497070"/>
            <a:ext cx="3767328" cy="155448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9" name="Content Placeholder 2"/>
          <p:cNvSpPr>
            <a:spLocks noGrp="1"/>
          </p:cNvSpPr>
          <p:nvPr>
            <p:ph sz="half" idx="14"/>
          </p:nvPr>
        </p:nvSpPr>
        <p:spPr>
          <a:xfrm>
            <a:off x="740664" y="2784475"/>
            <a:ext cx="3767328" cy="3252788"/>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6" name="Date Placeholder 3"/>
          <p:cNvSpPr>
            <a:spLocks noGrp="1"/>
          </p:cNvSpPr>
          <p:nvPr>
            <p:ph type="dt" sz="half" idx="15"/>
          </p:nvPr>
        </p:nvSpPr>
        <p:spPr/>
        <p:txBody>
          <a:bodyPr/>
          <a:lstStyle>
            <a:lvl1pPr>
              <a:defRPr/>
            </a:lvl1pPr>
          </a:lstStyle>
          <a:p>
            <a:pPr>
              <a:defRPr/>
            </a:pPr>
            <a:fld id="{C70D53FD-B585-47ED-9C47-959DF7D1878D}" type="datetime1">
              <a:rPr lang="en-US"/>
              <a:pPr>
                <a:defRPr/>
              </a:pPr>
              <a:t>10/22/2018</a:t>
            </a:fld>
            <a:endParaRPr lang="en-US" dirty="0"/>
          </a:p>
        </p:txBody>
      </p:sp>
      <p:sp>
        <p:nvSpPr>
          <p:cNvPr id="7" name="Footer Placeholder 4"/>
          <p:cNvSpPr>
            <a:spLocks noGrp="1"/>
          </p:cNvSpPr>
          <p:nvPr>
            <p:ph type="ftr" sz="quarter" idx="16"/>
          </p:nvPr>
        </p:nvSpPr>
        <p:spPr/>
        <p:txBody>
          <a:bodyPr/>
          <a:lstStyle>
            <a:lvl1pPr>
              <a:defRPr/>
            </a:lvl1pPr>
          </a:lstStyle>
          <a:p>
            <a:pPr>
              <a:defRPr/>
            </a:pPr>
            <a:endParaRPr lang="en-US" dirty="0"/>
          </a:p>
        </p:txBody>
      </p:sp>
      <p:sp>
        <p:nvSpPr>
          <p:cNvPr id="10" name="Slide Number Placeholder 5"/>
          <p:cNvSpPr>
            <a:spLocks noGrp="1"/>
          </p:cNvSpPr>
          <p:nvPr>
            <p:ph type="sldNum" sz="quarter" idx="17"/>
          </p:nvPr>
        </p:nvSpPr>
        <p:spPr/>
        <p:txBody>
          <a:bodyPr/>
          <a:lstStyle>
            <a:lvl1pPr>
              <a:defRPr/>
            </a:lvl1pPr>
          </a:lstStyle>
          <a:p>
            <a:pPr>
              <a:defRPr/>
            </a:pPr>
            <a:fld id="{E99694BD-B508-41C2-ABA2-91CCC4F4208A}" type="slidenum">
              <a:rPr lang="en-US"/>
              <a:pPr>
                <a:defRPr/>
              </a:pPr>
              <a:t>‹#›</a:t>
            </a:fld>
            <a:endParaRPr lang="en-US" dirty="0"/>
          </a:p>
        </p:txBody>
      </p:sp>
    </p:spTree>
    <p:extLst>
      <p:ext uri="{BB962C8B-B14F-4D97-AF65-F5344CB8AC3E}">
        <p14:creationId xmlns:p14="http://schemas.microsoft.com/office/powerpoint/2010/main" val="235561069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EC989C0-E0EA-48A8-9AC4-7A369BF9593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084725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2DEB879E-DB5F-403C-8FC3-98AF62E33EB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862003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86C52E-AA17-4047-B3C8-D7F06AD776A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38926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44FF0A8-2456-4413-82C2-2C054D46C9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94715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152400"/>
            <a:ext cx="2286000" cy="5973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152400"/>
            <a:ext cx="6705600" cy="5973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0A9EB24-8FFF-4130-BB3B-45B7FE3E61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160608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6A440A-8DC1-47E5-B46C-2C9191BFC72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614203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A8477D-DF44-4B50-8700-0FA56FB26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360569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B0E8C1-B4CB-4E9F-B474-2D981B7412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96190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EF7328-DB6B-4EA9-8C9A-224156005F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559610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CDA8C02-025A-4FBC-A4D3-62AFC27E18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60013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4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4636008" y="2784475"/>
            <a:ext cx="3767328" cy="155448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Content Placeholder 2"/>
          <p:cNvSpPr>
            <a:spLocks noGrp="1"/>
          </p:cNvSpPr>
          <p:nvPr>
            <p:ph sz="half" idx="13"/>
          </p:nvPr>
        </p:nvSpPr>
        <p:spPr>
          <a:xfrm>
            <a:off x="4636008" y="4497070"/>
            <a:ext cx="3767328" cy="155448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10" name="Content Placeholder 2"/>
          <p:cNvSpPr>
            <a:spLocks noGrp="1"/>
          </p:cNvSpPr>
          <p:nvPr>
            <p:ph sz="half" idx="14"/>
          </p:nvPr>
        </p:nvSpPr>
        <p:spPr>
          <a:xfrm>
            <a:off x="739775" y="2784475"/>
            <a:ext cx="3767328" cy="155448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11" name="Content Placeholder 2"/>
          <p:cNvSpPr>
            <a:spLocks noGrp="1"/>
          </p:cNvSpPr>
          <p:nvPr>
            <p:ph sz="half" idx="15"/>
          </p:nvPr>
        </p:nvSpPr>
        <p:spPr>
          <a:xfrm>
            <a:off x="739775" y="4497070"/>
            <a:ext cx="3767328" cy="155448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3"/>
          <p:cNvSpPr>
            <a:spLocks noGrp="1"/>
          </p:cNvSpPr>
          <p:nvPr>
            <p:ph type="dt" sz="half" idx="16"/>
          </p:nvPr>
        </p:nvSpPr>
        <p:spPr/>
        <p:txBody>
          <a:bodyPr/>
          <a:lstStyle>
            <a:lvl1pPr>
              <a:defRPr/>
            </a:lvl1pPr>
          </a:lstStyle>
          <a:p>
            <a:pPr>
              <a:defRPr/>
            </a:pPr>
            <a:fld id="{8041331F-DD2E-4D67-AFFA-F27603F2913A}" type="datetime1">
              <a:rPr lang="en-US"/>
              <a:pPr>
                <a:defRPr/>
              </a:pPr>
              <a:t>10/22/2018</a:t>
            </a:fld>
            <a:endParaRPr lang="en-US" dirty="0"/>
          </a:p>
        </p:txBody>
      </p:sp>
      <p:sp>
        <p:nvSpPr>
          <p:cNvPr id="9" name="Footer Placeholder 4"/>
          <p:cNvSpPr>
            <a:spLocks noGrp="1"/>
          </p:cNvSpPr>
          <p:nvPr>
            <p:ph type="ftr" sz="quarter" idx="17"/>
          </p:nvPr>
        </p:nvSpPr>
        <p:spPr/>
        <p:txBody>
          <a:bodyPr/>
          <a:lstStyle>
            <a:lvl1pPr>
              <a:defRPr/>
            </a:lvl1pPr>
          </a:lstStyle>
          <a:p>
            <a:pPr>
              <a:defRPr/>
            </a:pPr>
            <a:endParaRPr lang="en-US" dirty="0"/>
          </a:p>
        </p:txBody>
      </p:sp>
      <p:sp>
        <p:nvSpPr>
          <p:cNvPr id="12" name="Slide Number Placeholder 5"/>
          <p:cNvSpPr>
            <a:spLocks noGrp="1"/>
          </p:cNvSpPr>
          <p:nvPr>
            <p:ph type="sldNum" sz="quarter" idx="18"/>
          </p:nvPr>
        </p:nvSpPr>
        <p:spPr/>
        <p:txBody>
          <a:bodyPr/>
          <a:lstStyle>
            <a:lvl1pPr>
              <a:defRPr/>
            </a:lvl1pPr>
          </a:lstStyle>
          <a:p>
            <a:pPr>
              <a:defRPr/>
            </a:pPr>
            <a:fld id="{9F2C8985-A058-4886-A071-E52019D583C3}" type="slidenum">
              <a:rPr lang="en-US"/>
              <a:pPr>
                <a:defRPr/>
              </a:pPr>
              <a:t>‹#›</a:t>
            </a:fld>
            <a:endParaRPr lang="en-US" dirty="0"/>
          </a:p>
        </p:txBody>
      </p:sp>
    </p:spTree>
    <p:extLst>
      <p:ext uri="{BB962C8B-B14F-4D97-AF65-F5344CB8AC3E}">
        <p14:creationId xmlns:p14="http://schemas.microsoft.com/office/powerpoint/2010/main" val="96576745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3F2AFB0-C6AC-4331-A7B5-0EA201811E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130823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752E26C-D3BB-451D-AF52-C058421B676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963296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52083E8-7170-431D-BD75-E0F8C7B569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674198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26F8EC-D9CA-49A8-ABD8-87BC92BE306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87267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78714F-D3BB-4905-8654-190093F96D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487727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152400"/>
            <a:ext cx="2286000" cy="5973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152400"/>
            <a:ext cx="6705600" cy="5973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0DBA11-037E-4AB6-8866-1CA3FFEA03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895766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0" y="152400"/>
            <a:ext cx="9144000" cy="5973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5464991-6AE7-4A80-A3C5-701135B022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198297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3FB53C-A466-4C5E-A9E1-24A35D5156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38473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 name="TextBox 3"/>
          <p:cNvSpPr txBox="1"/>
          <p:nvPr/>
        </p:nvSpPr>
        <p:spPr>
          <a:xfrm>
            <a:off x="8293101" y="5803902"/>
            <a:ext cx="275717" cy="507831"/>
          </a:xfrm>
          <a:prstGeom prst="rect">
            <a:avLst/>
          </a:prstGeom>
          <a:noFill/>
        </p:spPr>
        <p:txBody>
          <a:bodyPr wrap="none" lIns="0" tIns="0" rIns="0" bIns="0">
            <a:spAutoFit/>
          </a:bodyPr>
          <a:lstStyle>
            <a:lvl1pPr>
              <a:defRPr>
                <a:solidFill>
                  <a:schemeClr val="tx1"/>
                </a:solidFill>
                <a:latin typeface="Calisto MT" pitchFamily="18" charset="0"/>
                <a:ea typeface="ＭＳ Ｐゴシック" pitchFamily="-107" charset="-128"/>
              </a:defRPr>
            </a:lvl1pPr>
            <a:lvl2pPr marL="37931725" indent="-37474525">
              <a:defRPr>
                <a:solidFill>
                  <a:schemeClr val="tx1"/>
                </a:solidFill>
                <a:latin typeface="Calisto MT" pitchFamily="18" charset="0"/>
                <a:ea typeface="ＭＳ Ｐゴシック" pitchFamily="-107" charset="-128"/>
              </a:defRPr>
            </a:lvl2pPr>
            <a:lvl3pPr>
              <a:defRPr>
                <a:solidFill>
                  <a:schemeClr val="tx1"/>
                </a:solidFill>
                <a:latin typeface="Calisto MT" pitchFamily="18" charset="0"/>
                <a:ea typeface="ＭＳ Ｐゴシック" pitchFamily="-107" charset="-128"/>
              </a:defRPr>
            </a:lvl3pPr>
            <a:lvl4pPr>
              <a:defRPr>
                <a:solidFill>
                  <a:schemeClr val="tx1"/>
                </a:solidFill>
                <a:latin typeface="Calisto MT" pitchFamily="18" charset="0"/>
                <a:ea typeface="ＭＳ Ｐゴシック" pitchFamily="-107" charset="-128"/>
              </a:defRPr>
            </a:lvl4pPr>
            <a:lvl5pPr>
              <a:defRPr>
                <a:solidFill>
                  <a:schemeClr val="tx1"/>
                </a:solidFill>
                <a:latin typeface="Calisto MT" pitchFamily="18" charset="0"/>
                <a:ea typeface="ＭＳ Ｐゴシック" pitchFamily="-107" charset="-128"/>
              </a:defRPr>
            </a:lvl5pPr>
            <a:lvl6pPr marL="457200" fontAlgn="base">
              <a:spcBef>
                <a:spcPct val="0"/>
              </a:spcBef>
              <a:spcAft>
                <a:spcPct val="0"/>
              </a:spcAft>
              <a:defRPr>
                <a:solidFill>
                  <a:schemeClr val="tx1"/>
                </a:solidFill>
                <a:latin typeface="Calisto MT" pitchFamily="18" charset="0"/>
                <a:ea typeface="ＭＳ Ｐゴシック" pitchFamily="-107" charset="-128"/>
              </a:defRPr>
            </a:lvl6pPr>
            <a:lvl7pPr marL="914400" fontAlgn="base">
              <a:spcBef>
                <a:spcPct val="0"/>
              </a:spcBef>
              <a:spcAft>
                <a:spcPct val="0"/>
              </a:spcAft>
              <a:defRPr>
                <a:solidFill>
                  <a:schemeClr val="tx1"/>
                </a:solidFill>
                <a:latin typeface="Calisto MT" pitchFamily="18" charset="0"/>
                <a:ea typeface="ＭＳ Ｐゴシック" pitchFamily="-107" charset="-128"/>
              </a:defRPr>
            </a:lvl7pPr>
            <a:lvl8pPr marL="1371600" fontAlgn="base">
              <a:spcBef>
                <a:spcPct val="0"/>
              </a:spcBef>
              <a:spcAft>
                <a:spcPct val="0"/>
              </a:spcAft>
              <a:defRPr>
                <a:solidFill>
                  <a:schemeClr val="tx1"/>
                </a:solidFill>
                <a:latin typeface="Calisto MT" pitchFamily="18" charset="0"/>
                <a:ea typeface="ＭＳ Ｐゴシック" pitchFamily="-107" charset="-128"/>
              </a:defRPr>
            </a:lvl8pPr>
            <a:lvl9pPr marL="1828800" fontAlgn="base">
              <a:spcBef>
                <a:spcPct val="0"/>
              </a:spcBef>
              <a:spcAft>
                <a:spcPct val="0"/>
              </a:spcAft>
              <a:defRPr>
                <a:solidFill>
                  <a:schemeClr val="tx1"/>
                </a:solidFill>
                <a:latin typeface="Calisto MT" pitchFamily="18" charset="0"/>
                <a:ea typeface="ＭＳ Ｐゴシック" pitchFamily="-107" charset="-128"/>
              </a:defRPr>
            </a:lvl9pPr>
          </a:lstStyle>
          <a:p>
            <a:pPr>
              <a:defRPr/>
            </a:pPr>
            <a:r>
              <a:rPr lang="en-US" sz="3300" b="0" dirty="0">
                <a:solidFill>
                  <a:schemeClr val="accent1"/>
                </a:solidFill>
                <a:latin typeface="Wingdings" pitchFamily="2" charset="2"/>
              </a:rPr>
              <a:t>S</a:t>
            </a:r>
          </a:p>
        </p:txBody>
      </p:sp>
      <p:sp>
        <p:nvSpPr>
          <p:cNvPr id="2" name="Title 1"/>
          <p:cNvSpPr>
            <a:spLocks noGrp="1"/>
          </p:cNvSpPr>
          <p:nvPr>
            <p:ph type="ctrTitle"/>
          </p:nvPr>
        </p:nvSpPr>
        <p:spPr>
          <a:xfrm>
            <a:off x="457199" y="1295402"/>
            <a:ext cx="8228013" cy="1927225"/>
          </a:xfrm>
        </p:spPr>
        <p:txBody>
          <a:bodyPr tIns="0" bIns="0" anchor="b"/>
          <a:lstStyle>
            <a:lvl1pPr>
              <a:defRPr sz="4500">
                <a:solidFill>
                  <a:schemeClr val="bg1"/>
                </a:solidFill>
              </a:defRPr>
            </a:lvl1pPr>
          </a:lstStyle>
          <a:p>
            <a:r>
              <a:rPr lang="en-US"/>
              <a:t>Click to edit Master title style</a:t>
            </a:r>
            <a:endParaRPr/>
          </a:p>
        </p:txBody>
      </p:sp>
      <p:sp>
        <p:nvSpPr>
          <p:cNvPr id="3" name="Subtitle 2"/>
          <p:cNvSpPr>
            <a:spLocks noGrp="1"/>
          </p:cNvSpPr>
          <p:nvPr>
            <p:ph type="subTitle" idx="1"/>
          </p:nvPr>
        </p:nvSpPr>
        <p:spPr>
          <a:xfrm>
            <a:off x="457199" y="3307976"/>
            <a:ext cx="8228013" cy="1066800"/>
          </a:xfrm>
        </p:spPr>
        <p:txBody>
          <a:bodyPr tIns="0" bIns="0"/>
          <a:lstStyle>
            <a:lvl1pPr marL="0" indent="0" algn="ctr">
              <a:spcBef>
                <a:spcPts val="225"/>
              </a:spcBef>
              <a:buNone/>
              <a:defRPr sz="1350">
                <a:solidFill>
                  <a:schemeClr val="bg1"/>
                </a:solidFill>
                <a:latin typeface="+mj-lt"/>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endParaRPr/>
          </a:p>
        </p:txBody>
      </p:sp>
      <p:sp>
        <p:nvSpPr>
          <p:cNvPr id="5" name="Date Placeholder 3"/>
          <p:cNvSpPr>
            <a:spLocks noGrp="1"/>
          </p:cNvSpPr>
          <p:nvPr>
            <p:ph type="dt" sz="half" idx="10"/>
          </p:nvPr>
        </p:nvSpPr>
        <p:spPr/>
        <p:txBody>
          <a:bodyPr/>
          <a:lstStyle>
            <a:lvl1pPr>
              <a:defRPr/>
            </a:lvl1pPr>
          </a:lstStyle>
          <a:p>
            <a:pPr>
              <a:defRPr/>
            </a:pPr>
            <a:fld id="{312C01DE-8395-418B-89B6-B4F5D29A659F}" type="datetime1">
              <a:rPr lang="en-US"/>
              <a:pPr>
                <a:defRPr/>
              </a:pPr>
              <a:t>10/22/2018</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2700F6F8-395A-44B9-8349-8D9AC043F7A5}" type="slidenum">
              <a:rPr lang="en-US"/>
              <a:pPr>
                <a:defRPr/>
              </a:pPr>
              <a:t>‹#›</a:t>
            </a:fld>
            <a:endParaRPr lang="en-US" dirty="0"/>
          </a:p>
        </p:txBody>
      </p:sp>
    </p:spTree>
    <p:extLst>
      <p:ext uri="{BB962C8B-B14F-4D97-AF65-F5344CB8AC3E}">
        <p14:creationId xmlns:p14="http://schemas.microsoft.com/office/powerpoint/2010/main" val="3712392238"/>
      </p:ext>
    </p:extLst>
  </p:cSld>
  <p:clrMapOvr>
    <a:overrideClrMapping bg1="lt1" tx1="dk1" bg2="lt2" tx2="dk2" accent1="accent1" accent2="accent2" accent3="accent3" accent4="accent4" accent5="accent5" accent6="accent6" hlink="hlink" folHlink="folHlink"/>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lvl1pPr>
              <a:defRPr/>
            </a:lvl1pPr>
          </a:lstStyle>
          <a:p>
            <a:pPr>
              <a:defRPr/>
            </a:pPr>
            <a:fld id="{1CBF8DB1-0C47-41D7-9595-F89CF6729E13}" type="datetime1">
              <a:rPr lang="en-US"/>
              <a:pPr>
                <a:defRPr/>
              </a:pPr>
              <a:t>10/22/2018</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9EAFF784-A259-48FC-ACE9-9ED07C8CA709}" type="slidenum">
              <a:rPr lang="en-US"/>
              <a:pPr>
                <a:defRPr/>
              </a:pPr>
              <a:t>‹#›</a:t>
            </a:fld>
            <a:endParaRPr lang="en-US" dirty="0"/>
          </a:p>
        </p:txBody>
      </p:sp>
    </p:spTree>
    <p:extLst>
      <p:ext uri="{BB962C8B-B14F-4D97-AF65-F5344CB8AC3E}">
        <p14:creationId xmlns:p14="http://schemas.microsoft.com/office/powerpoint/2010/main" val="15938170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3"/>
          <p:cNvSpPr>
            <a:spLocks noGrp="1"/>
          </p:cNvSpPr>
          <p:nvPr>
            <p:ph type="dt" sz="half" idx="10"/>
          </p:nvPr>
        </p:nvSpPr>
        <p:spPr/>
        <p:txBody>
          <a:bodyPr/>
          <a:lstStyle>
            <a:lvl1pPr>
              <a:defRPr/>
            </a:lvl1pPr>
          </a:lstStyle>
          <a:p>
            <a:pPr>
              <a:defRPr/>
            </a:pPr>
            <a:fld id="{6C1C22A0-EFD6-4CBB-834C-79E3952A9B63}" type="datetime1">
              <a:rPr lang="en-US"/>
              <a:pPr>
                <a:defRPr/>
              </a:pPr>
              <a:t>10/22/2018</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dirty="0"/>
          </a:p>
        </p:txBody>
      </p:sp>
      <p:sp>
        <p:nvSpPr>
          <p:cNvPr id="5" name="Slide Number Placeholder 5"/>
          <p:cNvSpPr>
            <a:spLocks noGrp="1"/>
          </p:cNvSpPr>
          <p:nvPr>
            <p:ph type="sldNum" sz="quarter" idx="12"/>
          </p:nvPr>
        </p:nvSpPr>
        <p:spPr/>
        <p:txBody>
          <a:bodyPr/>
          <a:lstStyle>
            <a:lvl1pPr>
              <a:defRPr/>
            </a:lvl1pPr>
          </a:lstStyle>
          <a:p>
            <a:pPr>
              <a:defRPr/>
            </a:pPr>
            <a:fld id="{88ACC59B-A4B9-4A94-AA88-F8FB929DEAA5}" type="slidenum">
              <a:rPr lang="en-US"/>
              <a:pPr>
                <a:defRPr/>
              </a:pPr>
              <a:t>‹#›</a:t>
            </a:fld>
            <a:endParaRPr lang="en-US" dirty="0"/>
          </a:p>
        </p:txBody>
      </p:sp>
    </p:spTree>
    <p:extLst>
      <p:ext uri="{BB962C8B-B14F-4D97-AF65-F5344CB8AC3E}">
        <p14:creationId xmlns:p14="http://schemas.microsoft.com/office/powerpoint/2010/main" val="413870227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740664" y="2784475"/>
            <a:ext cx="3767328" cy="3252788"/>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634753" y="2784475"/>
            <a:ext cx="3767328" cy="3252788"/>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3"/>
          <p:cNvSpPr>
            <a:spLocks noGrp="1"/>
          </p:cNvSpPr>
          <p:nvPr>
            <p:ph type="dt" sz="half" idx="10"/>
          </p:nvPr>
        </p:nvSpPr>
        <p:spPr/>
        <p:txBody>
          <a:bodyPr/>
          <a:lstStyle>
            <a:lvl1pPr>
              <a:defRPr/>
            </a:lvl1pPr>
          </a:lstStyle>
          <a:p>
            <a:pPr>
              <a:defRPr/>
            </a:pPr>
            <a:fld id="{4E3EF353-C063-4FCB-9668-B596E6394F8D}" type="datetime1">
              <a:rPr lang="en-US"/>
              <a:pPr>
                <a:defRPr/>
              </a:pPr>
              <a:t>10/22/2018</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DF238337-0693-4255-8296-E7796999C255}" type="slidenum">
              <a:rPr lang="en-US"/>
              <a:pPr>
                <a:defRPr/>
              </a:pPr>
              <a:t>‹#›</a:t>
            </a:fld>
            <a:endParaRPr lang="en-US" dirty="0"/>
          </a:p>
        </p:txBody>
      </p:sp>
    </p:spTree>
    <p:extLst>
      <p:ext uri="{BB962C8B-B14F-4D97-AF65-F5344CB8AC3E}">
        <p14:creationId xmlns:p14="http://schemas.microsoft.com/office/powerpoint/2010/main" val="220506894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a:p>
        </p:txBody>
      </p:sp>
      <p:sp>
        <p:nvSpPr>
          <p:cNvPr id="3" name="Text Placeholder 2"/>
          <p:cNvSpPr>
            <a:spLocks noGrp="1"/>
          </p:cNvSpPr>
          <p:nvPr>
            <p:ph type="body" idx="1"/>
          </p:nvPr>
        </p:nvSpPr>
        <p:spPr>
          <a:xfrm>
            <a:off x="740664" y="2232211"/>
            <a:ext cx="3767328" cy="762000"/>
          </a:xfrm>
        </p:spPr>
        <p:txBody>
          <a:bodyPr anchor="b">
            <a:noAutofit/>
          </a:bodyPr>
          <a:lstStyle>
            <a:lvl1pPr marL="0" indent="0" algn="ctr">
              <a:lnSpc>
                <a:spcPts val="1950"/>
              </a:lnSpc>
              <a:spcBef>
                <a:spcPts val="0"/>
              </a:spcBef>
              <a:buNone/>
              <a:defRPr sz="1800" b="1">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740664" y="3160061"/>
            <a:ext cx="3767328" cy="2891491"/>
          </a:xfrm>
        </p:spPr>
        <p:txBody>
          <a:bodyPr/>
          <a:lstStyle>
            <a:lvl1pPr>
              <a:defRPr sz="1350"/>
            </a:lvl1pPr>
            <a:lvl2pPr>
              <a:defRPr sz="1350"/>
            </a:lvl2pPr>
            <a:lvl3pPr>
              <a:defRPr sz="1350"/>
            </a:lvl3pPr>
            <a:lvl4pPr>
              <a:defRPr sz="1350"/>
            </a:lvl4pPr>
            <a:lvl5pPr>
              <a:defRPr sz="135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4631578" y="2232211"/>
            <a:ext cx="3767328" cy="762000"/>
          </a:xfrm>
        </p:spPr>
        <p:txBody>
          <a:bodyPr anchor="b">
            <a:noAutofit/>
          </a:bodyPr>
          <a:lstStyle>
            <a:lvl1pPr marL="0" indent="0" algn="ctr">
              <a:lnSpc>
                <a:spcPts val="1950"/>
              </a:lnSpc>
              <a:spcBef>
                <a:spcPts val="0"/>
              </a:spcBef>
              <a:buNone/>
              <a:defRPr sz="1800" b="1">
                <a:solidFill>
                  <a:schemeClr val="accent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31578" y="3160061"/>
            <a:ext cx="3767328" cy="2891491"/>
          </a:xfrm>
        </p:spPr>
        <p:txBody>
          <a:bodyPr/>
          <a:lstStyle>
            <a:lvl1pPr>
              <a:defRPr sz="1350"/>
            </a:lvl1pPr>
            <a:lvl2pPr>
              <a:defRPr sz="1350"/>
            </a:lvl2pPr>
            <a:lvl3pPr>
              <a:defRPr sz="1350"/>
            </a:lvl3pPr>
            <a:lvl4pPr>
              <a:defRPr sz="1350"/>
            </a:lvl4pPr>
            <a:lvl5pPr>
              <a:defRPr sz="135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3"/>
          <p:cNvSpPr>
            <a:spLocks noGrp="1"/>
          </p:cNvSpPr>
          <p:nvPr>
            <p:ph type="dt" sz="half" idx="10"/>
          </p:nvPr>
        </p:nvSpPr>
        <p:spPr/>
        <p:txBody>
          <a:bodyPr/>
          <a:lstStyle>
            <a:lvl1pPr>
              <a:defRPr/>
            </a:lvl1pPr>
          </a:lstStyle>
          <a:p>
            <a:pPr>
              <a:defRPr/>
            </a:pPr>
            <a:fld id="{598DE2C3-47CA-444B-A803-0E00BC7254C9}" type="datetime1">
              <a:rPr lang="en-US"/>
              <a:pPr>
                <a:defRPr/>
              </a:pPr>
              <a:t>10/22/2018</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dirty="0"/>
          </a:p>
        </p:txBody>
      </p:sp>
      <p:sp>
        <p:nvSpPr>
          <p:cNvPr id="9" name="Slide Number Placeholder 5"/>
          <p:cNvSpPr>
            <a:spLocks noGrp="1"/>
          </p:cNvSpPr>
          <p:nvPr>
            <p:ph type="sldNum" sz="quarter" idx="12"/>
          </p:nvPr>
        </p:nvSpPr>
        <p:spPr/>
        <p:txBody>
          <a:bodyPr/>
          <a:lstStyle>
            <a:lvl1pPr>
              <a:defRPr/>
            </a:lvl1pPr>
          </a:lstStyle>
          <a:p>
            <a:pPr>
              <a:defRPr/>
            </a:pPr>
            <a:fld id="{E48D7081-72FE-4A93-B60E-9274B55336F7}" type="slidenum">
              <a:rPr lang="en-US"/>
              <a:pPr>
                <a:defRPr/>
              </a:pPr>
              <a:t>‹#›</a:t>
            </a:fld>
            <a:endParaRPr lang="en-US" dirty="0"/>
          </a:p>
        </p:txBody>
      </p:sp>
    </p:spTree>
    <p:extLst>
      <p:ext uri="{BB962C8B-B14F-4D97-AF65-F5344CB8AC3E}">
        <p14:creationId xmlns:p14="http://schemas.microsoft.com/office/powerpoint/2010/main" val="325776747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2 Content, Top and Bottom">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762001" y="2784475"/>
            <a:ext cx="7656512" cy="1554480"/>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Content Placeholder 2"/>
          <p:cNvSpPr>
            <a:spLocks noGrp="1"/>
          </p:cNvSpPr>
          <p:nvPr>
            <p:ph sz="half" idx="13"/>
          </p:nvPr>
        </p:nvSpPr>
        <p:spPr>
          <a:xfrm>
            <a:off x="762001" y="4497070"/>
            <a:ext cx="7656512" cy="1554480"/>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3"/>
          <p:cNvSpPr>
            <a:spLocks noGrp="1"/>
          </p:cNvSpPr>
          <p:nvPr>
            <p:ph type="dt" sz="half" idx="14"/>
          </p:nvPr>
        </p:nvSpPr>
        <p:spPr/>
        <p:txBody>
          <a:bodyPr/>
          <a:lstStyle>
            <a:lvl1pPr>
              <a:defRPr/>
            </a:lvl1pPr>
          </a:lstStyle>
          <a:p>
            <a:pPr>
              <a:defRPr/>
            </a:pPr>
            <a:fld id="{0B3E9B54-0B28-443D-9B29-C5A9686304D2}" type="datetime1">
              <a:rPr lang="en-US"/>
              <a:pPr>
                <a:defRPr/>
              </a:pPr>
              <a:t>10/22/2018</a:t>
            </a:fld>
            <a:endParaRPr lang="en-US" dirty="0"/>
          </a:p>
        </p:txBody>
      </p:sp>
      <p:sp>
        <p:nvSpPr>
          <p:cNvPr id="6" name="Footer Placeholder 4"/>
          <p:cNvSpPr>
            <a:spLocks noGrp="1"/>
          </p:cNvSpPr>
          <p:nvPr>
            <p:ph type="ftr" sz="quarter" idx="15"/>
          </p:nvPr>
        </p:nvSpPr>
        <p:spPr/>
        <p:txBody>
          <a:bodyPr/>
          <a:lstStyle>
            <a:lvl1pPr>
              <a:defRPr/>
            </a:lvl1pPr>
          </a:lstStyle>
          <a:p>
            <a:pPr>
              <a:defRPr/>
            </a:pPr>
            <a:endParaRPr lang="en-US" dirty="0"/>
          </a:p>
        </p:txBody>
      </p:sp>
      <p:sp>
        <p:nvSpPr>
          <p:cNvPr id="7" name="Slide Number Placeholder 5"/>
          <p:cNvSpPr>
            <a:spLocks noGrp="1"/>
          </p:cNvSpPr>
          <p:nvPr>
            <p:ph type="sldNum" sz="quarter" idx="16"/>
          </p:nvPr>
        </p:nvSpPr>
        <p:spPr/>
        <p:txBody>
          <a:bodyPr/>
          <a:lstStyle>
            <a:lvl1pPr>
              <a:defRPr/>
            </a:lvl1pPr>
          </a:lstStyle>
          <a:p>
            <a:pPr>
              <a:defRPr/>
            </a:pPr>
            <a:fld id="{09B1A7DA-381C-4C97-8294-458BC50D7767}" type="slidenum">
              <a:rPr lang="en-US"/>
              <a:pPr>
                <a:defRPr/>
              </a:pPr>
              <a:t>‹#›</a:t>
            </a:fld>
            <a:endParaRPr lang="en-US" dirty="0"/>
          </a:p>
        </p:txBody>
      </p:sp>
    </p:spTree>
    <p:extLst>
      <p:ext uri="{BB962C8B-B14F-4D97-AF65-F5344CB8AC3E}">
        <p14:creationId xmlns:p14="http://schemas.microsoft.com/office/powerpoint/2010/main" val="175324193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3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4636008" y="2784475"/>
            <a:ext cx="3767328" cy="1554480"/>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Content Placeholder 2"/>
          <p:cNvSpPr>
            <a:spLocks noGrp="1"/>
          </p:cNvSpPr>
          <p:nvPr>
            <p:ph sz="half" idx="13"/>
          </p:nvPr>
        </p:nvSpPr>
        <p:spPr>
          <a:xfrm>
            <a:off x="4636008" y="4497070"/>
            <a:ext cx="3767328" cy="1554480"/>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9" name="Content Placeholder 2"/>
          <p:cNvSpPr>
            <a:spLocks noGrp="1"/>
          </p:cNvSpPr>
          <p:nvPr>
            <p:ph sz="half" idx="14"/>
          </p:nvPr>
        </p:nvSpPr>
        <p:spPr>
          <a:xfrm>
            <a:off x="740664" y="2784475"/>
            <a:ext cx="3767328" cy="3252788"/>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6" name="Date Placeholder 3"/>
          <p:cNvSpPr>
            <a:spLocks noGrp="1"/>
          </p:cNvSpPr>
          <p:nvPr>
            <p:ph type="dt" sz="half" idx="15"/>
          </p:nvPr>
        </p:nvSpPr>
        <p:spPr/>
        <p:txBody>
          <a:bodyPr/>
          <a:lstStyle>
            <a:lvl1pPr>
              <a:defRPr/>
            </a:lvl1pPr>
          </a:lstStyle>
          <a:p>
            <a:pPr>
              <a:defRPr/>
            </a:pPr>
            <a:fld id="{C70D53FD-B585-47ED-9C47-959DF7D1878D}" type="datetime1">
              <a:rPr lang="en-US"/>
              <a:pPr>
                <a:defRPr/>
              </a:pPr>
              <a:t>10/22/2018</a:t>
            </a:fld>
            <a:endParaRPr lang="en-US" dirty="0"/>
          </a:p>
        </p:txBody>
      </p:sp>
      <p:sp>
        <p:nvSpPr>
          <p:cNvPr id="7" name="Footer Placeholder 4"/>
          <p:cNvSpPr>
            <a:spLocks noGrp="1"/>
          </p:cNvSpPr>
          <p:nvPr>
            <p:ph type="ftr" sz="quarter" idx="16"/>
          </p:nvPr>
        </p:nvSpPr>
        <p:spPr/>
        <p:txBody>
          <a:bodyPr/>
          <a:lstStyle>
            <a:lvl1pPr>
              <a:defRPr/>
            </a:lvl1pPr>
          </a:lstStyle>
          <a:p>
            <a:pPr>
              <a:defRPr/>
            </a:pPr>
            <a:endParaRPr lang="en-US" dirty="0"/>
          </a:p>
        </p:txBody>
      </p:sp>
      <p:sp>
        <p:nvSpPr>
          <p:cNvPr id="10" name="Slide Number Placeholder 5"/>
          <p:cNvSpPr>
            <a:spLocks noGrp="1"/>
          </p:cNvSpPr>
          <p:nvPr>
            <p:ph type="sldNum" sz="quarter" idx="17"/>
          </p:nvPr>
        </p:nvSpPr>
        <p:spPr/>
        <p:txBody>
          <a:bodyPr/>
          <a:lstStyle>
            <a:lvl1pPr>
              <a:defRPr/>
            </a:lvl1pPr>
          </a:lstStyle>
          <a:p>
            <a:pPr>
              <a:defRPr/>
            </a:pPr>
            <a:fld id="{E99694BD-B508-41C2-ABA2-91CCC4F4208A}" type="slidenum">
              <a:rPr lang="en-US"/>
              <a:pPr>
                <a:defRPr/>
              </a:pPr>
              <a:t>‹#›</a:t>
            </a:fld>
            <a:endParaRPr lang="en-US" dirty="0"/>
          </a:p>
        </p:txBody>
      </p:sp>
    </p:spTree>
    <p:extLst>
      <p:ext uri="{BB962C8B-B14F-4D97-AF65-F5344CB8AC3E}">
        <p14:creationId xmlns:p14="http://schemas.microsoft.com/office/powerpoint/2010/main" val="13438450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4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4636008" y="2784475"/>
            <a:ext cx="3767328" cy="1554480"/>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Content Placeholder 2"/>
          <p:cNvSpPr>
            <a:spLocks noGrp="1"/>
          </p:cNvSpPr>
          <p:nvPr>
            <p:ph sz="half" idx="13"/>
          </p:nvPr>
        </p:nvSpPr>
        <p:spPr>
          <a:xfrm>
            <a:off x="4636008" y="4497070"/>
            <a:ext cx="3767328" cy="1554480"/>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10" name="Content Placeholder 2"/>
          <p:cNvSpPr>
            <a:spLocks noGrp="1"/>
          </p:cNvSpPr>
          <p:nvPr>
            <p:ph sz="half" idx="14"/>
          </p:nvPr>
        </p:nvSpPr>
        <p:spPr>
          <a:xfrm>
            <a:off x="739775" y="2784475"/>
            <a:ext cx="3767328" cy="1554480"/>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11" name="Content Placeholder 2"/>
          <p:cNvSpPr>
            <a:spLocks noGrp="1"/>
          </p:cNvSpPr>
          <p:nvPr>
            <p:ph sz="half" idx="15"/>
          </p:nvPr>
        </p:nvSpPr>
        <p:spPr>
          <a:xfrm>
            <a:off x="739775" y="4497070"/>
            <a:ext cx="3767328" cy="1554480"/>
          </a:xfrm>
        </p:spPr>
        <p:txBody>
          <a:bodyPr/>
          <a:lstStyle>
            <a:lvl1pPr>
              <a:defRPr sz="1350"/>
            </a:lvl1pPr>
            <a:lvl2pPr>
              <a:defRPr sz="1350"/>
            </a:lvl2pPr>
            <a:lvl3pPr>
              <a:defRPr sz="135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3"/>
          <p:cNvSpPr>
            <a:spLocks noGrp="1"/>
          </p:cNvSpPr>
          <p:nvPr>
            <p:ph type="dt" sz="half" idx="16"/>
          </p:nvPr>
        </p:nvSpPr>
        <p:spPr/>
        <p:txBody>
          <a:bodyPr/>
          <a:lstStyle>
            <a:lvl1pPr>
              <a:defRPr/>
            </a:lvl1pPr>
          </a:lstStyle>
          <a:p>
            <a:pPr>
              <a:defRPr/>
            </a:pPr>
            <a:fld id="{8041331F-DD2E-4D67-AFFA-F27603F2913A}" type="datetime1">
              <a:rPr lang="en-US"/>
              <a:pPr>
                <a:defRPr/>
              </a:pPr>
              <a:t>10/22/2018</a:t>
            </a:fld>
            <a:endParaRPr lang="en-US" dirty="0"/>
          </a:p>
        </p:txBody>
      </p:sp>
      <p:sp>
        <p:nvSpPr>
          <p:cNvPr id="9" name="Footer Placeholder 4"/>
          <p:cNvSpPr>
            <a:spLocks noGrp="1"/>
          </p:cNvSpPr>
          <p:nvPr>
            <p:ph type="ftr" sz="quarter" idx="17"/>
          </p:nvPr>
        </p:nvSpPr>
        <p:spPr/>
        <p:txBody>
          <a:bodyPr/>
          <a:lstStyle>
            <a:lvl1pPr>
              <a:defRPr/>
            </a:lvl1pPr>
          </a:lstStyle>
          <a:p>
            <a:pPr>
              <a:defRPr/>
            </a:pPr>
            <a:endParaRPr lang="en-US" dirty="0"/>
          </a:p>
        </p:txBody>
      </p:sp>
      <p:sp>
        <p:nvSpPr>
          <p:cNvPr id="12" name="Slide Number Placeholder 5"/>
          <p:cNvSpPr>
            <a:spLocks noGrp="1"/>
          </p:cNvSpPr>
          <p:nvPr>
            <p:ph type="sldNum" sz="quarter" idx="18"/>
          </p:nvPr>
        </p:nvSpPr>
        <p:spPr/>
        <p:txBody>
          <a:bodyPr/>
          <a:lstStyle>
            <a:lvl1pPr>
              <a:defRPr/>
            </a:lvl1pPr>
          </a:lstStyle>
          <a:p>
            <a:pPr>
              <a:defRPr/>
            </a:pPr>
            <a:fld id="{9F2C8985-A058-4886-A071-E52019D583C3}" type="slidenum">
              <a:rPr lang="en-US"/>
              <a:pPr>
                <a:defRPr/>
              </a:pPr>
              <a:t>‹#›</a:t>
            </a:fld>
            <a:endParaRPr lang="en-US" dirty="0"/>
          </a:p>
        </p:txBody>
      </p:sp>
    </p:spTree>
    <p:extLst>
      <p:ext uri="{BB962C8B-B14F-4D97-AF65-F5344CB8AC3E}">
        <p14:creationId xmlns:p14="http://schemas.microsoft.com/office/powerpoint/2010/main" val="182705516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3"/>
          <p:cNvSpPr>
            <a:spLocks noGrp="1"/>
          </p:cNvSpPr>
          <p:nvPr>
            <p:ph type="dt" sz="half" idx="10"/>
          </p:nvPr>
        </p:nvSpPr>
        <p:spPr/>
        <p:txBody>
          <a:bodyPr/>
          <a:lstStyle>
            <a:lvl1pPr>
              <a:defRPr/>
            </a:lvl1pPr>
          </a:lstStyle>
          <a:p>
            <a:pPr>
              <a:defRPr/>
            </a:pPr>
            <a:fld id="{6C1C22A0-EFD6-4CBB-834C-79E3952A9B63}" type="datetime1">
              <a:rPr lang="en-US"/>
              <a:pPr>
                <a:defRPr/>
              </a:pPr>
              <a:t>10/22/2018</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dirty="0"/>
          </a:p>
        </p:txBody>
      </p:sp>
      <p:sp>
        <p:nvSpPr>
          <p:cNvPr id="5" name="Slide Number Placeholder 5"/>
          <p:cNvSpPr>
            <a:spLocks noGrp="1"/>
          </p:cNvSpPr>
          <p:nvPr>
            <p:ph type="sldNum" sz="quarter" idx="12"/>
          </p:nvPr>
        </p:nvSpPr>
        <p:spPr/>
        <p:txBody>
          <a:bodyPr/>
          <a:lstStyle>
            <a:lvl1pPr>
              <a:defRPr/>
            </a:lvl1pPr>
          </a:lstStyle>
          <a:p>
            <a:pPr>
              <a:defRPr/>
            </a:pPr>
            <a:fld id="{88ACC59B-A4B9-4A94-AA88-F8FB929DEAA5}" type="slidenum">
              <a:rPr lang="en-US"/>
              <a:pPr>
                <a:defRPr/>
              </a:pPr>
              <a:t>‹#›</a:t>
            </a:fld>
            <a:endParaRPr lang="en-US" dirty="0"/>
          </a:p>
        </p:txBody>
      </p:sp>
    </p:spTree>
    <p:extLst>
      <p:ext uri="{BB962C8B-B14F-4D97-AF65-F5344CB8AC3E}">
        <p14:creationId xmlns:p14="http://schemas.microsoft.com/office/powerpoint/2010/main" val="399811171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E4057BFB-6139-4C81-A319-C8A73F29075C}" type="datetime1">
              <a:rPr lang="en-US"/>
              <a:pPr>
                <a:defRPr/>
              </a:pPr>
              <a:t>10/22/2018</a:t>
            </a:fld>
            <a:endParaRPr lang="en-US" dirty="0"/>
          </a:p>
        </p:txBody>
      </p:sp>
      <p:sp>
        <p:nvSpPr>
          <p:cNvPr id="3" name="Footer Placeholder 2"/>
          <p:cNvSpPr>
            <a:spLocks noGrp="1"/>
          </p:cNvSpPr>
          <p:nvPr>
            <p:ph type="ftr" sz="quarter" idx="11"/>
          </p:nvPr>
        </p:nvSpPr>
        <p:spPr/>
        <p:txBody>
          <a:bodyPr/>
          <a:lstStyle>
            <a:lvl1pPr>
              <a:defRPr/>
            </a:lvl1pPr>
          </a:lstStyle>
          <a:p>
            <a:pPr>
              <a:defRPr/>
            </a:pPr>
            <a:endParaRPr lang="en-US" dirty="0"/>
          </a:p>
        </p:txBody>
      </p:sp>
      <p:sp>
        <p:nvSpPr>
          <p:cNvPr id="4" name="Slide Number Placeholder 3"/>
          <p:cNvSpPr>
            <a:spLocks noGrp="1"/>
          </p:cNvSpPr>
          <p:nvPr>
            <p:ph type="sldNum" sz="quarter" idx="12"/>
          </p:nvPr>
        </p:nvSpPr>
        <p:spPr/>
        <p:txBody>
          <a:bodyPr/>
          <a:lstStyle>
            <a:lvl1pPr>
              <a:defRPr/>
            </a:lvl1pPr>
          </a:lstStyle>
          <a:p>
            <a:pPr>
              <a:defRPr/>
            </a:pPr>
            <a:fld id="{CC3375AE-F2DA-4201-BEF2-3400C99AD9DE}" type="slidenum">
              <a:rPr lang="en-US"/>
              <a:pPr>
                <a:defRPr/>
              </a:pPr>
              <a:t>‹#›</a:t>
            </a:fld>
            <a:endParaRPr lang="en-US" dirty="0"/>
          </a:p>
        </p:txBody>
      </p:sp>
    </p:spTree>
    <p:extLst>
      <p:ext uri="{BB962C8B-B14F-4D97-AF65-F5344CB8AC3E}">
        <p14:creationId xmlns:p14="http://schemas.microsoft.com/office/powerpoint/2010/main" val="2615853298"/>
      </p:ext>
    </p:extLst>
  </p:cSld>
  <p:clrMapOvr>
    <a:overrideClrMapping bg1="lt1" tx1="dk1" bg2="lt2" tx2="dk2" accent1="accent1" accent2="accent2" accent3="accent3" accent4="accent4" accent5="accent5" accent6="accent6" hlink="hlink" folHlink="folHlink"/>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1"/>
            <a:ext cx="3509683" cy="2209800"/>
          </a:xfrm>
        </p:spPr>
        <p:txBody>
          <a:bodyPr anchor="b"/>
          <a:lstStyle>
            <a:lvl1pPr algn="l">
              <a:defRPr sz="3300" b="0"/>
            </a:lvl1pPr>
          </a:lstStyle>
          <a:p>
            <a:r>
              <a:rPr lang="en-US"/>
              <a:t>Click to edit Master title style</a:t>
            </a:r>
            <a:endParaRPr/>
          </a:p>
        </p:txBody>
      </p:sp>
      <p:sp>
        <p:nvSpPr>
          <p:cNvPr id="3" name="Content Placeholder 2"/>
          <p:cNvSpPr>
            <a:spLocks noGrp="1"/>
          </p:cNvSpPr>
          <p:nvPr>
            <p:ph idx="1"/>
          </p:nvPr>
        </p:nvSpPr>
        <p:spPr>
          <a:xfrm>
            <a:off x="5029200" y="273052"/>
            <a:ext cx="3657600" cy="5853113"/>
          </a:xfrm>
        </p:spPr>
        <p:txBody>
          <a:bodyPr>
            <a:normAutofit/>
          </a:bodyPr>
          <a:lstStyle>
            <a:lvl1pPr>
              <a:defRPr sz="1650"/>
            </a:lvl1pPr>
            <a:lvl2pPr>
              <a:defRPr sz="1500"/>
            </a:lvl2pPr>
            <a:lvl3pPr>
              <a:defRPr sz="15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457200" y="2649071"/>
            <a:ext cx="3509683" cy="3388192"/>
          </a:xfrm>
        </p:spPr>
        <p:txBody>
          <a:bodyPr>
            <a:normAutofit/>
          </a:bodyPr>
          <a:lstStyle>
            <a:lvl1pPr marL="0" indent="0">
              <a:buNone/>
              <a:defRPr sz="1500">
                <a:solidFill>
                  <a:schemeClr val="bg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chemeClr val="bg1"/>
                </a:solidFill>
              </a:defRPr>
            </a:lvl1pPr>
          </a:lstStyle>
          <a:p>
            <a:pPr>
              <a:defRPr/>
            </a:pPr>
            <a:fld id="{C7ECD07F-0381-488D-A898-4BF4B7B4E4A4}" type="datetime1">
              <a:rPr lang="en-US"/>
              <a:pPr>
                <a:defRPr/>
              </a:pPr>
              <a:t>10/22/2018</a:t>
            </a:fld>
            <a:endParaRPr lang="en-US" dirty="0"/>
          </a:p>
        </p:txBody>
      </p:sp>
      <p:sp>
        <p:nvSpPr>
          <p:cNvPr id="6" name="Footer Placeholder 5"/>
          <p:cNvSpPr>
            <a:spLocks noGrp="1"/>
          </p:cNvSpPr>
          <p:nvPr>
            <p:ph type="ftr" sz="quarter" idx="11"/>
          </p:nvPr>
        </p:nvSpPr>
        <p:spPr/>
        <p:txBody>
          <a:bodyPr/>
          <a:lstStyle>
            <a:lvl1pPr>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lvl1pPr>
          </a:lstStyle>
          <a:p>
            <a:pPr>
              <a:defRPr/>
            </a:pPr>
            <a:fld id="{86606ED2-78F1-4AB2-91CA-B4A84480BA58}" type="slidenum">
              <a:rPr lang="en-US"/>
              <a:pPr>
                <a:defRPr/>
              </a:pPr>
              <a:t>‹#›</a:t>
            </a:fld>
            <a:endParaRPr lang="en-US" dirty="0"/>
          </a:p>
        </p:txBody>
      </p:sp>
    </p:spTree>
    <p:extLst>
      <p:ext uri="{BB962C8B-B14F-4D97-AF65-F5344CB8AC3E}">
        <p14:creationId xmlns:p14="http://schemas.microsoft.com/office/powerpoint/2010/main" val="3101461042"/>
      </p:ext>
    </p:extLst>
  </p:cSld>
  <p:clrMapOvr>
    <a:overrideClrMapping bg1="lt1" tx1="dk1" bg2="lt2" tx2="dk2" accent1="accent1" accent2="accent2" accent3="accent3" accent4="accent4" accent5="accent5" accent6="accent6" hlink="hlink" folHlink="folHlink"/>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Picture with Captio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051426" y="381001"/>
            <a:ext cx="3635375" cy="2209800"/>
          </a:xfrm>
        </p:spPr>
        <p:txBody>
          <a:bodyPr anchor="b"/>
          <a:lstStyle>
            <a:lvl1pPr algn="l">
              <a:defRPr sz="3300" b="0">
                <a:solidFill>
                  <a:schemeClr val="tx1"/>
                </a:solidFill>
              </a:defRPr>
            </a:lvl1pPr>
          </a:lstStyle>
          <a:p>
            <a:r>
              <a:rPr lang="en-US"/>
              <a:t>Click to edit Master title style</a:t>
            </a:r>
            <a:endParaRPr/>
          </a:p>
        </p:txBody>
      </p:sp>
      <p:sp>
        <p:nvSpPr>
          <p:cNvPr id="4" name="Text Placeholder 3"/>
          <p:cNvSpPr>
            <a:spLocks noGrp="1"/>
          </p:cNvSpPr>
          <p:nvPr>
            <p:ph type="body" sz="half" idx="2"/>
          </p:nvPr>
        </p:nvSpPr>
        <p:spPr>
          <a:xfrm>
            <a:off x="5051426" y="2649072"/>
            <a:ext cx="3635375" cy="3505667"/>
          </a:xfrm>
        </p:spPr>
        <p:txBody>
          <a:bodyPr>
            <a:normAutofit/>
          </a:bodyPr>
          <a:lstStyle>
            <a:lvl1pPr marL="0" indent="0">
              <a:buNone/>
              <a:defRPr sz="1500">
                <a:solidFill>
                  <a:schemeClr val="tx1">
                    <a:lumMod val="65000"/>
                    <a:lumOff val="35000"/>
                  </a:schemeClr>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9" name="Picture Placeholder 8"/>
          <p:cNvSpPr>
            <a:spLocks noGrp="1"/>
          </p:cNvSpPr>
          <p:nvPr>
            <p:ph type="pic" sz="quarter" idx="13"/>
          </p:nvPr>
        </p:nvSpPr>
        <p:spPr>
          <a:xfrm>
            <a:off x="228600" y="1143000"/>
            <a:ext cx="4267200" cy="4267200"/>
          </a:xfrm>
          <a:prstGeom prst="ellipse">
            <a:avLst/>
          </a:prstGeom>
          <a:ln w="28575">
            <a:solidFill>
              <a:schemeClr val="accent1"/>
            </a:solidFill>
          </a:ln>
        </p:spPr>
        <p:txBody>
          <a:bodyPr rtlCol="0">
            <a:normAutofit/>
          </a:bodyPr>
          <a:lstStyle>
            <a:lvl1pPr marL="0" indent="0">
              <a:buNone/>
              <a:defRPr>
                <a:solidFill>
                  <a:schemeClr val="bg1"/>
                </a:solidFill>
              </a:defRPr>
            </a:lvl1pPr>
          </a:lstStyle>
          <a:p>
            <a:pPr lvl="0"/>
            <a:r>
              <a:rPr lang="en-US" noProof="0" dirty="0"/>
              <a:t>Click icon to add picture</a:t>
            </a:r>
            <a:endParaRPr noProof="0" dirty="0"/>
          </a:p>
        </p:txBody>
      </p:sp>
      <p:sp>
        <p:nvSpPr>
          <p:cNvPr id="5" name="Date Placeholder 4"/>
          <p:cNvSpPr>
            <a:spLocks noGrp="1"/>
          </p:cNvSpPr>
          <p:nvPr>
            <p:ph type="dt" sz="half" idx="14"/>
          </p:nvPr>
        </p:nvSpPr>
        <p:spPr/>
        <p:txBody>
          <a:bodyPr/>
          <a:lstStyle>
            <a:lvl1pPr>
              <a:defRPr>
                <a:solidFill>
                  <a:schemeClr val="bg1"/>
                </a:solidFill>
              </a:defRPr>
            </a:lvl1pPr>
          </a:lstStyle>
          <a:p>
            <a:pPr>
              <a:defRPr/>
            </a:pPr>
            <a:fld id="{DEFADD32-90E9-41A1-AA4D-4B7C4E2933E6}" type="datetime1">
              <a:rPr lang="en-US"/>
              <a:pPr>
                <a:defRPr/>
              </a:pPr>
              <a:t>10/22/2018</a:t>
            </a:fld>
            <a:endParaRPr lang="en-US" dirty="0"/>
          </a:p>
        </p:txBody>
      </p:sp>
      <p:sp>
        <p:nvSpPr>
          <p:cNvPr id="6" name="Footer Placeholder 5"/>
          <p:cNvSpPr>
            <a:spLocks noGrp="1"/>
          </p:cNvSpPr>
          <p:nvPr>
            <p:ph type="ftr" sz="quarter" idx="15"/>
          </p:nvPr>
        </p:nvSpPr>
        <p:spPr/>
        <p:txBody>
          <a:bodyPr/>
          <a:lstStyle>
            <a:lvl1pPr>
              <a:defRPr/>
            </a:lvl1pPr>
          </a:lstStyle>
          <a:p>
            <a:pPr>
              <a:defRPr/>
            </a:pPr>
            <a:endParaRPr lang="en-US" dirty="0"/>
          </a:p>
        </p:txBody>
      </p:sp>
      <p:sp>
        <p:nvSpPr>
          <p:cNvPr id="7" name="Slide Number Placeholder 6"/>
          <p:cNvSpPr>
            <a:spLocks noGrp="1"/>
          </p:cNvSpPr>
          <p:nvPr>
            <p:ph type="sldNum" sz="quarter" idx="16"/>
          </p:nvPr>
        </p:nvSpPr>
        <p:spPr/>
        <p:txBody>
          <a:bodyPr/>
          <a:lstStyle>
            <a:lvl1pPr>
              <a:defRPr/>
            </a:lvl1pPr>
          </a:lstStyle>
          <a:p>
            <a:pPr>
              <a:defRPr/>
            </a:pPr>
            <a:fld id="{32047D2F-A74B-4AF8-8409-8A672544B883}" type="slidenum">
              <a:rPr lang="en-US"/>
              <a:pPr>
                <a:defRPr/>
              </a:pPr>
              <a:t>‹#›</a:t>
            </a:fld>
            <a:endParaRPr lang="en-US" dirty="0"/>
          </a:p>
        </p:txBody>
      </p:sp>
    </p:spTree>
    <p:extLst>
      <p:ext uri="{BB962C8B-B14F-4D97-AF65-F5344CB8AC3E}">
        <p14:creationId xmlns:p14="http://schemas.microsoft.com/office/powerpoint/2010/main" val="351856525"/>
      </p:ext>
    </p:extLst>
  </p:cSld>
  <p:clrMapOvr>
    <a:overrideClrMapping bg1="lt1" tx1="dk1" bg2="lt2" tx2="dk2" accent1="accent1" accent2="accent2" accent3="accent3" accent4="accent4" accent5="accent5" accent6="accent6" hlink="hlink" folHlink="folHlink"/>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3 Pictures with Caption">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051426" y="381001"/>
            <a:ext cx="3635375" cy="2209800"/>
          </a:xfrm>
        </p:spPr>
        <p:txBody>
          <a:bodyPr anchor="b"/>
          <a:lstStyle>
            <a:lvl1pPr algn="l">
              <a:defRPr sz="3300" b="0">
                <a:solidFill>
                  <a:schemeClr val="tx1"/>
                </a:solidFill>
              </a:defRPr>
            </a:lvl1pPr>
          </a:lstStyle>
          <a:p>
            <a:r>
              <a:rPr lang="en-US"/>
              <a:t>Click to edit Master title style</a:t>
            </a:r>
            <a:endParaRPr/>
          </a:p>
        </p:txBody>
      </p:sp>
      <p:sp>
        <p:nvSpPr>
          <p:cNvPr id="4" name="Text Placeholder 3"/>
          <p:cNvSpPr>
            <a:spLocks noGrp="1"/>
          </p:cNvSpPr>
          <p:nvPr>
            <p:ph type="body" sz="half" idx="2"/>
          </p:nvPr>
        </p:nvSpPr>
        <p:spPr>
          <a:xfrm>
            <a:off x="5051426" y="2649072"/>
            <a:ext cx="3635375" cy="3505667"/>
          </a:xfrm>
        </p:spPr>
        <p:txBody>
          <a:bodyPr>
            <a:normAutofit/>
          </a:bodyPr>
          <a:lstStyle>
            <a:lvl1pPr marL="0" indent="0">
              <a:buNone/>
              <a:defRPr sz="1500">
                <a:solidFill>
                  <a:schemeClr val="tx1">
                    <a:lumMod val="65000"/>
                    <a:lumOff val="35000"/>
                  </a:schemeClr>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9" name="Picture Placeholder 8"/>
          <p:cNvSpPr>
            <a:spLocks noGrp="1"/>
          </p:cNvSpPr>
          <p:nvPr>
            <p:ph type="pic" sz="quarter" idx="13"/>
          </p:nvPr>
        </p:nvSpPr>
        <p:spPr>
          <a:xfrm>
            <a:off x="990600" y="2590800"/>
            <a:ext cx="3505200" cy="3505200"/>
          </a:xfrm>
          <a:prstGeom prst="ellipse">
            <a:avLst/>
          </a:prstGeom>
          <a:ln w="28575">
            <a:solidFill>
              <a:schemeClr val="accent1"/>
            </a:solidFill>
          </a:ln>
        </p:spPr>
        <p:txBody>
          <a:bodyPr rtlCol="0">
            <a:normAutofit/>
          </a:bodyPr>
          <a:lstStyle>
            <a:lvl1pPr marL="0" indent="0">
              <a:buNone/>
              <a:defRPr>
                <a:solidFill>
                  <a:schemeClr val="bg1"/>
                </a:solidFill>
              </a:defRPr>
            </a:lvl1pPr>
          </a:lstStyle>
          <a:p>
            <a:pPr lvl="0"/>
            <a:r>
              <a:rPr lang="en-US" noProof="0" dirty="0"/>
              <a:t>Click icon to add picture</a:t>
            </a:r>
            <a:endParaRPr noProof="0" dirty="0"/>
          </a:p>
        </p:txBody>
      </p:sp>
      <p:sp>
        <p:nvSpPr>
          <p:cNvPr id="8" name="Picture Placeholder 8"/>
          <p:cNvSpPr>
            <a:spLocks noGrp="1"/>
          </p:cNvSpPr>
          <p:nvPr>
            <p:ph type="pic" sz="quarter" idx="14"/>
          </p:nvPr>
        </p:nvSpPr>
        <p:spPr>
          <a:xfrm>
            <a:off x="2479676" y="1260475"/>
            <a:ext cx="1254125" cy="1254125"/>
          </a:xfrm>
          <a:prstGeom prst="ellipse">
            <a:avLst/>
          </a:prstGeom>
          <a:ln w="28575">
            <a:solidFill>
              <a:schemeClr val="accent1"/>
            </a:solidFill>
          </a:ln>
        </p:spPr>
        <p:txBody>
          <a:bodyPr rtlCol="0">
            <a:normAutofit/>
          </a:bodyPr>
          <a:lstStyle>
            <a:lvl1pPr marL="0" indent="0">
              <a:buNone/>
              <a:defRPr sz="1050">
                <a:solidFill>
                  <a:schemeClr val="bg1"/>
                </a:solidFill>
              </a:defRPr>
            </a:lvl1pPr>
          </a:lstStyle>
          <a:p>
            <a:pPr lvl="0"/>
            <a:r>
              <a:rPr lang="en-US" noProof="0" dirty="0"/>
              <a:t>Click icon to add picture</a:t>
            </a:r>
            <a:endParaRPr noProof="0" dirty="0"/>
          </a:p>
        </p:txBody>
      </p:sp>
      <p:sp>
        <p:nvSpPr>
          <p:cNvPr id="10" name="Picture Placeholder 8"/>
          <p:cNvSpPr>
            <a:spLocks noGrp="1"/>
          </p:cNvSpPr>
          <p:nvPr>
            <p:ph type="pic" sz="quarter" idx="15"/>
          </p:nvPr>
        </p:nvSpPr>
        <p:spPr>
          <a:xfrm>
            <a:off x="269876" y="762000"/>
            <a:ext cx="2092325" cy="2092325"/>
          </a:xfrm>
          <a:prstGeom prst="ellipse">
            <a:avLst/>
          </a:prstGeom>
          <a:ln w="28575">
            <a:solidFill>
              <a:schemeClr val="accent1"/>
            </a:solidFill>
          </a:ln>
        </p:spPr>
        <p:txBody>
          <a:bodyPr rtlCol="0">
            <a:normAutofit/>
          </a:bodyPr>
          <a:lstStyle>
            <a:lvl1pPr marL="0" indent="0">
              <a:buNone/>
              <a:defRPr sz="1350">
                <a:solidFill>
                  <a:schemeClr val="bg1"/>
                </a:solidFill>
              </a:defRPr>
            </a:lvl1pPr>
          </a:lstStyle>
          <a:p>
            <a:pPr lvl="0"/>
            <a:r>
              <a:rPr lang="en-US" noProof="0" dirty="0"/>
              <a:t>Click icon to add picture</a:t>
            </a:r>
            <a:endParaRPr noProof="0" dirty="0"/>
          </a:p>
        </p:txBody>
      </p:sp>
      <p:sp>
        <p:nvSpPr>
          <p:cNvPr id="7" name="Date Placeholder 4"/>
          <p:cNvSpPr>
            <a:spLocks noGrp="1"/>
          </p:cNvSpPr>
          <p:nvPr>
            <p:ph type="dt" sz="half" idx="16"/>
          </p:nvPr>
        </p:nvSpPr>
        <p:spPr/>
        <p:txBody>
          <a:bodyPr/>
          <a:lstStyle>
            <a:lvl1pPr>
              <a:defRPr>
                <a:solidFill>
                  <a:schemeClr val="bg1"/>
                </a:solidFill>
              </a:defRPr>
            </a:lvl1pPr>
          </a:lstStyle>
          <a:p>
            <a:pPr>
              <a:defRPr/>
            </a:pPr>
            <a:fld id="{51FAC91B-C0D1-4003-8A89-DFE374E76ADE}" type="datetime1">
              <a:rPr lang="en-US"/>
              <a:pPr>
                <a:defRPr/>
              </a:pPr>
              <a:t>10/22/2018</a:t>
            </a:fld>
            <a:endParaRPr lang="en-US" dirty="0"/>
          </a:p>
        </p:txBody>
      </p:sp>
      <p:sp>
        <p:nvSpPr>
          <p:cNvPr id="11" name="Footer Placeholder 5"/>
          <p:cNvSpPr>
            <a:spLocks noGrp="1"/>
          </p:cNvSpPr>
          <p:nvPr>
            <p:ph type="ftr" sz="quarter" idx="17"/>
          </p:nvPr>
        </p:nvSpPr>
        <p:spPr/>
        <p:txBody>
          <a:bodyPr/>
          <a:lstStyle>
            <a:lvl1pPr>
              <a:defRPr/>
            </a:lvl1pPr>
          </a:lstStyle>
          <a:p>
            <a:pPr>
              <a:defRPr/>
            </a:pPr>
            <a:endParaRPr lang="en-US" dirty="0"/>
          </a:p>
        </p:txBody>
      </p:sp>
      <p:sp>
        <p:nvSpPr>
          <p:cNvPr id="12" name="Slide Number Placeholder 6"/>
          <p:cNvSpPr>
            <a:spLocks noGrp="1"/>
          </p:cNvSpPr>
          <p:nvPr>
            <p:ph type="sldNum" sz="quarter" idx="18"/>
          </p:nvPr>
        </p:nvSpPr>
        <p:spPr/>
        <p:txBody>
          <a:bodyPr/>
          <a:lstStyle>
            <a:lvl1pPr>
              <a:defRPr/>
            </a:lvl1pPr>
          </a:lstStyle>
          <a:p>
            <a:pPr>
              <a:defRPr/>
            </a:pPr>
            <a:fld id="{D8FBB435-8644-4607-9902-C7FDCFF5691E}" type="slidenum">
              <a:rPr lang="en-US"/>
              <a:pPr>
                <a:defRPr/>
              </a:pPr>
              <a:t>‹#›</a:t>
            </a:fld>
            <a:endParaRPr lang="en-US" dirty="0"/>
          </a:p>
        </p:txBody>
      </p:sp>
    </p:spTree>
    <p:extLst>
      <p:ext uri="{BB962C8B-B14F-4D97-AF65-F5344CB8AC3E}">
        <p14:creationId xmlns:p14="http://schemas.microsoft.com/office/powerpoint/2010/main" val="378269446"/>
      </p:ext>
    </p:extLst>
  </p:cSld>
  <p:clrMapOvr>
    <a:overrideClrMapping bg1="lt1" tx1="dk1" bg2="lt2" tx2="dk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E4057BFB-6139-4C81-A319-C8A73F29075C}" type="datetime1">
              <a:rPr lang="en-US"/>
              <a:pPr>
                <a:defRPr/>
              </a:pPr>
              <a:t>10/22/2018</a:t>
            </a:fld>
            <a:endParaRPr lang="en-US" dirty="0"/>
          </a:p>
        </p:txBody>
      </p:sp>
      <p:sp>
        <p:nvSpPr>
          <p:cNvPr id="3" name="Footer Placeholder 2"/>
          <p:cNvSpPr>
            <a:spLocks noGrp="1"/>
          </p:cNvSpPr>
          <p:nvPr>
            <p:ph type="ftr" sz="quarter" idx="11"/>
          </p:nvPr>
        </p:nvSpPr>
        <p:spPr/>
        <p:txBody>
          <a:bodyPr/>
          <a:lstStyle>
            <a:lvl1pPr>
              <a:defRPr/>
            </a:lvl1pPr>
          </a:lstStyle>
          <a:p>
            <a:pPr>
              <a:defRPr/>
            </a:pPr>
            <a:endParaRPr lang="en-US" dirty="0"/>
          </a:p>
        </p:txBody>
      </p:sp>
      <p:sp>
        <p:nvSpPr>
          <p:cNvPr id="4" name="Slide Number Placeholder 3"/>
          <p:cNvSpPr>
            <a:spLocks noGrp="1"/>
          </p:cNvSpPr>
          <p:nvPr>
            <p:ph type="sldNum" sz="quarter" idx="12"/>
          </p:nvPr>
        </p:nvSpPr>
        <p:spPr/>
        <p:txBody>
          <a:bodyPr/>
          <a:lstStyle>
            <a:lvl1pPr>
              <a:defRPr/>
            </a:lvl1pPr>
          </a:lstStyle>
          <a:p>
            <a:pPr>
              <a:defRPr/>
            </a:pPr>
            <a:fld id="{CC3375AE-F2DA-4201-BEF2-3400C99AD9DE}" type="slidenum">
              <a:rPr lang="en-US"/>
              <a:pPr>
                <a:defRPr/>
              </a:pPr>
              <a:t>‹#›</a:t>
            </a:fld>
            <a:endParaRPr lang="en-US" dirty="0"/>
          </a:p>
        </p:txBody>
      </p:sp>
    </p:spTree>
    <p:extLst>
      <p:ext uri="{BB962C8B-B14F-4D97-AF65-F5344CB8AC3E}">
        <p14:creationId xmlns:p14="http://schemas.microsoft.com/office/powerpoint/2010/main" val="2315649483"/>
      </p:ext>
    </p:extLst>
  </p:cSld>
  <p:clrMapOvr>
    <a:overrideClrMapping bg1="lt1" tx1="dk1" bg2="lt2" tx2="dk2" accent1="accent1" accent2="accent2" accent3="accent3" accent4="accent4" accent5="accent5" accent6="accent6" hlink="hlink" folHlink="folHlink"/>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a:xfrm>
            <a:off x="457201" y="2568390"/>
            <a:ext cx="8228013" cy="34688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lvl1pPr>
              <a:defRPr/>
            </a:lvl1pPr>
          </a:lstStyle>
          <a:p>
            <a:pPr>
              <a:defRPr/>
            </a:pPr>
            <a:fld id="{2AE683F5-B3CF-48A2-8CD7-513EFAAD254A}" type="datetime1">
              <a:rPr lang="en-US"/>
              <a:pPr>
                <a:defRPr/>
              </a:pPr>
              <a:t>10/22/2018</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BAB1A8BD-3D92-48AA-A264-EB79862E2A00}" type="slidenum">
              <a:rPr lang="en-US"/>
              <a:pPr>
                <a:defRPr/>
              </a:pPr>
              <a:t>‹#›</a:t>
            </a:fld>
            <a:endParaRPr lang="en-US" dirty="0"/>
          </a:p>
        </p:txBody>
      </p:sp>
    </p:spTree>
    <p:extLst>
      <p:ext uri="{BB962C8B-B14F-4D97-AF65-F5344CB8AC3E}">
        <p14:creationId xmlns:p14="http://schemas.microsoft.com/office/powerpoint/2010/main" val="306318724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274640"/>
            <a:ext cx="1524000" cy="5851525"/>
          </a:xfrm>
        </p:spPr>
        <p:txBody>
          <a:bodyPr vert="eaVert" anchor="t"/>
          <a:lstStyle/>
          <a:p>
            <a:r>
              <a:rPr lang="en-US"/>
              <a:t>Click to edit Master title style</a:t>
            </a:r>
            <a:endParaRPr/>
          </a:p>
        </p:txBody>
      </p:sp>
      <p:sp>
        <p:nvSpPr>
          <p:cNvPr id="3" name="Vertical Text Placeholder 2"/>
          <p:cNvSpPr>
            <a:spLocks noGrp="1"/>
          </p:cNvSpPr>
          <p:nvPr>
            <p:ph type="body" orient="vert" idx="1"/>
          </p:nvPr>
        </p:nvSpPr>
        <p:spPr>
          <a:xfrm>
            <a:off x="457200" y="416859"/>
            <a:ext cx="6019800" cy="561564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lvl1pPr>
              <a:defRPr/>
            </a:lvl1pPr>
          </a:lstStyle>
          <a:p>
            <a:pPr>
              <a:defRPr/>
            </a:pPr>
            <a:fld id="{F8AB348A-4031-4E00-8D8D-D1BA2B2BC509}" type="datetime1">
              <a:rPr lang="en-US"/>
              <a:pPr>
                <a:defRPr/>
              </a:pPr>
              <a:t>10/22/2018</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0CCB9BEC-8E77-4AC5-B6CD-6E5D7E97F2D0}" type="slidenum">
              <a:rPr lang="en-US"/>
              <a:pPr>
                <a:defRPr/>
              </a:pPr>
              <a:t>‹#›</a:t>
            </a:fld>
            <a:endParaRPr lang="en-US" dirty="0"/>
          </a:p>
        </p:txBody>
      </p:sp>
    </p:spTree>
    <p:extLst>
      <p:ext uri="{BB962C8B-B14F-4D97-AF65-F5344CB8AC3E}">
        <p14:creationId xmlns:p14="http://schemas.microsoft.com/office/powerpoint/2010/main" val="235350034"/>
      </p:ext>
    </p:extLst>
  </p:cSld>
  <p:clrMapOvr>
    <a:overrideClrMapping bg1="lt1" tx1="dk1" bg2="lt2" tx2="dk2" accent1="accent1" accent2="accent2" accent3="accent3" accent4="accent4" accent5="accent5" accent6="accent6" hlink="hlink" folHlink="folHlink"/>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Closing">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Date Placeholder 2"/>
          <p:cNvSpPr>
            <a:spLocks noGrp="1"/>
          </p:cNvSpPr>
          <p:nvPr>
            <p:ph type="dt" sz="half" idx="10"/>
          </p:nvPr>
        </p:nvSpPr>
        <p:spPr/>
        <p:txBody>
          <a:bodyPr/>
          <a:lstStyle>
            <a:lvl1pPr>
              <a:defRPr/>
            </a:lvl1pPr>
          </a:lstStyle>
          <a:p>
            <a:pPr>
              <a:defRPr/>
            </a:pPr>
            <a:fld id="{CA24778D-6A82-432C-A595-18B5DCC3CB52}" type="datetime1">
              <a:rPr lang="en-US"/>
              <a:pPr>
                <a:defRPr/>
              </a:pPr>
              <a:t>10/22/2018</a:t>
            </a:fld>
            <a:endParaRPr lang="en-US" dirty="0"/>
          </a:p>
        </p:txBody>
      </p:sp>
      <p:sp>
        <p:nvSpPr>
          <p:cNvPr id="3" name="Footer Placeholder 3"/>
          <p:cNvSpPr>
            <a:spLocks noGrp="1"/>
          </p:cNvSpPr>
          <p:nvPr>
            <p:ph type="ftr" sz="quarter" idx="11"/>
          </p:nvPr>
        </p:nvSpPr>
        <p:spPr/>
        <p:txBody>
          <a:bodyPr/>
          <a:lstStyle>
            <a:lvl1pPr>
              <a:defRPr/>
            </a:lvl1pPr>
          </a:lstStyle>
          <a:p>
            <a:pPr>
              <a:defRPr/>
            </a:pPr>
            <a:endParaRPr lang="en-US" dirty="0"/>
          </a:p>
        </p:txBody>
      </p:sp>
      <p:sp>
        <p:nvSpPr>
          <p:cNvPr id="4" name="Slide Number Placeholder 4"/>
          <p:cNvSpPr>
            <a:spLocks noGrp="1"/>
          </p:cNvSpPr>
          <p:nvPr>
            <p:ph type="sldNum" sz="quarter" idx="12"/>
          </p:nvPr>
        </p:nvSpPr>
        <p:spPr/>
        <p:txBody>
          <a:bodyPr/>
          <a:lstStyle>
            <a:lvl1pPr>
              <a:defRPr/>
            </a:lvl1pPr>
          </a:lstStyle>
          <a:p>
            <a:pPr>
              <a:defRPr/>
            </a:pPr>
            <a:fld id="{F5255693-4838-4F70-BC18-22C92F20C325}" type="slidenum">
              <a:rPr lang="en-US"/>
              <a:pPr>
                <a:defRPr/>
              </a:pPr>
              <a:t>‹#›</a:t>
            </a:fld>
            <a:endParaRPr lang="en-US" dirty="0"/>
          </a:p>
        </p:txBody>
      </p:sp>
    </p:spTree>
    <p:extLst>
      <p:ext uri="{BB962C8B-B14F-4D97-AF65-F5344CB8AC3E}">
        <p14:creationId xmlns:p14="http://schemas.microsoft.com/office/powerpoint/2010/main" val="3666018285"/>
      </p:ext>
    </p:extLst>
  </p:cSld>
  <p:clrMapOvr>
    <a:overrideClrMapping bg1="lt1" tx1="dk1" bg2="lt2" tx2="dk2" accent1="accent1" accent2="accent2" accent3="accent3" accent4="accent4" accent5="accent5" accent6="accent6" hlink="hlink" folHlink="folHlink"/>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EFECCF-6E1A-4F68-A9C3-8669B264160A}" type="datetime1">
              <a:rPr lang="en-US"/>
              <a:pPr>
                <a:defRPr/>
              </a:pPr>
              <a:t>10/22/2018</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a:lvl1pPr>
          </a:lstStyle>
          <a:p>
            <a:pPr>
              <a:defRPr/>
            </a:pPr>
            <a:fld id="{8BCA2DE6-13F3-4EE4-A949-03AAD4A9A7AB}" type="slidenum">
              <a:rPr lang="en-US"/>
              <a:pPr>
                <a:defRPr/>
              </a:pPr>
              <a:t>‹#›</a:t>
            </a:fld>
            <a:endParaRPr lang="en-US" dirty="0"/>
          </a:p>
        </p:txBody>
      </p:sp>
    </p:spTree>
    <p:extLst>
      <p:ext uri="{BB962C8B-B14F-4D97-AF65-F5344CB8AC3E}">
        <p14:creationId xmlns:p14="http://schemas.microsoft.com/office/powerpoint/2010/main" val="1183931983"/>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2.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image" Target="../media/image7.jpeg"/><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2.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image" Target="../media/image7.jpeg"/><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image" Target="../media/image7.jpeg"/><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image" Target="../media/image7.jpeg"/><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theme" Target="../theme/theme5.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2.xml"/><Relationship Id="rId13" Type="http://schemas.openxmlformats.org/officeDocument/2006/relationships/slideLayout" Target="../slideLayouts/slideLayout77.xml"/><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slideLayout" Target="../slideLayouts/slideLayout76.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5" Type="http://schemas.openxmlformats.org/officeDocument/2006/relationships/slideLayout" Target="../slideLayouts/slideLayout69.xml"/><Relationship Id="rId15" Type="http://schemas.openxmlformats.org/officeDocument/2006/relationships/image" Target="../media/image7.jpeg"/><Relationship Id="rId10" Type="http://schemas.openxmlformats.org/officeDocument/2006/relationships/slideLayout" Target="../slideLayouts/slideLayout74.xml"/><Relationship Id="rId4" Type="http://schemas.openxmlformats.org/officeDocument/2006/relationships/slideLayout" Target="../slideLayouts/slideLayout68.xml"/><Relationship Id="rId9" Type="http://schemas.openxmlformats.org/officeDocument/2006/relationships/slideLayout" Target="../slideLayouts/slideLayout73.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image" Target="../media/image2.jpeg"/><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theme" Target="../theme/theme7.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8"/>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34448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739775" y="2770188"/>
            <a:ext cx="7662863" cy="326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100">
                <a:solidFill>
                  <a:srgbClr val="7F7F7F"/>
                </a:solidFill>
                <a:latin typeface="Calisto MT" pitchFamily="18" charset="0"/>
              </a:defRPr>
            </a:lvl1pPr>
          </a:lstStyle>
          <a:p>
            <a:pPr>
              <a:defRPr/>
            </a:pPr>
            <a:fld id="{FCA282D5-DFF8-4B28-907B-706017360213}" type="datetime1">
              <a:rPr lang="en-US"/>
              <a:pPr>
                <a:defRPr/>
              </a:pPr>
              <a:t>10/22/2018</a:t>
            </a:fld>
            <a:endParaRPr lang="en-US" dirty="0"/>
          </a:p>
        </p:txBody>
      </p:sp>
      <p:sp>
        <p:nvSpPr>
          <p:cNvPr id="5" name="Footer Placeholder 4"/>
          <p:cNvSpPr>
            <a:spLocks noGrp="1"/>
          </p:cNvSpPr>
          <p:nvPr>
            <p:ph type="ftr" sz="quarter" idx="3"/>
          </p:nvPr>
        </p:nvSpPr>
        <p:spPr>
          <a:xfrm>
            <a:off x="57896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r">
              <a:defRPr sz="1100">
                <a:solidFill>
                  <a:srgbClr val="7F7F7F"/>
                </a:solidFill>
                <a:latin typeface="Calisto MT" pitchFamily="18" charset="0"/>
              </a:defRPr>
            </a:lvl1pPr>
          </a:lstStyle>
          <a:p>
            <a:pPr>
              <a:defRPr/>
            </a:pPr>
            <a:endParaRPr lang="en-US" dirty="0"/>
          </a:p>
        </p:txBody>
      </p:sp>
      <p:sp>
        <p:nvSpPr>
          <p:cNvPr id="6" name="Slide Number Placeholder 5"/>
          <p:cNvSpPr>
            <a:spLocks noGrp="1"/>
          </p:cNvSpPr>
          <p:nvPr>
            <p:ph type="sldNum" sz="quarter" idx="4"/>
          </p:nvPr>
        </p:nvSpPr>
        <p:spPr>
          <a:xfrm>
            <a:off x="4305300" y="6356350"/>
            <a:ext cx="533400" cy="365125"/>
          </a:xfrm>
          <a:prstGeom prst="rect">
            <a:avLst/>
          </a:prstGeom>
        </p:spPr>
        <p:txBody>
          <a:bodyPr vert="horz" wrap="square" lIns="91440" tIns="45720" rIns="91440" bIns="45720" numCol="1" anchor="ctr" anchorCtr="0" compatLnSpc="1">
            <a:prstTxWarp prst="textNoShape">
              <a:avLst/>
            </a:prstTxWarp>
          </a:bodyPr>
          <a:lstStyle>
            <a:lvl1pPr algn="ctr">
              <a:defRPr sz="1100">
                <a:solidFill>
                  <a:srgbClr val="7F7F7F"/>
                </a:solidFill>
                <a:latin typeface="Calisto MT" pitchFamily="18" charset="0"/>
              </a:defRPr>
            </a:lvl1pPr>
          </a:lstStyle>
          <a:p>
            <a:pPr>
              <a:defRPr/>
            </a:pPr>
            <a:fld id="{C1890111-3EBB-433F-BC22-5F6962D1053E}"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4090" r:id="rId1"/>
    <p:sldLayoutId id="2147484081" r:id="rId2"/>
    <p:sldLayoutId id="2147484082" r:id="rId3"/>
    <p:sldLayoutId id="2147484083" r:id="rId4"/>
    <p:sldLayoutId id="2147484084" r:id="rId5"/>
    <p:sldLayoutId id="2147484085" r:id="rId6"/>
    <p:sldLayoutId id="2147484086" r:id="rId7"/>
    <p:sldLayoutId id="2147484087" r:id="rId8"/>
    <p:sldLayoutId id="2147484091" r:id="rId9"/>
    <p:sldLayoutId id="2147484092" r:id="rId10"/>
    <p:sldLayoutId id="2147484093" r:id="rId11"/>
    <p:sldLayoutId id="2147484094" r:id="rId12"/>
    <p:sldLayoutId id="2147484088" r:id="rId13"/>
    <p:sldLayoutId id="2147484095" r:id="rId14"/>
    <p:sldLayoutId id="2147484096" r:id="rId15"/>
    <p:sldLayoutId id="2147484089" r:id="rId16"/>
  </p:sldLayoutIdLst>
  <p:transition>
    <p:fade/>
  </p:transition>
  <p:txStyles>
    <p:titleStyle>
      <a:lvl1pPr algn="ctr" rtl="0" eaLnBrk="0" fontAlgn="base" hangingPunct="0">
        <a:spcBef>
          <a:spcPct val="0"/>
        </a:spcBef>
        <a:spcAft>
          <a:spcPct val="0"/>
        </a:spcAft>
        <a:defRPr sz="4600" kern="1200">
          <a:solidFill>
            <a:schemeClr val="bg1"/>
          </a:solidFill>
          <a:latin typeface="+mj-lt"/>
          <a:ea typeface="ＭＳ Ｐゴシック" pitchFamily="-107" charset="-128"/>
          <a:cs typeface="+mj-cs"/>
        </a:defRPr>
      </a:lvl1pPr>
      <a:lvl2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2pPr>
      <a:lvl3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3pPr>
      <a:lvl4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4pPr>
      <a:lvl5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5pPr>
      <a:lvl6pPr marL="457200" algn="ctr" rtl="0" fontAlgn="base">
        <a:spcBef>
          <a:spcPct val="0"/>
        </a:spcBef>
        <a:spcAft>
          <a:spcPct val="0"/>
        </a:spcAft>
        <a:defRPr sz="4600">
          <a:solidFill>
            <a:schemeClr val="bg1"/>
          </a:solidFill>
          <a:latin typeface="Calisto MT" pitchFamily="18" charset="0"/>
          <a:ea typeface="ＭＳ Ｐゴシック" pitchFamily="-107" charset="-128"/>
        </a:defRPr>
      </a:lvl6pPr>
      <a:lvl7pPr marL="914400" algn="ctr" rtl="0" fontAlgn="base">
        <a:spcBef>
          <a:spcPct val="0"/>
        </a:spcBef>
        <a:spcAft>
          <a:spcPct val="0"/>
        </a:spcAft>
        <a:defRPr sz="4600">
          <a:solidFill>
            <a:schemeClr val="bg1"/>
          </a:solidFill>
          <a:latin typeface="Calisto MT" pitchFamily="18" charset="0"/>
          <a:ea typeface="ＭＳ Ｐゴシック" pitchFamily="-107" charset="-128"/>
        </a:defRPr>
      </a:lvl7pPr>
      <a:lvl8pPr marL="1371600" algn="ctr" rtl="0" fontAlgn="base">
        <a:spcBef>
          <a:spcPct val="0"/>
        </a:spcBef>
        <a:spcAft>
          <a:spcPct val="0"/>
        </a:spcAft>
        <a:defRPr sz="4600">
          <a:solidFill>
            <a:schemeClr val="bg1"/>
          </a:solidFill>
          <a:latin typeface="Calisto MT" pitchFamily="18" charset="0"/>
          <a:ea typeface="ＭＳ Ｐゴシック" pitchFamily="-107" charset="-128"/>
        </a:defRPr>
      </a:lvl8pPr>
      <a:lvl9pPr marL="1828800" algn="ctr" rtl="0" fontAlgn="base">
        <a:spcBef>
          <a:spcPct val="0"/>
        </a:spcBef>
        <a:spcAft>
          <a:spcPct val="0"/>
        </a:spcAft>
        <a:defRPr sz="4600">
          <a:solidFill>
            <a:schemeClr val="bg1"/>
          </a:solidFill>
          <a:latin typeface="Calisto MT" pitchFamily="18" charset="0"/>
          <a:ea typeface="ＭＳ Ｐゴシック" pitchFamily="-107" charset="-128"/>
        </a:defRPr>
      </a:lvl9pPr>
    </p:titleStyle>
    <p:bodyStyle>
      <a:lvl1pPr marL="342900" indent="-342900" algn="l" rtl="0" eaLnBrk="0" fontAlgn="base" hangingPunct="0">
        <a:spcBef>
          <a:spcPts val="2000"/>
        </a:spcBef>
        <a:spcAft>
          <a:spcPct val="0"/>
        </a:spcAft>
        <a:buClr>
          <a:schemeClr val="accent1"/>
        </a:buClr>
        <a:buSzPct val="90000"/>
        <a:buFont typeface="Wingdings" pitchFamily="2" charset="2"/>
        <a:buChar char="S"/>
        <a:defRPr sz="2200" kern="1200">
          <a:solidFill>
            <a:srgbClr val="595959"/>
          </a:solidFill>
          <a:latin typeface="+mn-lt"/>
          <a:ea typeface="ＭＳ Ｐゴシック" pitchFamily="-107" charset="-128"/>
          <a:cs typeface="+mn-cs"/>
        </a:defRPr>
      </a:lvl1pPr>
      <a:lvl2pPr marL="685800" indent="-336550" algn="l" rtl="0" eaLnBrk="0" fontAlgn="base" hangingPunct="0">
        <a:spcBef>
          <a:spcPts val="600"/>
        </a:spcBef>
        <a:spcAft>
          <a:spcPct val="0"/>
        </a:spcAft>
        <a:buClr>
          <a:srgbClr val="C1F944"/>
        </a:buClr>
        <a:buSzPct val="90000"/>
        <a:buFont typeface="Wingdings" pitchFamily="2" charset="2"/>
        <a:buChar char="S"/>
        <a:defRPr sz="2000" kern="1200">
          <a:solidFill>
            <a:srgbClr val="595959"/>
          </a:solidFill>
          <a:latin typeface="+mn-lt"/>
          <a:ea typeface="ＭＳ Ｐゴシック" pitchFamily="-107" charset="-128"/>
          <a:cs typeface="+mn-cs"/>
        </a:defRPr>
      </a:lvl2pPr>
      <a:lvl3pPr marL="1035050" indent="-349250" algn="l" rtl="0" eaLnBrk="0" fontAlgn="base" hangingPunct="0">
        <a:spcBef>
          <a:spcPts val="600"/>
        </a:spcBef>
        <a:spcAft>
          <a:spcPct val="0"/>
        </a:spcAft>
        <a:buClr>
          <a:schemeClr val="accent1"/>
        </a:buClr>
        <a:buSzPct val="90000"/>
        <a:buFont typeface="Wingdings" pitchFamily="2" charset="2"/>
        <a:buChar char="S"/>
        <a:defRPr kern="1200">
          <a:solidFill>
            <a:srgbClr val="595959"/>
          </a:solidFill>
          <a:latin typeface="+mn-lt"/>
          <a:ea typeface="ＭＳ Ｐゴシック" pitchFamily="-107" charset="-128"/>
          <a:cs typeface="+mn-cs"/>
        </a:defRPr>
      </a:lvl3pPr>
      <a:lvl4pPr marL="1371600" indent="-336550" algn="l" rtl="0" eaLnBrk="0" fontAlgn="base" hangingPunct="0">
        <a:spcBef>
          <a:spcPts val="600"/>
        </a:spcBef>
        <a:spcAft>
          <a:spcPct val="0"/>
        </a:spcAft>
        <a:buClr>
          <a:srgbClr val="C1F944"/>
        </a:buClr>
        <a:buSzPct val="90000"/>
        <a:buFont typeface="Wingdings" pitchFamily="2" charset="2"/>
        <a:buChar char="S"/>
        <a:defRPr kern="1200">
          <a:solidFill>
            <a:srgbClr val="595959"/>
          </a:solidFill>
          <a:latin typeface="+mn-lt"/>
          <a:ea typeface="ＭＳ Ｐゴシック" pitchFamily="-107" charset="-128"/>
          <a:cs typeface="+mn-cs"/>
        </a:defRPr>
      </a:lvl4pPr>
      <a:lvl5pPr marL="1720850" indent="-349250" algn="l" rtl="0" eaLnBrk="0" fontAlgn="base" hangingPunct="0">
        <a:spcBef>
          <a:spcPts val="600"/>
        </a:spcBef>
        <a:spcAft>
          <a:spcPct val="0"/>
        </a:spcAft>
        <a:buClr>
          <a:schemeClr val="accent1"/>
        </a:buClr>
        <a:buSzPct val="90000"/>
        <a:buFont typeface="Wingdings" pitchFamily="2" charset="2"/>
        <a:buChar char="S"/>
        <a:defRPr kern="1200">
          <a:solidFill>
            <a:srgbClr val="595959"/>
          </a:solidFill>
          <a:latin typeface="+mn-lt"/>
          <a:ea typeface="ＭＳ Ｐゴシック" pitchFamily="-107"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96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defTabSz="914400">
              <a:defRPr/>
            </a:pPr>
            <a:endParaRPr lang="en-US" b="0">
              <a:solidFill>
                <a:srgbClr val="000000"/>
              </a:solidFill>
              <a:ea typeface="+mn-ea"/>
            </a:endParaRPr>
          </a:p>
        </p:txBody>
      </p:sp>
      <p:sp>
        <p:nvSpPr>
          <p:cNvPr id="4096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defTabSz="914400">
              <a:defRPr/>
            </a:pPr>
            <a:endParaRPr lang="en-US" b="0">
              <a:solidFill>
                <a:srgbClr val="000000"/>
              </a:solidFill>
              <a:ea typeface="+mn-ea"/>
            </a:endParaRPr>
          </a:p>
        </p:txBody>
      </p:sp>
      <p:sp>
        <p:nvSpPr>
          <p:cNvPr id="4096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F6DE2076-4B4B-4069-97E4-029BD4A538AD}" type="slidenum">
              <a:rPr lang="en-US" b="0">
                <a:solidFill>
                  <a:srgbClr val="000000"/>
                </a:solidFill>
                <a:ea typeface="+mn-ea"/>
              </a:rPr>
              <a:pPr defTabSz="914400">
                <a:defRPr/>
              </a:pPr>
              <a:t>‹#›</a:t>
            </a:fld>
            <a:endParaRPr lang="en-US" b="0">
              <a:solidFill>
                <a:srgbClr val="000000"/>
              </a:solidFill>
              <a:ea typeface="+mn-ea"/>
            </a:endParaRPr>
          </a:p>
        </p:txBody>
      </p:sp>
    </p:spTree>
    <p:extLst>
      <p:ext uri="{BB962C8B-B14F-4D97-AF65-F5344CB8AC3E}">
        <p14:creationId xmlns:p14="http://schemas.microsoft.com/office/powerpoint/2010/main" val="3197814424"/>
      </p:ext>
    </p:extLst>
  </p:cSld>
  <p:clrMap bg1="lt1" tx1="dk1" bg2="lt2" tx2="dk2" accent1="accent1" accent2="accent2" accent3="accent3" accent4="accent4" accent5="accent5" accent6="accent6" hlink="hlink" folHlink="folHlink"/>
  <p:sldLayoutIdLst>
    <p:sldLayoutId id="2147484104" r:id="rId1"/>
    <p:sldLayoutId id="2147484105" r:id="rId2"/>
    <p:sldLayoutId id="2147484106" r:id="rId3"/>
    <p:sldLayoutId id="2147484107" r:id="rId4"/>
    <p:sldLayoutId id="2147484108" r:id="rId5"/>
    <p:sldLayoutId id="2147484109" r:id="rId6"/>
    <p:sldLayoutId id="2147484110" r:id="rId7"/>
    <p:sldLayoutId id="2147484111" r:id="rId8"/>
    <p:sldLayoutId id="2147484112" r:id="rId9"/>
    <p:sldLayoutId id="2147484113" r:id="rId10"/>
    <p:sldLayoutId id="214748411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34" charset="0"/>
        </a:defRPr>
      </a:lvl2pPr>
      <a:lvl3pPr algn="ctr" rtl="0" eaLnBrk="0" fontAlgn="base" hangingPunct="0">
        <a:spcBef>
          <a:spcPct val="0"/>
        </a:spcBef>
        <a:spcAft>
          <a:spcPct val="0"/>
        </a:spcAft>
        <a:defRPr sz="4400">
          <a:solidFill>
            <a:schemeClr val="tx2"/>
          </a:solidFill>
          <a:latin typeface="Verdana" pitchFamily="34" charset="0"/>
        </a:defRPr>
      </a:lvl3pPr>
      <a:lvl4pPr algn="ctr" rtl="0" eaLnBrk="0" fontAlgn="base" hangingPunct="0">
        <a:spcBef>
          <a:spcPct val="0"/>
        </a:spcBef>
        <a:spcAft>
          <a:spcPct val="0"/>
        </a:spcAft>
        <a:defRPr sz="4400">
          <a:solidFill>
            <a:schemeClr val="tx2"/>
          </a:solidFill>
          <a:latin typeface="Verdana" pitchFamily="34" charset="0"/>
        </a:defRPr>
      </a:lvl4pPr>
      <a:lvl5pPr algn="ctr" rtl="0" eaLnBrk="0" fontAlgn="base" hangingPunct="0">
        <a:spcBef>
          <a:spcPct val="0"/>
        </a:spcBef>
        <a:spcAft>
          <a:spcPct val="0"/>
        </a:spcAft>
        <a:defRPr sz="4400">
          <a:solidFill>
            <a:schemeClr val="tx2"/>
          </a:solidFill>
          <a:latin typeface="Verdana" pitchFamily="34" charset="0"/>
        </a:defRPr>
      </a:lvl5pPr>
      <a:lvl6pPr marL="457200" algn="ctr" rtl="0" fontAlgn="base">
        <a:spcBef>
          <a:spcPct val="0"/>
        </a:spcBef>
        <a:spcAft>
          <a:spcPct val="0"/>
        </a:spcAft>
        <a:defRPr sz="4400">
          <a:solidFill>
            <a:schemeClr val="tx2"/>
          </a:solidFill>
          <a:latin typeface="Verdana" pitchFamily="34" charset="0"/>
        </a:defRPr>
      </a:lvl6pPr>
      <a:lvl7pPr marL="914400" algn="ctr" rtl="0" fontAlgn="base">
        <a:spcBef>
          <a:spcPct val="0"/>
        </a:spcBef>
        <a:spcAft>
          <a:spcPct val="0"/>
        </a:spcAft>
        <a:defRPr sz="4400">
          <a:solidFill>
            <a:schemeClr val="tx2"/>
          </a:solidFill>
          <a:latin typeface="Verdana" pitchFamily="34" charset="0"/>
        </a:defRPr>
      </a:lvl7pPr>
      <a:lvl8pPr marL="1371600" algn="ctr" rtl="0" fontAlgn="base">
        <a:spcBef>
          <a:spcPct val="0"/>
        </a:spcBef>
        <a:spcAft>
          <a:spcPct val="0"/>
        </a:spcAft>
        <a:defRPr sz="4400">
          <a:solidFill>
            <a:schemeClr val="tx2"/>
          </a:solidFill>
          <a:latin typeface="Verdana" pitchFamily="34" charset="0"/>
        </a:defRPr>
      </a:lvl8pPr>
      <a:lvl9pPr marL="1828800" algn="ctr" rtl="0" fontAlgn="base">
        <a:spcBef>
          <a:spcPct val="0"/>
        </a:spcBef>
        <a:spcAft>
          <a:spcPct val="0"/>
        </a:spcAft>
        <a:defRPr sz="4400">
          <a:solidFill>
            <a:schemeClr val="tx2"/>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5">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1524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defTabSz="914400">
              <a:defRPr/>
            </a:pPr>
            <a:endParaRPr lang="en-US" b="0">
              <a:solidFill>
                <a:srgbClr val="000000"/>
              </a:solidFill>
              <a:ea typeface="+mn-ea"/>
            </a:endParaRPr>
          </a:p>
        </p:txBody>
      </p:sp>
      <p:sp>
        <p:nvSpPr>
          <p:cNvPr id="4506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defTabSz="914400">
              <a:defRPr/>
            </a:pPr>
            <a:endParaRPr lang="en-US" b="0">
              <a:solidFill>
                <a:srgbClr val="000000"/>
              </a:solidFill>
              <a:ea typeface="+mn-ea"/>
            </a:endParaRPr>
          </a:p>
        </p:txBody>
      </p:sp>
      <p:sp>
        <p:nvSpPr>
          <p:cNvPr id="4506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3054C4DE-3908-40E0-8C0B-4891FF2EE247}" type="slidenum">
              <a:rPr lang="en-US" b="0">
                <a:solidFill>
                  <a:srgbClr val="000000"/>
                </a:solidFill>
                <a:ea typeface="+mn-ea"/>
              </a:rPr>
              <a:pPr defTabSz="914400">
                <a:defRPr/>
              </a:pPr>
              <a:t>‹#›</a:t>
            </a:fld>
            <a:endParaRPr lang="en-US" b="0">
              <a:solidFill>
                <a:srgbClr val="000000"/>
              </a:solidFill>
              <a:ea typeface="+mn-ea"/>
            </a:endParaRPr>
          </a:p>
        </p:txBody>
      </p:sp>
      <p:sp>
        <p:nvSpPr>
          <p:cNvPr id="5127" name="Text Box 7"/>
          <p:cNvSpPr txBox="1">
            <a:spLocks noChangeArrowheads="1"/>
          </p:cNvSpPr>
          <p:nvPr userDrawn="1"/>
        </p:nvSpPr>
        <p:spPr bwMode="auto">
          <a:xfrm>
            <a:off x="0" y="6491288"/>
            <a:ext cx="9144000" cy="366712"/>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defTabSz="914400" eaLnBrk="1" hangingPunct="1">
              <a:spcBef>
                <a:spcPct val="50000"/>
              </a:spcBef>
              <a:defRPr/>
            </a:pPr>
            <a:endParaRPr lang="en-US" b="0">
              <a:solidFill>
                <a:srgbClr val="000000"/>
              </a:solidFill>
              <a:ea typeface="+mn-ea"/>
            </a:endParaRPr>
          </a:p>
        </p:txBody>
      </p:sp>
    </p:spTree>
    <p:extLst>
      <p:ext uri="{BB962C8B-B14F-4D97-AF65-F5344CB8AC3E}">
        <p14:creationId xmlns:p14="http://schemas.microsoft.com/office/powerpoint/2010/main" val="1975926903"/>
      </p:ext>
    </p:extLst>
  </p:cSld>
  <p:clrMap bg1="lt1" tx1="dk1" bg2="lt2" tx2="dk2" accent1="accent1" accent2="accent2" accent3="accent3" accent4="accent4" accent5="accent5" accent6="accent6" hlink="hlink" folHlink="folHlink"/>
  <p:sldLayoutIdLst>
    <p:sldLayoutId id="2147484135" r:id="rId1"/>
    <p:sldLayoutId id="2147484136" r:id="rId2"/>
    <p:sldLayoutId id="2147484137" r:id="rId3"/>
    <p:sldLayoutId id="2147484138" r:id="rId4"/>
    <p:sldLayoutId id="2147484139" r:id="rId5"/>
    <p:sldLayoutId id="2147484140" r:id="rId6"/>
    <p:sldLayoutId id="2147484141" r:id="rId7"/>
    <p:sldLayoutId id="2147484142" r:id="rId8"/>
    <p:sldLayoutId id="2147484143" r:id="rId9"/>
    <p:sldLayoutId id="2147484144" r:id="rId10"/>
    <p:sldLayoutId id="2147484145" r:id="rId11"/>
    <p:sldLayoutId id="2147484146" r:id="rId12"/>
    <p:sldLayoutId id="2147484147" r:id="rId13"/>
  </p:sldLayoutIdLst>
  <p:txStyles>
    <p:titleStyle>
      <a:lvl1pPr algn="ctr" rtl="0" eaLnBrk="0" fontAlgn="base" hangingPunct="0">
        <a:spcBef>
          <a:spcPct val="0"/>
        </a:spcBef>
        <a:spcAft>
          <a:spcPct val="0"/>
        </a:spcAft>
        <a:defRPr sz="3600">
          <a:solidFill>
            <a:schemeClr val="tx2"/>
          </a:solidFill>
          <a:latin typeface="+mj-lt"/>
          <a:ea typeface="+mj-ea"/>
          <a:cs typeface="+mj-cs"/>
        </a:defRPr>
      </a:lvl1pPr>
      <a:lvl2pPr algn="ctr" rtl="0" eaLnBrk="0" fontAlgn="base" hangingPunct="0">
        <a:spcBef>
          <a:spcPct val="0"/>
        </a:spcBef>
        <a:spcAft>
          <a:spcPct val="0"/>
        </a:spcAft>
        <a:defRPr sz="3600">
          <a:solidFill>
            <a:schemeClr val="tx2"/>
          </a:solidFill>
          <a:latin typeface="Verdana" pitchFamily="34" charset="0"/>
        </a:defRPr>
      </a:lvl2pPr>
      <a:lvl3pPr algn="ctr" rtl="0" eaLnBrk="0" fontAlgn="base" hangingPunct="0">
        <a:spcBef>
          <a:spcPct val="0"/>
        </a:spcBef>
        <a:spcAft>
          <a:spcPct val="0"/>
        </a:spcAft>
        <a:defRPr sz="3600">
          <a:solidFill>
            <a:schemeClr val="tx2"/>
          </a:solidFill>
          <a:latin typeface="Verdana" pitchFamily="34" charset="0"/>
        </a:defRPr>
      </a:lvl3pPr>
      <a:lvl4pPr algn="ctr" rtl="0" eaLnBrk="0" fontAlgn="base" hangingPunct="0">
        <a:spcBef>
          <a:spcPct val="0"/>
        </a:spcBef>
        <a:spcAft>
          <a:spcPct val="0"/>
        </a:spcAft>
        <a:defRPr sz="3600">
          <a:solidFill>
            <a:schemeClr val="tx2"/>
          </a:solidFill>
          <a:latin typeface="Verdana" pitchFamily="34" charset="0"/>
        </a:defRPr>
      </a:lvl4pPr>
      <a:lvl5pPr algn="ctr" rtl="0" eaLnBrk="0" fontAlgn="base" hangingPunct="0">
        <a:spcBef>
          <a:spcPct val="0"/>
        </a:spcBef>
        <a:spcAft>
          <a:spcPct val="0"/>
        </a:spcAft>
        <a:defRPr sz="3600">
          <a:solidFill>
            <a:schemeClr val="tx2"/>
          </a:solidFill>
          <a:latin typeface="Verdana" pitchFamily="34" charset="0"/>
        </a:defRPr>
      </a:lvl5pPr>
      <a:lvl6pPr marL="457200" algn="ctr" rtl="0" fontAlgn="base">
        <a:spcBef>
          <a:spcPct val="0"/>
        </a:spcBef>
        <a:spcAft>
          <a:spcPct val="0"/>
        </a:spcAft>
        <a:defRPr sz="3600">
          <a:solidFill>
            <a:schemeClr val="tx2"/>
          </a:solidFill>
          <a:latin typeface="Verdana" pitchFamily="34" charset="0"/>
        </a:defRPr>
      </a:lvl6pPr>
      <a:lvl7pPr marL="914400" algn="ctr" rtl="0" fontAlgn="base">
        <a:spcBef>
          <a:spcPct val="0"/>
        </a:spcBef>
        <a:spcAft>
          <a:spcPct val="0"/>
        </a:spcAft>
        <a:defRPr sz="3600">
          <a:solidFill>
            <a:schemeClr val="tx2"/>
          </a:solidFill>
          <a:latin typeface="Verdana" pitchFamily="34" charset="0"/>
        </a:defRPr>
      </a:lvl7pPr>
      <a:lvl8pPr marL="1371600" algn="ctr" rtl="0" fontAlgn="base">
        <a:spcBef>
          <a:spcPct val="0"/>
        </a:spcBef>
        <a:spcAft>
          <a:spcPct val="0"/>
        </a:spcAft>
        <a:defRPr sz="3600">
          <a:solidFill>
            <a:schemeClr val="tx2"/>
          </a:solidFill>
          <a:latin typeface="Verdana" pitchFamily="34" charset="0"/>
        </a:defRPr>
      </a:lvl8pPr>
      <a:lvl9pPr marL="1828800" algn="ctr" rtl="0" fontAlgn="base">
        <a:spcBef>
          <a:spcPct val="0"/>
        </a:spcBef>
        <a:spcAft>
          <a:spcPct val="0"/>
        </a:spcAft>
        <a:defRPr sz="3600">
          <a:solidFill>
            <a:schemeClr val="tx2"/>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5">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1524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defTabSz="914400">
              <a:defRPr/>
            </a:pPr>
            <a:endParaRPr lang="en-US" b="0">
              <a:solidFill>
                <a:srgbClr val="000000"/>
              </a:solidFill>
              <a:ea typeface="+mn-ea"/>
            </a:endParaRPr>
          </a:p>
        </p:txBody>
      </p:sp>
      <p:sp>
        <p:nvSpPr>
          <p:cNvPr id="4506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defTabSz="914400">
              <a:defRPr/>
            </a:pPr>
            <a:endParaRPr lang="en-US" b="0">
              <a:solidFill>
                <a:srgbClr val="000000"/>
              </a:solidFill>
              <a:ea typeface="+mn-ea"/>
            </a:endParaRPr>
          </a:p>
        </p:txBody>
      </p:sp>
      <p:sp>
        <p:nvSpPr>
          <p:cNvPr id="4506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3054C4DE-3908-40E0-8C0B-4891FF2EE247}" type="slidenum">
              <a:rPr lang="en-US" b="0">
                <a:solidFill>
                  <a:srgbClr val="000000"/>
                </a:solidFill>
                <a:ea typeface="+mn-ea"/>
              </a:rPr>
              <a:pPr defTabSz="914400">
                <a:defRPr/>
              </a:pPr>
              <a:t>‹#›</a:t>
            </a:fld>
            <a:endParaRPr lang="en-US" b="0">
              <a:solidFill>
                <a:srgbClr val="000000"/>
              </a:solidFill>
              <a:ea typeface="+mn-ea"/>
            </a:endParaRPr>
          </a:p>
        </p:txBody>
      </p:sp>
      <p:sp>
        <p:nvSpPr>
          <p:cNvPr id="5127" name="Text Box 7"/>
          <p:cNvSpPr txBox="1">
            <a:spLocks noChangeArrowheads="1"/>
          </p:cNvSpPr>
          <p:nvPr userDrawn="1"/>
        </p:nvSpPr>
        <p:spPr bwMode="auto">
          <a:xfrm>
            <a:off x="0" y="6491288"/>
            <a:ext cx="9144000" cy="366712"/>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defTabSz="914400" eaLnBrk="1" hangingPunct="1">
              <a:spcBef>
                <a:spcPct val="50000"/>
              </a:spcBef>
              <a:defRPr/>
            </a:pPr>
            <a:endParaRPr lang="en-US" b="0">
              <a:solidFill>
                <a:srgbClr val="000000"/>
              </a:solidFill>
              <a:ea typeface="+mn-ea"/>
            </a:endParaRPr>
          </a:p>
        </p:txBody>
      </p:sp>
    </p:spTree>
    <p:extLst>
      <p:ext uri="{BB962C8B-B14F-4D97-AF65-F5344CB8AC3E}">
        <p14:creationId xmlns:p14="http://schemas.microsoft.com/office/powerpoint/2010/main" val="3513553240"/>
      </p:ext>
    </p:extLst>
  </p:cSld>
  <p:clrMap bg1="lt1" tx1="dk1" bg2="lt2" tx2="dk2" accent1="accent1" accent2="accent2" accent3="accent3" accent4="accent4" accent5="accent5" accent6="accent6" hlink="hlink" folHlink="folHlink"/>
  <p:sldLayoutIdLst>
    <p:sldLayoutId id="2147484149" r:id="rId1"/>
    <p:sldLayoutId id="2147484150" r:id="rId2"/>
    <p:sldLayoutId id="2147484151" r:id="rId3"/>
    <p:sldLayoutId id="2147484152" r:id="rId4"/>
    <p:sldLayoutId id="2147484153" r:id="rId5"/>
    <p:sldLayoutId id="2147484154" r:id="rId6"/>
    <p:sldLayoutId id="2147484155" r:id="rId7"/>
    <p:sldLayoutId id="2147484156" r:id="rId8"/>
    <p:sldLayoutId id="2147484157" r:id="rId9"/>
    <p:sldLayoutId id="2147484158" r:id="rId10"/>
    <p:sldLayoutId id="2147484159" r:id="rId11"/>
    <p:sldLayoutId id="2147484160" r:id="rId12"/>
    <p:sldLayoutId id="2147484161" r:id="rId13"/>
  </p:sldLayoutIdLst>
  <p:txStyles>
    <p:titleStyle>
      <a:lvl1pPr algn="ctr" rtl="0" eaLnBrk="0" fontAlgn="base" hangingPunct="0">
        <a:spcBef>
          <a:spcPct val="0"/>
        </a:spcBef>
        <a:spcAft>
          <a:spcPct val="0"/>
        </a:spcAft>
        <a:defRPr sz="3600">
          <a:solidFill>
            <a:schemeClr val="tx2"/>
          </a:solidFill>
          <a:latin typeface="+mj-lt"/>
          <a:ea typeface="+mj-ea"/>
          <a:cs typeface="+mj-cs"/>
        </a:defRPr>
      </a:lvl1pPr>
      <a:lvl2pPr algn="ctr" rtl="0" eaLnBrk="0" fontAlgn="base" hangingPunct="0">
        <a:spcBef>
          <a:spcPct val="0"/>
        </a:spcBef>
        <a:spcAft>
          <a:spcPct val="0"/>
        </a:spcAft>
        <a:defRPr sz="3600">
          <a:solidFill>
            <a:schemeClr val="tx2"/>
          </a:solidFill>
          <a:latin typeface="Verdana" pitchFamily="34" charset="0"/>
        </a:defRPr>
      </a:lvl2pPr>
      <a:lvl3pPr algn="ctr" rtl="0" eaLnBrk="0" fontAlgn="base" hangingPunct="0">
        <a:spcBef>
          <a:spcPct val="0"/>
        </a:spcBef>
        <a:spcAft>
          <a:spcPct val="0"/>
        </a:spcAft>
        <a:defRPr sz="3600">
          <a:solidFill>
            <a:schemeClr val="tx2"/>
          </a:solidFill>
          <a:latin typeface="Verdana" pitchFamily="34" charset="0"/>
        </a:defRPr>
      </a:lvl3pPr>
      <a:lvl4pPr algn="ctr" rtl="0" eaLnBrk="0" fontAlgn="base" hangingPunct="0">
        <a:spcBef>
          <a:spcPct val="0"/>
        </a:spcBef>
        <a:spcAft>
          <a:spcPct val="0"/>
        </a:spcAft>
        <a:defRPr sz="3600">
          <a:solidFill>
            <a:schemeClr val="tx2"/>
          </a:solidFill>
          <a:latin typeface="Verdana" pitchFamily="34" charset="0"/>
        </a:defRPr>
      </a:lvl4pPr>
      <a:lvl5pPr algn="ctr" rtl="0" eaLnBrk="0" fontAlgn="base" hangingPunct="0">
        <a:spcBef>
          <a:spcPct val="0"/>
        </a:spcBef>
        <a:spcAft>
          <a:spcPct val="0"/>
        </a:spcAft>
        <a:defRPr sz="3600">
          <a:solidFill>
            <a:schemeClr val="tx2"/>
          </a:solidFill>
          <a:latin typeface="Verdana" pitchFamily="34" charset="0"/>
        </a:defRPr>
      </a:lvl5pPr>
      <a:lvl6pPr marL="457200" algn="ctr" rtl="0" fontAlgn="base">
        <a:spcBef>
          <a:spcPct val="0"/>
        </a:spcBef>
        <a:spcAft>
          <a:spcPct val="0"/>
        </a:spcAft>
        <a:defRPr sz="3600">
          <a:solidFill>
            <a:schemeClr val="tx2"/>
          </a:solidFill>
          <a:latin typeface="Verdana" pitchFamily="34" charset="0"/>
        </a:defRPr>
      </a:lvl6pPr>
      <a:lvl7pPr marL="914400" algn="ctr" rtl="0" fontAlgn="base">
        <a:spcBef>
          <a:spcPct val="0"/>
        </a:spcBef>
        <a:spcAft>
          <a:spcPct val="0"/>
        </a:spcAft>
        <a:defRPr sz="3600">
          <a:solidFill>
            <a:schemeClr val="tx2"/>
          </a:solidFill>
          <a:latin typeface="Verdana" pitchFamily="34" charset="0"/>
        </a:defRPr>
      </a:lvl7pPr>
      <a:lvl8pPr marL="1371600" algn="ctr" rtl="0" fontAlgn="base">
        <a:spcBef>
          <a:spcPct val="0"/>
        </a:spcBef>
        <a:spcAft>
          <a:spcPct val="0"/>
        </a:spcAft>
        <a:defRPr sz="3600">
          <a:solidFill>
            <a:schemeClr val="tx2"/>
          </a:solidFill>
          <a:latin typeface="Verdana" pitchFamily="34" charset="0"/>
        </a:defRPr>
      </a:lvl8pPr>
      <a:lvl9pPr marL="1828800" algn="ctr" rtl="0" fontAlgn="base">
        <a:spcBef>
          <a:spcPct val="0"/>
        </a:spcBef>
        <a:spcAft>
          <a:spcPct val="0"/>
        </a:spcAft>
        <a:defRPr sz="3600">
          <a:solidFill>
            <a:schemeClr val="tx2"/>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bwMode="auto">
          <a:xfrm>
            <a:off x="0" y="1524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505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endParaRPr>
          </a:p>
        </p:txBody>
      </p:sp>
      <p:sp>
        <p:nvSpPr>
          <p:cNvPr id="4506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endParaRPr>
          </a:p>
        </p:txBody>
      </p:sp>
      <p:sp>
        <p:nvSpPr>
          <p:cNvPr id="4506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4482D636-622C-4F8D-8BDD-75EABE82D5A7}" type="slidenum">
              <a:rPr lang="en-US">
                <a:solidFill>
                  <a:srgbClr val="000000"/>
                </a:solidFill>
              </a:rPr>
              <a:pPr/>
              <a:t>‹#›</a:t>
            </a:fld>
            <a:endParaRPr lang="en-US">
              <a:solidFill>
                <a:srgbClr val="000000"/>
              </a:solidFill>
            </a:endParaRPr>
          </a:p>
        </p:txBody>
      </p:sp>
      <p:sp>
        <p:nvSpPr>
          <p:cNvPr id="45063" name="Text Box 7"/>
          <p:cNvSpPr txBox="1">
            <a:spLocks noChangeArrowheads="1"/>
          </p:cNvSpPr>
          <p:nvPr userDrawn="1"/>
        </p:nvSpPr>
        <p:spPr bwMode="auto">
          <a:xfrm>
            <a:off x="0" y="6491288"/>
            <a:ext cx="9144000" cy="366712"/>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en-US">
              <a:solidFill>
                <a:srgbClr val="000000"/>
              </a:solidFill>
            </a:endParaRPr>
          </a:p>
        </p:txBody>
      </p:sp>
    </p:spTree>
    <p:extLst>
      <p:ext uri="{BB962C8B-B14F-4D97-AF65-F5344CB8AC3E}">
        <p14:creationId xmlns:p14="http://schemas.microsoft.com/office/powerpoint/2010/main" val="2272815402"/>
      </p:ext>
    </p:extLst>
  </p:cSld>
  <p:clrMap bg1="lt1" tx1="dk1" bg2="lt2" tx2="dk2" accent1="accent1" accent2="accent2" accent3="accent3" accent4="accent4" accent5="accent5" accent6="accent6" hlink="hlink" folHlink="folHlink"/>
  <p:sldLayoutIdLst>
    <p:sldLayoutId id="2147484163" r:id="rId1"/>
    <p:sldLayoutId id="2147484164" r:id="rId2"/>
    <p:sldLayoutId id="2147484165" r:id="rId3"/>
    <p:sldLayoutId id="2147484166" r:id="rId4"/>
    <p:sldLayoutId id="2147484167" r:id="rId5"/>
    <p:sldLayoutId id="2147484168" r:id="rId6"/>
    <p:sldLayoutId id="2147484169" r:id="rId7"/>
    <p:sldLayoutId id="2147484170" r:id="rId8"/>
    <p:sldLayoutId id="2147484171" r:id="rId9"/>
    <p:sldLayoutId id="2147484172" r:id="rId10"/>
    <p:sldLayoutId id="2147484173" r:id="rId11"/>
  </p:sldLayoutIdLst>
  <p:txStyles>
    <p:titleStyle>
      <a:lvl1pPr algn="ctr" rtl="0" fontAlgn="base">
        <a:spcBef>
          <a:spcPct val="0"/>
        </a:spcBef>
        <a:spcAft>
          <a:spcPct val="0"/>
        </a:spcAft>
        <a:defRPr sz="3600">
          <a:solidFill>
            <a:schemeClr val="tx2"/>
          </a:solidFill>
          <a:latin typeface="+mj-lt"/>
          <a:ea typeface="+mj-ea"/>
          <a:cs typeface="+mj-cs"/>
        </a:defRPr>
      </a:lvl1pPr>
      <a:lvl2pPr algn="ctr" rtl="0" fontAlgn="base">
        <a:spcBef>
          <a:spcPct val="0"/>
        </a:spcBef>
        <a:spcAft>
          <a:spcPct val="0"/>
        </a:spcAft>
        <a:defRPr sz="3600">
          <a:solidFill>
            <a:schemeClr val="tx2"/>
          </a:solidFill>
          <a:latin typeface="Verdana" pitchFamily="34" charset="0"/>
        </a:defRPr>
      </a:lvl2pPr>
      <a:lvl3pPr algn="ctr" rtl="0" fontAlgn="base">
        <a:spcBef>
          <a:spcPct val="0"/>
        </a:spcBef>
        <a:spcAft>
          <a:spcPct val="0"/>
        </a:spcAft>
        <a:defRPr sz="3600">
          <a:solidFill>
            <a:schemeClr val="tx2"/>
          </a:solidFill>
          <a:latin typeface="Verdana" pitchFamily="34" charset="0"/>
        </a:defRPr>
      </a:lvl3pPr>
      <a:lvl4pPr algn="ctr" rtl="0" fontAlgn="base">
        <a:spcBef>
          <a:spcPct val="0"/>
        </a:spcBef>
        <a:spcAft>
          <a:spcPct val="0"/>
        </a:spcAft>
        <a:defRPr sz="3600">
          <a:solidFill>
            <a:schemeClr val="tx2"/>
          </a:solidFill>
          <a:latin typeface="Verdana" pitchFamily="34" charset="0"/>
        </a:defRPr>
      </a:lvl4pPr>
      <a:lvl5pPr algn="ctr" rtl="0" fontAlgn="base">
        <a:spcBef>
          <a:spcPct val="0"/>
        </a:spcBef>
        <a:spcAft>
          <a:spcPct val="0"/>
        </a:spcAft>
        <a:defRPr sz="3600">
          <a:solidFill>
            <a:schemeClr val="tx2"/>
          </a:solidFill>
          <a:latin typeface="Verdana" pitchFamily="34" charset="0"/>
        </a:defRPr>
      </a:lvl5pPr>
      <a:lvl6pPr marL="457200" algn="ctr" rtl="0" fontAlgn="base">
        <a:spcBef>
          <a:spcPct val="0"/>
        </a:spcBef>
        <a:spcAft>
          <a:spcPct val="0"/>
        </a:spcAft>
        <a:defRPr sz="3600">
          <a:solidFill>
            <a:schemeClr val="tx2"/>
          </a:solidFill>
          <a:latin typeface="Verdana" pitchFamily="34" charset="0"/>
        </a:defRPr>
      </a:lvl6pPr>
      <a:lvl7pPr marL="914400" algn="ctr" rtl="0" fontAlgn="base">
        <a:spcBef>
          <a:spcPct val="0"/>
        </a:spcBef>
        <a:spcAft>
          <a:spcPct val="0"/>
        </a:spcAft>
        <a:defRPr sz="3600">
          <a:solidFill>
            <a:schemeClr val="tx2"/>
          </a:solidFill>
          <a:latin typeface="Verdana" pitchFamily="34" charset="0"/>
        </a:defRPr>
      </a:lvl7pPr>
      <a:lvl8pPr marL="1371600" algn="ctr" rtl="0" fontAlgn="base">
        <a:spcBef>
          <a:spcPct val="0"/>
        </a:spcBef>
        <a:spcAft>
          <a:spcPct val="0"/>
        </a:spcAft>
        <a:defRPr sz="3600">
          <a:solidFill>
            <a:schemeClr val="tx2"/>
          </a:solidFill>
          <a:latin typeface="Verdana" pitchFamily="34" charset="0"/>
        </a:defRPr>
      </a:lvl8pPr>
      <a:lvl9pPr marL="1828800" algn="ctr" rtl="0" fontAlgn="base">
        <a:spcBef>
          <a:spcPct val="0"/>
        </a:spcBef>
        <a:spcAft>
          <a:spcPct val="0"/>
        </a:spcAft>
        <a:defRPr sz="3600">
          <a:solidFill>
            <a:schemeClr val="tx2"/>
          </a:solidFill>
          <a:latin typeface="Verdana" pitchFamily="34"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5">
            <a:extLst>
              <a:ext uri="{28A0092B-C50C-407E-A947-70E740481C1C}">
                <a14:useLocalDpi xmlns:a14="http://schemas.microsoft.com/office/drawing/2010/main"/>
              </a:ext>
            </a:extLst>
          </a:blip>
          <a:srcRect/>
          <a:tile tx="0" ty="0" sx="100000" sy="100000" flip="none" algn="tl"/>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152400"/>
            <a:ext cx="9144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defTabSz="914400">
              <a:defRPr/>
            </a:pPr>
            <a:endParaRPr lang="en-US" b="0">
              <a:solidFill>
                <a:srgbClr val="000000"/>
              </a:solidFill>
            </a:endParaRPr>
          </a:p>
        </p:txBody>
      </p:sp>
      <p:sp>
        <p:nvSpPr>
          <p:cNvPr id="4506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defTabSz="914400">
              <a:defRPr/>
            </a:pPr>
            <a:endParaRPr lang="en-US" b="0">
              <a:solidFill>
                <a:srgbClr val="000000"/>
              </a:solidFill>
            </a:endParaRPr>
          </a:p>
        </p:txBody>
      </p:sp>
      <p:sp>
        <p:nvSpPr>
          <p:cNvPr id="4506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defTabSz="914400">
              <a:defRPr/>
            </a:pPr>
            <a:fld id="{3054C4DE-3908-40E0-8C0B-4891FF2EE247}" type="slidenum">
              <a:rPr lang="en-US" b="0">
                <a:solidFill>
                  <a:srgbClr val="000000"/>
                </a:solidFill>
              </a:rPr>
              <a:pPr defTabSz="914400">
                <a:defRPr/>
              </a:pPr>
              <a:t>‹#›</a:t>
            </a:fld>
            <a:endParaRPr lang="en-US" b="0">
              <a:solidFill>
                <a:srgbClr val="000000"/>
              </a:solidFill>
            </a:endParaRPr>
          </a:p>
        </p:txBody>
      </p:sp>
      <p:sp>
        <p:nvSpPr>
          <p:cNvPr id="5127" name="Text Box 7"/>
          <p:cNvSpPr txBox="1">
            <a:spLocks noChangeArrowheads="1"/>
          </p:cNvSpPr>
          <p:nvPr userDrawn="1"/>
        </p:nvSpPr>
        <p:spPr bwMode="auto">
          <a:xfrm>
            <a:off x="0" y="6491288"/>
            <a:ext cx="9144000" cy="366712"/>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defTabSz="914400" eaLnBrk="1" hangingPunct="1">
              <a:spcBef>
                <a:spcPct val="50000"/>
              </a:spcBef>
              <a:defRPr/>
            </a:pPr>
            <a:endParaRPr lang="en-US" b="0">
              <a:solidFill>
                <a:srgbClr val="000000"/>
              </a:solidFill>
            </a:endParaRPr>
          </a:p>
        </p:txBody>
      </p:sp>
    </p:spTree>
    <p:extLst>
      <p:ext uri="{BB962C8B-B14F-4D97-AF65-F5344CB8AC3E}">
        <p14:creationId xmlns:p14="http://schemas.microsoft.com/office/powerpoint/2010/main" val="201906904"/>
      </p:ext>
    </p:extLst>
  </p:cSld>
  <p:clrMap bg1="lt1" tx1="dk1" bg2="lt2" tx2="dk2" accent1="accent1" accent2="accent2" accent3="accent3" accent4="accent4" accent5="accent5" accent6="accent6" hlink="hlink" folHlink="folHlink"/>
  <p:sldLayoutIdLst>
    <p:sldLayoutId id="2147484175" r:id="rId1"/>
    <p:sldLayoutId id="2147484176" r:id="rId2"/>
    <p:sldLayoutId id="2147484177" r:id="rId3"/>
    <p:sldLayoutId id="2147484178" r:id="rId4"/>
    <p:sldLayoutId id="2147484179" r:id="rId5"/>
    <p:sldLayoutId id="2147484180" r:id="rId6"/>
    <p:sldLayoutId id="2147484181" r:id="rId7"/>
    <p:sldLayoutId id="2147484182" r:id="rId8"/>
    <p:sldLayoutId id="2147484183" r:id="rId9"/>
    <p:sldLayoutId id="2147484184" r:id="rId10"/>
    <p:sldLayoutId id="2147484185" r:id="rId11"/>
    <p:sldLayoutId id="2147484186" r:id="rId12"/>
    <p:sldLayoutId id="2147484187" r:id="rId13"/>
  </p:sldLayoutIdLst>
  <p:txStyles>
    <p:titleStyle>
      <a:lvl1pPr algn="ctr" rtl="0" eaLnBrk="0" fontAlgn="base" hangingPunct="0">
        <a:spcBef>
          <a:spcPct val="0"/>
        </a:spcBef>
        <a:spcAft>
          <a:spcPct val="0"/>
        </a:spcAft>
        <a:defRPr sz="3600">
          <a:solidFill>
            <a:schemeClr val="tx2"/>
          </a:solidFill>
          <a:latin typeface="+mj-lt"/>
          <a:ea typeface="+mj-ea"/>
          <a:cs typeface="+mj-cs"/>
        </a:defRPr>
      </a:lvl1pPr>
      <a:lvl2pPr algn="ctr" rtl="0" eaLnBrk="0" fontAlgn="base" hangingPunct="0">
        <a:spcBef>
          <a:spcPct val="0"/>
        </a:spcBef>
        <a:spcAft>
          <a:spcPct val="0"/>
        </a:spcAft>
        <a:defRPr sz="3600">
          <a:solidFill>
            <a:schemeClr val="tx2"/>
          </a:solidFill>
          <a:latin typeface="Verdana" pitchFamily="34" charset="0"/>
        </a:defRPr>
      </a:lvl2pPr>
      <a:lvl3pPr algn="ctr" rtl="0" eaLnBrk="0" fontAlgn="base" hangingPunct="0">
        <a:spcBef>
          <a:spcPct val="0"/>
        </a:spcBef>
        <a:spcAft>
          <a:spcPct val="0"/>
        </a:spcAft>
        <a:defRPr sz="3600">
          <a:solidFill>
            <a:schemeClr val="tx2"/>
          </a:solidFill>
          <a:latin typeface="Verdana" pitchFamily="34" charset="0"/>
        </a:defRPr>
      </a:lvl3pPr>
      <a:lvl4pPr algn="ctr" rtl="0" eaLnBrk="0" fontAlgn="base" hangingPunct="0">
        <a:spcBef>
          <a:spcPct val="0"/>
        </a:spcBef>
        <a:spcAft>
          <a:spcPct val="0"/>
        </a:spcAft>
        <a:defRPr sz="3600">
          <a:solidFill>
            <a:schemeClr val="tx2"/>
          </a:solidFill>
          <a:latin typeface="Verdana" pitchFamily="34" charset="0"/>
        </a:defRPr>
      </a:lvl4pPr>
      <a:lvl5pPr algn="ctr" rtl="0" eaLnBrk="0" fontAlgn="base" hangingPunct="0">
        <a:spcBef>
          <a:spcPct val="0"/>
        </a:spcBef>
        <a:spcAft>
          <a:spcPct val="0"/>
        </a:spcAft>
        <a:defRPr sz="3600">
          <a:solidFill>
            <a:schemeClr val="tx2"/>
          </a:solidFill>
          <a:latin typeface="Verdana" pitchFamily="34" charset="0"/>
        </a:defRPr>
      </a:lvl5pPr>
      <a:lvl6pPr marL="457200" algn="ctr" rtl="0" fontAlgn="base">
        <a:spcBef>
          <a:spcPct val="0"/>
        </a:spcBef>
        <a:spcAft>
          <a:spcPct val="0"/>
        </a:spcAft>
        <a:defRPr sz="3600">
          <a:solidFill>
            <a:schemeClr val="tx2"/>
          </a:solidFill>
          <a:latin typeface="Verdana" pitchFamily="34" charset="0"/>
        </a:defRPr>
      </a:lvl6pPr>
      <a:lvl7pPr marL="914400" algn="ctr" rtl="0" fontAlgn="base">
        <a:spcBef>
          <a:spcPct val="0"/>
        </a:spcBef>
        <a:spcAft>
          <a:spcPct val="0"/>
        </a:spcAft>
        <a:defRPr sz="3600">
          <a:solidFill>
            <a:schemeClr val="tx2"/>
          </a:solidFill>
          <a:latin typeface="Verdana" pitchFamily="34" charset="0"/>
        </a:defRPr>
      </a:lvl7pPr>
      <a:lvl8pPr marL="1371600" algn="ctr" rtl="0" fontAlgn="base">
        <a:spcBef>
          <a:spcPct val="0"/>
        </a:spcBef>
        <a:spcAft>
          <a:spcPct val="0"/>
        </a:spcAft>
        <a:defRPr sz="3600">
          <a:solidFill>
            <a:schemeClr val="tx2"/>
          </a:solidFill>
          <a:latin typeface="Verdana" pitchFamily="34" charset="0"/>
        </a:defRPr>
      </a:lvl8pPr>
      <a:lvl9pPr marL="1828800" algn="ctr" rtl="0" fontAlgn="base">
        <a:spcBef>
          <a:spcPct val="0"/>
        </a:spcBef>
        <a:spcAft>
          <a:spcPct val="0"/>
        </a:spcAft>
        <a:defRPr sz="3600">
          <a:solidFill>
            <a:schemeClr val="tx2"/>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8"/>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34448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739776" y="2770190"/>
            <a:ext cx="7662863" cy="326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825">
                <a:solidFill>
                  <a:srgbClr val="7F7F7F"/>
                </a:solidFill>
                <a:latin typeface="Calisto MT" pitchFamily="18" charset="0"/>
              </a:defRPr>
            </a:lvl1pPr>
          </a:lstStyle>
          <a:p>
            <a:pPr>
              <a:defRPr/>
            </a:pPr>
            <a:fld id="{FCA282D5-DFF8-4B28-907B-706017360213}" type="datetime1">
              <a:rPr lang="en-US"/>
              <a:pPr>
                <a:defRPr/>
              </a:pPr>
              <a:t>10/22/2018</a:t>
            </a:fld>
            <a:endParaRPr lang="en-US" dirty="0"/>
          </a:p>
        </p:txBody>
      </p:sp>
      <p:sp>
        <p:nvSpPr>
          <p:cNvPr id="5" name="Footer Placeholder 4"/>
          <p:cNvSpPr>
            <a:spLocks noGrp="1"/>
          </p:cNvSpPr>
          <p:nvPr>
            <p:ph type="ftr" sz="quarter" idx="3"/>
          </p:nvPr>
        </p:nvSpPr>
        <p:spPr>
          <a:xfrm>
            <a:off x="5789613" y="6356352"/>
            <a:ext cx="2895600" cy="365125"/>
          </a:xfrm>
          <a:prstGeom prst="rect">
            <a:avLst/>
          </a:prstGeom>
        </p:spPr>
        <p:txBody>
          <a:bodyPr vert="horz" wrap="square" lIns="91440" tIns="45720" rIns="91440" bIns="45720" numCol="1" anchor="ctr" anchorCtr="0" compatLnSpc="1">
            <a:prstTxWarp prst="textNoShape">
              <a:avLst/>
            </a:prstTxWarp>
          </a:bodyPr>
          <a:lstStyle>
            <a:lvl1pPr algn="r">
              <a:defRPr sz="825">
                <a:solidFill>
                  <a:srgbClr val="7F7F7F"/>
                </a:solidFill>
                <a:latin typeface="Calisto MT" pitchFamily="18" charset="0"/>
              </a:defRPr>
            </a:lvl1pPr>
          </a:lstStyle>
          <a:p>
            <a:pPr>
              <a:defRPr/>
            </a:pPr>
            <a:endParaRPr lang="en-US" dirty="0"/>
          </a:p>
        </p:txBody>
      </p:sp>
      <p:sp>
        <p:nvSpPr>
          <p:cNvPr id="6" name="Slide Number Placeholder 5"/>
          <p:cNvSpPr>
            <a:spLocks noGrp="1"/>
          </p:cNvSpPr>
          <p:nvPr>
            <p:ph type="sldNum" sz="quarter" idx="4"/>
          </p:nvPr>
        </p:nvSpPr>
        <p:spPr>
          <a:xfrm>
            <a:off x="4305300" y="6356352"/>
            <a:ext cx="533400" cy="365125"/>
          </a:xfrm>
          <a:prstGeom prst="rect">
            <a:avLst/>
          </a:prstGeom>
        </p:spPr>
        <p:txBody>
          <a:bodyPr vert="horz" wrap="square" lIns="91440" tIns="45720" rIns="91440" bIns="45720" numCol="1" anchor="ctr" anchorCtr="0" compatLnSpc="1">
            <a:prstTxWarp prst="textNoShape">
              <a:avLst/>
            </a:prstTxWarp>
          </a:bodyPr>
          <a:lstStyle>
            <a:lvl1pPr algn="ctr">
              <a:defRPr sz="825">
                <a:solidFill>
                  <a:srgbClr val="7F7F7F"/>
                </a:solidFill>
                <a:latin typeface="Calisto MT" pitchFamily="18" charset="0"/>
              </a:defRPr>
            </a:lvl1pPr>
          </a:lstStyle>
          <a:p>
            <a:pPr>
              <a:defRPr/>
            </a:pPr>
            <a:fld id="{C1890111-3EBB-433F-BC22-5F6962D1053E}" type="slidenum">
              <a:rPr lang="en-US"/>
              <a:pPr>
                <a:defRPr/>
              </a:pPr>
              <a:t>‹#›</a:t>
            </a:fld>
            <a:endParaRPr lang="en-US" dirty="0"/>
          </a:p>
        </p:txBody>
      </p:sp>
    </p:spTree>
    <p:extLst>
      <p:ext uri="{BB962C8B-B14F-4D97-AF65-F5344CB8AC3E}">
        <p14:creationId xmlns:p14="http://schemas.microsoft.com/office/powerpoint/2010/main" val="4219771364"/>
      </p:ext>
    </p:extLst>
  </p:cSld>
  <p:clrMap bg1="lt1" tx1="dk1" bg2="lt2" tx2="dk2" accent1="accent1" accent2="accent2" accent3="accent3" accent4="accent4" accent5="accent5" accent6="accent6" hlink="hlink" folHlink="folHlink"/>
  <p:sldLayoutIdLst>
    <p:sldLayoutId id="2147484189"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 id="2147484200" r:id="rId12"/>
    <p:sldLayoutId id="2147484201" r:id="rId13"/>
    <p:sldLayoutId id="2147484202" r:id="rId14"/>
    <p:sldLayoutId id="2147484203" r:id="rId15"/>
    <p:sldLayoutId id="2147484204" r:id="rId16"/>
  </p:sldLayoutIdLst>
  <p:transition>
    <p:fade/>
  </p:transition>
  <p:txStyles>
    <p:titleStyle>
      <a:lvl1pPr algn="ctr" rtl="0" eaLnBrk="0" fontAlgn="base" hangingPunct="0">
        <a:spcBef>
          <a:spcPct val="0"/>
        </a:spcBef>
        <a:spcAft>
          <a:spcPct val="0"/>
        </a:spcAft>
        <a:defRPr sz="3450" kern="1200">
          <a:solidFill>
            <a:schemeClr val="bg1"/>
          </a:solidFill>
          <a:latin typeface="+mj-lt"/>
          <a:ea typeface="ＭＳ Ｐゴシック" pitchFamily="-107" charset="-128"/>
          <a:cs typeface="+mj-cs"/>
        </a:defRPr>
      </a:lvl1pPr>
      <a:lvl2pPr algn="ctr" rtl="0" eaLnBrk="0" fontAlgn="base" hangingPunct="0">
        <a:spcBef>
          <a:spcPct val="0"/>
        </a:spcBef>
        <a:spcAft>
          <a:spcPct val="0"/>
        </a:spcAft>
        <a:defRPr sz="3450">
          <a:solidFill>
            <a:schemeClr val="bg1"/>
          </a:solidFill>
          <a:latin typeface="Calisto MT" pitchFamily="18" charset="0"/>
          <a:ea typeface="ＭＳ Ｐゴシック" pitchFamily="-107" charset="-128"/>
        </a:defRPr>
      </a:lvl2pPr>
      <a:lvl3pPr algn="ctr" rtl="0" eaLnBrk="0" fontAlgn="base" hangingPunct="0">
        <a:spcBef>
          <a:spcPct val="0"/>
        </a:spcBef>
        <a:spcAft>
          <a:spcPct val="0"/>
        </a:spcAft>
        <a:defRPr sz="3450">
          <a:solidFill>
            <a:schemeClr val="bg1"/>
          </a:solidFill>
          <a:latin typeface="Calisto MT" pitchFamily="18" charset="0"/>
          <a:ea typeface="ＭＳ Ｐゴシック" pitchFamily="-107" charset="-128"/>
        </a:defRPr>
      </a:lvl3pPr>
      <a:lvl4pPr algn="ctr" rtl="0" eaLnBrk="0" fontAlgn="base" hangingPunct="0">
        <a:spcBef>
          <a:spcPct val="0"/>
        </a:spcBef>
        <a:spcAft>
          <a:spcPct val="0"/>
        </a:spcAft>
        <a:defRPr sz="3450">
          <a:solidFill>
            <a:schemeClr val="bg1"/>
          </a:solidFill>
          <a:latin typeface="Calisto MT" pitchFamily="18" charset="0"/>
          <a:ea typeface="ＭＳ Ｐゴシック" pitchFamily="-107" charset="-128"/>
        </a:defRPr>
      </a:lvl4pPr>
      <a:lvl5pPr algn="ctr" rtl="0" eaLnBrk="0" fontAlgn="base" hangingPunct="0">
        <a:spcBef>
          <a:spcPct val="0"/>
        </a:spcBef>
        <a:spcAft>
          <a:spcPct val="0"/>
        </a:spcAft>
        <a:defRPr sz="3450">
          <a:solidFill>
            <a:schemeClr val="bg1"/>
          </a:solidFill>
          <a:latin typeface="Calisto MT" pitchFamily="18" charset="0"/>
          <a:ea typeface="ＭＳ Ｐゴシック" pitchFamily="-107" charset="-128"/>
        </a:defRPr>
      </a:lvl5pPr>
      <a:lvl6pPr marL="342900" algn="ctr" rtl="0" fontAlgn="base">
        <a:spcBef>
          <a:spcPct val="0"/>
        </a:spcBef>
        <a:spcAft>
          <a:spcPct val="0"/>
        </a:spcAft>
        <a:defRPr sz="3450">
          <a:solidFill>
            <a:schemeClr val="bg1"/>
          </a:solidFill>
          <a:latin typeface="Calisto MT" pitchFamily="18" charset="0"/>
          <a:ea typeface="ＭＳ Ｐゴシック" pitchFamily="-107" charset="-128"/>
        </a:defRPr>
      </a:lvl6pPr>
      <a:lvl7pPr marL="685800" algn="ctr" rtl="0" fontAlgn="base">
        <a:spcBef>
          <a:spcPct val="0"/>
        </a:spcBef>
        <a:spcAft>
          <a:spcPct val="0"/>
        </a:spcAft>
        <a:defRPr sz="3450">
          <a:solidFill>
            <a:schemeClr val="bg1"/>
          </a:solidFill>
          <a:latin typeface="Calisto MT" pitchFamily="18" charset="0"/>
          <a:ea typeface="ＭＳ Ｐゴシック" pitchFamily="-107" charset="-128"/>
        </a:defRPr>
      </a:lvl7pPr>
      <a:lvl8pPr marL="1028700" algn="ctr" rtl="0" fontAlgn="base">
        <a:spcBef>
          <a:spcPct val="0"/>
        </a:spcBef>
        <a:spcAft>
          <a:spcPct val="0"/>
        </a:spcAft>
        <a:defRPr sz="3450">
          <a:solidFill>
            <a:schemeClr val="bg1"/>
          </a:solidFill>
          <a:latin typeface="Calisto MT" pitchFamily="18" charset="0"/>
          <a:ea typeface="ＭＳ Ｐゴシック" pitchFamily="-107" charset="-128"/>
        </a:defRPr>
      </a:lvl8pPr>
      <a:lvl9pPr marL="1371600" algn="ctr" rtl="0" fontAlgn="base">
        <a:spcBef>
          <a:spcPct val="0"/>
        </a:spcBef>
        <a:spcAft>
          <a:spcPct val="0"/>
        </a:spcAft>
        <a:defRPr sz="3450">
          <a:solidFill>
            <a:schemeClr val="bg1"/>
          </a:solidFill>
          <a:latin typeface="Calisto MT" pitchFamily="18" charset="0"/>
          <a:ea typeface="ＭＳ Ｐゴシック" pitchFamily="-107" charset="-128"/>
        </a:defRPr>
      </a:lvl9pPr>
    </p:titleStyle>
    <p:bodyStyle>
      <a:lvl1pPr marL="257175" indent="-257175" algn="l" rtl="0" eaLnBrk="0" fontAlgn="base" hangingPunct="0">
        <a:spcBef>
          <a:spcPts val="1500"/>
        </a:spcBef>
        <a:spcAft>
          <a:spcPct val="0"/>
        </a:spcAft>
        <a:buClr>
          <a:schemeClr val="accent1"/>
        </a:buClr>
        <a:buSzPct val="90000"/>
        <a:buFont typeface="Wingdings" pitchFamily="2" charset="2"/>
        <a:buChar char="S"/>
        <a:defRPr sz="1650" kern="1200">
          <a:solidFill>
            <a:srgbClr val="595959"/>
          </a:solidFill>
          <a:latin typeface="+mn-lt"/>
          <a:ea typeface="ＭＳ Ｐゴシック" pitchFamily="-107" charset="-128"/>
          <a:cs typeface="+mn-cs"/>
        </a:defRPr>
      </a:lvl1pPr>
      <a:lvl2pPr marL="514350" indent="-252413" algn="l" rtl="0" eaLnBrk="0" fontAlgn="base" hangingPunct="0">
        <a:spcBef>
          <a:spcPts val="450"/>
        </a:spcBef>
        <a:spcAft>
          <a:spcPct val="0"/>
        </a:spcAft>
        <a:buClr>
          <a:srgbClr val="C1F944"/>
        </a:buClr>
        <a:buSzPct val="90000"/>
        <a:buFont typeface="Wingdings" pitchFamily="2" charset="2"/>
        <a:buChar char="S"/>
        <a:defRPr sz="1500" kern="1200">
          <a:solidFill>
            <a:srgbClr val="595959"/>
          </a:solidFill>
          <a:latin typeface="+mn-lt"/>
          <a:ea typeface="ＭＳ Ｐゴシック" pitchFamily="-107" charset="-128"/>
          <a:cs typeface="+mn-cs"/>
        </a:defRPr>
      </a:lvl2pPr>
      <a:lvl3pPr marL="776288" indent="-261938" algn="l" rtl="0" eaLnBrk="0" fontAlgn="base" hangingPunct="0">
        <a:spcBef>
          <a:spcPts val="450"/>
        </a:spcBef>
        <a:spcAft>
          <a:spcPct val="0"/>
        </a:spcAft>
        <a:buClr>
          <a:schemeClr val="accent1"/>
        </a:buClr>
        <a:buSzPct val="90000"/>
        <a:buFont typeface="Wingdings" pitchFamily="2" charset="2"/>
        <a:buChar char="S"/>
        <a:defRPr kern="1200">
          <a:solidFill>
            <a:srgbClr val="595959"/>
          </a:solidFill>
          <a:latin typeface="+mn-lt"/>
          <a:ea typeface="ＭＳ Ｐゴシック" pitchFamily="-107" charset="-128"/>
          <a:cs typeface="+mn-cs"/>
        </a:defRPr>
      </a:lvl3pPr>
      <a:lvl4pPr marL="1028700" indent="-252413" algn="l" rtl="0" eaLnBrk="0" fontAlgn="base" hangingPunct="0">
        <a:spcBef>
          <a:spcPts val="450"/>
        </a:spcBef>
        <a:spcAft>
          <a:spcPct val="0"/>
        </a:spcAft>
        <a:buClr>
          <a:srgbClr val="C1F944"/>
        </a:buClr>
        <a:buSzPct val="90000"/>
        <a:buFont typeface="Wingdings" pitchFamily="2" charset="2"/>
        <a:buChar char="S"/>
        <a:defRPr kern="1200">
          <a:solidFill>
            <a:srgbClr val="595959"/>
          </a:solidFill>
          <a:latin typeface="+mn-lt"/>
          <a:ea typeface="ＭＳ Ｐゴシック" pitchFamily="-107" charset="-128"/>
          <a:cs typeface="+mn-cs"/>
        </a:defRPr>
      </a:lvl4pPr>
      <a:lvl5pPr marL="1290638" indent="-261938" algn="l" rtl="0" eaLnBrk="0" fontAlgn="base" hangingPunct="0">
        <a:spcBef>
          <a:spcPts val="450"/>
        </a:spcBef>
        <a:spcAft>
          <a:spcPct val="0"/>
        </a:spcAft>
        <a:buClr>
          <a:schemeClr val="accent1"/>
        </a:buClr>
        <a:buSzPct val="90000"/>
        <a:buFont typeface="Wingdings" pitchFamily="2" charset="2"/>
        <a:buChar char="S"/>
        <a:defRPr kern="1200">
          <a:solidFill>
            <a:srgbClr val="595959"/>
          </a:solidFill>
          <a:latin typeface="+mn-lt"/>
          <a:ea typeface="ＭＳ Ｐゴシック" pitchFamily="-107" charset="-128"/>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xml"/><Relationship Id="rId1" Type="http://schemas.openxmlformats.org/officeDocument/2006/relationships/slideLayout" Target="../slideLayouts/slideLayout79.xml"/><Relationship Id="rId5" Type="http://schemas.openxmlformats.org/officeDocument/2006/relationships/image" Target="../media/image15.png"/><Relationship Id="rId4" Type="http://schemas.openxmlformats.org/officeDocument/2006/relationships/image" Target="../media/image28.png"/></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33.xml"/><Relationship Id="rId4" Type="http://schemas.openxmlformats.org/officeDocument/2006/relationships/image" Target="../media/image30.png"/></Relationships>
</file>

<file path=ppt/slides/_rels/slide1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9.jpeg"/><Relationship Id="rId7" Type="http://schemas.openxmlformats.org/officeDocument/2006/relationships/image" Target="../media/image13.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2.jpeg"/><Relationship Id="rId5" Type="http://schemas.openxmlformats.org/officeDocument/2006/relationships/image" Target="../media/image11.jpeg"/><Relationship Id="rId4" Type="http://schemas.openxmlformats.org/officeDocument/2006/relationships/image" Target="../media/image10.jpeg"/></Relationships>
</file>

<file path=ppt/slides/_rels/slide2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7.xml"/><Relationship Id="rId1" Type="http://schemas.openxmlformats.org/officeDocument/2006/relationships/slideLayout" Target="../slideLayouts/slideLayout70.xml"/><Relationship Id="rId4" Type="http://schemas.openxmlformats.org/officeDocument/2006/relationships/image" Target="../media/image30.png"/></Relationships>
</file>

<file path=ppt/slides/_rels/slide2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8.xml"/><Relationship Id="rId1" Type="http://schemas.openxmlformats.org/officeDocument/2006/relationships/slideLayout" Target="../slideLayouts/slideLayout8.xml"/><Relationship Id="rId5" Type="http://schemas.openxmlformats.org/officeDocument/2006/relationships/image" Target="../media/image36.png"/><Relationship Id="rId4" Type="http://schemas.openxmlformats.org/officeDocument/2006/relationships/image" Target="../media/image35.png"/></Relationships>
</file>

<file path=ppt/slides/_rels/slide2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30.png"/><Relationship Id="rId4" Type="http://schemas.openxmlformats.org/officeDocument/2006/relationships/image" Target="../media/image38.jpeg"/></Relationships>
</file>

<file path=ppt/slides/_rels/slide2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40.jpeg"/></Relationships>
</file>

<file path=ppt/slides/_rels/slide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image" Target="../media/image45.png"/><Relationship Id="rId5" Type="http://schemas.openxmlformats.org/officeDocument/2006/relationships/image" Target="../media/image44.jpeg"/><Relationship Id="rId4" Type="http://schemas.openxmlformats.org/officeDocument/2006/relationships/image" Target="../media/image43.jpeg"/></Relationships>
</file>

<file path=ppt/slides/_rels/slide2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85.xml"/><Relationship Id="rId4" Type="http://schemas.openxmlformats.org/officeDocument/2006/relationships/image" Target="../media/image15.png"/></Relationships>
</file>

<file path=ppt/slides/_rels/slide2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3.xml"/><Relationship Id="rId1" Type="http://schemas.openxmlformats.org/officeDocument/2006/relationships/slideLayout" Target="../slideLayouts/slideLayout9.xml"/><Relationship Id="rId4" Type="http://schemas.openxmlformats.org/officeDocument/2006/relationships/image" Target="../media/image49.png"/></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60.xml"/><Relationship Id="rId4" Type="http://schemas.openxmlformats.org/officeDocument/2006/relationships/image" Target="../media/image15.png"/></Relationships>
</file>

<file path=ppt/slides/_rels/slide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5.xml"/><Relationship Id="rId1" Type="http://schemas.openxmlformats.org/officeDocument/2006/relationships/slideLayout" Target="../slideLayouts/slideLayout60.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6.xml"/><Relationship Id="rId1" Type="http://schemas.openxmlformats.org/officeDocument/2006/relationships/slideLayout" Target="../slideLayouts/slideLayout60.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79.xml"/><Relationship Id="rId6" Type="http://schemas.openxmlformats.org/officeDocument/2006/relationships/image" Target="../media/image21.png"/><Relationship Id="rId5" Type="http://schemas.openxmlformats.org/officeDocument/2006/relationships/image" Target="../media/image15.png"/><Relationship Id="rId4" Type="http://schemas.openxmlformats.org/officeDocument/2006/relationships/image" Target="../media/image20.png"/></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8.xml"/><Relationship Id="rId1" Type="http://schemas.openxmlformats.org/officeDocument/2006/relationships/slideLayout" Target="../slideLayouts/slideLayout60.xml"/><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ctrTitle" idx="4294967295"/>
          </p:nvPr>
        </p:nvSpPr>
        <p:spPr>
          <a:xfrm>
            <a:off x="809445" y="762000"/>
            <a:ext cx="7551738" cy="4038600"/>
          </a:xfrm>
        </p:spPr>
        <p:txBody>
          <a:bodyPr tIns="0" bIns="0" anchor="b"/>
          <a:lstStyle/>
          <a:p>
            <a:r>
              <a:rPr lang="en-US" sz="3600" dirty="0"/>
              <a:t>Foundations for Good Floodplain Restoration in the Upper Mississippi River Basin to Improve Water Quality</a:t>
            </a:r>
            <a:br>
              <a:rPr lang="en-US" sz="3200" dirty="0">
                <a:latin typeface="Verdana" panose="020B0604030504040204" pitchFamily="34" charset="0"/>
                <a:ea typeface="Verdana" panose="020B0604030504040204" pitchFamily="34" charset="0"/>
                <a:cs typeface="Verdana" panose="020B0604030504040204" pitchFamily="34" charset="0"/>
              </a:rPr>
            </a:br>
            <a:br>
              <a:rPr lang="en-US" sz="3200" dirty="0">
                <a:latin typeface="Verdana" panose="020B0604030504040204" pitchFamily="34" charset="0"/>
                <a:ea typeface="Verdana" panose="020B0604030504040204" pitchFamily="34" charset="0"/>
                <a:cs typeface="Verdana" panose="020B0604030504040204" pitchFamily="34" charset="0"/>
              </a:rPr>
            </a:br>
            <a:br>
              <a:rPr lang="en-US" sz="3200" dirty="0">
                <a:latin typeface="Verdana" panose="020B0604030504040204" pitchFamily="34" charset="0"/>
                <a:ea typeface="Verdana" panose="020B0604030504040204" pitchFamily="34" charset="0"/>
                <a:cs typeface="Verdana" panose="020B0604030504040204" pitchFamily="34" charset="0"/>
              </a:rPr>
            </a:br>
            <a:r>
              <a:rPr lang="en-US" sz="3200" dirty="0">
                <a:latin typeface="Verdana" panose="020B0604030504040204" pitchFamily="34" charset="0"/>
                <a:ea typeface="Verdana" panose="020B0604030504040204" pitchFamily="34" charset="0"/>
                <a:cs typeface="Verdana" panose="020B0604030504040204" pitchFamily="34" charset="0"/>
              </a:rPr>
              <a:t>October 2018</a:t>
            </a:r>
            <a:br>
              <a:rPr lang="en-US" sz="3200" dirty="0">
                <a:latin typeface="Verdana" panose="020B0604030504040204" pitchFamily="34" charset="0"/>
                <a:ea typeface="Verdana" panose="020B0604030504040204" pitchFamily="34" charset="0"/>
                <a:cs typeface="Verdana" panose="020B0604030504040204" pitchFamily="34" charset="0"/>
              </a:rPr>
            </a:br>
            <a:r>
              <a:rPr lang="en-US" sz="3200" dirty="0">
                <a:latin typeface="Verdana" panose="020B0604030504040204" pitchFamily="34" charset="0"/>
                <a:ea typeface="Verdana" panose="020B0604030504040204" pitchFamily="34" charset="0"/>
                <a:cs typeface="Verdana" panose="020B0604030504040204" pitchFamily="34" charset="0"/>
              </a:rPr>
              <a:t>UMRC</a:t>
            </a:r>
            <a:endParaRPr lang="en-US" altLang="en-US" sz="2000" dirty="0">
              <a:latin typeface="Arial Unicode MS" pitchFamily="34" charset="-128"/>
            </a:endParaRPr>
          </a:p>
        </p:txBody>
      </p:sp>
      <p:pic>
        <p:nvPicPr>
          <p:cNvPr id="12291"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00" y="5791200"/>
            <a:ext cx="3276600" cy="104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3F0EDEC1-5999-4501-9EFD-2E362C93760F}"/>
              </a:ext>
            </a:extLst>
          </p:cNvPr>
          <p:cNvSpPr txBox="1"/>
          <p:nvPr/>
        </p:nvSpPr>
        <p:spPr>
          <a:xfrm>
            <a:off x="381000" y="5992703"/>
            <a:ext cx="3895041" cy="646331"/>
          </a:xfrm>
          <a:prstGeom prst="rect">
            <a:avLst/>
          </a:prstGeom>
          <a:noFill/>
        </p:spPr>
        <p:txBody>
          <a:bodyPr wrap="none" rtlCol="0">
            <a:spAutoFit/>
          </a:bodyPr>
          <a:lstStyle/>
          <a:p>
            <a:r>
              <a:rPr lang="en-US" dirty="0"/>
              <a:t>Brad Gordon</a:t>
            </a:r>
          </a:p>
          <a:p>
            <a:r>
              <a:rPr lang="en-US" dirty="0"/>
              <a:t>Lapham Fellow, River Restoration</a:t>
            </a:r>
          </a:p>
        </p:txBody>
      </p:sp>
    </p:spTree>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BBA90-CDC8-42C3-A3B7-42BC4CE35C35}"/>
              </a:ext>
            </a:extLst>
          </p:cNvPr>
          <p:cNvSpPr>
            <a:spLocks noGrp="1"/>
          </p:cNvSpPr>
          <p:nvPr>
            <p:ph type="title"/>
          </p:nvPr>
        </p:nvSpPr>
        <p:spPr/>
        <p:txBody>
          <a:bodyPr/>
          <a:lstStyle/>
          <a:p>
            <a:r>
              <a:rPr lang="en-US" dirty="0"/>
              <a:t>Floodplain reconnection and restoration techniques</a:t>
            </a:r>
          </a:p>
        </p:txBody>
      </p:sp>
      <p:pic>
        <p:nvPicPr>
          <p:cNvPr id="6" name="Content Placeholder 5">
            <a:extLst>
              <a:ext uri="{FF2B5EF4-FFF2-40B4-BE49-F238E27FC236}">
                <a16:creationId xmlns:a16="http://schemas.microsoft.com/office/drawing/2014/main" id="{FD95478A-B62A-424A-B9F2-A6D4AB60B821}"/>
              </a:ext>
            </a:extLst>
          </p:cNvPr>
          <p:cNvPicPr>
            <a:picLocks noGrp="1" noChangeAspect="1"/>
          </p:cNvPicPr>
          <p:nvPr>
            <p:ph idx="1"/>
          </p:nvPr>
        </p:nvPicPr>
        <p:blipFill>
          <a:blip r:embed="rId3" cstate="hqprint">
            <a:extLst>
              <a:ext uri="{28A0092B-C50C-407E-A947-70E740481C1C}">
                <a14:useLocalDpi xmlns:a14="http://schemas.microsoft.com/office/drawing/2010/main"/>
              </a:ext>
            </a:extLst>
          </a:blip>
          <a:stretch>
            <a:fillRect/>
          </a:stretch>
        </p:blipFill>
        <p:spPr>
          <a:xfrm>
            <a:off x="1725250" y="3780171"/>
            <a:ext cx="2872634" cy="1937854"/>
          </a:xfrm>
          <a:prstGeom prst="rect">
            <a:avLst/>
          </a:prstGeom>
        </p:spPr>
      </p:pic>
      <p:pic>
        <p:nvPicPr>
          <p:cNvPr id="5" name="Picture 4">
            <a:extLst>
              <a:ext uri="{FF2B5EF4-FFF2-40B4-BE49-F238E27FC236}">
                <a16:creationId xmlns:a16="http://schemas.microsoft.com/office/drawing/2014/main" id="{748FEEA2-3FDE-4E12-B5A6-9204903B2874}"/>
              </a:ext>
            </a:extLst>
          </p:cNvPr>
          <p:cNvPicPr>
            <a:picLocks noChangeAspect="1"/>
          </p:cNvPicPr>
          <p:nvPr/>
        </p:nvPicPr>
        <p:blipFill>
          <a:blip r:embed="rId4"/>
          <a:stretch>
            <a:fillRect/>
          </a:stretch>
        </p:blipFill>
        <p:spPr>
          <a:xfrm>
            <a:off x="4932737" y="2241484"/>
            <a:ext cx="2415106" cy="1822422"/>
          </a:xfrm>
          <a:prstGeom prst="rect">
            <a:avLst/>
          </a:prstGeom>
        </p:spPr>
      </p:pic>
      <p:sp>
        <p:nvSpPr>
          <p:cNvPr id="7" name="TextBox 6">
            <a:extLst>
              <a:ext uri="{FF2B5EF4-FFF2-40B4-BE49-F238E27FC236}">
                <a16:creationId xmlns:a16="http://schemas.microsoft.com/office/drawing/2014/main" id="{6FD74F27-B77D-4931-BE65-61BD6A5D7B51}"/>
              </a:ext>
            </a:extLst>
          </p:cNvPr>
          <p:cNvSpPr txBox="1"/>
          <p:nvPr/>
        </p:nvSpPr>
        <p:spPr>
          <a:xfrm>
            <a:off x="1347038" y="2418259"/>
            <a:ext cx="2800350" cy="1384995"/>
          </a:xfrm>
          <a:prstGeom prst="rect">
            <a:avLst/>
          </a:prstGeom>
          <a:noFill/>
        </p:spPr>
        <p:txBody>
          <a:bodyPr wrap="square" numCol="1" rtlCol="0">
            <a:spAutoFit/>
          </a:bodyPr>
          <a:lstStyle/>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Alter levees- setback, breach, remove</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Install floodplain terrace</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Flood bypass</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Address causes of flow alteration</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Restore floodplain activating flows</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Address water withdrawals</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Conservation easements</a:t>
            </a:r>
          </a:p>
        </p:txBody>
      </p:sp>
      <p:sp>
        <p:nvSpPr>
          <p:cNvPr id="3" name="TextBox 2">
            <a:extLst>
              <a:ext uri="{FF2B5EF4-FFF2-40B4-BE49-F238E27FC236}">
                <a16:creationId xmlns:a16="http://schemas.microsoft.com/office/drawing/2014/main" id="{33AA2803-2D89-44C2-82C8-83FD0D923F90}"/>
              </a:ext>
            </a:extLst>
          </p:cNvPr>
          <p:cNvSpPr txBox="1"/>
          <p:nvPr/>
        </p:nvSpPr>
        <p:spPr>
          <a:xfrm>
            <a:off x="1921207" y="5689827"/>
            <a:ext cx="4961615" cy="253916"/>
          </a:xfrm>
          <a:prstGeom prst="rect">
            <a:avLst/>
          </a:prstGeom>
          <a:noFill/>
        </p:spPr>
        <p:txBody>
          <a:bodyPr wrap="none" rtlCol="0">
            <a:spAutoFit/>
          </a:bodyPr>
          <a:lstStyle/>
          <a:p>
            <a:pPr defTabSz="685800" fontAlgn="auto">
              <a:spcBef>
                <a:spcPts val="0"/>
              </a:spcBef>
              <a:spcAft>
                <a:spcPts val="0"/>
              </a:spcAft>
            </a:pPr>
            <a:r>
              <a:rPr lang="en-US" sz="1050" b="0" dirty="0">
                <a:solidFill>
                  <a:srgbClr val="000000"/>
                </a:solidFill>
                <a:latin typeface="Calisto MT"/>
                <a:ea typeface="+mn-ea"/>
              </a:rPr>
              <a:t>https://www.americanrivers.org/conservation-resource/reconnecting-floodplains/ </a:t>
            </a:r>
          </a:p>
        </p:txBody>
      </p:sp>
      <p:pic>
        <p:nvPicPr>
          <p:cNvPr id="8" name="Picture 7">
            <a:extLst>
              <a:ext uri="{FF2B5EF4-FFF2-40B4-BE49-F238E27FC236}">
                <a16:creationId xmlns:a16="http://schemas.microsoft.com/office/drawing/2014/main" id="{99E1F5A8-72EC-423D-AFD5-AFC71F231FD5}"/>
              </a:ext>
            </a:extLst>
          </p:cNvPr>
          <p:cNvPicPr>
            <a:picLocks noChangeAspect="1"/>
          </p:cNvPicPr>
          <p:nvPr/>
        </p:nvPicPr>
        <p:blipFill>
          <a:blip r:embed="rId5"/>
          <a:stretch>
            <a:fillRect/>
          </a:stretch>
        </p:blipFill>
        <p:spPr>
          <a:xfrm>
            <a:off x="7400490" y="5378904"/>
            <a:ext cx="813887" cy="621846"/>
          </a:xfrm>
          <a:prstGeom prst="rect">
            <a:avLst/>
          </a:prstGeom>
        </p:spPr>
      </p:pic>
      <p:sp>
        <p:nvSpPr>
          <p:cNvPr id="9" name="TextBox 8">
            <a:extLst>
              <a:ext uri="{FF2B5EF4-FFF2-40B4-BE49-F238E27FC236}">
                <a16:creationId xmlns:a16="http://schemas.microsoft.com/office/drawing/2014/main" id="{71CC4BF3-58A9-421C-80BB-3957377D19B5}"/>
              </a:ext>
            </a:extLst>
          </p:cNvPr>
          <p:cNvSpPr txBox="1"/>
          <p:nvPr/>
        </p:nvSpPr>
        <p:spPr>
          <a:xfrm>
            <a:off x="4932737" y="4195911"/>
            <a:ext cx="2107628" cy="1592744"/>
          </a:xfrm>
          <a:prstGeom prst="rect">
            <a:avLst/>
          </a:prstGeom>
          <a:noFill/>
        </p:spPr>
        <p:txBody>
          <a:bodyPr wrap="none" rtlCol="0">
            <a:spAutoFit/>
          </a:bodyPr>
          <a:lstStyle/>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Land acquisition</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Land transfer</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Passive restoration</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Enhance woody debris </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Riparian planting</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Manage non-native species</a:t>
            </a:r>
          </a:p>
          <a:p>
            <a:pPr marL="214313" indent="-214313" defTabSz="685800" fontAlgn="auto">
              <a:spcBef>
                <a:spcPts val="0"/>
              </a:spcBef>
              <a:spcAft>
                <a:spcPts val="0"/>
              </a:spcAft>
              <a:buFont typeface="Arial" panose="020B0604020202020204" pitchFamily="34" charset="0"/>
              <a:buChar char="•"/>
            </a:pPr>
            <a:r>
              <a:rPr lang="en-US" sz="1200" b="0" dirty="0">
                <a:solidFill>
                  <a:srgbClr val="000000"/>
                </a:solidFill>
                <a:latin typeface="Calibri" panose="020F0502020204030204" pitchFamily="34" charset="0"/>
                <a:ea typeface="+mn-ea"/>
              </a:rPr>
              <a:t>Restore habitat diversity</a:t>
            </a:r>
            <a:endParaRPr lang="en-US" sz="1200" b="0" dirty="0">
              <a:solidFill>
                <a:srgbClr val="000000"/>
              </a:solidFill>
              <a:latin typeface="Calisto MT"/>
              <a:ea typeface="+mn-ea"/>
            </a:endParaRPr>
          </a:p>
          <a:p>
            <a:pPr defTabSz="685800" fontAlgn="auto">
              <a:spcBef>
                <a:spcPts val="0"/>
              </a:spcBef>
              <a:spcAft>
                <a:spcPts val="0"/>
              </a:spcAft>
            </a:pPr>
            <a:endParaRPr lang="en-US" sz="1350" b="0" dirty="0">
              <a:solidFill>
                <a:srgbClr val="000000"/>
              </a:solidFill>
              <a:latin typeface="Calisto MT"/>
              <a:ea typeface="+mn-ea"/>
            </a:endParaRPr>
          </a:p>
        </p:txBody>
      </p:sp>
    </p:spTree>
    <p:extLst>
      <p:ext uri="{BB962C8B-B14F-4D97-AF65-F5344CB8AC3E}">
        <p14:creationId xmlns:p14="http://schemas.microsoft.com/office/powerpoint/2010/main" val="18986911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TextBox 2"/>
          <p:cNvSpPr txBox="1"/>
          <p:nvPr/>
        </p:nvSpPr>
        <p:spPr>
          <a:xfrm>
            <a:off x="533400" y="2590800"/>
            <a:ext cx="8001000" cy="1329595"/>
          </a:xfrm>
          <a:prstGeom prst="rect">
            <a:avLst/>
          </a:prstGeom>
          <a:solidFill>
            <a:schemeClr val="bg1">
              <a:alpha val="60000"/>
            </a:schemeClr>
          </a:solidFill>
        </p:spPr>
        <p:txBody>
          <a:bodyPr wrap="square" rtlCol="0">
            <a:spAutoFit/>
          </a:bodyPr>
          <a:lstStyle/>
          <a:p>
            <a:pPr algn="ctr" defTabSz="914400">
              <a:spcBef>
                <a:spcPct val="20000"/>
              </a:spcBef>
            </a:pPr>
            <a:r>
              <a:rPr lang="en-US" sz="3600" kern="0" dirty="0">
                <a:solidFill>
                  <a:srgbClr val="000000"/>
                </a:solidFill>
                <a:latin typeface="Verdana"/>
                <a:ea typeface="+mn-ea"/>
              </a:rPr>
              <a:t>Literature Review</a:t>
            </a:r>
          </a:p>
          <a:p>
            <a:pPr algn="ctr" defTabSz="914400">
              <a:spcBef>
                <a:spcPct val="20000"/>
              </a:spcBef>
            </a:pPr>
            <a:r>
              <a:rPr lang="en-US" sz="2800" kern="0" dirty="0">
                <a:solidFill>
                  <a:srgbClr val="000000"/>
                </a:solidFill>
                <a:latin typeface="Verdana"/>
                <a:ea typeface="+mn-ea"/>
              </a:rPr>
              <a:t>Nutrient Reduction on Floodplains</a:t>
            </a:r>
          </a:p>
          <a:p>
            <a:pPr marL="342900" indent="-342900" defTabSz="914400">
              <a:spcBef>
                <a:spcPct val="20000"/>
              </a:spcBef>
              <a:buFontTx/>
              <a:buChar char="•"/>
            </a:pPr>
            <a:endParaRPr lang="en-US" sz="900" b="0" kern="0" dirty="0">
              <a:solidFill>
                <a:srgbClr val="000000"/>
              </a:solidFill>
              <a:latin typeface="Verdana"/>
              <a:ea typeface="+mn-ea"/>
            </a:endParaRPr>
          </a:p>
        </p:txBody>
      </p:sp>
      <p:sp>
        <p:nvSpPr>
          <p:cNvPr id="2" name="Title 1"/>
          <p:cNvSpPr>
            <a:spLocks noGrp="1"/>
          </p:cNvSpPr>
          <p:nvPr>
            <p:ph type="title"/>
          </p:nvPr>
        </p:nvSpPr>
        <p:spPr/>
        <p:txBody>
          <a:bodyPr/>
          <a:lstStyle/>
          <a:p>
            <a:endParaRPr lang="en-US"/>
          </a:p>
        </p:txBody>
      </p:sp>
      <p:pic>
        <p:nvPicPr>
          <p:cNvPr id="4" name="Picture 3">
            <a:extLst>
              <a:ext uri="{FF2B5EF4-FFF2-40B4-BE49-F238E27FC236}">
                <a16:creationId xmlns:a16="http://schemas.microsoft.com/office/drawing/2014/main" id="{D53A5C93-312F-4B2F-A8E4-F9E602079443}"/>
              </a:ext>
            </a:extLst>
          </p:cNvPr>
          <p:cNvPicPr>
            <a:picLocks noChangeAspect="1"/>
          </p:cNvPicPr>
          <p:nvPr/>
        </p:nvPicPr>
        <p:blipFill>
          <a:blip r:embed="rId4"/>
          <a:stretch>
            <a:fillRect/>
          </a:stretch>
        </p:blipFill>
        <p:spPr>
          <a:xfrm>
            <a:off x="8229600" y="6028872"/>
            <a:ext cx="1085182" cy="829128"/>
          </a:xfrm>
          <a:prstGeom prst="rect">
            <a:avLst/>
          </a:prstGeom>
        </p:spPr>
      </p:pic>
    </p:spTree>
    <p:extLst>
      <p:ext uri="{BB962C8B-B14F-4D97-AF65-F5344CB8AC3E}">
        <p14:creationId xmlns:p14="http://schemas.microsoft.com/office/powerpoint/2010/main" val="77347861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a:p>
        </p:txBody>
      </p:sp>
      <p:sp>
        <p:nvSpPr>
          <p:cNvPr id="4" name="Title 2"/>
          <p:cNvSpPr txBox="1">
            <a:spLocks/>
          </p:cNvSpPr>
          <p:nvPr/>
        </p:nvSpPr>
        <p:spPr bwMode="auto">
          <a:xfrm>
            <a:off x="609600" y="260984"/>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a:bodyPr>
          <a:lstStyle>
            <a:lvl1pPr algn="ctr" rtl="0" eaLnBrk="0" fontAlgn="base" hangingPunct="0">
              <a:spcBef>
                <a:spcPct val="0"/>
              </a:spcBef>
              <a:spcAft>
                <a:spcPct val="0"/>
              </a:spcAft>
              <a:defRPr sz="4600" kern="1200">
                <a:solidFill>
                  <a:schemeClr val="bg1"/>
                </a:solidFill>
                <a:latin typeface="+mj-lt"/>
                <a:ea typeface="ＭＳ Ｐゴシック" pitchFamily="-107" charset="-128"/>
                <a:cs typeface="+mj-cs"/>
              </a:defRPr>
            </a:lvl1pPr>
            <a:lvl2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2pPr>
            <a:lvl3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3pPr>
            <a:lvl4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4pPr>
            <a:lvl5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5pPr>
            <a:lvl6pPr marL="457200" algn="ctr" rtl="0" fontAlgn="base">
              <a:spcBef>
                <a:spcPct val="0"/>
              </a:spcBef>
              <a:spcAft>
                <a:spcPct val="0"/>
              </a:spcAft>
              <a:defRPr sz="4600">
                <a:solidFill>
                  <a:schemeClr val="bg1"/>
                </a:solidFill>
                <a:latin typeface="Calisto MT" pitchFamily="18" charset="0"/>
                <a:ea typeface="ＭＳ Ｐゴシック" pitchFamily="-107" charset="-128"/>
              </a:defRPr>
            </a:lvl6pPr>
            <a:lvl7pPr marL="914400" algn="ctr" rtl="0" fontAlgn="base">
              <a:spcBef>
                <a:spcPct val="0"/>
              </a:spcBef>
              <a:spcAft>
                <a:spcPct val="0"/>
              </a:spcAft>
              <a:defRPr sz="4600">
                <a:solidFill>
                  <a:schemeClr val="bg1"/>
                </a:solidFill>
                <a:latin typeface="Calisto MT" pitchFamily="18" charset="0"/>
                <a:ea typeface="ＭＳ Ｐゴシック" pitchFamily="-107" charset="-128"/>
              </a:defRPr>
            </a:lvl7pPr>
            <a:lvl8pPr marL="1371600" algn="ctr" rtl="0" fontAlgn="base">
              <a:spcBef>
                <a:spcPct val="0"/>
              </a:spcBef>
              <a:spcAft>
                <a:spcPct val="0"/>
              </a:spcAft>
              <a:defRPr sz="4600">
                <a:solidFill>
                  <a:schemeClr val="bg1"/>
                </a:solidFill>
                <a:latin typeface="Calisto MT" pitchFamily="18" charset="0"/>
                <a:ea typeface="ＭＳ Ｐゴシック" pitchFamily="-107" charset="-128"/>
              </a:defRPr>
            </a:lvl8pPr>
            <a:lvl9pPr marL="1828800" algn="ctr" rtl="0" fontAlgn="base">
              <a:spcBef>
                <a:spcPct val="0"/>
              </a:spcBef>
              <a:spcAft>
                <a:spcPct val="0"/>
              </a:spcAft>
              <a:defRPr sz="4600">
                <a:solidFill>
                  <a:schemeClr val="bg1"/>
                </a:solidFill>
                <a:latin typeface="Calisto MT" pitchFamily="18" charset="0"/>
                <a:ea typeface="ＭＳ Ｐゴシック" pitchFamily="-107" charset="-128"/>
              </a:defRPr>
            </a:lvl9pPr>
          </a:lstStyle>
          <a:p>
            <a:pPr defTabSz="914400"/>
            <a:r>
              <a:rPr lang="en-US" b="0" dirty="0"/>
              <a:t>Compare Reductions</a:t>
            </a:r>
          </a:p>
        </p:txBody>
      </p:sp>
      <p:graphicFrame>
        <p:nvGraphicFramePr>
          <p:cNvPr id="5" name="Chart 4"/>
          <p:cNvGraphicFramePr>
            <a:graphicFrameLocks/>
          </p:cNvGraphicFramePr>
          <p:nvPr>
            <p:extLst>
              <p:ext uri="{D42A27DB-BD31-4B8C-83A1-F6EECF244321}">
                <p14:modId xmlns:p14="http://schemas.microsoft.com/office/powerpoint/2010/main" val="334764946"/>
              </p:ext>
            </p:extLst>
          </p:nvPr>
        </p:nvGraphicFramePr>
        <p:xfrm>
          <a:off x="152400" y="1403984"/>
          <a:ext cx="8763000" cy="530161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6060060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a:p>
        </p:txBody>
      </p:sp>
      <p:sp>
        <p:nvSpPr>
          <p:cNvPr id="4" name="Title 2"/>
          <p:cNvSpPr txBox="1">
            <a:spLocks/>
          </p:cNvSpPr>
          <p:nvPr/>
        </p:nvSpPr>
        <p:spPr bwMode="auto">
          <a:xfrm>
            <a:off x="609600" y="260984"/>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fontScale="97500"/>
          </a:bodyPr>
          <a:lstStyle>
            <a:lvl1pPr algn="ctr" rtl="0" eaLnBrk="0" fontAlgn="base" hangingPunct="0">
              <a:spcBef>
                <a:spcPct val="0"/>
              </a:spcBef>
              <a:spcAft>
                <a:spcPct val="0"/>
              </a:spcAft>
              <a:defRPr sz="4600" kern="1200">
                <a:solidFill>
                  <a:schemeClr val="bg1"/>
                </a:solidFill>
                <a:latin typeface="+mj-lt"/>
                <a:ea typeface="ＭＳ Ｐゴシック" pitchFamily="-107" charset="-128"/>
                <a:cs typeface="+mj-cs"/>
              </a:defRPr>
            </a:lvl1pPr>
            <a:lvl2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2pPr>
            <a:lvl3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3pPr>
            <a:lvl4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4pPr>
            <a:lvl5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5pPr>
            <a:lvl6pPr marL="457200" algn="ctr" rtl="0" fontAlgn="base">
              <a:spcBef>
                <a:spcPct val="0"/>
              </a:spcBef>
              <a:spcAft>
                <a:spcPct val="0"/>
              </a:spcAft>
              <a:defRPr sz="4600">
                <a:solidFill>
                  <a:schemeClr val="bg1"/>
                </a:solidFill>
                <a:latin typeface="Calisto MT" pitchFamily="18" charset="0"/>
                <a:ea typeface="ＭＳ Ｐゴシック" pitchFamily="-107" charset="-128"/>
              </a:defRPr>
            </a:lvl6pPr>
            <a:lvl7pPr marL="914400" algn="ctr" rtl="0" fontAlgn="base">
              <a:spcBef>
                <a:spcPct val="0"/>
              </a:spcBef>
              <a:spcAft>
                <a:spcPct val="0"/>
              </a:spcAft>
              <a:defRPr sz="4600">
                <a:solidFill>
                  <a:schemeClr val="bg1"/>
                </a:solidFill>
                <a:latin typeface="Calisto MT" pitchFamily="18" charset="0"/>
                <a:ea typeface="ＭＳ Ｐゴシック" pitchFamily="-107" charset="-128"/>
              </a:defRPr>
            </a:lvl7pPr>
            <a:lvl8pPr marL="1371600" algn="ctr" rtl="0" fontAlgn="base">
              <a:spcBef>
                <a:spcPct val="0"/>
              </a:spcBef>
              <a:spcAft>
                <a:spcPct val="0"/>
              </a:spcAft>
              <a:defRPr sz="4600">
                <a:solidFill>
                  <a:schemeClr val="bg1"/>
                </a:solidFill>
                <a:latin typeface="Calisto MT" pitchFamily="18" charset="0"/>
                <a:ea typeface="ＭＳ Ｐゴシック" pitchFamily="-107" charset="-128"/>
              </a:defRPr>
            </a:lvl8pPr>
            <a:lvl9pPr marL="1828800" algn="ctr" rtl="0" fontAlgn="base">
              <a:spcBef>
                <a:spcPct val="0"/>
              </a:spcBef>
              <a:spcAft>
                <a:spcPct val="0"/>
              </a:spcAft>
              <a:defRPr sz="4600">
                <a:solidFill>
                  <a:schemeClr val="bg1"/>
                </a:solidFill>
                <a:latin typeface="Calisto MT" pitchFamily="18" charset="0"/>
                <a:ea typeface="ＭＳ Ｐゴシック" pitchFamily="-107" charset="-128"/>
              </a:defRPr>
            </a:lvl9pPr>
          </a:lstStyle>
          <a:p>
            <a:pPr defTabSz="914400"/>
            <a:r>
              <a:rPr lang="en-US" b="0" dirty="0"/>
              <a:t>Compare Reductions</a:t>
            </a:r>
          </a:p>
        </p:txBody>
      </p:sp>
      <p:graphicFrame>
        <p:nvGraphicFramePr>
          <p:cNvPr id="5" name="Chart 4"/>
          <p:cNvGraphicFramePr>
            <a:graphicFrameLocks/>
          </p:cNvGraphicFramePr>
          <p:nvPr>
            <p:extLst>
              <p:ext uri="{D42A27DB-BD31-4B8C-83A1-F6EECF244321}">
                <p14:modId xmlns:p14="http://schemas.microsoft.com/office/powerpoint/2010/main" val="2109138650"/>
              </p:ext>
            </p:extLst>
          </p:nvPr>
        </p:nvGraphicFramePr>
        <p:xfrm>
          <a:off x="152400" y="1403984"/>
          <a:ext cx="8839200" cy="530161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6069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B05EAD-8694-41EC-8AC9-08FAC91C80DB}"/>
              </a:ext>
            </a:extLst>
          </p:cNvPr>
          <p:cNvSpPr>
            <a:spLocks noGrp="1"/>
          </p:cNvSpPr>
          <p:nvPr>
            <p:ph type="title"/>
          </p:nvPr>
        </p:nvSpPr>
        <p:spPr/>
        <p:txBody>
          <a:bodyPr/>
          <a:lstStyle/>
          <a:p>
            <a:r>
              <a:rPr lang="en-US" dirty="0"/>
              <a:t>What should we restore for better nutrient removal?</a:t>
            </a:r>
          </a:p>
        </p:txBody>
      </p:sp>
      <p:grpSp>
        <p:nvGrpSpPr>
          <p:cNvPr id="456" name="Group 455">
            <a:extLst>
              <a:ext uri="{FF2B5EF4-FFF2-40B4-BE49-F238E27FC236}">
                <a16:creationId xmlns:a16="http://schemas.microsoft.com/office/drawing/2014/main" id="{5D1F5D33-C6CA-42FA-BD73-679CEBC91E8D}"/>
              </a:ext>
            </a:extLst>
          </p:cNvPr>
          <p:cNvGrpSpPr/>
          <p:nvPr/>
        </p:nvGrpSpPr>
        <p:grpSpPr>
          <a:xfrm>
            <a:off x="196902" y="2458941"/>
            <a:ext cx="8797907" cy="3886200"/>
            <a:chOff x="41293" y="1295400"/>
            <a:chExt cx="9061414" cy="4786924"/>
          </a:xfrm>
        </p:grpSpPr>
        <p:sp>
          <p:nvSpPr>
            <p:cNvPr id="457" name="Freeform 5">
              <a:extLst>
                <a:ext uri="{FF2B5EF4-FFF2-40B4-BE49-F238E27FC236}">
                  <a16:creationId xmlns:a16="http://schemas.microsoft.com/office/drawing/2014/main" id="{F0377620-7BAD-4E91-8E3D-84AD7B130396}"/>
                </a:ext>
              </a:extLst>
            </p:cNvPr>
            <p:cNvSpPr/>
            <p:nvPr/>
          </p:nvSpPr>
          <p:spPr>
            <a:xfrm>
              <a:off x="56726" y="1320595"/>
              <a:ext cx="9034580" cy="4308421"/>
            </a:xfrm>
            <a:custGeom>
              <a:avLst/>
              <a:gdLst>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589376 w 8998721"/>
                <a:gd name="connsiteY67" fmla="*/ 504202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785077 w 9034580"/>
                <a:gd name="connsiteY34" fmla="*/ 3213219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275512 w 9034580"/>
                <a:gd name="connsiteY31" fmla="*/ 3678294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64141 w 9034580"/>
                <a:gd name="connsiteY31" fmla="*/ 3633303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7159868 w 9034580"/>
                <a:gd name="connsiteY25" fmla="*/ 417545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280521"/>
                <a:gd name="connsiteX1" fmla="*/ 1281869 w 9034580"/>
                <a:gd name="connsiteY1" fmla="*/ 3110669 h 4280521"/>
                <a:gd name="connsiteX2" fmla="*/ 1529697 w 9034580"/>
                <a:gd name="connsiteY2" fmla="*/ 3213219 h 4280521"/>
                <a:gd name="connsiteX3" fmla="*/ 1726250 w 9034580"/>
                <a:gd name="connsiteY3" fmla="*/ 3298677 h 4280521"/>
                <a:gd name="connsiteX4" fmla="*/ 2016807 w 9034580"/>
                <a:gd name="connsiteY4" fmla="*/ 3520867 h 4280521"/>
                <a:gd name="connsiteX5" fmla="*/ 2256090 w 9034580"/>
                <a:gd name="connsiteY5" fmla="*/ 3606325 h 4280521"/>
                <a:gd name="connsiteX6" fmla="*/ 2538101 w 9034580"/>
                <a:gd name="connsiteY6" fmla="*/ 3640508 h 4280521"/>
                <a:gd name="connsiteX7" fmla="*/ 2820112 w 9034580"/>
                <a:gd name="connsiteY7" fmla="*/ 3666146 h 4280521"/>
                <a:gd name="connsiteX8" fmla="*/ 3050849 w 9034580"/>
                <a:gd name="connsiteY8" fmla="*/ 3674692 h 4280521"/>
                <a:gd name="connsiteX9" fmla="*/ 3273039 w 9034580"/>
                <a:gd name="connsiteY9" fmla="*/ 3691783 h 4280521"/>
                <a:gd name="connsiteX10" fmla="*/ 3520867 w 9034580"/>
                <a:gd name="connsiteY10" fmla="*/ 3674692 h 4280521"/>
                <a:gd name="connsiteX11" fmla="*/ 3751604 w 9034580"/>
                <a:gd name="connsiteY11" fmla="*/ 3683237 h 4280521"/>
                <a:gd name="connsiteX12" fmla="*/ 3931065 w 9034580"/>
                <a:gd name="connsiteY12" fmla="*/ 3683237 h 4280521"/>
                <a:gd name="connsiteX13" fmla="*/ 4042161 w 9034580"/>
                <a:gd name="connsiteY13" fmla="*/ 3777241 h 4280521"/>
                <a:gd name="connsiteX14" fmla="*/ 4059252 w 9034580"/>
                <a:gd name="connsiteY14" fmla="*/ 3862699 h 4280521"/>
                <a:gd name="connsiteX15" fmla="*/ 4144710 w 9034580"/>
                <a:gd name="connsiteY15" fmla="*/ 3931065 h 4280521"/>
                <a:gd name="connsiteX16" fmla="*/ 4315626 w 9034580"/>
                <a:gd name="connsiteY16" fmla="*/ 4033615 h 4280521"/>
                <a:gd name="connsiteX17" fmla="*/ 4443813 w 9034580"/>
                <a:gd name="connsiteY17" fmla="*/ 4119073 h 4280521"/>
                <a:gd name="connsiteX18" fmla="*/ 4725824 w 9034580"/>
                <a:gd name="connsiteY18" fmla="*/ 4170348 h 4280521"/>
                <a:gd name="connsiteX19" fmla="*/ 5204389 w 9034580"/>
                <a:gd name="connsiteY19" fmla="*/ 4187439 h 4280521"/>
                <a:gd name="connsiteX20" fmla="*/ 5375305 w 9034580"/>
                <a:gd name="connsiteY20" fmla="*/ 4144710 h 4280521"/>
                <a:gd name="connsiteX21" fmla="*/ 5785503 w 9034580"/>
                <a:gd name="connsiteY21" fmla="*/ 4161802 h 4280521"/>
                <a:gd name="connsiteX22" fmla="*/ 5999148 w 9034580"/>
                <a:gd name="connsiteY22" fmla="*/ 4127619 h 4280521"/>
                <a:gd name="connsiteX23" fmla="*/ 6281159 w 9034580"/>
                <a:gd name="connsiteY23" fmla="*/ 3913974 h 4280521"/>
                <a:gd name="connsiteX24" fmla="*/ 7084631 w 9034580"/>
                <a:gd name="connsiteY24" fmla="*/ 4280521 h 4280521"/>
                <a:gd name="connsiteX25" fmla="*/ 7159868 w 9034580"/>
                <a:gd name="connsiteY25" fmla="*/ 4175459 h 4280521"/>
                <a:gd name="connsiteX26" fmla="*/ 7405602 w 9034580"/>
                <a:gd name="connsiteY26" fmla="*/ 4139600 h 4280521"/>
                <a:gd name="connsiteX27" fmla="*/ 7513763 w 9034580"/>
                <a:gd name="connsiteY27" fmla="*/ 4068719 h 4280521"/>
                <a:gd name="connsiteX28" fmla="*/ 7628797 w 9034580"/>
                <a:gd name="connsiteY28" fmla="*/ 3961981 h 4280521"/>
                <a:gd name="connsiteX29" fmla="*/ 7788822 w 9034580"/>
                <a:gd name="connsiteY29" fmla="*/ 3908612 h 4280521"/>
                <a:gd name="connsiteX30" fmla="*/ 7809013 w 9034580"/>
                <a:gd name="connsiteY30" fmla="*/ 3830862 h 4280521"/>
                <a:gd name="connsiteX31" fmla="*/ 7828282 w 9034580"/>
                <a:gd name="connsiteY31" fmla="*/ 3713985 h 4280521"/>
                <a:gd name="connsiteX32" fmla="*/ 8275512 w 9034580"/>
                <a:gd name="connsiteY32" fmla="*/ 3678294 h 4280521"/>
                <a:gd name="connsiteX33" fmla="*/ 8321761 w 9034580"/>
                <a:gd name="connsiteY33" fmla="*/ 3637660 h 4280521"/>
                <a:gd name="connsiteX34" fmla="*/ 8541439 w 9034580"/>
                <a:gd name="connsiteY34" fmla="*/ 3631627 h 4280521"/>
                <a:gd name="connsiteX35" fmla="*/ 8883689 w 9034580"/>
                <a:gd name="connsiteY35" fmla="*/ 3634560 h 4280521"/>
                <a:gd name="connsiteX36" fmla="*/ 9034580 w 9034580"/>
                <a:gd name="connsiteY36" fmla="*/ 3633722 h 4280521"/>
                <a:gd name="connsiteX37" fmla="*/ 5794049 w 9034580"/>
                <a:gd name="connsiteY37" fmla="*/ 136733 h 4280521"/>
                <a:gd name="connsiteX38" fmla="*/ 5742774 w 9034580"/>
                <a:gd name="connsiteY38" fmla="*/ 119641 h 4280521"/>
                <a:gd name="connsiteX39" fmla="*/ 5648770 w 9034580"/>
                <a:gd name="connsiteY39" fmla="*/ 145278 h 4280521"/>
                <a:gd name="connsiteX40" fmla="*/ 5546221 w 9034580"/>
                <a:gd name="connsiteY40" fmla="*/ 222191 h 4280521"/>
                <a:gd name="connsiteX41" fmla="*/ 5435125 w 9034580"/>
                <a:gd name="connsiteY41" fmla="*/ 247828 h 4280521"/>
                <a:gd name="connsiteX42" fmla="*/ 5383850 w 9034580"/>
                <a:gd name="connsiteY42" fmla="*/ 316194 h 4280521"/>
                <a:gd name="connsiteX43" fmla="*/ 5306938 w 9034580"/>
                <a:gd name="connsiteY43" fmla="*/ 358923 h 4280521"/>
                <a:gd name="connsiteX44" fmla="*/ 5195843 w 9034580"/>
                <a:gd name="connsiteY44" fmla="*/ 401652 h 4280521"/>
                <a:gd name="connsiteX45" fmla="*/ 5101839 w 9034580"/>
                <a:gd name="connsiteY45" fmla="*/ 401652 h 4280521"/>
                <a:gd name="connsiteX46" fmla="*/ 5024927 w 9034580"/>
                <a:gd name="connsiteY46" fmla="*/ 401652 h 4280521"/>
                <a:gd name="connsiteX47" fmla="*/ 4905286 w 9034580"/>
                <a:gd name="connsiteY47" fmla="*/ 418744 h 4280521"/>
                <a:gd name="connsiteX48" fmla="*/ 4708733 w 9034580"/>
                <a:gd name="connsiteY48" fmla="*/ 470019 h 4280521"/>
                <a:gd name="connsiteX49" fmla="*/ 4580546 w 9034580"/>
                <a:gd name="connsiteY49" fmla="*/ 470019 h 4280521"/>
                <a:gd name="connsiteX50" fmla="*/ 4477996 w 9034580"/>
                <a:gd name="connsiteY50" fmla="*/ 521293 h 4280521"/>
                <a:gd name="connsiteX51" fmla="*/ 4460905 w 9034580"/>
                <a:gd name="connsiteY51" fmla="*/ 589660 h 4280521"/>
                <a:gd name="connsiteX52" fmla="*/ 4401084 w 9034580"/>
                <a:gd name="connsiteY52" fmla="*/ 632389 h 4280521"/>
                <a:gd name="connsiteX53" fmla="*/ 4230168 w 9034580"/>
                <a:gd name="connsiteY53" fmla="*/ 658026 h 4280521"/>
                <a:gd name="connsiteX54" fmla="*/ 4119073 w 9034580"/>
                <a:gd name="connsiteY54" fmla="*/ 675118 h 4280521"/>
                <a:gd name="connsiteX55" fmla="*/ 4016523 w 9034580"/>
                <a:gd name="connsiteY55" fmla="*/ 675118 h 4280521"/>
                <a:gd name="connsiteX56" fmla="*/ 3871245 w 9034580"/>
                <a:gd name="connsiteY56" fmla="*/ 683663 h 4280521"/>
                <a:gd name="connsiteX57" fmla="*/ 3777241 w 9034580"/>
                <a:gd name="connsiteY57" fmla="*/ 658026 h 4280521"/>
                <a:gd name="connsiteX58" fmla="*/ 3700329 w 9034580"/>
                <a:gd name="connsiteY58" fmla="*/ 640935 h 4280521"/>
                <a:gd name="connsiteX59" fmla="*/ 3649054 w 9034580"/>
                <a:gd name="connsiteY59" fmla="*/ 572568 h 4280521"/>
                <a:gd name="connsiteX60" fmla="*/ 3606325 w 9034580"/>
                <a:gd name="connsiteY60" fmla="*/ 495656 h 4280521"/>
                <a:gd name="connsiteX61" fmla="*/ 3503776 w 9034580"/>
                <a:gd name="connsiteY61" fmla="*/ 487110 h 4280521"/>
                <a:gd name="connsiteX62" fmla="*/ 3324314 w 9034580"/>
                <a:gd name="connsiteY62" fmla="*/ 512748 h 4280521"/>
                <a:gd name="connsiteX63" fmla="*/ 3238856 w 9034580"/>
                <a:gd name="connsiteY63" fmla="*/ 512748 h 4280521"/>
                <a:gd name="connsiteX64" fmla="*/ 3136307 w 9034580"/>
                <a:gd name="connsiteY64" fmla="*/ 512748 h 4280521"/>
                <a:gd name="connsiteX65" fmla="*/ 3008120 w 9034580"/>
                <a:gd name="connsiteY65" fmla="*/ 487110 h 4280521"/>
                <a:gd name="connsiteX66" fmla="*/ 2871387 w 9034580"/>
                <a:gd name="connsiteY66" fmla="*/ 487110 h 4280521"/>
                <a:gd name="connsiteX67" fmla="*/ 2734654 w 9034580"/>
                <a:gd name="connsiteY67" fmla="*/ 504202 h 4280521"/>
                <a:gd name="connsiteX68" fmla="*/ 2589376 w 9034580"/>
                <a:gd name="connsiteY68" fmla="*/ 504202 h 4280521"/>
                <a:gd name="connsiteX69" fmla="*/ 2401368 w 9034580"/>
                <a:gd name="connsiteY69" fmla="*/ 401652 h 4280521"/>
                <a:gd name="connsiteX70" fmla="*/ 2187723 w 9034580"/>
                <a:gd name="connsiteY70" fmla="*/ 307649 h 4280521"/>
                <a:gd name="connsiteX71" fmla="*/ 2119357 w 9034580"/>
                <a:gd name="connsiteY71" fmla="*/ 205099 h 4280521"/>
                <a:gd name="connsiteX72" fmla="*/ 1956987 w 9034580"/>
                <a:gd name="connsiteY72" fmla="*/ 136733 h 4280521"/>
                <a:gd name="connsiteX73" fmla="*/ 1760434 w 9034580"/>
                <a:gd name="connsiteY73" fmla="*/ 136733 h 4280521"/>
                <a:gd name="connsiteX74" fmla="*/ 1606609 w 9034580"/>
                <a:gd name="connsiteY74" fmla="*/ 102549 h 4280521"/>
                <a:gd name="connsiteX75" fmla="*/ 1392964 w 9034580"/>
                <a:gd name="connsiteY75" fmla="*/ 94004 h 4280521"/>
                <a:gd name="connsiteX76" fmla="*/ 1179320 w 9034580"/>
                <a:gd name="connsiteY76" fmla="*/ 42729 h 4280521"/>
                <a:gd name="connsiteX77" fmla="*/ 991312 w 9034580"/>
                <a:gd name="connsiteY77" fmla="*/ 42729 h 4280521"/>
                <a:gd name="connsiteX78" fmla="*/ 803305 w 9034580"/>
                <a:gd name="connsiteY78" fmla="*/ 42729 h 4280521"/>
                <a:gd name="connsiteX79" fmla="*/ 615297 w 9034580"/>
                <a:gd name="connsiteY79" fmla="*/ 0 h 4280521"/>
                <a:gd name="connsiteX80" fmla="*/ 401652 w 9034580"/>
                <a:gd name="connsiteY80" fmla="*/ 0 h 4280521"/>
                <a:gd name="connsiteX81" fmla="*/ 162370 w 9034580"/>
                <a:gd name="connsiteY81" fmla="*/ 17092 h 4280521"/>
                <a:gd name="connsiteX82" fmla="*/ 0 w 9034580"/>
                <a:gd name="connsiteY82" fmla="*/ 42729 h 4280521"/>
                <a:gd name="connsiteX83" fmla="*/ 991312 w 9034580"/>
                <a:gd name="connsiteY83" fmla="*/ 3102123 h 42805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5999148 w 9034580"/>
                <a:gd name="connsiteY22" fmla="*/ 4127619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18035 w 9034580"/>
                <a:gd name="connsiteY50" fmla="*/ 53628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18035 w 9034580"/>
                <a:gd name="connsiteY50" fmla="*/ 536283 h 4308421"/>
                <a:gd name="connsiteX51" fmla="*/ 4400945 w 9034580"/>
                <a:gd name="connsiteY51" fmla="*/ 597155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18035 w 9034580"/>
                <a:gd name="connsiteY50" fmla="*/ 536283 h 4308421"/>
                <a:gd name="connsiteX51" fmla="*/ 4400945 w 9034580"/>
                <a:gd name="connsiteY51" fmla="*/ 597155 h 4308421"/>
                <a:gd name="connsiteX52" fmla="*/ 4356113 w 9034580"/>
                <a:gd name="connsiteY52" fmla="*/ 654875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18035 w 9034580"/>
                <a:gd name="connsiteY50" fmla="*/ 536283 h 4308421"/>
                <a:gd name="connsiteX51" fmla="*/ 4400945 w 9034580"/>
                <a:gd name="connsiteY51" fmla="*/ 597155 h 4308421"/>
                <a:gd name="connsiteX52" fmla="*/ 4356113 w 9034580"/>
                <a:gd name="connsiteY52" fmla="*/ 654875 h 4308421"/>
                <a:gd name="connsiteX53" fmla="*/ 4282633 w 9034580"/>
                <a:gd name="connsiteY53" fmla="*/ 740472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18035 w 9034580"/>
                <a:gd name="connsiteY50" fmla="*/ 536283 h 4308421"/>
                <a:gd name="connsiteX51" fmla="*/ 4400945 w 9034580"/>
                <a:gd name="connsiteY51" fmla="*/ 597155 h 4308421"/>
                <a:gd name="connsiteX52" fmla="*/ 4356113 w 9034580"/>
                <a:gd name="connsiteY52" fmla="*/ 654875 h 4308421"/>
                <a:gd name="connsiteX53" fmla="*/ 4282633 w 9034580"/>
                <a:gd name="connsiteY53" fmla="*/ 740472 h 4308421"/>
                <a:gd name="connsiteX54" fmla="*/ 4074102 w 9034580"/>
                <a:gd name="connsiteY54" fmla="*/ 712593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18035 w 9034580"/>
                <a:gd name="connsiteY50" fmla="*/ 536283 h 4308421"/>
                <a:gd name="connsiteX51" fmla="*/ 4400945 w 9034580"/>
                <a:gd name="connsiteY51" fmla="*/ 597155 h 4308421"/>
                <a:gd name="connsiteX52" fmla="*/ 4356113 w 9034580"/>
                <a:gd name="connsiteY52" fmla="*/ 654875 h 4308421"/>
                <a:gd name="connsiteX53" fmla="*/ 4282633 w 9034580"/>
                <a:gd name="connsiteY53" fmla="*/ 740472 h 4308421"/>
                <a:gd name="connsiteX54" fmla="*/ 4074102 w 9034580"/>
                <a:gd name="connsiteY54" fmla="*/ 712593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18035 w 9034580"/>
                <a:gd name="connsiteY50" fmla="*/ 536283 h 4308421"/>
                <a:gd name="connsiteX51" fmla="*/ 4400945 w 9034580"/>
                <a:gd name="connsiteY51" fmla="*/ 597155 h 4308421"/>
                <a:gd name="connsiteX52" fmla="*/ 4356113 w 9034580"/>
                <a:gd name="connsiteY52" fmla="*/ 654875 h 4308421"/>
                <a:gd name="connsiteX53" fmla="*/ 4282633 w 9034580"/>
                <a:gd name="connsiteY53" fmla="*/ 740472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18035 w 9034580"/>
                <a:gd name="connsiteY50" fmla="*/ 536283 h 4308421"/>
                <a:gd name="connsiteX51" fmla="*/ 4400945 w 9034580"/>
                <a:gd name="connsiteY51" fmla="*/ 597155 h 4308421"/>
                <a:gd name="connsiteX52" fmla="*/ 4356113 w 9034580"/>
                <a:gd name="connsiteY52" fmla="*/ 654875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76189 w 9034580"/>
                <a:gd name="connsiteY48" fmla="*/ 559960 h 4308421"/>
                <a:gd name="connsiteX49" fmla="*/ 4618021 w 9034580"/>
                <a:gd name="connsiteY49" fmla="*/ 522485 h 4308421"/>
                <a:gd name="connsiteX50" fmla="*/ 4418035 w 9034580"/>
                <a:gd name="connsiteY50" fmla="*/ 536283 h 4308421"/>
                <a:gd name="connsiteX51" fmla="*/ 4400945 w 9034580"/>
                <a:gd name="connsiteY51" fmla="*/ 59715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31218 w 9034580"/>
                <a:gd name="connsiteY48" fmla="*/ 470019 h 4308421"/>
                <a:gd name="connsiteX49" fmla="*/ 4618021 w 9034580"/>
                <a:gd name="connsiteY49" fmla="*/ 522485 h 4308421"/>
                <a:gd name="connsiteX50" fmla="*/ 4418035 w 9034580"/>
                <a:gd name="connsiteY50" fmla="*/ 536283 h 4308421"/>
                <a:gd name="connsiteX51" fmla="*/ 4400945 w 9034580"/>
                <a:gd name="connsiteY51" fmla="*/ 59715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31218 w 9034580"/>
                <a:gd name="connsiteY48" fmla="*/ 470019 h 4308421"/>
                <a:gd name="connsiteX49" fmla="*/ 4595536 w 9034580"/>
                <a:gd name="connsiteY49" fmla="*/ 500000 h 4308421"/>
                <a:gd name="connsiteX50" fmla="*/ 4418035 w 9034580"/>
                <a:gd name="connsiteY50" fmla="*/ 536283 h 4308421"/>
                <a:gd name="connsiteX51" fmla="*/ 4400945 w 9034580"/>
                <a:gd name="connsiteY51" fmla="*/ 59715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31218 w 9034580"/>
                <a:gd name="connsiteY48" fmla="*/ 470019 h 4308421"/>
                <a:gd name="connsiteX49" fmla="*/ 4595536 w 9034580"/>
                <a:gd name="connsiteY49" fmla="*/ 500000 h 4308421"/>
                <a:gd name="connsiteX50" fmla="*/ 4418035 w 9034580"/>
                <a:gd name="connsiteY50" fmla="*/ 536283 h 4308421"/>
                <a:gd name="connsiteX51" fmla="*/ 4468401 w 9034580"/>
                <a:gd name="connsiteY51" fmla="*/ 55218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31218 w 9034580"/>
                <a:gd name="connsiteY48" fmla="*/ 470019 h 4308421"/>
                <a:gd name="connsiteX49" fmla="*/ 4595536 w 9034580"/>
                <a:gd name="connsiteY49" fmla="*/ 500000 h 4308421"/>
                <a:gd name="connsiteX50" fmla="*/ 4418035 w 9034580"/>
                <a:gd name="connsiteY50" fmla="*/ 536283 h 4308421"/>
                <a:gd name="connsiteX51" fmla="*/ 4393451 w 9034580"/>
                <a:gd name="connsiteY51" fmla="*/ 574670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31218 w 9034580"/>
                <a:gd name="connsiteY48" fmla="*/ 470019 h 4308421"/>
                <a:gd name="connsiteX49" fmla="*/ 4595536 w 9034580"/>
                <a:gd name="connsiteY49" fmla="*/ 500000 h 4308421"/>
                <a:gd name="connsiteX50" fmla="*/ 4455510 w 9034580"/>
                <a:gd name="connsiteY50" fmla="*/ 528788 h 4308421"/>
                <a:gd name="connsiteX51" fmla="*/ 4393451 w 9034580"/>
                <a:gd name="connsiteY51" fmla="*/ 574670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31218 w 9034580"/>
                <a:gd name="connsiteY48" fmla="*/ 470019 h 4308421"/>
                <a:gd name="connsiteX49" fmla="*/ 4595536 w 9034580"/>
                <a:gd name="connsiteY49" fmla="*/ 500000 h 4308421"/>
                <a:gd name="connsiteX50" fmla="*/ 4455510 w 9034580"/>
                <a:gd name="connsiteY50" fmla="*/ 528788 h 4308421"/>
                <a:gd name="connsiteX51" fmla="*/ 4453411 w 9034580"/>
                <a:gd name="connsiteY51" fmla="*/ 672106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31218 w 9034580"/>
                <a:gd name="connsiteY48" fmla="*/ 470019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31218 w 9034580"/>
                <a:gd name="connsiteY48" fmla="*/ 507494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822840 w 9034580"/>
                <a:gd name="connsiteY47" fmla="*/ 553655 h 4308421"/>
                <a:gd name="connsiteX48" fmla="*/ 4731218 w 9034580"/>
                <a:gd name="connsiteY48" fmla="*/ 507494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822840 w 9034580"/>
                <a:gd name="connsiteY47" fmla="*/ 576141 h 4308421"/>
                <a:gd name="connsiteX48" fmla="*/ 4731218 w 9034580"/>
                <a:gd name="connsiteY48" fmla="*/ 507494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867530 w 9034580"/>
                <a:gd name="connsiteY46" fmla="*/ 633999 h 4308421"/>
                <a:gd name="connsiteX47" fmla="*/ 4822840 w 9034580"/>
                <a:gd name="connsiteY47" fmla="*/ 576141 h 4308421"/>
                <a:gd name="connsiteX48" fmla="*/ 4731218 w 9034580"/>
                <a:gd name="connsiteY48" fmla="*/ 507494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867530 w 9034580"/>
                <a:gd name="connsiteY46" fmla="*/ 633999 h 4308421"/>
                <a:gd name="connsiteX47" fmla="*/ 4822840 w 9034580"/>
                <a:gd name="connsiteY47" fmla="*/ 576141 h 4308421"/>
                <a:gd name="connsiteX48" fmla="*/ 4708733 w 9034580"/>
                <a:gd name="connsiteY48" fmla="*/ 514989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867530 w 9034580"/>
                <a:gd name="connsiteY46" fmla="*/ 633999 h 4308421"/>
                <a:gd name="connsiteX47" fmla="*/ 4792860 w 9034580"/>
                <a:gd name="connsiteY47" fmla="*/ 591131 h 4308421"/>
                <a:gd name="connsiteX48" fmla="*/ 4708733 w 9034580"/>
                <a:gd name="connsiteY48" fmla="*/ 514989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867530 w 9034580"/>
                <a:gd name="connsiteY46" fmla="*/ 633999 h 4308421"/>
                <a:gd name="connsiteX47" fmla="*/ 4777870 w 9034580"/>
                <a:gd name="connsiteY47" fmla="*/ 591131 h 4308421"/>
                <a:gd name="connsiteX48" fmla="*/ 4708733 w 9034580"/>
                <a:gd name="connsiteY48" fmla="*/ 514989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867530 w 9034580"/>
                <a:gd name="connsiteY46" fmla="*/ 633999 h 4308421"/>
                <a:gd name="connsiteX47" fmla="*/ 4777870 w 9034580"/>
                <a:gd name="connsiteY47" fmla="*/ 591131 h 4308421"/>
                <a:gd name="connsiteX48" fmla="*/ 4731218 w 9034580"/>
                <a:gd name="connsiteY48" fmla="*/ 507494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867530 w 9034580"/>
                <a:gd name="connsiteY46" fmla="*/ 633999 h 4308421"/>
                <a:gd name="connsiteX47" fmla="*/ 4848208 w 9034580"/>
                <a:gd name="connsiteY47" fmla="*/ 575500 h 4308421"/>
                <a:gd name="connsiteX48" fmla="*/ 4731218 w 9034580"/>
                <a:gd name="connsiteY48" fmla="*/ 507494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48208 w 9034580"/>
                <a:gd name="connsiteY47" fmla="*/ 575500 h 4308421"/>
                <a:gd name="connsiteX48" fmla="*/ 4731218 w 9034580"/>
                <a:gd name="connsiteY48" fmla="*/ 507494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31218 w 9034580"/>
                <a:gd name="connsiteY48" fmla="*/ 507494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76811 w 9034580"/>
                <a:gd name="connsiteY31" fmla="*/ 374463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4463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44635 h 4308421"/>
                <a:gd name="connsiteX32" fmla="*/ 8275512 w 9034580"/>
                <a:gd name="connsiteY32" fmla="*/ 3678294 h 4308421"/>
                <a:gd name="connsiteX33" fmla="*/ 8354965 w 9034580"/>
                <a:gd name="connsiteY33" fmla="*/ 3675973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44635 h 4308421"/>
                <a:gd name="connsiteX32" fmla="*/ 8260186 w 9034580"/>
                <a:gd name="connsiteY32" fmla="*/ 3721716 h 4308421"/>
                <a:gd name="connsiteX33" fmla="*/ 8354965 w 9034580"/>
                <a:gd name="connsiteY33" fmla="*/ 3675973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6026 w 9034580"/>
                <a:gd name="connsiteY35" fmla="*/ 3667765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84047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0295 w 9034580"/>
                <a:gd name="connsiteY48" fmla="*/ 499678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8110 w 9034580"/>
                <a:gd name="connsiteY48" fmla="*/ 530940 h 4308421"/>
                <a:gd name="connsiteX49" fmla="*/ 4595536 w 9034580"/>
                <a:gd name="connsiteY49" fmla="*/ 500000 h 4308421"/>
                <a:gd name="connsiteX50" fmla="*/ 4455510 w 9034580"/>
                <a:gd name="connsiteY50" fmla="*/ 528788 h 4308421"/>
                <a:gd name="connsiteX51" fmla="*/ 4385956 w 9034580"/>
                <a:gd name="connsiteY51" fmla="*/ 612145 h 4308421"/>
                <a:gd name="connsiteX52" fmla="*/ 4318638 w 9034580"/>
                <a:gd name="connsiteY52" fmla="*/ 662370 h 4308421"/>
                <a:gd name="connsiteX53" fmla="*/ 4222672 w 9034580"/>
                <a:gd name="connsiteY53" fmla="*/ 650531 h 4308421"/>
                <a:gd name="connsiteX54" fmla="*/ 4081597 w 9034580"/>
                <a:gd name="connsiteY54" fmla="*/ 675118 h 4308421"/>
                <a:gd name="connsiteX55" fmla="*/ 3979048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8110 w 9034580"/>
                <a:gd name="connsiteY48" fmla="*/ 530940 h 4308421"/>
                <a:gd name="connsiteX49" fmla="*/ 4695896 w 9034580"/>
                <a:gd name="connsiteY49" fmla="*/ 516672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4937868 w 9034580"/>
                <a:gd name="connsiteY46" fmla="*/ 633999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35706 w 9034580"/>
                <a:gd name="connsiteY45" fmla="*/ 531474 h 4308421"/>
                <a:gd name="connsiteX46" fmla="*/ 4937868 w 9034580"/>
                <a:gd name="connsiteY46" fmla="*/ 633999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272043 w 9034580"/>
                <a:gd name="connsiteY44" fmla="*/ 491963 h 4308421"/>
                <a:gd name="connsiteX45" fmla="*/ 5135706 w 9034580"/>
                <a:gd name="connsiteY45" fmla="*/ 531474 h 4308421"/>
                <a:gd name="connsiteX46" fmla="*/ 4937868 w 9034580"/>
                <a:gd name="connsiteY46" fmla="*/ 633999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272043 w 9034580"/>
                <a:gd name="connsiteY44" fmla="*/ 491963 h 4308421"/>
                <a:gd name="connsiteX45" fmla="*/ 5135706 w 9034580"/>
                <a:gd name="connsiteY45" fmla="*/ 531474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272043 w 9034580"/>
                <a:gd name="connsiteY44" fmla="*/ 491963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414895 w 9034580"/>
                <a:gd name="connsiteY42" fmla="*/ 344416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72321 w 9034580"/>
                <a:gd name="connsiteY41" fmla="*/ 278825 h 4308421"/>
                <a:gd name="connsiteX42" fmla="*/ 5414895 w 9034580"/>
                <a:gd name="connsiteY42" fmla="*/ 344416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97118 w 9034580"/>
                <a:gd name="connsiteY41" fmla="*/ 303622 h 4308421"/>
                <a:gd name="connsiteX42" fmla="*/ 5414895 w 9034580"/>
                <a:gd name="connsiteY42" fmla="*/ 344416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8620 w 9034580"/>
                <a:gd name="connsiteY40" fmla="*/ 237689 h 4308421"/>
                <a:gd name="connsiteX41" fmla="*/ 5497118 w 9034580"/>
                <a:gd name="connsiteY41" fmla="*/ 303622 h 4308421"/>
                <a:gd name="connsiteX42" fmla="*/ 5414895 w 9034580"/>
                <a:gd name="connsiteY42" fmla="*/ 344416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24523 w 9034580"/>
                <a:gd name="connsiteY40" fmla="*/ 237689 h 4308421"/>
                <a:gd name="connsiteX41" fmla="*/ 5497118 w 9034580"/>
                <a:gd name="connsiteY41" fmla="*/ 303622 h 4308421"/>
                <a:gd name="connsiteX42" fmla="*/ 5414895 w 9034580"/>
                <a:gd name="connsiteY42" fmla="*/ 344416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24523 w 9034580"/>
                <a:gd name="connsiteY40" fmla="*/ 237689 h 4308421"/>
                <a:gd name="connsiteX41" fmla="*/ 5478520 w 9034580"/>
                <a:gd name="connsiteY41" fmla="*/ 325319 h 4308421"/>
                <a:gd name="connsiteX42" fmla="*/ 5414895 w 9034580"/>
                <a:gd name="connsiteY42" fmla="*/ 344416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24523 w 9034580"/>
                <a:gd name="connsiteY40" fmla="*/ 237689 h 4308421"/>
                <a:gd name="connsiteX41" fmla="*/ 5478520 w 9034580"/>
                <a:gd name="connsiteY41" fmla="*/ 325319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24523 w 9034580"/>
                <a:gd name="connsiteY40" fmla="*/ 2376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484228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401368 w 9034580"/>
                <a:gd name="connsiteY70" fmla="*/ 401652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9376 w 9034580"/>
                <a:gd name="connsiteY69" fmla="*/ 504202 h 4308421"/>
                <a:gd name="connsiteX70" fmla="*/ 2268724 w 9034580"/>
                <a:gd name="connsiteY70" fmla="*/ 469385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34654 w 9034580"/>
                <a:gd name="connsiteY68" fmla="*/ 504202 h 4308421"/>
                <a:gd name="connsiteX69" fmla="*/ 2583731 w 9034580"/>
                <a:gd name="connsiteY69" fmla="*/ 566291 h 4308421"/>
                <a:gd name="connsiteX70" fmla="*/ 2268724 w 9034580"/>
                <a:gd name="connsiteY70" fmla="*/ 469385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87723 w 9034580"/>
                <a:gd name="connsiteY71" fmla="*/ 307649 h 4308421"/>
                <a:gd name="connsiteX72" fmla="*/ 2119357 w 9034580"/>
                <a:gd name="connsiteY72" fmla="*/ 205099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87723 w 9034580"/>
                <a:gd name="connsiteY71" fmla="*/ 307649 h 4308421"/>
                <a:gd name="connsiteX72" fmla="*/ 2091135 w 9034580"/>
                <a:gd name="connsiteY72" fmla="*/ 253077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91135 w 9034580"/>
                <a:gd name="connsiteY72" fmla="*/ 253077 h 4308421"/>
                <a:gd name="connsiteX73" fmla="*/ 1956987 w 9034580"/>
                <a:gd name="connsiteY73" fmla="*/ 136733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91135 w 9034580"/>
                <a:gd name="connsiteY72" fmla="*/ 253077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871387 w 9034580"/>
                <a:gd name="connsiteY67" fmla="*/ 4871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08120 w 9034580"/>
                <a:gd name="connsiteY66" fmla="*/ 487110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36307 w 9034580"/>
                <a:gd name="connsiteY65" fmla="*/ 512748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38856 w 9034580"/>
                <a:gd name="connsiteY64" fmla="*/ 512748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24314 w 9034580"/>
                <a:gd name="connsiteY63" fmla="*/ 512748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03776 w 9034580"/>
                <a:gd name="connsiteY62" fmla="*/ 487110 h 4308421"/>
                <a:gd name="connsiteX63" fmla="*/ 3344069 w 9034580"/>
                <a:gd name="connsiteY63" fmla="*/ 605881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06325 w 9034580"/>
                <a:gd name="connsiteY61" fmla="*/ 495656 h 4308421"/>
                <a:gd name="connsiteX62" fmla="*/ 3515065 w 9034580"/>
                <a:gd name="connsiteY62" fmla="*/ 647976 h 4308421"/>
                <a:gd name="connsiteX63" fmla="*/ 3344069 w 9034580"/>
                <a:gd name="connsiteY63" fmla="*/ 605881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49054 w 9034580"/>
                <a:gd name="connsiteY60" fmla="*/ 572568 h 4308421"/>
                <a:gd name="connsiteX61" fmla="*/ 3637370 w 9034580"/>
                <a:gd name="connsiteY61" fmla="*/ 653701 h 4308421"/>
                <a:gd name="connsiteX62" fmla="*/ 3515065 w 9034580"/>
                <a:gd name="connsiteY62" fmla="*/ 647976 h 4308421"/>
                <a:gd name="connsiteX63" fmla="*/ 3344069 w 9034580"/>
                <a:gd name="connsiteY63" fmla="*/ 605881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77241 w 9034580"/>
                <a:gd name="connsiteY58" fmla="*/ 658026 h 4308421"/>
                <a:gd name="connsiteX59" fmla="*/ 3700329 w 9034580"/>
                <a:gd name="connsiteY59" fmla="*/ 640935 h 4308421"/>
                <a:gd name="connsiteX60" fmla="*/ 3680098 w 9034580"/>
                <a:gd name="connsiteY60" fmla="*/ 645945 h 4308421"/>
                <a:gd name="connsiteX61" fmla="*/ 3637370 w 9034580"/>
                <a:gd name="connsiteY61" fmla="*/ 653701 h 4308421"/>
                <a:gd name="connsiteX62" fmla="*/ 3515065 w 9034580"/>
                <a:gd name="connsiteY62" fmla="*/ 647976 h 4308421"/>
                <a:gd name="connsiteX63" fmla="*/ 3344069 w 9034580"/>
                <a:gd name="connsiteY63" fmla="*/ 605881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71245 w 9034580"/>
                <a:gd name="connsiteY57" fmla="*/ 683663 h 4308421"/>
                <a:gd name="connsiteX58" fmla="*/ 3785708 w 9034580"/>
                <a:gd name="connsiteY58" fmla="*/ 694715 h 4308421"/>
                <a:gd name="connsiteX59" fmla="*/ 3700329 w 9034580"/>
                <a:gd name="connsiteY59" fmla="*/ 640935 h 4308421"/>
                <a:gd name="connsiteX60" fmla="*/ 3680098 w 9034580"/>
                <a:gd name="connsiteY60" fmla="*/ 645945 h 4308421"/>
                <a:gd name="connsiteX61" fmla="*/ 3637370 w 9034580"/>
                <a:gd name="connsiteY61" fmla="*/ 653701 h 4308421"/>
                <a:gd name="connsiteX62" fmla="*/ 3515065 w 9034580"/>
                <a:gd name="connsiteY62" fmla="*/ 647976 h 4308421"/>
                <a:gd name="connsiteX63" fmla="*/ 3344069 w 9034580"/>
                <a:gd name="connsiteY63" fmla="*/ 605881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675118 h 4308421"/>
                <a:gd name="connsiteX57" fmla="*/ 3891000 w 9034580"/>
                <a:gd name="connsiteY57" fmla="*/ 703419 h 4308421"/>
                <a:gd name="connsiteX58" fmla="*/ 3785708 w 9034580"/>
                <a:gd name="connsiteY58" fmla="*/ 694715 h 4308421"/>
                <a:gd name="connsiteX59" fmla="*/ 3700329 w 9034580"/>
                <a:gd name="connsiteY59" fmla="*/ 640935 h 4308421"/>
                <a:gd name="connsiteX60" fmla="*/ 3680098 w 9034580"/>
                <a:gd name="connsiteY60" fmla="*/ 645945 h 4308421"/>
                <a:gd name="connsiteX61" fmla="*/ 3637370 w 9034580"/>
                <a:gd name="connsiteY61" fmla="*/ 653701 h 4308421"/>
                <a:gd name="connsiteX62" fmla="*/ 3515065 w 9034580"/>
                <a:gd name="connsiteY62" fmla="*/ 647976 h 4308421"/>
                <a:gd name="connsiteX63" fmla="*/ 3344069 w 9034580"/>
                <a:gd name="connsiteY63" fmla="*/ 605881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81597 w 9034580"/>
                <a:gd name="connsiteY55" fmla="*/ 675118 h 4308421"/>
                <a:gd name="connsiteX56" fmla="*/ 3979048 w 9034580"/>
                <a:gd name="connsiteY56" fmla="*/ 706163 h 4308421"/>
                <a:gd name="connsiteX57" fmla="*/ 3891000 w 9034580"/>
                <a:gd name="connsiteY57" fmla="*/ 703419 h 4308421"/>
                <a:gd name="connsiteX58" fmla="*/ 3785708 w 9034580"/>
                <a:gd name="connsiteY58" fmla="*/ 694715 h 4308421"/>
                <a:gd name="connsiteX59" fmla="*/ 3700329 w 9034580"/>
                <a:gd name="connsiteY59" fmla="*/ 640935 h 4308421"/>
                <a:gd name="connsiteX60" fmla="*/ 3680098 w 9034580"/>
                <a:gd name="connsiteY60" fmla="*/ 645945 h 4308421"/>
                <a:gd name="connsiteX61" fmla="*/ 3637370 w 9034580"/>
                <a:gd name="connsiteY61" fmla="*/ 653701 h 4308421"/>
                <a:gd name="connsiteX62" fmla="*/ 3515065 w 9034580"/>
                <a:gd name="connsiteY62" fmla="*/ 647976 h 4308421"/>
                <a:gd name="connsiteX63" fmla="*/ 3344069 w 9034580"/>
                <a:gd name="connsiteY63" fmla="*/ 605881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22672 w 9034580"/>
                <a:gd name="connsiteY54" fmla="*/ 650531 h 4308421"/>
                <a:gd name="connsiteX55" fmla="*/ 4098530 w 9034580"/>
                <a:gd name="connsiteY55" fmla="*/ 711807 h 4308421"/>
                <a:gd name="connsiteX56" fmla="*/ 3979048 w 9034580"/>
                <a:gd name="connsiteY56" fmla="*/ 706163 h 4308421"/>
                <a:gd name="connsiteX57" fmla="*/ 3891000 w 9034580"/>
                <a:gd name="connsiteY57" fmla="*/ 703419 h 4308421"/>
                <a:gd name="connsiteX58" fmla="*/ 3785708 w 9034580"/>
                <a:gd name="connsiteY58" fmla="*/ 694715 h 4308421"/>
                <a:gd name="connsiteX59" fmla="*/ 3700329 w 9034580"/>
                <a:gd name="connsiteY59" fmla="*/ 640935 h 4308421"/>
                <a:gd name="connsiteX60" fmla="*/ 3680098 w 9034580"/>
                <a:gd name="connsiteY60" fmla="*/ 645945 h 4308421"/>
                <a:gd name="connsiteX61" fmla="*/ 3637370 w 9034580"/>
                <a:gd name="connsiteY61" fmla="*/ 653701 h 4308421"/>
                <a:gd name="connsiteX62" fmla="*/ 3515065 w 9034580"/>
                <a:gd name="connsiteY62" fmla="*/ 647976 h 4308421"/>
                <a:gd name="connsiteX63" fmla="*/ 3344069 w 9034580"/>
                <a:gd name="connsiteY63" fmla="*/ 605881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42847 w 9034580"/>
                <a:gd name="connsiteY29" fmla="*/ 3880516 h 4308421"/>
                <a:gd name="connsiteX30" fmla="*/ 7809013 w 9034580"/>
                <a:gd name="connsiteY30" fmla="*/ 3830862 h 4308421"/>
                <a:gd name="connsiteX31" fmla="*/ 7876811 w 9034580"/>
                <a:gd name="connsiteY31" fmla="*/ 3757406 h 4308421"/>
                <a:gd name="connsiteX32" fmla="*/ 8260186 w 9034580"/>
                <a:gd name="connsiteY32" fmla="*/ 3721716 h 4308421"/>
                <a:gd name="connsiteX33" fmla="*/ 8354965 w 9034580"/>
                <a:gd name="connsiteY33" fmla="*/ 3675973 h 4308421"/>
                <a:gd name="connsiteX34" fmla="*/ 8554210 w 9034580"/>
                <a:gd name="connsiteY34" fmla="*/ 3667386 h 4308421"/>
                <a:gd name="connsiteX35" fmla="*/ 8878580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55520 w 9034580"/>
                <a:gd name="connsiteY40" fmla="*/ 234589 h 4308421"/>
                <a:gd name="connsiteX41" fmla="*/ 5447523 w 9034580"/>
                <a:gd name="connsiteY41" fmla="*/ 306721 h 4308421"/>
                <a:gd name="connsiteX42" fmla="*/ 5402496 w 9034580"/>
                <a:gd name="connsiteY42" fmla="*/ 332017 h 4308421"/>
                <a:gd name="connsiteX43" fmla="*/ 5411360 w 9034580"/>
                <a:gd name="connsiteY43" fmla="*/ 452057 h 4308421"/>
                <a:gd name="connsiteX44" fmla="*/ 5305909 w 9034580"/>
                <a:gd name="connsiteY44" fmla="*/ 523007 h 4308421"/>
                <a:gd name="connsiteX45" fmla="*/ 5146995 w 9034580"/>
                <a:gd name="connsiteY45" fmla="*/ 559696 h 4308421"/>
                <a:gd name="connsiteX46" fmla="*/ 4949157 w 9034580"/>
                <a:gd name="connsiteY46" fmla="*/ 605776 h 4308421"/>
                <a:gd name="connsiteX47" fmla="*/ 4871654 w 9034580"/>
                <a:gd name="connsiteY47" fmla="*/ 559869 h 4308421"/>
                <a:gd name="connsiteX48" fmla="*/ 4778110 w 9034580"/>
                <a:gd name="connsiteY48" fmla="*/ 530940 h 4308421"/>
                <a:gd name="connsiteX49" fmla="*/ 4746696 w 9034580"/>
                <a:gd name="connsiteY49" fmla="*/ 485628 h 4308421"/>
                <a:gd name="connsiteX50" fmla="*/ 4595536 w 9034580"/>
                <a:gd name="connsiteY50" fmla="*/ 500000 h 4308421"/>
                <a:gd name="connsiteX51" fmla="*/ 4455510 w 9034580"/>
                <a:gd name="connsiteY51" fmla="*/ 528788 h 4308421"/>
                <a:gd name="connsiteX52" fmla="*/ 4385956 w 9034580"/>
                <a:gd name="connsiteY52" fmla="*/ 612145 h 4308421"/>
                <a:gd name="connsiteX53" fmla="*/ 4318638 w 9034580"/>
                <a:gd name="connsiteY53" fmla="*/ 662370 h 4308421"/>
                <a:gd name="connsiteX54" fmla="*/ 4231139 w 9034580"/>
                <a:gd name="connsiteY54" fmla="*/ 701331 h 4308421"/>
                <a:gd name="connsiteX55" fmla="*/ 4098530 w 9034580"/>
                <a:gd name="connsiteY55" fmla="*/ 711807 h 4308421"/>
                <a:gd name="connsiteX56" fmla="*/ 3979048 w 9034580"/>
                <a:gd name="connsiteY56" fmla="*/ 706163 h 4308421"/>
                <a:gd name="connsiteX57" fmla="*/ 3891000 w 9034580"/>
                <a:gd name="connsiteY57" fmla="*/ 703419 h 4308421"/>
                <a:gd name="connsiteX58" fmla="*/ 3785708 w 9034580"/>
                <a:gd name="connsiteY58" fmla="*/ 694715 h 4308421"/>
                <a:gd name="connsiteX59" fmla="*/ 3700329 w 9034580"/>
                <a:gd name="connsiteY59" fmla="*/ 640935 h 4308421"/>
                <a:gd name="connsiteX60" fmla="*/ 3680098 w 9034580"/>
                <a:gd name="connsiteY60" fmla="*/ 645945 h 4308421"/>
                <a:gd name="connsiteX61" fmla="*/ 3637370 w 9034580"/>
                <a:gd name="connsiteY61" fmla="*/ 653701 h 4308421"/>
                <a:gd name="connsiteX62" fmla="*/ 3515065 w 9034580"/>
                <a:gd name="connsiteY62" fmla="*/ 647976 h 4308421"/>
                <a:gd name="connsiteX63" fmla="*/ 3344069 w 9034580"/>
                <a:gd name="connsiteY63" fmla="*/ 605881 h 4308421"/>
                <a:gd name="connsiteX64" fmla="*/ 3278367 w 9034580"/>
                <a:gd name="connsiteY64" fmla="*/ 605882 h 4308421"/>
                <a:gd name="connsiteX65" fmla="*/ 3184285 w 9034580"/>
                <a:gd name="connsiteY65" fmla="*/ 594593 h 4308421"/>
                <a:gd name="connsiteX66" fmla="*/ 3036342 w 9034580"/>
                <a:gd name="connsiteY66" fmla="*/ 580243 h 4308421"/>
                <a:gd name="connsiteX67" fmla="*/ 2902431 w 9034580"/>
                <a:gd name="connsiteY67" fmla="*/ 563310 h 4308421"/>
                <a:gd name="connsiteX68" fmla="*/ 2743121 w 9034580"/>
                <a:gd name="connsiteY68" fmla="*/ 566291 h 4308421"/>
                <a:gd name="connsiteX69" fmla="*/ 2583731 w 9034580"/>
                <a:gd name="connsiteY69" fmla="*/ 566291 h 4308421"/>
                <a:gd name="connsiteX70" fmla="*/ 2268724 w 9034580"/>
                <a:gd name="connsiteY70" fmla="*/ 469385 h 4308421"/>
                <a:gd name="connsiteX71" fmla="*/ 2156679 w 9034580"/>
                <a:gd name="connsiteY71" fmla="*/ 338694 h 4308421"/>
                <a:gd name="connsiteX72" fmla="*/ 2077024 w 9034580"/>
                <a:gd name="connsiteY72" fmla="*/ 272832 h 4308421"/>
                <a:gd name="connsiteX73" fmla="*/ 1931587 w 9034580"/>
                <a:gd name="connsiteY73" fmla="*/ 190355 h 4308421"/>
                <a:gd name="connsiteX74" fmla="*/ 1760434 w 9034580"/>
                <a:gd name="connsiteY74" fmla="*/ 136733 h 4308421"/>
                <a:gd name="connsiteX75" fmla="*/ 1606609 w 9034580"/>
                <a:gd name="connsiteY75" fmla="*/ 102549 h 4308421"/>
                <a:gd name="connsiteX76" fmla="*/ 1392964 w 9034580"/>
                <a:gd name="connsiteY76" fmla="*/ 94004 h 4308421"/>
                <a:gd name="connsiteX77" fmla="*/ 1179320 w 9034580"/>
                <a:gd name="connsiteY77" fmla="*/ 42729 h 4308421"/>
                <a:gd name="connsiteX78" fmla="*/ 991312 w 9034580"/>
                <a:gd name="connsiteY78" fmla="*/ 42729 h 4308421"/>
                <a:gd name="connsiteX79" fmla="*/ 803305 w 9034580"/>
                <a:gd name="connsiteY79" fmla="*/ 42729 h 4308421"/>
                <a:gd name="connsiteX80" fmla="*/ 615297 w 9034580"/>
                <a:gd name="connsiteY80" fmla="*/ 0 h 4308421"/>
                <a:gd name="connsiteX81" fmla="*/ 401652 w 9034580"/>
                <a:gd name="connsiteY81" fmla="*/ 0 h 4308421"/>
                <a:gd name="connsiteX82" fmla="*/ 162370 w 9034580"/>
                <a:gd name="connsiteY82" fmla="*/ 17092 h 4308421"/>
                <a:gd name="connsiteX83" fmla="*/ 0 w 9034580"/>
                <a:gd name="connsiteY83" fmla="*/ 42729 h 4308421"/>
                <a:gd name="connsiteX84" fmla="*/ 991312 w 9034580"/>
                <a:gd name="connsiteY84" fmla="*/ 3102123 h 430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034580" h="4308421">
                  <a:moveTo>
                    <a:pt x="991312" y="3102123"/>
                  </a:moveTo>
                  <a:lnTo>
                    <a:pt x="1147398" y="3245140"/>
                  </a:lnTo>
                  <a:lnTo>
                    <a:pt x="1493838" y="3383549"/>
                  </a:lnTo>
                  <a:lnTo>
                    <a:pt x="1717285" y="3495900"/>
                  </a:lnTo>
                  <a:lnTo>
                    <a:pt x="2016807" y="3520867"/>
                  </a:lnTo>
                  <a:lnTo>
                    <a:pt x="2256090" y="3606325"/>
                  </a:lnTo>
                  <a:lnTo>
                    <a:pt x="2538101" y="3640508"/>
                  </a:lnTo>
                  <a:lnTo>
                    <a:pt x="2820112" y="3666146"/>
                  </a:lnTo>
                  <a:lnTo>
                    <a:pt x="3050849" y="3674692"/>
                  </a:lnTo>
                  <a:lnTo>
                    <a:pt x="3273039" y="3691783"/>
                  </a:lnTo>
                  <a:lnTo>
                    <a:pt x="3520867" y="3674692"/>
                  </a:lnTo>
                  <a:lnTo>
                    <a:pt x="3751604" y="3683237"/>
                  </a:lnTo>
                  <a:lnTo>
                    <a:pt x="3931065" y="3683237"/>
                  </a:lnTo>
                  <a:lnTo>
                    <a:pt x="4042161" y="3777241"/>
                  </a:lnTo>
                  <a:lnTo>
                    <a:pt x="5350170" y="3737194"/>
                  </a:lnTo>
                  <a:lnTo>
                    <a:pt x="5435627" y="3832453"/>
                  </a:lnTo>
                  <a:lnTo>
                    <a:pt x="5543791" y="3926039"/>
                  </a:lnTo>
                  <a:lnTo>
                    <a:pt x="5716801" y="3975638"/>
                  </a:lnTo>
                  <a:lnTo>
                    <a:pt x="5828483" y="4089666"/>
                  </a:lnTo>
                  <a:lnTo>
                    <a:pt x="6091895" y="4160545"/>
                  </a:lnTo>
                  <a:lnTo>
                    <a:pt x="6253846" y="4216427"/>
                  </a:lnTo>
                  <a:lnTo>
                    <a:pt x="6475785" y="4251449"/>
                  </a:lnTo>
                  <a:lnTo>
                    <a:pt x="6617713" y="4253125"/>
                  </a:lnTo>
                  <a:lnTo>
                    <a:pt x="6783182" y="4308421"/>
                  </a:lnTo>
                  <a:lnTo>
                    <a:pt x="7084631" y="4280521"/>
                  </a:lnTo>
                  <a:lnTo>
                    <a:pt x="7159868" y="4175459"/>
                  </a:lnTo>
                  <a:lnTo>
                    <a:pt x="7405602" y="4139600"/>
                  </a:lnTo>
                  <a:lnTo>
                    <a:pt x="7513763" y="4068719"/>
                  </a:lnTo>
                  <a:lnTo>
                    <a:pt x="7628797" y="3961981"/>
                  </a:lnTo>
                  <a:lnTo>
                    <a:pt x="7742847" y="3880516"/>
                  </a:lnTo>
                  <a:lnTo>
                    <a:pt x="7809013" y="3830862"/>
                  </a:lnTo>
                  <a:lnTo>
                    <a:pt x="7876811" y="3757406"/>
                  </a:lnTo>
                  <a:lnTo>
                    <a:pt x="8260186" y="3721716"/>
                  </a:lnTo>
                  <a:lnTo>
                    <a:pt x="8354965" y="3675973"/>
                  </a:lnTo>
                  <a:lnTo>
                    <a:pt x="8554210" y="3667386"/>
                  </a:lnTo>
                  <a:cubicBezTo>
                    <a:pt x="8689578" y="3697311"/>
                    <a:pt x="8768754" y="3645502"/>
                    <a:pt x="8878580" y="3634560"/>
                  </a:cubicBezTo>
                  <a:lnTo>
                    <a:pt x="9034580" y="3633722"/>
                  </a:lnTo>
                  <a:lnTo>
                    <a:pt x="5794049" y="136733"/>
                  </a:lnTo>
                  <a:lnTo>
                    <a:pt x="5742774" y="119641"/>
                  </a:lnTo>
                  <a:lnTo>
                    <a:pt x="5648770" y="145278"/>
                  </a:lnTo>
                  <a:lnTo>
                    <a:pt x="5555520" y="234589"/>
                  </a:lnTo>
                  <a:lnTo>
                    <a:pt x="5447523" y="306721"/>
                  </a:lnTo>
                  <a:lnTo>
                    <a:pt x="5402496" y="332017"/>
                  </a:lnTo>
                  <a:lnTo>
                    <a:pt x="5411360" y="452057"/>
                  </a:lnTo>
                  <a:lnTo>
                    <a:pt x="5305909" y="523007"/>
                  </a:lnTo>
                  <a:lnTo>
                    <a:pt x="5146995" y="559696"/>
                  </a:lnTo>
                  <a:lnTo>
                    <a:pt x="4949157" y="605776"/>
                  </a:lnTo>
                  <a:lnTo>
                    <a:pt x="4871654" y="559869"/>
                  </a:lnTo>
                  <a:lnTo>
                    <a:pt x="4778110" y="530940"/>
                  </a:lnTo>
                  <a:lnTo>
                    <a:pt x="4746696" y="485628"/>
                  </a:lnTo>
                  <a:lnTo>
                    <a:pt x="4595536" y="500000"/>
                  </a:lnTo>
                  <a:lnTo>
                    <a:pt x="4455510" y="528788"/>
                  </a:lnTo>
                  <a:cubicBezTo>
                    <a:pt x="4454810" y="576561"/>
                    <a:pt x="4386656" y="564372"/>
                    <a:pt x="4385956" y="612145"/>
                  </a:cubicBezTo>
                  <a:cubicBezTo>
                    <a:pt x="4386002" y="623890"/>
                    <a:pt x="4318592" y="650625"/>
                    <a:pt x="4318638" y="662370"/>
                  </a:cubicBezTo>
                  <a:lnTo>
                    <a:pt x="4231139" y="701331"/>
                  </a:lnTo>
                  <a:lnTo>
                    <a:pt x="4098530" y="711807"/>
                  </a:lnTo>
                  <a:lnTo>
                    <a:pt x="3979048" y="706163"/>
                  </a:lnTo>
                  <a:lnTo>
                    <a:pt x="3891000" y="703419"/>
                  </a:lnTo>
                  <a:lnTo>
                    <a:pt x="3785708" y="694715"/>
                  </a:lnTo>
                  <a:lnTo>
                    <a:pt x="3700329" y="640935"/>
                  </a:lnTo>
                  <a:lnTo>
                    <a:pt x="3680098" y="645945"/>
                  </a:lnTo>
                  <a:lnTo>
                    <a:pt x="3637370" y="653701"/>
                  </a:lnTo>
                  <a:lnTo>
                    <a:pt x="3515065" y="647976"/>
                  </a:lnTo>
                  <a:lnTo>
                    <a:pt x="3344069" y="605881"/>
                  </a:lnTo>
                  <a:lnTo>
                    <a:pt x="3278367" y="605882"/>
                  </a:lnTo>
                  <a:lnTo>
                    <a:pt x="3184285" y="594593"/>
                  </a:lnTo>
                  <a:lnTo>
                    <a:pt x="3036342" y="580243"/>
                  </a:lnTo>
                  <a:lnTo>
                    <a:pt x="2902431" y="563310"/>
                  </a:lnTo>
                  <a:lnTo>
                    <a:pt x="2743121" y="566291"/>
                  </a:lnTo>
                  <a:lnTo>
                    <a:pt x="2583731" y="566291"/>
                  </a:lnTo>
                  <a:lnTo>
                    <a:pt x="2268724" y="469385"/>
                  </a:lnTo>
                  <a:lnTo>
                    <a:pt x="2156679" y="338694"/>
                  </a:lnTo>
                  <a:lnTo>
                    <a:pt x="2077024" y="272832"/>
                  </a:lnTo>
                  <a:lnTo>
                    <a:pt x="1931587" y="190355"/>
                  </a:lnTo>
                  <a:lnTo>
                    <a:pt x="1760434" y="136733"/>
                  </a:lnTo>
                  <a:lnTo>
                    <a:pt x="1606609" y="102549"/>
                  </a:lnTo>
                  <a:lnTo>
                    <a:pt x="1392964" y="94004"/>
                  </a:lnTo>
                  <a:lnTo>
                    <a:pt x="1179320" y="42729"/>
                  </a:lnTo>
                  <a:lnTo>
                    <a:pt x="991312" y="42729"/>
                  </a:lnTo>
                  <a:lnTo>
                    <a:pt x="803305" y="42729"/>
                  </a:lnTo>
                  <a:lnTo>
                    <a:pt x="615297" y="0"/>
                  </a:lnTo>
                  <a:lnTo>
                    <a:pt x="401652" y="0"/>
                  </a:lnTo>
                  <a:lnTo>
                    <a:pt x="162370" y="17092"/>
                  </a:lnTo>
                  <a:lnTo>
                    <a:pt x="0" y="42729"/>
                  </a:lnTo>
                  <a:lnTo>
                    <a:pt x="991312" y="3102123"/>
                  </a:lnTo>
                  <a:close/>
                </a:path>
              </a:pathLst>
            </a:custGeom>
            <a:solidFill>
              <a:srgbClr val="C9B89F"/>
            </a:solidFill>
            <a:ln w="127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58" name="Freeform 6">
              <a:extLst>
                <a:ext uri="{FF2B5EF4-FFF2-40B4-BE49-F238E27FC236}">
                  <a16:creationId xmlns:a16="http://schemas.microsoft.com/office/drawing/2014/main" id="{7A87D694-1BBC-4BFD-8C22-77C019273727}"/>
                </a:ext>
              </a:extLst>
            </p:cNvPr>
            <p:cNvSpPr/>
            <p:nvPr/>
          </p:nvSpPr>
          <p:spPr>
            <a:xfrm rot="904742">
              <a:off x="1672050" y="2485266"/>
              <a:ext cx="698500" cy="246877"/>
            </a:xfrm>
            <a:custGeom>
              <a:avLst/>
              <a:gdLst>
                <a:gd name="connsiteX0" fmla="*/ 0 w 711200"/>
                <a:gd name="connsiteY0" fmla="*/ 0 h 495300"/>
                <a:gd name="connsiteX1" fmla="*/ 25400 w 711200"/>
                <a:gd name="connsiteY1" fmla="*/ 133350 h 495300"/>
                <a:gd name="connsiteX2" fmla="*/ 50800 w 711200"/>
                <a:gd name="connsiteY2" fmla="*/ 266700 h 495300"/>
                <a:gd name="connsiteX3" fmla="*/ 50800 w 711200"/>
                <a:gd name="connsiteY3" fmla="*/ 361950 h 495300"/>
                <a:gd name="connsiteX4" fmla="*/ 44450 w 711200"/>
                <a:gd name="connsiteY4" fmla="*/ 431800 h 495300"/>
                <a:gd name="connsiteX5" fmla="*/ 25400 w 711200"/>
                <a:gd name="connsiteY5" fmla="*/ 495300 h 495300"/>
                <a:gd name="connsiteX6" fmla="*/ 177800 w 711200"/>
                <a:gd name="connsiteY6" fmla="*/ 425450 h 495300"/>
                <a:gd name="connsiteX7" fmla="*/ 342900 w 711200"/>
                <a:gd name="connsiteY7" fmla="*/ 419100 h 495300"/>
                <a:gd name="connsiteX8" fmla="*/ 406400 w 711200"/>
                <a:gd name="connsiteY8" fmla="*/ 425450 h 495300"/>
                <a:gd name="connsiteX9" fmla="*/ 527050 w 711200"/>
                <a:gd name="connsiteY9" fmla="*/ 457200 h 495300"/>
                <a:gd name="connsiteX10" fmla="*/ 628650 w 711200"/>
                <a:gd name="connsiteY10" fmla="*/ 463550 h 495300"/>
                <a:gd name="connsiteX11" fmla="*/ 666750 w 711200"/>
                <a:gd name="connsiteY11" fmla="*/ 469900 h 495300"/>
                <a:gd name="connsiteX12" fmla="*/ 711200 w 711200"/>
                <a:gd name="connsiteY12" fmla="*/ 495300 h 495300"/>
                <a:gd name="connsiteX13" fmla="*/ 635000 w 711200"/>
                <a:gd name="connsiteY13" fmla="*/ 330200 h 495300"/>
                <a:gd name="connsiteX14" fmla="*/ 571500 w 711200"/>
                <a:gd name="connsiteY14" fmla="*/ 241300 h 495300"/>
                <a:gd name="connsiteX15" fmla="*/ 419100 w 711200"/>
                <a:gd name="connsiteY15" fmla="*/ 190500 h 495300"/>
                <a:gd name="connsiteX16" fmla="*/ 304800 w 711200"/>
                <a:gd name="connsiteY16" fmla="*/ 133350 h 495300"/>
                <a:gd name="connsiteX17" fmla="*/ 234950 w 711200"/>
                <a:gd name="connsiteY17" fmla="*/ 190500 h 495300"/>
                <a:gd name="connsiteX18" fmla="*/ 222250 w 711200"/>
                <a:gd name="connsiteY18" fmla="*/ 146050 h 495300"/>
                <a:gd name="connsiteX19" fmla="*/ 152400 w 711200"/>
                <a:gd name="connsiteY19" fmla="*/ 101600 h 495300"/>
                <a:gd name="connsiteX20" fmla="*/ 152400 w 711200"/>
                <a:gd name="connsiteY20" fmla="*/ 101600 h 495300"/>
                <a:gd name="connsiteX21" fmla="*/ 95250 w 711200"/>
                <a:gd name="connsiteY21" fmla="*/ 50800 h 495300"/>
                <a:gd name="connsiteX22" fmla="*/ 57150 w 711200"/>
                <a:gd name="connsiteY22" fmla="*/ 50800 h 495300"/>
                <a:gd name="connsiteX23" fmla="*/ 0 w 711200"/>
                <a:gd name="connsiteY23" fmla="*/ 0 h 495300"/>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44450 w 698500"/>
                <a:gd name="connsiteY22" fmla="*/ 254464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8500" h="698964">
                  <a:moveTo>
                    <a:pt x="0" y="0"/>
                  </a:moveTo>
                  <a:cubicBezTo>
                    <a:pt x="4233" y="112338"/>
                    <a:pt x="6350" y="258620"/>
                    <a:pt x="12700" y="337014"/>
                  </a:cubicBezTo>
                  <a:cubicBezTo>
                    <a:pt x="19050" y="415408"/>
                    <a:pt x="29633" y="425914"/>
                    <a:pt x="38100" y="470364"/>
                  </a:cubicBezTo>
                  <a:lnTo>
                    <a:pt x="38100" y="565614"/>
                  </a:lnTo>
                  <a:lnTo>
                    <a:pt x="31750" y="635464"/>
                  </a:lnTo>
                  <a:lnTo>
                    <a:pt x="12700" y="698964"/>
                  </a:lnTo>
                  <a:lnTo>
                    <a:pt x="165100" y="629114"/>
                  </a:lnTo>
                  <a:lnTo>
                    <a:pt x="330200" y="622764"/>
                  </a:lnTo>
                  <a:lnTo>
                    <a:pt x="393700" y="629114"/>
                  </a:lnTo>
                  <a:lnTo>
                    <a:pt x="514350" y="660864"/>
                  </a:lnTo>
                  <a:lnTo>
                    <a:pt x="615950" y="667214"/>
                  </a:lnTo>
                  <a:lnTo>
                    <a:pt x="654050" y="673564"/>
                  </a:lnTo>
                  <a:lnTo>
                    <a:pt x="698500" y="698964"/>
                  </a:lnTo>
                  <a:lnTo>
                    <a:pt x="622300" y="533864"/>
                  </a:lnTo>
                  <a:cubicBezTo>
                    <a:pt x="584200" y="522746"/>
                    <a:pt x="527050" y="567171"/>
                    <a:pt x="508000" y="500509"/>
                  </a:cubicBezTo>
                  <a:lnTo>
                    <a:pt x="444500" y="338619"/>
                  </a:lnTo>
                  <a:lnTo>
                    <a:pt x="292100" y="485133"/>
                  </a:lnTo>
                  <a:lnTo>
                    <a:pt x="222250" y="394164"/>
                  </a:lnTo>
                  <a:lnTo>
                    <a:pt x="209550" y="423774"/>
                  </a:lnTo>
                  <a:cubicBezTo>
                    <a:pt x="186267" y="408957"/>
                    <a:pt x="160866" y="408333"/>
                    <a:pt x="139700" y="407096"/>
                  </a:cubicBezTo>
                  <a:cubicBezTo>
                    <a:pt x="118534" y="405859"/>
                    <a:pt x="92075" y="441793"/>
                    <a:pt x="82550" y="416354"/>
                  </a:cubicBezTo>
                  <a:cubicBezTo>
                    <a:pt x="73025" y="390915"/>
                    <a:pt x="82550" y="308427"/>
                    <a:pt x="82550" y="254464"/>
                  </a:cubicBezTo>
                  <a:lnTo>
                    <a:pt x="57150" y="189661"/>
                  </a:lnTo>
                  <a:lnTo>
                    <a:pt x="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59" name="Freeform 7">
              <a:extLst>
                <a:ext uri="{FF2B5EF4-FFF2-40B4-BE49-F238E27FC236}">
                  <a16:creationId xmlns:a16="http://schemas.microsoft.com/office/drawing/2014/main" id="{E2C03DCB-2D46-4040-A34D-642F4EB69B8F}"/>
                </a:ext>
              </a:extLst>
            </p:cNvPr>
            <p:cNvSpPr/>
            <p:nvPr/>
          </p:nvSpPr>
          <p:spPr>
            <a:xfrm rot="770564">
              <a:off x="1582789" y="1764463"/>
              <a:ext cx="749300" cy="222593"/>
            </a:xfrm>
            <a:custGeom>
              <a:avLst/>
              <a:gdLst>
                <a:gd name="connsiteX0" fmla="*/ 31750 w 749300"/>
                <a:gd name="connsiteY0" fmla="*/ 0 h 628650"/>
                <a:gd name="connsiteX1" fmla="*/ 12700 w 749300"/>
                <a:gd name="connsiteY1" fmla="*/ 82550 h 628650"/>
                <a:gd name="connsiteX2" fmla="*/ 0 w 749300"/>
                <a:gd name="connsiteY2" fmla="*/ 158750 h 628650"/>
                <a:gd name="connsiteX3" fmla="*/ 12700 w 749300"/>
                <a:gd name="connsiteY3" fmla="*/ 222250 h 628650"/>
                <a:gd name="connsiteX4" fmla="*/ 31750 w 749300"/>
                <a:gd name="connsiteY4" fmla="*/ 292100 h 628650"/>
                <a:gd name="connsiteX5" fmla="*/ 38100 w 749300"/>
                <a:gd name="connsiteY5" fmla="*/ 349250 h 628650"/>
                <a:gd name="connsiteX6" fmla="*/ 44450 w 749300"/>
                <a:gd name="connsiteY6" fmla="*/ 393700 h 628650"/>
                <a:gd name="connsiteX7" fmla="*/ 95250 w 749300"/>
                <a:gd name="connsiteY7" fmla="*/ 431800 h 628650"/>
                <a:gd name="connsiteX8" fmla="*/ 228600 w 749300"/>
                <a:gd name="connsiteY8" fmla="*/ 406400 h 628650"/>
                <a:gd name="connsiteX9" fmla="*/ 342900 w 749300"/>
                <a:gd name="connsiteY9" fmla="*/ 400050 h 628650"/>
                <a:gd name="connsiteX10" fmla="*/ 425450 w 749300"/>
                <a:gd name="connsiteY10" fmla="*/ 412750 h 628650"/>
                <a:gd name="connsiteX11" fmla="*/ 527050 w 749300"/>
                <a:gd name="connsiteY11" fmla="*/ 425450 h 628650"/>
                <a:gd name="connsiteX12" fmla="*/ 603250 w 749300"/>
                <a:gd name="connsiteY12" fmla="*/ 457200 h 628650"/>
                <a:gd name="connsiteX13" fmla="*/ 628650 w 749300"/>
                <a:gd name="connsiteY13" fmla="*/ 501650 h 628650"/>
                <a:gd name="connsiteX14" fmla="*/ 717550 w 749300"/>
                <a:gd name="connsiteY14" fmla="*/ 609600 h 628650"/>
                <a:gd name="connsiteX15" fmla="*/ 749300 w 749300"/>
                <a:gd name="connsiteY15" fmla="*/ 628650 h 628650"/>
                <a:gd name="connsiteX16" fmla="*/ 622300 w 749300"/>
                <a:gd name="connsiteY16" fmla="*/ 438150 h 628650"/>
                <a:gd name="connsiteX17" fmla="*/ 584200 w 749300"/>
                <a:gd name="connsiteY17" fmla="*/ 374650 h 628650"/>
                <a:gd name="connsiteX18" fmla="*/ 584200 w 749300"/>
                <a:gd name="connsiteY18" fmla="*/ 323850 h 628650"/>
                <a:gd name="connsiteX19" fmla="*/ 539750 w 749300"/>
                <a:gd name="connsiteY19" fmla="*/ 241300 h 628650"/>
                <a:gd name="connsiteX20" fmla="*/ 476250 w 749300"/>
                <a:gd name="connsiteY20" fmla="*/ 273050 h 628650"/>
                <a:gd name="connsiteX21" fmla="*/ 406400 w 749300"/>
                <a:gd name="connsiteY21" fmla="*/ 298450 h 628650"/>
                <a:gd name="connsiteX22" fmla="*/ 336550 w 749300"/>
                <a:gd name="connsiteY22" fmla="*/ 311150 h 628650"/>
                <a:gd name="connsiteX23" fmla="*/ 273050 w 749300"/>
                <a:gd name="connsiteY23" fmla="*/ 273050 h 628650"/>
                <a:gd name="connsiteX24" fmla="*/ 222250 w 749300"/>
                <a:gd name="connsiteY24" fmla="*/ 260350 h 628650"/>
                <a:gd name="connsiteX25" fmla="*/ 171450 w 749300"/>
                <a:gd name="connsiteY25" fmla="*/ 222250 h 628650"/>
                <a:gd name="connsiteX26" fmla="*/ 139700 w 749300"/>
                <a:gd name="connsiteY26" fmla="*/ 165100 h 628650"/>
                <a:gd name="connsiteX27" fmla="*/ 114300 w 749300"/>
                <a:gd name="connsiteY27" fmla="*/ 120650 h 628650"/>
                <a:gd name="connsiteX28" fmla="*/ 76200 w 749300"/>
                <a:gd name="connsiteY28" fmla="*/ 38100 h 628650"/>
                <a:gd name="connsiteX29" fmla="*/ 31750 w 749300"/>
                <a:gd name="connsiteY29" fmla="*/ 0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9300" h="628650">
                  <a:moveTo>
                    <a:pt x="31750" y="0"/>
                  </a:moveTo>
                  <a:lnTo>
                    <a:pt x="12700" y="82550"/>
                  </a:lnTo>
                  <a:lnTo>
                    <a:pt x="0" y="158750"/>
                  </a:lnTo>
                  <a:lnTo>
                    <a:pt x="12700" y="222250"/>
                  </a:lnTo>
                  <a:lnTo>
                    <a:pt x="31750" y="292100"/>
                  </a:lnTo>
                  <a:lnTo>
                    <a:pt x="38100" y="349250"/>
                  </a:lnTo>
                  <a:lnTo>
                    <a:pt x="44450" y="393700"/>
                  </a:lnTo>
                  <a:lnTo>
                    <a:pt x="95250" y="431800"/>
                  </a:lnTo>
                  <a:lnTo>
                    <a:pt x="228600" y="406400"/>
                  </a:lnTo>
                  <a:lnTo>
                    <a:pt x="342900" y="400050"/>
                  </a:lnTo>
                  <a:lnTo>
                    <a:pt x="425450" y="412750"/>
                  </a:lnTo>
                  <a:lnTo>
                    <a:pt x="527050" y="425450"/>
                  </a:lnTo>
                  <a:lnTo>
                    <a:pt x="603250" y="457200"/>
                  </a:lnTo>
                  <a:lnTo>
                    <a:pt x="628650" y="501650"/>
                  </a:lnTo>
                  <a:lnTo>
                    <a:pt x="717550" y="609600"/>
                  </a:lnTo>
                  <a:lnTo>
                    <a:pt x="749300" y="628650"/>
                  </a:lnTo>
                  <a:lnTo>
                    <a:pt x="622300" y="438150"/>
                  </a:lnTo>
                  <a:lnTo>
                    <a:pt x="584200" y="374650"/>
                  </a:lnTo>
                  <a:lnTo>
                    <a:pt x="584200" y="323850"/>
                  </a:lnTo>
                  <a:lnTo>
                    <a:pt x="539750" y="241300"/>
                  </a:lnTo>
                  <a:lnTo>
                    <a:pt x="476250" y="273050"/>
                  </a:lnTo>
                  <a:lnTo>
                    <a:pt x="406400" y="298450"/>
                  </a:lnTo>
                  <a:lnTo>
                    <a:pt x="336550" y="311150"/>
                  </a:lnTo>
                  <a:lnTo>
                    <a:pt x="273050" y="273050"/>
                  </a:lnTo>
                  <a:lnTo>
                    <a:pt x="222250" y="260350"/>
                  </a:lnTo>
                  <a:lnTo>
                    <a:pt x="171450" y="222250"/>
                  </a:lnTo>
                  <a:lnTo>
                    <a:pt x="139700" y="165100"/>
                  </a:lnTo>
                  <a:lnTo>
                    <a:pt x="114300" y="120650"/>
                  </a:lnTo>
                  <a:lnTo>
                    <a:pt x="76200" y="38100"/>
                  </a:lnTo>
                  <a:lnTo>
                    <a:pt x="317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0" name="Freeform 18">
              <a:extLst>
                <a:ext uri="{FF2B5EF4-FFF2-40B4-BE49-F238E27FC236}">
                  <a16:creationId xmlns:a16="http://schemas.microsoft.com/office/drawing/2014/main" id="{D7CAD2A9-64F3-4CE2-80B5-83BAE9C5409B}"/>
                </a:ext>
              </a:extLst>
            </p:cNvPr>
            <p:cNvSpPr/>
            <p:nvPr/>
          </p:nvSpPr>
          <p:spPr>
            <a:xfrm>
              <a:off x="2237603" y="1775873"/>
              <a:ext cx="3070118" cy="3287614"/>
            </a:xfrm>
            <a:custGeom>
              <a:avLst/>
              <a:gdLst>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100483 w 2436725"/>
                <a:gd name="connsiteY21" fmla="*/ 2914022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261847 w 2436725"/>
                <a:gd name="connsiteY21" fmla="*/ 2806445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477296 w 2411604"/>
                <a:gd name="connsiteY0" fmla="*/ 35170 h 3245618"/>
                <a:gd name="connsiteX1" fmla="*/ 472272 w 2411604"/>
                <a:gd name="connsiteY1" fmla="*/ 95460 h 3245618"/>
                <a:gd name="connsiteX2" fmla="*/ 487345 w 2411604"/>
                <a:gd name="connsiteY2" fmla="*/ 200968 h 3245618"/>
                <a:gd name="connsiteX3" fmla="*/ 532562 w 2411604"/>
                <a:gd name="connsiteY3" fmla="*/ 296427 h 3245618"/>
                <a:gd name="connsiteX4" fmla="*/ 572756 w 2411604"/>
                <a:gd name="connsiteY4" fmla="*/ 406959 h 3245618"/>
                <a:gd name="connsiteX5" fmla="*/ 602901 w 2411604"/>
                <a:gd name="connsiteY5" fmla="*/ 507442 h 3245618"/>
                <a:gd name="connsiteX6" fmla="*/ 648118 w 2411604"/>
                <a:gd name="connsiteY6" fmla="*/ 587829 h 3245618"/>
                <a:gd name="connsiteX7" fmla="*/ 743578 w 2411604"/>
                <a:gd name="connsiteY7" fmla="*/ 753627 h 3245618"/>
                <a:gd name="connsiteX8" fmla="*/ 758650 w 2411604"/>
                <a:gd name="connsiteY8" fmla="*/ 1019908 h 3245618"/>
                <a:gd name="connsiteX9" fmla="*/ 879231 w 2411604"/>
                <a:gd name="connsiteY9" fmla="*/ 1341455 h 3245618"/>
                <a:gd name="connsiteX10" fmla="*/ 969666 w 2411604"/>
                <a:gd name="connsiteY10" fmla="*/ 1441939 h 3245618"/>
                <a:gd name="connsiteX11" fmla="*/ 994787 w 2411604"/>
                <a:gd name="connsiteY11" fmla="*/ 1627833 h 3245618"/>
                <a:gd name="connsiteX12" fmla="*/ 1009859 w 2411604"/>
                <a:gd name="connsiteY12" fmla="*/ 1738365 h 3245618"/>
                <a:gd name="connsiteX13" fmla="*/ 984738 w 2411604"/>
                <a:gd name="connsiteY13" fmla="*/ 1944357 h 3245618"/>
                <a:gd name="connsiteX14" fmla="*/ 889279 w 2411604"/>
                <a:gd name="connsiteY14" fmla="*/ 2095082 h 3245618"/>
                <a:gd name="connsiteX15" fmla="*/ 738554 w 2411604"/>
                <a:gd name="connsiteY15" fmla="*/ 2260880 h 3245618"/>
                <a:gd name="connsiteX16" fmla="*/ 562707 w 2411604"/>
                <a:gd name="connsiteY16" fmla="*/ 2451798 h 3245618"/>
                <a:gd name="connsiteX17" fmla="*/ 381837 w 2411604"/>
                <a:gd name="connsiteY17" fmla="*/ 2587451 h 3245618"/>
                <a:gd name="connsiteX18" fmla="*/ 231112 w 2411604"/>
                <a:gd name="connsiteY18" fmla="*/ 2667838 h 3245618"/>
                <a:gd name="connsiteX19" fmla="*/ 195943 w 2411604"/>
                <a:gd name="connsiteY19" fmla="*/ 2697983 h 3245618"/>
                <a:gd name="connsiteX20" fmla="*/ 180870 w 2411604"/>
                <a:gd name="connsiteY20" fmla="*/ 2713055 h 3245618"/>
                <a:gd name="connsiteX21" fmla="*/ 236726 w 2411604"/>
                <a:gd name="connsiteY21" fmla="*/ 2806445 h 3245618"/>
                <a:gd name="connsiteX22" fmla="*/ 0 w 2411604"/>
                <a:gd name="connsiteY22" fmla="*/ 3004458 h 3245618"/>
                <a:gd name="connsiteX23" fmla="*/ 315538 w 2411604"/>
                <a:gd name="connsiteY23" fmla="*/ 2877572 h 3245618"/>
                <a:gd name="connsiteX24" fmla="*/ 155749 w 2411604"/>
                <a:gd name="connsiteY24" fmla="*/ 3125038 h 3245618"/>
                <a:gd name="connsiteX25" fmla="*/ 286378 w 2411604"/>
                <a:gd name="connsiteY25" fmla="*/ 3145135 h 3245618"/>
                <a:gd name="connsiteX26" fmla="*/ 442127 w 2411604"/>
                <a:gd name="connsiteY26" fmla="*/ 3155183 h 3245618"/>
                <a:gd name="connsiteX27" fmla="*/ 607925 w 2411604"/>
                <a:gd name="connsiteY27" fmla="*/ 3170255 h 3245618"/>
                <a:gd name="connsiteX28" fmla="*/ 884255 w 2411604"/>
                <a:gd name="connsiteY28" fmla="*/ 3195376 h 3245618"/>
                <a:gd name="connsiteX29" fmla="*/ 1060101 w 2411604"/>
                <a:gd name="connsiteY29" fmla="*/ 3210449 h 3245618"/>
                <a:gd name="connsiteX30" fmla="*/ 1200778 w 2411604"/>
                <a:gd name="connsiteY30" fmla="*/ 3220497 h 3245618"/>
                <a:gd name="connsiteX31" fmla="*/ 1351503 w 2411604"/>
                <a:gd name="connsiteY31" fmla="*/ 3215473 h 3245618"/>
                <a:gd name="connsiteX32" fmla="*/ 1527349 w 2411604"/>
                <a:gd name="connsiteY32" fmla="*/ 3200400 h 3245618"/>
                <a:gd name="connsiteX33" fmla="*/ 1728316 w 2411604"/>
                <a:gd name="connsiteY33" fmla="*/ 3200400 h 3245618"/>
                <a:gd name="connsiteX34" fmla="*/ 1868993 w 2411604"/>
                <a:gd name="connsiteY34" fmla="*/ 3245618 h 3245618"/>
                <a:gd name="connsiteX35" fmla="*/ 1944356 w 2411604"/>
                <a:gd name="connsiteY35" fmla="*/ 3150159 h 3245618"/>
                <a:gd name="connsiteX36" fmla="*/ 1959428 w 2411604"/>
                <a:gd name="connsiteY36" fmla="*/ 3064748 h 3245618"/>
                <a:gd name="connsiteX37" fmla="*/ 2034791 w 2411604"/>
                <a:gd name="connsiteY37" fmla="*/ 2939143 h 3245618"/>
                <a:gd name="connsiteX38" fmla="*/ 2125226 w 2411604"/>
                <a:gd name="connsiteY38" fmla="*/ 2873829 h 3245618"/>
                <a:gd name="connsiteX39" fmla="*/ 2190540 w 2411604"/>
                <a:gd name="connsiteY39" fmla="*/ 2793442 h 3245618"/>
                <a:gd name="connsiteX40" fmla="*/ 2250831 w 2411604"/>
                <a:gd name="connsiteY40" fmla="*/ 2677886 h 3245618"/>
                <a:gd name="connsiteX41" fmla="*/ 2286000 w 2411604"/>
                <a:gd name="connsiteY41" fmla="*/ 2577403 h 3245618"/>
                <a:gd name="connsiteX42" fmla="*/ 2326193 w 2411604"/>
                <a:gd name="connsiteY42" fmla="*/ 2446774 h 3245618"/>
                <a:gd name="connsiteX43" fmla="*/ 2346290 w 2411604"/>
                <a:gd name="connsiteY43" fmla="*/ 2416629 h 3245618"/>
                <a:gd name="connsiteX44" fmla="*/ 2406580 w 2411604"/>
                <a:gd name="connsiteY44" fmla="*/ 2321170 h 3245618"/>
                <a:gd name="connsiteX45" fmla="*/ 2411604 w 2411604"/>
                <a:gd name="connsiteY45" fmla="*/ 2225710 h 3245618"/>
                <a:gd name="connsiteX46" fmla="*/ 2371411 w 2411604"/>
                <a:gd name="connsiteY46" fmla="*/ 1934308 h 3245618"/>
                <a:gd name="connsiteX47" fmla="*/ 2361362 w 2411604"/>
                <a:gd name="connsiteY47" fmla="*/ 1818752 h 3245618"/>
                <a:gd name="connsiteX48" fmla="*/ 2316145 w 2411604"/>
                <a:gd name="connsiteY48" fmla="*/ 1668027 h 3245618"/>
                <a:gd name="connsiteX49" fmla="*/ 2306096 w 2411604"/>
                <a:gd name="connsiteY49" fmla="*/ 1502229 h 3245618"/>
                <a:gd name="connsiteX50" fmla="*/ 2265903 w 2411604"/>
                <a:gd name="connsiteY50" fmla="*/ 1381649 h 3245618"/>
                <a:gd name="connsiteX51" fmla="*/ 2195565 w 2411604"/>
                <a:gd name="connsiteY51" fmla="*/ 1266093 h 3245618"/>
                <a:gd name="connsiteX52" fmla="*/ 2160395 w 2411604"/>
                <a:gd name="connsiteY52" fmla="*/ 1165609 h 3245618"/>
                <a:gd name="connsiteX53" fmla="*/ 2090057 w 2411604"/>
                <a:gd name="connsiteY53" fmla="*/ 1065126 h 3245618"/>
                <a:gd name="connsiteX54" fmla="*/ 2024743 w 2411604"/>
                <a:gd name="connsiteY54" fmla="*/ 1040005 h 3245618"/>
                <a:gd name="connsiteX55" fmla="*/ 1974501 w 2411604"/>
                <a:gd name="connsiteY55" fmla="*/ 929473 h 3245618"/>
                <a:gd name="connsiteX56" fmla="*/ 1959428 w 2411604"/>
                <a:gd name="connsiteY56" fmla="*/ 839038 h 3245618"/>
                <a:gd name="connsiteX57" fmla="*/ 1924259 w 2411604"/>
                <a:gd name="connsiteY57" fmla="*/ 803869 h 3245618"/>
                <a:gd name="connsiteX58" fmla="*/ 1843872 w 2411604"/>
                <a:gd name="connsiteY58" fmla="*/ 773724 h 3245618"/>
                <a:gd name="connsiteX59" fmla="*/ 1808703 w 2411604"/>
                <a:gd name="connsiteY59" fmla="*/ 743578 h 3245618"/>
                <a:gd name="connsiteX60" fmla="*/ 1763485 w 2411604"/>
                <a:gd name="connsiteY60" fmla="*/ 643095 h 3245618"/>
                <a:gd name="connsiteX61" fmla="*/ 1718268 w 2411604"/>
                <a:gd name="connsiteY61" fmla="*/ 587829 h 3245618"/>
                <a:gd name="connsiteX62" fmla="*/ 1637881 w 2411604"/>
                <a:gd name="connsiteY62" fmla="*/ 527539 h 3245618"/>
                <a:gd name="connsiteX63" fmla="*/ 1602712 w 2411604"/>
                <a:gd name="connsiteY63" fmla="*/ 442128 h 3245618"/>
                <a:gd name="connsiteX64" fmla="*/ 1502228 w 2411604"/>
                <a:gd name="connsiteY64" fmla="*/ 321548 h 3245618"/>
                <a:gd name="connsiteX65" fmla="*/ 1416817 w 2411604"/>
                <a:gd name="connsiteY65" fmla="*/ 236137 h 3245618"/>
                <a:gd name="connsiteX66" fmla="*/ 1416817 w 2411604"/>
                <a:gd name="connsiteY66" fmla="*/ 155750 h 3245618"/>
                <a:gd name="connsiteX67" fmla="*/ 1451987 w 2411604"/>
                <a:gd name="connsiteY67" fmla="*/ 25121 h 3245618"/>
                <a:gd name="connsiteX68" fmla="*/ 1451987 w 2411604"/>
                <a:gd name="connsiteY68" fmla="*/ 10049 h 3245618"/>
                <a:gd name="connsiteX69" fmla="*/ 1361551 w 2411604"/>
                <a:gd name="connsiteY69" fmla="*/ 5025 h 3245618"/>
                <a:gd name="connsiteX70" fmla="*/ 1271116 w 2411604"/>
                <a:gd name="connsiteY70" fmla="*/ 15073 h 3245618"/>
                <a:gd name="connsiteX71" fmla="*/ 1190729 w 2411604"/>
                <a:gd name="connsiteY71" fmla="*/ 15073 h 3245618"/>
                <a:gd name="connsiteX72" fmla="*/ 1085222 w 2411604"/>
                <a:gd name="connsiteY72" fmla="*/ 25121 h 3245618"/>
                <a:gd name="connsiteX73" fmla="*/ 979714 w 2411604"/>
                <a:gd name="connsiteY73" fmla="*/ 30146 h 3245618"/>
                <a:gd name="connsiteX74" fmla="*/ 904351 w 2411604"/>
                <a:gd name="connsiteY74" fmla="*/ 15073 h 3245618"/>
                <a:gd name="connsiteX75" fmla="*/ 818940 w 2411604"/>
                <a:gd name="connsiteY75" fmla="*/ 5025 h 3245618"/>
                <a:gd name="connsiteX76" fmla="*/ 713433 w 2411604"/>
                <a:gd name="connsiteY76" fmla="*/ 0 h 3245618"/>
                <a:gd name="connsiteX77" fmla="*/ 607925 w 2411604"/>
                <a:gd name="connsiteY77" fmla="*/ 20097 h 3245618"/>
                <a:gd name="connsiteX78" fmla="*/ 552659 w 2411604"/>
                <a:gd name="connsiteY78" fmla="*/ 30146 h 3245618"/>
                <a:gd name="connsiteX79" fmla="*/ 477296 w 2411604"/>
                <a:gd name="connsiteY79" fmla="*/ 35170 h 3245618"/>
                <a:gd name="connsiteX0" fmla="*/ 321547 w 2255855"/>
                <a:gd name="connsiteY0" fmla="*/ 35170 h 3245618"/>
                <a:gd name="connsiteX1" fmla="*/ 316523 w 2255855"/>
                <a:gd name="connsiteY1" fmla="*/ 95460 h 3245618"/>
                <a:gd name="connsiteX2" fmla="*/ 331596 w 2255855"/>
                <a:gd name="connsiteY2" fmla="*/ 200968 h 3245618"/>
                <a:gd name="connsiteX3" fmla="*/ 376813 w 2255855"/>
                <a:gd name="connsiteY3" fmla="*/ 296427 h 3245618"/>
                <a:gd name="connsiteX4" fmla="*/ 417007 w 2255855"/>
                <a:gd name="connsiteY4" fmla="*/ 406959 h 3245618"/>
                <a:gd name="connsiteX5" fmla="*/ 447152 w 2255855"/>
                <a:gd name="connsiteY5" fmla="*/ 507442 h 3245618"/>
                <a:gd name="connsiteX6" fmla="*/ 492369 w 2255855"/>
                <a:gd name="connsiteY6" fmla="*/ 587829 h 3245618"/>
                <a:gd name="connsiteX7" fmla="*/ 587829 w 2255855"/>
                <a:gd name="connsiteY7" fmla="*/ 753627 h 3245618"/>
                <a:gd name="connsiteX8" fmla="*/ 602901 w 2255855"/>
                <a:gd name="connsiteY8" fmla="*/ 1019908 h 3245618"/>
                <a:gd name="connsiteX9" fmla="*/ 723482 w 2255855"/>
                <a:gd name="connsiteY9" fmla="*/ 1341455 h 3245618"/>
                <a:gd name="connsiteX10" fmla="*/ 813917 w 2255855"/>
                <a:gd name="connsiteY10" fmla="*/ 1441939 h 3245618"/>
                <a:gd name="connsiteX11" fmla="*/ 839038 w 2255855"/>
                <a:gd name="connsiteY11" fmla="*/ 1627833 h 3245618"/>
                <a:gd name="connsiteX12" fmla="*/ 854110 w 2255855"/>
                <a:gd name="connsiteY12" fmla="*/ 1738365 h 3245618"/>
                <a:gd name="connsiteX13" fmla="*/ 828989 w 2255855"/>
                <a:gd name="connsiteY13" fmla="*/ 1944357 h 3245618"/>
                <a:gd name="connsiteX14" fmla="*/ 733530 w 2255855"/>
                <a:gd name="connsiteY14" fmla="*/ 2095082 h 3245618"/>
                <a:gd name="connsiteX15" fmla="*/ 582805 w 2255855"/>
                <a:gd name="connsiteY15" fmla="*/ 2260880 h 3245618"/>
                <a:gd name="connsiteX16" fmla="*/ 406958 w 2255855"/>
                <a:gd name="connsiteY16" fmla="*/ 2451798 h 3245618"/>
                <a:gd name="connsiteX17" fmla="*/ 226088 w 2255855"/>
                <a:gd name="connsiteY17" fmla="*/ 2587451 h 3245618"/>
                <a:gd name="connsiteX18" fmla="*/ 75363 w 2255855"/>
                <a:gd name="connsiteY18" fmla="*/ 2667838 h 3245618"/>
                <a:gd name="connsiteX19" fmla="*/ 40194 w 2255855"/>
                <a:gd name="connsiteY19" fmla="*/ 2697983 h 3245618"/>
                <a:gd name="connsiteX20" fmla="*/ 25121 w 2255855"/>
                <a:gd name="connsiteY20" fmla="*/ 2713055 h 3245618"/>
                <a:gd name="connsiteX21" fmla="*/ 80977 w 2255855"/>
                <a:gd name="connsiteY21" fmla="*/ 2806445 h 3245618"/>
                <a:gd name="connsiteX22" fmla="*/ 175946 w 2255855"/>
                <a:gd name="connsiteY22" fmla="*/ 2834128 h 3245618"/>
                <a:gd name="connsiteX23" fmla="*/ 159789 w 2255855"/>
                <a:gd name="connsiteY23" fmla="*/ 2877572 h 3245618"/>
                <a:gd name="connsiteX24" fmla="*/ 0 w 2255855"/>
                <a:gd name="connsiteY24" fmla="*/ 3125038 h 3245618"/>
                <a:gd name="connsiteX25" fmla="*/ 130629 w 2255855"/>
                <a:gd name="connsiteY25" fmla="*/ 3145135 h 3245618"/>
                <a:gd name="connsiteX26" fmla="*/ 286378 w 2255855"/>
                <a:gd name="connsiteY26" fmla="*/ 3155183 h 3245618"/>
                <a:gd name="connsiteX27" fmla="*/ 452176 w 2255855"/>
                <a:gd name="connsiteY27" fmla="*/ 3170255 h 3245618"/>
                <a:gd name="connsiteX28" fmla="*/ 728506 w 2255855"/>
                <a:gd name="connsiteY28" fmla="*/ 3195376 h 3245618"/>
                <a:gd name="connsiteX29" fmla="*/ 904352 w 2255855"/>
                <a:gd name="connsiteY29" fmla="*/ 3210449 h 3245618"/>
                <a:gd name="connsiteX30" fmla="*/ 1045029 w 2255855"/>
                <a:gd name="connsiteY30" fmla="*/ 3220497 h 3245618"/>
                <a:gd name="connsiteX31" fmla="*/ 1195754 w 2255855"/>
                <a:gd name="connsiteY31" fmla="*/ 3215473 h 3245618"/>
                <a:gd name="connsiteX32" fmla="*/ 1371600 w 2255855"/>
                <a:gd name="connsiteY32" fmla="*/ 3200400 h 3245618"/>
                <a:gd name="connsiteX33" fmla="*/ 1572567 w 2255855"/>
                <a:gd name="connsiteY33" fmla="*/ 3200400 h 3245618"/>
                <a:gd name="connsiteX34" fmla="*/ 1713244 w 2255855"/>
                <a:gd name="connsiteY34" fmla="*/ 3245618 h 3245618"/>
                <a:gd name="connsiteX35" fmla="*/ 1788607 w 2255855"/>
                <a:gd name="connsiteY35" fmla="*/ 3150159 h 3245618"/>
                <a:gd name="connsiteX36" fmla="*/ 1803679 w 2255855"/>
                <a:gd name="connsiteY36" fmla="*/ 3064748 h 3245618"/>
                <a:gd name="connsiteX37" fmla="*/ 1879042 w 2255855"/>
                <a:gd name="connsiteY37" fmla="*/ 2939143 h 3245618"/>
                <a:gd name="connsiteX38" fmla="*/ 1969477 w 2255855"/>
                <a:gd name="connsiteY38" fmla="*/ 2873829 h 3245618"/>
                <a:gd name="connsiteX39" fmla="*/ 2034791 w 2255855"/>
                <a:gd name="connsiteY39" fmla="*/ 2793442 h 3245618"/>
                <a:gd name="connsiteX40" fmla="*/ 2095082 w 2255855"/>
                <a:gd name="connsiteY40" fmla="*/ 2677886 h 3245618"/>
                <a:gd name="connsiteX41" fmla="*/ 2130251 w 2255855"/>
                <a:gd name="connsiteY41" fmla="*/ 2577403 h 3245618"/>
                <a:gd name="connsiteX42" fmla="*/ 2170444 w 2255855"/>
                <a:gd name="connsiteY42" fmla="*/ 2446774 h 3245618"/>
                <a:gd name="connsiteX43" fmla="*/ 2190541 w 2255855"/>
                <a:gd name="connsiteY43" fmla="*/ 2416629 h 3245618"/>
                <a:gd name="connsiteX44" fmla="*/ 2250831 w 2255855"/>
                <a:gd name="connsiteY44" fmla="*/ 2321170 h 3245618"/>
                <a:gd name="connsiteX45" fmla="*/ 2255855 w 2255855"/>
                <a:gd name="connsiteY45" fmla="*/ 2225710 h 3245618"/>
                <a:gd name="connsiteX46" fmla="*/ 2215662 w 2255855"/>
                <a:gd name="connsiteY46" fmla="*/ 1934308 h 3245618"/>
                <a:gd name="connsiteX47" fmla="*/ 2205613 w 2255855"/>
                <a:gd name="connsiteY47" fmla="*/ 1818752 h 3245618"/>
                <a:gd name="connsiteX48" fmla="*/ 2160396 w 2255855"/>
                <a:gd name="connsiteY48" fmla="*/ 1668027 h 3245618"/>
                <a:gd name="connsiteX49" fmla="*/ 2150347 w 2255855"/>
                <a:gd name="connsiteY49" fmla="*/ 1502229 h 3245618"/>
                <a:gd name="connsiteX50" fmla="*/ 2110154 w 2255855"/>
                <a:gd name="connsiteY50" fmla="*/ 1381649 h 3245618"/>
                <a:gd name="connsiteX51" fmla="*/ 2039816 w 2255855"/>
                <a:gd name="connsiteY51" fmla="*/ 1266093 h 3245618"/>
                <a:gd name="connsiteX52" fmla="*/ 2004646 w 2255855"/>
                <a:gd name="connsiteY52" fmla="*/ 1165609 h 3245618"/>
                <a:gd name="connsiteX53" fmla="*/ 1934308 w 2255855"/>
                <a:gd name="connsiteY53" fmla="*/ 1065126 h 3245618"/>
                <a:gd name="connsiteX54" fmla="*/ 1868994 w 2255855"/>
                <a:gd name="connsiteY54" fmla="*/ 1040005 h 3245618"/>
                <a:gd name="connsiteX55" fmla="*/ 1818752 w 2255855"/>
                <a:gd name="connsiteY55" fmla="*/ 929473 h 3245618"/>
                <a:gd name="connsiteX56" fmla="*/ 1803679 w 2255855"/>
                <a:gd name="connsiteY56" fmla="*/ 839038 h 3245618"/>
                <a:gd name="connsiteX57" fmla="*/ 1768510 w 2255855"/>
                <a:gd name="connsiteY57" fmla="*/ 803869 h 3245618"/>
                <a:gd name="connsiteX58" fmla="*/ 1688123 w 2255855"/>
                <a:gd name="connsiteY58" fmla="*/ 773724 h 3245618"/>
                <a:gd name="connsiteX59" fmla="*/ 1652954 w 2255855"/>
                <a:gd name="connsiteY59" fmla="*/ 743578 h 3245618"/>
                <a:gd name="connsiteX60" fmla="*/ 1607736 w 2255855"/>
                <a:gd name="connsiteY60" fmla="*/ 643095 h 3245618"/>
                <a:gd name="connsiteX61" fmla="*/ 1562519 w 2255855"/>
                <a:gd name="connsiteY61" fmla="*/ 587829 h 3245618"/>
                <a:gd name="connsiteX62" fmla="*/ 1482132 w 2255855"/>
                <a:gd name="connsiteY62" fmla="*/ 527539 h 3245618"/>
                <a:gd name="connsiteX63" fmla="*/ 1446963 w 2255855"/>
                <a:gd name="connsiteY63" fmla="*/ 442128 h 3245618"/>
                <a:gd name="connsiteX64" fmla="*/ 1346479 w 2255855"/>
                <a:gd name="connsiteY64" fmla="*/ 321548 h 3245618"/>
                <a:gd name="connsiteX65" fmla="*/ 1261068 w 2255855"/>
                <a:gd name="connsiteY65" fmla="*/ 236137 h 3245618"/>
                <a:gd name="connsiteX66" fmla="*/ 1261068 w 2255855"/>
                <a:gd name="connsiteY66" fmla="*/ 155750 h 3245618"/>
                <a:gd name="connsiteX67" fmla="*/ 1296238 w 2255855"/>
                <a:gd name="connsiteY67" fmla="*/ 25121 h 3245618"/>
                <a:gd name="connsiteX68" fmla="*/ 1296238 w 2255855"/>
                <a:gd name="connsiteY68" fmla="*/ 10049 h 3245618"/>
                <a:gd name="connsiteX69" fmla="*/ 1205802 w 2255855"/>
                <a:gd name="connsiteY69" fmla="*/ 5025 h 3245618"/>
                <a:gd name="connsiteX70" fmla="*/ 1115367 w 2255855"/>
                <a:gd name="connsiteY70" fmla="*/ 15073 h 3245618"/>
                <a:gd name="connsiteX71" fmla="*/ 1034980 w 2255855"/>
                <a:gd name="connsiteY71" fmla="*/ 15073 h 3245618"/>
                <a:gd name="connsiteX72" fmla="*/ 929473 w 2255855"/>
                <a:gd name="connsiteY72" fmla="*/ 25121 h 3245618"/>
                <a:gd name="connsiteX73" fmla="*/ 823965 w 2255855"/>
                <a:gd name="connsiteY73" fmla="*/ 30146 h 3245618"/>
                <a:gd name="connsiteX74" fmla="*/ 748602 w 2255855"/>
                <a:gd name="connsiteY74" fmla="*/ 15073 h 3245618"/>
                <a:gd name="connsiteX75" fmla="*/ 663191 w 2255855"/>
                <a:gd name="connsiteY75" fmla="*/ 5025 h 3245618"/>
                <a:gd name="connsiteX76" fmla="*/ 557684 w 2255855"/>
                <a:gd name="connsiteY76" fmla="*/ 0 h 3245618"/>
                <a:gd name="connsiteX77" fmla="*/ 452176 w 2255855"/>
                <a:gd name="connsiteY77" fmla="*/ 20097 h 3245618"/>
                <a:gd name="connsiteX78" fmla="*/ 396910 w 2255855"/>
                <a:gd name="connsiteY78" fmla="*/ 30146 h 3245618"/>
                <a:gd name="connsiteX79" fmla="*/ 321547 w 2255855"/>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105508 w 2230734"/>
                <a:gd name="connsiteY25" fmla="*/ 3145135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251315 w 2230734"/>
                <a:gd name="connsiteY31" fmla="*/ 3134791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302452"/>
                <a:gd name="connsiteY0" fmla="*/ 35170 h 3245618"/>
                <a:gd name="connsiteX1" fmla="*/ 291402 w 2302452"/>
                <a:gd name="connsiteY1" fmla="*/ 95460 h 3245618"/>
                <a:gd name="connsiteX2" fmla="*/ 306475 w 2302452"/>
                <a:gd name="connsiteY2" fmla="*/ 200968 h 3245618"/>
                <a:gd name="connsiteX3" fmla="*/ 351692 w 2302452"/>
                <a:gd name="connsiteY3" fmla="*/ 296427 h 3245618"/>
                <a:gd name="connsiteX4" fmla="*/ 391886 w 2302452"/>
                <a:gd name="connsiteY4" fmla="*/ 406959 h 3245618"/>
                <a:gd name="connsiteX5" fmla="*/ 422031 w 2302452"/>
                <a:gd name="connsiteY5" fmla="*/ 507442 h 3245618"/>
                <a:gd name="connsiteX6" fmla="*/ 467248 w 2302452"/>
                <a:gd name="connsiteY6" fmla="*/ 587829 h 3245618"/>
                <a:gd name="connsiteX7" fmla="*/ 562708 w 2302452"/>
                <a:gd name="connsiteY7" fmla="*/ 753627 h 3245618"/>
                <a:gd name="connsiteX8" fmla="*/ 577780 w 2302452"/>
                <a:gd name="connsiteY8" fmla="*/ 1019908 h 3245618"/>
                <a:gd name="connsiteX9" fmla="*/ 698361 w 2302452"/>
                <a:gd name="connsiteY9" fmla="*/ 1341455 h 3245618"/>
                <a:gd name="connsiteX10" fmla="*/ 788796 w 2302452"/>
                <a:gd name="connsiteY10" fmla="*/ 1441939 h 3245618"/>
                <a:gd name="connsiteX11" fmla="*/ 813917 w 2302452"/>
                <a:gd name="connsiteY11" fmla="*/ 1627833 h 3245618"/>
                <a:gd name="connsiteX12" fmla="*/ 828989 w 2302452"/>
                <a:gd name="connsiteY12" fmla="*/ 1738365 h 3245618"/>
                <a:gd name="connsiteX13" fmla="*/ 803868 w 2302452"/>
                <a:gd name="connsiteY13" fmla="*/ 1944357 h 3245618"/>
                <a:gd name="connsiteX14" fmla="*/ 708409 w 2302452"/>
                <a:gd name="connsiteY14" fmla="*/ 2095082 h 3245618"/>
                <a:gd name="connsiteX15" fmla="*/ 557684 w 2302452"/>
                <a:gd name="connsiteY15" fmla="*/ 2260880 h 3245618"/>
                <a:gd name="connsiteX16" fmla="*/ 381837 w 2302452"/>
                <a:gd name="connsiteY16" fmla="*/ 2451798 h 3245618"/>
                <a:gd name="connsiteX17" fmla="*/ 200967 w 2302452"/>
                <a:gd name="connsiteY17" fmla="*/ 2587451 h 3245618"/>
                <a:gd name="connsiteX18" fmla="*/ 50242 w 2302452"/>
                <a:gd name="connsiteY18" fmla="*/ 2667838 h 3245618"/>
                <a:gd name="connsiteX19" fmla="*/ 15073 w 2302452"/>
                <a:gd name="connsiteY19" fmla="*/ 2697983 h 3245618"/>
                <a:gd name="connsiteX20" fmla="*/ 0 w 2302452"/>
                <a:gd name="connsiteY20" fmla="*/ 2713055 h 3245618"/>
                <a:gd name="connsiteX21" fmla="*/ 55856 w 2302452"/>
                <a:gd name="connsiteY21" fmla="*/ 2806445 h 3245618"/>
                <a:gd name="connsiteX22" fmla="*/ 150825 w 2302452"/>
                <a:gd name="connsiteY22" fmla="*/ 2834128 h 3245618"/>
                <a:gd name="connsiteX23" fmla="*/ 134668 w 2302452"/>
                <a:gd name="connsiteY23" fmla="*/ 2877572 h 3245618"/>
                <a:gd name="connsiteX24" fmla="*/ 216926 w 2302452"/>
                <a:gd name="connsiteY24" fmla="*/ 2900920 h 3245618"/>
                <a:gd name="connsiteX25" fmla="*/ 356520 w 2302452"/>
                <a:gd name="connsiteY25" fmla="*/ 2885158 h 3245618"/>
                <a:gd name="connsiteX26" fmla="*/ 467445 w 2302452"/>
                <a:gd name="connsiteY26" fmla="*/ 2948994 h 3245618"/>
                <a:gd name="connsiteX27" fmla="*/ 704961 w 2302452"/>
                <a:gd name="connsiteY27" fmla="*/ 2990961 h 3245618"/>
                <a:gd name="connsiteX28" fmla="*/ 891644 w 2302452"/>
                <a:gd name="connsiteY28" fmla="*/ 3078835 h 3245618"/>
                <a:gd name="connsiteX29" fmla="*/ 1058525 w 2302452"/>
                <a:gd name="connsiteY29" fmla="*/ 3049085 h 3245618"/>
                <a:gd name="connsiteX30" fmla="*/ 1172308 w 2302452"/>
                <a:gd name="connsiteY30" fmla="*/ 3121885 h 3245618"/>
                <a:gd name="connsiteX31" fmla="*/ 1251315 w 2302452"/>
                <a:gd name="connsiteY31" fmla="*/ 3134791 h 3245618"/>
                <a:gd name="connsiteX32" fmla="*/ 1346479 w 2302452"/>
                <a:gd name="connsiteY32" fmla="*/ 3200400 h 3245618"/>
                <a:gd name="connsiteX33" fmla="*/ 1547446 w 2302452"/>
                <a:gd name="connsiteY33" fmla="*/ 3200400 h 3245618"/>
                <a:gd name="connsiteX34" fmla="*/ 1688123 w 2302452"/>
                <a:gd name="connsiteY34" fmla="*/ 3245618 h 3245618"/>
                <a:gd name="connsiteX35" fmla="*/ 1763486 w 2302452"/>
                <a:gd name="connsiteY35" fmla="*/ 3150159 h 3245618"/>
                <a:gd name="connsiteX36" fmla="*/ 1778558 w 2302452"/>
                <a:gd name="connsiteY36" fmla="*/ 3064748 h 3245618"/>
                <a:gd name="connsiteX37" fmla="*/ 1853921 w 2302452"/>
                <a:gd name="connsiteY37" fmla="*/ 2939143 h 3245618"/>
                <a:gd name="connsiteX38" fmla="*/ 1944356 w 2302452"/>
                <a:gd name="connsiteY38" fmla="*/ 2873829 h 3245618"/>
                <a:gd name="connsiteX39" fmla="*/ 2009670 w 2302452"/>
                <a:gd name="connsiteY39" fmla="*/ 2793442 h 3245618"/>
                <a:gd name="connsiteX40" fmla="*/ 2069961 w 2302452"/>
                <a:gd name="connsiteY40" fmla="*/ 2677886 h 3245618"/>
                <a:gd name="connsiteX41" fmla="*/ 2105130 w 2302452"/>
                <a:gd name="connsiteY41" fmla="*/ 2577403 h 3245618"/>
                <a:gd name="connsiteX42" fmla="*/ 2145323 w 2302452"/>
                <a:gd name="connsiteY42" fmla="*/ 2446774 h 3245618"/>
                <a:gd name="connsiteX43" fmla="*/ 2165420 w 2302452"/>
                <a:gd name="connsiteY43" fmla="*/ 2416629 h 3245618"/>
                <a:gd name="connsiteX44" fmla="*/ 2225710 w 2302452"/>
                <a:gd name="connsiteY44" fmla="*/ 2321170 h 3245618"/>
                <a:gd name="connsiteX45" fmla="*/ 2302452 w 2302452"/>
                <a:gd name="connsiteY45" fmla="*/ 2153992 h 3245618"/>
                <a:gd name="connsiteX46" fmla="*/ 2190541 w 2302452"/>
                <a:gd name="connsiteY46" fmla="*/ 1934308 h 3245618"/>
                <a:gd name="connsiteX47" fmla="*/ 2180492 w 2302452"/>
                <a:gd name="connsiteY47" fmla="*/ 1818752 h 3245618"/>
                <a:gd name="connsiteX48" fmla="*/ 2135275 w 2302452"/>
                <a:gd name="connsiteY48" fmla="*/ 1668027 h 3245618"/>
                <a:gd name="connsiteX49" fmla="*/ 2125226 w 2302452"/>
                <a:gd name="connsiteY49" fmla="*/ 1502229 h 3245618"/>
                <a:gd name="connsiteX50" fmla="*/ 2085033 w 2302452"/>
                <a:gd name="connsiteY50" fmla="*/ 1381649 h 3245618"/>
                <a:gd name="connsiteX51" fmla="*/ 2014695 w 2302452"/>
                <a:gd name="connsiteY51" fmla="*/ 1266093 h 3245618"/>
                <a:gd name="connsiteX52" fmla="*/ 1979525 w 2302452"/>
                <a:gd name="connsiteY52" fmla="*/ 1165609 h 3245618"/>
                <a:gd name="connsiteX53" fmla="*/ 1909187 w 2302452"/>
                <a:gd name="connsiteY53" fmla="*/ 1065126 h 3245618"/>
                <a:gd name="connsiteX54" fmla="*/ 1843873 w 2302452"/>
                <a:gd name="connsiteY54" fmla="*/ 1040005 h 3245618"/>
                <a:gd name="connsiteX55" fmla="*/ 1793631 w 2302452"/>
                <a:gd name="connsiteY55" fmla="*/ 929473 h 3245618"/>
                <a:gd name="connsiteX56" fmla="*/ 1778558 w 2302452"/>
                <a:gd name="connsiteY56" fmla="*/ 839038 h 3245618"/>
                <a:gd name="connsiteX57" fmla="*/ 1743389 w 2302452"/>
                <a:gd name="connsiteY57" fmla="*/ 803869 h 3245618"/>
                <a:gd name="connsiteX58" fmla="*/ 1663002 w 2302452"/>
                <a:gd name="connsiteY58" fmla="*/ 773724 h 3245618"/>
                <a:gd name="connsiteX59" fmla="*/ 1627833 w 2302452"/>
                <a:gd name="connsiteY59" fmla="*/ 743578 h 3245618"/>
                <a:gd name="connsiteX60" fmla="*/ 1582615 w 2302452"/>
                <a:gd name="connsiteY60" fmla="*/ 643095 h 3245618"/>
                <a:gd name="connsiteX61" fmla="*/ 1537398 w 2302452"/>
                <a:gd name="connsiteY61" fmla="*/ 587829 h 3245618"/>
                <a:gd name="connsiteX62" fmla="*/ 1457011 w 2302452"/>
                <a:gd name="connsiteY62" fmla="*/ 527539 h 3245618"/>
                <a:gd name="connsiteX63" fmla="*/ 1421842 w 2302452"/>
                <a:gd name="connsiteY63" fmla="*/ 442128 h 3245618"/>
                <a:gd name="connsiteX64" fmla="*/ 1321358 w 2302452"/>
                <a:gd name="connsiteY64" fmla="*/ 321548 h 3245618"/>
                <a:gd name="connsiteX65" fmla="*/ 1235947 w 2302452"/>
                <a:gd name="connsiteY65" fmla="*/ 236137 h 3245618"/>
                <a:gd name="connsiteX66" fmla="*/ 1235947 w 2302452"/>
                <a:gd name="connsiteY66" fmla="*/ 155750 h 3245618"/>
                <a:gd name="connsiteX67" fmla="*/ 1271117 w 2302452"/>
                <a:gd name="connsiteY67" fmla="*/ 25121 h 3245618"/>
                <a:gd name="connsiteX68" fmla="*/ 1271117 w 2302452"/>
                <a:gd name="connsiteY68" fmla="*/ 10049 h 3245618"/>
                <a:gd name="connsiteX69" fmla="*/ 1180681 w 2302452"/>
                <a:gd name="connsiteY69" fmla="*/ 5025 h 3245618"/>
                <a:gd name="connsiteX70" fmla="*/ 1090246 w 2302452"/>
                <a:gd name="connsiteY70" fmla="*/ 15073 h 3245618"/>
                <a:gd name="connsiteX71" fmla="*/ 1009859 w 2302452"/>
                <a:gd name="connsiteY71" fmla="*/ 15073 h 3245618"/>
                <a:gd name="connsiteX72" fmla="*/ 904352 w 2302452"/>
                <a:gd name="connsiteY72" fmla="*/ 25121 h 3245618"/>
                <a:gd name="connsiteX73" fmla="*/ 798844 w 2302452"/>
                <a:gd name="connsiteY73" fmla="*/ 30146 h 3245618"/>
                <a:gd name="connsiteX74" fmla="*/ 723481 w 2302452"/>
                <a:gd name="connsiteY74" fmla="*/ 15073 h 3245618"/>
                <a:gd name="connsiteX75" fmla="*/ 638070 w 2302452"/>
                <a:gd name="connsiteY75" fmla="*/ 5025 h 3245618"/>
                <a:gd name="connsiteX76" fmla="*/ 532563 w 2302452"/>
                <a:gd name="connsiteY76" fmla="*/ 0 h 3245618"/>
                <a:gd name="connsiteX77" fmla="*/ 427055 w 2302452"/>
                <a:gd name="connsiteY77" fmla="*/ 20097 h 3245618"/>
                <a:gd name="connsiteX78" fmla="*/ 371789 w 2302452"/>
                <a:gd name="connsiteY78" fmla="*/ 30146 h 3245618"/>
                <a:gd name="connsiteX79" fmla="*/ 296426 w 2302452"/>
                <a:gd name="connsiteY79" fmla="*/ 35170 h 3245618"/>
                <a:gd name="connsiteX0" fmla="*/ 296426 w 2413969"/>
                <a:gd name="connsiteY0" fmla="*/ 35170 h 3245618"/>
                <a:gd name="connsiteX1" fmla="*/ 291402 w 2413969"/>
                <a:gd name="connsiteY1" fmla="*/ 95460 h 3245618"/>
                <a:gd name="connsiteX2" fmla="*/ 306475 w 2413969"/>
                <a:gd name="connsiteY2" fmla="*/ 200968 h 3245618"/>
                <a:gd name="connsiteX3" fmla="*/ 351692 w 2413969"/>
                <a:gd name="connsiteY3" fmla="*/ 296427 h 3245618"/>
                <a:gd name="connsiteX4" fmla="*/ 391886 w 2413969"/>
                <a:gd name="connsiteY4" fmla="*/ 406959 h 3245618"/>
                <a:gd name="connsiteX5" fmla="*/ 422031 w 2413969"/>
                <a:gd name="connsiteY5" fmla="*/ 507442 h 3245618"/>
                <a:gd name="connsiteX6" fmla="*/ 467248 w 2413969"/>
                <a:gd name="connsiteY6" fmla="*/ 587829 h 3245618"/>
                <a:gd name="connsiteX7" fmla="*/ 562708 w 2413969"/>
                <a:gd name="connsiteY7" fmla="*/ 753627 h 3245618"/>
                <a:gd name="connsiteX8" fmla="*/ 577780 w 2413969"/>
                <a:gd name="connsiteY8" fmla="*/ 1019908 h 3245618"/>
                <a:gd name="connsiteX9" fmla="*/ 698361 w 2413969"/>
                <a:gd name="connsiteY9" fmla="*/ 1341455 h 3245618"/>
                <a:gd name="connsiteX10" fmla="*/ 788796 w 2413969"/>
                <a:gd name="connsiteY10" fmla="*/ 1441939 h 3245618"/>
                <a:gd name="connsiteX11" fmla="*/ 813917 w 2413969"/>
                <a:gd name="connsiteY11" fmla="*/ 1627833 h 3245618"/>
                <a:gd name="connsiteX12" fmla="*/ 828989 w 2413969"/>
                <a:gd name="connsiteY12" fmla="*/ 1738365 h 3245618"/>
                <a:gd name="connsiteX13" fmla="*/ 803868 w 2413969"/>
                <a:gd name="connsiteY13" fmla="*/ 1944357 h 3245618"/>
                <a:gd name="connsiteX14" fmla="*/ 708409 w 2413969"/>
                <a:gd name="connsiteY14" fmla="*/ 2095082 h 3245618"/>
                <a:gd name="connsiteX15" fmla="*/ 557684 w 2413969"/>
                <a:gd name="connsiteY15" fmla="*/ 2260880 h 3245618"/>
                <a:gd name="connsiteX16" fmla="*/ 381837 w 2413969"/>
                <a:gd name="connsiteY16" fmla="*/ 2451798 h 3245618"/>
                <a:gd name="connsiteX17" fmla="*/ 200967 w 2413969"/>
                <a:gd name="connsiteY17" fmla="*/ 2587451 h 3245618"/>
                <a:gd name="connsiteX18" fmla="*/ 50242 w 2413969"/>
                <a:gd name="connsiteY18" fmla="*/ 2667838 h 3245618"/>
                <a:gd name="connsiteX19" fmla="*/ 15073 w 2413969"/>
                <a:gd name="connsiteY19" fmla="*/ 2697983 h 3245618"/>
                <a:gd name="connsiteX20" fmla="*/ 0 w 2413969"/>
                <a:gd name="connsiteY20" fmla="*/ 2713055 h 3245618"/>
                <a:gd name="connsiteX21" fmla="*/ 55856 w 2413969"/>
                <a:gd name="connsiteY21" fmla="*/ 2806445 h 3245618"/>
                <a:gd name="connsiteX22" fmla="*/ 150825 w 2413969"/>
                <a:gd name="connsiteY22" fmla="*/ 2834128 h 3245618"/>
                <a:gd name="connsiteX23" fmla="*/ 134668 w 2413969"/>
                <a:gd name="connsiteY23" fmla="*/ 2877572 h 3245618"/>
                <a:gd name="connsiteX24" fmla="*/ 216926 w 2413969"/>
                <a:gd name="connsiteY24" fmla="*/ 2900920 h 3245618"/>
                <a:gd name="connsiteX25" fmla="*/ 356520 w 2413969"/>
                <a:gd name="connsiteY25" fmla="*/ 2885158 h 3245618"/>
                <a:gd name="connsiteX26" fmla="*/ 467445 w 2413969"/>
                <a:gd name="connsiteY26" fmla="*/ 2948994 h 3245618"/>
                <a:gd name="connsiteX27" fmla="*/ 704961 w 2413969"/>
                <a:gd name="connsiteY27" fmla="*/ 2990961 h 3245618"/>
                <a:gd name="connsiteX28" fmla="*/ 891644 w 2413969"/>
                <a:gd name="connsiteY28" fmla="*/ 3078835 h 3245618"/>
                <a:gd name="connsiteX29" fmla="*/ 1058525 w 2413969"/>
                <a:gd name="connsiteY29" fmla="*/ 3049085 h 3245618"/>
                <a:gd name="connsiteX30" fmla="*/ 1172308 w 2413969"/>
                <a:gd name="connsiteY30" fmla="*/ 3121885 h 3245618"/>
                <a:gd name="connsiteX31" fmla="*/ 1251315 w 2413969"/>
                <a:gd name="connsiteY31" fmla="*/ 3134791 h 3245618"/>
                <a:gd name="connsiteX32" fmla="*/ 1346479 w 2413969"/>
                <a:gd name="connsiteY32" fmla="*/ 3200400 h 3245618"/>
                <a:gd name="connsiteX33" fmla="*/ 1547446 w 2413969"/>
                <a:gd name="connsiteY33" fmla="*/ 3200400 h 3245618"/>
                <a:gd name="connsiteX34" fmla="*/ 1688123 w 2413969"/>
                <a:gd name="connsiteY34" fmla="*/ 3245618 h 3245618"/>
                <a:gd name="connsiteX35" fmla="*/ 1763486 w 2413969"/>
                <a:gd name="connsiteY35" fmla="*/ 3150159 h 3245618"/>
                <a:gd name="connsiteX36" fmla="*/ 1778558 w 2413969"/>
                <a:gd name="connsiteY36" fmla="*/ 3064748 h 3245618"/>
                <a:gd name="connsiteX37" fmla="*/ 1853921 w 2413969"/>
                <a:gd name="connsiteY37" fmla="*/ 2939143 h 3245618"/>
                <a:gd name="connsiteX38" fmla="*/ 1944356 w 2413969"/>
                <a:gd name="connsiteY38" fmla="*/ 2873829 h 3245618"/>
                <a:gd name="connsiteX39" fmla="*/ 2009670 w 2413969"/>
                <a:gd name="connsiteY39" fmla="*/ 2793442 h 3245618"/>
                <a:gd name="connsiteX40" fmla="*/ 2069961 w 2413969"/>
                <a:gd name="connsiteY40" fmla="*/ 2677886 h 3245618"/>
                <a:gd name="connsiteX41" fmla="*/ 2105130 w 2413969"/>
                <a:gd name="connsiteY41" fmla="*/ 2577403 h 3245618"/>
                <a:gd name="connsiteX42" fmla="*/ 2145323 w 2413969"/>
                <a:gd name="connsiteY42" fmla="*/ 2446774 h 3245618"/>
                <a:gd name="connsiteX43" fmla="*/ 2165420 w 2413969"/>
                <a:gd name="connsiteY43" fmla="*/ 2416629 h 3245618"/>
                <a:gd name="connsiteX44" fmla="*/ 2413969 w 2413969"/>
                <a:gd name="connsiteY44" fmla="*/ 2276346 h 3245618"/>
                <a:gd name="connsiteX45" fmla="*/ 2302452 w 2413969"/>
                <a:gd name="connsiteY45" fmla="*/ 2153992 h 3245618"/>
                <a:gd name="connsiteX46" fmla="*/ 2190541 w 2413969"/>
                <a:gd name="connsiteY46" fmla="*/ 1934308 h 3245618"/>
                <a:gd name="connsiteX47" fmla="*/ 2180492 w 2413969"/>
                <a:gd name="connsiteY47" fmla="*/ 1818752 h 3245618"/>
                <a:gd name="connsiteX48" fmla="*/ 2135275 w 2413969"/>
                <a:gd name="connsiteY48" fmla="*/ 1668027 h 3245618"/>
                <a:gd name="connsiteX49" fmla="*/ 2125226 w 2413969"/>
                <a:gd name="connsiteY49" fmla="*/ 1502229 h 3245618"/>
                <a:gd name="connsiteX50" fmla="*/ 2085033 w 2413969"/>
                <a:gd name="connsiteY50" fmla="*/ 1381649 h 3245618"/>
                <a:gd name="connsiteX51" fmla="*/ 2014695 w 2413969"/>
                <a:gd name="connsiteY51" fmla="*/ 1266093 h 3245618"/>
                <a:gd name="connsiteX52" fmla="*/ 1979525 w 2413969"/>
                <a:gd name="connsiteY52" fmla="*/ 1165609 h 3245618"/>
                <a:gd name="connsiteX53" fmla="*/ 1909187 w 2413969"/>
                <a:gd name="connsiteY53" fmla="*/ 1065126 h 3245618"/>
                <a:gd name="connsiteX54" fmla="*/ 1843873 w 2413969"/>
                <a:gd name="connsiteY54" fmla="*/ 1040005 h 3245618"/>
                <a:gd name="connsiteX55" fmla="*/ 1793631 w 2413969"/>
                <a:gd name="connsiteY55" fmla="*/ 929473 h 3245618"/>
                <a:gd name="connsiteX56" fmla="*/ 1778558 w 2413969"/>
                <a:gd name="connsiteY56" fmla="*/ 839038 h 3245618"/>
                <a:gd name="connsiteX57" fmla="*/ 1743389 w 2413969"/>
                <a:gd name="connsiteY57" fmla="*/ 803869 h 3245618"/>
                <a:gd name="connsiteX58" fmla="*/ 1663002 w 2413969"/>
                <a:gd name="connsiteY58" fmla="*/ 773724 h 3245618"/>
                <a:gd name="connsiteX59" fmla="*/ 1627833 w 2413969"/>
                <a:gd name="connsiteY59" fmla="*/ 743578 h 3245618"/>
                <a:gd name="connsiteX60" fmla="*/ 1582615 w 2413969"/>
                <a:gd name="connsiteY60" fmla="*/ 643095 h 3245618"/>
                <a:gd name="connsiteX61" fmla="*/ 1537398 w 2413969"/>
                <a:gd name="connsiteY61" fmla="*/ 587829 h 3245618"/>
                <a:gd name="connsiteX62" fmla="*/ 1457011 w 2413969"/>
                <a:gd name="connsiteY62" fmla="*/ 527539 h 3245618"/>
                <a:gd name="connsiteX63" fmla="*/ 1421842 w 2413969"/>
                <a:gd name="connsiteY63" fmla="*/ 442128 h 3245618"/>
                <a:gd name="connsiteX64" fmla="*/ 1321358 w 2413969"/>
                <a:gd name="connsiteY64" fmla="*/ 321548 h 3245618"/>
                <a:gd name="connsiteX65" fmla="*/ 1235947 w 2413969"/>
                <a:gd name="connsiteY65" fmla="*/ 236137 h 3245618"/>
                <a:gd name="connsiteX66" fmla="*/ 1235947 w 2413969"/>
                <a:gd name="connsiteY66" fmla="*/ 155750 h 3245618"/>
                <a:gd name="connsiteX67" fmla="*/ 1271117 w 2413969"/>
                <a:gd name="connsiteY67" fmla="*/ 25121 h 3245618"/>
                <a:gd name="connsiteX68" fmla="*/ 1271117 w 2413969"/>
                <a:gd name="connsiteY68" fmla="*/ 10049 h 3245618"/>
                <a:gd name="connsiteX69" fmla="*/ 1180681 w 2413969"/>
                <a:gd name="connsiteY69" fmla="*/ 5025 h 3245618"/>
                <a:gd name="connsiteX70" fmla="*/ 1090246 w 2413969"/>
                <a:gd name="connsiteY70" fmla="*/ 15073 h 3245618"/>
                <a:gd name="connsiteX71" fmla="*/ 1009859 w 2413969"/>
                <a:gd name="connsiteY71" fmla="*/ 15073 h 3245618"/>
                <a:gd name="connsiteX72" fmla="*/ 904352 w 2413969"/>
                <a:gd name="connsiteY72" fmla="*/ 25121 h 3245618"/>
                <a:gd name="connsiteX73" fmla="*/ 798844 w 2413969"/>
                <a:gd name="connsiteY73" fmla="*/ 30146 h 3245618"/>
                <a:gd name="connsiteX74" fmla="*/ 723481 w 2413969"/>
                <a:gd name="connsiteY74" fmla="*/ 15073 h 3245618"/>
                <a:gd name="connsiteX75" fmla="*/ 638070 w 2413969"/>
                <a:gd name="connsiteY75" fmla="*/ 5025 h 3245618"/>
                <a:gd name="connsiteX76" fmla="*/ 532563 w 2413969"/>
                <a:gd name="connsiteY76" fmla="*/ 0 h 3245618"/>
                <a:gd name="connsiteX77" fmla="*/ 427055 w 2413969"/>
                <a:gd name="connsiteY77" fmla="*/ 20097 h 3245618"/>
                <a:gd name="connsiteX78" fmla="*/ 371789 w 2413969"/>
                <a:gd name="connsiteY78" fmla="*/ 30146 h 3245618"/>
                <a:gd name="connsiteX79" fmla="*/ 296426 w 2413969"/>
                <a:gd name="connsiteY79" fmla="*/ 35170 h 3245618"/>
                <a:gd name="connsiteX0" fmla="*/ 296426 w 2425397"/>
                <a:gd name="connsiteY0" fmla="*/ 35170 h 3245618"/>
                <a:gd name="connsiteX1" fmla="*/ 291402 w 2425397"/>
                <a:gd name="connsiteY1" fmla="*/ 95460 h 3245618"/>
                <a:gd name="connsiteX2" fmla="*/ 306475 w 2425397"/>
                <a:gd name="connsiteY2" fmla="*/ 200968 h 3245618"/>
                <a:gd name="connsiteX3" fmla="*/ 351692 w 2425397"/>
                <a:gd name="connsiteY3" fmla="*/ 296427 h 3245618"/>
                <a:gd name="connsiteX4" fmla="*/ 391886 w 2425397"/>
                <a:gd name="connsiteY4" fmla="*/ 406959 h 3245618"/>
                <a:gd name="connsiteX5" fmla="*/ 422031 w 2425397"/>
                <a:gd name="connsiteY5" fmla="*/ 507442 h 3245618"/>
                <a:gd name="connsiteX6" fmla="*/ 467248 w 2425397"/>
                <a:gd name="connsiteY6" fmla="*/ 587829 h 3245618"/>
                <a:gd name="connsiteX7" fmla="*/ 562708 w 2425397"/>
                <a:gd name="connsiteY7" fmla="*/ 753627 h 3245618"/>
                <a:gd name="connsiteX8" fmla="*/ 577780 w 2425397"/>
                <a:gd name="connsiteY8" fmla="*/ 1019908 h 3245618"/>
                <a:gd name="connsiteX9" fmla="*/ 698361 w 2425397"/>
                <a:gd name="connsiteY9" fmla="*/ 1341455 h 3245618"/>
                <a:gd name="connsiteX10" fmla="*/ 788796 w 2425397"/>
                <a:gd name="connsiteY10" fmla="*/ 1441939 h 3245618"/>
                <a:gd name="connsiteX11" fmla="*/ 813917 w 2425397"/>
                <a:gd name="connsiteY11" fmla="*/ 1627833 h 3245618"/>
                <a:gd name="connsiteX12" fmla="*/ 828989 w 2425397"/>
                <a:gd name="connsiteY12" fmla="*/ 1738365 h 3245618"/>
                <a:gd name="connsiteX13" fmla="*/ 803868 w 2425397"/>
                <a:gd name="connsiteY13" fmla="*/ 1944357 h 3245618"/>
                <a:gd name="connsiteX14" fmla="*/ 708409 w 2425397"/>
                <a:gd name="connsiteY14" fmla="*/ 2095082 h 3245618"/>
                <a:gd name="connsiteX15" fmla="*/ 557684 w 2425397"/>
                <a:gd name="connsiteY15" fmla="*/ 2260880 h 3245618"/>
                <a:gd name="connsiteX16" fmla="*/ 381837 w 2425397"/>
                <a:gd name="connsiteY16" fmla="*/ 2451798 h 3245618"/>
                <a:gd name="connsiteX17" fmla="*/ 200967 w 2425397"/>
                <a:gd name="connsiteY17" fmla="*/ 2587451 h 3245618"/>
                <a:gd name="connsiteX18" fmla="*/ 50242 w 2425397"/>
                <a:gd name="connsiteY18" fmla="*/ 2667838 h 3245618"/>
                <a:gd name="connsiteX19" fmla="*/ 15073 w 2425397"/>
                <a:gd name="connsiteY19" fmla="*/ 2697983 h 3245618"/>
                <a:gd name="connsiteX20" fmla="*/ 0 w 2425397"/>
                <a:gd name="connsiteY20" fmla="*/ 2713055 h 3245618"/>
                <a:gd name="connsiteX21" fmla="*/ 55856 w 2425397"/>
                <a:gd name="connsiteY21" fmla="*/ 2806445 h 3245618"/>
                <a:gd name="connsiteX22" fmla="*/ 150825 w 2425397"/>
                <a:gd name="connsiteY22" fmla="*/ 2834128 h 3245618"/>
                <a:gd name="connsiteX23" fmla="*/ 134668 w 2425397"/>
                <a:gd name="connsiteY23" fmla="*/ 2877572 h 3245618"/>
                <a:gd name="connsiteX24" fmla="*/ 216926 w 2425397"/>
                <a:gd name="connsiteY24" fmla="*/ 2900920 h 3245618"/>
                <a:gd name="connsiteX25" fmla="*/ 356520 w 2425397"/>
                <a:gd name="connsiteY25" fmla="*/ 2885158 h 3245618"/>
                <a:gd name="connsiteX26" fmla="*/ 467445 w 2425397"/>
                <a:gd name="connsiteY26" fmla="*/ 2948994 h 3245618"/>
                <a:gd name="connsiteX27" fmla="*/ 704961 w 2425397"/>
                <a:gd name="connsiteY27" fmla="*/ 2990961 h 3245618"/>
                <a:gd name="connsiteX28" fmla="*/ 891644 w 2425397"/>
                <a:gd name="connsiteY28" fmla="*/ 3078835 h 3245618"/>
                <a:gd name="connsiteX29" fmla="*/ 1058525 w 2425397"/>
                <a:gd name="connsiteY29" fmla="*/ 3049085 h 3245618"/>
                <a:gd name="connsiteX30" fmla="*/ 1172308 w 2425397"/>
                <a:gd name="connsiteY30" fmla="*/ 3121885 h 3245618"/>
                <a:gd name="connsiteX31" fmla="*/ 1251315 w 2425397"/>
                <a:gd name="connsiteY31" fmla="*/ 3134791 h 3245618"/>
                <a:gd name="connsiteX32" fmla="*/ 1346479 w 2425397"/>
                <a:gd name="connsiteY32" fmla="*/ 3200400 h 3245618"/>
                <a:gd name="connsiteX33" fmla="*/ 1547446 w 2425397"/>
                <a:gd name="connsiteY33" fmla="*/ 3200400 h 3245618"/>
                <a:gd name="connsiteX34" fmla="*/ 1688123 w 2425397"/>
                <a:gd name="connsiteY34" fmla="*/ 3245618 h 3245618"/>
                <a:gd name="connsiteX35" fmla="*/ 1763486 w 2425397"/>
                <a:gd name="connsiteY35" fmla="*/ 3150159 h 3245618"/>
                <a:gd name="connsiteX36" fmla="*/ 1778558 w 2425397"/>
                <a:gd name="connsiteY36" fmla="*/ 3064748 h 3245618"/>
                <a:gd name="connsiteX37" fmla="*/ 1853921 w 2425397"/>
                <a:gd name="connsiteY37" fmla="*/ 2939143 h 3245618"/>
                <a:gd name="connsiteX38" fmla="*/ 1944356 w 2425397"/>
                <a:gd name="connsiteY38" fmla="*/ 2873829 h 3245618"/>
                <a:gd name="connsiteX39" fmla="*/ 2009670 w 2425397"/>
                <a:gd name="connsiteY39" fmla="*/ 2793442 h 3245618"/>
                <a:gd name="connsiteX40" fmla="*/ 2069961 w 2425397"/>
                <a:gd name="connsiteY40" fmla="*/ 2677886 h 3245618"/>
                <a:gd name="connsiteX41" fmla="*/ 2105130 w 2425397"/>
                <a:gd name="connsiteY41" fmla="*/ 2577403 h 3245618"/>
                <a:gd name="connsiteX42" fmla="*/ 2145323 w 2425397"/>
                <a:gd name="connsiteY42" fmla="*/ 2446774 h 3245618"/>
                <a:gd name="connsiteX43" fmla="*/ 2425397 w 2425397"/>
                <a:gd name="connsiteY43" fmla="*/ 2389735 h 3245618"/>
                <a:gd name="connsiteX44" fmla="*/ 2413969 w 2425397"/>
                <a:gd name="connsiteY44" fmla="*/ 2276346 h 3245618"/>
                <a:gd name="connsiteX45" fmla="*/ 2302452 w 2425397"/>
                <a:gd name="connsiteY45" fmla="*/ 2153992 h 3245618"/>
                <a:gd name="connsiteX46" fmla="*/ 2190541 w 2425397"/>
                <a:gd name="connsiteY46" fmla="*/ 1934308 h 3245618"/>
                <a:gd name="connsiteX47" fmla="*/ 2180492 w 2425397"/>
                <a:gd name="connsiteY47" fmla="*/ 1818752 h 3245618"/>
                <a:gd name="connsiteX48" fmla="*/ 2135275 w 2425397"/>
                <a:gd name="connsiteY48" fmla="*/ 1668027 h 3245618"/>
                <a:gd name="connsiteX49" fmla="*/ 2125226 w 2425397"/>
                <a:gd name="connsiteY49" fmla="*/ 1502229 h 3245618"/>
                <a:gd name="connsiteX50" fmla="*/ 2085033 w 2425397"/>
                <a:gd name="connsiteY50" fmla="*/ 1381649 h 3245618"/>
                <a:gd name="connsiteX51" fmla="*/ 2014695 w 2425397"/>
                <a:gd name="connsiteY51" fmla="*/ 1266093 h 3245618"/>
                <a:gd name="connsiteX52" fmla="*/ 1979525 w 2425397"/>
                <a:gd name="connsiteY52" fmla="*/ 1165609 h 3245618"/>
                <a:gd name="connsiteX53" fmla="*/ 1909187 w 2425397"/>
                <a:gd name="connsiteY53" fmla="*/ 1065126 h 3245618"/>
                <a:gd name="connsiteX54" fmla="*/ 1843873 w 2425397"/>
                <a:gd name="connsiteY54" fmla="*/ 1040005 h 3245618"/>
                <a:gd name="connsiteX55" fmla="*/ 1793631 w 2425397"/>
                <a:gd name="connsiteY55" fmla="*/ 929473 h 3245618"/>
                <a:gd name="connsiteX56" fmla="*/ 1778558 w 2425397"/>
                <a:gd name="connsiteY56" fmla="*/ 839038 h 3245618"/>
                <a:gd name="connsiteX57" fmla="*/ 1743389 w 2425397"/>
                <a:gd name="connsiteY57" fmla="*/ 803869 h 3245618"/>
                <a:gd name="connsiteX58" fmla="*/ 1663002 w 2425397"/>
                <a:gd name="connsiteY58" fmla="*/ 773724 h 3245618"/>
                <a:gd name="connsiteX59" fmla="*/ 1627833 w 2425397"/>
                <a:gd name="connsiteY59" fmla="*/ 743578 h 3245618"/>
                <a:gd name="connsiteX60" fmla="*/ 1582615 w 2425397"/>
                <a:gd name="connsiteY60" fmla="*/ 643095 h 3245618"/>
                <a:gd name="connsiteX61" fmla="*/ 1537398 w 2425397"/>
                <a:gd name="connsiteY61" fmla="*/ 587829 h 3245618"/>
                <a:gd name="connsiteX62" fmla="*/ 1457011 w 2425397"/>
                <a:gd name="connsiteY62" fmla="*/ 527539 h 3245618"/>
                <a:gd name="connsiteX63" fmla="*/ 1421842 w 2425397"/>
                <a:gd name="connsiteY63" fmla="*/ 442128 h 3245618"/>
                <a:gd name="connsiteX64" fmla="*/ 1321358 w 2425397"/>
                <a:gd name="connsiteY64" fmla="*/ 321548 h 3245618"/>
                <a:gd name="connsiteX65" fmla="*/ 1235947 w 2425397"/>
                <a:gd name="connsiteY65" fmla="*/ 236137 h 3245618"/>
                <a:gd name="connsiteX66" fmla="*/ 1235947 w 2425397"/>
                <a:gd name="connsiteY66" fmla="*/ 155750 h 3245618"/>
                <a:gd name="connsiteX67" fmla="*/ 1271117 w 2425397"/>
                <a:gd name="connsiteY67" fmla="*/ 25121 h 3245618"/>
                <a:gd name="connsiteX68" fmla="*/ 1271117 w 2425397"/>
                <a:gd name="connsiteY68" fmla="*/ 10049 h 3245618"/>
                <a:gd name="connsiteX69" fmla="*/ 1180681 w 2425397"/>
                <a:gd name="connsiteY69" fmla="*/ 5025 h 3245618"/>
                <a:gd name="connsiteX70" fmla="*/ 1090246 w 2425397"/>
                <a:gd name="connsiteY70" fmla="*/ 15073 h 3245618"/>
                <a:gd name="connsiteX71" fmla="*/ 1009859 w 2425397"/>
                <a:gd name="connsiteY71" fmla="*/ 15073 h 3245618"/>
                <a:gd name="connsiteX72" fmla="*/ 904352 w 2425397"/>
                <a:gd name="connsiteY72" fmla="*/ 25121 h 3245618"/>
                <a:gd name="connsiteX73" fmla="*/ 798844 w 2425397"/>
                <a:gd name="connsiteY73" fmla="*/ 30146 h 3245618"/>
                <a:gd name="connsiteX74" fmla="*/ 723481 w 2425397"/>
                <a:gd name="connsiteY74" fmla="*/ 15073 h 3245618"/>
                <a:gd name="connsiteX75" fmla="*/ 638070 w 2425397"/>
                <a:gd name="connsiteY75" fmla="*/ 5025 h 3245618"/>
                <a:gd name="connsiteX76" fmla="*/ 532563 w 2425397"/>
                <a:gd name="connsiteY76" fmla="*/ 0 h 3245618"/>
                <a:gd name="connsiteX77" fmla="*/ 427055 w 2425397"/>
                <a:gd name="connsiteY77" fmla="*/ 20097 h 3245618"/>
                <a:gd name="connsiteX78" fmla="*/ 371789 w 2425397"/>
                <a:gd name="connsiteY78" fmla="*/ 30146 h 3245618"/>
                <a:gd name="connsiteX79" fmla="*/ 296426 w 2425397"/>
                <a:gd name="connsiteY79" fmla="*/ 35170 h 3245618"/>
                <a:gd name="connsiteX0" fmla="*/ 296426 w 2611487"/>
                <a:gd name="connsiteY0" fmla="*/ 35170 h 3245618"/>
                <a:gd name="connsiteX1" fmla="*/ 291402 w 2611487"/>
                <a:gd name="connsiteY1" fmla="*/ 95460 h 3245618"/>
                <a:gd name="connsiteX2" fmla="*/ 306475 w 2611487"/>
                <a:gd name="connsiteY2" fmla="*/ 200968 h 3245618"/>
                <a:gd name="connsiteX3" fmla="*/ 351692 w 2611487"/>
                <a:gd name="connsiteY3" fmla="*/ 296427 h 3245618"/>
                <a:gd name="connsiteX4" fmla="*/ 391886 w 2611487"/>
                <a:gd name="connsiteY4" fmla="*/ 406959 h 3245618"/>
                <a:gd name="connsiteX5" fmla="*/ 422031 w 2611487"/>
                <a:gd name="connsiteY5" fmla="*/ 507442 h 3245618"/>
                <a:gd name="connsiteX6" fmla="*/ 467248 w 2611487"/>
                <a:gd name="connsiteY6" fmla="*/ 587829 h 3245618"/>
                <a:gd name="connsiteX7" fmla="*/ 562708 w 2611487"/>
                <a:gd name="connsiteY7" fmla="*/ 753627 h 3245618"/>
                <a:gd name="connsiteX8" fmla="*/ 577780 w 2611487"/>
                <a:gd name="connsiteY8" fmla="*/ 1019908 h 3245618"/>
                <a:gd name="connsiteX9" fmla="*/ 698361 w 2611487"/>
                <a:gd name="connsiteY9" fmla="*/ 1341455 h 3245618"/>
                <a:gd name="connsiteX10" fmla="*/ 788796 w 2611487"/>
                <a:gd name="connsiteY10" fmla="*/ 1441939 h 3245618"/>
                <a:gd name="connsiteX11" fmla="*/ 813917 w 2611487"/>
                <a:gd name="connsiteY11" fmla="*/ 1627833 h 3245618"/>
                <a:gd name="connsiteX12" fmla="*/ 828989 w 2611487"/>
                <a:gd name="connsiteY12" fmla="*/ 1738365 h 3245618"/>
                <a:gd name="connsiteX13" fmla="*/ 803868 w 2611487"/>
                <a:gd name="connsiteY13" fmla="*/ 1944357 h 3245618"/>
                <a:gd name="connsiteX14" fmla="*/ 708409 w 2611487"/>
                <a:gd name="connsiteY14" fmla="*/ 2095082 h 3245618"/>
                <a:gd name="connsiteX15" fmla="*/ 557684 w 2611487"/>
                <a:gd name="connsiteY15" fmla="*/ 2260880 h 3245618"/>
                <a:gd name="connsiteX16" fmla="*/ 381837 w 2611487"/>
                <a:gd name="connsiteY16" fmla="*/ 2451798 h 3245618"/>
                <a:gd name="connsiteX17" fmla="*/ 200967 w 2611487"/>
                <a:gd name="connsiteY17" fmla="*/ 2587451 h 3245618"/>
                <a:gd name="connsiteX18" fmla="*/ 50242 w 2611487"/>
                <a:gd name="connsiteY18" fmla="*/ 2667838 h 3245618"/>
                <a:gd name="connsiteX19" fmla="*/ 15073 w 2611487"/>
                <a:gd name="connsiteY19" fmla="*/ 2697983 h 3245618"/>
                <a:gd name="connsiteX20" fmla="*/ 0 w 2611487"/>
                <a:gd name="connsiteY20" fmla="*/ 2713055 h 3245618"/>
                <a:gd name="connsiteX21" fmla="*/ 55856 w 2611487"/>
                <a:gd name="connsiteY21" fmla="*/ 2806445 h 3245618"/>
                <a:gd name="connsiteX22" fmla="*/ 150825 w 2611487"/>
                <a:gd name="connsiteY22" fmla="*/ 2834128 h 3245618"/>
                <a:gd name="connsiteX23" fmla="*/ 134668 w 2611487"/>
                <a:gd name="connsiteY23" fmla="*/ 2877572 h 3245618"/>
                <a:gd name="connsiteX24" fmla="*/ 216926 w 2611487"/>
                <a:gd name="connsiteY24" fmla="*/ 2900920 h 3245618"/>
                <a:gd name="connsiteX25" fmla="*/ 356520 w 2611487"/>
                <a:gd name="connsiteY25" fmla="*/ 2885158 h 3245618"/>
                <a:gd name="connsiteX26" fmla="*/ 467445 w 2611487"/>
                <a:gd name="connsiteY26" fmla="*/ 2948994 h 3245618"/>
                <a:gd name="connsiteX27" fmla="*/ 704961 w 2611487"/>
                <a:gd name="connsiteY27" fmla="*/ 2990961 h 3245618"/>
                <a:gd name="connsiteX28" fmla="*/ 891644 w 2611487"/>
                <a:gd name="connsiteY28" fmla="*/ 3078835 h 3245618"/>
                <a:gd name="connsiteX29" fmla="*/ 1058525 w 2611487"/>
                <a:gd name="connsiteY29" fmla="*/ 3049085 h 3245618"/>
                <a:gd name="connsiteX30" fmla="*/ 1172308 w 2611487"/>
                <a:gd name="connsiteY30" fmla="*/ 3121885 h 3245618"/>
                <a:gd name="connsiteX31" fmla="*/ 1251315 w 2611487"/>
                <a:gd name="connsiteY31" fmla="*/ 3134791 h 3245618"/>
                <a:gd name="connsiteX32" fmla="*/ 1346479 w 2611487"/>
                <a:gd name="connsiteY32" fmla="*/ 3200400 h 3245618"/>
                <a:gd name="connsiteX33" fmla="*/ 1547446 w 2611487"/>
                <a:gd name="connsiteY33" fmla="*/ 3200400 h 3245618"/>
                <a:gd name="connsiteX34" fmla="*/ 1688123 w 2611487"/>
                <a:gd name="connsiteY34" fmla="*/ 3245618 h 3245618"/>
                <a:gd name="connsiteX35" fmla="*/ 1763486 w 2611487"/>
                <a:gd name="connsiteY35" fmla="*/ 3150159 h 3245618"/>
                <a:gd name="connsiteX36" fmla="*/ 1778558 w 2611487"/>
                <a:gd name="connsiteY36" fmla="*/ 3064748 h 3245618"/>
                <a:gd name="connsiteX37" fmla="*/ 1853921 w 2611487"/>
                <a:gd name="connsiteY37" fmla="*/ 2939143 h 3245618"/>
                <a:gd name="connsiteX38" fmla="*/ 1944356 w 2611487"/>
                <a:gd name="connsiteY38" fmla="*/ 2873829 h 3245618"/>
                <a:gd name="connsiteX39" fmla="*/ 2009670 w 2611487"/>
                <a:gd name="connsiteY39" fmla="*/ 2793442 h 3245618"/>
                <a:gd name="connsiteX40" fmla="*/ 2069961 w 2611487"/>
                <a:gd name="connsiteY40" fmla="*/ 2677886 h 3245618"/>
                <a:gd name="connsiteX41" fmla="*/ 2105130 w 2611487"/>
                <a:gd name="connsiteY41" fmla="*/ 2577403 h 3245618"/>
                <a:gd name="connsiteX42" fmla="*/ 2611487 w 2611487"/>
                <a:gd name="connsiteY42" fmla="*/ 2536421 h 3245618"/>
                <a:gd name="connsiteX43" fmla="*/ 2425397 w 2611487"/>
                <a:gd name="connsiteY43" fmla="*/ 2389735 h 3245618"/>
                <a:gd name="connsiteX44" fmla="*/ 2413969 w 2611487"/>
                <a:gd name="connsiteY44" fmla="*/ 2276346 h 3245618"/>
                <a:gd name="connsiteX45" fmla="*/ 2302452 w 2611487"/>
                <a:gd name="connsiteY45" fmla="*/ 2153992 h 3245618"/>
                <a:gd name="connsiteX46" fmla="*/ 2190541 w 2611487"/>
                <a:gd name="connsiteY46" fmla="*/ 1934308 h 3245618"/>
                <a:gd name="connsiteX47" fmla="*/ 2180492 w 2611487"/>
                <a:gd name="connsiteY47" fmla="*/ 1818752 h 3245618"/>
                <a:gd name="connsiteX48" fmla="*/ 2135275 w 2611487"/>
                <a:gd name="connsiteY48" fmla="*/ 1668027 h 3245618"/>
                <a:gd name="connsiteX49" fmla="*/ 2125226 w 2611487"/>
                <a:gd name="connsiteY49" fmla="*/ 1502229 h 3245618"/>
                <a:gd name="connsiteX50" fmla="*/ 2085033 w 2611487"/>
                <a:gd name="connsiteY50" fmla="*/ 1381649 h 3245618"/>
                <a:gd name="connsiteX51" fmla="*/ 2014695 w 2611487"/>
                <a:gd name="connsiteY51" fmla="*/ 1266093 h 3245618"/>
                <a:gd name="connsiteX52" fmla="*/ 1979525 w 2611487"/>
                <a:gd name="connsiteY52" fmla="*/ 1165609 h 3245618"/>
                <a:gd name="connsiteX53" fmla="*/ 1909187 w 2611487"/>
                <a:gd name="connsiteY53" fmla="*/ 1065126 h 3245618"/>
                <a:gd name="connsiteX54" fmla="*/ 1843873 w 2611487"/>
                <a:gd name="connsiteY54" fmla="*/ 1040005 h 3245618"/>
                <a:gd name="connsiteX55" fmla="*/ 1793631 w 2611487"/>
                <a:gd name="connsiteY55" fmla="*/ 929473 h 3245618"/>
                <a:gd name="connsiteX56" fmla="*/ 1778558 w 2611487"/>
                <a:gd name="connsiteY56" fmla="*/ 839038 h 3245618"/>
                <a:gd name="connsiteX57" fmla="*/ 1743389 w 2611487"/>
                <a:gd name="connsiteY57" fmla="*/ 803869 h 3245618"/>
                <a:gd name="connsiteX58" fmla="*/ 1663002 w 2611487"/>
                <a:gd name="connsiteY58" fmla="*/ 773724 h 3245618"/>
                <a:gd name="connsiteX59" fmla="*/ 1627833 w 2611487"/>
                <a:gd name="connsiteY59" fmla="*/ 743578 h 3245618"/>
                <a:gd name="connsiteX60" fmla="*/ 1582615 w 2611487"/>
                <a:gd name="connsiteY60" fmla="*/ 643095 h 3245618"/>
                <a:gd name="connsiteX61" fmla="*/ 1537398 w 2611487"/>
                <a:gd name="connsiteY61" fmla="*/ 587829 h 3245618"/>
                <a:gd name="connsiteX62" fmla="*/ 1457011 w 2611487"/>
                <a:gd name="connsiteY62" fmla="*/ 527539 h 3245618"/>
                <a:gd name="connsiteX63" fmla="*/ 1421842 w 2611487"/>
                <a:gd name="connsiteY63" fmla="*/ 442128 h 3245618"/>
                <a:gd name="connsiteX64" fmla="*/ 1321358 w 2611487"/>
                <a:gd name="connsiteY64" fmla="*/ 321548 h 3245618"/>
                <a:gd name="connsiteX65" fmla="*/ 1235947 w 2611487"/>
                <a:gd name="connsiteY65" fmla="*/ 236137 h 3245618"/>
                <a:gd name="connsiteX66" fmla="*/ 1235947 w 2611487"/>
                <a:gd name="connsiteY66" fmla="*/ 155750 h 3245618"/>
                <a:gd name="connsiteX67" fmla="*/ 1271117 w 2611487"/>
                <a:gd name="connsiteY67" fmla="*/ 25121 h 3245618"/>
                <a:gd name="connsiteX68" fmla="*/ 1271117 w 2611487"/>
                <a:gd name="connsiteY68" fmla="*/ 10049 h 3245618"/>
                <a:gd name="connsiteX69" fmla="*/ 1180681 w 2611487"/>
                <a:gd name="connsiteY69" fmla="*/ 5025 h 3245618"/>
                <a:gd name="connsiteX70" fmla="*/ 1090246 w 2611487"/>
                <a:gd name="connsiteY70" fmla="*/ 15073 h 3245618"/>
                <a:gd name="connsiteX71" fmla="*/ 1009859 w 2611487"/>
                <a:gd name="connsiteY71" fmla="*/ 15073 h 3245618"/>
                <a:gd name="connsiteX72" fmla="*/ 904352 w 2611487"/>
                <a:gd name="connsiteY72" fmla="*/ 25121 h 3245618"/>
                <a:gd name="connsiteX73" fmla="*/ 798844 w 2611487"/>
                <a:gd name="connsiteY73" fmla="*/ 30146 h 3245618"/>
                <a:gd name="connsiteX74" fmla="*/ 723481 w 2611487"/>
                <a:gd name="connsiteY74" fmla="*/ 15073 h 3245618"/>
                <a:gd name="connsiteX75" fmla="*/ 638070 w 2611487"/>
                <a:gd name="connsiteY75" fmla="*/ 5025 h 3245618"/>
                <a:gd name="connsiteX76" fmla="*/ 532563 w 2611487"/>
                <a:gd name="connsiteY76" fmla="*/ 0 h 3245618"/>
                <a:gd name="connsiteX77" fmla="*/ 427055 w 2611487"/>
                <a:gd name="connsiteY77" fmla="*/ 20097 h 3245618"/>
                <a:gd name="connsiteX78" fmla="*/ 371789 w 2611487"/>
                <a:gd name="connsiteY78" fmla="*/ 30146 h 3245618"/>
                <a:gd name="connsiteX79" fmla="*/ 296426 w 2611487"/>
                <a:gd name="connsiteY79" fmla="*/ 35170 h 3245618"/>
                <a:gd name="connsiteX0" fmla="*/ 296426 w 2705765"/>
                <a:gd name="connsiteY0" fmla="*/ 35170 h 3245618"/>
                <a:gd name="connsiteX1" fmla="*/ 291402 w 2705765"/>
                <a:gd name="connsiteY1" fmla="*/ 95460 h 3245618"/>
                <a:gd name="connsiteX2" fmla="*/ 306475 w 2705765"/>
                <a:gd name="connsiteY2" fmla="*/ 200968 h 3245618"/>
                <a:gd name="connsiteX3" fmla="*/ 351692 w 2705765"/>
                <a:gd name="connsiteY3" fmla="*/ 296427 h 3245618"/>
                <a:gd name="connsiteX4" fmla="*/ 391886 w 2705765"/>
                <a:gd name="connsiteY4" fmla="*/ 406959 h 3245618"/>
                <a:gd name="connsiteX5" fmla="*/ 422031 w 2705765"/>
                <a:gd name="connsiteY5" fmla="*/ 507442 h 3245618"/>
                <a:gd name="connsiteX6" fmla="*/ 467248 w 2705765"/>
                <a:gd name="connsiteY6" fmla="*/ 587829 h 3245618"/>
                <a:gd name="connsiteX7" fmla="*/ 562708 w 2705765"/>
                <a:gd name="connsiteY7" fmla="*/ 753627 h 3245618"/>
                <a:gd name="connsiteX8" fmla="*/ 577780 w 2705765"/>
                <a:gd name="connsiteY8" fmla="*/ 1019908 h 3245618"/>
                <a:gd name="connsiteX9" fmla="*/ 698361 w 2705765"/>
                <a:gd name="connsiteY9" fmla="*/ 1341455 h 3245618"/>
                <a:gd name="connsiteX10" fmla="*/ 788796 w 2705765"/>
                <a:gd name="connsiteY10" fmla="*/ 1441939 h 3245618"/>
                <a:gd name="connsiteX11" fmla="*/ 813917 w 2705765"/>
                <a:gd name="connsiteY11" fmla="*/ 1627833 h 3245618"/>
                <a:gd name="connsiteX12" fmla="*/ 828989 w 2705765"/>
                <a:gd name="connsiteY12" fmla="*/ 1738365 h 3245618"/>
                <a:gd name="connsiteX13" fmla="*/ 803868 w 2705765"/>
                <a:gd name="connsiteY13" fmla="*/ 1944357 h 3245618"/>
                <a:gd name="connsiteX14" fmla="*/ 708409 w 2705765"/>
                <a:gd name="connsiteY14" fmla="*/ 2095082 h 3245618"/>
                <a:gd name="connsiteX15" fmla="*/ 557684 w 2705765"/>
                <a:gd name="connsiteY15" fmla="*/ 2260880 h 3245618"/>
                <a:gd name="connsiteX16" fmla="*/ 381837 w 2705765"/>
                <a:gd name="connsiteY16" fmla="*/ 2451798 h 3245618"/>
                <a:gd name="connsiteX17" fmla="*/ 200967 w 2705765"/>
                <a:gd name="connsiteY17" fmla="*/ 2587451 h 3245618"/>
                <a:gd name="connsiteX18" fmla="*/ 50242 w 2705765"/>
                <a:gd name="connsiteY18" fmla="*/ 2667838 h 3245618"/>
                <a:gd name="connsiteX19" fmla="*/ 15073 w 2705765"/>
                <a:gd name="connsiteY19" fmla="*/ 2697983 h 3245618"/>
                <a:gd name="connsiteX20" fmla="*/ 0 w 2705765"/>
                <a:gd name="connsiteY20" fmla="*/ 2713055 h 3245618"/>
                <a:gd name="connsiteX21" fmla="*/ 55856 w 2705765"/>
                <a:gd name="connsiteY21" fmla="*/ 2806445 h 3245618"/>
                <a:gd name="connsiteX22" fmla="*/ 150825 w 2705765"/>
                <a:gd name="connsiteY22" fmla="*/ 2834128 h 3245618"/>
                <a:gd name="connsiteX23" fmla="*/ 134668 w 2705765"/>
                <a:gd name="connsiteY23" fmla="*/ 2877572 h 3245618"/>
                <a:gd name="connsiteX24" fmla="*/ 216926 w 2705765"/>
                <a:gd name="connsiteY24" fmla="*/ 2900920 h 3245618"/>
                <a:gd name="connsiteX25" fmla="*/ 356520 w 2705765"/>
                <a:gd name="connsiteY25" fmla="*/ 2885158 h 3245618"/>
                <a:gd name="connsiteX26" fmla="*/ 467445 w 2705765"/>
                <a:gd name="connsiteY26" fmla="*/ 2948994 h 3245618"/>
                <a:gd name="connsiteX27" fmla="*/ 704961 w 2705765"/>
                <a:gd name="connsiteY27" fmla="*/ 2990961 h 3245618"/>
                <a:gd name="connsiteX28" fmla="*/ 891644 w 2705765"/>
                <a:gd name="connsiteY28" fmla="*/ 3078835 h 3245618"/>
                <a:gd name="connsiteX29" fmla="*/ 1058525 w 2705765"/>
                <a:gd name="connsiteY29" fmla="*/ 3049085 h 3245618"/>
                <a:gd name="connsiteX30" fmla="*/ 1172308 w 2705765"/>
                <a:gd name="connsiteY30" fmla="*/ 3121885 h 3245618"/>
                <a:gd name="connsiteX31" fmla="*/ 1251315 w 2705765"/>
                <a:gd name="connsiteY31" fmla="*/ 3134791 h 3245618"/>
                <a:gd name="connsiteX32" fmla="*/ 1346479 w 2705765"/>
                <a:gd name="connsiteY32" fmla="*/ 3200400 h 3245618"/>
                <a:gd name="connsiteX33" fmla="*/ 1547446 w 2705765"/>
                <a:gd name="connsiteY33" fmla="*/ 3200400 h 3245618"/>
                <a:gd name="connsiteX34" fmla="*/ 1688123 w 2705765"/>
                <a:gd name="connsiteY34" fmla="*/ 3245618 h 3245618"/>
                <a:gd name="connsiteX35" fmla="*/ 1763486 w 2705765"/>
                <a:gd name="connsiteY35" fmla="*/ 3150159 h 3245618"/>
                <a:gd name="connsiteX36" fmla="*/ 1778558 w 2705765"/>
                <a:gd name="connsiteY36" fmla="*/ 3064748 h 3245618"/>
                <a:gd name="connsiteX37" fmla="*/ 1853921 w 2705765"/>
                <a:gd name="connsiteY37" fmla="*/ 2939143 h 3245618"/>
                <a:gd name="connsiteX38" fmla="*/ 1944356 w 2705765"/>
                <a:gd name="connsiteY38" fmla="*/ 2873829 h 3245618"/>
                <a:gd name="connsiteX39" fmla="*/ 2009670 w 2705765"/>
                <a:gd name="connsiteY39" fmla="*/ 2793442 h 3245618"/>
                <a:gd name="connsiteX40" fmla="*/ 2069961 w 2705765"/>
                <a:gd name="connsiteY40" fmla="*/ 2677886 h 3245618"/>
                <a:gd name="connsiteX41" fmla="*/ 2705765 w 2705765"/>
                <a:gd name="connsiteY41" fmla="*/ 2631192 h 3245618"/>
                <a:gd name="connsiteX42" fmla="*/ 2611487 w 2705765"/>
                <a:gd name="connsiteY42" fmla="*/ 2536421 h 3245618"/>
                <a:gd name="connsiteX43" fmla="*/ 2425397 w 2705765"/>
                <a:gd name="connsiteY43" fmla="*/ 2389735 h 3245618"/>
                <a:gd name="connsiteX44" fmla="*/ 2413969 w 2705765"/>
                <a:gd name="connsiteY44" fmla="*/ 2276346 h 3245618"/>
                <a:gd name="connsiteX45" fmla="*/ 2302452 w 2705765"/>
                <a:gd name="connsiteY45" fmla="*/ 2153992 h 3245618"/>
                <a:gd name="connsiteX46" fmla="*/ 2190541 w 2705765"/>
                <a:gd name="connsiteY46" fmla="*/ 1934308 h 3245618"/>
                <a:gd name="connsiteX47" fmla="*/ 2180492 w 2705765"/>
                <a:gd name="connsiteY47" fmla="*/ 1818752 h 3245618"/>
                <a:gd name="connsiteX48" fmla="*/ 2135275 w 2705765"/>
                <a:gd name="connsiteY48" fmla="*/ 1668027 h 3245618"/>
                <a:gd name="connsiteX49" fmla="*/ 2125226 w 2705765"/>
                <a:gd name="connsiteY49" fmla="*/ 1502229 h 3245618"/>
                <a:gd name="connsiteX50" fmla="*/ 2085033 w 2705765"/>
                <a:gd name="connsiteY50" fmla="*/ 1381649 h 3245618"/>
                <a:gd name="connsiteX51" fmla="*/ 2014695 w 2705765"/>
                <a:gd name="connsiteY51" fmla="*/ 1266093 h 3245618"/>
                <a:gd name="connsiteX52" fmla="*/ 1979525 w 2705765"/>
                <a:gd name="connsiteY52" fmla="*/ 1165609 h 3245618"/>
                <a:gd name="connsiteX53" fmla="*/ 1909187 w 2705765"/>
                <a:gd name="connsiteY53" fmla="*/ 1065126 h 3245618"/>
                <a:gd name="connsiteX54" fmla="*/ 1843873 w 2705765"/>
                <a:gd name="connsiteY54" fmla="*/ 1040005 h 3245618"/>
                <a:gd name="connsiteX55" fmla="*/ 1793631 w 2705765"/>
                <a:gd name="connsiteY55" fmla="*/ 929473 h 3245618"/>
                <a:gd name="connsiteX56" fmla="*/ 1778558 w 2705765"/>
                <a:gd name="connsiteY56" fmla="*/ 839038 h 3245618"/>
                <a:gd name="connsiteX57" fmla="*/ 1743389 w 2705765"/>
                <a:gd name="connsiteY57" fmla="*/ 803869 h 3245618"/>
                <a:gd name="connsiteX58" fmla="*/ 1663002 w 2705765"/>
                <a:gd name="connsiteY58" fmla="*/ 773724 h 3245618"/>
                <a:gd name="connsiteX59" fmla="*/ 1627833 w 2705765"/>
                <a:gd name="connsiteY59" fmla="*/ 743578 h 3245618"/>
                <a:gd name="connsiteX60" fmla="*/ 1582615 w 2705765"/>
                <a:gd name="connsiteY60" fmla="*/ 643095 h 3245618"/>
                <a:gd name="connsiteX61" fmla="*/ 1537398 w 2705765"/>
                <a:gd name="connsiteY61" fmla="*/ 587829 h 3245618"/>
                <a:gd name="connsiteX62" fmla="*/ 1457011 w 2705765"/>
                <a:gd name="connsiteY62" fmla="*/ 527539 h 3245618"/>
                <a:gd name="connsiteX63" fmla="*/ 1421842 w 2705765"/>
                <a:gd name="connsiteY63" fmla="*/ 442128 h 3245618"/>
                <a:gd name="connsiteX64" fmla="*/ 1321358 w 2705765"/>
                <a:gd name="connsiteY64" fmla="*/ 321548 h 3245618"/>
                <a:gd name="connsiteX65" fmla="*/ 1235947 w 2705765"/>
                <a:gd name="connsiteY65" fmla="*/ 236137 h 3245618"/>
                <a:gd name="connsiteX66" fmla="*/ 1235947 w 2705765"/>
                <a:gd name="connsiteY66" fmla="*/ 155750 h 3245618"/>
                <a:gd name="connsiteX67" fmla="*/ 1271117 w 2705765"/>
                <a:gd name="connsiteY67" fmla="*/ 25121 h 3245618"/>
                <a:gd name="connsiteX68" fmla="*/ 1271117 w 2705765"/>
                <a:gd name="connsiteY68" fmla="*/ 10049 h 3245618"/>
                <a:gd name="connsiteX69" fmla="*/ 1180681 w 2705765"/>
                <a:gd name="connsiteY69" fmla="*/ 5025 h 3245618"/>
                <a:gd name="connsiteX70" fmla="*/ 1090246 w 2705765"/>
                <a:gd name="connsiteY70" fmla="*/ 15073 h 3245618"/>
                <a:gd name="connsiteX71" fmla="*/ 1009859 w 2705765"/>
                <a:gd name="connsiteY71" fmla="*/ 15073 h 3245618"/>
                <a:gd name="connsiteX72" fmla="*/ 904352 w 2705765"/>
                <a:gd name="connsiteY72" fmla="*/ 25121 h 3245618"/>
                <a:gd name="connsiteX73" fmla="*/ 798844 w 2705765"/>
                <a:gd name="connsiteY73" fmla="*/ 30146 h 3245618"/>
                <a:gd name="connsiteX74" fmla="*/ 723481 w 2705765"/>
                <a:gd name="connsiteY74" fmla="*/ 15073 h 3245618"/>
                <a:gd name="connsiteX75" fmla="*/ 638070 w 2705765"/>
                <a:gd name="connsiteY75" fmla="*/ 5025 h 3245618"/>
                <a:gd name="connsiteX76" fmla="*/ 532563 w 2705765"/>
                <a:gd name="connsiteY76" fmla="*/ 0 h 3245618"/>
                <a:gd name="connsiteX77" fmla="*/ 427055 w 2705765"/>
                <a:gd name="connsiteY77" fmla="*/ 20097 h 3245618"/>
                <a:gd name="connsiteX78" fmla="*/ 371789 w 2705765"/>
                <a:gd name="connsiteY78" fmla="*/ 30146 h 3245618"/>
                <a:gd name="connsiteX79" fmla="*/ 296426 w 2705765"/>
                <a:gd name="connsiteY79" fmla="*/ 35170 h 3245618"/>
                <a:gd name="connsiteX0" fmla="*/ 296426 w 2733349"/>
                <a:gd name="connsiteY0" fmla="*/ 35170 h 3245618"/>
                <a:gd name="connsiteX1" fmla="*/ 291402 w 2733349"/>
                <a:gd name="connsiteY1" fmla="*/ 95460 h 3245618"/>
                <a:gd name="connsiteX2" fmla="*/ 306475 w 2733349"/>
                <a:gd name="connsiteY2" fmla="*/ 200968 h 3245618"/>
                <a:gd name="connsiteX3" fmla="*/ 351692 w 2733349"/>
                <a:gd name="connsiteY3" fmla="*/ 296427 h 3245618"/>
                <a:gd name="connsiteX4" fmla="*/ 391886 w 2733349"/>
                <a:gd name="connsiteY4" fmla="*/ 406959 h 3245618"/>
                <a:gd name="connsiteX5" fmla="*/ 422031 w 2733349"/>
                <a:gd name="connsiteY5" fmla="*/ 507442 h 3245618"/>
                <a:gd name="connsiteX6" fmla="*/ 467248 w 2733349"/>
                <a:gd name="connsiteY6" fmla="*/ 587829 h 3245618"/>
                <a:gd name="connsiteX7" fmla="*/ 562708 w 2733349"/>
                <a:gd name="connsiteY7" fmla="*/ 753627 h 3245618"/>
                <a:gd name="connsiteX8" fmla="*/ 577780 w 2733349"/>
                <a:gd name="connsiteY8" fmla="*/ 1019908 h 3245618"/>
                <a:gd name="connsiteX9" fmla="*/ 698361 w 2733349"/>
                <a:gd name="connsiteY9" fmla="*/ 1341455 h 3245618"/>
                <a:gd name="connsiteX10" fmla="*/ 788796 w 2733349"/>
                <a:gd name="connsiteY10" fmla="*/ 1441939 h 3245618"/>
                <a:gd name="connsiteX11" fmla="*/ 813917 w 2733349"/>
                <a:gd name="connsiteY11" fmla="*/ 1627833 h 3245618"/>
                <a:gd name="connsiteX12" fmla="*/ 828989 w 2733349"/>
                <a:gd name="connsiteY12" fmla="*/ 1738365 h 3245618"/>
                <a:gd name="connsiteX13" fmla="*/ 803868 w 2733349"/>
                <a:gd name="connsiteY13" fmla="*/ 1944357 h 3245618"/>
                <a:gd name="connsiteX14" fmla="*/ 708409 w 2733349"/>
                <a:gd name="connsiteY14" fmla="*/ 2095082 h 3245618"/>
                <a:gd name="connsiteX15" fmla="*/ 557684 w 2733349"/>
                <a:gd name="connsiteY15" fmla="*/ 2260880 h 3245618"/>
                <a:gd name="connsiteX16" fmla="*/ 381837 w 2733349"/>
                <a:gd name="connsiteY16" fmla="*/ 2451798 h 3245618"/>
                <a:gd name="connsiteX17" fmla="*/ 200967 w 2733349"/>
                <a:gd name="connsiteY17" fmla="*/ 2587451 h 3245618"/>
                <a:gd name="connsiteX18" fmla="*/ 50242 w 2733349"/>
                <a:gd name="connsiteY18" fmla="*/ 2667838 h 3245618"/>
                <a:gd name="connsiteX19" fmla="*/ 15073 w 2733349"/>
                <a:gd name="connsiteY19" fmla="*/ 2697983 h 3245618"/>
                <a:gd name="connsiteX20" fmla="*/ 0 w 2733349"/>
                <a:gd name="connsiteY20" fmla="*/ 2713055 h 3245618"/>
                <a:gd name="connsiteX21" fmla="*/ 55856 w 2733349"/>
                <a:gd name="connsiteY21" fmla="*/ 2806445 h 3245618"/>
                <a:gd name="connsiteX22" fmla="*/ 150825 w 2733349"/>
                <a:gd name="connsiteY22" fmla="*/ 2834128 h 3245618"/>
                <a:gd name="connsiteX23" fmla="*/ 134668 w 2733349"/>
                <a:gd name="connsiteY23" fmla="*/ 2877572 h 3245618"/>
                <a:gd name="connsiteX24" fmla="*/ 216926 w 2733349"/>
                <a:gd name="connsiteY24" fmla="*/ 2900920 h 3245618"/>
                <a:gd name="connsiteX25" fmla="*/ 356520 w 2733349"/>
                <a:gd name="connsiteY25" fmla="*/ 2885158 h 3245618"/>
                <a:gd name="connsiteX26" fmla="*/ 467445 w 2733349"/>
                <a:gd name="connsiteY26" fmla="*/ 2948994 h 3245618"/>
                <a:gd name="connsiteX27" fmla="*/ 704961 w 2733349"/>
                <a:gd name="connsiteY27" fmla="*/ 2990961 h 3245618"/>
                <a:gd name="connsiteX28" fmla="*/ 891644 w 2733349"/>
                <a:gd name="connsiteY28" fmla="*/ 3078835 h 3245618"/>
                <a:gd name="connsiteX29" fmla="*/ 1058525 w 2733349"/>
                <a:gd name="connsiteY29" fmla="*/ 3049085 h 3245618"/>
                <a:gd name="connsiteX30" fmla="*/ 1172308 w 2733349"/>
                <a:gd name="connsiteY30" fmla="*/ 3121885 h 3245618"/>
                <a:gd name="connsiteX31" fmla="*/ 1251315 w 2733349"/>
                <a:gd name="connsiteY31" fmla="*/ 3134791 h 3245618"/>
                <a:gd name="connsiteX32" fmla="*/ 1346479 w 2733349"/>
                <a:gd name="connsiteY32" fmla="*/ 3200400 h 3245618"/>
                <a:gd name="connsiteX33" fmla="*/ 1547446 w 2733349"/>
                <a:gd name="connsiteY33" fmla="*/ 3200400 h 3245618"/>
                <a:gd name="connsiteX34" fmla="*/ 1688123 w 2733349"/>
                <a:gd name="connsiteY34" fmla="*/ 3245618 h 3245618"/>
                <a:gd name="connsiteX35" fmla="*/ 1763486 w 2733349"/>
                <a:gd name="connsiteY35" fmla="*/ 3150159 h 3245618"/>
                <a:gd name="connsiteX36" fmla="*/ 1778558 w 2733349"/>
                <a:gd name="connsiteY36" fmla="*/ 3064748 h 3245618"/>
                <a:gd name="connsiteX37" fmla="*/ 1853921 w 2733349"/>
                <a:gd name="connsiteY37" fmla="*/ 2939143 h 3245618"/>
                <a:gd name="connsiteX38" fmla="*/ 1944356 w 2733349"/>
                <a:gd name="connsiteY38" fmla="*/ 2873829 h 3245618"/>
                <a:gd name="connsiteX39" fmla="*/ 2009670 w 2733349"/>
                <a:gd name="connsiteY39" fmla="*/ 2793442 h 3245618"/>
                <a:gd name="connsiteX40" fmla="*/ 2733349 w 2733349"/>
                <a:gd name="connsiteY40" fmla="*/ 2677886 h 3245618"/>
                <a:gd name="connsiteX41" fmla="*/ 2705765 w 2733349"/>
                <a:gd name="connsiteY41" fmla="*/ 2631192 h 3245618"/>
                <a:gd name="connsiteX42" fmla="*/ 2611487 w 2733349"/>
                <a:gd name="connsiteY42" fmla="*/ 2536421 h 3245618"/>
                <a:gd name="connsiteX43" fmla="*/ 2425397 w 2733349"/>
                <a:gd name="connsiteY43" fmla="*/ 2389735 h 3245618"/>
                <a:gd name="connsiteX44" fmla="*/ 2413969 w 2733349"/>
                <a:gd name="connsiteY44" fmla="*/ 2276346 h 3245618"/>
                <a:gd name="connsiteX45" fmla="*/ 2302452 w 2733349"/>
                <a:gd name="connsiteY45" fmla="*/ 2153992 h 3245618"/>
                <a:gd name="connsiteX46" fmla="*/ 2190541 w 2733349"/>
                <a:gd name="connsiteY46" fmla="*/ 1934308 h 3245618"/>
                <a:gd name="connsiteX47" fmla="*/ 2180492 w 2733349"/>
                <a:gd name="connsiteY47" fmla="*/ 1818752 h 3245618"/>
                <a:gd name="connsiteX48" fmla="*/ 2135275 w 2733349"/>
                <a:gd name="connsiteY48" fmla="*/ 1668027 h 3245618"/>
                <a:gd name="connsiteX49" fmla="*/ 2125226 w 2733349"/>
                <a:gd name="connsiteY49" fmla="*/ 1502229 h 3245618"/>
                <a:gd name="connsiteX50" fmla="*/ 2085033 w 2733349"/>
                <a:gd name="connsiteY50" fmla="*/ 1381649 h 3245618"/>
                <a:gd name="connsiteX51" fmla="*/ 2014695 w 2733349"/>
                <a:gd name="connsiteY51" fmla="*/ 1266093 h 3245618"/>
                <a:gd name="connsiteX52" fmla="*/ 1979525 w 2733349"/>
                <a:gd name="connsiteY52" fmla="*/ 1165609 h 3245618"/>
                <a:gd name="connsiteX53" fmla="*/ 1909187 w 2733349"/>
                <a:gd name="connsiteY53" fmla="*/ 1065126 h 3245618"/>
                <a:gd name="connsiteX54" fmla="*/ 1843873 w 2733349"/>
                <a:gd name="connsiteY54" fmla="*/ 1040005 h 3245618"/>
                <a:gd name="connsiteX55" fmla="*/ 1793631 w 2733349"/>
                <a:gd name="connsiteY55" fmla="*/ 929473 h 3245618"/>
                <a:gd name="connsiteX56" fmla="*/ 1778558 w 2733349"/>
                <a:gd name="connsiteY56" fmla="*/ 839038 h 3245618"/>
                <a:gd name="connsiteX57" fmla="*/ 1743389 w 2733349"/>
                <a:gd name="connsiteY57" fmla="*/ 803869 h 3245618"/>
                <a:gd name="connsiteX58" fmla="*/ 1663002 w 2733349"/>
                <a:gd name="connsiteY58" fmla="*/ 773724 h 3245618"/>
                <a:gd name="connsiteX59" fmla="*/ 1627833 w 2733349"/>
                <a:gd name="connsiteY59" fmla="*/ 743578 h 3245618"/>
                <a:gd name="connsiteX60" fmla="*/ 1582615 w 2733349"/>
                <a:gd name="connsiteY60" fmla="*/ 643095 h 3245618"/>
                <a:gd name="connsiteX61" fmla="*/ 1537398 w 2733349"/>
                <a:gd name="connsiteY61" fmla="*/ 587829 h 3245618"/>
                <a:gd name="connsiteX62" fmla="*/ 1457011 w 2733349"/>
                <a:gd name="connsiteY62" fmla="*/ 527539 h 3245618"/>
                <a:gd name="connsiteX63" fmla="*/ 1421842 w 2733349"/>
                <a:gd name="connsiteY63" fmla="*/ 442128 h 3245618"/>
                <a:gd name="connsiteX64" fmla="*/ 1321358 w 2733349"/>
                <a:gd name="connsiteY64" fmla="*/ 321548 h 3245618"/>
                <a:gd name="connsiteX65" fmla="*/ 1235947 w 2733349"/>
                <a:gd name="connsiteY65" fmla="*/ 236137 h 3245618"/>
                <a:gd name="connsiteX66" fmla="*/ 1235947 w 2733349"/>
                <a:gd name="connsiteY66" fmla="*/ 155750 h 3245618"/>
                <a:gd name="connsiteX67" fmla="*/ 1271117 w 2733349"/>
                <a:gd name="connsiteY67" fmla="*/ 25121 h 3245618"/>
                <a:gd name="connsiteX68" fmla="*/ 1271117 w 2733349"/>
                <a:gd name="connsiteY68" fmla="*/ 10049 h 3245618"/>
                <a:gd name="connsiteX69" fmla="*/ 1180681 w 2733349"/>
                <a:gd name="connsiteY69" fmla="*/ 5025 h 3245618"/>
                <a:gd name="connsiteX70" fmla="*/ 1090246 w 2733349"/>
                <a:gd name="connsiteY70" fmla="*/ 15073 h 3245618"/>
                <a:gd name="connsiteX71" fmla="*/ 1009859 w 2733349"/>
                <a:gd name="connsiteY71" fmla="*/ 15073 h 3245618"/>
                <a:gd name="connsiteX72" fmla="*/ 904352 w 2733349"/>
                <a:gd name="connsiteY72" fmla="*/ 25121 h 3245618"/>
                <a:gd name="connsiteX73" fmla="*/ 798844 w 2733349"/>
                <a:gd name="connsiteY73" fmla="*/ 30146 h 3245618"/>
                <a:gd name="connsiteX74" fmla="*/ 723481 w 2733349"/>
                <a:gd name="connsiteY74" fmla="*/ 15073 h 3245618"/>
                <a:gd name="connsiteX75" fmla="*/ 638070 w 2733349"/>
                <a:gd name="connsiteY75" fmla="*/ 5025 h 3245618"/>
                <a:gd name="connsiteX76" fmla="*/ 532563 w 2733349"/>
                <a:gd name="connsiteY76" fmla="*/ 0 h 3245618"/>
                <a:gd name="connsiteX77" fmla="*/ 427055 w 2733349"/>
                <a:gd name="connsiteY77" fmla="*/ 20097 h 3245618"/>
                <a:gd name="connsiteX78" fmla="*/ 371789 w 2733349"/>
                <a:gd name="connsiteY78" fmla="*/ 30146 h 3245618"/>
                <a:gd name="connsiteX79" fmla="*/ 296426 w 2733349"/>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1944356 w 2807528"/>
                <a:gd name="connsiteY38" fmla="*/ 2873829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2804968 w 2807528"/>
                <a:gd name="connsiteY38" fmla="*/ 2864865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75898"/>
                <a:gd name="connsiteY0" fmla="*/ 35170 h 3245618"/>
                <a:gd name="connsiteX1" fmla="*/ 291402 w 2875898"/>
                <a:gd name="connsiteY1" fmla="*/ 95460 h 3245618"/>
                <a:gd name="connsiteX2" fmla="*/ 306475 w 2875898"/>
                <a:gd name="connsiteY2" fmla="*/ 200968 h 3245618"/>
                <a:gd name="connsiteX3" fmla="*/ 351692 w 2875898"/>
                <a:gd name="connsiteY3" fmla="*/ 296427 h 3245618"/>
                <a:gd name="connsiteX4" fmla="*/ 391886 w 2875898"/>
                <a:gd name="connsiteY4" fmla="*/ 406959 h 3245618"/>
                <a:gd name="connsiteX5" fmla="*/ 422031 w 2875898"/>
                <a:gd name="connsiteY5" fmla="*/ 507442 h 3245618"/>
                <a:gd name="connsiteX6" fmla="*/ 467248 w 2875898"/>
                <a:gd name="connsiteY6" fmla="*/ 587829 h 3245618"/>
                <a:gd name="connsiteX7" fmla="*/ 562708 w 2875898"/>
                <a:gd name="connsiteY7" fmla="*/ 753627 h 3245618"/>
                <a:gd name="connsiteX8" fmla="*/ 577780 w 2875898"/>
                <a:gd name="connsiteY8" fmla="*/ 1019908 h 3245618"/>
                <a:gd name="connsiteX9" fmla="*/ 698361 w 2875898"/>
                <a:gd name="connsiteY9" fmla="*/ 1341455 h 3245618"/>
                <a:gd name="connsiteX10" fmla="*/ 788796 w 2875898"/>
                <a:gd name="connsiteY10" fmla="*/ 1441939 h 3245618"/>
                <a:gd name="connsiteX11" fmla="*/ 813917 w 2875898"/>
                <a:gd name="connsiteY11" fmla="*/ 1627833 h 3245618"/>
                <a:gd name="connsiteX12" fmla="*/ 828989 w 2875898"/>
                <a:gd name="connsiteY12" fmla="*/ 1738365 h 3245618"/>
                <a:gd name="connsiteX13" fmla="*/ 803868 w 2875898"/>
                <a:gd name="connsiteY13" fmla="*/ 1944357 h 3245618"/>
                <a:gd name="connsiteX14" fmla="*/ 708409 w 2875898"/>
                <a:gd name="connsiteY14" fmla="*/ 2095082 h 3245618"/>
                <a:gd name="connsiteX15" fmla="*/ 557684 w 2875898"/>
                <a:gd name="connsiteY15" fmla="*/ 2260880 h 3245618"/>
                <a:gd name="connsiteX16" fmla="*/ 381837 w 2875898"/>
                <a:gd name="connsiteY16" fmla="*/ 2451798 h 3245618"/>
                <a:gd name="connsiteX17" fmla="*/ 200967 w 2875898"/>
                <a:gd name="connsiteY17" fmla="*/ 2587451 h 3245618"/>
                <a:gd name="connsiteX18" fmla="*/ 50242 w 2875898"/>
                <a:gd name="connsiteY18" fmla="*/ 2667838 h 3245618"/>
                <a:gd name="connsiteX19" fmla="*/ 15073 w 2875898"/>
                <a:gd name="connsiteY19" fmla="*/ 2697983 h 3245618"/>
                <a:gd name="connsiteX20" fmla="*/ 0 w 2875898"/>
                <a:gd name="connsiteY20" fmla="*/ 2713055 h 3245618"/>
                <a:gd name="connsiteX21" fmla="*/ 55856 w 2875898"/>
                <a:gd name="connsiteY21" fmla="*/ 2806445 h 3245618"/>
                <a:gd name="connsiteX22" fmla="*/ 150825 w 2875898"/>
                <a:gd name="connsiteY22" fmla="*/ 2834128 h 3245618"/>
                <a:gd name="connsiteX23" fmla="*/ 134668 w 2875898"/>
                <a:gd name="connsiteY23" fmla="*/ 2877572 h 3245618"/>
                <a:gd name="connsiteX24" fmla="*/ 216926 w 2875898"/>
                <a:gd name="connsiteY24" fmla="*/ 2900920 h 3245618"/>
                <a:gd name="connsiteX25" fmla="*/ 356520 w 2875898"/>
                <a:gd name="connsiteY25" fmla="*/ 2885158 h 3245618"/>
                <a:gd name="connsiteX26" fmla="*/ 467445 w 2875898"/>
                <a:gd name="connsiteY26" fmla="*/ 2948994 h 3245618"/>
                <a:gd name="connsiteX27" fmla="*/ 704961 w 2875898"/>
                <a:gd name="connsiteY27" fmla="*/ 2990961 h 3245618"/>
                <a:gd name="connsiteX28" fmla="*/ 891644 w 2875898"/>
                <a:gd name="connsiteY28" fmla="*/ 3078835 h 3245618"/>
                <a:gd name="connsiteX29" fmla="*/ 1058525 w 2875898"/>
                <a:gd name="connsiteY29" fmla="*/ 3049085 h 3245618"/>
                <a:gd name="connsiteX30" fmla="*/ 1172308 w 2875898"/>
                <a:gd name="connsiteY30" fmla="*/ 3121885 h 3245618"/>
                <a:gd name="connsiteX31" fmla="*/ 1251315 w 2875898"/>
                <a:gd name="connsiteY31" fmla="*/ 3134791 h 3245618"/>
                <a:gd name="connsiteX32" fmla="*/ 1346479 w 2875898"/>
                <a:gd name="connsiteY32" fmla="*/ 3200400 h 3245618"/>
                <a:gd name="connsiteX33" fmla="*/ 1547446 w 2875898"/>
                <a:gd name="connsiteY33" fmla="*/ 3200400 h 3245618"/>
                <a:gd name="connsiteX34" fmla="*/ 1688123 w 2875898"/>
                <a:gd name="connsiteY34" fmla="*/ 3245618 h 3245618"/>
                <a:gd name="connsiteX35" fmla="*/ 1763486 w 2875898"/>
                <a:gd name="connsiteY35" fmla="*/ 3150159 h 3245618"/>
                <a:gd name="connsiteX36" fmla="*/ 1778558 w 2875898"/>
                <a:gd name="connsiteY36" fmla="*/ 3064748 h 3245618"/>
                <a:gd name="connsiteX37" fmla="*/ 2875898 w 2875898"/>
                <a:gd name="connsiteY37" fmla="*/ 2966037 h 3245618"/>
                <a:gd name="connsiteX38" fmla="*/ 2804968 w 2875898"/>
                <a:gd name="connsiteY38" fmla="*/ 2864865 h 3245618"/>
                <a:gd name="connsiteX39" fmla="*/ 2807528 w 2875898"/>
                <a:gd name="connsiteY39" fmla="*/ 2766547 h 3245618"/>
                <a:gd name="connsiteX40" fmla="*/ 2733349 w 2875898"/>
                <a:gd name="connsiteY40" fmla="*/ 2677886 h 3245618"/>
                <a:gd name="connsiteX41" fmla="*/ 2705765 w 2875898"/>
                <a:gd name="connsiteY41" fmla="*/ 2631192 h 3245618"/>
                <a:gd name="connsiteX42" fmla="*/ 2611487 w 2875898"/>
                <a:gd name="connsiteY42" fmla="*/ 2536421 h 3245618"/>
                <a:gd name="connsiteX43" fmla="*/ 2425397 w 2875898"/>
                <a:gd name="connsiteY43" fmla="*/ 2389735 h 3245618"/>
                <a:gd name="connsiteX44" fmla="*/ 2413969 w 2875898"/>
                <a:gd name="connsiteY44" fmla="*/ 2276346 h 3245618"/>
                <a:gd name="connsiteX45" fmla="*/ 2302452 w 2875898"/>
                <a:gd name="connsiteY45" fmla="*/ 2153992 h 3245618"/>
                <a:gd name="connsiteX46" fmla="*/ 2190541 w 2875898"/>
                <a:gd name="connsiteY46" fmla="*/ 1934308 h 3245618"/>
                <a:gd name="connsiteX47" fmla="*/ 2180492 w 2875898"/>
                <a:gd name="connsiteY47" fmla="*/ 1818752 h 3245618"/>
                <a:gd name="connsiteX48" fmla="*/ 2135275 w 2875898"/>
                <a:gd name="connsiteY48" fmla="*/ 1668027 h 3245618"/>
                <a:gd name="connsiteX49" fmla="*/ 2125226 w 2875898"/>
                <a:gd name="connsiteY49" fmla="*/ 1502229 h 3245618"/>
                <a:gd name="connsiteX50" fmla="*/ 2085033 w 2875898"/>
                <a:gd name="connsiteY50" fmla="*/ 1381649 h 3245618"/>
                <a:gd name="connsiteX51" fmla="*/ 2014695 w 2875898"/>
                <a:gd name="connsiteY51" fmla="*/ 1266093 h 3245618"/>
                <a:gd name="connsiteX52" fmla="*/ 1979525 w 2875898"/>
                <a:gd name="connsiteY52" fmla="*/ 1165609 h 3245618"/>
                <a:gd name="connsiteX53" fmla="*/ 1909187 w 2875898"/>
                <a:gd name="connsiteY53" fmla="*/ 1065126 h 3245618"/>
                <a:gd name="connsiteX54" fmla="*/ 1843873 w 2875898"/>
                <a:gd name="connsiteY54" fmla="*/ 1040005 h 3245618"/>
                <a:gd name="connsiteX55" fmla="*/ 1793631 w 2875898"/>
                <a:gd name="connsiteY55" fmla="*/ 929473 h 3245618"/>
                <a:gd name="connsiteX56" fmla="*/ 1778558 w 2875898"/>
                <a:gd name="connsiteY56" fmla="*/ 839038 h 3245618"/>
                <a:gd name="connsiteX57" fmla="*/ 1743389 w 2875898"/>
                <a:gd name="connsiteY57" fmla="*/ 803869 h 3245618"/>
                <a:gd name="connsiteX58" fmla="*/ 1663002 w 2875898"/>
                <a:gd name="connsiteY58" fmla="*/ 773724 h 3245618"/>
                <a:gd name="connsiteX59" fmla="*/ 1627833 w 2875898"/>
                <a:gd name="connsiteY59" fmla="*/ 743578 h 3245618"/>
                <a:gd name="connsiteX60" fmla="*/ 1582615 w 2875898"/>
                <a:gd name="connsiteY60" fmla="*/ 643095 h 3245618"/>
                <a:gd name="connsiteX61" fmla="*/ 1537398 w 2875898"/>
                <a:gd name="connsiteY61" fmla="*/ 587829 h 3245618"/>
                <a:gd name="connsiteX62" fmla="*/ 1457011 w 2875898"/>
                <a:gd name="connsiteY62" fmla="*/ 527539 h 3245618"/>
                <a:gd name="connsiteX63" fmla="*/ 1421842 w 2875898"/>
                <a:gd name="connsiteY63" fmla="*/ 442128 h 3245618"/>
                <a:gd name="connsiteX64" fmla="*/ 1321358 w 2875898"/>
                <a:gd name="connsiteY64" fmla="*/ 321548 h 3245618"/>
                <a:gd name="connsiteX65" fmla="*/ 1235947 w 2875898"/>
                <a:gd name="connsiteY65" fmla="*/ 236137 h 3245618"/>
                <a:gd name="connsiteX66" fmla="*/ 1235947 w 2875898"/>
                <a:gd name="connsiteY66" fmla="*/ 155750 h 3245618"/>
                <a:gd name="connsiteX67" fmla="*/ 1271117 w 2875898"/>
                <a:gd name="connsiteY67" fmla="*/ 25121 h 3245618"/>
                <a:gd name="connsiteX68" fmla="*/ 1271117 w 2875898"/>
                <a:gd name="connsiteY68" fmla="*/ 10049 h 3245618"/>
                <a:gd name="connsiteX69" fmla="*/ 1180681 w 2875898"/>
                <a:gd name="connsiteY69" fmla="*/ 5025 h 3245618"/>
                <a:gd name="connsiteX70" fmla="*/ 1090246 w 2875898"/>
                <a:gd name="connsiteY70" fmla="*/ 15073 h 3245618"/>
                <a:gd name="connsiteX71" fmla="*/ 1009859 w 2875898"/>
                <a:gd name="connsiteY71" fmla="*/ 15073 h 3245618"/>
                <a:gd name="connsiteX72" fmla="*/ 904352 w 2875898"/>
                <a:gd name="connsiteY72" fmla="*/ 25121 h 3245618"/>
                <a:gd name="connsiteX73" fmla="*/ 798844 w 2875898"/>
                <a:gd name="connsiteY73" fmla="*/ 30146 h 3245618"/>
                <a:gd name="connsiteX74" fmla="*/ 723481 w 2875898"/>
                <a:gd name="connsiteY74" fmla="*/ 15073 h 3245618"/>
                <a:gd name="connsiteX75" fmla="*/ 638070 w 2875898"/>
                <a:gd name="connsiteY75" fmla="*/ 5025 h 3245618"/>
                <a:gd name="connsiteX76" fmla="*/ 532563 w 2875898"/>
                <a:gd name="connsiteY76" fmla="*/ 0 h 3245618"/>
                <a:gd name="connsiteX77" fmla="*/ 427055 w 2875898"/>
                <a:gd name="connsiteY77" fmla="*/ 20097 h 3245618"/>
                <a:gd name="connsiteX78" fmla="*/ 371789 w 2875898"/>
                <a:gd name="connsiteY78" fmla="*/ 30146 h 3245618"/>
                <a:gd name="connsiteX79" fmla="*/ 296426 w 2875898"/>
                <a:gd name="connsiteY79" fmla="*/ 35170 h 3245618"/>
                <a:gd name="connsiteX0" fmla="*/ 296426 w 2952935"/>
                <a:gd name="connsiteY0" fmla="*/ 35170 h 3245618"/>
                <a:gd name="connsiteX1" fmla="*/ 291402 w 2952935"/>
                <a:gd name="connsiteY1" fmla="*/ 95460 h 3245618"/>
                <a:gd name="connsiteX2" fmla="*/ 306475 w 2952935"/>
                <a:gd name="connsiteY2" fmla="*/ 200968 h 3245618"/>
                <a:gd name="connsiteX3" fmla="*/ 351692 w 2952935"/>
                <a:gd name="connsiteY3" fmla="*/ 296427 h 3245618"/>
                <a:gd name="connsiteX4" fmla="*/ 391886 w 2952935"/>
                <a:gd name="connsiteY4" fmla="*/ 406959 h 3245618"/>
                <a:gd name="connsiteX5" fmla="*/ 422031 w 2952935"/>
                <a:gd name="connsiteY5" fmla="*/ 507442 h 3245618"/>
                <a:gd name="connsiteX6" fmla="*/ 467248 w 2952935"/>
                <a:gd name="connsiteY6" fmla="*/ 587829 h 3245618"/>
                <a:gd name="connsiteX7" fmla="*/ 562708 w 2952935"/>
                <a:gd name="connsiteY7" fmla="*/ 753627 h 3245618"/>
                <a:gd name="connsiteX8" fmla="*/ 577780 w 2952935"/>
                <a:gd name="connsiteY8" fmla="*/ 1019908 h 3245618"/>
                <a:gd name="connsiteX9" fmla="*/ 698361 w 2952935"/>
                <a:gd name="connsiteY9" fmla="*/ 1341455 h 3245618"/>
                <a:gd name="connsiteX10" fmla="*/ 788796 w 2952935"/>
                <a:gd name="connsiteY10" fmla="*/ 1441939 h 3245618"/>
                <a:gd name="connsiteX11" fmla="*/ 813917 w 2952935"/>
                <a:gd name="connsiteY11" fmla="*/ 1627833 h 3245618"/>
                <a:gd name="connsiteX12" fmla="*/ 828989 w 2952935"/>
                <a:gd name="connsiteY12" fmla="*/ 1738365 h 3245618"/>
                <a:gd name="connsiteX13" fmla="*/ 803868 w 2952935"/>
                <a:gd name="connsiteY13" fmla="*/ 1944357 h 3245618"/>
                <a:gd name="connsiteX14" fmla="*/ 708409 w 2952935"/>
                <a:gd name="connsiteY14" fmla="*/ 2095082 h 3245618"/>
                <a:gd name="connsiteX15" fmla="*/ 557684 w 2952935"/>
                <a:gd name="connsiteY15" fmla="*/ 2260880 h 3245618"/>
                <a:gd name="connsiteX16" fmla="*/ 381837 w 2952935"/>
                <a:gd name="connsiteY16" fmla="*/ 2451798 h 3245618"/>
                <a:gd name="connsiteX17" fmla="*/ 200967 w 2952935"/>
                <a:gd name="connsiteY17" fmla="*/ 2587451 h 3245618"/>
                <a:gd name="connsiteX18" fmla="*/ 50242 w 2952935"/>
                <a:gd name="connsiteY18" fmla="*/ 2667838 h 3245618"/>
                <a:gd name="connsiteX19" fmla="*/ 15073 w 2952935"/>
                <a:gd name="connsiteY19" fmla="*/ 2697983 h 3245618"/>
                <a:gd name="connsiteX20" fmla="*/ 0 w 2952935"/>
                <a:gd name="connsiteY20" fmla="*/ 2713055 h 3245618"/>
                <a:gd name="connsiteX21" fmla="*/ 55856 w 2952935"/>
                <a:gd name="connsiteY21" fmla="*/ 2806445 h 3245618"/>
                <a:gd name="connsiteX22" fmla="*/ 150825 w 2952935"/>
                <a:gd name="connsiteY22" fmla="*/ 2834128 h 3245618"/>
                <a:gd name="connsiteX23" fmla="*/ 134668 w 2952935"/>
                <a:gd name="connsiteY23" fmla="*/ 2877572 h 3245618"/>
                <a:gd name="connsiteX24" fmla="*/ 216926 w 2952935"/>
                <a:gd name="connsiteY24" fmla="*/ 2900920 h 3245618"/>
                <a:gd name="connsiteX25" fmla="*/ 356520 w 2952935"/>
                <a:gd name="connsiteY25" fmla="*/ 2885158 h 3245618"/>
                <a:gd name="connsiteX26" fmla="*/ 467445 w 2952935"/>
                <a:gd name="connsiteY26" fmla="*/ 2948994 h 3245618"/>
                <a:gd name="connsiteX27" fmla="*/ 704961 w 2952935"/>
                <a:gd name="connsiteY27" fmla="*/ 2990961 h 3245618"/>
                <a:gd name="connsiteX28" fmla="*/ 891644 w 2952935"/>
                <a:gd name="connsiteY28" fmla="*/ 3078835 h 3245618"/>
                <a:gd name="connsiteX29" fmla="*/ 1058525 w 2952935"/>
                <a:gd name="connsiteY29" fmla="*/ 3049085 h 3245618"/>
                <a:gd name="connsiteX30" fmla="*/ 1172308 w 2952935"/>
                <a:gd name="connsiteY30" fmla="*/ 3121885 h 3245618"/>
                <a:gd name="connsiteX31" fmla="*/ 1251315 w 2952935"/>
                <a:gd name="connsiteY31" fmla="*/ 3134791 h 3245618"/>
                <a:gd name="connsiteX32" fmla="*/ 1346479 w 2952935"/>
                <a:gd name="connsiteY32" fmla="*/ 3200400 h 3245618"/>
                <a:gd name="connsiteX33" fmla="*/ 1547446 w 2952935"/>
                <a:gd name="connsiteY33" fmla="*/ 3200400 h 3245618"/>
                <a:gd name="connsiteX34" fmla="*/ 1688123 w 2952935"/>
                <a:gd name="connsiteY34" fmla="*/ 3245618 h 3245618"/>
                <a:gd name="connsiteX35" fmla="*/ 1763486 w 2952935"/>
                <a:gd name="connsiteY35" fmla="*/ 3150159 h 3245618"/>
                <a:gd name="connsiteX36" fmla="*/ 2952935 w 2952935"/>
                <a:gd name="connsiteY36" fmla="*/ 3028890 h 3245618"/>
                <a:gd name="connsiteX37" fmla="*/ 2875898 w 2952935"/>
                <a:gd name="connsiteY37" fmla="*/ 2966037 h 3245618"/>
                <a:gd name="connsiteX38" fmla="*/ 2804968 w 2952935"/>
                <a:gd name="connsiteY38" fmla="*/ 2864865 h 3245618"/>
                <a:gd name="connsiteX39" fmla="*/ 2807528 w 2952935"/>
                <a:gd name="connsiteY39" fmla="*/ 2766547 h 3245618"/>
                <a:gd name="connsiteX40" fmla="*/ 2733349 w 2952935"/>
                <a:gd name="connsiteY40" fmla="*/ 2677886 h 3245618"/>
                <a:gd name="connsiteX41" fmla="*/ 2705765 w 2952935"/>
                <a:gd name="connsiteY41" fmla="*/ 2631192 h 3245618"/>
                <a:gd name="connsiteX42" fmla="*/ 2611487 w 2952935"/>
                <a:gd name="connsiteY42" fmla="*/ 2536421 h 3245618"/>
                <a:gd name="connsiteX43" fmla="*/ 2425397 w 2952935"/>
                <a:gd name="connsiteY43" fmla="*/ 2389735 h 3245618"/>
                <a:gd name="connsiteX44" fmla="*/ 2413969 w 2952935"/>
                <a:gd name="connsiteY44" fmla="*/ 2276346 h 3245618"/>
                <a:gd name="connsiteX45" fmla="*/ 2302452 w 2952935"/>
                <a:gd name="connsiteY45" fmla="*/ 2153992 h 3245618"/>
                <a:gd name="connsiteX46" fmla="*/ 2190541 w 2952935"/>
                <a:gd name="connsiteY46" fmla="*/ 1934308 h 3245618"/>
                <a:gd name="connsiteX47" fmla="*/ 2180492 w 2952935"/>
                <a:gd name="connsiteY47" fmla="*/ 1818752 h 3245618"/>
                <a:gd name="connsiteX48" fmla="*/ 2135275 w 2952935"/>
                <a:gd name="connsiteY48" fmla="*/ 1668027 h 3245618"/>
                <a:gd name="connsiteX49" fmla="*/ 2125226 w 2952935"/>
                <a:gd name="connsiteY49" fmla="*/ 1502229 h 3245618"/>
                <a:gd name="connsiteX50" fmla="*/ 2085033 w 2952935"/>
                <a:gd name="connsiteY50" fmla="*/ 1381649 h 3245618"/>
                <a:gd name="connsiteX51" fmla="*/ 2014695 w 2952935"/>
                <a:gd name="connsiteY51" fmla="*/ 1266093 h 3245618"/>
                <a:gd name="connsiteX52" fmla="*/ 1979525 w 2952935"/>
                <a:gd name="connsiteY52" fmla="*/ 1165609 h 3245618"/>
                <a:gd name="connsiteX53" fmla="*/ 1909187 w 2952935"/>
                <a:gd name="connsiteY53" fmla="*/ 1065126 h 3245618"/>
                <a:gd name="connsiteX54" fmla="*/ 1843873 w 2952935"/>
                <a:gd name="connsiteY54" fmla="*/ 1040005 h 3245618"/>
                <a:gd name="connsiteX55" fmla="*/ 1793631 w 2952935"/>
                <a:gd name="connsiteY55" fmla="*/ 929473 h 3245618"/>
                <a:gd name="connsiteX56" fmla="*/ 1778558 w 2952935"/>
                <a:gd name="connsiteY56" fmla="*/ 839038 h 3245618"/>
                <a:gd name="connsiteX57" fmla="*/ 1743389 w 2952935"/>
                <a:gd name="connsiteY57" fmla="*/ 803869 h 3245618"/>
                <a:gd name="connsiteX58" fmla="*/ 1663002 w 2952935"/>
                <a:gd name="connsiteY58" fmla="*/ 773724 h 3245618"/>
                <a:gd name="connsiteX59" fmla="*/ 1627833 w 2952935"/>
                <a:gd name="connsiteY59" fmla="*/ 743578 h 3245618"/>
                <a:gd name="connsiteX60" fmla="*/ 1582615 w 2952935"/>
                <a:gd name="connsiteY60" fmla="*/ 643095 h 3245618"/>
                <a:gd name="connsiteX61" fmla="*/ 1537398 w 2952935"/>
                <a:gd name="connsiteY61" fmla="*/ 587829 h 3245618"/>
                <a:gd name="connsiteX62" fmla="*/ 1457011 w 2952935"/>
                <a:gd name="connsiteY62" fmla="*/ 527539 h 3245618"/>
                <a:gd name="connsiteX63" fmla="*/ 1421842 w 2952935"/>
                <a:gd name="connsiteY63" fmla="*/ 442128 h 3245618"/>
                <a:gd name="connsiteX64" fmla="*/ 1321358 w 2952935"/>
                <a:gd name="connsiteY64" fmla="*/ 321548 h 3245618"/>
                <a:gd name="connsiteX65" fmla="*/ 1235947 w 2952935"/>
                <a:gd name="connsiteY65" fmla="*/ 236137 h 3245618"/>
                <a:gd name="connsiteX66" fmla="*/ 1235947 w 2952935"/>
                <a:gd name="connsiteY66" fmla="*/ 155750 h 3245618"/>
                <a:gd name="connsiteX67" fmla="*/ 1271117 w 2952935"/>
                <a:gd name="connsiteY67" fmla="*/ 25121 h 3245618"/>
                <a:gd name="connsiteX68" fmla="*/ 1271117 w 2952935"/>
                <a:gd name="connsiteY68" fmla="*/ 10049 h 3245618"/>
                <a:gd name="connsiteX69" fmla="*/ 1180681 w 2952935"/>
                <a:gd name="connsiteY69" fmla="*/ 5025 h 3245618"/>
                <a:gd name="connsiteX70" fmla="*/ 1090246 w 2952935"/>
                <a:gd name="connsiteY70" fmla="*/ 15073 h 3245618"/>
                <a:gd name="connsiteX71" fmla="*/ 1009859 w 2952935"/>
                <a:gd name="connsiteY71" fmla="*/ 15073 h 3245618"/>
                <a:gd name="connsiteX72" fmla="*/ 904352 w 2952935"/>
                <a:gd name="connsiteY72" fmla="*/ 25121 h 3245618"/>
                <a:gd name="connsiteX73" fmla="*/ 798844 w 2952935"/>
                <a:gd name="connsiteY73" fmla="*/ 30146 h 3245618"/>
                <a:gd name="connsiteX74" fmla="*/ 723481 w 2952935"/>
                <a:gd name="connsiteY74" fmla="*/ 15073 h 3245618"/>
                <a:gd name="connsiteX75" fmla="*/ 638070 w 2952935"/>
                <a:gd name="connsiteY75" fmla="*/ 5025 h 3245618"/>
                <a:gd name="connsiteX76" fmla="*/ 532563 w 2952935"/>
                <a:gd name="connsiteY76" fmla="*/ 0 h 3245618"/>
                <a:gd name="connsiteX77" fmla="*/ 427055 w 2952935"/>
                <a:gd name="connsiteY77" fmla="*/ 20097 h 3245618"/>
                <a:gd name="connsiteX78" fmla="*/ 371789 w 2952935"/>
                <a:gd name="connsiteY78" fmla="*/ 30146 h 3245618"/>
                <a:gd name="connsiteX79" fmla="*/ 296426 w 2952935"/>
                <a:gd name="connsiteY79" fmla="*/ 35170 h 3245618"/>
                <a:gd name="connsiteX0" fmla="*/ 296426 w 2991651"/>
                <a:gd name="connsiteY0" fmla="*/ 35170 h 3245618"/>
                <a:gd name="connsiteX1" fmla="*/ 291402 w 2991651"/>
                <a:gd name="connsiteY1" fmla="*/ 95460 h 3245618"/>
                <a:gd name="connsiteX2" fmla="*/ 306475 w 2991651"/>
                <a:gd name="connsiteY2" fmla="*/ 200968 h 3245618"/>
                <a:gd name="connsiteX3" fmla="*/ 351692 w 2991651"/>
                <a:gd name="connsiteY3" fmla="*/ 296427 h 3245618"/>
                <a:gd name="connsiteX4" fmla="*/ 391886 w 2991651"/>
                <a:gd name="connsiteY4" fmla="*/ 406959 h 3245618"/>
                <a:gd name="connsiteX5" fmla="*/ 422031 w 2991651"/>
                <a:gd name="connsiteY5" fmla="*/ 507442 h 3245618"/>
                <a:gd name="connsiteX6" fmla="*/ 467248 w 2991651"/>
                <a:gd name="connsiteY6" fmla="*/ 587829 h 3245618"/>
                <a:gd name="connsiteX7" fmla="*/ 562708 w 2991651"/>
                <a:gd name="connsiteY7" fmla="*/ 753627 h 3245618"/>
                <a:gd name="connsiteX8" fmla="*/ 577780 w 2991651"/>
                <a:gd name="connsiteY8" fmla="*/ 1019908 h 3245618"/>
                <a:gd name="connsiteX9" fmla="*/ 698361 w 2991651"/>
                <a:gd name="connsiteY9" fmla="*/ 1341455 h 3245618"/>
                <a:gd name="connsiteX10" fmla="*/ 788796 w 2991651"/>
                <a:gd name="connsiteY10" fmla="*/ 1441939 h 3245618"/>
                <a:gd name="connsiteX11" fmla="*/ 813917 w 2991651"/>
                <a:gd name="connsiteY11" fmla="*/ 1627833 h 3245618"/>
                <a:gd name="connsiteX12" fmla="*/ 828989 w 2991651"/>
                <a:gd name="connsiteY12" fmla="*/ 1738365 h 3245618"/>
                <a:gd name="connsiteX13" fmla="*/ 803868 w 2991651"/>
                <a:gd name="connsiteY13" fmla="*/ 1944357 h 3245618"/>
                <a:gd name="connsiteX14" fmla="*/ 708409 w 2991651"/>
                <a:gd name="connsiteY14" fmla="*/ 2095082 h 3245618"/>
                <a:gd name="connsiteX15" fmla="*/ 557684 w 2991651"/>
                <a:gd name="connsiteY15" fmla="*/ 2260880 h 3245618"/>
                <a:gd name="connsiteX16" fmla="*/ 381837 w 2991651"/>
                <a:gd name="connsiteY16" fmla="*/ 2451798 h 3245618"/>
                <a:gd name="connsiteX17" fmla="*/ 200967 w 2991651"/>
                <a:gd name="connsiteY17" fmla="*/ 2587451 h 3245618"/>
                <a:gd name="connsiteX18" fmla="*/ 50242 w 2991651"/>
                <a:gd name="connsiteY18" fmla="*/ 2667838 h 3245618"/>
                <a:gd name="connsiteX19" fmla="*/ 15073 w 2991651"/>
                <a:gd name="connsiteY19" fmla="*/ 2697983 h 3245618"/>
                <a:gd name="connsiteX20" fmla="*/ 0 w 2991651"/>
                <a:gd name="connsiteY20" fmla="*/ 2713055 h 3245618"/>
                <a:gd name="connsiteX21" fmla="*/ 55856 w 2991651"/>
                <a:gd name="connsiteY21" fmla="*/ 2806445 h 3245618"/>
                <a:gd name="connsiteX22" fmla="*/ 150825 w 2991651"/>
                <a:gd name="connsiteY22" fmla="*/ 2834128 h 3245618"/>
                <a:gd name="connsiteX23" fmla="*/ 134668 w 2991651"/>
                <a:gd name="connsiteY23" fmla="*/ 2877572 h 3245618"/>
                <a:gd name="connsiteX24" fmla="*/ 216926 w 2991651"/>
                <a:gd name="connsiteY24" fmla="*/ 2900920 h 3245618"/>
                <a:gd name="connsiteX25" fmla="*/ 356520 w 2991651"/>
                <a:gd name="connsiteY25" fmla="*/ 2885158 h 3245618"/>
                <a:gd name="connsiteX26" fmla="*/ 467445 w 2991651"/>
                <a:gd name="connsiteY26" fmla="*/ 2948994 h 3245618"/>
                <a:gd name="connsiteX27" fmla="*/ 704961 w 2991651"/>
                <a:gd name="connsiteY27" fmla="*/ 2990961 h 3245618"/>
                <a:gd name="connsiteX28" fmla="*/ 891644 w 2991651"/>
                <a:gd name="connsiteY28" fmla="*/ 3078835 h 3245618"/>
                <a:gd name="connsiteX29" fmla="*/ 1058525 w 2991651"/>
                <a:gd name="connsiteY29" fmla="*/ 3049085 h 3245618"/>
                <a:gd name="connsiteX30" fmla="*/ 1172308 w 2991651"/>
                <a:gd name="connsiteY30" fmla="*/ 3121885 h 3245618"/>
                <a:gd name="connsiteX31" fmla="*/ 1251315 w 2991651"/>
                <a:gd name="connsiteY31" fmla="*/ 3134791 h 3245618"/>
                <a:gd name="connsiteX32" fmla="*/ 1346479 w 2991651"/>
                <a:gd name="connsiteY32" fmla="*/ 3200400 h 3245618"/>
                <a:gd name="connsiteX33" fmla="*/ 1547446 w 2991651"/>
                <a:gd name="connsiteY33" fmla="*/ 3200400 h 3245618"/>
                <a:gd name="connsiteX34" fmla="*/ 1688123 w 2991651"/>
                <a:gd name="connsiteY34" fmla="*/ 3245618 h 3245618"/>
                <a:gd name="connsiteX35" fmla="*/ 2991651 w 2991651"/>
                <a:gd name="connsiteY35" fmla="*/ 3123265 h 3245618"/>
                <a:gd name="connsiteX36" fmla="*/ 2952935 w 2991651"/>
                <a:gd name="connsiteY36" fmla="*/ 3028890 h 3245618"/>
                <a:gd name="connsiteX37" fmla="*/ 2875898 w 2991651"/>
                <a:gd name="connsiteY37" fmla="*/ 2966037 h 3245618"/>
                <a:gd name="connsiteX38" fmla="*/ 2804968 w 2991651"/>
                <a:gd name="connsiteY38" fmla="*/ 2864865 h 3245618"/>
                <a:gd name="connsiteX39" fmla="*/ 2807528 w 2991651"/>
                <a:gd name="connsiteY39" fmla="*/ 2766547 h 3245618"/>
                <a:gd name="connsiteX40" fmla="*/ 2733349 w 2991651"/>
                <a:gd name="connsiteY40" fmla="*/ 2677886 h 3245618"/>
                <a:gd name="connsiteX41" fmla="*/ 2705765 w 2991651"/>
                <a:gd name="connsiteY41" fmla="*/ 2631192 h 3245618"/>
                <a:gd name="connsiteX42" fmla="*/ 2611487 w 2991651"/>
                <a:gd name="connsiteY42" fmla="*/ 2536421 h 3245618"/>
                <a:gd name="connsiteX43" fmla="*/ 2425397 w 2991651"/>
                <a:gd name="connsiteY43" fmla="*/ 2389735 h 3245618"/>
                <a:gd name="connsiteX44" fmla="*/ 2413969 w 2991651"/>
                <a:gd name="connsiteY44" fmla="*/ 2276346 h 3245618"/>
                <a:gd name="connsiteX45" fmla="*/ 2302452 w 2991651"/>
                <a:gd name="connsiteY45" fmla="*/ 2153992 h 3245618"/>
                <a:gd name="connsiteX46" fmla="*/ 2190541 w 2991651"/>
                <a:gd name="connsiteY46" fmla="*/ 1934308 h 3245618"/>
                <a:gd name="connsiteX47" fmla="*/ 2180492 w 2991651"/>
                <a:gd name="connsiteY47" fmla="*/ 1818752 h 3245618"/>
                <a:gd name="connsiteX48" fmla="*/ 2135275 w 2991651"/>
                <a:gd name="connsiteY48" fmla="*/ 1668027 h 3245618"/>
                <a:gd name="connsiteX49" fmla="*/ 2125226 w 2991651"/>
                <a:gd name="connsiteY49" fmla="*/ 1502229 h 3245618"/>
                <a:gd name="connsiteX50" fmla="*/ 2085033 w 2991651"/>
                <a:gd name="connsiteY50" fmla="*/ 1381649 h 3245618"/>
                <a:gd name="connsiteX51" fmla="*/ 2014695 w 2991651"/>
                <a:gd name="connsiteY51" fmla="*/ 1266093 h 3245618"/>
                <a:gd name="connsiteX52" fmla="*/ 1979525 w 2991651"/>
                <a:gd name="connsiteY52" fmla="*/ 1165609 h 3245618"/>
                <a:gd name="connsiteX53" fmla="*/ 1909187 w 2991651"/>
                <a:gd name="connsiteY53" fmla="*/ 1065126 h 3245618"/>
                <a:gd name="connsiteX54" fmla="*/ 1843873 w 2991651"/>
                <a:gd name="connsiteY54" fmla="*/ 1040005 h 3245618"/>
                <a:gd name="connsiteX55" fmla="*/ 1793631 w 2991651"/>
                <a:gd name="connsiteY55" fmla="*/ 929473 h 3245618"/>
                <a:gd name="connsiteX56" fmla="*/ 1778558 w 2991651"/>
                <a:gd name="connsiteY56" fmla="*/ 839038 h 3245618"/>
                <a:gd name="connsiteX57" fmla="*/ 1743389 w 2991651"/>
                <a:gd name="connsiteY57" fmla="*/ 803869 h 3245618"/>
                <a:gd name="connsiteX58" fmla="*/ 1663002 w 2991651"/>
                <a:gd name="connsiteY58" fmla="*/ 773724 h 3245618"/>
                <a:gd name="connsiteX59" fmla="*/ 1627833 w 2991651"/>
                <a:gd name="connsiteY59" fmla="*/ 743578 h 3245618"/>
                <a:gd name="connsiteX60" fmla="*/ 1582615 w 2991651"/>
                <a:gd name="connsiteY60" fmla="*/ 643095 h 3245618"/>
                <a:gd name="connsiteX61" fmla="*/ 1537398 w 2991651"/>
                <a:gd name="connsiteY61" fmla="*/ 587829 h 3245618"/>
                <a:gd name="connsiteX62" fmla="*/ 1457011 w 2991651"/>
                <a:gd name="connsiteY62" fmla="*/ 527539 h 3245618"/>
                <a:gd name="connsiteX63" fmla="*/ 1421842 w 2991651"/>
                <a:gd name="connsiteY63" fmla="*/ 442128 h 3245618"/>
                <a:gd name="connsiteX64" fmla="*/ 1321358 w 2991651"/>
                <a:gd name="connsiteY64" fmla="*/ 321548 h 3245618"/>
                <a:gd name="connsiteX65" fmla="*/ 1235947 w 2991651"/>
                <a:gd name="connsiteY65" fmla="*/ 236137 h 3245618"/>
                <a:gd name="connsiteX66" fmla="*/ 1235947 w 2991651"/>
                <a:gd name="connsiteY66" fmla="*/ 155750 h 3245618"/>
                <a:gd name="connsiteX67" fmla="*/ 1271117 w 2991651"/>
                <a:gd name="connsiteY67" fmla="*/ 25121 h 3245618"/>
                <a:gd name="connsiteX68" fmla="*/ 1271117 w 2991651"/>
                <a:gd name="connsiteY68" fmla="*/ 10049 h 3245618"/>
                <a:gd name="connsiteX69" fmla="*/ 1180681 w 2991651"/>
                <a:gd name="connsiteY69" fmla="*/ 5025 h 3245618"/>
                <a:gd name="connsiteX70" fmla="*/ 1090246 w 2991651"/>
                <a:gd name="connsiteY70" fmla="*/ 15073 h 3245618"/>
                <a:gd name="connsiteX71" fmla="*/ 1009859 w 2991651"/>
                <a:gd name="connsiteY71" fmla="*/ 15073 h 3245618"/>
                <a:gd name="connsiteX72" fmla="*/ 904352 w 2991651"/>
                <a:gd name="connsiteY72" fmla="*/ 25121 h 3245618"/>
                <a:gd name="connsiteX73" fmla="*/ 798844 w 2991651"/>
                <a:gd name="connsiteY73" fmla="*/ 30146 h 3245618"/>
                <a:gd name="connsiteX74" fmla="*/ 723481 w 2991651"/>
                <a:gd name="connsiteY74" fmla="*/ 15073 h 3245618"/>
                <a:gd name="connsiteX75" fmla="*/ 638070 w 2991651"/>
                <a:gd name="connsiteY75" fmla="*/ 5025 h 3245618"/>
                <a:gd name="connsiteX76" fmla="*/ 532563 w 2991651"/>
                <a:gd name="connsiteY76" fmla="*/ 0 h 3245618"/>
                <a:gd name="connsiteX77" fmla="*/ 427055 w 2991651"/>
                <a:gd name="connsiteY77" fmla="*/ 20097 h 3245618"/>
                <a:gd name="connsiteX78" fmla="*/ 371789 w 2991651"/>
                <a:gd name="connsiteY78" fmla="*/ 30146 h 3245618"/>
                <a:gd name="connsiteX79" fmla="*/ 296426 w 2991651"/>
                <a:gd name="connsiteY79" fmla="*/ 35170 h 3245618"/>
                <a:gd name="connsiteX0" fmla="*/ 296426 w 2996971"/>
                <a:gd name="connsiteY0" fmla="*/ 35170 h 3200795"/>
                <a:gd name="connsiteX1" fmla="*/ 291402 w 2996971"/>
                <a:gd name="connsiteY1" fmla="*/ 95460 h 3200795"/>
                <a:gd name="connsiteX2" fmla="*/ 306475 w 2996971"/>
                <a:gd name="connsiteY2" fmla="*/ 200968 h 3200795"/>
                <a:gd name="connsiteX3" fmla="*/ 351692 w 2996971"/>
                <a:gd name="connsiteY3" fmla="*/ 296427 h 3200795"/>
                <a:gd name="connsiteX4" fmla="*/ 391886 w 2996971"/>
                <a:gd name="connsiteY4" fmla="*/ 406959 h 3200795"/>
                <a:gd name="connsiteX5" fmla="*/ 422031 w 2996971"/>
                <a:gd name="connsiteY5" fmla="*/ 507442 h 3200795"/>
                <a:gd name="connsiteX6" fmla="*/ 467248 w 2996971"/>
                <a:gd name="connsiteY6" fmla="*/ 587829 h 3200795"/>
                <a:gd name="connsiteX7" fmla="*/ 562708 w 2996971"/>
                <a:gd name="connsiteY7" fmla="*/ 753627 h 3200795"/>
                <a:gd name="connsiteX8" fmla="*/ 577780 w 2996971"/>
                <a:gd name="connsiteY8" fmla="*/ 1019908 h 3200795"/>
                <a:gd name="connsiteX9" fmla="*/ 698361 w 2996971"/>
                <a:gd name="connsiteY9" fmla="*/ 1341455 h 3200795"/>
                <a:gd name="connsiteX10" fmla="*/ 788796 w 2996971"/>
                <a:gd name="connsiteY10" fmla="*/ 1441939 h 3200795"/>
                <a:gd name="connsiteX11" fmla="*/ 813917 w 2996971"/>
                <a:gd name="connsiteY11" fmla="*/ 1627833 h 3200795"/>
                <a:gd name="connsiteX12" fmla="*/ 828989 w 2996971"/>
                <a:gd name="connsiteY12" fmla="*/ 1738365 h 3200795"/>
                <a:gd name="connsiteX13" fmla="*/ 803868 w 2996971"/>
                <a:gd name="connsiteY13" fmla="*/ 1944357 h 3200795"/>
                <a:gd name="connsiteX14" fmla="*/ 708409 w 2996971"/>
                <a:gd name="connsiteY14" fmla="*/ 2095082 h 3200795"/>
                <a:gd name="connsiteX15" fmla="*/ 557684 w 2996971"/>
                <a:gd name="connsiteY15" fmla="*/ 2260880 h 3200795"/>
                <a:gd name="connsiteX16" fmla="*/ 381837 w 2996971"/>
                <a:gd name="connsiteY16" fmla="*/ 2451798 h 3200795"/>
                <a:gd name="connsiteX17" fmla="*/ 200967 w 2996971"/>
                <a:gd name="connsiteY17" fmla="*/ 2587451 h 3200795"/>
                <a:gd name="connsiteX18" fmla="*/ 50242 w 2996971"/>
                <a:gd name="connsiteY18" fmla="*/ 2667838 h 3200795"/>
                <a:gd name="connsiteX19" fmla="*/ 15073 w 2996971"/>
                <a:gd name="connsiteY19" fmla="*/ 2697983 h 3200795"/>
                <a:gd name="connsiteX20" fmla="*/ 0 w 2996971"/>
                <a:gd name="connsiteY20" fmla="*/ 2713055 h 3200795"/>
                <a:gd name="connsiteX21" fmla="*/ 55856 w 2996971"/>
                <a:gd name="connsiteY21" fmla="*/ 2806445 h 3200795"/>
                <a:gd name="connsiteX22" fmla="*/ 150825 w 2996971"/>
                <a:gd name="connsiteY22" fmla="*/ 2834128 h 3200795"/>
                <a:gd name="connsiteX23" fmla="*/ 134668 w 2996971"/>
                <a:gd name="connsiteY23" fmla="*/ 2877572 h 3200795"/>
                <a:gd name="connsiteX24" fmla="*/ 216926 w 2996971"/>
                <a:gd name="connsiteY24" fmla="*/ 2900920 h 3200795"/>
                <a:gd name="connsiteX25" fmla="*/ 356520 w 2996971"/>
                <a:gd name="connsiteY25" fmla="*/ 2885158 h 3200795"/>
                <a:gd name="connsiteX26" fmla="*/ 467445 w 2996971"/>
                <a:gd name="connsiteY26" fmla="*/ 2948994 h 3200795"/>
                <a:gd name="connsiteX27" fmla="*/ 704961 w 2996971"/>
                <a:gd name="connsiteY27" fmla="*/ 2990961 h 3200795"/>
                <a:gd name="connsiteX28" fmla="*/ 891644 w 2996971"/>
                <a:gd name="connsiteY28" fmla="*/ 3078835 h 3200795"/>
                <a:gd name="connsiteX29" fmla="*/ 1058525 w 2996971"/>
                <a:gd name="connsiteY29" fmla="*/ 3049085 h 3200795"/>
                <a:gd name="connsiteX30" fmla="*/ 1172308 w 2996971"/>
                <a:gd name="connsiteY30" fmla="*/ 3121885 h 3200795"/>
                <a:gd name="connsiteX31" fmla="*/ 1251315 w 2996971"/>
                <a:gd name="connsiteY31" fmla="*/ 3134791 h 3200795"/>
                <a:gd name="connsiteX32" fmla="*/ 1346479 w 2996971"/>
                <a:gd name="connsiteY32" fmla="*/ 3200400 h 3200795"/>
                <a:gd name="connsiteX33" fmla="*/ 1547446 w 2996971"/>
                <a:gd name="connsiteY33" fmla="*/ 3200400 h 3200795"/>
                <a:gd name="connsiteX34" fmla="*/ 2996971 w 2996971"/>
                <a:gd name="connsiteY34" fmla="*/ 3200795 h 3200795"/>
                <a:gd name="connsiteX35" fmla="*/ 2991651 w 2996971"/>
                <a:gd name="connsiteY35" fmla="*/ 3123265 h 3200795"/>
                <a:gd name="connsiteX36" fmla="*/ 2952935 w 2996971"/>
                <a:gd name="connsiteY36" fmla="*/ 3028890 h 3200795"/>
                <a:gd name="connsiteX37" fmla="*/ 2875898 w 2996971"/>
                <a:gd name="connsiteY37" fmla="*/ 2966037 h 3200795"/>
                <a:gd name="connsiteX38" fmla="*/ 2804968 w 2996971"/>
                <a:gd name="connsiteY38" fmla="*/ 2864865 h 3200795"/>
                <a:gd name="connsiteX39" fmla="*/ 2807528 w 2996971"/>
                <a:gd name="connsiteY39" fmla="*/ 2766547 h 3200795"/>
                <a:gd name="connsiteX40" fmla="*/ 2733349 w 2996971"/>
                <a:gd name="connsiteY40" fmla="*/ 2677886 h 3200795"/>
                <a:gd name="connsiteX41" fmla="*/ 2705765 w 2996971"/>
                <a:gd name="connsiteY41" fmla="*/ 2631192 h 3200795"/>
                <a:gd name="connsiteX42" fmla="*/ 2611487 w 2996971"/>
                <a:gd name="connsiteY42" fmla="*/ 2536421 h 3200795"/>
                <a:gd name="connsiteX43" fmla="*/ 2425397 w 2996971"/>
                <a:gd name="connsiteY43" fmla="*/ 2389735 h 3200795"/>
                <a:gd name="connsiteX44" fmla="*/ 2413969 w 2996971"/>
                <a:gd name="connsiteY44" fmla="*/ 2276346 h 3200795"/>
                <a:gd name="connsiteX45" fmla="*/ 2302452 w 2996971"/>
                <a:gd name="connsiteY45" fmla="*/ 2153992 h 3200795"/>
                <a:gd name="connsiteX46" fmla="*/ 2190541 w 2996971"/>
                <a:gd name="connsiteY46" fmla="*/ 1934308 h 3200795"/>
                <a:gd name="connsiteX47" fmla="*/ 2180492 w 2996971"/>
                <a:gd name="connsiteY47" fmla="*/ 1818752 h 3200795"/>
                <a:gd name="connsiteX48" fmla="*/ 2135275 w 2996971"/>
                <a:gd name="connsiteY48" fmla="*/ 1668027 h 3200795"/>
                <a:gd name="connsiteX49" fmla="*/ 2125226 w 2996971"/>
                <a:gd name="connsiteY49" fmla="*/ 1502229 h 3200795"/>
                <a:gd name="connsiteX50" fmla="*/ 2085033 w 2996971"/>
                <a:gd name="connsiteY50" fmla="*/ 1381649 h 3200795"/>
                <a:gd name="connsiteX51" fmla="*/ 2014695 w 2996971"/>
                <a:gd name="connsiteY51" fmla="*/ 1266093 h 3200795"/>
                <a:gd name="connsiteX52" fmla="*/ 1979525 w 2996971"/>
                <a:gd name="connsiteY52" fmla="*/ 1165609 h 3200795"/>
                <a:gd name="connsiteX53" fmla="*/ 1909187 w 2996971"/>
                <a:gd name="connsiteY53" fmla="*/ 1065126 h 3200795"/>
                <a:gd name="connsiteX54" fmla="*/ 1843873 w 2996971"/>
                <a:gd name="connsiteY54" fmla="*/ 1040005 h 3200795"/>
                <a:gd name="connsiteX55" fmla="*/ 1793631 w 2996971"/>
                <a:gd name="connsiteY55" fmla="*/ 929473 h 3200795"/>
                <a:gd name="connsiteX56" fmla="*/ 1778558 w 2996971"/>
                <a:gd name="connsiteY56" fmla="*/ 839038 h 3200795"/>
                <a:gd name="connsiteX57" fmla="*/ 1743389 w 2996971"/>
                <a:gd name="connsiteY57" fmla="*/ 803869 h 3200795"/>
                <a:gd name="connsiteX58" fmla="*/ 1663002 w 2996971"/>
                <a:gd name="connsiteY58" fmla="*/ 773724 h 3200795"/>
                <a:gd name="connsiteX59" fmla="*/ 1627833 w 2996971"/>
                <a:gd name="connsiteY59" fmla="*/ 743578 h 3200795"/>
                <a:gd name="connsiteX60" fmla="*/ 1582615 w 2996971"/>
                <a:gd name="connsiteY60" fmla="*/ 643095 h 3200795"/>
                <a:gd name="connsiteX61" fmla="*/ 1537398 w 2996971"/>
                <a:gd name="connsiteY61" fmla="*/ 587829 h 3200795"/>
                <a:gd name="connsiteX62" fmla="*/ 1457011 w 2996971"/>
                <a:gd name="connsiteY62" fmla="*/ 527539 h 3200795"/>
                <a:gd name="connsiteX63" fmla="*/ 1421842 w 2996971"/>
                <a:gd name="connsiteY63" fmla="*/ 442128 h 3200795"/>
                <a:gd name="connsiteX64" fmla="*/ 1321358 w 2996971"/>
                <a:gd name="connsiteY64" fmla="*/ 321548 h 3200795"/>
                <a:gd name="connsiteX65" fmla="*/ 1235947 w 2996971"/>
                <a:gd name="connsiteY65" fmla="*/ 236137 h 3200795"/>
                <a:gd name="connsiteX66" fmla="*/ 1235947 w 2996971"/>
                <a:gd name="connsiteY66" fmla="*/ 155750 h 3200795"/>
                <a:gd name="connsiteX67" fmla="*/ 1271117 w 2996971"/>
                <a:gd name="connsiteY67" fmla="*/ 25121 h 3200795"/>
                <a:gd name="connsiteX68" fmla="*/ 1271117 w 2996971"/>
                <a:gd name="connsiteY68" fmla="*/ 10049 h 3200795"/>
                <a:gd name="connsiteX69" fmla="*/ 1180681 w 2996971"/>
                <a:gd name="connsiteY69" fmla="*/ 5025 h 3200795"/>
                <a:gd name="connsiteX70" fmla="*/ 1090246 w 2996971"/>
                <a:gd name="connsiteY70" fmla="*/ 15073 h 3200795"/>
                <a:gd name="connsiteX71" fmla="*/ 1009859 w 2996971"/>
                <a:gd name="connsiteY71" fmla="*/ 15073 h 3200795"/>
                <a:gd name="connsiteX72" fmla="*/ 904352 w 2996971"/>
                <a:gd name="connsiteY72" fmla="*/ 25121 h 3200795"/>
                <a:gd name="connsiteX73" fmla="*/ 798844 w 2996971"/>
                <a:gd name="connsiteY73" fmla="*/ 30146 h 3200795"/>
                <a:gd name="connsiteX74" fmla="*/ 723481 w 2996971"/>
                <a:gd name="connsiteY74" fmla="*/ 15073 h 3200795"/>
                <a:gd name="connsiteX75" fmla="*/ 638070 w 2996971"/>
                <a:gd name="connsiteY75" fmla="*/ 5025 h 3200795"/>
                <a:gd name="connsiteX76" fmla="*/ 532563 w 2996971"/>
                <a:gd name="connsiteY76" fmla="*/ 0 h 3200795"/>
                <a:gd name="connsiteX77" fmla="*/ 427055 w 2996971"/>
                <a:gd name="connsiteY77" fmla="*/ 20097 h 3200795"/>
                <a:gd name="connsiteX78" fmla="*/ 371789 w 2996971"/>
                <a:gd name="connsiteY78" fmla="*/ 30146 h 3200795"/>
                <a:gd name="connsiteX79" fmla="*/ 296426 w 2996971"/>
                <a:gd name="connsiteY79" fmla="*/ 35170 h 3200795"/>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5073 w 2996971"/>
                <a:gd name="connsiteY19" fmla="*/ 269798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22649 w 2996971"/>
                <a:gd name="connsiteY19" fmla="*/ 271591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47694 w 2948239"/>
                <a:gd name="connsiteY0" fmla="*/ 35170 h 3263153"/>
                <a:gd name="connsiteX1" fmla="*/ 242670 w 2948239"/>
                <a:gd name="connsiteY1" fmla="*/ 95460 h 3263153"/>
                <a:gd name="connsiteX2" fmla="*/ 257743 w 2948239"/>
                <a:gd name="connsiteY2" fmla="*/ 200968 h 3263153"/>
                <a:gd name="connsiteX3" fmla="*/ 302960 w 2948239"/>
                <a:gd name="connsiteY3" fmla="*/ 296427 h 3263153"/>
                <a:gd name="connsiteX4" fmla="*/ 343154 w 2948239"/>
                <a:gd name="connsiteY4" fmla="*/ 406959 h 3263153"/>
                <a:gd name="connsiteX5" fmla="*/ 373299 w 2948239"/>
                <a:gd name="connsiteY5" fmla="*/ 507442 h 3263153"/>
                <a:gd name="connsiteX6" fmla="*/ 418516 w 2948239"/>
                <a:gd name="connsiteY6" fmla="*/ 587829 h 3263153"/>
                <a:gd name="connsiteX7" fmla="*/ 513976 w 2948239"/>
                <a:gd name="connsiteY7" fmla="*/ 753627 h 3263153"/>
                <a:gd name="connsiteX8" fmla="*/ 529048 w 2948239"/>
                <a:gd name="connsiteY8" fmla="*/ 1019908 h 3263153"/>
                <a:gd name="connsiteX9" fmla="*/ 649629 w 2948239"/>
                <a:gd name="connsiteY9" fmla="*/ 1341455 h 3263153"/>
                <a:gd name="connsiteX10" fmla="*/ 740064 w 2948239"/>
                <a:gd name="connsiteY10" fmla="*/ 1441939 h 3263153"/>
                <a:gd name="connsiteX11" fmla="*/ 765185 w 2948239"/>
                <a:gd name="connsiteY11" fmla="*/ 1627833 h 3263153"/>
                <a:gd name="connsiteX12" fmla="*/ 780257 w 2948239"/>
                <a:gd name="connsiteY12" fmla="*/ 1738365 h 3263153"/>
                <a:gd name="connsiteX13" fmla="*/ 755136 w 2948239"/>
                <a:gd name="connsiteY13" fmla="*/ 1944357 h 3263153"/>
                <a:gd name="connsiteX14" fmla="*/ 659677 w 2948239"/>
                <a:gd name="connsiteY14" fmla="*/ 2095082 h 3263153"/>
                <a:gd name="connsiteX15" fmla="*/ 508952 w 2948239"/>
                <a:gd name="connsiteY15" fmla="*/ 2260880 h 3263153"/>
                <a:gd name="connsiteX16" fmla="*/ 333105 w 2948239"/>
                <a:gd name="connsiteY16" fmla="*/ 2451798 h 3263153"/>
                <a:gd name="connsiteX17" fmla="*/ 152235 w 2948239"/>
                <a:gd name="connsiteY17" fmla="*/ 2587451 h 3263153"/>
                <a:gd name="connsiteX18" fmla="*/ 1510 w 2948239"/>
                <a:gd name="connsiteY18" fmla="*/ 2667838 h 3263153"/>
                <a:gd name="connsiteX19" fmla="*/ 73917 w 2948239"/>
                <a:gd name="connsiteY19" fmla="*/ 2715913 h 3263153"/>
                <a:gd name="connsiteX20" fmla="*/ 148491 w 2948239"/>
                <a:gd name="connsiteY20" fmla="*/ 2686161 h 3263153"/>
                <a:gd name="connsiteX21" fmla="*/ 7124 w 2948239"/>
                <a:gd name="connsiteY21" fmla="*/ 2806445 h 3263153"/>
                <a:gd name="connsiteX22" fmla="*/ 102093 w 2948239"/>
                <a:gd name="connsiteY22" fmla="*/ 2834128 h 3263153"/>
                <a:gd name="connsiteX23" fmla="*/ 85936 w 2948239"/>
                <a:gd name="connsiteY23" fmla="*/ 2877572 h 3263153"/>
                <a:gd name="connsiteX24" fmla="*/ 168194 w 2948239"/>
                <a:gd name="connsiteY24" fmla="*/ 2900920 h 3263153"/>
                <a:gd name="connsiteX25" fmla="*/ 307788 w 2948239"/>
                <a:gd name="connsiteY25" fmla="*/ 2885158 h 3263153"/>
                <a:gd name="connsiteX26" fmla="*/ 418713 w 2948239"/>
                <a:gd name="connsiteY26" fmla="*/ 2948994 h 3263153"/>
                <a:gd name="connsiteX27" fmla="*/ 656229 w 2948239"/>
                <a:gd name="connsiteY27" fmla="*/ 2990961 h 3263153"/>
                <a:gd name="connsiteX28" fmla="*/ 842912 w 2948239"/>
                <a:gd name="connsiteY28" fmla="*/ 3078835 h 3263153"/>
                <a:gd name="connsiteX29" fmla="*/ 1009793 w 2948239"/>
                <a:gd name="connsiteY29" fmla="*/ 3049085 h 3263153"/>
                <a:gd name="connsiteX30" fmla="*/ 1123576 w 2948239"/>
                <a:gd name="connsiteY30" fmla="*/ 3121885 h 3263153"/>
                <a:gd name="connsiteX31" fmla="*/ 1202583 w 2948239"/>
                <a:gd name="connsiteY31" fmla="*/ 3134791 h 3263153"/>
                <a:gd name="connsiteX32" fmla="*/ 1297747 w 2948239"/>
                <a:gd name="connsiteY32" fmla="*/ 3200400 h 3263153"/>
                <a:gd name="connsiteX33" fmla="*/ 2323467 w 2948239"/>
                <a:gd name="connsiteY33" fmla="*/ 3263153 h 3263153"/>
                <a:gd name="connsiteX34" fmla="*/ 2948239 w 2948239"/>
                <a:gd name="connsiteY34" fmla="*/ 3200795 h 3263153"/>
                <a:gd name="connsiteX35" fmla="*/ 2942919 w 2948239"/>
                <a:gd name="connsiteY35" fmla="*/ 3123265 h 3263153"/>
                <a:gd name="connsiteX36" fmla="*/ 2904203 w 2948239"/>
                <a:gd name="connsiteY36" fmla="*/ 3028890 h 3263153"/>
                <a:gd name="connsiteX37" fmla="*/ 2827166 w 2948239"/>
                <a:gd name="connsiteY37" fmla="*/ 2966037 h 3263153"/>
                <a:gd name="connsiteX38" fmla="*/ 2756236 w 2948239"/>
                <a:gd name="connsiteY38" fmla="*/ 2864865 h 3263153"/>
                <a:gd name="connsiteX39" fmla="*/ 2758796 w 2948239"/>
                <a:gd name="connsiteY39" fmla="*/ 2766547 h 3263153"/>
                <a:gd name="connsiteX40" fmla="*/ 2684617 w 2948239"/>
                <a:gd name="connsiteY40" fmla="*/ 2677886 h 3263153"/>
                <a:gd name="connsiteX41" fmla="*/ 2657033 w 2948239"/>
                <a:gd name="connsiteY41" fmla="*/ 2631192 h 3263153"/>
                <a:gd name="connsiteX42" fmla="*/ 2562755 w 2948239"/>
                <a:gd name="connsiteY42" fmla="*/ 2536421 h 3263153"/>
                <a:gd name="connsiteX43" fmla="*/ 2376665 w 2948239"/>
                <a:gd name="connsiteY43" fmla="*/ 2389735 h 3263153"/>
                <a:gd name="connsiteX44" fmla="*/ 2365237 w 2948239"/>
                <a:gd name="connsiteY44" fmla="*/ 2276346 h 3263153"/>
                <a:gd name="connsiteX45" fmla="*/ 2253720 w 2948239"/>
                <a:gd name="connsiteY45" fmla="*/ 2153992 h 3263153"/>
                <a:gd name="connsiteX46" fmla="*/ 2141809 w 2948239"/>
                <a:gd name="connsiteY46" fmla="*/ 1934308 h 3263153"/>
                <a:gd name="connsiteX47" fmla="*/ 2131760 w 2948239"/>
                <a:gd name="connsiteY47" fmla="*/ 1818752 h 3263153"/>
                <a:gd name="connsiteX48" fmla="*/ 2086543 w 2948239"/>
                <a:gd name="connsiteY48" fmla="*/ 1668027 h 3263153"/>
                <a:gd name="connsiteX49" fmla="*/ 2076494 w 2948239"/>
                <a:gd name="connsiteY49" fmla="*/ 1502229 h 3263153"/>
                <a:gd name="connsiteX50" fmla="*/ 2036301 w 2948239"/>
                <a:gd name="connsiteY50" fmla="*/ 1381649 h 3263153"/>
                <a:gd name="connsiteX51" fmla="*/ 1965963 w 2948239"/>
                <a:gd name="connsiteY51" fmla="*/ 1266093 h 3263153"/>
                <a:gd name="connsiteX52" fmla="*/ 1930793 w 2948239"/>
                <a:gd name="connsiteY52" fmla="*/ 1165609 h 3263153"/>
                <a:gd name="connsiteX53" fmla="*/ 1860455 w 2948239"/>
                <a:gd name="connsiteY53" fmla="*/ 1065126 h 3263153"/>
                <a:gd name="connsiteX54" fmla="*/ 1795141 w 2948239"/>
                <a:gd name="connsiteY54" fmla="*/ 1040005 h 3263153"/>
                <a:gd name="connsiteX55" fmla="*/ 1744899 w 2948239"/>
                <a:gd name="connsiteY55" fmla="*/ 929473 h 3263153"/>
                <a:gd name="connsiteX56" fmla="*/ 1729826 w 2948239"/>
                <a:gd name="connsiteY56" fmla="*/ 839038 h 3263153"/>
                <a:gd name="connsiteX57" fmla="*/ 1694657 w 2948239"/>
                <a:gd name="connsiteY57" fmla="*/ 803869 h 3263153"/>
                <a:gd name="connsiteX58" fmla="*/ 1614270 w 2948239"/>
                <a:gd name="connsiteY58" fmla="*/ 773724 h 3263153"/>
                <a:gd name="connsiteX59" fmla="*/ 1579101 w 2948239"/>
                <a:gd name="connsiteY59" fmla="*/ 743578 h 3263153"/>
                <a:gd name="connsiteX60" fmla="*/ 1533883 w 2948239"/>
                <a:gd name="connsiteY60" fmla="*/ 643095 h 3263153"/>
                <a:gd name="connsiteX61" fmla="*/ 1488666 w 2948239"/>
                <a:gd name="connsiteY61" fmla="*/ 587829 h 3263153"/>
                <a:gd name="connsiteX62" fmla="*/ 1408279 w 2948239"/>
                <a:gd name="connsiteY62" fmla="*/ 527539 h 3263153"/>
                <a:gd name="connsiteX63" fmla="*/ 1373110 w 2948239"/>
                <a:gd name="connsiteY63" fmla="*/ 442128 h 3263153"/>
                <a:gd name="connsiteX64" fmla="*/ 1272626 w 2948239"/>
                <a:gd name="connsiteY64" fmla="*/ 321548 h 3263153"/>
                <a:gd name="connsiteX65" fmla="*/ 1187215 w 2948239"/>
                <a:gd name="connsiteY65" fmla="*/ 236137 h 3263153"/>
                <a:gd name="connsiteX66" fmla="*/ 1187215 w 2948239"/>
                <a:gd name="connsiteY66" fmla="*/ 155750 h 3263153"/>
                <a:gd name="connsiteX67" fmla="*/ 1222385 w 2948239"/>
                <a:gd name="connsiteY67" fmla="*/ 25121 h 3263153"/>
                <a:gd name="connsiteX68" fmla="*/ 1222385 w 2948239"/>
                <a:gd name="connsiteY68" fmla="*/ 10049 h 3263153"/>
                <a:gd name="connsiteX69" fmla="*/ 1131949 w 2948239"/>
                <a:gd name="connsiteY69" fmla="*/ 5025 h 3263153"/>
                <a:gd name="connsiteX70" fmla="*/ 1041514 w 2948239"/>
                <a:gd name="connsiteY70" fmla="*/ 15073 h 3263153"/>
                <a:gd name="connsiteX71" fmla="*/ 961127 w 2948239"/>
                <a:gd name="connsiteY71" fmla="*/ 15073 h 3263153"/>
                <a:gd name="connsiteX72" fmla="*/ 855620 w 2948239"/>
                <a:gd name="connsiteY72" fmla="*/ 25121 h 3263153"/>
                <a:gd name="connsiteX73" fmla="*/ 750112 w 2948239"/>
                <a:gd name="connsiteY73" fmla="*/ 30146 h 3263153"/>
                <a:gd name="connsiteX74" fmla="*/ 674749 w 2948239"/>
                <a:gd name="connsiteY74" fmla="*/ 15073 h 3263153"/>
                <a:gd name="connsiteX75" fmla="*/ 589338 w 2948239"/>
                <a:gd name="connsiteY75" fmla="*/ 5025 h 3263153"/>
                <a:gd name="connsiteX76" fmla="*/ 483831 w 2948239"/>
                <a:gd name="connsiteY76" fmla="*/ 0 h 3263153"/>
                <a:gd name="connsiteX77" fmla="*/ 378323 w 2948239"/>
                <a:gd name="connsiteY77" fmla="*/ 20097 h 3263153"/>
                <a:gd name="connsiteX78" fmla="*/ 323057 w 2948239"/>
                <a:gd name="connsiteY78" fmla="*/ 30146 h 3263153"/>
                <a:gd name="connsiteX79" fmla="*/ 247694 w 2948239"/>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145111 w 2941115"/>
                <a:gd name="connsiteY17" fmla="*/ 2587451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270617 w 2941115"/>
                <a:gd name="connsiteY17" fmla="*/ 2560556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176632 w 2877177"/>
                <a:gd name="connsiteY0" fmla="*/ 35170 h 3263153"/>
                <a:gd name="connsiteX1" fmla="*/ 171608 w 2877177"/>
                <a:gd name="connsiteY1" fmla="*/ 95460 h 3263153"/>
                <a:gd name="connsiteX2" fmla="*/ 186681 w 2877177"/>
                <a:gd name="connsiteY2" fmla="*/ 200968 h 3263153"/>
                <a:gd name="connsiteX3" fmla="*/ 231898 w 2877177"/>
                <a:gd name="connsiteY3" fmla="*/ 296427 h 3263153"/>
                <a:gd name="connsiteX4" fmla="*/ 272092 w 2877177"/>
                <a:gd name="connsiteY4" fmla="*/ 406959 h 3263153"/>
                <a:gd name="connsiteX5" fmla="*/ 302237 w 2877177"/>
                <a:gd name="connsiteY5" fmla="*/ 507442 h 3263153"/>
                <a:gd name="connsiteX6" fmla="*/ 347454 w 2877177"/>
                <a:gd name="connsiteY6" fmla="*/ 587829 h 3263153"/>
                <a:gd name="connsiteX7" fmla="*/ 442914 w 2877177"/>
                <a:gd name="connsiteY7" fmla="*/ 753627 h 3263153"/>
                <a:gd name="connsiteX8" fmla="*/ 457986 w 2877177"/>
                <a:gd name="connsiteY8" fmla="*/ 1019908 h 3263153"/>
                <a:gd name="connsiteX9" fmla="*/ 578567 w 2877177"/>
                <a:gd name="connsiteY9" fmla="*/ 1341455 h 3263153"/>
                <a:gd name="connsiteX10" fmla="*/ 669002 w 2877177"/>
                <a:gd name="connsiteY10" fmla="*/ 1441939 h 3263153"/>
                <a:gd name="connsiteX11" fmla="*/ 694123 w 2877177"/>
                <a:gd name="connsiteY11" fmla="*/ 1627833 h 3263153"/>
                <a:gd name="connsiteX12" fmla="*/ 709195 w 2877177"/>
                <a:gd name="connsiteY12" fmla="*/ 1738365 h 3263153"/>
                <a:gd name="connsiteX13" fmla="*/ 684074 w 2877177"/>
                <a:gd name="connsiteY13" fmla="*/ 1944357 h 3263153"/>
                <a:gd name="connsiteX14" fmla="*/ 588615 w 2877177"/>
                <a:gd name="connsiteY14" fmla="*/ 2095082 h 3263153"/>
                <a:gd name="connsiteX15" fmla="*/ 437890 w 2877177"/>
                <a:gd name="connsiteY15" fmla="*/ 2260880 h 3263153"/>
                <a:gd name="connsiteX16" fmla="*/ 262043 w 2877177"/>
                <a:gd name="connsiteY16" fmla="*/ 2451798 h 3263153"/>
                <a:gd name="connsiteX17" fmla="*/ 206679 w 2877177"/>
                <a:gd name="connsiteY17" fmla="*/ 2560556 h 3263153"/>
                <a:gd name="connsiteX18" fmla="*/ 199389 w 2877177"/>
                <a:gd name="connsiteY18" fmla="*/ 2631980 h 3263153"/>
                <a:gd name="connsiteX19" fmla="*/ 2855 w 2877177"/>
                <a:gd name="connsiteY19" fmla="*/ 2715913 h 3263153"/>
                <a:gd name="connsiteX20" fmla="*/ 77429 w 2877177"/>
                <a:gd name="connsiteY20" fmla="*/ 2686161 h 3263153"/>
                <a:gd name="connsiteX21" fmla="*/ 79497 w 2877177"/>
                <a:gd name="connsiteY21" fmla="*/ 2797480 h 3263153"/>
                <a:gd name="connsiteX22" fmla="*/ 31031 w 2877177"/>
                <a:gd name="connsiteY22" fmla="*/ 2834128 h 3263153"/>
                <a:gd name="connsiteX23" fmla="*/ 14874 w 2877177"/>
                <a:gd name="connsiteY23" fmla="*/ 2877572 h 3263153"/>
                <a:gd name="connsiteX24" fmla="*/ 97132 w 2877177"/>
                <a:gd name="connsiteY24" fmla="*/ 2900920 h 3263153"/>
                <a:gd name="connsiteX25" fmla="*/ 236726 w 2877177"/>
                <a:gd name="connsiteY25" fmla="*/ 2885158 h 3263153"/>
                <a:gd name="connsiteX26" fmla="*/ 347651 w 2877177"/>
                <a:gd name="connsiteY26" fmla="*/ 2948994 h 3263153"/>
                <a:gd name="connsiteX27" fmla="*/ 585167 w 2877177"/>
                <a:gd name="connsiteY27" fmla="*/ 2990961 h 3263153"/>
                <a:gd name="connsiteX28" fmla="*/ 771850 w 2877177"/>
                <a:gd name="connsiteY28" fmla="*/ 3078835 h 3263153"/>
                <a:gd name="connsiteX29" fmla="*/ 938731 w 2877177"/>
                <a:gd name="connsiteY29" fmla="*/ 3049085 h 3263153"/>
                <a:gd name="connsiteX30" fmla="*/ 1052514 w 2877177"/>
                <a:gd name="connsiteY30" fmla="*/ 3121885 h 3263153"/>
                <a:gd name="connsiteX31" fmla="*/ 1131521 w 2877177"/>
                <a:gd name="connsiteY31" fmla="*/ 3134791 h 3263153"/>
                <a:gd name="connsiteX32" fmla="*/ 1226685 w 2877177"/>
                <a:gd name="connsiteY32" fmla="*/ 3200400 h 3263153"/>
                <a:gd name="connsiteX33" fmla="*/ 2252405 w 2877177"/>
                <a:gd name="connsiteY33" fmla="*/ 3263153 h 3263153"/>
                <a:gd name="connsiteX34" fmla="*/ 2877177 w 2877177"/>
                <a:gd name="connsiteY34" fmla="*/ 3200795 h 3263153"/>
                <a:gd name="connsiteX35" fmla="*/ 2871857 w 2877177"/>
                <a:gd name="connsiteY35" fmla="*/ 3123265 h 3263153"/>
                <a:gd name="connsiteX36" fmla="*/ 2833141 w 2877177"/>
                <a:gd name="connsiteY36" fmla="*/ 3028890 h 3263153"/>
                <a:gd name="connsiteX37" fmla="*/ 2756104 w 2877177"/>
                <a:gd name="connsiteY37" fmla="*/ 2966037 h 3263153"/>
                <a:gd name="connsiteX38" fmla="*/ 2685174 w 2877177"/>
                <a:gd name="connsiteY38" fmla="*/ 2864865 h 3263153"/>
                <a:gd name="connsiteX39" fmla="*/ 2687734 w 2877177"/>
                <a:gd name="connsiteY39" fmla="*/ 2766547 h 3263153"/>
                <a:gd name="connsiteX40" fmla="*/ 2613555 w 2877177"/>
                <a:gd name="connsiteY40" fmla="*/ 2677886 h 3263153"/>
                <a:gd name="connsiteX41" fmla="*/ 2585971 w 2877177"/>
                <a:gd name="connsiteY41" fmla="*/ 2631192 h 3263153"/>
                <a:gd name="connsiteX42" fmla="*/ 2491693 w 2877177"/>
                <a:gd name="connsiteY42" fmla="*/ 2536421 h 3263153"/>
                <a:gd name="connsiteX43" fmla="*/ 2305603 w 2877177"/>
                <a:gd name="connsiteY43" fmla="*/ 2389735 h 3263153"/>
                <a:gd name="connsiteX44" fmla="*/ 2294175 w 2877177"/>
                <a:gd name="connsiteY44" fmla="*/ 2276346 h 3263153"/>
                <a:gd name="connsiteX45" fmla="*/ 2182658 w 2877177"/>
                <a:gd name="connsiteY45" fmla="*/ 2153992 h 3263153"/>
                <a:gd name="connsiteX46" fmla="*/ 2070747 w 2877177"/>
                <a:gd name="connsiteY46" fmla="*/ 1934308 h 3263153"/>
                <a:gd name="connsiteX47" fmla="*/ 2060698 w 2877177"/>
                <a:gd name="connsiteY47" fmla="*/ 1818752 h 3263153"/>
                <a:gd name="connsiteX48" fmla="*/ 2015481 w 2877177"/>
                <a:gd name="connsiteY48" fmla="*/ 1668027 h 3263153"/>
                <a:gd name="connsiteX49" fmla="*/ 2005432 w 2877177"/>
                <a:gd name="connsiteY49" fmla="*/ 1502229 h 3263153"/>
                <a:gd name="connsiteX50" fmla="*/ 1965239 w 2877177"/>
                <a:gd name="connsiteY50" fmla="*/ 1381649 h 3263153"/>
                <a:gd name="connsiteX51" fmla="*/ 1894901 w 2877177"/>
                <a:gd name="connsiteY51" fmla="*/ 1266093 h 3263153"/>
                <a:gd name="connsiteX52" fmla="*/ 1859731 w 2877177"/>
                <a:gd name="connsiteY52" fmla="*/ 1165609 h 3263153"/>
                <a:gd name="connsiteX53" fmla="*/ 1789393 w 2877177"/>
                <a:gd name="connsiteY53" fmla="*/ 1065126 h 3263153"/>
                <a:gd name="connsiteX54" fmla="*/ 1724079 w 2877177"/>
                <a:gd name="connsiteY54" fmla="*/ 1040005 h 3263153"/>
                <a:gd name="connsiteX55" fmla="*/ 1673837 w 2877177"/>
                <a:gd name="connsiteY55" fmla="*/ 929473 h 3263153"/>
                <a:gd name="connsiteX56" fmla="*/ 1658764 w 2877177"/>
                <a:gd name="connsiteY56" fmla="*/ 839038 h 3263153"/>
                <a:gd name="connsiteX57" fmla="*/ 1623595 w 2877177"/>
                <a:gd name="connsiteY57" fmla="*/ 803869 h 3263153"/>
                <a:gd name="connsiteX58" fmla="*/ 1543208 w 2877177"/>
                <a:gd name="connsiteY58" fmla="*/ 773724 h 3263153"/>
                <a:gd name="connsiteX59" fmla="*/ 1508039 w 2877177"/>
                <a:gd name="connsiteY59" fmla="*/ 743578 h 3263153"/>
                <a:gd name="connsiteX60" fmla="*/ 1462821 w 2877177"/>
                <a:gd name="connsiteY60" fmla="*/ 643095 h 3263153"/>
                <a:gd name="connsiteX61" fmla="*/ 1417604 w 2877177"/>
                <a:gd name="connsiteY61" fmla="*/ 587829 h 3263153"/>
                <a:gd name="connsiteX62" fmla="*/ 1337217 w 2877177"/>
                <a:gd name="connsiteY62" fmla="*/ 527539 h 3263153"/>
                <a:gd name="connsiteX63" fmla="*/ 1302048 w 2877177"/>
                <a:gd name="connsiteY63" fmla="*/ 442128 h 3263153"/>
                <a:gd name="connsiteX64" fmla="*/ 1201564 w 2877177"/>
                <a:gd name="connsiteY64" fmla="*/ 321548 h 3263153"/>
                <a:gd name="connsiteX65" fmla="*/ 1116153 w 2877177"/>
                <a:gd name="connsiteY65" fmla="*/ 236137 h 3263153"/>
                <a:gd name="connsiteX66" fmla="*/ 1116153 w 2877177"/>
                <a:gd name="connsiteY66" fmla="*/ 155750 h 3263153"/>
                <a:gd name="connsiteX67" fmla="*/ 1151323 w 2877177"/>
                <a:gd name="connsiteY67" fmla="*/ 25121 h 3263153"/>
                <a:gd name="connsiteX68" fmla="*/ 1151323 w 2877177"/>
                <a:gd name="connsiteY68" fmla="*/ 10049 h 3263153"/>
                <a:gd name="connsiteX69" fmla="*/ 1060887 w 2877177"/>
                <a:gd name="connsiteY69" fmla="*/ 5025 h 3263153"/>
                <a:gd name="connsiteX70" fmla="*/ 970452 w 2877177"/>
                <a:gd name="connsiteY70" fmla="*/ 15073 h 3263153"/>
                <a:gd name="connsiteX71" fmla="*/ 890065 w 2877177"/>
                <a:gd name="connsiteY71" fmla="*/ 15073 h 3263153"/>
                <a:gd name="connsiteX72" fmla="*/ 784558 w 2877177"/>
                <a:gd name="connsiteY72" fmla="*/ 25121 h 3263153"/>
                <a:gd name="connsiteX73" fmla="*/ 679050 w 2877177"/>
                <a:gd name="connsiteY73" fmla="*/ 30146 h 3263153"/>
                <a:gd name="connsiteX74" fmla="*/ 603687 w 2877177"/>
                <a:gd name="connsiteY74" fmla="*/ 15073 h 3263153"/>
                <a:gd name="connsiteX75" fmla="*/ 518276 w 2877177"/>
                <a:gd name="connsiteY75" fmla="*/ 5025 h 3263153"/>
                <a:gd name="connsiteX76" fmla="*/ 412769 w 2877177"/>
                <a:gd name="connsiteY76" fmla="*/ 0 h 3263153"/>
                <a:gd name="connsiteX77" fmla="*/ 307261 w 2877177"/>
                <a:gd name="connsiteY77" fmla="*/ 20097 h 3263153"/>
                <a:gd name="connsiteX78" fmla="*/ 251995 w 2877177"/>
                <a:gd name="connsiteY78" fmla="*/ 30146 h 3263153"/>
                <a:gd name="connsiteX79" fmla="*/ 176632 w 2877177"/>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62555 w 2862303"/>
                <a:gd name="connsiteY20" fmla="*/ 2686161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87875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23255 w 2797683"/>
                <a:gd name="connsiteY22" fmla="*/ 2834128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103937 w 2797683"/>
                <a:gd name="connsiteY22" fmla="*/ 2825164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39594 w 2780045"/>
                <a:gd name="connsiteY25" fmla="*/ 2885158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480950 w 2780045"/>
                <a:gd name="connsiteY64" fmla="*/ 312584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740541 w 2780045"/>
                <a:gd name="connsiteY40" fmla="*/ 2399980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29032 w 2787826"/>
                <a:gd name="connsiteY42" fmla="*/ 2124044 h 3263153"/>
                <a:gd name="connsiteX43" fmla="*/ 2405694 w 2787826"/>
                <a:gd name="connsiteY43" fmla="*/ 2031147 h 3263153"/>
                <a:gd name="connsiteX44" fmla="*/ 2376337 w 2787826"/>
                <a:gd name="connsiteY44" fmla="*/ 1881899 h 3263153"/>
                <a:gd name="connsiteX45" fmla="*/ 2282749 w 2787826"/>
                <a:gd name="connsiteY45" fmla="*/ 1777474 h 3263153"/>
                <a:gd name="connsiteX46" fmla="*/ 2251521 w 2787826"/>
                <a:gd name="connsiteY46" fmla="*/ 1620543 h 3263153"/>
                <a:gd name="connsiteX47" fmla="*/ 2277331 w 2787826"/>
                <a:gd name="connsiteY47" fmla="*/ 1522917 h 3263153"/>
                <a:gd name="connsiteX48" fmla="*/ 2348655 w 2787826"/>
                <a:gd name="connsiteY48" fmla="*/ 1381157 h 3263153"/>
                <a:gd name="connsiteX49" fmla="*/ 2284818 w 2787826"/>
                <a:gd name="connsiteY49" fmla="*/ 1296041 h 3263153"/>
                <a:gd name="connsiteX50" fmla="*/ 2298412 w 2787826"/>
                <a:gd name="connsiteY50" fmla="*/ 1184425 h 3263153"/>
                <a:gd name="connsiteX51" fmla="*/ 2299793 w 2787826"/>
                <a:gd name="connsiteY51" fmla="*/ 1059905 h 3263153"/>
                <a:gd name="connsiteX52" fmla="*/ 2309446 w 2787826"/>
                <a:gd name="connsiteY52" fmla="*/ 950456 h 3263153"/>
                <a:gd name="connsiteX53" fmla="*/ 2230143 w 2787826"/>
                <a:gd name="connsiteY53" fmla="*/ 876867 h 3263153"/>
                <a:gd name="connsiteX54" fmla="*/ 2182759 w 2787826"/>
                <a:gd name="connsiteY54" fmla="*/ 824852 h 3263153"/>
                <a:gd name="connsiteX55" fmla="*/ 2114587 w 2787826"/>
                <a:gd name="connsiteY55" fmla="*/ 768109 h 3263153"/>
                <a:gd name="connsiteX56" fmla="*/ 1974009 w 2787826"/>
                <a:gd name="connsiteY56" fmla="*/ 794214 h 3263153"/>
                <a:gd name="connsiteX57" fmla="*/ 1956768 w 2787826"/>
                <a:gd name="connsiteY57" fmla="*/ 714221 h 3263153"/>
                <a:gd name="connsiteX58" fmla="*/ 1876382 w 2787826"/>
                <a:gd name="connsiteY58" fmla="*/ 693041 h 3263153"/>
                <a:gd name="connsiteX59" fmla="*/ 1751566 w 2787826"/>
                <a:gd name="connsiteY59" fmla="*/ 609107 h 3263153"/>
                <a:gd name="connsiteX60" fmla="*/ 1724277 w 2787826"/>
                <a:gd name="connsiteY60" fmla="*/ 571377 h 3263153"/>
                <a:gd name="connsiteX61" fmla="*/ 1643201 w 2787826"/>
                <a:gd name="connsiteY61" fmla="*/ 569899 h 3263153"/>
                <a:gd name="connsiteX62" fmla="*/ 1535920 w 2787826"/>
                <a:gd name="connsiteY62" fmla="*/ 446856 h 3263153"/>
                <a:gd name="connsiteX63" fmla="*/ 1455927 w 2787826"/>
                <a:gd name="connsiteY63" fmla="*/ 379376 h 3263153"/>
                <a:gd name="connsiteX64" fmla="*/ 1391303 w 2787826"/>
                <a:gd name="connsiteY64" fmla="*/ 348443 h 3263153"/>
                <a:gd name="connsiteX65" fmla="*/ 1270033 w 2787826"/>
                <a:gd name="connsiteY65" fmla="*/ 307855 h 3263153"/>
                <a:gd name="connsiteX66" fmla="*/ 1126597 w 2787826"/>
                <a:gd name="connsiteY66" fmla="*/ 155750 h 3263153"/>
                <a:gd name="connsiteX67" fmla="*/ 1054191 w 2787826"/>
                <a:gd name="connsiteY67" fmla="*/ 25121 h 3263153"/>
                <a:gd name="connsiteX68" fmla="*/ 1054191 w 2787826"/>
                <a:gd name="connsiteY68" fmla="*/ 10049 h 3263153"/>
                <a:gd name="connsiteX69" fmla="*/ 963755 w 2787826"/>
                <a:gd name="connsiteY69" fmla="*/ 5025 h 3263153"/>
                <a:gd name="connsiteX70" fmla="*/ 873320 w 2787826"/>
                <a:gd name="connsiteY70" fmla="*/ 15073 h 3263153"/>
                <a:gd name="connsiteX71" fmla="*/ 792933 w 2787826"/>
                <a:gd name="connsiteY71" fmla="*/ 15073 h 3263153"/>
                <a:gd name="connsiteX72" fmla="*/ 687426 w 2787826"/>
                <a:gd name="connsiteY72" fmla="*/ 25121 h 3263153"/>
                <a:gd name="connsiteX73" fmla="*/ 581918 w 2787826"/>
                <a:gd name="connsiteY73" fmla="*/ 30146 h 3263153"/>
                <a:gd name="connsiteX74" fmla="*/ 506555 w 2787826"/>
                <a:gd name="connsiteY74" fmla="*/ 15073 h 3263153"/>
                <a:gd name="connsiteX75" fmla="*/ 421144 w 2787826"/>
                <a:gd name="connsiteY75" fmla="*/ 5025 h 3263153"/>
                <a:gd name="connsiteX76" fmla="*/ 315637 w 2787826"/>
                <a:gd name="connsiteY76" fmla="*/ 0 h 3263153"/>
                <a:gd name="connsiteX77" fmla="*/ 210129 w 2787826"/>
                <a:gd name="connsiteY77" fmla="*/ 20097 h 3263153"/>
                <a:gd name="connsiteX78" fmla="*/ 154863 w 2787826"/>
                <a:gd name="connsiteY78" fmla="*/ 30146 h 3263153"/>
                <a:gd name="connsiteX79" fmla="*/ 79500 w 2787826"/>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82874 w 2787826"/>
                <a:gd name="connsiteY42" fmla="*/ 223015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0067 w 2787826"/>
                <a:gd name="connsiteY43" fmla="*/ 2195762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02137 w 2787826"/>
                <a:gd name="connsiteY43" fmla="*/ 2106115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883882"/>
                <a:gd name="connsiteY0" fmla="*/ 35170 h 3263153"/>
                <a:gd name="connsiteX1" fmla="*/ 74476 w 2883882"/>
                <a:gd name="connsiteY1" fmla="*/ 95460 h 3263153"/>
                <a:gd name="connsiteX2" fmla="*/ 89549 w 2883882"/>
                <a:gd name="connsiteY2" fmla="*/ 200968 h 3263153"/>
                <a:gd name="connsiteX3" fmla="*/ 134766 w 2883882"/>
                <a:gd name="connsiteY3" fmla="*/ 296427 h 3263153"/>
                <a:gd name="connsiteX4" fmla="*/ 174960 w 2883882"/>
                <a:gd name="connsiteY4" fmla="*/ 406959 h 3263153"/>
                <a:gd name="connsiteX5" fmla="*/ 205105 w 2883882"/>
                <a:gd name="connsiteY5" fmla="*/ 507442 h 3263153"/>
                <a:gd name="connsiteX6" fmla="*/ 250322 w 2883882"/>
                <a:gd name="connsiteY6" fmla="*/ 587829 h 3263153"/>
                <a:gd name="connsiteX7" fmla="*/ 345782 w 2883882"/>
                <a:gd name="connsiteY7" fmla="*/ 753627 h 3263153"/>
                <a:gd name="connsiteX8" fmla="*/ 360854 w 2883882"/>
                <a:gd name="connsiteY8" fmla="*/ 1019908 h 3263153"/>
                <a:gd name="connsiteX9" fmla="*/ 481435 w 2883882"/>
                <a:gd name="connsiteY9" fmla="*/ 1341455 h 3263153"/>
                <a:gd name="connsiteX10" fmla="*/ 571870 w 2883882"/>
                <a:gd name="connsiteY10" fmla="*/ 1441939 h 3263153"/>
                <a:gd name="connsiteX11" fmla="*/ 596991 w 2883882"/>
                <a:gd name="connsiteY11" fmla="*/ 1627833 h 3263153"/>
                <a:gd name="connsiteX12" fmla="*/ 612063 w 2883882"/>
                <a:gd name="connsiteY12" fmla="*/ 1738365 h 3263153"/>
                <a:gd name="connsiteX13" fmla="*/ 586942 w 2883882"/>
                <a:gd name="connsiteY13" fmla="*/ 1944357 h 3263153"/>
                <a:gd name="connsiteX14" fmla="*/ 491483 w 2883882"/>
                <a:gd name="connsiteY14" fmla="*/ 2095082 h 3263153"/>
                <a:gd name="connsiteX15" fmla="*/ 340758 w 2883882"/>
                <a:gd name="connsiteY15" fmla="*/ 2260880 h 3263153"/>
                <a:gd name="connsiteX16" fmla="*/ 164911 w 2883882"/>
                <a:gd name="connsiteY16" fmla="*/ 2451798 h 3263153"/>
                <a:gd name="connsiteX17" fmla="*/ 109547 w 2883882"/>
                <a:gd name="connsiteY17" fmla="*/ 2560556 h 3263153"/>
                <a:gd name="connsiteX18" fmla="*/ 102257 w 2883882"/>
                <a:gd name="connsiteY18" fmla="*/ 2631980 h 3263153"/>
                <a:gd name="connsiteX19" fmla="*/ 76052 w 2883882"/>
                <a:gd name="connsiteY19" fmla="*/ 2697984 h 3263153"/>
                <a:gd name="connsiteX20" fmla="*/ 114767 w 2883882"/>
                <a:gd name="connsiteY20" fmla="*/ 2677196 h 3263153"/>
                <a:gd name="connsiteX21" fmla="*/ 98906 w 2883882"/>
                <a:gd name="connsiteY21" fmla="*/ 2779550 h 3263153"/>
                <a:gd name="connsiteX22" fmla="*/ 86299 w 2883882"/>
                <a:gd name="connsiteY22" fmla="*/ 2825164 h 3263153"/>
                <a:gd name="connsiteX23" fmla="*/ 34283 w 2883882"/>
                <a:gd name="connsiteY23" fmla="*/ 2877572 h 3263153"/>
                <a:gd name="connsiteX24" fmla="*/ 0 w 2883882"/>
                <a:gd name="connsiteY24" fmla="*/ 2900920 h 3263153"/>
                <a:gd name="connsiteX25" fmla="*/ 148558 w 2883882"/>
                <a:gd name="connsiteY25" fmla="*/ 2912052 h 3263153"/>
                <a:gd name="connsiteX26" fmla="*/ 250519 w 2883882"/>
                <a:gd name="connsiteY26" fmla="*/ 2948994 h 3263153"/>
                <a:gd name="connsiteX27" fmla="*/ 488035 w 2883882"/>
                <a:gd name="connsiteY27" fmla="*/ 2990961 h 3263153"/>
                <a:gd name="connsiteX28" fmla="*/ 674718 w 2883882"/>
                <a:gd name="connsiteY28" fmla="*/ 3078835 h 3263153"/>
                <a:gd name="connsiteX29" fmla="*/ 841599 w 2883882"/>
                <a:gd name="connsiteY29" fmla="*/ 3049085 h 3263153"/>
                <a:gd name="connsiteX30" fmla="*/ 955382 w 2883882"/>
                <a:gd name="connsiteY30" fmla="*/ 3121885 h 3263153"/>
                <a:gd name="connsiteX31" fmla="*/ 1034389 w 2883882"/>
                <a:gd name="connsiteY31" fmla="*/ 3134791 h 3263153"/>
                <a:gd name="connsiteX32" fmla="*/ 1129553 w 2883882"/>
                <a:gd name="connsiteY32" fmla="*/ 3200400 h 3263153"/>
                <a:gd name="connsiteX33" fmla="*/ 2155273 w 2883882"/>
                <a:gd name="connsiteY33" fmla="*/ 3263153 h 3263153"/>
                <a:gd name="connsiteX34" fmla="*/ 2780045 w 2883882"/>
                <a:gd name="connsiteY34" fmla="*/ 3200795 h 3263153"/>
                <a:gd name="connsiteX35" fmla="*/ 2774725 w 2883882"/>
                <a:gd name="connsiteY35" fmla="*/ 3123265 h 3263153"/>
                <a:gd name="connsiteX36" fmla="*/ 2736009 w 2883882"/>
                <a:gd name="connsiteY36" fmla="*/ 3028890 h 3263153"/>
                <a:gd name="connsiteX37" fmla="*/ 2658972 w 2883882"/>
                <a:gd name="connsiteY37" fmla="*/ 2966037 h 3263153"/>
                <a:gd name="connsiteX38" fmla="*/ 2883877 w 2883882"/>
                <a:gd name="connsiteY38" fmla="*/ 2586959 h 3263153"/>
                <a:gd name="connsiteX39" fmla="*/ 2787826 w 2883882"/>
                <a:gd name="connsiteY39" fmla="*/ 2506570 h 3263153"/>
                <a:gd name="connsiteX40" fmla="*/ 2740541 w 2883882"/>
                <a:gd name="connsiteY40" fmla="*/ 2399980 h 3263153"/>
                <a:gd name="connsiteX41" fmla="*/ 2677098 w 2883882"/>
                <a:gd name="connsiteY41" fmla="*/ 2326392 h 3263153"/>
                <a:gd name="connsiteX42" fmla="*/ 2627698 w 2883882"/>
                <a:gd name="connsiteY42" fmla="*/ 2212220 h 3263153"/>
                <a:gd name="connsiteX43" fmla="*/ 2502137 w 2883882"/>
                <a:gd name="connsiteY43" fmla="*/ 2106115 h 3263153"/>
                <a:gd name="connsiteX44" fmla="*/ 2405694 w 2883882"/>
                <a:gd name="connsiteY44" fmla="*/ 2031147 h 3263153"/>
                <a:gd name="connsiteX45" fmla="*/ 2376337 w 2883882"/>
                <a:gd name="connsiteY45" fmla="*/ 1881899 h 3263153"/>
                <a:gd name="connsiteX46" fmla="*/ 2282749 w 2883882"/>
                <a:gd name="connsiteY46" fmla="*/ 1777474 h 3263153"/>
                <a:gd name="connsiteX47" fmla="*/ 2251521 w 2883882"/>
                <a:gd name="connsiteY47" fmla="*/ 1620543 h 3263153"/>
                <a:gd name="connsiteX48" fmla="*/ 2277331 w 2883882"/>
                <a:gd name="connsiteY48" fmla="*/ 1522917 h 3263153"/>
                <a:gd name="connsiteX49" fmla="*/ 2348655 w 2883882"/>
                <a:gd name="connsiteY49" fmla="*/ 1381157 h 3263153"/>
                <a:gd name="connsiteX50" fmla="*/ 2284818 w 2883882"/>
                <a:gd name="connsiteY50" fmla="*/ 1296041 h 3263153"/>
                <a:gd name="connsiteX51" fmla="*/ 2298412 w 2883882"/>
                <a:gd name="connsiteY51" fmla="*/ 1184425 h 3263153"/>
                <a:gd name="connsiteX52" fmla="*/ 2299793 w 2883882"/>
                <a:gd name="connsiteY52" fmla="*/ 1059905 h 3263153"/>
                <a:gd name="connsiteX53" fmla="*/ 2309446 w 2883882"/>
                <a:gd name="connsiteY53" fmla="*/ 950456 h 3263153"/>
                <a:gd name="connsiteX54" fmla="*/ 2230143 w 2883882"/>
                <a:gd name="connsiteY54" fmla="*/ 876867 h 3263153"/>
                <a:gd name="connsiteX55" fmla="*/ 2182759 w 2883882"/>
                <a:gd name="connsiteY55" fmla="*/ 824852 h 3263153"/>
                <a:gd name="connsiteX56" fmla="*/ 2114587 w 2883882"/>
                <a:gd name="connsiteY56" fmla="*/ 768109 h 3263153"/>
                <a:gd name="connsiteX57" fmla="*/ 1974009 w 2883882"/>
                <a:gd name="connsiteY57" fmla="*/ 794214 h 3263153"/>
                <a:gd name="connsiteX58" fmla="*/ 1956768 w 2883882"/>
                <a:gd name="connsiteY58" fmla="*/ 714221 h 3263153"/>
                <a:gd name="connsiteX59" fmla="*/ 1876382 w 2883882"/>
                <a:gd name="connsiteY59" fmla="*/ 693041 h 3263153"/>
                <a:gd name="connsiteX60" fmla="*/ 1751566 w 2883882"/>
                <a:gd name="connsiteY60" fmla="*/ 609107 h 3263153"/>
                <a:gd name="connsiteX61" fmla="*/ 1724277 w 2883882"/>
                <a:gd name="connsiteY61" fmla="*/ 571377 h 3263153"/>
                <a:gd name="connsiteX62" fmla="*/ 1643201 w 2883882"/>
                <a:gd name="connsiteY62" fmla="*/ 569899 h 3263153"/>
                <a:gd name="connsiteX63" fmla="*/ 1535920 w 2883882"/>
                <a:gd name="connsiteY63" fmla="*/ 446856 h 3263153"/>
                <a:gd name="connsiteX64" fmla="*/ 1455927 w 2883882"/>
                <a:gd name="connsiteY64" fmla="*/ 379376 h 3263153"/>
                <a:gd name="connsiteX65" fmla="*/ 1391303 w 2883882"/>
                <a:gd name="connsiteY65" fmla="*/ 348443 h 3263153"/>
                <a:gd name="connsiteX66" fmla="*/ 1270033 w 2883882"/>
                <a:gd name="connsiteY66" fmla="*/ 307855 h 3263153"/>
                <a:gd name="connsiteX67" fmla="*/ 1126597 w 2883882"/>
                <a:gd name="connsiteY67" fmla="*/ 155750 h 3263153"/>
                <a:gd name="connsiteX68" fmla="*/ 1054191 w 2883882"/>
                <a:gd name="connsiteY68" fmla="*/ 25121 h 3263153"/>
                <a:gd name="connsiteX69" fmla="*/ 1054191 w 2883882"/>
                <a:gd name="connsiteY69" fmla="*/ 10049 h 3263153"/>
                <a:gd name="connsiteX70" fmla="*/ 963755 w 2883882"/>
                <a:gd name="connsiteY70" fmla="*/ 5025 h 3263153"/>
                <a:gd name="connsiteX71" fmla="*/ 873320 w 2883882"/>
                <a:gd name="connsiteY71" fmla="*/ 15073 h 3263153"/>
                <a:gd name="connsiteX72" fmla="*/ 792933 w 2883882"/>
                <a:gd name="connsiteY72" fmla="*/ 15073 h 3263153"/>
                <a:gd name="connsiteX73" fmla="*/ 687426 w 2883882"/>
                <a:gd name="connsiteY73" fmla="*/ 25121 h 3263153"/>
                <a:gd name="connsiteX74" fmla="*/ 581918 w 2883882"/>
                <a:gd name="connsiteY74" fmla="*/ 30146 h 3263153"/>
                <a:gd name="connsiteX75" fmla="*/ 506555 w 2883882"/>
                <a:gd name="connsiteY75" fmla="*/ 15073 h 3263153"/>
                <a:gd name="connsiteX76" fmla="*/ 421144 w 2883882"/>
                <a:gd name="connsiteY76" fmla="*/ 5025 h 3263153"/>
                <a:gd name="connsiteX77" fmla="*/ 315637 w 2883882"/>
                <a:gd name="connsiteY77" fmla="*/ 0 h 3263153"/>
                <a:gd name="connsiteX78" fmla="*/ 210129 w 2883882"/>
                <a:gd name="connsiteY78" fmla="*/ 20097 h 3263153"/>
                <a:gd name="connsiteX79" fmla="*/ 154863 w 2883882"/>
                <a:gd name="connsiteY79" fmla="*/ 30146 h 3263153"/>
                <a:gd name="connsiteX80" fmla="*/ 79500 w 2883882"/>
                <a:gd name="connsiteY80" fmla="*/ 35170 h 3263153"/>
                <a:gd name="connsiteX0" fmla="*/ 79500 w 2963772"/>
                <a:gd name="connsiteY0" fmla="*/ 35170 h 3263153"/>
                <a:gd name="connsiteX1" fmla="*/ 74476 w 2963772"/>
                <a:gd name="connsiteY1" fmla="*/ 95460 h 3263153"/>
                <a:gd name="connsiteX2" fmla="*/ 89549 w 2963772"/>
                <a:gd name="connsiteY2" fmla="*/ 200968 h 3263153"/>
                <a:gd name="connsiteX3" fmla="*/ 134766 w 2963772"/>
                <a:gd name="connsiteY3" fmla="*/ 296427 h 3263153"/>
                <a:gd name="connsiteX4" fmla="*/ 174960 w 2963772"/>
                <a:gd name="connsiteY4" fmla="*/ 406959 h 3263153"/>
                <a:gd name="connsiteX5" fmla="*/ 205105 w 2963772"/>
                <a:gd name="connsiteY5" fmla="*/ 507442 h 3263153"/>
                <a:gd name="connsiteX6" fmla="*/ 250322 w 2963772"/>
                <a:gd name="connsiteY6" fmla="*/ 587829 h 3263153"/>
                <a:gd name="connsiteX7" fmla="*/ 345782 w 2963772"/>
                <a:gd name="connsiteY7" fmla="*/ 753627 h 3263153"/>
                <a:gd name="connsiteX8" fmla="*/ 360854 w 2963772"/>
                <a:gd name="connsiteY8" fmla="*/ 1019908 h 3263153"/>
                <a:gd name="connsiteX9" fmla="*/ 481435 w 2963772"/>
                <a:gd name="connsiteY9" fmla="*/ 1341455 h 3263153"/>
                <a:gd name="connsiteX10" fmla="*/ 571870 w 2963772"/>
                <a:gd name="connsiteY10" fmla="*/ 1441939 h 3263153"/>
                <a:gd name="connsiteX11" fmla="*/ 596991 w 2963772"/>
                <a:gd name="connsiteY11" fmla="*/ 1627833 h 3263153"/>
                <a:gd name="connsiteX12" fmla="*/ 612063 w 2963772"/>
                <a:gd name="connsiteY12" fmla="*/ 1738365 h 3263153"/>
                <a:gd name="connsiteX13" fmla="*/ 586942 w 2963772"/>
                <a:gd name="connsiteY13" fmla="*/ 1944357 h 3263153"/>
                <a:gd name="connsiteX14" fmla="*/ 491483 w 2963772"/>
                <a:gd name="connsiteY14" fmla="*/ 2095082 h 3263153"/>
                <a:gd name="connsiteX15" fmla="*/ 340758 w 2963772"/>
                <a:gd name="connsiteY15" fmla="*/ 2260880 h 3263153"/>
                <a:gd name="connsiteX16" fmla="*/ 164911 w 2963772"/>
                <a:gd name="connsiteY16" fmla="*/ 2451798 h 3263153"/>
                <a:gd name="connsiteX17" fmla="*/ 109547 w 2963772"/>
                <a:gd name="connsiteY17" fmla="*/ 2560556 h 3263153"/>
                <a:gd name="connsiteX18" fmla="*/ 102257 w 2963772"/>
                <a:gd name="connsiteY18" fmla="*/ 2631980 h 3263153"/>
                <a:gd name="connsiteX19" fmla="*/ 76052 w 2963772"/>
                <a:gd name="connsiteY19" fmla="*/ 2697984 h 3263153"/>
                <a:gd name="connsiteX20" fmla="*/ 114767 w 2963772"/>
                <a:gd name="connsiteY20" fmla="*/ 2677196 h 3263153"/>
                <a:gd name="connsiteX21" fmla="*/ 98906 w 2963772"/>
                <a:gd name="connsiteY21" fmla="*/ 2779550 h 3263153"/>
                <a:gd name="connsiteX22" fmla="*/ 86299 w 2963772"/>
                <a:gd name="connsiteY22" fmla="*/ 2825164 h 3263153"/>
                <a:gd name="connsiteX23" fmla="*/ 34283 w 2963772"/>
                <a:gd name="connsiteY23" fmla="*/ 2877572 h 3263153"/>
                <a:gd name="connsiteX24" fmla="*/ 0 w 2963772"/>
                <a:gd name="connsiteY24" fmla="*/ 2900920 h 3263153"/>
                <a:gd name="connsiteX25" fmla="*/ 148558 w 2963772"/>
                <a:gd name="connsiteY25" fmla="*/ 2912052 h 3263153"/>
                <a:gd name="connsiteX26" fmla="*/ 250519 w 2963772"/>
                <a:gd name="connsiteY26" fmla="*/ 2948994 h 3263153"/>
                <a:gd name="connsiteX27" fmla="*/ 488035 w 2963772"/>
                <a:gd name="connsiteY27" fmla="*/ 2990961 h 3263153"/>
                <a:gd name="connsiteX28" fmla="*/ 674718 w 2963772"/>
                <a:gd name="connsiteY28" fmla="*/ 3078835 h 3263153"/>
                <a:gd name="connsiteX29" fmla="*/ 841599 w 2963772"/>
                <a:gd name="connsiteY29" fmla="*/ 3049085 h 3263153"/>
                <a:gd name="connsiteX30" fmla="*/ 955382 w 2963772"/>
                <a:gd name="connsiteY30" fmla="*/ 3121885 h 3263153"/>
                <a:gd name="connsiteX31" fmla="*/ 1034389 w 2963772"/>
                <a:gd name="connsiteY31" fmla="*/ 3134791 h 3263153"/>
                <a:gd name="connsiteX32" fmla="*/ 1129553 w 2963772"/>
                <a:gd name="connsiteY32" fmla="*/ 3200400 h 3263153"/>
                <a:gd name="connsiteX33" fmla="*/ 2155273 w 2963772"/>
                <a:gd name="connsiteY33" fmla="*/ 3263153 h 3263153"/>
                <a:gd name="connsiteX34" fmla="*/ 2780045 w 2963772"/>
                <a:gd name="connsiteY34" fmla="*/ 3200795 h 3263153"/>
                <a:gd name="connsiteX35" fmla="*/ 2774725 w 2963772"/>
                <a:gd name="connsiteY35" fmla="*/ 3123265 h 3263153"/>
                <a:gd name="connsiteX36" fmla="*/ 2736009 w 2963772"/>
                <a:gd name="connsiteY36" fmla="*/ 3028890 h 3263153"/>
                <a:gd name="connsiteX37" fmla="*/ 2963772 w 2963772"/>
                <a:gd name="connsiteY37" fmla="*/ 2652272 h 3263153"/>
                <a:gd name="connsiteX38" fmla="*/ 2883877 w 2963772"/>
                <a:gd name="connsiteY38" fmla="*/ 2586959 h 3263153"/>
                <a:gd name="connsiteX39" fmla="*/ 2787826 w 2963772"/>
                <a:gd name="connsiteY39" fmla="*/ 2506570 h 3263153"/>
                <a:gd name="connsiteX40" fmla="*/ 2740541 w 2963772"/>
                <a:gd name="connsiteY40" fmla="*/ 2399980 h 3263153"/>
                <a:gd name="connsiteX41" fmla="*/ 2677098 w 2963772"/>
                <a:gd name="connsiteY41" fmla="*/ 2326392 h 3263153"/>
                <a:gd name="connsiteX42" fmla="*/ 2627698 w 2963772"/>
                <a:gd name="connsiteY42" fmla="*/ 2212220 h 3263153"/>
                <a:gd name="connsiteX43" fmla="*/ 2502137 w 2963772"/>
                <a:gd name="connsiteY43" fmla="*/ 2106115 h 3263153"/>
                <a:gd name="connsiteX44" fmla="*/ 2405694 w 2963772"/>
                <a:gd name="connsiteY44" fmla="*/ 2031147 h 3263153"/>
                <a:gd name="connsiteX45" fmla="*/ 2376337 w 2963772"/>
                <a:gd name="connsiteY45" fmla="*/ 1881899 h 3263153"/>
                <a:gd name="connsiteX46" fmla="*/ 2282749 w 2963772"/>
                <a:gd name="connsiteY46" fmla="*/ 1777474 h 3263153"/>
                <a:gd name="connsiteX47" fmla="*/ 2251521 w 2963772"/>
                <a:gd name="connsiteY47" fmla="*/ 1620543 h 3263153"/>
                <a:gd name="connsiteX48" fmla="*/ 2277331 w 2963772"/>
                <a:gd name="connsiteY48" fmla="*/ 1522917 h 3263153"/>
                <a:gd name="connsiteX49" fmla="*/ 2348655 w 2963772"/>
                <a:gd name="connsiteY49" fmla="*/ 1381157 h 3263153"/>
                <a:gd name="connsiteX50" fmla="*/ 2284818 w 2963772"/>
                <a:gd name="connsiteY50" fmla="*/ 1296041 h 3263153"/>
                <a:gd name="connsiteX51" fmla="*/ 2298412 w 2963772"/>
                <a:gd name="connsiteY51" fmla="*/ 1184425 h 3263153"/>
                <a:gd name="connsiteX52" fmla="*/ 2299793 w 2963772"/>
                <a:gd name="connsiteY52" fmla="*/ 1059905 h 3263153"/>
                <a:gd name="connsiteX53" fmla="*/ 2309446 w 2963772"/>
                <a:gd name="connsiteY53" fmla="*/ 950456 h 3263153"/>
                <a:gd name="connsiteX54" fmla="*/ 2230143 w 2963772"/>
                <a:gd name="connsiteY54" fmla="*/ 876867 h 3263153"/>
                <a:gd name="connsiteX55" fmla="*/ 2182759 w 2963772"/>
                <a:gd name="connsiteY55" fmla="*/ 824852 h 3263153"/>
                <a:gd name="connsiteX56" fmla="*/ 2114587 w 2963772"/>
                <a:gd name="connsiteY56" fmla="*/ 768109 h 3263153"/>
                <a:gd name="connsiteX57" fmla="*/ 1974009 w 2963772"/>
                <a:gd name="connsiteY57" fmla="*/ 794214 h 3263153"/>
                <a:gd name="connsiteX58" fmla="*/ 1956768 w 2963772"/>
                <a:gd name="connsiteY58" fmla="*/ 714221 h 3263153"/>
                <a:gd name="connsiteX59" fmla="*/ 1876382 w 2963772"/>
                <a:gd name="connsiteY59" fmla="*/ 693041 h 3263153"/>
                <a:gd name="connsiteX60" fmla="*/ 1751566 w 2963772"/>
                <a:gd name="connsiteY60" fmla="*/ 609107 h 3263153"/>
                <a:gd name="connsiteX61" fmla="*/ 1724277 w 2963772"/>
                <a:gd name="connsiteY61" fmla="*/ 571377 h 3263153"/>
                <a:gd name="connsiteX62" fmla="*/ 1643201 w 2963772"/>
                <a:gd name="connsiteY62" fmla="*/ 569899 h 3263153"/>
                <a:gd name="connsiteX63" fmla="*/ 1535920 w 2963772"/>
                <a:gd name="connsiteY63" fmla="*/ 446856 h 3263153"/>
                <a:gd name="connsiteX64" fmla="*/ 1455927 w 2963772"/>
                <a:gd name="connsiteY64" fmla="*/ 379376 h 3263153"/>
                <a:gd name="connsiteX65" fmla="*/ 1391303 w 2963772"/>
                <a:gd name="connsiteY65" fmla="*/ 348443 h 3263153"/>
                <a:gd name="connsiteX66" fmla="*/ 1270033 w 2963772"/>
                <a:gd name="connsiteY66" fmla="*/ 307855 h 3263153"/>
                <a:gd name="connsiteX67" fmla="*/ 1126597 w 2963772"/>
                <a:gd name="connsiteY67" fmla="*/ 155750 h 3263153"/>
                <a:gd name="connsiteX68" fmla="*/ 1054191 w 2963772"/>
                <a:gd name="connsiteY68" fmla="*/ 25121 h 3263153"/>
                <a:gd name="connsiteX69" fmla="*/ 1054191 w 2963772"/>
                <a:gd name="connsiteY69" fmla="*/ 10049 h 3263153"/>
                <a:gd name="connsiteX70" fmla="*/ 963755 w 2963772"/>
                <a:gd name="connsiteY70" fmla="*/ 5025 h 3263153"/>
                <a:gd name="connsiteX71" fmla="*/ 873320 w 2963772"/>
                <a:gd name="connsiteY71" fmla="*/ 15073 h 3263153"/>
                <a:gd name="connsiteX72" fmla="*/ 792933 w 2963772"/>
                <a:gd name="connsiteY72" fmla="*/ 15073 h 3263153"/>
                <a:gd name="connsiteX73" fmla="*/ 687426 w 2963772"/>
                <a:gd name="connsiteY73" fmla="*/ 25121 h 3263153"/>
                <a:gd name="connsiteX74" fmla="*/ 581918 w 2963772"/>
                <a:gd name="connsiteY74" fmla="*/ 30146 h 3263153"/>
                <a:gd name="connsiteX75" fmla="*/ 506555 w 2963772"/>
                <a:gd name="connsiteY75" fmla="*/ 15073 h 3263153"/>
                <a:gd name="connsiteX76" fmla="*/ 421144 w 2963772"/>
                <a:gd name="connsiteY76" fmla="*/ 5025 h 3263153"/>
                <a:gd name="connsiteX77" fmla="*/ 315637 w 2963772"/>
                <a:gd name="connsiteY77" fmla="*/ 0 h 3263153"/>
                <a:gd name="connsiteX78" fmla="*/ 210129 w 2963772"/>
                <a:gd name="connsiteY78" fmla="*/ 20097 h 3263153"/>
                <a:gd name="connsiteX79" fmla="*/ 154863 w 2963772"/>
                <a:gd name="connsiteY79" fmla="*/ 30146 h 3263153"/>
                <a:gd name="connsiteX80" fmla="*/ 79500 w 2963772"/>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3049773 w 3049773"/>
                <a:gd name="connsiteY36" fmla="*/ 2724090 h 3263153"/>
                <a:gd name="connsiteX37" fmla="*/ 2963772 w 3049773"/>
                <a:gd name="connsiteY37" fmla="*/ 2652272 h 3263153"/>
                <a:gd name="connsiteX38" fmla="*/ 2883877 w 3049773"/>
                <a:gd name="connsiteY38" fmla="*/ 2586959 h 3263153"/>
                <a:gd name="connsiteX39" fmla="*/ 2787826 w 3049773"/>
                <a:gd name="connsiteY39" fmla="*/ 2506570 h 3263153"/>
                <a:gd name="connsiteX40" fmla="*/ 2740541 w 3049773"/>
                <a:gd name="connsiteY40" fmla="*/ 2399980 h 3263153"/>
                <a:gd name="connsiteX41" fmla="*/ 2677098 w 3049773"/>
                <a:gd name="connsiteY41" fmla="*/ 2326392 h 3263153"/>
                <a:gd name="connsiteX42" fmla="*/ 2627698 w 3049773"/>
                <a:gd name="connsiteY42" fmla="*/ 2212220 h 3263153"/>
                <a:gd name="connsiteX43" fmla="*/ 2502137 w 3049773"/>
                <a:gd name="connsiteY43" fmla="*/ 2106115 h 3263153"/>
                <a:gd name="connsiteX44" fmla="*/ 2405694 w 3049773"/>
                <a:gd name="connsiteY44" fmla="*/ 2031147 h 3263153"/>
                <a:gd name="connsiteX45" fmla="*/ 2376337 w 3049773"/>
                <a:gd name="connsiteY45" fmla="*/ 1881899 h 3263153"/>
                <a:gd name="connsiteX46" fmla="*/ 2282749 w 3049773"/>
                <a:gd name="connsiteY46" fmla="*/ 1777474 h 3263153"/>
                <a:gd name="connsiteX47" fmla="*/ 2251521 w 3049773"/>
                <a:gd name="connsiteY47" fmla="*/ 1620543 h 3263153"/>
                <a:gd name="connsiteX48" fmla="*/ 2277331 w 3049773"/>
                <a:gd name="connsiteY48" fmla="*/ 1522917 h 3263153"/>
                <a:gd name="connsiteX49" fmla="*/ 2348655 w 3049773"/>
                <a:gd name="connsiteY49" fmla="*/ 1381157 h 3263153"/>
                <a:gd name="connsiteX50" fmla="*/ 2284818 w 3049773"/>
                <a:gd name="connsiteY50" fmla="*/ 1296041 h 3263153"/>
                <a:gd name="connsiteX51" fmla="*/ 2298412 w 3049773"/>
                <a:gd name="connsiteY51" fmla="*/ 1184425 h 3263153"/>
                <a:gd name="connsiteX52" fmla="*/ 2299793 w 3049773"/>
                <a:gd name="connsiteY52" fmla="*/ 1059905 h 3263153"/>
                <a:gd name="connsiteX53" fmla="*/ 2309446 w 3049773"/>
                <a:gd name="connsiteY53" fmla="*/ 950456 h 3263153"/>
                <a:gd name="connsiteX54" fmla="*/ 2230143 w 3049773"/>
                <a:gd name="connsiteY54" fmla="*/ 876867 h 3263153"/>
                <a:gd name="connsiteX55" fmla="*/ 2182759 w 3049773"/>
                <a:gd name="connsiteY55" fmla="*/ 824852 h 3263153"/>
                <a:gd name="connsiteX56" fmla="*/ 2114587 w 3049773"/>
                <a:gd name="connsiteY56" fmla="*/ 768109 h 3263153"/>
                <a:gd name="connsiteX57" fmla="*/ 1974009 w 3049773"/>
                <a:gd name="connsiteY57" fmla="*/ 794214 h 3263153"/>
                <a:gd name="connsiteX58" fmla="*/ 1956768 w 3049773"/>
                <a:gd name="connsiteY58" fmla="*/ 714221 h 3263153"/>
                <a:gd name="connsiteX59" fmla="*/ 1876382 w 3049773"/>
                <a:gd name="connsiteY59" fmla="*/ 693041 h 3263153"/>
                <a:gd name="connsiteX60" fmla="*/ 1751566 w 3049773"/>
                <a:gd name="connsiteY60" fmla="*/ 609107 h 3263153"/>
                <a:gd name="connsiteX61" fmla="*/ 1724277 w 3049773"/>
                <a:gd name="connsiteY61" fmla="*/ 571377 h 3263153"/>
                <a:gd name="connsiteX62" fmla="*/ 1643201 w 3049773"/>
                <a:gd name="connsiteY62" fmla="*/ 569899 h 3263153"/>
                <a:gd name="connsiteX63" fmla="*/ 1535920 w 3049773"/>
                <a:gd name="connsiteY63" fmla="*/ 446856 h 3263153"/>
                <a:gd name="connsiteX64" fmla="*/ 1455927 w 3049773"/>
                <a:gd name="connsiteY64" fmla="*/ 379376 h 3263153"/>
                <a:gd name="connsiteX65" fmla="*/ 1391303 w 3049773"/>
                <a:gd name="connsiteY65" fmla="*/ 348443 h 3263153"/>
                <a:gd name="connsiteX66" fmla="*/ 1270033 w 3049773"/>
                <a:gd name="connsiteY66" fmla="*/ 307855 h 3263153"/>
                <a:gd name="connsiteX67" fmla="*/ 1126597 w 3049773"/>
                <a:gd name="connsiteY67" fmla="*/ 155750 h 3263153"/>
                <a:gd name="connsiteX68" fmla="*/ 1054191 w 3049773"/>
                <a:gd name="connsiteY68" fmla="*/ 25121 h 3263153"/>
                <a:gd name="connsiteX69" fmla="*/ 1054191 w 3049773"/>
                <a:gd name="connsiteY69" fmla="*/ 10049 h 3263153"/>
                <a:gd name="connsiteX70" fmla="*/ 963755 w 3049773"/>
                <a:gd name="connsiteY70" fmla="*/ 5025 h 3263153"/>
                <a:gd name="connsiteX71" fmla="*/ 873320 w 3049773"/>
                <a:gd name="connsiteY71" fmla="*/ 15073 h 3263153"/>
                <a:gd name="connsiteX72" fmla="*/ 792933 w 3049773"/>
                <a:gd name="connsiteY72" fmla="*/ 15073 h 3263153"/>
                <a:gd name="connsiteX73" fmla="*/ 687426 w 3049773"/>
                <a:gd name="connsiteY73" fmla="*/ 25121 h 3263153"/>
                <a:gd name="connsiteX74" fmla="*/ 581918 w 3049773"/>
                <a:gd name="connsiteY74" fmla="*/ 30146 h 3263153"/>
                <a:gd name="connsiteX75" fmla="*/ 506555 w 3049773"/>
                <a:gd name="connsiteY75" fmla="*/ 15073 h 3263153"/>
                <a:gd name="connsiteX76" fmla="*/ 421144 w 3049773"/>
                <a:gd name="connsiteY76" fmla="*/ 5025 h 3263153"/>
                <a:gd name="connsiteX77" fmla="*/ 315637 w 3049773"/>
                <a:gd name="connsiteY77" fmla="*/ 0 h 3263153"/>
                <a:gd name="connsiteX78" fmla="*/ 210129 w 3049773"/>
                <a:gd name="connsiteY78" fmla="*/ 20097 h 3263153"/>
                <a:gd name="connsiteX79" fmla="*/ 154863 w 3049773"/>
                <a:gd name="connsiteY79" fmla="*/ 30146 h 3263153"/>
                <a:gd name="connsiteX80" fmla="*/ 79500 w 3049773"/>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2869744 w 3049773"/>
                <a:gd name="connsiteY36" fmla="*/ 2983186 h 3263153"/>
                <a:gd name="connsiteX37" fmla="*/ 3049773 w 3049773"/>
                <a:gd name="connsiteY37" fmla="*/ 2724090 h 3263153"/>
                <a:gd name="connsiteX38" fmla="*/ 2963772 w 3049773"/>
                <a:gd name="connsiteY38" fmla="*/ 2652272 h 3263153"/>
                <a:gd name="connsiteX39" fmla="*/ 2883877 w 3049773"/>
                <a:gd name="connsiteY39" fmla="*/ 2586959 h 3263153"/>
                <a:gd name="connsiteX40" fmla="*/ 2787826 w 3049773"/>
                <a:gd name="connsiteY40" fmla="*/ 2506570 h 3263153"/>
                <a:gd name="connsiteX41" fmla="*/ 2740541 w 3049773"/>
                <a:gd name="connsiteY41" fmla="*/ 2399980 h 3263153"/>
                <a:gd name="connsiteX42" fmla="*/ 2677098 w 3049773"/>
                <a:gd name="connsiteY42" fmla="*/ 2326392 h 3263153"/>
                <a:gd name="connsiteX43" fmla="*/ 2627698 w 3049773"/>
                <a:gd name="connsiteY43" fmla="*/ 2212220 h 3263153"/>
                <a:gd name="connsiteX44" fmla="*/ 2502137 w 3049773"/>
                <a:gd name="connsiteY44" fmla="*/ 2106115 h 3263153"/>
                <a:gd name="connsiteX45" fmla="*/ 2405694 w 3049773"/>
                <a:gd name="connsiteY45" fmla="*/ 2031147 h 3263153"/>
                <a:gd name="connsiteX46" fmla="*/ 2376337 w 3049773"/>
                <a:gd name="connsiteY46" fmla="*/ 1881899 h 3263153"/>
                <a:gd name="connsiteX47" fmla="*/ 2282749 w 3049773"/>
                <a:gd name="connsiteY47" fmla="*/ 1777474 h 3263153"/>
                <a:gd name="connsiteX48" fmla="*/ 2251521 w 3049773"/>
                <a:gd name="connsiteY48" fmla="*/ 1620543 h 3263153"/>
                <a:gd name="connsiteX49" fmla="*/ 2277331 w 3049773"/>
                <a:gd name="connsiteY49" fmla="*/ 1522917 h 3263153"/>
                <a:gd name="connsiteX50" fmla="*/ 2348655 w 3049773"/>
                <a:gd name="connsiteY50" fmla="*/ 1381157 h 3263153"/>
                <a:gd name="connsiteX51" fmla="*/ 2284818 w 3049773"/>
                <a:gd name="connsiteY51" fmla="*/ 1296041 h 3263153"/>
                <a:gd name="connsiteX52" fmla="*/ 2298412 w 3049773"/>
                <a:gd name="connsiteY52" fmla="*/ 1184425 h 3263153"/>
                <a:gd name="connsiteX53" fmla="*/ 2299793 w 3049773"/>
                <a:gd name="connsiteY53" fmla="*/ 1059905 h 3263153"/>
                <a:gd name="connsiteX54" fmla="*/ 2309446 w 3049773"/>
                <a:gd name="connsiteY54" fmla="*/ 950456 h 3263153"/>
                <a:gd name="connsiteX55" fmla="*/ 2230143 w 3049773"/>
                <a:gd name="connsiteY55" fmla="*/ 876867 h 3263153"/>
                <a:gd name="connsiteX56" fmla="*/ 2182759 w 3049773"/>
                <a:gd name="connsiteY56" fmla="*/ 824852 h 3263153"/>
                <a:gd name="connsiteX57" fmla="*/ 2114587 w 3049773"/>
                <a:gd name="connsiteY57" fmla="*/ 768109 h 3263153"/>
                <a:gd name="connsiteX58" fmla="*/ 1974009 w 3049773"/>
                <a:gd name="connsiteY58" fmla="*/ 794214 h 3263153"/>
                <a:gd name="connsiteX59" fmla="*/ 1956768 w 3049773"/>
                <a:gd name="connsiteY59" fmla="*/ 714221 h 3263153"/>
                <a:gd name="connsiteX60" fmla="*/ 1876382 w 3049773"/>
                <a:gd name="connsiteY60" fmla="*/ 693041 h 3263153"/>
                <a:gd name="connsiteX61" fmla="*/ 1751566 w 3049773"/>
                <a:gd name="connsiteY61" fmla="*/ 609107 h 3263153"/>
                <a:gd name="connsiteX62" fmla="*/ 1724277 w 3049773"/>
                <a:gd name="connsiteY62" fmla="*/ 571377 h 3263153"/>
                <a:gd name="connsiteX63" fmla="*/ 1643201 w 3049773"/>
                <a:gd name="connsiteY63" fmla="*/ 569899 h 3263153"/>
                <a:gd name="connsiteX64" fmla="*/ 1535920 w 3049773"/>
                <a:gd name="connsiteY64" fmla="*/ 446856 h 3263153"/>
                <a:gd name="connsiteX65" fmla="*/ 1455927 w 3049773"/>
                <a:gd name="connsiteY65" fmla="*/ 379376 h 3263153"/>
                <a:gd name="connsiteX66" fmla="*/ 1391303 w 3049773"/>
                <a:gd name="connsiteY66" fmla="*/ 348443 h 3263153"/>
                <a:gd name="connsiteX67" fmla="*/ 1270033 w 3049773"/>
                <a:gd name="connsiteY67" fmla="*/ 307855 h 3263153"/>
                <a:gd name="connsiteX68" fmla="*/ 1126597 w 3049773"/>
                <a:gd name="connsiteY68" fmla="*/ 155750 h 3263153"/>
                <a:gd name="connsiteX69" fmla="*/ 1054191 w 3049773"/>
                <a:gd name="connsiteY69" fmla="*/ 25121 h 3263153"/>
                <a:gd name="connsiteX70" fmla="*/ 1054191 w 3049773"/>
                <a:gd name="connsiteY70" fmla="*/ 10049 h 3263153"/>
                <a:gd name="connsiteX71" fmla="*/ 963755 w 3049773"/>
                <a:gd name="connsiteY71" fmla="*/ 5025 h 3263153"/>
                <a:gd name="connsiteX72" fmla="*/ 873320 w 3049773"/>
                <a:gd name="connsiteY72" fmla="*/ 15073 h 3263153"/>
                <a:gd name="connsiteX73" fmla="*/ 792933 w 3049773"/>
                <a:gd name="connsiteY73" fmla="*/ 15073 h 3263153"/>
                <a:gd name="connsiteX74" fmla="*/ 687426 w 3049773"/>
                <a:gd name="connsiteY74" fmla="*/ 25121 h 3263153"/>
                <a:gd name="connsiteX75" fmla="*/ 581918 w 3049773"/>
                <a:gd name="connsiteY75" fmla="*/ 30146 h 3263153"/>
                <a:gd name="connsiteX76" fmla="*/ 506555 w 3049773"/>
                <a:gd name="connsiteY76" fmla="*/ 15073 h 3263153"/>
                <a:gd name="connsiteX77" fmla="*/ 421144 w 3049773"/>
                <a:gd name="connsiteY77" fmla="*/ 5025 h 3263153"/>
                <a:gd name="connsiteX78" fmla="*/ 315637 w 3049773"/>
                <a:gd name="connsiteY78" fmla="*/ 0 h 3263153"/>
                <a:gd name="connsiteX79" fmla="*/ 210129 w 3049773"/>
                <a:gd name="connsiteY79" fmla="*/ 20097 h 3263153"/>
                <a:gd name="connsiteX80" fmla="*/ 154863 w 3049773"/>
                <a:gd name="connsiteY80" fmla="*/ 30146 h 3263153"/>
                <a:gd name="connsiteX81" fmla="*/ 79500 w 3049773"/>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93862 w 3093862"/>
                <a:gd name="connsiteY36" fmla="*/ 2848715 h 3263153"/>
                <a:gd name="connsiteX37" fmla="*/ 3049773 w 3093862"/>
                <a:gd name="connsiteY37" fmla="*/ 2724090 h 3263153"/>
                <a:gd name="connsiteX38" fmla="*/ 2963772 w 3093862"/>
                <a:gd name="connsiteY38" fmla="*/ 2652272 h 3263153"/>
                <a:gd name="connsiteX39" fmla="*/ 2883877 w 3093862"/>
                <a:gd name="connsiteY39" fmla="*/ 2586959 h 3263153"/>
                <a:gd name="connsiteX40" fmla="*/ 2787826 w 3093862"/>
                <a:gd name="connsiteY40" fmla="*/ 2506570 h 3263153"/>
                <a:gd name="connsiteX41" fmla="*/ 2740541 w 3093862"/>
                <a:gd name="connsiteY41" fmla="*/ 2399980 h 3263153"/>
                <a:gd name="connsiteX42" fmla="*/ 2677098 w 3093862"/>
                <a:gd name="connsiteY42" fmla="*/ 2326392 h 3263153"/>
                <a:gd name="connsiteX43" fmla="*/ 2627698 w 3093862"/>
                <a:gd name="connsiteY43" fmla="*/ 2212220 h 3263153"/>
                <a:gd name="connsiteX44" fmla="*/ 2502137 w 3093862"/>
                <a:gd name="connsiteY44" fmla="*/ 2106115 h 3263153"/>
                <a:gd name="connsiteX45" fmla="*/ 2405694 w 3093862"/>
                <a:gd name="connsiteY45" fmla="*/ 2031147 h 3263153"/>
                <a:gd name="connsiteX46" fmla="*/ 2376337 w 3093862"/>
                <a:gd name="connsiteY46" fmla="*/ 1881899 h 3263153"/>
                <a:gd name="connsiteX47" fmla="*/ 2282749 w 3093862"/>
                <a:gd name="connsiteY47" fmla="*/ 1777474 h 3263153"/>
                <a:gd name="connsiteX48" fmla="*/ 2251521 w 3093862"/>
                <a:gd name="connsiteY48" fmla="*/ 1620543 h 3263153"/>
                <a:gd name="connsiteX49" fmla="*/ 2277331 w 3093862"/>
                <a:gd name="connsiteY49" fmla="*/ 1522917 h 3263153"/>
                <a:gd name="connsiteX50" fmla="*/ 2348655 w 3093862"/>
                <a:gd name="connsiteY50" fmla="*/ 1381157 h 3263153"/>
                <a:gd name="connsiteX51" fmla="*/ 2284818 w 3093862"/>
                <a:gd name="connsiteY51" fmla="*/ 1296041 h 3263153"/>
                <a:gd name="connsiteX52" fmla="*/ 2298412 w 3093862"/>
                <a:gd name="connsiteY52" fmla="*/ 1184425 h 3263153"/>
                <a:gd name="connsiteX53" fmla="*/ 2299793 w 3093862"/>
                <a:gd name="connsiteY53" fmla="*/ 1059905 h 3263153"/>
                <a:gd name="connsiteX54" fmla="*/ 2309446 w 3093862"/>
                <a:gd name="connsiteY54" fmla="*/ 950456 h 3263153"/>
                <a:gd name="connsiteX55" fmla="*/ 2230143 w 3093862"/>
                <a:gd name="connsiteY55" fmla="*/ 876867 h 3263153"/>
                <a:gd name="connsiteX56" fmla="*/ 2182759 w 3093862"/>
                <a:gd name="connsiteY56" fmla="*/ 824852 h 3263153"/>
                <a:gd name="connsiteX57" fmla="*/ 2114587 w 3093862"/>
                <a:gd name="connsiteY57" fmla="*/ 768109 h 3263153"/>
                <a:gd name="connsiteX58" fmla="*/ 1974009 w 3093862"/>
                <a:gd name="connsiteY58" fmla="*/ 794214 h 3263153"/>
                <a:gd name="connsiteX59" fmla="*/ 1956768 w 3093862"/>
                <a:gd name="connsiteY59" fmla="*/ 714221 h 3263153"/>
                <a:gd name="connsiteX60" fmla="*/ 1876382 w 3093862"/>
                <a:gd name="connsiteY60" fmla="*/ 693041 h 3263153"/>
                <a:gd name="connsiteX61" fmla="*/ 1751566 w 3093862"/>
                <a:gd name="connsiteY61" fmla="*/ 609107 h 3263153"/>
                <a:gd name="connsiteX62" fmla="*/ 1724277 w 3093862"/>
                <a:gd name="connsiteY62" fmla="*/ 571377 h 3263153"/>
                <a:gd name="connsiteX63" fmla="*/ 1643201 w 3093862"/>
                <a:gd name="connsiteY63" fmla="*/ 569899 h 3263153"/>
                <a:gd name="connsiteX64" fmla="*/ 1535920 w 3093862"/>
                <a:gd name="connsiteY64" fmla="*/ 446856 h 3263153"/>
                <a:gd name="connsiteX65" fmla="*/ 1455927 w 3093862"/>
                <a:gd name="connsiteY65" fmla="*/ 379376 h 3263153"/>
                <a:gd name="connsiteX66" fmla="*/ 1391303 w 3093862"/>
                <a:gd name="connsiteY66" fmla="*/ 348443 h 3263153"/>
                <a:gd name="connsiteX67" fmla="*/ 1270033 w 3093862"/>
                <a:gd name="connsiteY67" fmla="*/ 307855 h 3263153"/>
                <a:gd name="connsiteX68" fmla="*/ 1126597 w 3093862"/>
                <a:gd name="connsiteY68" fmla="*/ 155750 h 3263153"/>
                <a:gd name="connsiteX69" fmla="*/ 1054191 w 3093862"/>
                <a:gd name="connsiteY69" fmla="*/ 25121 h 3263153"/>
                <a:gd name="connsiteX70" fmla="*/ 1054191 w 3093862"/>
                <a:gd name="connsiteY70" fmla="*/ 10049 h 3263153"/>
                <a:gd name="connsiteX71" fmla="*/ 963755 w 3093862"/>
                <a:gd name="connsiteY71" fmla="*/ 5025 h 3263153"/>
                <a:gd name="connsiteX72" fmla="*/ 873320 w 3093862"/>
                <a:gd name="connsiteY72" fmla="*/ 15073 h 3263153"/>
                <a:gd name="connsiteX73" fmla="*/ 792933 w 3093862"/>
                <a:gd name="connsiteY73" fmla="*/ 15073 h 3263153"/>
                <a:gd name="connsiteX74" fmla="*/ 687426 w 3093862"/>
                <a:gd name="connsiteY74" fmla="*/ 25121 h 3263153"/>
                <a:gd name="connsiteX75" fmla="*/ 581918 w 3093862"/>
                <a:gd name="connsiteY75" fmla="*/ 30146 h 3263153"/>
                <a:gd name="connsiteX76" fmla="*/ 506555 w 3093862"/>
                <a:gd name="connsiteY76" fmla="*/ 15073 h 3263153"/>
                <a:gd name="connsiteX77" fmla="*/ 421144 w 3093862"/>
                <a:gd name="connsiteY77" fmla="*/ 5025 h 3263153"/>
                <a:gd name="connsiteX78" fmla="*/ 315637 w 3093862"/>
                <a:gd name="connsiteY78" fmla="*/ 0 h 3263153"/>
                <a:gd name="connsiteX79" fmla="*/ 210129 w 3093862"/>
                <a:gd name="connsiteY79" fmla="*/ 20097 h 3263153"/>
                <a:gd name="connsiteX80" fmla="*/ 154863 w 3093862"/>
                <a:gd name="connsiteY80" fmla="*/ 30146 h 3263153"/>
                <a:gd name="connsiteX81" fmla="*/ 79500 w 3093862"/>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51814 w 3093862"/>
                <a:gd name="connsiteY36" fmla="*/ 3036974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2923531 w 3093862"/>
                <a:gd name="connsiteY37" fmla="*/ 3045939 h 3263153"/>
                <a:gd name="connsiteX38" fmla="*/ 3093862 w 3093862"/>
                <a:gd name="connsiteY38" fmla="*/ 2848715 h 3263153"/>
                <a:gd name="connsiteX39" fmla="*/ 3049773 w 3093862"/>
                <a:gd name="connsiteY39" fmla="*/ 2724090 h 3263153"/>
                <a:gd name="connsiteX40" fmla="*/ 2963772 w 3093862"/>
                <a:gd name="connsiteY40" fmla="*/ 2652272 h 3263153"/>
                <a:gd name="connsiteX41" fmla="*/ 2883877 w 3093862"/>
                <a:gd name="connsiteY41" fmla="*/ 2586959 h 3263153"/>
                <a:gd name="connsiteX42" fmla="*/ 2787826 w 3093862"/>
                <a:gd name="connsiteY42" fmla="*/ 2506570 h 3263153"/>
                <a:gd name="connsiteX43" fmla="*/ 2740541 w 3093862"/>
                <a:gd name="connsiteY43" fmla="*/ 2399980 h 3263153"/>
                <a:gd name="connsiteX44" fmla="*/ 2677098 w 3093862"/>
                <a:gd name="connsiteY44" fmla="*/ 2326392 h 3263153"/>
                <a:gd name="connsiteX45" fmla="*/ 2627698 w 3093862"/>
                <a:gd name="connsiteY45" fmla="*/ 2212220 h 3263153"/>
                <a:gd name="connsiteX46" fmla="*/ 2502137 w 3093862"/>
                <a:gd name="connsiteY46" fmla="*/ 2106115 h 3263153"/>
                <a:gd name="connsiteX47" fmla="*/ 2405694 w 3093862"/>
                <a:gd name="connsiteY47" fmla="*/ 2031147 h 3263153"/>
                <a:gd name="connsiteX48" fmla="*/ 2376337 w 3093862"/>
                <a:gd name="connsiteY48" fmla="*/ 1881899 h 3263153"/>
                <a:gd name="connsiteX49" fmla="*/ 2282749 w 3093862"/>
                <a:gd name="connsiteY49" fmla="*/ 1777474 h 3263153"/>
                <a:gd name="connsiteX50" fmla="*/ 2251521 w 3093862"/>
                <a:gd name="connsiteY50" fmla="*/ 1620543 h 3263153"/>
                <a:gd name="connsiteX51" fmla="*/ 2277331 w 3093862"/>
                <a:gd name="connsiteY51" fmla="*/ 1522917 h 3263153"/>
                <a:gd name="connsiteX52" fmla="*/ 2348655 w 3093862"/>
                <a:gd name="connsiteY52" fmla="*/ 1381157 h 3263153"/>
                <a:gd name="connsiteX53" fmla="*/ 2284818 w 3093862"/>
                <a:gd name="connsiteY53" fmla="*/ 1296041 h 3263153"/>
                <a:gd name="connsiteX54" fmla="*/ 2298412 w 3093862"/>
                <a:gd name="connsiteY54" fmla="*/ 1184425 h 3263153"/>
                <a:gd name="connsiteX55" fmla="*/ 2299793 w 3093862"/>
                <a:gd name="connsiteY55" fmla="*/ 1059905 h 3263153"/>
                <a:gd name="connsiteX56" fmla="*/ 2309446 w 3093862"/>
                <a:gd name="connsiteY56" fmla="*/ 950456 h 3263153"/>
                <a:gd name="connsiteX57" fmla="*/ 2230143 w 3093862"/>
                <a:gd name="connsiteY57" fmla="*/ 876867 h 3263153"/>
                <a:gd name="connsiteX58" fmla="*/ 2182759 w 3093862"/>
                <a:gd name="connsiteY58" fmla="*/ 824852 h 3263153"/>
                <a:gd name="connsiteX59" fmla="*/ 2114587 w 3093862"/>
                <a:gd name="connsiteY59" fmla="*/ 768109 h 3263153"/>
                <a:gd name="connsiteX60" fmla="*/ 1974009 w 3093862"/>
                <a:gd name="connsiteY60" fmla="*/ 794214 h 3263153"/>
                <a:gd name="connsiteX61" fmla="*/ 1956768 w 3093862"/>
                <a:gd name="connsiteY61" fmla="*/ 714221 h 3263153"/>
                <a:gd name="connsiteX62" fmla="*/ 1876382 w 3093862"/>
                <a:gd name="connsiteY62" fmla="*/ 693041 h 3263153"/>
                <a:gd name="connsiteX63" fmla="*/ 1751566 w 3093862"/>
                <a:gd name="connsiteY63" fmla="*/ 609107 h 3263153"/>
                <a:gd name="connsiteX64" fmla="*/ 1724277 w 3093862"/>
                <a:gd name="connsiteY64" fmla="*/ 571377 h 3263153"/>
                <a:gd name="connsiteX65" fmla="*/ 1643201 w 3093862"/>
                <a:gd name="connsiteY65" fmla="*/ 569899 h 3263153"/>
                <a:gd name="connsiteX66" fmla="*/ 1535920 w 3093862"/>
                <a:gd name="connsiteY66" fmla="*/ 446856 h 3263153"/>
                <a:gd name="connsiteX67" fmla="*/ 1455927 w 3093862"/>
                <a:gd name="connsiteY67" fmla="*/ 379376 h 3263153"/>
                <a:gd name="connsiteX68" fmla="*/ 1391303 w 3093862"/>
                <a:gd name="connsiteY68" fmla="*/ 348443 h 3263153"/>
                <a:gd name="connsiteX69" fmla="*/ 1270033 w 3093862"/>
                <a:gd name="connsiteY69" fmla="*/ 307855 h 3263153"/>
                <a:gd name="connsiteX70" fmla="*/ 1126597 w 3093862"/>
                <a:gd name="connsiteY70" fmla="*/ 155750 h 3263153"/>
                <a:gd name="connsiteX71" fmla="*/ 1054191 w 3093862"/>
                <a:gd name="connsiteY71" fmla="*/ 25121 h 3263153"/>
                <a:gd name="connsiteX72" fmla="*/ 1054191 w 3093862"/>
                <a:gd name="connsiteY72" fmla="*/ 10049 h 3263153"/>
                <a:gd name="connsiteX73" fmla="*/ 963755 w 3093862"/>
                <a:gd name="connsiteY73" fmla="*/ 5025 h 3263153"/>
                <a:gd name="connsiteX74" fmla="*/ 873320 w 3093862"/>
                <a:gd name="connsiteY74" fmla="*/ 15073 h 3263153"/>
                <a:gd name="connsiteX75" fmla="*/ 792933 w 3093862"/>
                <a:gd name="connsiteY75" fmla="*/ 15073 h 3263153"/>
                <a:gd name="connsiteX76" fmla="*/ 687426 w 3093862"/>
                <a:gd name="connsiteY76" fmla="*/ 25121 h 3263153"/>
                <a:gd name="connsiteX77" fmla="*/ 581918 w 3093862"/>
                <a:gd name="connsiteY77" fmla="*/ 30146 h 3263153"/>
                <a:gd name="connsiteX78" fmla="*/ 506555 w 3093862"/>
                <a:gd name="connsiteY78" fmla="*/ 15073 h 3263153"/>
                <a:gd name="connsiteX79" fmla="*/ 421144 w 3093862"/>
                <a:gd name="connsiteY79" fmla="*/ 5025 h 3263153"/>
                <a:gd name="connsiteX80" fmla="*/ 315637 w 3093862"/>
                <a:gd name="connsiteY80" fmla="*/ 0 h 3263153"/>
                <a:gd name="connsiteX81" fmla="*/ 210129 w 3093862"/>
                <a:gd name="connsiteY81" fmla="*/ 20097 h 3263153"/>
                <a:gd name="connsiteX82" fmla="*/ 154863 w 3093862"/>
                <a:gd name="connsiteY82" fmla="*/ 30146 h 3263153"/>
                <a:gd name="connsiteX83" fmla="*/ 79500 w 3093862"/>
                <a:gd name="connsiteY83"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23531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93862 w 3093862"/>
                <a:gd name="connsiteY40" fmla="*/ 2848715 h 3263153"/>
                <a:gd name="connsiteX41" fmla="*/ 3049773 w 3093862"/>
                <a:gd name="connsiteY41" fmla="*/ 2724090 h 3263153"/>
                <a:gd name="connsiteX42" fmla="*/ 2963772 w 3093862"/>
                <a:gd name="connsiteY42" fmla="*/ 2652272 h 3263153"/>
                <a:gd name="connsiteX43" fmla="*/ 2883877 w 3093862"/>
                <a:gd name="connsiteY43" fmla="*/ 2586959 h 3263153"/>
                <a:gd name="connsiteX44" fmla="*/ 2787826 w 3093862"/>
                <a:gd name="connsiteY44" fmla="*/ 2506570 h 3263153"/>
                <a:gd name="connsiteX45" fmla="*/ 2740541 w 3093862"/>
                <a:gd name="connsiteY45" fmla="*/ 2399980 h 3263153"/>
                <a:gd name="connsiteX46" fmla="*/ 2677098 w 3093862"/>
                <a:gd name="connsiteY46" fmla="*/ 2326392 h 3263153"/>
                <a:gd name="connsiteX47" fmla="*/ 2627698 w 3093862"/>
                <a:gd name="connsiteY47" fmla="*/ 2212220 h 3263153"/>
                <a:gd name="connsiteX48" fmla="*/ 2502137 w 3093862"/>
                <a:gd name="connsiteY48" fmla="*/ 2106115 h 3263153"/>
                <a:gd name="connsiteX49" fmla="*/ 2405694 w 3093862"/>
                <a:gd name="connsiteY49" fmla="*/ 2031147 h 3263153"/>
                <a:gd name="connsiteX50" fmla="*/ 2376337 w 3093862"/>
                <a:gd name="connsiteY50" fmla="*/ 1881899 h 3263153"/>
                <a:gd name="connsiteX51" fmla="*/ 2282749 w 3093862"/>
                <a:gd name="connsiteY51" fmla="*/ 1777474 h 3263153"/>
                <a:gd name="connsiteX52" fmla="*/ 2251521 w 3093862"/>
                <a:gd name="connsiteY52" fmla="*/ 1620543 h 3263153"/>
                <a:gd name="connsiteX53" fmla="*/ 2277331 w 3093862"/>
                <a:gd name="connsiteY53" fmla="*/ 1522917 h 3263153"/>
                <a:gd name="connsiteX54" fmla="*/ 2348655 w 3093862"/>
                <a:gd name="connsiteY54" fmla="*/ 1381157 h 3263153"/>
                <a:gd name="connsiteX55" fmla="*/ 2284818 w 3093862"/>
                <a:gd name="connsiteY55" fmla="*/ 1296041 h 3263153"/>
                <a:gd name="connsiteX56" fmla="*/ 2298412 w 3093862"/>
                <a:gd name="connsiteY56" fmla="*/ 1184425 h 3263153"/>
                <a:gd name="connsiteX57" fmla="*/ 2299793 w 3093862"/>
                <a:gd name="connsiteY57" fmla="*/ 1059905 h 3263153"/>
                <a:gd name="connsiteX58" fmla="*/ 2309446 w 3093862"/>
                <a:gd name="connsiteY58" fmla="*/ 950456 h 3263153"/>
                <a:gd name="connsiteX59" fmla="*/ 2230143 w 3093862"/>
                <a:gd name="connsiteY59" fmla="*/ 876867 h 3263153"/>
                <a:gd name="connsiteX60" fmla="*/ 2182759 w 3093862"/>
                <a:gd name="connsiteY60" fmla="*/ 824852 h 3263153"/>
                <a:gd name="connsiteX61" fmla="*/ 2114587 w 3093862"/>
                <a:gd name="connsiteY61" fmla="*/ 768109 h 3263153"/>
                <a:gd name="connsiteX62" fmla="*/ 1974009 w 3093862"/>
                <a:gd name="connsiteY62" fmla="*/ 794214 h 3263153"/>
                <a:gd name="connsiteX63" fmla="*/ 1956768 w 3093862"/>
                <a:gd name="connsiteY63" fmla="*/ 714221 h 3263153"/>
                <a:gd name="connsiteX64" fmla="*/ 1876382 w 3093862"/>
                <a:gd name="connsiteY64" fmla="*/ 693041 h 3263153"/>
                <a:gd name="connsiteX65" fmla="*/ 1751566 w 3093862"/>
                <a:gd name="connsiteY65" fmla="*/ 609107 h 3263153"/>
                <a:gd name="connsiteX66" fmla="*/ 1724277 w 3093862"/>
                <a:gd name="connsiteY66" fmla="*/ 571377 h 3263153"/>
                <a:gd name="connsiteX67" fmla="*/ 1643201 w 3093862"/>
                <a:gd name="connsiteY67" fmla="*/ 569899 h 3263153"/>
                <a:gd name="connsiteX68" fmla="*/ 1535920 w 3093862"/>
                <a:gd name="connsiteY68" fmla="*/ 446856 h 3263153"/>
                <a:gd name="connsiteX69" fmla="*/ 1455927 w 3093862"/>
                <a:gd name="connsiteY69" fmla="*/ 379376 h 3263153"/>
                <a:gd name="connsiteX70" fmla="*/ 1391303 w 3093862"/>
                <a:gd name="connsiteY70" fmla="*/ 348443 h 3263153"/>
                <a:gd name="connsiteX71" fmla="*/ 1270033 w 3093862"/>
                <a:gd name="connsiteY71" fmla="*/ 307855 h 3263153"/>
                <a:gd name="connsiteX72" fmla="*/ 1126597 w 3093862"/>
                <a:gd name="connsiteY72" fmla="*/ 155750 h 3263153"/>
                <a:gd name="connsiteX73" fmla="*/ 1054191 w 3093862"/>
                <a:gd name="connsiteY73" fmla="*/ 25121 h 3263153"/>
                <a:gd name="connsiteX74" fmla="*/ 1054191 w 3093862"/>
                <a:gd name="connsiteY74" fmla="*/ 10049 h 3263153"/>
                <a:gd name="connsiteX75" fmla="*/ 963755 w 3093862"/>
                <a:gd name="connsiteY75" fmla="*/ 5025 h 3263153"/>
                <a:gd name="connsiteX76" fmla="*/ 873320 w 3093862"/>
                <a:gd name="connsiteY76" fmla="*/ 15073 h 3263153"/>
                <a:gd name="connsiteX77" fmla="*/ 792933 w 3093862"/>
                <a:gd name="connsiteY77" fmla="*/ 15073 h 3263153"/>
                <a:gd name="connsiteX78" fmla="*/ 687426 w 3093862"/>
                <a:gd name="connsiteY78" fmla="*/ 25121 h 3263153"/>
                <a:gd name="connsiteX79" fmla="*/ 581918 w 3093862"/>
                <a:gd name="connsiteY79" fmla="*/ 30146 h 3263153"/>
                <a:gd name="connsiteX80" fmla="*/ 506555 w 3093862"/>
                <a:gd name="connsiteY80" fmla="*/ 15073 h 3263153"/>
                <a:gd name="connsiteX81" fmla="*/ 421144 w 3093862"/>
                <a:gd name="connsiteY81" fmla="*/ 5025 h 3263153"/>
                <a:gd name="connsiteX82" fmla="*/ 315637 w 3093862"/>
                <a:gd name="connsiteY82" fmla="*/ 0 h 3263153"/>
                <a:gd name="connsiteX83" fmla="*/ 210129 w 3093862"/>
                <a:gd name="connsiteY83" fmla="*/ 20097 h 3263153"/>
                <a:gd name="connsiteX84" fmla="*/ 154863 w 3093862"/>
                <a:gd name="connsiteY84" fmla="*/ 30146 h 3263153"/>
                <a:gd name="connsiteX85" fmla="*/ 79500 w 3093862"/>
                <a:gd name="connsiteY85"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47459 w 3093862"/>
                <a:gd name="connsiteY40" fmla="*/ 2925845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371431 w 3093862"/>
                <a:gd name="connsiteY12" fmla="*/ 1778471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236501 w 3244064"/>
                <a:gd name="connsiteY22" fmla="*/ 2825164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067 w 3244064"/>
                <a:gd name="connsiteY10" fmla="*/ 1259131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28931 w 3244064"/>
                <a:gd name="connsiteY10" fmla="*/ 1327019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14772 w 3244064"/>
                <a:gd name="connsiteY8" fmla="*/ 812775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73904 w 3244064"/>
                <a:gd name="connsiteY8" fmla="*/ 897064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71350 w 3244064"/>
                <a:gd name="connsiteY7" fmla="*/ 710608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406782 w 3244064"/>
                <a:gd name="connsiteY11" fmla="*/ 1043971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96892 w 3244064"/>
                <a:gd name="connsiteY13" fmla="*/ 1264867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81261 w 3244064"/>
                <a:gd name="connsiteY10" fmla="*/ 777435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51112 w 3244064"/>
                <a:gd name="connsiteY9" fmla="*/ 627409 h 3263153"/>
                <a:gd name="connsiteX10" fmla="*/ 81261 w 3244064"/>
                <a:gd name="connsiteY10" fmla="*/ 777435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63363 w 3244064"/>
                <a:gd name="connsiteY8" fmla="*/ 531832 h 3263153"/>
                <a:gd name="connsiteX9" fmla="*/ 51112 w 3244064"/>
                <a:gd name="connsiteY9" fmla="*/ 627409 h 3263153"/>
                <a:gd name="connsiteX10" fmla="*/ 81261 w 3244064"/>
                <a:gd name="connsiteY10" fmla="*/ 777435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70709 w 3244064"/>
                <a:gd name="connsiteY7" fmla="*/ 485253 h 3263153"/>
                <a:gd name="connsiteX8" fmla="*/ 63363 w 3244064"/>
                <a:gd name="connsiteY8" fmla="*/ 531832 h 3263153"/>
                <a:gd name="connsiteX9" fmla="*/ 51112 w 3244064"/>
                <a:gd name="connsiteY9" fmla="*/ 627409 h 3263153"/>
                <a:gd name="connsiteX10" fmla="*/ 81261 w 3244064"/>
                <a:gd name="connsiteY10" fmla="*/ 777435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86611 w 3244064"/>
                <a:gd name="connsiteY6" fmla="*/ 398066 h 3263153"/>
                <a:gd name="connsiteX7" fmla="*/ 70709 w 3244064"/>
                <a:gd name="connsiteY7" fmla="*/ 485253 h 3263153"/>
                <a:gd name="connsiteX8" fmla="*/ 63363 w 3244064"/>
                <a:gd name="connsiteY8" fmla="*/ 531832 h 3263153"/>
                <a:gd name="connsiteX9" fmla="*/ 51112 w 3244064"/>
                <a:gd name="connsiteY9" fmla="*/ 627409 h 3263153"/>
                <a:gd name="connsiteX10" fmla="*/ 81261 w 3244064"/>
                <a:gd name="connsiteY10" fmla="*/ 777435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44617 w 3244064"/>
                <a:gd name="connsiteY5" fmla="*/ 295193 h 3263153"/>
                <a:gd name="connsiteX6" fmla="*/ 86611 w 3244064"/>
                <a:gd name="connsiteY6" fmla="*/ 398066 h 3263153"/>
                <a:gd name="connsiteX7" fmla="*/ 70709 w 3244064"/>
                <a:gd name="connsiteY7" fmla="*/ 485253 h 3263153"/>
                <a:gd name="connsiteX8" fmla="*/ 63363 w 3244064"/>
                <a:gd name="connsiteY8" fmla="*/ 531832 h 3263153"/>
                <a:gd name="connsiteX9" fmla="*/ 51112 w 3244064"/>
                <a:gd name="connsiteY9" fmla="*/ 627409 h 3263153"/>
                <a:gd name="connsiteX10" fmla="*/ 81261 w 3244064"/>
                <a:gd name="connsiteY10" fmla="*/ 777435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86868 w 3244064"/>
                <a:gd name="connsiteY4" fmla="*/ 216860 h 3263153"/>
                <a:gd name="connsiteX5" fmla="*/ 44617 w 3244064"/>
                <a:gd name="connsiteY5" fmla="*/ 295193 h 3263153"/>
                <a:gd name="connsiteX6" fmla="*/ 86611 w 3244064"/>
                <a:gd name="connsiteY6" fmla="*/ 398066 h 3263153"/>
                <a:gd name="connsiteX7" fmla="*/ 70709 w 3244064"/>
                <a:gd name="connsiteY7" fmla="*/ 485253 h 3263153"/>
                <a:gd name="connsiteX8" fmla="*/ 63363 w 3244064"/>
                <a:gd name="connsiteY8" fmla="*/ 531832 h 3263153"/>
                <a:gd name="connsiteX9" fmla="*/ 51112 w 3244064"/>
                <a:gd name="connsiteY9" fmla="*/ 627409 h 3263153"/>
                <a:gd name="connsiteX10" fmla="*/ 81261 w 3244064"/>
                <a:gd name="connsiteY10" fmla="*/ 777435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49564 w 3244064"/>
                <a:gd name="connsiteY3" fmla="*/ 161515 h 3263153"/>
                <a:gd name="connsiteX4" fmla="*/ 86868 w 3244064"/>
                <a:gd name="connsiteY4" fmla="*/ 216860 h 3263153"/>
                <a:gd name="connsiteX5" fmla="*/ 44617 w 3244064"/>
                <a:gd name="connsiteY5" fmla="*/ 295193 h 3263153"/>
                <a:gd name="connsiteX6" fmla="*/ 86611 w 3244064"/>
                <a:gd name="connsiteY6" fmla="*/ 398066 h 3263153"/>
                <a:gd name="connsiteX7" fmla="*/ 70709 w 3244064"/>
                <a:gd name="connsiteY7" fmla="*/ 485253 h 3263153"/>
                <a:gd name="connsiteX8" fmla="*/ 63363 w 3244064"/>
                <a:gd name="connsiteY8" fmla="*/ 531832 h 3263153"/>
                <a:gd name="connsiteX9" fmla="*/ 51112 w 3244064"/>
                <a:gd name="connsiteY9" fmla="*/ 627409 h 3263153"/>
                <a:gd name="connsiteX10" fmla="*/ 81261 w 3244064"/>
                <a:gd name="connsiteY10" fmla="*/ 777435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74859 w 3244064"/>
                <a:gd name="connsiteY2" fmla="*/ 103532 h 3263153"/>
                <a:gd name="connsiteX3" fmla="*/ 49564 w 3244064"/>
                <a:gd name="connsiteY3" fmla="*/ 161515 h 3263153"/>
                <a:gd name="connsiteX4" fmla="*/ 86868 w 3244064"/>
                <a:gd name="connsiteY4" fmla="*/ 216860 h 3263153"/>
                <a:gd name="connsiteX5" fmla="*/ 44617 w 3244064"/>
                <a:gd name="connsiteY5" fmla="*/ 295193 h 3263153"/>
                <a:gd name="connsiteX6" fmla="*/ 86611 w 3244064"/>
                <a:gd name="connsiteY6" fmla="*/ 398066 h 3263153"/>
                <a:gd name="connsiteX7" fmla="*/ 70709 w 3244064"/>
                <a:gd name="connsiteY7" fmla="*/ 485253 h 3263153"/>
                <a:gd name="connsiteX8" fmla="*/ 63363 w 3244064"/>
                <a:gd name="connsiteY8" fmla="*/ 531832 h 3263153"/>
                <a:gd name="connsiteX9" fmla="*/ 51112 w 3244064"/>
                <a:gd name="connsiteY9" fmla="*/ 627409 h 3263153"/>
                <a:gd name="connsiteX10" fmla="*/ 81261 w 3244064"/>
                <a:gd name="connsiteY10" fmla="*/ 777435 h 3263153"/>
                <a:gd name="connsiteX11" fmla="*/ 115521 w 3244064"/>
                <a:gd name="connsiteY11" fmla="*/ 867481 h 3263153"/>
                <a:gd name="connsiteX12" fmla="*/ 129015 w 3244064"/>
                <a:gd name="connsiteY12" fmla="*/ 939769 h 3263153"/>
                <a:gd name="connsiteX13" fmla="*/ 161656 w 3244064"/>
                <a:gd name="connsiteY13" fmla="*/ 1115300 h 3263153"/>
                <a:gd name="connsiteX14" fmla="*/ 166770 w 3244064"/>
                <a:gd name="connsiteY14" fmla="*/ 1225479 h 3263153"/>
                <a:gd name="connsiteX15" fmla="*/ 144687 w 3244064"/>
                <a:gd name="connsiteY15" fmla="*/ 1342794 h 3263153"/>
                <a:gd name="connsiteX16" fmla="*/ 92754 w 3244064"/>
                <a:gd name="connsiteY16" fmla="*/ 1489635 h 3263153"/>
                <a:gd name="connsiteX17" fmla="*/ 134782 w 3244064"/>
                <a:gd name="connsiteY17" fmla="*/ 1691159 h 3263153"/>
                <a:gd name="connsiteX18" fmla="*/ 84020 w 3244064"/>
                <a:gd name="connsiteY18" fmla="*/ 1854416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59631 h 3287614"/>
                <a:gd name="connsiteX1" fmla="*/ 112252 w 3244064"/>
                <a:gd name="connsiteY1" fmla="*/ 0 h 3287614"/>
                <a:gd name="connsiteX2" fmla="*/ 74859 w 3244064"/>
                <a:gd name="connsiteY2" fmla="*/ 127993 h 3287614"/>
                <a:gd name="connsiteX3" fmla="*/ 49564 w 3244064"/>
                <a:gd name="connsiteY3" fmla="*/ 185976 h 3287614"/>
                <a:gd name="connsiteX4" fmla="*/ 86868 w 3244064"/>
                <a:gd name="connsiteY4" fmla="*/ 241321 h 3287614"/>
                <a:gd name="connsiteX5" fmla="*/ 44617 w 3244064"/>
                <a:gd name="connsiteY5" fmla="*/ 319654 h 3287614"/>
                <a:gd name="connsiteX6" fmla="*/ 86611 w 3244064"/>
                <a:gd name="connsiteY6" fmla="*/ 422527 h 3287614"/>
                <a:gd name="connsiteX7" fmla="*/ 70709 w 3244064"/>
                <a:gd name="connsiteY7" fmla="*/ 509714 h 3287614"/>
                <a:gd name="connsiteX8" fmla="*/ 63363 w 3244064"/>
                <a:gd name="connsiteY8" fmla="*/ 556293 h 3287614"/>
                <a:gd name="connsiteX9" fmla="*/ 51112 w 3244064"/>
                <a:gd name="connsiteY9" fmla="*/ 651870 h 3287614"/>
                <a:gd name="connsiteX10" fmla="*/ 81261 w 3244064"/>
                <a:gd name="connsiteY10" fmla="*/ 801896 h 3287614"/>
                <a:gd name="connsiteX11" fmla="*/ 115521 w 3244064"/>
                <a:gd name="connsiteY11" fmla="*/ 891942 h 3287614"/>
                <a:gd name="connsiteX12" fmla="*/ 129015 w 3244064"/>
                <a:gd name="connsiteY12" fmla="*/ 964230 h 3287614"/>
                <a:gd name="connsiteX13" fmla="*/ 161656 w 3244064"/>
                <a:gd name="connsiteY13" fmla="*/ 1139761 h 3287614"/>
                <a:gd name="connsiteX14" fmla="*/ 166770 w 3244064"/>
                <a:gd name="connsiteY14" fmla="*/ 1249940 h 3287614"/>
                <a:gd name="connsiteX15" fmla="*/ 144687 w 3244064"/>
                <a:gd name="connsiteY15" fmla="*/ 1367255 h 3287614"/>
                <a:gd name="connsiteX16" fmla="*/ 92754 w 3244064"/>
                <a:gd name="connsiteY16" fmla="*/ 1514096 h 3287614"/>
                <a:gd name="connsiteX17" fmla="*/ 134782 w 3244064"/>
                <a:gd name="connsiteY17" fmla="*/ 1715620 h 3287614"/>
                <a:gd name="connsiteX18" fmla="*/ 84020 w 3244064"/>
                <a:gd name="connsiteY18" fmla="*/ 1878877 h 3287614"/>
                <a:gd name="connsiteX19" fmla="*/ 152401 w 3244064"/>
                <a:gd name="connsiteY19" fmla="*/ 2079437 h 3287614"/>
                <a:gd name="connsiteX20" fmla="*/ 138033 w 3244064"/>
                <a:gd name="connsiteY20" fmla="*/ 2221172 h 3287614"/>
                <a:gd name="connsiteX21" fmla="*/ 98545 w 3244064"/>
                <a:gd name="connsiteY21" fmla="*/ 2347922 h 3287614"/>
                <a:gd name="connsiteX22" fmla="*/ 123391 w 3244064"/>
                <a:gd name="connsiteY22" fmla="*/ 2408554 h 3287614"/>
                <a:gd name="connsiteX23" fmla="*/ 132143 w 3244064"/>
                <a:gd name="connsiteY23" fmla="*/ 2528104 h 3287614"/>
                <a:gd name="connsiteX24" fmla="*/ 170107 w 3244064"/>
                <a:gd name="connsiteY24" fmla="*/ 2650255 h 3287614"/>
                <a:gd name="connsiteX25" fmla="*/ 144653 w 3244064"/>
                <a:gd name="connsiteY25" fmla="*/ 2573321 h 3287614"/>
                <a:gd name="connsiteX26" fmla="*/ 112750 w 3244064"/>
                <a:gd name="connsiteY26" fmla="*/ 2699737 h 3287614"/>
                <a:gd name="connsiteX27" fmla="*/ 84101 w 3244064"/>
                <a:gd name="connsiteY27" fmla="*/ 2745352 h 3287614"/>
                <a:gd name="connsiteX28" fmla="*/ 0 w 3244064"/>
                <a:gd name="connsiteY28" fmla="*/ 2861928 h 3287614"/>
                <a:gd name="connsiteX29" fmla="*/ 150202 w 3244064"/>
                <a:gd name="connsiteY29" fmla="*/ 2925381 h 3287614"/>
                <a:gd name="connsiteX30" fmla="*/ 298760 w 3244064"/>
                <a:gd name="connsiteY30" fmla="*/ 2936513 h 3287614"/>
                <a:gd name="connsiteX31" fmla="*/ 400721 w 3244064"/>
                <a:gd name="connsiteY31" fmla="*/ 2973455 h 3287614"/>
                <a:gd name="connsiteX32" fmla="*/ 638237 w 3244064"/>
                <a:gd name="connsiteY32" fmla="*/ 3015422 h 3287614"/>
                <a:gd name="connsiteX33" fmla="*/ 824920 w 3244064"/>
                <a:gd name="connsiteY33" fmla="*/ 3103296 h 3287614"/>
                <a:gd name="connsiteX34" fmla="*/ 991801 w 3244064"/>
                <a:gd name="connsiteY34" fmla="*/ 3073546 h 3287614"/>
                <a:gd name="connsiteX35" fmla="*/ 1105584 w 3244064"/>
                <a:gd name="connsiteY35" fmla="*/ 3146346 h 3287614"/>
                <a:gd name="connsiteX36" fmla="*/ 1184591 w 3244064"/>
                <a:gd name="connsiteY36" fmla="*/ 3159252 h 3287614"/>
                <a:gd name="connsiteX37" fmla="*/ 1279755 w 3244064"/>
                <a:gd name="connsiteY37" fmla="*/ 3224861 h 3287614"/>
                <a:gd name="connsiteX38" fmla="*/ 2305475 w 3244064"/>
                <a:gd name="connsiteY38" fmla="*/ 3287614 h 3287614"/>
                <a:gd name="connsiteX39" fmla="*/ 2930247 w 3244064"/>
                <a:gd name="connsiteY39" fmla="*/ 3225256 h 3287614"/>
                <a:gd name="connsiteX40" fmla="*/ 2996644 w 3244064"/>
                <a:gd name="connsiteY40" fmla="*/ 3165655 h 3287614"/>
                <a:gd name="connsiteX41" fmla="*/ 3010981 w 3244064"/>
                <a:gd name="connsiteY41" fmla="*/ 3142118 h 3287614"/>
                <a:gd name="connsiteX42" fmla="*/ 3072156 w 3244064"/>
                <a:gd name="connsiteY42" fmla="*/ 3091204 h 3287614"/>
                <a:gd name="connsiteX43" fmla="*/ 3127521 w 3244064"/>
                <a:gd name="connsiteY43" fmla="*/ 3070400 h 3287614"/>
                <a:gd name="connsiteX44" fmla="*/ 3172740 w 3244064"/>
                <a:gd name="connsiteY44" fmla="*/ 3019318 h 3287614"/>
                <a:gd name="connsiteX45" fmla="*/ 3228332 w 3244064"/>
                <a:gd name="connsiteY45" fmla="*/ 2942638 h 3287614"/>
                <a:gd name="connsiteX46" fmla="*/ 3244064 w 3244064"/>
                <a:gd name="connsiteY46" fmla="*/ 2873176 h 3287614"/>
                <a:gd name="connsiteX47" fmla="*/ 3199975 w 3244064"/>
                <a:gd name="connsiteY47" fmla="*/ 2748551 h 3287614"/>
                <a:gd name="connsiteX48" fmla="*/ 3113974 w 3244064"/>
                <a:gd name="connsiteY48" fmla="*/ 2676733 h 3287614"/>
                <a:gd name="connsiteX49" fmla="*/ 3034079 w 3244064"/>
                <a:gd name="connsiteY49" fmla="*/ 2611420 h 3287614"/>
                <a:gd name="connsiteX50" fmla="*/ 2938028 w 3244064"/>
                <a:gd name="connsiteY50" fmla="*/ 2531031 h 3287614"/>
                <a:gd name="connsiteX51" fmla="*/ 2890743 w 3244064"/>
                <a:gd name="connsiteY51" fmla="*/ 2424441 h 3287614"/>
                <a:gd name="connsiteX52" fmla="*/ 2827300 w 3244064"/>
                <a:gd name="connsiteY52" fmla="*/ 2350853 h 3287614"/>
                <a:gd name="connsiteX53" fmla="*/ 2777900 w 3244064"/>
                <a:gd name="connsiteY53" fmla="*/ 2236681 h 3287614"/>
                <a:gd name="connsiteX54" fmla="*/ 2652339 w 3244064"/>
                <a:gd name="connsiteY54" fmla="*/ 2130576 h 3287614"/>
                <a:gd name="connsiteX55" fmla="*/ 2555896 w 3244064"/>
                <a:gd name="connsiteY55" fmla="*/ 2055608 h 3287614"/>
                <a:gd name="connsiteX56" fmla="*/ 2526539 w 3244064"/>
                <a:gd name="connsiteY56" fmla="*/ 1906360 h 3287614"/>
                <a:gd name="connsiteX57" fmla="*/ 2432951 w 3244064"/>
                <a:gd name="connsiteY57" fmla="*/ 1801935 h 3287614"/>
                <a:gd name="connsiteX58" fmla="*/ 2401723 w 3244064"/>
                <a:gd name="connsiteY58" fmla="*/ 1645004 h 3287614"/>
                <a:gd name="connsiteX59" fmla="*/ 2427533 w 3244064"/>
                <a:gd name="connsiteY59" fmla="*/ 1547378 h 3287614"/>
                <a:gd name="connsiteX60" fmla="*/ 2498857 w 3244064"/>
                <a:gd name="connsiteY60" fmla="*/ 1405618 h 3287614"/>
                <a:gd name="connsiteX61" fmla="*/ 2435020 w 3244064"/>
                <a:gd name="connsiteY61" fmla="*/ 1320502 h 3287614"/>
                <a:gd name="connsiteX62" fmla="*/ 2448614 w 3244064"/>
                <a:gd name="connsiteY62" fmla="*/ 1208886 h 3287614"/>
                <a:gd name="connsiteX63" fmla="*/ 2449995 w 3244064"/>
                <a:gd name="connsiteY63" fmla="*/ 1084366 h 3287614"/>
                <a:gd name="connsiteX64" fmla="*/ 2459648 w 3244064"/>
                <a:gd name="connsiteY64" fmla="*/ 974917 h 3287614"/>
                <a:gd name="connsiteX65" fmla="*/ 2380345 w 3244064"/>
                <a:gd name="connsiteY65" fmla="*/ 901328 h 3287614"/>
                <a:gd name="connsiteX66" fmla="*/ 2332961 w 3244064"/>
                <a:gd name="connsiteY66" fmla="*/ 849313 h 3287614"/>
                <a:gd name="connsiteX67" fmla="*/ 2264789 w 3244064"/>
                <a:gd name="connsiteY67" fmla="*/ 792570 h 3287614"/>
                <a:gd name="connsiteX68" fmla="*/ 2124211 w 3244064"/>
                <a:gd name="connsiteY68" fmla="*/ 818675 h 3287614"/>
                <a:gd name="connsiteX69" fmla="*/ 2106970 w 3244064"/>
                <a:gd name="connsiteY69" fmla="*/ 738682 h 3287614"/>
                <a:gd name="connsiteX70" fmla="*/ 2026584 w 3244064"/>
                <a:gd name="connsiteY70" fmla="*/ 717502 h 3287614"/>
                <a:gd name="connsiteX71" fmla="*/ 1901768 w 3244064"/>
                <a:gd name="connsiteY71" fmla="*/ 633568 h 3287614"/>
                <a:gd name="connsiteX72" fmla="*/ 1874479 w 3244064"/>
                <a:gd name="connsiteY72" fmla="*/ 595838 h 3287614"/>
                <a:gd name="connsiteX73" fmla="*/ 1793403 w 3244064"/>
                <a:gd name="connsiteY73" fmla="*/ 594360 h 3287614"/>
                <a:gd name="connsiteX74" fmla="*/ 1686122 w 3244064"/>
                <a:gd name="connsiteY74" fmla="*/ 471317 h 3287614"/>
                <a:gd name="connsiteX75" fmla="*/ 1606129 w 3244064"/>
                <a:gd name="connsiteY75" fmla="*/ 403837 h 3287614"/>
                <a:gd name="connsiteX76" fmla="*/ 1541505 w 3244064"/>
                <a:gd name="connsiteY76" fmla="*/ 372904 h 3287614"/>
                <a:gd name="connsiteX77" fmla="*/ 1420235 w 3244064"/>
                <a:gd name="connsiteY77" fmla="*/ 332316 h 3287614"/>
                <a:gd name="connsiteX78" fmla="*/ 1276799 w 3244064"/>
                <a:gd name="connsiteY78" fmla="*/ 180211 h 3287614"/>
                <a:gd name="connsiteX79" fmla="*/ 1204393 w 3244064"/>
                <a:gd name="connsiteY79" fmla="*/ 49582 h 3287614"/>
                <a:gd name="connsiteX80" fmla="*/ 1204393 w 3244064"/>
                <a:gd name="connsiteY80" fmla="*/ 34510 h 3287614"/>
                <a:gd name="connsiteX81" fmla="*/ 1113957 w 3244064"/>
                <a:gd name="connsiteY81" fmla="*/ 29486 h 3287614"/>
                <a:gd name="connsiteX82" fmla="*/ 1023522 w 3244064"/>
                <a:gd name="connsiteY82" fmla="*/ 39534 h 3287614"/>
                <a:gd name="connsiteX83" fmla="*/ 943135 w 3244064"/>
                <a:gd name="connsiteY83" fmla="*/ 39534 h 3287614"/>
                <a:gd name="connsiteX84" fmla="*/ 837628 w 3244064"/>
                <a:gd name="connsiteY84" fmla="*/ 49582 h 3287614"/>
                <a:gd name="connsiteX85" fmla="*/ 732120 w 3244064"/>
                <a:gd name="connsiteY85" fmla="*/ 54607 h 3287614"/>
                <a:gd name="connsiteX86" fmla="*/ 656757 w 3244064"/>
                <a:gd name="connsiteY86" fmla="*/ 39534 h 3287614"/>
                <a:gd name="connsiteX87" fmla="*/ 571346 w 3244064"/>
                <a:gd name="connsiteY87" fmla="*/ 29486 h 3287614"/>
                <a:gd name="connsiteX88" fmla="*/ 465839 w 3244064"/>
                <a:gd name="connsiteY88" fmla="*/ 24461 h 3287614"/>
                <a:gd name="connsiteX89" fmla="*/ 360331 w 3244064"/>
                <a:gd name="connsiteY89" fmla="*/ 44558 h 3287614"/>
                <a:gd name="connsiteX90" fmla="*/ 305065 w 3244064"/>
                <a:gd name="connsiteY90" fmla="*/ 54607 h 3287614"/>
                <a:gd name="connsiteX91" fmla="*/ 229702 w 3244064"/>
                <a:gd name="connsiteY91" fmla="*/ 59631 h 3287614"/>
                <a:gd name="connsiteX0" fmla="*/ 229702 w 3244064"/>
                <a:gd name="connsiteY0" fmla="*/ 59631 h 3287614"/>
                <a:gd name="connsiteX1" fmla="*/ 112252 w 3244064"/>
                <a:gd name="connsiteY1" fmla="*/ 0 h 3287614"/>
                <a:gd name="connsiteX2" fmla="*/ 74859 w 3244064"/>
                <a:gd name="connsiteY2" fmla="*/ 127993 h 3287614"/>
                <a:gd name="connsiteX3" fmla="*/ 49564 w 3244064"/>
                <a:gd name="connsiteY3" fmla="*/ 185976 h 3287614"/>
                <a:gd name="connsiteX4" fmla="*/ 86868 w 3244064"/>
                <a:gd name="connsiteY4" fmla="*/ 241321 h 3287614"/>
                <a:gd name="connsiteX5" fmla="*/ 44617 w 3244064"/>
                <a:gd name="connsiteY5" fmla="*/ 319654 h 3287614"/>
                <a:gd name="connsiteX6" fmla="*/ 86611 w 3244064"/>
                <a:gd name="connsiteY6" fmla="*/ 422527 h 3287614"/>
                <a:gd name="connsiteX7" fmla="*/ 70709 w 3244064"/>
                <a:gd name="connsiteY7" fmla="*/ 509714 h 3287614"/>
                <a:gd name="connsiteX8" fmla="*/ 63363 w 3244064"/>
                <a:gd name="connsiteY8" fmla="*/ 556293 h 3287614"/>
                <a:gd name="connsiteX9" fmla="*/ 51112 w 3244064"/>
                <a:gd name="connsiteY9" fmla="*/ 651870 h 3287614"/>
                <a:gd name="connsiteX10" fmla="*/ 81261 w 3244064"/>
                <a:gd name="connsiteY10" fmla="*/ 801896 h 3287614"/>
                <a:gd name="connsiteX11" fmla="*/ 115521 w 3244064"/>
                <a:gd name="connsiteY11" fmla="*/ 891942 h 3287614"/>
                <a:gd name="connsiteX12" fmla="*/ 129015 w 3244064"/>
                <a:gd name="connsiteY12" fmla="*/ 964230 h 3287614"/>
                <a:gd name="connsiteX13" fmla="*/ 161656 w 3244064"/>
                <a:gd name="connsiteY13" fmla="*/ 1139761 h 3287614"/>
                <a:gd name="connsiteX14" fmla="*/ 166770 w 3244064"/>
                <a:gd name="connsiteY14" fmla="*/ 1249940 h 3287614"/>
                <a:gd name="connsiteX15" fmla="*/ 144687 w 3244064"/>
                <a:gd name="connsiteY15" fmla="*/ 1367255 h 3287614"/>
                <a:gd name="connsiteX16" fmla="*/ 92754 w 3244064"/>
                <a:gd name="connsiteY16" fmla="*/ 1514096 h 3287614"/>
                <a:gd name="connsiteX17" fmla="*/ 134782 w 3244064"/>
                <a:gd name="connsiteY17" fmla="*/ 1715620 h 3287614"/>
                <a:gd name="connsiteX18" fmla="*/ 84020 w 3244064"/>
                <a:gd name="connsiteY18" fmla="*/ 1878877 h 3287614"/>
                <a:gd name="connsiteX19" fmla="*/ 152401 w 3244064"/>
                <a:gd name="connsiteY19" fmla="*/ 2079437 h 3287614"/>
                <a:gd name="connsiteX20" fmla="*/ 138033 w 3244064"/>
                <a:gd name="connsiteY20" fmla="*/ 2221172 h 3287614"/>
                <a:gd name="connsiteX21" fmla="*/ 98545 w 3244064"/>
                <a:gd name="connsiteY21" fmla="*/ 2347922 h 3287614"/>
                <a:gd name="connsiteX22" fmla="*/ 123391 w 3244064"/>
                <a:gd name="connsiteY22" fmla="*/ 2408554 h 3287614"/>
                <a:gd name="connsiteX23" fmla="*/ 132143 w 3244064"/>
                <a:gd name="connsiteY23" fmla="*/ 2528104 h 3287614"/>
                <a:gd name="connsiteX24" fmla="*/ 170107 w 3244064"/>
                <a:gd name="connsiteY24" fmla="*/ 2650255 h 3287614"/>
                <a:gd name="connsiteX25" fmla="*/ 144653 w 3244064"/>
                <a:gd name="connsiteY25" fmla="*/ 2573321 h 3287614"/>
                <a:gd name="connsiteX26" fmla="*/ 112750 w 3244064"/>
                <a:gd name="connsiteY26" fmla="*/ 2699737 h 3287614"/>
                <a:gd name="connsiteX27" fmla="*/ 84101 w 3244064"/>
                <a:gd name="connsiteY27" fmla="*/ 2745352 h 3287614"/>
                <a:gd name="connsiteX28" fmla="*/ 0 w 3244064"/>
                <a:gd name="connsiteY28" fmla="*/ 2861928 h 3287614"/>
                <a:gd name="connsiteX29" fmla="*/ 150202 w 3244064"/>
                <a:gd name="connsiteY29" fmla="*/ 2925381 h 3287614"/>
                <a:gd name="connsiteX30" fmla="*/ 298760 w 3244064"/>
                <a:gd name="connsiteY30" fmla="*/ 2936513 h 3287614"/>
                <a:gd name="connsiteX31" fmla="*/ 400721 w 3244064"/>
                <a:gd name="connsiteY31" fmla="*/ 2973455 h 3287614"/>
                <a:gd name="connsiteX32" fmla="*/ 638237 w 3244064"/>
                <a:gd name="connsiteY32" fmla="*/ 3015422 h 3287614"/>
                <a:gd name="connsiteX33" fmla="*/ 824920 w 3244064"/>
                <a:gd name="connsiteY33" fmla="*/ 3103296 h 3287614"/>
                <a:gd name="connsiteX34" fmla="*/ 991801 w 3244064"/>
                <a:gd name="connsiteY34" fmla="*/ 3073546 h 3287614"/>
                <a:gd name="connsiteX35" fmla="*/ 1105584 w 3244064"/>
                <a:gd name="connsiteY35" fmla="*/ 3146346 h 3287614"/>
                <a:gd name="connsiteX36" fmla="*/ 1184591 w 3244064"/>
                <a:gd name="connsiteY36" fmla="*/ 3159252 h 3287614"/>
                <a:gd name="connsiteX37" fmla="*/ 1279755 w 3244064"/>
                <a:gd name="connsiteY37" fmla="*/ 3224861 h 3287614"/>
                <a:gd name="connsiteX38" fmla="*/ 2305475 w 3244064"/>
                <a:gd name="connsiteY38" fmla="*/ 3287614 h 3287614"/>
                <a:gd name="connsiteX39" fmla="*/ 2930247 w 3244064"/>
                <a:gd name="connsiteY39" fmla="*/ 3225256 h 3287614"/>
                <a:gd name="connsiteX40" fmla="*/ 2996644 w 3244064"/>
                <a:gd name="connsiteY40" fmla="*/ 3165655 h 3287614"/>
                <a:gd name="connsiteX41" fmla="*/ 3010981 w 3244064"/>
                <a:gd name="connsiteY41" fmla="*/ 3142118 h 3287614"/>
                <a:gd name="connsiteX42" fmla="*/ 3072156 w 3244064"/>
                <a:gd name="connsiteY42" fmla="*/ 3091204 h 3287614"/>
                <a:gd name="connsiteX43" fmla="*/ 3127521 w 3244064"/>
                <a:gd name="connsiteY43" fmla="*/ 3070400 h 3287614"/>
                <a:gd name="connsiteX44" fmla="*/ 3172740 w 3244064"/>
                <a:gd name="connsiteY44" fmla="*/ 3019318 h 3287614"/>
                <a:gd name="connsiteX45" fmla="*/ 3228332 w 3244064"/>
                <a:gd name="connsiteY45" fmla="*/ 2942638 h 3287614"/>
                <a:gd name="connsiteX46" fmla="*/ 3244064 w 3244064"/>
                <a:gd name="connsiteY46" fmla="*/ 2873176 h 3287614"/>
                <a:gd name="connsiteX47" fmla="*/ 3199975 w 3244064"/>
                <a:gd name="connsiteY47" fmla="*/ 2748551 h 3287614"/>
                <a:gd name="connsiteX48" fmla="*/ 3113974 w 3244064"/>
                <a:gd name="connsiteY48" fmla="*/ 2676733 h 3287614"/>
                <a:gd name="connsiteX49" fmla="*/ 3034079 w 3244064"/>
                <a:gd name="connsiteY49" fmla="*/ 2611420 h 3287614"/>
                <a:gd name="connsiteX50" fmla="*/ 2938028 w 3244064"/>
                <a:gd name="connsiteY50" fmla="*/ 2531031 h 3287614"/>
                <a:gd name="connsiteX51" fmla="*/ 2890743 w 3244064"/>
                <a:gd name="connsiteY51" fmla="*/ 2424441 h 3287614"/>
                <a:gd name="connsiteX52" fmla="*/ 2827300 w 3244064"/>
                <a:gd name="connsiteY52" fmla="*/ 2350853 h 3287614"/>
                <a:gd name="connsiteX53" fmla="*/ 2777900 w 3244064"/>
                <a:gd name="connsiteY53" fmla="*/ 2236681 h 3287614"/>
                <a:gd name="connsiteX54" fmla="*/ 2652339 w 3244064"/>
                <a:gd name="connsiteY54" fmla="*/ 2130576 h 3287614"/>
                <a:gd name="connsiteX55" fmla="*/ 2555896 w 3244064"/>
                <a:gd name="connsiteY55" fmla="*/ 2055608 h 3287614"/>
                <a:gd name="connsiteX56" fmla="*/ 2526539 w 3244064"/>
                <a:gd name="connsiteY56" fmla="*/ 1906360 h 3287614"/>
                <a:gd name="connsiteX57" fmla="*/ 2432951 w 3244064"/>
                <a:gd name="connsiteY57" fmla="*/ 1801935 h 3287614"/>
                <a:gd name="connsiteX58" fmla="*/ 2401723 w 3244064"/>
                <a:gd name="connsiteY58" fmla="*/ 1645004 h 3287614"/>
                <a:gd name="connsiteX59" fmla="*/ 2427533 w 3244064"/>
                <a:gd name="connsiteY59" fmla="*/ 1547378 h 3287614"/>
                <a:gd name="connsiteX60" fmla="*/ 2498857 w 3244064"/>
                <a:gd name="connsiteY60" fmla="*/ 1405618 h 3287614"/>
                <a:gd name="connsiteX61" fmla="*/ 2435020 w 3244064"/>
                <a:gd name="connsiteY61" fmla="*/ 1320502 h 3287614"/>
                <a:gd name="connsiteX62" fmla="*/ 2448614 w 3244064"/>
                <a:gd name="connsiteY62" fmla="*/ 1208886 h 3287614"/>
                <a:gd name="connsiteX63" fmla="*/ 2449995 w 3244064"/>
                <a:gd name="connsiteY63" fmla="*/ 1084366 h 3287614"/>
                <a:gd name="connsiteX64" fmla="*/ 2459648 w 3244064"/>
                <a:gd name="connsiteY64" fmla="*/ 974917 h 3287614"/>
                <a:gd name="connsiteX65" fmla="*/ 2380345 w 3244064"/>
                <a:gd name="connsiteY65" fmla="*/ 901328 h 3287614"/>
                <a:gd name="connsiteX66" fmla="*/ 2332961 w 3244064"/>
                <a:gd name="connsiteY66" fmla="*/ 849313 h 3287614"/>
                <a:gd name="connsiteX67" fmla="*/ 2264789 w 3244064"/>
                <a:gd name="connsiteY67" fmla="*/ 792570 h 3287614"/>
                <a:gd name="connsiteX68" fmla="*/ 2124211 w 3244064"/>
                <a:gd name="connsiteY68" fmla="*/ 818675 h 3287614"/>
                <a:gd name="connsiteX69" fmla="*/ 2106970 w 3244064"/>
                <a:gd name="connsiteY69" fmla="*/ 738682 h 3287614"/>
                <a:gd name="connsiteX70" fmla="*/ 2026584 w 3244064"/>
                <a:gd name="connsiteY70" fmla="*/ 717502 h 3287614"/>
                <a:gd name="connsiteX71" fmla="*/ 1901768 w 3244064"/>
                <a:gd name="connsiteY71" fmla="*/ 633568 h 3287614"/>
                <a:gd name="connsiteX72" fmla="*/ 1874479 w 3244064"/>
                <a:gd name="connsiteY72" fmla="*/ 595838 h 3287614"/>
                <a:gd name="connsiteX73" fmla="*/ 1793403 w 3244064"/>
                <a:gd name="connsiteY73" fmla="*/ 594360 h 3287614"/>
                <a:gd name="connsiteX74" fmla="*/ 1686122 w 3244064"/>
                <a:gd name="connsiteY74" fmla="*/ 471317 h 3287614"/>
                <a:gd name="connsiteX75" fmla="*/ 1606129 w 3244064"/>
                <a:gd name="connsiteY75" fmla="*/ 403837 h 3287614"/>
                <a:gd name="connsiteX76" fmla="*/ 1541505 w 3244064"/>
                <a:gd name="connsiteY76" fmla="*/ 372904 h 3287614"/>
                <a:gd name="connsiteX77" fmla="*/ 1420235 w 3244064"/>
                <a:gd name="connsiteY77" fmla="*/ 332316 h 3287614"/>
                <a:gd name="connsiteX78" fmla="*/ 1276799 w 3244064"/>
                <a:gd name="connsiteY78" fmla="*/ 180211 h 3287614"/>
                <a:gd name="connsiteX79" fmla="*/ 1204393 w 3244064"/>
                <a:gd name="connsiteY79" fmla="*/ 49582 h 3287614"/>
                <a:gd name="connsiteX80" fmla="*/ 1204393 w 3244064"/>
                <a:gd name="connsiteY80" fmla="*/ 34510 h 3287614"/>
                <a:gd name="connsiteX81" fmla="*/ 1113957 w 3244064"/>
                <a:gd name="connsiteY81" fmla="*/ 29486 h 3287614"/>
                <a:gd name="connsiteX82" fmla="*/ 1023522 w 3244064"/>
                <a:gd name="connsiteY82" fmla="*/ 39534 h 3287614"/>
                <a:gd name="connsiteX83" fmla="*/ 943135 w 3244064"/>
                <a:gd name="connsiteY83" fmla="*/ 39534 h 3287614"/>
                <a:gd name="connsiteX84" fmla="*/ 837628 w 3244064"/>
                <a:gd name="connsiteY84" fmla="*/ 49582 h 3287614"/>
                <a:gd name="connsiteX85" fmla="*/ 732120 w 3244064"/>
                <a:gd name="connsiteY85" fmla="*/ 54607 h 3287614"/>
                <a:gd name="connsiteX86" fmla="*/ 656757 w 3244064"/>
                <a:gd name="connsiteY86" fmla="*/ 39534 h 3287614"/>
                <a:gd name="connsiteX87" fmla="*/ 571346 w 3244064"/>
                <a:gd name="connsiteY87" fmla="*/ 29486 h 3287614"/>
                <a:gd name="connsiteX88" fmla="*/ 465839 w 3244064"/>
                <a:gd name="connsiteY88" fmla="*/ 24461 h 3287614"/>
                <a:gd name="connsiteX89" fmla="*/ 311773 w 3244064"/>
                <a:gd name="connsiteY89" fmla="*/ 7083 h 3287614"/>
                <a:gd name="connsiteX90" fmla="*/ 305065 w 3244064"/>
                <a:gd name="connsiteY90" fmla="*/ 54607 h 3287614"/>
                <a:gd name="connsiteX91" fmla="*/ 229702 w 3244064"/>
                <a:gd name="connsiteY91" fmla="*/ 59631 h 3287614"/>
                <a:gd name="connsiteX0" fmla="*/ 229702 w 3244064"/>
                <a:gd name="connsiteY0" fmla="*/ 59631 h 3287614"/>
                <a:gd name="connsiteX1" fmla="*/ 112252 w 3244064"/>
                <a:gd name="connsiteY1" fmla="*/ 0 h 3287614"/>
                <a:gd name="connsiteX2" fmla="*/ 74859 w 3244064"/>
                <a:gd name="connsiteY2" fmla="*/ 127993 h 3287614"/>
                <a:gd name="connsiteX3" fmla="*/ 49564 w 3244064"/>
                <a:gd name="connsiteY3" fmla="*/ 185976 h 3287614"/>
                <a:gd name="connsiteX4" fmla="*/ 86868 w 3244064"/>
                <a:gd name="connsiteY4" fmla="*/ 241321 h 3287614"/>
                <a:gd name="connsiteX5" fmla="*/ 44617 w 3244064"/>
                <a:gd name="connsiteY5" fmla="*/ 319654 h 3287614"/>
                <a:gd name="connsiteX6" fmla="*/ 86611 w 3244064"/>
                <a:gd name="connsiteY6" fmla="*/ 422527 h 3287614"/>
                <a:gd name="connsiteX7" fmla="*/ 70709 w 3244064"/>
                <a:gd name="connsiteY7" fmla="*/ 509714 h 3287614"/>
                <a:gd name="connsiteX8" fmla="*/ 63363 w 3244064"/>
                <a:gd name="connsiteY8" fmla="*/ 556293 h 3287614"/>
                <a:gd name="connsiteX9" fmla="*/ 51112 w 3244064"/>
                <a:gd name="connsiteY9" fmla="*/ 651870 h 3287614"/>
                <a:gd name="connsiteX10" fmla="*/ 81261 w 3244064"/>
                <a:gd name="connsiteY10" fmla="*/ 801896 h 3287614"/>
                <a:gd name="connsiteX11" fmla="*/ 115521 w 3244064"/>
                <a:gd name="connsiteY11" fmla="*/ 891942 h 3287614"/>
                <a:gd name="connsiteX12" fmla="*/ 129015 w 3244064"/>
                <a:gd name="connsiteY12" fmla="*/ 964230 h 3287614"/>
                <a:gd name="connsiteX13" fmla="*/ 161656 w 3244064"/>
                <a:gd name="connsiteY13" fmla="*/ 1139761 h 3287614"/>
                <a:gd name="connsiteX14" fmla="*/ 166770 w 3244064"/>
                <a:gd name="connsiteY14" fmla="*/ 1249940 h 3287614"/>
                <a:gd name="connsiteX15" fmla="*/ 144687 w 3244064"/>
                <a:gd name="connsiteY15" fmla="*/ 1367255 h 3287614"/>
                <a:gd name="connsiteX16" fmla="*/ 92754 w 3244064"/>
                <a:gd name="connsiteY16" fmla="*/ 1514096 h 3287614"/>
                <a:gd name="connsiteX17" fmla="*/ 134782 w 3244064"/>
                <a:gd name="connsiteY17" fmla="*/ 1715620 h 3287614"/>
                <a:gd name="connsiteX18" fmla="*/ 84020 w 3244064"/>
                <a:gd name="connsiteY18" fmla="*/ 1878877 h 3287614"/>
                <a:gd name="connsiteX19" fmla="*/ 152401 w 3244064"/>
                <a:gd name="connsiteY19" fmla="*/ 2079437 h 3287614"/>
                <a:gd name="connsiteX20" fmla="*/ 138033 w 3244064"/>
                <a:gd name="connsiteY20" fmla="*/ 2221172 h 3287614"/>
                <a:gd name="connsiteX21" fmla="*/ 98545 w 3244064"/>
                <a:gd name="connsiteY21" fmla="*/ 2347922 h 3287614"/>
                <a:gd name="connsiteX22" fmla="*/ 123391 w 3244064"/>
                <a:gd name="connsiteY22" fmla="*/ 2408554 h 3287614"/>
                <a:gd name="connsiteX23" fmla="*/ 132143 w 3244064"/>
                <a:gd name="connsiteY23" fmla="*/ 2528104 h 3287614"/>
                <a:gd name="connsiteX24" fmla="*/ 170107 w 3244064"/>
                <a:gd name="connsiteY24" fmla="*/ 2650255 h 3287614"/>
                <a:gd name="connsiteX25" fmla="*/ 144653 w 3244064"/>
                <a:gd name="connsiteY25" fmla="*/ 2573321 h 3287614"/>
                <a:gd name="connsiteX26" fmla="*/ 112750 w 3244064"/>
                <a:gd name="connsiteY26" fmla="*/ 2699737 h 3287614"/>
                <a:gd name="connsiteX27" fmla="*/ 84101 w 3244064"/>
                <a:gd name="connsiteY27" fmla="*/ 2745352 h 3287614"/>
                <a:gd name="connsiteX28" fmla="*/ 0 w 3244064"/>
                <a:gd name="connsiteY28" fmla="*/ 2861928 h 3287614"/>
                <a:gd name="connsiteX29" fmla="*/ 150202 w 3244064"/>
                <a:gd name="connsiteY29" fmla="*/ 2925381 h 3287614"/>
                <a:gd name="connsiteX30" fmla="*/ 298760 w 3244064"/>
                <a:gd name="connsiteY30" fmla="*/ 2936513 h 3287614"/>
                <a:gd name="connsiteX31" fmla="*/ 400721 w 3244064"/>
                <a:gd name="connsiteY31" fmla="*/ 2973455 h 3287614"/>
                <a:gd name="connsiteX32" fmla="*/ 638237 w 3244064"/>
                <a:gd name="connsiteY32" fmla="*/ 3015422 h 3287614"/>
                <a:gd name="connsiteX33" fmla="*/ 824920 w 3244064"/>
                <a:gd name="connsiteY33" fmla="*/ 3103296 h 3287614"/>
                <a:gd name="connsiteX34" fmla="*/ 991801 w 3244064"/>
                <a:gd name="connsiteY34" fmla="*/ 3073546 h 3287614"/>
                <a:gd name="connsiteX35" fmla="*/ 1105584 w 3244064"/>
                <a:gd name="connsiteY35" fmla="*/ 3146346 h 3287614"/>
                <a:gd name="connsiteX36" fmla="*/ 1184591 w 3244064"/>
                <a:gd name="connsiteY36" fmla="*/ 3159252 h 3287614"/>
                <a:gd name="connsiteX37" fmla="*/ 1279755 w 3244064"/>
                <a:gd name="connsiteY37" fmla="*/ 3224861 h 3287614"/>
                <a:gd name="connsiteX38" fmla="*/ 2305475 w 3244064"/>
                <a:gd name="connsiteY38" fmla="*/ 3287614 h 3287614"/>
                <a:gd name="connsiteX39" fmla="*/ 2930247 w 3244064"/>
                <a:gd name="connsiteY39" fmla="*/ 3225256 h 3287614"/>
                <a:gd name="connsiteX40" fmla="*/ 2996644 w 3244064"/>
                <a:gd name="connsiteY40" fmla="*/ 3165655 h 3287614"/>
                <a:gd name="connsiteX41" fmla="*/ 3010981 w 3244064"/>
                <a:gd name="connsiteY41" fmla="*/ 3142118 h 3287614"/>
                <a:gd name="connsiteX42" fmla="*/ 3072156 w 3244064"/>
                <a:gd name="connsiteY42" fmla="*/ 3091204 h 3287614"/>
                <a:gd name="connsiteX43" fmla="*/ 3127521 w 3244064"/>
                <a:gd name="connsiteY43" fmla="*/ 3070400 h 3287614"/>
                <a:gd name="connsiteX44" fmla="*/ 3172740 w 3244064"/>
                <a:gd name="connsiteY44" fmla="*/ 3019318 h 3287614"/>
                <a:gd name="connsiteX45" fmla="*/ 3228332 w 3244064"/>
                <a:gd name="connsiteY45" fmla="*/ 2942638 h 3287614"/>
                <a:gd name="connsiteX46" fmla="*/ 3244064 w 3244064"/>
                <a:gd name="connsiteY46" fmla="*/ 2873176 h 3287614"/>
                <a:gd name="connsiteX47" fmla="*/ 3199975 w 3244064"/>
                <a:gd name="connsiteY47" fmla="*/ 2748551 h 3287614"/>
                <a:gd name="connsiteX48" fmla="*/ 3113974 w 3244064"/>
                <a:gd name="connsiteY48" fmla="*/ 2676733 h 3287614"/>
                <a:gd name="connsiteX49" fmla="*/ 3034079 w 3244064"/>
                <a:gd name="connsiteY49" fmla="*/ 2611420 h 3287614"/>
                <a:gd name="connsiteX50" fmla="*/ 2938028 w 3244064"/>
                <a:gd name="connsiteY50" fmla="*/ 2531031 h 3287614"/>
                <a:gd name="connsiteX51" fmla="*/ 2890743 w 3244064"/>
                <a:gd name="connsiteY51" fmla="*/ 2424441 h 3287614"/>
                <a:gd name="connsiteX52" fmla="*/ 2827300 w 3244064"/>
                <a:gd name="connsiteY52" fmla="*/ 2350853 h 3287614"/>
                <a:gd name="connsiteX53" fmla="*/ 2777900 w 3244064"/>
                <a:gd name="connsiteY53" fmla="*/ 2236681 h 3287614"/>
                <a:gd name="connsiteX54" fmla="*/ 2652339 w 3244064"/>
                <a:gd name="connsiteY54" fmla="*/ 2130576 h 3287614"/>
                <a:gd name="connsiteX55" fmla="*/ 2555896 w 3244064"/>
                <a:gd name="connsiteY55" fmla="*/ 2055608 h 3287614"/>
                <a:gd name="connsiteX56" fmla="*/ 2526539 w 3244064"/>
                <a:gd name="connsiteY56" fmla="*/ 1906360 h 3287614"/>
                <a:gd name="connsiteX57" fmla="*/ 2432951 w 3244064"/>
                <a:gd name="connsiteY57" fmla="*/ 1801935 h 3287614"/>
                <a:gd name="connsiteX58" fmla="*/ 2401723 w 3244064"/>
                <a:gd name="connsiteY58" fmla="*/ 1645004 h 3287614"/>
                <a:gd name="connsiteX59" fmla="*/ 2427533 w 3244064"/>
                <a:gd name="connsiteY59" fmla="*/ 1547378 h 3287614"/>
                <a:gd name="connsiteX60" fmla="*/ 2498857 w 3244064"/>
                <a:gd name="connsiteY60" fmla="*/ 1405618 h 3287614"/>
                <a:gd name="connsiteX61" fmla="*/ 2435020 w 3244064"/>
                <a:gd name="connsiteY61" fmla="*/ 1320502 h 3287614"/>
                <a:gd name="connsiteX62" fmla="*/ 2448614 w 3244064"/>
                <a:gd name="connsiteY62" fmla="*/ 1208886 h 3287614"/>
                <a:gd name="connsiteX63" fmla="*/ 2449995 w 3244064"/>
                <a:gd name="connsiteY63" fmla="*/ 1084366 h 3287614"/>
                <a:gd name="connsiteX64" fmla="*/ 2459648 w 3244064"/>
                <a:gd name="connsiteY64" fmla="*/ 974917 h 3287614"/>
                <a:gd name="connsiteX65" fmla="*/ 2380345 w 3244064"/>
                <a:gd name="connsiteY65" fmla="*/ 901328 h 3287614"/>
                <a:gd name="connsiteX66" fmla="*/ 2332961 w 3244064"/>
                <a:gd name="connsiteY66" fmla="*/ 849313 h 3287614"/>
                <a:gd name="connsiteX67" fmla="*/ 2264789 w 3244064"/>
                <a:gd name="connsiteY67" fmla="*/ 792570 h 3287614"/>
                <a:gd name="connsiteX68" fmla="*/ 2124211 w 3244064"/>
                <a:gd name="connsiteY68" fmla="*/ 818675 h 3287614"/>
                <a:gd name="connsiteX69" fmla="*/ 2106970 w 3244064"/>
                <a:gd name="connsiteY69" fmla="*/ 738682 h 3287614"/>
                <a:gd name="connsiteX70" fmla="*/ 2026584 w 3244064"/>
                <a:gd name="connsiteY70" fmla="*/ 717502 h 3287614"/>
                <a:gd name="connsiteX71" fmla="*/ 1901768 w 3244064"/>
                <a:gd name="connsiteY71" fmla="*/ 633568 h 3287614"/>
                <a:gd name="connsiteX72" fmla="*/ 1874479 w 3244064"/>
                <a:gd name="connsiteY72" fmla="*/ 595838 h 3287614"/>
                <a:gd name="connsiteX73" fmla="*/ 1793403 w 3244064"/>
                <a:gd name="connsiteY73" fmla="*/ 594360 h 3287614"/>
                <a:gd name="connsiteX74" fmla="*/ 1686122 w 3244064"/>
                <a:gd name="connsiteY74" fmla="*/ 471317 h 3287614"/>
                <a:gd name="connsiteX75" fmla="*/ 1606129 w 3244064"/>
                <a:gd name="connsiteY75" fmla="*/ 403837 h 3287614"/>
                <a:gd name="connsiteX76" fmla="*/ 1541505 w 3244064"/>
                <a:gd name="connsiteY76" fmla="*/ 372904 h 3287614"/>
                <a:gd name="connsiteX77" fmla="*/ 1420235 w 3244064"/>
                <a:gd name="connsiteY77" fmla="*/ 332316 h 3287614"/>
                <a:gd name="connsiteX78" fmla="*/ 1276799 w 3244064"/>
                <a:gd name="connsiteY78" fmla="*/ 180211 h 3287614"/>
                <a:gd name="connsiteX79" fmla="*/ 1204393 w 3244064"/>
                <a:gd name="connsiteY79" fmla="*/ 49582 h 3287614"/>
                <a:gd name="connsiteX80" fmla="*/ 1204393 w 3244064"/>
                <a:gd name="connsiteY80" fmla="*/ 34510 h 3287614"/>
                <a:gd name="connsiteX81" fmla="*/ 1113957 w 3244064"/>
                <a:gd name="connsiteY81" fmla="*/ 29486 h 3287614"/>
                <a:gd name="connsiteX82" fmla="*/ 1023522 w 3244064"/>
                <a:gd name="connsiteY82" fmla="*/ 39534 h 3287614"/>
                <a:gd name="connsiteX83" fmla="*/ 943135 w 3244064"/>
                <a:gd name="connsiteY83" fmla="*/ 39534 h 3287614"/>
                <a:gd name="connsiteX84" fmla="*/ 837628 w 3244064"/>
                <a:gd name="connsiteY84" fmla="*/ 49582 h 3287614"/>
                <a:gd name="connsiteX85" fmla="*/ 732120 w 3244064"/>
                <a:gd name="connsiteY85" fmla="*/ 54607 h 3287614"/>
                <a:gd name="connsiteX86" fmla="*/ 656757 w 3244064"/>
                <a:gd name="connsiteY86" fmla="*/ 39534 h 3287614"/>
                <a:gd name="connsiteX87" fmla="*/ 571346 w 3244064"/>
                <a:gd name="connsiteY87" fmla="*/ 29486 h 3287614"/>
                <a:gd name="connsiteX88" fmla="*/ 465839 w 3244064"/>
                <a:gd name="connsiteY88" fmla="*/ 24461 h 3287614"/>
                <a:gd name="connsiteX89" fmla="*/ 374205 w 3244064"/>
                <a:gd name="connsiteY89" fmla="*/ 37064 h 3287614"/>
                <a:gd name="connsiteX90" fmla="*/ 305065 w 3244064"/>
                <a:gd name="connsiteY90" fmla="*/ 54607 h 3287614"/>
                <a:gd name="connsiteX91" fmla="*/ 229702 w 3244064"/>
                <a:gd name="connsiteY91" fmla="*/ 59631 h 3287614"/>
                <a:gd name="connsiteX0" fmla="*/ 229702 w 3244064"/>
                <a:gd name="connsiteY0" fmla="*/ 79975 h 3307958"/>
                <a:gd name="connsiteX1" fmla="*/ 112252 w 3244064"/>
                <a:gd name="connsiteY1" fmla="*/ 20344 h 3307958"/>
                <a:gd name="connsiteX2" fmla="*/ 74859 w 3244064"/>
                <a:gd name="connsiteY2" fmla="*/ 148337 h 3307958"/>
                <a:gd name="connsiteX3" fmla="*/ 49564 w 3244064"/>
                <a:gd name="connsiteY3" fmla="*/ 206320 h 3307958"/>
                <a:gd name="connsiteX4" fmla="*/ 86868 w 3244064"/>
                <a:gd name="connsiteY4" fmla="*/ 261665 h 3307958"/>
                <a:gd name="connsiteX5" fmla="*/ 44617 w 3244064"/>
                <a:gd name="connsiteY5" fmla="*/ 339998 h 3307958"/>
                <a:gd name="connsiteX6" fmla="*/ 86611 w 3244064"/>
                <a:gd name="connsiteY6" fmla="*/ 442871 h 3307958"/>
                <a:gd name="connsiteX7" fmla="*/ 70709 w 3244064"/>
                <a:gd name="connsiteY7" fmla="*/ 530058 h 3307958"/>
                <a:gd name="connsiteX8" fmla="*/ 63363 w 3244064"/>
                <a:gd name="connsiteY8" fmla="*/ 576637 h 3307958"/>
                <a:gd name="connsiteX9" fmla="*/ 51112 w 3244064"/>
                <a:gd name="connsiteY9" fmla="*/ 672214 h 3307958"/>
                <a:gd name="connsiteX10" fmla="*/ 81261 w 3244064"/>
                <a:gd name="connsiteY10" fmla="*/ 822240 h 3307958"/>
                <a:gd name="connsiteX11" fmla="*/ 115521 w 3244064"/>
                <a:gd name="connsiteY11" fmla="*/ 912286 h 3307958"/>
                <a:gd name="connsiteX12" fmla="*/ 129015 w 3244064"/>
                <a:gd name="connsiteY12" fmla="*/ 984574 h 3307958"/>
                <a:gd name="connsiteX13" fmla="*/ 161656 w 3244064"/>
                <a:gd name="connsiteY13" fmla="*/ 1160105 h 3307958"/>
                <a:gd name="connsiteX14" fmla="*/ 166770 w 3244064"/>
                <a:gd name="connsiteY14" fmla="*/ 1270284 h 3307958"/>
                <a:gd name="connsiteX15" fmla="*/ 144687 w 3244064"/>
                <a:gd name="connsiteY15" fmla="*/ 1387599 h 3307958"/>
                <a:gd name="connsiteX16" fmla="*/ 92754 w 3244064"/>
                <a:gd name="connsiteY16" fmla="*/ 1534440 h 3307958"/>
                <a:gd name="connsiteX17" fmla="*/ 134782 w 3244064"/>
                <a:gd name="connsiteY17" fmla="*/ 1735964 h 3307958"/>
                <a:gd name="connsiteX18" fmla="*/ 84020 w 3244064"/>
                <a:gd name="connsiteY18" fmla="*/ 1899221 h 3307958"/>
                <a:gd name="connsiteX19" fmla="*/ 152401 w 3244064"/>
                <a:gd name="connsiteY19" fmla="*/ 2099781 h 3307958"/>
                <a:gd name="connsiteX20" fmla="*/ 138033 w 3244064"/>
                <a:gd name="connsiteY20" fmla="*/ 2241516 h 3307958"/>
                <a:gd name="connsiteX21" fmla="*/ 98545 w 3244064"/>
                <a:gd name="connsiteY21" fmla="*/ 2368266 h 3307958"/>
                <a:gd name="connsiteX22" fmla="*/ 123391 w 3244064"/>
                <a:gd name="connsiteY22" fmla="*/ 2428898 h 3307958"/>
                <a:gd name="connsiteX23" fmla="*/ 132143 w 3244064"/>
                <a:gd name="connsiteY23" fmla="*/ 2548448 h 3307958"/>
                <a:gd name="connsiteX24" fmla="*/ 170107 w 3244064"/>
                <a:gd name="connsiteY24" fmla="*/ 2670599 h 3307958"/>
                <a:gd name="connsiteX25" fmla="*/ 144653 w 3244064"/>
                <a:gd name="connsiteY25" fmla="*/ 2593665 h 3307958"/>
                <a:gd name="connsiteX26" fmla="*/ 112750 w 3244064"/>
                <a:gd name="connsiteY26" fmla="*/ 2720081 h 3307958"/>
                <a:gd name="connsiteX27" fmla="*/ 84101 w 3244064"/>
                <a:gd name="connsiteY27" fmla="*/ 2765696 h 3307958"/>
                <a:gd name="connsiteX28" fmla="*/ 0 w 3244064"/>
                <a:gd name="connsiteY28" fmla="*/ 2882272 h 3307958"/>
                <a:gd name="connsiteX29" fmla="*/ 150202 w 3244064"/>
                <a:gd name="connsiteY29" fmla="*/ 2945725 h 3307958"/>
                <a:gd name="connsiteX30" fmla="*/ 298760 w 3244064"/>
                <a:gd name="connsiteY30" fmla="*/ 2956857 h 3307958"/>
                <a:gd name="connsiteX31" fmla="*/ 400721 w 3244064"/>
                <a:gd name="connsiteY31" fmla="*/ 2993799 h 3307958"/>
                <a:gd name="connsiteX32" fmla="*/ 638237 w 3244064"/>
                <a:gd name="connsiteY32" fmla="*/ 3035766 h 3307958"/>
                <a:gd name="connsiteX33" fmla="*/ 824920 w 3244064"/>
                <a:gd name="connsiteY33" fmla="*/ 3123640 h 3307958"/>
                <a:gd name="connsiteX34" fmla="*/ 991801 w 3244064"/>
                <a:gd name="connsiteY34" fmla="*/ 3093890 h 3307958"/>
                <a:gd name="connsiteX35" fmla="*/ 1105584 w 3244064"/>
                <a:gd name="connsiteY35" fmla="*/ 3166690 h 3307958"/>
                <a:gd name="connsiteX36" fmla="*/ 1184591 w 3244064"/>
                <a:gd name="connsiteY36" fmla="*/ 3179596 h 3307958"/>
                <a:gd name="connsiteX37" fmla="*/ 1279755 w 3244064"/>
                <a:gd name="connsiteY37" fmla="*/ 3245205 h 3307958"/>
                <a:gd name="connsiteX38" fmla="*/ 2305475 w 3244064"/>
                <a:gd name="connsiteY38" fmla="*/ 3307958 h 3307958"/>
                <a:gd name="connsiteX39" fmla="*/ 2930247 w 3244064"/>
                <a:gd name="connsiteY39" fmla="*/ 3245600 h 3307958"/>
                <a:gd name="connsiteX40" fmla="*/ 2996644 w 3244064"/>
                <a:gd name="connsiteY40" fmla="*/ 3185999 h 3307958"/>
                <a:gd name="connsiteX41" fmla="*/ 3010981 w 3244064"/>
                <a:gd name="connsiteY41" fmla="*/ 3162462 h 3307958"/>
                <a:gd name="connsiteX42" fmla="*/ 3072156 w 3244064"/>
                <a:gd name="connsiteY42" fmla="*/ 3111548 h 3307958"/>
                <a:gd name="connsiteX43" fmla="*/ 3127521 w 3244064"/>
                <a:gd name="connsiteY43" fmla="*/ 3090744 h 3307958"/>
                <a:gd name="connsiteX44" fmla="*/ 3172740 w 3244064"/>
                <a:gd name="connsiteY44" fmla="*/ 3039662 h 3307958"/>
                <a:gd name="connsiteX45" fmla="*/ 3228332 w 3244064"/>
                <a:gd name="connsiteY45" fmla="*/ 2962982 h 3307958"/>
                <a:gd name="connsiteX46" fmla="*/ 3244064 w 3244064"/>
                <a:gd name="connsiteY46" fmla="*/ 2893520 h 3307958"/>
                <a:gd name="connsiteX47" fmla="*/ 3199975 w 3244064"/>
                <a:gd name="connsiteY47" fmla="*/ 2768895 h 3307958"/>
                <a:gd name="connsiteX48" fmla="*/ 3113974 w 3244064"/>
                <a:gd name="connsiteY48" fmla="*/ 2697077 h 3307958"/>
                <a:gd name="connsiteX49" fmla="*/ 3034079 w 3244064"/>
                <a:gd name="connsiteY49" fmla="*/ 2631764 h 3307958"/>
                <a:gd name="connsiteX50" fmla="*/ 2938028 w 3244064"/>
                <a:gd name="connsiteY50" fmla="*/ 2551375 h 3307958"/>
                <a:gd name="connsiteX51" fmla="*/ 2890743 w 3244064"/>
                <a:gd name="connsiteY51" fmla="*/ 2444785 h 3307958"/>
                <a:gd name="connsiteX52" fmla="*/ 2827300 w 3244064"/>
                <a:gd name="connsiteY52" fmla="*/ 2371197 h 3307958"/>
                <a:gd name="connsiteX53" fmla="*/ 2777900 w 3244064"/>
                <a:gd name="connsiteY53" fmla="*/ 2257025 h 3307958"/>
                <a:gd name="connsiteX54" fmla="*/ 2652339 w 3244064"/>
                <a:gd name="connsiteY54" fmla="*/ 2150920 h 3307958"/>
                <a:gd name="connsiteX55" fmla="*/ 2555896 w 3244064"/>
                <a:gd name="connsiteY55" fmla="*/ 2075952 h 3307958"/>
                <a:gd name="connsiteX56" fmla="*/ 2526539 w 3244064"/>
                <a:gd name="connsiteY56" fmla="*/ 1926704 h 3307958"/>
                <a:gd name="connsiteX57" fmla="*/ 2432951 w 3244064"/>
                <a:gd name="connsiteY57" fmla="*/ 1822279 h 3307958"/>
                <a:gd name="connsiteX58" fmla="*/ 2401723 w 3244064"/>
                <a:gd name="connsiteY58" fmla="*/ 1665348 h 3307958"/>
                <a:gd name="connsiteX59" fmla="*/ 2427533 w 3244064"/>
                <a:gd name="connsiteY59" fmla="*/ 1567722 h 3307958"/>
                <a:gd name="connsiteX60" fmla="*/ 2498857 w 3244064"/>
                <a:gd name="connsiteY60" fmla="*/ 1425962 h 3307958"/>
                <a:gd name="connsiteX61" fmla="*/ 2435020 w 3244064"/>
                <a:gd name="connsiteY61" fmla="*/ 1340846 h 3307958"/>
                <a:gd name="connsiteX62" fmla="*/ 2448614 w 3244064"/>
                <a:gd name="connsiteY62" fmla="*/ 1229230 h 3307958"/>
                <a:gd name="connsiteX63" fmla="*/ 2449995 w 3244064"/>
                <a:gd name="connsiteY63" fmla="*/ 1104710 h 3307958"/>
                <a:gd name="connsiteX64" fmla="*/ 2459648 w 3244064"/>
                <a:gd name="connsiteY64" fmla="*/ 995261 h 3307958"/>
                <a:gd name="connsiteX65" fmla="*/ 2380345 w 3244064"/>
                <a:gd name="connsiteY65" fmla="*/ 921672 h 3307958"/>
                <a:gd name="connsiteX66" fmla="*/ 2332961 w 3244064"/>
                <a:gd name="connsiteY66" fmla="*/ 869657 h 3307958"/>
                <a:gd name="connsiteX67" fmla="*/ 2264789 w 3244064"/>
                <a:gd name="connsiteY67" fmla="*/ 812914 h 3307958"/>
                <a:gd name="connsiteX68" fmla="*/ 2124211 w 3244064"/>
                <a:gd name="connsiteY68" fmla="*/ 839019 h 3307958"/>
                <a:gd name="connsiteX69" fmla="*/ 2106970 w 3244064"/>
                <a:gd name="connsiteY69" fmla="*/ 759026 h 3307958"/>
                <a:gd name="connsiteX70" fmla="*/ 2026584 w 3244064"/>
                <a:gd name="connsiteY70" fmla="*/ 737846 h 3307958"/>
                <a:gd name="connsiteX71" fmla="*/ 1901768 w 3244064"/>
                <a:gd name="connsiteY71" fmla="*/ 653912 h 3307958"/>
                <a:gd name="connsiteX72" fmla="*/ 1874479 w 3244064"/>
                <a:gd name="connsiteY72" fmla="*/ 616182 h 3307958"/>
                <a:gd name="connsiteX73" fmla="*/ 1793403 w 3244064"/>
                <a:gd name="connsiteY73" fmla="*/ 614704 h 3307958"/>
                <a:gd name="connsiteX74" fmla="*/ 1686122 w 3244064"/>
                <a:gd name="connsiteY74" fmla="*/ 491661 h 3307958"/>
                <a:gd name="connsiteX75" fmla="*/ 1606129 w 3244064"/>
                <a:gd name="connsiteY75" fmla="*/ 424181 h 3307958"/>
                <a:gd name="connsiteX76" fmla="*/ 1541505 w 3244064"/>
                <a:gd name="connsiteY76" fmla="*/ 393248 h 3307958"/>
                <a:gd name="connsiteX77" fmla="*/ 1420235 w 3244064"/>
                <a:gd name="connsiteY77" fmla="*/ 352660 h 3307958"/>
                <a:gd name="connsiteX78" fmla="*/ 1276799 w 3244064"/>
                <a:gd name="connsiteY78" fmla="*/ 200555 h 3307958"/>
                <a:gd name="connsiteX79" fmla="*/ 1204393 w 3244064"/>
                <a:gd name="connsiteY79" fmla="*/ 69926 h 3307958"/>
                <a:gd name="connsiteX80" fmla="*/ 1204393 w 3244064"/>
                <a:gd name="connsiteY80" fmla="*/ 54854 h 3307958"/>
                <a:gd name="connsiteX81" fmla="*/ 1113957 w 3244064"/>
                <a:gd name="connsiteY81" fmla="*/ 49830 h 3307958"/>
                <a:gd name="connsiteX82" fmla="*/ 1023522 w 3244064"/>
                <a:gd name="connsiteY82" fmla="*/ 59878 h 3307958"/>
                <a:gd name="connsiteX83" fmla="*/ 943135 w 3244064"/>
                <a:gd name="connsiteY83" fmla="*/ 59878 h 3307958"/>
                <a:gd name="connsiteX84" fmla="*/ 837628 w 3244064"/>
                <a:gd name="connsiteY84" fmla="*/ 69926 h 3307958"/>
                <a:gd name="connsiteX85" fmla="*/ 732120 w 3244064"/>
                <a:gd name="connsiteY85" fmla="*/ 74951 h 3307958"/>
                <a:gd name="connsiteX86" fmla="*/ 656757 w 3244064"/>
                <a:gd name="connsiteY86" fmla="*/ 59878 h 3307958"/>
                <a:gd name="connsiteX87" fmla="*/ 571346 w 3244064"/>
                <a:gd name="connsiteY87" fmla="*/ 49830 h 3307958"/>
                <a:gd name="connsiteX88" fmla="*/ 465839 w 3244064"/>
                <a:gd name="connsiteY88" fmla="*/ 44805 h 3307958"/>
                <a:gd name="connsiteX89" fmla="*/ 374205 w 3244064"/>
                <a:gd name="connsiteY89" fmla="*/ 57408 h 3307958"/>
                <a:gd name="connsiteX90" fmla="*/ 291190 w 3244064"/>
                <a:gd name="connsiteY90" fmla="*/ 0 h 3307958"/>
                <a:gd name="connsiteX91" fmla="*/ 229702 w 3244064"/>
                <a:gd name="connsiteY91" fmla="*/ 79975 h 3307958"/>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930247 w 3244064"/>
                <a:gd name="connsiteY39" fmla="*/ 3293041 h 3355399"/>
                <a:gd name="connsiteX40" fmla="*/ 2996644 w 3244064"/>
                <a:gd name="connsiteY40" fmla="*/ 3233440 h 3355399"/>
                <a:gd name="connsiteX41" fmla="*/ 3010981 w 3244064"/>
                <a:gd name="connsiteY41" fmla="*/ 3209903 h 3355399"/>
                <a:gd name="connsiteX42" fmla="*/ 3072156 w 3244064"/>
                <a:gd name="connsiteY42" fmla="*/ 3158989 h 3355399"/>
                <a:gd name="connsiteX43" fmla="*/ 3127521 w 3244064"/>
                <a:gd name="connsiteY43" fmla="*/ 3138185 h 3355399"/>
                <a:gd name="connsiteX44" fmla="*/ 3172740 w 3244064"/>
                <a:gd name="connsiteY44" fmla="*/ 3087103 h 3355399"/>
                <a:gd name="connsiteX45" fmla="*/ 3228332 w 3244064"/>
                <a:gd name="connsiteY45" fmla="*/ 3010423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930247 w 3244064"/>
                <a:gd name="connsiteY39" fmla="*/ 3293041 h 3355399"/>
                <a:gd name="connsiteX40" fmla="*/ 2996644 w 3244064"/>
                <a:gd name="connsiteY40" fmla="*/ 3233440 h 3355399"/>
                <a:gd name="connsiteX41" fmla="*/ 2872242 w 3244064"/>
                <a:gd name="connsiteY41" fmla="*/ 3187418 h 3355399"/>
                <a:gd name="connsiteX42" fmla="*/ 3072156 w 3244064"/>
                <a:gd name="connsiteY42" fmla="*/ 3158989 h 3355399"/>
                <a:gd name="connsiteX43" fmla="*/ 3127521 w 3244064"/>
                <a:gd name="connsiteY43" fmla="*/ 3138185 h 3355399"/>
                <a:gd name="connsiteX44" fmla="*/ 3172740 w 3244064"/>
                <a:gd name="connsiteY44" fmla="*/ 3087103 h 3355399"/>
                <a:gd name="connsiteX45" fmla="*/ 3228332 w 3244064"/>
                <a:gd name="connsiteY45" fmla="*/ 3010423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996644 w 3244064"/>
                <a:gd name="connsiteY40" fmla="*/ 3233440 h 3355399"/>
                <a:gd name="connsiteX41" fmla="*/ 2872242 w 3244064"/>
                <a:gd name="connsiteY41" fmla="*/ 3187418 h 3355399"/>
                <a:gd name="connsiteX42" fmla="*/ 3072156 w 3244064"/>
                <a:gd name="connsiteY42" fmla="*/ 3158989 h 3355399"/>
                <a:gd name="connsiteX43" fmla="*/ 3127521 w 3244064"/>
                <a:gd name="connsiteY43" fmla="*/ 3138185 h 3355399"/>
                <a:gd name="connsiteX44" fmla="*/ 3172740 w 3244064"/>
                <a:gd name="connsiteY44" fmla="*/ 3087103 h 3355399"/>
                <a:gd name="connsiteX45" fmla="*/ 3228332 w 3244064"/>
                <a:gd name="connsiteY45" fmla="*/ 3010423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872242 w 3244064"/>
                <a:gd name="connsiteY41" fmla="*/ 3187418 h 3355399"/>
                <a:gd name="connsiteX42" fmla="*/ 3072156 w 3244064"/>
                <a:gd name="connsiteY42" fmla="*/ 3158989 h 3355399"/>
                <a:gd name="connsiteX43" fmla="*/ 3127521 w 3244064"/>
                <a:gd name="connsiteY43" fmla="*/ 3138185 h 3355399"/>
                <a:gd name="connsiteX44" fmla="*/ 3172740 w 3244064"/>
                <a:gd name="connsiteY44" fmla="*/ 3087103 h 3355399"/>
                <a:gd name="connsiteX45" fmla="*/ 3228332 w 3244064"/>
                <a:gd name="connsiteY45" fmla="*/ 3010423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920801 w 3244064"/>
                <a:gd name="connsiteY41" fmla="*/ 3232389 h 3355399"/>
                <a:gd name="connsiteX42" fmla="*/ 3072156 w 3244064"/>
                <a:gd name="connsiteY42" fmla="*/ 3158989 h 3355399"/>
                <a:gd name="connsiteX43" fmla="*/ 3127521 w 3244064"/>
                <a:gd name="connsiteY43" fmla="*/ 3138185 h 3355399"/>
                <a:gd name="connsiteX44" fmla="*/ 3172740 w 3244064"/>
                <a:gd name="connsiteY44" fmla="*/ 3087103 h 3355399"/>
                <a:gd name="connsiteX45" fmla="*/ 3228332 w 3244064"/>
                <a:gd name="connsiteY45" fmla="*/ 3010423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920801 w 3244064"/>
                <a:gd name="connsiteY41" fmla="*/ 3232389 h 3355399"/>
                <a:gd name="connsiteX42" fmla="*/ 2981976 w 3244064"/>
                <a:gd name="connsiteY42" fmla="*/ 3166484 h 3355399"/>
                <a:gd name="connsiteX43" fmla="*/ 3127521 w 3244064"/>
                <a:gd name="connsiteY43" fmla="*/ 3138185 h 3355399"/>
                <a:gd name="connsiteX44" fmla="*/ 3172740 w 3244064"/>
                <a:gd name="connsiteY44" fmla="*/ 3087103 h 3355399"/>
                <a:gd name="connsiteX45" fmla="*/ 3228332 w 3244064"/>
                <a:gd name="connsiteY45" fmla="*/ 3010423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920801 w 3244064"/>
                <a:gd name="connsiteY41" fmla="*/ 3232389 h 3355399"/>
                <a:gd name="connsiteX42" fmla="*/ 2981976 w 3244064"/>
                <a:gd name="connsiteY42" fmla="*/ 3166484 h 3355399"/>
                <a:gd name="connsiteX43" fmla="*/ 3009592 w 3244064"/>
                <a:gd name="connsiteY43" fmla="*/ 3078224 h 3355399"/>
                <a:gd name="connsiteX44" fmla="*/ 3172740 w 3244064"/>
                <a:gd name="connsiteY44" fmla="*/ 3087103 h 3355399"/>
                <a:gd name="connsiteX45" fmla="*/ 3228332 w 3244064"/>
                <a:gd name="connsiteY45" fmla="*/ 3010423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920801 w 3244064"/>
                <a:gd name="connsiteY41" fmla="*/ 3232389 h 3355399"/>
                <a:gd name="connsiteX42" fmla="*/ 2981976 w 3244064"/>
                <a:gd name="connsiteY42" fmla="*/ 3166484 h 3355399"/>
                <a:gd name="connsiteX43" fmla="*/ 3009592 w 3244064"/>
                <a:gd name="connsiteY43" fmla="*/ 3078224 h 3355399"/>
                <a:gd name="connsiteX44" fmla="*/ 3096434 w 3244064"/>
                <a:gd name="connsiteY44" fmla="*/ 3042133 h 3355399"/>
                <a:gd name="connsiteX45" fmla="*/ 3228332 w 3244064"/>
                <a:gd name="connsiteY45" fmla="*/ 3010423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920801 w 3244064"/>
                <a:gd name="connsiteY41" fmla="*/ 3232389 h 3355399"/>
                <a:gd name="connsiteX42" fmla="*/ 2981976 w 3244064"/>
                <a:gd name="connsiteY42" fmla="*/ 3166484 h 3355399"/>
                <a:gd name="connsiteX43" fmla="*/ 3009592 w 3244064"/>
                <a:gd name="connsiteY43" fmla="*/ 3078224 h 3355399"/>
                <a:gd name="connsiteX44" fmla="*/ 3096434 w 3244064"/>
                <a:gd name="connsiteY44" fmla="*/ 3042133 h 3355399"/>
                <a:gd name="connsiteX45" fmla="*/ 3138151 w 3244064"/>
                <a:gd name="connsiteY45" fmla="*/ 2972947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920801 w 3244064"/>
                <a:gd name="connsiteY41" fmla="*/ 3232389 h 3355399"/>
                <a:gd name="connsiteX42" fmla="*/ 2981976 w 3244064"/>
                <a:gd name="connsiteY42" fmla="*/ 3166484 h 3355399"/>
                <a:gd name="connsiteX43" fmla="*/ 3009592 w 3244064"/>
                <a:gd name="connsiteY43" fmla="*/ 3078224 h 3355399"/>
                <a:gd name="connsiteX44" fmla="*/ 3096434 w 3244064"/>
                <a:gd name="connsiteY44" fmla="*/ 3042133 h 3355399"/>
                <a:gd name="connsiteX45" fmla="*/ 3138151 w 3244064"/>
                <a:gd name="connsiteY45" fmla="*/ 2972947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830621 w 3244064"/>
                <a:gd name="connsiteY41" fmla="*/ 3194914 h 3355399"/>
                <a:gd name="connsiteX42" fmla="*/ 2981976 w 3244064"/>
                <a:gd name="connsiteY42" fmla="*/ 3166484 h 3355399"/>
                <a:gd name="connsiteX43" fmla="*/ 3009592 w 3244064"/>
                <a:gd name="connsiteY43" fmla="*/ 3078224 h 3355399"/>
                <a:gd name="connsiteX44" fmla="*/ 3096434 w 3244064"/>
                <a:gd name="connsiteY44" fmla="*/ 3042133 h 3355399"/>
                <a:gd name="connsiteX45" fmla="*/ 3138151 w 3244064"/>
                <a:gd name="connsiteY45" fmla="*/ 2972947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830621 w 3244064"/>
                <a:gd name="connsiteY41" fmla="*/ 3194914 h 3355399"/>
                <a:gd name="connsiteX42" fmla="*/ 2759994 w 3244064"/>
                <a:gd name="connsiteY42" fmla="*/ 3061553 h 3355399"/>
                <a:gd name="connsiteX43" fmla="*/ 3009592 w 3244064"/>
                <a:gd name="connsiteY43" fmla="*/ 3078224 h 3355399"/>
                <a:gd name="connsiteX44" fmla="*/ 3096434 w 3244064"/>
                <a:gd name="connsiteY44" fmla="*/ 3042133 h 3355399"/>
                <a:gd name="connsiteX45" fmla="*/ 3138151 w 3244064"/>
                <a:gd name="connsiteY45" fmla="*/ 2972947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830621 w 3244064"/>
                <a:gd name="connsiteY41" fmla="*/ 3194914 h 3355399"/>
                <a:gd name="connsiteX42" fmla="*/ 2759994 w 3244064"/>
                <a:gd name="connsiteY42" fmla="*/ 3061553 h 3355399"/>
                <a:gd name="connsiteX43" fmla="*/ 2690491 w 3244064"/>
                <a:gd name="connsiteY43" fmla="*/ 2950807 h 3355399"/>
                <a:gd name="connsiteX44" fmla="*/ 3096434 w 3244064"/>
                <a:gd name="connsiteY44" fmla="*/ 3042133 h 3355399"/>
                <a:gd name="connsiteX45" fmla="*/ 3138151 w 3244064"/>
                <a:gd name="connsiteY45" fmla="*/ 2972947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830621 w 3244064"/>
                <a:gd name="connsiteY41" fmla="*/ 3194914 h 3355399"/>
                <a:gd name="connsiteX42" fmla="*/ 2759994 w 3244064"/>
                <a:gd name="connsiteY42" fmla="*/ 3061553 h 3355399"/>
                <a:gd name="connsiteX43" fmla="*/ 2690491 w 3244064"/>
                <a:gd name="connsiteY43" fmla="*/ 2950807 h 3355399"/>
                <a:gd name="connsiteX44" fmla="*/ 2666342 w 3244064"/>
                <a:gd name="connsiteY44" fmla="*/ 2779805 h 3355399"/>
                <a:gd name="connsiteX45" fmla="*/ 3138151 w 3244064"/>
                <a:gd name="connsiteY45" fmla="*/ 2972947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830621 w 3244064"/>
                <a:gd name="connsiteY41" fmla="*/ 3194914 h 3355399"/>
                <a:gd name="connsiteX42" fmla="*/ 2759994 w 3244064"/>
                <a:gd name="connsiteY42" fmla="*/ 3061553 h 3355399"/>
                <a:gd name="connsiteX43" fmla="*/ 2773735 w 3244064"/>
                <a:gd name="connsiteY43" fmla="*/ 2943312 h 3355399"/>
                <a:gd name="connsiteX44" fmla="*/ 2666342 w 3244064"/>
                <a:gd name="connsiteY44" fmla="*/ 2779805 h 3355399"/>
                <a:gd name="connsiteX45" fmla="*/ 3138151 w 3244064"/>
                <a:gd name="connsiteY45" fmla="*/ 2972947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830621 w 3244064"/>
                <a:gd name="connsiteY41" fmla="*/ 3194914 h 3355399"/>
                <a:gd name="connsiteX42" fmla="*/ 2829364 w 3244064"/>
                <a:gd name="connsiteY42" fmla="*/ 3039068 h 3355399"/>
                <a:gd name="connsiteX43" fmla="*/ 2773735 w 3244064"/>
                <a:gd name="connsiteY43" fmla="*/ 2943312 h 3355399"/>
                <a:gd name="connsiteX44" fmla="*/ 2666342 w 3244064"/>
                <a:gd name="connsiteY44" fmla="*/ 2779805 h 3355399"/>
                <a:gd name="connsiteX45" fmla="*/ 3138151 w 3244064"/>
                <a:gd name="connsiteY45" fmla="*/ 2972947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830621 w 3244064"/>
                <a:gd name="connsiteY41" fmla="*/ 3194914 h 3355399"/>
                <a:gd name="connsiteX42" fmla="*/ 2829364 w 3244064"/>
                <a:gd name="connsiteY42" fmla="*/ 3039068 h 3355399"/>
                <a:gd name="connsiteX43" fmla="*/ 2773735 w 3244064"/>
                <a:gd name="connsiteY43" fmla="*/ 2943312 h 3355399"/>
                <a:gd name="connsiteX44" fmla="*/ 2756523 w 3244064"/>
                <a:gd name="connsiteY44" fmla="*/ 2854756 h 3355399"/>
                <a:gd name="connsiteX45" fmla="*/ 3138151 w 3244064"/>
                <a:gd name="connsiteY45" fmla="*/ 2972947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244064"/>
                <a:gd name="connsiteY0" fmla="*/ 0 h 3355399"/>
                <a:gd name="connsiteX1" fmla="*/ 112252 w 3244064"/>
                <a:gd name="connsiteY1" fmla="*/ 67785 h 3355399"/>
                <a:gd name="connsiteX2" fmla="*/ 74859 w 3244064"/>
                <a:gd name="connsiteY2" fmla="*/ 195778 h 3355399"/>
                <a:gd name="connsiteX3" fmla="*/ 49564 w 3244064"/>
                <a:gd name="connsiteY3" fmla="*/ 253761 h 3355399"/>
                <a:gd name="connsiteX4" fmla="*/ 86868 w 3244064"/>
                <a:gd name="connsiteY4" fmla="*/ 309106 h 3355399"/>
                <a:gd name="connsiteX5" fmla="*/ 44617 w 3244064"/>
                <a:gd name="connsiteY5" fmla="*/ 387439 h 3355399"/>
                <a:gd name="connsiteX6" fmla="*/ 86611 w 3244064"/>
                <a:gd name="connsiteY6" fmla="*/ 490312 h 3355399"/>
                <a:gd name="connsiteX7" fmla="*/ 70709 w 3244064"/>
                <a:gd name="connsiteY7" fmla="*/ 577499 h 3355399"/>
                <a:gd name="connsiteX8" fmla="*/ 63363 w 3244064"/>
                <a:gd name="connsiteY8" fmla="*/ 624078 h 3355399"/>
                <a:gd name="connsiteX9" fmla="*/ 51112 w 3244064"/>
                <a:gd name="connsiteY9" fmla="*/ 719655 h 3355399"/>
                <a:gd name="connsiteX10" fmla="*/ 81261 w 3244064"/>
                <a:gd name="connsiteY10" fmla="*/ 869681 h 3355399"/>
                <a:gd name="connsiteX11" fmla="*/ 115521 w 3244064"/>
                <a:gd name="connsiteY11" fmla="*/ 959727 h 3355399"/>
                <a:gd name="connsiteX12" fmla="*/ 129015 w 3244064"/>
                <a:gd name="connsiteY12" fmla="*/ 1032015 h 3355399"/>
                <a:gd name="connsiteX13" fmla="*/ 161656 w 3244064"/>
                <a:gd name="connsiteY13" fmla="*/ 1207546 h 3355399"/>
                <a:gd name="connsiteX14" fmla="*/ 166770 w 3244064"/>
                <a:gd name="connsiteY14" fmla="*/ 1317725 h 3355399"/>
                <a:gd name="connsiteX15" fmla="*/ 144687 w 3244064"/>
                <a:gd name="connsiteY15" fmla="*/ 1435040 h 3355399"/>
                <a:gd name="connsiteX16" fmla="*/ 92754 w 3244064"/>
                <a:gd name="connsiteY16" fmla="*/ 1581881 h 3355399"/>
                <a:gd name="connsiteX17" fmla="*/ 134782 w 3244064"/>
                <a:gd name="connsiteY17" fmla="*/ 1783405 h 3355399"/>
                <a:gd name="connsiteX18" fmla="*/ 84020 w 3244064"/>
                <a:gd name="connsiteY18" fmla="*/ 1946662 h 3355399"/>
                <a:gd name="connsiteX19" fmla="*/ 152401 w 3244064"/>
                <a:gd name="connsiteY19" fmla="*/ 2147222 h 3355399"/>
                <a:gd name="connsiteX20" fmla="*/ 138033 w 3244064"/>
                <a:gd name="connsiteY20" fmla="*/ 2288957 h 3355399"/>
                <a:gd name="connsiteX21" fmla="*/ 98545 w 3244064"/>
                <a:gd name="connsiteY21" fmla="*/ 2415707 h 3355399"/>
                <a:gd name="connsiteX22" fmla="*/ 123391 w 3244064"/>
                <a:gd name="connsiteY22" fmla="*/ 2476339 h 3355399"/>
                <a:gd name="connsiteX23" fmla="*/ 132143 w 3244064"/>
                <a:gd name="connsiteY23" fmla="*/ 2595889 h 3355399"/>
                <a:gd name="connsiteX24" fmla="*/ 170107 w 3244064"/>
                <a:gd name="connsiteY24" fmla="*/ 2718040 h 3355399"/>
                <a:gd name="connsiteX25" fmla="*/ 144653 w 3244064"/>
                <a:gd name="connsiteY25" fmla="*/ 2641106 h 3355399"/>
                <a:gd name="connsiteX26" fmla="*/ 112750 w 3244064"/>
                <a:gd name="connsiteY26" fmla="*/ 2767522 h 3355399"/>
                <a:gd name="connsiteX27" fmla="*/ 84101 w 3244064"/>
                <a:gd name="connsiteY27" fmla="*/ 2813137 h 3355399"/>
                <a:gd name="connsiteX28" fmla="*/ 0 w 3244064"/>
                <a:gd name="connsiteY28" fmla="*/ 2929713 h 3355399"/>
                <a:gd name="connsiteX29" fmla="*/ 150202 w 3244064"/>
                <a:gd name="connsiteY29" fmla="*/ 2993166 h 3355399"/>
                <a:gd name="connsiteX30" fmla="*/ 298760 w 3244064"/>
                <a:gd name="connsiteY30" fmla="*/ 3004298 h 3355399"/>
                <a:gd name="connsiteX31" fmla="*/ 400721 w 3244064"/>
                <a:gd name="connsiteY31" fmla="*/ 3041240 h 3355399"/>
                <a:gd name="connsiteX32" fmla="*/ 638237 w 3244064"/>
                <a:gd name="connsiteY32" fmla="*/ 3083207 h 3355399"/>
                <a:gd name="connsiteX33" fmla="*/ 824920 w 3244064"/>
                <a:gd name="connsiteY33" fmla="*/ 3171081 h 3355399"/>
                <a:gd name="connsiteX34" fmla="*/ 991801 w 3244064"/>
                <a:gd name="connsiteY34" fmla="*/ 3141331 h 3355399"/>
                <a:gd name="connsiteX35" fmla="*/ 1105584 w 3244064"/>
                <a:gd name="connsiteY35" fmla="*/ 3214131 h 3355399"/>
                <a:gd name="connsiteX36" fmla="*/ 1184591 w 3244064"/>
                <a:gd name="connsiteY36" fmla="*/ 3227037 h 3355399"/>
                <a:gd name="connsiteX37" fmla="*/ 1279755 w 3244064"/>
                <a:gd name="connsiteY37" fmla="*/ 3292646 h 3355399"/>
                <a:gd name="connsiteX38" fmla="*/ 2305475 w 3244064"/>
                <a:gd name="connsiteY38" fmla="*/ 3355399 h 3355399"/>
                <a:gd name="connsiteX39" fmla="*/ 2770697 w 3244064"/>
                <a:gd name="connsiteY39" fmla="*/ 3278051 h 3355399"/>
                <a:gd name="connsiteX40" fmla="*/ 2830157 w 3244064"/>
                <a:gd name="connsiteY40" fmla="*/ 3270916 h 3355399"/>
                <a:gd name="connsiteX41" fmla="*/ 2830621 w 3244064"/>
                <a:gd name="connsiteY41" fmla="*/ 3194914 h 3355399"/>
                <a:gd name="connsiteX42" fmla="*/ 2829364 w 3244064"/>
                <a:gd name="connsiteY42" fmla="*/ 3039068 h 3355399"/>
                <a:gd name="connsiteX43" fmla="*/ 2773735 w 3244064"/>
                <a:gd name="connsiteY43" fmla="*/ 2943312 h 3355399"/>
                <a:gd name="connsiteX44" fmla="*/ 2756523 w 3244064"/>
                <a:gd name="connsiteY44" fmla="*/ 2854756 h 3355399"/>
                <a:gd name="connsiteX45" fmla="*/ 2708060 w 3244064"/>
                <a:gd name="connsiteY45" fmla="*/ 2770580 h 3355399"/>
                <a:gd name="connsiteX46" fmla="*/ 3244064 w 3244064"/>
                <a:gd name="connsiteY46" fmla="*/ 2940961 h 3355399"/>
                <a:gd name="connsiteX47" fmla="*/ 3199975 w 3244064"/>
                <a:gd name="connsiteY47" fmla="*/ 2816336 h 3355399"/>
                <a:gd name="connsiteX48" fmla="*/ 3113974 w 3244064"/>
                <a:gd name="connsiteY48" fmla="*/ 2744518 h 3355399"/>
                <a:gd name="connsiteX49" fmla="*/ 3034079 w 3244064"/>
                <a:gd name="connsiteY49" fmla="*/ 2679205 h 3355399"/>
                <a:gd name="connsiteX50" fmla="*/ 2938028 w 3244064"/>
                <a:gd name="connsiteY50" fmla="*/ 2598816 h 3355399"/>
                <a:gd name="connsiteX51" fmla="*/ 2890743 w 3244064"/>
                <a:gd name="connsiteY51" fmla="*/ 2492226 h 3355399"/>
                <a:gd name="connsiteX52" fmla="*/ 2827300 w 3244064"/>
                <a:gd name="connsiteY52" fmla="*/ 2418638 h 3355399"/>
                <a:gd name="connsiteX53" fmla="*/ 2777900 w 3244064"/>
                <a:gd name="connsiteY53" fmla="*/ 2304466 h 3355399"/>
                <a:gd name="connsiteX54" fmla="*/ 2652339 w 3244064"/>
                <a:gd name="connsiteY54" fmla="*/ 2198361 h 3355399"/>
                <a:gd name="connsiteX55" fmla="*/ 2555896 w 3244064"/>
                <a:gd name="connsiteY55" fmla="*/ 2123393 h 3355399"/>
                <a:gd name="connsiteX56" fmla="*/ 2526539 w 3244064"/>
                <a:gd name="connsiteY56" fmla="*/ 1974145 h 3355399"/>
                <a:gd name="connsiteX57" fmla="*/ 2432951 w 3244064"/>
                <a:gd name="connsiteY57" fmla="*/ 1869720 h 3355399"/>
                <a:gd name="connsiteX58" fmla="*/ 2401723 w 3244064"/>
                <a:gd name="connsiteY58" fmla="*/ 1712789 h 3355399"/>
                <a:gd name="connsiteX59" fmla="*/ 2427533 w 3244064"/>
                <a:gd name="connsiteY59" fmla="*/ 1615163 h 3355399"/>
                <a:gd name="connsiteX60" fmla="*/ 2498857 w 3244064"/>
                <a:gd name="connsiteY60" fmla="*/ 1473403 h 3355399"/>
                <a:gd name="connsiteX61" fmla="*/ 2435020 w 3244064"/>
                <a:gd name="connsiteY61" fmla="*/ 1388287 h 3355399"/>
                <a:gd name="connsiteX62" fmla="*/ 2448614 w 3244064"/>
                <a:gd name="connsiteY62" fmla="*/ 1276671 h 3355399"/>
                <a:gd name="connsiteX63" fmla="*/ 2449995 w 3244064"/>
                <a:gd name="connsiteY63" fmla="*/ 1152151 h 3355399"/>
                <a:gd name="connsiteX64" fmla="*/ 2459648 w 3244064"/>
                <a:gd name="connsiteY64" fmla="*/ 1042702 h 3355399"/>
                <a:gd name="connsiteX65" fmla="*/ 2380345 w 3244064"/>
                <a:gd name="connsiteY65" fmla="*/ 969113 h 3355399"/>
                <a:gd name="connsiteX66" fmla="*/ 2332961 w 3244064"/>
                <a:gd name="connsiteY66" fmla="*/ 917098 h 3355399"/>
                <a:gd name="connsiteX67" fmla="*/ 2264789 w 3244064"/>
                <a:gd name="connsiteY67" fmla="*/ 860355 h 3355399"/>
                <a:gd name="connsiteX68" fmla="*/ 2124211 w 3244064"/>
                <a:gd name="connsiteY68" fmla="*/ 886460 h 3355399"/>
                <a:gd name="connsiteX69" fmla="*/ 2106970 w 3244064"/>
                <a:gd name="connsiteY69" fmla="*/ 806467 h 3355399"/>
                <a:gd name="connsiteX70" fmla="*/ 2026584 w 3244064"/>
                <a:gd name="connsiteY70" fmla="*/ 785287 h 3355399"/>
                <a:gd name="connsiteX71" fmla="*/ 1901768 w 3244064"/>
                <a:gd name="connsiteY71" fmla="*/ 701353 h 3355399"/>
                <a:gd name="connsiteX72" fmla="*/ 1874479 w 3244064"/>
                <a:gd name="connsiteY72" fmla="*/ 663623 h 3355399"/>
                <a:gd name="connsiteX73" fmla="*/ 1793403 w 3244064"/>
                <a:gd name="connsiteY73" fmla="*/ 662145 h 3355399"/>
                <a:gd name="connsiteX74" fmla="*/ 1686122 w 3244064"/>
                <a:gd name="connsiteY74" fmla="*/ 539102 h 3355399"/>
                <a:gd name="connsiteX75" fmla="*/ 1606129 w 3244064"/>
                <a:gd name="connsiteY75" fmla="*/ 471622 h 3355399"/>
                <a:gd name="connsiteX76" fmla="*/ 1541505 w 3244064"/>
                <a:gd name="connsiteY76" fmla="*/ 440689 h 3355399"/>
                <a:gd name="connsiteX77" fmla="*/ 1420235 w 3244064"/>
                <a:gd name="connsiteY77" fmla="*/ 400101 h 3355399"/>
                <a:gd name="connsiteX78" fmla="*/ 1276799 w 3244064"/>
                <a:gd name="connsiteY78" fmla="*/ 247996 h 3355399"/>
                <a:gd name="connsiteX79" fmla="*/ 1204393 w 3244064"/>
                <a:gd name="connsiteY79" fmla="*/ 117367 h 3355399"/>
                <a:gd name="connsiteX80" fmla="*/ 1204393 w 3244064"/>
                <a:gd name="connsiteY80" fmla="*/ 102295 h 3355399"/>
                <a:gd name="connsiteX81" fmla="*/ 1113957 w 3244064"/>
                <a:gd name="connsiteY81" fmla="*/ 97271 h 3355399"/>
                <a:gd name="connsiteX82" fmla="*/ 1023522 w 3244064"/>
                <a:gd name="connsiteY82" fmla="*/ 107319 h 3355399"/>
                <a:gd name="connsiteX83" fmla="*/ 943135 w 3244064"/>
                <a:gd name="connsiteY83" fmla="*/ 107319 h 3355399"/>
                <a:gd name="connsiteX84" fmla="*/ 837628 w 3244064"/>
                <a:gd name="connsiteY84" fmla="*/ 117367 h 3355399"/>
                <a:gd name="connsiteX85" fmla="*/ 732120 w 3244064"/>
                <a:gd name="connsiteY85" fmla="*/ 122392 h 3355399"/>
                <a:gd name="connsiteX86" fmla="*/ 656757 w 3244064"/>
                <a:gd name="connsiteY86" fmla="*/ 107319 h 3355399"/>
                <a:gd name="connsiteX87" fmla="*/ 571346 w 3244064"/>
                <a:gd name="connsiteY87" fmla="*/ 97271 h 3355399"/>
                <a:gd name="connsiteX88" fmla="*/ 465839 w 3244064"/>
                <a:gd name="connsiteY88" fmla="*/ 92246 h 3355399"/>
                <a:gd name="connsiteX89" fmla="*/ 374205 w 3244064"/>
                <a:gd name="connsiteY89" fmla="*/ 104849 h 3355399"/>
                <a:gd name="connsiteX90" fmla="*/ 291190 w 3244064"/>
                <a:gd name="connsiteY90" fmla="*/ 47441 h 3355399"/>
                <a:gd name="connsiteX91" fmla="*/ 208891 w 3244064"/>
                <a:gd name="connsiteY91" fmla="*/ 0 h 3355399"/>
                <a:gd name="connsiteX0" fmla="*/ 208891 w 3199975"/>
                <a:gd name="connsiteY0" fmla="*/ 0 h 3355399"/>
                <a:gd name="connsiteX1" fmla="*/ 112252 w 3199975"/>
                <a:gd name="connsiteY1" fmla="*/ 67785 h 3355399"/>
                <a:gd name="connsiteX2" fmla="*/ 74859 w 3199975"/>
                <a:gd name="connsiteY2" fmla="*/ 195778 h 3355399"/>
                <a:gd name="connsiteX3" fmla="*/ 49564 w 3199975"/>
                <a:gd name="connsiteY3" fmla="*/ 253761 h 3355399"/>
                <a:gd name="connsiteX4" fmla="*/ 86868 w 3199975"/>
                <a:gd name="connsiteY4" fmla="*/ 309106 h 3355399"/>
                <a:gd name="connsiteX5" fmla="*/ 44617 w 3199975"/>
                <a:gd name="connsiteY5" fmla="*/ 387439 h 3355399"/>
                <a:gd name="connsiteX6" fmla="*/ 86611 w 3199975"/>
                <a:gd name="connsiteY6" fmla="*/ 490312 h 3355399"/>
                <a:gd name="connsiteX7" fmla="*/ 70709 w 3199975"/>
                <a:gd name="connsiteY7" fmla="*/ 577499 h 3355399"/>
                <a:gd name="connsiteX8" fmla="*/ 63363 w 3199975"/>
                <a:gd name="connsiteY8" fmla="*/ 624078 h 3355399"/>
                <a:gd name="connsiteX9" fmla="*/ 51112 w 3199975"/>
                <a:gd name="connsiteY9" fmla="*/ 719655 h 3355399"/>
                <a:gd name="connsiteX10" fmla="*/ 81261 w 3199975"/>
                <a:gd name="connsiteY10" fmla="*/ 869681 h 3355399"/>
                <a:gd name="connsiteX11" fmla="*/ 115521 w 3199975"/>
                <a:gd name="connsiteY11" fmla="*/ 959727 h 3355399"/>
                <a:gd name="connsiteX12" fmla="*/ 129015 w 3199975"/>
                <a:gd name="connsiteY12" fmla="*/ 1032015 h 3355399"/>
                <a:gd name="connsiteX13" fmla="*/ 161656 w 3199975"/>
                <a:gd name="connsiteY13" fmla="*/ 1207546 h 3355399"/>
                <a:gd name="connsiteX14" fmla="*/ 166770 w 3199975"/>
                <a:gd name="connsiteY14" fmla="*/ 1317725 h 3355399"/>
                <a:gd name="connsiteX15" fmla="*/ 144687 w 3199975"/>
                <a:gd name="connsiteY15" fmla="*/ 1435040 h 3355399"/>
                <a:gd name="connsiteX16" fmla="*/ 92754 w 3199975"/>
                <a:gd name="connsiteY16" fmla="*/ 1581881 h 3355399"/>
                <a:gd name="connsiteX17" fmla="*/ 134782 w 3199975"/>
                <a:gd name="connsiteY17" fmla="*/ 1783405 h 3355399"/>
                <a:gd name="connsiteX18" fmla="*/ 84020 w 3199975"/>
                <a:gd name="connsiteY18" fmla="*/ 1946662 h 3355399"/>
                <a:gd name="connsiteX19" fmla="*/ 152401 w 3199975"/>
                <a:gd name="connsiteY19" fmla="*/ 2147222 h 3355399"/>
                <a:gd name="connsiteX20" fmla="*/ 138033 w 3199975"/>
                <a:gd name="connsiteY20" fmla="*/ 2288957 h 3355399"/>
                <a:gd name="connsiteX21" fmla="*/ 98545 w 3199975"/>
                <a:gd name="connsiteY21" fmla="*/ 2415707 h 3355399"/>
                <a:gd name="connsiteX22" fmla="*/ 123391 w 3199975"/>
                <a:gd name="connsiteY22" fmla="*/ 2476339 h 3355399"/>
                <a:gd name="connsiteX23" fmla="*/ 132143 w 3199975"/>
                <a:gd name="connsiteY23" fmla="*/ 2595889 h 3355399"/>
                <a:gd name="connsiteX24" fmla="*/ 170107 w 3199975"/>
                <a:gd name="connsiteY24" fmla="*/ 2718040 h 3355399"/>
                <a:gd name="connsiteX25" fmla="*/ 144653 w 3199975"/>
                <a:gd name="connsiteY25" fmla="*/ 2641106 h 3355399"/>
                <a:gd name="connsiteX26" fmla="*/ 112750 w 3199975"/>
                <a:gd name="connsiteY26" fmla="*/ 2767522 h 3355399"/>
                <a:gd name="connsiteX27" fmla="*/ 84101 w 3199975"/>
                <a:gd name="connsiteY27" fmla="*/ 2813137 h 3355399"/>
                <a:gd name="connsiteX28" fmla="*/ 0 w 3199975"/>
                <a:gd name="connsiteY28" fmla="*/ 2929713 h 3355399"/>
                <a:gd name="connsiteX29" fmla="*/ 150202 w 3199975"/>
                <a:gd name="connsiteY29" fmla="*/ 2993166 h 3355399"/>
                <a:gd name="connsiteX30" fmla="*/ 298760 w 3199975"/>
                <a:gd name="connsiteY30" fmla="*/ 3004298 h 3355399"/>
                <a:gd name="connsiteX31" fmla="*/ 400721 w 3199975"/>
                <a:gd name="connsiteY31" fmla="*/ 3041240 h 3355399"/>
                <a:gd name="connsiteX32" fmla="*/ 638237 w 3199975"/>
                <a:gd name="connsiteY32" fmla="*/ 3083207 h 3355399"/>
                <a:gd name="connsiteX33" fmla="*/ 824920 w 3199975"/>
                <a:gd name="connsiteY33" fmla="*/ 3171081 h 3355399"/>
                <a:gd name="connsiteX34" fmla="*/ 991801 w 3199975"/>
                <a:gd name="connsiteY34" fmla="*/ 3141331 h 3355399"/>
                <a:gd name="connsiteX35" fmla="*/ 1105584 w 3199975"/>
                <a:gd name="connsiteY35" fmla="*/ 3214131 h 3355399"/>
                <a:gd name="connsiteX36" fmla="*/ 1184591 w 3199975"/>
                <a:gd name="connsiteY36" fmla="*/ 3227037 h 3355399"/>
                <a:gd name="connsiteX37" fmla="*/ 1279755 w 3199975"/>
                <a:gd name="connsiteY37" fmla="*/ 3292646 h 3355399"/>
                <a:gd name="connsiteX38" fmla="*/ 2305475 w 3199975"/>
                <a:gd name="connsiteY38" fmla="*/ 3355399 h 3355399"/>
                <a:gd name="connsiteX39" fmla="*/ 2770697 w 3199975"/>
                <a:gd name="connsiteY39" fmla="*/ 3278051 h 3355399"/>
                <a:gd name="connsiteX40" fmla="*/ 2830157 w 3199975"/>
                <a:gd name="connsiteY40" fmla="*/ 3270916 h 3355399"/>
                <a:gd name="connsiteX41" fmla="*/ 2830621 w 3199975"/>
                <a:gd name="connsiteY41" fmla="*/ 3194914 h 3355399"/>
                <a:gd name="connsiteX42" fmla="*/ 2829364 w 3199975"/>
                <a:gd name="connsiteY42" fmla="*/ 3039068 h 3355399"/>
                <a:gd name="connsiteX43" fmla="*/ 2773735 w 3199975"/>
                <a:gd name="connsiteY43" fmla="*/ 2943312 h 3355399"/>
                <a:gd name="connsiteX44" fmla="*/ 2756523 w 3199975"/>
                <a:gd name="connsiteY44" fmla="*/ 2854756 h 3355399"/>
                <a:gd name="connsiteX45" fmla="*/ 2708060 w 3199975"/>
                <a:gd name="connsiteY45" fmla="*/ 2770580 h 3355399"/>
                <a:gd name="connsiteX46" fmla="*/ 3199975 w 3199975"/>
                <a:gd name="connsiteY46" fmla="*/ 2816336 h 3355399"/>
                <a:gd name="connsiteX47" fmla="*/ 3113974 w 3199975"/>
                <a:gd name="connsiteY47" fmla="*/ 2744518 h 3355399"/>
                <a:gd name="connsiteX48" fmla="*/ 3034079 w 3199975"/>
                <a:gd name="connsiteY48" fmla="*/ 2679205 h 3355399"/>
                <a:gd name="connsiteX49" fmla="*/ 2938028 w 3199975"/>
                <a:gd name="connsiteY49" fmla="*/ 2598816 h 3355399"/>
                <a:gd name="connsiteX50" fmla="*/ 2890743 w 3199975"/>
                <a:gd name="connsiteY50" fmla="*/ 2492226 h 3355399"/>
                <a:gd name="connsiteX51" fmla="*/ 2827300 w 3199975"/>
                <a:gd name="connsiteY51" fmla="*/ 2418638 h 3355399"/>
                <a:gd name="connsiteX52" fmla="*/ 2777900 w 3199975"/>
                <a:gd name="connsiteY52" fmla="*/ 2304466 h 3355399"/>
                <a:gd name="connsiteX53" fmla="*/ 2652339 w 3199975"/>
                <a:gd name="connsiteY53" fmla="*/ 2198361 h 3355399"/>
                <a:gd name="connsiteX54" fmla="*/ 2555896 w 3199975"/>
                <a:gd name="connsiteY54" fmla="*/ 2123393 h 3355399"/>
                <a:gd name="connsiteX55" fmla="*/ 2526539 w 3199975"/>
                <a:gd name="connsiteY55" fmla="*/ 1974145 h 3355399"/>
                <a:gd name="connsiteX56" fmla="*/ 2432951 w 3199975"/>
                <a:gd name="connsiteY56" fmla="*/ 1869720 h 3355399"/>
                <a:gd name="connsiteX57" fmla="*/ 2401723 w 3199975"/>
                <a:gd name="connsiteY57" fmla="*/ 1712789 h 3355399"/>
                <a:gd name="connsiteX58" fmla="*/ 2427533 w 3199975"/>
                <a:gd name="connsiteY58" fmla="*/ 1615163 h 3355399"/>
                <a:gd name="connsiteX59" fmla="*/ 2498857 w 3199975"/>
                <a:gd name="connsiteY59" fmla="*/ 1473403 h 3355399"/>
                <a:gd name="connsiteX60" fmla="*/ 2435020 w 3199975"/>
                <a:gd name="connsiteY60" fmla="*/ 1388287 h 3355399"/>
                <a:gd name="connsiteX61" fmla="*/ 2448614 w 3199975"/>
                <a:gd name="connsiteY61" fmla="*/ 1276671 h 3355399"/>
                <a:gd name="connsiteX62" fmla="*/ 2449995 w 3199975"/>
                <a:gd name="connsiteY62" fmla="*/ 1152151 h 3355399"/>
                <a:gd name="connsiteX63" fmla="*/ 2459648 w 3199975"/>
                <a:gd name="connsiteY63" fmla="*/ 1042702 h 3355399"/>
                <a:gd name="connsiteX64" fmla="*/ 2380345 w 3199975"/>
                <a:gd name="connsiteY64" fmla="*/ 969113 h 3355399"/>
                <a:gd name="connsiteX65" fmla="*/ 2332961 w 3199975"/>
                <a:gd name="connsiteY65" fmla="*/ 917098 h 3355399"/>
                <a:gd name="connsiteX66" fmla="*/ 2264789 w 3199975"/>
                <a:gd name="connsiteY66" fmla="*/ 860355 h 3355399"/>
                <a:gd name="connsiteX67" fmla="*/ 2124211 w 3199975"/>
                <a:gd name="connsiteY67" fmla="*/ 886460 h 3355399"/>
                <a:gd name="connsiteX68" fmla="*/ 2106970 w 3199975"/>
                <a:gd name="connsiteY68" fmla="*/ 806467 h 3355399"/>
                <a:gd name="connsiteX69" fmla="*/ 2026584 w 3199975"/>
                <a:gd name="connsiteY69" fmla="*/ 785287 h 3355399"/>
                <a:gd name="connsiteX70" fmla="*/ 1901768 w 3199975"/>
                <a:gd name="connsiteY70" fmla="*/ 701353 h 3355399"/>
                <a:gd name="connsiteX71" fmla="*/ 1874479 w 3199975"/>
                <a:gd name="connsiteY71" fmla="*/ 663623 h 3355399"/>
                <a:gd name="connsiteX72" fmla="*/ 1793403 w 3199975"/>
                <a:gd name="connsiteY72" fmla="*/ 662145 h 3355399"/>
                <a:gd name="connsiteX73" fmla="*/ 1686122 w 3199975"/>
                <a:gd name="connsiteY73" fmla="*/ 539102 h 3355399"/>
                <a:gd name="connsiteX74" fmla="*/ 1606129 w 3199975"/>
                <a:gd name="connsiteY74" fmla="*/ 471622 h 3355399"/>
                <a:gd name="connsiteX75" fmla="*/ 1541505 w 3199975"/>
                <a:gd name="connsiteY75" fmla="*/ 440689 h 3355399"/>
                <a:gd name="connsiteX76" fmla="*/ 1420235 w 3199975"/>
                <a:gd name="connsiteY76" fmla="*/ 400101 h 3355399"/>
                <a:gd name="connsiteX77" fmla="*/ 1276799 w 3199975"/>
                <a:gd name="connsiteY77" fmla="*/ 247996 h 3355399"/>
                <a:gd name="connsiteX78" fmla="*/ 1204393 w 3199975"/>
                <a:gd name="connsiteY78" fmla="*/ 117367 h 3355399"/>
                <a:gd name="connsiteX79" fmla="*/ 1204393 w 3199975"/>
                <a:gd name="connsiteY79" fmla="*/ 102295 h 3355399"/>
                <a:gd name="connsiteX80" fmla="*/ 1113957 w 3199975"/>
                <a:gd name="connsiteY80" fmla="*/ 97271 h 3355399"/>
                <a:gd name="connsiteX81" fmla="*/ 1023522 w 3199975"/>
                <a:gd name="connsiteY81" fmla="*/ 107319 h 3355399"/>
                <a:gd name="connsiteX82" fmla="*/ 943135 w 3199975"/>
                <a:gd name="connsiteY82" fmla="*/ 107319 h 3355399"/>
                <a:gd name="connsiteX83" fmla="*/ 837628 w 3199975"/>
                <a:gd name="connsiteY83" fmla="*/ 117367 h 3355399"/>
                <a:gd name="connsiteX84" fmla="*/ 732120 w 3199975"/>
                <a:gd name="connsiteY84" fmla="*/ 122392 h 3355399"/>
                <a:gd name="connsiteX85" fmla="*/ 656757 w 3199975"/>
                <a:gd name="connsiteY85" fmla="*/ 107319 h 3355399"/>
                <a:gd name="connsiteX86" fmla="*/ 571346 w 3199975"/>
                <a:gd name="connsiteY86" fmla="*/ 97271 h 3355399"/>
                <a:gd name="connsiteX87" fmla="*/ 465839 w 3199975"/>
                <a:gd name="connsiteY87" fmla="*/ 92246 h 3355399"/>
                <a:gd name="connsiteX88" fmla="*/ 374205 w 3199975"/>
                <a:gd name="connsiteY88" fmla="*/ 104849 h 3355399"/>
                <a:gd name="connsiteX89" fmla="*/ 291190 w 3199975"/>
                <a:gd name="connsiteY89" fmla="*/ 47441 h 3355399"/>
                <a:gd name="connsiteX90" fmla="*/ 208891 w 3199975"/>
                <a:gd name="connsiteY90" fmla="*/ 0 h 3355399"/>
                <a:gd name="connsiteX0" fmla="*/ 208891 w 3113974"/>
                <a:gd name="connsiteY0" fmla="*/ 0 h 3355399"/>
                <a:gd name="connsiteX1" fmla="*/ 112252 w 3113974"/>
                <a:gd name="connsiteY1" fmla="*/ 67785 h 3355399"/>
                <a:gd name="connsiteX2" fmla="*/ 74859 w 3113974"/>
                <a:gd name="connsiteY2" fmla="*/ 195778 h 3355399"/>
                <a:gd name="connsiteX3" fmla="*/ 49564 w 3113974"/>
                <a:gd name="connsiteY3" fmla="*/ 253761 h 3355399"/>
                <a:gd name="connsiteX4" fmla="*/ 86868 w 3113974"/>
                <a:gd name="connsiteY4" fmla="*/ 309106 h 3355399"/>
                <a:gd name="connsiteX5" fmla="*/ 44617 w 3113974"/>
                <a:gd name="connsiteY5" fmla="*/ 387439 h 3355399"/>
                <a:gd name="connsiteX6" fmla="*/ 86611 w 3113974"/>
                <a:gd name="connsiteY6" fmla="*/ 490312 h 3355399"/>
                <a:gd name="connsiteX7" fmla="*/ 70709 w 3113974"/>
                <a:gd name="connsiteY7" fmla="*/ 577499 h 3355399"/>
                <a:gd name="connsiteX8" fmla="*/ 63363 w 3113974"/>
                <a:gd name="connsiteY8" fmla="*/ 624078 h 3355399"/>
                <a:gd name="connsiteX9" fmla="*/ 51112 w 3113974"/>
                <a:gd name="connsiteY9" fmla="*/ 719655 h 3355399"/>
                <a:gd name="connsiteX10" fmla="*/ 81261 w 3113974"/>
                <a:gd name="connsiteY10" fmla="*/ 869681 h 3355399"/>
                <a:gd name="connsiteX11" fmla="*/ 115521 w 3113974"/>
                <a:gd name="connsiteY11" fmla="*/ 959727 h 3355399"/>
                <a:gd name="connsiteX12" fmla="*/ 129015 w 3113974"/>
                <a:gd name="connsiteY12" fmla="*/ 1032015 h 3355399"/>
                <a:gd name="connsiteX13" fmla="*/ 161656 w 3113974"/>
                <a:gd name="connsiteY13" fmla="*/ 1207546 h 3355399"/>
                <a:gd name="connsiteX14" fmla="*/ 166770 w 3113974"/>
                <a:gd name="connsiteY14" fmla="*/ 1317725 h 3355399"/>
                <a:gd name="connsiteX15" fmla="*/ 144687 w 3113974"/>
                <a:gd name="connsiteY15" fmla="*/ 1435040 h 3355399"/>
                <a:gd name="connsiteX16" fmla="*/ 92754 w 3113974"/>
                <a:gd name="connsiteY16" fmla="*/ 1581881 h 3355399"/>
                <a:gd name="connsiteX17" fmla="*/ 134782 w 3113974"/>
                <a:gd name="connsiteY17" fmla="*/ 1783405 h 3355399"/>
                <a:gd name="connsiteX18" fmla="*/ 84020 w 3113974"/>
                <a:gd name="connsiteY18" fmla="*/ 1946662 h 3355399"/>
                <a:gd name="connsiteX19" fmla="*/ 152401 w 3113974"/>
                <a:gd name="connsiteY19" fmla="*/ 2147222 h 3355399"/>
                <a:gd name="connsiteX20" fmla="*/ 138033 w 3113974"/>
                <a:gd name="connsiteY20" fmla="*/ 2288957 h 3355399"/>
                <a:gd name="connsiteX21" fmla="*/ 98545 w 3113974"/>
                <a:gd name="connsiteY21" fmla="*/ 2415707 h 3355399"/>
                <a:gd name="connsiteX22" fmla="*/ 123391 w 3113974"/>
                <a:gd name="connsiteY22" fmla="*/ 2476339 h 3355399"/>
                <a:gd name="connsiteX23" fmla="*/ 132143 w 3113974"/>
                <a:gd name="connsiteY23" fmla="*/ 2595889 h 3355399"/>
                <a:gd name="connsiteX24" fmla="*/ 170107 w 3113974"/>
                <a:gd name="connsiteY24" fmla="*/ 2718040 h 3355399"/>
                <a:gd name="connsiteX25" fmla="*/ 144653 w 3113974"/>
                <a:gd name="connsiteY25" fmla="*/ 2641106 h 3355399"/>
                <a:gd name="connsiteX26" fmla="*/ 112750 w 3113974"/>
                <a:gd name="connsiteY26" fmla="*/ 2767522 h 3355399"/>
                <a:gd name="connsiteX27" fmla="*/ 84101 w 3113974"/>
                <a:gd name="connsiteY27" fmla="*/ 2813137 h 3355399"/>
                <a:gd name="connsiteX28" fmla="*/ 0 w 3113974"/>
                <a:gd name="connsiteY28" fmla="*/ 2929713 h 3355399"/>
                <a:gd name="connsiteX29" fmla="*/ 150202 w 3113974"/>
                <a:gd name="connsiteY29" fmla="*/ 2993166 h 3355399"/>
                <a:gd name="connsiteX30" fmla="*/ 298760 w 3113974"/>
                <a:gd name="connsiteY30" fmla="*/ 3004298 h 3355399"/>
                <a:gd name="connsiteX31" fmla="*/ 400721 w 3113974"/>
                <a:gd name="connsiteY31" fmla="*/ 3041240 h 3355399"/>
                <a:gd name="connsiteX32" fmla="*/ 638237 w 3113974"/>
                <a:gd name="connsiteY32" fmla="*/ 3083207 h 3355399"/>
                <a:gd name="connsiteX33" fmla="*/ 824920 w 3113974"/>
                <a:gd name="connsiteY33" fmla="*/ 3171081 h 3355399"/>
                <a:gd name="connsiteX34" fmla="*/ 991801 w 3113974"/>
                <a:gd name="connsiteY34" fmla="*/ 3141331 h 3355399"/>
                <a:gd name="connsiteX35" fmla="*/ 1105584 w 3113974"/>
                <a:gd name="connsiteY35" fmla="*/ 3214131 h 3355399"/>
                <a:gd name="connsiteX36" fmla="*/ 1184591 w 3113974"/>
                <a:gd name="connsiteY36" fmla="*/ 3227037 h 3355399"/>
                <a:gd name="connsiteX37" fmla="*/ 1279755 w 3113974"/>
                <a:gd name="connsiteY37" fmla="*/ 3292646 h 3355399"/>
                <a:gd name="connsiteX38" fmla="*/ 2305475 w 3113974"/>
                <a:gd name="connsiteY38" fmla="*/ 3355399 h 3355399"/>
                <a:gd name="connsiteX39" fmla="*/ 2770697 w 3113974"/>
                <a:gd name="connsiteY39" fmla="*/ 3278051 h 3355399"/>
                <a:gd name="connsiteX40" fmla="*/ 2830157 w 3113974"/>
                <a:gd name="connsiteY40" fmla="*/ 3270916 h 3355399"/>
                <a:gd name="connsiteX41" fmla="*/ 2830621 w 3113974"/>
                <a:gd name="connsiteY41" fmla="*/ 3194914 h 3355399"/>
                <a:gd name="connsiteX42" fmla="*/ 2829364 w 3113974"/>
                <a:gd name="connsiteY42" fmla="*/ 3039068 h 3355399"/>
                <a:gd name="connsiteX43" fmla="*/ 2773735 w 3113974"/>
                <a:gd name="connsiteY43" fmla="*/ 2943312 h 3355399"/>
                <a:gd name="connsiteX44" fmla="*/ 2756523 w 3113974"/>
                <a:gd name="connsiteY44" fmla="*/ 2854756 h 3355399"/>
                <a:gd name="connsiteX45" fmla="*/ 2708060 w 3113974"/>
                <a:gd name="connsiteY45" fmla="*/ 2770580 h 3355399"/>
                <a:gd name="connsiteX46" fmla="*/ 3113974 w 3113974"/>
                <a:gd name="connsiteY46" fmla="*/ 2744518 h 3355399"/>
                <a:gd name="connsiteX47" fmla="*/ 3034079 w 3113974"/>
                <a:gd name="connsiteY47" fmla="*/ 2679205 h 3355399"/>
                <a:gd name="connsiteX48" fmla="*/ 2938028 w 3113974"/>
                <a:gd name="connsiteY48" fmla="*/ 2598816 h 3355399"/>
                <a:gd name="connsiteX49" fmla="*/ 2890743 w 3113974"/>
                <a:gd name="connsiteY49" fmla="*/ 2492226 h 3355399"/>
                <a:gd name="connsiteX50" fmla="*/ 2827300 w 3113974"/>
                <a:gd name="connsiteY50" fmla="*/ 2418638 h 3355399"/>
                <a:gd name="connsiteX51" fmla="*/ 2777900 w 3113974"/>
                <a:gd name="connsiteY51" fmla="*/ 2304466 h 3355399"/>
                <a:gd name="connsiteX52" fmla="*/ 2652339 w 3113974"/>
                <a:gd name="connsiteY52" fmla="*/ 2198361 h 3355399"/>
                <a:gd name="connsiteX53" fmla="*/ 2555896 w 3113974"/>
                <a:gd name="connsiteY53" fmla="*/ 2123393 h 3355399"/>
                <a:gd name="connsiteX54" fmla="*/ 2526539 w 3113974"/>
                <a:gd name="connsiteY54" fmla="*/ 1974145 h 3355399"/>
                <a:gd name="connsiteX55" fmla="*/ 2432951 w 3113974"/>
                <a:gd name="connsiteY55" fmla="*/ 1869720 h 3355399"/>
                <a:gd name="connsiteX56" fmla="*/ 2401723 w 3113974"/>
                <a:gd name="connsiteY56" fmla="*/ 1712789 h 3355399"/>
                <a:gd name="connsiteX57" fmla="*/ 2427533 w 3113974"/>
                <a:gd name="connsiteY57" fmla="*/ 1615163 h 3355399"/>
                <a:gd name="connsiteX58" fmla="*/ 2498857 w 3113974"/>
                <a:gd name="connsiteY58" fmla="*/ 1473403 h 3355399"/>
                <a:gd name="connsiteX59" fmla="*/ 2435020 w 3113974"/>
                <a:gd name="connsiteY59" fmla="*/ 1388287 h 3355399"/>
                <a:gd name="connsiteX60" fmla="*/ 2448614 w 3113974"/>
                <a:gd name="connsiteY60" fmla="*/ 1276671 h 3355399"/>
                <a:gd name="connsiteX61" fmla="*/ 2449995 w 3113974"/>
                <a:gd name="connsiteY61" fmla="*/ 1152151 h 3355399"/>
                <a:gd name="connsiteX62" fmla="*/ 2459648 w 3113974"/>
                <a:gd name="connsiteY62" fmla="*/ 1042702 h 3355399"/>
                <a:gd name="connsiteX63" fmla="*/ 2380345 w 3113974"/>
                <a:gd name="connsiteY63" fmla="*/ 969113 h 3355399"/>
                <a:gd name="connsiteX64" fmla="*/ 2332961 w 3113974"/>
                <a:gd name="connsiteY64" fmla="*/ 917098 h 3355399"/>
                <a:gd name="connsiteX65" fmla="*/ 2264789 w 3113974"/>
                <a:gd name="connsiteY65" fmla="*/ 860355 h 3355399"/>
                <a:gd name="connsiteX66" fmla="*/ 2124211 w 3113974"/>
                <a:gd name="connsiteY66" fmla="*/ 886460 h 3355399"/>
                <a:gd name="connsiteX67" fmla="*/ 2106970 w 3113974"/>
                <a:gd name="connsiteY67" fmla="*/ 806467 h 3355399"/>
                <a:gd name="connsiteX68" fmla="*/ 2026584 w 3113974"/>
                <a:gd name="connsiteY68" fmla="*/ 785287 h 3355399"/>
                <a:gd name="connsiteX69" fmla="*/ 1901768 w 3113974"/>
                <a:gd name="connsiteY69" fmla="*/ 701353 h 3355399"/>
                <a:gd name="connsiteX70" fmla="*/ 1874479 w 3113974"/>
                <a:gd name="connsiteY70" fmla="*/ 663623 h 3355399"/>
                <a:gd name="connsiteX71" fmla="*/ 1793403 w 3113974"/>
                <a:gd name="connsiteY71" fmla="*/ 662145 h 3355399"/>
                <a:gd name="connsiteX72" fmla="*/ 1686122 w 3113974"/>
                <a:gd name="connsiteY72" fmla="*/ 539102 h 3355399"/>
                <a:gd name="connsiteX73" fmla="*/ 1606129 w 3113974"/>
                <a:gd name="connsiteY73" fmla="*/ 471622 h 3355399"/>
                <a:gd name="connsiteX74" fmla="*/ 1541505 w 3113974"/>
                <a:gd name="connsiteY74" fmla="*/ 440689 h 3355399"/>
                <a:gd name="connsiteX75" fmla="*/ 1420235 w 3113974"/>
                <a:gd name="connsiteY75" fmla="*/ 400101 h 3355399"/>
                <a:gd name="connsiteX76" fmla="*/ 1276799 w 3113974"/>
                <a:gd name="connsiteY76" fmla="*/ 247996 h 3355399"/>
                <a:gd name="connsiteX77" fmla="*/ 1204393 w 3113974"/>
                <a:gd name="connsiteY77" fmla="*/ 117367 h 3355399"/>
                <a:gd name="connsiteX78" fmla="*/ 1204393 w 3113974"/>
                <a:gd name="connsiteY78" fmla="*/ 102295 h 3355399"/>
                <a:gd name="connsiteX79" fmla="*/ 1113957 w 3113974"/>
                <a:gd name="connsiteY79" fmla="*/ 97271 h 3355399"/>
                <a:gd name="connsiteX80" fmla="*/ 1023522 w 3113974"/>
                <a:gd name="connsiteY80" fmla="*/ 107319 h 3355399"/>
                <a:gd name="connsiteX81" fmla="*/ 943135 w 3113974"/>
                <a:gd name="connsiteY81" fmla="*/ 107319 h 3355399"/>
                <a:gd name="connsiteX82" fmla="*/ 837628 w 3113974"/>
                <a:gd name="connsiteY82" fmla="*/ 117367 h 3355399"/>
                <a:gd name="connsiteX83" fmla="*/ 732120 w 3113974"/>
                <a:gd name="connsiteY83" fmla="*/ 122392 h 3355399"/>
                <a:gd name="connsiteX84" fmla="*/ 656757 w 3113974"/>
                <a:gd name="connsiteY84" fmla="*/ 107319 h 3355399"/>
                <a:gd name="connsiteX85" fmla="*/ 571346 w 3113974"/>
                <a:gd name="connsiteY85" fmla="*/ 97271 h 3355399"/>
                <a:gd name="connsiteX86" fmla="*/ 465839 w 3113974"/>
                <a:gd name="connsiteY86" fmla="*/ 92246 h 3355399"/>
                <a:gd name="connsiteX87" fmla="*/ 374205 w 3113974"/>
                <a:gd name="connsiteY87" fmla="*/ 104849 h 3355399"/>
                <a:gd name="connsiteX88" fmla="*/ 291190 w 3113974"/>
                <a:gd name="connsiteY88" fmla="*/ 47441 h 3355399"/>
                <a:gd name="connsiteX89" fmla="*/ 208891 w 3113974"/>
                <a:gd name="connsiteY89" fmla="*/ 0 h 3355399"/>
                <a:gd name="connsiteX0" fmla="*/ 208891 w 3034084"/>
                <a:gd name="connsiteY0" fmla="*/ 0 h 3355399"/>
                <a:gd name="connsiteX1" fmla="*/ 112252 w 3034084"/>
                <a:gd name="connsiteY1" fmla="*/ 67785 h 3355399"/>
                <a:gd name="connsiteX2" fmla="*/ 74859 w 3034084"/>
                <a:gd name="connsiteY2" fmla="*/ 195778 h 3355399"/>
                <a:gd name="connsiteX3" fmla="*/ 49564 w 3034084"/>
                <a:gd name="connsiteY3" fmla="*/ 253761 h 3355399"/>
                <a:gd name="connsiteX4" fmla="*/ 86868 w 3034084"/>
                <a:gd name="connsiteY4" fmla="*/ 309106 h 3355399"/>
                <a:gd name="connsiteX5" fmla="*/ 44617 w 3034084"/>
                <a:gd name="connsiteY5" fmla="*/ 387439 h 3355399"/>
                <a:gd name="connsiteX6" fmla="*/ 86611 w 3034084"/>
                <a:gd name="connsiteY6" fmla="*/ 490312 h 3355399"/>
                <a:gd name="connsiteX7" fmla="*/ 70709 w 3034084"/>
                <a:gd name="connsiteY7" fmla="*/ 577499 h 3355399"/>
                <a:gd name="connsiteX8" fmla="*/ 63363 w 3034084"/>
                <a:gd name="connsiteY8" fmla="*/ 624078 h 3355399"/>
                <a:gd name="connsiteX9" fmla="*/ 51112 w 3034084"/>
                <a:gd name="connsiteY9" fmla="*/ 719655 h 3355399"/>
                <a:gd name="connsiteX10" fmla="*/ 81261 w 3034084"/>
                <a:gd name="connsiteY10" fmla="*/ 869681 h 3355399"/>
                <a:gd name="connsiteX11" fmla="*/ 115521 w 3034084"/>
                <a:gd name="connsiteY11" fmla="*/ 959727 h 3355399"/>
                <a:gd name="connsiteX12" fmla="*/ 129015 w 3034084"/>
                <a:gd name="connsiteY12" fmla="*/ 1032015 h 3355399"/>
                <a:gd name="connsiteX13" fmla="*/ 161656 w 3034084"/>
                <a:gd name="connsiteY13" fmla="*/ 1207546 h 3355399"/>
                <a:gd name="connsiteX14" fmla="*/ 166770 w 3034084"/>
                <a:gd name="connsiteY14" fmla="*/ 1317725 h 3355399"/>
                <a:gd name="connsiteX15" fmla="*/ 144687 w 3034084"/>
                <a:gd name="connsiteY15" fmla="*/ 1435040 h 3355399"/>
                <a:gd name="connsiteX16" fmla="*/ 92754 w 3034084"/>
                <a:gd name="connsiteY16" fmla="*/ 1581881 h 3355399"/>
                <a:gd name="connsiteX17" fmla="*/ 134782 w 3034084"/>
                <a:gd name="connsiteY17" fmla="*/ 1783405 h 3355399"/>
                <a:gd name="connsiteX18" fmla="*/ 84020 w 3034084"/>
                <a:gd name="connsiteY18" fmla="*/ 1946662 h 3355399"/>
                <a:gd name="connsiteX19" fmla="*/ 152401 w 3034084"/>
                <a:gd name="connsiteY19" fmla="*/ 2147222 h 3355399"/>
                <a:gd name="connsiteX20" fmla="*/ 138033 w 3034084"/>
                <a:gd name="connsiteY20" fmla="*/ 2288957 h 3355399"/>
                <a:gd name="connsiteX21" fmla="*/ 98545 w 3034084"/>
                <a:gd name="connsiteY21" fmla="*/ 2415707 h 3355399"/>
                <a:gd name="connsiteX22" fmla="*/ 123391 w 3034084"/>
                <a:gd name="connsiteY22" fmla="*/ 2476339 h 3355399"/>
                <a:gd name="connsiteX23" fmla="*/ 132143 w 3034084"/>
                <a:gd name="connsiteY23" fmla="*/ 2595889 h 3355399"/>
                <a:gd name="connsiteX24" fmla="*/ 170107 w 3034084"/>
                <a:gd name="connsiteY24" fmla="*/ 2718040 h 3355399"/>
                <a:gd name="connsiteX25" fmla="*/ 144653 w 3034084"/>
                <a:gd name="connsiteY25" fmla="*/ 2641106 h 3355399"/>
                <a:gd name="connsiteX26" fmla="*/ 112750 w 3034084"/>
                <a:gd name="connsiteY26" fmla="*/ 2767522 h 3355399"/>
                <a:gd name="connsiteX27" fmla="*/ 84101 w 3034084"/>
                <a:gd name="connsiteY27" fmla="*/ 2813137 h 3355399"/>
                <a:gd name="connsiteX28" fmla="*/ 0 w 3034084"/>
                <a:gd name="connsiteY28" fmla="*/ 2929713 h 3355399"/>
                <a:gd name="connsiteX29" fmla="*/ 150202 w 3034084"/>
                <a:gd name="connsiteY29" fmla="*/ 2993166 h 3355399"/>
                <a:gd name="connsiteX30" fmla="*/ 298760 w 3034084"/>
                <a:gd name="connsiteY30" fmla="*/ 3004298 h 3355399"/>
                <a:gd name="connsiteX31" fmla="*/ 400721 w 3034084"/>
                <a:gd name="connsiteY31" fmla="*/ 3041240 h 3355399"/>
                <a:gd name="connsiteX32" fmla="*/ 638237 w 3034084"/>
                <a:gd name="connsiteY32" fmla="*/ 3083207 h 3355399"/>
                <a:gd name="connsiteX33" fmla="*/ 824920 w 3034084"/>
                <a:gd name="connsiteY33" fmla="*/ 3171081 h 3355399"/>
                <a:gd name="connsiteX34" fmla="*/ 991801 w 3034084"/>
                <a:gd name="connsiteY34" fmla="*/ 3141331 h 3355399"/>
                <a:gd name="connsiteX35" fmla="*/ 1105584 w 3034084"/>
                <a:gd name="connsiteY35" fmla="*/ 3214131 h 3355399"/>
                <a:gd name="connsiteX36" fmla="*/ 1184591 w 3034084"/>
                <a:gd name="connsiteY36" fmla="*/ 3227037 h 3355399"/>
                <a:gd name="connsiteX37" fmla="*/ 1279755 w 3034084"/>
                <a:gd name="connsiteY37" fmla="*/ 3292646 h 3355399"/>
                <a:gd name="connsiteX38" fmla="*/ 2305475 w 3034084"/>
                <a:gd name="connsiteY38" fmla="*/ 3355399 h 3355399"/>
                <a:gd name="connsiteX39" fmla="*/ 2770697 w 3034084"/>
                <a:gd name="connsiteY39" fmla="*/ 3278051 h 3355399"/>
                <a:gd name="connsiteX40" fmla="*/ 2830157 w 3034084"/>
                <a:gd name="connsiteY40" fmla="*/ 3270916 h 3355399"/>
                <a:gd name="connsiteX41" fmla="*/ 2830621 w 3034084"/>
                <a:gd name="connsiteY41" fmla="*/ 3194914 h 3355399"/>
                <a:gd name="connsiteX42" fmla="*/ 2829364 w 3034084"/>
                <a:gd name="connsiteY42" fmla="*/ 3039068 h 3355399"/>
                <a:gd name="connsiteX43" fmla="*/ 2773735 w 3034084"/>
                <a:gd name="connsiteY43" fmla="*/ 2943312 h 3355399"/>
                <a:gd name="connsiteX44" fmla="*/ 2756523 w 3034084"/>
                <a:gd name="connsiteY44" fmla="*/ 2854756 h 3355399"/>
                <a:gd name="connsiteX45" fmla="*/ 2708060 w 3034084"/>
                <a:gd name="connsiteY45" fmla="*/ 2770580 h 3355399"/>
                <a:gd name="connsiteX46" fmla="*/ 2704694 w 3034084"/>
                <a:gd name="connsiteY46" fmla="*/ 2699547 h 3355399"/>
                <a:gd name="connsiteX47" fmla="*/ 3034079 w 3034084"/>
                <a:gd name="connsiteY47" fmla="*/ 2679205 h 3355399"/>
                <a:gd name="connsiteX48" fmla="*/ 2938028 w 3034084"/>
                <a:gd name="connsiteY48" fmla="*/ 2598816 h 3355399"/>
                <a:gd name="connsiteX49" fmla="*/ 2890743 w 3034084"/>
                <a:gd name="connsiteY49" fmla="*/ 2492226 h 3355399"/>
                <a:gd name="connsiteX50" fmla="*/ 2827300 w 3034084"/>
                <a:gd name="connsiteY50" fmla="*/ 2418638 h 3355399"/>
                <a:gd name="connsiteX51" fmla="*/ 2777900 w 3034084"/>
                <a:gd name="connsiteY51" fmla="*/ 2304466 h 3355399"/>
                <a:gd name="connsiteX52" fmla="*/ 2652339 w 3034084"/>
                <a:gd name="connsiteY52" fmla="*/ 2198361 h 3355399"/>
                <a:gd name="connsiteX53" fmla="*/ 2555896 w 3034084"/>
                <a:gd name="connsiteY53" fmla="*/ 2123393 h 3355399"/>
                <a:gd name="connsiteX54" fmla="*/ 2526539 w 3034084"/>
                <a:gd name="connsiteY54" fmla="*/ 1974145 h 3355399"/>
                <a:gd name="connsiteX55" fmla="*/ 2432951 w 3034084"/>
                <a:gd name="connsiteY55" fmla="*/ 1869720 h 3355399"/>
                <a:gd name="connsiteX56" fmla="*/ 2401723 w 3034084"/>
                <a:gd name="connsiteY56" fmla="*/ 1712789 h 3355399"/>
                <a:gd name="connsiteX57" fmla="*/ 2427533 w 3034084"/>
                <a:gd name="connsiteY57" fmla="*/ 1615163 h 3355399"/>
                <a:gd name="connsiteX58" fmla="*/ 2498857 w 3034084"/>
                <a:gd name="connsiteY58" fmla="*/ 1473403 h 3355399"/>
                <a:gd name="connsiteX59" fmla="*/ 2435020 w 3034084"/>
                <a:gd name="connsiteY59" fmla="*/ 1388287 h 3355399"/>
                <a:gd name="connsiteX60" fmla="*/ 2448614 w 3034084"/>
                <a:gd name="connsiteY60" fmla="*/ 1276671 h 3355399"/>
                <a:gd name="connsiteX61" fmla="*/ 2449995 w 3034084"/>
                <a:gd name="connsiteY61" fmla="*/ 1152151 h 3355399"/>
                <a:gd name="connsiteX62" fmla="*/ 2459648 w 3034084"/>
                <a:gd name="connsiteY62" fmla="*/ 1042702 h 3355399"/>
                <a:gd name="connsiteX63" fmla="*/ 2380345 w 3034084"/>
                <a:gd name="connsiteY63" fmla="*/ 969113 h 3355399"/>
                <a:gd name="connsiteX64" fmla="*/ 2332961 w 3034084"/>
                <a:gd name="connsiteY64" fmla="*/ 917098 h 3355399"/>
                <a:gd name="connsiteX65" fmla="*/ 2264789 w 3034084"/>
                <a:gd name="connsiteY65" fmla="*/ 860355 h 3355399"/>
                <a:gd name="connsiteX66" fmla="*/ 2124211 w 3034084"/>
                <a:gd name="connsiteY66" fmla="*/ 886460 h 3355399"/>
                <a:gd name="connsiteX67" fmla="*/ 2106970 w 3034084"/>
                <a:gd name="connsiteY67" fmla="*/ 806467 h 3355399"/>
                <a:gd name="connsiteX68" fmla="*/ 2026584 w 3034084"/>
                <a:gd name="connsiteY68" fmla="*/ 785287 h 3355399"/>
                <a:gd name="connsiteX69" fmla="*/ 1901768 w 3034084"/>
                <a:gd name="connsiteY69" fmla="*/ 701353 h 3355399"/>
                <a:gd name="connsiteX70" fmla="*/ 1874479 w 3034084"/>
                <a:gd name="connsiteY70" fmla="*/ 663623 h 3355399"/>
                <a:gd name="connsiteX71" fmla="*/ 1793403 w 3034084"/>
                <a:gd name="connsiteY71" fmla="*/ 662145 h 3355399"/>
                <a:gd name="connsiteX72" fmla="*/ 1686122 w 3034084"/>
                <a:gd name="connsiteY72" fmla="*/ 539102 h 3355399"/>
                <a:gd name="connsiteX73" fmla="*/ 1606129 w 3034084"/>
                <a:gd name="connsiteY73" fmla="*/ 471622 h 3355399"/>
                <a:gd name="connsiteX74" fmla="*/ 1541505 w 3034084"/>
                <a:gd name="connsiteY74" fmla="*/ 440689 h 3355399"/>
                <a:gd name="connsiteX75" fmla="*/ 1420235 w 3034084"/>
                <a:gd name="connsiteY75" fmla="*/ 400101 h 3355399"/>
                <a:gd name="connsiteX76" fmla="*/ 1276799 w 3034084"/>
                <a:gd name="connsiteY76" fmla="*/ 247996 h 3355399"/>
                <a:gd name="connsiteX77" fmla="*/ 1204393 w 3034084"/>
                <a:gd name="connsiteY77" fmla="*/ 117367 h 3355399"/>
                <a:gd name="connsiteX78" fmla="*/ 1204393 w 3034084"/>
                <a:gd name="connsiteY78" fmla="*/ 102295 h 3355399"/>
                <a:gd name="connsiteX79" fmla="*/ 1113957 w 3034084"/>
                <a:gd name="connsiteY79" fmla="*/ 97271 h 3355399"/>
                <a:gd name="connsiteX80" fmla="*/ 1023522 w 3034084"/>
                <a:gd name="connsiteY80" fmla="*/ 107319 h 3355399"/>
                <a:gd name="connsiteX81" fmla="*/ 943135 w 3034084"/>
                <a:gd name="connsiteY81" fmla="*/ 107319 h 3355399"/>
                <a:gd name="connsiteX82" fmla="*/ 837628 w 3034084"/>
                <a:gd name="connsiteY82" fmla="*/ 117367 h 3355399"/>
                <a:gd name="connsiteX83" fmla="*/ 732120 w 3034084"/>
                <a:gd name="connsiteY83" fmla="*/ 122392 h 3355399"/>
                <a:gd name="connsiteX84" fmla="*/ 656757 w 3034084"/>
                <a:gd name="connsiteY84" fmla="*/ 107319 h 3355399"/>
                <a:gd name="connsiteX85" fmla="*/ 571346 w 3034084"/>
                <a:gd name="connsiteY85" fmla="*/ 97271 h 3355399"/>
                <a:gd name="connsiteX86" fmla="*/ 465839 w 3034084"/>
                <a:gd name="connsiteY86" fmla="*/ 92246 h 3355399"/>
                <a:gd name="connsiteX87" fmla="*/ 374205 w 3034084"/>
                <a:gd name="connsiteY87" fmla="*/ 104849 h 3355399"/>
                <a:gd name="connsiteX88" fmla="*/ 291190 w 3034084"/>
                <a:gd name="connsiteY88" fmla="*/ 47441 h 3355399"/>
                <a:gd name="connsiteX89" fmla="*/ 208891 w 3034084"/>
                <a:gd name="connsiteY89" fmla="*/ 0 h 3355399"/>
                <a:gd name="connsiteX0" fmla="*/ 208891 w 2938028"/>
                <a:gd name="connsiteY0" fmla="*/ 0 h 3355399"/>
                <a:gd name="connsiteX1" fmla="*/ 112252 w 2938028"/>
                <a:gd name="connsiteY1" fmla="*/ 67785 h 3355399"/>
                <a:gd name="connsiteX2" fmla="*/ 74859 w 2938028"/>
                <a:gd name="connsiteY2" fmla="*/ 195778 h 3355399"/>
                <a:gd name="connsiteX3" fmla="*/ 49564 w 2938028"/>
                <a:gd name="connsiteY3" fmla="*/ 253761 h 3355399"/>
                <a:gd name="connsiteX4" fmla="*/ 86868 w 2938028"/>
                <a:gd name="connsiteY4" fmla="*/ 309106 h 3355399"/>
                <a:gd name="connsiteX5" fmla="*/ 44617 w 2938028"/>
                <a:gd name="connsiteY5" fmla="*/ 387439 h 3355399"/>
                <a:gd name="connsiteX6" fmla="*/ 86611 w 2938028"/>
                <a:gd name="connsiteY6" fmla="*/ 490312 h 3355399"/>
                <a:gd name="connsiteX7" fmla="*/ 70709 w 2938028"/>
                <a:gd name="connsiteY7" fmla="*/ 577499 h 3355399"/>
                <a:gd name="connsiteX8" fmla="*/ 63363 w 2938028"/>
                <a:gd name="connsiteY8" fmla="*/ 624078 h 3355399"/>
                <a:gd name="connsiteX9" fmla="*/ 51112 w 2938028"/>
                <a:gd name="connsiteY9" fmla="*/ 719655 h 3355399"/>
                <a:gd name="connsiteX10" fmla="*/ 81261 w 2938028"/>
                <a:gd name="connsiteY10" fmla="*/ 869681 h 3355399"/>
                <a:gd name="connsiteX11" fmla="*/ 115521 w 2938028"/>
                <a:gd name="connsiteY11" fmla="*/ 959727 h 3355399"/>
                <a:gd name="connsiteX12" fmla="*/ 129015 w 2938028"/>
                <a:gd name="connsiteY12" fmla="*/ 1032015 h 3355399"/>
                <a:gd name="connsiteX13" fmla="*/ 161656 w 2938028"/>
                <a:gd name="connsiteY13" fmla="*/ 1207546 h 3355399"/>
                <a:gd name="connsiteX14" fmla="*/ 166770 w 2938028"/>
                <a:gd name="connsiteY14" fmla="*/ 1317725 h 3355399"/>
                <a:gd name="connsiteX15" fmla="*/ 144687 w 2938028"/>
                <a:gd name="connsiteY15" fmla="*/ 1435040 h 3355399"/>
                <a:gd name="connsiteX16" fmla="*/ 92754 w 2938028"/>
                <a:gd name="connsiteY16" fmla="*/ 1581881 h 3355399"/>
                <a:gd name="connsiteX17" fmla="*/ 134782 w 2938028"/>
                <a:gd name="connsiteY17" fmla="*/ 1783405 h 3355399"/>
                <a:gd name="connsiteX18" fmla="*/ 84020 w 2938028"/>
                <a:gd name="connsiteY18" fmla="*/ 1946662 h 3355399"/>
                <a:gd name="connsiteX19" fmla="*/ 152401 w 2938028"/>
                <a:gd name="connsiteY19" fmla="*/ 2147222 h 3355399"/>
                <a:gd name="connsiteX20" fmla="*/ 138033 w 2938028"/>
                <a:gd name="connsiteY20" fmla="*/ 2288957 h 3355399"/>
                <a:gd name="connsiteX21" fmla="*/ 98545 w 2938028"/>
                <a:gd name="connsiteY21" fmla="*/ 2415707 h 3355399"/>
                <a:gd name="connsiteX22" fmla="*/ 123391 w 2938028"/>
                <a:gd name="connsiteY22" fmla="*/ 2476339 h 3355399"/>
                <a:gd name="connsiteX23" fmla="*/ 132143 w 2938028"/>
                <a:gd name="connsiteY23" fmla="*/ 2595889 h 3355399"/>
                <a:gd name="connsiteX24" fmla="*/ 170107 w 2938028"/>
                <a:gd name="connsiteY24" fmla="*/ 2718040 h 3355399"/>
                <a:gd name="connsiteX25" fmla="*/ 144653 w 2938028"/>
                <a:gd name="connsiteY25" fmla="*/ 2641106 h 3355399"/>
                <a:gd name="connsiteX26" fmla="*/ 112750 w 2938028"/>
                <a:gd name="connsiteY26" fmla="*/ 2767522 h 3355399"/>
                <a:gd name="connsiteX27" fmla="*/ 84101 w 2938028"/>
                <a:gd name="connsiteY27" fmla="*/ 2813137 h 3355399"/>
                <a:gd name="connsiteX28" fmla="*/ 0 w 2938028"/>
                <a:gd name="connsiteY28" fmla="*/ 2929713 h 3355399"/>
                <a:gd name="connsiteX29" fmla="*/ 150202 w 2938028"/>
                <a:gd name="connsiteY29" fmla="*/ 2993166 h 3355399"/>
                <a:gd name="connsiteX30" fmla="*/ 298760 w 2938028"/>
                <a:gd name="connsiteY30" fmla="*/ 3004298 h 3355399"/>
                <a:gd name="connsiteX31" fmla="*/ 400721 w 2938028"/>
                <a:gd name="connsiteY31" fmla="*/ 3041240 h 3355399"/>
                <a:gd name="connsiteX32" fmla="*/ 638237 w 2938028"/>
                <a:gd name="connsiteY32" fmla="*/ 3083207 h 3355399"/>
                <a:gd name="connsiteX33" fmla="*/ 824920 w 2938028"/>
                <a:gd name="connsiteY33" fmla="*/ 3171081 h 3355399"/>
                <a:gd name="connsiteX34" fmla="*/ 991801 w 2938028"/>
                <a:gd name="connsiteY34" fmla="*/ 3141331 h 3355399"/>
                <a:gd name="connsiteX35" fmla="*/ 1105584 w 2938028"/>
                <a:gd name="connsiteY35" fmla="*/ 3214131 h 3355399"/>
                <a:gd name="connsiteX36" fmla="*/ 1184591 w 2938028"/>
                <a:gd name="connsiteY36" fmla="*/ 3227037 h 3355399"/>
                <a:gd name="connsiteX37" fmla="*/ 1279755 w 2938028"/>
                <a:gd name="connsiteY37" fmla="*/ 3292646 h 3355399"/>
                <a:gd name="connsiteX38" fmla="*/ 2305475 w 2938028"/>
                <a:gd name="connsiteY38" fmla="*/ 3355399 h 3355399"/>
                <a:gd name="connsiteX39" fmla="*/ 2770697 w 2938028"/>
                <a:gd name="connsiteY39" fmla="*/ 3278051 h 3355399"/>
                <a:gd name="connsiteX40" fmla="*/ 2830157 w 2938028"/>
                <a:gd name="connsiteY40" fmla="*/ 3270916 h 3355399"/>
                <a:gd name="connsiteX41" fmla="*/ 2830621 w 2938028"/>
                <a:gd name="connsiteY41" fmla="*/ 3194914 h 3355399"/>
                <a:gd name="connsiteX42" fmla="*/ 2829364 w 2938028"/>
                <a:gd name="connsiteY42" fmla="*/ 3039068 h 3355399"/>
                <a:gd name="connsiteX43" fmla="*/ 2773735 w 2938028"/>
                <a:gd name="connsiteY43" fmla="*/ 2943312 h 3355399"/>
                <a:gd name="connsiteX44" fmla="*/ 2756523 w 2938028"/>
                <a:gd name="connsiteY44" fmla="*/ 2854756 h 3355399"/>
                <a:gd name="connsiteX45" fmla="*/ 2708060 w 2938028"/>
                <a:gd name="connsiteY45" fmla="*/ 2770580 h 3355399"/>
                <a:gd name="connsiteX46" fmla="*/ 2704694 w 2938028"/>
                <a:gd name="connsiteY46" fmla="*/ 2699547 h 3355399"/>
                <a:gd name="connsiteX47" fmla="*/ 2659483 w 2938028"/>
                <a:gd name="connsiteY47" fmla="*/ 2619244 h 3355399"/>
                <a:gd name="connsiteX48" fmla="*/ 2938028 w 2938028"/>
                <a:gd name="connsiteY48" fmla="*/ 2598816 h 3355399"/>
                <a:gd name="connsiteX49" fmla="*/ 2890743 w 2938028"/>
                <a:gd name="connsiteY49" fmla="*/ 2492226 h 3355399"/>
                <a:gd name="connsiteX50" fmla="*/ 2827300 w 2938028"/>
                <a:gd name="connsiteY50" fmla="*/ 2418638 h 3355399"/>
                <a:gd name="connsiteX51" fmla="*/ 2777900 w 2938028"/>
                <a:gd name="connsiteY51" fmla="*/ 2304466 h 3355399"/>
                <a:gd name="connsiteX52" fmla="*/ 2652339 w 2938028"/>
                <a:gd name="connsiteY52" fmla="*/ 2198361 h 3355399"/>
                <a:gd name="connsiteX53" fmla="*/ 2555896 w 2938028"/>
                <a:gd name="connsiteY53" fmla="*/ 2123393 h 3355399"/>
                <a:gd name="connsiteX54" fmla="*/ 2526539 w 2938028"/>
                <a:gd name="connsiteY54" fmla="*/ 1974145 h 3355399"/>
                <a:gd name="connsiteX55" fmla="*/ 2432951 w 2938028"/>
                <a:gd name="connsiteY55" fmla="*/ 1869720 h 3355399"/>
                <a:gd name="connsiteX56" fmla="*/ 2401723 w 2938028"/>
                <a:gd name="connsiteY56" fmla="*/ 1712789 h 3355399"/>
                <a:gd name="connsiteX57" fmla="*/ 2427533 w 2938028"/>
                <a:gd name="connsiteY57" fmla="*/ 1615163 h 3355399"/>
                <a:gd name="connsiteX58" fmla="*/ 2498857 w 2938028"/>
                <a:gd name="connsiteY58" fmla="*/ 1473403 h 3355399"/>
                <a:gd name="connsiteX59" fmla="*/ 2435020 w 2938028"/>
                <a:gd name="connsiteY59" fmla="*/ 1388287 h 3355399"/>
                <a:gd name="connsiteX60" fmla="*/ 2448614 w 2938028"/>
                <a:gd name="connsiteY60" fmla="*/ 1276671 h 3355399"/>
                <a:gd name="connsiteX61" fmla="*/ 2449995 w 2938028"/>
                <a:gd name="connsiteY61" fmla="*/ 1152151 h 3355399"/>
                <a:gd name="connsiteX62" fmla="*/ 2459648 w 2938028"/>
                <a:gd name="connsiteY62" fmla="*/ 1042702 h 3355399"/>
                <a:gd name="connsiteX63" fmla="*/ 2380345 w 2938028"/>
                <a:gd name="connsiteY63" fmla="*/ 969113 h 3355399"/>
                <a:gd name="connsiteX64" fmla="*/ 2332961 w 2938028"/>
                <a:gd name="connsiteY64" fmla="*/ 917098 h 3355399"/>
                <a:gd name="connsiteX65" fmla="*/ 2264789 w 2938028"/>
                <a:gd name="connsiteY65" fmla="*/ 860355 h 3355399"/>
                <a:gd name="connsiteX66" fmla="*/ 2124211 w 2938028"/>
                <a:gd name="connsiteY66" fmla="*/ 886460 h 3355399"/>
                <a:gd name="connsiteX67" fmla="*/ 2106970 w 2938028"/>
                <a:gd name="connsiteY67" fmla="*/ 806467 h 3355399"/>
                <a:gd name="connsiteX68" fmla="*/ 2026584 w 2938028"/>
                <a:gd name="connsiteY68" fmla="*/ 785287 h 3355399"/>
                <a:gd name="connsiteX69" fmla="*/ 1901768 w 2938028"/>
                <a:gd name="connsiteY69" fmla="*/ 701353 h 3355399"/>
                <a:gd name="connsiteX70" fmla="*/ 1874479 w 2938028"/>
                <a:gd name="connsiteY70" fmla="*/ 663623 h 3355399"/>
                <a:gd name="connsiteX71" fmla="*/ 1793403 w 2938028"/>
                <a:gd name="connsiteY71" fmla="*/ 662145 h 3355399"/>
                <a:gd name="connsiteX72" fmla="*/ 1686122 w 2938028"/>
                <a:gd name="connsiteY72" fmla="*/ 539102 h 3355399"/>
                <a:gd name="connsiteX73" fmla="*/ 1606129 w 2938028"/>
                <a:gd name="connsiteY73" fmla="*/ 471622 h 3355399"/>
                <a:gd name="connsiteX74" fmla="*/ 1541505 w 2938028"/>
                <a:gd name="connsiteY74" fmla="*/ 440689 h 3355399"/>
                <a:gd name="connsiteX75" fmla="*/ 1420235 w 2938028"/>
                <a:gd name="connsiteY75" fmla="*/ 400101 h 3355399"/>
                <a:gd name="connsiteX76" fmla="*/ 1276799 w 2938028"/>
                <a:gd name="connsiteY76" fmla="*/ 247996 h 3355399"/>
                <a:gd name="connsiteX77" fmla="*/ 1204393 w 2938028"/>
                <a:gd name="connsiteY77" fmla="*/ 117367 h 3355399"/>
                <a:gd name="connsiteX78" fmla="*/ 1204393 w 2938028"/>
                <a:gd name="connsiteY78" fmla="*/ 102295 h 3355399"/>
                <a:gd name="connsiteX79" fmla="*/ 1113957 w 2938028"/>
                <a:gd name="connsiteY79" fmla="*/ 97271 h 3355399"/>
                <a:gd name="connsiteX80" fmla="*/ 1023522 w 2938028"/>
                <a:gd name="connsiteY80" fmla="*/ 107319 h 3355399"/>
                <a:gd name="connsiteX81" fmla="*/ 943135 w 2938028"/>
                <a:gd name="connsiteY81" fmla="*/ 107319 h 3355399"/>
                <a:gd name="connsiteX82" fmla="*/ 837628 w 2938028"/>
                <a:gd name="connsiteY82" fmla="*/ 117367 h 3355399"/>
                <a:gd name="connsiteX83" fmla="*/ 732120 w 2938028"/>
                <a:gd name="connsiteY83" fmla="*/ 122392 h 3355399"/>
                <a:gd name="connsiteX84" fmla="*/ 656757 w 2938028"/>
                <a:gd name="connsiteY84" fmla="*/ 107319 h 3355399"/>
                <a:gd name="connsiteX85" fmla="*/ 571346 w 2938028"/>
                <a:gd name="connsiteY85" fmla="*/ 97271 h 3355399"/>
                <a:gd name="connsiteX86" fmla="*/ 465839 w 2938028"/>
                <a:gd name="connsiteY86" fmla="*/ 92246 h 3355399"/>
                <a:gd name="connsiteX87" fmla="*/ 374205 w 2938028"/>
                <a:gd name="connsiteY87" fmla="*/ 104849 h 3355399"/>
                <a:gd name="connsiteX88" fmla="*/ 291190 w 2938028"/>
                <a:gd name="connsiteY88" fmla="*/ 47441 h 3355399"/>
                <a:gd name="connsiteX89" fmla="*/ 208891 w 2938028"/>
                <a:gd name="connsiteY89" fmla="*/ 0 h 3355399"/>
                <a:gd name="connsiteX0" fmla="*/ 208891 w 2890743"/>
                <a:gd name="connsiteY0" fmla="*/ 0 h 3355399"/>
                <a:gd name="connsiteX1" fmla="*/ 112252 w 2890743"/>
                <a:gd name="connsiteY1" fmla="*/ 67785 h 3355399"/>
                <a:gd name="connsiteX2" fmla="*/ 74859 w 2890743"/>
                <a:gd name="connsiteY2" fmla="*/ 195778 h 3355399"/>
                <a:gd name="connsiteX3" fmla="*/ 49564 w 2890743"/>
                <a:gd name="connsiteY3" fmla="*/ 253761 h 3355399"/>
                <a:gd name="connsiteX4" fmla="*/ 86868 w 2890743"/>
                <a:gd name="connsiteY4" fmla="*/ 309106 h 3355399"/>
                <a:gd name="connsiteX5" fmla="*/ 44617 w 2890743"/>
                <a:gd name="connsiteY5" fmla="*/ 387439 h 3355399"/>
                <a:gd name="connsiteX6" fmla="*/ 86611 w 2890743"/>
                <a:gd name="connsiteY6" fmla="*/ 490312 h 3355399"/>
                <a:gd name="connsiteX7" fmla="*/ 70709 w 2890743"/>
                <a:gd name="connsiteY7" fmla="*/ 577499 h 3355399"/>
                <a:gd name="connsiteX8" fmla="*/ 63363 w 2890743"/>
                <a:gd name="connsiteY8" fmla="*/ 624078 h 3355399"/>
                <a:gd name="connsiteX9" fmla="*/ 51112 w 2890743"/>
                <a:gd name="connsiteY9" fmla="*/ 719655 h 3355399"/>
                <a:gd name="connsiteX10" fmla="*/ 81261 w 2890743"/>
                <a:gd name="connsiteY10" fmla="*/ 869681 h 3355399"/>
                <a:gd name="connsiteX11" fmla="*/ 115521 w 2890743"/>
                <a:gd name="connsiteY11" fmla="*/ 959727 h 3355399"/>
                <a:gd name="connsiteX12" fmla="*/ 129015 w 2890743"/>
                <a:gd name="connsiteY12" fmla="*/ 1032015 h 3355399"/>
                <a:gd name="connsiteX13" fmla="*/ 161656 w 2890743"/>
                <a:gd name="connsiteY13" fmla="*/ 1207546 h 3355399"/>
                <a:gd name="connsiteX14" fmla="*/ 166770 w 2890743"/>
                <a:gd name="connsiteY14" fmla="*/ 1317725 h 3355399"/>
                <a:gd name="connsiteX15" fmla="*/ 144687 w 2890743"/>
                <a:gd name="connsiteY15" fmla="*/ 1435040 h 3355399"/>
                <a:gd name="connsiteX16" fmla="*/ 92754 w 2890743"/>
                <a:gd name="connsiteY16" fmla="*/ 1581881 h 3355399"/>
                <a:gd name="connsiteX17" fmla="*/ 134782 w 2890743"/>
                <a:gd name="connsiteY17" fmla="*/ 1783405 h 3355399"/>
                <a:gd name="connsiteX18" fmla="*/ 84020 w 2890743"/>
                <a:gd name="connsiteY18" fmla="*/ 1946662 h 3355399"/>
                <a:gd name="connsiteX19" fmla="*/ 152401 w 2890743"/>
                <a:gd name="connsiteY19" fmla="*/ 2147222 h 3355399"/>
                <a:gd name="connsiteX20" fmla="*/ 138033 w 2890743"/>
                <a:gd name="connsiteY20" fmla="*/ 2288957 h 3355399"/>
                <a:gd name="connsiteX21" fmla="*/ 98545 w 2890743"/>
                <a:gd name="connsiteY21" fmla="*/ 2415707 h 3355399"/>
                <a:gd name="connsiteX22" fmla="*/ 123391 w 2890743"/>
                <a:gd name="connsiteY22" fmla="*/ 2476339 h 3355399"/>
                <a:gd name="connsiteX23" fmla="*/ 132143 w 2890743"/>
                <a:gd name="connsiteY23" fmla="*/ 2595889 h 3355399"/>
                <a:gd name="connsiteX24" fmla="*/ 170107 w 2890743"/>
                <a:gd name="connsiteY24" fmla="*/ 2718040 h 3355399"/>
                <a:gd name="connsiteX25" fmla="*/ 144653 w 2890743"/>
                <a:gd name="connsiteY25" fmla="*/ 2641106 h 3355399"/>
                <a:gd name="connsiteX26" fmla="*/ 112750 w 2890743"/>
                <a:gd name="connsiteY26" fmla="*/ 2767522 h 3355399"/>
                <a:gd name="connsiteX27" fmla="*/ 84101 w 2890743"/>
                <a:gd name="connsiteY27" fmla="*/ 2813137 h 3355399"/>
                <a:gd name="connsiteX28" fmla="*/ 0 w 2890743"/>
                <a:gd name="connsiteY28" fmla="*/ 2929713 h 3355399"/>
                <a:gd name="connsiteX29" fmla="*/ 150202 w 2890743"/>
                <a:gd name="connsiteY29" fmla="*/ 2993166 h 3355399"/>
                <a:gd name="connsiteX30" fmla="*/ 298760 w 2890743"/>
                <a:gd name="connsiteY30" fmla="*/ 3004298 h 3355399"/>
                <a:gd name="connsiteX31" fmla="*/ 400721 w 2890743"/>
                <a:gd name="connsiteY31" fmla="*/ 3041240 h 3355399"/>
                <a:gd name="connsiteX32" fmla="*/ 638237 w 2890743"/>
                <a:gd name="connsiteY32" fmla="*/ 3083207 h 3355399"/>
                <a:gd name="connsiteX33" fmla="*/ 824920 w 2890743"/>
                <a:gd name="connsiteY33" fmla="*/ 3171081 h 3355399"/>
                <a:gd name="connsiteX34" fmla="*/ 991801 w 2890743"/>
                <a:gd name="connsiteY34" fmla="*/ 3141331 h 3355399"/>
                <a:gd name="connsiteX35" fmla="*/ 1105584 w 2890743"/>
                <a:gd name="connsiteY35" fmla="*/ 3214131 h 3355399"/>
                <a:gd name="connsiteX36" fmla="*/ 1184591 w 2890743"/>
                <a:gd name="connsiteY36" fmla="*/ 3227037 h 3355399"/>
                <a:gd name="connsiteX37" fmla="*/ 1279755 w 2890743"/>
                <a:gd name="connsiteY37" fmla="*/ 3292646 h 3355399"/>
                <a:gd name="connsiteX38" fmla="*/ 2305475 w 2890743"/>
                <a:gd name="connsiteY38" fmla="*/ 3355399 h 3355399"/>
                <a:gd name="connsiteX39" fmla="*/ 2770697 w 2890743"/>
                <a:gd name="connsiteY39" fmla="*/ 3278051 h 3355399"/>
                <a:gd name="connsiteX40" fmla="*/ 2830157 w 2890743"/>
                <a:gd name="connsiteY40" fmla="*/ 3270916 h 3355399"/>
                <a:gd name="connsiteX41" fmla="*/ 2830621 w 2890743"/>
                <a:gd name="connsiteY41" fmla="*/ 3194914 h 3355399"/>
                <a:gd name="connsiteX42" fmla="*/ 2829364 w 2890743"/>
                <a:gd name="connsiteY42" fmla="*/ 3039068 h 3355399"/>
                <a:gd name="connsiteX43" fmla="*/ 2773735 w 2890743"/>
                <a:gd name="connsiteY43" fmla="*/ 2943312 h 3355399"/>
                <a:gd name="connsiteX44" fmla="*/ 2756523 w 2890743"/>
                <a:gd name="connsiteY44" fmla="*/ 2854756 h 3355399"/>
                <a:gd name="connsiteX45" fmla="*/ 2708060 w 2890743"/>
                <a:gd name="connsiteY45" fmla="*/ 2770580 h 3355399"/>
                <a:gd name="connsiteX46" fmla="*/ 2704694 w 2890743"/>
                <a:gd name="connsiteY46" fmla="*/ 2699547 h 3355399"/>
                <a:gd name="connsiteX47" fmla="*/ 2659483 w 2890743"/>
                <a:gd name="connsiteY47" fmla="*/ 2619244 h 3355399"/>
                <a:gd name="connsiteX48" fmla="*/ 2681361 w 2890743"/>
                <a:gd name="connsiteY48" fmla="*/ 2538855 h 3355399"/>
                <a:gd name="connsiteX49" fmla="*/ 2890743 w 2890743"/>
                <a:gd name="connsiteY49" fmla="*/ 2492226 h 3355399"/>
                <a:gd name="connsiteX50" fmla="*/ 2827300 w 2890743"/>
                <a:gd name="connsiteY50" fmla="*/ 2418638 h 3355399"/>
                <a:gd name="connsiteX51" fmla="*/ 2777900 w 2890743"/>
                <a:gd name="connsiteY51" fmla="*/ 2304466 h 3355399"/>
                <a:gd name="connsiteX52" fmla="*/ 2652339 w 2890743"/>
                <a:gd name="connsiteY52" fmla="*/ 2198361 h 3355399"/>
                <a:gd name="connsiteX53" fmla="*/ 2555896 w 2890743"/>
                <a:gd name="connsiteY53" fmla="*/ 2123393 h 3355399"/>
                <a:gd name="connsiteX54" fmla="*/ 2526539 w 2890743"/>
                <a:gd name="connsiteY54" fmla="*/ 1974145 h 3355399"/>
                <a:gd name="connsiteX55" fmla="*/ 2432951 w 2890743"/>
                <a:gd name="connsiteY55" fmla="*/ 1869720 h 3355399"/>
                <a:gd name="connsiteX56" fmla="*/ 2401723 w 2890743"/>
                <a:gd name="connsiteY56" fmla="*/ 1712789 h 3355399"/>
                <a:gd name="connsiteX57" fmla="*/ 2427533 w 2890743"/>
                <a:gd name="connsiteY57" fmla="*/ 1615163 h 3355399"/>
                <a:gd name="connsiteX58" fmla="*/ 2498857 w 2890743"/>
                <a:gd name="connsiteY58" fmla="*/ 1473403 h 3355399"/>
                <a:gd name="connsiteX59" fmla="*/ 2435020 w 2890743"/>
                <a:gd name="connsiteY59" fmla="*/ 1388287 h 3355399"/>
                <a:gd name="connsiteX60" fmla="*/ 2448614 w 2890743"/>
                <a:gd name="connsiteY60" fmla="*/ 1276671 h 3355399"/>
                <a:gd name="connsiteX61" fmla="*/ 2449995 w 2890743"/>
                <a:gd name="connsiteY61" fmla="*/ 1152151 h 3355399"/>
                <a:gd name="connsiteX62" fmla="*/ 2459648 w 2890743"/>
                <a:gd name="connsiteY62" fmla="*/ 1042702 h 3355399"/>
                <a:gd name="connsiteX63" fmla="*/ 2380345 w 2890743"/>
                <a:gd name="connsiteY63" fmla="*/ 969113 h 3355399"/>
                <a:gd name="connsiteX64" fmla="*/ 2332961 w 2890743"/>
                <a:gd name="connsiteY64" fmla="*/ 917098 h 3355399"/>
                <a:gd name="connsiteX65" fmla="*/ 2264789 w 2890743"/>
                <a:gd name="connsiteY65" fmla="*/ 860355 h 3355399"/>
                <a:gd name="connsiteX66" fmla="*/ 2124211 w 2890743"/>
                <a:gd name="connsiteY66" fmla="*/ 886460 h 3355399"/>
                <a:gd name="connsiteX67" fmla="*/ 2106970 w 2890743"/>
                <a:gd name="connsiteY67" fmla="*/ 806467 h 3355399"/>
                <a:gd name="connsiteX68" fmla="*/ 2026584 w 2890743"/>
                <a:gd name="connsiteY68" fmla="*/ 785287 h 3355399"/>
                <a:gd name="connsiteX69" fmla="*/ 1901768 w 2890743"/>
                <a:gd name="connsiteY69" fmla="*/ 701353 h 3355399"/>
                <a:gd name="connsiteX70" fmla="*/ 1874479 w 2890743"/>
                <a:gd name="connsiteY70" fmla="*/ 663623 h 3355399"/>
                <a:gd name="connsiteX71" fmla="*/ 1793403 w 2890743"/>
                <a:gd name="connsiteY71" fmla="*/ 662145 h 3355399"/>
                <a:gd name="connsiteX72" fmla="*/ 1686122 w 2890743"/>
                <a:gd name="connsiteY72" fmla="*/ 539102 h 3355399"/>
                <a:gd name="connsiteX73" fmla="*/ 1606129 w 2890743"/>
                <a:gd name="connsiteY73" fmla="*/ 471622 h 3355399"/>
                <a:gd name="connsiteX74" fmla="*/ 1541505 w 2890743"/>
                <a:gd name="connsiteY74" fmla="*/ 440689 h 3355399"/>
                <a:gd name="connsiteX75" fmla="*/ 1420235 w 2890743"/>
                <a:gd name="connsiteY75" fmla="*/ 400101 h 3355399"/>
                <a:gd name="connsiteX76" fmla="*/ 1276799 w 2890743"/>
                <a:gd name="connsiteY76" fmla="*/ 247996 h 3355399"/>
                <a:gd name="connsiteX77" fmla="*/ 1204393 w 2890743"/>
                <a:gd name="connsiteY77" fmla="*/ 117367 h 3355399"/>
                <a:gd name="connsiteX78" fmla="*/ 1204393 w 2890743"/>
                <a:gd name="connsiteY78" fmla="*/ 102295 h 3355399"/>
                <a:gd name="connsiteX79" fmla="*/ 1113957 w 2890743"/>
                <a:gd name="connsiteY79" fmla="*/ 97271 h 3355399"/>
                <a:gd name="connsiteX80" fmla="*/ 1023522 w 2890743"/>
                <a:gd name="connsiteY80" fmla="*/ 107319 h 3355399"/>
                <a:gd name="connsiteX81" fmla="*/ 943135 w 2890743"/>
                <a:gd name="connsiteY81" fmla="*/ 107319 h 3355399"/>
                <a:gd name="connsiteX82" fmla="*/ 837628 w 2890743"/>
                <a:gd name="connsiteY82" fmla="*/ 117367 h 3355399"/>
                <a:gd name="connsiteX83" fmla="*/ 732120 w 2890743"/>
                <a:gd name="connsiteY83" fmla="*/ 122392 h 3355399"/>
                <a:gd name="connsiteX84" fmla="*/ 656757 w 2890743"/>
                <a:gd name="connsiteY84" fmla="*/ 107319 h 3355399"/>
                <a:gd name="connsiteX85" fmla="*/ 571346 w 2890743"/>
                <a:gd name="connsiteY85" fmla="*/ 97271 h 3355399"/>
                <a:gd name="connsiteX86" fmla="*/ 465839 w 2890743"/>
                <a:gd name="connsiteY86" fmla="*/ 92246 h 3355399"/>
                <a:gd name="connsiteX87" fmla="*/ 374205 w 2890743"/>
                <a:gd name="connsiteY87" fmla="*/ 104849 h 3355399"/>
                <a:gd name="connsiteX88" fmla="*/ 291190 w 2890743"/>
                <a:gd name="connsiteY88" fmla="*/ 47441 h 3355399"/>
                <a:gd name="connsiteX89" fmla="*/ 208891 w 2890743"/>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827300 w 2830621"/>
                <a:gd name="connsiteY50" fmla="*/ 2418638 h 3355399"/>
                <a:gd name="connsiteX51" fmla="*/ 2777900 w 2830621"/>
                <a:gd name="connsiteY51" fmla="*/ 2304466 h 3355399"/>
                <a:gd name="connsiteX52" fmla="*/ 2652339 w 2830621"/>
                <a:gd name="connsiteY52" fmla="*/ 2198361 h 3355399"/>
                <a:gd name="connsiteX53" fmla="*/ 2555896 w 2830621"/>
                <a:gd name="connsiteY53" fmla="*/ 2123393 h 3355399"/>
                <a:gd name="connsiteX54" fmla="*/ 2526539 w 2830621"/>
                <a:gd name="connsiteY54" fmla="*/ 1974145 h 3355399"/>
                <a:gd name="connsiteX55" fmla="*/ 2432951 w 2830621"/>
                <a:gd name="connsiteY55" fmla="*/ 1869720 h 3355399"/>
                <a:gd name="connsiteX56" fmla="*/ 2401723 w 2830621"/>
                <a:gd name="connsiteY56" fmla="*/ 1712789 h 3355399"/>
                <a:gd name="connsiteX57" fmla="*/ 2427533 w 2830621"/>
                <a:gd name="connsiteY57" fmla="*/ 1615163 h 3355399"/>
                <a:gd name="connsiteX58" fmla="*/ 2498857 w 2830621"/>
                <a:gd name="connsiteY58" fmla="*/ 1473403 h 3355399"/>
                <a:gd name="connsiteX59" fmla="*/ 2435020 w 2830621"/>
                <a:gd name="connsiteY59" fmla="*/ 1388287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777900 w 2830621"/>
                <a:gd name="connsiteY51" fmla="*/ 2304466 h 3355399"/>
                <a:gd name="connsiteX52" fmla="*/ 2652339 w 2830621"/>
                <a:gd name="connsiteY52" fmla="*/ 2198361 h 3355399"/>
                <a:gd name="connsiteX53" fmla="*/ 2555896 w 2830621"/>
                <a:gd name="connsiteY53" fmla="*/ 2123393 h 3355399"/>
                <a:gd name="connsiteX54" fmla="*/ 2526539 w 2830621"/>
                <a:gd name="connsiteY54" fmla="*/ 1974145 h 3355399"/>
                <a:gd name="connsiteX55" fmla="*/ 2432951 w 2830621"/>
                <a:gd name="connsiteY55" fmla="*/ 1869720 h 3355399"/>
                <a:gd name="connsiteX56" fmla="*/ 2401723 w 2830621"/>
                <a:gd name="connsiteY56" fmla="*/ 1712789 h 3355399"/>
                <a:gd name="connsiteX57" fmla="*/ 2427533 w 2830621"/>
                <a:gd name="connsiteY57" fmla="*/ 1615163 h 3355399"/>
                <a:gd name="connsiteX58" fmla="*/ 2498857 w 2830621"/>
                <a:gd name="connsiteY58" fmla="*/ 1473403 h 3355399"/>
                <a:gd name="connsiteX59" fmla="*/ 2435020 w 2830621"/>
                <a:gd name="connsiteY59" fmla="*/ 1388287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652339 w 2830621"/>
                <a:gd name="connsiteY52" fmla="*/ 2198361 h 3355399"/>
                <a:gd name="connsiteX53" fmla="*/ 2555896 w 2830621"/>
                <a:gd name="connsiteY53" fmla="*/ 2123393 h 3355399"/>
                <a:gd name="connsiteX54" fmla="*/ 2526539 w 2830621"/>
                <a:gd name="connsiteY54" fmla="*/ 1974145 h 3355399"/>
                <a:gd name="connsiteX55" fmla="*/ 2432951 w 2830621"/>
                <a:gd name="connsiteY55" fmla="*/ 1869720 h 3355399"/>
                <a:gd name="connsiteX56" fmla="*/ 2401723 w 2830621"/>
                <a:gd name="connsiteY56" fmla="*/ 1712789 h 3355399"/>
                <a:gd name="connsiteX57" fmla="*/ 2427533 w 2830621"/>
                <a:gd name="connsiteY57" fmla="*/ 1615163 h 3355399"/>
                <a:gd name="connsiteX58" fmla="*/ 2498857 w 2830621"/>
                <a:gd name="connsiteY58" fmla="*/ 1473403 h 3355399"/>
                <a:gd name="connsiteX59" fmla="*/ 2435020 w 2830621"/>
                <a:gd name="connsiteY59" fmla="*/ 1388287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55896 w 2830621"/>
                <a:gd name="connsiteY53" fmla="*/ 2123393 h 3355399"/>
                <a:gd name="connsiteX54" fmla="*/ 2526539 w 2830621"/>
                <a:gd name="connsiteY54" fmla="*/ 1974145 h 3355399"/>
                <a:gd name="connsiteX55" fmla="*/ 2432951 w 2830621"/>
                <a:gd name="connsiteY55" fmla="*/ 1869720 h 3355399"/>
                <a:gd name="connsiteX56" fmla="*/ 2401723 w 2830621"/>
                <a:gd name="connsiteY56" fmla="*/ 1712789 h 3355399"/>
                <a:gd name="connsiteX57" fmla="*/ 2427533 w 2830621"/>
                <a:gd name="connsiteY57" fmla="*/ 1615163 h 3355399"/>
                <a:gd name="connsiteX58" fmla="*/ 2498857 w 2830621"/>
                <a:gd name="connsiteY58" fmla="*/ 1473403 h 3355399"/>
                <a:gd name="connsiteX59" fmla="*/ 2435020 w 2830621"/>
                <a:gd name="connsiteY59" fmla="*/ 1388287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526539 w 2830621"/>
                <a:gd name="connsiteY54" fmla="*/ 1974145 h 3355399"/>
                <a:gd name="connsiteX55" fmla="*/ 2432951 w 2830621"/>
                <a:gd name="connsiteY55" fmla="*/ 1869720 h 3355399"/>
                <a:gd name="connsiteX56" fmla="*/ 2401723 w 2830621"/>
                <a:gd name="connsiteY56" fmla="*/ 1712789 h 3355399"/>
                <a:gd name="connsiteX57" fmla="*/ 2427533 w 2830621"/>
                <a:gd name="connsiteY57" fmla="*/ 1615163 h 3355399"/>
                <a:gd name="connsiteX58" fmla="*/ 2498857 w 2830621"/>
                <a:gd name="connsiteY58" fmla="*/ 1473403 h 3355399"/>
                <a:gd name="connsiteX59" fmla="*/ 2435020 w 2830621"/>
                <a:gd name="connsiteY59" fmla="*/ 1388287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32951 w 2830621"/>
                <a:gd name="connsiteY55" fmla="*/ 1869720 h 3355399"/>
                <a:gd name="connsiteX56" fmla="*/ 2401723 w 2830621"/>
                <a:gd name="connsiteY56" fmla="*/ 1712789 h 3355399"/>
                <a:gd name="connsiteX57" fmla="*/ 2427533 w 2830621"/>
                <a:gd name="connsiteY57" fmla="*/ 1615163 h 3355399"/>
                <a:gd name="connsiteX58" fmla="*/ 2498857 w 2830621"/>
                <a:gd name="connsiteY58" fmla="*/ 1473403 h 3355399"/>
                <a:gd name="connsiteX59" fmla="*/ 2435020 w 2830621"/>
                <a:gd name="connsiteY59" fmla="*/ 1388287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427533 w 2830621"/>
                <a:gd name="connsiteY57" fmla="*/ 1615163 h 3355399"/>
                <a:gd name="connsiteX58" fmla="*/ 2498857 w 2830621"/>
                <a:gd name="connsiteY58" fmla="*/ 1473403 h 3355399"/>
                <a:gd name="connsiteX59" fmla="*/ 2435020 w 2830621"/>
                <a:gd name="connsiteY59" fmla="*/ 1388287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498857 w 2830621"/>
                <a:gd name="connsiteY58" fmla="*/ 1473403 h 3355399"/>
                <a:gd name="connsiteX59" fmla="*/ 2435020 w 2830621"/>
                <a:gd name="connsiteY59" fmla="*/ 1388287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360117 w 2830621"/>
                <a:gd name="connsiteY58" fmla="*/ 1488393 h 3355399"/>
                <a:gd name="connsiteX59" fmla="*/ 2435020 w 2830621"/>
                <a:gd name="connsiteY59" fmla="*/ 1388287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360117 w 2830621"/>
                <a:gd name="connsiteY58" fmla="*/ 1488393 h 3355399"/>
                <a:gd name="connsiteX59" fmla="*/ 2289344 w 2830621"/>
                <a:gd name="connsiteY59" fmla="*/ 1350812 h 3355399"/>
                <a:gd name="connsiteX60" fmla="*/ 2448614 w 2830621"/>
                <a:gd name="connsiteY60" fmla="*/ 1276671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360117 w 2830621"/>
                <a:gd name="connsiteY58" fmla="*/ 1488393 h 3355399"/>
                <a:gd name="connsiteX59" fmla="*/ 2289344 w 2830621"/>
                <a:gd name="connsiteY59" fmla="*/ 1350812 h 3355399"/>
                <a:gd name="connsiteX60" fmla="*/ 2296001 w 2830621"/>
                <a:gd name="connsiteY60" fmla="*/ 1186730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360117 w 2830621"/>
                <a:gd name="connsiteY58" fmla="*/ 1488393 h 3355399"/>
                <a:gd name="connsiteX59" fmla="*/ 2358714 w 2830621"/>
                <a:gd name="connsiteY59" fmla="*/ 1335822 h 3355399"/>
                <a:gd name="connsiteX60" fmla="*/ 2296001 w 2830621"/>
                <a:gd name="connsiteY60" fmla="*/ 1186730 h 3355399"/>
                <a:gd name="connsiteX61" fmla="*/ 2449995 w 2830621"/>
                <a:gd name="connsiteY61" fmla="*/ 115215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360117 w 2830621"/>
                <a:gd name="connsiteY58" fmla="*/ 1488393 h 3355399"/>
                <a:gd name="connsiteX59" fmla="*/ 2358714 w 2830621"/>
                <a:gd name="connsiteY59" fmla="*/ 1335822 h 3355399"/>
                <a:gd name="connsiteX60" fmla="*/ 2296001 w 2830621"/>
                <a:gd name="connsiteY60" fmla="*/ 1186730 h 3355399"/>
                <a:gd name="connsiteX61" fmla="*/ 2276571 w 2830621"/>
                <a:gd name="connsiteY61" fmla="*/ 1122171 h 3355399"/>
                <a:gd name="connsiteX62" fmla="*/ 2459648 w 2830621"/>
                <a:gd name="connsiteY62" fmla="*/ 1042702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360117 w 2830621"/>
                <a:gd name="connsiteY58" fmla="*/ 1488393 h 3355399"/>
                <a:gd name="connsiteX59" fmla="*/ 2358714 w 2830621"/>
                <a:gd name="connsiteY59" fmla="*/ 1335822 h 3355399"/>
                <a:gd name="connsiteX60" fmla="*/ 2296001 w 2830621"/>
                <a:gd name="connsiteY60" fmla="*/ 1186730 h 3355399"/>
                <a:gd name="connsiteX61" fmla="*/ 2276571 w 2830621"/>
                <a:gd name="connsiteY61" fmla="*/ 1122171 h 3355399"/>
                <a:gd name="connsiteX62" fmla="*/ 2230728 w 2830621"/>
                <a:gd name="connsiteY62" fmla="*/ 1005227 h 3355399"/>
                <a:gd name="connsiteX63" fmla="*/ 2380345 w 2830621"/>
                <a:gd name="connsiteY63" fmla="*/ 96911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360117 w 2830621"/>
                <a:gd name="connsiteY58" fmla="*/ 1488393 h 3355399"/>
                <a:gd name="connsiteX59" fmla="*/ 2358714 w 2830621"/>
                <a:gd name="connsiteY59" fmla="*/ 1335822 h 3355399"/>
                <a:gd name="connsiteX60" fmla="*/ 2296001 w 2830621"/>
                <a:gd name="connsiteY60" fmla="*/ 1186730 h 3355399"/>
                <a:gd name="connsiteX61" fmla="*/ 2276571 w 2830621"/>
                <a:gd name="connsiteY61" fmla="*/ 1122171 h 3355399"/>
                <a:gd name="connsiteX62" fmla="*/ 2230728 w 2830621"/>
                <a:gd name="connsiteY62" fmla="*/ 1005227 h 3355399"/>
                <a:gd name="connsiteX63" fmla="*/ 2193047 w 2830621"/>
                <a:gd name="connsiteY63" fmla="*/ 909153 h 3355399"/>
                <a:gd name="connsiteX64" fmla="*/ 2332961 w 2830621"/>
                <a:gd name="connsiteY64" fmla="*/ 917098 h 3355399"/>
                <a:gd name="connsiteX65" fmla="*/ 2264789 w 2830621"/>
                <a:gd name="connsiteY65" fmla="*/ 860355 h 3355399"/>
                <a:gd name="connsiteX66" fmla="*/ 2124211 w 2830621"/>
                <a:gd name="connsiteY66" fmla="*/ 886460 h 3355399"/>
                <a:gd name="connsiteX67" fmla="*/ 2106970 w 2830621"/>
                <a:gd name="connsiteY67" fmla="*/ 806467 h 3355399"/>
                <a:gd name="connsiteX68" fmla="*/ 2026584 w 2830621"/>
                <a:gd name="connsiteY68" fmla="*/ 785287 h 3355399"/>
                <a:gd name="connsiteX69" fmla="*/ 1901768 w 2830621"/>
                <a:gd name="connsiteY69" fmla="*/ 701353 h 3355399"/>
                <a:gd name="connsiteX70" fmla="*/ 1874479 w 2830621"/>
                <a:gd name="connsiteY70" fmla="*/ 663623 h 3355399"/>
                <a:gd name="connsiteX71" fmla="*/ 1793403 w 2830621"/>
                <a:gd name="connsiteY71" fmla="*/ 662145 h 3355399"/>
                <a:gd name="connsiteX72" fmla="*/ 1686122 w 2830621"/>
                <a:gd name="connsiteY72" fmla="*/ 539102 h 3355399"/>
                <a:gd name="connsiteX73" fmla="*/ 1606129 w 2830621"/>
                <a:gd name="connsiteY73" fmla="*/ 471622 h 3355399"/>
                <a:gd name="connsiteX74" fmla="*/ 1541505 w 2830621"/>
                <a:gd name="connsiteY74" fmla="*/ 440689 h 3355399"/>
                <a:gd name="connsiteX75" fmla="*/ 1420235 w 2830621"/>
                <a:gd name="connsiteY75" fmla="*/ 400101 h 3355399"/>
                <a:gd name="connsiteX76" fmla="*/ 1276799 w 2830621"/>
                <a:gd name="connsiteY76" fmla="*/ 247996 h 3355399"/>
                <a:gd name="connsiteX77" fmla="*/ 1204393 w 2830621"/>
                <a:gd name="connsiteY77" fmla="*/ 117367 h 3355399"/>
                <a:gd name="connsiteX78" fmla="*/ 1204393 w 2830621"/>
                <a:gd name="connsiteY78" fmla="*/ 102295 h 3355399"/>
                <a:gd name="connsiteX79" fmla="*/ 1113957 w 2830621"/>
                <a:gd name="connsiteY79" fmla="*/ 97271 h 3355399"/>
                <a:gd name="connsiteX80" fmla="*/ 1023522 w 2830621"/>
                <a:gd name="connsiteY80" fmla="*/ 107319 h 3355399"/>
                <a:gd name="connsiteX81" fmla="*/ 943135 w 2830621"/>
                <a:gd name="connsiteY81" fmla="*/ 107319 h 3355399"/>
                <a:gd name="connsiteX82" fmla="*/ 837628 w 2830621"/>
                <a:gd name="connsiteY82" fmla="*/ 117367 h 3355399"/>
                <a:gd name="connsiteX83" fmla="*/ 732120 w 2830621"/>
                <a:gd name="connsiteY83" fmla="*/ 122392 h 3355399"/>
                <a:gd name="connsiteX84" fmla="*/ 656757 w 2830621"/>
                <a:gd name="connsiteY84" fmla="*/ 107319 h 3355399"/>
                <a:gd name="connsiteX85" fmla="*/ 571346 w 2830621"/>
                <a:gd name="connsiteY85" fmla="*/ 97271 h 3355399"/>
                <a:gd name="connsiteX86" fmla="*/ 465839 w 2830621"/>
                <a:gd name="connsiteY86" fmla="*/ 92246 h 3355399"/>
                <a:gd name="connsiteX87" fmla="*/ 374205 w 2830621"/>
                <a:gd name="connsiteY87" fmla="*/ 104849 h 3355399"/>
                <a:gd name="connsiteX88" fmla="*/ 291190 w 2830621"/>
                <a:gd name="connsiteY88" fmla="*/ 47441 h 3355399"/>
                <a:gd name="connsiteX89" fmla="*/ 208891 w 2830621"/>
                <a:gd name="connsiteY89"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360117 w 2830621"/>
                <a:gd name="connsiteY58" fmla="*/ 1488393 h 3355399"/>
                <a:gd name="connsiteX59" fmla="*/ 2358714 w 2830621"/>
                <a:gd name="connsiteY59" fmla="*/ 1335822 h 3355399"/>
                <a:gd name="connsiteX60" fmla="*/ 2296001 w 2830621"/>
                <a:gd name="connsiteY60" fmla="*/ 1186730 h 3355399"/>
                <a:gd name="connsiteX61" fmla="*/ 2276571 w 2830621"/>
                <a:gd name="connsiteY61" fmla="*/ 1122171 h 3355399"/>
                <a:gd name="connsiteX62" fmla="*/ 2230728 w 2830621"/>
                <a:gd name="connsiteY62" fmla="*/ 1005227 h 3355399"/>
                <a:gd name="connsiteX63" fmla="*/ 2193047 w 2830621"/>
                <a:gd name="connsiteY63" fmla="*/ 909153 h 3355399"/>
                <a:gd name="connsiteX64" fmla="*/ 2264789 w 2830621"/>
                <a:gd name="connsiteY64" fmla="*/ 860355 h 3355399"/>
                <a:gd name="connsiteX65" fmla="*/ 2124211 w 2830621"/>
                <a:gd name="connsiteY65" fmla="*/ 886460 h 3355399"/>
                <a:gd name="connsiteX66" fmla="*/ 2106970 w 2830621"/>
                <a:gd name="connsiteY66" fmla="*/ 806467 h 3355399"/>
                <a:gd name="connsiteX67" fmla="*/ 2026584 w 2830621"/>
                <a:gd name="connsiteY67" fmla="*/ 785287 h 3355399"/>
                <a:gd name="connsiteX68" fmla="*/ 1901768 w 2830621"/>
                <a:gd name="connsiteY68" fmla="*/ 701353 h 3355399"/>
                <a:gd name="connsiteX69" fmla="*/ 1874479 w 2830621"/>
                <a:gd name="connsiteY69" fmla="*/ 663623 h 3355399"/>
                <a:gd name="connsiteX70" fmla="*/ 1793403 w 2830621"/>
                <a:gd name="connsiteY70" fmla="*/ 662145 h 3355399"/>
                <a:gd name="connsiteX71" fmla="*/ 1686122 w 2830621"/>
                <a:gd name="connsiteY71" fmla="*/ 539102 h 3355399"/>
                <a:gd name="connsiteX72" fmla="*/ 1606129 w 2830621"/>
                <a:gd name="connsiteY72" fmla="*/ 471622 h 3355399"/>
                <a:gd name="connsiteX73" fmla="*/ 1541505 w 2830621"/>
                <a:gd name="connsiteY73" fmla="*/ 440689 h 3355399"/>
                <a:gd name="connsiteX74" fmla="*/ 1420235 w 2830621"/>
                <a:gd name="connsiteY74" fmla="*/ 400101 h 3355399"/>
                <a:gd name="connsiteX75" fmla="*/ 1276799 w 2830621"/>
                <a:gd name="connsiteY75" fmla="*/ 247996 h 3355399"/>
                <a:gd name="connsiteX76" fmla="*/ 1204393 w 2830621"/>
                <a:gd name="connsiteY76" fmla="*/ 117367 h 3355399"/>
                <a:gd name="connsiteX77" fmla="*/ 1204393 w 2830621"/>
                <a:gd name="connsiteY77" fmla="*/ 102295 h 3355399"/>
                <a:gd name="connsiteX78" fmla="*/ 1113957 w 2830621"/>
                <a:gd name="connsiteY78" fmla="*/ 97271 h 3355399"/>
                <a:gd name="connsiteX79" fmla="*/ 1023522 w 2830621"/>
                <a:gd name="connsiteY79" fmla="*/ 107319 h 3355399"/>
                <a:gd name="connsiteX80" fmla="*/ 943135 w 2830621"/>
                <a:gd name="connsiteY80" fmla="*/ 107319 h 3355399"/>
                <a:gd name="connsiteX81" fmla="*/ 837628 w 2830621"/>
                <a:gd name="connsiteY81" fmla="*/ 117367 h 3355399"/>
                <a:gd name="connsiteX82" fmla="*/ 732120 w 2830621"/>
                <a:gd name="connsiteY82" fmla="*/ 122392 h 3355399"/>
                <a:gd name="connsiteX83" fmla="*/ 656757 w 2830621"/>
                <a:gd name="connsiteY83" fmla="*/ 107319 h 3355399"/>
                <a:gd name="connsiteX84" fmla="*/ 571346 w 2830621"/>
                <a:gd name="connsiteY84" fmla="*/ 97271 h 3355399"/>
                <a:gd name="connsiteX85" fmla="*/ 465839 w 2830621"/>
                <a:gd name="connsiteY85" fmla="*/ 92246 h 3355399"/>
                <a:gd name="connsiteX86" fmla="*/ 374205 w 2830621"/>
                <a:gd name="connsiteY86" fmla="*/ 104849 h 3355399"/>
                <a:gd name="connsiteX87" fmla="*/ 291190 w 2830621"/>
                <a:gd name="connsiteY87" fmla="*/ 47441 h 3355399"/>
                <a:gd name="connsiteX88" fmla="*/ 208891 w 2830621"/>
                <a:gd name="connsiteY88" fmla="*/ 0 h 3355399"/>
                <a:gd name="connsiteX0" fmla="*/ 208891 w 2830621"/>
                <a:gd name="connsiteY0" fmla="*/ 0 h 3355399"/>
                <a:gd name="connsiteX1" fmla="*/ 112252 w 2830621"/>
                <a:gd name="connsiteY1" fmla="*/ 67785 h 3355399"/>
                <a:gd name="connsiteX2" fmla="*/ 74859 w 2830621"/>
                <a:gd name="connsiteY2" fmla="*/ 195778 h 3355399"/>
                <a:gd name="connsiteX3" fmla="*/ 49564 w 2830621"/>
                <a:gd name="connsiteY3" fmla="*/ 253761 h 3355399"/>
                <a:gd name="connsiteX4" fmla="*/ 86868 w 2830621"/>
                <a:gd name="connsiteY4" fmla="*/ 309106 h 3355399"/>
                <a:gd name="connsiteX5" fmla="*/ 44617 w 2830621"/>
                <a:gd name="connsiteY5" fmla="*/ 387439 h 3355399"/>
                <a:gd name="connsiteX6" fmla="*/ 86611 w 2830621"/>
                <a:gd name="connsiteY6" fmla="*/ 490312 h 3355399"/>
                <a:gd name="connsiteX7" fmla="*/ 70709 w 2830621"/>
                <a:gd name="connsiteY7" fmla="*/ 577499 h 3355399"/>
                <a:gd name="connsiteX8" fmla="*/ 63363 w 2830621"/>
                <a:gd name="connsiteY8" fmla="*/ 624078 h 3355399"/>
                <a:gd name="connsiteX9" fmla="*/ 51112 w 2830621"/>
                <a:gd name="connsiteY9" fmla="*/ 719655 h 3355399"/>
                <a:gd name="connsiteX10" fmla="*/ 81261 w 2830621"/>
                <a:gd name="connsiteY10" fmla="*/ 869681 h 3355399"/>
                <a:gd name="connsiteX11" fmla="*/ 115521 w 2830621"/>
                <a:gd name="connsiteY11" fmla="*/ 959727 h 3355399"/>
                <a:gd name="connsiteX12" fmla="*/ 129015 w 2830621"/>
                <a:gd name="connsiteY12" fmla="*/ 1032015 h 3355399"/>
                <a:gd name="connsiteX13" fmla="*/ 161656 w 2830621"/>
                <a:gd name="connsiteY13" fmla="*/ 1207546 h 3355399"/>
                <a:gd name="connsiteX14" fmla="*/ 166770 w 2830621"/>
                <a:gd name="connsiteY14" fmla="*/ 1317725 h 3355399"/>
                <a:gd name="connsiteX15" fmla="*/ 144687 w 2830621"/>
                <a:gd name="connsiteY15" fmla="*/ 1435040 h 3355399"/>
                <a:gd name="connsiteX16" fmla="*/ 92754 w 2830621"/>
                <a:gd name="connsiteY16" fmla="*/ 1581881 h 3355399"/>
                <a:gd name="connsiteX17" fmla="*/ 134782 w 2830621"/>
                <a:gd name="connsiteY17" fmla="*/ 1783405 h 3355399"/>
                <a:gd name="connsiteX18" fmla="*/ 84020 w 2830621"/>
                <a:gd name="connsiteY18" fmla="*/ 1946662 h 3355399"/>
                <a:gd name="connsiteX19" fmla="*/ 152401 w 2830621"/>
                <a:gd name="connsiteY19" fmla="*/ 2147222 h 3355399"/>
                <a:gd name="connsiteX20" fmla="*/ 138033 w 2830621"/>
                <a:gd name="connsiteY20" fmla="*/ 2288957 h 3355399"/>
                <a:gd name="connsiteX21" fmla="*/ 98545 w 2830621"/>
                <a:gd name="connsiteY21" fmla="*/ 2415707 h 3355399"/>
                <a:gd name="connsiteX22" fmla="*/ 123391 w 2830621"/>
                <a:gd name="connsiteY22" fmla="*/ 2476339 h 3355399"/>
                <a:gd name="connsiteX23" fmla="*/ 132143 w 2830621"/>
                <a:gd name="connsiteY23" fmla="*/ 2595889 h 3355399"/>
                <a:gd name="connsiteX24" fmla="*/ 170107 w 2830621"/>
                <a:gd name="connsiteY24" fmla="*/ 2718040 h 3355399"/>
                <a:gd name="connsiteX25" fmla="*/ 144653 w 2830621"/>
                <a:gd name="connsiteY25" fmla="*/ 2641106 h 3355399"/>
                <a:gd name="connsiteX26" fmla="*/ 112750 w 2830621"/>
                <a:gd name="connsiteY26" fmla="*/ 2767522 h 3355399"/>
                <a:gd name="connsiteX27" fmla="*/ 84101 w 2830621"/>
                <a:gd name="connsiteY27" fmla="*/ 2813137 h 3355399"/>
                <a:gd name="connsiteX28" fmla="*/ 0 w 2830621"/>
                <a:gd name="connsiteY28" fmla="*/ 2929713 h 3355399"/>
                <a:gd name="connsiteX29" fmla="*/ 150202 w 2830621"/>
                <a:gd name="connsiteY29" fmla="*/ 2993166 h 3355399"/>
                <a:gd name="connsiteX30" fmla="*/ 298760 w 2830621"/>
                <a:gd name="connsiteY30" fmla="*/ 3004298 h 3355399"/>
                <a:gd name="connsiteX31" fmla="*/ 400721 w 2830621"/>
                <a:gd name="connsiteY31" fmla="*/ 3041240 h 3355399"/>
                <a:gd name="connsiteX32" fmla="*/ 638237 w 2830621"/>
                <a:gd name="connsiteY32" fmla="*/ 3083207 h 3355399"/>
                <a:gd name="connsiteX33" fmla="*/ 824920 w 2830621"/>
                <a:gd name="connsiteY33" fmla="*/ 3171081 h 3355399"/>
                <a:gd name="connsiteX34" fmla="*/ 991801 w 2830621"/>
                <a:gd name="connsiteY34" fmla="*/ 3141331 h 3355399"/>
                <a:gd name="connsiteX35" fmla="*/ 1105584 w 2830621"/>
                <a:gd name="connsiteY35" fmla="*/ 3214131 h 3355399"/>
                <a:gd name="connsiteX36" fmla="*/ 1184591 w 2830621"/>
                <a:gd name="connsiteY36" fmla="*/ 3227037 h 3355399"/>
                <a:gd name="connsiteX37" fmla="*/ 1279755 w 2830621"/>
                <a:gd name="connsiteY37" fmla="*/ 3292646 h 3355399"/>
                <a:gd name="connsiteX38" fmla="*/ 2305475 w 2830621"/>
                <a:gd name="connsiteY38" fmla="*/ 3355399 h 3355399"/>
                <a:gd name="connsiteX39" fmla="*/ 2770697 w 2830621"/>
                <a:gd name="connsiteY39" fmla="*/ 3278051 h 3355399"/>
                <a:gd name="connsiteX40" fmla="*/ 2830157 w 2830621"/>
                <a:gd name="connsiteY40" fmla="*/ 3270916 h 3355399"/>
                <a:gd name="connsiteX41" fmla="*/ 2830621 w 2830621"/>
                <a:gd name="connsiteY41" fmla="*/ 3194914 h 3355399"/>
                <a:gd name="connsiteX42" fmla="*/ 2829364 w 2830621"/>
                <a:gd name="connsiteY42" fmla="*/ 3039068 h 3355399"/>
                <a:gd name="connsiteX43" fmla="*/ 2773735 w 2830621"/>
                <a:gd name="connsiteY43" fmla="*/ 2943312 h 3355399"/>
                <a:gd name="connsiteX44" fmla="*/ 2756523 w 2830621"/>
                <a:gd name="connsiteY44" fmla="*/ 2854756 h 3355399"/>
                <a:gd name="connsiteX45" fmla="*/ 2708060 w 2830621"/>
                <a:gd name="connsiteY45" fmla="*/ 2770580 h 3355399"/>
                <a:gd name="connsiteX46" fmla="*/ 2704694 w 2830621"/>
                <a:gd name="connsiteY46" fmla="*/ 2699547 h 3355399"/>
                <a:gd name="connsiteX47" fmla="*/ 2659483 w 2830621"/>
                <a:gd name="connsiteY47" fmla="*/ 2619244 h 3355399"/>
                <a:gd name="connsiteX48" fmla="*/ 2681361 w 2830621"/>
                <a:gd name="connsiteY48" fmla="*/ 2538855 h 3355399"/>
                <a:gd name="connsiteX49" fmla="*/ 2641013 w 2830621"/>
                <a:gd name="connsiteY49" fmla="*/ 2462246 h 3355399"/>
                <a:gd name="connsiteX50" fmla="*/ 2577570 w 2830621"/>
                <a:gd name="connsiteY50" fmla="*/ 2351182 h 3355399"/>
                <a:gd name="connsiteX51" fmla="*/ 2542043 w 2830621"/>
                <a:gd name="connsiteY51" fmla="*/ 2266990 h 3355399"/>
                <a:gd name="connsiteX52" fmla="*/ 2534411 w 2830621"/>
                <a:gd name="connsiteY52" fmla="*/ 2213352 h 3355399"/>
                <a:gd name="connsiteX53" fmla="*/ 2500401 w 2830621"/>
                <a:gd name="connsiteY53" fmla="*/ 2093413 h 3355399"/>
                <a:gd name="connsiteX54" fmla="*/ 2457170 w 2830621"/>
                <a:gd name="connsiteY54" fmla="*/ 1974145 h 3355399"/>
                <a:gd name="connsiteX55" fmla="*/ 2405203 w 2830621"/>
                <a:gd name="connsiteY55" fmla="*/ 1869720 h 3355399"/>
                <a:gd name="connsiteX56" fmla="*/ 2401723 w 2830621"/>
                <a:gd name="connsiteY56" fmla="*/ 1712789 h 3355399"/>
                <a:gd name="connsiteX57" fmla="*/ 2392848 w 2830621"/>
                <a:gd name="connsiteY57" fmla="*/ 1615163 h 3355399"/>
                <a:gd name="connsiteX58" fmla="*/ 2360117 w 2830621"/>
                <a:gd name="connsiteY58" fmla="*/ 1488393 h 3355399"/>
                <a:gd name="connsiteX59" fmla="*/ 2358714 w 2830621"/>
                <a:gd name="connsiteY59" fmla="*/ 1335822 h 3355399"/>
                <a:gd name="connsiteX60" fmla="*/ 2296001 w 2830621"/>
                <a:gd name="connsiteY60" fmla="*/ 1186730 h 3355399"/>
                <a:gd name="connsiteX61" fmla="*/ 2276571 w 2830621"/>
                <a:gd name="connsiteY61" fmla="*/ 1122171 h 3355399"/>
                <a:gd name="connsiteX62" fmla="*/ 2230728 w 2830621"/>
                <a:gd name="connsiteY62" fmla="*/ 1005227 h 3355399"/>
                <a:gd name="connsiteX63" fmla="*/ 2193047 w 2830621"/>
                <a:gd name="connsiteY63" fmla="*/ 909153 h 3355399"/>
                <a:gd name="connsiteX64" fmla="*/ 2124211 w 2830621"/>
                <a:gd name="connsiteY64" fmla="*/ 886460 h 3355399"/>
                <a:gd name="connsiteX65" fmla="*/ 2106970 w 2830621"/>
                <a:gd name="connsiteY65" fmla="*/ 806467 h 3355399"/>
                <a:gd name="connsiteX66" fmla="*/ 2026584 w 2830621"/>
                <a:gd name="connsiteY66" fmla="*/ 785287 h 3355399"/>
                <a:gd name="connsiteX67" fmla="*/ 1901768 w 2830621"/>
                <a:gd name="connsiteY67" fmla="*/ 701353 h 3355399"/>
                <a:gd name="connsiteX68" fmla="*/ 1874479 w 2830621"/>
                <a:gd name="connsiteY68" fmla="*/ 663623 h 3355399"/>
                <a:gd name="connsiteX69" fmla="*/ 1793403 w 2830621"/>
                <a:gd name="connsiteY69" fmla="*/ 662145 h 3355399"/>
                <a:gd name="connsiteX70" fmla="*/ 1686122 w 2830621"/>
                <a:gd name="connsiteY70" fmla="*/ 539102 h 3355399"/>
                <a:gd name="connsiteX71" fmla="*/ 1606129 w 2830621"/>
                <a:gd name="connsiteY71" fmla="*/ 471622 h 3355399"/>
                <a:gd name="connsiteX72" fmla="*/ 1541505 w 2830621"/>
                <a:gd name="connsiteY72" fmla="*/ 440689 h 3355399"/>
                <a:gd name="connsiteX73" fmla="*/ 1420235 w 2830621"/>
                <a:gd name="connsiteY73" fmla="*/ 400101 h 3355399"/>
                <a:gd name="connsiteX74" fmla="*/ 1276799 w 2830621"/>
                <a:gd name="connsiteY74" fmla="*/ 247996 h 3355399"/>
                <a:gd name="connsiteX75" fmla="*/ 1204393 w 2830621"/>
                <a:gd name="connsiteY75" fmla="*/ 117367 h 3355399"/>
                <a:gd name="connsiteX76" fmla="*/ 1204393 w 2830621"/>
                <a:gd name="connsiteY76" fmla="*/ 102295 h 3355399"/>
                <a:gd name="connsiteX77" fmla="*/ 1113957 w 2830621"/>
                <a:gd name="connsiteY77" fmla="*/ 97271 h 3355399"/>
                <a:gd name="connsiteX78" fmla="*/ 1023522 w 2830621"/>
                <a:gd name="connsiteY78" fmla="*/ 107319 h 3355399"/>
                <a:gd name="connsiteX79" fmla="*/ 943135 w 2830621"/>
                <a:gd name="connsiteY79" fmla="*/ 107319 h 3355399"/>
                <a:gd name="connsiteX80" fmla="*/ 837628 w 2830621"/>
                <a:gd name="connsiteY80" fmla="*/ 117367 h 3355399"/>
                <a:gd name="connsiteX81" fmla="*/ 732120 w 2830621"/>
                <a:gd name="connsiteY81" fmla="*/ 122392 h 3355399"/>
                <a:gd name="connsiteX82" fmla="*/ 656757 w 2830621"/>
                <a:gd name="connsiteY82" fmla="*/ 107319 h 3355399"/>
                <a:gd name="connsiteX83" fmla="*/ 571346 w 2830621"/>
                <a:gd name="connsiteY83" fmla="*/ 97271 h 3355399"/>
                <a:gd name="connsiteX84" fmla="*/ 465839 w 2830621"/>
                <a:gd name="connsiteY84" fmla="*/ 92246 h 3355399"/>
                <a:gd name="connsiteX85" fmla="*/ 374205 w 2830621"/>
                <a:gd name="connsiteY85" fmla="*/ 104849 h 3355399"/>
                <a:gd name="connsiteX86" fmla="*/ 291190 w 2830621"/>
                <a:gd name="connsiteY86" fmla="*/ 47441 h 3355399"/>
                <a:gd name="connsiteX87" fmla="*/ 208891 w 2830621"/>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29364 w 2886117"/>
                <a:gd name="connsiteY42" fmla="*/ 3039068 h 3355399"/>
                <a:gd name="connsiteX43" fmla="*/ 2773735 w 2886117"/>
                <a:gd name="connsiteY43" fmla="*/ 2943312 h 3355399"/>
                <a:gd name="connsiteX44" fmla="*/ 2756523 w 2886117"/>
                <a:gd name="connsiteY44" fmla="*/ 2854756 h 3355399"/>
                <a:gd name="connsiteX45" fmla="*/ 2708060 w 2886117"/>
                <a:gd name="connsiteY45" fmla="*/ 2770580 h 3355399"/>
                <a:gd name="connsiteX46" fmla="*/ 2704694 w 2886117"/>
                <a:gd name="connsiteY46" fmla="*/ 2699547 h 3355399"/>
                <a:gd name="connsiteX47" fmla="*/ 2659483 w 2886117"/>
                <a:gd name="connsiteY47" fmla="*/ 2619244 h 3355399"/>
                <a:gd name="connsiteX48" fmla="*/ 2681361 w 2886117"/>
                <a:gd name="connsiteY48" fmla="*/ 2538855 h 3355399"/>
                <a:gd name="connsiteX49" fmla="*/ 2641013 w 2886117"/>
                <a:gd name="connsiteY49" fmla="*/ 2462246 h 3355399"/>
                <a:gd name="connsiteX50" fmla="*/ 2577570 w 2886117"/>
                <a:gd name="connsiteY50" fmla="*/ 2351182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773735 w 2886117"/>
                <a:gd name="connsiteY43" fmla="*/ 2943312 h 3355399"/>
                <a:gd name="connsiteX44" fmla="*/ 2756523 w 2886117"/>
                <a:gd name="connsiteY44" fmla="*/ 2854756 h 3355399"/>
                <a:gd name="connsiteX45" fmla="*/ 2708060 w 2886117"/>
                <a:gd name="connsiteY45" fmla="*/ 2770580 h 3355399"/>
                <a:gd name="connsiteX46" fmla="*/ 2704694 w 2886117"/>
                <a:gd name="connsiteY46" fmla="*/ 2699547 h 3355399"/>
                <a:gd name="connsiteX47" fmla="*/ 2659483 w 2886117"/>
                <a:gd name="connsiteY47" fmla="*/ 2619244 h 3355399"/>
                <a:gd name="connsiteX48" fmla="*/ 2681361 w 2886117"/>
                <a:gd name="connsiteY48" fmla="*/ 2538855 h 3355399"/>
                <a:gd name="connsiteX49" fmla="*/ 2641013 w 2886117"/>
                <a:gd name="connsiteY49" fmla="*/ 2462246 h 3355399"/>
                <a:gd name="connsiteX50" fmla="*/ 2577570 w 2886117"/>
                <a:gd name="connsiteY50" fmla="*/ 2351182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56523 w 2886117"/>
                <a:gd name="connsiteY44" fmla="*/ 2854756 h 3355399"/>
                <a:gd name="connsiteX45" fmla="*/ 2708060 w 2886117"/>
                <a:gd name="connsiteY45" fmla="*/ 2770580 h 3355399"/>
                <a:gd name="connsiteX46" fmla="*/ 2704694 w 2886117"/>
                <a:gd name="connsiteY46" fmla="*/ 2699547 h 3355399"/>
                <a:gd name="connsiteX47" fmla="*/ 2659483 w 2886117"/>
                <a:gd name="connsiteY47" fmla="*/ 2619244 h 3355399"/>
                <a:gd name="connsiteX48" fmla="*/ 2681361 w 2886117"/>
                <a:gd name="connsiteY48" fmla="*/ 2538855 h 3355399"/>
                <a:gd name="connsiteX49" fmla="*/ 2641013 w 2886117"/>
                <a:gd name="connsiteY49" fmla="*/ 2462246 h 3355399"/>
                <a:gd name="connsiteX50" fmla="*/ 2577570 w 2886117"/>
                <a:gd name="connsiteY50" fmla="*/ 2351182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08060 w 2886117"/>
                <a:gd name="connsiteY45" fmla="*/ 2770580 h 3355399"/>
                <a:gd name="connsiteX46" fmla="*/ 2704694 w 2886117"/>
                <a:gd name="connsiteY46" fmla="*/ 2699547 h 3355399"/>
                <a:gd name="connsiteX47" fmla="*/ 2659483 w 2886117"/>
                <a:gd name="connsiteY47" fmla="*/ 2619244 h 3355399"/>
                <a:gd name="connsiteX48" fmla="*/ 2681361 w 2886117"/>
                <a:gd name="connsiteY48" fmla="*/ 2538855 h 3355399"/>
                <a:gd name="connsiteX49" fmla="*/ 2641013 w 2886117"/>
                <a:gd name="connsiteY49" fmla="*/ 2462246 h 3355399"/>
                <a:gd name="connsiteX50" fmla="*/ 2577570 w 2886117"/>
                <a:gd name="connsiteY50" fmla="*/ 2351182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04694 w 2886117"/>
                <a:gd name="connsiteY46" fmla="*/ 2699547 h 3355399"/>
                <a:gd name="connsiteX47" fmla="*/ 2659483 w 2886117"/>
                <a:gd name="connsiteY47" fmla="*/ 2619244 h 3355399"/>
                <a:gd name="connsiteX48" fmla="*/ 2681361 w 2886117"/>
                <a:gd name="connsiteY48" fmla="*/ 2538855 h 3355399"/>
                <a:gd name="connsiteX49" fmla="*/ 2641013 w 2886117"/>
                <a:gd name="connsiteY49" fmla="*/ 2462246 h 3355399"/>
                <a:gd name="connsiteX50" fmla="*/ 2577570 w 2886117"/>
                <a:gd name="connsiteY50" fmla="*/ 2351182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04694 w 2886117"/>
                <a:gd name="connsiteY46" fmla="*/ 2699547 h 3355399"/>
                <a:gd name="connsiteX47" fmla="*/ 2735790 w 2886117"/>
                <a:gd name="connsiteY47" fmla="*/ 2574273 h 3355399"/>
                <a:gd name="connsiteX48" fmla="*/ 2681361 w 2886117"/>
                <a:gd name="connsiteY48" fmla="*/ 2538855 h 3355399"/>
                <a:gd name="connsiteX49" fmla="*/ 2641013 w 2886117"/>
                <a:gd name="connsiteY49" fmla="*/ 2462246 h 3355399"/>
                <a:gd name="connsiteX50" fmla="*/ 2577570 w 2886117"/>
                <a:gd name="connsiteY50" fmla="*/ 2351182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681361 w 2886117"/>
                <a:gd name="connsiteY48" fmla="*/ 2538855 h 3355399"/>
                <a:gd name="connsiteX49" fmla="*/ 2641013 w 2886117"/>
                <a:gd name="connsiteY49" fmla="*/ 2462246 h 3355399"/>
                <a:gd name="connsiteX50" fmla="*/ 2577570 w 2886117"/>
                <a:gd name="connsiteY50" fmla="*/ 2351182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641013 w 2886117"/>
                <a:gd name="connsiteY49" fmla="*/ 2462246 h 3355399"/>
                <a:gd name="connsiteX50" fmla="*/ 2577570 w 2886117"/>
                <a:gd name="connsiteY50" fmla="*/ 2351182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668762 w 2886117"/>
                <a:gd name="connsiteY49" fmla="*/ 2454750 h 3355399"/>
                <a:gd name="connsiteX50" fmla="*/ 2577570 w 2886117"/>
                <a:gd name="connsiteY50" fmla="*/ 2351182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668762 w 2886117"/>
                <a:gd name="connsiteY49" fmla="*/ 2454750 h 3355399"/>
                <a:gd name="connsiteX50" fmla="*/ 2633066 w 2886117"/>
                <a:gd name="connsiteY50" fmla="*/ 2328697 h 3355399"/>
                <a:gd name="connsiteX51" fmla="*/ 2542043 w 2886117"/>
                <a:gd name="connsiteY51" fmla="*/ 2266990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668762 w 2886117"/>
                <a:gd name="connsiteY49" fmla="*/ 2454750 h 3355399"/>
                <a:gd name="connsiteX50" fmla="*/ 2633066 w 2886117"/>
                <a:gd name="connsiteY50" fmla="*/ 2328697 h 3355399"/>
                <a:gd name="connsiteX51" fmla="*/ 2646097 w 2886117"/>
                <a:gd name="connsiteY51" fmla="*/ 2199534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33066 w 2886117"/>
                <a:gd name="connsiteY50" fmla="*/ 2328697 h 3355399"/>
                <a:gd name="connsiteX51" fmla="*/ 2646097 w 2886117"/>
                <a:gd name="connsiteY51" fmla="*/ 2199534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534411 w 2886117"/>
                <a:gd name="connsiteY52" fmla="*/ 2213352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500401 w 2886117"/>
                <a:gd name="connsiteY53" fmla="*/ 209341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457170 w 2886117"/>
                <a:gd name="connsiteY54" fmla="*/ 1974145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405203 w 2886117"/>
                <a:gd name="connsiteY55" fmla="*/ 1869720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01723 w 2886117"/>
                <a:gd name="connsiteY56" fmla="*/ 171278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392848 w 2886117"/>
                <a:gd name="connsiteY57" fmla="*/ 161516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360117 w 2886117"/>
                <a:gd name="connsiteY58" fmla="*/ 148839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358714 w 2886117"/>
                <a:gd name="connsiteY59" fmla="*/ 1335822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296001 w 2886117"/>
                <a:gd name="connsiteY60" fmla="*/ 118673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276571 w 2886117"/>
                <a:gd name="connsiteY61" fmla="*/ 1122171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30728 w 2886117"/>
                <a:gd name="connsiteY62" fmla="*/ 1005227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193047 w 2886117"/>
                <a:gd name="connsiteY63" fmla="*/ 909153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24211 w 2886117"/>
                <a:gd name="connsiteY64" fmla="*/ 886460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06970 w 2886117"/>
                <a:gd name="connsiteY65" fmla="*/ 806467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026584 w 2886117"/>
                <a:gd name="connsiteY66" fmla="*/ 785287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1901768 w 2886117"/>
                <a:gd name="connsiteY67" fmla="*/ 701353 h 3355399"/>
                <a:gd name="connsiteX68" fmla="*/ 1874479 w 2886117"/>
                <a:gd name="connsiteY68" fmla="*/ 663623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1901768 w 2886117"/>
                <a:gd name="connsiteY67" fmla="*/ 701353 h 3355399"/>
                <a:gd name="connsiteX68" fmla="*/ 2020156 w 2886117"/>
                <a:gd name="connsiteY68" fmla="*/ 476246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20156 w 2886117"/>
                <a:gd name="connsiteY68" fmla="*/ 476246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1793403 w 2886117"/>
                <a:gd name="connsiteY69" fmla="*/ 662145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1686122 w 2886117"/>
                <a:gd name="connsiteY70" fmla="*/ 539102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1606129 w 2886117"/>
                <a:gd name="connsiteY71" fmla="*/ 471622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1994599 w 2886117"/>
                <a:gd name="connsiteY71" fmla="*/ 261759 h 3355399"/>
                <a:gd name="connsiteX72" fmla="*/ 1541505 w 2886117"/>
                <a:gd name="connsiteY72" fmla="*/ 440689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1994599 w 2886117"/>
                <a:gd name="connsiteY71" fmla="*/ 261759 h 3355399"/>
                <a:gd name="connsiteX72" fmla="*/ 1742677 w 2886117"/>
                <a:gd name="connsiteY72" fmla="*/ 275798 h 3355399"/>
                <a:gd name="connsiteX73" fmla="*/ 1420235 w 2886117"/>
                <a:gd name="connsiteY73" fmla="*/ 400101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1994599 w 2886117"/>
                <a:gd name="connsiteY71" fmla="*/ 261759 h 3355399"/>
                <a:gd name="connsiteX72" fmla="*/ 1742677 w 2886117"/>
                <a:gd name="connsiteY72" fmla="*/ 275798 h 3355399"/>
                <a:gd name="connsiteX73" fmla="*/ 1517353 w 2886117"/>
                <a:gd name="connsiteY73" fmla="*/ 280179 h 3355399"/>
                <a:gd name="connsiteX74" fmla="*/ 1276799 w 2886117"/>
                <a:gd name="connsiteY74" fmla="*/ 247996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1994599 w 2886117"/>
                <a:gd name="connsiteY71" fmla="*/ 261759 h 3355399"/>
                <a:gd name="connsiteX72" fmla="*/ 1742677 w 2886117"/>
                <a:gd name="connsiteY72" fmla="*/ 275798 h 3355399"/>
                <a:gd name="connsiteX73" fmla="*/ 1517353 w 2886117"/>
                <a:gd name="connsiteY73" fmla="*/ 280179 h 3355399"/>
                <a:gd name="connsiteX74" fmla="*/ 1408601 w 2886117"/>
                <a:gd name="connsiteY74" fmla="*/ 173045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1994599 w 2886117"/>
                <a:gd name="connsiteY71" fmla="*/ 261759 h 3355399"/>
                <a:gd name="connsiteX72" fmla="*/ 1738498 w 2886117"/>
                <a:gd name="connsiteY72" fmla="*/ 307407 h 3355399"/>
                <a:gd name="connsiteX73" fmla="*/ 1517353 w 2886117"/>
                <a:gd name="connsiteY73" fmla="*/ 280179 h 3355399"/>
                <a:gd name="connsiteX74" fmla="*/ 1408601 w 2886117"/>
                <a:gd name="connsiteY74" fmla="*/ 173045 h 3355399"/>
                <a:gd name="connsiteX75" fmla="*/ 1204393 w 2886117"/>
                <a:gd name="connsiteY75" fmla="*/ 117367 h 3355399"/>
                <a:gd name="connsiteX76" fmla="*/ 1204393 w 2886117"/>
                <a:gd name="connsiteY76" fmla="*/ 102295 h 3355399"/>
                <a:gd name="connsiteX77" fmla="*/ 1113957 w 2886117"/>
                <a:gd name="connsiteY77" fmla="*/ 97271 h 3355399"/>
                <a:gd name="connsiteX78" fmla="*/ 1023522 w 2886117"/>
                <a:gd name="connsiteY78" fmla="*/ 107319 h 3355399"/>
                <a:gd name="connsiteX79" fmla="*/ 943135 w 2886117"/>
                <a:gd name="connsiteY79" fmla="*/ 107319 h 3355399"/>
                <a:gd name="connsiteX80" fmla="*/ 837628 w 2886117"/>
                <a:gd name="connsiteY80" fmla="*/ 117367 h 3355399"/>
                <a:gd name="connsiteX81" fmla="*/ 732120 w 2886117"/>
                <a:gd name="connsiteY81" fmla="*/ 122392 h 3355399"/>
                <a:gd name="connsiteX82" fmla="*/ 656757 w 2886117"/>
                <a:gd name="connsiteY82" fmla="*/ 107319 h 3355399"/>
                <a:gd name="connsiteX83" fmla="*/ 571346 w 2886117"/>
                <a:gd name="connsiteY83" fmla="*/ 97271 h 3355399"/>
                <a:gd name="connsiteX84" fmla="*/ 465839 w 2886117"/>
                <a:gd name="connsiteY84" fmla="*/ 92246 h 3355399"/>
                <a:gd name="connsiteX85" fmla="*/ 374205 w 2886117"/>
                <a:gd name="connsiteY85" fmla="*/ 104849 h 3355399"/>
                <a:gd name="connsiteX86" fmla="*/ 291190 w 2886117"/>
                <a:gd name="connsiteY86" fmla="*/ 47441 h 3355399"/>
                <a:gd name="connsiteX87" fmla="*/ 208891 w 2886117"/>
                <a:gd name="connsiteY87"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1994599 w 2886117"/>
                <a:gd name="connsiteY71" fmla="*/ 261759 h 3355399"/>
                <a:gd name="connsiteX72" fmla="*/ 1872037 w 2886117"/>
                <a:gd name="connsiteY72" fmla="*/ 285482 h 3355399"/>
                <a:gd name="connsiteX73" fmla="*/ 1738498 w 2886117"/>
                <a:gd name="connsiteY73" fmla="*/ 307407 h 3355399"/>
                <a:gd name="connsiteX74" fmla="*/ 1517353 w 2886117"/>
                <a:gd name="connsiteY74" fmla="*/ 280179 h 3355399"/>
                <a:gd name="connsiteX75" fmla="*/ 1408601 w 2886117"/>
                <a:gd name="connsiteY75" fmla="*/ 173045 h 3355399"/>
                <a:gd name="connsiteX76" fmla="*/ 1204393 w 2886117"/>
                <a:gd name="connsiteY76" fmla="*/ 117367 h 3355399"/>
                <a:gd name="connsiteX77" fmla="*/ 1204393 w 2886117"/>
                <a:gd name="connsiteY77" fmla="*/ 102295 h 3355399"/>
                <a:gd name="connsiteX78" fmla="*/ 1113957 w 2886117"/>
                <a:gd name="connsiteY78" fmla="*/ 97271 h 3355399"/>
                <a:gd name="connsiteX79" fmla="*/ 1023522 w 2886117"/>
                <a:gd name="connsiteY79" fmla="*/ 107319 h 3355399"/>
                <a:gd name="connsiteX80" fmla="*/ 943135 w 2886117"/>
                <a:gd name="connsiteY80" fmla="*/ 107319 h 3355399"/>
                <a:gd name="connsiteX81" fmla="*/ 837628 w 2886117"/>
                <a:gd name="connsiteY81" fmla="*/ 117367 h 3355399"/>
                <a:gd name="connsiteX82" fmla="*/ 732120 w 2886117"/>
                <a:gd name="connsiteY82" fmla="*/ 122392 h 3355399"/>
                <a:gd name="connsiteX83" fmla="*/ 656757 w 2886117"/>
                <a:gd name="connsiteY83" fmla="*/ 107319 h 3355399"/>
                <a:gd name="connsiteX84" fmla="*/ 571346 w 2886117"/>
                <a:gd name="connsiteY84" fmla="*/ 97271 h 3355399"/>
                <a:gd name="connsiteX85" fmla="*/ 465839 w 2886117"/>
                <a:gd name="connsiteY85" fmla="*/ 92246 h 3355399"/>
                <a:gd name="connsiteX86" fmla="*/ 374205 w 2886117"/>
                <a:gd name="connsiteY86" fmla="*/ 104849 h 3355399"/>
                <a:gd name="connsiteX87" fmla="*/ 291190 w 2886117"/>
                <a:gd name="connsiteY87" fmla="*/ 47441 h 3355399"/>
                <a:gd name="connsiteX88" fmla="*/ 208891 w 2886117"/>
                <a:gd name="connsiteY88"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1994599 w 2886117"/>
                <a:gd name="connsiteY71" fmla="*/ 261759 h 3355399"/>
                <a:gd name="connsiteX72" fmla="*/ 1888754 w 2886117"/>
                <a:gd name="connsiteY72" fmla="*/ 278709 h 3355399"/>
                <a:gd name="connsiteX73" fmla="*/ 1738498 w 2886117"/>
                <a:gd name="connsiteY73" fmla="*/ 307407 h 3355399"/>
                <a:gd name="connsiteX74" fmla="*/ 1517353 w 2886117"/>
                <a:gd name="connsiteY74" fmla="*/ 280179 h 3355399"/>
                <a:gd name="connsiteX75" fmla="*/ 1408601 w 2886117"/>
                <a:gd name="connsiteY75" fmla="*/ 173045 h 3355399"/>
                <a:gd name="connsiteX76" fmla="*/ 1204393 w 2886117"/>
                <a:gd name="connsiteY76" fmla="*/ 117367 h 3355399"/>
                <a:gd name="connsiteX77" fmla="*/ 1204393 w 2886117"/>
                <a:gd name="connsiteY77" fmla="*/ 102295 h 3355399"/>
                <a:gd name="connsiteX78" fmla="*/ 1113957 w 2886117"/>
                <a:gd name="connsiteY78" fmla="*/ 97271 h 3355399"/>
                <a:gd name="connsiteX79" fmla="*/ 1023522 w 2886117"/>
                <a:gd name="connsiteY79" fmla="*/ 107319 h 3355399"/>
                <a:gd name="connsiteX80" fmla="*/ 943135 w 2886117"/>
                <a:gd name="connsiteY80" fmla="*/ 107319 h 3355399"/>
                <a:gd name="connsiteX81" fmla="*/ 837628 w 2886117"/>
                <a:gd name="connsiteY81" fmla="*/ 117367 h 3355399"/>
                <a:gd name="connsiteX82" fmla="*/ 732120 w 2886117"/>
                <a:gd name="connsiteY82" fmla="*/ 122392 h 3355399"/>
                <a:gd name="connsiteX83" fmla="*/ 656757 w 2886117"/>
                <a:gd name="connsiteY83" fmla="*/ 107319 h 3355399"/>
                <a:gd name="connsiteX84" fmla="*/ 571346 w 2886117"/>
                <a:gd name="connsiteY84" fmla="*/ 97271 h 3355399"/>
                <a:gd name="connsiteX85" fmla="*/ 465839 w 2886117"/>
                <a:gd name="connsiteY85" fmla="*/ 92246 h 3355399"/>
                <a:gd name="connsiteX86" fmla="*/ 374205 w 2886117"/>
                <a:gd name="connsiteY86" fmla="*/ 104849 h 3355399"/>
                <a:gd name="connsiteX87" fmla="*/ 291190 w 2886117"/>
                <a:gd name="connsiteY87" fmla="*/ 47441 h 3355399"/>
                <a:gd name="connsiteX88" fmla="*/ 208891 w 2886117"/>
                <a:gd name="connsiteY88"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1979971 w 2886117"/>
                <a:gd name="connsiteY71" fmla="*/ 266275 h 3355399"/>
                <a:gd name="connsiteX72" fmla="*/ 1888754 w 2886117"/>
                <a:gd name="connsiteY72" fmla="*/ 278709 h 3355399"/>
                <a:gd name="connsiteX73" fmla="*/ 1738498 w 2886117"/>
                <a:gd name="connsiteY73" fmla="*/ 307407 h 3355399"/>
                <a:gd name="connsiteX74" fmla="*/ 1517353 w 2886117"/>
                <a:gd name="connsiteY74" fmla="*/ 280179 h 3355399"/>
                <a:gd name="connsiteX75" fmla="*/ 1408601 w 2886117"/>
                <a:gd name="connsiteY75" fmla="*/ 173045 h 3355399"/>
                <a:gd name="connsiteX76" fmla="*/ 1204393 w 2886117"/>
                <a:gd name="connsiteY76" fmla="*/ 117367 h 3355399"/>
                <a:gd name="connsiteX77" fmla="*/ 1204393 w 2886117"/>
                <a:gd name="connsiteY77" fmla="*/ 102295 h 3355399"/>
                <a:gd name="connsiteX78" fmla="*/ 1113957 w 2886117"/>
                <a:gd name="connsiteY78" fmla="*/ 97271 h 3355399"/>
                <a:gd name="connsiteX79" fmla="*/ 1023522 w 2886117"/>
                <a:gd name="connsiteY79" fmla="*/ 107319 h 3355399"/>
                <a:gd name="connsiteX80" fmla="*/ 943135 w 2886117"/>
                <a:gd name="connsiteY80" fmla="*/ 107319 h 3355399"/>
                <a:gd name="connsiteX81" fmla="*/ 837628 w 2886117"/>
                <a:gd name="connsiteY81" fmla="*/ 117367 h 3355399"/>
                <a:gd name="connsiteX82" fmla="*/ 732120 w 2886117"/>
                <a:gd name="connsiteY82" fmla="*/ 122392 h 3355399"/>
                <a:gd name="connsiteX83" fmla="*/ 656757 w 2886117"/>
                <a:gd name="connsiteY83" fmla="*/ 107319 h 3355399"/>
                <a:gd name="connsiteX84" fmla="*/ 571346 w 2886117"/>
                <a:gd name="connsiteY84" fmla="*/ 97271 h 3355399"/>
                <a:gd name="connsiteX85" fmla="*/ 465839 w 2886117"/>
                <a:gd name="connsiteY85" fmla="*/ 92246 h 3355399"/>
                <a:gd name="connsiteX86" fmla="*/ 374205 w 2886117"/>
                <a:gd name="connsiteY86" fmla="*/ 104849 h 3355399"/>
                <a:gd name="connsiteX87" fmla="*/ 291190 w 2886117"/>
                <a:gd name="connsiteY87" fmla="*/ 47441 h 3355399"/>
                <a:gd name="connsiteX88" fmla="*/ 208891 w 2886117"/>
                <a:gd name="connsiteY88"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19096 w 2886117"/>
                <a:gd name="connsiteY70" fmla="*/ 351725 h 3355399"/>
                <a:gd name="connsiteX71" fmla="*/ 2019674 w 2886117"/>
                <a:gd name="connsiteY71" fmla="*/ 270790 h 3355399"/>
                <a:gd name="connsiteX72" fmla="*/ 1888754 w 2886117"/>
                <a:gd name="connsiteY72" fmla="*/ 278709 h 3355399"/>
                <a:gd name="connsiteX73" fmla="*/ 1738498 w 2886117"/>
                <a:gd name="connsiteY73" fmla="*/ 307407 h 3355399"/>
                <a:gd name="connsiteX74" fmla="*/ 1517353 w 2886117"/>
                <a:gd name="connsiteY74" fmla="*/ 280179 h 3355399"/>
                <a:gd name="connsiteX75" fmla="*/ 1408601 w 2886117"/>
                <a:gd name="connsiteY75" fmla="*/ 173045 h 3355399"/>
                <a:gd name="connsiteX76" fmla="*/ 1204393 w 2886117"/>
                <a:gd name="connsiteY76" fmla="*/ 117367 h 3355399"/>
                <a:gd name="connsiteX77" fmla="*/ 1204393 w 2886117"/>
                <a:gd name="connsiteY77" fmla="*/ 102295 h 3355399"/>
                <a:gd name="connsiteX78" fmla="*/ 1113957 w 2886117"/>
                <a:gd name="connsiteY78" fmla="*/ 97271 h 3355399"/>
                <a:gd name="connsiteX79" fmla="*/ 1023522 w 2886117"/>
                <a:gd name="connsiteY79" fmla="*/ 107319 h 3355399"/>
                <a:gd name="connsiteX80" fmla="*/ 943135 w 2886117"/>
                <a:gd name="connsiteY80" fmla="*/ 107319 h 3355399"/>
                <a:gd name="connsiteX81" fmla="*/ 837628 w 2886117"/>
                <a:gd name="connsiteY81" fmla="*/ 117367 h 3355399"/>
                <a:gd name="connsiteX82" fmla="*/ 732120 w 2886117"/>
                <a:gd name="connsiteY82" fmla="*/ 122392 h 3355399"/>
                <a:gd name="connsiteX83" fmla="*/ 656757 w 2886117"/>
                <a:gd name="connsiteY83" fmla="*/ 107319 h 3355399"/>
                <a:gd name="connsiteX84" fmla="*/ 571346 w 2886117"/>
                <a:gd name="connsiteY84" fmla="*/ 97271 h 3355399"/>
                <a:gd name="connsiteX85" fmla="*/ 465839 w 2886117"/>
                <a:gd name="connsiteY85" fmla="*/ 92246 h 3355399"/>
                <a:gd name="connsiteX86" fmla="*/ 374205 w 2886117"/>
                <a:gd name="connsiteY86" fmla="*/ 104849 h 3355399"/>
                <a:gd name="connsiteX87" fmla="*/ 291190 w 2886117"/>
                <a:gd name="connsiteY87" fmla="*/ 47441 h 3355399"/>
                <a:gd name="connsiteX88" fmla="*/ 208891 w 2886117"/>
                <a:gd name="connsiteY88"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36197 w 2886117"/>
                <a:gd name="connsiteY69" fmla="*/ 384827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738498 w 2886117"/>
                <a:gd name="connsiteY73" fmla="*/ 307407 h 3355399"/>
                <a:gd name="connsiteX74" fmla="*/ 1517353 w 2886117"/>
                <a:gd name="connsiteY74" fmla="*/ 280179 h 3355399"/>
                <a:gd name="connsiteX75" fmla="*/ 1408601 w 2886117"/>
                <a:gd name="connsiteY75" fmla="*/ 173045 h 3355399"/>
                <a:gd name="connsiteX76" fmla="*/ 1204393 w 2886117"/>
                <a:gd name="connsiteY76" fmla="*/ 117367 h 3355399"/>
                <a:gd name="connsiteX77" fmla="*/ 1204393 w 2886117"/>
                <a:gd name="connsiteY77" fmla="*/ 102295 h 3355399"/>
                <a:gd name="connsiteX78" fmla="*/ 1113957 w 2886117"/>
                <a:gd name="connsiteY78" fmla="*/ 97271 h 3355399"/>
                <a:gd name="connsiteX79" fmla="*/ 1023522 w 2886117"/>
                <a:gd name="connsiteY79" fmla="*/ 107319 h 3355399"/>
                <a:gd name="connsiteX80" fmla="*/ 943135 w 2886117"/>
                <a:gd name="connsiteY80" fmla="*/ 107319 h 3355399"/>
                <a:gd name="connsiteX81" fmla="*/ 837628 w 2886117"/>
                <a:gd name="connsiteY81" fmla="*/ 117367 h 3355399"/>
                <a:gd name="connsiteX82" fmla="*/ 732120 w 2886117"/>
                <a:gd name="connsiteY82" fmla="*/ 122392 h 3355399"/>
                <a:gd name="connsiteX83" fmla="*/ 656757 w 2886117"/>
                <a:gd name="connsiteY83" fmla="*/ 107319 h 3355399"/>
                <a:gd name="connsiteX84" fmla="*/ 571346 w 2886117"/>
                <a:gd name="connsiteY84" fmla="*/ 97271 h 3355399"/>
                <a:gd name="connsiteX85" fmla="*/ 465839 w 2886117"/>
                <a:gd name="connsiteY85" fmla="*/ 92246 h 3355399"/>
                <a:gd name="connsiteX86" fmla="*/ 374205 w 2886117"/>
                <a:gd name="connsiteY86" fmla="*/ 104849 h 3355399"/>
                <a:gd name="connsiteX87" fmla="*/ 291190 w 2886117"/>
                <a:gd name="connsiteY87" fmla="*/ 47441 h 3355399"/>
                <a:gd name="connsiteX88" fmla="*/ 208891 w 2886117"/>
                <a:gd name="connsiteY88"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738498 w 2886117"/>
                <a:gd name="connsiteY73" fmla="*/ 307407 h 3355399"/>
                <a:gd name="connsiteX74" fmla="*/ 1517353 w 2886117"/>
                <a:gd name="connsiteY74" fmla="*/ 280179 h 3355399"/>
                <a:gd name="connsiteX75" fmla="*/ 1408601 w 2886117"/>
                <a:gd name="connsiteY75" fmla="*/ 173045 h 3355399"/>
                <a:gd name="connsiteX76" fmla="*/ 1204393 w 2886117"/>
                <a:gd name="connsiteY76" fmla="*/ 117367 h 3355399"/>
                <a:gd name="connsiteX77" fmla="*/ 1204393 w 2886117"/>
                <a:gd name="connsiteY77" fmla="*/ 102295 h 3355399"/>
                <a:gd name="connsiteX78" fmla="*/ 1113957 w 2886117"/>
                <a:gd name="connsiteY78" fmla="*/ 97271 h 3355399"/>
                <a:gd name="connsiteX79" fmla="*/ 1023522 w 2886117"/>
                <a:gd name="connsiteY79" fmla="*/ 107319 h 3355399"/>
                <a:gd name="connsiteX80" fmla="*/ 943135 w 2886117"/>
                <a:gd name="connsiteY80" fmla="*/ 107319 h 3355399"/>
                <a:gd name="connsiteX81" fmla="*/ 837628 w 2886117"/>
                <a:gd name="connsiteY81" fmla="*/ 117367 h 3355399"/>
                <a:gd name="connsiteX82" fmla="*/ 732120 w 2886117"/>
                <a:gd name="connsiteY82" fmla="*/ 122392 h 3355399"/>
                <a:gd name="connsiteX83" fmla="*/ 656757 w 2886117"/>
                <a:gd name="connsiteY83" fmla="*/ 107319 h 3355399"/>
                <a:gd name="connsiteX84" fmla="*/ 571346 w 2886117"/>
                <a:gd name="connsiteY84" fmla="*/ 97271 h 3355399"/>
                <a:gd name="connsiteX85" fmla="*/ 465839 w 2886117"/>
                <a:gd name="connsiteY85" fmla="*/ 92246 h 3355399"/>
                <a:gd name="connsiteX86" fmla="*/ 374205 w 2886117"/>
                <a:gd name="connsiteY86" fmla="*/ 104849 h 3355399"/>
                <a:gd name="connsiteX87" fmla="*/ 291190 w 2886117"/>
                <a:gd name="connsiteY87" fmla="*/ 47441 h 3355399"/>
                <a:gd name="connsiteX88" fmla="*/ 208891 w 2886117"/>
                <a:gd name="connsiteY88"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09348 w 2886117"/>
                <a:gd name="connsiteY73" fmla="*/ 294513 h 3355399"/>
                <a:gd name="connsiteX74" fmla="*/ 1738498 w 2886117"/>
                <a:gd name="connsiteY74" fmla="*/ 307407 h 3355399"/>
                <a:gd name="connsiteX75" fmla="*/ 1517353 w 2886117"/>
                <a:gd name="connsiteY75" fmla="*/ 280179 h 3355399"/>
                <a:gd name="connsiteX76" fmla="*/ 1408601 w 2886117"/>
                <a:gd name="connsiteY76" fmla="*/ 173045 h 3355399"/>
                <a:gd name="connsiteX77" fmla="*/ 1204393 w 2886117"/>
                <a:gd name="connsiteY77" fmla="*/ 117367 h 3355399"/>
                <a:gd name="connsiteX78" fmla="*/ 1204393 w 2886117"/>
                <a:gd name="connsiteY78" fmla="*/ 102295 h 3355399"/>
                <a:gd name="connsiteX79" fmla="*/ 1113957 w 2886117"/>
                <a:gd name="connsiteY79" fmla="*/ 97271 h 3355399"/>
                <a:gd name="connsiteX80" fmla="*/ 1023522 w 2886117"/>
                <a:gd name="connsiteY80" fmla="*/ 107319 h 3355399"/>
                <a:gd name="connsiteX81" fmla="*/ 943135 w 2886117"/>
                <a:gd name="connsiteY81" fmla="*/ 107319 h 3355399"/>
                <a:gd name="connsiteX82" fmla="*/ 837628 w 2886117"/>
                <a:gd name="connsiteY82" fmla="*/ 117367 h 3355399"/>
                <a:gd name="connsiteX83" fmla="*/ 732120 w 2886117"/>
                <a:gd name="connsiteY83" fmla="*/ 122392 h 3355399"/>
                <a:gd name="connsiteX84" fmla="*/ 656757 w 2886117"/>
                <a:gd name="connsiteY84" fmla="*/ 107319 h 3355399"/>
                <a:gd name="connsiteX85" fmla="*/ 571346 w 2886117"/>
                <a:gd name="connsiteY85" fmla="*/ 97271 h 3355399"/>
                <a:gd name="connsiteX86" fmla="*/ 465839 w 2886117"/>
                <a:gd name="connsiteY86" fmla="*/ 92246 h 3355399"/>
                <a:gd name="connsiteX87" fmla="*/ 374205 w 2886117"/>
                <a:gd name="connsiteY87" fmla="*/ 104849 h 3355399"/>
                <a:gd name="connsiteX88" fmla="*/ 291190 w 2886117"/>
                <a:gd name="connsiteY88" fmla="*/ 47441 h 3355399"/>
                <a:gd name="connsiteX89" fmla="*/ 208891 w 2886117"/>
                <a:gd name="connsiteY89"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38498 w 2886117"/>
                <a:gd name="connsiteY74" fmla="*/ 307407 h 3355399"/>
                <a:gd name="connsiteX75" fmla="*/ 1517353 w 2886117"/>
                <a:gd name="connsiteY75" fmla="*/ 280179 h 3355399"/>
                <a:gd name="connsiteX76" fmla="*/ 1408601 w 2886117"/>
                <a:gd name="connsiteY76" fmla="*/ 173045 h 3355399"/>
                <a:gd name="connsiteX77" fmla="*/ 1204393 w 2886117"/>
                <a:gd name="connsiteY77" fmla="*/ 117367 h 3355399"/>
                <a:gd name="connsiteX78" fmla="*/ 1204393 w 2886117"/>
                <a:gd name="connsiteY78" fmla="*/ 102295 h 3355399"/>
                <a:gd name="connsiteX79" fmla="*/ 1113957 w 2886117"/>
                <a:gd name="connsiteY79" fmla="*/ 97271 h 3355399"/>
                <a:gd name="connsiteX80" fmla="*/ 1023522 w 2886117"/>
                <a:gd name="connsiteY80" fmla="*/ 107319 h 3355399"/>
                <a:gd name="connsiteX81" fmla="*/ 943135 w 2886117"/>
                <a:gd name="connsiteY81" fmla="*/ 107319 h 3355399"/>
                <a:gd name="connsiteX82" fmla="*/ 837628 w 2886117"/>
                <a:gd name="connsiteY82" fmla="*/ 117367 h 3355399"/>
                <a:gd name="connsiteX83" fmla="*/ 732120 w 2886117"/>
                <a:gd name="connsiteY83" fmla="*/ 122392 h 3355399"/>
                <a:gd name="connsiteX84" fmla="*/ 656757 w 2886117"/>
                <a:gd name="connsiteY84" fmla="*/ 107319 h 3355399"/>
                <a:gd name="connsiteX85" fmla="*/ 571346 w 2886117"/>
                <a:gd name="connsiteY85" fmla="*/ 97271 h 3355399"/>
                <a:gd name="connsiteX86" fmla="*/ 465839 w 2886117"/>
                <a:gd name="connsiteY86" fmla="*/ 92246 h 3355399"/>
                <a:gd name="connsiteX87" fmla="*/ 374205 w 2886117"/>
                <a:gd name="connsiteY87" fmla="*/ 104849 h 3355399"/>
                <a:gd name="connsiteX88" fmla="*/ 291190 w 2886117"/>
                <a:gd name="connsiteY88" fmla="*/ 47441 h 3355399"/>
                <a:gd name="connsiteX89" fmla="*/ 208891 w 2886117"/>
                <a:gd name="connsiteY89"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517353 w 2886117"/>
                <a:gd name="connsiteY75" fmla="*/ 280179 h 3355399"/>
                <a:gd name="connsiteX76" fmla="*/ 1408601 w 2886117"/>
                <a:gd name="connsiteY76" fmla="*/ 173045 h 3355399"/>
                <a:gd name="connsiteX77" fmla="*/ 1204393 w 2886117"/>
                <a:gd name="connsiteY77" fmla="*/ 117367 h 3355399"/>
                <a:gd name="connsiteX78" fmla="*/ 1204393 w 2886117"/>
                <a:gd name="connsiteY78" fmla="*/ 102295 h 3355399"/>
                <a:gd name="connsiteX79" fmla="*/ 1113957 w 2886117"/>
                <a:gd name="connsiteY79" fmla="*/ 97271 h 3355399"/>
                <a:gd name="connsiteX80" fmla="*/ 1023522 w 2886117"/>
                <a:gd name="connsiteY80" fmla="*/ 107319 h 3355399"/>
                <a:gd name="connsiteX81" fmla="*/ 943135 w 2886117"/>
                <a:gd name="connsiteY81" fmla="*/ 107319 h 3355399"/>
                <a:gd name="connsiteX82" fmla="*/ 837628 w 2886117"/>
                <a:gd name="connsiteY82" fmla="*/ 117367 h 3355399"/>
                <a:gd name="connsiteX83" fmla="*/ 732120 w 2886117"/>
                <a:gd name="connsiteY83" fmla="*/ 122392 h 3355399"/>
                <a:gd name="connsiteX84" fmla="*/ 656757 w 2886117"/>
                <a:gd name="connsiteY84" fmla="*/ 107319 h 3355399"/>
                <a:gd name="connsiteX85" fmla="*/ 571346 w 2886117"/>
                <a:gd name="connsiteY85" fmla="*/ 97271 h 3355399"/>
                <a:gd name="connsiteX86" fmla="*/ 465839 w 2886117"/>
                <a:gd name="connsiteY86" fmla="*/ 92246 h 3355399"/>
                <a:gd name="connsiteX87" fmla="*/ 374205 w 2886117"/>
                <a:gd name="connsiteY87" fmla="*/ 104849 h 3355399"/>
                <a:gd name="connsiteX88" fmla="*/ 291190 w 2886117"/>
                <a:gd name="connsiteY88" fmla="*/ 47441 h 3355399"/>
                <a:gd name="connsiteX89" fmla="*/ 208891 w 2886117"/>
                <a:gd name="connsiteY89"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87740 h 3355399"/>
                <a:gd name="connsiteX76" fmla="*/ 1517353 w 2886117"/>
                <a:gd name="connsiteY76" fmla="*/ 280179 h 3355399"/>
                <a:gd name="connsiteX77" fmla="*/ 1408601 w 2886117"/>
                <a:gd name="connsiteY77" fmla="*/ 173045 h 3355399"/>
                <a:gd name="connsiteX78" fmla="*/ 1204393 w 2886117"/>
                <a:gd name="connsiteY78" fmla="*/ 117367 h 3355399"/>
                <a:gd name="connsiteX79" fmla="*/ 1204393 w 2886117"/>
                <a:gd name="connsiteY79" fmla="*/ 102295 h 3355399"/>
                <a:gd name="connsiteX80" fmla="*/ 1113957 w 2886117"/>
                <a:gd name="connsiteY80" fmla="*/ 97271 h 3355399"/>
                <a:gd name="connsiteX81" fmla="*/ 1023522 w 2886117"/>
                <a:gd name="connsiteY81" fmla="*/ 107319 h 3355399"/>
                <a:gd name="connsiteX82" fmla="*/ 943135 w 2886117"/>
                <a:gd name="connsiteY82" fmla="*/ 107319 h 3355399"/>
                <a:gd name="connsiteX83" fmla="*/ 837628 w 2886117"/>
                <a:gd name="connsiteY83" fmla="*/ 117367 h 3355399"/>
                <a:gd name="connsiteX84" fmla="*/ 732120 w 2886117"/>
                <a:gd name="connsiteY84" fmla="*/ 122392 h 3355399"/>
                <a:gd name="connsiteX85" fmla="*/ 656757 w 2886117"/>
                <a:gd name="connsiteY85" fmla="*/ 107319 h 3355399"/>
                <a:gd name="connsiteX86" fmla="*/ 571346 w 2886117"/>
                <a:gd name="connsiteY86" fmla="*/ 97271 h 3355399"/>
                <a:gd name="connsiteX87" fmla="*/ 465839 w 2886117"/>
                <a:gd name="connsiteY87" fmla="*/ 92246 h 3355399"/>
                <a:gd name="connsiteX88" fmla="*/ 374205 w 2886117"/>
                <a:gd name="connsiteY88" fmla="*/ 104849 h 3355399"/>
                <a:gd name="connsiteX89" fmla="*/ 291190 w 2886117"/>
                <a:gd name="connsiteY89" fmla="*/ 47441 h 3355399"/>
                <a:gd name="connsiteX90" fmla="*/ 208891 w 2886117"/>
                <a:gd name="connsiteY90"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08601 w 2886117"/>
                <a:gd name="connsiteY77" fmla="*/ 173045 h 3355399"/>
                <a:gd name="connsiteX78" fmla="*/ 1204393 w 2886117"/>
                <a:gd name="connsiteY78" fmla="*/ 117367 h 3355399"/>
                <a:gd name="connsiteX79" fmla="*/ 1204393 w 2886117"/>
                <a:gd name="connsiteY79" fmla="*/ 102295 h 3355399"/>
                <a:gd name="connsiteX80" fmla="*/ 1113957 w 2886117"/>
                <a:gd name="connsiteY80" fmla="*/ 97271 h 3355399"/>
                <a:gd name="connsiteX81" fmla="*/ 1023522 w 2886117"/>
                <a:gd name="connsiteY81" fmla="*/ 107319 h 3355399"/>
                <a:gd name="connsiteX82" fmla="*/ 943135 w 2886117"/>
                <a:gd name="connsiteY82" fmla="*/ 107319 h 3355399"/>
                <a:gd name="connsiteX83" fmla="*/ 837628 w 2886117"/>
                <a:gd name="connsiteY83" fmla="*/ 117367 h 3355399"/>
                <a:gd name="connsiteX84" fmla="*/ 732120 w 2886117"/>
                <a:gd name="connsiteY84" fmla="*/ 122392 h 3355399"/>
                <a:gd name="connsiteX85" fmla="*/ 656757 w 2886117"/>
                <a:gd name="connsiteY85" fmla="*/ 107319 h 3355399"/>
                <a:gd name="connsiteX86" fmla="*/ 571346 w 2886117"/>
                <a:gd name="connsiteY86" fmla="*/ 97271 h 3355399"/>
                <a:gd name="connsiteX87" fmla="*/ 465839 w 2886117"/>
                <a:gd name="connsiteY87" fmla="*/ 92246 h 3355399"/>
                <a:gd name="connsiteX88" fmla="*/ 374205 w 2886117"/>
                <a:gd name="connsiteY88" fmla="*/ 104849 h 3355399"/>
                <a:gd name="connsiteX89" fmla="*/ 291190 w 2886117"/>
                <a:gd name="connsiteY89" fmla="*/ 47441 h 3355399"/>
                <a:gd name="connsiteX90" fmla="*/ 208891 w 2886117"/>
                <a:gd name="connsiteY90"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54106 w 2886117"/>
                <a:gd name="connsiteY77" fmla="*/ 220006 h 3355399"/>
                <a:gd name="connsiteX78" fmla="*/ 1408601 w 2886117"/>
                <a:gd name="connsiteY78" fmla="*/ 173045 h 3355399"/>
                <a:gd name="connsiteX79" fmla="*/ 1204393 w 2886117"/>
                <a:gd name="connsiteY79" fmla="*/ 117367 h 3355399"/>
                <a:gd name="connsiteX80" fmla="*/ 1204393 w 2886117"/>
                <a:gd name="connsiteY80" fmla="*/ 102295 h 3355399"/>
                <a:gd name="connsiteX81" fmla="*/ 1113957 w 2886117"/>
                <a:gd name="connsiteY81" fmla="*/ 97271 h 3355399"/>
                <a:gd name="connsiteX82" fmla="*/ 1023522 w 2886117"/>
                <a:gd name="connsiteY82" fmla="*/ 107319 h 3355399"/>
                <a:gd name="connsiteX83" fmla="*/ 943135 w 2886117"/>
                <a:gd name="connsiteY83" fmla="*/ 107319 h 3355399"/>
                <a:gd name="connsiteX84" fmla="*/ 837628 w 2886117"/>
                <a:gd name="connsiteY84" fmla="*/ 117367 h 3355399"/>
                <a:gd name="connsiteX85" fmla="*/ 732120 w 2886117"/>
                <a:gd name="connsiteY85" fmla="*/ 122392 h 3355399"/>
                <a:gd name="connsiteX86" fmla="*/ 656757 w 2886117"/>
                <a:gd name="connsiteY86" fmla="*/ 107319 h 3355399"/>
                <a:gd name="connsiteX87" fmla="*/ 571346 w 2886117"/>
                <a:gd name="connsiteY87" fmla="*/ 97271 h 3355399"/>
                <a:gd name="connsiteX88" fmla="*/ 465839 w 2886117"/>
                <a:gd name="connsiteY88" fmla="*/ 92246 h 3355399"/>
                <a:gd name="connsiteX89" fmla="*/ 374205 w 2886117"/>
                <a:gd name="connsiteY89" fmla="*/ 104849 h 3355399"/>
                <a:gd name="connsiteX90" fmla="*/ 291190 w 2886117"/>
                <a:gd name="connsiteY90" fmla="*/ 47441 h 3355399"/>
                <a:gd name="connsiteX91" fmla="*/ 208891 w 2886117"/>
                <a:gd name="connsiteY91"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204393 w 2886117"/>
                <a:gd name="connsiteY79" fmla="*/ 117367 h 3355399"/>
                <a:gd name="connsiteX80" fmla="*/ 1204393 w 2886117"/>
                <a:gd name="connsiteY80" fmla="*/ 102295 h 3355399"/>
                <a:gd name="connsiteX81" fmla="*/ 1113957 w 2886117"/>
                <a:gd name="connsiteY81" fmla="*/ 97271 h 3355399"/>
                <a:gd name="connsiteX82" fmla="*/ 1023522 w 2886117"/>
                <a:gd name="connsiteY82" fmla="*/ 107319 h 3355399"/>
                <a:gd name="connsiteX83" fmla="*/ 943135 w 2886117"/>
                <a:gd name="connsiteY83" fmla="*/ 107319 h 3355399"/>
                <a:gd name="connsiteX84" fmla="*/ 837628 w 2886117"/>
                <a:gd name="connsiteY84" fmla="*/ 117367 h 3355399"/>
                <a:gd name="connsiteX85" fmla="*/ 732120 w 2886117"/>
                <a:gd name="connsiteY85" fmla="*/ 122392 h 3355399"/>
                <a:gd name="connsiteX86" fmla="*/ 656757 w 2886117"/>
                <a:gd name="connsiteY86" fmla="*/ 107319 h 3355399"/>
                <a:gd name="connsiteX87" fmla="*/ 571346 w 2886117"/>
                <a:gd name="connsiteY87" fmla="*/ 97271 h 3355399"/>
                <a:gd name="connsiteX88" fmla="*/ 465839 w 2886117"/>
                <a:gd name="connsiteY88" fmla="*/ 92246 h 3355399"/>
                <a:gd name="connsiteX89" fmla="*/ 374205 w 2886117"/>
                <a:gd name="connsiteY89" fmla="*/ 104849 h 3355399"/>
                <a:gd name="connsiteX90" fmla="*/ 291190 w 2886117"/>
                <a:gd name="connsiteY90" fmla="*/ 47441 h 3355399"/>
                <a:gd name="connsiteX91" fmla="*/ 208891 w 2886117"/>
                <a:gd name="connsiteY91"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43355 w 2886117"/>
                <a:gd name="connsiteY79" fmla="*/ 156788 h 3355399"/>
                <a:gd name="connsiteX80" fmla="*/ 1204393 w 2886117"/>
                <a:gd name="connsiteY80" fmla="*/ 117367 h 3355399"/>
                <a:gd name="connsiteX81" fmla="*/ 1204393 w 2886117"/>
                <a:gd name="connsiteY81" fmla="*/ 102295 h 3355399"/>
                <a:gd name="connsiteX82" fmla="*/ 1113957 w 2886117"/>
                <a:gd name="connsiteY82" fmla="*/ 97271 h 3355399"/>
                <a:gd name="connsiteX83" fmla="*/ 1023522 w 2886117"/>
                <a:gd name="connsiteY83" fmla="*/ 107319 h 3355399"/>
                <a:gd name="connsiteX84" fmla="*/ 943135 w 2886117"/>
                <a:gd name="connsiteY84" fmla="*/ 107319 h 3355399"/>
                <a:gd name="connsiteX85" fmla="*/ 837628 w 2886117"/>
                <a:gd name="connsiteY85" fmla="*/ 117367 h 3355399"/>
                <a:gd name="connsiteX86" fmla="*/ 732120 w 2886117"/>
                <a:gd name="connsiteY86" fmla="*/ 122392 h 3355399"/>
                <a:gd name="connsiteX87" fmla="*/ 656757 w 2886117"/>
                <a:gd name="connsiteY87" fmla="*/ 107319 h 3355399"/>
                <a:gd name="connsiteX88" fmla="*/ 571346 w 2886117"/>
                <a:gd name="connsiteY88" fmla="*/ 97271 h 3355399"/>
                <a:gd name="connsiteX89" fmla="*/ 465839 w 2886117"/>
                <a:gd name="connsiteY89" fmla="*/ 92246 h 3355399"/>
                <a:gd name="connsiteX90" fmla="*/ 374205 w 2886117"/>
                <a:gd name="connsiteY90" fmla="*/ 104849 h 3355399"/>
                <a:gd name="connsiteX91" fmla="*/ 291190 w 2886117"/>
                <a:gd name="connsiteY91" fmla="*/ 47441 h 3355399"/>
                <a:gd name="connsiteX92" fmla="*/ 208891 w 2886117"/>
                <a:gd name="connsiteY92"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204393 w 2886117"/>
                <a:gd name="connsiteY80" fmla="*/ 117367 h 3355399"/>
                <a:gd name="connsiteX81" fmla="*/ 1204393 w 2886117"/>
                <a:gd name="connsiteY81" fmla="*/ 102295 h 3355399"/>
                <a:gd name="connsiteX82" fmla="*/ 1113957 w 2886117"/>
                <a:gd name="connsiteY82" fmla="*/ 97271 h 3355399"/>
                <a:gd name="connsiteX83" fmla="*/ 1023522 w 2886117"/>
                <a:gd name="connsiteY83" fmla="*/ 107319 h 3355399"/>
                <a:gd name="connsiteX84" fmla="*/ 943135 w 2886117"/>
                <a:gd name="connsiteY84" fmla="*/ 107319 h 3355399"/>
                <a:gd name="connsiteX85" fmla="*/ 837628 w 2886117"/>
                <a:gd name="connsiteY85" fmla="*/ 117367 h 3355399"/>
                <a:gd name="connsiteX86" fmla="*/ 732120 w 2886117"/>
                <a:gd name="connsiteY86" fmla="*/ 122392 h 3355399"/>
                <a:gd name="connsiteX87" fmla="*/ 656757 w 2886117"/>
                <a:gd name="connsiteY87" fmla="*/ 107319 h 3355399"/>
                <a:gd name="connsiteX88" fmla="*/ 571346 w 2886117"/>
                <a:gd name="connsiteY88" fmla="*/ 97271 h 3355399"/>
                <a:gd name="connsiteX89" fmla="*/ 465839 w 2886117"/>
                <a:gd name="connsiteY89" fmla="*/ 92246 h 3355399"/>
                <a:gd name="connsiteX90" fmla="*/ 374205 w 2886117"/>
                <a:gd name="connsiteY90" fmla="*/ 104849 h 3355399"/>
                <a:gd name="connsiteX91" fmla="*/ 291190 w 2886117"/>
                <a:gd name="connsiteY91" fmla="*/ 47441 h 3355399"/>
                <a:gd name="connsiteX92" fmla="*/ 208891 w 2886117"/>
                <a:gd name="connsiteY92"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204393 w 2886117"/>
                <a:gd name="connsiteY80" fmla="*/ 117367 h 3355399"/>
                <a:gd name="connsiteX81" fmla="*/ 1303651 w 2886117"/>
                <a:gd name="connsiteY81" fmla="*/ 127437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43135 w 2886117"/>
                <a:gd name="connsiteY85" fmla="*/ 107319 h 3355399"/>
                <a:gd name="connsiteX86" fmla="*/ 837628 w 2886117"/>
                <a:gd name="connsiteY86" fmla="*/ 117367 h 3355399"/>
                <a:gd name="connsiteX87" fmla="*/ 732120 w 2886117"/>
                <a:gd name="connsiteY87" fmla="*/ 122392 h 3355399"/>
                <a:gd name="connsiteX88" fmla="*/ 656757 w 2886117"/>
                <a:gd name="connsiteY88" fmla="*/ 107319 h 3355399"/>
                <a:gd name="connsiteX89" fmla="*/ 571346 w 2886117"/>
                <a:gd name="connsiteY89" fmla="*/ 97271 h 3355399"/>
                <a:gd name="connsiteX90" fmla="*/ 465839 w 2886117"/>
                <a:gd name="connsiteY90" fmla="*/ 92246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204393 w 2886117"/>
                <a:gd name="connsiteY80" fmla="*/ 117367 h 3355399"/>
                <a:gd name="connsiteX81" fmla="*/ 1355893 w 2886117"/>
                <a:gd name="connsiteY81" fmla="*/ 109374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43135 w 2886117"/>
                <a:gd name="connsiteY85" fmla="*/ 107319 h 3355399"/>
                <a:gd name="connsiteX86" fmla="*/ 837628 w 2886117"/>
                <a:gd name="connsiteY86" fmla="*/ 117367 h 3355399"/>
                <a:gd name="connsiteX87" fmla="*/ 732120 w 2886117"/>
                <a:gd name="connsiteY87" fmla="*/ 122392 h 3355399"/>
                <a:gd name="connsiteX88" fmla="*/ 656757 w 2886117"/>
                <a:gd name="connsiteY88" fmla="*/ 107319 h 3355399"/>
                <a:gd name="connsiteX89" fmla="*/ 571346 w 2886117"/>
                <a:gd name="connsiteY89" fmla="*/ 97271 h 3355399"/>
                <a:gd name="connsiteX90" fmla="*/ 465839 w 2886117"/>
                <a:gd name="connsiteY90" fmla="*/ 92246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75745 w 2886117"/>
                <a:gd name="connsiteY80" fmla="*/ 115109 h 3355399"/>
                <a:gd name="connsiteX81" fmla="*/ 1355893 w 2886117"/>
                <a:gd name="connsiteY81" fmla="*/ 109374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43135 w 2886117"/>
                <a:gd name="connsiteY85" fmla="*/ 107319 h 3355399"/>
                <a:gd name="connsiteX86" fmla="*/ 837628 w 2886117"/>
                <a:gd name="connsiteY86" fmla="*/ 117367 h 3355399"/>
                <a:gd name="connsiteX87" fmla="*/ 732120 w 2886117"/>
                <a:gd name="connsiteY87" fmla="*/ 122392 h 3355399"/>
                <a:gd name="connsiteX88" fmla="*/ 656757 w 2886117"/>
                <a:gd name="connsiteY88" fmla="*/ 107319 h 3355399"/>
                <a:gd name="connsiteX89" fmla="*/ 571346 w 2886117"/>
                <a:gd name="connsiteY89" fmla="*/ 97271 h 3355399"/>
                <a:gd name="connsiteX90" fmla="*/ 465839 w 2886117"/>
                <a:gd name="connsiteY90" fmla="*/ 92246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75745 w 2886117"/>
                <a:gd name="connsiteY80" fmla="*/ 115109 h 3355399"/>
                <a:gd name="connsiteX81" fmla="*/ 1301562 w 2886117"/>
                <a:gd name="connsiteY81" fmla="*/ 98085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43135 w 2886117"/>
                <a:gd name="connsiteY85" fmla="*/ 107319 h 3355399"/>
                <a:gd name="connsiteX86" fmla="*/ 837628 w 2886117"/>
                <a:gd name="connsiteY86" fmla="*/ 117367 h 3355399"/>
                <a:gd name="connsiteX87" fmla="*/ 732120 w 2886117"/>
                <a:gd name="connsiteY87" fmla="*/ 122392 h 3355399"/>
                <a:gd name="connsiteX88" fmla="*/ 656757 w 2886117"/>
                <a:gd name="connsiteY88" fmla="*/ 107319 h 3355399"/>
                <a:gd name="connsiteX89" fmla="*/ 571346 w 2886117"/>
                <a:gd name="connsiteY89" fmla="*/ 97271 h 3355399"/>
                <a:gd name="connsiteX90" fmla="*/ 465839 w 2886117"/>
                <a:gd name="connsiteY90" fmla="*/ 92246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43135 w 2886117"/>
                <a:gd name="connsiteY85" fmla="*/ 107319 h 3355399"/>
                <a:gd name="connsiteX86" fmla="*/ 837628 w 2886117"/>
                <a:gd name="connsiteY86" fmla="*/ 117367 h 3355399"/>
                <a:gd name="connsiteX87" fmla="*/ 732120 w 2886117"/>
                <a:gd name="connsiteY87" fmla="*/ 122392 h 3355399"/>
                <a:gd name="connsiteX88" fmla="*/ 656757 w 2886117"/>
                <a:gd name="connsiteY88" fmla="*/ 107319 h 3355399"/>
                <a:gd name="connsiteX89" fmla="*/ 571346 w 2886117"/>
                <a:gd name="connsiteY89" fmla="*/ 97271 h 3355399"/>
                <a:gd name="connsiteX90" fmla="*/ 465839 w 2886117"/>
                <a:gd name="connsiteY90" fmla="*/ 92246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43135 w 2886117"/>
                <a:gd name="connsiteY85" fmla="*/ 107319 h 3355399"/>
                <a:gd name="connsiteX86" fmla="*/ 837628 w 2886117"/>
                <a:gd name="connsiteY86" fmla="*/ 117367 h 3355399"/>
                <a:gd name="connsiteX87" fmla="*/ 748837 w 2886117"/>
                <a:gd name="connsiteY87" fmla="*/ 106588 h 3355399"/>
                <a:gd name="connsiteX88" fmla="*/ 656757 w 2886117"/>
                <a:gd name="connsiteY88" fmla="*/ 107319 h 3355399"/>
                <a:gd name="connsiteX89" fmla="*/ 571346 w 2886117"/>
                <a:gd name="connsiteY89" fmla="*/ 97271 h 3355399"/>
                <a:gd name="connsiteX90" fmla="*/ 465839 w 2886117"/>
                <a:gd name="connsiteY90" fmla="*/ 92246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43135 w 2886117"/>
                <a:gd name="connsiteY85" fmla="*/ 107319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71346 w 2886117"/>
                <a:gd name="connsiteY89" fmla="*/ 97271 h 3355399"/>
                <a:gd name="connsiteX90" fmla="*/ 465839 w 2886117"/>
                <a:gd name="connsiteY90" fmla="*/ 92246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43135 w 2886117"/>
                <a:gd name="connsiteY85" fmla="*/ 107319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5839 w 2886117"/>
                <a:gd name="connsiteY90" fmla="*/ 92246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43135 w 2886117"/>
                <a:gd name="connsiteY85" fmla="*/ 107319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4393 w 2886117"/>
                <a:gd name="connsiteY82" fmla="*/ 102295 h 3355399"/>
                <a:gd name="connsiteX83" fmla="*/ 1113957 w 2886117"/>
                <a:gd name="connsiteY83" fmla="*/ 97271 h 3355399"/>
                <a:gd name="connsiteX84" fmla="*/ 1023522 w 2886117"/>
                <a:gd name="connsiteY84" fmla="*/ 10731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4393 w 2886117"/>
                <a:gd name="connsiteY82" fmla="*/ 102295 h 3355399"/>
                <a:gd name="connsiteX83" fmla="*/ 1113957 w 2886117"/>
                <a:gd name="connsiteY83" fmla="*/ 97271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4393 w 2886117"/>
                <a:gd name="connsiteY82" fmla="*/ 102295 h 3355399"/>
                <a:gd name="connsiteX83" fmla="*/ 1105599 w 2886117"/>
                <a:gd name="connsiteY83" fmla="*/ 113075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0214 w 2886117"/>
                <a:gd name="connsiteY82" fmla="*/ 113584 h 3355399"/>
                <a:gd name="connsiteX83" fmla="*/ 1105599 w 2886117"/>
                <a:gd name="connsiteY83" fmla="*/ 113075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70107 w 2886117"/>
                <a:gd name="connsiteY24" fmla="*/ 2718040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0214 w 2886117"/>
                <a:gd name="connsiteY82" fmla="*/ 113584 h 3355399"/>
                <a:gd name="connsiteX83" fmla="*/ 1107689 w 2886117"/>
                <a:gd name="connsiteY83" fmla="*/ 119848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26707 w 2886117"/>
                <a:gd name="connsiteY24" fmla="*/ 2710225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0214 w 2886117"/>
                <a:gd name="connsiteY82" fmla="*/ 113584 h 3355399"/>
                <a:gd name="connsiteX83" fmla="*/ 1107689 w 2886117"/>
                <a:gd name="connsiteY83" fmla="*/ 119848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20857 w 2886117"/>
                <a:gd name="connsiteY24" fmla="*/ 2647018 h 3355399"/>
                <a:gd name="connsiteX25" fmla="*/ 144653 w 2886117"/>
                <a:gd name="connsiteY25" fmla="*/ 2641106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0214 w 2886117"/>
                <a:gd name="connsiteY82" fmla="*/ 113584 h 3355399"/>
                <a:gd name="connsiteX83" fmla="*/ 1107689 w 2886117"/>
                <a:gd name="connsiteY83" fmla="*/ 119848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20857 w 2886117"/>
                <a:gd name="connsiteY24" fmla="*/ 2647018 h 3355399"/>
                <a:gd name="connsiteX25" fmla="*/ 117353 w 2886117"/>
                <a:gd name="connsiteY25" fmla="*/ 2693779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400721 w 2886117"/>
                <a:gd name="connsiteY31" fmla="*/ 3041240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0214 w 2886117"/>
                <a:gd name="connsiteY82" fmla="*/ 113584 h 3355399"/>
                <a:gd name="connsiteX83" fmla="*/ 1107689 w 2886117"/>
                <a:gd name="connsiteY83" fmla="*/ 119848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20857 w 2886117"/>
                <a:gd name="connsiteY24" fmla="*/ 2647018 h 3355399"/>
                <a:gd name="connsiteX25" fmla="*/ 117353 w 2886117"/>
                <a:gd name="connsiteY25" fmla="*/ 2693779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298760 w 2886117"/>
                <a:gd name="connsiteY30" fmla="*/ 3004298 h 3355399"/>
                <a:gd name="connsiteX31" fmla="*/ 362827 w 2886117"/>
                <a:gd name="connsiteY31" fmla="*/ 3095831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0214 w 2886117"/>
                <a:gd name="connsiteY82" fmla="*/ 113584 h 3355399"/>
                <a:gd name="connsiteX83" fmla="*/ 1107689 w 2886117"/>
                <a:gd name="connsiteY83" fmla="*/ 119848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20857 w 2886117"/>
                <a:gd name="connsiteY24" fmla="*/ 2647018 h 3355399"/>
                <a:gd name="connsiteX25" fmla="*/ 117353 w 2886117"/>
                <a:gd name="connsiteY25" fmla="*/ 2693779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50202 w 2886117"/>
                <a:gd name="connsiteY29" fmla="*/ 2993166 h 3355399"/>
                <a:gd name="connsiteX30" fmla="*/ 311391 w 2886117"/>
                <a:gd name="connsiteY30" fmla="*/ 3093008 h 3355399"/>
                <a:gd name="connsiteX31" fmla="*/ 362827 w 2886117"/>
                <a:gd name="connsiteY31" fmla="*/ 3095831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0214 w 2886117"/>
                <a:gd name="connsiteY82" fmla="*/ 113584 h 3355399"/>
                <a:gd name="connsiteX83" fmla="*/ 1107689 w 2886117"/>
                <a:gd name="connsiteY83" fmla="*/ 119848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208891 w 2886117"/>
                <a:gd name="connsiteY0" fmla="*/ 0 h 3355399"/>
                <a:gd name="connsiteX1" fmla="*/ 112252 w 2886117"/>
                <a:gd name="connsiteY1" fmla="*/ 67785 h 3355399"/>
                <a:gd name="connsiteX2" fmla="*/ 74859 w 2886117"/>
                <a:gd name="connsiteY2" fmla="*/ 195778 h 3355399"/>
                <a:gd name="connsiteX3" fmla="*/ 49564 w 2886117"/>
                <a:gd name="connsiteY3" fmla="*/ 253761 h 3355399"/>
                <a:gd name="connsiteX4" fmla="*/ 86868 w 2886117"/>
                <a:gd name="connsiteY4" fmla="*/ 309106 h 3355399"/>
                <a:gd name="connsiteX5" fmla="*/ 44617 w 2886117"/>
                <a:gd name="connsiteY5" fmla="*/ 387439 h 3355399"/>
                <a:gd name="connsiteX6" fmla="*/ 86611 w 2886117"/>
                <a:gd name="connsiteY6" fmla="*/ 490312 h 3355399"/>
                <a:gd name="connsiteX7" fmla="*/ 70709 w 2886117"/>
                <a:gd name="connsiteY7" fmla="*/ 577499 h 3355399"/>
                <a:gd name="connsiteX8" fmla="*/ 63363 w 2886117"/>
                <a:gd name="connsiteY8" fmla="*/ 624078 h 3355399"/>
                <a:gd name="connsiteX9" fmla="*/ 51112 w 2886117"/>
                <a:gd name="connsiteY9" fmla="*/ 719655 h 3355399"/>
                <a:gd name="connsiteX10" fmla="*/ 81261 w 2886117"/>
                <a:gd name="connsiteY10" fmla="*/ 869681 h 3355399"/>
                <a:gd name="connsiteX11" fmla="*/ 115521 w 2886117"/>
                <a:gd name="connsiteY11" fmla="*/ 959727 h 3355399"/>
                <a:gd name="connsiteX12" fmla="*/ 129015 w 2886117"/>
                <a:gd name="connsiteY12" fmla="*/ 1032015 h 3355399"/>
                <a:gd name="connsiteX13" fmla="*/ 161656 w 2886117"/>
                <a:gd name="connsiteY13" fmla="*/ 1207546 h 3355399"/>
                <a:gd name="connsiteX14" fmla="*/ 166770 w 2886117"/>
                <a:gd name="connsiteY14" fmla="*/ 1317725 h 3355399"/>
                <a:gd name="connsiteX15" fmla="*/ 144687 w 2886117"/>
                <a:gd name="connsiteY15" fmla="*/ 1435040 h 3355399"/>
                <a:gd name="connsiteX16" fmla="*/ 92754 w 2886117"/>
                <a:gd name="connsiteY16" fmla="*/ 1581881 h 3355399"/>
                <a:gd name="connsiteX17" fmla="*/ 134782 w 2886117"/>
                <a:gd name="connsiteY17" fmla="*/ 1783405 h 3355399"/>
                <a:gd name="connsiteX18" fmla="*/ 84020 w 2886117"/>
                <a:gd name="connsiteY18" fmla="*/ 1946662 h 3355399"/>
                <a:gd name="connsiteX19" fmla="*/ 152401 w 2886117"/>
                <a:gd name="connsiteY19" fmla="*/ 2147222 h 3355399"/>
                <a:gd name="connsiteX20" fmla="*/ 138033 w 2886117"/>
                <a:gd name="connsiteY20" fmla="*/ 2288957 h 3355399"/>
                <a:gd name="connsiteX21" fmla="*/ 98545 w 2886117"/>
                <a:gd name="connsiteY21" fmla="*/ 2415707 h 3355399"/>
                <a:gd name="connsiteX22" fmla="*/ 123391 w 2886117"/>
                <a:gd name="connsiteY22" fmla="*/ 2476339 h 3355399"/>
                <a:gd name="connsiteX23" fmla="*/ 132143 w 2886117"/>
                <a:gd name="connsiteY23" fmla="*/ 2595889 h 3355399"/>
                <a:gd name="connsiteX24" fmla="*/ 120857 w 2886117"/>
                <a:gd name="connsiteY24" fmla="*/ 2647018 h 3355399"/>
                <a:gd name="connsiteX25" fmla="*/ 117353 w 2886117"/>
                <a:gd name="connsiteY25" fmla="*/ 2693779 h 3355399"/>
                <a:gd name="connsiteX26" fmla="*/ 112750 w 2886117"/>
                <a:gd name="connsiteY26" fmla="*/ 2767522 h 3355399"/>
                <a:gd name="connsiteX27" fmla="*/ 84101 w 2886117"/>
                <a:gd name="connsiteY27" fmla="*/ 2813137 h 3355399"/>
                <a:gd name="connsiteX28" fmla="*/ 0 w 2886117"/>
                <a:gd name="connsiteY28" fmla="*/ 2929713 h 3355399"/>
                <a:gd name="connsiteX29" fmla="*/ 181781 w 2886117"/>
                <a:gd name="connsiteY29" fmla="*/ 2911280 h 3355399"/>
                <a:gd name="connsiteX30" fmla="*/ 311391 w 2886117"/>
                <a:gd name="connsiteY30" fmla="*/ 3093008 h 3355399"/>
                <a:gd name="connsiteX31" fmla="*/ 362827 w 2886117"/>
                <a:gd name="connsiteY31" fmla="*/ 3095831 h 3355399"/>
                <a:gd name="connsiteX32" fmla="*/ 638237 w 2886117"/>
                <a:gd name="connsiteY32" fmla="*/ 3083207 h 3355399"/>
                <a:gd name="connsiteX33" fmla="*/ 824920 w 2886117"/>
                <a:gd name="connsiteY33" fmla="*/ 3171081 h 3355399"/>
                <a:gd name="connsiteX34" fmla="*/ 991801 w 2886117"/>
                <a:gd name="connsiteY34" fmla="*/ 3141331 h 3355399"/>
                <a:gd name="connsiteX35" fmla="*/ 1105584 w 2886117"/>
                <a:gd name="connsiteY35" fmla="*/ 3214131 h 3355399"/>
                <a:gd name="connsiteX36" fmla="*/ 1184591 w 2886117"/>
                <a:gd name="connsiteY36" fmla="*/ 3227037 h 3355399"/>
                <a:gd name="connsiteX37" fmla="*/ 1279755 w 2886117"/>
                <a:gd name="connsiteY37" fmla="*/ 3292646 h 3355399"/>
                <a:gd name="connsiteX38" fmla="*/ 2305475 w 2886117"/>
                <a:gd name="connsiteY38" fmla="*/ 3355399 h 3355399"/>
                <a:gd name="connsiteX39" fmla="*/ 2770697 w 2886117"/>
                <a:gd name="connsiteY39" fmla="*/ 3278051 h 3355399"/>
                <a:gd name="connsiteX40" fmla="*/ 2830157 w 2886117"/>
                <a:gd name="connsiteY40" fmla="*/ 3270916 h 3355399"/>
                <a:gd name="connsiteX41" fmla="*/ 2886117 w 2886117"/>
                <a:gd name="connsiteY41" fmla="*/ 3194914 h 3355399"/>
                <a:gd name="connsiteX42" fmla="*/ 2857112 w 2886117"/>
                <a:gd name="connsiteY42" fmla="*/ 3016583 h 3355399"/>
                <a:gd name="connsiteX43" fmla="*/ 2836167 w 2886117"/>
                <a:gd name="connsiteY43" fmla="*/ 2913331 h 3355399"/>
                <a:gd name="connsiteX44" fmla="*/ 2798144 w 2886117"/>
                <a:gd name="connsiteY44" fmla="*/ 2824776 h 3355399"/>
                <a:gd name="connsiteX45" fmla="*/ 2798240 w 2886117"/>
                <a:gd name="connsiteY45" fmla="*/ 2718114 h 3355399"/>
                <a:gd name="connsiteX46" fmla="*/ 2760190 w 2886117"/>
                <a:gd name="connsiteY46" fmla="*/ 2654577 h 3355399"/>
                <a:gd name="connsiteX47" fmla="*/ 2735790 w 2886117"/>
                <a:gd name="connsiteY47" fmla="*/ 2574273 h 3355399"/>
                <a:gd name="connsiteX48" fmla="*/ 2729920 w 2886117"/>
                <a:gd name="connsiteY48" fmla="*/ 2516370 h 3355399"/>
                <a:gd name="connsiteX49" fmla="*/ 2724257 w 2886117"/>
                <a:gd name="connsiteY49" fmla="*/ 2432265 h 3355399"/>
                <a:gd name="connsiteX50" fmla="*/ 2688562 w 2886117"/>
                <a:gd name="connsiteY50" fmla="*/ 2328697 h 3355399"/>
                <a:gd name="connsiteX51" fmla="*/ 2646097 w 2886117"/>
                <a:gd name="connsiteY51" fmla="*/ 2199534 h 3355399"/>
                <a:gd name="connsiteX52" fmla="*/ 2638465 w 2886117"/>
                <a:gd name="connsiteY52" fmla="*/ 2138401 h 3355399"/>
                <a:gd name="connsiteX53" fmla="*/ 2625267 w 2886117"/>
                <a:gd name="connsiteY53" fmla="*/ 2048443 h 3355399"/>
                <a:gd name="connsiteX54" fmla="*/ 2575098 w 2886117"/>
                <a:gd name="connsiteY54" fmla="*/ 1936670 h 3355399"/>
                <a:gd name="connsiteX55" fmla="*/ 2537005 w 2886117"/>
                <a:gd name="connsiteY55" fmla="*/ 1817254 h 3355399"/>
                <a:gd name="connsiteX56" fmla="*/ 2498840 w 2886117"/>
                <a:gd name="connsiteY56" fmla="*/ 1682809 h 3355399"/>
                <a:gd name="connsiteX57" fmla="*/ 2476091 w 2886117"/>
                <a:gd name="connsiteY57" fmla="*/ 1585183 h 3355399"/>
                <a:gd name="connsiteX58" fmla="*/ 2436424 w 2886117"/>
                <a:gd name="connsiteY58" fmla="*/ 1473403 h 3355399"/>
                <a:gd name="connsiteX59" fmla="*/ 2400335 w 2886117"/>
                <a:gd name="connsiteY59" fmla="*/ 1328327 h 3355399"/>
                <a:gd name="connsiteX60" fmla="*/ 2330685 w 2886117"/>
                <a:gd name="connsiteY60" fmla="*/ 1171740 h 3355399"/>
                <a:gd name="connsiteX61" fmla="*/ 2311256 w 2886117"/>
                <a:gd name="connsiteY61" fmla="*/ 1099686 h 3355399"/>
                <a:gd name="connsiteX62" fmla="*/ 2258477 w 2886117"/>
                <a:gd name="connsiteY62" fmla="*/ 997731 h 3355399"/>
                <a:gd name="connsiteX63" fmla="*/ 2241605 w 2886117"/>
                <a:gd name="connsiteY63" fmla="*/ 901657 h 3355399"/>
                <a:gd name="connsiteX64" fmla="*/ 2193581 w 2886117"/>
                <a:gd name="connsiteY64" fmla="*/ 819005 h 3355399"/>
                <a:gd name="connsiteX65" fmla="*/ 2176339 w 2886117"/>
                <a:gd name="connsiteY65" fmla="*/ 724021 h 3355399"/>
                <a:gd name="connsiteX66" fmla="*/ 2137575 w 2886117"/>
                <a:gd name="connsiteY66" fmla="*/ 657871 h 3355399"/>
                <a:gd name="connsiteX67" fmla="*/ 2116814 w 2886117"/>
                <a:gd name="connsiteY67" fmla="*/ 603917 h 3355399"/>
                <a:gd name="connsiteX68" fmla="*/ 2082589 w 2886117"/>
                <a:gd name="connsiteY68" fmla="*/ 476246 h 3355399"/>
                <a:gd name="connsiteX69" fmla="*/ 2055004 w 2886117"/>
                <a:gd name="connsiteY69" fmla="*/ 382569 h 3355399"/>
                <a:gd name="connsiteX70" fmla="*/ 2037903 w 2886117"/>
                <a:gd name="connsiteY70" fmla="*/ 347210 h 3355399"/>
                <a:gd name="connsiteX71" fmla="*/ 2019674 w 2886117"/>
                <a:gd name="connsiteY71" fmla="*/ 270790 h 3355399"/>
                <a:gd name="connsiteX72" fmla="*/ 1888754 w 2886117"/>
                <a:gd name="connsiteY72" fmla="*/ 278709 h 3355399"/>
                <a:gd name="connsiteX73" fmla="*/ 1811438 w 2886117"/>
                <a:gd name="connsiteY73" fmla="*/ 296771 h 3355399"/>
                <a:gd name="connsiteX74" fmla="*/ 1746856 w 2886117"/>
                <a:gd name="connsiteY74" fmla="*/ 296118 h 3355399"/>
                <a:gd name="connsiteX75" fmla="*/ 1633816 w 2886117"/>
                <a:gd name="connsiteY75" fmla="*/ 296771 h 3355399"/>
                <a:gd name="connsiteX76" fmla="*/ 1517353 w 2886117"/>
                <a:gd name="connsiteY76" fmla="*/ 280179 h 3355399"/>
                <a:gd name="connsiteX77" fmla="*/ 1437388 w 2886117"/>
                <a:gd name="connsiteY77" fmla="*/ 233553 h 3355399"/>
                <a:gd name="connsiteX78" fmla="*/ 1408601 w 2886117"/>
                <a:gd name="connsiteY78" fmla="*/ 173045 h 3355399"/>
                <a:gd name="connsiteX79" fmla="*/ 1376789 w 2886117"/>
                <a:gd name="connsiteY79" fmla="*/ 140984 h 3355399"/>
                <a:gd name="connsiteX80" fmla="*/ 1363207 w 2886117"/>
                <a:gd name="connsiteY80" fmla="*/ 115109 h 3355399"/>
                <a:gd name="connsiteX81" fmla="*/ 1301562 w 2886117"/>
                <a:gd name="connsiteY81" fmla="*/ 98085 h 3355399"/>
                <a:gd name="connsiteX82" fmla="*/ 1200214 w 2886117"/>
                <a:gd name="connsiteY82" fmla="*/ 113584 h 3355399"/>
                <a:gd name="connsiteX83" fmla="*/ 1107689 w 2886117"/>
                <a:gd name="connsiteY83" fmla="*/ 119848 h 3355399"/>
                <a:gd name="connsiteX84" fmla="*/ 1008894 w 2886117"/>
                <a:gd name="connsiteY84" fmla="*/ 127639 h 3355399"/>
                <a:gd name="connsiteX85" fmla="*/ 922239 w 2886117"/>
                <a:gd name="connsiteY85" fmla="*/ 120866 h 3355399"/>
                <a:gd name="connsiteX86" fmla="*/ 818821 w 2886117"/>
                <a:gd name="connsiteY86" fmla="*/ 106078 h 3355399"/>
                <a:gd name="connsiteX87" fmla="*/ 748837 w 2886117"/>
                <a:gd name="connsiteY87" fmla="*/ 106588 h 3355399"/>
                <a:gd name="connsiteX88" fmla="*/ 656757 w 2886117"/>
                <a:gd name="connsiteY88" fmla="*/ 107319 h 3355399"/>
                <a:gd name="connsiteX89" fmla="*/ 556718 w 2886117"/>
                <a:gd name="connsiteY89" fmla="*/ 110817 h 3355399"/>
                <a:gd name="connsiteX90" fmla="*/ 461660 w 2886117"/>
                <a:gd name="connsiteY90" fmla="*/ 119339 h 3355399"/>
                <a:gd name="connsiteX91" fmla="*/ 374205 w 2886117"/>
                <a:gd name="connsiteY91" fmla="*/ 104849 h 3355399"/>
                <a:gd name="connsiteX92" fmla="*/ 291190 w 2886117"/>
                <a:gd name="connsiteY92" fmla="*/ 47441 h 3355399"/>
                <a:gd name="connsiteX93" fmla="*/ 208891 w 2886117"/>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75381 w 2841500"/>
                <a:gd name="connsiteY28" fmla="*/ 2854651 h 3355399"/>
                <a:gd name="connsiteX29" fmla="*/ 137164 w 2841500"/>
                <a:gd name="connsiteY29" fmla="*/ 2911280 h 3355399"/>
                <a:gd name="connsiteX30" fmla="*/ 266774 w 2841500"/>
                <a:gd name="connsiteY30" fmla="*/ 3093008 h 3355399"/>
                <a:gd name="connsiteX31" fmla="*/ 318210 w 2841500"/>
                <a:gd name="connsiteY31" fmla="*/ 3095831 h 3355399"/>
                <a:gd name="connsiteX32" fmla="*/ 593620 w 2841500"/>
                <a:gd name="connsiteY32" fmla="*/ 308320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75381 w 2841500"/>
                <a:gd name="connsiteY28" fmla="*/ 2854651 h 3355399"/>
                <a:gd name="connsiteX29" fmla="*/ 137164 w 2841500"/>
                <a:gd name="connsiteY29" fmla="*/ 2911280 h 3355399"/>
                <a:gd name="connsiteX30" fmla="*/ 178354 w 2841500"/>
                <a:gd name="connsiteY30" fmla="*/ 3072536 h 3355399"/>
                <a:gd name="connsiteX31" fmla="*/ 318210 w 2841500"/>
                <a:gd name="connsiteY31" fmla="*/ 3095831 h 3355399"/>
                <a:gd name="connsiteX32" fmla="*/ 593620 w 2841500"/>
                <a:gd name="connsiteY32" fmla="*/ 308320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75381 w 2841500"/>
                <a:gd name="connsiteY28" fmla="*/ 2854651 h 3355399"/>
                <a:gd name="connsiteX29" fmla="*/ 162427 w 2841500"/>
                <a:gd name="connsiteY29" fmla="*/ 2938576 h 3355399"/>
                <a:gd name="connsiteX30" fmla="*/ 178354 w 2841500"/>
                <a:gd name="connsiteY30" fmla="*/ 3072536 h 3355399"/>
                <a:gd name="connsiteX31" fmla="*/ 318210 w 2841500"/>
                <a:gd name="connsiteY31" fmla="*/ 3095831 h 3355399"/>
                <a:gd name="connsiteX32" fmla="*/ 593620 w 2841500"/>
                <a:gd name="connsiteY32" fmla="*/ 308320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75381 w 2841500"/>
                <a:gd name="connsiteY28" fmla="*/ 2854651 h 3355399"/>
                <a:gd name="connsiteX29" fmla="*/ 162427 w 2841500"/>
                <a:gd name="connsiteY29" fmla="*/ 2938576 h 3355399"/>
                <a:gd name="connsiteX30" fmla="*/ 96250 w 2841500"/>
                <a:gd name="connsiteY30" fmla="*/ 3106655 h 3355399"/>
                <a:gd name="connsiteX31" fmla="*/ 318210 w 2841500"/>
                <a:gd name="connsiteY31" fmla="*/ 3095831 h 3355399"/>
                <a:gd name="connsiteX32" fmla="*/ 593620 w 2841500"/>
                <a:gd name="connsiteY32" fmla="*/ 308320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75381 w 2841500"/>
                <a:gd name="connsiteY28" fmla="*/ 2854651 h 3355399"/>
                <a:gd name="connsiteX29" fmla="*/ 162427 w 2841500"/>
                <a:gd name="connsiteY29" fmla="*/ 2938576 h 3355399"/>
                <a:gd name="connsiteX30" fmla="*/ 96250 w 2841500"/>
                <a:gd name="connsiteY30" fmla="*/ 3106655 h 3355399"/>
                <a:gd name="connsiteX31" fmla="*/ 318210 w 2841500"/>
                <a:gd name="connsiteY31" fmla="*/ 3095831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75381 w 2841500"/>
                <a:gd name="connsiteY28" fmla="*/ 2854651 h 3355399"/>
                <a:gd name="connsiteX29" fmla="*/ 162427 w 2841500"/>
                <a:gd name="connsiteY29" fmla="*/ 2938576 h 3355399"/>
                <a:gd name="connsiteX30" fmla="*/ 96250 w 2841500"/>
                <a:gd name="connsiteY30" fmla="*/ 3106655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75381 w 2841500"/>
                <a:gd name="connsiteY28" fmla="*/ 2854651 h 3355399"/>
                <a:gd name="connsiteX29" fmla="*/ 137164 w 2841500"/>
                <a:gd name="connsiteY29" fmla="*/ 2945400 h 3355399"/>
                <a:gd name="connsiteX30" fmla="*/ 96250 w 2841500"/>
                <a:gd name="connsiteY30" fmla="*/ 3106655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106960 w 2841500"/>
                <a:gd name="connsiteY28" fmla="*/ 2854651 h 3355399"/>
                <a:gd name="connsiteX29" fmla="*/ 137164 w 2841500"/>
                <a:gd name="connsiteY29" fmla="*/ 2945400 h 3355399"/>
                <a:gd name="connsiteX30" fmla="*/ 96250 w 2841500"/>
                <a:gd name="connsiteY30" fmla="*/ 3106655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106960 w 2841500"/>
                <a:gd name="connsiteY28" fmla="*/ 2854651 h 3355399"/>
                <a:gd name="connsiteX29" fmla="*/ 137164 w 2841500"/>
                <a:gd name="connsiteY29" fmla="*/ 2945400 h 3355399"/>
                <a:gd name="connsiteX30" fmla="*/ 190986 w 2841500"/>
                <a:gd name="connsiteY30" fmla="*/ 3086184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106960 w 2841500"/>
                <a:gd name="connsiteY28" fmla="*/ 2854651 h 3355399"/>
                <a:gd name="connsiteX29" fmla="*/ 137164 w 2841500"/>
                <a:gd name="connsiteY29" fmla="*/ 2945400 h 3355399"/>
                <a:gd name="connsiteX30" fmla="*/ 254143 w 2841500"/>
                <a:gd name="connsiteY30" fmla="*/ 3072536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39484 w 2841500"/>
                <a:gd name="connsiteY27" fmla="*/ 2813137 h 3355399"/>
                <a:gd name="connsiteX28" fmla="*/ 94329 w 2841500"/>
                <a:gd name="connsiteY28" fmla="*/ 2868299 h 3355399"/>
                <a:gd name="connsiteX29" fmla="*/ 137164 w 2841500"/>
                <a:gd name="connsiteY29" fmla="*/ 2945400 h 3355399"/>
                <a:gd name="connsiteX30" fmla="*/ 254143 w 2841500"/>
                <a:gd name="connsiteY30" fmla="*/ 3072536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115273 w 2841500"/>
                <a:gd name="connsiteY27" fmla="*/ 2813137 h 3355399"/>
                <a:gd name="connsiteX28" fmla="*/ 94329 w 2841500"/>
                <a:gd name="connsiteY28" fmla="*/ 2868299 h 3355399"/>
                <a:gd name="connsiteX29" fmla="*/ 137164 w 2841500"/>
                <a:gd name="connsiteY29" fmla="*/ 2945400 h 3355399"/>
                <a:gd name="connsiteX30" fmla="*/ 254143 w 2841500"/>
                <a:gd name="connsiteY30" fmla="*/ 3072536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115273 w 2841500"/>
                <a:gd name="connsiteY27" fmla="*/ 2813137 h 3355399"/>
                <a:gd name="connsiteX28" fmla="*/ 138539 w 2841500"/>
                <a:gd name="connsiteY28" fmla="*/ 2847827 h 3355399"/>
                <a:gd name="connsiteX29" fmla="*/ 137164 w 2841500"/>
                <a:gd name="connsiteY29" fmla="*/ 2945400 h 3355399"/>
                <a:gd name="connsiteX30" fmla="*/ 254143 w 2841500"/>
                <a:gd name="connsiteY30" fmla="*/ 3072536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115273 w 2841500"/>
                <a:gd name="connsiteY27" fmla="*/ 2813137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68133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171917 h 3355399"/>
                <a:gd name="connsiteX33" fmla="*/ 780303 w 2841500"/>
                <a:gd name="connsiteY33" fmla="*/ 3171081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171917 h 3355399"/>
                <a:gd name="connsiteX33" fmla="*/ 780303 w 2841500"/>
                <a:gd name="connsiteY33" fmla="*/ 3259792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47184 w 2841500"/>
                <a:gd name="connsiteY34" fmla="*/ 3141331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60967 w 2841500"/>
                <a:gd name="connsiteY35" fmla="*/ 321413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39974 w 2841500"/>
                <a:gd name="connsiteY36" fmla="*/ 3227037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980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56945 w 2841500"/>
                <a:gd name="connsiteY81" fmla="*/ 17829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79216 w 2841500"/>
                <a:gd name="connsiteY81" fmla="*/ 250485 h 3355399"/>
                <a:gd name="connsiteX82" fmla="*/ 1155597 w 2841500"/>
                <a:gd name="connsiteY82" fmla="*/ 113584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79216 w 2841500"/>
                <a:gd name="connsiteY81" fmla="*/ 250485 h 3355399"/>
                <a:gd name="connsiteX82" fmla="*/ 1145149 w 2841500"/>
                <a:gd name="connsiteY82" fmla="*/ 133339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18590 w 2841500"/>
                <a:gd name="connsiteY80" fmla="*/ 115109 h 3355399"/>
                <a:gd name="connsiteX81" fmla="*/ 1279216 w 2841500"/>
                <a:gd name="connsiteY81" fmla="*/ 242019 h 3355399"/>
                <a:gd name="connsiteX82" fmla="*/ 1145149 w 2841500"/>
                <a:gd name="connsiteY82" fmla="*/ 133339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32172 w 2841500"/>
                <a:gd name="connsiteY79" fmla="*/ 140984 h 3355399"/>
                <a:gd name="connsiteX80" fmla="*/ 1326427 w 2841500"/>
                <a:gd name="connsiteY80" fmla="*/ 239287 h 3355399"/>
                <a:gd name="connsiteX81" fmla="*/ 1279216 w 2841500"/>
                <a:gd name="connsiteY81" fmla="*/ 242019 h 3355399"/>
                <a:gd name="connsiteX82" fmla="*/ 1145149 w 2841500"/>
                <a:gd name="connsiteY82" fmla="*/ 133339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63984 w 2841500"/>
                <a:gd name="connsiteY78" fmla="*/ 173045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45149 w 2841500"/>
                <a:gd name="connsiteY82" fmla="*/ 133339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45149 w 2841500"/>
                <a:gd name="connsiteY82" fmla="*/ 133339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63072 w 2841500"/>
                <a:gd name="connsiteY83" fmla="*/ 119848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64277 w 2841500"/>
                <a:gd name="connsiteY84" fmla="*/ 127639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77622 w 2841500"/>
                <a:gd name="connsiteY85" fmla="*/ 120866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51501 w 2841500"/>
                <a:gd name="connsiteY85" fmla="*/ 160377 h 3355399"/>
                <a:gd name="connsiteX86" fmla="*/ 774204 w 2841500"/>
                <a:gd name="connsiteY86" fmla="*/ 106078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51501 w 2841500"/>
                <a:gd name="connsiteY85" fmla="*/ 160377 h 3355399"/>
                <a:gd name="connsiteX86" fmla="*/ 776816 w 2841500"/>
                <a:gd name="connsiteY86" fmla="*/ 154055 h 3355399"/>
                <a:gd name="connsiteX87" fmla="*/ 704220 w 2841500"/>
                <a:gd name="connsiteY87" fmla="*/ 106588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51501 w 2841500"/>
                <a:gd name="connsiteY85" fmla="*/ 160377 h 3355399"/>
                <a:gd name="connsiteX86" fmla="*/ 776816 w 2841500"/>
                <a:gd name="connsiteY86" fmla="*/ 154055 h 3355399"/>
                <a:gd name="connsiteX87" fmla="*/ 672876 w 2841500"/>
                <a:gd name="connsiteY87" fmla="*/ 154565 h 3355399"/>
                <a:gd name="connsiteX88" fmla="*/ 612140 w 2841500"/>
                <a:gd name="connsiteY88" fmla="*/ 107319 h 3355399"/>
                <a:gd name="connsiteX89" fmla="*/ 512101 w 2841500"/>
                <a:gd name="connsiteY89" fmla="*/ 110817 h 3355399"/>
                <a:gd name="connsiteX90" fmla="*/ 417043 w 2841500"/>
                <a:gd name="connsiteY90" fmla="*/ 119339 h 3355399"/>
                <a:gd name="connsiteX91" fmla="*/ 329588 w 2841500"/>
                <a:gd name="connsiteY91" fmla="*/ 104849 h 3355399"/>
                <a:gd name="connsiteX92" fmla="*/ 246573 w 2841500"/>
                <a:gd name="connsiteY92" fmla="*/ 47441 h 3355399"/>
                <a:gd name="connsiteX93" fmla="*/ 164274 w 2841500"/>
                <a:gd name="connsiteY93"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51501 w 2841500"/>
                <a:gd name="connsiteY85" fmla="*/ 160377 h 3355399"/>
                <a:gd name="connsiteX86" fmla="*/ 776816 w 2841500"/>
                <a:gd name="connsiteY86" fmla="*/ 154055 h 3355399"/>
                <a:gd name="connsiteX87" fmla="*/ 672876 w 2841500"/>
                <a:gd name="connsiteY87" fmla="*/ 154565 h 3355399"/>
                <a:gd name="connsiteX88" fmla="*/ 612140 w 2841500"/>
                <a:gd name="connsiteY88" fmla="*/ 107319 h 3355399"/>
                <a:gd name="connsiteX89" fmla="*/ 561982 w 2841500"/>
                <a:gd name="connsiteY89" fmla="*/ 165869 h 3355399"/>
                <a:gd name="connsiteX90" fmla="*/ 512101 w 2841500"/>
                <a:gd name="connsiteY90" fmla="*/ 110817 h 3355399"/>
                <a:gd name="connsiteX91" fmla="*/ 417043 w 2841500"/>
                <a:gd name="connsiteY91" fmla="*/ 119339 h 3355399"/>
                <a:gd name="connsiteX92" fmla="*/ 329588 w 2841500"/>
                <a:gd name="connsiteY92" fmla="*/ 104849 h 3355399"/>
                <a:gd name="connsiteX93" fmla="*/ 246573 w 2841500"/>
                <a:gd name="connsiteY93" fmla="*/ 47441 h 3355399"/>
                <a:gd name="connsiteX94" fmla="*/ 164274 w 2841500"/>
                <a:gd name="connsiteY94"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51501 w 2841500"/>
                <a:gd name="connsiteY85" fmla="*/ 160377 h 3355399"/>
                <a:gd name="connsiteX86" fmla="*/ 776816 w 2841500"/>
                <a:gd name="connsiteY86" fmla="*/ 154055 h 3355399"/>
                <a:gd name="connsiteX87" fmla="*/ 672876 w 2841500"/>
                <a:gd name="connsiteY87" fmla="*/ 154565 h 3355399"/>
                <a:gd name="connsiteX88" fmla="*/ 619976 w 2841500"/>
                <a:gd name="connsiteY88" fmla="*/ 163764 h 3355399"/>
                <a:gd name="connsiteX89" fmla="*/ 561982 w 2841500"/>
                <a:gd name="connsiteY89" fmla="*/ 165869 h 3355399"/>
                <a:gd name="connsiteX90" fmla="*/ 512101 w 2841500"/>
                <a:gd name="connsiteY90" fmla="*/ 110817 h 3355399"/>
                <a:gd name="connsiteX91" fmla="*/ 417043 w 2841500"/>
                <a:gd name="connsiteY91" fmla="*/ 119339 h 3355399"/>
                <a:gd name="connsiteX92" fmla="*/ 329588 w 2841500"/>
                <a:gd name="connsiteY92" fmla="*/ 104849 h 3355399"/>
                <a:gd name="connsiteX93" fmla="*/ 246573 w 2841500"/>
                <a:gd name="connsiteY93" fmla="*/ 47441 h 3355399"/>
                <a:gd name="connsiteX94" fmla="*/ 164274 w 2841500"/>
                <a:gd name="connsiteY94"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51501 w 2841500"/>
                <a:gd name="connsiteY85" fmla="*/ 160377 h 3355399"/>
                <a:gd name="connsiteX86" fmla="*/ 776816 w 2841500"/>
                <a:gd name="connsiteY86" fmla="*/ 154055 h 3355399"/>
                <a:gd name="connsiteX87" fmla="*/ 672876 w 2841500"/>
                <a:gd name="connsiteY87" fmla="*/ 154565 h 3355399"/>
                <a:gd name="connsiteX88" fmla="*/ 619976 w 2841500"/>
                <a:gd name="connsiteY88" fmla="*/ 163764 h 3355399"/>
                <a:gd name="connsiteX89" fmla="*/ 561982 w 2841500"/>
                <a:gd name="connsiteY89" fmla="*/ 165869 h 3355399"/>
                <a:gd name="connsiteX90" fmla="*/ 485981 w 2841500"/>
                <a:gd name="connsiteY90" fmla="*/ 158795 h 3355399"/>
                <a:gd name="connsiteX91" fmla="*/ 417043 w 2841500"/>
                <a:gd name="connsiteY91" fmla="*/ 119339 h 3355399"/>
                <a:gd name="connsiteX92" fmla="*/ 329588 w 2841500"/>
                <a:gd name="connsiteY92" fmla="*/ 104849 h 3355399"/>
                <a:gd name="connsiteX93" fmla="*/ 246573 w 2841500"/>
                <a:gd name="connsiteY93" fmla="*/ 47441 h 3355399"/>
                <a:gd name="connsiteX94" fmla="*/ 164274 w 2841500"/>
                <a:gd name="connsiteY94"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51501 w 2841500"/>
                <a:gd name="connsiteY85" fmla="*/ 160377 h 3355399"/>
                <a:gd name="connsiteX86" fmla="*/ 776816 w 2841500"/>
                <a:gd name="connsiteY86" fmla="*/ 154055 h 3355399"/>
                <a:gd name="connsiteX87" fmla="*/ 672876 w 2841500"/>
                <a:gd name="connsiteY87" fmla="*/ 154565 h 3355399"/>
                <a:gd name="connsiteX88" fmla="*/ 619976 w 2841500"/>
                <a:gd name="connsiteY88" fmla="*/ 163764 h 3355399"/>
                <a:gd name="connsiteX89" fmla="*/ 561982 w 2841500"/>
                <a:gd name="connsiteY89" fmla="*/ 165869 h 3355399"/>
                <a:gd name="connsiteX90" fmla="*/ 485981 w 2841500"/>
                <a:gd name="connsiteY90" fmla="*/ 158795 h 3355399"/>
                <a:gd name="connsiteX91" fmla="*/ 390923 w 2841500"/>
                <a:gd name="connsiteY91" fmla="*/ 147561 h 3355399"/>
                <a:gd name="connsiteX92" fmla="*/ 329588 w 2841500"/>
                <a:gd name="connsiteY92" fmla="*/ 104849 h 3355399"/>
                <a:gd name="connsiteX93" fmla="*/ 246573 w 2841500"/>
                <a:gd name="connsiteY93" fmla="*/ 47441 h 3355399"/>
                <a:gd name="connsiteX94" fmla="*/ 164274 w 2841500"/>
                <a:gd name="connsiteY94"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51501 w 2841500"/>
                <a:gd name="connsiteY85" fmla="*/ 160377 h 3355399"/>
                <a:gd name="connsiteX86" fmla="*/ 776816 w 2841500"/>
                <a:gd name="connsiteY86" fmla="*/ 154055 h 3355399"/>
                <a:gd name="connsiteX87" fmla="*/ 672876 w 2841500"/>
                <a:gd name="connsiteY87" fmla="*/ 154565 h 3355399"/>
                <a:gd name="connsiteX88" fmla="*/ 619976 w 2841500"/>
                <a:gd name="connsiteY88" fmla="*/ 163764 h 3355399"/>
                <a:gd name="connsiteX89" fmla="*/ 561982 w 2841500"/>
                <a:gd name="connsiteY89" fmla="*/ 165869 h 3355399"/>
                <a:gd name="connsiteX90" fmla="*/ 485981 w 2841500"/>
                <a:gd name="connsiteY90" fmla="*/ 158795 h 3355399"/>
                <a:gd name="connsiteX91" fmla="*/ 390923 w 2841500"/>
                <a:gd name="connsiteY91" fmla="*/ 147561 h 3355399"/>
                <a:gd name="connsiteX92" fmla="*/ 316527 w 2841500"/>
                <a:gd name="connsiteY92" fmla="*/ 121782 h 3355399"/>
                <a:gd name="connsiteX93" fmla="*/ 246573 w 2841500"/>
                <a:gd name="connsiteY93" fmla="*/ 47441 h 3355399"/>
                <a:gd name="connsiteX94" fmla="*/ 164274 w 2841500"/>
                <a:gd name="connsiteY94" fmla="*/ 0 h 3355399"/>
                <a:gd name="connsiteX0" fmla="*/ 164274 w 2841500"/>
                <a:gd name="connsiteY0" fmla="*/ 0 h 3355399"/>
                <a:gd name="connsiteX1" fmla="*/ 67635 w 2841500"/>
                <a:gd name="connsiteY1" fmla="*/ 67785 h 3355399"/>
                <a:gd name="connsiteX2" fmla="*/ 30242 w 2841500"/>
                <a:gd name="connsiteY2" fmla="*/ 195778 h 3355399"/>
                <a:gd name="connsiteX3" fmla="*/ 4947 w 2841500"/>
                <a:gd name="connsiteY3" fmla="*/ 253761 h 3355399"/>
                <a:gd name="connsiteX4" fmla="*/ 42251 w 2841500"/>
                <a:gd name="connsiteY4" fmla="*/ 309106 h 3355399"/>
                <a:gd name="connsiteX5" fmla="*/ 0 w 2841500"/>
                <a:gd name="connsiteY5" fmla="*/ 387439 h 3355399"/>
                <a:gd name="connsiteX6" fmla="*/ 41994 w 2841500"/>
                <a:gd name="connsiteY6" fmla="*/ 490312 h 3355399"/>
                <a:gd name="connsiteX7" fmla="*/ 26092 w 2841500"/>
                <a:gd name="connsiteY7" fmla="*/ 577499 h 3355399"/>
                <a:gd name="connsiteX8" fmla="*/ 18746 w 2841500"/>
                <a:gd name="connsiteY8" fmla="*/ 624078 h 3355399"/>
                <a:gd name="connsiteX9" fmla="*/ 6495 w 2841500"/>
                <a:gd name="connsiteY9" fmla="*/ 719655 h 3355399"/>
                <a:gd name="connsiteX10" fmla="*/ 36644 w 2841500"/>
                <a:gd name="connsiteY10" fmla="*/ 869681 h 3355399"/>
                <a:gd name="connsiteX11" fmla="*/ 70904 w 2841500"/>
                <a:gd name="connsiteY11" fmla="*/ 959727 h 3355399"/>
                <a:gd name="connsiteX12" fmla="*/ 84398 w 2841500"/>
                <a:gd name="connsiteY12" fmla="*/ 1032015 h 3355399"/>
                <a:gd name="connsiteX13" fmla="*/ 117039 w 2841500"/>
                <a:gd name="connsiteY13" fmla="*/ 1207546 h 3355399"/>
                <a:gd name="connsiteX14" fmla="*/ 122153 w 2841500"/>
                <a:gd name="connsiteY14" fmla="*/ 1317725 h 3355399"/>
                <a:gd name="connsiteX15" fmla="*/ 100070 w 2841500"/>
                <a:gd name="connsiteY15" fmla="*/ 1435040 h 3355399"/>
                <a:gd name="connsiteX16" fmla="*/ 48137 w 2841500"/>
                <a:gd name="connsiteY16" fmla="*/ 1581881 h 3355399"/>
                <a:gd name="connsiteX17" fmla="*/ 90165 w 2841500"/>
                <a:gd name="connsiteY17" fmla="*/ 1783405 h 3355399"/>
                <a:gd name="connsiteX18" fmla="*/ 39403 w 2841500"/>
                <a:gd name="connsiteY18" fmla="*/ 1946662 h 3355399"/>
                <a:gd name="connsiteX19" fmla="*/ 107784 w 2841500"/>
                <a:gd name="connsiteY19" fmla="*/ 2147222 h 3355399"/>
                <a:gd name="connsiteX20" fmla="*/ 93416 w 2841500"/>
                <a:gd name="connsiteY20" fmla="*/ 2288957 h 3355399"/>
                <a:gd name="connsiteX21" fmla="*/ 53928 w 2841500"/>
                <a:gd name="connsiteY21" fmla="*/ 2415707 h 3355399"/>
                <a:gd name="connsiteX22" fmla="*/ 78774 w 2841500"/>
                <a:gd name="connsiteY22" fmla="*/ 2476339 h 3355399"/>
                <a:gd name="connsiteX23" fmla="*/ 87526 w 2841500"/>
                <a:gd name="connsiteY23" fmla="*/ 2595889 h 3355399"/>
                <a:gd name="connsiteX24" fmla="*/ 76240 w 2841500"/>
                <a:gd name="connsiteY24" fmla="*/ 2647018 h 3355399"/>
                <a:gd name="connsiteX25" fmla="*/ 72736 w 2841500"/>
                <a:gd name="connsiteY25" fmla="*/ 2693779 h 3355399"/>
                <a:gd name="connsiteX26" fmla="*/ 106027 w 2841500"/>
                <a:gd name="connsiteY26" fmla="*/ 2767522 h 3355399"/>
                <a:gd name="connsiteX27" fmla="*/ 153168 w 2841500"/>
                <a:gd name="connsiteY27" fmla="*/ 2799489 h 3355399"/>
                <a:gd name="connsiteX28" fmla="*/ 138539 w 2841500"/>
                <a:gd name="connsiteY28" fmla="*/ 2847827 h 3355399"/>
                <a:gd name="connsiteX29" fmla="*/ 168743 w 2841500"/>
                <a:gd name="connsiteY29" fmla="*/ 2931753 h 3355399"/>
                <a:gd name="connsiteX30" fmla="*/ 254143 w 2841500"/>
                <a:gd name="connsiteY30" fmla="*/ 3072536 h 3355399"/>
                <a:gd name="connsiteX31" fmla="*/ 292946 w 2841500"/>
                <a:gd name="connsiteY31" fmla="*/ 3211837 h 3355399"/>
                <a:gd name="connsiteX32" fmla="*/ 536779 w 2841500"/>
                <a:gd name="connsiteY32" fmla="*/ 3226508 h 3355399"/>
                <a:gd name="connsiteX33" fmla="*/ 780303 w 2841500"/>
                <a:gd name="connsiteY33" fmla="*/ 3259792 h 3355399"/>
                <a:gd name="connsiteX34" fmla="*/ 978762 w 2841500"/>
                <a:gd name="connsiteY34" fmla="*/ 3332400 h 3355399"/>
                <a:gd name="connsiteX35" fmla="*/ 1079914 w 2841500"/>
                <a:gd name="connsiteY35" fmla="*/ 3302841 h 3355399"/>
                <a:gd name="connsiteX36" fmla="*/ 1165238 w 2841500"/>
                <a:gd name="connsiteY36" fmla="*/ 3288452 h 3355399"/>
                <a:gd name="connsiteX37" fmla="*/ 1235138 w 2841500"/>
                <a:gd name="connsiteY37" fmla="*/ 3292646 h 3355399"/>
                <a:gd name="connsiteX38" fmla="*/ 2260858 w 2841500"/>
                <a:gd name="connsiteY38" fmla="*/ 3355399 h 3355399"/>
                <a:gd name="connsiteX39" fmla="*/ 2726080 w 2841500"/>
                <a:gd name="connsiteY39" fmla="*/ 3278051 h 3355399"/>
                <a:gd name="connsiteX40" fmla="*/ 2785540 w 2841500"/>
                <a:gd name="connsiteY40" fmla="*/ 3270916 h 3355399"/>
                <a:gd name="connsiteX41" fmla="*/ 2841500 w 2841500"/>
                <a:gd name="connsiteY41" fmla="*/ 3194914 h 3355399"/>
                <a:gd name="connsiteX42" fmla="*/ 2812495 w 2841500"/>
                <a:gd name="connsiteY42" fmla="*/ 3016583 h 3355399"/>
                <a:gd name="connsiteX43" fmla="*/ 2791550 w 2841500"/>
                <a:gd name="connsiteY43" fmla="*/ 2913331 h 3355399"/>
                <a:gd name="connsiteX44" fmla="*/ 2753527 w 2841500"/>
                <a:gd name="connsiteY44" fmla="*/ 2824776 h 3355399"/>
                <a:gd name="connsiteX45" fmla="*/ 2753623 w 2841500"/>
                <a:gd name="connsiteY45" fmla="*/ 2718114 h 3355399"/>
                <a:gd name="connsiteX46" fmla="*/ 2715573 w 2841500"/>
                <a:gd name="connsiteY46" fmla="*/ 2654577 h 3355399"/>
                <a:gd name="connsiteX47" fmla="*/ 2691173 w 2841500"/>
                <a:gd name="connsiteY47" fmla="*/ 2574273 h 3355399"/>
                <a:gd name="connsiteX48" fmla="*/ 2685303 w 2841500"/>
                <a:gd name="connsiteY48" fmla="*/ 2516370 h 3355399"/>
                <a:gd name="connsiteX49" fmla="*/ 2679640 w 2841500"/>
                <a:gd name="connsiteY49" fmla="*/ 2432265 h 3355399"/>
                <a:gd name="connsiteX50" fmla="*/ 2643945 w 2841500"/>
                <a:gd name="connsiteY50" fmla="*/ 2328697 h 3355399"/>
                <a:gd name="connsiteX51" fmla="*/ 2601480 w 2841500"/>
                <a:gd name="connsiteY51" fmla="*/ 2199534 h 3355399"/>
                <a:gd name="connsiteX52" fmla="*/ 2593848 w 2841500"/>
                <a:gd name="connsiteY52" fmla="*/ 2138401 h 3355399"/>
                <a:gd name="connsiteX53" fmla="*/ 2580650 w 2841500"/>
                <a:gd name="connsiteY53" fmla="*/ 2048443 h 3355399"/>
                <a:gd name="connsiteX54" fmla="*/ 2530481 w 2841500"/>
                <a:gd name="connsiteY54" fmla="*/ 1936670 h 3355399"/>
                <a:gd name="connsiteX55" fmla="*/ 2492388 w 2841500"/>
                <a:gd name="connsiteY55" fmla="*/ 1817254 h 3355399"/>
                <a:gd name="connsiteX56" fmla="*/ 2454223 w 2841500"/>
                <a:gd name="connsiteY56" fmla="*/ 1682809 h 3355399"/>
                <a:gd name="connsiteX57" fmla="*/ 2431474 w 2841500"/>
                <a:gd name="connsiteY57" fmla="*/ 1585183 h 3355399"/>
                <a:gd name="connsiteX58" fmla="*/ 2391807 w 2841500"/>
                <a:gd name="connsiteY58" fmla="*/ 1473403 h 3355399"/>
                <a:gd name="connsiteX59" fmla="*/ 2355718 w 2841500"/>
                <a:gd name="connsiteY59" fmla="*/ 1328327 h 3355399"/>
                <a:gd name="connsiteX60" fmla="*/ 2286068 w 2841500"/>
                <a:gd name="connsiteY60" fmla="*/ 1171740 h 3355399"/>
                <a:gd name="connsiteX61" fmla="*/ 2266639 w 2841500"/>
                <a:gd name="connsiteY61" fmla="*/ 1099686 h 3355399"/>
                <a:gd name="connsiteX62" fmla="*/ 2213860 w 2841500"/>
                <a:gd name="connsiteY62" fmla="*/ 997731 h 3355399"/>
                <a:gd name="connsiteX63" fmla="*/ 2196988 w 2841500"/>
                <a:gd name="connsiteY63" fmla="*/ 901657 h 3355399"/>
                <a:gd name="connsiteX64" fmla="*/ 2148964 w 2841500"/>
                <a:gd name="connsiteY64" fmla="*/ 819005 h 3355399"/>
                <a:gd name="connsiteX65" fmla="*/ 2131722 w 2841500"/>
                <a:gd name="connsiteY65" fmla="*/ 724021 h 3355399"/>
                <a:gd name="connsiteX66" fmla="*/ 2092958 w 2841500"/>
                <a:gd name="connsiteY66" fmla="*/ 657871 h 3355399"/>
                <a:gd name="connsiteX67" fmla="*/ 2072197 w 2841500"/>
                <a:gd name="connsiteY67" fmla="*/ 603917 h 3355399"/>
                <a:gd name="connsiteX68" fmla="*/ 2037972 w 2841500"/>
                <a:gd name="connsiteY68" fmla="*/ 476246 h 3355399"/>
                <a:gd name="connsiteX69" fmla="*/ 2010387 w 2841500"/>
                <a:gd name="connsiteY69" fmla="*/ 382569 h 3355399"/>
                <a:gd name="connsiteX70" fmla="*/ 1993286 w 2841500"/>
                <a:gd name="connsiteY70" fmla="*/ 347210 h 3355399"/>
                <a:gd name="connsiteX71" fmla="*/ 1975057 w 2841500"/>
                <a:gd name="connsiteY71" fmla="*/ 270790 h 3355399"/>
                <a:gd name="connsiteX72" fmla="*/ 1844137 w 2841500"/>
                <a:gd name="connsiteY72" fmla="*/ 278709 h 3355399"/>
                <a:gd name="connsiteX73" fmla="*/ 1766821 w 2841500"/>
                <a:gd name="connsiteY73" fmla="*/ 296771 h 3355399"/>
                <a:gd name="connsiteX74" fmla="*/ 1702239 w 2841500"/>
                <a:gd name="connsiteY74" fmla="*/ 296118 h 3355399"/>
                <a:gd name="connsiteX75" fmla="*/ 1589199 w 2841500"/>
                <a:gd name="connsiteY75" fmla="*/ 296771 h 3355399"/>
                <a:gd name="connsiteX76" fmla="*/ 1472736 w 2841500"/>
                <a:gd name="connsiteY76" fmla="*/ 280179 h 3355399"/>
                <a:gd name="connsiteX77" fmla="*/ 1392771 w 2841500"/>
                <a:gd name="connsiteY77" fmla="*/ 233553 h 3355399"/>
                <a:gd name="connsiteX78" fmla="*/ 1379656 w 2841500"/>
                <a:gd name="connsiteY78" fmla="*/ 237956 h 3355399"/>
                <a:gd name="connsiteX79" fmla="*/ 1350457 w 2841500"/>
                <a:gd name="connsiteY79" fmla="*/ 231295 h 3355399"/>
                <a:gd name="connsiteX80" fmla="*/ 1326427 w 2841500"/>
                <a:gd name="connsiteY80" fmla="*/ 239287 h 3355399"/>
                <a:gd name="connsiteX81" fmla="*/ 1279216 w 2841500"/>
                <a:gd name="connsiteY81" fmla="*/ 242019 h 3355399"/>
                <a:gd name="connsiteX82" fmla="*/ 1139925 w 2841500"/>
                <a:gd name="connsiteY82" fmla="*/ 206717 h 3355399"/>
                <a:gd name="connsiteX83" fmla="*/ 1055236 w 2841500"/>
                <a:gd name="connsiteY83" fmla="*/ 193226 h 3355399"/>
                <a:gd name="connsiteX84" fmla="*/ 930320 w 2841500"/>
                <a:gd name="connsiteY84" fmla="*/ 169972 h 3355399"/>
                <a:gd name="connsiteX85" fmla="*/ 851501 w 2841500"/>
                <a:gd name="connsiteY85" fmla="*/ 160377 h 3355399"/>
                <a:gd name="connsiteX86" fmla="*/ 776816 w 2841500"/>
                <a:gd name="connsiteY86" fmla="*/ 154055 h 3355399"/>
                <a:gd name="connsiteX87" fmla="*/ 672876 w 2841500"/>
                <a:gd name="connsiteY87" fmla="*/ 154565 h 3355399"/>
                <a:gd name="connsiteX88" fmla="*/ 619976 w 2841500"/>
                <a:gd name="connsiteY88" fmla="*/ 163764 h 3355399"/>
                <a:gd name="connsiteX89" fmla="*/ 561982 w 2841500"/>
                <a:gd name="connsiteY89" fmla="*/ 165869 h 3355399"/>
                <a:gd name="connsiteX90" fmla="*/ 485981 w 2841500"/>
                <a:gd name="connsiteY90" fmla="*/ 158795 h 3355399"/>
                <a:gd name="connsiteX91" fmla="*/ 390923 w 2841500"/>
                <a:gd name="connsiteY91" fmla="*/ 147561 h 3355399"/>
                <a:gd name="connsiteX92" fmla="*/ 316527 w 2841500"/>
                <a:gd name="connsiteY92" fmla="*/ 121782 h 3355399"/>
                <a:gd name="connsiteX93" fmla="*/ 228288 w 2841500"/>
                <a:gd name="connsiteY93" fmla="*/ 106708 h 3355399"/>
                <a:gd name="connsiteX94" fmla="*/ 164274 w 2841500"/>
                <a:gd name="connsiteY94" fmla="*/ 0 h 3355399"/>
                <a:gd name="connsiteX0" fmla="*/ 101584 w 2841500"/>
                <a:gd name="connsiteY0" fmla="*/ 0 h 3383621"/>
                <a:gd name="connsiteX1" fmla="*/ 67635 w 2841500"/>
                <a:gd name="connsiteY1" fmla="*/ 96007 h 3383621"/>
                <a:gd name="connsiteX2" fmla="*/ 30242 w 2841500"/>
                <a:gd name="connsiteY2" fmla="*/ 224000 h 3383621"/>
                <a:gd name="connsiteX3" fmla="*/ 4947 w 2841500"/>
                <a:gd name="connsiteY3" fmla="*/ 281983 h 3383621"/>
                <a:gd name="connsiteX4" fmla="*/ 42251 w 2841500"/>
                <a:gd name="connsiteY4" fmla="*/ 337328 h 3383621"/>
                <a:gd name="connsiteX5" fmla="*/ 0 w 2841500"/>
                <a:gd name="connsiteY5" fmla="*/ 415661 h 3383621"/>
                <a:gd name="connsiteX6" fmla="*/ 41994 w 2841500"/>
                <a:gd name="connsiteY6" fmla="*/ 518534 h 3383621"/>
                <a:gd name="connsiteX7" fmla="*/ 26092 w 2841500"/>
                <a:gd name="connsiteY7" fmla="*/ 605721 h 3383621"/>
                <a:gd name="connsiteX8" fmla="*/ 18746 w 2841500"/>
                <a:gd name="connsiteY8" fmla="*/ 652300 h 3383621"/>
                <a:gd name="connsiteX9" fmla="*/ 6495 w 2841500"/>
                <a:gd name="connsiteY9" fmla="*/ 747877 h 3383621"/>
                <a:gd name="connsiteX10" fmla="*/ 36644 w 2841500"/>
                <a:gd name="connsiteY10" fmla="*/ 897903 h 3383621"/>
                <a:gd name="connsiteX11" fmla="*/ 70904 w 2841500"/>
                <a:gd name="connsiteY11" fmla="*/ 987949 h 3383621"/>
                <a:gd name="connsiteX12" fmla="*/ 84398 w 2841500"/>
                <a:gd name="connsiteY12" fmla="*/ 1060237 h 3383621"/>
                <a:gd name="connsiteX13" fmla="*/ 117039 w 2841500"/>
                <a:gd name="connsiteY13" fmla="*/ 1235768 h 3383621"/>
                <a:gd name="connsiteX14" fmla="*/ 122153 w 2841500"/>
                <a:gd name="connsiteY14" fmla="*/ 1345947 h 3383621"/>
                <a:gd name="connsiteX15" fmla="*/ 100070 w 2841500"/>
                <a:gd name="connsiteY15" fmla="*/ 1463262 h 3383621"/>
                <a:gd name="connsiteX16" fmla="*/ 48137 w 2841500"/>
                <a:gd name="connsiteY16" fmla="*/ 1610103 h 3383621"/>
                <a:gd name="connsiteX17" fmla="*/ 90165 w 2841500"/>
                <a:gd name="connsiteY17" fmla="*/ 1811627 h 3383621"/>
                <a:gd name="connsiteX18" fmla="*/ 39403 w 2841500"/>
                <a:gd name="connsiteY18" fmla="*/ 1974884 h 3383621"/>
                <a:gd name="connsiteX19" fmla="*/ 107784 w 2841500"/>
                <a:gd name="connsiteY19" fmla="*/ 2175444 h 3383621"/>
                <a:gd name="connsiteX20" fmla="*/ 93416 w 2841500"/>
                <a:gd name="connsiteY20" fmla="*/ 2317179 h 3383621"/>
                <a:gd name="connsiteX21" fmla="*/ 53928 w 2841500"/>
                <a:gd name="connsiteY21" fmla="*/ 2443929 h 3383621"/>
                <a:gd name="connsiteX22" fmla="*/ 78774 w 2841500"/>
                <a:gd name="connsiteY22" fmla="*/ 2504561 h 3383621"/>
                <a:gd name="connsiteX23" fmla="*/ 87526 w 2841500"/>
                <a:gd name="connsiteY23" fmla="*/ 2624111 h 3383621"/>
                <a:gd name="connsiteX24" fmla="*/ 76240 w 2841500"/>
                <a:gd name="connsiteY24" fmla="*/ 2675240 h 3383621"/>
                <a:gd name="connsiteX25" fmla="*/ 72736 w 2841500"/>
                <a:gd name="connsiteY25" fmla="*/ 2722001 h 3383621"/>
                <a:gd name="connsiteX26" fmla="*/ 106027 w 2841500"/>
                <a:gd name="connsiteY26" fmla="*/ 2795744 h 3383621"/>
                <a:gd name="connsiteX27" fmla="*/ 153168 w 2841500"/>
                <a:gd name="connsiteY27" fmla="*/ 2827711 h 3383621"/>
                <a:gd name="connsiteX28" fmla="*/ 138539 w 2841500"/>
                <a:gd name="connsiteY28" fmla="*/ 2876049 h 3383621"/>
                <a:gd name="connsiteX29" fmla="*/ 168743 w 2841500"/>
                <a:gd name="connsiteY29" fmla="*/ 2959975 h 3383621"/>
                <a:gd name="connsiteX30" fmla="*/ 254143 w 2841500"/>
                <a:gd name="connsiteY30" fmla="*/ 3100758 h 3383621"/>
                <a:gd name="connsiteX31" fmla="*/ 292946 w 2841500"/>
                <a:gd name="connsiteY31" fmla="*/ 3240059 h 3383621"/>
                <a:gd name="connsiteX32" fmla="*/ 536779 w 2841500"/>
                <a:gd name="connsiteY32" fmla="*/ 3254730 h 3383621"/>
                <a:gd name="connsiteX33" fmla="*/ 780303 w 2841500"/>
                <a:gd name="connsiteY33" fmla="*/ 3288014 h 3383621"/>
                <a:gd name="connsiteX34" fmla="*/ 978762 w 2841500"/>
                <a:gd name="connsiteY34" fmla="*/ 3360622 h 3383621"/>
                <a:gd name="connsiteX35" fmla="*/ 1079914 w 2841500"/>
                <a:gd name="connsiteY35" fmla="*/ 3331063 h 3383621"/>
                <a:gd name="connsiteX36" fmla="*/ 1165238 w 2841500"/>
                <a:gd name="connsiteY36" fmla="*/ 3316674 h 3383621"/>
                <a:gd name="connsiteX37" fmla="*/ 1235138 w 2841500"/>
                <a:gd name="connsiteY37" fmla="*/ 3320868 h 3383621"/>
                <a:gd name="connsiteX38" fmla="*/ 2260858 w 2841500"/>
                <a:gd name="connsiteY38" fmla="*/ 3383621 h 3383621"/>
                <a:gd name="connsiteX39" fmla="*/ 2726080 w 2841500"/>
                <a:gd name="connsiteY39" fmla="*/ 3306273 h 3383621"/>
                <a:gd name="connsiteX40" fmla="*/ 2785540 w 2841500"/>
                <a:gd name="connsiteY40" fmla="*/ 3299138 h 3383621"/>
                <a:gd name="connsiteX41" fmla="*/ 2841500 w 2841500"/>
                <a:gd name="connsiteY41" fmla="*/ 3223136 h 3383621"/>
                <a:gd name="connsiteX42" fmla="*/ 2812495 w 2841500"/>
                <a:gd name="connsiteY42" fmla="*/ 3044805 h 3383621"/>
                <a:gd name="connsiteX43" fmla="*/ 2791550 w 2841500"/>
                <a:gd name="connsiteY43" fmla="*/ 2941553 h 3383621"/>
                <a:gd name="connsiteX44" fmla="*/ 2753527 w 2841500"/>
                <a:gd name="connsiteY44" fmla="*/ 2852998 h 3383621"/>
                <a:gd name="connsiteX45" fmla="*/ 2753623 w 2841500"/>
                <a:gd name="connsiteY45" fmla="*/ 2746336 h 3383621"/>
                <a:gd name="connsiteX46" fmla="*/ 2715573 w 2841500"/>
                <a:gd name="connsiteY46" fmla="*/ 2682799 h 3383621"/>
                <a:gd name="connsiteX47" fmla="*/ 2691173 w 2841500"/>
                <a:gd name="connsiteY47" fmla="*/ 2602495 h 3383621"/>
                <a:gd name="connsiteX48" fmla="*/ 2685303 w 2841500"/>
                <a:gd name="connsiteY48" fmla="*/ 2544592 h 3383621"/>
                <a:gd name="connsiteX49" fmla="*/ 2679640 w 2841500"/>
                <a:gd name="connsiteY49" fmla="*/ 2460487 h 3383621"/>
                <a:gd name="connsiteX50" fmla="*/ 2643945 w 2841500"/>
                <a:gd name="connsiteY50" fmla="*/ 2356919 h 3383621"/>
                <a:gd name="connsiteX51" fmla="*/ 2601480 w 2841500"/>
                <a:gd name="connsiteY51" fmla="*/ 2227756 h 3383621"/>
                <a:gd name="connsiteX52" fmla="*/ 2593848 w 2841500"/>
                <a:gd name="connsiteY52" fmla="*/ 2166623 h 3383621"/>
                <a:gd name="connsiteX53" fmla="*/ 2580650 w 2841500"/>
                <a:gd name="connsiteY53" fmla="*/ 2076665 h 3383621"/>
                <a:gd name="connsiteX54" fmla="*/ 2530481 w 2841500"/>
                <a:gd name="connsiteY54" fmla="*/ 1964892 h 3383621"/>
                <a:gd name="connsiteX55" fmla="*/ 2492388 w 2841500"/>
                <a:gd name="connsiteY55" fmla="*/ 1845476 h 3383621"/>
                <a:gd name="connsiteX56" fmla="*/ 2454223 w 2841500"/>
                <a:gd name="connsiteY56" fmla="*/ 1711031 h 3383621"/>
                <a:gd name="connsiteX57" fmla="*/ 2431474 w 2841500"/>
                <a:gd name="connsiteY57" fmla="*/ 1613405 h 3383621"/>
                <a:gd name="connsiteX58" fmla="*/ 2391807 w 2841500"/>
                <a:gd name="connsiteY58" fmla="*/ 1501625 h 3383621"/>
                <a:gd name="connsiteX59" fmla="*/ 2355718 w 2841500"/>
                <a:gd name="connsiteY59" fmla="*/ 1356549 h 3383621"/>
                <a:gd name="connsiteX60" fmla="*/ 2286068 w 2841500"/>
                <a:gd name="connsiteY60" fmla="*/ 1199962 h 3383621"/>
                <a:gd name="connsiteX61" fmla="*/ 2266639 w 2841500"/>
                <a:gd name="connsiteY61" fmla="*/ 1127908 h 3383621"/>
                <a:gd name="connsiteX62" fmla="*/ 2213860 w 2841500"/>
                <a:gd name="connsiteY62" fmla="*/ 1025953 h 3383621"/>
                <a:gd name="connsiteX63" fmla="*/ 2196988 w 2841500"/>
                <a:gd name="connsiteY63" fmla="*/ 929879 h 3383621"/>
                <a:gd name="connsiteX64" fmla="*/ 2148964 w 2841500"/>
                <a:gd name="connsiteY64" fmla="*/ 847227 h 3383621"/>
                <a:gd name="connsiteX65" fmla="*/ 2131722 w 2841500"/>
                <a:gd name="connsiteY65" fmla="*/ 752243 h 3383621"/>
                <a:gd name="connsiteX66" fmla="*/ 2092958 w 2841500"/>
                <a:gd name="connsiteY66" fmla="*/ 686093 h 3383621"/>
                <a:gd name="connsiteX67" fmla="*/ 2072197 w 2841500"/>
                <a:gd name="connsiteY67" fmla="*/ 632139 h 3383621"/>
                <a:gd name="connsiteX68" fmla="*/ 2037972 w 2841500"/>
                <a:gd name="connsiteY68" fmla="*/ 504468 h 3383621"/>
                <a:gd name="connsiteX69" fmla="*/ 2010387 w 2841500"/>
                <a:gd name="connsiteY69" fmla="*/ 410791 h 3383621"/>
                <a:gd name="connsiteX70" fmla="*/ 1993286 w 2841500"/>
                <a:gd name="connsiteY70" fmla="*/ 375432 h 3383621"/>
                <a:gd name="connsiteX71" fmla="*/ 1975057 w 2841500"/>
                <a:gd name="connsiteY71" fmla="*/ 299012 h 3383621"/>
                <a:gd name="connsiteX72" fmla="*/ 1844137 w 2841500"/>
                <a:gd name="connsiteY72" fmla="*/ 306931 h 3383621"/>
                <a:gd name="connsiteX73" fmla="*/ 1766821 w 2841500"/>
                <a:gd name="connsiteY73" fmla="*/ 324993 h 3383621"/>
                <a:gd name="connsiteX74" fmla="*/ 1702239 w 2841500"/>
                <a:gd name="connsiteY74" fmla="*/ 324340 h 3383621"/>
                <a:gd name="connsiteX75" fmla="*/ 1589199 w 2841500"/>
                <a:gd name="connsiteY75" fmla="*/ 324993 h 3383621"/>
                <a:gd name="connsiteX76" fmla="*/ 1472736 w 2841500"/>
                <a:gd name="connsiteY76" fmla="*/ 308401 h 3383621"/>
                <a:gd name="connsiteX77" fmla="*/ 1392771 w 2841500"/>
                <a:gd name="connsiteY77" fmla="*/ 261775 h 3383621"/>
                <a:gd name="connsiteX78" fmla="*/ 1379656 w 2841500"/>
                <a:gd name="connsiteY78" fmla="*/ 266178 h 3383621"/>
                <a:gd name="connsiteX79" fmla="*/ 1350457 w 2841500"/>
                <a:gd name="connsiteY79" fmla="*/ 259517 h 3383621"/>
                <a:gd name="connsiteX80" fmla="*/ 1326427 w 2841500"/>
                <a:gd name="connsiteY80" fmla="*/ 267509 h 3383621"/>
                <a:gd name="connsiteX81" fmla="*/ 1279216 w 2841500"/>
                <a:gd name="connsiteY81" fmla="*/ 270241 h 3383621"/>
                <a:gd name="connsiteX82" fmla="*/ 1139925 w 2841500"/>
                <a:gd name="connsiteY82" fmla="*/ 234939 h 3383621"/>
                <a:gd name="connsiteX83" fmla="*/ 1055236 w 2841500"/>
                <a:gd name="connsiteY83" fmla="*/ 221448 h 3383621"/>
                <a:gd name="connsiteX84" fmla="*/ 930320 w 2841500"/>
                <a:gd name="connsiteY84" fmla="*/ 198194 h 3383621"/>
                <a:gd name="connsiteX85" fmla="*/ 851501 w 2841500"/>
                <a:gd name="connsiteY85" fmla="*/ 188599 h 3383621"/>
                <a:gd name="connsiteX86" fmla="*/ 776816 w 2841500"/>
                <a:gd name="connsiteY86" fmla="*/ 182277 h 3383621"/>
                <a:gd name="connsiteX87" fmla="*/ 672876 w 2841500"/>
                <a:gd name="connsiteY87" fmla="*/ 182787 h 3383621"/>
                <a:gd name="connsiteX88" fmla="*/ 619976 w 2841500"/>
                <a:gd name="connsiteY88" fmla="*/ 191986 h 3383621"/>
                <a:gd name="connsiteX89" fmla="*/ 561982 w 2841500"/>
                <a:gd name="connsiteY89" fmla="*/ 194091 h 3383621"/>
                <a:gd name="connsiteX90" fmla="*/ 485981 w 2841500"/>
                <a:gd name="connsiteY90" fmla="*/ 187017 h 3383621"/>
                <a:gd name="connsiteX91" fmla="*/ 390923 w 2841500"/>
                <a:gd name="connsiteY91" fmla="*/ 175783 h 3383621"/>
                <a:gd name="connsiteX92" fmla="*/ 316527 w 2841500"/>
                <a:gd name="connsiteY92" fmla="*/ 150004 h 3383621"/>
                <a:gd name="connsiteX93" fmla="*/ 228288 w 2841500"/>
                <a:gd name="connsiteY93" fmla="*/ 134930 h 3383621"/>
                <a:gd name="connsiteX94" fmla="*/ 101584 w 2841500"/>
                <a:gd name="connsiteY94" fmla="*/ 0 h 3383621"/>
                <a:gd name="connsiteX0" fmla="*/ 125092 w 2841500"/>
                <a:gd name="connsiteY0" fmla="*/ 5593 h 3287614"/>
                <a:gd name="connsiteX1" fmla="*/ 67635 w 2841500"/>
                <a:gd name="connsiteY1" fmla="*/ 0 h 3287614"/>
                <a:gd name="connsiteX2" fmla="*/ 30242 w 2841500"/>
                <a:gd name="connsiteY2" fmla="*/ 127993 h 3287614"/>
                <a:gd name="connsiteX3" fmla="*/ 4947 w 2841500"/>
                <a:gd name="connsiteY3" fmla="*/ 185976 h 3287614"/>
                <a:gd name="connsiteX4" fmla="*/ 42251 w 2841500"/>
                <a:gd name="connsiteY4" fmla="*/ 241321 h 3287614"/>
                <a:gd name="connsiteX5" fmla="*/ 0 w 2841500"/>
                <a:gd name="connsiteY5" fmla="*/ 319654 h 3287614"/>
                <a:gd name="connsiteX6" fmla="*/ 41994 w 2841500"/>
                <a:gd name="connsiteY6" fmla="*/ 422527 h 3287614"/>
                <a:gd name="connsiteX7" fmla="*/ 26092 w 2841500"/>
                <a:gd name="connsiteY7" fmla="*/ 509714 h 3287614"/>
                <a:gd name="connsiteX8" fmla="*/ 18746 w 2841500"/>
                <a:gd name="connsiteY8" fmla="*/ 556293 h 3287614"/>
                <a:gd name="connsiteX9" fmla="*/ 6495 w 2841500"/>
                <a:gd name="connsiteY9" fmla="*/ 651870 h 3287614"/>
                <a:gd name="connsiteX10" fmla="*/ 36644 w 2841500"/>
                <a:gd name="connsiteY10" fmla="*/ 801896 h 3287614"/>
                <a:gd name="connsiteX11" fmla="*/ 70904 w 2841500"/>
                <a:gd name="connsiteY11" fmla="*/ 891942 h 3287614"/>
                <a:gd name="connsiteX12" fmla="*/ 84398 w 2841500"/>
                <a:gd name="connsiteY12" fmla="*/ 964230 h 3287614"/>
                <a:gd name="connsiteX13" fmla="*/ 117039 w 2841500"/>
                <a:gd name="connsiteY13" fmla="*/ 1139761 h 3287614"/>
                <a:gd name="connsiteX14" fmla="*/ 122153 w 2841500"/>
                <a:gd name="connsiteY14" fmla="*/ 1249940 h 3287614"/>
                <a:gd name="connsiteX15" fmla="*/ 100070 w 2841500"/>
                <a:gd name="connsiteY15" fmla="*/ 1367255 h 3287614"/>
                <a:gd name="connsiteX16" fmla="*/ 48137 w 2841500"/>
                <a:gd name="connsiteY16" fmla="*/ 1514096 h 3287614"/>
                <a:gd name="connsiteX17" fmla="*/ 90165 w 2841500"/>
                <a:gd name="connsiteY17" fmla="*/ 1715620 h 3287614"/>
                <a:gd name="connsiteX18" fmla="*/ 39403 w 2841500"/>
                <a:gd name="connsiteY18" fmla="*/ 1878877 h 3287614"/>
                <a:gd name="connsiteX19" fmla="*/ 107784 w 2841500"/>
                <a:gd name="connsiteY19" fmla="*/ 2079437 h 3287614"/>
                <a:gd name="connsiteX20" fmla="*/ 93416 w 2841500"/>
                <a:gd name="connsiteY20" fmla="*/ 2221172 h 3287614"/>
                <a:gd name="connsiteX21" fmla="*/ 53928 w 2841500"/>
                <a:gd name="connsiteY21" fmla="*/ 2347922 h 3287614"/>
                <a:gd name="connsiteX22" fmla="*/ 78774 w 2841500"/>
                <a:gd name="connsiteY22" fmla="*/ 2408554 h 3287614"/>
                <a:gd name="connsiteX23" fmla="*/ 87526 w 2841500"/>
                <a:gd name="connsiteY23" fmla="*/ 2528104 h 3287614"/>
                <a:gd name="connsiteX24" fmla="*/ 76240 w 2841500"/>
                <a:gd name="connsiteY24" fmla="*/ 2579233 h 3287614"/>
                <a:gd name="connsiteX25" fmla="*/ 72736 w 2841500"/>
                <a:gd name="connsiteY25" fmla="*/ 2625994 h 3287614"/>
                <a:gd name="connsiteX26" fmla="*/ 106027 w 2841500"/>
                <a:gd name="connsiteY26" fmla="*/ 2699737 h 3287614"/>
                <a:gd name="connsiteX27" fmla="*/ 153168 w 2841500"/>
                <a:gd name="connsiteY27" fmla="*/ 2731704 h 3287614"/>
                <a:gd name="connsiteX28" fmla="*/ 138539 w 2841500"/>
                <a:gd name="connsiteY28" fmla="*/ 2780042 h 3287614"/>
                <a:gd name="connsiteX29" fmla="*/ 168743 w 2841500"/>
                <a:gd name="connsiteY29" fmla="*/ 2863968 h 3287614"/>
                <a:gd name="connsiteX30" fmla="*/ 254143 w 2841500"/>
                <a:gd name="connsiteY30" fmla="*/ 3004751 h 3287614"/>
                <a:gd name="connsiteX31" fmla="*/ 292946 w 2841500"/>
                <a:gd name="connsiteY31" fmla="*/ 3144052 h 3287614"/>
                <a:gd name="connsiteX32" fmla="*/ 536779 w 2841500"/>
                <a:gd name="connsiteY32" fmla="*/ 3158723 h 3287614"/>
                <a:gd name="connsiteX33" fmla="*/ 780303 w 2841500"/>
                <a:gd name="connsiteY33" fmla="*/ 3192007 h 3287614"/>
                <a:gd name="connsiteX34" fmla="*/ 978762 w 2841500"/>
                <a:gd name="connsiteY34" fmla="*/ 3264615 h 3287614"/>
                <a:gd name="connsiteX35" fmla="*/ 1079914 w 2841500"/>
                <a:gd name="connsiteY35" fmla="*/ 3235056 h 3287614"/>
                <a:gd name="connsiteX36" fmla="*/ 1165238 w 2841500"/>
                <a:gd name="connsiteY36" fmla="*/ 3220667 h 3287614"/>
                <a:gd name="connsiteX37" fmla="*/ 1235138 w 2841500"/>
                <a:gd name="connsiteY37" fmla="*/ 3224861 h 3287614"/>
                <a:gd name="connsiteX38" fmla="*/ 2260858 w 2841500"/>
                <a:gd name="connsiteY38" fmla="*/ 3287614 h 3287614"/>
                <a:gd name="connsiteX39" fmla="*/ 2726080 w 2841500"/>
                <a:gd name="connsiteY39" fmla="*/ 3210266 h 3287614"/>
                <a:gd name="connsiteX40" fmla="*/ 2785540 w 2841500"/>
                <a:gd name="connsiteY40" fmla="*/ 3203131 h 3287614"/>
                <a:gd name="connsiteX41" fmla="*/ 2841500 w 2841500"/>
                <a:gd name="connsiteY41" fmla="*/ 3127129 h 3287614"/>
                <a:gd name="connsiteX42" fmla="*/ 2812495 w 2841500"/>
                <a:gd name="connsiteY42" fmla="*/ 2948798 h 3287614"/>
                <a:gd name="connsiteX43" fmla="*/ 2791550 w 2841500"/>
                <a:gd name="connsiteY43" fmla="*/ 2845546 h 3287614"/>
                <a:gd name="connsiteX44" fmla="*/ 2753527 w 2841500"/>
                <a:gd name="connsiteY44" fmla="*/ 2756991 h 3287614"/>
                <a:gd name="connsiteX45" fmla="*/ 2753623 w 2841500"/>
                <a:gd name="connsiteY45" fmla="*/ 2650329 h 3287614"/>
                <a:gd name="connsiteX46" fmla="*/ 2715573 w 2841500"/>
                <a:gd name="connsiteY46" fmla="*/ 2586792 h 3287614"/>
                <a:gd name="connsiteX47" fmla="*/ 2691173 w 2841500"/>
                <a:gd name="connsiteY47" fmla="*/ 2506488 h 3287614"/>
                <a:gd name="connsiteX48" fmla="*/ 2685303 w 2841500"/>
                <a:gd name="connsiteY48" fmla="*/ 2448585 h 3287614"/>
                <a:gd name="connsiteX49" fmla="*/ 2679640 w 2841500"/>
                <a:gd name="connsiteY49" fmla="*/ 2364480 h 3287614"/>
                <a:gd name="connsiteX50" fmla="*/ 2643945 w 2841500"/>
                <a:gd name="connsiteY50" fmla="*/ 2260912 h 3287614"/>
                <a:gd name="connsiteX51" fmla="*/ 2601480 w 2841500"/>
                <a:gd name="connsiteY51" fmla="*/ 2131749 h 3287614"/>
                <a:gd name="connsiteX52" fmla="*/ 2593848 w 2841500"/>
                <a:gd name="connsiteY52" fmla="*/ 2070616 h 3287614"/>
                <a:gd name="connsiteX53" fmla="*/ 2580650 w 2841500"/>
                <a:gd name="connsiteY53" fmla="*/ 1980658 h 3287614"/>
                <a:gd name="connsiteX54" fmla="*/ 2530481 w 2841500"/>
                <a:gd name="connsiteY54" fmla="*/ 1868885 h 3287614"/>
                <a:gd name="connsiteX55" fmla="*/ 2492388 w 2841500"/>
                <a:gd name="connsiteY55" fmla="*/ 1749469 h 3287614"/>
                <a:gd name="connsiteX56" fmla="*/ 2454223 w 2841500"/>
                <a:gd name="connsiteY56" fmla="*/ 1615024 h 3287614"/>
                <a:gd name="connsiteX57" fmla="*/ 2431474 w 2841500"/>
                <a:gd name="connsiteY57" fmla="*/ 1517398 h 3287614"/>
                <a:gd name="connsiteX58" fmla="*/ 2391807 w 2841500"/>
                <a:gd name="connsiteY58" fmla="*/ 1405618 h 3287614"/>
                <a:gd name="connsiteX59" fmla="*/ 2355718 w 2841500"/>
                <a:gd name="connsiteY59" fmla="*/ 1260542 h 3287614"/>
                <a:gd name="connsiteX60" fmla="*/ 2286068 w 2841500"/>
                <a:gd name="connsiteY60" fmla="*/ 1103955 h 3287614"/>
                <a:gd name="connsiteX61" fmla="*/ 2266639 w 2841500"/>
                <a:gd name="connsiteY61" fmla="*/ 1031901 h 3287614"/>
                <a:gd name="connsiteX62" fmla="*/ 2213860 w 2841500"/>
                <a:gd name="connsiteY62" fmla="*/ 929946 h 3287614"/>
                <a:gd name="connsiteX63" fmla="*/ 2196988 w 2841500"/>
                <a:gd name="connsiteY63" fmla="*/ 833872 h 3287614"/>
                <a:gd name="connsiteX64" fmla="*/ 2148964 w 2841500"/>
                <a:gd name="connsiteY64" fmla="*/ 751220 h 3287614"/>
                <a:gd name="connsiteX65" fmla="*/ 2131722 w 2841500"/>
                <a:gd name="connsiteY65" fmla="*/ 656236 h 3287614"/>
                <a:gd name="connsiteX66" fmla="*/ 2092958 w 2841500"/>
                <a:gd name="connsiteY66" fmla="*/ 590086 h 3287614"/>
                <a:gd name="connsiteX67" fmla="*/ 2072197 w 2841500"/>
                <a:gd name="connsiteY67" fmla="*/ 536132 h 3287614"/>
                <a:gd name="connsiteX68" fmla="*/ 2037972 w 2841500"/>
                <a:gd name="connsiteY68" fmla="*/ 408461 h 3287614"/>
                <a:gd name="connsiteX69" fmla="*/ 2010387 w 2841500"/>
                <a:gd name="connsiteY69" fmla="*/ 314784 h 3287614"/>
                <a:gd name="connsiteX70" fmla="*/ 1993286 w 2841500"/>
                <a:gd name="connsiteY70" fmla="*/ 279425 h 3287614"/>
                <a:gd name="connsiteX71" fmla="*/ 1975057 w 2841500"/>
                <a:gd name="connsiteY71" fmla="*/ 203005 h 3287614"/>
                <a:gd name="connsiteX72" fmla="*/ 1844137 w 2841500"/>
                <a:gd name="connsiteY72" fmla="*/ 210924 h 3287614"/>
                <a:gd name="connsiteX73" fmla="*/ 1766821 w 2841500"/>
                <a:gd name="connsiteY73" fmla="*/ 228986 h 3287614"/>
                <a:gd name="connsiteX74" fmla="*/ 1702239 w 2841500"/>
                <a:gd name="connsiteY74" fmla="*/ 228333 h 3287614"/>
                <a:gd name="connsiteX75" fmla="*/ 1589199 w 2841500"/>
                <a:gd name="connsiteY75" fmla="*/ 228986 h 3287614"/>
                <a:gd name="connsiteX76" fmla="*/ 1472736 w 2841500"/>
                <a:gd name="connsiteY76" fmla="*/ 212394 h 3287614"/>
                <a:gd name="connsiteX77" fmla="*/ 1392771 w 2841500"/>
                <a:gd name="connsiteY77" fmla="*/ 165768 h 3287614"/>
                <a:gd name="connsiteX78" fmla="*/ 1379656 w 2841500"/>
                <a:gd name="connsiteY78" fmla="*/ 170171 h 3287614"/>
                <a:gd name="connsiteX79" fmla="*/ 1350457 w 2841500"/>
                <a:gd name="connsiteY79" fmla="*/ 163510 h 3287614"/>
                <a:gd name="connsiteX80" fmla="*/ 1326427 w 2841500"/>
                <a:gd name="connsiteY80" fmla="*/ 171502 h 3287614"/>
                <a:gd name="connsiteX81" fmla="*/ 1279216 w 2841500"/>
                <a:gd name="connsiteY81" fmla="*/ 174234 h 3287614"/>
                <a:gd name="connsiteX82" fmla="*/ 1139925 w 2841500"/>
                <a:gd name="connsiteY82" fmla="*/ 138932 h 3287614"/>
                <a:gd name="connsiteX83" fmla="*/ 1055236 w 2841500"/>
                <a:gd name="connsiteY83" fmla="*/ 125441 h 3287614"/>
                <a:gd name="connsiteX84" fmla="*/ 930320 w 2841500"/>
                <a:gd name="connsiteY84" fmla="*/ 102187 h 3287614"/>
                <a:gd name="connsiteX85" fmla="*/ 851501 w 2841500"/>
                <a:gd name="connsiteY85" fmla="*/ 92592 h 3287614"/>
                <a:gd name="connsiteX86" fmla="*/ 776816 w 2841500"/>
                <a:gd name="connsiteY86" fmla="*/ 86270 h 3287614"/>
                <a:gd name="connsiteX87" fmla="*/ 672876 w 2841500"/>
                <a:gd name="connsiteY87" fmla="*/ 86780 h 3287614"/>
                <a:gd name="connsiteX88" fmla="*/ 619976 w 2841500"/>
                <a:gd name="connsiteY88" fmla="*/ 95979 h 3287614"/>
                <a:gd name="connsiteX89" fmla="*/ 561982 w 2841500"/>
                <a:gd name="connsiteY89" fmla="*/ 98084 h 3287614"/>
                <a:gd name="connsiteX90" fmla="*/ 485981 w 2841500"/>
                <a:gd name="connsiteY90" fmla="*/ 91010 h 3287614"/>
                <a:gd name="connsiteX91" fmla="*/ 390923 w 2841500"/>
                <a:gd name="connsiteY91" fmla="*/ 79776 h 3287614"/>
                <a:gd name="connsiteX92" fmla="*/ 316527 w 2841500"/>
                <a:gd name="connsiteY92" fmla="*/ 53997 h 3287614"/>
                <a:gd name="connsiteX93" fmla="*/ 228288 w 2841500"/>
                <a:gd name="connsiteY93" fmla="*/ 38923 h 3287614"/>
                <a:gd name="connsiteX94" fmla="*/ 125092 w 2841500"/>
                <a:gd name="connsiteY94" fmla="*/ 5593 h 328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841500" h="3287614">
                  <a:moveTo>
                    <a:pt x="125092" y="5593"/>
                  </a:moveTo>
                  <a:lnTo>
                    <a:pt x="67635" y="0"/>
                  </a:lnTo>
                  <a:lnTo>
                    <a:pt x="30242" y="127993"/>
                  </a:lnTo>
                  <a:lnTo>
                    <a:pt x="4947" y="185976"/>
                  </a:lnTo>
                  <a:lnTo>
                    <a:pt x="42251" y="241321"/>
                  </a:lnTo>
                  <a:lnTo>
                    <a:pt x="0" y="319654"/>
                  </a:lnTo>
                  <a:lnTo>
                    <a:pt x="41994" y="422527"/>
                  </a:lnTo>
                  <a:lnTo>
                    <a:pt x="26092" y="509714"/>
                  </a:lnTo>
                  <a:lnTo>
                    <a:pt x="18746" y="556293"/>
                  </a:lnTo>
                  <a:lnTo>
                    <a:pt x="6495" y="651870"/>
                  </a:lnTo>
                  <a:cubicBezTo>
                    <a:pt x="22672" y="691034"/>
                    <a:pt x="20467" y="762732"/>
                    <a:pt x="36644" y="801896"/>
                  </a:cubicBezTo>
                  <a:lnTo>
                    <a:pt x="70904" y="891942"/>
                  </a:lnTo>
                  <a:lnTo>
                    <a:pt x="84398" y="964230"/>
                  </a:lnTo>
                  <a:cubicBezTo>
                    <a:pt x="85285" y="1000255"/>
                    <a:pt x="116152" y="1103736"/>
                    <a:pt x="117039" y="1139761"/>
                  </a:cubicBezTo>
                  <a:lnTo>
                    <a:pt x="122153" y="1249940"/>
                  </a:lnTo>
                  <a:cubicBezTo>
                    <a:pt x="122284" y="1340287"/>
                    <a:pt x="99939" y="1276908"/>
                    <a:pt x="100070" y="1367255"/>
                  </a:cubicBezTo>
                  <a:lnTo>
                    <a:pt x="48137" y="1514096"/>
                  </a:lnTo>
                  <a:lnTo>
                    <a:pt x="90165" y="1715620"/>
                  </a:lnTo>
                  <a:lnTo>
                    <a:pt x="39403" y="1878877"/>
                  </a:lnTo>
                  <a:lnTo>
                    <a:pt x="107784" y="2079437"/>
                  </a:lnTo>
                  <a:lnTo>
                    <a:pt x="93416" y="2221172"/>
                  </a:lnTo>
                  <a:lnTo>
                    <a:pt x="53928" y="2347922"/>
                  </a:lnTo>
                  <a:lnTo>
                    <a:pt x="78774" y="2408554"/>
                  </a:lnTo>
                  <a:lnTo>
                    <a:pt x="87526" y="2528104"/>
                  </a:lnTo>
                  <a:cubicBezTo>
                    <a:pt x="75803" y="2538152"/>
                    <a:pt x="78705" y="2562918"/>
                    <a:pt x="76240" y="2579233"/>
                  </a:cubicBezTo>
                  <a:cubicBezTo>
                    <a:pt x="73775" y="2595548"/>
                    <a:pt x="67772" y="2605910"/>
                    <a:pt x="72736" y="2625994"/>
                  </a:cubicBezTo>
                  <a:cubicBezTo>
                    <a:pt x="77701" y="2646078"/>
                    <a:pt x="105338" y="2662631"/>
                    <a:pt x="106027" y="2699737"/>
                  </a:cubicBezTo>
                  <a:lnTo>
                    <a:pt x="153168" y="2731704"/>
                  </a:lnTo>
                  <a:lnTo>
                    <a:pt x="138539" y="2780042"/>
                  </a:lnTo>
                  <a:cubicBezTo>
                    <a:pt x="138081" y="2812566"/>
                    <a:pt x="169201" y="2831444"/>
                    <a:pt x="168743" y="2863968"/>
                  </a:cubicBezTo>
                  <a:lnTo>
                    <a:pt x="254143" y="3004751"/>
                  </a:lnTo>
                  <a:lnTo>
                    <a:pt x="292946" y="3144052"/>
                  </a:lnTo>
                  <a:lnTo>
                    <a:pt x="536779" y="3158723"/>
                  </a:lnTo>
                  <a:cubicBezTo>
                    <a:pt x="536254" y="3226861"/>
                    <a:pt x="780828" y="3123869"/>
                    <a:pt x="780303" y="3192007"/>
                  </a:cubicBezTo>
                  <a:lnTo>
                    <a:pt x="978762" y="3264615"/>
                  </a:lnTo>
                  <a:lnTo>
                    <a:pt x="1079914" y="3235056"/>
                  </a:lnTo>
                  <a:cubicBezTo>
                    <a:pt x="1079356" y="3266252"/>
                    <a:pt x="1165796" y="3189471"/>
                    <a:pt x="1165238" y="3220667"/>
                  </a:cubicBezTo>
                  <a:lnTo>
                    <a:pt x="1235138" y="3224861"/>
                  </a:lnTo>
                  <a:lnTo>
                    <a:pt x="2260858" y="3287614"/>
                  </a:lnTo>
                  <a:lnTo>
                    <a:pt x="2726080" y="3210266"/>
                  </a:lnTo>
                  <a:lnTo>
                    <a:pt x="2785540" y="3203131"/>
                  </a:lnTo>
                  <a:cubicBezTo>
                    <a:pt x="2785695" y="3177797"/>
                    <a:pt x="2841345" y="3152463"/>
                    <a:pt x="2841500" y="3127129"/>
                  </a:cubicBezTo>
                  <a:lnTo>
                    <a:pt x="2812495" y="2948798"/>
                  </a:lnTo>
                  <a:lnTo>
                    <a:pt x="2791550" y="2845546"/>
                  </a:lnTo>
                  <a:lnTo>
                    <a:pt x="2753527" y="2756991"/>
                  </a:lnTo>
                  <a:lnTo>
                    <a:pt x="2753623" y="2650329"/>
                  </a:lnTo>
                  <a:lnTo>
                    <a:pt x="2715573" y="2586792"/>
                  </a:lnTo>
                  <a:lnTo>
                    <a:pt x="2691173" y="2506488"/>
                  </a:lnTo>
                  <a:cubicBezTo>
                    <a:pt x="2692026" y="2473715"/>
                    <a:pt x="2684450" y="2481358"/>
                    <a:pt x="2685303" y="2448585"/>
                  </a:cubicBezTo>
                  <a:lnTo>
                    <a:pt x="2679640" y="2364480"/>
                  </a:lnTo>
                  <a:lnTo>
                    <a:pt x="2643945" y="2260912"/>
                  </a:lnTo>
                  <a:lnTo>
                    <a:pt x="2601480" y="2131749"/>
                  </a:lnTo>
                  <a:lnTo>
                    <a:pt x="2593848" y="2070616"/>
                  </a:lnTo>
                  <a:lnTo>
                    <a:pt x="2580650" y="1980658"/>
                  </a:lnTo>
                  <a:lnTo>
                    <a:pt x="2530481" y="1868885"/>
                  </a:lnTo>
                  <a:lnTo>
                    <a:pt x="2492388" y="1749469"/>
                  </a:lnTo>
                  <a:lnTo>
                    <a:pt x="2454223" y="1615024"/>
                  </a:lnTo>
                  <a:lnTo>
                    <a:pt x="2431474" y="1517398"/>
                  </a:lnTo>
                  <a:lnTo>
                    <a:pt x="2391807" y="1405618"/>
                  </a:lnTo>
                  <a:cubicBezTo>
                    <a:pt x="2391339" y="1354761"/>
                    <a:pt x="2356186" y="1311399"/>
                    <a:pt x="2355718" y="1260542"/>
                  </a:cubicBezTo>
                  <a:lnTo>
                    <a:pt x="2286068" y="1103955"/>
                  </a:lnTo>
                  <a:cubicBezTo>
                    <a:pt x="2286528" y="1062448"/>
                    <a:pt x="2266179" y="1073408"/>
                    <a:pt x="2266639" y="1031901"/>
                  </a:cubicBezTo>
                  <a:lnTo>
                    <a:pt x="2213860" y="929946"/>
                  </a:lnTo>
                  <a:lnTo>
                    <a:pt x="2196988" y="833872"/>
                  </a:lnTo>
                  <a:lnTo>
                    <a:pt x="2148964" y="751220"/>
                  </a:lnTo>
                  <a:lnTo>
                    <a:pt x="2131722" y="656236"/>
                  </a:lnTo>
                  <a:lnTo>
                    <a:pt x="2092958" y="590086"/>
                  </a:lnTo>
                  <a:cubicBezTo>
                    <a:pt x="2056426" y="563991"/>
                    <a:pt x="2072197" y="555563"/>
                    <a:pt x="2072197" y="536132"/>
                  </a:cubicBezTo>
                  <a:lnTo>
                    <a:pt x="2037972" y="408461"/>
                  </a:lnTo>
                  <a:lnTo>
                    <a:pt x="2010387" y="314784"/>
                  </a:lnTo>
                  <a:cubicBezTo>
                    <a:pt x="2010956" y="302245"/>
                    <a:pt x="1992717" y="291964"/>
                    <a:pt x="1993286" y="279425"/>
                  </a:cubicBezTo>
                  <a:cubicBezTo>
                    <a:pt x="1993479" y="252447"/>
                    <a:pt x="1974864" y="229983"/>
                    <a:pt x="1975057" y="203005"/>
                  </a:cubicBezTo>
                  <a:lnTo>
                    <a:pt x="1844137" y="210924"/>
                  </a:lnTo>
                  <a:lnTo>
                    <a:pt x="1766821" y="228986"/>
                  </a:lnTo>
                  <a:lnTo>
                    <a:pt x="1702239" y="228333"/>
                  </a:lnTo>
                  <a:lnTo>
                    <a:pt x="1589199" y="228986"/>
                  </a:lnTo>
                  <a:lnTo>
                    <a:pt x="1472736" y="212394"/>
                  </a:lnTo>
                  <a:lnTo>
                    <a:pt x="1392771" y="165768"/>
                  </a:lnTo>
                  <a:lnTo>
                    <a:pt x="1379656" y="170171"/>
                  </a:lnTo>
                  <a:lnTo>
                    <a:pt x="1350457" y="163510"/>
                  </a:lnTo>
                  <a:lnTo>
                    <a:pt x="1326427" y="171502"/>
                  </a:lnTo>
                  <a:lnTo>
                    <a:pt x="1279216" y="174234"/>
                  </a:lnTo>
                  <a:lnTo>
                    <a:pt x="1139925" y="138932"/>
                  </a:lnTo>
                  <a:lnTo>
                    <a:pt x="1055236" y="125441"/>
                  </a:lnTo>
                  <a:lnTo>
                    <a:pt x="930320" y="102187"/>
                  </a:lnTo>
                  <a:lnTo>
                    <a:pt x="851501" y="92592"/>
                  </a:lnTo>
                  <a:lnTo>
                    <a:pt x="776816" y="86270"/>
                  </a:lnTo>
                  <a:lnTo>
                    <a:pt x="672876" y="86780"/>
                  </a:lnTo>
                  <a:lnTo>
                    <a:pt x="619976" y="95979"/>
                  </a:lnTo>
                  <a:cubicBezTo>
                    <a:pt x="611093" y="96681"/>
                    <a:pt x="570865" y="97382"/>
                    <a:pt x="561982" y="98084"/>
                  </a:cubicBezTo>
                  <a:lnTo>
                    <a:pt x="485981" y="91010"/>
                  </a:lnTo>
                  <a:lnTo>
                    <a:pt x="390923" y="79776"/>
                  </a:lnTo>
                  <a:lnTo>
                    <a:pt x="316527" y="53997"/>
                  </a:lnTo>
                  <a:lnTo>
                    <a:pt x="228288" y="38923"/>
                  </a:lnTo>
                  <a:lnTo>
                    <a:pt x="125092" y="5593"/>
                  </a:lnTo>
                  <a:close/>
                </a:path>
              </a:pathLst>
            </a:custGeom>
            <a:solidFill>
              <a:srgbClr val="9BBB59">
                <a:lumMod val="60000"/>
                <a:lumOff val="40000"/>
              </a:srgbClr>
            </a:solidFill>
            <a:ln w="63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61" name="Freeform 4">
              <a:extLst>
                <a:ext uri="{FF2B5EF4-FFF2-40B4-BE49-F238E27FC236}">
                  <a16:creationId xmlns:a16="http://schemas.microsoft.com/office/drawing/2014/main" id="{8DFF74E8-993B-42A8-A29F-F2D38AEFB2CD}"/>
                </a:ext>
              </a:extLst>
            </p:cNvPr>
            <p:cNvSpPr/>
            <p:nvPr/>
          </p:nvSpPr>
          <p:spPr>
            <a:xfrm rot="20248418">
              <a:off x="1861776" y="3697921"/>
              <a:ext cx="469684" cy="454068"/>
            </a:xfrm>
            <a:custGeom>
              <a:avLst/>
              <a:gdLst>
                <a:gd name="connsiteX0" fmla="*/ 228600 w 787400"/>
                <a:gd name="connsiteY0" fmla="*/ 0 h 603250"/>
                <a:gd name="connsiteX1" fmla="*/ 146050 w 787400"/>
                <a:gd name="connsiteY1" fmla="*/ 6350 h 603250"/>
                <a:gd name="connsiteX2" fmla="*/ 63500 w 787400"/>
                <a:gd name="connsiteY2" fmla="*/ 63500 h 603250"/>
                <a:gd name="connsiteX3" fmla="*/ 0 w 787400"/>
                <a:gd name="connsiteY3" fmla="*/ 107950 h 603250"/>
                <a:gd name="connsiteX4" fmla="*/ 139700 w 787400"/>
                <a:gd name="connsiteY4" fmla="*/ 139700 h 603250"/>
                <a:gd name="connsiteX5" fmla="*/ 279400 w 787400"/>
                <a:gd name="connsiteY5" fmla="*/ 171450 h 603250"/>
                <a:gd name="connsiteX6" fmla="*/ 368300 w 787400"/>
                <a:gd name="connsiteY6" fmla="*/ 234950 h 603250"/>
                <a:gd name="connsiteX7" fmla="*/ 419100 w 787400"/>
                <a:gd name="connsiteY7" fmla="*/ 311150 h 603250"/>
                <a:gd name="connsiteX8" fmla="*/ 539750 w 787400"/>
                <a:gd name="connsiteY8" fmla="*/ 349250 h 603250"/>
                <a:gd name="connsiteX9" fmla="*/ 615950 w 787400"/>
                <a:gd name="connsiteY9" fmla="*/ 476250 h 603250"/>
                <a:gd name="connsiteX10" fmla="*/ 635000 w 787400"/>
                <a:gd name="connsiteY10" fmla="*/ 603250 h 603250"/>
                <a:gd name="connsiteX11" fmla="*/ 736600 w 787400"/>
                <a:gd name="connsiteY11" fmla="*/ 450850 h 603250"/>
                <a:gd name="connsiteX12" fmla="*/ 787400 w 787400"/>
                <a:gd name="connsiteY12" fmla="*/ 349250 h 603250"/>
                <a:gd name="connsiteX13" fmla="*/ 692150 w 787400"/>
                <a:gd name="connsiteY13" fmla="*/ 260350 h 603250"/>
                <a:gd name="connsiteX14" fmla="*/ 565150 w 787400"/>
                <a:gd name="connsiteY14" fmla="*/ 190500 h 603250"/>
                <a:gd name="connsiteX15" fmla="*/ 444500 w 787400"/>
                <a:gd name="connsiteY15" fmla="*/ 165100 h 603250"/>
                <a:gd name="connsiteX16" fmla="*/ 393700 w 787400"/>
                <a:gd name="connsiteY16" fmla="*/ 95250 h 603250"/>
                <a:gd name="connsiteX17" fmla="*/ 285750 w 787400"/>
                <a:gd name="connsiteY17" fmla="*/ 57150 h 603250"/>
                <a:gd name="connsiteX18" fmla="*/ 228600 w 787400"/>
                <a:gd name="connsiteY18" fmla="*/ 0 h 603250"/>
                <a:gd name="connsiteX0" fmla="*/ 165100 w 723900"/>
                <a:gd name="connsiteY0" fmla="*/ 0 h 603250"/>
                <a:gd name="connsiteX1" fmla="*/ 82550 w 723900"/>
                <a:gd name="connsiteY1" fmla="*/ 6350 h 603250"/>
                <a:gd name="connsiteX2" fmla="*/ 0 w 723900"/>
                <a:gd name="connsiteY2" fmla="*/ 63500 h 603250"/>
                <a:gd name="connsiteX3" fmla="*/ 28863 w 723900"/>
                <a:gd name="connsiteY3" fmla="*/ 178714 h 603250"/>
                <a:gd name="connsiteX4" fmla="*/ 76200 w 723900"/>
                <a:gd name="connsiteY4" fmla="*/ 139700 h 603250"/>
                <a:gd name="connsiteX5" fmla="*/ 215900 w 723900"/>
                <a:gd name="connsiteY5" fmla="*/ 171450 h 603250"/>
                <a:gd name="connsiteX6" fmla="*/ 304800 w 723900"/>
                <a:gd name="connsiteY6" fmla="*/ 234950 h 603250"/>
                <a:gd name="connsiteX7" fmla="*/ 355600 w 723900"/>
                <a:gd name="connsiteY7" fmla="*/ 311150 h 603250"/>
                <a:gd name="connsiteX8" fmla="*/ 476250 w 723900"/>
                <a:gd name="connsiteY8" fmla="*/ 349250 h 603250"/>
                <a:gd name="connsiteX9" fmla="*/ 552450 w 723900"/>
                <a:gd name="connsiteY9" fmla="*/ 476250 h 603250"/>
                <a:gd name="connsiteX10" fmla="*/ 571500 w 723900"/>
                <a:gd name="connsiteY10" fmla="*/ 603250 h 603250"/>
                <a:gd name="connsiteX11" fmla="*/ 673100 w 723900"/>
                <a:gd name="connsiteY11" fmla="*/ 450850 h 603250"/>
                <a:gd name="connsiteX12" fmla="*/ 723900 w 723900"/>
                <a:gd name="connsiteY12" fmla="*/ 349250 h 603250"/>
                <a:gd name="connsiteX13" fmla="*/ 628650 w 723900"/>
                <a:gd name="connsiteY13" fmla="*/ 260350 h 603250"/>
                <a:gd name="connsiteX14" fmla="*/ 501650 w 723900"/>
                <a:gd name="connsiteY14" fmla="*/ 190500 h 603250"/>
                <a:gd name="connsiteX15" fmla="*/ 381000 w 723900"/>
                <a:gd name="connsiteY15" fmla="*/ 165100 h 603250"/>
                <a:gd name="connsiteX16" fmla="*/ 330200 w 723900"/>
                <a:gd name="connsiteY16" fmla="*/ 95250 h 603250"/>
                <a:gd name="connsiteX17" fmla="*/ 222250 w 723900"/>
                <a:gd name="connsiteY17" fmla="*/ 57150 h 603250"/>
                <a:gd name="connsiteX18" fmla="*/ 165100 w 723900"/>
                <a:gd name="connsiteY18" fmla="*/ 0 h 603250"/>
                <a:gd name="connsiteX0" fmla="*/ 165100 w 723900"/>
                <a:gd name="connsiteY0" fmla="*/ 56980 h 660230"/>
                <a:gd name="connsiteX1" fmla="*/ 27675 w 723900"/>
                <a:gd name="connsiteY1" fmla="*/ 0 h 660230"/>
                <a:gd name="connsiteX2" fmla="*/ 0 w 723900"/>
                <a:gd name="connsiteY2" fmla="*/ 120480 h 660230"/>
                <a:gd name="connsiteX3" fmla="*/ 28863 w 723900"/>
                <a:gd name="connsiteY3" fmla="*/ 235694 h 660230"/>
                <a:gd name="connsiteX4" fmla="*/ 76200 w 723900"/>
                <a:gd name="connsiteY4" fmla="*/ 196680 h 660230"/>
                <a:gd name="connsiteX5" fmla="*/ 215900 w 723900"/>
                <a:gd name="connsiteY5" fmla="*/ 228430 h 660230"/>
                <a:gd name="connsiteX6" fmla="*/ 304800 w 723900"/>
                <a:gd name="connsiteY6" fmla="*/ 291930 h 660230"/>
                <a:gd name="connsiteX7" fmla="*/ 355600 w 723900"/>
                <a:gd name="connsiteY7" fmla="*/ 368130 h 660230"/>
                <a:gd name="connsiteX8" fmla="*/ 476250 w 723900"/>
                <a:gd name="connsiteY8" fmla="*/ 406230 h 660230"/>
                <a:gd name="connsiteX9" fmla="*/ 552450 w 723900"/>
                <a:gd name="connsiteY9" fmla="*/ 533230 h 660230"/>
                <a:gd name="connsiteX10" fmla="*/ 571500 w 723900"/>
                <a:gd name="connsiteY10" fmla="*/ 660230 h 660230"/>
                <a:gd name="connsiteX11" fmla="*/ 673100 w 723900"/>
                <a:gd name="connsiteY11" fmla="*/ 507830 h 660230"/>
                <a:gd name="connsiteX12" fmla="*/ 723900 w 723900"/>
                <a:gd name="connsiteY12" fmla="*/ 406230 h 660230"/>
                <a:gd name="connsiteX13" fmla="*/ 628650 w 723900"/>
                <a:gd name="connsiteY13" fmla="*/ 317330 h 660230"/>
                <a:gd name="connsiteX14" fmla="*/ 501650 w 723900"/>
                <a:gd name="connsiteY14" fmla="*/ 247480 h 660230"/>
                <a:gd name="connsiteX15" fmla="*/ 381000 w 723900"/>
                <a:gd name="connsiteY15" fmla="*/ 222080 h 660230"/>
                <a:gd name="connsiteX16" fmla="*/ 330200 w 723900"/>
                <a:gd name="connsiteY16" fmla="*/ 152230 h 660230"/>
                <a:gd name="connsiteX17" fmla="*/ 222250 w 723900"/>
                <a:gd name="connsiteY17" fmla="*/ 114130 h 660230"/>
                <a:gd name="connsiteX18" fmla="*/ 165100 w 723900"/>
                <a:gd name="connsiteY18" fmla="*/ 56980 h 660230"/>
                <a:gd name="connsiteX0" fmla="*/ 144331 w 703131"/>
                <a:gd name="connsiteY0" fmla="*/ 56980 h 660230"/>
                <a:gd name="connsiteX1" fmla="*/ 6906 w 703131"/>
                <a:gd name="connsiteY1" fmla="*/ 0 h 660230"/>
                <a:gd name="connsiteX2" fmla="*/ 0 w 703131"/>
                <a:gd name="connsiteY2" fmla="*/ 129094 h 660230"/>
                <a:gd name="connsiteX3" fmla="*/ 8094 w 703131"/>
                <a:gd name="connsiteY3" fmla="*/ 235694 h 660230"/>
                <a:gd name="connsiteX4" fmla="*/ 55431 w 703131"/>
                <a:gd name="connsiteY4" fmla="*/ 196680 h 660230"/>
                <a:gd name="connsiteX5" fmla="*/ 195131 w 703131"/>
                <a:gd name="connsiteY5" fmla="*/ 228430 h 660230"/>
                <a:gd name="connsiteX6" fmla="*/ 284031 w 703131"/>
                <a:gd name="connsiteY6" fmla="*/ 291930 h 660230"/>
                <a:gd name="connsiteX7" fmla="*/ 334831 w 703131"/>
                <a:gd name="connsiteY7" fmla="*/ 368130 h 660230"/>
                <a:gd name="connsiteX8" fmla="*/ 455481 w 703131"/>
                <a:gd name="connsiteY8" fmla="*/ 406230 h 660230"/>
                <a:gd name="connsiteX9" fmla="*/ 531681 w 703131"/>
                <a:gd name="connsiteY9" fmla="*/ 533230 h 660230"/>
                <a:gd name="connsiteX10" fmla="*/ 550731 w 703131"/>
                <a:gd name="connsiteY10" fmla="*/ 660230 h 660230"/>
                <a:gd name="connsiteX11" fmla="*/ 652331 w 703131"/>
                <a:gd name="connsiteY11" fmla="*/ 507830 h 660230"/>
                <a:gd name="connsiteX12" fmla="*/ 703131 w 703131"/>
                <a:gd name="connsiteY12" fmla="*/ 406230 h 660230"/>
                <a:gd name="connsiteX13" fmla="*/ 607881 w 703131"/>
                <a:gd name="connsiteY13" fmla="*/ 317330 h 660230"/>
                <a:gd name="connsiteX14" fmla="*/ 480881 w 703131"/>
                <a:gd name="connsiteY14" fmla="*/ 247480 h 660230"/>
                <a:gd name="connsiteX15" fmla="*/ 360231 w 703131"/>
                <a:gd name="connsiteY15" fmla="*/ 222080 h 660230"/>
                <a:gd name="connsiteX16" fmla="*/ 309431 w 703131"/>
                <a:gd name="connsiteY16" fmla="*/ 152230 h 660230"/>
                <a:gd name="connsiteX17" fmla="*/ 201481 w 703131"/>
                <a:gd name="connsiteY17" fmla="*/ 114130 h 660230"/>
                <a:gd name="connsiteX18" fmla="*/ 144331 w 703131"/>
                <a:gd name="connsiteY18" fmla="*/ 56980 h 66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3131" h="660230">
                  <a:moveTo>
                    <a:pt x="144331" y="56980"/>
                  </a:moveTo>
                  <a:lnTo>
                    <a:pt x="6906" y="0"/>
                  </a:lnTo>
                  <a:lnTo>
                    <a:pt x="0" y="129094"/>
                  </a:lnTo>
                  <a:lnTo>
                    <a:pt x="8094" y="235694"/>
                  </a:lnTo>
                  <a:lnTo>
                    <a:pt x="55431" y="196680"/>
                  </a:lnTo>
                  <a:lnTo>
                    <a:pt x="195131" y="228430"/>
                  </a:lnTo>
                  <a:lnTo>
                    <a:pt x="284031" y="291930"/>
                  </a:lnTo>
                  <a:lnTo>
                    <a:pt x="334831" y="368130"/>
                  </a:lnTo>
                  <a:lnTo>
                    <a:pt x="455481" y="406230"/>
                  </a:lnTo>
                  <a:lnTo>
                    <a:pt x="531681" y="533230"/>
                  </a:lnTo>
                  <a:lnTo>
                    <a:pt x="550731" y="660230"/>
                  </a:lnTo>
                  <a:lnTo>
                    <a:pt x="652331" y="507830"/>
                  </a:lnTo>
                  <a:lnTo>
                    <a:pt x="703131" y="406230"/>
                  </a:lnTo>
                  <a:lnTo>
                    <a:pt x="607881" y="317330"/>
                  </a:lnTo>
                  <a:lnTo>
                    <a:pt x="480881" y="247480"/>
                  </a:lnTo>
                  <a:lnTo>
                    <a:pt x="360231" y="222080"/>
                  </a:lnTo>
                  <a:lnTo>
                    <a:pt x="309431" y="152230"/>
                  </a:lnTo>
                  <a:lnTo>
                    <a:pt x="201481" y="114130"/>
                  </a:lnTo>
                  <a:lnTo>
                    <a:pt x="144331" y="5698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2" name="Freeform 20">
              <a:extLst>
                <a:ext uri="{FF2B5EF4-FFF2-40B4-BE49-F238E27FC236}">
                  <a16:creationId xmlns:a16="http://schemas.microsoft.com/office/drawing/2014/main" id="{C6582421-5C05-4F00-A83A-3C531F48C078}"/>
                </a:ext>
              </a:extLst>
            </p:cNvPr>
            <p:cNvSpPr/>
            <p:nvPr/>
          </p:nvSpPr>
          <p:spPr>
            <a:xfrm>
              <a:off x="5845690" y="1657500"/>
              <a:ext cx="194240" cy="439009"/>
            </a:xfrm>
            <a:custGeom>
              <a:avLst/>
              <a:gdLst>
                <a:gd name="connsiteX0" fmla="*/ 165100 w 349250"/>
                <a:gd name="connsiteY0" fmla="*/ 0 h 425450"/>
                <a:gd name="connsiteX1" fmla="*/ 260350 w 349250"/>
                <a:gd name="connsiteY1" fmla="*/ 95250 h 425450"/>
                <a:gd name="connsiteX2" fmla="*/ 311150 w 349250"/>
                <a:gd name="connsiteY2" fmla="*/ 133350 h 425450"/>
                <a:gd name="connsiteX3" fmla="*/ 349250 w 349250"/>
                <a:gd name="connsiteY3" fmla="*/ 222250 h 425450"/>
                <a:gd name="connsiteX4" fmla="*/ 336550 w 349250"/>
                <a:gd name="connsiteY4" fmla="*/ 292100 h 425450"/>
                <a:gd name="connsiteX5" fmla="*/ 260350 w 349250"/>
                <a:gd name="connsiteY5" fmla="*/ 323850 h 425450"/>
                <a:gd name="connsiteX6" fmla="*/ 203200 w 349250"/>
                <a:gd name="connsiteY6" fmla="*/ 330200 h 425450"/>
                <a:gd name="connsiteX7" fmla="*/ 171450 w 349250"/>
                <a:gd name="connsiteY7" fmla="*/ 361950 h 425450"/>
                <a:gd name="connsiteX8" fmla="*/ 107950 w 349250"/>
                <a:gd name="connsiteY8" fmla="*/ 368300 h 425450"/>
                <a:gd name="connsiteX9" fmla="*/ 88900 w 349250"/>
                <a:gd name="connsiteY9" fmla="*/ 400050 h 425450"/>
                <a:gd name="connsiteX10" fmla="*/ 25400 w 349250"/>
                <a:gd name="connsiteY10" fmla="*/ 425450 h 425450"/>
                <a:gd name="connsiteX11" fmla="*/ 0 w 349250"/>
                <a:gd name="connsiteY11" fmla="*/ 374650 h 425450"/>
                <a:gd name="connsiteX12" fmla="*/ 107950 w 349250"/>
                <a:gd name="connsiteY12" fmla="*/ 292100 h 425450"/>
                <a:gd name="connsiteX13" fmla="*/ 196850 w 349250"/>
                <a:gd name="connsiteY13" fmla="*/ 209550 h 425450"/>
                <a:gd name="connsiteX14" fmla="*/ 190500 w 349250"/>
                <a:gd name="connsiteY14" fmla="*/ 171450 h 425450"/>
                <a:gd name="connsiteX15" fmla="*/ 165100 w 349250"/>
                <a:gd name="connsiteY15" fmla="*/ 0 h 42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250" h="425450">
                  <a:moveTo>
                    <a:pt x="165100" y="0"/>
                  </a:moveTo>
                  <a:lnTo>
                    <a:pt x="260350" y="95250"/>
                  </a:lnTo>
                  <a:lnTo>
                    <a:pt x="311150" y="133350"/>
                  </a:lnTo>
                  <a:lnTo>
                    <a:pt x="349250" y="222250"/>
                  </a:lnTo>
                  <a:lnTo>
                    <a:pt x="336550" y="292100"/>
                  </a:lnTo>
                  <a:lnTo>
                    <a:pt x="260350" y="323850"/>
                  </a:lnTo>
                  <a:lnTo>
                    <a:pt x="203200" y="330200"/>
                  </a:lnTo>
                  <a:lnTo>
                    <a:pt x="171450" y="361950"/>
                  </a:lnTo>
                  <a:lnTo>
                    <a:pt x="107950" y="368300"/>
                  </a:lnTo>
                  <a:lnTo>
                    <a:pt x="88900" y="400050"/>
                  </a:lnTo>
                  <a:lnTo>
                    <a:pt x="25400" y="425450"/>
                  </a:lnTo>
                  <a:lnTo>
                    <a:pt x="0" y="374650"/>
                  </a:lnTo>
                  <a:lnTo>
                    <a:pt x="107950" y="292100"/>
                  </a:lnTo>
                  <a:lnTo>
                    <a:pt x="196850" y="209550"/>
                  </a:lnTo>
                  <a:lnTo>
                    <a:pt x="190500" y="171450"/>
                  </a:lnTo>
                  <a:lnTo>
                    <a:pt x="16510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3" name="Freeform 26">
              <a:extLst>
                <a:ext uri="{FF2B5EF4-FFF2-40B4-BE49-F238E27FC236}">
                  <a16:creationId xmlns:a16="http://schemas.microsoft.com/office/drawing/2014/main" id="{2C320F9B-0289-4A1C-9435-9C996EBC1047}"/>
                </a:ext>
              </a:extLst>
            </p:cNvPr>
            <p:cNvSpPr/>
            <p:nvPr/>
          </p:nvSpPr>
          <p:spPr>
            <a:xfrm>
              <a:off x="7748261" y="4407050"/>
              <a:ext cx="415473" cy="389197"/>
            </a:xfrm>
            <a:custGeom>
              <a:avLst/>
              <a:gdLst>
                <a:gd name="connsiteX0" fmla="*/ 387350 w 539750"/>
                <a:gd name="connsiteY0" fmla="*/ 0 h 501650"/>
                <a:gd name="connsiteX1" fmla="*/ 520700 w 539750"/>
                <a:gd name="connsiteY1" fmla="*/ 63500 h 501650"/>
                <a:gd name="connsiteX2" fmla="*/ 539750 w 539750"/>
                <a:gd name="connsiteY2" fmla="*/ 88900 h 501650"/>
                <a:gd name="connsiteX3" fmla="*/ 469900 w 539750"/>
                <a:gd name="connsiteY3" fmla="*/ 152400 h 501650"/>
                <a:gd name="connsiteX4" fmla="*/ 400050 w 539750"/>
                <a:gd name="connsiteY4" fmla="*/ 177800 h 501650"/>
                <a:gd name="connsiteX5" fmla="*/ 349250 w 539750"/>
                <a:gd name="connsiteY5" fmla="*/ 177800 h 501650"/>
                <a:gd name="connsiteX6" fmla="*/ 349250 w 539750"/>
                <a:gd name="connsiteY6" fmla="*/ 247650 h 501650"/>
                <a:gd name="connsiteX7" fmla="*/ 292100 w 539750"/>
                <a:gd name="connsiteY7" fmla="*/ 285750 h 501650"/>
                <a:gd name="connsiteX8" fmla="*/ 215900 w 539750"/>
                <a:gd name="connsiteY8" fmla="*/ 323850 h 501650"/>
                <a:gd name="connsiteX9" fmla="*/ 209550 w 539750"/>
                <a:gd name="connsiteY9" fmla="*/ 381000 h 501650"/>
                <a:gd name="connsiteX10" fmla="*/ 114300 w 539750"/>
                <a:gd name="connsiteY10" fmla="*/ 400050 h 501650"/>
                <a:gd name="connsiteX11" fmla="*/ 69850 w 539750"/>
                <a:gd name="connsiteY11" fmla="*/ 469900 h 501650"/>
                <a:gd name="connsiteX12" fmla="*/ 38100 w 539750"/>
                <a:gd name="connsiteY12" fmla="*/ 495300 h 501650"/>
                <a:gd name="connsiteX13" fmla="*/ 0 w 539750"/>
                <a:gd name="connsiteY13" fmla="*/ 501650 h 501650"/>
                <a:gd name="connsiteX14" fmla="*/ 88900 w 539750"/>
                <a:gd name="connsiteY14" fmla="*/ 368300 h 501650"/>
                <a:gd name="connsiteX15" fmla="*/ 146050 w 539750"/>
                <a:gd name="connsiteY15" fmla="*/ 336550 h 501650"/>
                <a:gd name="connsiteX16" fmla="*/ 171450 w 539750"/>
                <a:gd name="connsiteY16" fmla="*/ 254000 h 501650"/>
                <a:gd name="connsiteX17" fmla="*/ 279400 w 539750"/>
                <a:gd name="connsiteY17" fmla="*/ 247650 h 501650"/>
                <a:gd name="connsiteX18" fmla="*/ 298450 w 539750"/>
                <a:gd name="connsiteY18" fmla="*/ 139700 h 501650"/>
                <a:gd name="connsiteX19" fmla="*/ 361950 w 539750"/>
                <a:gd name="connsiteY19" fmla="*/ 76200 h 501650"/>
                <a:gd name="connsiteX20" fmla="*/ 387350 w 539750"/>
                <a:gd name="connsiteY20" fmla="*/ 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9750" h="501650">
                  <a:moveTo>
                    <a:pt x="387350" y="0"/>
                  </a:moveTo>
                  <a:lnTo>
                    <a:pt x="520700" y="63500"/>
                  </a:lnTo>
                  <a:lnTo>
                    <a:pt x="539750" y="88900"/>
                  </a:lnTo>
                  <a:lnTo>
                    <a:pt x="469900" y="152400"/>
                  </a:lnTo>
                  <a:lnTo>
                    <a:pt x="400050" y="177800"/>
                  </a:lnTo>
                  <a:lnTo>
                    <a:pt x="349250" y="177800"/>
                  </a:lnTo>
                  <a:lnTo>
                    <a:pt x="349250" y="247650"/>
                  </a:lnTo>
                  <a:lnTo>
                    <a:pt x="292100" y="285750"/>
                  </a:lnTo>
                  <a:lnTo>
                    <a:pt x="215900" y="323850"/>
                  </a:lnTo>
                  <a:lnTo>
                    <a:pt x="209550" y="381000"/>
                  </a:lnTo>
                  <a:lnTo>
                    <a:pt x="114300" y="400050"/>
                  </a:lnTo>
                  <a:lnTo>
                    <a:pt x="69850" y="469900"/>
                  </a:lnTo>
                  <a:lnTo>
                    <a:pt x="38100" y="495300"/>
                  </a:lnTo>
                  <a:lnTo>
                    <a:pt x="0" y="501650"/>
                  </a:lnTo>
                  <a:lnTo>
                    <a:pt x="88900" y="368300"/>
                  </a:lnTo>
                  <a:lnTo>
                    <a:pt x="146050" y="336550"/>
                  </a:lnTo>
                  <a:lnTo>
                    <a:pt x="171450" y="254000"/>
                  </a:lnTo>
                  <a:lnTo>
                    <a:pt x="279400" y="247650"/>
                  </a:lnTo>
                  <a:lnTo>
                    <a:pt x="298450" y="139700"/>
                  </a:lnTo>
                  <a:lnTo>
                    <a:pt x="361950" y="76200"/>
                  </a:lnTo>
                  <a:lnTo>
                    <a:pt x="3873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4" name="Freeform 3">
              <a:extLst>
                <a:ext uri="{FF2B5EF4-FFF2-40B4-BE49-F238E27FC236}">
                  <a16:creationId xmlns:a16="http://schemas.microsoft.com/office/drawing/2014/main" id="{4C97BBBE-6859-4455-9E25-158D7D245135}"/>
                </a:ext>
              </a:extLst>
            </p:cNvPr>
            <p:cNvSpPr/>
            <p:nvPr/>
          </p:nvSpPr>
          <p:spPr>
            <a:xfrm>
              <a:off x="1743872" y="2996592"/>
              <a:ext cx="569285" cy="401716"/>
            </a:xfrm>
            <a:custGeom>
              <a:avLst/>
              <a:gdLst>
                <a:gd name="connsiteX0" fmla="*/ 177800 w 946150"/>
                <a:gd name="connsiteY0" fmla="*/ 0 h 393700"/>
                <a:gd name="connsiteX1" fmla="*/ 241300 w 946150"/>
                <a:gd name="connsiteY1" fmla="*/ 114300 h 393700"/>
                <a:gd name="connsiteX2" fmla="*/ 342900 w 946150"/>
                <a:gd name="connsiteY2" fmla="*/ 114300 h 393700"/>
                <a:gd name="connsiteX3" fmla="*/ 482600 w 946150"/>
                <a:gd name="connsiteY3" fmla="*/ 203200 h 393700"/>
                <a:gd name="connsiteX4" fmla="*/ 615950 w 946150"/>
                <a:gd name="connsiteY4" fmla="*/ 241300 h 393700"/>
                <a:gd name="connsiteX5" fmla="*/ 812800 w 946150"/>
                <a:gd name="connsiteY5" fmla="*/ 222250 h 393700"/>
                <a:gd name="connsiteX6" fmla="*/ 946150 w 946150"/>
                <a:gd name="connsiteY6" fmla="*/ 190500 h 393700"/>
                <a:gd name="connsiteX7" fmla="*/ 838200 w 946150"/>
                <a:gd name="connsiteY7" fmla="*/ 349250 h 393700"/>
                <a:gd name="connsiteX8" fmla="*/ 654050 w 946150"/>
                <a:gd name="connsiteY8" fmla="*/ 393700 h 393700"/>
                <a:gd name="connsiteX9" fmla="*/ 488950 w 946150"/>
                <a:gd name="connsiteY9" fmla="*/ 298450 h 393700"/>
                <a:gd name="connsiteX10" fmla="*/ 393700 w 946150"/>
                <a:gd name="connsiteY10" fmla="*/ 203200 h 393700"/>
                <a:gd name="connsiteX11" fmla="*/ 266700 w 946150"/>
                <a:gd name="connsiteY11" fmla="*/ 177800 h 393700"/>
                <a:gd name="connsiteX12" fmla="*/ 127000 w 946150"/>
                <a:gd name="connsiteY12" fmla="*/ 196850 h 393700"/>
                <a:gd name="connsiteX13" fmla="*/ 0 w 946150"/>
                <a:gd name="connsiteY13" fmla="*/ 196850 h 393700"/>
                <a:gd name="connsiteX14" fmla="*/ 177800 w 946150"/>
                <a:gd name="connsiteY14" fmla="*/ 0 h 393700"/>
                <a:gd name="connsiteX0" fmla="*/ 177800 w 988102"/>
                <a:gd name="connsiteY0" fmla="*/ 0 h 409211"/>
                <a:gd name="connsiteX1" fmla="*/ 241300 w 988102"/>
                <a:gd name="connsiteY1" fmla="*/ 114300 h 409211"/>
                <a:gd name="connsiteX2" fmla="*/ 342900 w 988102"/>
                <a:gd name="connsiteY2" fmla="*/ 114300 h 409211"/>
                <a:gd name="connsiteX3" fmla="*/ 482600 w 988102"/>
                <a:gd name="connsiteY3" fmla="*/ 203200 h 409211"/>
                <a:gd name="connsiteX4" fmla="*/ 615950 w 988102"/>
                <a:gd name="connsiteY4" fmla="*/ 241300 h 409211"/>
                <a:gd name="connsiteX5" fmla="*/ 812800 w 988102"/>
                <a:gd name="connsiteY5" fmla="*/ 222250 h 409211"/>
                <a:gd name="connsiteX6" fmla="*/ 946150 w 988102"/>
                <a:gd name="connsiteY6" fmla="*/ 190500 h 409211"/>
                <a:gd name="connsiteX7" fmla="*/ 988102 w 988102"/>
                <a:gd name="connsiteY7" fmla="*/ 409211 h 409211"/>
                <a:gd name="connsiteX8" fmla="*/ 654050 w 988102"/>
                <a:gd name="connsiteY8" fmla="*/ 393700 h 409211"/>
                <a:gd name="connsiteX9" fmla="*/ 488950 w 988102"/>
                <a:gd name="connsiteY9" fmla="*/ 298450 h 409211"/>
                <a:gd name="connsiteX10" fmla="*/ 393700 w 988102"/>
                <a:gd name="connsiteY10" fmla="*/ 203200 h 409211"/>
                <a:gd name="connsiteX11" fmla="*/ 266700 w 988102"/>
                <a:gd name="connsiteY11" fmla="*/ 177800 h 409211"/>
                <a:gd name="connsiteX12" fmla="*/ 127000 w 988102"/>
                <a:gd name="connsiteY12" fmla="*/ 196850 h 409211"/>
                <a:gd name="connsiteX13" fmla="*/ 0 w 988102"/>
                <a:gd name="connsiteY13" fmla="*/ 196850 h 409211"/>
                <a:gd name="connsiteX14" fmla="*/ 177800 w 988102"/>
                <a:gd name="connsiteY14" fmla="*/ 0 h 409211"/>
                <a:gd name="connsiteX0" fmla="*/ 177800 w 988102"/>
                <a:gd name="connsiteY0" fmla="*/ 0 h 409211"/>
                <a:gd name="connsiteX1" fmla="*/ 241300 w 988102"/>
                <a:gd name="connsiteY1" fmla="*/ 114300 h 409211"/>
                <a:gd name="connsiteX2" fmla="*/ 342900 w 988102"/>
                <a:gd name="connsiteY2" fmla="*/ 114300 h 409211"/>
                <a:gd name="connsiteX3" fmla="*/ 482600 w 988102"/>
                <a:gd name="connsiteY3" fmla="*/ 203200 h 409211"/>
                <a:gd name="connsiteX4" fmla="*/ 615950 w 988102"/>
                <a:gd name="connsiteY4" fmla="*/ 241300 h 409211"/>
                <a:gd name="connsiteX5" fmla="*/ 812800 w 988102"/>
                <a:gd name="connsiteY5" fmla="*/ 222250 h 409211"/>
                <a:gd name="connsiteX6" fmla="*/ 946150 w 988102"/>
                <a:gd name="connsiteY6" fmla="*/ 190500 h 409211"/>
                <a:gd name="connsiteX7" fmla="*/ 988102 w 988102"/>
                <a:gd name="connsiteY7" fmla="*/ 409211 h 409211"/>
                <a:gd name="connsiteX8" fmla="*/ 654050 w 988102"/>
                <a:gd name="connsiteY8" fmla="*/ 393700 h 409211"/>
                <a:gd name="connsiteX9" fmla="*/ 488950 w 988102"/>
                <a:gd name="connsiteY9" fmla="*/ 298450 h 409211"/>
                <a:gd name="connsiteX10" fmla="*/ 393700 w 988102"/>
                <a:gd name="connsiteY10" fmla="*/ 203200 h 409211"/>
                <a:gd name="connsiteX11" fmla="*/ 266700 w 988102"/>
                <a:gd name="connsiteY11" fmla="*/ 177800 h 409211"/>
                <a:gd name="connsiteX12" fmla="*/ 269407 w 988102"/>
                <a:gd name="connsiteY12" fmla="*/ 264306 h 409211"/>
                <a:gd name="connsiteX13" fmla="*/ 0 w 988102"/>
                <a:gd name="connsiteY13" fmla="*/ 196850 h 409211"/>
                <a:gd name="connsiteX14" fmla="*/ 177800 w 988102"/>
                <a:gd name="connsiteY14" fmla="*/ 0 h 409211"/>
                <a:gd name="connsiteX0" fmla="*/ 0 w 810302"/>
                <a:gd name="connsiteY0" fmla="*/ 0 h 409211"/>
                <a:gd name="connsiteX1" fmla="*/ 63500 w 810302"/>
                <a:gd name="connsiteY1" fmla="*/ 114300 h 409211"/>
                <a:gd name="connsiteX2" fmla="*/ 165100 w 810302"/>
                <a:gd name="connsiteY2" fmla="*/ 114300 h 409211"/>
                <a:gd name="connsiteX3" fmla="*/ 304800 w 810302"/>
                <a:gd name="connsiteY3" fmla="*/ 203200 h 409211"/>
                <a:gd name="connsiteX4" fmla="*/ 438150 w 810302"/>
                <a:gd name="connsiteY4" fmla="*/ 241300 h 409211"/>
                <a:gd name="connsiteX5" fmla="*/ 635000 w 810302"/>
                <a:gd name="connsiteY5" fmla="*/ 222250 h 409211"/>
                <a:gd name="connsiteX6" fmla="*/ 768350 w 810302"/>
                <a:gd name="connsiteY6" fmla="*/ 190500 h 409211"/>
                <a:gd name="connsiteX7" fmla="*/ 810302 w 810302"/>
                <a:gd name="connsiteY7" fmla="*/ 409211 h 409211"/>
                <a:gd name="connsiteX8" fmla="*/ 476250 w 810302"/>
                <a:gd name="connsiteY8" fmla="*/ 393700 h 409211"/>
                <a:gd name="connsiteX9" fmla="*/ 311150 w 810302"/>
                <a:gd name="connsiteY9" fmla="*/ 298450 h 409211"/>
                <a:gd name="connsiteX10" fmla="*/ 215900 w 810302"/>
                <a:gd name="connsiteY10" fmla="*/ 203200 h 409211"/>
                <a:gd name="connsiteX11" fmla="*/ 88900 w 810302"/>
                <a:gd name="connsiteY11" fmla="*/ 177800 h 409211"/>
                <a:gd name="connsiteX12" fmla="*/ 91607 w 810302"/>
                <a:gd name="connsiteY12" fmla="*/ 264306 h 409211"/>
                <a:gd name="connsiteX13" fmla="*/ 17072 w 810302"/>
                <a:gd name="connsiteY13" fmla="*/ 234325 h 409211"/>
                <a:gd name="connsiteX14" fmla="*/ 0 w 810302"/>
                <a:gd name="connsiteY14" fmla="*/ 0 h 409211"/>
                <a:gd name="connsiteX0" fmla="*/ 0 w 870263"/>
                <a:gd name="connsiteY0" fmla="*/ 0 h 401716"/>
                <a:gd name="connsiteX1" fmla="*/ 123461 w 870263"/>
                <a:gd name="connsiteY1" fmla="*/ 106805 h 401716"/>
                <a:gd name="connsiteX2" fmla="*/ 225061 w 870263"/>
                <a:gd name="connsiteY2" fmla="*/ 106805 h 401716"/>
                <a:gd name="connsiteX3" fmla="*/ 364761 w 870263"/>
                <a:gd name="connsiteY3" fmla="*/ 195705 h 401716"/>
                <a:gd name="connsiteX4" fmla="*/ 498111 w 870263"/>
                <a:gd name="connsiteY4" fmla="*/ 233805 h 401716"/>
                <a:gd name="connsiteX5" fmla="*/ 694961 w 870263"/>
                <a:gd name="connsiteY5" fmla="*/ 214755 h 401716"/>
                <a:gd name="connsiteX6" fmla="*/ 828311 w 870263"/>
                <a:gd name="connsiteY6" fmla="*/ 183005 h 401716"/>
                <a:gd name="connsiteX7" fmla="*/ 870263 w 870263"/>
                <a:gd name="connsiteY7" fmla="*/ 401716 h 401716"/>
                <a:gd name="connsiteX8" fmla="*/ 536211 w 870263"/>
                <a:gd name="connsiteY8" fmla="*/ 386205 h 401716"/>
                <a:gd name="connsiteX9" fmla="*/ 371111 w 870263"/>
                <a:gd name="connsiteY9" fmla="*/ 290955 h 401716"/>
                <a:gd name="connsiteX10" fmla="*/ 275861 w 870263"/>
                <a:gd name="connsiteY10" fmla="*/ 195705 h 401716"/>
                <a:gd name="connsiteX11" fmla="*/ 148861 w 870263"/>
                <a:gd name="connsiteY11" fmla="*/ 170305 h 401716"/>
                <a:gd name="connsiteX12" fmla="*/ 151568 w 870263"/>
                <a:gd name="connsiteY12" fmla="*/ 256811 h 401716"/>
                <a:gd name="connsiteX13" fmla="*/ 77033 w 870263"/>
                <a:gd name="connsiteY13" fmla="*/ 226830 h 401716"/>
                <a:gd name="connsiteX14" fmla="*/ 0 w 870263"/>
                <a:gd name="connsiteY14" fmla="*/ 0 h 401716"/>
                <a:gd name="connsiteX0" fmla="*/ 0 w 874358"/>
                <a:gd name="connsiteY0" fmla="*/ 0 h 401716"/>
                <a:gd name="connsiteX1" fmla="*/ 123461 w 874358"/>
                <a:gd name="connsiteY1" fmla="*/ 106805 h 401716"/>
                <a:gd name="connsiteX2" fmla="*/ 225061 w 874358"/>
                <a:gd name="connsiteY2" fmla="*/ 106805 h 401716"/>
                <a:gd name="connsiteX3" fmla="*/ 364761 w 874358"/>
                <a:gd name="connsiteY3" fmla="*/ 195705 h 401716"/>
                <a:gd name="connsiteX4" fmla="*/ 498111 w 874358"/>
                <a:gd name="connsiteY4" fmla="*/ 233805 h 401716"/>
                <a:gd name="connsiteX5" fmla="*/ 694961 w 874358"/>
                <a:gd name="connsiteY5" fmla="*/ 214755 h 401716"/>
                <a:gd name="connsiteX6" fmla="*/ 874358 w 874358"/>
                <a:gd name="connsiteY6" fmla="*/ 183005 h 401716"/>
                <a:gd name="connsiteX7" fmla="*/ 870263 w 874358"/>
                <a:gd name="connsiteY7" fmla="*/ 401716 h 401716"/>
                <a:gd name="connsiteX8" fmla="*/ 536211 w 874358"/>
                <a:gd name="connsiteY8" fmla="*/ 386205 h 401716"/>
                <a:gd name="connsiteX9" fmla="*/ 371111 w 874358"/>
                <a:gd name="connsiteY9" fmla="*/ 290955 h 401716"/>
                <a:gd name="connsiteX10" fmla="*/ 275861 w 874358"/>
                <a:gd name="connsiteY10" fmla="*/ 195705 h 401716"/>
                <a:gd name="connsiteX11" fmla="*/ 148861 w 874358"/>
                <a:gd name="connsiteY11" fmla="*/ 170305 h 401716"/>
                <a:gd name="connsiteX12" fmla="*/ 151568 w 874358"/>
                <a:gd name="connsiteY12" fmla="*/ 256811 h 401716"/>
                <a:gd name="connsiteX13" fmla="*/ 77033 w 874358"/>
                <a:gd name="connsiteY13" fmla="*/ 226830 h 401716"/>
                <a:gd name="connsiteX14" fmla="*/ 0 w 874358"/>
                <a:gd name="connsiteY14" fmla="*/ 0 h 40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4358" h="401716">
                  <a:moveTo>
                    <a:pt x="0" y="0"/>
                  </a:moveTo>
                  <a:lnTo>
                    <a:pt x="123461" y="106805"/>
                  </a:lnTo>
                  <a:lnTo>
                    <a:pt x="225061" y="106805"/>
                  </a:lnTo>
                  <a:lnTo>
                    <a:pt x="364761" y="195705"/>
                  </a:lnTo>
                  <a:lnTo>
                    <a:pt x="498111" y="233805"/>
                  </a:lnTo>
                  <a:lnTo>
                    <a:pt x="694961" y="214755"/>
                  </a:lnTo>
                  <a:lnTo>
                    <a:pt x="874358" y="183005"/>
                  </a:lnTo>
                  <a:lnTo>
                    <a:pt x="870263" y="401716"/>
                  </a:lnTo>
                  <a:lnTo>
                    <a:pt x="536211" y="386205"/>
                  </a:lnTo>
                  <a:lnTo>
                    <a:pt x="371111" y="290955"/>
                  </a:lnTo>
                  <a:lnTo>
                    <a:pt x="275861" y="195705"/>
                  </a:lnTo>
                  <a:lnTo>
                    <a:pt x="148861" y="170305"/>
                  </a:lnTo>
                  <a:cubicBezTo>
                    <a:pt x="149763" y="199140"/>
                    <a:pt x="150666" y="227976"/>
                    <a:pt x="151568" y="256811"/>
                  </a:cubicBezTo>
                  <a:lnTo>
                    <a:pt x="77033" y="226830"/>
                  </a:lnTo>
                  <a:lnTo>
                    <a:pt x="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5" name="Freeform 36">
              <a:extLst>
                <a:ext uri="{FF2B5EF4-FFF2-40B4-BE49-F238E27FC236}">
                  <a16:creationId xmlns:a16="http://schemas.microsoft.com/office/drawing/2014/main" id="{2A084823-9AF9-4C8C-8586-7C5F2954C369}"/>
                </a:ext>
              </a:extLst>
            </p:cNvPr>
            <p:cNvSpPr/>
            <p:nvPr/>
          </p:nvSpPr>
          <p:spPr>
            <a:xfrm>
              <a:off x="41293" y="1372698"/>
              <a:ext cx="1049660" cy="4693313"/>
            </a:xfrm>
            <a:custGeom>
              <a:avLst/>
              <a:gdLst>
                <a:gd name="connsiteX0" fmla="*/ 0 w 1016758"/>
                <a:gd name="connsiteY0" fmla="*/ 0 h 4694830"/>
                <a:gd name="connsiteX1" fmla="*/ 6823 w 1016758"/>
                <a:gd name="connsiteY1" fmla="*/ 907576 h 4694830"/>
                <a:gd name="connsiteX2" fmla="*/ 1016758 w 1016758"/>
                <a:gd name="connsiteY2" fmla="*/ 4694830 h 4694830"/>
                <a:gd name="connsiteX3" fmla="*/ 996286 w 1016758"/>
                <a:gd name="connsiteY3" fmla="*/ 3057098 h 4694830"/>
                <a:gd name="connsiteX4" fmla="*/ 0 w 1016758"/>
                <a:gd name="connsiteY4" fmla="*/ 0 h 4694830"/>
                <a:gd name="connsiteX0" fmla="*/ 0 w 1047755"/>
                <a:gd name="connsiteY0" fmla="*/ 0 h 4694830"/>
                <a:gd name="connsiteX1" fmla="*/ 6823 w 1047755"/>
                <a:gd name="connsiteY1" fmla="*/ 907576 h 4694830"/>
                <a:gd name="connsiteX2" fmla="*/ 1047755 w 1047755"/>
                <a:gd name="connsiteY2" fmla="*/ 4694830 h 4694830"/>
                <a:gd name="connsiteX3" fmla="*/ 996286 w 1047755"/>
                <a:gd name="connsiteY3" fmla="*/ 3057098 h 4694830"/>
                <a:gd name="connsiteX4" fmla="*/ 0 w 1047755"/>
                <a:gd name="connsiteY4" fmla="*/ 0 h 4694830"/>
                <a:gd name="connsiteX0" fmla="*/ 0 w 1047755"/>
                <a:gd name="connsiteY0" fmla="*/ 0 h 4718078"/>
                <a:gd name="connsiteX1" fmla="*/ 6823 w 1047755"/>
                <a:gd name="connsiteY1" fmla="*/ 907576 h 4718078"/>
                <a:gd name="connsiteX2" fmla="*/ 1047755 w 1047755"/>
                <a:gd name="connsiteY2" fmla="*/ 4718078 h 4718078"/>
                <a:gd name="connsiteX3" fmla="*/ 996286 w 1047755"/>
                <a:gd name="connsiteY3" fmla="*/ 3057098 h 4718078"/>
                <a:gd name="connsiteX4" fmla="*/ 0 w 1047755"/>
                <a:gd name="connsiteY4" fmla="*/ 0 h 4718078"/>
                <a:gd name="connsiteX0" fmla="*/ 0 w 1049660"/>
                <a:gd name="connsiteY0" fmla="*/ 0 h 4693313"/>
                <a:gd name="connsiteX1" fmla="*/ 6823 w 1049660"/>
                <a:gd name="connsiteY1" fmla="*/ 907576 h 4693313"/>
                <a:gd name="connsiteX2" fmla="*/ 1049660 w 1049660"/>
                <a:gd name="connsiteY2" fmla="*/ 4693313 h 4693313"/>
                <a:gd name="connsiteX3" fmla="*/ 996286 w 1049660"/>
                <a:gd name="connsiteY3" fmla="*/ 3057098 h 4693313"/>
                <a:gd name="connsiteX4" fmla="*/ 0 w 1049660"/>
                <a:gd name="connsiteY4" fmla="*/ 0 h 469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660" h="4693313">
                  <a:moveTo>
                    <a:pt x="0" y="0"/>
                  </a:moveTo>
                  <a:cubicBezTo>
                    <a:pt x="2274" y="302525"/>
                    <a:pt x="4549" y="605051"/>
                    <a:pt x="6823" y="907576"/>
                  </a:cubicBezTo>
                  <a:lnTo>
                    <a:pt x="1049660" y="4693313"/>
                  </a:lnTo>
                  <a:lnTo>
                    <a:pt x="996286" y="3057098"/>
                  </a:lnTo>
                  <a:lnTo>
                    <a:pt x="0" y="0"/>
                  </a:lnTo>
                  <a:close/>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6" name="Freeform 127">
              <a:extLst>
                <a:ext uri="{FF2B5EF4-FFF2-40B4-BE49-F238E27FC236}">
                  <a16:creationId xmlns:a16="http://schemas.microsoft.com/office/drawing/2014/main" id="{47741A2B-3E6E-4A3E-B5AA-727D630C814D}"/>
                </a:ext>
              </a:extLst>
            </p:cNvPr>
            <p:cNvSpPr/>
            <p:nvPr/>
          </p:nvSpPr>
          <p:spPr>
            <a:xfrm rot="21414842">
              <a:off x="161692" y="1295400"/>
              <a:ext cx="1792983" cy="3339044"/>
            </a:xfrm>
            <a:custGeom>
              <a:avLst/>
              <a:gdLst>
                <a:gd name="connsiteX0" fmla="*/ 0 w 2266950"/>
                <a:gd name="connsiteY0" fmla="*/ 44450 h 3111500"/>
                <a:gd name="connsiteX1" fmla="*/ 209550 w 2266950"/>
                <a:gd name="connsiteY1" fmla="*/ 6350 h 3111500"/>
                <a:gd name="connsiteX2" fmla="*/ 406400 w 2266950"/>
                <a:gd name="connsiteY2" fmla="*/ 6350 h 3111500"/>
                <a:gd name="connsiteX3" fmla="*/ 615950 w 2266950"/>
                <a:gd name="connsiteY3" fmla="*/ 0 h 3111500"/>
                <a:gd name="connsiteX4" fmla="*/ 723900 w 2266950"/>
                <a:gd name="connsiteY4" fmla="*/ 38100 h 3111500"/>
                <a:gd name="connsiteX5" fmla="*/ 869950 w 2266950"/>
                <a:gd name="connsiteY5" fmla="*/ 50800 h 3111500"/>
                <a:gd name="connsiteX6" fmla="*/ 1041400 w 2266950"/>
                <a:gd name="connsiteY6" fmla="*/ 50800 h 3111500"/>
                <a:gd name="connsiteX7" fmla="*/ 1187450 w 2266950"/>
                <a:gd name="connsiteY7" fmla="*/ 57150 h 3111500"/>
                <a:gd name="connsiteX8" fmla="*/ 1314450 w 2266950"/>
                <a:gd name="connsiteY8" fmla="*/ 82550 h 3111500"/>
                <a:gd name="connsiteX9" fmla="*/ 1473200 w 2266950"/>
                <a:gd name="connsiteY9" fmla="*/ 107950 h 3111500"/>
                <a:gd name="connsiteX10" fmla="*/ 1670050 w 2266950"/>
                <a:gd name="connsiteY10" fmla="*/ 127000 h 3111500"/>
                <a:gd name="connsiteX11" fmla="*/ 1771650 w 2266950"/>
                <a:gd name="connsiteY11" fmla="*/ 152400 h 3111500"/>
                <a:gd name="connsiteX12" fmla="*/ 1860550 w 2266950"/>
                <a:gd name="connsiteY12" fmla="*/ 133350 h 3111500"/>
                <a:gd name="connsiteX13" fmla="*/ 1936750 w 2266950"/>
                <a:gd name="connsiteY13" fmla="*/ 133350 h 3111500"/>
                <a:gd name="connsiteX14" fmla="*/ 1987550 w 2266950"/>
                <a:gd name="connsiteY14" fmla="*/ 203200 h 3111500"/>
                <a:gd name="connsiteX15" fmla="*/ 2038350 w 2266950"/>
                <a:gd name="connsiteY15" fmla="*/ 311150 h 3111500"/>
                <a:gd name="connsiteX16" fmla="*/ 2089150 w 2266950"/>
                <a:gd name="connsiteY16" fmla="*/ 412750 h 3111500"/>
                <a:gd name="connsiteX17" fmla="*/ 2095500 w 2266950"/>
                <a:gd name="connsiteY17" fmla="*/ 501650 h 3111500"/>
                <a:gd name="connsiteX18" fmla="*/ 2095500 w 2266950"/>
                <a:gd name="connsiteY18" fmla="*/ 584200 h 3111500"/>
                <a:gd name="connsiteX19" fmla="*/ 2076450 w 2266950"/>
                <a:gd name="connsiteY19" fmla="*/ 685800 h 3111500"/>
                <a:gd name="connsiteX20" fmla="*/ 2070100 w 2266950"/>
                <a:gd name="connsiteY20" fmla="*/ 812800 h 3111500"/>
                <a:gd name="connsiteX21" fmla="*/ 2082800 w 2266950"/>
                <a:gd name="connsiteY21" fmla="*/ 876300 h 3111500"/>
                <a:gd name="connsiteX22" fmla="*/ 2108200 w 2266950"/>
                <a:gd name="connsiteY22" fmla="*/ 977900 h 3111500"/>
                <a:gd name="connsiteX23" fmla="*/ 2165350 w 2266950"/>
                <a:gd name="connsiteY23" fmla="*/ 1054100 h 3111500"/>
                <a:gd name="connsiteX24" fmla="*/ 2203450 w 2266950"/>
                <a:gd name="connsiteY24" fmla="*/ 1130300 h 3111500"/>
                <a:gd name="connsiteX25" fmla="*/ 2228850 w 2266950"/>
                <a:gd name="connsiteY25" fmla="*/ 1225550 h 3111500"/>
                <a:gd name="connsiteX26" fmla="*/ 2241550 w 2266950"/>
                <a:gd name="connsiteY26" fmla="*/ 1358900 h 3111500"/>
                <a:gd name="connsiteX27" fmla="*/ 2254250 w 2266950"/>
                <a:gd name="connsiteY27" fmla="*/ 1473200 h 3111500"/>
                <a:gd name="connsiteX28" fmla="*/ 2266950 w 2266950"/>
                <a:gd name="connsiteY28" fmla="*/ 1625600 h 3111500"/>
                <a:gd name="connsiteX29" fmla="*/ 2266950 w 2266950"/>
                <a:gd name="connsiteY29" fmla="*/ 1733550 h 3111500"/>
                <a:gd name="connsiteX30" fmla="*/ 2241550 w 2266950"/>
                <a:gd name="connsiteY30" fmla="*/ 1892300 h 3111500"/>
                <a:gd name="connsiteX31" fmla="*/ 2171700 w 2266950"/>
                <a:gd name="connsiteY31" fmla="*/ 2076450 h 3111500"/>
                <a:gd name="connsiteX32" fmla="*/ 2159000 w 2266950"/>
                <a:gd name="connsiteY32" fmla="*/ 2120900 h 3111500"/>
                <a:gd name="connsiteX33" fmla="*/ 2044700 w 2266950"/>
                <a:gd name="connsiteY33" fmla="*/ 2228850 h 3111500"/>
                <a:gd name="connsiteX34" fmla="*/ 1955800 w 2266950"/>
                <a:gd name="connsiteY34" fmla="*/ 2362200 h 3111500"/>
                <a:gd name="connsiteX35" fmla="*/ 1860550 w 2266950"/>
                <a:gd name="connsiteY35" fmla="*/ 2476500 h 3111500"/>
                <a:gd name="connsiteX36" fmla="*/ 1809750 w 2266950"/>
                <a:gd name="connsiteY36" fmla="*/ 2590800 h 3111500"/>
                <a:gd name="connsiteX37" fmla="*/ 1689100 w 2266950"/>
                <a:gd name="connsiteY37" fmla="*/ 2736850 h 3111500"/>
                <a:gd name="connsiteX38" fmla="*/ 1631950 w 2266950"/>
                <a:gd name="connsiteY38" fmla="*/ 2762250 h 3111500"/>
                <a:gd name="connsiteX39" fmla="*/ 1530350 w 2266950"/>
                <a:gd name="connsiteY39" fmla="*/ 2819400 h 3111500"/>
                <a:gd name="connsiteX40" fmla="*/ 1473200 w 2266950"/>
                <a:gd name="connsiteY40" fmla="*/ 2882900 h 3111500"/>
                <a:gd name="connsiteX41" fmla="*/ 1416050 w 2266950"/>
                <a:gd name="connsiteY41" fmla="*/ 2933700 h 3111500"/>
                <a:gd name="connsiteX42" fmla="*/ 1314450 w 2266950"/>
                <a:gd name="connsiteY42" fmla="*/ 3035300 h 3111500"/>
                <a:gd name="connsiteX43" fmla="*/ 1282700 w 2266950"/>
                <a:gd name="connsiteY43" fmla="*/ 3092450 h 3111500"/>
                <a:gd name="connsiteX44" fmla="*/ 1187450 w 2266950"/>
                <a:gd name="connsiteY44" fmla="*/ 3111500 h 3111500"/>
                <a:gd name="connsiteX45" fmla="*/ 1117600 w 2266950"/>
                <a:gd name="connsiteY45" fmla="*/ 3111500 h 3111500"/>
                <a:gd name="connsiteX46" fmla="*/ 1022350 w 2266950"/>
                <a:gd name="connsiteY46" fmla="*/ 3105150 h 3111500"/>
                <a:gd name="connsiteX47" fmla="*/ 958850 w 2266950"/>
                <a:gd name="connsiteY47" fmla="*/ 3098800 h 3111500"/>
                <a:gd name="connsiteX48" fmla="*/ 0 w 2266950"/>
                <a:gd name="connsiteY48" fmla="*/ 44450 h 3111500"/>
                <a:gd name="connsiteX0" fmla="*/ 0 w 2266950"/>
                <a:gd name="connsiteY0" fmla="*/ 44450 h 3176426"/>
                <a:gd name="connsiteX1" fmla="*/ 209550 w 2266950"/>
                <a:gd name="connsiteY1" fmla="*/ 6350 h 3176426"/>
                <a:gd name="connsiteX2" fmla="*/ 406400 w 2266950"/>
                <a:gd name="connsiteY2" fmla="*/ 6350 h 3176426"/>
                <a:gd name="connsiteX3" fmla="*/ 615950 w 2266950"/>
                <a:gd name="connsiteY3" fmla="*/ 0 h 3176426"/>
                <a:gd name="connsiteX4" fmla="*/ 723900 w 2266950"/>
                <a:gd name="connsiteY4" fmla="*/ 38100 h 3176426"/>
                <a:gd name="connsiteX5" fmla="*/ 869950 w 2266950"/>
                <a:gd name="connsiteY5" fmla="*/ 50800 h 3176426"/>
                <a:gd name="connsiteX6" fmla="*/ 1041400 w 2266950"/>
                <a:gd name="connsiteY6" fmla="*/ 50800 h 3176426"/>
                <a:gd name="connsiteX7" fmla="*/ 1187450 w 2266950"/>
                <a:gd name="connsiteY7" fmla="*/ 57150 h 3176426"/>
                <a:gd name="connsiteX8" fmla="*/ 1314450 w 2266950"/>
                <a:gd name="connsiteY8" fmla="*/ 82550 h 3176426"/>
                <a:gd name="connsiteX9" fmla="*/ 1473200 w 2266950"/>
                <a:gd name="connsiteY9" fmla="*/ 107950 h 3176426"/>
                <a:gd name="connsiteX10" fmla="*/ 1670050 w 2266950"/>
                <a:gd name="connsiteY10" fmla="*/ 127000 h 3176426"/>
                <a:gd name="connsiteX11" fmla="*/ 1771650 w 2266950"/>
                <a:gd name="connsiteY11" fmla="*/ 152400 h 3176426"/>
                <a:gd name="connsiteX12" fmla="*/ 1860550 w 2266950"/>
                <a:gd name="connsiteY12" fmla="*/ 133350 h 3176426"/>
                <a:gd name="connsiteX13" fmla="*/ 1936750 w 2266950"/>
                <a:gd name="connsiteY13" fmla="*/ 133350 h 3176426"/>
                <a:gd name="connsiteX14" fmla="*/ 1987550 w 2266950"/>
                <a:gd name="connsiteY14" fmla="*/ 203200 h 3176426"/>
                <a:gd name="connsiteX15" fmla="*/ 2038350 w 2266950"/>
                <a:gd name="connsiteY15" fmla="*/ 311150 h 3176426"/>
                <a:gd name="connsiteX16" fmla="*/ 2089150 w 2266950"/>
                <a:gd name="connsiteY16" fmla="*/ 412750 h 3176426"/>
                <a:gd name="connsiteX17" fmla="*/ 2095500 w 2266950"/>
                <a:gd name="connsiteY17" fmla="*/ 501650 h 3176426"/>
                <a:gd name="connsiteX18" fmla="*/ 2095500 w 2266950"/>
                <a:gd name="connsiteY18" fmla="*/ 584200 h 3176426"/>
                <a:gd name="connsiteX19" fmla="*/ 2076450 w 2266950"/>
                <a:gd name="connsiteY19" fmla="*/ 685800 h 3176426"/>
                <a:gd name="connsiteX20" fmla="*/ 2070100 w 2266950"/>
                <a:gd name="connsiteY20" fmla="*/ 812800 h 3176426"/>
                <a:gd name="connsiteX21" fmla="*/ 2082800 w 2266950"/>
                <a:gd name="connsiteY21" fmla="*/ 876300 h 3176426"/>
                <a:gd name="connsiteX22" fmla="*/ 2108200 w 2266950"/>
                <a:gd name="connsiteY22" fmla="*/ 977900 h 3176426"/>
                <a:gd name="connsiteX23" fmla="*/ 2165350 w 2266950"/>
                <a:gd name="connsiteY23" fmla="*/ 1054100 h 3176426"/>
                <a:gd name="connsiteX24" fmla="*/ 2203450 w 2266950"/>
                <a:gd name="connsiteY24" fmla="*/ 1130300 h 3176426"/>
                <a:gd name="connsiteX25" fmla="*/ 2228850 w 2266950"/>
                <a:gd name="connsiteY25" fmla="*/ 1225550 h 3176426"/>
                <a:gd name="connsiteX26" fmla="*/ 2241550 w 2266950"/>
                <a:gd name="connsiteY26" fmla="*/ 1358900 h 3176426"/>
                <a:gd name="connsiteX27" fmla="*/ 2254250 w 2266950"/>
                <a:gd name="connsiteY27" fmla="*/ 1473200 h 3176426"/>
                <a:gd name="connsiteX28" fmla="*/ 2266950 w 2266950"/>
                <a:gd name="connsiteY28" fmla="*/ 1625600 h 3176426"/>
                <a:gd name="connsiteX29" fmla="*/ 2266950 w 2266950"/>
                <a:gd name="connsiteY29" fmla="*/ 1733550 h 3176426"/>
                <a:gd name="connsiteX30" fmla="*/ 2241550 w 2266950"/>
                <a:gd name="connsiteY30" fmla="*/ 1892300 h 3176426"/>
                <a:gd name="connsiteX31" fmla="*/ 2171700 w 2266950"/>
                <a:gd name="connsiteY31" fmla="*/ 2076450 h 3176426"/>
                <a:gd name="connsiteX32" fmla="*/ 2159000 w 2266950"/>
                <a:gd name="connsiteY32" fmla="*/ 2120900 h 3176426"/>
                <a:gd name="connsiteX33" fmla="*/ 2044700 w 2266950"/>
                <a:gd name="connsiteY33" fmla="*/ 2228850 h 3176426"/>
                <a:gd name="connsiteX34" fmla="*/ 1955800 w 2266950"/>
                <a:gd name="connsiteY34" fmla="*/ 2362200 h 3176426"/>
                <a:gd name="connsiteX35" fmla="*/ 1860550 w 2266950"/>
                <a:gd name="connsiteY35" fmla="*/ 2476500 h 3176426"/>
                <a:gd name="connsiteX36" fmla="*/ 1809750 w 2266950"/>
                <a:gd name="connsiteY36" fmla="*/ 2590800 h 3176426"/>
                <a:gd name="connsiteX37" fmla="*/ 1689100 w 2266950"/>
                <a:gd name="connsiteY37" fmla="*/ 2736850 h 3176426"/>
                <a:gd name="connsiteX38" fmla="*/ 1631950 w 2266950"/>
                <a:gd name="connsiteY38" fmla="*/ 2762250 h 3176426"/>
                <a:gd name="connsiteX39" fmla="*/ 1530350 w 2266950"/>
                <a:gd name="connsiteY39" fmla="*/ 2819400 h 3176426"/>
                <a:gd name="connsiteX40" fmla="*/ 1473200 w 2266950"/>
                <a:gd name="connsiteY40" fmla="*/ 2882900 h 3176426"/>
                <a:gd name="connsiteX41" fmla="*/ 1416050 w 2266950"/>
                <a:gd name="connsiteY41" fmla="*/ 2933700 h 3176426"/>
                <a:gd name="connsiteX42" fmla="*/ 1314450 w 2266950"/>
                <a:gd name="connsiteY42" fmla="*/ 3035300 h 3176426"/>
                <a:gd name="connsiteX43" fmla="*/ 1273369 w 2266950"/>
                <a:gd name="connsiteY43" fmla="*/ 3176426 h 3176426"/>
                <a:gd name="connsiteX44" fmla="*/ 1187450 w 2266950"/>
                <a:gd name="connsiteY44" fmla="*/ 3111500 h 3176426"/>
                <a:gd name="connsiteX45" fmla="*/ 1117600 w 2266950"/>
                <a:gd name="connsiteY45" fmla="*/ 3111500 h 3176426"/>
                <a:gd name="connsiteX46" fmla="*/ 1022350 w 2266950"/>
                <a:gd name="connsiteY46" fmla="*/ 3105150 h 3176426"/>
                <a:gd name="connsiteX47" fmla="*/ 958850 w 2266950"/>
                <a:gd name="connsiteY47" fmla="*/ 3098800 h 3176426"/>
                <a:gd name="connsiteX48" fmla="*/ 0 w 2266950"/>
                <a:gd name="connsiteY48" fmla="*/ 44450 h 3176426"/>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416050 w 2266950"/>
                <a:gd name="connsiteY41" fmla="*/ 2933700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2145134 w 2266950"/>
                <a:gd name="connsiteY38" fmla="*/ 321012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1809750 w 2266950"/>
                <a:gd name="connsiteY36" fmla="*/ 2590800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104183 w 2266950"/>
                <a:gd name="connsiteY37" fmla="*/ 2902598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6150 w 2266950"/>
                <a:gd name="connsiteY37" fmla="*/ 2874607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92306 w 2267597"/>
                <a:gd name="connsiteY36" fmla="*/ 3029339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44142 w 2267597"/>
                <a:gd name="connsiteY38" fmla="*/ 3079880 h 3240703"/>
                <a:gd name="connsiteX39" fmla="*/ 2267597 w 2267597"/>
                <a:gd name="connsiteY39" fmla="*/ 3240703 h 3240703"/>
                <a:gd name="connsiteX40" fmla="*/ 2145134 w 2267597"/>
                <a:gd name="connsiteY40" fmla="*/ 3210120 h 3240703"/>
                <a:gd name="connsiteX41" fmla="*/ 2006211 w 2267597"/>
                <a:gd name="connsiteY41" fmla="*/ 3211286 h 3240703"/>
                <a:gd name="connsiteX42" fmla="*/ 1865086 w 2267597"/>
                <a:gd name="connsiteY42" fmla="*/ 3218802 h 3240703"/>
                <a:gd name="connsiteX43" fmla="*/ 1667976 w 2267597"/>
                <a:gd name="connsiteY43" fmla="*/ 3204288 h 3240703"/>
                <a:gd name="connsiteX44" fmla="*/ 1473071 w 2267597"/>
                <a:gd name="connsiteY44" fmla="*/ 3231242 h 3240703"/>
                <a:gd name="connsiteX45" fmla="*/ 1273369 w 2267597"/>
                <a:gd name="connsiteY45" fmla="*/ 3176426 h 3240703"/>
                <a:gd name="connsiteX46" fmla="*/ 1187450 w 2267597"/>
                <a:gd name="connsiteY46" fmla="*/ 3111500 h 3240703"/>
                <a:gd name="connsiteX47" fmla="*/ 1117600 w 2267597"/>
                <a:gd name="connsiteY47" fmla="*/ 3111500 h 3240703"/>
                <a:gd name="connsiteX48" fmla="*/ 1022350 w 2267597"/>
                <a:gd name="connsiteY48" fmla="*/ 3105150 h 3240703"/>
                <a:gd name="connsiteX49" fmla="*/ 958850 w 2267597"/>
                <a:gd name="connsiteY49" fmla="*/ 3098800 h 3240703"/>
                <a:gd name="connsiteX50" fmla="*/ 0 w 2267597"/>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1860550 w 2300126"/>
                <a:gd name="connsiteY35" fmla="*/ 247650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08636 w 2300126"/>
                <a:gd name="connsiteY47" fmla="*/ 3156324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26565 w 2300126"/>
                <a:gd name="connsiteY47" fmla="*/ 3183218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1977586 w 2300126"/>
                <a:gd name="connsiteY40" fmla="*/ 3089804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31242"/>
                <a:gd name="connsiteX1" fmla="*/ 209550 w 2300126"/>
                <a:gd name="connsiteY1" fmla="*/ 6350 h 3231242"/>
                <a:gd name="connsiteX2" fmla="*/ 406400 w 2300126"/>
                <a:gd name="connsiteY2" fmla="*/ 6350 h 3231242"/>
                <a:gd name="connsiteX3" fmla="*/ 615950 w 2300126"/>
                <a:gd name="connsiteY3" fmla="*/ 0 h 3231242"/>
                <a:gd name="connsiteX4" fmla="*/ 723900 w 2300126"/>
                <a:gd name="connsiteY4" fmla="*/ 38100 h 3231242"/>
                <a:gd name="connsiteX5" fmla="*/ 869950 w 2300126"/>
                <a:gd name="connsiteY5" fmla="*/ 50800 h 3231242"/>
                <a:gd name="connsiteX6" fmla="*/ 1041400 w 2300126"/>
                <a:gd name="connsiteY6" fmla="*/ 50800 h 3231242"/>
                <a:gd name="connsiteX7" fmla="*/ 1187450 w 2300126"/>
                <a:gd name="connsiteY7" fmla="*/ 57150 h 3231242"/>
                <a:gd name="connsiteX8" fmla="*/ 1314450 w 2300126"/>
                <a:gd name="connsiteY8" fmla="*/ 82550 h 3231242"/>
                <a:gd name="connsiteX9" fmla="*/ 1473200 w 2300126"/>
                <a:gd name="connsiteY9" fmla="*/ 107950 h 3231242"/>
                <a:gd name="connsiteX10" fmla="*/ 1670050 w 2300126"/>
                <a:gd name="connsiteY10" fmla="*/ 127000 h 3231242"/>
                <a:gd name="connsiteX11" fmla="*/ 1771650 w 2300126"/>
                <a:gd name="connsiteY11" fmla="*/ 152400 h 3231242"/>
                <a:gd name="connsiteX12" fmla="*/ 1860550 w 2300126"/>
                <a:gd name="connsiteY12" fmla="*/ 133350 h 3231242"/>
                <a:gd name="connsiteX13" fmla="*/ 1936750 w 2300126"/>
                <a:gd name="connsiteY13" fmla="*/ 133350 h 3231242"/>
                <a:gd name="connsiteX14" fmla="*/ 1987550 w 2300126"/>
                <a:gd name="connsiteY14" fmla="*/ 203200 h 3231242"/>
                <a:gd name="connsiteX15" fmla="*/ 2038350 w 2300126"/>
                <a:gd name="connsiteY15" fmla="*/ 311150 h 3231242"/>
                <a:gd name="connsiteX16" fmla="*/ 2089150 w 2300126"/>
                <a:gd name="connsiteY16" fmla="*/ 412750 h 3231242"/>
                <a:gd name="connsiteX17" fmla="*/ 2095500 w 2300126"/>
                <a:gd name="connsiteY17" fmla="*/ 501650 h 3231242"/>
                <a:gd name="connsiteX18" fmla="*/ 2095500 w 2300126"/>
                <a:gd name="connsiteY18" fmla="*/ 584200 h 3231242"/>
                <a:gd name="connsiteX19" fmla="*/ 2076450 w 2300126"/>
                <a:gd name="connsiteY19" fmla="*/ 685800 h 3231242"/>
                <a:gd name="connsiteX20" fmla="*/ 2070100 w 2300126"/>
                <a:gd name="connsiteY20" fmla="*/ 812800 h 3231242"/>
                <a:gd name="connsiteX21" fmla="*/ 2082800 w 2300126"/>
                <a:gd name="connsiteY21" fmla="*/ 876300 h 3231242"/>
                <a:gd name="connsiteX22" fmla="*/ 2108200 w 2300126"/>
                <a:gd name="connsiteY22" fmla="*/ 977900 h 3231242"/>
                <a:gd name="connsiteX23" fmla="*/ 2165350 w 2300126"/>
                <a:gd name="connsiteY23" fmla="*/ 1054100 h 3231242"/>
                <a:gd name="connsiteX24" fmla="*/ 2203450 w 2300126"/>
                <a:gd name="connsiteY24" fmla="*/ 1130300 h 3231242"/>
                <a:gd name="connsiteX25" fmla="*/ 2228850 w 2300126"/>
                <a:gd name="connsiteY25" fmla="*/ 1225550 h 3231242"/>
                <a:gd name="connsiteX26" fmla="*/ 2241550 w 2300126"/>
                <a:gd name="connsiteY26" fmla="*/ 1358900 h 3231242"/>
                <a:gd name="connsiteX27" fmla="*/ 2254250 w 2300126"/>
                <a:gd name="connsiteY27" fmla="*/ 1473200 h 3231242"/>
                <a:gd name="connsiteX28" fmla="*/ 2266950 w 2300126"/>
                <a:gd name="connsiteY28" fmla="*/ 1625600 h 3231242"/>
                <a:gd name="connsiteX29" fmla="*/ 2266950 w 2300126"/>
                <a:gd name="connsiteY29" fmla="*/ 1733550 h 3231242"/>
                <a:gd name="connsiteX30" fmla="*/ 2241550 w 2300126"/>
                <a:gd name="connsiteY30" fmla="*/ 1892300 h 3231242"/>
                <a:gd name="connsiteX31" fmla="*/ 2171700 w 2300126"/>
                <a:gd name="connsiteY31" fmla="*/ 2076450 h 3231242"/>
                <a:gd name="connsiteX32" fmla="*/ 2159000 w 2300126"/>
                <a:gd name="connsiteY32" fmla="*/ 2120900 h 3231242"/>
                <a:gd name="connsiteX33" fmla="*/ 2165998 w 2300126"/>
                <a:gd name="connsiteY33" fmla="*/ 2303495 h 3231242"/>
                <a:gd name="connsiteX34" fmla="*/ 2142413 w 2300126"/>
                <a:gd name="connsiteY34" fmla="*/ 2352869 h 3231242"/>
                <a:gd name="connsiteX35" fmla="*/ 2168460 w 2300126"/>
                <a:gd name="connsiteY35" fmla="*/ 2625790 h 3231242"/>
                <a:gd name="connsiteX36" fmla="*/ 2154984 w 2300126"/>
                <a:gd name="connsiteY36" fmla="*/ 2833396 h 3231242"/>
                <a:gd name="connsiteX37" fmla="*/ 2216150 w 2300126"/>
                <a:gd name="connsiteY37" fmla="*/ 2874607 h 3231242"/>
                <a:gd name="connsiteX38" fmla="*/ 2300126 w 2300126"/>
                <a:gd name="connsiteY38" fmla="*/ 3070550 h 3231242"/>
                <a:gd name="connsiteX39" fmla="*/ 1956437 w 2300126"/>
                <a:gd name="connsiteY39" fmla="*/ 2976008 h 3231242"/>
                <a:gd name="connsiteX40" fmla="*/ 1977586 w 2300126"/>
                <a:gd name="connsiteY40" fmla="*/ 3089804 h 3231242"/>
                <a:gd name="connsiteX41" fmla="*/ 2006211 w 2300126"/>
                <a:gd name="connsiteY41" fmla="*/ 3211286 h 3231242"/>
                <a:gd name="connsiteX42" fmla="*/ 1865086 w 2300126"/>
                <a:gd name="connsiteY42" fmla="*/ 3218802 h 3231242"/>
                <a:gd name="connsiteX43" fmla="*/ 1667976 w 2300126"/>
                <a:gd name="connsiteY43" fmla="*/ 3204288 h 3231242"/>
                <a:gd name="connsiteX44" fmla="*/ 1473071 w 2300126"/>
                <a:gd name="connsiteY44" fmla="*/ 3231242 h 3231242"/>
                <a:gd name="connsiteX45" fmla="*/ 1273369 w 2300126"/>
                <a:gd name="connsiteY45" fmla="*/ 3176426 h 3231242"/>
                <a:gd name="connsiteX46" fmla="*/ 1151591 w 2300126"/>
                <a:gd name="connsiteY46" fmla="*/ 3120465 h 3231242"/>
                <a:gd name="connsiteX47" fmla="*/ 1090706 w 2300126"/>
                <a:gd name="connsiteY47" fmla="*/ 3147359 h 3231242"/>
                <a:gd name="connsiteX48" fmla="*/ 1022350 w 2300126"/>
                <a:gd name="connsiteY48" fmla="*/ 3105150 h 3231242"/>
                <a:gd name="connsiteX49" fmla="*/ 958850 w 2300126"/>
                <a:gd name="connsiteY49" fmla="*/ 3098800 h 3231242"/>
                <a:gd name="connsiteX50" fmla="*/ 0 w 2300126"/>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2216150 w 2266950"/>
                <a:gd name="connsiteY37" fmla="*/ 2874607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1812177 w 2266950"/>
                <a:gd name="connsiteY29" fmla="*/ 1597192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54250"/>
                <a:gd name="connsiteY0" fmla="*/ 44450 h 3231242"/>
                <a:gd name="connsiteX1" fmla="*/ 209550 w 2254250"/>
                <a:gd name="connsiteY1" fmla="*/ 6350 h 3231242"/>
                <a:gd name="connsiteX2" fmla="*/ 406400 w 2254250"/>
                <a:gd name="connsiteY2" fmla="*/ 6350 h 3231242"/>
                <a:gd name="connsiteX3" fmla="*/ 615950 w 2254250"/>
                <a:gd name="connsiteY3" fmla="*/ 0 h 3231242"/>
                <a:gd name="connsiteX4" fmla="*/ 723900 w 2254250"/>
                <a:gd name="connsiteY4" fmla="*/ 38100 h 3231242"/>
                <a:gd name="connsiteX5" fmla="*/ 869950 w 2254250"/>
                <a:gd name="connsiteY5" fmla="*/ 50800 h 3231242"/>
                <a:gd name="connsiteX6" fmla="*/ 1041400 w 2254250"/>
                <a:gd name="connsiteY6" fmla="*/ 50800 h 3231242"/>
                <a:gd name="connsiteX7" fmla="*/ 1187450 w 2254250"/>
                <a:gd name="connsiteY7" fmla="*/ 57150 h 3231242"/>
                <a:gd name="connsiteX8" fmla="*/ 1314450 w 2254250"/>
                <a:gd name="connsiteY8" fmla="*/ 82550 h 3231242"/>
                <a:gd name="connsiteX9" fmla="*/ 1473200 w 2254250"/>
                <a:gd name="connsiteY9" fmla="*/ 107950 h 3231242"/>
                <a:gd name="connsiteX10" fmla="*/ 1670050 w 2254250"/>
                <a:gd name="connsiteY10" fmla="*/ 127000 h 3231242"/>
                <a:gd name="connsiteX11" fmla="*/ 1771650 w 2254250"/>
                <a:gd name="connsiteY11" fmla="*/ 152400 h 3231242"/>
                <a:gd name="connsiteX12" fmla="*/ 1860550 w 2254250"/>
                <a:gd name="connsiteY12" fmla="*/ 133350 h 3231242"/>
                <a:gd name="connsiteX13" fmla="*/ 1936750 w 2254250"/>
                <a:gd name="connsiteY13" fmla="*/ 133350 h 3231242"/>
                <a:gd name="connsiteX14" fmla="*/ 1987550 w 2254250"/>
                <a:gd name="connsiteY14" fmla="*/ 203200 h 3231242"/>
                <a:gd name="connsiteX15" fmla="*/ 2038350 w 2254250"/>
                <a:gd name="connsiteY15" fmla="*/ 311150 h 3231242"/>
                <a:gd name="connsiteX16" fmla="*/ 2089150 w 2254250"/>
                <a:gd name="connsiteY16" fmla="*/ 412750 h 3231242"/>
                <a:gd name="connsiteX17" fmla="*/ 2095500 w 2254250"/>
                <a:gd name="connsiteY17" fmla="*/ 501650 h 3231242"/>
                <a:gd name="connsiteX18" fmla="*/ 2095500 w 2254250"/>
                <a:gd name="connsiteY18" fmla="*/ 584200 h 3231242"/>
                <a:gd name="connsiteX19" fmla="*/ 2076450 w 2254250"/>
                <a:gd name="connsiteY19" fmla="*/ 685800 h 3231242"/>
                <a:gd name="connsiteX20" fmla="*/ 2070100 w 2254250"/>
                <a:gd name="connsiteY20" fmla="*/ 812800 h 3231242"/>
                <a:gd name="connsiteX21" fmla="*/ 2082800 w 2254250"/>
                <a:gd name="connsiteY21" fmla="*/ 876300 h 3231242"/>
                <a:gd name="connsiteX22" fmla="*/ 2108200 w 2254250"/>
                <a:gd name="connsiteY22" fmla="*/ 977900 h 3231242"/>
                <a:gd name="connsiteX23" fmla="*/ 2165350 w 2254250"/>
                <a:gd name="connsiteY23" fmla="*/ 1054100 h 3231242"/>
                <a:gd name="connsiteX24" fmla="*/ 2203450 w 2254250"/>
                <a:gd name="connsiteY24" fmla="*/ 1130300 h 3231242"/>
                <a:gd name="connsiteX25" fmla="*/ 2228850 w 2254250"/>
                <a:gd name="connsiteY25" fmla="*/ 1225550 h 3231242"/>
                <a:gd name="connsiteX26" fmla="*/ 2241550 w 2254250"/>
                <a:gd name="connsiteY26" fmla="*/ 1358900 h 3231242"/>
                <a:gd name="connsiteX27" fmla="*/ 2254250 w 2254250"/>
                <a:gd name="connsiteY27" fmla="*/ 1473200 h 3231242"/>
                <a:gd name="connsiteX28" fmla="*/ 1820156 w 2254250"/>
                <a:gd name="connsiteY28" fmla="*/ 1545390 h 3231242"/>
                <a:gd name="connsiteX29" fmla="*/ 1812177 w 2254250"/>
                <a:gd name="connsiteY29" fmla="*/ 1597192 h 3231242"/>
                <a:gd name="connsiteX30" fmla="*/ 1850605 w 2254250"/>
                <a:gd name="connsiteY30" fmla="*/ 1691774 h 3231242"/>
                <a:gd name="connsiteX31" fmla="*/ 1900432 w 2254250"/>
                <a:gd name="connsiteY31" fmla="*/ 1803734 h 3231242"/>
                <a:gd name="connsiteX32" fmla="*/ 1935602 w 2254250"/>
                <a:gd name="connsiteY32" fmla="*/ 1936415 h 3231242"/>
                <a:gd name="connsiteX33" fmla="*/ 1942600 w 2254250"/>
                <a:gd name="connsiteY33" fmla="*/ 2110990 h 3231242"/>
                <a:gd name="connsiteX34" fmla="*/ 1887101 w 2254250"/>
                <a:gd name="connsiteY34" fmla="*/ 2256616 h 3231242"/>
                <a:gd name="connsiteX35" fmla="*/ 1921127 w 2254250"/>
                <a:gd name="connsiteY35" fmla="*/ 2513495 h 3231242"/>
                <a:gd name="connsiteX36" fmla="*/ 1963501 w 2254250"/>
                <a:gd name="connsiteY36" fmla="*/ 2721102 h 3231242"/>
                <a:gd name="connsiteX37" fmla="*/ 1968817 w 2254250"/>
                <a:gd name="connsiteY37" fmla="*/ 2786375 h 3231242"/>
                <a:gd name="connsiteX38" fmla="*/ 1949073 w 2254250"/>
                <a:gd name="connsiteY38" fmla="*/ 2853981 h 3231242"/>
                <a:gd name="connsiteX39" fmla="*/ 1956437 w 2254250"/>
                <a:gd name="connsiteY39" fmla="*/ 2976008 h 3231242"/>
                <a:gd name="connsiteX40" fmla="*/ 1977586 w 2254250"/>
                <a:gd name="connsiteY40" fmla="*/ 3089804 h 3231242"/>
                <a:gd name="connsiteX41" fmla="*/ 2006211 w 2254250"/>
                <a:gd name="connsiteY41" fmla="*/ 3211286 h 3231242"/>
                <a:gd name="connsiteX42" fmla="*/ 1865086 w 2254250"/>
                <a:gd name="connsiteY42" fmla="*/ 3218802 h 3231242"/>
                <a:gd name="connsiteX43" fmla="*/ 1667976 w 2254250"/>
                <a:gd name="connsiteY43" fmla="*/ 3204288 h 3231242"/>
                <a:gd name="connsiteX44" fmla="*/ 1473071 w 2254250"/>
                <a:gd name="connsiteY44" fmla="*/ 3231242 h 3231242"/>
                <a:gd name="connsiteX45" fmla="*/ 1273369 w 2254250"/>
                <a:gd name="connsiteY45" fmla="*/ 3176426 h 3231242"/>
                <a:gd name="connsiteX46" fmla="*/ 1151591 w 2254250"/>
                <a:gd name="connsiteY46" fmla="*/ 3120465 h 3231242"/>
                <a:gd name="connsiteX47" fmla="*/ 1090706 w 2254250"/>
                <a:gd name="connsiteY47" fmla="*/ 3147359 h 3231242"/>
                <a:gd name="connsiteX48" fmla="*/ 1022350 w 2254250"/>
                <a:gd name="connsiteY48" fmla="*/ 3105150 h 3231242"/>
                <a:gd name="connsiteX49" fmla="*/ 958850 w 2254250"/>
                <a:gd name="connsiteY49" fmla="*/ 3098800 h 3231242"/>
                <a:gd name="connsiteX50" fmla="*/ 0 w 2254250"/>
                <a:gd name="connsiteY50" fmla="*/ 44450 h 3231242"/>
                <a:gd name="connsiteX0" fmla="*/ 0 w 2241550"/>
                <a:gd name="connsiteY0" fmla="*/ 44450 h 3231242"/>
                <a:gd name="connsiteX1" fmla="*/ 209550 w 2241550"/>
                <a:gd name="connsiteY1" fmla="*/ 6350 h 3231242"/>
                <a:gd name="connsiteX2" fmla="*/ 406400 w 2241550"/>
                <a:gd name="connsiteY2" fmla="*/ 6350 h 3231242"/>
                <a:gd name="connsiteX3" fmla="*/ 615950 w 2241550"/>
                <a:gd name="connsiteY3" fmla="*/ 0 h 3231242"/>
                <a:gd name="connsiteX4" fmla="*/ 723900 w 2241550"/>
                <a:gd name="connsiteY4" fmla="*/ 38100 h 3231242"/>
                <a:gd name="connsiteX5" fmla="*/ 869950 w 2241550"/>
                <a:gd name="connsiteY5" fmla="*/ 50800 h 3231242"/>
                <a:gd name="connsiteX6" fmla="*/ 1041400 w 2241550"/>
                <a:gd name="connsiteY6" fmla="*/ 50800 h 3231242"/>
                <a:gd name="connsiteX7" fmla="*/ 1187450 w 2241550"/>
                <a:gd name="connsiteY7" fmla="*/ 57150 h 3231242"/>
                <a:gd name="connsiteX8" fmla="*/ 1314450 w 2241550"/>
                <a:gd name="connsiteY8" fmla="*/ 82550 h 3231242"/>
                <a:gd name="connsiteX9" fmla="*/ 1473200 w 2241550"/>
                <a:gd name="connsiteY9" fmla="*/ 107950 h 3231242"/>
                <a:gd name="connsiteX10" fmla="*/ 1670050 w 2241550"/>
                <a:gd name="connsiteY10" fmla="*/ 127000 h 3231242"/>
                <a:gd name="connsiteX11" fmla="*/ 1771650 w 2241550"/>
                <a:gd name="connsiteY11" fmla="*/ 152400 h 3231242"/>
                <a:gd name="connsiteX12" fmla="*/ 1860550 w 2241550"/>
                <a:gd name="connsiteY12" fmla="*/ 133350 h 3231242"/>
                <a:gd name="connsiteX13" fmla="*/ 1936750 w 2241550"/>
                <a:gd name="connsiteY13" fmla="*/ 133350 h 3231242"/>
                <a:gd name="connsiteX14" fmla="*/ 1987550 w 2241550"/>
                <a:gd name="connsiteY14" fmla="*/ 203200 h 3231242"/>
                <a:gd name="connsiteX15" fmla="*/ 2038350 w 2241550"/>
                <a:gd name="connsiteY15" fmla="*/ 311150 h 3231242"/>
                <a:gd name="connsiteX16" fmla="*/ 2089150 w 2241550"/>
                <a:gd name="connsiteY16" fmla="*/ 412750 h 3231242"/>
                <a:gd name="connsiteX17" fmla="*/ 2095500 w 2241550"/>
                <a:gd name="connsiteY17" fmla="*/ 501650 h 3231242"/>
                <a:gd name="connsiteX18" fmla="*/ 2095500 w 2241550"/>
                <a:gd name="connsiteY18" fmla="*/ 584200 h 3231242"/>
                <a:gd name="connsiteX19" fmla="*/ 2076450 w 2241550"/>
                <a:gd name="connsiteY19" fmla="*/ 685800 h 3231242"/>
                <a:gd name="connsiteX20" fmla="*/ 2070100 w 2241550"/>
                <a:gd name="connsiteY20" fmla="*/ 812800 h 3231242"/>
                <a:gd name="connsiteX21" fmla="*/ 2082800 w 2241550"/>
                <a:gd name="connsiteY21" fmla="*/ 876300 h 3231242"/>
                <a:gd name="connsiteX22" fmla="*/ 2108200 w 2241550"/>
                <a:gd name="connsiteY22" fmla="*/ 977900 h 3231242"/>
                <a:gd name="connsiteX23" fmla="*/ 2165350 w 2241550"/>
                <a:gd name="connsiteY23" fmla="*/ 1054100 h 3231242"/>
                <a:gd name="connsiteX24" fmla="*/ 2203450 w 2241550"/>
                <a:gd name="connsiteY24" fmla="*/ 1130300 h 3231242"/>
                <a:gd name="connsiteX25" fmla="*/ 2228850 w 2241550"/>
                <a:gd name="connsiteY25" fmla="*/ 1225550 h 3231242"/>
                <a:gd name="connsiteX26" fmla="*/ 2241550 w 2241550"/>
                <a:gd name="connsiteY26" fmla="*/ 1358900 h 3231242"/>
                <a:gd name="connsiteX27" fmla="*/ 1863305 w 2241550"/>
                <a:gd name="connsiteY27" fmla="*/ 1465179 h 3231242"/>
                <a:gd name="connsiteX28" fmla="*/ 1820156 w 2241550"/>
                <a:gd name="connsiteY28" fmla="*/ 1545390 h 3231242"/>
                <a:gd name="connsiteX29" fmla="*/ 1812177 w 2241550"/>
                <a:gd name="connsiteY29" fmla="*/ 1597192 h 3231242"/>
                <a:gd name="connsiteX30" fmla="*/ 1850605 w 2241550"/>
                <a:gd name="connsiteY30" fmla="*/ 1691774 h 3231242"/>
                <a:gd name="connsiteX31" fmla="*/ 1900432 w 2241550"/>
                <a:gd name="connsiteY31" fmla="*/ 1803734 h 3231242"/>
                <a:gd name="connsiteX32" fmla="*/ 1935602 w 2241550"/>
                <a:gd name="connsiteY32" fmla="*/ 1936415 h 3231242"/>
                <a:gd name="connsiteX33" fmla="*/ 1942600 w 2241550"/>
                <a:gd name="connsiteY33" fmla="*/ 2110990 h 3231242"/>
                <a:gd name="connsiteX34" fmla="*/ 1887101 w 2241550"/>
                <a:gd name="connsiteY34" fmla="*/ 2256616 h 3231242"/>
                <a:gd name="connsiteX35" fmla="*/ 1921127 w 2241550"/>
                <a:gd name="connsiteY35" fmla="*/ 2513495 h 3231242"/>
                <a:gd name="connsiteX36" fmla="*/ 1963501 w 2241550"/>
                <a:gd name="connsiteY36" fmla="*/ 2721102 h 3231242"/>
                <a:gd name="connsiteX37" fmla="*/ 1968817 w 2241550"/>
                <a:gd name="connsiteY37" fmla="*/ 2786375 h 3231242"/>
                <a:gd name="connsiteX38" fmla="*/ 1949073 w 2241550"/>
                <a:gd name="connsiteY38" fmla="*/ 2853981 h 3231242"/>
                <a:gd name="connsiteX39" fmla="*/ 1956437 w 2241550"/>
                <a:gd name="connsiteY39" fmla="*/ 2976008 h 3231242"/>
                <a:gd name="connsiteX40" fmla="*/ 1977586 w 2241550"/>
                <a:gd name="connsiteY40" fmla="*/ 3089804 h 3231242"/>
                <a:gd name="connsiteX41" fmla="*/ 2006211 w 2241550"/>
                <a:gd name="connsiteY41" fmla="*/ 3211286 h 3231242"/>
                <a:gd name="connsiteX42" fmla="*/ 1865086 w 2241550"/>
                <a:gd name="connsiteY42" fmla="*/ 3218802 h 3231242"/>
                <a:gd name="connsiteX43" fmla="*/ 1667976 w 2241550"/>
                <a:gd name="connsiteY43" fmla="*/ 3204288 h 3231242"/>
                <a:gd name="connsiteX44" fmla="*/ 1473071 w 2241550"/>
                <a:gd name="connsiteY44" fmla="*/ 3231242 h 3231242"/>
                <a:gd name="connsiteX45" fmla="*/ 1273369 w 2241550"/>
                <a:gd name="connsiteY45" fmla="*/ 3176426 h 3231242"/>
                <a:gd name="connsiteX46" fmla="*/ 1151591 w 2241550"/>
                <a:gd name="connsiteY46" fmla="*/ 3120465 h 3231242"/>
                <a:gd name="connsiteX47" fmla="*/ 1090706 w 2241550"/>
                <a:gd name="connsiteY47" fmla="*/ 3147359 h 3231242"/>
                <a:gd name="connsiteX48" fmla="*/ 1022350 w 2241550"/>
                <a:gd name="connsiteY48" fmla="*/ 3105150 h 3231242"/>
                <a:gd name="connsiteX49" fmla="*/ 958850 w 2241550"/>
                <a:gd name="connsiteY49" fmla="*/ 3098800 h 3231242"/>
                <a:gd name="connsiteX50" fmla="*/ 0 w 2241550"/>
                <a:gd name="connsiteY50" fmla="*/ 44450 h 3231242"/>
                <a:gd name="connsiteX0" fmla="*/ 0 w 2228850"/>
                <a:gd name="connsiteY0" fmla="*/ 44450 h 3231242"/>
                <a:gd name="connsiteX1" fmla="*/ 209550 w 2228850"/>
                <a:gd name="connsiteY1" fmla="*/ 6350 h 3231242"/>
                <a:gd name="connsiteX2" fmla="*/ 406400 w 2228850"/>
                <a:gd name="connsiteY2" fmla="*/ 6350 h 3231242"/>
                <a:gd name="connsiteX3" fmla="*/ 615950 w 2228850"/>
                <a:gd name="connsiteY3" fmla="*/ 0 h 3231242"/>
                <a:gd name="connsiteX4" fmla="*/ 723900 w 2228850"/>
                <a:gd name="connsiteY4" fmla="*/ 38100 h 3231242"/>
                <a:gd name="connsiteX5" fmla="*/ 869950 w 2228850"/>
                <a:gd name="connsiteY5" fmla="*/ 50800 h 3231242"/>
                <a:gd name="connsiteX6" fmla="*/ 1041400 w 2228850"/>
                <a:gd name="connsiteY6" fmla="*/ 50800 h 3231242"/>
                <a:gd name="connsiteX7" fmla="*/ 1187450 w 2228850"/>
                <a:gd name="connsiteY7" fmla="*/ 57150 h 3231242"/>
                <a:gd name="connsiteX8" fmla="*/ 1314450 w 2228850"/>
                <a:gd name="connsiteY8" fmla="*/ 82550 h 3231242"/>
                <a:gd name="connsiteX9" fmla="*/ 1473200 w 2228850"/>
                <a:gd name="connsiteY9" fmla="*/ 107950 h 3231242"/>
                <a:gd name="connsiteX10" fmla="*/ 1670050 w 2228850"/>
                <a:gd name="connsiteY10" fmla="*/ 127000 h 3231242"/>
                <a:gd name="connsiteX11" fmla="*/ 1771650 w 2228850"/>
                <a:gd name="connsiteY11" fmla="*/ 152400 h 3231242"/>
                <a:gd name="connsiteX12" fmla="*/ 1860550 w 2228850"/>
                <a:gd name="connsiteY12" fmla="*/ 133350 h 3231242"/>
                <a:gd name="connsiteX13" fmla="*/ 1936750 w 2228850"/>
                <a:gd name="connsiteY13" fmla="*/ 133350 h 3231242"/>
                <a:gd name="connsiteX14" fmla="*/ 1987550 w 2228850"/>
                <a:gd name="connsiteY14" fmla="*/ 203200 h 3231242"/>
                <a:gd name="connsiteX15" fmla="*/ 2038350 w 2228850"/>
                <a:gd name="connsiteY15" fmla="*/ 311150 h 3231242"/>
                <a:gd name="connsiteX16" fmla="*/ 2089150 w 2228850"/>
                <a:gd name="connsiteY16" fmla="*/ 412750 h 3231242"/>
                <a:gd name="connsiteX17" fmla="*/ 2095500 w 2228850"/>
                <a:gd name="connsiteY17" fmla="*/ 501650 h 3231242"/>
                <a:gd name="connsiteX18" fmla="*/ 2095500 w 2228850"/>
                <a:gd name="connsiteY18" fmla="*/ 584200 h 3231242"/>
                <a:gd name="connsiteX19" fmla="*/ 2076450 w 2228850"/>
                <a:gd name="connsiteY19" fmla="*/ 685800 h 3231242"/>
                <a:gd name="connsiteX20" fmla="*/ 2070100 w 2228850"/>
                <a:gd name="connsiteY20" fmla="*/ 812800 h 3231242"/>
                <a:gd name="connsiteX21" fmla="*/ 2082800 w 2228850"/>
                <a:gd name="connsiteY21" fmla="*/ 876300 h 3231242"/>
                <a:gd name="connsiteX22" fmla="*/ 2108200 w 2228850"/>
                <a:gd name="connsiteY22" fmla="*/ 977900 h 3231242"/>
                <a:gd name="connsiteX23" fmla="*/ 2165350 w 2228850"/>
                <a:gd name="connsiteY23" fmla="*/ 1054100 h 3231242"/>
                <a:gd name="connsiteX24" fmla="*/ 2203450 w 2228850"/>
                <a:gd name="connsiteY24" fmla="*/ 1130300 h 3231242"/>
                <a:gd name="connsiteX25" fmla="*/ 2228850 w 2228850"/>
                <a:gd name="connsiteY25" fmla="*/ 1225550 h 3231242"/>
                <a:gd name="connsiteX26" fmla="*/ 1842627 w 2228850"/>
                <a:gd name="connsiteY26" fmla="*/ 1366921 h 3231242"/>
                <a:gd name="connsiteX27" fmla="*/ 1863305 w 2228850"/>
                <a:gd name="connsiteY27" fmla="*/ 1465179 h 3231242"/>
                <a:gd name="connsiteX28" fmla="*/ 1820156 w 2228850"/>
                <a:gd name="connsiteY28" fmla="*/ 1545390 h 3231242"/>
                <a:gd name="connsiteX29" fmla="*/ 1812177 w 2228850"/>
                <a:gd name="connsiteY29" fmla="*/ 1597192 h 3231242"/>
                <a:gd name="connsiteX30" fmla="*/ 1850605 w 2228850"/>
                <a:gd name="connsiteY30" fmla="*/ 1691774 h 3231242"/>
                <a:gd name="connsiteX31" fmla="*/ 1900432 w 2228850"/>
                <a:gd name="connsiteY31" fmla="*/ 1803734 h 3231242"/>
                <a:gd name="connsiteX32" fmla="*/ 1935602 w 2228850"/>
                <a:gd name="connsiteY32" fmla="*/ 1936415 h 3231242"/>
                <a:gd name="connsiteX33" fmla="*/ 1942600 w 2228850"/>
                <a:gd name="connsiteY33" fmla="*/ 2110990 h 3231242"/>
                <a:gd name="connsiteX34" fmla="*/ 1887101 w 2228850"/>
                <a:gd name="connsiteY34" fmla="*/ 2256616 h 3231242"/>
                <a:gd name="connsiteX35" fmla="*/ 1921127 w 2228850"/>
                <a:gd name="connsiteY35" fmla="*/ 2513495 h 3231242"/>
                <a:gd name="connsiteX36" fmla="*/ 1963501 w 2228850"/>
                <a:gd name="connsiteY36" fmla="*/ 2721102 h 3231242"/>
                <a:gd name="connsiteX37" fmla="*/ 1968817 w 2228850"/>
                <a:gd name="connsiteY37" fmla="*/ 2786375 h 3231242"/>
                <a:gd name="connsiteX38" fmla="*/ 1949073 w 2228850"/>
                <a:gd name="connsiteY38" fmla="*/ 2853981 h 3231242"/>
                <a:gd name="connsiteX39" fmla="*/ 1956437 w 2228850"/>
                <a:gd name="connsiteY39" fmla="*/ 2976008 h 3231242"/>
                <a:gd name="connsiteX40" fmla="*/ 1977586 w 2228850"/>
                <a:gd name="connsiteY40" fmla="*/ 3089804 h 3231242"/>
                <a:gd name="connsiteX41" fmla="*/ 2006211 w 2228850"/>
                <a:gd name="connsiteY41" fmla="*/ 3211286 h 3231242"/>
                <a:gd name="connsiteX42" fmla="*/ 1865086 w 2228850"/>
                <a:gd name="connsiteY42" fmla="*/ 3218802 h 3231242"/>
                <a:gd name="connsiteX43" fmla="*/ 1667976 w 2228850"/>
                <a:gd name="connsiteY43" fmla="*/ 3204288 h 3231242"/>
                <a:gd name="connsiteX44" fmla="*/ 1473071 w 2228850"/>
                <a:gd name="connsiteY44" fmla="*/ 3231242 h 3231242"/>
                <a:gd name="connsiteX45" fmla="*/ 1273369 w 2228850"/>
                <a:gd name="connsiteY45" fmla="*/ 3176426 h 3231242"/>
                <a:gd name="connsiteX46" fmla="*/ 1151591 w 2228850"/>
                <a:gd name="connsiteY46" fmla="*/ 3120465 h 3231242"/>
                <a:gd name="connsiteX47" fmla="*/ 1090706 w 2228850"/>
                <a:gd name="connsiteY47" fmla="*/ 3147359 h 3231242"/>
                <a:gd name="connsiteX48" fmla="*/ 1022350 w 2228850"/>
                <a:gd name="connsiteY48" fmla="*/ 3105150 h 3231242"/>
                <a:gd name="connsiteX49" fmla="*/ 958850 w 2228850"/>
                <a:gd name="connsiteY49" fmla="*/ 3098800 h 3231242"/>
                <a:gd name="connsiteX50" fmla="*/ 0 w 2228850"/>
                <a:gd name="connsiteY50" fmla="*/ 44450 h 3231242"/>
                <a:gd name="connsiteX0" fmla="*/ 0 w 2203450"/>
                <a:gd name="connsiteY0" fmla="*/ 44450 h 3231242"/>
                <a:gd name="connsiteX1" fmla="*/ 209550 w 2203450"/>
                <a:gd name="connsiteY1" fmla="*/ 6350 h 3231242"/>
                <a:gd name="connsiteX2" fmla="*/ 406400 w 2203450"/>
                <a:gd name="connsiteY2" fmla="*/ 6350 h 3231242"/>
                <a:gd name="connsiteX3" fmla="*/ 615950 w 2203450"/>
                <a:gd name="connsiteY3" fmla="*/ 0 h 3231242"/>
                <a:gd name="connsiteX4" fmla="*/ 723900 w 2203450"/>
                <a:gd name="connsiteY4" fmla="*/ 38100 h 3231242"/>
                <a:gd name="connsiteX5" fmla="*/ 869950 w 2203450"/>
                <a:gd name="connsiteY5" fmla="*/ 50800 h 3231242"/>
                <a:gd name="connsiteX6" fmla="*/ 1041400 w 2203450"/>
                <a:gd name="connsiteY6" fmla="*/ 50800 h 3231242"/>
                <a:gd name="connsiteX7" fmla="*/ 1187450 w 2203450"/>
                <a:gd name="connsiteY7" fmla="*/ 57150 h 3231242"/>
                <a:gd name="connsiteX8" fmla="*/ 1314450 w 2203450"/>
                <a:gd name="connsiteY8" fmla="*/ 82550 h 3231242"/>
                <a:gd name="connsiteX9" fmla="*/ 1473200 w 2203450"/>
                <a:gd name="connsiteY9" fmla="*/ 107950 h 3231242"/>
                <a:gd name="connsiteX10" fmla="*/ 1670050 w 2203450"/>
                <a:gd name="connsiteY10" fmla="*/ 127000 h 3231242"/>
                <a:gd name="connsiteX11" fmla="*/ 1771650 w 2203450"/>
                <a:gd name="connsiteY11" fmla="*/ 152400 h 3231242"/>
                <a:gd name="connsiteX12" fmla="*/ 1860550 w 2203450"/>
                <a:gd name="connsiteY12" fmla="*/ 133350 h 3231242"/>
                <a:gd name="connsiteX13" fmla="*/ 1936750 w 2203450"/>
                <a:gd name="connsiteY13" fmla="*/ 133350 h 3231242"/>
                <a:gd name="connsiteX14" fmla="*/ 1987550 w 2203450"/>
                <a:gd name="connsiteY14" fmla="*/ 203200 h 3231242"/>
                <a:gd name="connsiteX15" fmla="*/ 2038350 w 2203450"/>
                <a:gd name="connsiteY15" fmla="*/ 311150 h 3231242"/>
                <a:gd name="connsiteX16" fmla="*/ 2089150 w 2203450"/>
                <a:gd name="connsiteY16" fmla="*/ 412750 h 3231242"/>
                <a:gd name="connsiteX17" fmla="*/ 2095500 w 2203450"/>
                <a:gd name="connsiteY17" fmla="*/ 501650 h 3231242"/>
                <a:gd name="connsiteX18" fmla="*/ 2095500 w 2203450"/>
                <a:gd name="connsiteY18" fmla="*/ 584200 h 3231242"/>
                <a:gd name="connsiteX19" fmla="*/ 2076450 w 2203450"/>
                <a:gd name="connsiteY19" fmla="*/ 685800 h 3231242"/>
                <a:gd name="connsiteX20" fmla="*/ 2070100 w 2203450"/>
                <a:gd name="connsiteY20" fmla="*/ 812800 h 3231242"/>
                <a:gd name="connsiteX21" fmla="*/ 2082800 w 2203450"/>
                <a:gd name="connsiteY21" fmla="*/ 876300 h 3231242"/>
                <a:gd name="connsiteX22" fmla="*/ 2108200 w 2203450"/>
                <a:gd name="connsiteY22" fmla="*/ 977900 h 3231242"/>
                <a:gd name="connsiteX23" fmla="*/ 2165350 w 2203450"/>
                <a:gd name="connsiteY23" fmla="*/ 1054100 h 3231242"/>
                <a:gd name="connsiteX24" fmla="*/ 2203450 w 2203450"/>
                <a:gd name="connsiteY24" fmla="*/ 1130300 h 3231242"/>
                <a:gd name="connsiteX25" fmla="*/ 1885776 w 2203450"/>
                <a:gd name="connsiteY25" fmla="*/ 1217529 h 3231242"/>
                <a:gd name="connsiteX26" fmla="*/ 1842627 w 2203450"/>
                <a:gd name="connsiteY26" fmla="*/ 1366921 h 3231242"/>
                <a:gd name="connsiteX27" fmla="*/ 1863305 w 2203450"/>
                <a:gd name="connsiteY27" fmla="*/ 1465179 h 3231242"/>
                <a:gd name="connsiteX28" fmla="*/ 1820156 w 2203450"/>
                <a:gd name="connsiteY28" fmla="*/ 1545390 h 3231242"/>
                <a:gd name="connsiteX29" fmla="*/ 1812177 w 2203450"/>
                <a:gd name="connsiteY29" fmla="*/ 1597192 h 3231242"/>
                <a:gd name="connsiteX30" fmla="*/ 1850605 w 2203450"/>
                <a:gd name="connsiteY30" fmla="*/ 1691774 h 3231242"/>
                <a:gd name="connsiteX31" fmla="*/ 1900432 w 2203450"/>
                <a:gd name="connsiteY31" fmla="*/ 1803734 h 3231242"/>
                <a:gd name="connsiteX32" fmla="*/ 1935602 w 2203450"/>
                <a:gd name="connsiteY32" fmla="*/ 1936415 h 3231242"/>
                <a:gd name="connsiteX33" fmla="*/ 1942600 w 2203450"/>
                <a:gd name="connsiteY33" fmla="*/ 2110990 h 3231242"/>
                <a:gd name="connsiteX34" fmla="*/ 1887101 w 2203450"/>
                <a:gd name="connsiteY34" fmla="*/ 2256616 h 3231242"/>
                <a:gd name="connsiteX35" fmla="*/ 1921127 w 2203450"/>
                <a:gd name="connsiteY35" fmla="*/ 2513495 h 3231242"/>
                <a:gd name="connsiteX36" fmla="*/ 1963501 w 2203450"/>
                <a:gd name="connsiteY36" fmla="*/ 2721102 h 3231242"/>
                <a:gd name="connsiteX37" fmla="*/ 1968817 w 2203450"/>
                <a:gd name="connsiteY37" fmla="*/ 2786375 h 3231242"/>
                <a:gd name="connsiteX38" fmla="*/ 1949073 w 2203450"/>
                <a:gd name="connsiteY38" fmla="*/ 2853981 h 3231242"/>
                <a:gd name="connsiteX39" fmla="*/ 1956437 w 2203450"/>
                <a:gd name="connsiteY39" fmla="*/ 2976008 h 3231242"/>
                <a:gd name="connsiteX40" fmla="*/ 1977586 w 2203450"/>
                <a:gd name="connsiteY40" fmla="*/ 3089804 h 3231242"/>
                <a:gd name="connsiteX41" fmla="*/ 2006211 w 2203450"/>
                <a:gd name="connsiteY41" fmla="*/ 3211286 h 3231242"/>
                <a:gd name="connsiteX42" fmla="*/ 1865086 w 2203450"/>
                <a:gd name="connsiteY42" fmla="*/ 3218802 h 3231242"/>
                <a:gd name="connsiteX43" fmla="*/ 1667976 w 2203450"/>
                <a:gd name="connsiteY43" fmla="*/ 3204288 h 3231242"/>
                <a:gd name="connsiteX44" fmla="*/ 1473071 w 2203450"/>
                <a:gd name="connsiteY44" fmla="*/ 3231242 h 3231242"/>
                <a:gd name="connsiteX45" fmla="*/ 1273369 w 2203450"/>
                <a:gd name="connsiteY45" fmla="*/ 3176426 h 3231242"/>
                <a:gd name="connsiteX46" fmla="*/ 1151591 w 2203450"/>
                <a:gd name="connsiteY46" fmla="*/ 3120465 h 3231242"/>
                <a:gd name="connsiteX47" fmla="*/ 1090706 w 2203450"/>
                <a:gd name="connsiteY47" fmla="*/ 3147359 h 3231242"/>
                <a:gd name="connsiteX48" fmla="*/ 1022350 w 2203450"/>
                <a:gd name="connsiteY48" fmla="*/ 3105150 h 3231242"/>
                <a:gd name="connsiteX49" fmla="*/ 958850 w 2203450"/>
                <a:gd name="connsiteY49" fmla="*/ 3098800 h 3231242"/>
                <a:gd name="connsiteX50" fmla="*/ 0 w 2203450"/>
                <a:gd name="connsiteY50" fmla="*/ 44450 h 3231242"/>
                <a:gd name="connsiteX0" fmla="*/ 0 w 2165350"/>
                <a:gd name="connsiteY0" fmla="*/ 44450 h 3231242"/>
                <a:gd name="connsiteX1" fmla="*/ 209550 w 2165350"/>
                <a:gd name="connsiteY1" fmla="*/ 6350 h 3231242"/>
                <a:gd name="connsiteX2" fmla="*/ 406400 w 2165350"/>
                <a:gd name="connsiteY2" fmla="*/ 6350 h 3231242"/>
                <a:gd name="connsiteX3" fmla="*/ 615950 w 2165350"/>
                <a:gd name="connsiteY3" fmla="*/ 0 h 3231242"/>
                <a:gd name="connsiteX4" fmla="*/ 723900 w 2165350"/>
                <a:gd name="connsiteY4" fmla="*/ 38100 h 3231242"/>
                <a:gd name="connsiteX5" fmla="*/ 869950 w 2165350"/>
                <a:gd name="connsiteY5" fmla="*/ 50800 h 3231242"/>
                <a:gd name="connsiteX6" fmla="*/ 1041400 w 2165350"/>
                <a:gd name="connsiteY6" fmla="*/ 50800 h 3231242"/>
                <a:gd name="connsiteX7" fmla="*/ 1187450 w 2165350"/>
                <a:gd name="connsiteY7" fmla="*/ 57150 h 3231242"/>
                <a:gd name="connsiteX8" fmla="*/ 1314450 w 2165350"/>
                <a:gd name="connsiteY8" fmla="*/ 82550 h 3231242"/>
                <a:gd name="connsiteX9" fmla="*/ 1473200 w 2165350"/>
                <a:gd name="connsiteY9" fmla="*/ 107950 h 3231242"/>
                <a:gd name="connsiteX10" fmla="*/ 1670050 w 2165350"/>
                <a:gd name="connsiteY10" fmla="*/ 127000 h 3231242"/>
                <a:gd name="connsiteX11" fmla="*/ 1771650 w 2165350"/>
                <a:gd name="connsiteY11" fmla="*/ 152400 h 3231242"/>
                <a:gd name="connsiteX12" fmla="*/ 1860550 w 2165350"/>
                <a:gd name="connsiteY12" fmla="*/ 133350 h 3231242"/>
                <a:gd name="connsiteX13" fmla="*/ 1936750 w 2165350"/>
                <a:gd name="connsiteY13" fmla="*/ 133350 h 3231242"/>
                <a:gd name="connsiteX14" fmla="*/ 1987550 w 2165350"/>
                <a:gd name="connsiteY14" fmla="*/ 203200 h 3231242"/>
                <a:gd name="connsiteX15" fmla="*/ 2038350 w 2165350"/>
                <a:gd name="connsiteY15" fmla="*/ 311150 h 3231242"/>
                <a:gd name="connsiteX16" fmla="*/ 2089150 w 2165350"/>
                <a:gd name="connsiteY16" fmla="*/ 412750 h 3231242"/>
                <a:gd name="connsiteX17" fmla="*/ 2095500 w 2165350"/>
                <a:gd name="connsiteY17" fmla="*/ 501650 h 3231242"/>
                <a:gd name="connsiteX18" fmla="*/ 2095500 w 2165350"/>
                <a:gd name="connsiteY18" fmla="*/ 584200 h 3231242"/>
                <a:gd name="connsiteX19" fmla="*/ 2076450 w 2165350"/>
                <a:gd name="connsiteY19" fmla="*/ 685800 h 3231242"/>
                <a:gd name="connsiteX20" fmla="*/ 2070100 w 2165350"/>
                <a:gd name="connsiteY20" fmla="*/ 812800 h 3231242"/>
                <a:gd name="connsiteX21" fmla="*/ 2082800 w 2165350"/>
                <a:gd name="connsiteY21" fmla="*/ 876300 h 3231242"/>
                <a:gd name="connsiteX22" fmla="*/ 2108200 w 2165350"/>
                <a:gd name="connsiteY22" fmla="*/ 977900 h 3231242"/>
                <a:gd name="connsiteX23" fmla="*/ 2165350 w 2165350"/>
                <a:gd name="connsiteY23" fmla="*/ 1054100 h 3231242"/>
                <a:gd name="connsiteX24" fmla="*/ 1884311 w 2165350"/>
                <a:gd name="connsiteY24" fmla="*/ 1050090 h 3231242"/>
                <a:gd name="connsiteX25" fmla="*/ 1885776 w 2165350"/>
                <a:gd name="connsiteY25" fmla="*/ 1217529 h 3231242"/>
                <a:gd name="connsiteX26" fmla="*/ 1842627 w 2165350"/>
                <a:gd name="connsiteY26" fmla="*/ 1366921 h 3231242"/>
                <a:gd name="connsiteX27" fmla="*/ 1863305 w 2165350"/>
                <a:gd name="connsiteY27" fmla="*/ 1465179 h 3231242"/>
                <a:gd name="connsiteX28" fmla="*/ 1820156 w 2165350"/>
                <a:gd name="connsiteY28" fmla="*/ 1545390 h 3231242"/>
                <a:gd name="connsiteX29" fmla="*/ 1812177 w 2165350"/>
                <a:gd name="connsiteY29" fmla="*/ 1597192 h 3231242"/>
                <a:gd name="connsiteX30" fmla="*/ 1850605 w 2165350"/>
                <a:gd name="connsiteY30" fmla="*/ 1691774 h 3231242"/>
                <a:gd name="connsiteX31" fmla="*/ 1900432 w 2165350"/>
                <a:gd name="connsiteY31" fmla="*/ 1803734 h 3231242"/>
                <a:gd name="connsiteX32" fmla="*/ 1935602 w 2165350"/>
                <a:gd name="connsiteY32" fmla="*/ 1936415 h 3231242"/>
                <a:gd name="connsiteX33" fmla="*/ 1942600 w 2165350"/>
                <a:gd name="connsiteY33" fmla="*/ 2110990 h 3231242"/>
                <a:gd name="connsiteX34" fmla="*/ 1887101 w 2165350"/>
                <a:gd name="connsiteY34" fmla="*/ 2256616 h 3231242"/>
                <a:gd name="connsiteX35" fmla="*/ 1921127 w 2165350"/>
                <a:gd name="connsiteY35" fmla="*/ 2513495 h 3231242"/>
                <a:gd name="connsiteX36" fmla="*/ 1963501 w 2165350"/>
                <a:gd name="connsiteY36" fmla="*/ 2721102 h 3231242"/>
                <a:gd name="connsiteX37" fmla="*/ 1968817 w 2165350"/>
                <a:gd name="connsiteY37" fmla="*/ 2786375 h 3231242"/>
                <a:gd name="connsiteX38" fmla="*/ 1949073 w 2165350"/>
                <a:gd name="connsiteY38" fmla="*/ 2853981 h 3231242"/>
                <a:gd name="connsiteX39" fmla="*/ 1956437 w 2165350"/>
                <a:gd name="connsiteY39" fmla="*/ 2976008 h 3231242"/>
                <a:gd name="connsiteX40" fmla="*/ 1977586 w 2165350"/>
                <a:gd name="connsiteY40" fmla="*/ 3089804 h 3231242"/>
                <a:gd name="connsiteX41" fmla="*/ 2006211 w 2165350"/>
                <a:gd name="connsiteY41" fmla="*/ 3211286 h 3231242"/>
                <a:gd name="connsiteX42" fmla="*/ 1865086 w 2165350"/>
                <a:gd name="connsiteY42" fmla="*/ 3218802 h 3231242"/>
                <a:gd name="connsiteX43" fmla="*/ 1667976 w 2165350"/>
                <a:gd name="connsiteY43" fmla="*/ 3204288 h 3231242"/>
                <a:gd name="connsiteX44" fmla="*/ 1473071 w 2165350"/>
                <a:gd name="connsiteY44" fmla="*/ 3231242 h 3231242"/>
                <a:gd name="connsiteX45" fmla="*/ 1273369 w 2165350"/>
                <a:gd name="connsiteY45" fmla="*/ 3176426 h 3231242"/>
                <a:gd name="connsiteX46" fmla="*/ 1151591 w 2165350"/>
                <a:gd name="connsiteY46" fmla="*/ 3120465 h 3231242"/>
                <a:gd name="connsiteX47" fmla="*/ 1090706 w 2165350"/>
                <a:gd name="connsiteY47" fmla="*/ 3147359 h 3231242"/>
                <a:gd name="connsiteX48" fmla="*/ 1022350 w 2165350"/>
                <a:gd name="connsiteY48" fmla="*/ 3105150 h 3231242"/>
                <a:gd name="connsiteX49" fmla="*/ 958850 w 2165350"/>
                <a:gd name="connsiteY49" fmla="*/ 3098800 h 3231242"/>
                <a:gd name="connsiteX50" fmla="*/ 0 w 2165350"/>
                <a:gd name="connsiteY50" fmla="*/ 44450 h 3231242"/>
                <a:gd name="connsiteX0" fmla="*/ 0 w 2108200"/>
                <a:gd name="connsiteY0" fmla="*/ 44450 h 3231242"/>
                <a:gd name="connsiteX1" fmla="*/ 209550 w 2108200"/>
                <a:gd name="connsiteY1" fmla="*/ 6350 h 3231242"/>
                <a:gd name="connsiteX2" fmla="*/ 406400 w 2108200"/>
                <a:gd name="connsiteY2" fmla="*/ 6350 h 3231242"/>
                <a:gd name="connsiteX3" fmla="*/ 615950 w 2108200"/>
                <a:gd name="connsiteY3" fmla="*/ 0 h 3231242"/>
                <a:gd name="connsiteX4" fmla="*/ 723900 w 2108200"/>
                <a:gd name="connsiteY4" fmla="*/ 38100 h 3231242"/>
                <a:gd name="connsiteX5" fmla="*/ 869950 w 2108200"/>
                <a:gd name="connsiteY5" fmla="*/ 50800 h 3231242"/>
                <a:gd name="connsiteX6" fmla="*/ 1041400 w 2108200"/>
                <a:gd name="connsiteY6" fmla="*/ 50800 h 3231242"/>
                <a:gd name="connsiteX7" fmla="*/ 1187450 w 2108200"/>
                <a:gd name="connsiteY7" fmla="*/ 57150 h 3231242"/>
                <a:gd name="connsiteX8" fmla="*/ 1314450 w 2108200"/>
                <a:gd name="connsiteY8" fmla="*/ 82550 h 3231242"/>
                <a:gd name="connsiteX9" fmla="*/ 1473200 w 2108200"/>
                <a:gd name="connsiteY9" fmla="*/ 107950 h 3231242"/>
                <a:gd name="connsiteX10" fmla="*/ 1670050 w 2108200"/>
                <a:gd name="connsiteY10" fmla="*/ 127000 h 3231242"/>
                <a:gd name="connsiteX11" fmla="*/ 1771650 w 2108200"/>
                <a:gd name="connsiteY11" fmla="*/ 152400 h 3231242"/>
                <a:gd name="connsiteX12" fmla="*/ 1860550 w 2108200"/>
                <a:gd name="connsiteY12" fmla="*/ 133350 h 3231242"/>
                <a:gd name="connsiteX13" fmla="*/ 1936750 w 2108200"/>
                <a:gd name="connsiteY13" fmla="*/ 133350 h 3231242"/>
                <a:gd name="connsiteX14" fmla="*/ 1987550 w 2108200"/>
                <a:gd name="connsiteY14" fmla="*/ 203200 h 3231242"/>
                <a:gd name="connsiteX15" fmla="*/ 2038350 w 2108200"/>
                <a:gd name="connsiteY15" fmla="*/ 311150 h 3231242"/>
                <a:gd name="connsiteX16" fmla="*/ 2089150 w 2108200"/>
                <a:gd name="connsiteY16" fmla="*/ 412750 h 3231242"/>
                <a:gd name="connsiteX17" fmla="*/ 2095500 w 2108200"/>
                <a:gd name="connsiteY17" fmla="*/ 501650 h 3231242"/>
                <a:gd name="connsiteX18" fmla="*/ 2095500 w 2108200"/>
                <a:gd name="connsiteY18" fmla="*/ 584200 h 3231242"/>
                <a:gd name="connsiteX19" fmla="*/ 2076450 w 2108200"/>
                <a:gd name="connsiteY19" fmla="*/ 685800 h 3231242"/>
                <a:gd name="connsiteX20" fmla="*/ 2070100 w 2108200"/>
                <a:gd name="connsiteY20" fmla="*/ 812800 h 3231242"/>
                <a:gd name="connsiteX21" fmla="*/ 2082800 w 2108200"/>
                <a:gd name="connsiteY21" fmla="*/ 876300 h 3231242"/>
                <a:gd name="connsiteX22" fmla="*/ 2108200 w 2108200"/>
                <a:gd name="connsiteY22" fmla="*/ 977900 h 3231242"/>
                <a:gd name="connsiteX23" fmla="*/ 1862168 w 2108200"/>
                <a:gd name="connsiteY23" fmla="*/ 941805 h 3231242"/>
                <a:gd name="connsiteX24" fmla="*/ 1884311 w 2108200"/>
                <a:gd name="connsiteY24" fmla="*/ 1050090 h 3231242"/>
                <a:gd name="connsiteX25" fmla="*/ 1885776 w 2108200"/>
                <a:gd name="connsiteY25" fmla="*/ 1217529 h 3231242"/>
                <a:gd name="connsiteX26" fmla="*/ 1842627 w 2108200"/>
                <a:gd name="connsiteY26" fmla="*/ 1366921 h 3231242"/>
                <a:gd name="connsiteX27" fmla="*/ 1863305 w 2108200"/>
                <a:gd name="connsiteY27" fmla="*/ 1465179 h 3231242"/>
                <a:gd name="connsiteX28" fmla="*/ 1820156 w 2108200"/>
                <a:gd name="connsiteY28" fmla="*/ 1545390 h 3231242"/>
                <a:gd name="connsiteX29" fmla="*/ 1812177 w 2108200"/>
                <a:gd name="connsiteY29" fmla="*/ 1597192 h 3231242"/>
                <a:gd name="connsiteX30" fmla="*/ 1850605 w 2108200"/>
                <a:gd name="connsiteY30" fmla="*/ 1691774 h 3231242"/>
                <a:gd name="connsiteX31" fmla="*/ 1900432 w 2108200"/>
                <a:gd name="connsiteY31" fmla="*/ 1803734 h 3231242"/>
                <a:gd name="connsiteX32" fmla="*/ 1935602 w 2108200"/>
                <a:gd name="connsiteY32" fmla="*/ 1936415 h 3231242"/>
                <a:gd name="connsiteX33" fmla="*/ 1942600 w 2108200"/>
                <a:gd name="connsiteY33" fmla="*/ 2110990 h 3231242"/>
                <a:gd name="connsiteX34" fmla="*/ 1887101 w 2108200"/>
                <a:gd name="connsiteY34" fmla="*/ 2256616 h 3231242"/>
                <a:gd name="connsiteX35" fmla="*/ 1921127 w 2108200"/>
                <a:gd name="connsiteY35" fmla="*/ 2513495 h 3231242"/>
                <a:gd name="connsiteX36" fmla="*/ 1963501 w 2108200"/>
                <a:gd name="connsiteY36" fmla="*/ 2721102 h 3231242"/>
                <a:gd name="connsiteX37" fmla="*/ 1968817 w 2108200"/>
                <a:gd name="connsiteY37" fmla="*/ 2786375 h 3231242"/>
                <a:gd name="connsiteX38" fmla="*/ 1949073 w 2108200"/>
                <a:gd name="connsiteY38" fmla="*/ 2853981 h 3231242"/>
                <a:gd name="connsiteX39" fmla="*/ 1956437 w 2108200"/>
                <a:gd name="connsiteY39" fmla="*/ 2976008 h 3231242"/>
                <a:gd name="connsiteX40" fmla="*/ 1977586 w 2108200"/>
                <a:gd name="connsiteY40" fmla="*/ 3089804 h 3231242"/>
                <a:gd name="connsiteX41" fmla="*/ 2006211 w 2108200"/>
                <a:gd name="connsiteY41" fmla="*/ 3211286 h 3231242"/>
                <a:gd name="connsiteX42" fmla="*/ 1865086 w 2108200"/>
                <a:gd name="connsiteY42" fmla="*/ 3218802 h 3231242"/>
                <a:gd name="connsiteX43" fmla="*/ 1667976 w 2108200"/>
                <a:gd name="connsiteY43" fmla="*/ 3204288 h 3231242"/>
                <a:gd name="connsiteX44" fmla="*/ 1473071 w 2108200"/>
                <a:gd name="connsiteY44" fmla="*/ 3231242 h 3231242"/>
                <a:gd name="connsiteX45" fmla="*/ 1273369 w 2108200"/>
                <a:gd name="connsiteY45" fmla="*/ 3176426 h 3231242"/>
                <a:gd name="connsiteX46" fmla="*/ 1151591 w 2108200"/>
                <a:gd name="connsiteY46" fmla="*/ 3120465 h 3231242"/>
                <a:gd name="connsiteX47" fmla="*/ 1090706 w 2108200"/>
                <a:gd name="connsiteY47" fmla="*/ 3147359 h 3231242"/>
                <a:gd name="connsiteX48" fmla="*/ 1022350 w 2108200"/>
                <a:gd name="connsiteY48" fmla="*/ 3105150 h 3231242"/>
                <a:gd name="connsiteX49" fmla="*/ 958850 w 2108200"/>
                <a:gd name="connsiteY49" fmla="*/ 3098800 h 3231242"/>
                <a:gd name="connsiteX50" fmla="*/ 0 w 21082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2082800 w 2095500"/>
                <a:gd name="connsiteY21" fmla="*/ 876300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1856146 w 2095500"/>
                <a:gd name="connsiteY18" fmla="*/ 495968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89150"/>
                <a:gd name="connsiteY0" fmla="*/ 44450 h 3231242"/>
                <a:gd name="connsiteX1" fmla="*/ 209550 w 2089150"/>
                <a:gd name="connsiteY1" fmla="*/ 6350 h 3231242"/>
                <a:gd name="connsiteX2" fmla="*/ 406400 w 2089150"/>
                <a:gd name="connsiteY2" fmla="*/ 6350 h 3231242"/>
                <a:gd name="connsiteX3" fmla="*/ 615950 w 2089150"/>
                <a:gd name="connsiteY3" fmla="*/ 0 h 3231242"/>
                <a:gd name="connsiteX4" fmla="*/ 723900 w 2089150"/>
                <a:gd name="connsiteY4" fmla="*/ 38100 h 3231242"/>
                <a:gd name="connsiteX5" fmla="*/ 869950 w 2089150"/>
                <a:gd name="connsiteY5" fmla="*/ 50800 h 3231242"/>
                <a:gd name="connsiteX6" fmla="*/ 1041400 w 2089150"/>
                <a:gd name="connsiteY6" fmla="*/ 50800 h 3231242"/>
                <a:gd name="connsiteX7" fmla="*/ 1187450 w 2089150"/>
                <a:gd name="connsiteY7" fmla="*/ 57150 h 3231242"/>
                <a:gd name="connsiteX8" fmla="*/ 1314450 w 2089150"/>
                <a:gd name="connsiteY8" fmla="*/ 82550 h 3231242"/>
                <a:gd name="connsiteX9" fmla="*/ 1473200 w 2089150"/>
                <a:gd name="connsiteY9" fmla="*/ 107950 h 3231242"/>
                <a:gd name="connsiteX10" fmla="*/ 1670050 w 2089150"/>
                <a:gd name="connsiteY10" fmla="*/ 127000 h 3231242"/>
                <a:gd name="connsiteX11" fmla="*/ 1771650 w 2089150"/>
                <a:gd name="connsiteY11" fmla="*/ 152400 h 3231242"/>
                <a:gd name="connsiteX12" fmla="*/ 1860550 w 2089150"/>
                <a:gd name="connsiteY12" fmla="*/ 133350 h 3231242"/>
                <a:gd name="connsiteX13" fmla="*/ 1936750 w 2089150"/>
                <a:gd name="connsiteY13" fmla="*/ 133350 h 3231242"/>
                <a:gd name="connsiteX14" fmla="*/ 1987550 w 2089150"/>
                <a:gd name="connsiteY14" fmla="*/ 203200 h 3231242"/>
                <a:gd name="connsiteX15" fmla="*/ 2038350 w 2089150"/>
                <a:gd name="connsiteY15" fmla="*/ 311150 h 3231242"/>
                <a:gd name="connsiteX16" fmla="*/ 2089150 w 2089150"/>
                <a:gd name="connsiteY16" fmla="*/ 412750 h 3231242"/>
                <a:gd name="connsiteX17" fmla="*/ 1848168 w 2089150"/>
                <a:gd name="connsiteY17" fmla="*/ 437482 h 3231242"/>
                <a:gd name="connsiteX18" fmla="*/ 1856146 w 2089150"/>
                <a:gd name="connsiteY18" fmla="*/ 495968 h 3231242"/>
                <a:gd name="connsiteX19" fmla="*/ 1821138 w 2089150"/>
                <a:gd name="connsiteY19" fmla="*/ 605590 h 3231242"/>
                <a:gd name="connsiteX20" fmla="*/ 1830747 w 2089150"/>
                <a:gd name="connsiteY20" fmla="*/ 684463 h 3231242"/>
                <a:gd name="connsiteX21" fmla="*/ 1819510 w 2089150"/>
                <a:gd name="connsiteY21" fmla="*/ 739943 h 3231242"/>
                <a:gd name="connsiteX22" fmla="*/ 1860867 w 2089150"/>
                <a:gd name="connsiteY22" fmla="*/ 857584 h 3231242"/>
                <a:gd name="connsiteX23" fmla="*/ 1862168 w 2089150"/>
                <a:gd name="connsiteY23" fmla="*/ 941805 h 3231242"/>
                <a:gd name="connsiteX24" fmla="*/ 1884311 w 2089150"/>
                <a:gd name="connsiteY24" fmla="*/ 1050090 h 3231242"/>
                <a:gd name="connsiteX25" fmla="*/ 1885776 w 2089150"/>
                <a:gd name="connsiteY25" fmla="*/ 1217529 h 3231242"/>
                <a:gd name="connsiteX26" fmla="*/ 1842627 w 2089150"/>
                <a:gd name="connsiteY26" fmla="*/ 1366921 h 3231242"/>
                <a:gd name="connsiteX27" fmla="*/ 1863305 w 2089150"/>
                <a:gd name="connsiteY27" fmla="*/ 1465179 h 3231242"/>
                <a:gd name="connsiteX28" fmla="*/ 1820156 w 2089150"/>
                <a:gd name="connsiteY28" fmla="*/ 1545390 h 3231242"/>
                <a:gd name="connsiteX29" fmla="*/ 1812177 w 2089150"/>
                <a:gd name="connsiteY29" fmla="*/ 1597192 h 3231242"/>
                <a:gd name="connsiteX30" fmla="*/ 1850605 w 2089150"/>
                <a:gd name="connsiteY30" fmla="*/ 1691774 h 3231242"/>
                <a:gd name="connsiteX31" fmla="*/ 1900432 w 2089150"/>
                <a:gd name="connsiteY31" fmla="*/ 1803734 h 3231242"/>
                <a:gd name="connsiteX32" fmla="*/ 1935602 w 2089150"/>
                <a:gd name="connsiteY32" fmla="*/ 1936415 h 3231242"/>
                <a:gd name="connsiteX33" fmla="*/ 1942600 w 2089150"/>
                <a:gd name="connsiteY33" fmla="*/ 2110990 h 3231242"/>
                <a:gd name="connsiteX34" fmla="*/ 1887101 w 2089150"/>
                <a:gd name="connsiteY34" fmla="*/ 2256616 h 3231242"/>
                <a:gd name="connsiteX35" fmla="*/ 1921127 w 2089150"/>
                <a:gd name="connsiteY35" fmla="*/ 2513495 h 3231242"/>
                <a:gd name="connsiteX36" fmla="*/ 1963501 w 2089150"/>
                <a:gd name="connsiteY36" fmla="*/ 2721102 h 3231242"/>
                <a:gd name="connsiteX37" fmla="*/ 1968817 w 2089150"/>
                <a:gd name="connsiteY37" fmla="*/ 2786375 h 3231242"/>
                <a:gd name="connsiteX38" fmla="*/ 1949073 w 2089150"/>
                <a:gd name="connsiteY38" fmla="*/ 2853981 h 3231242"/>
                <a:gd name="connsiteX39" fmla="*/ 1956437 w 2089150"/>
                <a:gd name="connsiteY39" fmla="*/ 2976008 h 3231242"/>
                <a:gd name="connsiteX40" fmla="*/ 1977586 w 2089150"/>
                <a:gd name="connsiteY40" fmla="*/ 3089804 h 3231242"/>
                <a:gd name="connsiteX41" fmla="*/ 2006211 w 2089150"/>
                <a:gd name="connsiteY41" fmla="*/ 3211286 h 3231242"/>
                <a:gd name="connsiteX42" fmla="*/ 1865086 w 2089150"/>
                <a:gd name="connsiteY42" fmla="*/ 3218802 h 3231242"/>
                <a:gd name="connsiteX43" fmla="*/ 1667976 w 2089150"/>
                <a:gd name="connsiteY43" fmla="*/ 3204288 h 3231242"/>
                <a:gd name="connsiteX44" fmla="*/ 1473071 w 2089150"/>
                <a:gd name="connsiteY44" fmla="*/ 3231242 h 3231242"/>
                <a:gd name="connsiteX45" fmla="*/ 1273369 w 2089150"/>
                <a:gd name="connsiteY45" fmla="*/ 3176426 h 3231242"/>
                <a:gd name="connsiteX46" fmla="*/ 1151591 w 2089150"/>
                <a:gd name="connsiteY46" fmla="*/ 3120465 h 3231242"/>
                <a:gd name="connsiteX47" fmla="*/ 1090706 w 2089150"/>
                <a:gd name="connsiteY47" fmla="*/ 3147359 h 3231242"/>
                <a:gd name="connsiteX48" fmla="*/ 1022350 w 2089150"/>
                <a:gd name="connsiteY48" fmla="*/ 3105150 h 3231242"/>
                <a:gd name="connsiteX49" fmla="*/ 958850 w 2089150"/>
                <a:gd name="connsiteY49" fmla="*/ 3098800 h 3231242"/>
                <a:gd name="connsiteX50" fmla="*/ 0 w 2089150"/>
                <a:gd name="connsiteY50" fmla="*/ 44450 h 3231242"/>
                <a:gd name="connsiteX0" fmla="*/ 0 w 2038350"/>
                <a:gd name="connsiteY0" fmla="*/ 44450 h 3231242"/>
                <a:gd name="connsiteX1" fmla="*/ 209550 w 2038350"/>
                <a:gd name="connsiteY1" fmla="*/ 6350 h 3231242"/>
                <a:gd name="connsiteX2" fmla="*/ 406400 w 2038350"/>
                <a:gd name="connsiteY2" fmla="*/ 6350 h 3231242"/>
                <a:gd name="connsiteX3" fmla="*/ 615950 w 2038350"/>
                <a:gd name="connsiteY3" fmla="*/ 0 h 3231242"/>
                <a:gd name="connsiteX4" fmla="*/ 723900 w 2038350"/>
                <a:gd name="connsiteY4" fmla="*/ 38100 h 3231242"/>
                <a:gd name="connsiteX5" fmla="*/ 869950 w 2038350"/>
                <a:gd name="connsiteY5" fmla="*/ 50800 h 3231242"/>
                <a:gd name="connsiteX6" fmla="*/ 1041400 w 2038350"/>
                <a:gd name="connsiteY6" fmla="*/ 50800 h 3231242"/>
                <a:gd name="connsiteX7" fmla="*/ 1187450 w 2038350"/>
                <a:gd name="connsiteY7" fmla="*/ 57150 h 3231242"/>
                <a:gd name="connsiteX8" fmla="*/ 1314450 w 2038350"/>
                <a:gd name="connsiteY8" fmla="*/ 82550 h 3231242"/>
                <a:gd name="connsiteX9" fmla="*/ 1473200 w 2038350"/>
                <a:gd name="connsiteY9" fmla="*/ 107950 h 3231242"/>
                <a:gd name="connsiteX10" fmla="*/ 1670050 w 2038350"/>
                <a:gd name="connsiteY10" fmla="*/ 127000 h 3231242"/>
                <a:gd name="connsiteX11" fmla="*/ 1771650 w 2038350"/>
                <a:gd name="connsiteY11" fmla="*/ 152400 h 3231242"/>
                <a:gd name="connsiteX12" fmla="*/ 1860550 w 2038350"/>
                <a:gd name="connsiteY12" fmla="*/ 133350 h 3231242"/>
                <a:gd name="connsiteX13" fmla="*/ 1936750 w 2038350"/>
                <a:gd name="connsiteY13" fmla="*/ 133350 h 3231242"/>
                <a:gd name="connsiteX14" fmla="*/ 1987550 w 2038350"/>
                <a:gd name="connsiteY14" fmla="*/ 203200 h 3231242"/>
                <a:gd name="connsiteX15" fmla="*/ 2038350 w 2038350"/>
                <a:gd name="connsiteY15" fmla="*/ 311150 h 3231242"/>
                <a:gd name="connsiteX16" fmla="*/ 1825860 w 2038350"/>
                <a:gd name="connsiteY16" fmla="*/ 404728 h 3231242"/>
                <a:gd name="connsiteX17" fmla="*/ 1848168 w 2038350"/>
                <a:gd name="connsiteY17" fmla="*/ 437482 h 3231242"/>
                <a:gd name="connsiteX18" fmla="*/ 1856146 w 2038350"/>
                <a:gd name="connsiteY18" fmla="*/ 495968 h 3231242"/>
                <a:gd name="connsiteX19" fmla="*/ 1821138 w 2038350"/>
                <a:gd name="connsiteY19" fmla="*/ 605590 h 3231242"/>
                <a:gd name="connsiteX20" fmla="*/ 1830747 w 2038350"/>
                <a:gd name="connsiteY20" fmla="*/ 684463 h 3231242"/>
                <a:gd name="connsiteX21" fmla="*/ 1819510 w 2038350"/>
                <a:gd name="connsiteY21" fmla="*/ 739943 h 3231242"/>
                <a:gd name="connsiteX22" fmla="*/ 1860867 w 2038350"/>
                <a:gd name="connsiteY22" fmla="*/ 857584 h 3231242"/>
                <a:gd name="connsiteX23" fmla="*/ 1862168 w 2038350"/>
                <a:gd name="connsiteY23" fmla="*/ 941805 h 3231242"/>
                <a:gd name="connsiteX24" fmla="*/ 1884311 w 2038350"/>
                <a:gd name="connsiteY24" fmla="*/ 1050090 h 3231242"/>
                <a:gd name="connsiteX25" fmla="*/ 1885776 w 2038350"/>
                <a:gd name="connsiteY25" fmla="*/ 1217529 h 3231242"/>
                <a:gd name="connsiteX26" fmla="*/ 1842627 w 2038350"/>
                <a:gd name="connsiteY26" fmla="*/ 1366921 h 3231242"/>
                <a:gd name="connsiteX27" fmla="*/ 1863305 w 2038350"/>
                <a:gd name="connsiteY27" fmla="*/ 1465179 h 3231242"/>
                <a:gd name="connsiteX28" fmla="*/ 1820156 w 2038350"/>
                <a:gd name="connsiteY28" fmla="*/ 1545390 h 3231242"/>
                <a:gd name="connsiteX29" fmla="*/ 1812177 w 2038350"/>
                <a:gd name="connsiteY29" fmla="*/ 1597192 h 3231242"/>
                <a:gd name="connsiteX30" fmla="*/ 1850605 w 2038350"/>
                <a:gd name="connsiteY30" fmla="*/ 1691774 h 3231242"/>
                <a:gd name="connsiteX31" fmla="*/ 1900432 w 2038350"/>
                <a:gd name="connsiteY31" fmla="*/ 1803734 h 3231242"/>
                <a:gd name="connsiteX32" fmla="*/ 1935602 w 2038350"/>
                <a:gd name="connsiteY32" fmla="*/ 1936415 h 3231242"/>
                <a:gd name="connsiteX33" fmla="*/ 1942600 w 2038350"/>
                <a:gd name="connsiteY33" fmla="*/ 2110990 h 3231242"/>
                <a:gd name="connsiteX34" fmla="*/ 1887101 w 2038350"/>
                <a:gd name="connsiteY34" fmla="*/ 2256616 h 3231242"/>
                <a:gd name="connsiteX35" fmla="*/ 1921127 w 2038350"/>
                <a:gd name="connsiteY35" fmla="*/ 2513495 h 3231242"/>
                <a:gd name="connsiteX36" fmla="*/ 1963501 w 2038350"/>
                <a:gd name="connsiteY36" fmla="*/ 2721102 h 3231242"/>
                <a:gd name="connsiteX37" fmla="*/ 1968817 w 2038350"/>
                <a:gd name="connsiteY37" fmla="*/ 2786375 h 3231242"/>
                <a:gd name="connsiteX38" fmla="*/ 1949073 w 2038350"/>
                <a:gd name="connsiteY38" fmla="*/ 2853981 h 3231242"/>
                <a:gd name="connsiteX39" fmla="*/ 1956437 w 2038350"/>
                <a:gd name="connsiteY39" fmla="*/ 2976008 h 3231242"/>
                <a:gd name="connsiteX40" fmla="*/ 1977586 w 2038350"/>
                <a:gd name="connsiteY40" fmla="*/ 3089804 h 3231242"/>
                <a:gd name="connsiteX41" fmla="*/ 2006211 w 2038350"/>
                <a:gd name="connsiteY41" fmla="*/ 3211286 h 3231242"/>
                <a:gd name="connsiteX42" fmla="*/ 1865086 w 2038350"/>
                <a:gd name="connsiteY42" fmla="*/ 3218802 h 3231242"/>
                <a:gd name="connsiteX43" fmla="*/ 1667976 w 2038350"/>
                <a:gd name="connsiteY43" fmla="*/ 3204288 h 3231242"/>
                <a:gd name="connsiteX44" fmla="*/ 1473071 w 2038350"/>
                <a:gd name="connsiteY44" fmla="*/ 3231242 h 3231242"/>
                <a:gd name="connsiteX45" fmla="*/ 1273369 w 2038350"/>
                <a:gd name="connsiteY45" fmla="*/ 3176426 h 3231242"/>
                <a:gd name="connsiteX46" fmla="*/ 1151591 w 2038350"/>
                <a:gd name="connsiteY46" fmla="*/ 3120465 h 3231242"/>
                <a:gd name="connsiteX47" fmla="*/ 1090706 w 2038350"/>
                <a:gd name="connsiteY47" fmla="*/ 3147359 h 3231242"/>
                <a:gd name="connsiteX48" fmla="*/ 1022350 w 2038350"/>
                <a:gd name="connsiteY48" fmla="*/ 3105150 h 3231242"/>
                <a:gd name="connsiteX49" fmla="*/ 958850 w 2038350"/>
                <a:gd name="connsiteY49" fmla="*/ 3098800 h 3231242"/>
                <a:gd name="connsiteX50" fmla="*/ 0 w 2038350"/>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987550 w 2006211"/>
                <a:gd name="connsiteY14" fmla="*/ 203200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2002434 w 2006211"/>
                <a:gd name="connsiteY20" fmla="*/ 616634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63117"/>
                <a:gd name="connsiteY0" fmla="*/ 44450 h 3231242"/>
                <a:gd name="connsiteX1" fmla="*/ 209550 w 2063117"/>
                <a:gd name="connsiteY1" fmla="*/ 6350 h 3231242"/>
                <a:gd name="connsiteX2" fmla="*/ 406400 w 2063117"/>
                <a:gd name="connsiteY2" fmla="*/ 6350 h 3231242"/>
                <a:gd name="connsiteX3" fmla="*/ 615950 w 2063117"/>
                <a:gd name="connsiteY3" fmla="*/ 0 h 3231242"/>
                <a:gd name="connsiteX4" fmla="*/ 723900 w 2063117"/>
                <a:gd name="connsiteY4" fmla="*/ 38100 h 3231242"/>
                <a:gd name="connsiteX5" fmla="*/ 869950 w 2063117"/>
                <a:gd name="connsiteY5" fmla="*/ 50800 h 3231242"/>
                <a:gd name="connsiteX6" fmla="*/ 1041400 w 2063117"/>
                <a:gd name="connsiteY6" fmla="*/ 50800 h 3231242"/>
                <a:gd name="connsiteX7" fmla="*/ 1187450 w 2063117"/>
                <a:gd name="connsiteY7" fmla="*/ 57150 h 3231242"/>
                <a:gd name="connsiteX8" fmla="*/ 1314450 w 2063117"/>
                <a:gd name="connsiteY8" fmla="*/ 82550 h 3231242"/>
                <a:gd name="connsiteX9" fmla="*/ 1473200 w 2063117"/>
                <a:gd name="connsiteY9" fmla="*/ 107950 h 3231242"/>
                <a:gd name="connsiteX10" fmla="*/ 1670050 w 2063117"/>
                <a:gd name="connsiteY10" fmla="*/ 127000 h 3231242"/>
                <a:gd name="connsiteX11" fmla="*/ 1771650 w 2063117"/>
                <a:gd name="connsiteY11" fmla="*/ 152400 h 3231242"/>
                <a:gd name="connsiteX12" fmla="*/ 1764808 w 2063117"/>
                <a:gd name="connsiteY12" fmla="*/ 189497 h 3231242"/>
                <a:gd name="connsiteX13" fmla="*/ 1793137 w 2063117"/>
                <a:gd name="connsiteY13" fmla="*/ 245644 h 3231242"/>
                <a:gd name="connsiteX14" fmla="*/ 1820001 w 2063117"/>
                <a:gd name="connsiteY14" fmla="*/ 243305 h 3231242"/>
                <a:gd name="connsiteX15" fmla="*/ 1846867 w 2063117"/>
                <a:gd name="connsiteY15" fmla="*/ 343234 h 3231242"/>
                <a:gd name="connsiteX16" fmla="*/ 1825860 w 2063117"/>
                <a:gd name="connsiteY16" fmla="*/ 404728 h 3231242"/>
                <a:gd name="connsiteX17" fmla="*/ 1848168 w 2063117"/>
                <a:gd name="connsiteY17" fmla="*/ 437482 h 3231242"/>
                <a:gd name="connsiteX18" fmla="*/ 1856146 w 2063117"/>
                <a:gd name="connsiteY18" fmla="*/ 495968 h 3231242"/>
                <a:gd name="connsiteX19" fmla="*/ 2063117 w 2063117"/>
                <a:gd name="connsiteY19" fmla="*/ 486019 h 3231242"/>
                <a:gd name="connsiteX20" fmla="*/ 2002434 w 2063117"/>
                <a:gd name="connsiteY20" fmla="*/ 616634 h 3231242"/>
                <a:gd name="connsiteX21" fmla="*/ 1938927 w 2063117"/>
                <a:gd name="connsiteY21" fmla="*/ 704085 h 3231242"/>
                <a:gd name="connsiteX22" fmla="*/ 1860867 w 2063117"/>
                <a:gd name="connsiteY22" fmla="*/ 857584 h 3231242"/>
                <a:gd name="connsiteX23" fmla="*/ 1862168 w 2063117"/>
                <a:gd name="connsiteY23" fmla="*/ 941805 h 3231242"/>
                <a:gd name="connsiteX24" fmla="*/ 1884311 w 2063117"/>
                <a:gd name="connsiteY24" fmla="*/ 1050090 h 3231242"/>
                <a:gd name="connsiteX25" fmla="*/ 1885776 w 2063117"/>
                <a:gd name="connsiteY25" fmla="*/ 1217529 h 3231242"/>
                <a:gd name="connsiteX26" fmla="*/ 1842627 w 2063117"/>
                <a:gd name="connsiteY26" fmla="*/ 1366921 h 3231242"/>
                <a:gd name="connsiteX27" fmla="*/ 1863305 w 2063117"/>
                <a:gd name="connsiteY27" fmla="*/ 1465179 h 3231242"/>
                <a:gd name="connsiteX28" fmla="*/ 1820156 w 2063117"/>
                <a:gd name="connsiteY28" fmla="*/ 1545390 h 3231242"/>
                <a:gd name="connsiteX29" fmla="*/ 1812177 w 2063117"/>
                <a:gd name="connsiteY29" fmla="*/ 1597192 h 3231242"/>
                <a:gd name="connsiteX30" fmla="*/ 1850605 w 2063117"/>
                <a:gd name="connsiteY30" fmla="*/ 1691774 h 3231242"/>
                <a:gd name="connsiteX31" fmla="*/ 1900432 w 2063117"/>
                <a:gd name="connsiteY31" fmla="*/ 1803734 h 3231242"/>
                <a:gd name="connsiteX32" fmla="*/ 1935602 w 2063117"/>
                <a:gd name="connsiteY32" fmla="*/ 1936415 h 3231242"/>
                <a:gd name="connsiteX33" fmla="*/ 1942600 w 2063117"/>
                <a:gd name="connsiteY33" fmla="*/ 2110990 h 3231242"/>
                <a:gd name="connsiteX34" fmla="*/ 1887101 w 2063117"/>
                <a:gd name="connsiteY34" fmla="*/ 2256616 h 3231242"/>
                <a:gd name="connsiteX35" fmla="*/ 1921127 w 2063117"/>
                <a:gd name="connsiteY35" fmla="*/ 2513495 h 3231242"/>
                <a:gd name="connsiteX36" fmla="*/ 1963501 w 2063117"/>
                <a:gd name="connsiteY36" fmla="*/ 2721102 h 3231242"/>
                <a:gd name="connsiteX37" fmla="*/ 1968817 w 2063117"/>
                <a:gd name="connsiteY37" fmla="*/ 2786375 h 3231242"/>
                <a:gd name="connsiteX38" fmla="*/ 1949073 w 2063117"/>
                <a:gd name="connsiteY38" fmla="*/ 2853981 h 3231242"/>
                <a:gd name="connsiteX39" fmla="*/ 1956437 w 2063117"/>
                <a:gd name="connsiteY39" fmla="*/ 2976008 h 3231242"/>
                <a:gd name="connsiteX40" fmla="*/ 1977586 w 2063117"/>
                <a:gd name="connsiteY40" fmla="*/ 3089804 h 3231242"/>
                <a:gd name="connsiteX41" fmla="*/ 2006211 w 2063117"/>
                <a:gd name="connsiteY41" fmla="*/ 3211286 h 3231242"/>
                <a:gd name="connsiteX42" fmla="*/ 1865086 w 2063117"/>
                <a:gd name="connsiteY42" fmla="*/ 3218802 h 3231242"/>
                <a:gd name="connsiteX43" fmla="*/ 1667976 w 2063117"/>
                <a:gd name="connsiteY43" fmla="*/ 3204288 h 3231242"/>
                <a:gd name="connsiteX44" fmla="*/ 1473071 w 2063117"/>
                <a:gd name="connsiteY44" fmla="*/ 3231242 h 3231242"/>
                <a:gd name="connsiteX45" fmla="*/ 1273369 w 2063117"/>
                <a:gd name="connsiteY45" fmla="*/ 3176426 h 3231242"/>
                <a:gd name="connsiteX46" fmla="*/ 1151591 w 2063117"/>
                <a:gd name="connsiteY46" fmla="*/ 3120465 h 3231242"/>
                <a:gd name="connsiteX47" fmla="*/ 1090706 w 2063117"/>
                <a:gd name="connsiteY47" fmla="*/ 3147359 h 3231242"/>
                <a:gd name="connsiteX48" fmla="*/ 1022350 w 2063117"/>
                <a:gd name="connsiteY48" fmla="*/ 3105150 h 3231242"/>
                <a:gd name="connsiteX49" fmla="*/ 958850 w 2063117"/>
                <a:gd name="connsiteY49" fmla="*/ 3098800 h 3231242"/>
                <a:gd name="connsiteX50" fmla="*/ 0 w 2063117"/>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1848168 w 2079656"/>
                <a:gd name="connsiteY17" fmla="*/ 437482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2048462 w 2079656"/>
                <a:gd name="connsiteY17" fmla="*/ 316066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95547"/>
                <a:gd name="connsiteY0" fmla="*/ 44450 h 3231242"/>
                <a:gd name="connsiteX1" fmla="*/ 209550 w 2095547"/>
                <a:gd name="connsiteY1" fmla="*/ 6350 h 3231242"/>
                <a:gd name="connsiteX2" fmla="*/ 406400 w 2095547"/>
                <a:gd name="connsiteY2" fmla="*/ 6350 h 3231242"/>
                <a:gd name="connsiteX3" fmla="*/ 615950 w 2095547"/>
                <a:gd name="connsiteY3" fmla="*/ 0 h 3231242"/>
                <a:gd name="connsiteX4" fmla="*/ 723900 w 2095547"/>
                <a:gd name="connsiteY4" fmla="*/ 38100 h 3231242"/>
                <a:gd name="connsiteX5" fmla="*/ 869950 w 2095547"/>
                <a:gd name="connsiteY5" fmla="*/ 50800 h 3231242"/>
                <a:gd name="connsiteX6" fmla="*/ 1041400 w 2095547"/>
                <a:gd name="connsiteY6" fmla="*/ 50800 h 3231242"/>
                <a:gd name="connsiteX7" fmla="*/ 1187450 w 2095547"/>
                <a:gd name="connsiteY7" fmla="*/ 57150 h 3231242"/>
                <a:gd name="connsiteX8" fmla="*/ 1314450 w 2095547"/>
                <a:gd name="connsiteY8" fmla="*/ 82550 h 3231242"/>
                <a:gd name="connsiteX9" fmla="*/ 1473200 w 2095547"/>
                <a:gd name="connsiteY9" fmla="*/ 107950 h 3231242"/>
                <a:gd name="connsiteX10" fmla="*/ 1670050 w 2095547"/>
                <a:gd name="connsiteY10" fmla="*/ 127000 h 3231242"/>
                <a:gd name="connsiteX11" fmla="*/ 1771650 w 2095547"/>
                <a:gd name="connsiteY11" fmla="*/ 152400 h 3231242"/>
                <a:gd name="connsiteX12" fmla="*/ 1764808 w 2095547"/>
                <a:gd name="connsiteY12" fmla="*/ 189497 h 3231242"/>
                <a:gd name="connsiteX13" fmla="*/ 1793137 w 2095547"/>
                <a:gd name="connsiteY13" fmla="*/ 245644 h 3231242"/>
                <a:gd name="connsiteX14" fmla="*/ 1820001 w 2095547"/>
                <a:gd name="connsiteY14" fmla="*/ 243305 h 3231242"/>
                <a:gd name="connsiteX15" fmla="*/ 1846867 w 2095547"/>
                <a:gd name="connsiteY15" fmla="*/ 343234 h 3231242"/>
                <a:gd name="connsiteX16" fmla="*/ 2095548 w 2095547"/>
                <a:gd name="connsiteY16" fmla="*/ 245244 h 3231242"/>
                <a:gd name="connsiteX17" fmla="*/ 2048462 w 2095547"/>
                <a:gd name="connsiteY17" fmla="*/ 316066 h 3231242"/>
                <a:gd name="connsiteX18" fmla="*/ 2079656 w 2095547"/>
                <a:gd name="connsiteY18" fmla="*/ 403004 h 3231242"/>
                <a:gd name="connsiteX19" fmla="*/ 2063117 w 2095547"/>
                <a:gd name="connsiteY19" fmla="*/ 486019 h 3231242"/>
                <a:gd name="connsiteX20" fmla="*/ 2002434 w 2095547"/>
                <a:gd name="connsiteY20" fmla="*/ 616634 h 3231242"/>
                <a:gd name="connsiteX21" fmla="*/ 1938927 w 2095547"/>
                <a:gd name="connsiteY21" fmla="*/ 704085 h 3231242"/>
                <a:gd name="connsiteX22" fmla="*/ 1860867 w 2095547"/>
                <a:gd name="connsiteY22" fmla="*/ 857584 h 3231242"/>
                <a:gd name="connsiteX23" fmla="*/ 1862168 w 2095547"/>
                <a:gd name="connsiteY23" fmla="*/ 941805 h 3231242"/>
                <a:gd name="connsiteX24" fmla="*/ 1884311 w 2095547"/>
                <a:gd name="connsiteY24" fmla="*/ 1050090 h 3231242"/>
                <a:gd name="connsiteX25" fmla="*/ 1885776 w 2095547"/>
                <a:gd name="connsiteY25" fmla="*/ 1217529 h 3231242"/>
                <a:gd name="connsiteX26" fmla="*/ 1842627 w 2095547"/>
                <a:gd name="connsiteY26" fmla="*/ 1366921 h 3231242"/>
                <a:gd name="connsiteX27" fmla="*/ 1863305 w 2095547"/>
                <a:gd name="connsiteY27" fmla="*/ 1465179 h 3231242"/>
                <a:gd name="connsiteX28" fmla="*/ 1820156 w 2095547"/>
                <a:gd name="connsiteY28" fmla="*/ 1545390 h 3231242"/>
                <a:gd name="connsiteX29" fmla="*/ 1812177 w 2095547"/>
                <a:gd name="connsiteY29" fmla="*/ 1597192 h 3231242"/>
                <a:gd name="connsiteX30" fmla="*/ 1850605 w 2095547"/>
                <a:gd name="connsiteY30" fmla="*/ 1691774 h 3231242"/>
                <a:gd name="connsiteX31" fmla="*/ 1900432 w 2095547"/>
                <a:gd name="connsiteY31" fmla="*/ 1803734 h 3231242"/>
                <a:gd name="connsiteX32" fmla="*/ 1935602 w 2095547"/>
                <a:gd name="connsiteY32" fmla="*/ 1936415 h 3231242"/>
                <a:gd name="connsiteX33" fmla="*/ 1942600 w 2095547"/>
                <a:gd name="connsiteY33" fmla="*/ 2110990 h 3231242"/>
                <a:gd name="connsiteX34" fmla="*/ 1887101 w 2095547"/>
                <a:gd name="connsiteY34" fmla="*/ 2256616 h 3231242"/>
                <a:gd name="connsiteX35" fmla="*/ 1921127 w 2095547"/>
                <a:gd name="connsiteY35" fmla="*/ 2513495 h 3231242"/>
                <a:gd name="connsiteX36" fmla="*/ 1963501 w 2095547"/>
                <a:gd name="connsiteY36" fmla="*/ 2721102 h 3231242"/>
                <a:gd name="connsiteX37" fmla="*/ 1968817 w 2095547"/>
                <a:gd name="connsiteY37" fmla="*/ 2786375 h 3231242"/>
                <a:gd name="connsiteX38" fmla="*/ 1949073 w 2095547"/>
                <a:gd name="connsiteY38" fmla="*/ 2853981 h 3231242"/>
                <a:gd name="connsiteX39" fmla="*/ 1956437 w 2095547"/>
                <a:gd name="connsiteY39" fmla="*/ 2976008 h 3231242"/>
                <a:gd name="connsiteX40" fmla="*/ 1977586 w 2095547"/>
                <a:gd name="connsiteY40" fmla="*/ 3089804 h 3231242"/>
                <a:gd name="connsiteX41" fmla="*/ 2006211 w 2095547"/>
                <a:gd name="connsiteY41" fmla="*/ 3211286 h 3231242"/>
                <a:gd name="connsiteX42" fmla="*/ 1865086 w 2095547"/>
                <a:gd name="connsiteY42" fmla="*/ 3218802 h 3231242"/>
                <a:gd name="connsiteX43" fmla="*/ 1667976 w 2095547"/>
                <a:gd name="connsiteY43" fmla="*/ 3204288 h 3231242"/>
                <a:gd name="connsiteX44" fmla="*/ 1473071 w 2095547"/>
                <a:gd name="connsiteY44" fmla="*/ 3231242 h 3231242"/>
                <a:gd name="connsiteX45" fmla="*/ 1273369 w 2095547"/>
                <a:gd name="connsiteY45" fmla="*/ 3176426 h 3231242"/>
                <a:gd name="connsiteX46" fmla="*/ 1151591 w 2095547"/>
                <a:gd name="connsiteY46" fmla="*/ 3120465 h 3231242"/>
                <a:gd name="connsiteX47" fmla="*/ 1090706 w 2095547"/>
                <a:gd name="connsiteY47" fmla="*/ 3147359 h 3231242"/>
                <a:gd name="connsiteX48" fmla="*/ 1022350 w 2095547"/>
                <a:gd name="connsiteY48" fmla="*/ 3105150 h 3231242"/>
                <a:gd name="connsiteX49" fmla="*/ 958850 w 2095547"/>
                <a:gd name="connsiteY49" fmla="*/ 3098800 h 3231242"/>
                <a:gd name="connsiteX50" fmla="*/ 0 w 2095547"/>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20001 w 2095548"/>
                <a:gd name="connsiteY14" fmla="*/ 243305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2589 w 2095548"/>
                <a:gd name="connsiteY4" fmla="*/ 58052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38100 h 3224892"/>
                <a:gd name="connsiteX1" fmla="*/ 209550 w 2095548"/>
                <a:gd name="connsiteY1" fmla="*/ 0 h 3224892"/>
                <a:gd name="connsiteX2" fmla="*/ 406400 w 2095548"/>
                <a:gd name="connsiteY2" fmla="*/ 0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38100 h 3224892"/>
                <a:gd name="connsiteX1" fmla="*/ 209550 w 2095548"/>
                <a:gd name="connsiteY1" fmla="*/ 0 h 3224892"/>
                <a:gd name="connsiteX2" fmla="*/ 421906 w 2095548"/>
                <a:gd name="connsiteY2" fmla="*/ 29273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29096 w 2095548"/>
                <a:gd name="connsiteY6" fmla="*/ 47643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0711 w 2095548"/>
                <a:gd name="connsiteY15" fmla="*/ 183309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1992583 w 2095548"/>
                <a:gd name="connsiteY15" fmla="*/ 193942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1992583 w 2095548"/>
                <a:gd name="connsiteY15" fmla="*/ 193942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05482 w 2095548"/>
                <a:gd name="connsiteY40" fmla="*/ 3061964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1992583 w 2095548"/>
                <a:gd name="connsiteY15" fmla="*/ 193942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05482 w 2095548"/>
                <a:gd name="connsiteY40" fmla="*/ 3061964 h 3200041"/>
                <a:gd name="connsiteX41" fmla="*/ 1872113 w 2095548"/>
                <a:gd name="connsiteY41" fmla="*/ 3154510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095548" h="3200041">
                  <a:moveTo>
                    <a:pt x="0" y="13249"/>
                  </a:moveTo>
                  <a:lnTo>
                    <a:pt x="221767" y="1417"/>
                  </a:lnTo>
                  <a:lnTo>
                    <a:pt x="421906" y="4422"/>
                  </a:lnTo>
                  <a:lnTo>
                    <a:pt x="610413" y="0"/>
                  </a:lnTo>
                  <a:lnTo>
                    <a:pt x="722589" y="26851"/>
                  </a:lnTo>
                  <a:lnTo>
                    <a:pt x="864974" y="42248"/>
                  </a:lnTo>
                  <a:lnTo>
                    <a:pt x="1038025" y="70907"/>
                  </a:lnTo>
                  <a:lnTo>
                    <a:pt x="1201642" y="75175"/>
                  </a:lnTo>
                  <a:lnTo>
                    <a:pt x="1316052" y="80008"/>
                  </a:lnTo>
                  <a:lnTo>
                    <a:pt x="1478090" y="108411"/>
                  </a:lnTo>
                  <a:lnTo>
                    <a:pt x="1670339" y="144410"/>
                  </a:lnTo>
                  <a:lnTo>
                    <a:pt x="1734638" y="153866"/>
                  </a:lnTo>
                  <a:lnTo>
                    <a:pt x="1779086" y="153210"/>
                  </a:lnTo>
                  <a:lnTo>
                    <a:pt x="1825744" y="153038"/>
                  </a:lnTo>
                  <a:lnTo>
                    <a:pt x="1863184" y="170018"/>
                  </a:lnTo>
                  <a:lnTo>
                    <a:pt x="1992583" y="193942"/>
                  </a:lnTo>
                  <a:lnTo>
                    <a:pt x="2095548" y="214043"/>
                  </a:lnTo>
                  <a:lnTo>
                    <a:pt x="2048462" y="284865"/>
                  </a:lnTo>
                  <a:lnTo>
                    <a:pt x="2079656" y="371803"/>
                  </a:lnTo>
                  <a:lnTo>
                    <a:pt x="2063117" y="454818"/>
                  </a:lnTo>
                  <a:lnTo>
                    <a:pt x="2002434" y="585433"/>
                  </a:lnTo>
                  <a:lnTo>
                    <a:pt x="1938927" y="672884"/>
                  </a:lnTo>
                  <a:lnTo>
                    <a:pt x="1860867" y="826383"/>
                  </a:lnTo>
                  <a:cubicBezTo>
                    <a:pt x="1861301" y="854457"/>
                    <a:pt x="1861734" y="882530"/>
                    <a:pt x="1862168" y="910604"/>
                  </a:cubicBezTo>
                  <a:lnTo>
                    <a:pt x="1884311" y="1018889"/>
                  </a:lnTo>
                  <a:cubicBezTo>
                    <a:pt x="1884799" y="1074702"/>
                    <a:pt x="1885288" y="1130515"/>
                    <a:pt x="1885776" y="1186328"/>
                  </a:cubicBezTo>
                  <a:lnTo>
                    <a:pt x="1842627" y="1335720"/>
                  </a:lnTo>
                  <a:lnTo>
                    <a:pt x="1863305" y="1433978"/>
                  </a:lnTo>
                  <a:lnTo>
                    <a:pt x="1820156" y="1514189"/>
                  </a:lnTo>
                  <a:lnTo>
                    <a:pt x="1812177" y="1565991"/>
                  </a:lnTo>
                  <a:lnTo>
                    <a:pt x="1850605" y="1660573"/>
                  </a:lnTo>
                  <a:lnTo>
                    <a:pt x="1900432" y="1772533"/>
                  </a:lnTo>
                  <a:lnTo>
                    <a:pt x="1935602" y="1905214"/>
                  </a:lnTo>
                  <a:lnTo>
                    <a:pt x="1942600" y="2079789"/>
                  </a:lnTo>
                  <a:lnTo>
                    <a:pt x="1887101" y="2225415"/>
                  </a:lnTo>
                  <a:cubicBezTo>
                    <a:pt x="1813339" y="2278957"/>
                    <a:pt x="1835320" y="2300415"/>
                    <a:pt x="1921127" y="2482294"/>
                  </a:cubicBezTo>
                  <a:lnTo>
                    <a:pt x="1963501" y="2689901"/>
                  </a:lnTo>
                  <a:lnTo>
                    <a:pt x="1968817" y="2755174"/>
                  </a:lnTo>
                  <a:lnTo>
                    <a:pt x="1949073" y="2822780"/>
                  </a:lnTo>
                  <a:lnTo>
                    <a:pt x="1956437" y="2944807"/>
                  </a:lnTo>
                  <a:lnTo>
                    <a:pt x="1905482" y="3061964"/>
                  </a:lnTo>
                  <a:lnTo>
                    <a:pt x="1872113" y="3154510"/>
                  </a:lnTo>
                  <a:lnTo>
                    <a:pt x="1865086" y="3187601"/>
                  </a:lnTo>
                  <a:lnTo>
                    <a:pt x="1667976" y="3173087"/>
                  </a:lnTo>
                  <a:lnTo>
                    <a:pt x="1473071" y="3200041"/>
                  </a:lnTo>
                  <a:lnTo>
                    <a:pt x="1273369" y="3145225"/>
                  </a:lnTo>
                  <a:lnTo>
                    <a:pt x="1151591" y="3089264"/>
                  </a:lnTo>
                  <a:lnTo>
                    <a:pt x="1090706" y="3116158"/>
                  </a:lnTo>
                  <a:lnTo>
                    <a:pt x="1022350" y="3073949"/>
                  </a:lnTo>
                  <a:lnTo>
                    <a:pt x="958850" y="3067599"/>
                  </a:lnTo>
                  <a:lnTo>
                    <a:pt x="0" y="13249"/>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67" name="Freeform 98">
              <a:extLst>
                <a:ext uri="{FF2B5EF4-FFF2-40B4-BE49-F238E27FC236}">
                  <a16:creationId xmlns:a16="http://schemas.microsoft.com/office/drawing/2014/main" id="{980D53BE-852F-4660-BB90-8451B762313C}"/>
                </a:ext>
              </a:extLst>
            </p:cNvPr>
            <p:cNvSpPr/>
            <p:nvPr/>
          </p:nvSpPr>
          <p:spPr>
            <a:xfrm>
              <a:off x="4502710" y="1834332"/>
              <a:ext cx="128771" cy="24430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8" name="Freeform: Shape 467">
              <a:extLst>
                <a:ext uri="{FF2B5EF4-FFF2-40B4-BE49-F238E27FC236}">
                  <a16:creationId xmlns:a16="http://schemas.microsoft.com/office/drawing/2014/main" id="{19D479A2-ECC5-4A62-B6C3-2080CEE2A083}"/>
                </a:ext>
              </a:extLst>
            </p:cNvPr>
            <p:cNvSpPr/>
            <p:nvPr/>
          </p:nvSpPr>
          <p:spPr>
            <a:xfrm>
              <a:off x="1404984" y="134392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9" name="Freeform: Shape 468">
              <a:extLst>
                <a:ext uri="{FF2B5EF4-FFF2-40B4-BE49-F238E27FC236}">
                  <a16:creationId xmlns:a16="http://schemas.microsoft.com/office/drawing/2014/main" id="{EE28471B-9919-479D-AC1A-B40FDAE2764B}"/>
                </a:ext>
              </a:extLst>
            </p:cNvPr>
            <p:cNvSpPr/>
            <p:nvPr/>
          </p:nvSpPr>
          <p:spPr>
            <a:xfrm>
              <a:off x="1400801" y="152964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0" name="Freeform: Shape 469">
              <a:extLst>
                <a:ext uri="{FF2B5EF4-FFF2-40B4-BE49-F238E27FC236}">
                  <a16:creationId xmlns:a16="http://schemas.microsoft.com/office/drawing/2014/main" id="{E04806AE-6D9C-46F0-84F1-C2ED3217835A}"/>
                </a:ext>
              </a:extLst>
            </p:cNvPr>
            <p:cNvSpPr/>
            <p:nvPr/>
          </p:nvSpPr>
          <p:spPr>
            <a:xfrm>
              <a:off x="1396618" y="171536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1" name="Freeform: Shape 470">
              <a:extLst>
                <a:ext uri="{FF2B5EF4-FFF2-40B4-BE49-F238E27FC236}">
                  <a16:creationId xmlns:a16="http://schemas.microsoft.com/office/drawing/2014/main" id="{C796FFC6-2A95-4A08-950E-0221BE1FC54A}"/>
                </a:ext>
              </a:extLst>
            </p:cNvPr>
            <p:cNvSpPr/>
            <p:nvPr/>
          </p:nvSpPr>
          <p:spPr>
            <a:xfrm>
              <a:off x="1392435" y="190108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2" name="Freeform: Shape 471">
              <a:extLst>
                <a:ext uri="{FF2B5EF4-FFF2-40B4-BE49-F238E27FC236}">
                  <a16:creationId xmlns:a16="http://schemas.microsoft.com/office/drawing/2014/main" id="{E36AFF6C-AB8E-44D2-92C4-C6EEB2317980}"/>
                </a:ext>
              </a:extLst>
            </p:cNvPr>
            <p:cNvSpPr/>
            <p:nvPr/>
          </p:nvSpPr>
          <p:spPr>
            <a:xfrm>
              <a:off x="1388252" y="208680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3" name="Freeform: Shape 472">
              <a:extLst>
                <a:ext uri="{FF2B5EF4-FFF2-40B4-BE49-F238E27FC236}">
                  <a16:creationId xmlns:a16="http://schemas.microsoft.com/office/drawing/2014/main" id="{D44383D9-63A4-4987-8E05-0700F2F4BC5E}"/>
                </a:ext>
              </a:extLst>
            </p:cNvPr>
            <p:cNvSpPr/>
            <p:nvPr/>
          </p:nvSpPr>
          <p:spPr>
            <a:xfrm>
              <a:off x="1384069" y="227253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4" name="Freeform: Shape 473">
              <a:extLst>
                <a:ext uri="{FF2B5EF4-FFF2-40B4-BE49-F238E27FC236}">
                  <a16:creationId xmlns:a16="http://schemas.microsoft.com/office/drawing/2014/main" id="{C4623B64-5EA8-4013-B769-D163CE81D6E0}"/>
                </a:ext>
              </a:extLst>
            </p:cNvPr>
            <p:cNvSpPr/>
            <p:nvPr/>
          </p:nvSpPr>
          <p:spPr>
            <a:xfrm>
              <a:off x="1379886" y="245825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5" name="Freeform: Shape 474">
              <a:extLst>
                <a:ext uri="{FF2B5EF4-FFF2-40B4-BE49-F238E27FC236}">
                  <a16:creationId xmlns:a16="http://schemas.microsoft.com/office/drawing/2014/main" id="{095222A2-8515-4C8A-AA2D-A3847DEA3C1F}"/>
                </a:ext>
              </a:extLst>
            </p:cNvPr>
            <p:cNvSpPr/>
            <p:nvPr/>
          </p:nvSpPr>
          <p:spPr>
            <a:xfrm>
              <a:off x="1375703" y="264397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6" name="Freeform: Shape 475">
              <a:extLst>
                <a:ext uri="{FF2B5EF4-FFF2-40B4-BE49-F238E27FC236}">
                  <a16:creationId xmlns:a16="http://schemas.microsoft.com/office/drawing/2014/main" id="{EC2CA8A5-E085-4DE3-BA76-EB96A81912AA}"/>
                </a:ext>
              </a:extLst>
            </p:cNvPr>
            <p:cNvSpPr/>
            <p:nvPr/>
          </p:nvSpPr>
          <p:spPr>
            <a:xfrm>
              <a:off x="1371520" y="28296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7" name="Freeform: Shape 476">
              <a:extLst>
                <a:ext uri="{FF2B5EF4-FFF2-40B4-BE49-F238E27FC236}">
                  <a16:creationId xmlns:a16="http://schemas.microsoft.com/office/drawing/2014/main" id="{05103261-2ACD-4A8F-8D74-7465BE08AD49}"/>
                </a:ext>
              </a:extLst>
            </p:cNvPr>
            <p:cNvSpPr/>
            <p:nvPr/>
          </p:nvSpPr>
          <p:spPr>
            <a:xfrm>
              <a:off x="1367337" y="301541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8" name="Freeform: Shape 477">
              <a:extLst>
                <a:ext uri="{FF2B5EF4-FFF2-40B4-BE49-F238E27FC236}">
                  <a16:creationId xmlns:a16="http://schemas.microsoft.com/office/drawing/2014/main" id="{B3F3F552-BDEA-41D3-B456-796EAD54E475}"/>
                </a:ext>
              </a:extLst>
            </p:cNvPr>
            <p:cNvSpPr/>
            <p:nvPr/>
          </p:nvSpPr>
          <p:spPr>
            <a:xfrm>
              <a:off x="1363154" y="320113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9" name="Freeform: Shape 478">
              <a:extLst>
                <a:ext uri="{FF2B5EF4-FFF2-40B4-BE49-F238E27FC236}">
                  <a16:creationId xmlns:a16="http://schemas.microsoft.com/office/drawing/2014/main" id="{75C400DD-00EB-4413-8AB6-CE2B0DBC6F2B}"/>
                </a:ext>
              </a:extLst>
            </p:cNvPr>
            <p:cNvSpPr/>
            <p:nvPr/>
          </p:nvSpPr>
          <p:spPr>
            <a:xfrm>
              <a:off x="1358971" y="338685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0" name="Freeform: Shape 479">
              <a:extLst>
                <a:ext uri="{FF2B5EF4-FFF2-40B4-BE49-F238E27FC236}">
                  <a16:creationId xmlns:a16="http://schemas.microsoft.com/office/drawing/2014/main" id="{F98CB3DB-16BB-4401-B7C0-7F8FC4AEA97F}"/>
                </a:ext>
              </a:extLst>
            </p:cNvPr>
            <p:cNvSpPr/>
            <p:nvPr/>
          </p:nvSpPr>
          <p:spPr>
            <a:xfrm>
              <a:off x="1354788" y="357257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1" name="Freeform: Shape 480">
              <a:extLst>
                <a:ext uri="{FF2B5EF4-FFF2-40B4-BE49-F238E27FC236}">
                  <a16:creationId xmlns:a16="http://schemas.microsoft.com/office/drawing/2014/main" id="{07D2BC7F-C8B6-46D8-9554-BE241E6CEDBD}"/>
                </a:ext>
              </a:extLst>
            </p:cNvPr>
            <p:cNvSpPr/>
            <p:nvPr/>
          </p:nvSpPr>
          <p:spPr>
            <a:xfrm>
              <a:off x="1350605" y="375829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2" name="Freeform: Shape 481">
              <a:extLst>
                <a:ext uri="{FF2B5EF4-FFF2-40B4-BE49-F238E27FC236}">
                  <a16:creationId xmlns:a16="http://schemas.microsoft.com/office/drawing/2014/main" id="{5C263A2F-2199-4B85-86C1-B70AD7924932}"/>
                </a:ext>
              </a:extLst>
            </p:cNvPr>
            <p:cNvSpPr/>
            <p:nvPr/>
          </p:nvSpPr>
          <p:spPr>
            <a:xfrm>
              <a:off x="1346422" y="394401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3" name="Freeform: Shape 482">
              <a:extLst>
                <a:ext uri="{FF2B5EF4-FFF2-40B4-BE49-F238E27FC236}">
                  <a16:creationId xmlns:a16="http://schemas.microsoft.com/office/drawing/2014/main" id="{93C2B050-26C3-4171-85DE-28CE8FFB1F56}"/>
                </a:ext>
              </a:extLst>
            </p:cNvPr>
            <p:cNvSpPr/>
            <p:nvPr/>
          </p:nvSpPr>
          <p:spPr>
            <a:xfrm>
              <a:off x="1342239" y="412974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4" name="Freeform: Shape 483">
              <a:extLst>
                <a:ext uri="{FF2B5EF4-FFF2-40B4-BE49-F238E27FC236}">
                  <a16:creationId xmlns:a16="http://schemas.microsoft.com/office/drawing/2014/main" id="{0277ADF4-9552-42CA-984C-F833236CC843}"/>
                </a:ext>
              </a:extLst>
            </p:cNvPr>
            <p:cNvSpPr/>
            <p:nvPr/>
          </p:nvSpPr>
          <p:spPr>
            <a:xfrm>
              <a:off x="1061090" y="131713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5" name="Freeform: Shape 484">
              <a:extLst>
                <a:ext uri="{FF2B5EF4-FFF2-40B4-BE49-F238E27FC236}">
                  <a16:creationId xmlns:a16="http://schemas.microsoft.com/office/drawing/2014/main" id="{F3A86AA0-92A0-49AA-9A01-2594B12C79C6}"/>
                </a:ext>
              </a:extLst>
            </p:cNvPr>
            <p:cNvSpPr/>
            <p:nvPr/>
          </p:nvSpPr>
          <p:spPr>
            <a:xfrm>
              <a:off x="1056907" y="150286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6" name="Freeform: Shape 485">
              <a:extLst>
                <a:ext uri="{FF2B5EF4-FFF2-40B4-BE49-F238E27FC236}">
                  <a16:creationId xmlns:a16="http://schemas.microsoft.com/office/drawing/2014/main" id="{02355141-0574-4DDC-B917-A3813D27EC83}"/>
                </a:ext>
              </a:extLst>
            </p:cNvPr>
            <p:cNvSpPr/>
            <p:nvPr/>
          </p:nvSpPr>
          <p:spPr>
            <a:xfrm>
              <a:off x="1052724" y="168858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7" name="Freeform 8">
              <a:extLst>
                <a:ext uri="{FF2B5EF4-FFF2-40B4-BE49-F238E27FC236}">
                  <a16:creationId xmlns:a16="http://schemas.microsoft.com/office/drawing/2014/main" id="{BC87B6CB-5F20-440A-8895-CD71D2A56D0B}"/>
                </a:ext>
              </a:extLst>
            </p:cNvPr>
            <p:cNvSpPr/>
            <p:nvPr/>
          </p:nvSpPr>
          <p:spPr>
            <a:xfrm>
              <a:off x="6629400" y="2821875"/>
              <a:ext cx="420008" cy="665659"/>
            </a:xfrm>
            <a:custGeom>
              <a:avLst/>
              <a:gdLst>
                <a:gd name="connsiteX0" fmla="*/ 12700 w 438150"/>
                <a:gd name="connsiteY0" fmla="*/ 0 h 666750"/>
                <a:gd name="connsiteX1" fmla="*/ 57150 w 438150"/>
                <a:gd name="connsiteY1" fmla="*/ 63500 h 666750"/>
                <a:gd name="connsiteX2" fmla="*/ 82550 w 438150"/>
                <a:gd name="connsiteY2" fmla="*/ 114300 h 666750"/>
                <a:gd name="connsiteX3" fmla="*/ 82550 w 438150"/>
                <a:gd name="connsiteY3" fmla="*/ 114300 h 666750"/>
                <a:gd name="connsiteX4" fmla="*/ 120650 w 438150"/>
                <a:gd name="connsiteY4" fmla="*/ 209550 h 666750"/>
                <a:gd name="connsiteX5" fmla="*/ 139700 w 438150"/>
                <a:gd name="connsiteY5" fmla="*/ 279400 h 666750"/>
                <a:gd name="connsiteX6" fmla="*/ 127000 w 438150"/>
                <a:gd name="connsiteY6" fmla="*/ 342900 h 666750"/>
                <a:gd name="connsiteX7" fmla="*/ 95250 w 438150"/>
                <a:gd name="connsiteY7" fmla="*/ 412750 h 666750"/>
                <a:gd name="connsiteX8" fmla="*/ 63500 w 438150"/>
                <a:gd name="connsiteY8" fmla="*/ 457200 h 666750"/>
                <a:gd name="connsiteX9" fmla="*/ 0 w 438150"/>
                <a:gd name="connsiteY9" fmla="*/ 514350 h 666750"/>
                <a:gd name="connsiteX10" fmla="*/ 38100 w 438150"/>
                <a:gd name="connsiteY10" fmla="*/ 546100 h 666750"/>
                <a:gd name="connsiteX11" fmla="*/ 38100 w 438150"/>
                <a:gd name="connsiteY11" fmla="*/ 546100 h 666750"/>
                <a:gd name="connsiteX12" fmla="*/ 133350 w 438150"/>
                <a:gd name="connsiteY12" fmla="*/ 654050 h 666750"/>
                <a:gd name="connsiteX13" fmla="*/ 158750 w 438150"/>
                <a:gd name="connsiteY13" fmla="*/ 666750 h 666750"/>
                <a:gd name="connsiteX14" fmla="*/ 177800 w 438150"/>
                <a:gd name="connsiteY14" fmla="*/ 565150 h 666750"/>
                <a:gd name="connsiteX15" fmla="*/ 222250 w 438150"/>
                <a:gd name="connsiteY15" fmla="*/ 482600 h 666750"/>
                <a:gd name="connsiteX16" fmla="*/ 247650 w 438150"/>
                <a:gd name="connsiteY16" fmla="*/ 419100 h 666750"/>
                <a:gd name="connsiteX17" fmla="*/ 292100 w 438150"/>
                <a:gd name="connsiteY17" fmla="*/ 400050 h 666750"/>
                <a:gd name="connsiteX18" fmla="*/ 361950 w 438150"/>
                <a:gd name="connsiteY18" fmla="*/ 387350 h 666750"/>
                <a:gd name="connsiteX19" fmla="*/ 361950 w 438150"/>
                <a:gd name="connsiteY19" fmla="*/ 387350 h 666750"/>
                <a:gd name="connsiteX20" fmla="*/ 438150 w 438150"/>
                <a:gd name="connsiteY20" fmla="*/ 412750 h 666750"/>
                <a:gd name="connsiteX21" fmla="*/ 425450 w 438150"/>
                <a:gd name="connsiteY21" fmla="*/ 317500 h 666750"/>
                <a:gd name="connsiteX22" fmla="*/ 431800 w 438150"/>
                <a:gd name="connsiteY22" fmla="*/ 266700 h 666750"/>
                <a:gd name="connsiteX23" fmla="*/ 393700 w 438150"/>
                <a:gd name="connsiteY23" fmla="*/ 260350 h 666750"/>
                <a:gd name="connsiteX24" fmla="*/ 400050 w 438150"/>
                <a:gd name="connsiteY24" fmla="*/ 190500 h 666750"/>
                <a:gd name="connsiteX25" fmla="*/ 355600 w 438150"/>
                <a:gd name="connsiteY25" fmla="*/ 203200 h 666750"/>
                <a:gd name="connsiteX26" fmla="*/ 317500 w 438150"/>
                <a:gd name="connsiteY26" fmla="*/ 254000 h 666750"/>
                <a:gd name="connsiteX27" fmla="*/ 304800 w 438150"/>
                <a:gd name="connsiteY27" fmla="*/ 279400 h 666750"/>
                <a:gd name="connsiteX28" fmla="*/ 273050 w 438150"/>
                <a:gd name="connsiteY28" fmla="*/ 292100 h 666750"/>
                <a:gd name="connsiteX29" fmla="*/ 298450 w 438150"/>
                <a:gd name="connsiteY29" fmla="*/ 247650 h 666750"/>
                <a:gd name="connsiteX30" fmla="*/ 323850 w 438150"/>
                <a:gd name="connsiteY30" fmla="*/ 184150 h 666750"/>
                <a:gd name="connsiteX31" fmla="*/ 336550 w 438150"/>
                <a:gd name="connsiteY31" fmla="*/ 133350 h 666750"/>
                <a:gd name="connsiteX32" fmla="*/ 336550 w 438150"/>
                <a:gd name="connsiteY32" fmla="*/ 133350 h 666750"/>
                <a:gd name="connsiteX33" fmla="*/ 254000 w 438150"/>
                <a:gd name="connsiteY33" fmla="*/ 120650 h 666750"/>
                <a:gd name="connsiteX34" fmla="*/ 209550 w 438150"/>
                <a:gd name="connsiteY34" fmla="*/ 101600 h 666750"/>
                <a:gd name="connsiteX35" fmla="*/ 171450 w 438150"/>
                <a:gd name="connsiteY35" fmla="*/ 82550 h 6667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209550 w 438150"/>
                <a:gd name="connsiteY34" fmla="*/ 1270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61950 w 438150"/>
                <a:gd name="connsiteY26" fmla="*/ 2032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8150" h="692150">
                  <a:moveTo>
                    <a:pt x="12700" y="25400"/>
                  </a:moveTo>
                  <a:lnTo>
                    <a:pt x="57150" y="88900"/>
                  </a:lnTo>
                  <a:lnTo>
                    <a:pt x="82550" y="139700"/>
                  </a:lnTo>
                  <a:lnTo>
                    <a:pt x="82550" y="139700"/>
                  </a:lnTo>
                  <a:lnTo>
                    <a:pt x="120650" y="234950"/>
                  </a:lnTo>
                  <a:lnTo>
                    <a:pt x="139700" y="304800"/>
                  </a:lnTo>
                  <a:lnTo>
                    <a:pt x="127000" y="368300"/>
                  </a:lnTo>
                  <a:lnTo>
                    <a:pt x="95250" y="438150"/>
                  </a:lnTo>
                  <a:lnTo>
                    <a:pt x="63500" y="482600"/>
                  </a:lnTo>
                  <a:lnTo>
                    <a:pt x="0" y="539750"/>
                  </a:lnTo>
                  <a:lnTo>
                    <a:pt x="38100" y="571500"/>
                  </a:lnTo>
                  <a:lnTo>
                    <a:pt x="38100" y="571500"/>
                  </a:lnTo>
                  <a:lnTo>
                    <a:pt x="133350" y="679450"/>
                  </a:lnTo>
                  <a:lnTo>
                    <a:pt x="158750" y="692150"/>
                  </a:lnTo>
                  <a:lnTo>
                    <a:pt x="177800" y="590550"/>
                  </a:lnTo>
                  <a:lnTo>
                    <a:pt x="222250" y="508000"/>
                  </a:lnTo>
                  <a:lnTo>
                    <a:pt x="247650" y="444500"/>
                  </a:lnTo>
                  <a:lnTo>
                    <a:pt x="292100" y="425450"/>
                  </a:lnTo>
                  <a:lnTo>
                    <a:pt x="361950" y="412750"/>
                  </a:lnTo>
                  <a:lnTo>
                    <a:pt x="361950" y="412750"/>
                  </a:lnTo>
                  <a:lnTo>
                    <a:pt x="438150" y="438150"/>
                  </a:lnTo>
                  <a:lnTo>
                    <a:pt x="425450" y="342900"/>
                  </a:lnTo>
                  <a:lnTo>
                    <a:pt x="431800" y="292100"/>
                  </a:lnTo>
                  <a:lnTo>
                    <a:pt x="393700" y="285750"/>
                  </a:lnTo>
                  <a:lnTo>
                    <a:pt x="400050" y="215900"/>
                  </a:lnTo>
                  <a:lnTo>
                    <a:pt x="355600" y="228600"/>
                  </a:lnTo>
                  <a:lnTo>
                    <a:pt x="361950" y="203200"/>
                  </a:lnTo>
                  <a:lnTo>
                    <a:pt x="342900" y="234950"/>
                  </a:lnTo>
                  <a:lnTo>
                    <a:pt x="368300" y="241300"/>
                  </a:lnTo>
                  <a:lnTo>
                    <a:pt x="368300" y="247650"/>
                  </a:lnTo>
                  <a:lnTo>
                    <a:pt x="323850" y="209550"/>
                  </a:lnTo>
                  <a:lnTo>
                    <a:pt x="336550" y="158750"/>
                  </a:lnTo>
                  <a:lnTo>
                    <a:pt x="336550" y="158750"/>
                  </a:lnTo>
                  <a:lnTo>
                    <a:pt x="254000" y="146050"/>
                  </a:lnTo>
                  <a:cubicBezTo>
                    <a:pt x="209550" y="135467"/>
                    <a:pt x="215900" y="118533"/>
                    <a:pt x="152400" y="139700"/>
                  </a:cubicBezTo>
                  <a:cubicBezTo>
                    <a:pt x="137583" y="63500"/>
                    <a:pt x="40217" y="38100"/>
                    <a:pt x="0" y="0"/>
                  </a:cubicBezTo>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8" name="Freeform: Shape 487">
              <a:extLst>
                <a:ext uri="{FF2B5EF4-FFF2-40B4-BE49-F238E27FC236}">
                  <a16:creationId xmlns:a16="http://schemas.microsoft.com/office/drawing/2014/main" id="{6EE3DB41-2321-44D3-9DFE-40CBA6E3F7F9}"/>
                </a:ext>
              </a:extLst>
            </p:cNvPr>
            <p:cNvSpPr/>
            <p:nvPr/>
          </p:nvSpPr>
          <p:spPr>
            <a:xfrm>
              <a:off x="1048541" y="187430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9" name="Freeform: Shape 488">
              <a:extLst>
                <a:ext uri="{FF2B5EF4-FFF2-40B4-BE49-F238E27FC236}">
                  <a16:creationId xmlns:a16="http://schemas.microsoft.com/office/drawing/2014/main" id="{932A73B7-DF26-475C-8F39-75BFF44813D7}"/>
                </a:ext>
              </a:extLst>
            </p:cNvPr>
            <p:cNvSpPr/>
            <p:nvPr/>
          </p:nvSpPr>
          <p:spPr>
            <a:xfrm>
              <a:off x="1044358" y="206002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0" name="Freeform: Shape 489">
              <a:extLst>
                <a:ext uri="{FF2B5EF4-FFF2-40B4-BE49-F238E27FC236}">
                  <a16:creationId xmlns:a16="http://schemas.microsoft.com/office/drawing/2014/main" id="{719D35A1-03F0-430E-BDA9-D2DA58241FD8}"/>
                </a:ext>
              </a:extLst>
            </p:cNvPr>
            <p:cNvSpPr/>
            <p:nvPr/>
          </p:nvSpPr>
          <p:spPr>
            <a:xfrm>
              <a:off x="1040175" y="224574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1" name="Freeform: Shape 490">
              <a:extLst>
                <a:ext uri="{FF2B5EF4-FFF2-40B4-BE49-F238E27FC236}">
                  <a16:creationId xmlns:a16="http://schemas.microsoft.com/office/drawing/2014/main" id="{36E46D2A-2C09-4F3D-9FEA-25711A2C2921}"/>
                </a:ext>
              </a:extLst>
            </p:cNvPr>
            <p:cNvSpPr/>
            <p:nvPr/>
          </p:nvSpPr>
          <p:spPr>
            <a:xfrm>
              <a:off x="1035992" y="243146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2" name="Freeform: Shape 491">
              <a:extLst>
                <a:ext uri="{FF2B5EF4-FFF2-40B4-BE49-F238E27FC236}">
                  <a16:creationId xmlns:a16="http://schemas.microsoft.com/office/drawing/2014/main" id="{355FE52E-F8AF-405B-900B-D8B1F332F1E1}"/>
                </a:ext>
              </a:extLst>
            </p:cNvPr>
            <p:cNvSpPr/>
            <p:nvPr/>
          </p:nvSpPr>
          <p:spPr>
            <a:xfrm>
              <a:off x="1031809" y="261718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3" name="Freeform: Shape 492">
              <a:extLst>
                <a:ext uri="{FF2B5EF4-FFF2-40B4-BE49-F238E27FC236}">
                  <a16:creationId xmlns:a16="http://schemas.microsoft.com/office/drawing/2014/main" id="{A0C583A4-28D2-485D-86C2-4037280106ED}"/>
                </a:ext>
              </a:extLst>
            </p:cNvPr>
            <p:cNvSpPr/>
            <p:nvPr/>
          </p:nvSpPr>
          <p:spPr>
            <a:xfrm>
              <a:off x="1027626" y="280290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4" name="Freeform: Shape 493">
              <a:extLst>
                <a:ext uri="{FF2B5EF4-FFF2-40B4-BE49-F238E27FC236}">
                  <a16:creationId xmlns:a16="http://schemas.microsoft.com/office/drawing/2014/main" id="{50247E6D-0320-4261-A7C4-880FB9F2D8E4}"/>
                </a:ext>
              </a:extLst>
            </p:cNvPr>
            <p:cNvSpPr/>
            <p:nvPr/>
          </p:nvSpPr>
          <p:spPr>
            <a:xfrm>
              <a:off x="1023443" y="298862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5" name="Freeform: Shape 494">
              <a:extLst>
                <a:ext uri="{FF2B5EF4-FFF2-40B4-BE49-F238E27FC236}">
                  <a16:creationId xmlns:a16="http://schemas.microsoft.com/office/drawing/2014/main" id="{A64E7D26-E16D-41EB-88CE-3B86580A00E3}"/>
                </a:ext>
              </a:extLst>
            </p:cNvPr>
            <p:cNvSpPr/>
            <p:nvPr/>
          </p:nvSpPr>
          <p:spPr>
            <a:xfrm>
              <a:off x="1019260" y="317434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6" name="Freeform: Shape 495">
              <a:extLst>
                <a:ext uri="{FF2B5EF4-FFF2-40B4-BE49-F238E27FC236}">
                  <a16:creationId xmlns:a16="http://schemas.microsoft.com/office/drawing/2014/main" id="{009A2633-8102-4E57-8C4C-E4EE0E22CE9B}"/>
                </a:ext>
              </a:extLst>
            </p:cNvPr>
            <p:cNvSpPr/>
            <p:nvPr/>
          </p:nvSpPr>
          <p:spPr>
            <a:xfrm>
              <a:off x="1015077" y="336007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7" name="Freeform: Shape 496">
              <a:extLst>
                <a:ext uri="{FF2B5EF4-FFF2-40B4-BE49-F238E27FC236}">
                  <a16:creationId xmlns:a16="http://schemas.microsoft.com/office/drawing/2014/main" id="{3442CD60-5DCC-45F5-B8E0-D8279E412E8C}"/>
                </a:ext>
              </a:extLst>
            </p:cNvPr>
            <p:cNvSpPr/>
            <p:nvPr/>
          </p:nvSpPr>
          <p:spPr>
            <a:xfrm>
              <a:off x="1010894" y="354579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8" name="Freeform: Shape 497">
              <a:extLst>
                <a:ext uri="{FF2B5EF4-FFF2-40B4-BE49-F238E27FC236}">
                  <a16:creationId xmlns:a16="http://schemas.microsoft.com/office/drawing/2014/main" id="{A6CD0E44-73EC-41FA-A911-9D1D3EF10978}"/>
                </a:ext>
              </a:extLst>
            </p:cNvPr>
            <p:cNvSpPr/>
            <p:nvPr/>
          </p:nvSpPr>
          <p:spPr>
            <a:xfrm>
              <a:off x="1006711" y="373151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9" name="Freeform: Shape 498">
              <a:extLst>
                <a:ext uri="{FF2B5EF4-FFF2-40B4-BE49-F238E27FC236}">
                  <a16:creationId xmlns:a16="http://schemas.microsoft.com/office/drawing/2014/main" id="{52FE86C0-090E-432E-922B-792AFC128966}"/>
                </a:ext>
              </a:extLst>
            </p:cNvPr>
            <p:cNvSpPr/>
            <p:nvPr/>
          </p:nvSpPr>
          <p:spPr>
            <a:xfrm>
              <a:off x="1002528" y="391723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0" name="Freeform: Shape 499">
              <a:extLst>
                <a:ext uri="{FF2B5EF4-FFF2-40B4-BE49-F238E27FC236}">
                  <a16:creationId xmlns:a16="http://schemas.microsoft.com/office/drawing/2014/main" id="{B45BEBDB-8536-43D4-9B15-AA02A321288D}"/>
                </a:ext>
              </a:extLst>
            </p:cNvPr>
            <p:cNvSpPr/>
            <p:nvPr/>
          </p:nvSpPr>
          <p:spPr>
            <a:xfrm>
              <a:off x="998345" y="410295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1" name="Freeform: Shape 500">
              <a:extLst>
                <a:ext uri="{FF2B5EF4-FFF2-40B4-BE49-F238E27FC236}">
                  <a16:creationId xmlns:a16="http://schemas.microsoft.com/office/drawing/2014/main" id="{791C8665-C66B-4879-97F7-D74EEEF35270}"/>
                </a:ext>
              </a:extLst>
            </p:cNvPr>
            <p:cNvSpPr/>
            <p:nvPr/>
          </p:nvSpPr>
          <p:spPr>
            <a:xfrm>
              <a:off x="751924" y="134392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2" name="Freeform: Shape 501">
              <a:extLst>
                <a:ext uri="{FF2B5EF4-FFF2-40B4-BE49-F238E27FC236}">
                  <a16:creationId xmlns:a16="http://schemas.microsoft.com/office/drawing/2014/main" id="{56AD3882-F662-414D-9658-5D0A992023ED}"/>
                </a:ext>
              </a:extLst>
            </p:cNvPr>
            <p:cNvSpPr/>
            <p:nvPr/>
          </p:nvSpPr>
          <p:spPr>
            <a:xfrm>
              <a:off x="747468" y="153058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3" name="Freeform: Shape 502">
              <a:extLst>
                <a:ext uri="{FF2B5EF4-FFF2-40B4-BE49-F238E27FC236}">
                  <a16:creationId xmlns:a16="http://schemas.microsoft.com/office/drawing/2014/main" id="{AF332437-3570-42A4-8693-01516455F523}"/>
                </a:ext>
              </a:extLst>
            </p:cNvPr>
            <p:cNvSpPr/>
            <p:nvPr/>
          </p:nvSpPr>
          <p:spPr>
            <a:xfrm>
              <a:off x="743012" y="171724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4" name="Freeform: Shape 503">
              <a:extLst>
                <a:ext uri="{FF2B5EF4-FFF2-40B4-BE49-F238E27FC236}">
                  <a16:creationId xmlns:a16="http://schemas.microsoft.com/office/drawing/2014/main" id="{5F6B3EAA-4302-488A-B1A9-317198E85537}"/>
                </a:ext>
              </a:extLst>
            </p:cNvPr>
            <p:cNvSpPr/>
            <p:nvPr/>
          </p:nvSpPr>
          <p:spPr>
            <a:xfrm>
              <a:off x="738556" y="190390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5" name="Freeform: Shape 504">
              <a:extLst>
                <a:ext uri="{FF2B5EF4-FFF2-40B4-BE49-F238E27FC236}">
                  <a16:creationId xmlns:a16="http://schemas.microsoft.com/office/drawing/2014/main" id="{49600A05-911F-4417-8B39-7FF609A86FCB}"/>
                </a:ext>
              </a:extLst>
            </p:cNvPr>
            <p:cNvSpPr/>
            <p:nvPr/>
          </p:nvSpPr>
          <p:spPr>
            <a:xfrm>
              <a:off x="734100" y="209056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6" name="Freeform: Shape 505">
              <a:extLst>
                <a:ext uri="{FF2B5EF4-FFF2-40B4-BE49-F238E27FC236}">
                  <a16:creationId xmlns:a16="http://schemas.microsoft.com/office/drawing/2014/main" id="{56878876-DA92-45BD-9648-8BCBA268F693}"/>
                </a:ext>
              </a:extLst>
            </p:cNvPr>
            <p:cNvSpPr/>
            <p:nvPr/>
          </p:nvSpPr>
          <p:spPr>
            <a:xfrm>
              <a:off x="729644" y="227722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7" name="Freeform: Shape 506">
              <a:extLst>
                <a:ext uri="{FF2B5EF4-FFF2-40B4-BE49-F238E27FC236}">
                  <a16:creationId xmlns:a16="http://schemas.microsoft.com/office/drawing/2014/main" id="{AC2AD7C7-EECF-46F5-BF94-F3F0963E805B}"/>
                </a:ext>
              </a:extLst>
            </p:cNvPr>
            <p:cNvSpPr/>
            <p:nvPr/>
          </p:nvSpPr>
          <p:spPr>
            <a:xfrm>
              <a:off x="725188" y="246388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8" name="Freeform: Shape 507">
              <a:extLst>
                <a:ext uri="{FF2B5EF4-FFF2-40B4-BE49-F238E27FC236}">
                  <a16:creationId xmlns:a16="http://schemas.microsoft.com/office/drawing/2014/main" id="{9B775A53-459A-4F6E-8CAA-F2A6555CDF5F}"/>
                </a:ext>
              </a:extLst>
            </p:cNvPr>
            <p:cNvSpPr/>
            <p:nvPr/>
          </p:nvSpPr>
          <p:spPr>
            <a:xfrm>
              <a:off x="720732" y="265054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9" name="Freeform 7">
              <a:extLst>
                <a:ext uri="{FF2B5EF4-FFF2-40B4-BE49-F238E27FC236}">
                  <a16:creationId xmlns:a16="http://schemas.microsoft.com/office/drawing/2014/main" id="{022C6381-7A00-4848-BACA-9D214468E3F0}"/>
                </a:ext>
              </a:extLst>
            </p:cNvPr>
            <p:cNvSpPr/>
            <p:nvPr/>
          </p:nvSpPr>
          <p:spPr>
            <a:xfrm rot="770564">
              <a:off x="4860477" y="2016963"/>
              <a:ext cx="166452" cy="98223"/>
            </a:xfrm>
            <a:custGeom>
              <a:avLst/>
              <a:gdLst>
                <a:gd name="connsiteX0" fmla="*/ 31750 w 749300"/>
                <a:gd name="connsiteY0" fmla="*/ 0 h 628650"/>
                <a:gd name="connsiteX1" fmla="*/ 12700 w 749300"/>
                <a:gd name="connsiteY1" fmla="*/ 82550 h 628650"/>
                <a:gd name="connsiteX2" fmla="*/ 0 w 749300"/>
                <a:gd name="connsiteY2" fmla="*/ 158750 h 628650"/>
                <a:gd name="connsiteX3" fmla="*/ 12700 w 749300"/>
                <a:gd name="connsiteY3" fmla="*/ 222250 h 628650"/>
                <a:gd name="connsiteX4" fmla="*/ 31750 w 749300"/>
                <a:gd name="connsiteY4" fmla="*/ 292100 h 628650"/>
                <a:gd name="connsiteX5" fmla="*/ 38100 w 749300"/>
                <a:gd name="connsiteY5" fmla="*/ 349250 h 628650"/>
                <a:gd name="connsiteX6" fmla="*/ 44450 w 749300"/>
                <a:gd name="connsiteY6" fmla="*/ 393700 h 628650"/>
                <a:gd name="connsiteX7" fmla="*/ 95250 w 749300"/>
                <a:gd name="connsiteY7" fmla="*/ 431800 h 628650"/>
                <a:gd name="connsiteX8" fmla="*/ 228600 w 749300"/>
                <a:gd name="connsiteY8" fmla="*/ 406400 h 628650"/>
                <a:gd name="connsiteX9" fmla="*/ 342900 w 749300"/>
                <a:gd name="connsiteY9" fmla="*/ 400050 h 628650"/>
                <a:gd name="connsiteX10" fmla="*/ 425450 w 749300"/>
                <a:gd name="connsiteY10" fmla="*/ 412750 h 628650"/>
                <a:gd name="connsiteX11" fmla="*/ 527050 w 749300"/>
                <a:gd name="connsiteY11" fmla="*/ 425450 h 628650"/>
                <a:gd name="connsiteX12" fmla="*/ 603250 w 749300"/>
                <a:gd name="connsiteY12" fmla="*/ 457200 h 628650"/>
                <a:gd name="connsiteX13" fmla="*/ 628650 w 749300"/>
                <a:gd name="connsiteY13" fmla="*/ 501650 h 628650"/>
                <a:gd name="connsiteX14" fmla="*/ 717550 w 749300"/>
                <a:gd name="connsiteY14" fmla="*/ 609600 h 628650"/>
                <a:gd name="connsiteX15" fmla="*/ 749300 w 749300"/>
                <a:gd name="connsiteY15" fmla="*/ 628650 h 628650"/>
                <a:gd name="connsiteX16" fmla="*/ 622300 w 749300"/>
                <a:gd name="connsiteY16" fmla="*/ 438150 h 628650"/>
                <a:gd name="connsiteX17" fmla="*/ 584200 w 749300"/>
                <a:gd name="connsiteY17" fmla="*/ 374650 h 628650"/>
                <a:gd name="connsiteX18" fmla="*/ 584200 w 749300"/>
                <a:gd name="connsiteY18" fmla="*/ 323850 h 628650"/>
                <a:gd name="connsiteX19" fmla="*/ 539750 w 749300"/>
                <a:gd name="connsiteY19" fmla="*/ 241300 h 628650"/>
                <a:gd name="connsiteX20" fmla="*/ 476250 w 749300"/>
                <a:gd name="connsiteY20" fmla="*/ 273050 h 628650"/>
                <a:gd name="connsiteX21" fmla="*/ 406400 w 749300"/>
                <a:gd name="connsiteY21" fmla="*/ 298450 h 628650"/>
                <a:gd name="connsiteX22" fmla="*/ 336550 w 749300"/>
                <a:gd name="connsiteY22" fmla="*/ 311150 h 628650"/>
                <a:gd name="connsiteX23" fmla="*/ 273050 w 749300"/>
                <a:gd name="connsiteY23" fmla="*/ 273050 h 628650"/>
                <a:gd name="connsiteX24" fmla="*/ 222250 w 749300"/>
                <a:gd name="connsiteY24" fmla="*/ 260350 h 628650"/>
                <a:gd name="connsiteX25" fmla="*/ 171450 w 749300"/>
                <a:gd name="connsiteY25" fmla="*/ 222250 h 628650"/>
                <a:gd name="connsiteX26" fmla="*/ 139700 w 749300"/>
                <a:gd name="connsiteY26" fmla="*/ 165100 h 628650"/>
                <a:gd name="connsiteX27" fmla="*/ 114300 w 749300"/>
                <a:gd name="connsiteY27" fmla="*/ 120650 h 628650"/>
                <a:gd name="connsiteX28" fmla="*/ 76200 w 749300"/>
                <a:gd name="connsiteY28" fmla="*/ 38100 h 628650"/>
                <a:gd name="connsiteX29" fmla="*/ 31750 w 749300"/>
                <a:gd name="connsiteY29" fmla="*/ 0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9300" h="628650">
                  <a:moveTo>
                    <a:pt x="31750" y="0"/>
                  </a:moveTo>
                  <a:lnTo>
                    <a:pt x="12700" y="82550"/>
                  </a:lnTo>
                  <a:lnTo>
                    <a:pt x="0" y="158750"/>
                  </a:lnTo>
                  <a:lnTo>
                    <a:pt x="12700" y="222250"/>
                  </a:lnTo>
                  <a:lnTo>
                    <a:pt x="31750" y="292100"/>
                  </a:lnTo>
                  <a:lnTo>
                    <a:pt x="38100" y="349250"/>
                  </a:lnTo>
                  <a:lnTo>
                    <a:pt x="44450" y="393700"/>
                  </a:lnTo>
                  <a:lnTo>
                    <a:pt x="95250" y="431800"/>
                  </a:lnTo>
                  <a:lnTo>
                    <a:pt x="228600" y="406400"/>
                  </a:lnTo>
                  <a:lnTo>
                    <a:pt x="342900" y="400050"/>
                  </a:lnTo>
                  <a:lnTo>
                    <a:pt x="425450" y="412750"/>
                  </a:lnTo>
                  <a:lnTo>
                    <a:pt x="527050" y="425450"/>
                  </a:lnTo>
                  <a:lnTo>
                    <a:pt x="603250" y="457200"/>
                  </a:lnTo>
                  <a:lnTo>
                    <a:pt x="628650" y="501650"/>
                  </a:lnTo>
                  <a:lnTo>
                    <a:pt x="717550" y="609600"/>
                  </a:lnTo>
                  <a:lnTo>
                    <a:pt x="749300" y="628650"/>
                  </a:lnTo>
                  <a:lnTo>
                    <a:pt x="622300" y="438150"/>
                  </a:lnTo>
                  <a:lnTo>
                    <a:pt x="584200" y="374650"/>
                  </a:lnTo>
                  <a:lnTo>
                    <a:pt x="584200" y="323850"/>
                  </a:lnTo>
                  <a:lnTo>
                    <a:pt x="539750" y="241300"/>
                  </a:lnTo>
                  <a:lnTo>
                    <a:pt x="476250" y="273050"/>
                  </a:lnTo>
                  <a:lnTo>
                    <a:pt x="406400" y="298450"/>
                  </a:lnTo>
                  <a:lnTo>
                    <a:pt x="336550" y="311150"/>
                  </a:lnTo>
                  <a:lnTo>
                    <a:pt x="273050" y="273050"/>
                  </a:lnTo>
                  <a:lnTo>
                    <a:pt x="222250" y="260350"/>
                  </a:lnTo>
                  <a:lnTo>
                    <a:pt x="171450" y="222250"/>
                  </a:lnTo>
                  <a:lnTo>
                    <a:pt x="139700" y="165100"/>
                  </a:lnTo>
                  <a:lnTo>
                    <a:pt x="114300" y="120650"/>
                  </a:lnTo>
                  <a:lnTo>
                    <a:pt x="76200" y="38100"/>
                  </a:lnTo>
                  <a:lnTo>
                    <a:pt x="317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0" name="Freeform 6">
              <a:extLst>
                <a:ext uri="{FF2B5EF4-FFF2-40B4-BE49-F238E27FC236}">
                  <a16:creationId xmlns:a16="http://schemas.microsoft.com/office/drawing/2014/main" id="{AB3CB493-30B6-4B30-BFA2-70C14E402D53}"/>
                </a:ext>
              </a:extLst>
            </p:cNvPr>
            <p:cNvSpPr/>
            <p:nvPr/>
          </p:nvSpPr>
          <p:spPr>
            <a:xfrm rot="904742">
              <a:off x="5159189" y="2589696"/>
              <a:ext cx="172737" cy="83637"/>
            </a:xfrm>
            <a:custGeom>
              <a:avLst/>
              <a:gdLst>
                <a:gd name="connsiteX0" fmla="*/ 0 w 711200"/>
                <a:gd name="connsiteY0" fmla="*/ 0 h 495300"/>
                <a:gd name="connsiteX1" fmla="*/ 25400 w 711200"/>
                <a:gd name="connsiteY1" fmla="*/ 133350 h 495300"/>
                <a:gd name="connsiteX2" fmla="*/ 50800 w 711200"/>
                <a:gd name="connsiteY2" fmla="*/ 266700 h 495300"/>
                <a:gd name="connsiteX3" fmla="*/ 50800 w 711200"/>
                <a:gd name="connsiteY3" fmla="*/ 361950 h 495300"/>
                <a:gd name="connsiteX4" fmla="*/ 44450 w 711200"/>
                <a:gd name="connsiteY4" fmla="*/ 431800 h 495300"/>
                <a:gd name="connsiteX5" fmla="*/ 25400 w 711200"/>
                <a:gd name="connsiteY5" fmla="*/ 495300 h 495300"/>
                <a:gd name="connsiteX6" fmla="*/ 177800 w 711200"/>
                <a:gd name="connsiteY6" fmla="*/ 425450 h 495300"/>
                <a:gd name="connsiteX7" fmla="*/ 342900 w 711200"/>
                <a:gd name="connsiteY7" fmla="*/ 419100 h 495300"/>
                <a:gd name="connsiteX8" fmla="*/ 406400 w 711200"/>
                <a:gd name="connsiteY8" fmla="*/ 425450 h 495300"/>
                <a:gd name="connsiteX9" fmla="*/ 527050 w 711200"/>
                <a:gd name="connsiteY9" fmla="*/ 457200 h 495300"/>
                <a:gd name="connsiteX10" fmla="*/ 628650 w 711200"/>
                <a:gd name="connsiteY10" fmla="*/ 463550 h 495300"/>
                <a:gd name="connsiteX11" fmla="*/ 666750 w 711200"/>
                <a:gd name="connsiteY11" fmla="*/ 469900 h 495300"/>
                <a:gd name="connsiteX12" fmla="*/ 711200 w 711200"/>
                <a:gd name="connsiteY12" fmla="*/ 495300 h 495300"/>
                <a:gd name="connsiteX13" fmla="*/ 635000 w 711200"/>
                <a:gd name="connsiteY13" fmla="*/ 330200 h 495300"/>
                <a:gd name="connsiteX14" fmla="*/ 571500 w 711200"/>
                <a:gd name="connsiteY14" fmla="*/ 241300 h 495300"/>
                <a:gd name="connsiteX15" fmla="*/ 419100 w 711200"/>
                <a:gd name="connsiteY15" fmla="*/ 190500 h 495300"/>
                <a:gd name="connsiteX16" fmla="*/ 304800 w 711200"/>
                <a:gd name="connsiteY16" fmla="*/ 133350 h 495300"/>
                <a:gd name="connsiteX17" fmla="*/ 234950 w 711200"/>
                <a:gd name="connsiteY17" fmla="*/ 190500 h 495300"/>
                <a:gd name="connsiteX18" fmla="*/ 222250 w 711200"/>
                <a:gd name="connsiteY18" fmla="*/ 146050 h 495300"/>
                <a:gd name="connsiteX19" fmla="*/ 152400 w 711200"/>
                <a:gd name="connsiteY19" fmla="*/ 101600 h 495300"/>
                <a:gd name="connsiteX20" fmla="*/ 152400 w 711200"/>
                <a:gd name="connsiteY20" fmla="*/ 101600 h 495300"/>
                <a:gd name="connsiteX21" fmla="*/ 95250 w 711200"/>
                <a:gd name="connsiteY21" fmla="*/ 50800 h 495300"/>
                <a:gd name="connsiteX22" fmla="*/ 57150 w 711200"/>
                <a:gd name="connsiteY22" fmla="*/ 50800 h 495300"/>
                <a:gd name="connsiteX23" fmla="*/ 0 w 711200"/>
                <a:gd name="connsiteY23" fmla="*/ 0 h 495300"/>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44450 w 698500"/>
                <a:gd name="connsiteY22" fmla="*/ 254464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8500" h="698964">
                  <a:moveTo>
                    <a:pt x="0" y="0"/>
                  </a:moveTo>
                  <a:cubicBezTo>
                    <a:pt x="4233" y="112338"/>
                    <a:pt x="6350" y="258620"/>
                    <a:pt x="12700" y="337014"/>
                  </a:cubicBezTo>
                  <a:cubicBezTo>
                    <a:pt x="19050" y="415408"/>
                    <a:pt x="29633" y="425914"/>
                    <a:pt x="38100" y="470364"/>
                  </a:cubicBezTo>
                  <a:lnTo>
                    <a:pt x="38100" y="565614"/>
                  </a:lnTo>
                  <a:lnTo>
                    <a:pt x="31750" y="635464"/>
                  </a:lnTo>
                  <a:lnTo>
                    <a:pt x="12700" y="698964"/>
                  </a:lnTo>
                  <a:lnTo>
                    <a:pt x="165100" y="629114"/>
                  </a:lnTo>
                  <a:lnTo>
                    <a:pt x="330200" y="622764"/>
                  </a:lnTo>
                  <a:lnTo>
                    <a:pt x="393700" y="629114"/>
                  </a:lnTo>
                  <a:lnTo>
                    <a:pt x="514350" y="660864"/>
                  </a:lnTo>
                  <a:lnTo>
                    <a:pt x="615950" y="667214"/>
                  </a:lnTo>
                  <a:lnTo>
                    <a:pt x="654050" y="673564"/>
                  </a:lnTo>
                  <a:lnTo>
                    <a:pt x="698500" y="698964"/>
                  </a:lnTo>
                  <a:lnTo>
                    <a:pt x="622300" y="533864"/>
                  </a:lnTo>
                  <a:cubicBezTo>
                    <a:pt x="584200" y="522746"/>
                    <a:pt x="527050" y="567171"/>
                    <a:pt x="508000" y="500509"/>
                  </a:cubicBezTo>
                  <a:lnTo>
                    <a:pt x="444500" y="338619"/>
                  </a:lnTo>
                  <a:lnTo>
                    <a:pt x="292100" y="485133"/>
                  </a:lnTo>
                  <a:lnTo>
                    <a:pt x="222250" y="394164"/>
                  </a:lnTo>
                  <a:lnTo>
                    <a:pt x="209550" y="423774"/>
                  </a:lnTo>
                  <a:cubicBezTo>
                    <a:pt x="186267" y="408957"/>
                    <a:pt x="160866" y="408333"/>
                    <a:pt x="139700" y="407096"/>
                  </a:cubicBezTo>
                  <a:cubicBezTo>
                    <a:pt x="118534" y="405859"/>
                    <a:pt x="92075" y="441793"/>
                    <a:pt x="82550" y="416354"/>
                  </a:cubicBezTo>
                  <a:cubicBezTo>
                    <a:pt x="73025" y="390915"/>
                    <a:pt x="82550" y="308427"/>
                    <a:pt x="82550" y="254464"/>
                  </a:cubicBezTo>
                  <a:lnTo>
                    <a:pt x="57150" y="189661"/>
                  </a:lnTo>
                  <a:lnTo>
                    <a:pt x="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1" name="Freeform 3">
              <a:extLst>
                <a:ext uri="{FF2B5EF4-FFF2-40B4-BE49-F238E27FC236}">
                  <a16:creationId xmlns:a16="http://schemas.microsoft.com/office/drawing/2014/main" id="{6E92CD37-61CC-437B-9D32-4625BFC293C5}"/>
                </a:ext>
              </a:extLst>
            </p:cNvPr>
            <p:cNvSpPr/>
            <p:nvPr/>
          </p:nvSpPr>
          <p:spPr>
            <a:xfrm>
              <a:off x="5413558" y="3053070"/>
              <a:ext cx="146851" cy="118039"/>
            </a:xfrm>
            <a:custGeom>
              <a:avLst/>
              <a:gdLst>
                <a:gd name="connsiteX0" fmla="*/ 177800 w 946150"/>
                <a:gd name="connsiteY0" fmla="*/ 0 h 393700"/>
                <a:gd name="connsiteX1" fmla="*/ 241300 w 946150"/>
                <a:gd name="connsiteY1" fmla="*/ 114300 h 393700"/>
                <a:gd name="connsiteX2" fmla="*/ 342900 w 946150"/>
                <a:gd name="connsiteY2" fmla="*/ 114300 h 393700"/>
                <a:gd name="connsiteX3" fmla="*/ 482600 w 946150"/>
                <a:gd name="connsiteY3" fmla="*/ 203200 h 393700"/>
                <a:gd name="connsiteX4" fmla="*/ 615950 w 946150"/>
                <a:gd name="connsiteY4" fmla="*/ 241300 h 393700"/>
                <a:gd name="connsiteX5" fmla="*/ 812800 w 946150"/>
                <a:gd name="connsiteY5" fmla="*/ 222250 h 393700"/>
                <a:gd name="connsiteX6" fmla="*/ 946150 w 946150"/>
                <a:gd name="connsiteY6" fmla="*/ 190500 h 393700"/>
                <a:gd name="connsiteX7" fmla="*/ 838200 w 946150"/>
                <a:gd name="connsiteY7" fmla="*/ 349250 h 393700"/>
                <a:gd name="connsiteX8" fmla="*/ 654050 w 946150"/>
                <a:gd name="connsiteY8" fmla="*/ 393700 h 393700"/>
                <a:gd name="connsiteX9" fmla="*/ 488950 w 946150"/>
                <a:gd name="connsiteY9" fmla="*/ 298450 h 393700"/>
                <a:gd name="connsiteX10" fmla="*/ 393700 w 946150"/>
                <a:gd name="connsiteY10" fmla="*/ 203200 h 393700"/>
                <a:gd name="connsiteX11" fmla="*/ 266700 w 946150"/>
                <a:gd name="connsiteY11" fmla="*/ 177800 h 393700"/>
                <a:gd name="connsiteX12" fmla="*/ 127000 w 946150"/>
                <a:gd name="connsiteY12" fmla="*/ 196850 h 393700"/>
                <a:gd name="connsiteX13" fmla="*/ 0 w 946150"/>
                <a:gd name="connsiteY13" fmla="*/ 196850 h 393700"/>
                <a:gd name="connsiteX14" fmla="*/ 177800 w 946150"/>
                <a:gd name="connsiteY14" fmla="*/ 0 h 393700"/>
                <a:gd name="connsiteX0" fmla="*/ 177800 w 988102"/>
                <a:gd name="connsiteY0" fmla="*/ 0 h 409211"/>
                <a:gd name="connsiteX1" fmla="*/ 241300 w 988102"/>
                <a:gd name="connsiteY1" fmla="*/ 114300 h 409211"/>
                <a:gd name="connsiteX2" fmla="*/ 342900 w 988102"/>
                <a:gd name="connsiteY2" fmla="*/ 114300 h 409211"/>
                <a:gd name="connsiteX3" fmla="*/ 482600 w 988102"/>
                <a:gd name="connsiteY3" fmla="*/ 203200 h 409211"/>
                <a:gd name="connsiteX4" fmla="*/ 615950 w 988102"/>
                <a:gd name="connsiteY4" fmla="*/ 241300 h 409211"/>
                <a:gd name="connsiteX5" fmla="*/ 812800 w 988102"/>
                <a:gd name="connsiteY5" fmla="*/ 222250 h 409211"/>
                <a:gd name="connsiteX6" fmla="*/ 946150 w 988102"/>
                <a:gd name="connsiteY6" fmla="*/ 190500 h 409211"/>
                <a:gd name="connsiteX7" fmla="*/ 988102 w 988102"/>
                <a:gd name="connsiteY7" fmla="*/ 409211 h 409211"/>
                <a:gd name="connsiteX8" fmla="*/ 654050 w 988102"/>
                <a:gd name="connsiteY8" fmla="*/ 393700 h 409211"/>
                <a:gd name="connsiteX9" fmla="*/ 488950 w 988102"/>
                <a:gd name="connsiteY9" fmla="*/ 298450 h 409211"/>
                <a:gd name="connsiteX10" fmla="*/ 393700 w 988102"/>
                <a:gd name="connsiteY10" fmla="*/ 203200 h 409211"/>
                <a:gd name="connsiteX11" fmla="*/ 266700 w 988102"/>
                <a:gd name="connsiteY11" fmla="*/ 177800 h 409211"/>
                <a:gd name="connsiteX12" fmla="*/ 127000 w 988102"/>
                <a:gd name="connsiteY12" fmla="*/ 196850 h 409211"/>
                <a:gd name="connsiteX13" fmla="*/ 0 w 988102"/>
                <a:gd name="connsiteY13" fmla="*/ 196850 h 409211"/>
                <a:gd name="connsiteX14" fmla="*/ 177800 w 988102"/>
                <a:gd name="connsiteY14" fmla="*/ 0 h 409211"/>
                <a:gd name="connsiteX0" fmla="*/ 177800 w 988102"/>
                <a:gd name="connsiteY0" fmla="*/ 0 h 409211"/>
                <a:gd name="connsiteX1" fmla="*/ 241300 w 988102"/>
                <a:gd name="connsiteY1" fmla="*/ 114300 h 409211"/>
                <a:gd name="connsiteX2" fmla="*/ 342900 w 988102"/>
                <a:gd name="connsiteY2" fmla="*/ 114300 h 409211"/>
                <a:gd name="connsiteX3" fmla="*/ 482600 w 988102"/>
                <a:gd name="connsiteY3" fmla="*/ 203200 h 409211"/>
                <a:gd name="connsiteX4" fmla="*/ 615950 w 988102"/>
                <a:gd name="connsiteY4" fmla="*/ 241300 h 409211"/>
                <a:gd name="connsiteX5" fmla="*/ 812800 w 988102"/>
                <a:gd name="connsiteY5" fmla="*/ 222250 h 409211"/>
                <a:gd name="connsiteX6" fmla="*/ 946150 w 988102"/>
                <a:gd name="connsiteY6" fmla="*/ 190500 h 409211"/>
                <a:gd name="connsiteX7" fmla="*/ 988102 w 988102"/>
                <a:gd name="connsiteY7" fmla="*/ 409211 h 409211"/>
                <a:gd name="connsiteX8" fmla="*/ 654050 w 988102"/>
                <a:gd name="connsiteY8" fmla="*/ 393700 h 409211"/>
                <a:gd name="connsiteX9" fmla="*/ 488950 w 988102"/>
                <a:gd name="connsiteY9" fmla="*/ 298450 h 409211"/>
                <a:gd name="connsiteX10" fmla="*/ 393700 w 988102"/>
                <a:gd name="connsiteY10" fmla="*/ 203200 h 409211"/>
                <a:gd name="connsiteX11" fmla="*/ 266700 w 988102"/>
                <a:gd name="connsiteY11" fmla="*/ 177800 h 409211"/>
                <a:gd name="connsiteX12" fmla="*/ 269407 w 988102"/>
                <a:gd name="connsiteY12" fmla="*/ 264306 h 409211"/>
                <a:gd name="connsiteX13" fmla="*/ 0 w 988102"/>
                <a:gd name="connsiteY13" fmla="*/ 196850 h 409211"/>
                <a:gd name="connsiteX14" fmla="*/ 177800 w 988102"/>
                <a:gd name="connsiteY14" fmla="*/ 0 h 409211"/>
                <a:gd name="connsiteX0" fmla="*/ 0 w 810302"/>
                <a:gd name="connsiteY0" fmla="*/ 0 h 409211"/>
                <a:gd name="connsiteX1" fmla="*/ 63500 w 810302"/>
                <a:gd name="connsiteY1" fmla="*/ 114300 h 409211"/>
                <a:gd name="connsiteX2" fmla="*/ 165100 w 810302"/>
                <a:gd name="connsiteY2" fmla="*/ 114300 h 409211"/>
                <a:gd name="connsiteX3" fmla="*/ 304800 w 810302"/>
                <a:gd name="connsiteY3" fmla="*/ 203200 h 409211"/>
                <a:gd name="connsiteX4" fmla="*/ 438150 w 810302"/>
                <a:gd name="connsiteY4" fmla="*/ 241300 h 409211"/>
                <a:gd name="connsiteX5" fmla="*/ 635000 w 810302"/>
                <a:gd name="connsiteY5" fmla="*/ 222250 h 409211"/>
                <a:gd name="connsiteX6" fmla="*/ 768350 w 810302"/>
                <a:gd name="connsiteY6" fmla="*/ 190500 h 409211"/>
                <a:gd name="connsiteX7" fmla="*/ 810302 w 810302"/>
                <a:gd name="connsiteY7" fmla="*/ 409211 h 409211"/>
                <a:gd name="connsiteX8" fmla="*/ 476250 w 810302"/>
                <a:gd name="connsiteY8" fmla="*/ 393700 h 409211"/>
                <a:gd name="connsiteX9" fmla="*/ 311150 w 810302"/>
                <a:gd name="connsiteY9" fmla="*/ 298450 h 409211"/>
                <a:gd name="connsiteX10" fmla="*/ 215900 w 810302"/>
                <a:gd name="connsiteY10" fmla="*/ 203200 h 409211"/>
                <a:gd name="connsiteX11" fmla="*/ 88900 w 810302"/>
                <a:gd name="connsiteY11" fmla="*/ 177800 h 409211"/>
                <a:gd name="connsiteX12" fmla="*/ 91607 w 810302"/>
                <a:gd name="connsiteY12" fmla="*/ 264306 h 409211"/>
                <a:gd name="connsiteX13" fmla="*/ 17072 w 810302"/>
                <a:gd name="connsiteY13" fmla="*/ 234325 h 409211"/>
                <a:gd name="connsiteX14" fmla="*/ 0 w 810302"/>
                <a:gd name="connsiteY14" fmla="*/ 0 h 409211"/>
                <a:gd name="connsiteX0" fmla="*/ 0 w 870263"/>
                <a:gd name="connsiteY0" fmla="*/ 0 h 401716"/>
                <a:gd name="connsiteX1" fmla="*/ 123461 w 870263"/>
                <a:gd name="connsiteY1" fmla="*/ 106805 h 401716"/>
                <a:gd name="connsiteX2" fmla="*/ 225061 w 870263"/>
                <a:gd name="connsiteY2" fmla="*/ 106805 h 401716"/>
                <a:gd name="connsiteX3" fmla="*/ 364761 w 870263"/>
                <a:gd name="connsiteY3" fmla="*/ 195705 h 401716"/>
                <a:gd name="connsiteX4" fmla="*/ 498111 w 870263"/>
                <a:gd name="connsiteY4" fmla="*/ 233805 h 401716"/>
                <a:gd name="connsiteX5" fmla="*/ 694961 w 870263"/>
                <a:gd name="connsiteY5" fmla="*/ 214755 h 401716"/>
                <a:gd name="connsiteX6" fmla="*/ 828311 w 870263"/>
                <a:gd name="connsiteY6" fmla="*/ 183005 h 401716"/>
                <a:gd name="connsiteX7" fmla="*/ 870263 w 870263"/>
                <a:gd name="connsiteY7" fmla="*/ 401716 h 401716"/>
                <a:gd name="connsiteX8" fmla="*/ 536211 w 870263"/>
                <a:gd name="connsiteY8" fmla="*/ 386205 h 401716"/>
                <a:gd name="connsiteX9" fmla="*/ 371111 w 870263"/>
                <a:gd name="connsiteY9" fmla="*/ 290955 h 401716"/>
                <a:gd name="connsiteX10" fmla="*/ 275861 w 870263"/>
                <a:gd name="connsiteY10" fmla="*/ 195705 h 401716"/>
                <a:gd name="connsiteX11" fmla="*/ 148861 w 870263"/>
                <a:gd name="connsiteY11" fmla="*/ 170305 h 401716"/>
                <a:gd name="connsiteX12" fmla="*/ 151568 w 870263"/>
                <a:gd name="connsiteY12" fmla="*/ 256811 h 401716"/>
                <a:gd name="connsiteX13" fmla="*/ 77033 w 870263"/>
                <a:gd name="connsiteY13" fmla="*/ 226830 h 401716"/>
                <a:gd name="connsiteX14" fmla="*/ 0 w 870263"/>
                <a:gd name="connsiteY14" fmla="*/ 0 h 401716"/>
                <a:gd name="connsiteX0" fmla="*/ 0 w 874358"/>
                <a:gd name="connsiteY0" fmla="*/ 0 h 401716"/>
                <a:gd name="connsiteX1" fmla="*/ 123461 w 874358"/>
                <a:gd name="connsiteY1" fmla="*/ 106805 h 401716"/>
                <a:gd name="connsiteX2" fmla="*/ 225061 w 874358"/>
                <a:gd name="connsiteY2" fmla="*/ 106805 h 401716"/>
                <a:gd name="connsiteX3" fmla="*/ 364761 w 874358"/>
                <a:gd name="connsiteY3" fmla="*/ 195705 h 401716"/>
                <a:gd name="connsiteX4" fmla="*/ 498111 w 874358"/>
                <a:gd name="connsiteY4" fmla="*/ 233805 h 401716"/>
                <a:gd name="connsiteX5" fmla="*/ 694961 w 874358"/>
                <a:gd name="connsiteY5" fmla="*/ 214755 h 401716"/>
                <a:gd name="connsiteX6" fmla="*/ 874358 w 874358"/>
                <a:gd name="connsiteY6" fmla="*/ 183005 h 401716"/>
                <a:gd name="connsiteX7" fmla="*/ 870263 w 874358"/>
                <a:gd name="connsiteY7" fmla="*/ 401716 h 401716"/>
                <a:gd name="connsiteX8" fmla="*/ 536211 w 874358"/>
                <a:gd name="connsiteY8" fmla="*/ 386205 h 401716"/>
                <a:gd name="connsiteX9" fmla="*/ 371111 w 874358"/>
                <a:gd name="connsiteY9" fmla="*/ 290955 h 401716"/>
                <a:gd name="connsiteX10" fmla="*/ 275861 w 874358"/>
                <a:gd name="connsiteY10" fmla="*/ 195705 h 401716"/>
                <a:gd name="connsiteX11" fmla="*/ 148861 w 874358"/>
                <a:gd name="connsiteY11" fmla="*/ 170305 h 401716"/>
                <a:gd name="connsiteX12" fmla="*/ 151568 w 874358"/>
                <a:gd name="connsiteY12" fmla="*/ 256811 h 401716"/>
                <a:gd name="connsiteX13" fmla="*/ 77033 w 874358"/>
                <a:gd name="connsiteY13" fmla="*/ 226830 h 401716"/>
                <a:gd name="connsiteX14" fmla="*/ 0 w 874358"/>
                <a:gd name="connsiteY14" fmla="*/ 0 h 40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4358" h="401716">
                  <a:moveTo>
                    <a:pt x="0" y="0"/>
                  </a:moveTo>
                  <a:lnTo>
                    <a:pt x="123461" y="106805"/>
                  </a:lnTo>
                  <a:lnTo>
                    <a:pt x="225061" y="106805"/>
                  </a:lnTo>
                  <a:lnTo>
                    <a:pt x="364761" y="195705"/>
                  </a:lnTo>
                  <a:lnTo>
                    <a:pt x="498111" y="233805"/>
                  </a:lnTo>
                  <a:lnTo>
                    <a:pt x="694961" y="214755"/>
                  </a:lnTo>
                  <a:lnTo>
                    <a:pt x="874358" y="183005"/>
                  </a:lnTo>
                  <a:lnTo>
                    <a:pt x="870263" y="401716"/>
                  </a:lnTo>
                  <a:lnTo>
                    <a:pt x="536211" y="386205"/>
                  </a:lnTo>
                  <a:lnTo>
                    <a:pt x="371111" y="290955"/>
                  </a:lnTo>
                  <a:lnTo>
                    <a:pt x="275861" y="195705"/>
                  </a:lnTo>
                  <a:lnTo>
                    <a:pt x="148861" y="170305"/>
                  </a:lnTo>
                  <a:cubicBezTo>
                    <a:pt x="149763" y="199140"/>
                    <a:pt x="150666" y="227976"/>
                    <a:pt x="151568" y="256811"/>
                  </a:cubicBezTo>
                  <a:lnTo>
                    <a:pt x="77033" y="226830"/>
                  </a:lnTo>
                  <a:lnTo>
                    <a:pt x="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2" name="Freeform 4">
              <a:extLst>
                <a:ext uri="{FF2B5EF4-FFF2-40B4-BE49-F238E27FC236}">
                  <a16:creationId xmlns:a16="http://schemas.microsoft.com/office/drawing/2014/main" id="{AEECF195-5DA8-47DA-ACFD-CA66B4EE0585}"/>
                </a:ext>
              </a:extLst>
            </p:cNvPr>
            <p:cNvSpPr/>
            <p:nvPr/>
          </p:nvSpPr>
          <p:spPr>
            <a:xfrm rot="20248418">
              <a:off x="5694182" y="3657075"/>
              <a:ext cx="121479" cy="149214"/>
            </a:xfrm>
            <a:custGeom>
              <a:avLst/>
              <a:gdLst>
                <a:gd name="connsiteX0" fmla="*/ 228600 w 787400"/>
                <a:gd name="connsiteY0" fmla="*/ 0 h 603250"/>
                <a:gd name="connsiteX1" fmla="*/ 146050 w 787400"/>
                <a:gd name="connsiteY1" fmla="*/ 6350 h 603250"/>
                <a:gd name="connsiteX2" fmla="*/ 63500 w 787400"/>
                <a:gd name="connsiteY2" fmla="*/ 63500 h 603250"/>
                <a:gd name="connsiteX3" fmla="*/ 0 w 787400"/>
                <a:gd name="connsiteY3" fmla="*/ 107950 h 603250"/>
                <a:gd name="connsiteX4" fmla="*/ 139700 w 787400"/>
                <a:gd name="connsiteY4" fmla="*/ 139700 h 603250"/>
                <a:gd name="connsiteX5" fmla="*/ 279400 w 787400"/>
                <a:gd name="connsiteY5" fmla="*/ 171450 h 603250"/>
                <a:gd name="connsiteX6" fmla="*/ 368300 w 787400"/>
                <a:gd name="connsiteY6" fmla="*/ 234950 h 603250"/>
                <a:gd name="connsiteX7" fmla="*/ 419100 w 787400"/>
                <a:gd name="connsiteY7" fmla="*/ 311150 h 603250"/>
                <a:gd name="connsiteX8" fmla="*/ 539750 w 787400"/>
                <a:gd name="connsiteY8" fmla="*/ 349250 h 603250"/>
                <a:gd name="connsiteX9" fmla="*/ 615950 w 787400"/>
                <a:gd name="connsiteY9" fmla="*/ 476250 h 603250"/>
                <a:gd name="connsiteX10" fmla="*/ 635000 w 787400"/>
                <a:gd name="connsiteY10" fmla="*/ 603250 h 603250"/>
                <a:gd name="connsiteX11" fmla="*/ 736600 w 787400"/>
                <a:gd name="connsiteY11" fmla="*/ 450850 h 603250"/>
                <a:gd name="connsiteX12" fmla="*/ 787400 w 787400"/>
                <a:gd name="connsiteY12" fmla="*/ 349250 h 603250"/>
                <a:gd name="connsiteX13" fmla="*/ 692150 w 787400"/>
                <a:gd name="connsiteY13" fmla="*/ 260350 h 603250"/>
                <a:gd name="connsiteX14" fmla="*/ 565150 w 787400"/>
                <a:gd name="connsiteY14" fmla="*/ 190500 h 603250"/>
                <a:gd name="connsiteX15" fmla="*/ 444500 w 787400"/>
                <a:gd name="connsiteY15" fmla="*/ 165100 h 603250"/>
                <a:gd name="connsiteX16" fmla="*/ 393700 w 787400"/>
                <a:gd name="connsiteY16" fmla="*/ 95250 h 603250"/>
                <a:gd name="connsiteX17" fmla="*/ 285750 w 787400"/>
                <a:gd name="connsiteY17" fmla="*/ 57150 h 603250"/>
                <a:gd name="connsiteX18" fmla="*/ 228600 w 787400"/>
                <a:gd name="connsiteY18" fmla="*/ 0 h 603250"/>
                <a:gd name="connsiteX0" fmla="*/ 165100 w 723900"/>
                <a:gd name="connsiteY0" fmla="*/ 0 h 603250"/>
                <a:gd name="connsiteX1" fmla="*/ 82550 w 723900"/>
                <a:gd name="connsiteY1" fmla="*/ 6350 h 603250"/>
                <a:gd name="connsiteX2" fmla="*/ 0 w 723900"/>
                <a:gd name="connsiteY2" fmla="*/ 63500 h 603250"/>
                <a:gd name="connsiteX3" fmla="*/ 28863 w 723900"/>
                <a:gd name="connsiteY3" fmla="*/ 178714 h 603250"/>
                <a:gd name="connsiteX4" fmla="*/ 76200 w 723900"/>
                <a:gd name="connsiteY4" fmla="*/ 139700 h 603250"/>
                <a:gd name="connsiteX5" fmla="*/ 215900 w 723900"/>
                <a:gd name="connsiteY5" fmla="*/ 171450 h 603250"/>
                <a:gd name="connsiteX6" fmla="*/ 304800 w 723900"/>
                <a:gd name="connsiteY6" fmla="*/ 234950 h 603250"/>
                <a:gd name="connsiteX7" fmla="*/ 355600 w 723900"/>
                <a:gd name="connsiteY7" fmla="*/ 311150 h 603250"/>
                <a:gd name="connsiteX8" fmla="*/ 476250 w 723900"/>
                <a:gd name="connsiteY8" fmla="*/ 349250 h 603250"/>
                <a:gd name="connsiteX9" fmla="*/ 552450 w 723900"/>
                <a:gd name="connsiteY9" fmla="*/ 476250 h 603250"/>
                <a:gd name="connsiteX10" fmla="*/ 571500 w 723900"/>
                <a:gd name="connsiteY10" fmla="*/ 603250 h 603250"/>
                <a:gd name="connsiteX11" fmla="*/ 673100 w 723900"/>
                <a:gd name="connsiteY11" fmla="*/ 450850 h 603250"/>
                <a:gd name="connsiteX12" fmla="*/ 723900 w 723900"/>
                <a:gd name="connsiteY12" fmla="*/ 349250 h 603250"/>
                <a:gd name="connsiteX13" fmla="*/ 628650 w 723900"/>
                <a:gd name="connsiteY13" fmla="*/ 260350 h 603250"/>
                <a:gd name="connsiteX14" fmla="*/ 501650 w 723900"/>
                <a:gd name="connsiteY14" fmla="*/ 190500 h 603250"/>
                <a:gd name="connsiteX15" fmla="*/ 381000 w 723900"/>
                <a:gd name="connsiteY15" fmla="*/ 165100 h 603250"/>
                <a:gd name="connsiteX16" fmla="*/ 330200 w 723900"/>
                <a:gd name="connsiteY16" fmla="*/ 95250 h 603250"/>
                <a:gd name="connsiteX17" fmla="*/ 222250 w 723900"/>
                <a:gd name="connsiteY17" fmla="*/ 57150 h 603250"/>
                <a:gd name="connsiteX18" fmla="*/ 165100 w 723900"/>
                <a:gd name="connsiteY18" fmla="*/ 0 h 603250"/>
                <a:gd name="connsiteX0" fmla="*/ 165100 w 723900"/>
                <a:gd name="connsiteY0" fmla="*/ 56980 h 660230"/>
                <a:gd name="connsiteX1" fmla="*/ 27675 w 723900"/>
                <a:gd name="connsiteY1" fmla="*/ 0 h 660230"/>
                <a:gd name="connsiteX2" fmla="*/ 0 w 723900"/>
                <a:gd name="connsiteY2" fmla="*/ 120480 h 660230"/>
                <a:gd name="connsiteX3" fmla="*/ 28863 w 723900"/>
                <a:gd name="connsiteY3" fmla="*/ 235694 h 660230"/>
                <a:gd name="connsiteX4" fmla="*/ 76200 w 723900"/>
                <a:gd name="connsiteY4" fmla="*/ 196680 h 660230"/>
                <a:gd name="connsiteX5" fmla="*/ 215900 w 723900"/>
                <a:gd name="connsiteY5" fmla="*/ 228430 h 660230"/>
                <a:gd name="connsiteX6" fmla="*/ 304800 w 723900"/>
                <a:gd name="connsiteY6" fmla="*/ 291930 h 660230"/>
                <a:gd name="connsiteX7" fmla="*/ 355600 w 723900"/>
                <a:gd name="connsiteY7" fmla="*/ 368130 h 660230"/>
                <a:gd name="connsiteX8" fmla="*/ 476250 w 723900"/>
                <a:gd name="connsiteY8" fmla="*/ 406230 h 660230"/>
                <a:gd name="connsiteX9" fmla="*/ 552450 w 723900"/>
                <a:gd name="connsiteY9" fmla="*/ 533230 h 660230"/>
                <a:gd name="connsiteX10" fmla="*/ 571500 w 723900"/>
                <a:gd name="connsiteY10" fmla="*/ 660230 h 660230"/>
                <a:gd name="connsiteX11" fmla="*/ 673100 w 723900"/>
                <a:gd name="connsiteY11" fmla="*/ 507830 h 660230"/>
                <a:gd name="connsiteX12" fmla="*/ 723900 w 723900"/>
                <a:gd name="connsiteY12" fmla="*/ 406230 h 660230"/>
                <a:gd name="connsiteX13" fmla="*/ 628650 w 723900"/>
                <a:gd name="connsiteY13" fmla="*/ 317330 h 660230"/>
                <a:gd name="connsiteX14" fmla="*/ 501650 w 723900"/>
                <a:gd name="connsiteY14" fmla="*/ 247480 h 660230"/>
                <a:gd name="connsiteX15" fmla="*/ 381000 w 723900"/>
                <a:gd name="connsiteY15" fmla="*/ 222080 h 660230"/>
                <a:gd name="connsiteX16" fmla="*/ 330200 w 723900"/>
                <a:gd name="connsiteY16" fmla="*/ 152230 h 660230"/>
                <a:gd name="connsiteX17" fmla="*/ 222250 w 723900"/>
                <a:gd name="connsiteY17" fmla="*/ 114130 h 660230"/>
                <a:gd name="connsiteX18" fmla="*/ 165100 w 723900"/>
                <a:gd name="connsiteY18" fmla="*/ 56980 h 660230"/>
                <a:gd name="connsiteX0" fmla="*/ 144331 w 703131"/>
                <a:gd name="connsiteY0" fmla="*/ 56980 h 660230"/>
                <a:gd name="connsiteX1" fmla="*/ 6906 w 703131"/>
                <a:gd name="connsiteY1" fmla="*/ 0 h 660230"/>
                <a:gd name="connsiteX2" fmla="*/ 0 w 703131"/>
                <a:gd name="connsiteY2" fmla="*/ 129094 h 660230"/>
                <a:gd name="connsiteX3" fmla="*/ 8094 w 703131"/>
                <a:gd name="connsiteY3" fmla="*/ 235694 h 660230"/>
                <a:gd name="connsiteX4" fmla="*/ 55431 w 703131"/>
                <a:gd name="connsiteY4" fmla="*/ 196680 h 660230"/>
                <a:gd name="connsiteX5" fmla="*/ 195131 w 703131"/>
                <a:gd name="connsiteY5" fmla="*/ 228430 h 660230"/>
                <a:gd name="connsiteX6" fmla="*/ 284031 w 703131"/>
                <a:gd name="connsiteY6" fmla="*/ 291930 h 660230"/>
                <a:gd name="connsiteX7" fmla="*/ 334831 w 703131"/>
                <a:gd name="connsiteY7" fmla="*/ 368130 h 660230"/>
                <a:gd name="connsiteX8" fmla="*/ 455481 w 703131"/>
                <a:gd name="connsiteY8" fmla="*/ 406230 h 660230"/>
                <a:gd name="connsiteX9" fmla="*/ 531681 w 703131"/>
                <a:gd name="connsiteY9" fmla="*/ 533230 h 660230"/>
                <a:gd name="connsiteX10" fmla="*/ 550731 w 703131"/>
                <a:gd name="connsiteY10" fmla="*/ 660230 h 660230"/>
                <a:gd name="connsiteX11" fmla="*/ 652331 w 703131"/>
                <a:gd name="connsiteY11" fmla="*/ 507830 h 660230"/>
                <a:gd name="connsiteX12" fmla="*/ 703131 w 703131"/>
                <a:gd name="connsiteY12" fmla="*/ 406230 h 660230"/>
                <a:gd name="connsiteX13" fmla="*/ 607881 w 703131"/>
                <a:gd name="connsiteY13" fmla="*/ 317330 h 660230"/>
                <a:gd name="connsiteX14" fmla="*/ 480881 w 703131"/>
                <a:gd name="connsiteY14" fmla="*/ 247480 h 660230"/>
                <a:gd name="connsiteX15" fmla="*/ 360231 w 703131"/>
                <a:gd name="connsiteY15" fmla="*/ 222080 h 660230"/>
                <a:gd name="connsiteX16" fmla="*/ 309431 w 703131"/>
                <a:gd name="connsiteY16" fmla="*/ 152230 h 660230"/>
                <a:gd name="connsiteX17" fmla="*/ 201481 w 703131"/>
                <a:gd name="connsiteY17" fmla="*/ 114130 h 660230"/>
                <a:gd name="connsiteX18" fmla="*/ 144331 w 703131"/>
                <a:gd name="connsiteY18" fmla="*/ 56980 h 66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3131" h="660230">
                  <a:moveTo>
                    <a:pt x="144331" y="56980"/>
                  </a:moveTo>
                  <a:lnTo>
                    <a:pt x="6906" y="0"/>
                  </a:lnTo>
                  <a:lnTo>
                    <a:pt x="0" y="129094"/>
                  </a:lnTo>
                  <a:lnTo>
                    <a:pt x="8094" y="235694"/>
                  </a:lnTo>
                  <a:lnTo>
                    <a:pt x="55431" y="196680"/>
                  </a:lnTo>
                  <a:lnTo>
                    <a:pt x="195131" y="228430"/>
                  </a:lnTo>
                  <a:lnTo>
                    <a:pt x="284031" y="291930"/>
                  </a:lnTo>
                  <a:lnTo>
                    <a:pt x="334831" y="368130"/>
                  </a:lnTo>
                  <a:lnTo>
                    <a:pt x="455481" y="406230"/>
                  </a:lnTo>
                  <a:lnTo>
                    <a:pt x="531681" y="533230"/>
                  </a:lnTo>
                  <a:lnTo>
                    <a:pt x="550731" y="660230"/>
                  </a:lnTo>
                  <a:lnTo>
                    <a:pt x="652331" y="507830"/>
                  </a:lnTo>
                  <a:lnTo>
                    <a:pt x="703131" y="406230"/>
                  </a:lnTo>
                  <a:lnTo>
                    <a:pt x="607881" y="317330"/>
                  </a:lnTo>
                  <a:lnTo>
                    <a:pt x="480881" y="247480"/>
                  </a:lnTo>
                  <a:lnTo>
                    <a:pt x="360231" y="222080"/>
                  </a:lnTo>
                  <a:lnTo>
                    <a:pt x="309431" y="152230"/>
                  </a:lnTo>
                  <a:lnTo>
                    <a:pt x="201481" y="114130"/>
                  </a:lnTo>
                  <a:lnTo>
                    <a:pt x="144331" y="5698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3" name="Freeform 6">
              <a:extLst>
                <a:ext uri="{FF2B5EF4-FFF2-40B4-BE49-F238E27FC236}">
                  <a16:creationId xmlns:a16="http://schemas.microsoft.com/office/drawing/2014/main" id="{29B5AD0E-9397-46CE-80C9-819AA94057E6}"/>
                </a:ext>
              </a:extLst>
            </p:cNvPr>
            <p:cNvSpPr/>
            <p:nvPr/>
          </p:nvSpPr>
          <p:spPr>
            <a:xfrm rot="904742">
              <a:off x="5900330" y="4459214"/>
              <a:ext cx="130531" cy="86994"/>
            </a:xfrm>
            <a:custGeom>
              <a:avLst/>
              <a:gdLst>
                <a:gd name="connsiteX0" fmla="*/ 0 w 711200"/>
                <a:gd name="connsiteY0" fmla="*/ 0 h 495300"/>
                <a:gd name="connsiteX1" fmla="*/ 25400 w 711200"/>
                <a:gd name="connsiteY1" fmla="*/ 133350 h 495300"/>
                <a:gd name="connsiteX2" fmla="*/ 50800 w 711200"/>
                <a:gd name="connsiteY2" fmla="*/ 266700 h 495300"/>
                <a:gd name="connsiteX3" fmla="*/ 50800 w 711200"/>
                <a:gd name="connsiteY3" fmla="*/ 361950 h 495300"/>
                <a:gd name="connsiteX4" fmla="*/ 44450 w 711200"/>
                <a:gd name="connsiteY4" fmla="*/ 431800 h 495300"/>
                <a:gd name="connsiteX5" fmla="*/ 25400 w 711200"/>
                <a:gd name="connsiteY5" fmla="*/ 495300 h 495300"/>
                <a:gd name="connsiteX6" fmla="*/ 177800 w 711200"/>
                <a:gd name="connsiteY6" fmla="*/ 425450 h 495300"/>
                <a:gd name="connsiteX7" fmla="*/ 342900 w 711200"/>
                <a:gd name="connsiteY7" fmla="*/ 419100 h 495300"/>
                <a:gd name="connsiteX8" fmla="*/ 406400 w 711200"/>
                <a:gd name="connsiteY8" fmla="*/ 425450 h 495300"/>
                <a:gd name="connsiteX9" fmla="*/ 527050 w 711200"/>
                <a:gd name="connsiteY9" fmla="*/ 457200 h 495300"/>
                <a:gd name="connsiteX10" fmla="*/ 628650 w 711200"/>
                <a:gd name="connsiteY10" fmla="*/ 463550 h 495300"/>
                <a:gd name="connsiteX11" fmla="*/ 666750 w 711200"/>
                <a:gd name="connsiteY11" fmla="*/ 469900 h 495300"/>
                <a:gd name="connsiteX12" fmla="*/ 711200 w 711200"/>
                <a:gd name="connsiteY12" fmla="*/ 495300 h 495300"/>
                <a:gd name="connsiteX13" fmla="*/ 635000 w 711200"/>
                <a:gd name="connsiteY13" fmla="*/ 330200 h 495300"/>
                <a:gd name="connsiteX14" fmla="*/ 571500 w 711200"/>
                <a:gd name="connsiteY14" fmla="*/ 241300 h 495300"/>
                <a:gd name="connsiteX15" fmla="*/ 419100 w 711200"/>
                <a:gd name="connsiteY15" fmla="*/ 190500 h 495300"/>
                <a:gd name="connsiteX16" fmla="*/ 304800 w 711200"/>
                <a:gd name="connsiteY16" fmla="*/ 133350 h 495300"/>
                <a:gd name="connsiteX17" fmla="*/ 234950 w 711200"/>
                <a:gd name="connsiteY17" fmla="*/ 190500 h 495300"/>
                <a:gd name="connsiteX18" fmla="*/ 222250 w 711200"/>
                <a:gd name="connsiteY18" fmla="*/ 146050 h 495300"/>
                <a:gd name="connsiteX19" fmla="*/ 152400 w 711200"/>
                <a:gd name="connsiteY19" fmla="*/ 101600 h 495300"/>
                <a:gd name="connsiteX20" fmla="*/ 152400 w 711200"/>
                <a:gd name="connsiteY20" fmla="*/ 101600 h 495300"/>
                <a:gd name="connsiteX21" fmla="*/ 95250 w 711200"/>
                <a:gd name="connsiteY21" fmla="*/ 50800 h 495300"/>
                <a:gd name="connsiteX22" fmla="*/ 57150 w 711200"/>
                <a:gd name="connsiteY22" fmla="*/ 50800 h 495300"/>
                <a:gd name="connsiteX23" fmla="*/ 0 w 711200"/>
                <a:gd name="connsiteY23" fmla="*/ 0 h 495300"/>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44450 w 698500"/>
                <a:gd name="connsiteY22" fmla="*/ 254464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8500" h="698964">
                  <a:moveTo>
                    <a:pt x="0" y="0"/>
                  </a:moveTo>
                  <a:cubicBezTo>
                    <a:pt x="4233" y="112338"/>
                    <a:pt x="6350" y="258620"/>
                    <a:pt x="12700" y="337014"/>
                  </a:cubicBezTo>
                  <a:cubicBezTo>
                    <a:pt x="19050" y="415408"/>
                    <a:pt x="29633" y="425914"/>
                    <a:pt x="38100" y="470364"/>
                  </a:cubicBezTo>
                  <a:lnTo>
                    <a:pt x="38100" y="565614"/>
                  </a:lnTo>
                  <a:lnTo>
                    <a:pt x="31750" y="635464"/>
                  </a:lnTo>
                  <a:lnTo>
                    <a:pt x="12700" y="698964"/>
                  </a:lnTo>
                  <a:lnTo>
                    <a:pt x="165100" y="629114"/>
                  </a:lnTo>
                  <a:lnTo>
                    <a:pt x="330200" y="622764"/>
                  </a:lnTo>
                  <a:lnTo>
                    <a:pt x="393700" y="629114"/>
                  </a:lnTo>
                  <a:lnTo>
                    <a:pt x="514350" y="660864"/>
                  </a:lnTo>
                  <a:lnTo>
                    <a:pt x="615950" y="667214"/>
                  </a:lnTo>
                  <a:lnTo>
                    <a:pt x="654050" y="673564"/>
                  </a:lnTo>
                  <a:lnTo>
                    <a:pt x="698500" y="698964"/>
                  </a:lnTo>
                  <a:lnTo>
                    <a:pt x="622300" y="533864"/>
                  </a:lnTo>
                  <a:cubicBezTo>
                    <a:pt x="584200" y="522746"/>
                    <a:pt x="527050" y="567171"/>
                    <a:pt x="508000" y="500509"/>
                  </a:cubicBezTo>
                  <a:lnTo>
                    <a:pt x="444500" y="338619"/>
                  </a:lnTo>
                  <a:lnTo>
                    <a:pt x="292100" y="485133"/>
                  </a:lnTo>
                  <a:lnTo>
                    <a:pt x="222250" y="394164"/>
                  </a:lnTo>
                  <a:lnTo>
                    <a:pt x="209550" y="423774"/>
                  </a:lnTo>
                  <a:cubicBezTo>
                    <a:pt x="186267" y="408957"/>
                    <a:pt x="160866" y="408333"/>
                    <a:pt x="139700" y="407096"/>
                  </a:cubicBezTo>
                  <a:cubicBezTo>
                    <a:pt x="118534" y="405859"/>
                    <a:pt x="92075" y="441793"/>
                    <a:pt x="82550" y="416354"/>
                  </a:cubicBezTo>
                  <a:cubicBezTo>
                    <a:pt x="73025" y="390915"/>
                    <a:pt x="82550" y="308427"/>
                    <a:pt x="82550" y="254464"/>
                  </a:cubicBezTo>
                  <a:lnTo>
                    <a:pt x="57150" y="189661"/>
                  </a:lnTo>
                  <a:lnTo>
                    <a:pt x="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4" name="Freeform: Shape 513">
              <a:extLst>
                <a:ext uri="{FF2B5EF4-FFF2-40B4-BE49-F238E27FC236}">
                  <a16:creationId xmlns:a16="http://schemas.microsoft.com/office/drawing/2014/main" id="{5C23A328-B32A-4D7E-A2E7-F50A8B3634A9}"/>
                </a:ext>
              </a:extLst>
            </p:cNvPr>
            <p:cNvSpPr/>
            <p:nvPr/>
          </p:nvSpPr>
          <p:spPr>
            <a:xfrm>
              <a:off x="716276" y="283720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5" name="Freeform: Shape 514">
              <a:extLst>
                <a:ext uri="{FF2B5EF4-FFF2-40B4-BE49-F238E27FC236}">
                  <a16:creationId xmlns:a16="http://schemas.microsoft.com/office/drawing/2014/main" id="{3A6871A4-3E4A-44B8-BBA1-B214B9C2A76F}"/>
                </a:ext>
              </a:extLst>
            </p:cNvPr>
            <p:cNvSpPr/>
            <p:nvPr/>
          </p:nvSpPr>
          <p:spPr>
            <a:xfrm>
              <a:off x="711820" y="302386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6" name="Freeform: Shape 515">
              <a:extLst>
                <a:ext uri="{FF2B5EF4-FFF2-40B4-BE49-F238E27FC236}">
                  <a16:creationId xmlns:a16="http://schemas.microsoft.com/office/drawing/2014/main" id="{C3B5406D-2339-4044-8332-BC311D386B11}"/>
                </a:ext>
              </a:extLst>
            </p:cNvPr>
            <p:cNvSpPr/>
            <p:nvPr/>
          </p:nvSpPr>
          <p:spPr>
            <a:xfrm>
              <a:off x="452190" y="132549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7" name="Freeform: Shape 516">
              <a:extLst>
                <a:ext uri="{FF2B5EF4-FFF2-40B4-BE49-F238E27FC236}">
                  <a16:creationId xmlns:a16="http://schemas.microsoft.com/office/drawing/2014/main" id="{400EEEF2-E072-4A1C-9523-AC8CB7374C84}"/>
                </a:ext>
              </a:extLst>
            </p:cNvPr>
            <p:cNvSpPr/>
            <p:nvPr/>
          </p:nvSpPr>
          <p:spPr>
            <a:xfrm>
              <a:off x="4364878" y="1811915"/>
              <a:ext cx="1591962" cy="3143543"/>
            </a:xfrm>
            <a:custGeom>
              <a:avLst/>
              <a:gdLst>
                <a:gd name="connsiteX0" fmla="*/ 427703 w 1538748"/>
                <a:gd name="connsiteY0" fmla="*/ 0 h 3156155"/>
                <a:gd name="connsiteX1" fmla="*/ 471948 w 1538748"/>
                <a:gd name="connsiteY1" fmla="*/ 103239 h 3156155"/>
                <a:gd name="connsiteX2" fmla="*/ 481781 w 1538748"/>
                <a:gd name="connsiteY2" fmla="*/ 181897 h 3156155"/>
                <a:gd name="connsiteX3" fmla="*/ 496529 w 1538748"/>
                <a:gd name="connsiteY3" fmla="*/ 221226 h 3156155"/>
                <a:gd name="connsiteX4" fmla="*/ 491613 w 1538748"/>
                <a:gd name="connsiteY4" fmla="*/ 265471 h 3156155"/>
                <a:gd name="connsiteX5" fmla="*/ 585019 w 1538748"/>
                <a:gd name="connsiteY5" fmla="*/ 403123 h 3156155"/>
                <a:gd name="connsiteX6" fmla="*/ 614516 w 1538748"/>
                <a:gd name="connsiteY6" fmla="*/ 481781 h 3156155"/>
                <a:gd name="connsiteX7" fmla="*/ 678426 w 1538748"/>
                <a:gd name="connsiteY7" fmla="*/ 609600 h 3156155"/>
                <a:gd name="connsiteX8" fmla="*/ 766916 w 1538748"/>
                <a:gd name="connsiteY8" fmla="*/ 712839 h 3156155"/>
                <a:gd name="connsiteX9" fmla="*/ 791497 w 1538748"/>
                <a:gd name="connsiteY9" fmla="*/ 786581 h 3156155"/>
                <a:gd name="connsiteX10" fmla="*/ 791497 w 1538748"/>
                <a:gd name="connsiteY10" fmla="*/ 850491 h 3156155"/>
                <a:gd name="connsiteX11" fmla="*/ 840658 w 1538748"/>
                <a:gd name="connsiteY11" fmla="*/ 929149 h 3156155"/>
                <a:gd name="connsiteX12" fmla="*/ 953729 w 1538748"/>
                <a:gd name="connsiteY12" fmla="*/ 1047136 h 3156155"/>
                <a:gd name="connsiteX13" fmla="*/ 968478 w 1538748"/>
                <a:gd name="connsiteY13" fmla="*/ 1130710 h 3156155"/>
                <a:gd name="connsiteX14" fmla="*/ 1027471 w 1538748"/>
                <a:gd name="connsiteY14" fmla="*/ 1253613 h 3156155"/>
                <a:gd name="connsiteX15" fmla="*/ 1042219 w 1538748"/>
                <a:gd name="connsiteY15" fmla="*/ 1302774 h 3156155"/>
                <a:gd name="connsiteX16" fmla="*/ 1061884 w 1538748"/>
                <a:gd name="connsiteY16" fmla="*/ 1396181 h 3156155"/>
                <a:gd name="connsiteX17" fmla="*/ 1111045 w 1538748"/>
                <a:gd name="connsiteY17" fmla="*/ 1514168 h 3156155"/>
                <a:gd name="connsiteX18" fmla="*/ 1214284 w 1538748"/>
                <a:gd name="connsiteY18" fmla="*/ 1681316 h 3156155"/>
                <a:gd name="connsiteX19" fmla="*/ 1283110 w 1538748"/>
                <a:gd name="connsiteY19" fmla="*/ 1794387 h 3156155"/>
                <a:gd name="connsiteX20" fmla="*/ 1302774 w 1538748"/>
                <a:gd name="connsiteY20" fmla="*/ 1912374 h 3156155"/>
                <a:gd name="connsiteX21" fmla="*/ 1342103 w 1538748"/>
                <a:gd name="connsiteY21" fmla="*/ 2005781 h 3156155"/>
                <a:gd name="connsiteX22" fmla="*/ 1406013 w 1538748"/>
                <a:gd name="connsiteY22" fmla="*/ 2231923 h 3156155"/>
                <a:gd name="connsiteX23" fmla="*/ 1445342 w 1538748"/>
                <a:gd name="connsiteY23" fmla="*/ 2423652 h 3156155"/>
                <a:gd name="connsiteX24" fmla="*/ 1479755 w 1538748"/>
                <a:gd name="connsiteY24" fmla="*/ 2541639 h 3156155"/>
                <a:gd name="connsiteX25" fmla="*/ 1484671 w 1538748"/>
                <a:gd name="connsiteY25" fmla="*/ 2585884 h 3156155"/>
                <a:gd name="connsiteX26" fmla="*/ 1538748 w 1538748"/>
                <a:gd name="connsiteY26" fmla="*/ 2659626 h 3156155"/>
                <a:gd name="connsiteX27" fmla="*/ 1504336 w 1538748"/>
                <a:gd name="connsiteY27" fmla="*/ 2821858 h 3156155"/>
                <a:gd name="connsiteX28" fmla="*/ 1440426 w 1538748"/>
                <a:gd name="connsiteY28" fmla="*/ 2821858 h 3156155"/>
                <a:gd name="connsiteX29" fmla="*/ 1312607 w 1538748"/>
                <a:gd name="connsiteY29" fmla="*/ 2836607 h 3156155"/>
                <a:gd name="connsiteX30" fmla="*/ 1209368 w 1538748"/>
                <a:gd name="connsiteY30" fmla="*/ 2871020 h 3156155"/>
                <a:gd name="connsiteX31" fmla="*/ 1165123 w 1538748"/>
                <a:gd name="connsiteY31" fmla="*/ 2895600 h 3156155"/>
                <a:gd name="connsiteX32" fmla="*/ 1096297 w 1538748"/>
                <a:gd name="connsiteY32" fmla="*/ 2930013 h 3156155"/>
                <a:gd name="connsiteX33" fmla="*/ 1066800 w 1538748"/>
                <a:gd name="connsiteY33" fmla="*/ 3018503 h 3156155"/>
                <a:gd name="connsiteX34" fmla="*/ 1027471 w 1538748"/>
                <a:gd name="connsiteY34" fmla="*/ 3062749 h 3156155"/>
                <a:gd name="connsiteX35" fmla="*/ 1027471 w 1538748"/>
                <a:gd name="connsiteY35" fmla="*/ 3106994 h 3156155"/>
                <a:gd name="connsiteX36" fmla="*/ 968478 w 1538748"/>
                <a:gd name="connsiteY36" fmla="*/ 3156155 h 3156155"/>
                <a:gd name="connsiteX37" fmla="*/ 929148 w 1538748"/>
                <a:gd name="connsiteY37" fmla="*/ 3106994 h 3156155"/>
                <a:gd name="connsiteX38" fmla="*/ 884903 w 1538748"/>
                <a:gd name="connsiteY38" fmla="*/ 2910349 h 3156155"/>
                <a:gd name="connsiteX39" fmla="*/ 870155 w 1538748"/>
                <a:gd name="connsiteY39" fmla="*/ 2826774 h 3156155"/>
                <a:gd name="connsiteX40" fmla="*/ 845574 w 1538748"/>
                <a:gd name="connsiteY40" fmla="*/ 2743200 h 3156155"/>
                <a:gd name="connsiteX41" fmla="*/ 825910 w 1538748"/>
                <a:gd name="connsiteY41" fmla="*/ 2630129 h 3156155"/>
                <a:gd name="connsiteX42" fmla="*/ 776748 w 1538748"/>
                <a:gd name="connsiteY42" fmla="*/ 2512142 h 3156155"/>
                <a:gd name="connsiteX43" fmla="*/ 762000 w 1538748"/>
                <a:gd name="connsiteY43" fmla="*/ 2394155 h 3156155"/>
                <a:gd name="connsiteX44" fmla="*/ 747252 w 1538748"/>
                <a:gd name="connsiteY44" fmla="*/ 2335162 h 3156155"/>
                <a:gd name="connsiteX45" fmla="*/ 663678 w 1538748"/>
                <a:gd name="connsiteY45" fmla="*/ 2113936 h 3156155"/>
                <a:gd name="connsiteX46" fmla="*/ 663678 w 1538748"/>
                <a:gd name="connsiteY46" fmla="*/ 2074607 h 3156155"/>
                <a:gd name="connsiteX47" fmla="*/ 629265 w 1538748"/>
                <a:gd name="connsiteY47" fmla="*/ 1951703 h 3156155"/>
                <a:gd name="connsiteX48" fmla="*/ 589936 w 1538748"/>
                <a:gd name="connsiteY48" fmla="*/ 1863213 h 3156155"/>
                <a:gd name="connsiteX49" fmla="*/ 530942 w 1538748"/>
                <a:gd name="connsiteY49" fmla="*/ 1661652 h 3156155"/>
                <a:gd name="connsiteX50" fmla="*/ 516194 w 1538748"/>
                <a:gd name="connsiteY50" fmla="*/ 1592826 h 3156155"/>
                <a:gd name="connsiteX51" fmla="*/ 486697 w 1538748"/>
                <a:gd name="connsiteY51" fmla="*/ 1519084 h 3156155"/>
                <a:gd name="connsiteX52" fmla="*/ 471948 w 1538748"/>
                <a:gd name="connsiteY52" fmla="*/ 1465007 h 3156155"/>
                <a:gd name="connsiteX53" fmla="*/ 437536 w 1538748"/>
                <a:gd name="connsiteY53" fmla="*/ 1381432 h 3156155"/>
                <a:gd name="connsiteX54" fmla="*/ 417871 w 1538748"/>
                <a:gd name="connsiteY54" fmla="*/ 1327355 h 3156155"/>
                <a:gd name="connsiteX55" fmla="*/ 398207 w 1538748"/>
                <a:gd name="connsiteY55" fmla="*/ 1243781 h 3156155"/>
                <a:gd name="connsiteX56" fmla="*/ 353961 w 1538748"/>
                <a:gd name="connsiteY56" fmla="*/ 1160207 h 3156155"/>
                <a:gd name="connsiteX57" fmla="*/ 319548 w 1538748"/>
                <a:gd name="connsiteY57" fmla="*/ 1076632 h 3156155"/>
                <a:gd name="connsiteX58" fmla="*/ 309716 w 1538748"/>
                <a:gd name="connsiteY58" fmla="*/ 1047136 h 3156155"/>
                <a:gd name="connsiteX59" fmla="*/ 299884 w 1538748"/>
                <a:gd name="connsiteY59" fmla="*/ 1032387 h 3156155"/>
                <a:gd name="connsiteX60" fmla="*/ 299884 w 1538748"/>
                <a:gd name="connsiteY60" fmla="*/ 997974 h 3156155"/>
                <a:gd name="connsiteX61" fmla="*/ 235974 w 1538748"/>
                <a:gd name="connsiteY61" fmla="*/ 894736 h 3156155"/>
                <a:gd name="connsiteX62" fmla="*/ 231058 w 1538748"/>
                <a:gd name="connsiteY62" fmla="*/ 825910 h 3156155"/>
                <a:gd name="connsiteX63" fmla="*/ 211394 w 1538748"/>
                <a:gd name="connsiteY63" fmla="*/ 766916 h 3156155"/>
                <a:gd name="connsiteX64" fmla="*/ 172065 w 1538748"/>
                <a:gd name="connsiteY64" fmla="*/ 717755 h 3156155"/>
                <a:gd name="connsiteX65" fmla="*/ 172065 w 1538748"/>
                <a:gd name="connsiteY65" fmla="*/ 658762 h 3156155"/>
                <a:gd name="connsiteX66" fmla="*/ 122903 w 1538748"/>
                <a:gd name="connsiteY66" fmla="*/ 604684 h 3156155"/>
                <a:gd name="connsiteX67" fmla="*/ 98323 w 1538748"/>
                <a:gd name="connsiteY67" fmla="*/ 550607 h 3156155"/>
                <a:gd name="connsiteX68" fmla="*/ 103239 w 1538748"/>
                <a:gd name="connsiteY68" fmla="*/ 506362 h 3156155"/>
                <a:gd name="connsiteX69" fmla="*/ 54078 w 1538748"/>
                <a:gd name="connsiteY69" fmla="*/ 358878 h 3156155"/>
                <a:gd name="connsiteX70" fmla="*/ 4916 w 1538748"/>
                <a:gd name="connsiteY70" fmla="*/ 265471 h 3156155"/>
                <a:gd name="connsiteX71" fmla="*/ 4916 w 1538748"/>
                <a:gd name="connsiteY71" fmla="*/ 226142 h 3156155"/>
                <a:gd name="connsiteX72" fmla="*/ 0 w 1538748"/>
                <a:gd name="connsiteY72" fmla="*/ 176981 h 3156155"/>
                <a:gd name="connsiteX73" fmla="*/ 68826 w 1538748"/>
                <a:gd name="connsiteY73" fmla="*/ 147484 h 3156155"/>
                <a:gd name="connsiteX74" fmla="*/ 68826 w 1538748"/>
                <a:gd name="connsiteY74" fmla="*/ 117987 h 3156155"/>
                <a:gd name="connsiteX75" fmla="*/ 137652 w 1538748"/>
                <a:gd name="connsiteY75" fmla="*/ 93407 h 3156155"/>
                <a:gd name="connsiteX76" fmla="*/ 132736 w 1538748"/>
                <a:gd name="connsiteY76" fmla="*/ 49162 h 3156155"/>
                <a:gd name="connsiteX77" fmla="*/ 265471 w 1538748"/>
                <a:gd name="connsiteY77" fmla="*/ 24581 h 3156155"/>
                <a:gd name="connsiteX78" fmla="*/ 363794 w 1538748"/>
                <a:gd name="connsiteY78" fmla="*/ 24581 h 3156155"/>
                <a:gd name="connsiteX79" fmla="*/ 427703 w 1538748"/>
                <a:gd name="connsiteY79" fmla="*/ 0 h 3156155"/>
                <a:gd name="connsiteX0" fmla="*/ 427703 w 1538748"/>
                <a:gd name="connsiteY0" fmla="*/ 0 h 3156155"/>
                <a:gd name="connsiteX1" fmla="*/ 471948 w 1538748"/>
                <a:gd name="connsiteY1" fmla="*/ 103239 h 3156155"/>
                <a:gd name="connsiteX2" fmla="*/ 481781 w 1538748"/>
                <a:gd name="connsiteY2" fmla="*/ 181897 h 3156155"/>
                <a:gd name="connsiteX3" fmla="*/ 496529 w 1538748"/>
                <a:gd name="connsiteY3" fmla="*/ 221226 h 3156155"/>
                <a:gd name="connsiteX4" fmla="*/ 491613 w 1538748"/>
                <a:gd name="connsiteY4" fmla="*/ 265471 h 3156155"/>
                <a:gd name="connsiteX5" fmla="*/ 585019 w 1538748"/>
                <a:gd name="connsiteY5" fmla="*/ 403123 h 3156155"/>
                <a:gd name="connsiteX6" fmla="*/ 614516 w 1538748"/>
                <a:gd name="connsiteY6" fmla="*/ 481781 h 3156155"/>
                <a:gd name="connsiteX7" fmla="*/ 678426 w 1538748"/>
                <a:gd name="connsiteY7" fmla="*/ 609600 h 3156155"/>
                <a:gd name="connsiteX8" fmla="*/ 766916 w 1538748"/>
                <a:gd name="connsiteY8" fmla="*/ 712839 h 3156155"/>
                <a:gd name="connsiteX9" fmla="*/ 791497 w 1538748"/>
                <a:gd name="connsiteY9" fmla="*/ 786581 h 3156155"/>
                <a:gd name="connsiteX10" fmla="*/ 791497 w 1538748"/>
                <a:gd name="connsiteY10" fmla="*/ 850491 h 3156155"/>
                <a:gd name="connsiteX11" fmla="*/ 840658 w 1538748"/>
                <a:gd name="connsiteY11" fmla="*/ 929149 h 3156155"/>
                <a:gd name="connsiteX12" fmla="*/ 953729 w 1538748"/>
                <a:gd name="connsiteY12" fmla="*/ 1047136 h 3156155"/>
                <a:gd name="connsiteX13" fmla="*/ 968478 w 1538748"/>
                <a:gd name="connsiteY13" fmla="*/ 1130710 h 3156155"/>
                <a:gd name="connsiteX14" fmla="*/ 1027471 w 1538748"/>
                <a:gd name="connsiteY14" fmla="*/ 1253613 h 3156155"/>
                <a:gd name="connsiteX15" fmla="*/ 1042219 w 1538748"/>
                <a:gd name="connsiteY15" fmla="*/ 1302774 h 3156155"/>
                <a:gd name="connsiteX16" fmla="*/ 1061884 w 1538748"/>
                <a:gd name="connsiteY16" fmla="*/ 1396181 h 3156155"/>
                <a:gd name="connsiteX17" fmla="*/ 1111045 w 1538748"/>
                <a:gd name="connsiteY17" fmla="*/ 1514168 h 3156155"/>
                <a:gd name="connsiteX18" fmla="*/ 1214284 w 1538748"/>
                <a:gd name="connsiteY18" fmla="*/ 1681316 h 3156155"/>
                <a:gd name="connsiteX19" fmla="*/ 1283110 w 1538748"/>
                <a:gd name="connsiteY19" fmla="*/ 1794387 h 3156155"/>
                <a:gd name="connsiteX20" fmla="*/ 1302774 w 1538748"/>
                <a:gd name="connsiteY20" fmla="*/ 1912374 h 3156155"/>
                <a:gd name="connsiteX21" fmla="*/ 1342103 w 1538748"/>
                <a:gd name="connsiteY21" fmla="*/ 2005781 h 3156155"/>
                <a:gd name="connsiteX22" fmla="*/ 1406013 w 1538748"/>
                <a:gd name="connsiteY22" fmla="*/ 2231923 h 3156155"/>
                <a:gd name="connsiteX23" fmla="*/ 1445342 w 1538748"/>
                <a:gd name="connsiteY23" fmla="*/ 2423652 h 3156155"/>
                <a:gd name="connsiteX24" fmla="*/ 1479755 w 1538748"/>
                <a:gd name="connsiteY24" fmla="*/ 2541639 h 3156155"/>
                <a:gd name="connsiteX25" fmla="*/ 1484671 w 1538748"/>
                <a:gd name="connsiteY25" fmla="*/ 2585884 h 3156155"/>
                <a:gd name="connsiteX26" fmla="*/ 1538748 w 1538748"/>
                <a:gd name="connsiteY26" fmla="*/ 2659626 h 3156155"/>
                <a:gd name="connsiteX27" fmla="*/ 1504336 w 1538748"/>
                <a:gd name="connsiteY27" fmla="*/ 2821858 h 3156155"/>
                <a:gd name="connsiteX28" fmla="*/ 1440426 w 1538748"/>
                <a:gd name="connsiteY28" fmla="*/ 2821858 h 3156155"/>
                <a:gd name="connsiteX29" fmla="*/ 1312607 w 1538748"/>
                <a:gd name="connsiteY29" fmla="*/ 2836607 h 3156155"/>
                <a:gd name="connsiteX30" fmla="*/ 1209368 w 1538748"/>
                <a:gd name="connsiteY30" fmla="*/ 2871020 h 3156155"/>
                <a:gd name="connsiteX31" fmla="*/ 1165123 w 1538748"/>
                <a:gd name="connsiteY31" fmla="*/ 2895600 h 3156155"/>
                <a:gd name="connsiteX32" fmla="*/ 1096297 w 1538748"/>
                <a:gd name="connsiteY32" fmla="*/ 2930013 h 3156155"/>
                <a:gd name="connsiteX33" fmla="*/ 1066800 w 1538748"/>
                <a:gd name="connsiteY33" fmla="*/ 3018503 h 3156155"/>
                <a:gd name="connsiteX34" fmla="*/ 1027471 w 1538748"/>
                <a:gd name="connsiteY34" fmla="*/ 3062749 h 3156155"/>
                <a:gd name="connsiteX35" fmla="*/ 1027471 w 1538748"/>
                <a:gd name="connsiteY35" fmla="*/ 3106994 h 3156155"/>
                <a:gd name="connsiteX36" fmla="*/ 968478 w 1538748"/>
                <a:gd name="connsiteY36" fmla="*/ 3156155 h 3156155"/>
                <a:gd name="connsiteX37" fmla="*/ 929148 w 1538748"/>
                <a:gd name="connsiteY37" fmla="*/ 3106994 h 3156155"/>
                <a:gd name="connsiteX38" fmla="*/ 884903 w 1538748"/>
                <a:gd name="connsiteY38" fmla="*/ 2910349 h 3156155"/>
                <a:gd name="connsiteX39" fmla="*/ 870155 w 1538748"/>
                <a:gd name="connsiteY39" fmla="*/ 2826774 h 3156155"/>
                <a:gd name="connsiteX40" fmla="*/ 845574 w 1538748"/>
                <a:gd name="connsiteY40" fmla="*/ 2743200 h 3156155"/>
                <a:gd name="connsiteX41" fmla="*/ 825910 w 1538748"/>
                <a:gd name="connsiteY41" fmla="*/ 2630129 h 3156155"/>
                <a:gd name="connsiteX42" fmla="*/ 776748 w 1538748"/>
                <a:gd name="connsiteY42" fmla="*/ 2512142 h 3156155"/>
                <a:gd name="connsiteX43" fmla="*/ 762000 w 1538748"/>
                <a:gd name="connsiteY43" fmla="*/ 2394155 h 3156155"/>
                <a:gd name="connsiteX44" fmla="*/ 747252 w 1538748"/>
                <a:gd name="connsiteY44" fmla="*/ 2335162 h 3156155"/>
                <a:gd name="connsiteX45" fmla="*/ 663678 w 1538748"/>
                <a:gd name="connsiteY45" fmla="*/ 2113936 h 3156155"/>
                <a:gd name="connsiteX46" fmla="*/ 663678 w 1538748"/>
                <a:gd name="connsiteY46" fmla="*/ 2074607 h 3156155"/>
                <a:gd name="connsiteX47" fmla="*/ 629265 w 1538748"/>
                <a:gd name="connsiteY47" fmla="*/ 1951703 h 3156155"/>
                <a:gd name="connsiteX48" fmla="*/ 589936 w 1538748"/>
                <a:gd name="connsiteY48" fmla="*/ 1863213 h 3156155"/>
                <a:gd name="connsiteX49" fmla="*/ 530942 w 1538748"/>
                <a:gd name="connsiteY49" fmla="*/ 1661652 h 3156155"/>
                <a:gd name="connsiteX50" fmla="*/ 516194 w 1538748"/>
                <a:gd name="connsiteY50" fmla="*/ 1592826 h 3156155"/>
                <a:gd name="connsiteX51" fmla="*/ 486697 w 1538748"/>
                <a:gd name="connsiteY51" fmla="*/ 1519084 h 3156155"/>
                <a:gd name="connsiteX52" fmla="*/ 471948 w 1538748"/>
                <a:gd name="connsiteY52" fmla="*/ 1465007 h 3156155"/>
                <a:gd name="connsiteX53" fmla="*/ 437536 w 1538748"/>
                <a:gd name="connsiteY53" fmla="*/ 1381432 h 3156155"/>
                <a:gd name="connsiteX54" fmla="*/ 417871 w 1538748"/>
                <a:gd name="connsiteY54" fmla="*/ 1327355 h 3156155"/>
                <a:gd name="connsiteX55" fmla="*/ 398207 w 1538748"/>
                <a:gd name="connsiteY55" fmla="*/ 1243781 h 3156155"/>
                <a:gd name="connsiteX56" fmla="*/ 353961 w 1538748"/>
                <a:gd name="connsiteY56" fmla="*/ 1160207 h 3156155"/>
                <a:gd name="connsiteX57" fmla="*/ 319548 w 1538748"/>
                <a:gd name="connsiteY57" fmla="*/ 1076632 h 3156155"/>
                <a:gd name="connsiteX58" fmla="*/ 309716 w 1538748"/>
                <a:gd name="connsiteY58" fmla="*/ 1047136 h 3156155"/>
                <a:gd name="connsiteX59" fmla="*/ 299884 w 1538748"/>
                <a:gd name="connsiteY59" fmla="*/ 1032387 h 3156155"/>
                <a:gd name="connsiteX60" fmla="*/ 299884 w 1538748"/>
                <a:gd name="connsiteY60" fmla="*/ 997974 h 3156155"/>
                <a:gd name="connsiteX61" fmla="*/ 235974 w 1538748"/>
                <a:gd name="connsiteY61" fmla="*/ 894736 h 3156155"/>
                <a:gd name="connsiteX62" fmla="*/ 231058 w 1538748"/>
                <a:gd name="connsiteY62" fmla="*/ 825910 h 3156155"/>
                <a:gd name="connsiteX63" fmla="*/ 211394 w 1538748"/>
                <a:gd name="connsiteY63" fmla="*/ 766916 h 3156155"/>
                <a:gd name="connsiteX64" fmla="*/ 172065 w 1538748"/>
                <a:gd name="connsiteY64" fmla="*/ 717755 h 3156155"/>
                <a:gd name="connsiteX65" fmla="*/ 172065 w 1538748"/>
                <a:gd name="connsiteY65" fmla="*/ 658762 h 3156155"/>
                <a:gd name="connsiteX66" fmla="*/ 122903 w 1538748"/>
                <a:gd name="connsiteY66" fmla="*/ 604684 h 3156155"/>
                <a:gd name="connsiteX67" fmla="*/ 76251 w 1538748"/>
                <a:gd name="connsiteY67" fmla="*/ 544301 h 3156155"/>
                <a:gd name="connsiteX68" fmla="*/ 103239 w 1538748"/>
                <a:gd name="connsiteY68" fmla="*/ 506362 h 3156155"/>
                <a:gd name="connsiteX69" fmla="*/ 54078 w 1538748"/>
                <a:gd name="connsiteY69" fmla="*/ 358878 h 3156155"/>
                <a:gd name="connsiteX70" fmla="*/ 4916 w 1538748"/>
                <a:gd name="connsiteY70" fmla="*/ 265471 h 3156155"/>
                <a:gd name="connsiteX71" fmla="*/ 4916 w 1538748"/>
                <a:gd name="connsiteY71" fmla="*/ 226142 h 3156155"/>
                <a:gd name="connsiteX72" fmla="*/ 0 w 1538748"/>
                <a:gd name="connsiteY72" fmla="*/ 176981 h 3156155"/>
                <a:gd name="connsiteX73" fmla="*/ 68826 w 1538748"/>
                <a:gd name="connsiteY73" fmla="*/ 147484 h 3156155"/>
                <a:gd name="connsiteX74" fmla="*/ 68826 w 1538748"/>
                <a:gd name="connsiteY74" fmla="*/ 117987 h 3156155"/>
                <a:gd name="connsiteX75" fmla="*/ 137652 w 1538748"/>
                <a:gd name="connsiteY75" fmla="*/ 93407 h 3156155"/>
                <a:gd name="connsiteX76" fmla="*/ 132736 w 1538748"/>
                <a:gd name="connsiteY76" fmla="*/ 49162 h 3156155"/>
                <a:gd name="connsiteX77" fmla="*/ 265471 w 1538748"/>
                <a:gd name="connsiteY77" fmla="*/ 24581 h 3156155"/>
                <a:gd name="connsiteX78" fmla="*/ 363794 w 1538748"/>
                <a:gd name="connsiteY78" fmla="*/ 24581 h 3156155"/>
                <a:gd name="connsiteX79" fmla="*/ 427703 w 1538748"/>
                <a:gd name="connsiteY79" fmla="*/ 0 h 3156155"/>
                <a:gd name="connsiteX0" fmla="*/ 427703 w 1538748"/>
                <a:gd name="connsiteY0" fmla="*/ 0 h 3156155"/>
                <a:gd name="connsiteX1" fmla="*/ 471948 w 1538748"/>
                <a:gd name="connsiteY1" fmla="*/ 103239 h 3156155"/>
                <a:gd name="connsiteX2" fmla="*/ 481781 w 1538748"/>
                <a:gd name="connsiteY2" fmla="*/ 181897 h 3156155"/>
                <a:gd name="connsiteX3" fmla="*/ 496529 w 1538748"/>
                <a:gd name="connsiteY3" fmla="*/ 221226 h 3156155"/>
                <a:gd name="connsiteX4" fmla="*/ 491613 w 1538748"/>
                <a:gd name="connsiteY4" fmla="*/ 265471 h 3156155"/>
                <a:gd name="connsiteX5" fmla="*/ 585019 w 1538748"/>
                <a:gd name="connsiteY5" fmla="*/ 403123 h 3156155"/>
                <a:gd name="connsiteX6" fmla="*/ 614516 w 1538748"/>
                <a:gd name="connsiteY6" fmla="*/ 481781 h 3156155"/>
                <a:gd name="connsiteX7" fmla="*/ 678426 w 1538748"/>
                <a:gd name="connsiteY7" fmla="*/ 609600 h 3156155"/>
                <a:gd name="connsiteX8" fmla="*/ 766916 w 1538748"/>
                <a:gd name="connsiteY8" fmla="*/ 712839 h 3156155"/>
                <a:gd name="connsiteX9" fmla="*/ 791497 w 1538748"/>
                <a:gd name="connsiteY9" fmla="*/ 786581 h 3156155"/>
                <a:gd name="connsiteX10" fmla="*/ 791497 w 1538748"/>
                <a:gd name="connsiteY10" fmla="*/ 850491 h 3156155"/>
                <a:gd name="connsiteX11" fmla="*/ 840658 w 1538748"/>
                <a:gd name="connsiteY11" fmla="*/ 929149 h 3156155"/>
                <a:gd name="connsiteX12" fmla="*/ 953729 w 1538748"/>
                <a:gd name="connsiteY12" fmla="*/ 1047136 h 3156155"/>
                <a:gd name="connsiteX13" fmla="*/ 968478 w 1538748"/>
                <a:gd name="connsiteY13" fmla="*/ 1130710 h 3156155"/>
                <a:gd name="connsiteX14" fmla="*/ 1027471 w 1538748"/>
                <a:gd name="connsiteY14" fmla="*/ 1253613 h 3156155"/>
                <a:gd name="connsiteX15" fmla="*/ 1042219 w 1538748"/>
                <a:gd name="connsiteY15" fmla="*/ 1302774 h 3156155"/>
                <a:gd name="connsiteX16" fmla="*/ 1061884 w 1538748"/>
                <a:gd name="connsiteY16" fmla="*/ 1396181 h 3156155"/>
                <a:gd name="connsiteX17" fmla="*/ 1111045 w 1538748"/>
                <a:gd name="connsiteY17" fmla="*/ 1514168 h 3156155"/>
                <a:gd name="connsiteX18" fmla="*/ 1214284 w 1538748"/>
                <a:gd name="connsiteY18" fmla="*/ 1681316 h 3156155"/>
                <a:gd name="connsiteX19" fmla="*/ 1283110 w 1538748"/>
                <a:gd name="connsiteY19" fmla="*/ 1794387 h 3156155"/>
                <a:gd name="connsiteX20" fmla="*/ 1302774 w 1538748"/>
                <a:gd name="connsiteY20" fmla="*/ 1912374 h 3156155"/>
                <a:gd name="connsiteX21" fmla="*/ 1342103 w 1538748"/>
                <a:gd name="connsiteY21" fmla="*/ 2005781 h 3156155"/>
                <a:gd name="connsiteX22" fmla="*/ 1406013 w 1538748"/>
                <a:gd name="connsiteY22" fmla="*/ 2231923 h 3156155"/>
                <a:gd name="connsiteX23" fmla="*/ 1445342 w 1538748"/>
                <a:gd name="connsiteY23" fmla="*/ 2423652 h 3156155"/>
                <a:gd name="connsiteX24" fmla="*/ 1479755 w 1538748"/>
                <a:gd name="connsiteY24" fmla="*/ 2541639 h 3156155"/>
                <a:gd name="connsiteX25" fmla="*/ 1484671 w 1538748"/>
                <a:gd name="connsiteY25" fmla="*/ 2585884 h 3156155"/>
                <a:gd name="connsiteX26" fmla="*/ 1538748 w 1538748"/>
                <a:gd name="connsiteY26" fmla="*/ 2659626 h 3156155"/>
                <a:gd name="connsiteX27" fmla="*/ 1504336 w 1538748"/>
                <a:gd name="connsiteY27" fmla="*/ 2821858 h 3156155"/>
                <a:gd name="connsiteX28" fmla="*/ 1440426 w 1538748"/>
                <a:gd name="connsiteY28" fmla="*/ 2821858 h 3156155"/>
                <a:gd name="connsiteX29" fmla="*/ 1312607 w 1538748"/>
                <a:gd name="connsiteY29" fmla="*/ 2836607 h 3156155"/>
                <a:gd name="connsiteX30" fmla="*/ 1209368 w 1538748"/>
                <a:gd name="connsiteY30" fmla="*/ 2871020 h 3156155"/>
                <a:gd name="connsiteX31" fmla="*/ 1165123 w 1538748"/>
                <a:gd name="connsiteY31" fmla="*/ 2895600 h 3156155"/>
                <a:gd name="connsiteX32" fmla="*/ 1096297 w 1538748"/>
                <a:gd name="connsiteY32" fmla="*/ 2930013 h 3156155"/>
                <a:gd name="connsiteX33" fmla="*/ 1066800 w 1538748"/>
                <a:gd name="connsiteY33" fmla="*/ 3018503 h 3156155"/>
                <a:gd name="connsiteX34" fmla="*/ 1027471 w 1538748"/>
                <a:gd name="connsiteY34" fmla="*/ 3062749 h 3156155"/>
                <a:gd name="connsiteX35" fmla="*/ 1027471 w 1538748"/>
                <a:gd name="connsiteY35" fmla="*/ 3106994 h 3156155"/>
                <a:gd name="connsiteX36" fmla="*/ 968478 w 1538748"/>
                <a:gd name="connsiteY36" fmla="*/ 3156155 h 3156155"/>
                <a:gd name="connsiteX37" fmla="*/ 929148 w 1538748"/>
                <a:gd name="connsiteY37" fmla="*/ 3106994 h 3156155"/>
                <a:gd name="connsiteX38" fmla="*/ 884903 w 1538748"/>
                <a:gd name="connsiteY38" fmla="*/ 2910349 h 3156155"/>
                <a:gd name="connsiteX39" fmla="*/ 870155 w 1538748"/>
                <a:gd name="connsiteY39" fmla="*/ 2826774 h 3156155"/>
                <a:gd name="connsiteX40" fmla="*/ 845574 w 1538748"/>
                <a:gd name="connsiteY40" fmla="*/ 2743200 h 3156155"/>
                <a:gd name="connsiteX41" fmla="*/ 825910 w 1538748"/>
                <a:gd name="connsiteY41" fmla="*/ 2630129 h 3156155"/>
                <a:gd name="connsiteX42" fmla="*/ 776748 w 1538748"/>
                <a:gd name="connsiteY42" fmla="*/ 2512142 h 3156155"/>
                <a:gd name="connsiteX43" fmla="*/ 762000 w 1538748"/>
                <a:gd name="connsiteY43" fmla="*/ 2394155 h 3156155"/>
                <a:gd name="connsiteX44" fmla="*/ 747252 w 1538748"/>
                <a:gd name="connsiteY44" fmla="*/ 2335162 h 3156155"/>
                <a:gd name="connsiteX45" fmla="*/ 663678 w 1538748"/>
                <a:gd name="connsiteY45" fmla="*/ 2113936 h 3156155"/>
                <a:gd name="connsiteX46" fmla="*/ 663678 w 1538748"/>
                <a:gd name="connsiteY46" fmla="*/ 2074607 h 3156155"/>
                <a:gd name="connsiteX47" fmla="*/ 629265 w 1538748"/>
                <a:gd name="connsiteY47" fmla="*/ 1951703 h 3156155"/>
                <a:gd name="connsiteX48" fmla="*/ 589936 w 1538748"/>
                <a:gd name="connsiteY48" fmla="*/ 1863213 h 3156155"/>
                <a:gd name="connsiteX49" fmla="*/ 530942 w 1538748"/>
                <a:gd name="connsiteY49" fmla="*/ 1661652 h 3156155"/>
                <a:gd name="connsiteX50" fmla="*/ 516194 w 1538748"/>
                <a:gd name="connsiteY50" fmla="*/ 1592826 h 3156155"/>
                <a:gd name="connsiteX51" fmla="*/ 486697 w 1538748"/>
                <a:gd name="connsiteY51" fmla="*/ 1519084 h 3156155"/>
                <a:gd name="connsiteX52" fmla="*/ 471948 w 1538748"/>
                <a:gd name="connsiteY52" fmla="*/ 1465007 h 3156155"/>
                <a:gd name="connsiteX53" fmla="*/ 437536 w 1538748"/>
                <a:gd name="connsiteY53" fmla="*/ 1381432 h 3156155"/>
                <a:gd name="connsiteX54" fmla="*/ 417871 w 1538748"/>
                <a:gd name="connsiteY54" fmla="*/ 1327355 h 3156155"/>
                <a:gd name="connsiteX55" fmla="*/ 398207 w 1538748"/>
                <a:gd name="connsiteY55" fmla="*/ 1243781 h 3156155"/>
                <a:gd name="connsiteX56" fmla="*/ 353961 w 1538748"/>
                <a:gd name="connsiteY56" fmla="*/ 1160207 h 3156155"/>
                <a:gd name="connsiteX57" fmla="*/ 319548 w 1538748"/>
                <a:gd name="connsiteY57" fmla="*/ 1076632 h 3156155"/>
                <a:gd name="connsiteX58" fmla="*/ 309716 w 1538748"/>
                <a:gd name="connsiteY58" fmla="*/ 1047136 h 3156155"/>
                <a:gd name="connsiteX59" fmla="*/ 299884 w 1538748"/>
                <a:gd name="connsiteY59" fmla="*/ 1032387 h 3156155"/>
                <a:gd name="connsiteX60" fmla="*/ 299884 w 1538748"/>
                <a:gd name="connsiteY60" fmla="*/ 997974 h 3156155"/>
                <a:gd name="connsiteX61" fmla="*/ 235974 w 1538748"/>
                <a:gd name="connsiteY61" fmla="*/ 894736 h 3156155"/>
                <a:gd name="connsiteX62" fmla="*/ 231058 w 1538748"/>
                <a:gd name="connsiteY62" fmla="*/ 825910 h 3156155"/>
                <a:gd name="connsiteX63" fmla="*/ 211394 w 1538748"/>
                <a:gd name="connsiteY63" fmla="*/ 766916 h 3156155"/>
                <a:gd name="connsiteX64" fmla="*/ 172065 w 1538748"/>
                <a:gd name="connsiteY64" fmla="*/ 717755 h 3156155"/>
                <a:gd name="connsiteX65" fmla="*/ 172065 w 1538748"/>
                <a:gd name="connsiteY65" fmla="*/ 658762 h 3156155"/>
                <a:gd name="connsiteX66" fmla="*/ 122903 w 1538748"/>
                <a:gd name="connsiteY66" fmla="*/ 604684 h 3156155"/>
                <a:gd name="connsiteX67" fmla="*/ 76251 w 1538748"/>
                <a:gd name="connsiteY67" fmla="*/ 544301 h 3156155"/>
                <a:gd name="connsiteX68" fmla="*/ 81167 w 1538748"/>
                <a:gd name="connsiteY68" fmla="*/ 503209 h 3156155"/>
                <a:gd name="connsiteX69" fmla="*/ 54078 w 1538748"/>
                <a:gd name="connsiteY69" fmla="*/ 358878 h 3156155"/>
                <a:gd name="connsiteX70" fmla="*/ 4916 w 1538748"/>
                <a:gd name="connsiteY70" fmla="*/ 265471 h 3156155"/>
                <a:gd name="connsiteX71" fmla="*/ 4916 w 1538748"/>
                <a:gd name="connsiteY71" fmla="*/ 226142 h 3156155"/>
                <a:gd name="connsiteX72" fmla="*/ 0 w 1538748"/>
                <a:gd name="connsiteY72" fmla="*/ 176981 h 3156155"/>
                <a:gd name="connsiteX73" fmla="*/ 68826 w 1538748"/>
                <a:gd name="connsiteY73" fmla="*/ 147484 h 3156155"/>
                <a:gd name="connsiteX74" fmla="*/ 68826 w 1538748"/>
                <a:gd name="connsiteY74" fmla="*/ 117987 h 3156155"/>
                <a:gd name="connsiteX75" fmla="*/ 137652 w 1538748"/>
                <a:gd name="connsiteY75" fmla="*/ 93407 h 3156155"/>
                <a:gd name="connsiteX76" fmla="*/ 132736 w 1538748"/>
                <a:gd name="connsiteY76" fmla="*/ 49162 h 3156155"/>
                <a:gd name="connsiteX77" fmla="*/ 265471 w 1538748"/>
                <a:gd name="connsiteY77" fmla="*/ 24581 h 3156155"/>
                <a:gd name="connsiteX78" fmla="*/ 363794 w 1538748"/>
                <a:gd name="connsiteY78" fmla="*/ 24581 h 3156155"/>
                <a:gd name="connsiteX79" fmla="*/ 427703 w 1538748"/>
                <a:gd name="connsiteY79" fmla="*/ 0 h 3156155"/>
                <a:gd name="connsiteX0" fmla="*/ 427703 w 1538748"/>
                <a:gd name="connsiteY0" fmla="*/ 0 h 3156155"/>
                <a:gd name="connsiteX1" fmla="*/ 471948 w 1538748"/>
                <a:gd name="connsiteY1" fmla="*/ 103239 h 3156155"/>
                <a:gd name="connsiteX2" fmla="*/ 481781 w 1538748"/>
                <a:gd name="connsiteY2" fmla="*/ 181897 h 3156155"/>
                <a:gd name="connsiteX3" fmla="*/ 496529 w 1538748"/>
                <a:gd name="connsiteY3" fmla="*/ 221226 h 3156155"/>
                <a:gd name="connsiteX4" fmla="*/ 491613 w 1538748"/>
                <a:gd name="connsiteY4" fmla="*/ 265471 h 3156155"/>
                <a:gd name="connsiteX5" fmla="*/ 585019 w 1538748"/>
                <a:gd name="connsiteY5" fmla="*/ 403123 h 3156155"/>
                <a:gd name="connsiteX6" fmla="*/ 614516 w 1538748"/>
                <a:gd name="connsiteY6" fmla="*/ 481781 h 3156155"/>
                <a:gd name="connsiteX7" fmla="*/ 678426 w 1538748"/>
                <a:gd name="connsiteY7" fmla="*/ 609600 h 3156155"/>
                <a:gd name="connsiteX8" fmla="*/ 766916 w 1538748"/>
                <a:gd name="connsiteY8" fmla="*/ 712839 h 3156155"/>
                <a:gd name="connsiteX9" fmla="*/ 791497 w 1538748"/>
                <a:gd name="connsiteY9" fmla="*/ 786581 h 3156155"/>
                <a:gd name="connsiteX10" fmla="*/ 791497 w 1538748"/>
                <a:gd name="connsiteY10" fmla="*/ 850491 h 3156155"/>
                <a:gd name="connsiteX11" fmla="*/ 840658 w 1538748"/>
                <a:gd name="connsiteY11" fmla="*/ 929149 h 3156155"/>
                <a:gd name="connsiteX12" fmla="*/ 953729 w 1538748"/>
                <a:gd name="connsiteY12" fmla="*/ 1047136 h 3156155"/>
                <a:gd name="connsiteX13" fmla="*/ 968478 w 1538748"/>
                <a:gd name="connsiteY13" fmla="*/ 1130710 h 3156155"/>
                <a:gd name="connsiteX14" fmla="*/ 1027471 w 1538748"/>
                <a:gd name="connsiteY14" fmla="*/ 1253613 h 3156155"/>
                <a:gd name="connsiteX15" fmla="*/ 1042219 w 1538748"/>
                <a:gd name="connsiteY15" fmla="*/ 1302774 h 3156155"/>
                <a:gd name="connsiteX16" fmla="*/ 1061884 w 1538748"/>
                <a:gd name="connsiteY16" fmla="*/ 1396181 h 3156155"/>
                <a:gd name="connsiteX17" fmla="*/ 1111045 w 1538748"/>
                <a:gd name="connsiteY17" fmla="*/ 1514168 h 3156155"/>
                <a:gd name="connsiteX18" fmla="*/ 1214284 w 1538748"/>
                <a:gd name="connsiteY18" fmla="*/ 1681316 h 3156155"/>
                <a:gd name="connsiteX19" fmla="*/ 1283110 w 1538748"/>
                <a:gd name="connsiteY19" fmla="*/ 1794387 h 3156155"/>
                <a:gd name="connsiteX20" fmla="*/ 1302774 w 1538748"/>
                <a:gd name="connsiteY20" fmla="*/ 1912374 h 3156155"/>
                <a:gd name="connsiteX21" fmla="*/ 1342103 w 1538748"/>
                <a:gd name="connsiteY21" fmla="*/ 2005781 h 3156155"/>
                <a:gd name="connsiteX22" fmla="*/ 1406013 w 1538748"/>
                <a:gd name="connsiteY22" fmla="*/ 2231923 h 3156155"/>
                <a:gd name="connsiteX23" fmla="*/ 1445342 w 1538748"/>
                <a:gd name="connsiteY23" fmla="*/ 2423652 h 3156155"/>
                <a:gd name="connsiteX24" fmla="*/ 1479755 w 1538748"/>
                <a:gd name="connsiteY24" fmla="*/ 2541639 h 3156155"/>
                <a:gd name="connsiteX25" fmla="*/ 1484671 w 1538748"/>
                <a:gd name="connsiteY25" fmla="*/ 2585884 h 3156155"/>
                <a:gd name="connsiteX26" fmla="*/ 1538748 w 1538748"/>
                <a:gd name="connsiteY26" fmla="*/ 2659626 h 3156155"/>
                <a:gd name="connsiteX27" fmla="*/ 1504336 w 1538748"/>
                <a:gd name="connsiteY27" fmla="*/ 2821858 h 3156155"/>
                <a:gd name="connsiteX28" fmla="*/ 1440426 w 1538748"/>
                <a:gd name="connsiteY28" fmla="*/ 2821858 h 3156155"/>
                <a:gd name="connsiteX29" fmla="*/ 1312607 w 1538748"/>
                <a:gd name="connsiteY29" fmla="*/ 2836607 h 3156155"/>
                <a:gd name="connsiteX30" fmla="*/ 1209368 w 1538748"/>
                <a:gd name="connsiteY30" fmla="*/ 2871020 h 3156155"/>
                <a:gd name="connsiteX31" fmla="*/ 1165123 w 1538748"/>
                <a:gd name="connsiteY31" fmla="*/ 2895600 h 3156155"/>
                <a:gd name="connsiteX32" fmla="*/ 1096297 w 1538748"/>
                <a:gd name="connsiteY32" fmla="*/ 2930013 h 3156155"/>
                <a:gd name="connsiteX33" fmla="*/ 1066800 w 1538748"/>
                <a:gd name="connsiteY33" fmla="*/ 3018503 h 3156155"/>
                <a:gd name="connsiteX34" fmla="*/ 1027471 w 1538748"/>
                <a:gd name="connsiteY34" fmla="*/ 3062749 h 3156155"/>
                <a:gd name="connsiteX35" fmla="*/ 1027471 w 1538748"/>
                <a:gd name="connsiteY35" fmla="*/ 3106994 h 3156155"/>
                <a:gd name="connsiteX36" fmla="*/ 968478 w 1538748"/>
                <a:gd name="connsiteY36" fmla="*/ 3156155 h 3156155"/>
                <a:gd name="connsiteX37" fmla="*/ 929148 w 1538748"/>
                <a:gd name="connsiteY37" fmla="*/ 3106994 h 3156155"/>
                <a:gd name="connsiteX38" fmla="*/ 884903 w 1538748"/>
                <a:gd name="connsiteY38" fmla="*/ 2910349 h 3156155"/>
                <a:gd name="connsiteX39" fmla="*/ 870155 w 1538748"/>
                <a:gd name="connsiteY39" fmla="*/ 2826774 h 3156155"/>
                <a:gd name="connsiteX40" fmla="*/ 845574 w 1538748"/>
                <a:gd name="connsiteY40" fmla="*/ 2743200 h 3156155"/>
                <a:gd name="connsiteX41" fmla="*/ 825910 w 1538748"/>
                <a:gd name="connsiteY41" fmla="*/ 2630129 h 3156155"/>
                <a:gd name="connsiteX42" fmla="*/ 776748 w 1538748"/>
                <a:gd name="connsiteY42" fmla="*/ 2512142 h 3156155"/>
                <a:gd name="connsiteX43" fmla="*/ 762000 w 1538748"/>
                <a:gd name="connsiteY43" fmla="*/ 2394155 h 3156155"/>
                <a:gd name="connsiteX44" fmla="*/ 747252 w 1538748"/>
                <a:gd name="connsiteY44" fmla="*/ 2335162 h 3156155"/>
                <a:gd name="connsiteX45" fmla="*/ 663678 w 1538748"/>
                <a:gd name="connsiteY45" fmla="*/ 2113936 h 3156155"/>
                <a:gd name="connsiteX46" fmla="*/ 663678 w 1538748"/>
                <a:gd name="connsiteY46" fmla="*/ 2074607 h 3156155"/>
                <a:gd name="connsiteX47" fmla="*/ 629265 w 1538748"/>
                <a:gd name="connsiteY47" fmla="*/ 1951703 h 3156155"/>
                <a:gd name="connsiteX48" fmla="*/ 589936 w 1538748"/>
                <a:gd name="connsiteY48" fmla="*/ 1863213 h 3156155"/>
                <a:gd name="connsiteX49" fmla="*/ 530942 w 1538748"/>
                <a:gd name="connsiteY49" fmla="*/ 1661652 h 3156155"/>
                <a:gd name="connsiteX50" fmla="*/ 516194 w 1538748"/>
                <a:gd name="connsiteY50" fmla="*/ 1592826 h 3156155"/>
                <a:gd name="connsiteX51" fmla="*/ 486697 w 1538748"/>
                <a:gd name="connsiteY51" fmla="*/ 1519084 h 3156155"/>
                <a:gd name="connsiteX52" fmla="*/ 471948 w 1538748"/>
                <a:gd name="connsiteY52" fmla="*/ 1465007 h 3156155"/>
                <a:gd name="connsiteX53" fmla="*/ 437536 w 1538748"/>
                <a:gd name="connsiteY53" fmla="*/ 1381432 h 3156155"/>
                <a:gd name="connsiteX54" fmla="*/ 417871 w 1538748"/>
                <a:gd name="connsiteY54" fmla="*/ 1327355 h 3156155"/>
                <a:gd name="connsiteX55" fmla="*/ 398207 w 1538748"/>
                <a:gd name="connsiteY55" fmla="*/ 1243781 h 3156155"/>
                <a:gd name="connsiteX56" fmla="*/ 353961 w 1538748"/>
                <a:gd name="connsiteY56" fmla="*/ 1160207 h 3156155"/>
                <a:gd name="connsiteX57" fmla="*/ 319548 w 1538748"/>
                <a:gd name="connsiteY57" fmla="*/ 1076632 h 3156155"/>
                <a:gd name="connsiteX58" fmla="*/ 309716 w 1538748"/>
                <a:gd name="connsiteY58" fmla="*/ 1047136 h 3156155"/>
                <a:gd name="connsiteX59" fmla="*/ 299884 w 1538748"/>
                <a:gd name="connsiteY59" fmla="*/ 1032387 h 3156155"/>
                <a:gd name="connsiteX60" fmla="*/ 299884 w 1538748"/>
                <a:gd name="connsiteY60" fmla="*/ 997974 h 3156155"/>
                <a:gd name="connsiteX61" fmla="*/ 235974 w 1538748"/>
                <a:gd name="connsiteY61" fmla="*/ 894736 h 3156155"/>
                <a:gd name="connsiteX62" fmla="*/ 231058 w 1538748"/>
                <a:gd name="connsiteY62" fmla="*/ 825910 h 3156155"/>
                <a:gd name="connsiteX63" fmla="*/ 211394 w 1538748"/>
                <a:gd name="connsiteY63" fmla="*/ 766916 h 3156155"/>
                <a:gd name="connsiteX64" fmla="*/ 172065 w 1538748"/>
                <a:gd name="connsiteY64" fmla="*/ 717755 h 3156155"/>
                <a:gd name="connsiteX65" fmla="*/ 172065 w 1538748"/>
                <a:gd name="connsiteY65" fmla="*/ 658762 h 3156155"/>
                <a:gd name="connsiteX66" fmla="*/ 122903 w 1538748"/>
                <a:gd name="connsiteY66" fmla="*/ 604684 h 3156155"/>
                <a:gd name="connsiteX67" fmla="*/ 76251 w 1538748"/>
                <a:gd name="connsiteY67" fmla="*/ 544301 h 3156155"/>
                <a:gd name="connsiteX68" fmla="*/ 81167 w 1538748"/>
                <a:gd name="connsiteY68" fmla="*/ 503209 h 3156155"/>
                <a:gd name="connsiteX69" fmla="*/ 22547 w 1538748"/>
                <a:gd name="connsiteY69" fmla="*/ 358878 h 3156155"/>
                <a:gd name="connsiteX70" fmla="*/ 4916 w 1538748"/>
                <a:gd name="connsiteY70" fmla="*/ 265471 h 3156155"/>
                <a:gd name="connsiteX71" fmla="*/ 4916 w 1538748"/>
                <a:gd name="connsiteY71" fmla="*/ 226142 h 3156155"/>
                <a:gd name="connsiteX72" fmla="*/ 0 w 1538748"/>
                <a:gd name="connsiteY72" fmla="*/ 176981 h 3156155"/>
                <a:gd name="connsiteX73" fmla="*/ 68826 w 1538748"/>
                <a:gd name="connsiteY73" fmla="*/ 147484 h 3156155"/>
                <a:gd name="connsiteX74" fmla="*/ 68826 w 1538748"/>
                <a:gd name="connsiteY74" fmla="*/ 117987 h 3156155"/>
                <a:gd name="connsiteX75" fmla="*/ 137652 w 1538748"/>
                <a:gd name="connsiteY75" fmla="*/ 93407 h 3156155"/>
                <a:gd name="connsiteX76" fmla="*/ 132736 w 1538748"/>
                <a:gd name="connsiteY76" fmla="*/ 49162 h 3156155"/>
                <a:gd name="connsiteX77" fmla="*/ 265471 w 1538748"/>
                <a:gd name="connsiteY77" fmla="*/ 24581 h 3156155"/>
                <a:gd name="connsiteX78" fmla="*/ 363794 w 1538748"/>
                <a:gd name="connsiteY78" fmla="*/ 24581 h 3156155"/>
                <a:gd name="connsiteX79" fmla="*/ 427703 w 1538748"/>
                <a:gd name="connsiteY79" fmla="*/ 0 h 3156155"/>
                <a:gd name="connsiteX0" fmla="*/ 427703 w 1538748"/>
                <a:gd name="connsiteY0" fmla="*/ 0 h 3156155"/>
                <a:gd name="connsiteX1" fmla="*/ 471948 w 1538748"/>
                <a:gd name="connsiteY1" fmla="*/ 103239 h 3156155"/>
                <a:gd name="connsiteX2" fmla="*/ 481781 w 1538748"/>
                <a:gd name="connsiteY2" fmla="*/ 181897 h 3156155"/>
                <a:gd name="connsiteX3" fmla="*/ 496529 w 1538748"/>
                <a:gd name="connsiteY3" fmla="*/ 221226 h 3156155"/>
                <a:gd name="connsiteX4" fmla="*/ 491613 w 1538748"/>
                <a:gd name="connsiteY4" fmla="*/ 265471 h 3156155"/>
                <a:gd name="connsiteX5" fmla="*/ 585019 w 1538748"/>
                <a:gd name="connsiteY5" fmla="*/ 403123 h 3156155"/>
                <a:gd name="connsiteX6" fmla="*/ 614516 w 1538748"/>
                <a:gd name="connsiteY6" fmla="*/ 481781 h 3156155"/>
                <a:gd name="connsiteX7" fmla="*/ 678426 w 1538748"/>
                <a:gd name="connsiteY7" fmla="*/ 609600 h 3156155"/>
                <a:gd name="connsiteX8" fmla="*/ 766916 w 1538748"/>
                <a:gd name="connsiteY8" fmla="*/ 712839 h 3156155"/>
                <a:gd name="connsiteX9" fmla="*/ 791497 w 1538748"/>
                <a:gd name="connsiteY9" fmla="*/ 786581 h 3156155"/>
                <a:gd name="connsiteX10" fmla="*/ 791497 w 1538748"/>
                <a:gd name="connsiteY10" fmla="*/ 850491 h 3156155"/>
                <a:gd name="connsiteX11" fmla="*/ 840658 w 1538748"/>
                <a:gd name="connsiteY11" fmla="*/ 929149 h 3156155"/>
                <a:gd name="connsiteX12" fmla="*/ 953729 w 1538748"/>
                <a:gd name="connsiteY12" fmla="*/ 1047136 h 3156155"/>
                <a:gd name="connsiteX13" fmla="*/ 968478 w 1538748"/>
                <a:gd name="connsiteY13" fmla="*/ 1130710 h 3156155"/>
                <a:gd name="connsiteX14" fmla="*/ 1027471 w 1538748"/>
                <a:gd name="connsiteY14" fmla="*/ 1253613 h 3156155"/>
                <a:gd name="connsiteX15" fmla="*/ 1042219 w 1538748"/>
                <a:gd name="connsiteY15" fmla="*/ 1302774 h 3156155"/>
                <a:gd name="connsiteX16" fmla="*/ 1061884 w 1538748"/>
                <a:gd name="connsiteY16" fmla="*/ 1396181 h 3156155"/>
                <a:gd name="connsiteX17" fmla="*/ 1111045 w 1538748"/>
                <a:gd name="connsiteY17" fmla="*/ 1514168 h 3156155"/>
                <a:gd name="connsiteX18" fmla="*/ 1214284 w 1538748"/>
                <a:gd name="connsiteY18" fmla="*/ 1681316 h 3156155"/>
                <a:gd name="connsiteX19" fmla="*/ 1283110 w 1538748"/>
                <a:gd name="connsiteY19" fmla="*/ 1794387 h 3156155"/>
                <a:gd name="connsiteX20" fmla="*/ 1302774 w 1538748"/>
                <a:gd name="connsiteY20" fmla="*/ 1912374 h 3156155"/>
                <a:gd name="connsiteX21" fmla="*/ 1342103 w 1538748"/>
                <a:gd name="connsiteY21" fmla="*/ 2005781 h 3156155"/>
                <a:gd name="connsiteX22" fmla="*/ 1406013 w 1538748"/>
                <a:gd name="connsiteY22" fmla="*/ 2231923 h 3156155"/>
                <a:gd name="connsiteX23" fmla="*/ 1445342 w 1538748"/>
                <a:gd name="connsiteY23" fmla="*/ 2423652 h 3156155"/>
                <a:gd name="connsiteX24" fmla="*/ 1479755 w 1538748"/>
                <a:gd name="connsiteY24" fmla="*/ 2541639 h 3156155"/>
                <a:gd name="connsiteX25" fmla="*/ 1484671 w 1538748"/>
                <a:gd name="connsiteY25" fmla="*/ 2585884 h 3156155"/>
                <a:gd name="connsiteX26" fmla="*/ 1538748 w 1538748"/>
                <a:gd name="connsiteY26" fmla="*/ 2659626 h 3156155"/>
                <a:gd name="connsiteX27" fmla="*/ 1504336 w 1538748"/>
                <a:gd name="connsiteY27" fmla="*/ 2821858 h 3156155"/>
                <a:gd name="connsiteX28" fmla="*/ 1440426 w 1538748"/>
                <a:gd name="connsiteY28" fmla="*/ 2821858 h 3156155"/>
                <a:gd name="connsiteX29" fmla="*/ 1312607 w 1538748"/>
                <a:gd name="connsiteY29" fmla="*/ 2836607 h 3156155"/>
                <a:gd name="connsiteX30" fmla="*/ 1209368 w 1538748"/>
                <a:gd name="connsiteY30" fmla="*/ 2871020 h 3156155"/>
                <a:gd name="connsiteX31" fmla="*/ 1165123 w 1538748"/>
                <a:gd name="connsiteY31" fmla="*/ 2895600 h 3156155"/>
                <a:gd name="connsiteX32" fmla="*/ 1096297 w 1538748"/>
                <a:gd name="connsiteY32" fmla="*/ 2930013 h 3156155"/>
                <a:gd name="connsiteX33" fmla="*/ 1066800 w 1538748"/>
                <a:gd name="connsiteY33" fmla="*/ 3018503 h 3156155"/>
                <a:gd name="connsiteX34" fmla="*/ 1027471 w 1538748"/>
                <a:gd name="connsiteY34" fmla="*/ 3062749 h 3156155"/>
                <a:gd name="connsiteX35" fmla="*/ 1027471 w 1538748"/>
                <a:gd name="connsiteY35" fmla="*/ 3106994 h 3156155"/>
                <a:gd name="connsiteX36" fmla="*/ 968478 w 1538748"/>
                <a:gd name="connsiteY36" fmla="*/ 3156155 h 3156155"/>
                <a:gd name="connsiteX37" fmla="*/ 929148 w 1538748"/>
                <a:gd name="connsiteY37" fmla="*/ 3106994 h 3156155"/>
                <a:gd name="connsiteX38" fmla="*/ 884903 w 1538748"/>
                <a:gd name="connsiteY38" fmla="*/ 2910349 h 3156155"/>
                <a:gd name="connsiteX39" fmla="*/ 870155 w 1538748"/>
                <a:gd name="connsiteY39" fmla="*/ 2826774 h 3156155"/>
                <a:gd name="connsiteX40" fmla="*/ 845574 w 1538748"/>
                <a:gd name="connsiteY40" fmla="*/ 2743200 h 3156155"/>
                <a:gd name="connsiteX41" fmla="*/ 825910 w 1538748"/>
                <a:gd name="connsiteY41" fmla="*/ 2630129 h 3156155"/>
                <a:gd name="connsiteX42" fmla="*/ 776748 w 1538748"/>
                <a:gd name="connsiteY42" fmla="*/ 2512142 h 3156155"/>
                <a:gd name="connsiteX43" fmla="*/ 762000 w 1538748"/>
                <a:gd name="connsiteY43" fmla="*/ 2394155 h 3156155"/>
                <a:gd name="connsiteX44" fmla="*/ 747252 w 1538748"/>
                <a:gd name="connsiteY44" fmla="*/ 2335162 h 3156155"/>
                <a:gd name="connsiteX45" fmla="*/ 663678 w 1538748"/>
                <a:gd name="connsiteY45" fmla="*/ 2113936 h 3156155"/>
                <a:gd name="connsiteX46" fmla="*/ 663678 w 1538748"/>
                <a:gd name="connsiteY46" fmla="*/ 2074607 h 3156155"/>
                <a:gd name="connsiteX47" fmla="*/ 629265 w 1538748"/>
                <a:gd name="connsiteY47" fmla="*/ 1951703 h 3156155"/>
                <a:gd name="connsiteX48" fmla="*/ 589936 w 1538748"/>
                <a:gd name="connsiteY48" fmla="*/ 1863213 h 3156155"/>
                <a:gd name="connsiteX49" fmla="*/ 530942 w 1538748"/>
                <a:gd name="connsiteY49" fmla="*/ 1661652 h 3156155"/>
                <a:gd name="connsiteX50" fmla="*/ 516194 w 1538748"/>
                <a:gd name="connsiteY50" fmla="*/ 1592826 h 3156155"/>
                <a:gd name="connsiteX51" fmla="*/ 486697 w 1538748"/>
                <a:gd name="connsiteY51" fmla="*/ 1519084 h 3156155"/>
                <a:gd name="connsiteX52" fmla="*/ 471948 w 1538748"/>
                <a:gd name="connsiteY52" fmla="*/ 1465007 h 3156155"/>
                <a:gd name="connsiteX53" fmla="*/ 437536 w 1538748"/>
                <a:gd name="connsiteY53" fmla="*/ 1381432 h 3156155"/>
                <a:gd name="connsiteX54" fmla="*/ 417871 w 1538748"/>
                <a:gd name="connsiteY54" fmla="*/ 1327355 h 3156155"/>
                <a:gd name="connsiteX55" fmla="*/ 398207 w 1538748"/>
                <a:gd name="connsiteY55" fmla="*/ 1243781 h 3156155"/>
                <a:gd name="connsiteX56" fmla="*/ 353961 w 1538748"/>
                <a:gd name="connsiteY56" fmla="*/ 1160207 h 3156155"/>
                <a:gd name="connsiteX57" fmla="*/ 319548 w 1538748"/>
                <a:gd name="connsiteY57" fmla="*/ 1076632 h 3156155"/>
                <a:gd name="connsiteX58" fmla="*/ 309716 w 1538748"/>
                <a:gd name="connsiteY58" fmla="*/ 1047136 h 3156155"/>
                <a:gd name="connsiteX59" fmla="*/ 299884 w 1538748"/>
                <a:gd name="connsiteY59" fmla="*/ 1032387 h 3156155"/>
                <a:gd name="connsiteX60" fmla="*/ 299884 w 1538748"/>
                <a:gd name="connsiteY60" fmla="*/ 997974 h 3156155"/>
                <a:gd name="connsiteX61" fmla="*/ 235974 w 1538748"/>
                <a:gd name="connsiteY61" fmla="*/ 894736 h 3156155"/>
                <a:gd name="connsiteX62" fmla="*/ 231058 w 1538748"/>
                <a:gd name="connsiteY62" fmla="*/ 825910 h 3156155"/>
                <a:gd name="connsiteX63" fmla="*/ 211394 w 1538748"/>
                <a:gd name="connsiteY63" fmla="*/ 766916 h 3156155"/>
                <a:gd name="connsiteX64" fmla="*/ 172065 w 1538748"/>
                <a:gd name="connsiteY64" fmla="*/ 717755 h 3156155"/>
                <a:gd name="connsiteX65" fmla="*/ 172065 w 1538748"/>
                <a:gd name="connsiteY65" fmla="*/ 658762 h 3156155"/>
                <a:gd name="connsiteX66" fmla="*/ 122903 w 1538748"/>
                <a:gd name="connsiteY66" fmla="*/ 604684 h 3156155"/>
                <a:gd name="connsiteX67" fmla="*/ 76251 w 1538748"/>
                <a:gd name="connsiteY67" fmla="*/ 544301 h 3156155"/>
                <a:gd name="connsiteX68" fmla="*/ 81167 w 1538748"/>
                <a:gd name="connsiteY68" fmla="*/ 503209 h 3156155"/>
                <a:gd name="connsiteX69" fmla="*/ 22547 w 1538748"/>
                <a:gd name="connsiteY69" fmla="*/ 358878 h 3156155"/>
                <a:gd name="connsiteX70" fmla="*/ 4916 w 1538748"/>
                <a:gd name="connsiteY70" fmla="*/ 265471 h 3156155"/>
                <a:gd name="connsiteX71" fmla="*/ 4916 w 1538748"/>
                <a:gd name="connsiteY71" fmla="*/ 226142 h 3156155"/>
                <a:gd name="connsiteX72" fmla="*/ 0 w 1538748"/>
                <a:gd name="connsiteY72" fmla="*/ 176981 h 3156155"/>
                <a:gd name="connsiteX73" fmla="*/ 68826 w 1538748"/>
                <a:gd name="connsiteY73" fmla="*/ 147484 h 3156155"/>
                <a:gd name="connsiteX74" fmla="*/ 68826 w 1538748"/>
                <a:gd name="connsiteY74" fmla="*/ 117987 h 3156155"/>
                <a:gd name="connsiteX75" fmla="*/ 137652 w 1538748"/>
                <a:gd name="connsiteY75" fmla="*/ 93407 h 3156155"/>
                <a:gd name="connsiteX76" fmla="*/ 132736 w 1538748"/>
                <a:gd name="connsiteY76" fmla="*/ 49162 h 3156155"/>
                <a:gd name="connsiteX77" fmla="*/ 265471 w 1538748"/>
                <a:gd name="connsiteY77" fmla="*/ 24581 h 3156155"/>
                <a:gd name="connsiteX78" fmla="*/ 363794 w 1538748"/>
                <a:gd name="connsiteY78" fmla="*/ 24581 h 3156155"/>
                <a:gd name="connsiteX79" fmla="*/ 427703 w 1538748"/>
                <a:gd name="connsiteY79" fmla="*/ 0 h 3156155"/>
                <a:gd name="connsiteX0" fmla="*/ 448012 w 1559057"/>
                <a:gd name="connsiteY0" fmla="*/ 0 h 3156155"/>
                <a:gd name="connsiteX1" fmla="*/ 492257 w 1559057"/>
                <a:gd name="connsiteY1" fmla="*/ 103239 h 3156155"/>
                <a:gd name="connsiteX2" fmla="*/ 502090 w 1559057"/>
                <a:gd name="connsiteY2" fmla="*/ 181897 h 3156155"/>
                <a:gd name="connsiteX3" fmla="*/ 516838 w 1559057"/>
                <a:gd name="connsiteY3" fmla="*/ 221226 h 3156155"/>
                <a:gd name="connsiteX4" fmla="*/ 511922 w 1559057"/>
                <a:gd name="connsiteY4" fmla="*/ 265471 h 3156155"/>
                <a:gd name="connsiteX5" fmla="*/ 605328 w 1559057"/>
                <a:gd name="connsiteY5" fmla="*/ 403123 h 3156155"/>
                <a:gd name="connsiteX6" fmla="*/ 634825 w 1559057"/>
                <a:gd name="connsiteY6" fmla="*/ 481781 h 3156155"/>
                <a:gd name="connsiteX7" fmla="*/ 698735 w 1559057"/>
                <a:gd name="connsiteY7" fmla="*/ 609600 h 3156155"/>
                <a:gd name="connsiteX8" fmla="*/ 787225 w 1559057"/>
                <a:gd name="connsiteY8" fmla="*/ 712839 h 3156155"/>
                <a:gd name="connsiteX9" fmla="*/ 811806 w 1559057"/>
                <a:gd name="connsiteY9" fmla="*/ 786581 h 3156155"/>
                <a:gd name="connsiteX10" fmla="*/ 811806 w 1559057"/>
                <a:gd name="connsiteY10" fmla="*/ 850491 h 3156155"/>
                <a:gd name="connsiteX11" fmla="*/ 860967 w 1559057"/>
                <a:gd name="connsiteY11" fmla="*/ 929149 h 3156155"/>
                <a:gd name="connsiteX12" fmla="*/ 974038 w 1559057"/>
                <a:gd name="connsiteY12" fmla="*/ 1047136 h 3156155"/>
                <a:gd name="connsiteX13" fmla="*/ 988787 w 1559057"/>
                <a:gd name="connsiteY13" fmla="*/ 1130710 h 3156155"/>
                <a:gd name="connsiteX14" fmla="*/ 1047780 w 1559057"/>
                <a:gd name="connsiteY14" fmla="*/ 1253613 h 3156155"/>
                <a:gd name="connsiteX15" fmla="*/ 1062528 w 1559057"/>
                <a:gd name="connsiteY15" fmla="*/ 1302774 h 3156155"/>
                <a:gd name="connsiteX16" fmla="*/ 1082193 w 1559057"/>
                <a:gd name="connsiteY16" fmla="*/ 1396181 h 3156155"/>
                <a:gd name="connsiteX17" fmla="*/ 1131354 w 1559057"/>
                <a:gd name="connsiteY17" fmla="*/ 1514168 h 3156155"/>
                <a:gd name="connsiteX18" fmla="*/ 1234593 w 1559057"/>
                <a:gd name="connsiteY18" fmla="*/ 1681316 h 3156155"/>
                <a:gd name="connsiteX19" fmla="*/ 1303419 w 1559057"/>
                <a:gd name="connsiteY19" fmla="*/ 1794387 h 3156155"/>
                <a:gd name="connsiteX20" fmla="*/ 1323083 w 1559057"/>
                <a:gd name="connsiteY20" fmla="*/ 1912374 h 3156155"/>
                <a:gd name="connsiteX21" fmla="*/ 1362412 w 1559057"/>
                <a:gd name="connsiteY21" fmla="*/ 2005781 h 3156155"/>
                <a:gd name="connsiteX22" fmla="*/ 1426322 w 1559057"/>
                <a:gd name="connsiteY22" fmla="*/ 2231923 h 3156155"/>
                <a:gd name="connsiteX23" fmla="*/ 1465651 w 1559057"/>
                <a:gd name="connsiteY23" fmla="*/ 2423652 h 3156155"/>
                <a:gd name="connsiteX24" fmla="*/ 1500064 w 1559057"/>
                <a:gd name="connsiteY24" fmla="*/ 2541639 h 3156155"/>
                <a:gd name="connsiteX25" fmla="*/ 1504980 w 1559057"/>
                <a:gd name="connsiteY25" fmla="*/ 2585884 h 3156155"/>
                <a:gd name="connsiteX26" fmla="*/ 1559057 w 1559057"/>
                <a:gd name="connsiteY26" fmla="*/ 2659626 h 3156155"/>
                <a:gd name="connsiteX27" fmla="*/ 1524645 w 1559057"/>
                <a:gd name="connsiteY27" fmla="*/ 2821858 h 3156155"/>
                <a:gd name="connsiteX28" fmla="*/ 1460735 w 1559057"/>
                <a:gd name="connsiteY28" fmla="*/ 2821858 h 3156155"/>
                <a:gd name="connsiteX29" fmla="*/ 1332916 w 1559057"/>
                <a:gd name="connsiteY29" fmla="*/ 2836607 h 3156155"/>
                <a:gd name="connsiteX30" fmla="*/ 1229677 w 1559057"/>
                <a:gd name="connsiteY30" fmla="*/ 2871020 h 3156155"/>
                <a:gd name="connsiteX31" fmla="*/ 1185432 w 1559057"/>
                <a:gd name="connsiteY31" fmla="*/ 2895600 h 3156155"/>
                <a:gd name="connsiteX32" fmla="*/ 1116606 w 1559057"/>
                <a:gd name="connsiteY32" fmla="*/ 2930013 h 3156155"/>
                <a:gd name="connsiteX33" fmla="*/ 1087109 w 1559057"/>
                <a:gd name="connsiteY33" fmla="*/ 3018503 h 3156155"/>
                <a:gd name="connsiteX34" fmla="*/ 1047780 w 1559057"/>
                <a:gd name="connsiteY34" fmla="*/ 3062749 h 3156155"/>
                <a:gd name="connsiteX35" fmla="*/ 1047780 w 1559057"/>
                <a:gd name="connsiteY35" fmla="*/ 3106994 h 3156155"/>
                <a:gd name="connsiteX36" fmla="*/ 988787 w 1559057"/>
                <a:gd name="connsiteY36" fmla="*/ 3156155 h 3156155"/>
                <a:gd name="connsiteX37" fmla="*/ 949457 w 1559057"/>
                <a:gd name="connsiteY37" fmla="*/ 3106994 h 3156155"/>
                <a:gd name="connsiteX38" fmla="*/ 905212 w 1559057"/>
                <a:gd name="connsiteY38" fmla="*/ 2910349 h 3156155"/>
                <a:gd name="connsiteX39" fmla="*/ 890464 w 1559057"/>
                <a:gd name="connsiteY39" fmla="*/ 2826774 h 3156155"/>
                <a:gd name="connsiteX40" fmla="*/ 865883 w 1559057"/>
                <a:gd name="connsiteY40" fmla="*/ 2743200 h 3156155"/>
                <a:gd name="connsiteX41" fmla="*/ 846219 w 1559057"/>
                <a:gd name="connsiteY41" fmla="*/ 2630129 h 3156155"/>
                <a:gd name="connsiteX42" fmla="*/ 797057 w 1559057"/>
                <a:gd name="connsiteY42" fmla="*/ 2512142 h 3156155"/>
                <a:gd name="connsiteX43" fmla="*/ 782309 w 1559057"/>
                <a:gd name="connsiteY43" fmla="*/ 2394155 h 3156155"/>
                <a:gd name="connsiteX44" fmla="*/ 767561 w 1559057"/>
                <a:gd name="connsiteY44" fmla="*/ 2335162 h 3156155"/>
                <a:gd name="connsiteX45" fmla="*/ 683987 w 1559057"/>
                <a:gd name="connsiteY45" fmla="*/ 2113936 h 3156155"/>
                <a:gd name="connsiteX46" fmla="*/ 683987 w 1559057"/>
                <a:gd name="connsiteY46" fmla="*/ 2074607 h 3156155"/>
                <a:gd name="connsiteX47" fmla="*/ 649574 w 1559057"/>
                <a:gd name="connsiteY47" fmla="*/ 1951703 h 3156155"/>
                <a:gd name="connsiteX48" fmla="*/ 610245 w 1559057"/>
                <a:gd name="connsiteY48" fmla="*/ 1863213 h 3156155"/>
                <a:gd name="connsiteX49" fmla="*/ 551251 w 1559057"/>
                <a:gd name="connsiteY49" fmla="*/ 1661652 h 3156155"/>
                <a:gd name="connsiteX50" fmla="*/ 536503 w 1559057"/>
                <a:gd name="connsiteY50" fmla="*/ 1592826 h 3156155"/>
                <a:gd name="connsiteX51" fmla="*/ 507006 w 1559057"/>
                <a:gd name="connsiteY51" fmla="*/ 1519084 h 3156155"/>
                <a:gd name="connsiteX52" fmla="*/ 492257 w 1559057"/>
                <a:gd name="connsiteY52" fmla="*/ 1465007 h 3156155"/>
                <a:gd name="connsiteX53" fmla="*/ 457845 w 1559057"/>
                <a:gd name="connsiteY53" fmla="*/ 1381432 h 3156155"/>
                <a:gd name="connsiteX54" fmla="*/ 438180 w 1559057"/>
                <a:gd name="connsiteY54" fmla="*/ 1327355 h 3156155"/>
                <a:gd name="connsiteX55" fmla="*/ 418516 w 1559057"/>
                <a:gd name="connsiteY55" fmla="*/ 1243781 h 3156155"/>
                <a:gd name="connsiteX56" fmla="*/ 374270 w 1559057"/>
                <a:gd name="connsiteY56" fmla="*/ 1160207 h 3156155"/>
                <a:gd name="connsiteX57" fmla="*/ 339857 w 1559057"/>
                <a:gd name="connsiteY57" fmla="*/ 1076632 h 3156155"/>
                <a:gd name="connsiteX58" fmla="*/ 330025 w 1559057"/>
                <a:gd name="connsiteY58" fmla="*/ 1047136 h 3156155"/>
                <a:gd name="connsiteX59" fmla="*/ 320193 w 1559057"/>
                <a:gd name="connsiteY59" fmla="*/ 1032387 h 3156155"/>
                <a:gd name="connsiteX60" fmla="*/ 320193 w 1559057"/>
                <a:gd name="connsiteY60" fmla="*/ 997974 h 3156155"/>
                <a:gd name="connsiteX61" fmla="*/ 256283 w 1559057"/>
                <a:gd name="connsiteY61" fmla="*/ 894736 h 3156155"/>
                <a:gd name="connsiteX62" fmla="*/ 251367 w 1559057"/>
                <a:gd name="connsiteY62" fmla="*/ 825910 h 3156155"/>
                <a:gd name="connsiteX63" fmla="*/ 231703 w 1559057"/>
                <a:gd name="connsiteY63" fmla="*/ 766916 h 3156155"/>
                <a:gd name="connsiteX64" fmla="*/ 192374 w 1559057"/>
                <a:gd name="connsiteY64" fmla="*/ 717755 h 3156155"/>
                <a:gd name="connsiteX65" fmla="*/ 192374 w 1559057"/>
                <a:gd name="connsiteY65" fmla="*/ 658762 h 3156155"/>
                <a:gd name="connsiteX66" fmla="*/ 143212 w 1559057"/>
                <a:gd name="connsiteY66" fmla="*/ 604684 h 3156155"/>
                <a:gd name="connsiteX67" fmla="*/ 96560 w 1559057"/>
                <a:gd name="connsiteY67" fmla="*/ 544301 h 3156155"/>
                <a:gd name="connsiteX68" fmla="*/ 101476 w 1559057"/>
                <a:gd name="connsiteY68" fmla="*/ 503209 h 3156155"/>
                <a:gd name="connsiteX69" fmla="*/ 42856 w 1559057"/>
                <a:gd name="connsiteY69" fmla="*/ 358878 h 3156155"/>
                <a:gd name="connsiteX70" fmla="*/ 25225 w 1559057"/>
                <a:gd name="connsiteY70" fmla="*/ 265471 h 3156155"/>
                <a:gd name="connsiteX71" fmla="*/ 0 w 1559057"/>
                <a:gd name="connsiteY71" fmla="*/ 226142 h 3156155"/>
                <a:gd name="connsiteX72" fmla="*/ 20309 w 1559057"/>
                <a:gd name="connsiteY72" fmla="*/ 176981 h 3156155"/>
                <a:gd name="connsiteX73" fmla="*/ 89135 w 1559057"/>
                <a:gd name="connsiteY73" fmla="*/ 147484 h 3156155"/>
                <a:gd name="connsiteX74" fmla="*/ 89135 w 1559057"/>
                <a:gd name="connsiteY74" fmla="*/ 117987 h 3156155"/>
                <a:gd name="connsiteX75" fmla="*/ 157961 w 1559057"/>
                <a:gd name="connsiteY75" fmla="*/ 93407 h 3156155"/>
                <a:gd name="connsiteX76" fmla="*/ 153045 w 1559057"/>
                <a:gd name="connsiteY76" fmla="*/ 49162 h 3156155"/>
                <a:gd name="connsiteX77" fmla="*/ 285780 w 1559057"/>
                <a:gd name="connsiteY77" fmla="*/ 24581 h 3156155"/>
                <a:gd name="connsiteX78" fmla="*/ 384103 w 1559057"/>
                <a:gd name="connsiteY78" fmla="*/ 24581 h 3156155"/>
                <a:gd name="connsiteX79" fmla="*/ 448012 w 1559057"/>
                <a:gd name="connsiteY79" fmla="*/ 0 h 3156155"/>
                <a:gd name="connsiteX0" fmla="*/ 448012 w 1559057"/>
                <a:gd name="connsiteY0" fmla="*/ 0 h 3156155"/>
                <a:gd name="connsiteX1" fmla="*/ 492257 w 1559057"/>
                <a:gd name="connsiteY1" fmla="*/ 103239 h 3156155"/>
                <a:gd name="connsiteX2" fmla="*/ 502090 w 1559057"/>
                <a:gd name="connsiteY2" fmla="*/ 181897 h 3156155"/>
                <a:gd name="connsiteX3" fmla="*/ 516838 w 1559057"/>
                <a:gd name="connsiteY3" fmla="*/ 221226 h 3156155"/>
                <a:gd name="connsiteX4" fmla="*/ 511922 w 1559057"/>
                <a:gd name="connsiteY4" fmla="*/ 265471 h 3156155"/>
                <a:gd name="connsiteX5" fmla="*/ 605328 w 1559057"/>
                <a:gd name="connsiteY5" fmla="*/ 403123 h 3156155"/>
                <a:gd name="connsiteX6" fmla="*/ 634825 w 1559057"/>
                <a:gd name="connsiteY6" fmla="*/ 481781 h 3156155"/>
                <a:gd name="connsiteX7" fmla="*/ 698735 w 1559057"/>
                <a:gd name="connsiteY7" fmla="*/ 609600 h 3156155"/>
                <a:gd name="connsiteX8" fmla="*/ 787225 w 1559057"/>
                <a:gd name="connsiteY8" fmla="*/ 712839 h 3156155"/>
                <a:gd name="connsiteX9" fmla="*/ 811806 w 1559057"/>
                <a:gd name="connsiteY9" fmla="*/ 786581 h 3156155"/>
                <a:gd name="connsiteX10" fmla="*/ 811806 w 1559057"/>
                <a:gd name="connsiteY10" fmla="*/ 850491 h 3156155"/>
                <a:gd name="connsiteX11" fmla="*/ 860967 w 1559057"/>
                <a:gd name="connsiteY11" fmla="*/ 929149 h 3156155"/>
                <a:gd name="connsiteX12" fmla="*/ 974038 w 1559057"/>
                <a:gd name="connsiteY12" fmla="*/ 1047136 h 3156155"/>
                <a:gd name="connsiteX13" fmla="*/ 988787 w 1559057"/>
                <a:gd name="connsiteY13" fmla="*/ 1130710 h 3156155"/>
                <a:gd name="connsiteX14" fmla="*/ 1047780 w 1559057"/>
                <a:gd name="connsiteY14" fmla="*/ 1253613 h 3156155"/>
                <a:gd name="connsiteX15" fmla="*/ 1062528 w 1559057"/>
                <a:gd name="connsiteY15" fmla="*/ 1302774 h 3156155"/>
                <a:gd name="connsiteX16" fmla="*/ 1082193 w 1559057"/>
                <a:gd name="connsiteY16" fmla="*/ 1396181 h 3156155"/>
                <a:gd name="connsiteX17" fmla="*/ 1131354 w 1559057"/>
                <a:gd name="connsiteY17" fmla="*/ 1514168 h 3156155"/>
                <a:gd name="connsiteX18" fmla="*/ 1234593 w 1559057"/>
                <a:gd name="connsiteY18" fmla="*/ 1681316 h 3156155"/>
                <a:gd name="connsiteX19" fmla="*/ 1303419 w 1559057"/>
                <a:gd name="connsiteY19" fmla="*/ 1794387 h 3156155"/>
                <a:gd name="connsiteX20" fmla="*/ 1323083 w 1559057"/>
                <a:gd name="connsiteY20" fmla="*/ 1912374 h 3156155"/>
                <a:gd name="connsiteX21" fmla="*/ 1362412 w 1559057"/>
                <a:gd name="connsiteY21" fmla="*/ 2005781 h 3156155"/>
                <a:gd name="connsiteX22" fmla="*/ 1426322 w 1559057"/>
                <a:gd name="connsiteY22" fmla="*/ 2231923 h 3156155"/>
                <a:gd name="connsiteX23" fmla="*/ 1465651 w 1559057"/>
                <a:gd name="connsiteY23" fmla="*/ 2423652 h 3156155"/>
                <a:gd name="connsiteX24" fmla="*/ 1500064 w 1559057"/>
                <a:gd name="connsiteY24" fmla="*/ 2541639 h 3156155"/>
                <a:gd name="connsiteX25" fmla="*/ 1504980 w 1559057"/>
                <a:gd name="connsiteY25" fmla="*/ 2585884 h 3156155"/>
                <a:gd name="connsiteX26" fmla="*/ 1559057 w 1559057"/>
                <a:gd name="connsiteY26" fmla="*/ 2659626 h 3156155"/>
                <a:gd name="connsiteX27" fmla="*/ 1524645 w 1559057"/>
                <a:gd name="connsiteY27" fmla="*/ 2821858 h 3156155"/>
                <a:gd name="connsiteX28" fmla="*/ 1460735 w 1559057"/>
                <a:gd name="connsiteY28" fmla="*/ 2821858 h 3156155"/>
                <a:gd name="connsiteX29" fmla="*/ 1332916 w 1559057"/>
                <a:gd name="connsiteY29" fmla="*/ 2836607 h 3156155"/>
                <a:gd name="connsiteX30" fmla="*/ 1229677 w 1559057"/>
                <a:gd name="connsiteY30" fmla="*/ 2871020 h 3156155"/>
                <a:gd name="connsiteX31" fmla="*/ 1185432 w 1559057"/>
                <a:gd name="connsiteY31" fmla="*/ 2895600 h 3156155"/>
                <a:gd name="connsiteX32" fmla="*/ 1116606 w 1559057"/>
                <a:gd name="connsiteY32" fmla="*/ 2930013 h 3156155"/>
                <a:gd name="connsiteX33" fmla="*/ 1087109 w 1559057"/>
                <a:gd name="connsiteY33" fmla="*/ 3018503 h 3156155"/>
                <a:gd name="connsiteX34" fmla="*/ 1047780 w 1559057"/>
                <a:gd name="connsiteY34" fmla="*/ 3062749 h 3156155"/>
                <a:gd name="connsiteX35" fmla="*/ 1047780 w 1559057"/>
                <a:gd name="connsiteY35" fmla="*/ 3106994 h 3156155"/>
                <a:gd name="connsiteX36" fmla="*/ 988787 w 1559057"/>
                <a:gd name="connsiteY36" fmla="*/ 3156155 h 3156155"/>
                <a:gd name="connsiteX37" fmla="*/ 949457 w 1559057"/>
                <a:gd name="connsiteY37" fmla="*/ 3106994 h 3156155"/>
                <a:gd name="connsiteX38" fmla="*/ 905212 w 1559057"/>
                <a:gd name="connsiteY38" fmla="*/ 2910349 h 3156155"/>
                <a:gd name="connsiteX39" fmla="*/ 890464 w 1559057"/>
                <a:gd name="connsiteY39" fmla="*/ 2826774 h 3156155"/>
                <a:gd name="connsiteX40" fmla="*/ 865883 w 1559057"/>
                <a:gd name="connsiteY40" fmla="*/ 2743200 h 3156155"/>
                <a:gd name="connsiteX41" fmla="*/ 846219 w 1559057"/>
                <a:gd name="connsiteY41" fmla="*/ 2630129 h 3156155"/>
                <a:gd name="connsiteX42" fmla="*/ 797057 w 1559057"/>
                <a:gd name="connsiteY42" fmla="*/ 2512142 h 3156155"/>
                <a:gd name="connsiteX43" fmla="*/ 782309 w 1559057"/>
                <a:gd name="connsiteY43" fmla="*/ 2394155 h 3156155"/>
                <a:gd name="connsiteX44" fmla="*/ 767561 w 1559057"/>
                <a:gd name="connsiteY44" fmla="*/ 2335162 h 3156155"/>
                <a:gd name="connsiteX45" fmla="*/ 683987 w 1559057"/>
                <a:gd name="connsiteY45" fmla="*/ 2113936 h 3156155"/>
                <a:gd name="connsiteX46" fmla="*/ 683987 w 1559057"/>
                <a:gd name="connsiteY46" fmla="*/ 2074607 h 3156155"/>
                <a:gd name="connsiteX47" fmla="*/ 649574 w 1559057"/>
                <a:gd name="connsiteY47" fmla="*/ 1951703 h 3156155"/>
                <a:gd name="connsiteX48" fmla="*/ 610245 w 1559057"/>
                <a:gd name="connsiteY48" fmla="*/ 1863213 h 3156155"/>
                <a:gd name="connsiteX49" fmla="*/ 551251 w 1559057"/>
                <a:gd name="connsiteY49" fmla="*/ 1661652 h 3156155"/>
                <a:gd name="connsiteX50" fmla="*/ 536503 w 1559057"/>
                <a:gd name="connsiteY50" fmla="*/ 1592826 h 3156155"/>
                <a:gd name="connsiteX51" fmla="*/ 507006 w 1559057"/>
                <a:gd name="connsiteY51" fmla="*/ 1519084 h 3156155"/>
                <a:gd name="connsiteX52" fmla="*/ 492257 w 1559057"/>
                <a:gd name="connsiteY52" fmla="*/ 1465007 h 3156155"/>
                <a:gd name="connsiteX53" fmla="*/ 457845 w 1559057"/>
                <a:gd name="connsiteY53" fmla="*/ 1381432 h 3156155"/>
                <a:gd name="connsiteX54" fmla="*/ 438180 w 1559057"/>
                <a:gd name="connsiteY54" fmla="*/ 1327355 h 3156155"/>
                <a:gd name="connsiteX55" fmla="*/ 418516 w 1559057"/>
                <a:gd name="connsiteY55" fmla="*/ 1243781 h 3156155"/>
                <a:gd name="connsiteX56" fmla="*/ 374270 w 1559057"/>
                <a:gd name="connsiteY56" fmla="*/ 1160207 h 3156155"/>
                <a:gd name="connsiteX57" fmla="*/ 339857 w 1559057"/>
                <a:gd name="connsiteY57" fmla="*/ 1076632 h 3156155"/>
                <a:gd name="connsiteX58" fmla="*/ 330025 w 1559057"/>
                <a:gd name="connsiteY58" fmla="*/ 1047136 h 3156155"/>
                <a:gd name="connsiteX59" fmla="*/ 320193 w 1559057"/>
                <a:gd name="connsiteY59" fmla="*/ 1032387 h 3156155"/>
                <a:gd name="connsiteX60" fmla="*/ 320193 w 1559057"/>
                <a:gd name="connsiteY60" fmla="*/ 997974 h 3156155"/>
                <a:gd name="connsiteX61" fmla="*/ 256283 w 1559057"/>
                <a:gd name="connsiteY61" fmla="*/ 894736 h 3156155"/>
                <a:gd name="connsiteX62" fmla="*/ 251367 w 1559057"/>
                <a:gd name="connsiteY62" fmla="*/ 825910 h 3156155"/>
                <a:gd name="connsiteX63" fmla="*/ 231703 w 1559057"/>
                <a:gd name="connsiteY63" fmla="*/ 766916 h 3156155"/>
                <a:gd name="connsiteX64" fmla="*/ 192374 w 1559057"/>
                <a:gd name="connsiteY64" fmla="*/ 717755 h 3156155"/>
                <a:gd name="connsiteX65" fmla="*/ 192374 w 1559057"/>
                <a:gd name="connsiteY65" fmla="*/ 658762 h 3156155"/>
                <a:gd name="connsiteX66" fmla="*/ 143212 w 1559057"/>
                <a:gd name="connsiteY66" fmla="*/ 604684 h 3156155"/>
                <a:gd name="connsiteX67" fmla="*/ 96560 w 1559057"/>
                <a:gd name="connsiteY67" fmla="*/ 544301 h 3156155"/>
                <a:gd name="connsiteX68" fmla="*/ 101476 w 1559057"/>
                <a:gd name="connsiteY68" fmla="*/ 503209 h 3156155"/>
                <a:gd name="connsiteX69" fmla="*/ 42856 w 1559057"/>
                <a:gd name="connsiteY69" fmla="*/ 358878 h 3156155"/>
                <a:gd name="connsiteX70" fmla="*/ 25225 w 1559057"/>
                <a:gd name="connsiteY70" fmla="*/ 265471 h 3156155"/>
                <a:gd name="connsiteX71" fmla="*/ 0 w 1559057"/>
                <a:gd name="connsiteY71" fmla="*/ 226142 h 3156155"/>
                <a:gd name="connsiteX72" fmla="*/ 1390 w 1559057"/>
                <a:gd name="connsiteY72" fmla="*/ 176981 h 3156155"/>
                <a:gd name="connsiteX73" fmla="*/ 89135 w 1559057"/>
                <a:gd name="connsiteY73" fmla="*/ 147484 h 3156155"/>
                <a:gd name="connsiteX74" fmla="*/ 89135 w 1559057"/>
                <a:gd name="connsiteY74" fmla="*/ 117987 h 3156155"/>
                <a:gd name="connsiteX75" fmla="*/ 157961 w 1559057"/>
                <a:gd name="connsiteY75" fmla="*/ 93407 h 3156155"/>
                <a:gd name="connsiteX76" fmla="*/ 153045 w 1559057"/>
                <a:gd name="connsiteY76" fmla="*/ 49162 h 3156155"/>
                <a:gd name="connsiteX77" fmla="*/ 285780 w 1559057"/>
                <a:gd name="connsiteY77" fmla="*/ 24581 h 3156155"/>
                <a:gd name="connsiteX78" fmla="*/ 384103 w 1559057"/>
                <a:gd name="connsiteY78" fmla="*/ 24581 h 3156155"/>
                <a:gd name="connsiteX79" fmla="*/ 448012 w 1559057"/>
                <a:gd name="connsiteY79" fmla="*/ 0 h 3156155"/>
                <a:gd name="connsiteX0" fmla="*/ 448012 w 1559057"/>
                <a:gd name="connsiteY0" fmla="*/ 0 h 3156155"/>
                <a:gd name="connsiteX1" fmla="*/ 492257 w 1559057"/>
                <a:gd name="connsiteY1" fmla="*/ 103239 h 3156155"/>
                <a:gd name="connsiteX2" fmla="*/ 502090 w 1559057"/>
                <a:gd name="connsiteY2" fmla="*/ 181897 h 3156155"/>
                <a:gd name="connsiteX3" fmla="*/ 516838 w 1559057"/>
                <a:gd name="connsiteY3" fmla="*/ 221226 h 3156155"/>
                <a:gd name="connsiteX4" fmla="*/ 511922 w 1559057"/>
                <a:gd name="connsiteY4" fmla="*/ 265471 h 3156155"/>
                <a:gd name="connsiteX5" fmla="*/ 605328 w 1559057"/>
                <a:gd name="connsiteY5" fmla="*/ 403123 h 3156155"/>
                <a:gd name="connsiteX6" fmla="*/ 634825 w 1559057"/>
                <a:gd name="connsiteY6" fmla="*/ 481781 h 3156155"/>
                <a:gd name="connsiteX7" fmla="*/ 698735 w 1559057"/>
                <a:gd name="connsiteY7" fmla="*/ 609600 h 3156155"/>
                <a:gd name="connsiteX8" fmla="*/ 787225 w 1559057"/>
                <a:gd name="connsiteY8" fmla="*/ 712839 h 3156155"/>
                <a:gd name="connsiteX9" fmla="*/ 811806 w 1559057"/>
                <a:gd name="connsiteY9" fmla="*/ 786581 h 3156155"/>
                <a:gd name="connsiteX10" fmla="*/ 811806 w 1559057"/>
                <a:gd name="connsiteY10" fmla="*/ 850491 h 3156155"/>
                <a:gd name="connsiteX11" fmla="*/ 860967 w 1559057"/>
                <a:gd name="connsiteY11" fmla="*/ 929149 h 3156155"/>
                <a:gd name="connsiteX12" fmla="*/ 974038 w 1559057"/>
                <a:gd name="connsiteY12" fmla="*/ 1047136 h 3156155"/>
                <a:gd name="connsiteX13" fmla="*/ 988787 w 1559057"/>
                <a:gd name="connsiteY13" fmla="*/ 1130710 h 3156155"/>
                <a:gd name="connsiteX14" fmla="*/ 1047780 w 1559057"/>
                <a:gd name="connsiteY14" fmla="*/ 1253613 h 3156155"/>
                <a:gd name="connsiteX15" fmla="*/ 1062528 w 1559057"/>
                <a:gd name="connsiteY15" fmla="*/ 1302774 h 3156155"/>
                <a:gd name="connsiteX16" fmla="*/ 1082193 w 1559057"/>
                <a:gd name="connsiteY16" fmla="*/ 1396181 h 3156155"/>
                <a:gd name="connsiteX17" fmla="*/ 1131354 w 1559057"/>
                <a:gd name="connsiteY17" fmla="*/ 1514168 h 3156155"/>
                <a:gd name="connsiteX18" fmla="*/ 1234593 w 1559057"/>
                <a:gd name="connsiteY18" fmla="*/ 1681316 h 3156155"/>
                <a:gd name="connsiteX19" fmla="*/ 1303419 w 1559057"/>
                <a:gd name="connsiteY19" fmla="*/ 1794387 h 3156155"/>
                <a:gd name="connsiteX20" fmla="*/ 1323083 w 1559057"/>
                <a:gd name="connsiteY20" fmla="*/ 1912374 h 3156155"/>
                <a:gd name="connsiteX21" fmla="*/ 1362412 w 1559057"/>
                <a:gd name="connsiteY21" fmla="*/ 2005781 h 3156155"/>
                <a:gd name="connsiteX22" fmla="*/ 1426322 w 1559057"/>
                <a:gd name="connsiteY22" fmla="*/ 2231923 h 3156155"/>
                <a:gd name="connsiteX23" fmla="*/ 1465651 w 1559057"/>
                <a:gd name="connsiteY23" fmla="*/ 2423652 h 3156155"/>
                <a:gd name="connsiteX24" fmla="*/ 1500064 w 1559057"/>
                <a:gd name="connsiteY24" fmla="*/ 2541639 h 3156155"/>
                <a:gd name="connsiteX25" fmla="*/ 1504980 w 1559057"/>
                <a:gd name="connsiteY25" fmla="*/ 2585884 h 3156155"/>
                <a:gd name="connsiteX26" fmla="*/ 1559057 w 1559057"/>
                <a:gd name="connsiteY26" fmla="*/ 2659626 h 3156155"/>
                <a:gd name="connsiteX27" fmla="*/ 1524645 w 1559057"/>
                <a:gd name="connsiteY27" fmla="*/ 2821858 h 3156155"/>
                <a:gd name="connsiteX28" fmla="*/ 1460735 w 1559057"/>
                <a:gd name="connsiteY28" fmla="*/ 2821858 h 3156155"/>
                <a:gd name="connsiteX29" fmla="*/ 1332916 w 1559057"/>
                <a:gd name="connsiteY29" fmla="*/ 2836607 h 3156155"/>
                <a:gd name="connsiteX30" fmla="*/ 1229677 w 1559057"/>
                <a:gd name="connsiteY30" fmla="*/ 2871020 h 3156155"/>
                <a:gd name="connsiteX31" fmla="*/ 1185432 w 1559057"/>
                <a:gd name="connsiteY31" fmla="*/ 2895600 h 3156155"/>
                <a:gd name="connsiteX32" fmla="*/ 1116606 w 1559057"/>
                <a:gd name="connsiteY32" fmla="*/ 2930013 h 3156155"/>
                <a:gd name="connsiteX33" fmla="*/ 1087109 w 1559057"/>
                <a:gd name="connsiteY33" fmla="*/ 3018503 h 3156155"/>
                <a:gd name="connsiteX34" fmla="*/ 1047780 w 1559057"/>
                <a:gd name="connsiteY34" fmla="*/ 3062749 h 3156155"/>
                <a:gd name="connsiteX35" fmla="*/ 1047780 w 1559057"/>
                <a:gd name="connsiteY35" fmla="*/ 3106994 h 3156155"/>
                <a:gd name="connsiteX36" fmla="*/ 988787 w 1559057"/>
                <a:gd name="connsiteY36" fmla="*/ 3156155 h 3156155"/>
                <a:gd name="connsiteX37" fmla="*/ 949457 w 1559057"/>
                <a:gd name="connsiteY37" fmla="*/ 3106994 h 3156155"/>
                <a:gd name="connsiteX38" fmla="*/ 905212 w 1559057"/>
                <a:gd name="connsiteY38" fmla="*/ 2910349 h 3156155"/>
                <a:gd name="connsiteX39" fmla="*/ 890464 w 1559057"/>
                <a:gd name="connsiteY39" fmla="*/ 2826774 h 3156155"/>
                <a:gd name="connsiteX40" fmla="*/ 865883 w 1559057"/>
                <a:gd name="connsiteY40" fmla="*/ 2743200 h 3156155"/>
                <a:gd name="connsiteX41" fmla="*/ 846219 w 1559057"/>
                <a:gd name="connsiteY41" fmla="*/ 2630129 h 3156155"/>
                <a:gd name="connsiteX42" fmla="*/ 797057 w 1559057"/>
                <a:gd name="connsiteY42" fmla="*/ 2512142 h 3156155"/>
                <a:gd name="connsiteX43" fmla="*/ 782309 w 1559057"/>
                <a:gd name="connsiteY43" fmla="*/ 2394155 h 3156155"/>
                <a:gd name="connsiteX44" fmla="*/ 767561 w 1559057"/>
                <a:gd name="connsiteY44" fmla="*/ 2335162 h 3156155"/>
                <a:gd name="connsiteX45" fmla="*/ 683987 w 1559057"/>
                <a:gd name="connsiteY45" fmla="*/ 2113936 h 3156155"/>
                <a:gd name="connsiteX46" fmla="*/ 683987 w 1559057"/>
                <a:gd name="connsiteY46" fmla="*/ 2074607 h 3156155"/>
                <a:gd name="connsiteX47" fmla="*/ 649574 w 1559057"/>
                <a:gd name="connsiteY47" fmla="*/ 1951703 h 3156155"/>
                <a:gd name="connsiteX48" fmla="*/ 610245 w 1559057"/>
                <a:gd name="connsiteY48" fmla="*/ 1863213 h 3156155"/>
                <a:gd name="connsiteX49" fmla="*/ 551251 w 1559057"/>
                <a:gd name="connsiteY49" fmla="*/ 1661652 h 3156155"/>
                <a:gd name="connsiteX50" fmla="*/ 536503 w 1559057"/>
                <a:gd name="connsiteY50" fmla="*/ 1592826 h 3156155"/>
                <a:gd name="connsiteX51" fmla="*/ 507006 w 1559057"/>
                <a:gd name="connsiteY51" fmla="*/ 1519084 h 3156155"/>
                <a:gd name="connsiteX52" fmla="*/ 492257 w 1559057"/>
                <a:gd name="connsiteY52" fmla="*/ 1465007 h 3156155"/>
                <a:gd name="connsiteX53" fmla="*/ 457845 w 1559057"/>
                <a:gd name="connsiteY53" fmla="*/ 1381432 h 3156155"/>
                <a:gd name="connsiteX54" fmla="*/ 438180 w 1559057"/>
                <a:gd name="connsiteY54" fmla="*/ 1327355 h 3156155"/>
                <a:gd name="connsiteX55" fmla="*/ 418516 w 1559057"/>
                <a:gd name="connsiteY55" fmla="*/ 1243781 h 3156155"/>
                <a:gd name="connsiteX56" fmla="*/ 374270 w 1559057"/>
                <a:gd name="connsiteY56" fmla="*/ 1160207 h 3156155"/>
                <a:gd name="connsiteX57" fmla="*/ 339857 w 1559057"/>
                <a:gd name="connsiteY57" fmla="*/ 1076632 h 3156155"/>
                <a:gd name="connsiteX58" fmla="*/ 330025 w 1559057"/>
                <a:gd name="connsiteY58" fmla="*/ 1047136 h 3156155"/>
                <a:gd name="connsiteX59" fmla="*/ 320193 w 1559057"/>
                <a:gd name="connsiteY59" fmla="*/ 1032387 h 3156155"/>
                <a:gd name="connsiteX60" fmla="*/ 320193 w 1559057"/>
                <a:gd name="connsiteY60" fmla="*/ 997974 h 3156155"/>
                <a:gd name="connsiteX61" fmla="*/ 256283 w 1559057"/>
                <a:gd name="connsiteY61" fmla="*/ 894736 h 3156155"/>
                <a:gd name="connsiteX62" fmla="*/ 251367 w 1559057"/>
                <a:gd name="connsiteY62" fmla="*/ 825910 h 3156155"/>
                <a:gd name="connsiteX63" fmla="*/ 231703 w 1559057"/>
                <a:gd name="connsiteY63" fmla="*/ 766916 h 3156155"/>
                <a:gd name="connsiteX64" fmla="*/ 192374 w 1559057"/>
                <a:gd name="connsiteY64" fmla="*/ 717755 h 3156155"/>
                <a:gd name="connsiteX65" fmla="*/ 192374 w 1559057"/>
                <a:gd name="connsiteY65" fmla="*/ 658762 h 3156155"/>
                <a:gd name="connsiteX66" fmla="*/ 143212 w 1559057"/>
                <a:gd name="connsiteY66" fmla="*/ 604684 h 3156155"/>
                <a:gd name="connsiteX67" fmla="*/ 96560 w 1559057"/>
                <a:gd name="connsiteY67" fmla="*/ 544301 h 3156155"/>
                <a:gd name="connsiteX68" fmla="*/ 101476 w 1559057"/>
                <a:gd name="connsiteY68" fmla="*/ 503209 h 3156155"/>
                <a:gd name="connsiteX69" fmla="*/ 42856 w 1559057"/>
                <a:gd name="connsiteY69" fmla="*/ 358878 h 3156155"/>
                <a:gd name="connsiteX70" fmla="*/ 25225 w 1559057"/>
                <a:gd name="connsiteY70" fmla="*/ 265471 h 3156155"/>
                <a:gd name="connsiteX71" fmla="*/ 0 w 1559057"/>
                <a:gd name="connsiteY71" fmla="*/ 226142 h 3156155"/>
                <a:gd name="connsiteX72" fmla="*/ 1390 w 1559057"/>
                <a:gd name="connsiteY72" fmla="*/ 176981 h 3156155"/>
                <a:gd name="connsiteX73" fmla="*/ 63911 w 1559057"/>
                <a:gd name="connsiteY73" fmla="*/ 141178 h 3156155"/>
                <a:gd name="connsiteX74" fmla="*/ 89135 w 1559057"/>
                <a:gd name="connsiteY74" fmla="*/ 117987 h 3156155"/>
                <a:gd name="connsiteX75" fmla="*/ 157961 w 1559057"/>
                <a:gd name="connsiteY75" fmla="*/ 93407 h 3156155"/>
                <a:gd name="connsiteX76" fmla="*/ 153045 w 1559057"/>
                <a:gd name="connsiteY76" fmla="*/ 49162 h 3156155"/>
                <a:gd name="connsiteX77" fmla="*/ 285780 w 1559057"/>
                <a:gd name="connsiteY77" fmla="*/ 24581 h 3156155"/>
                <a:gd name="connsiteX78" fmla="*/ 384103 w 1559057"/>
                <a:gd name="connsiteY78" fmla="*/ 24581 h 3156155"/>
                <a:gd name="connsiteX79" fmla="*/ 448012 w 1559057"/>
                <a:gd name="connsiteY79" fmla="*/ 0 h 3156155"/>
                <a:gd name="connsiteX0" fmla="*/ 448012 w 1559057"/>
                <a:gd name="connsiteY0" fmla="*/ 0 h 3156155"/>
                <a:gd name="connsiteX1" fmla="*/ 492257 w 1559057"/>
                <a:gd name="connsiteY1" fmla="*/ 103239 h 3156155"/>
                <a:gd name="connsiteX2" fmla="*/ 502090 w 1559057"/>
                <a:gd name="connsiteY2" fmla="*/ 181897 h 3156155"/>
                <a:gd name="connsiteX3" fmla="*/ 516838 w 1559057"/>
                <a:gd name="connsiteY3" fmla="*/ 221226 h 3156155"/>
                <a:gd name="connsiteX4" fmla="*/ 511922 w 1559057"/>
                <a:gd name="connsiteY4" fmla="*/ 265471 h 3156155"/>
                <a:gd name="connsiteX5" fmla="*/ 605328 w 1559057"/>
                <a:gd name="connsiteY5" fmla="*/ 403123 h 3156155"/>
                <a:gd name="connsiteX6" fmla="*/ 634825 w 1559057"/>
                <a:gd name="connsiteY6" fmla="*/ 481781 h 3156155"/>
                <a:gd name="connsiteX7" fmla="*/ 698735 w 1559057"/>
                <a:gd name="connsiteY7" fmla="*/ 609600 h 3156155"/>
                <a:gd name="connsiteX8" fmla="*/ 787225 w 1559057"/>
                <a:gd name="connsiteY8" fmla="*/ 712839 h 3156155"/>
                <a:gd name="connsiteX9" fmla="*/ 811806 w 1559057"/>
                <a:gd name="connsiteY9" fmla="*/ 786581 h 3156155"/>
                <a:gd name="connsiteX10" fmla="*/ 811806 w 1559057"/>
                <a:gd name="connsiteY10" fmla="*/ 850491 h 3156155"/>
                <a:gd name="connsiteX11" fmla="*/ 860967 w 1559057"/>
                <a:gd name="connsiteY11" fmla="*/ 929149 h 3156155"/>
                <a:gd name="connsiteX12" fmla="*/ 974038 w 1559057"/>
                <a:gd name="connsiteY12" fmla="*/ 1047136 h 3156155"/>
                <a:gd name="connsiteX13" fmla="*/ 988787 w 1559057"/>
                <a:gd name="connsiteY13" fmla="*/ 1130710 h 3156155"/>
                <a:gd name="connsiteX14" fmla="*/ 1047780 w 1559057"/>
                <a:gd name="connsiteY14" fmla="*/ 1253613 h 3156155"/>
                <a:gd name="connsiteX15" fmla="*/ 1062528 w 1559057"/>
                <a:gd name="connsiteY15" fmla="*/ 1302774 h 3156155"/>
                <a:gd name="connsiteX16" fmla="*/ 1082193 w 1559057"/>
                <a:gd name="connsiteY16" fmla="*/ 1396181 h 3156155"/>
                <a:gd name="connsiteX17" fmla="*/ 1131354 w 1559057"/>
                <a:gd name="connsiteY17" fmla="*/ 1514168 h 3156155"/>
                <a:gd name="connsiteX18" fmla="*/ 1234593 w 1559057"/>
                <a:gd name="connsiteY18" fmla="*/ 1681316 h 3156155"/>
                <a:gd name="connsiteX19" fmla="*/ 1303419 w 1559057"/>
                <a:gd name="connsiteY19" fmla="*/ 1794387 h 3156155"/>
                <a:gd name="connsiteX20" fmla="*/ 1323083 w 1559057"/>
                <a:gd name="connsiteY20" fmla="*/ 1912374 h 3156155"/>
                <a:gd name="connsiteX21" fmla="*/ 1362412 w 1559057"/>
                <a:gd name="connsiteY21" fmla="*/ 2005781 h 3156155"/>
                <a:gd name="connsiteX22" fmla="*/ 1426322 w 1559057"/>
                <a:gd name="connsiteY22" fmla="*/ 2231923 h 3156155"/>
                <a:gd name="connsiteX23" fmla="*/ 1465651 w 1559057"/>
                <a:gd name="connsiteY23" fmla="*/ 2423652 h 3156155"/>
                <a:gd name="connsiteX24" fmla="*/ 1500064 w 1559057"/>
                <a:gd name="connsiteY24" fmla="*/ 2541639 h 3156155"/>
                <a:gd name="connsiteX25" fmla="*/ 1504980 w 1559057"/>
                <a:gd name="connsiteY25" fmla="*/ 2585884 h 3156155"/>
                <a:gd name="connsiteX26" fmla="*/ 1559057 w 1559057"/>
                <a:gd name="connsiteY26" fmla="*/ 2659626 h 3156155"/>
                <a:gd name="connsiteX27" fmla="*/ 1524645 w 1559057"/>
                <a:gd name="connsiteY27" fmla="*/ 2821858 h 3156155"/>
                <a:gd name="connsiteX28" fmla="*/ 1460735 w 1559057"/>
                <a:gd name="connsiteY28" fmla="*/ 2821858 h 3156155"/>
                <a:gd name="connsiteX29" fmla="*/ 1332916 w 1559057"/>
                <a:gd name="connsiteY29" fmla="*/ 2836607 h 3156155"/>
                <a:gd name="connsiteX30" fmla="*/ 1229677 w 1559057"/>
                <a:gd name="connsiteY30" fmla="*/ 2871020 h 3156155"/>
                <a:gd name="connsiteX31" fmla="*/ 1185432 w 1559057"/>
                <a:gd name="connsiteY31" fmla="*/ 2895600 h 3156155"/>
                <a:gd name="connsiteX32" fmla="*/ 1116606 w 1559057"/>
                <a:gd name="connsiteY32" fmla="*/ 2930013 h 3156155"/>
                <a:gd name="connsiteX33" fmla="*/ 1087109 w 1559057"/>
                <a:gd name="connsiteY33" fmla="*/ 3018503 h 3156155"/>
                <a:gd name="connsiteX34" fmla="*/ 1047780 w 1559057"/>
                <a:gd name="connsiteY34" fmla="*/ 3062749 h 3156155"/>
                <a:gd name="connsiteX35" fmla="*/ 1047780 w 1559057"/>
                <a:gd name="connsiteY35" fmla="*/ 3106994 h 3156155"/>
                <a:gd name="connsiteX36" fmla="*/ 988787 w 1559057"/>
                <a:gd name="connsiteY36" fmla="*/ 3156155 h 3156155"/>
                <a:gd name="connsiteX37" fmla="*/ 949457 w 1559057"/>
                <a:gd name="connsiteY37" fmla="*/ 3106994 h 3156155"/>
                <a:gd name="connsiteX38" fmla="*/ 905212 w 1559057"/>
                <a:gd name="connsiteY38" fmla="*/ 2910349 h 3156155"/>
                <a:gd name="connsiteX39" fmla="*/ 890464 w 1559057"/>
                <a:gd name="connsiteY39" fmla="*/ 2826774 h 3156155"/>
                <a:gd name="connsiteX40" fmla="*/ 865883 w 1559057"/>
                <a:gd name="connsiteY40" fmla="*/ 2743200 h 3156155"/>
                <a:gd name="connsiteX41" fmla="*/ 846219 w 1559057"/>
                <a:gd name="connsiteY41" fmla="*/ 2630129 h 3156155"/>
                <a:gd name="connsiteX42" fmla="*/ 797057 w 1559057"/>
                <a:gd name="connsiteY42" fmla="*/ 2512142 h 3156155"/>
                <a:gd name="connsiteX43" fmla="*/ 782309 w 1559057"/>
                <a:gd name="connsiteY43" fmla="*/ 2394155 h 3156155"/>
                <a:gd name="connsiteX44" fmla="*/ 767561 w 1559057"/>
                <a:gd name="connsiteY44" fmla="*/ 2335162 h 3156155"/>
                <a:gd name="connsiteX45" fmla="*/ 683987 w 1559057"/>
                <a:gd name="connsiteY45" fmla="*/ 2113936 h 3156155"/>
                <a:gd name="connsiteX46" fmla="*/ 683987 w 1559057"/>
                <a:gd name="connsiteY46" fmla="*/ 2074607 h 3156155"/>
                <a:gd name="connsiteX47" fmla="*/ 649574 w 1559057"/>
                <a:gd name="connsiteY47" fmla="*/ 1951703 h 3156155"/>
                <a:gd name="connsiteX48" fmla="*/ 610245 w 1559057"/>
                <a:gd name="connsiteY48" fmla="*/ 1863213 h 3156155"/>
                <a:gd name="connsiteX49" fmla="*/ 551251 w 1559057"/>
                <a:gd name="connsiteY49" fmla="*/ 1661652 h 3156155"/>
                <a:gd name="connsiteX50" fmla="*/ 536503 w 1559057"/>
                <a:gd name="connsiteY50" fmla="*/ 1592826 h 3156155"/>
                <a:gd name="connsiteX51" fmla="*/ 507006 w 1559057"/>
                <a:gd name="connsiteY51" fmla="*/ 1519084 h 3156155"/>
                <a:gd name="connsiteX52" fmla="*/ 492257 w 1559057"/>
                <a:gd name="connsiteY52" fmla="*/ 1465007 h 3156155"/>
                <a:gd name="connsiteX53" fmla="*/ 457845 w 1559057"/>
                <a:gd name="connsiteY53" fmla="*/ 1381432 h 3156155"/>
                <a:gd name="connsiteX54" fmla="*/ 438180 w 1559057"/>
                <a:gd name="connsiteY54" fmla="*/ 1327355 h 3156155"/>
                <a:gd name="connsiteX55" fmla="*/ 418516 w 1559057"/>
                <a:gd name="connsiteY55" fmla="*/ 1243781 h 3156155"/>
                <a:gd name="connsiteX56" fmla="*/ 374270 w 1559057"/>
                <a:gd name="connsiteY56" fmla="*/ 1160207 h 3156155"/>
                <a:gd name="connsiteX57" fmla="*/ 339857 w 1559057"/>
                <a:gd name="connsiteY57" fmla="*/ 1076632 h 3156155"/>
                <a:gd name="connsiteX58" fmla="*/ 330025 w 1559057"/>
                <a:gd name="connsiteY58" fmla="*/ 1047136 h 3156155"/>
                <a:gd name="connsiteX59" fmla="*/ 320193 w 1559057"/>
                <a:gd name="connsiteY59" fmla="*/ 1032387 h 3156155"/>
                <a:gd name="connsiteX60" fmla="*/ 320193 w 1559057"/>
                <a:gd name="connsiteY60" fmla="*/ 997974 h 3156155"/>
                <a:gd name="connsiteX61" fmla="*/ 256283 w 1559057"/>
                <a:gd name="connsiteY61" fmla="*/ 894736 h 3156155"/>
                <a:gd name="connsiteX62" fmla="*/ 251367 w 1559057"/>
                <a:gd name="connsiteY62" fmla="*/ 825910 h 3156155"/>
                <a:gd name="connsiteX63" fmla="*/ 231703 w 1559057"/>
                <a:gd name="connsiteY63" fmla="*/ 766916 h 3156155"/>
                <a:gd name="connsiteX64" fmla="*/ 192374 w 1559057"/>
                <a:gd name="connsiteY64" fmla="*/ 717755 h 3156155"/>
                <a:gd name="connsiteX65" fmla="*/ 192374 w 1559057"/>
                <a:gd name="connsiteY65" fmla="*/ 658762 h 3156155"/>
                <a:gd name="connsiteX66" fmla="*/ 143212 w 1559057"/>
                <a:gd name="connsiteY66" fmla="*/ 604684 h 3156155"/>
                <a:gd name="connsiteX67" fmla="*/ 96560 w 1559057"/>
                <a:gd name="connsiteY67" fmla="*/ 544301 h 3156155"/>
                <a:gd name="connsiteX68" fmla="*/ 101476 w 1559057"/>
                <a:gd name="connsiteY68" fmla="*/ 503209 h 3156155"/>
                <a:gd name="connsiteX69" fmla="*/ 42856 w 1559057"/>
                <a:gd name="connsiteY69" fmla="*/ 358878 h 3156155"/>
                <a:gd name="connsiteX70" fmla="*/ 25225 w 1559057"/>
                <a:gd name="connsiteY70" fmla="*/ 265471 h 3156155"/>
                <a:gd name="connsiteX71" fmla="*/ 0 w 1559057"/>
                <a:gd name="connsiteY71" fmla="*/ 226142 h 3156155"/>
                <a:gd name="connsiteX72" fmla="*/ 1390 w 1559057"/>
                <a:gd name="connsiteY72" fmla="*/ 176981 h 3156155"/>
                <a:gd name="connsiteX73" fmla="*/ 63911 w 1559057"/>
                <a:gd name="connsiteY73" fmla="*/ 141178 h 3156155"/>
                <a:gd name="connsiteX74" fmla="*/ 89135 w 1559057"/>
                <a:gd name="connsiteY74" fmla="*/ 117987 h 3156155"/>
                <a:gd name="connsiteX75" fmla="*/ 123277 w 1559057"/>
                <a:gd name="connsiteY75" fmla="*/ 87101 h 3156155"/>
                <a:gd name="connsiteX76" fmla="*/ 153045 w 1559057"/>
                <a:gd name="connsiteY76" fmla="*/ 49162 h 3156155"/>
                <a:gd name="connsiteX77" fmla="*/ 285780 w 1559057"/>
                <a:gd name="connsiteY77" fmla="*/ 24581 h 3156155"/>
                <a:gd name="connsiteX78" fmla="*/ 384103 w 1559057"/>
                <a:gd name="connsiteY78" fmla="*/ 24581 h 3156155"/>
                <a:gd name="connsiteX79" fmla="*/ 448012 w 1559057"/>
                <a:gd name="connsiteY79" fmla="*/ 0 h 3156155"/>
                <a:gd name="connsiteX0" fmla="*/ 448012 w 1559057"/>
                <a:gd name="connsiteY0" fmla="*/ 0 h 3156155"/>
                <a:gd name="connsiteX1" fmla="*/ 492257 w 1559057"/>
                <a:gd name="connsiteY1" fmla="*/ 103239 h 3156155"/>
                <a:gd name="connsiteX2" fmla="*/ 502090 w 1559057"/>
                <a:gd name="connsiteY2" fmla="*/ 181897 h 3156155"/>
                <a:gd name="connsiteX3" fmla="*/ 516838 w 1559057"/>
                <a:gd name="connsiteY3" fmla="*/ 221226 h 3156155"/>
                <a:gd name="connsiteX4" fmla="*/ 511922 w 1559057"/>
                <a:gd name="connsiteY4" fmla="*/ 265471 h 3156155"/>
                <a:gd name="connsiteX5" fmla="*/ 605328 w 1559057"/>
                <a:gd name="connsiteY5" fmla="*/ 403123 h 3156155"/>
                <a:gd name="connsiteX6" fmla="*/ 634825 w 1559057"/>
                <a:gd name="connsiteY6" fmla="*/ 481781 h 3156155"/>
                <a:gd name="connsiteX7" fmla="*/ 698735 w 1559057"/>
                <a:gd name="connsiteY7" fmla="*/ 609600 h 3156155"/>
                <a:gd name="connsiteX8" fmla="*/ 787225 w 1559057"/>
                <a:gd name="connsiteY8" fmla="*/ 712839 h 3156155"/>
                <a:gd name="connsiteX9" fmla="*/ 811806 w 1559057"/>
                <a:gd name="connsiteY9" fmla="*/ 786581 h 3156155"/>
                <a:gd name="connsiteX10" fmla="*/ 811806 w 1559057"/>
                <a:gd name="connsiteY10" fmla="*/ 850491 h 3156155"/>
                <a:gd name="connsiteX11" fmla="*/ 860967 w 1559057"/>
                <a:gd name="connsiteY11" fmla="*/ 929149 h 3156155"/>
                <a:gd name="connsiteX12" fmla="*/ 974038 w 1559057"/>
                <a:gd name="connsiteY12" fmla="*/ 1047136 h 3156155"/>
                <a:gd name="connsiteX13" fmla="*/ 988787 w 1559057"/>
                <a:gd name="connsiteY13" fmla="*/ 1130710 h 3156155"/>
                <a:gd name="connsiteX14" fmla="*/ 1047780 w 1559057"/>
                <a:gd name="connsiteY14" fmla="*/ 1253613 h 3156155"/>
                <a:gd name="connsiteX15" fmla="*/ 1062528 w 1559057"/>
                <a:gd name="connsiteY15" fmla="*/ 1302774 h 3156155"/>
                <a:gd name="connsiteX16" fmla="*/ 1082193 w 1559057"/>
                <a:gd name="connsiteY16" fmla="*/ 1396181 h 3156155"/>
                <a:gd name="connsiteX17" fmla="*/ 1131354 w 1559057"/>
                <a:gd name="connsiteY17" fmla="*/ 1514168 h 3156155"/>
                <a:gd name="connsiteX18" fmla="*/ 1234593 w 1559057"/>
                <a:gd name="connsiteY18" fmla="*/ 1681316 h 3156155"/>
                <a:gd name="connsiteX19" fmla="*/ 1303419 w 1559057"/>
                <a:gd name="connsiteY19" fmla="*/ 1794387 h 3156155"/>
                <a:gd name="connsiteX20" fmla="*/ 1323083 w 1559057"/>
                <a:gd name="connsiteY20" fmla="*/ 1912374 h 3156155"/>
                <a:gd name="connsiteX21" fmla="*/ 1362412 w 1559057"/>
                <a:gd name="connsiteY21" fmla="*/ 2005781 h 3156155"/>
                <a:gd name="connsiteX22" fmla="*/ 1426322 w 1559057"/>
                <a:gd name="connsiteY22" fmla="*/ 2231923 h 3156155"/>
                <a:gd name="connsiteX23" fmla="*/ 1465651 w 1559057"/>
                <a:gd name="connsiteY23" fmla="*/ 2423652 h 3156155"/>
                <a:gd name="connsiteX24" fmla="*/ 1500064 w 1559057"/>
                <a:gd name="connsiteY24" fmla="*/ 2541639 h 3156155"/>
                <a:gd name="connsiteX25" fmla="*/ 1504980 w 1559057"/>
                <a:gd name="connsiteY25" fmla="*/ 2585884 h 3156155"/>
                <a:gd name="connsiteX26" fmla="*/ 1559057 w 1559057"/>
                <a:gd name="connsiteY26" fmla="*/ 2659626 h 3156155"/>
                <a:gd name="connsiteX27" fmla="*/ 1524645 w 1559057"/>
                <a:gd name="connsiteY27" fmla="*/ 2821858 h 3156155"/>
                <a:gd name="connsiteX28" fmla="*/ 1460735 w 1559057"/>
                <a:gd name="connsiteY28" fmla="*/ 2821858 h 3156155"/>
                <a:gd name="connsiteX29" fmla="*/ 1332916 w 1559057"/>
                <a:gd name="connsiteY29" fmla="*/ 2836607 h 3156155"/>
                <a:gd name="connsiteX30" fmla="*/ 1229677 w 1559057"/>
                <a:gd name="connsiteY30" fmla="*/ 2871020 h 3156155"/>
                <a:gd name="connsiteX31" fmla="*/ 1185432 w 1559057"/>
                <a:gd name="connsiteY31" fmla="*/ 2895600 h 3156155"/>
                <a:gd name="connsiteX32" fmla="*/ 1116606 w 1559057"/>
                <a:gd name="connsiteY32" fmla="*/ 2930013 h 3156155"/>
                <a:gd name="connsiteX33" fmla="*/ 1087109 w 1559057"/>
                <a:gd name="connsiteY33" fmla="*/ 3018503 h 3156155"/>
                <a:gd name="connsiteX34" fmla="*/ 1047780 w 1559057"/>
                <a:gd name="connsiteY34" fmla="*/ 3062749 h 3156155"/>
                <a:gd name="connsiteX35" fmla="*/ 1047780 w 1559057"/>
                <a:gd name="connsiteY35" fmla="*/ 3106994 h 3156155"/>
                <a:gd name="connsiteX36" fmla="*/ 988787 w 1559057"/>
                <a:gd name="connsiteY36" fmla="*/ 3156155 h 3156155"/>
                <a:gd name="connsiteX37" fmla="*/ 949457 w 1559057"/>
                <a:gd name="connsiteY37" fmla="*/ 3106994 h 3156155"/>
                <a:gd name="connsiteX38" fmla="*/ 905212 w 1559057"/>
                <a:gd name="connsiteY38" fmla="*/ 2910349 h 3156155"/>
                <a:gd name="connsiteX39" fmla="*/ 890464 w 1559057"/>
                <a:gd name="connsiteY39" fmla="*/ 2826774 h 3156155"/>
                <a:gd name="connsiteX40" fmla="*/ 865883 w 1559057"/>
                <a:gd name="connsiteY40" fmla="*/ 2743200 h 3156155"/>
                <a:gd name="connsiteX41" fmla="*/ 846219 w 1559057"/>
                <a:gd name="connsiteY41" fmla="*/ 2630129 h 3156155"/>
                <a:gd name="connsiteX42" fmla="*/ 797057 w 1559057"/>
                <a:gd name="connsiteY42" fmla="*/ 2512142 h 3156155"/>
                <a:gd name="connsiteX43" fmla="*/ 782309 w 1559057"/>
                <a:gd name="connsiteY43" fmla="*/ 2394155 h 3156155"/>
                <a:gd name="connsiteX44" fmla="*/ 767561 w 1559057"/>
                <a:gd name="connsiteY44" fmla="*/ 2335162 h 3156155"/>
                <a:gd name="connsiteX45" fmla="*/ 683987 w 1559057"/>
                <a:gd name="connsiteY45" fmla="*/ 2113936 h 3156155"/>
                <a:gd name="connsiteX46" fmla="*/ 683987 w 1559057"/>
                <a:gd name="connsiteY46" fmla="*/ 2074607 h 3156155"/>
                <a:gd name="connsiteX47" fmla="*/ 649574 w 1559057"/>
                <a:gd name="connsiteY47" fmla="*/ 1951703 h 3156155"/>
                <a:gd name="connsiteX48" fmla="*/ 610245 w 1559057"/>
                <a:gd name="connsiteY48" fmla="*/ 1863213 h 3156155"/>
                <a:gd name="connsiteX49" fmla="*/ 551251 w 1559057"/>
                <a:gd name="connsiteY49" fmla="*/ 1661652 h 3156155"/>
                <a:gd name="connsiteX50" fmla="*/ 536503 w 1559057"/>
                <a:gd name="connsiteY50" fmla="*/ 1592826 h 3156155"/>
                <a:gd name="connsiteX51" fmla="*/ 507006 w 1559057"/>
                <a:gd name="connsiteY51" fmla="*/ 1519084 h 3156155"/>
                <a:gd name="connsiteX52" fmla="*/ 492257 w 1559057"/>
                <a:gd name="connsiteY52" fmla="*/ 1465007 h 3156155"/>
                <a:gd name="connsiteX53" fmla="*/ 457845 w 1559057"/>
                <a:gd name="connsiteY53" fmla="*/ 1381432 h 3156155"/>
                <a:gd name="connsiteX54" fmla="*/ 438180 w 1559057"/>
                <a:gd name="connsiteY54" fmla="*/ 1327355 h 3156155"/>
                <a:gd name="connsiteX55" fmla="*/ 418516 w 1559057"/>
                <a:gd name="connsiteY55" fmla="*/ 1243781 h 3156155"/>
                <a:gd name="connsiteX56" fmla="*/ 374270 w 1559057"/>
                <a:gd name="connsiteY56" fmla="*/ 1160207 h 3156155"/>
                <a:gd name="connsiteX57" fmla="*/ 339857 w 1559057"/>
                <a:gd name="connsiteY57" fmla="*/ 1076632 h 3156155"/>
                <a:gd name="connsiteX58" fmla="*/ 330025 w 1559057"/>
                <a:gd name="connsiteY58" fmla="*/ 1047136 h 3156155"/>
                <a:gd name="connsiteX59" fmla="*/ 320193 w 1559057"/>
                <a:gd name="connsiteY59" fmla="*/ 1032387 h 3156155"/>
                <a:gd name="connsiteX60" fmla="*/ 320193 w 1559057"/>
                <a:gd name="connsiteY60" fmla="*/ 997974 h 3156155"/>
                <a:gd name="connsiteX61" fmla="*/ 256283 w 1559057"/>
                <a:gd name="connsiteY61" fmla="*/ 894736 h 3156155"/>
                <a:gd name="connsiteX62" fmla="*/ 251367 w 1559057"/>
                <a:gd name="connsiteY62" fmla="*/ 825910 h 3156155"/>
                <a:gd name="connsiteX63" fmla="*/ 231703 w 1559057"/>
                <a:gd name="connsiteY63" fmla="*/ 766916 h 3156155"/>
                <a:gd name="connsiteX64" fmla="*/ 192374 w 1559057"/>
                <a:gd name="connsiteY64" fmla="*/ 717755 h 3156155"/>
                <a:gd name="connsiteX65" fmla="*/ 192374 w 1559057"/>
                <a:gd name="connsiteY65" fmla="*/ 658762 h 3156155"/>
                <a:gd name="connsiteX66" fmla="*/ 143212 w 1559057"/>
                <a:gd name="connsiteY66" fmla="*/ 604684 h 3156155"/>
                <a:gd name="connsiteX67" fmla="*/ 96560 w 1559057"/>
                <a:gd name="connsiteY67" fmla="*/ 544301 h 3156155"/>
                <a:gd name="connsiteX68" fmla="*/ 101476 w 1559057"/>
                <a:gd name="connsiteY68" fmla="*/ 503209 h 3156155"/>
                <a:gd name="connsiteX69" fmla="*/ 42856 w 1559057"/>
                <a:gd name="connsiteY69" fmla="*/ 358878 h 3156155"/>
                <a:gd name="connsiteX70" fmla="*/ 25225 w 1559057"/>
                <a:gd name="connsiteY70" fmla="*/ 265471 h 3156155"/>
                <a:gd name="connsiteX71" fmla="*/ 0 w 1559057"/>
                <a:gd name="connsiteY71" fmla="*/ 226142 h 3156155"/>
                <a:gd name="connsiteX72" fmla="*/ 1390 w 1559057"/>
                <a:gd name="connsiteY72" fmla="*/ 176981 h 3156155"/>
                <a:gd name="connsiteX73" fmla="*/ 63911 w 1559057"/>
                <a:gd name="connsiteY73" fmla="*/ 141178 h 3156155"/>
                <a:gd name="connsiteX74" fmla="*/ 89135 w 1559057"/>
                <a:gd name="connsiteY74" fmla="*/ 117987 h 3156155"/>
                <a:gd name="connsiteX75" fmla="*/ 123277 w 1559057"/>
                <a:gd name="connsiteY75" fmla="*/ 87101 h 3156155"/>
                <a:gd name="connsiteX76" fmla="*/ 153045 w 1559057"/>
                <a:gd name="connsiteY76" fmla="*/ 49162 h 3156155"/>
                <a:gd name="connsiteX77" fmla="*/ 285780 w 1559057"/>
                <a:gd name="connsiteY77" fmla="*/ 24581 h 3156155"/>
                <a:gd name="connsiteX78" fmla="*/ 384103 w 1559057"/>
                <a:gd name="connsiteY78" fmla="*/ 24581 h 3156155"/>
                <a:gd name="connsiteX79" fmla="*/ 448012 w 1559057"/>
                <a:gd name="connsiteY79" fmla="*/ 0 h 3156155"/>
                <a:gd name="connsiteX0" fmla="*/ 438553 w 1559057"/>
                <a:gd name="connsiteY0" fmla="*/ 0 h 3143543"/>
                <a:gd name="connsiteX1" fmla="*/ 492257 w 1559057"/>
                <a:gd name="connsiteY1" fmla="*/ 90627 h 3143543"/>
                <a:gd name="connsiteX2" fmla="*/ 502090 w 1559057"/>
                <a:gd name="connsiteY2" fmla="*/ 169285 h 3143543"/>
                <a:gd name="connsiteX3" fmla="*/ 516838 w 1559057"/>
                <a:gd name="connsiteY3" fmla="*/ 208614 h 3143543"/>
                <a:gd name="connsiteX4" fmla="*/ 511922 w 1559057"/>
                <a:gd name="connsiteY4" fmla="*/ 252859 h 3143543"/>
                <a:gd name="connsiteX5" fmla="*/ 605328 w 1559057"/>
                <a:gd name="connsiteY5" fmla="*/ 390511 h 3143543"/>
                <a:gd name="connsiteX6" fmla="*/ 634825 w 1559057"/>
                <a:gd name="connsiteY6" fmla="*/ 469169 h 3143543"/>
                <a:gd name="connsiteX7" fmla="*/ 698735 w 1559057"/>
                <a:gd name="connsiteY7" fmla="*/ 596988 h 3143543"/>
                <a:gd name="connsiteX8" fmla="*/ 787225 w 1559057"/>
                <a:gd name="connsiteY8" fmla="*/ 700227 h 3143543"/>
                <a:gd name="connsiteX9" fmla="*/ 811806 w 1559057"/>
                <a:gd name="connsiteY9" fmla="*/ 773969 h 3143543"/>
                <a:gd name="connsiteX10" fmla="*/ 811806 w 1559057"/>
                <a:gd name="connsiteY10" fmla="*/ 837879 h 3143543"/>
                <a:gd name="connsiteX11" fmla="*/ 860967 w 1559057"/>
                <a:gd name="connsiteY11" fmla="*/ 916537 h 3143543"/>
                <a:gd name="connsiteX12" fmla="*/ 974038 w 1559057"/>
                <a:gd name="connsiteY12" fmla="*/ 1034524 h 3143543"/>
                <a:gd name="connsiteX13" fmla="*/ 988787 w 1559057"/>
                <a:gd name="connsiteY13" fmla="*/ 1118098 h 3143543"/>
                <a:gd name="connsiteX14" fmla="*/ 1047780 w 1559057"/>
                <a:gd name="connsiteY14" fmla="*/ 1241001 h 3143543"/>
                <a:gd name="connsiteX15" fmla="*/ 1062528 w 1559057"/>
                <a:gd name="connsiteY15" fmla="*/ 1290162 h 3143543"/>
                <a:gd name="connsiteX16" fmla="*/ 1082193 w 1559057"/>
                <a:gd name="connsiteY16" fmla="*/ 1383569 h 3143543"/>
                <a:gd name="connsiteX17" fmla="*/ 1131354 w 1559057"/>
                <a:gd name="connsiteY17" fmla="*/ 1501556 h 3143543"/>
                <a:gd name="connsiteX18" fmla="*/ 1234593 w 1559057"/>
                <a:gd name="connsiteY18" fmla="*/ 1668704 h 3143543"/>
                <a:gd name="connsiteX19" fmla="*/ 1303419 w 1559057"/>
                <a:gd name="connsiteY19" fmla="*/ 1781775 h 3143543"/>
                <a:gd name="connsiteX20" fmla="*/ 1323083 w 1559057"/>
                <a:gd name="connsiteY20" fmla="*/ 1899762 h 3143543"/>
                <a:gd name="connsiteX21" fmla="*/ 1362412 w 1559057"/>
                <a:gd name="connsiteY21" fmla="*/ 1993169 h 3143543"/>
                <a:gd name="connsiteX22" fmla="*/ 1426322 w 1559057"/>
                <a:gd name="connsiteY22" fmla="*/ 2219311 h 3143543"/>
                <a:gd name="connsiteX23" fmla="*/ 1465651 w 1559057"/>
                <a:gd name="connsiteY23" fmla="*/ 2411040 h 3143543"/>
                <a:gd name="connsiteX24" fmla="*/ 1500064 w 1559057"/>
                <a:gd name="connsiteY24" fmla="*/ 2529027 h 3143543"/>
                <a:gd name="connsiteX25" fmla="*/ 1504980 w 1559057"/>
                <a:gd name="connsiteY25" fmla="*/ 2573272 h 3143543"/>
                <a:gd name="connsiteX26" fmla="*/ 1559057 w 1559057"/>
                <a:gd name="connsiteY26" fmla="*/ 2647014 h 3143543"/>
                <a:gd name="connsiteX27" fmla="*/ 1524645 w 1559057"/>
                <a:gd name="connsiteY27" fmla="*/ 2809246 h 3143543"/>
                <a:gd name="connsiteX28" fmla="*/ 1460735 w 1559057"/>
                <a:gd name="connsiteY28" fmla="*/ 2809246 h 3143543"/>
                <a:gd name="connsiteX29" fmla="*/ 1332916 w 1559057"/>
                <a:gd name="connsiteY29" fmla="*/ 2823995 h 3143543"/>
                <a:gd name="connsiteX30" fmla="*/ 1229677 w 1559057"/>
                <a:gd name="connsiteY30" fmla="*/ 2858408 h 3143543"/>
                <a:gd name="connsiteX31" fmla="*/ 1185432 w 1559057"/>
                <a:gd name="connsiteY31" fmla="*/ 2882988 h 3143543"/>
                <a:gd name="connsiteX32" fmla="*/ 1116606 w 1559057"/>
                <a:gd name="connsiteY32" fmla="*/ 2917401 h 3143543"/>
                <a:gd name="connsiteX33" fmla="*/ 1087109 w 1559057"/>
                <a:gd name="connsiteY33" fmla="*/ 3005891 h 3143543"/>
                <a:gd name="connsiteX34" fmla="*/ 1047780 w 1559057"/>
                <a:gd name="connsiteY34" fmla="*/ 3050137 h 3143543"/>
                <a:gd name="connsiteX35" fmla="*/ 1047780 w 1559057"/>
                <a:gd name="connsiteY35" fmla="*/ 3094382 h 3143543"/>
                <a:gd name="connsiteX36" fmla="*/ 988787 w 1559057"/>
                <a:gd name="connsiteY36" fmla="*/ 3143543 h 3143543"/>
                <a:gd name="connsiteX37" fmla="*/ 949457 w 1559057"/>
                <a:gd name="connsiteY37" fmla="*/ 3094382 h 3143543"/>
                <a:gd name="connsiteX38" fmla="*/ 905212 w 1559057"/>
                <a:gd name="connsiteY38" fmla="*/ 2897737 h 3143543"/>
                <a:gd name="connsiteX39" fmla="*/ 890464 w 1559057"/>
                <a:gd name="connsiteY39" fmla="*/ 2814162 h 3143543"/>
                <a:gd name="connsiteX40" fmla="*/ 865883 w 1559057"/>
                <a:gd name="connsiteY40" fmla="*/ 2730588 h 3143543"/>
                <a:gd name="connsiteX41" fmla="*/ 846219 w 1559057"/>
                <a:gd name="connsiteY41" fmla="*/ 2617517 h 3143543"/>
                <a:gd name="connsiteX42" fmla="*/ 797057 w 1559057"/>
                <a:gd name="connsiteY42" fmla="*/ 2499530 h 3143543"/>
                <a:gd name="connsiteX43" fmla="*/ 782309 w 1559057"/>
                <a:gd name="connsiteY43" fmla="*/ 2381543 h 3143543"/>
                <a:gd name="connsiteX44" fmla="*/ 767561 w 1559057"/>
                <a:gd name="connsiteY44" fmla="*/ 2322550 h 3143543"/>
                <a:gd name="connsiteX45" fmla="*/ 683987 w 1559057"/>
                <a:gd name="connsiteY45" fmla="*/ 2101324 h 3143543"/>
                <a:gd name="connsiteX46" fmla="*/ 683987 w 1559057"/>
                <a:gd name="connsiteY46" fmla="*/ 2061995 h 3143543"/>
                <a:gd name="connsiteX47" fmla="*/ 649574 w 1559057"/>
                <a:gd name="connsiteY47" fmla="*/ 1939091 h 3143543"/>
                <a:gd name="connsiteX48" fmla="*/ 610245 w 1559057"/>
                <a:gd name="connsiteY48" fmla="*/ 1850601 h 3143543"/>
                <a:gd name="connsiteX49" fmla="*/ 551251 w 1559057"/>
                <a:gd name="connsiteY49" fmla="*/ 1649040 h 3143543"/>
                <a:gd name="connsiteX50" fmla="*/ 536503 w 1559057"/>
                <a:gd name="connsiteY50" fmla="*/ 1580214 h 3143543"/>
                <a:gd name="connsiteX51" fmla="*/ 507006 w 1559057"/>
                <a:gd name="connsiteY51" fmla="*/ 1506472 h 3143543"/>
                <a:gd name="connsiteX52" fmla="*/ 492257 w 1559057"/>
                <a:gd name="connsiteY52" fmla="*/ 1452395 h 3143543"/>
                <a:gd name="connsiteX53" fmla="*/ 457845 w 1559057"/>
                <a:gd name="connsiteY53" fmla="*/ 1368820 h 3143543"/>
                <a:gd name="connsiteX54" fmla="*/ 438180 w 1559057"/>
                <a:gd name="connsiteY54" fmla="*/ 1314743 h 3143543"/>
                <a:gd name="connsiteX55" fmla="*/ 418516 w 1559057"/>
                <a:gd name="connsiteY55" fmla="*/ 1231169 h 3143543"/>
                <a:gd name="connsiteX56" fmla="*/ 374270 w 1559057"/>
                <a:gd name="connsiteY56" fmla="*/ 1147595 h 3143543"/>
                <a:gd name="connsiteX57" fmla="*/ 339857 w 1559057"/>
                <a:gd name="connsiteY57" fmla="*/ 1064020 h 3143543"/>
                <a:gd name="connsiteX58" fmla="*/ 330025 w 1559057"/>
                <a:gd name="connsiteY58" fmla="*/ 1034524 h 3143543"/>
                <a:gd name="connsiteX59" fmla="*/ 320193 w 1559057"/>
                <a:gd name="connsiteY59" fmla="*/ 1019775 h 3143543"/>
                <a:gd name="connsiteX60" fmla="*/ 320193 w 1559057"/>
                <a:gd name="connsiteY60" fmla="*/ 985362 h 3143543"/>
                <a:gd name="connsiteX61" fmla="*/ 256283 w 1559057"/>
                <a:gd name="connsiteY61" fmla="*/ 882124 h 3143543"/>
                <a:gd name="connsiteX62" fmla="*/ 251367 w 1559057"/>
                <a:gd name="connsiteY62" fmla="*/ 813298 h 3143543"/>
                <a:gd name="connsiteX63" fmla="*/ 231703 w 1559057"/>
                <a:gd name="connsiteY63" fmla="*/ 754304 h 3143543"/>
                <a:gd name="connsiteX64" fmla="*/ 192374 w 1559057"/>
                <a:gd name="connsiteY64" fmla="*/ 705143 h 3143543"/>
                <a:gd name="connsiteX65" fmla="*/ 192374 w 1559057"/>
                <a:gd name="connsiteY65" fmla="*/ 646150 h 3143543"/>
                <a:gd name="connsiteX66" fmla="*/ 143212 w 1559057"/>
                <a:gd name="connsiteY66" fmla="*/ 592072 h 3143543"/>
                <a:gd name="connsiteX67" fmla="*/ 96560 w 1559057"/>
                <a:gd name="connsiteY67" fmla="*/ 531689 h 3143543"/>
                <a:gd name="connsiteX68" fmla="*/ 101476 w 1559057"/>
                <a:gd name="connsiteY68" fmla="*/ 490597 h 3143543"/>
                <a:gd name="connsiteX69" fmla="*/ 42856 w 1559057"/>
                <a:gd name="connsiteY69" fmla="*/ 346266 h 3143543"/>
                <a:gd name="connsiteX70" fmla="*/ 25225 w 1559057"/>
                <a:gd name="connsiteY70" fmla="*/ 252859 h 3143543"/>
                <a:gd name="connsiteX71" fmla="*/ 0 w 1559057"/>
                <a:gd name="connsiteY71" fmla="*/ 213530 h 3143543"/>
                <a:gd name="connsiteX72" fmla="*/ 1390 w 1559057"/>
                <a:gd name="connsiteY72" fmla="*/ 164369 h 3143543"/>
                <a:gd name="connsiteX73" fmla="*/ 63911 w 1559057"/>
                <a:gd name="connsiteY73" fmla="*/ 128566 h 3143543"/>
                <a:gd name="connsiteX74" fmla="*/ 89135 w 1559057"/>
                <a:gd name="connsiteY74" fmla="*/ 105375 h 3143543"/>
                <a:gd name="connsiteX75" fmla="*/ 123277 w 1559057"/>
                <a:gd name="connsiteY75" fmla="*/ 74489 h 3143543"/>
                <a:gd name="connsiteX76" fmla="*/ 153045 w 1559057"/>
                <a:gd name="connsiteY76" fmla="*/ 36550 h 3143543"/>
                <a:gd name="connsiteX77" fmla="*/ 285780 w 1559057"/>
                <a:gd name="connsiteY77" fmla="*/ 11969 h 3143543"/>
                <a:gd name="connsiteX78" fmla="*/ 384103 w 1559057"/>
                <a:gd name="connsiteY78" fmla="*/ 11969 h 3143543"/>
                <a:gd name="connsiteX79" fmla="*/ 438553 w 1559057"/>
                <a:gd name="connsiteY79" fmla="*/ 0 h 3143543"/>
                <a:gd name="connsiteX0" fmla="*/ 438553 w 1559057"/>
                <a:gd name="connsiteY0" fmla="*/ 0 h 3143543"/>
                <a:gd name="connsiteX1" fmla="*/ 492257 w 1559057"/>
                <a:gd name="connsiteY1" fmla="*/ 90627 h 3143543"/>
                <a:gd name="connsiteX2" fmla="*/ 502090 w 1559057"/>
                <a:gd name="connsiteY2" fmla="*/ 169285 h 3143543"/>
                <a:gd name="connsiteX3" fmla="*/ 516838 w 1559057"/>
                <a:gd name="connsiteY3" fmla="*/ 208614 h 3143543"/>
                <a:gd name="connsiteX4" fmla="*/ 511922 w 1559057"/>
                <a:gd name="connsiteY4" fmla="*/ 252859 h 3143543"/>
                <a:gd name="connsiteX5" fmla="*/ 605328 w 1559057"/>
                <a:gd name="connsiteY5" fmla="*/ 390511 h 3143543"/>
                <a:gd name="connsiteX6" fmla="*/ 634825 w 1559057"/>
                <a:gd name="connsiteY6" fmla="*/ 469169 h 3143543"/>
                <a:gd name="connsiteX7" fmla="*/ 698735 w 1559057"/>
                <a:gd name="connsiteY7" fmla="*/ 596988 h 3143543"/>
                <a:gd name="connsiteX8" fmla="*/ 787225 w 1559057"/>
                <a:gd name="connsiteY8" fmla="*/ 700227 h 3143543"/>
                <a:gd name="connsiteX9" fmla="*/ 811806 w 1559057"/>
                <a:gd name="connsiteY9" fmla="*/ 773969 h 3143543"/>
                <a:gd name="connsiteX10" fmla="*/ 811806 w 1559057"/>
                <a:gd name="connsiteY10" fmla="*/ 837879 h 3143543"/>
                <a:gd name="connsiteX11" fmla="*/ 860967 w 1559057"/>
                <a:gd name="connsiteY11" fmla="*/ 916537 h 3143543"/>
                <a:gd name="connsiteX12" fmla="*/ 974038 w 1559057"/>
                <a:gd name="connsiteY12" fmla="*/ 1034524 h 3143543"/>
                <a:gd name="connsiteX13" fmla="*/ 988787 w 1559057"/>
                <a:gd name="connsiteY13" fmla="*/ 1118098 h 3143543"/>
                <a:gd name="connsiteX14" fmla="*/ 1047780 w 1559057"/>
                <a:gd name="connsiteY14" fmla="*/ 1241001 h 3143543"/>
                <a:gd name="connsiteX15" fmla="*/ 1062528 w 1559057"/>
                <a:gd name="connsiteY15" fmla="*/ 1290162 h 3143543"/>
                <a:gd name="connsiteX16" fmla="*/ 1082193 w 1559057"/>
                <a:gd name="connsiteY16" fmla="*/ 1383569 h 3143543"/>
                <a:gd name="connsiteX17" fmla="*/ 1131354 w 1559057"/>
                <a:gd name="connsiteY17" fmla="*/ 1501556 h 3143543"/>
                <a:gd name="connsiteX18" fmla="*/ 1234593 w 1559057"/>
                <a:gd name="connsiteY18" fmla="*/ 1668704 h 3143543"/>
                <a:gd name="connsiteX19" fmla="*/ 1303419 w 1559057"/>
                <a:gd name="connsiteY19" fmla="*/ 1781775 h 3143543"/>
                <a:gd name="connsiteX20" fmla="*/ 1323083 w 1559057"/>
                <a:gd name="connsiteY20" fmla="*/ 1899762 h 3143543"/>
                <a:gd name="connsiteX21" fmla="*/ 1362412 w 1559057"/>
                <a:gd name="connsiteY21" fmla="*/ 1993169 h 3143543"/>
                <a:gd name="connsiteX22" fmla="*/ 1426322 w 1559057"/>
                <a:gd name="connsiteY22" fmla="*/ 2219311 h 3143543"/>
                <a:gd name="connsiteX23" fmla="*/ 1465651 w 1559057"/>
                <a:gd name="connsiteY23" fmla="*/ 2411040 h 3143543"/>
                <a:gd name="connsiteX24" fmla="*/ 1500064 w 1559057"/>
                <a:gd name="connsiteY24" fmla="*/ 2529027 h 3143543"/>
                <a:gd name="connsiteX25" fmla="*/ 1504980 w 1559057"/>
                <a:gd name="connsiteY25" fmla="*/ 2573272 h 3143543"/>
                <a:gd name="connsiteX26" fmla="*/ 1559057 w 1559057"/>
                <a:gd name="connsiteY26" fmla="*/ 2647014 h 3143543"/>
                <a:gd name="connsiteX27" fmla="*/ 1524645 w 1559057"/>
                <a:gd name="connsiteY27" fmla="*/ 2809246 h 3143543"/>
                <a:gd name="connsiteX28" fmla="*/ 1460735 w 1559057"/>
                <a:gd name="connsiteY28" fmla="*/ 2809246 h 3143543"/>
                <a:gd name="connsiteX29" fmla="*/ 1332916 w 1559057"/>
                <a:gd name="connsiteY29" fmla="*/ 2823995 h 3143543"/>
                <a:gd name="connsiteX30" fmla="*/ 1229677 w 1559057"/>
                <a:gd name="connsiteY30" fmla="*/ 2858408 h 3143543"/>
                <a:gd name="connsiteX31" fmla="*/ 1185432 w 1559057"/>
                <a:gd name="connsiteY31" fmla="*/ 2882988 h 3143543"/>
                <a:gd name="connsiteX32" fmla="*/ 1116606 w 1559057"/>
                <a:gd name="connsiteY32" fmla="*/ 2917401 h 3143543"/>
                <a:gd name="connsiteX33" fmla="*/ 1087109 w 1559057"/>
                <a:gd name="connsiteY33" fmla="*/ 3005891 h 3143543"/>
                <a:gd name="connsiteX34" fmla="*/ 1047780 w 1559057"/>
                <a:gd name="connsiteY34" fmla="*/ 3050137 h 3143543"/>
                <a:gd name="connsiteX35" fmla="*/ 1047780 w 1559057"/>
                <a:gd name="connsiteY35" fmla="*/ 3094382 h 3143543"/>
                <a:gd name="connsiteX36" fmla="*/ 988787 w 1559057"/>
                <a:gd name="connsiteY36" fmla="*/ 3143543 h 3143543"/>
                <a:gd name="connsiteX37" fmla="*/ 949457 w 1559057"/>
                <a:gd name="connsiteY37" fmla="*/ 3094382 h 3143543"/>
                <a:gd name="connsiteX38" fmla="*/ 905212 w 1559057"/>
                <a:gd name="connsiteY38" fmla="*/ 2897737 h 3143543"/>
                <a:gd name="connsiteX39" fmla="*/ 890464 w 1559057"/>
                <a:gd name="connsiteY39" fmla="*/ 2814162 h 3143543"/>
                <a:gd name="connsiteX40" fmla="*/ 865883 w 1559057"/>
                <a:gd name="connsiteY40" fmla="*/ 2730588 h 3143543"/>
                <a:gd name="connsiteX41" fmla="*/ 846219 w 1559057"/>
                <a:gd name="connsiteY41" fmla="*/ 2617517 h 3143543"/>
                <a:gd name="connsiteX42" fmla="*/ 797057 w 1559057"/>
                <a:gd name="connsiteY42" fmla="*/ 2499530 h 3143543"/>
                <a:gd name="connsiteX43" fmla="*/ 782309 w 1559057"/>
                <a:gd name="connsiteY43" fmla="*/ 2381543 h 3143543"/>
                <a:gd name="connsiteX44" fmla="*/ 767561 w 1559057"/>
                <a:gd name="connsiteY44" fmla="*/ 2322550 h 3143543"/>
                <a:gd name="connsiteX45" fmla="*/ 683987 w 1559057"/>
                <a:gd name="connsiteY45" fmla="*/ 2101324 h 3143543"/>
                <a:gd name="connsiteX46" fmla="*/ 683987 w 1559057"/>
                <a:gd name="connsiteY46" fmla="*/ 2061995 h 3143543"/>
                <a:gd name="connsiteX47" fmla="*/ 649574 w 1559057"/>
                <a:gd name="connsiteY47" fmla="*/ 1939091 h 3143543"/>
                <a:gd name="connsiteX48" fmla="*/ 610245 w 1559057"/>
                <a:gd name="connsiteY48" fmla="*/ 1850601 h 3143543"/>
                <a:gd name="connsiteX49" fmla="*/ 551251 w 1559057"/>
                <a:gd name="connsiteY49" fmla="*/ 1649040 h 3143543"/>
                <a:gd name="connsiteX50" fmla="*/ 536503 w 1559057"/>
                <a:gd name="connsiteY50" fmla="*/ 1580214 h 3143543"/>
                <a:gd name="connsiteX51" fmla="*/ 507006 w 1559057"/>
                <a:gd name="connsiteY51" fmla="*/ 1506472 h 3143543"/>
                <a:gd name="connsiteX52" fmla="*/ 492257 w 1559057"/>
                <a:gd name="connsiteY52" fmla="*/ 1452395 h 3143543"/>
                <a:gd name="connsiteX53" fmla="*/ 457845 w 1559057"/>
                <a:gd name="connsiteY53" fmla="*/ 1368820 h 3143543"/>
                <a:gd name="connsiteX54" fmla="*/ 438180 w 1559057"/>
                <a:gd name="connsiteY54" fmla="*/ 1314743 h 3143543"/>
                <a:gd name="connsiteX55" fmla="*/ 418516 w 1559057"/>
                <a:gd name="connsiteY55" fmla="*/ 1231169 h 3143543"/>
                <a:gd name="connsiteX56" fmla="*/ 374270 w 1559057"/>
                <a:gd name="connsiteY56" fmla="*/ 1147595 h 3143543"/>
                <a:gd name="connsiteX57" fmla="*/ 339857 w 1559057"/>
                <a:gd name="connsiteY57" fmla="*/ 1064020 h 3143543"/>
                <a:gd name="connsiteX58" fmla="*/ 330025 w 1559057"/>
                <a:gd name="connsiteY58" fmla="*/ 1034524 h 3143543"/>
                <a:gd name="connsiteX59" fmla="*/ 320193 w 1559057"/>
                <a:gd name="connsiteY59" fmla="*/ 1019775 h 3143543"/>
                <a:gd name="connsiteX60" fmla="*/ 320193 w 1559057"/>
                <a:gd name="connsiteY60" fmla="*/ 985362 h 3143543"/>
                <a:gd name="connsiteX61" fmla="*/ 256283 w 1559057"/>
                <a:gd name="connsiteY61" fmla="*/ 882124 h 3143543"/>
                <a:gd name="connsiteX62" fmla="*/ 251367 w 1559057"/>
                <a:gd name="connsiteY62" fmla="*/ 813298 h 3143543"/>
                <a:gd name="connsiteX63" fmla="*/ 231703 w 1559057"/>
                <a:gd name="connsiteY63" fmla="*/ 754304 h 3143543"/>
                <a:gd name="connsiteX64" fmla="*/ 192374 w 1559057"/>
                <a:gd name="connsiteY64" fmla="*/ 705143 h 3143543"/>
                <a:gd name="connsiteX65" fmla="*/ 192374 w 1559057"/>
                <a:gd name="connsiteY65" fmla="*/ 646150 h 3143543"/>
                <a:gd name="connsiteX66" fmla="*/ 143212 w 1559057"/>
                <a:gd name="connsiteY66" fmla="*/ 592072 h 3143543"/>
                <a:gd name="connsiteX67" fmla="*/ 96560 w 1559057"/>
                <a:gd name="connsiteY67" fmla="*/ 531689 h 3143543"/>
                <a:gd name="connsiteX68" fmla="*/ 101476 w 1559057"/>
                <a:gd name="connsiteY68" fmla="*/ 490597 h 3143543"/>
                <a:gd name="connsiteX69" fmla="*/ 42856 w 1559057"/>
                <a:gd name="connsiteY69" fmla="*/ 346266 h 3143543"/>
                <a:gd name="connsiteX70" fmla="*/ 25225 w 1559057"/>
                <a:gd name="connsiteY70" fmla="*/ 252859 h 3143543"/>
                <a:gd name="connsiteX71" fmla="*/ 0 w 1559057"/>
                <a:gd name="connsiteY71" fmla="*/ 213530 h 3143543"/>
                <a:gd name="connsiteX72" fmla="*/ 1390 w 1559057"/>
                <a:gd name="connsiteY72" fmla="*/ 164369 h 3143543"/>
                <a:gd name="connsiteX73" fmla="*/ 63911 w 1559057"/>
                <a:gd name="connsiteY73" fmla="*/ 128566 h 3143543"/>
                <a:gd name="connsiteX74" fmla="*/ 89135 w 1559057"/>
                <a:gd name="connsiteY74" fmla="*/ 105375 h 3143543"/>
                <a:gd name="connsiteX75" fmla="*/ 123277 w 1559057"/>
                <a:gd name="connsiteY75" fmla="*/ 74489 h 3143543"/>
                <a:gd name="connsiteX76" fmla="*/ 153045 w 1559057"/>
                <a:gd name="connsiteY76" fmla="*/ 36550 h 3143543"/>
                <a:gd name="connsiteX77" fmla="*/ 285780 w 1559057"/>
                <a:gd name="connsiteY77" fmla="*/ 11969 h 3143543"/>
                <a:gd name="connsiteX78" fmla="*/ 387256 w 1559057"/>
                <a:gd name="connsiteY78" fmla="*/ 2510 h 3143543"/>
                <a:gd name="connsiteX79" fmla="*/ 438553 w 1559057"/>
                <a:gd name="connsiteY79" fmla="*/ 0 h 3143543"/>
                <a:gd name="connsiteX0" fmla="*/ 438553 w 1559057"/>
                <a:gd name="connsiteY0" fmla="*/ 0 h 3143543"/>
                <a:gd name="connsiteX1" fmla="*/ 492257 w 1559057"/>
                <a:gd name="connsiteY1" fmla="*/ 90627 h 3143543"/>
                <a:gd name="connsiteX2" fmla="*/ 502090 w 1559057"/>
                <a:gd name="connsiteY2" fmla="*/ 169285 h 3143543"/>
                <a:gd name="connsiteX3" fmla="*/ 516838 w 1559057"/>
                <a:gd name="connsiteY3" fmla="*/ 208614 h 3143543"/>
                <a:gd name="connsiteX4" fmla="*/ 511922 w 1559057"/>
                <a:gd name="connsiteY4" fmla="*/ 252859 h 3143543"/>
                <a:gd name="connsiteX5" fmla="*/ 605328 w 1559057"/>
                <a:gd name="connsiteY5" fmla="*/ 390511 h 3143543"/>
                <a:gd name="connsiteX6" fmla="*/ 634825 w 1559057"/>
                <a:gd name="connsiteY6" fmla="*/ 469169 h 3143543"/>
                <a:gd name="connsiteX7" fmla="*/ 698735 w 1559057"/>
                <a:gd name="connsiteY7" fmla="*/ 596988 h 3143543"/>
                <a:gd name="connsiteX8" fmla="*/ 787225 w 1559057"/>
                <a:gd name="connsiteY8" fmla="*/ 700227 h 3143543"/>
                <a:gd name="connsiteX9" fmla="*/ 811806 w 1559057"/>
                <a:gd name="connsiteY9" fmla="*/ 773969 h 3143543"/>
                <a:gd name="connsiteX10" fmla="*/ 811806 w 1559057"/>
                <a:gd name="connsiteY10" fmla="*/ 837879 h 3143543"/>
                <a:gd name="connsiteX11" fmla="*/ 860967 w 1559057"/>
                <a:gd name="connsiteY11" fmla="*/ 916537 h 3143543"/>
                <a:gd name="connsiteX12" fmla="*/ 974038 w 1559057"/>
                <a:gd name="connsiteY12" fmla="*/ 1034524 h 3143543"/>
                <a:gd name="connsiteX13" fmla="*/ 988787 w 1559057"/>
                <a:gd name="connsiteY13" fmla="*/ 1118098 h 3143543"/>
                <a:gd name="connsiteX14" fmla="*/ 1047780 w 1559057"/>
                <a:gd name="connsiteY14" fmla="*/ 1241001 h 3143543"/>
                <a:gd name="connsiteX15" fmla="*/ 1062528 w 1559057"/>
                <a:gd name="connsiteY15" fmla="*/ 1290162 h 3143543"/>
                <a:gd name="connsiteX16" fmla="*/ 1082193 w 1559057"/>
                <a:gd name="connsiteY16" fmla="*/ 1383569 h 3143543"/>
                <a:gd name="connsiteX17" fmla="*/ 1131354 w 1559057"/>
                <a:gd name="connsiteY17" fmla="*/ 1501556 h 3143543"/>
                <a:gd name="connsiteX18" fmla="*/ 1234593 w 1559057"/>
                <a:gd name="connsiteY18" fmla="*/ 1668704 h 3143543"/>
                <a:gd name="connsiteX19" fmla="*/ 1303419 w 1559057"/>
                <a:gd name="connsiteY19" fmla="*/ 1781775 h 3143543"/>
                <a:gd name="connsiteX20" fmla="*/ 1323083 w 1559057"/>
                <a:gd name="connsiteY20" fmla="*/ 1899762 h 3143543"/>
                <a:gd name="connsiteX21" fmla="*/ 1362412 w 1559057"/>
                <a:gd name="connsiteY21" fmla="*/ 1993169 h 3143543"/>
                <a:gd name="connsiteX22" fmla="*/ 1426322 w 1559057"/>
                <a:gd name="connsiteY22" fmla="*/ 2219311 h 3143543"/>
                <a:gd name="connsiteX23" fmla="*/ 1465651 w 1559057"/>
                <a:gd name="connsiteY23" fmla="*/ 2411040 h 3143543"/>
                <a:gd name="connsiteX24" fmla="*/ 1500064 w 1559057"/>
                <a:gd name="connsiteY24" fmla="*/ 2529027 h 3143543"/>
                <a:gd name="connsiteX25" fmla="*/ 1504980 w 1559057"/>
                <a:gd name="connsiteY25" fmla="*/ 2573272 h 3143543"/>
                <a:gd name="connsiteX26" fmla="*/ 1559057 w 1559057"/>
                <a:gd name="connsiteY26" fmla="*/ 2647014 h 3143543"/>
                <a:gd name="connsiteX27" fmla="*/ 1524645 w 1559057"/>
                <a:gd name="connsiteY27" fmla="*/ 2809246 h 3143543"/>
                <a:gd name="connsiteX28" fmla="*/ 1460735 w 1559057"/>
                <a:gd name="connsiteY28" fmla="*/ 2809246 h 3143543"/>
                <a:gd name="connsiteX29" fmla="*/ 1332916 w 1559057"/>
                <a:gd name="connsiteY29" fmla="*/ 2823995 h 3143543"/>
                <a:gd name="connsiteX30" fmla="*/ 1229677 w 1559057"/>
                <a:gd name="connsiteY30" fmla="*/ 2858408 h 3143543"/>
                <a:gd name="connsiteX31" fmla="*/ 1185432 w 1559057"/>
                <a:gd name="connsiteY31" fmla="*/ 2882988 h 3143543"/>
                <a:gd name="connsiteX32" fmla="*/ 1116606 w 1559057"/>
                <a:gd name="connsiteY32" fmla="*/ 2917401 h 3143543"/>
                <a:gd name="connsiteX33" fmla="*/ 1087109 w 1559057"/>
                <a:gd name="connsiteY33" fmla="*/ 3005891 h 3143543"/>
                <a:gd name="connsiteX34" fmla="*/ 1047780 w 1559057"/>
                <a:gd name="connsiteY34" fmla="*/ 3050137 h 3143543"/>
                <a:gd name="connsiteX35" fmla="*/ 1047780 w 1559057"/>
                <a:gd name="connsiteY35" fmla="*/ 3094382 h 3143543"/>
                <a:gd name="connsiteX36" fmla="*/ 988787 w 1559057"/>
                <a:gd name="connsiteY36" fmla="*/ 3143543 h 3143543"/>
                <a:gd name="connsiteX37" fmla="*/ 949457 w 1559057"/>
                <a:gd name="connsiteY37" fmla="*/ 3094382 h 3143543"/>
                <a:gd name="connsiteX38" fmla="*/ 905212 w 1559057"/>
                <a:gd name="connsiteY38" fmla="*/ 2897737 h 3143543"/>
                <a:gd name="connsiteX39" fmla="*/ 890464 w 1559057"/>
                <a:gd name="connsiteY39" fmla="*/ 2814162 h 3143543"/>
                <a:gd name="connsiteX40" fmla="*/ 865883 w 1559057"/>
                <a:gd name="connsiteY40" fmla="*/ 2730588 h 3143543"/>
                <a:gd name="connsiteX41" fmla="*/ 846219 w 1559057"/>
                <a:gd name="connsiteY41" fmla="*/ 2617517 h 3143543"/>
                <a:gd name="connsiteX42" fmla="*/ 797057 w 1559057"/>
                <a:gd name="connsiteY42" fmla="*/ 2499530 h 3143543"/>
                <a:gd name="connsiteX43" fmla="*/ 782309 w 1559057"/>
                <a:gd name="connsiteY43" fmla="*/ 2381543 h 3143543"/>
                <a:gd name="connsiteX44" fmla="*/ 767561 w 1559057"/>
                <a:gd name="connsiteY44" fmla="*/ 2322550 h 3143543"/>
                <a:gd name="connsiteX45" fmla="*/ 683987 w 1559057"/>
                <a:gd name="connsiteY45" fmla="*/ 2101324 h 3143543"/>
                <a:gd name="connsiteX46" fmla="*/ 683987 w 1559057"/>
                <a:gd name="connsiteY46" fmla="*/ 2061995 h 3143543"/>
                <a:gd name="connsiteX47" fmla="*/ 649574 w 1559057"/>
                <a:gd name="connsiteY47" fmla="*/ 1939091 h 3143543"/>
                <a:gd name="connsiteX48" fmla="*/ 610245 w 1559057"/>
                <a:gd name="connsiteY48" fmla="*/ 1850601 h 3143543"/>
                <a:gd name="connsiteX49" fmla="*/ 551251 w 1559057"/>
                <a:gd name="connsiteY49" fmla="*/ 1649040 h 3143543"/>
                <a:gd name="connsiteX50" fmla="*/ 527043 w 1559057"/>
                <a:gd name="connsiteY50" fmla="*/ 1583367 h 3143543"/>
                <a:gd name="connsiteX51" fmla="*/ 507006 w 1559057"/>
                <a:gd name="connsiteY51" fmla="*/ 1506472 h 3143543"/>
                <a:gd name="connsiteX52" fmla="*/ 492257 w 1559057"/>
                <a:gd name="connsiteY52" fmla="*/ 1452395 h 3143543"/>
                <a:gd name="connsiteX53" fmla="*/ 457845 w 1559057"/>
                <a:gd name="connsiteY53" fmla="*/ 1368820 h 3143543"/>
                <a:gd name="connsiteX54" fmla="*/ 438180 w 1559057"/>
                <a:gd name="connsiteY54" fmla="*/ 1314743 h 3143543"/>
                <a:gd name="connsiteX55" fmla="*/ 418516 w 1559057"/>
                <a:gd name="connsiteY55" fmla="*/ 1231169 h 3143543"/>
                <a:gd name="connsiteX56" fmla="*/ 374270 w 1559057"/>
                <a:gd name="connsiteY56" fmla="*/ 1147595 h 3143543"/>
                <a:gd name="connsiteX57" fmla="*/ 339857 w 1559057"/>
                <a:gd name="connsiteY57" fmla="*/ 1064020 h 3143543"/>
                <a:gd name="connsiteX58" fmla="*/ 330025 w 1559057"/>
                <a:gd name="connsiteY58" fmla="*/ 1034524 h 3143543"/>
                <a:gd name="connsiteX59" fmla="*/ 320193 w 1559057"/>
                <a:gd name="connsiteY59" fmla="*/ 1019775 h 3143543"/>
                <a:gd name="connsiteX60" fmla="*/ 320193 w 1559057"/>
                <a:gd name="connsiteY60" fmla="*/ 985362 h 3143543"/>
                <a:gd name="connsiteX61" fmla="*/ 256283 w 1559057"/>
                <a:gd name="connsiteY61" fmla="*/ 882124 h 3143543"/>
                <a:gd name="connsiteX62" fmla="*/ 251367 w 1559057"/>
                <a:gd name="connsiteY62" fmla="*/ 813298 h 3143543"/>
                <a:gd name="connsiteX63" fmla="*/ 231703 w 1559057"/>
                <a:gd name="connsiteY63" fmla="*/ 754304 h 3143543"/>
                <a:gd name="connsiteX64" fmla="*/ 192374 w 1559057"/>
                <a:gd name="connsiteY64" fmla="*/ 705143 h 3143543"/>
                <a:gd name="connsiteX65" fmla="*/ 192374 w 1559057"/>
                <a:gd name="connsiteY65" fmla="*/ 646150 h 3143543"/>
                <a:gd name="connsiteX66" fmla="*/ 143212 w 1559057"/>
                <a:gd name="connsiteY66" fmla="*/ 592072 h 3143543"/>
                <a:gd name="connsiteX67" fmla="*/ 96560 w 1559057"/>
                <a:gd name="connsiteY67" fmla="*/ 531689 h 3143543"/>
                <a:gd name="connsiteX68" fmla="*/ 101476 w 1559057"/>
                <a:gd name="connsiteY68" fmla="*/ 490597 h 3143543"/>
                <a:gd name="connsiteX69" fmla="*/ 42856 w 1559057"/>
                <a:gd name="connsiteY69" fmla="*/ 346266 h 3143543"/>
                <a:gd name="connsiteX70" fmla="*/ 25225 w 1559057"/>
                <a:gd name="connsiteY70" fmla="*/ 252859 h 3143543"/>
                <a:gd name="connsiteX71" fmla="*/ 0 w 1559057"/>
                <a:gd name="connsiteY71" fmla="*/ 213530 h 3143543"/>
                <a:gd name="connsiteX72" fmla="*/ 1390 w 1559057"/>
                <a:gd name="connsiteY72" fmla="*/ 164369 h 3143543"/>
                <a:gd name="connsiteX73" fmla="*/ 63911 w 1559057"/>
                <a:gd name="connsiteY73" fmla="*/ 128566 h 3143543"/>
                <a:gd name="connsiteX74" fmla="*/ 89135 w 1559057"/>
                <a:gd name="connsiteY74" fmla="*/ 105375 h 3143543"/>
                <a:gd name="connsiteX75" fmla="*/ 123277 w 1559057"/>
                <a:gd name="connsiteY75" fmla="*/ 74489 h 3143543"/>
                <a:gd name="connsiteX76" fmla="*/ 153045 w 1559057"/>
                <a:gd name="connsiteY76" fmla="*/ 36550 h 3143543"/>
                <a:gd name="connsiteX77" fmla="*/ 285780 w 1559057"/>
                <a:gd name="connsiteY77" fmla="*/ 11969 h 3143543"/>
                <a:gd name="connsiteX78" fmla="*/ 387256 w 1559057"/>
                <a:gd name="connsiteY78" fmla="*/ 2510 h 3143543"/>
                <a:gd name="connsiteX79" fmla="*/ 438553 w 1559057"/>
                <a:gd name="connsiteY79" fmla="*/ 0 h 3143543"/>
                <a:gd name="connsiteX0" fmla="*/ 438553 w 1559057"/>
                <a:gd name="connsiteY0" fmla="*/ 0 h 3143543"/>
                <a:gd name="connsiteX1" fmla="*/ 492257 w 1559057"/>
                <a:gd name="connsiteY1" fmla="*/ 90627 h 3143543"/>
                <a:gd name="connsiteX2" fmla="*/ 502090 w 1559057"/>
                <a:gd name="connsiteY2" fmla="*/ 169285 h 3143543"/>
                <a:gd name="connsiteX3" fmla="*/ 516838 w 1559057"/>
                <a:gd name="connsiteY3" fmla="*/ 208614 h 3143543"/>
                <a:gd name="connsiteX4" fmla="*/ 511922 w 1559057"/>
                <a:gd name="connsiteY4" fmla="*/ 252859 h 3143543"/>
                <a:gd name="connsiteX5" fmla="*/ 605328 w 1559057"/>
                <a:gd name="connsiteY5" fmla="*/ 390511 h 3143543"/>
                <a:gd name="connsiteX6" fmla="*/ 634825 w 1559057"/>
                <a:gd name="connsiteY6" fmla="*/ 469169 h 3143543"/>
                <a:gd name="connsiteX7" fmla="*/ 698735 w 1559057"/>
                <a:gd name="connsiteY7" fmla="*/ 596988 h 3143543"/>
                <a:gd name="connsiteX8" fmla="*/ 787225 w 1559057"/>
                <a:gd name="connsiteY8" fmla="*/ 700227 h 3143543"/>
                <a:gd name="connsiteX9" fmla="*/ 811806 w 1559057"/>
                <a:gd name="connsiteY9" fmla="*/ 773969 h 3143543"/>
                <a:gd name="connsiteX10" fmla="*/ 811806 w 1559057"/>
                <a:gd name="connsiteY10" fmla="*/ 837879 h 3143543"/>
                <a:gd name="connsiteX11" fmla="*/ 860967 w 1559057"/>
                <a:gd name="connsiteY11" fmla="*/ 916537 h 3143543"/>
                <a:gd name="connsiteX12" fmla="*/ 974038 w 1559057"/>
                <a:gd name="connsiteY12" fmla="*/ 1034524 h 3143543"/>
                <a:gd name="connsiteX13" fmla="*/ 988787 w 1559057"/>
                <a:gd name="connsiteY13" fmla="*/ 1118098 h 3143543"/>
                <a:gd name="connsiteX14" fmla="*/ 1047780 w 1559057"/>
                <a:gd name="connsiteY14" fmla="*/ 1241001 h 3143543"/>
                <a:gd name="connsiteX15" fmla="*/ 1062528 w 1559057"/>
                <a:gd name="connsiteY15" fmla="*/ 1290162 h 3143543"/>
                <a:gd name="connsiteX16" fmla="*/ 1082193 w 1559057"/>
                <a:gd name="connsiteY16" fmla="*/ 1383569 h 3143543"/>
                <a:gd name="connsiteX17" fmla="*/ 1131354 w 1559057"/>
                <a:gd name="connsiteY17" fmla="*/ 1501556 h 3143543"/>
                <a:gd name="connsiteX18" fmla="*/ 1234593 w 1559057"/>
                <a:gd name="connsiteY18" fmla="*/ 1668704 h 3143543"/>
                <a:gd name="connsiteX19" fmla="*/ 1303419 w 1559057"/>
                <a:gd name="connsiteY19" fmla="*/ 1781775 h 3143543"/>
                <a:gd name="connsiteX20" fmla="*/ 1323083 w 1559057"/>
                <a:gd name="connsiteY20" fmla="*/ 1899762 h 3143543"/>
                <a:gd name="connsiteX21" fmla="*/ 1362412 w 1559057"/>
                <a:gd name="connsiteY21" fmla="*/ 1993169 h 3143543"/>
                <a:gd name="connsiteX22" fmla="*/ 1426322 w 1559057"/>
                <a:gd name="connsiteY22" fmla="*/ 2219311 h 3143543"/>
                <a:gd name="connsiteX23" fmla="*/ 1465651 w 1559057"/>
                <a:gd name="connsiteY23" fmla="*/ 2411040 h 3143543"/>
                <a:gd name="connsiteX24" fmla="*/ 1500064 w 1559057"/>
                <a:gd name="connsiteY24" fmla="*/ 2529027 h 3143543"/>
                <a:gd name="connsiteX25" fmla="*/ 1504980 w 1559057"/>
                <a:gd name="connsiteY25" fmla="*/ 2573272 h 3143543"/>
                <a:gd name="connsiteX26" fmla="*/ 1559057 w 1559057"/>
                <a:gd name="connsiteY26" fmla="*/ 2647014 h 3143543"/>
                <a:gd name="connsiteX27" fmla="*/ 1524645 w 1559057"/>
                <a:gd name="connsiteY27" fmla="*/ 2809246 h 3143543"/>
                <a:gd name="connsiteX28" fmla="*/ 1460735 w 1559057"/>
                <a:gd name="connsiteY28" fmla="*/ 2809246 h 3143543"/>
                <a:gd name="connsiteX29" fmla="*/ 1332916 w 1559057"/>
                <a:gd name="connsiteY29" fmla="*/ 2823995 h 3143543"/>
                <a:gd name="connsiteX30" fmla="*/ 1229677 w 1559057"/>
                <a:gd name="connsiteY30" fmla="*/ 2858408 h 3143543"/>
                <a:gd name="connsiteX31" fmla="*/ 1185432 w 1559057"/>
                <a:gd name="connsiteY31" fmla="*/ 2882988 h 3143543"/>
                <a:gd name="connsiteX32" fmla="*/ 1116606 w 1559057"/>
                <a:gd name="connsiteY32" fmla="*/ 2917401 h 3143543"/>
                <a:gd name="connsiteX33" fmla="*/ 1087109 w 1559057"/>
                <a:gd name="connsiteY33" fmla="*/ 3005891 h 3143543"/>
                <a:gd name="connsiteX34" fmla="*/ 1047780 w 1559057"/>
                <a:gd name="connsiteY34" fmla="*/ 3050137 h 3143543"/>
                <a:gd name="connsiteX35" fmla="*/ 1047780 w 1559057"/>
                <a:gd name="connsiteY35" fmla="*/ 3094382 h 3143543"/>
                <a:gd name="connsiteX36" fmla="*/ 988787 w 1559057"/>
                <a:gd name="connsiteY36" fmla="*/ 3143543 h 3143543"/>
                <a:gd name="connsiteX37" fmla="*/ 949457 w 1559057"/>
                <a:gd name="connsiteY37" fmla="*/ 3094382 h 3143543"/>
                <a:gd name="connsiteX38" fmla="*/ 905212 w 1559057"/>
                <a:gd name="connsiteY38" fmla="*/ 2897737 h 3143543"/>
                <a:gd name="connsiteX39" fmla="*/ 890464 w 1559057"/>
                <a:gd name="connsiteY39" fmla="*/ 2814162 h 3143543"/>
                <a:gd name="connsiteX40" fmla="*/ 865883 w 1559057"/>
                <a:gd name="connsiteY40" fmla="*/ 2730588 h 3143543"/>
                <a:gd name="connsiteX41" fmla="*/ 846219 w 1559057"/>
                <a:gd name="connsiteY41" fmla="*/ 2617517 h 3143543"/>
                <a:gd name="connsiteX42" fmla="*/ 797057 w 1559057"/>
                <a:gd name="connsiteY42" fmla="*/ 2499530 h 3143543"/>
                <a:gd name="connsiteX43" fmla="*/ 769696 w 1559057"/>
                <a:gd name="connsiteY43" fmla="*/ 2381543 h 3143543"/>
                <a:gd name="connsiteX44" fmla="*/ 767561 w 1559057"/>
                <a:gd name="connsiteY44" fmla="*/ 2322550 h 3143543"/>
                <a:gd name="connsiteX45" fmla="*/ 683987 w 1559057"/>
                <a:gd name="connsiteY45" fmla="*/ 2101324 h 3143543"/>
                <a:gd name="connsiteX46" fmla="*/ 683987 w 1559057"/>
                <a:gd name="connsiteY46" fmla="*/ 2061995 h 3143543"/>
                <a:gd name="connsiteX47" fmla="*/ 649574 w 1559057"/>
                <a:gd name="connsiteY47" fmla="*/ 1939091 h 3143543"/>
                <a:gd name="connsiteX48" fmla="*/ 610245 w 1559057"/>
                <a:gd name="connsiteY48" fmla="*/ 1850601 h 3143543"/>
                <a:gd name="connsiteX49" fmla="*/ 551251 w 1559057"/>
                <a:gd name="connsiteY49" fmla="*/ 1649040 h 3143543"/>
                <a:gd name="connsiteX50" fmla="*/ 527043 w 1559057"/>
                <a:gd name="connsiteY50" fmla="*/ 1583367 h 3143543"/>
                <a:gd name="connsiteX51" fmla="*/ 507006 w 1559057"/>
                <a:gd name="connsiteY51" fmla="*/ 1506472 h 3143543"/>
                <a:gd name="connsiteX52" fmla="*/ 492257 w 1559057"/>
                <a:gd name="connsiteY52" fmla="*/ 1452395 h 3143543"/>
                <a:gd name="connsiteX53" fmla="*/ 457845 w 1559057"/>
                <a:gd name="connsiteY53" fmla="*/ 1368820 h 3143543"/>
                <a:gd name="connsiteX54" fmla="*/ 438180 w 1559057"/>
                <a:gd name="connsiteY54" fmla="*/ 1314743 h 3143543"/>
                <a:gd name="connsiteX55" fmla="*/ 418516 w 1559057"/>
                <a:gd name="connsiteY55" fmla="*/ 1231169 h 3143543"/>
                <a:gd name="connsiteX56" fmla="*/ 374270 w 1559057"/>
                <a:gd name="connsiteY56" fmla="*/ 1147595 h 3143543"/>
                <a:gd name="connsiteX57" fmla="*/ 339857 w 1559057"/>
                <a:gd name="connsiteY57" fmla="*/ 1064020 h 3143543"/>
                <a:gd name="connsiteX58" fmla="*/ 330025 w 1559057"/>
                <a:gd name="connsiteY58" fmla="*/ 1034524 h 3143543"/>
                <a:gd name="connsiteX59" fmla="*/ 320193 w 1559057"/>
                <a:gd name="connsiteY59" fmla="*/ 1019775 h 3143543"/>
                <a:gd name="connsiteX60" fmla="*/ 320193 w 1559057"/>
                <a:gd name="connsiteY60" fmla="*/ 985362 h 3143543"/>
                <a:gd name="connsiteX61" fmla="*/ 256283 w 1559057"/>
                <a:gd name="connsiteY61" fmla="*/ 882124 h 3143543"/>
                <a:gd name="connsiteX62" fmla="*/ 251367 w 1559057"/>
                <a:gd name="connsiteY62" fmla="*/ 813298 h 3143543"/>
                <a:gd name="connsiteX63" fmla="*/ 231703 w 1559057"/>
                <a:gd name="connsiteY63" fmla="*/ 754304 h 3143543"/>
                <a:gd name="connsiteX64" fmla="*/ 192374 w 1559057"/>
                <a:gd name="connsiteY64" fmla="*/ 705143 h 3143543"/>
                <a:gd name="connsiteX65" fmla="*/ 192374 w 1559057"/>
                <a:gd name="connsiteY65" fmla="*/ 646150 h 3143543"/>
                <a:gd name="connsiteX66" fmla="*/ 143212 w 1559057"/>
                <a:gd name="connsiteY66" fmla="*/ 592072 h 3143543"/>
                <a:gd name="connsiteX67" fmla="*/ 96560 w 1559057"/>
                <a:gd name="connsiteY67" fmla="*/ 531689 h 3143543"/>
                <a:gd name="connsiteX68" fmla="*/ 101476 w 1559057"/>
                <a:gd name="connsiteY68" fmla="*/ 490597 h 3143543"/>
                <a:gd name="connsiteX69" fmla="*/ 42856 w 1559057"/>
                <a:gd name="connsiteY69" fmla="*/ 346266 h 3143543"/>
                <a:gd name="connsiteX70" fmla="*/ 25225 w 1559057"/>
                <a:gd name="connsiteY70" fmla="*/ 252859 h 3143543"/>
                <a:gd name="connsiteX71" fmla="*/ 0 w 1559057"/>
                <a:gd name="connsiteY71" fmla="*/ 213530 h 3143543"/>
                <a:gd name="connsiteX72" fmla="*/ 1390 w 1559057"/>
                <a:gd name="connsiteY72" fmla="*/ 164369 h 3143543"/>
                <a:gd name="connsiteX73" fmla="*/ 63911 w 1559057"/>
                <a:gd name="connsiteY73" fmla="*/ 128566 h 3143543"/>
                <a:gd name="connsiteX74" fmla="*/ 89135 w 1559057"/>
                <a:gd name="connsiteY74" fmla="*/ 105375 h 3143543"/>
                <a:gd name="connsiteX75" fmla="*/ 123277 w 1559057"/>
                <a:gd name="connsiteY75" fmla="*/ 74489 h 3143543"/>
                <a:gd name="connsiteX76" fmla="*/ 153045 w 1559057"/>
                <a:gd name="connsiteY76" fmla="*/ 36550 h 3143543"/>
                <a:gd name="connsiteX77" fmla="*/ 285780 w 1559057"/>
                <a:gd name="connsiteY77" fmla="*/ 11969 h 3143543"/>
                <a:gd name="connsiteX78" fmla="*/ 387256 w 1559057"/>
                <a:gd name="connsiteY78" fmla="*/ 2510 h 3143543"/>
                <a:gd name="connsiteX79" fmla="*/ 438553 w 1559057"/>
                <a:gd name="connsiteY79" fmla="*/ 0 h 3143543"/>
                <a:gd name="connsiteX0" fmla="*/ 438553 w 1559057"/>
                <a:gd name="connsiteY0" fmla="*/ 0 h 3143543"/>
                <a:gd name="connsiteX1" fmla="*/ 492257 w 1559057"/>
                <a:gd name="connsiteY1" fmla="*/ 90627 h 3143543"/>
                <a:gd name="connsiteX2" fmla="*/ 502090 w 1559057"/>
                <a:gd name="connsiteY2" fmla="*/ 169285 h 3143543"/>
                <a:gd name="connsiteX3" fmla="*/ 516838 w 1559057"/>
                <a:gd name="connsiteY3" fmla="*/ 208614 h 3143543"/>
                <a:gd name="connsiteX4" fmla="*/ 511922 w 1559057"/>
                <a:gd name="connsiteY4" fmla="*/ 252859 h 3143543"/>
                <a:gd name="connsiteX5" fmla="*/ 605328 w 1559057"/>
                <a:gd name="connsiteY5" fmla="*/ 390511 h 3143543"/>
                <a:gd name="connsiteX6" fmla="*/ 634825 w 1559057"/>
                <a:gd name="connsiteY6" fmla="*/ 469169 h 3143543"/>
                <a:gd name="connsiteX7" fmla="*/ 698735 w 1559057"/>
                <a:gd name="connsiteY7" fmla="*/ 596988 h 3143543"/>
                <a:gd name="connsiteX8" fmla="*/ 787225 w 1559057"/>
                <a:gd name="connsiteY8" fmla="*/ 700227 h 3143543"/>
                <a:gd name="connsiteX9" fmla="*/ 811806 w 1559057"/>
                <a:gd name="connsiteY9" fmla="*/ 773969 h 3143543"/>
                <a:gd name="connsiteX10" fmla="*/ 811806 w 1559057"/>
                <a:gd name="connsiteY10" fmla="*/ 837879 h 3143543"/>
                <a:gd name="connsiteX11" fmla="*/ 860967 w 1559057"/>
                <a:gd name="connsiteY11" fmla="*/ 916537 h 3143543"/>
                <a:gd name="connsiteX12" fmla="*/ 974038 w 1559057"/>
                <a:gd name="connsiteY12" fmla="*/ 1034524 h 3143543"/>
                <a:gd name="connsiteX13" fmla="*/ 988787 w 1559057"/>
                <a:gd name="connsiteY13" fmla="*/ 1118098 h 3143543"/>
                <a:gd name="connsiteX14" fmla="*/ 1047780 w 1559057"/>
                <a:gd name="connsiteY14" fmla="*/ 1241001 h 3143543"/>
                <a:gd name="connsiteX15" fmla="*/ 1062528 w 1559057"/>
                <a:gd name="connsiteY15" fmla="*/ 1290162 h 3143543"/>
                <a:gd name="connsiteX16" fmla="*/ 1082193 w 1559057"/>
                <a:gd name="connsiteY16" fmla="*/ 1383569 h 3143543"/>
                <a:gd name="connsiteX17" fmla="*/ 1131354 w 1559057"/>
                <a:gd name="connsiteY17" fmla="*/ 1501556 h 3143543"/>
                <a:gd name="connsiteX18" fmla="*/ 1234593 w 1559057"/>
                <a:gd name="connsiteY18" fmla="*/ 1668704 h 3143543"/>
                <a:gd name="connsiteX19" fmla="*/ 1303419 w 1559057"/>
                <a:gd name="connsiteY19" fmla="*/ 1781775 h 3143543"/>
                <a:gd name="connsiteX20" fmla="*/ 1323083 w 1559057"/>
                <a:gd name="connsiteY20" fmla="*/ 1899762 h 3143543"/>
                <a:gd name="connsiteX21" fmla="*/ 1362412 w 1559057"/>
                <a:gd name="connsiteY21" fmla="*/ 1993169 h 3143543"/>
                <a:gd name="connsiteX22" fmla="*/ 1426322 w 1559057"/>
                <a:gd name="connsiteY22" fmla="*/ 2219311 h 3143543"/>
                <a:gd name="connsiteX23" fmla="*/ 1465651 w 1559057"/>
                <a:gd name="connsiteY23" fmla="*/ 2411040 h 3143543"/>
                <a:gd name="connsiteX24" fmla="*/ 1500064 w 1559057"/>
                <a:gd name="connsiteY24" fmla="*/ 2529027 h 3143543"/>
                <a:gd name="connsiteX25" fmla="*/ 1504980 w 1559057"/>
                <a:gd name="connsiteY25" fmla="*/ 2573272 h 3143543"/>
                <a:gd name="connsiteX26" fmla="*/ 1559057 w 1559057"/>
                <a:gd name="connsiteY26" fmla="*/ 2647014 h 3143543"/>
                <a:gd name="connsiteX27" fmla="*/ 1524645 w 1559057"/>
                <a:gd name="connsiteY27" fmla="*/ 2809246 h 3143543"/>
                <a:gd name="connsiteX28" fmla="*/ 1460735 w 1559057"/>
                <a:gd name="connsiteY28" fmla="*/ 2809246 h 3143543"/>
                <a:gd name="connsiteX29" fmla="*/ 1332916 w 1559057"/>
                <a:gd name="connsiteY29" fmla="*/ 2823995 h 3143543"/>
                <a:gd name="connsiteX30" fmla="*/ 1229677 w 1559057"/>
                <a:gd name="connsiteY30" fmla="*/ 2858408 h 3143543"/>
                <a:gd name="connsiteX31" fmla="*/ 1185432 w 1559057"/>
                <a:gd name="connsiteY31" fmla="*/ 2882988 h 3143543"/>
                <a:gd name="connsiteX32" fmla="*/ 1116606 w 1559057"/>
                <a:gd name="connsiteY32" fmla="*/ 2917401 h 3143543"/>
                <a:gd name="connsiteX33" fmla="*/ 1087109 w 1559057"/>
                <a:gd name="connsiteY33" fmla="*/ 3005891 h 3143543"/>
                <a:gd name="connsiteX34" fmla="*/ 1047780 w 1559057"/>
                <a:gd name="connsiteY34" fmla="*/ 3050137 h 3143543"/>
                <a:gd name="connsiteX35" fmla="*/ 1047780 w 1559057"/>
                <a:gd name="connsiteY35" fmla="*/ 3094382 h 3143543"/>
                <a:gd name="connsiteX36" fmla="*/ 988787 w 1559057"/>
                <a:gd name="connsiteY36" fmla="*/ 3143543 h 3143543"/>
                <a:gd name="connsiteX37" fmla="*/ 949457 w 1559057"/>
                <a:gd name="connsiteY37" fmla="*/ 3094382 h 3143543"/>
                <a:gd name="connsiteX38" fmla="*/ 905212 w 1559057"/>
                <a:gd name="connsiteY38" fmla="*/ 2897737 h 3143543"/>
                <a:gd name="connsiteX39" fmla="*/ 890464 w 1559057"/>
                <a:gd name="connsiteY39" fmla="*/ 2814162 h 3143543"/>
                <a:gd name="connsiteX40" fmla="*/ 865883 w 1559057"/>
                <a:gd name="connsiteY40" fmla="*/ 2730588 h 3143543"/>
                <a:gd name="connsiteX41" fmla="*/ 846219 w 1559057"/>
                <a:gd name="connsiteY41" fmla="*/ 2617517 h 3143543"/>
                <a:gd name="connsiteX42" fmla="*/ 781292 w 1559057"/>
                <a:gd name="connsiteY42" fmla="*/ 2499530 h 3143543"/>
                <a:gd name="connsiteX43" fmla="*/ 769696 w 1559057"/>
                <a:gd name="connsiteY43" fmla="*/ 2381543 h 3143543"/>
                <a:gd name="connsiteX44" fmla="*/ 767561 w 1559057"/>
                <a:gd name="connsiteY44" fmla="*/ 2322550 h 3143543"/>
                <a:gd name="connsiteX45" fmla="*/ 683987 w 1559057"/>
                <a:gd name="connsiteY45" fmla="*/ 2101324 h 3143543"/>
                <a:gd name="connsiteX46" fmla="*/ 683987 w 1559057"/>
                <a:gd name="connsiteY46" fmla="*/ 2061995 h 3143543"/>
                <a:gd name="connsiteX47" fmla="*/ 649574 w 1559057"/>
                <a:gd name="connsiteY47" fmla="*/ 1939091 h 3143543"/>
                <a:gd name="connsiteX48" fmla="*/ 610245 w 1559057"/>
                <a:gd name="connsiteY48" fmla="*/ 1850601 h 3143543"/>
                <a:gd name="connsiteX49" fmla="*/ 551251 w 1559057"/>
                <a:gd name="connsiteY49" fmla="*/ 1649040 h 3143543"/>
                <a:gd name="connsiteX50" fmla="*/ 527043 w 1559057"/>
                <a:gd name="connsiteY50" fmla="*/ 1583367 h 3143543"/>
                <a:gd name="connsiteX51" fmla="*/ 507006 w 1559057"/>
                <a:gd name="connsiteY51" fmla="*/ 1506472 h 3143543"/>
                <a:gd name="connsiteX52" fmla="*/ 492257 w 1559057"/>
                <a:gd name="connsiteY52" fmla="*/ 1452395 h 3143543"/>
                <a:gd name="connsiteX53" fmla="*/ 457845 w 1559057"/>
                <a:gd name="connsiteY53" fmla="*/ 1368820 h 3143543"/>
                <a:gd name="connsiteX54" fmla="*/ 438180 w 1559057"/>
                <a:gd name="connsiteY54" fmla="*/ 1314743 h 3143543"/>
                <a:gd name="connsiteX55" fmla="*/ 418516 w 1559057"/>
                <a:gd name="connsiteY55" fmla="*/ 1231169 h 3143543"/>
                <a:gd name="connsiteX56" fmla="*/ 374270 w 1559057"/>
                <a:gd name="connsiteY56" fmla="*/ 1147595 h 3143543"/>
                <a:gd name="connsiteX57" fmla="*/ 339857 w 1559057"/>
                <a:gd name="connsiteY57" fmla="*/ 1064020 h 3143543"/>
                <a:gd name="connsiteX58" fmla="*/ 330025 w 1559057"/>
                <a:gd name="connsiteY58" fmla="*/ 1034524 h 3143543"/>
                <a:gd name="connsiteX59" fmla="*/ 320193 w 1559057"/>
                <a:gd name="connsiteY59" fmla="*/ 1019775 h 3143543"/>
                <a:gd name="connsiteX60" fmla="*/ 320193 w 1559057"/>
                <a:gd name="connsiteY60" fmla="*/ 985362 h 3143543"/>
                <a:gd name="connsiteX61" fmla="*/ 256283 w 1559057"/>
                <a:gd name="connsiteY61" fmla="*/ 882124 h 3143543"/>
                <a:gd name="connsiteX62" fmla="*/ 251367 w 1559057"/>
                <a:gd name="connsiteY62" fmla="*/ 813298 h 3143543"/>
                <a:gd name="connsiteX63" fmla="*/ 231703 w 1559057"/>
                <a:gd name="connsiteY63" fmla="*/ 754304 h 3143543"/>
                <a:gd name="connsiteX64" fmla="*/ 192374 w 1559057"/>
                <a:gd name="connsiteY64" fmla="*/ 705143 h 3143543"/>
                <a:gd name="connsiteX65" fmla="*/ 192374 w 1559057"/>
                <a:gd name="connsiteY65" fmla="*/ 646150 h 3143543"/>
                <a:gd name="connsiteX66" fmla="*/ 143212 w 1559057"/>
                <a:gd name="connsiteY66" fmla="*/ 592072 h 3143543"/>
                <a:gd name="connsiteX67" fmla="*/ 96560 w 1559057"/>
                <a:gd name="connsiteY67" fmla="*/ 531689 h 3143543"/>
                <a:gd name="connsiteX68" fmla="*/ 101476 w 1559057"/>
                <a:gd name="connsiteY68" fmla="*/ 490597 h 3143543"/>
                <a:gd name="connsiteX69" fmla="*/ 42856 w 1559057"/>
                <a:gd name="connsiteY69" fmla="*/ 346266 h 3143543"/>
                <a:gd name="connsiteX70" fmla="*/ 25225 w 1559057"/>
                <a:gd name="connsiteY70" fmla="*/ 252859 h 3143543"/>
                <a:gd name="connsiteX71" fmla="*/ 0 w 1559057"/>
                <a:gd name="connsiteY71" fmla="*/ 213530 h 3143543"/>
                <a:gd name="connsiteX72" fmla="*/ 1390 w 1559057"/>
                <a:gd name="connsiteY72" fmla="*/ 164369 h 3143543"/>
                <a:gd name="connsiteX73" fmla="*/ 63911 w 1559057"/>
                <a:gd name="connsiteY73" fmla="*/ 128566 h 3143543"/>
                <a:gd name="connsiteX74" fmla="*/ 89135 w 1559057"/>
                <a:gd name="connsiteY74" fmla="*/ 105375 h 3143543"/>
                <a:gd name="connsiteX75" fmla="*/ 123277 w 1559057"/>
                <a:gd name="connsiteY75" fmla="*/ 74489 h 3143543"/>
                <a:gd name="connsiteX76" fmla="*/ 153045 w 1559057"/>
                <a:gd name="connsiteY76" fmla="*/ 36550 h 3143543"/>
                <a:gd name="connsiteX77" fmla="*/ 285780 w 1559057"/>
                <a:gd name="connsiteY77" fmla="*/ 11969 h 3143543"/>
                <a:gd name="connsiteX78" fmla="*/ 387256 w 1559057"/>
                <a:gd name="connsiteY78" fmla="*/ 2510 h 3143543"/>
                <a:gd name="connsiteX79" fmla="*/ 438553 w 1559057"/>
                <a:gd name="connsiteY79" fmla="*/ 0 h 3143543"/>
                <a:gd name="connsiteX0" fmla="*/ 438553 w 1559057"/>
                <a:gd name="connsiteY0" fmla="*/ 0 h 3143543"/>
                <a:gd name="connsiteX1" fmla="*/ 492257 w 1559057"/>
                <a:gd name="connsiteY1" fmla="*/ 90627 h 3143543"/>
                <a:gd name="connsiteX2" fmla="*/ 502090 w 1559057"/>
                <a:gd name="connsiteY2" fmla="*/ 169285 h 3143543"/>
                <a:gd name="connsiteX3" fmla="*/ 516838 w 1559057"/>
                <a:gd name="connsiteY3" fmla="*/ 208614 h 3143543"/>
                <a:gd name="connsiteX4" fmla="*/ 511922 w 1559057"/>
                <a:gd name="connsiteY4" fmla="*/ 252859 h 3143543"/>
                <a:gd name="connsiteX5" fmla="*/ 605328 w 1559057"/>
                <a:gd name="connsiteY5" fmla="*/ 390511 h 3143543"/>
                <a:gd name="connsiteX6" fmla="*/ 634825 w 1559057"/>
                <a:gd name="connsiteY6" fmla="*/ 469169 h 3143543"/>
                <a:gd name="connsiteX7" fmla="*/ 698735 w 1559057"/>
                <a:gd name="connsiteY7" fmla="*/ 596988 h 3143543"/>
                <a:gd name="connsiteX8" fmla="*/ 787225 w 1559057"/>
                <a:gd name="connsiteY8" fmla="*/ 700227 h 3143543"/>
                <a:gd name="connsiteX9" fmla="*/ 811806 w 1559057"/>
                <a:gd name="connsiteY9" fmla="*/ 773969 h 3143543"/>
                <a:gd name="connsiteX10" fmla="*/ 811806 w 1559057"/>
                <a:gd name="connsiteY10" fmla="*/ 837879 h 3143543"/>
                <a:gd name="connsiteX11" fmla="*/ 860967 w 1559057"/>
                <a:gd name="connsiteY11" fmla="*/ 916537 h 3143543"/>
                <a:gd name="connsiteX12" fmla="*/ 974038 w 1559057"/>
                <a:gd name="connsiteY12" fmla="*/ 1034524 h 3143543"/>
                <a:gd name="connsiteX13" fmla="*/ 988787 w 1559057"/>
                <a:gd name="connsiteY13" fmla="*/ 1118098 h 3143543"/>
                <a:gd name="connsiteX14" fmla="*/ 1047780 w 1559057"/>
                <a:gd name="connsiteY14" fmla="*/ 1241001 h 3143543"/>
                <a:gd name="connsiteX15" fmla="*/ 1062528 w 1559057"/>
                <a:gd name="connsiteY15" fmla="*/ 1290162 h 3143543"/>
                <a:gd name="connsiteX16" fmla="*/ 1082193 w 1559057"/>
                <a:gd name="connsiteY16" fmla="*/ 1383569 h 3143543"/>
                <a:gd name="connsiteX17" fmla="*/ 1131354 w 1559057"/>
                <a:gd name="connsiteY17" fmla="*/ 1501556 h 3143543"/>
                <a:gd name="connsiteX18" fmla="*/ 1234593 w 1559057"/>
                <a:gd name="connsiteY18" fmla="*/ 1668704 h 3143543"/>
                <a:gd name="connsiteX19" fmla="*/ 1303419 w 1559057"/>
                <a:gd name="connsiteY19" fmla="*/ 1781775 h 3143543"/>
                <a:gd name="connsiteX20" fmla="*/ 1323083 w 1559057"/>
                <a:gd name="connsiteY20" fmla="*/ 1899762 h 3143543"/>
                <a:gd name="connsiteX21" fmla="*/ 1362412 w 1559057"/>
                <a:gd name="connsiteY21" fmla="*/ 1993169 h 3143543"/>
                <a:gd name="connsiteX22" fmla="*/ 1426322 w 1559057"/>
                <a:gd name="connsiteY22" fmla="*/ 2219311 h 3143543"/>
                <a:gd name="connsiteX23" fmla="*/ 1465651 w 1559057"/>
                <a:gd name="connsiteY23" fmla="*/ 2411040 h 3143543"/>
                <a:gd name="connsiteX24" fmla="*/ 1500064 w 1559057"/>
                <a:gd name="connsiteY24" fmla="*/ 2529027 h 3143543"/>
                <a:gd name="connsiteX25" fmla="*/ 1504980 w 1559057"/>
                <a:gd name="connsiteY25" fmla="*/ 2573272 h 3143543"/>
                <a:gd name="connsiteX26" fmla="*/ 1559057 w 1559057"/>
                <a:gd name="connsiteY26" fmla="*/ 2647014 h 3143543"/>
                <a:gd name="connsiteX27" fmla="*/ 1524645 w 1559057"/>
                <a:gd name="connsiteY27" fmla="*/ 2809246 h 3143543"/>
                <a:gd name="connsiteX28" fmla="*/ 1460735 w 1559057"/>
                <a:gd name="connsiteY28" fmla="*/ 2809246 h 3143543"/>
                <a:gd name="connsiteX29" fmla="*/ 1332916 w 1559057"/>
                <a:gd name="connsiteY29" fmla="*/ 2823995 h 3143543"/>
                <a:gd name="connsiteX30" fmla="*/ 1229677 w 1559057"/>
                <a:gd name="connsiteY30" fmla="*/ 2858408 h 3143543"/>
                <a:gd name="connsiteX31" fmla="*/ 1185432 w 1559057"/>
                <a:gd name="connsiteY31" fmla="*/ 2882988 h 3143543"/>
                <a:gd name="connsiteX32" fmla="*/ 1116606 w 1559057"/>
                <a:gd name="connsiteY32" fmla="*/ 2917401 h 3143543"/>
                <a:gd name="connsiteX33" fmla="*/ 1087109 w 1559057"/>
                <a:gd name="connsiteY33" fmla="*/ 3005891 h 3143543"/>
                <a:gd name="connsiteX34" fmla="*/ 1047780 w 1559057"/>
                <a:gd name="connsiteY34" fmla="*/ 3050137 h 3143543"/>
                <a:gd name="connsiteX35" fmla="*/ 1047780 w 1559057"/>
                <a:gd name="connsiteY35" fmla="*/ 3094382 h 3143543"/>
                <a:gd name="connsiteX36" fmla="*/ 988787 w 1559057"/>
                <a:gd name="connsiteY36" fmla="*/ 3143543 h 3143543"/>
                <a:gd name="connsiteX37" fmla="*/ 949457 w 1559057"/>
                <a:gd name="connsiteY37" fmla="*/ 3094382 h 3143543"/>
                <a:gd name="connsiteX38" fmla="*/ 905212 w 1559057"/>
                <a:gd name="connsiteY38" fmla="*/ 2897737 h 3143543"/>
                <a:gd name="connsiteX39" fmla="*/ 890464 w 1559057"/>
                <a:gd name="connsiteY39" fmla="*/ 2814162 h 3143543"/>
                <a:gd name="connsiteX40" fmla="*/ 856424 w 1559057"/>
                <a:gd name="connsiteY40" fmla="*/ 2730588 h 3143543"/>
                <a:gd name="connsiteX41" fmla="*/ 846219 w 1559057"/>
                <a:gd name="connsiteY41" fmla="*/ 2617517 h 3143543"/>
                <a:gd name="connsiteX42" fmla="*/ 781292 w 1559057"/>
                <a:gd name="connsiteY42" fmla="*/ 2499530 h 3143543"/>
                <a:gd name="connsiteX43" fmla="*/ 769696 w 1559057"/>
                <a:gd name="connsiteY43" fmla="*/ 2381543 h 3143543"/>
                <a:gd name="connsiteX44" fmla="*/ 767561 w 1559057"/>
                <a:gd name="connsiteY44" fmla="*/ 2322550 h 3143543"/>
                <a:gd name="connsiteX45" fmla="*/ 683987 w 1559057"/>
                <a:gd name="connsiteY45" fmla="*/ 2101324 h 3143543"/>
                <a:gd name="connsiteX46" fmla="*/ 683987 w 1559057"/>
                <a:gd name="connsiteY46" fmla="*/ 2061995 h 3143543"/>
                <a:gd name="connsiteX47" fmla="*/ 649574 w 1559057"/>
                <a:gd name="connsiteY47" fmla="*/ 1939091 h 3143543"/>
                <a:gd name="connsiteX48" fmla="*/ 610245 w 1559057"/>
                <a:gd name="connsiteY48" fmla="*/ 1850601 h 3143543"/>
                <a:gd name="connsiteX49" fmla="*/ 551251 w 1559057"/>
                <a:gd name="connsiteY49" fmla="*/ 1649040 h 3143543"/>
                <a:gd name="connsiteX50" fmla="*/ 527043 w 1559057"/>
                <a:gd name="connsiteY50" fmla="*/ 1583367 h 3143543"/>
                <a:gd name="connsiteX51" fmla="*/ 507006 w 1559057"/>
                <a:gd name="connsiteY51" fmla="*/ 1506472 h 3143543"/>
                <a:gd name="connsiteX52" fmla="*/ 492257 w 1559057"/>
                <a:gd name="connsiteY52" fmla="*/ 1452395 h 3143543"/>
                <a:gd name="connsiteX53" fmla="*/ 457845 w 1559057"/>
                <a:gd name="connsiteY53" fmla="*/ 1368820 h 3143543"/>
                <a:gd name="connsiteX54" fmla="*/ 438180 w 1559057"/>
                <a:gd name="connsiteY54" fmla="*/ 1314743 h 3143543"/>
                <a:gd name="connsiteX55" fmla="*/ 418516 w 1559057"/>
                <a:gd name="connsiteY55" fmla="*/ 1231169 h 3143543"/>
                <a:gd name="connsiteX56" fmla="*/ 374270 w 1559057"/>
                <a:gd name="connsiteY56" fmla="*/ 1147595 h 3143543"/>
                <a:gd name="connsiteX57" fmla="*/ 339857 w 1559057"/>
                <a:gd name="connsiteY57" fmla="*/ 1064020 h 3143543"/>
                <a:gd name="connsiteX58" fmla="*/ 330025 w 1559057"/>
                <a:gd name="connsiteY58" fmla="*/ 1034524 h 3143543"/>
                <a:gd name="connsiteX59" fmla="*/ 320193 w 1559057"/>
                <a:gd name="connsiteY59" fmla="*/ 1019775 h 3143543"/>
                <a:gd name="connsiteX60" fmla="*/ 320193 w 1559057"/>
                <a:gd name="connsiteY60" fmla="*/ 985362 h 3143543"/>
                <a:gd name="connsiteX61" fmla="*/ 256283 w 1559057"/>
                <a:gd name="connsiteY61" fmla="*/ 882124 h 3143543"/>
                <a:gd name="connsiteX62" fmla="*/ 251367 w 1559057"/>
                <a:gd name="connsiteY62" fmla="*/ 813298 h 3143543"/>
                <a:gd name="connsiteX63" fmla="*/ 231703 w 1559057"/>
                <a:gd name="connsiteY63" fmla="*/ 754304 h 3143543"/>
                <a:gd name="connsiteX64" fmla="*/ 192374 w 1559057"/>
                <a:gd name="connsiteY64" fmla="*/ 705143 h 3143543"/>
                <a:gd name="connsiteX65" fmla="*/ 192374 w 1559057"/>
                <a:gd name="connsiteY65" fmla="*/ 646150 h 3143543"/>
                <a:gd name="connsiteX66" fmla="*/ 143212 w 1559057"/>
                <a:gd name="connsiteY66" fmla="*/ 592072 h 3143543"/>
                <a:gd name="connsiteX67" fmla="*/ 96560 w 1559057"/>
                <a:gd name="connsiteY67" fmla="*/ 531689 h 3143543"/>
                <a:gd name="connsiteX68" fmla="*/ 101476 w 1559057"/>
                <a:gd name="connsiteY68" fmla="*/ 490597 h 3143543"/>
                <a:gd name="connsiteX69" fmla="*/ 42856 w 1559057"/>
                <a:gd name="connsiteY69" fmla="*/ 346266 h 3143543"/>
                <a:gd name="connsiteX70" fmla="*/ 25225 w 1559057"/>
                <a:gd name="connsiteY70" fmla="*/ 252859 h 3143543"/>
                <a:gd name="connsiteX71" fmla="*/ 0 w 1559057"/>
                <a:gd name="connsiteY71" fmla="*/ 213530 h 3143543"/>
                <a:gd name="connsiteX72" fmla="*/ 1390 w 1559057"/>
                <a:gd name="connsiteY72" fmla="*/ 164369 h 3143543"/>
                <a:gd name="connsiteX73" fmla="*/ 63911 w 1559057"/>
                <a:gd name="connsiteY73" fmla="*/ 128566 h 3143543"/>
                <a:gd name="connsiteX74" fmla="*/ 89135 w 1559057"/>
                <a:gd name="connsiteY74" fmla="*/ 105375 h 3143543"/>
                <a:gd name="connsiteX75" fmla="*/ 123277 w 1559057"/>
                <a:gd name="connsiteY75" fmla="*/ 74489 h 3143543"/>
                <a:gd name="connsiteX76" fmla="*/ 153045 w 1559057"/>
                <a:gd name="connsiteY76" fmla="*/ 36550 h 3143543"/>
                <a:gd name="connsiteX77" fmla="*/ 285780 w 1559057"/>
                <a:gd name="connsiteY77" fmla="*/ 11969 h 3143543"/>
                <a:gd name="connsiteX78" fmla="*/ 387256 w 1559057"/>
                <a:gd name="connsiteY78" fmla="*/ 2510 h 3143543"/>
                <a:gd name="connsiteX79" fmla="*/ 438553 w 1559057"/>
                <a:gd name="connsiteY79" fmla="*/ 0 h 3143543"/>
                <a:gd name="connsiteX0" fmla="*/ 438553 w 1591962"/>
                <a:gd name="connsiteY0" fmla="*/ 0 h 3143543"/>
                <a:gd name="connsiteX1" fmla="*/ 492257 w 1591962"/>
                <a:gd name="connsiteY1" fmla="*/ 90627 h 3143543"/>
                <a:gd name="connsiteX2" fmla="*/ 502090 w 1591962"/>
                <a:gd name="connsiteY2" fmla="*/ 169285 h 3143543"/>
                <a:gd name="connsiteX3" fmla="*/ 516838 w 1591962"/>
                <a:gd name="connsiteY3" fmla="*/ 208614 h 3143543"/>
                <a:gd name="connsiteX4" fmla="*/ 511922 w 1591962"/>
                <a:gd name="connsiteY4" fmla="*/ 252859 h 3143543"/>
                <a:gd name="connsiteX5" fmla="*/ 605328 w 1591962"/>
                <a:gd name="connsiteY5" fmla="*/ 390511 h 3143543"/>
                <a:gd name="connsiteX6" fmla="*/ 634825 w 1591962"/>
                <a:gd name="connsiteY6" fmla="*/ 469169 h 3143543"/>
                <a:gd name="connsiteX7" fmla="*/ 698735 w 1591962"/>
                <a:gd name="connsiteY7" fmla="*/ 596988 h 3143543"/>
                <a:gd name="connsiteX8" fmla="*/ 787225 w 1591962"/>
                <a:gd name="connsiteY8" fmla="*/ 700227 h 3143543"/>
                <a:gd name="connsiteX9" fmla="*/ 811806 w 1591962"/>
                <a:gd name="connsiteY9" fmla="*/ 773969 h 3143543"/>
                <a:gd name="connsiteX10" fmla="*/ 811806 w 1591962"/>
                <a:gd name="connsiteY10" fmla="*/ 837879 h 3143543"/>
                <a:gd name="connsiteX11" fmla="*/ 860967 w 1591962"/>
                <a:gd name="connsiteY11" fmla="*/ 916537 h 3143543"/>
                <a:gd name="connsiteX12" fmla="*/ 974038 w 1591962"/>
                <a:gd name="connsiteY12" fmla="*/ 1034524 h 3143543"/>
                <a:gd name="connsiteX13" fmla="*/ 988787 w 1591962"/>
                <a:gd name="connsiteY13" fmla="*/ 1118098 h 3143543"/>
                <a:gd name="connsiteX14" fmla="*/ 1047780 w 1591962"/>
                <a:gd name="connsiteY14" fmla="*/ 1241001 h 3143543"/>
                <a:gd name="connsiteX15" fmla="*/ 1062528 w 1591962"/>
                <a:gd name="connsiteY15" fmla="*/ 1290162 h 3143543"/>
                <a:gd name="connsiteX16" fmla="*/ 1082193 w 1591962"/>
                <a:gd name="connsiteY16" fmla="*/ 1383569 h 3143543"/>
                <a:gd name="connsiteX17" fmla="*/ 1131354 w 1591962"/>
                <a:gd name="connsiteY17" fmla="*/ 1501556 h 3143543"/>
                <a:gd name="connsiteX18" fmla="*/ 1234593 w 1591962"/>
                <a:gd name="connsiteY18" fmla="*/ 1668704 h 3143543"/>
                <a:gd name="connsiteX19" fmla="*/ 1303419 w 1591962"/>
                <a:gd name="connsiteY19" fmla="*/ 1781775 h 3143543"/>
                <a:gd name="connsiteX20" fmla="*/ 1323083 w 1591962"/>
                <a:gd name="connsiteY20" fmla="*/ 1899762 h 3143543"/>
                <a:gd name="connsiteX21" fmla="*/ 1362412 w 1591962"/>
                <a:gd name="connsiteY21" fmla="*/ 1993169 h 3143543"/>
                <a:gd name="connsiteX22" fmla="*/ 1426322 w 1591962"/>
                <a:gd name="connsiteY22" fmla="*/ 2219311 h 3143543"/>
                <a:gd name="connsiteX23" fmla="*/ 1465651 w 1591962"/>
                <a:gd name="connsiteY23" fmla="*/ 2411040 h 3143543"/>
                <a:gd name="connsiteX24" fmla="*/ 1500064 w 1591962"/>
                <a:gd name="connsiteY24" fmla="*/ 2529027 h 3143543"/>
                <a:gd name="connsiteX25" fmla="*/ 1504980 w 1591962"/>
                <a:gd name="connsiteY25" fmla="*/ 2573272 h 3143543"/>
                <a:gd name="connsiteX26" fmla="*/ 1559057 w 1591962"/>
                <a:gd name="connsiteY26" fmla="*/ 2647014 h 3143543"/>
                <a:gd name="connsiteX27" fmla="*/ 1591962 w 1591962"/>
                <a:gd name="connsiteY27" fmla="*/ 2826075 h 3143543"/>
                <a:gd name="connsiteX28" fmla="*/ 1460735 w 1591962"/>
                <a:gd name="connsiteY28" fmla="*/ 2809246 h 3143543"/>
                <a:gd name="connsiteX29" fmla="*/ 1332916 w 1591962"/>
                <a:gd name="connsiteY29" fmla="*/ 2823995 h 3143543"/>
                <a:gd name="connsiteX30" fmla="*/ 1229677 w 1591962"/>
                <a:gd name="connsiteY30" fmla="*/ 2858408 h 3143543"/>
                <a:gd name="connsiteX31" fmla="*/ 1185432 w 1591962"/>
                <a:gd name="connsiteY31" fmla="*/ 2882988 h 3143543"/>
                <a:gd name="connsiteX32" fmla="*/ 1116606 w 1591962"/>
                <a:gd name="connsiteY32" fmla="*/ 2917401 h 3143543"/>
                <a:gd name="connsiteX33" fmla="*/ 1087109 w 1591962"/>
                <a:gd name="connsiteY33" fmla="*/ 3005891 h 3143543"/>
                <a:gd name="connsiteX34" fmla="*/ 1047780 w 1591962"/>
                <a:gd name="connsiteY34" fmla="*/ 3050137 h 3143543"/>
                <a:gd name="connsiteX35" fmla="*/ 1047780 w 1591962"/>
                <a:gd name="connsiteY35" fmla="*/ 3094382 h 3143543"/>
                <a:gd name="connsiteX36" fmla="*/ 988787 w 1591962"/>
                <a:gd name="connsiteY36" fmla="*/ 3143543 h 3143543"/>
                <a:gd name="connsiteX37" fmla="*/ 949457 w 1591962"/>
                <a:gd name="connsiteY37" fmla="*/ 3094382 h 3143543"/>
                <a:gd name="connsiteX38" fmla="*/ 905212 w 1591962"/>
                <a:gd name="connsiteY38" fmla="*/ 2897737 h 3143543"/>
                <a:gd name="connsiteX39" fmla="*/ 890464 w 1591962"/>
                <a:gd name="connsiteY39" fmla="*/ 2814162 h 3143543"/>
                <a:gd name="connsiteX40" fmla="*/ 856424 w 1591962"/>
                <a:gd name="connsiteY40" fmla="*/ 2730588 h 3143543"/>
                <a:gd name="connsiteX41" fmla="*/ 846219 w 1591962"/>
                <a:gd name="connsiteY41" fmla="*/ 2617517 h 3143543"/>
                <a:gd name="connsiteX42" fmla="*/ 781292 w 1591962"/>
                <a:gd name="connsiteY42" fmla="*/ 2499530 h 3143543"/>
                <a:gd name="connsiteX43" fmla="*/ 769696 w 1591962"/>
                <a:gd name="connsiteY43" fmla="*/ 2381543 h 3143543"/>
                <a:gd name="connsiteX44" fmla="*/ 767561 w 1591962"/>
                <a:gd name="connsiteY44" fmla="*/ 2322550 h 3143543"/>
                <a:gd name="connsiteX45" fmla="*/ 683987 w 1591962"/>
                <a:gd name="connsiteY45" fmla="*/ 2101324 h 3143543"/>
                <a:gd name="connsiteX46" fmla="*/ 683987 w 1591962"/>
                <a:gd name="connsiteY46" fmla="*/ 2061995 h 3143543"/>
                <a:gd name="connsiteX47" fmla="*/ 649574 w 1591962"/>
                <a:gd name="connsiteY47" fmla="*/ 1939091 h 3143543"/>
                <a:gd name="connsiteX48" fmla="*/ 610245 w 1591962"/>
                <a:gd name="connsiteY48" fmla="*/ 1850601 h 3143543"/>
                <a:gd name="connsiteX49" fmla="*/ 551251 w 1591962"/>
                <a:gd name="connsiteY49" fmla="*/ 1649040 h 3143543"/>
                <a:gd name="connsiteX50" fmla="*/ 527043 w 1591962"/>
                <a:gd name="connsiteY50" fmla="*/ 1583367 h 3143543"/>
                <a:gd name="connsiteX51" fmla="*/ 507006 w 1591962"/>
                <a:gd name="connsiteY51" fmla="*/ 1506472 h 3143543"/>
                <a:gd name="connsiteX52" fmla="*/ 492257 w 1591962"/>
                <a:gd name="connsiteY52" fmla="*/ 1452395 h 3143543"/>
                <a:gd name="connsiteX53" fmla="*/ 457845 w 1591962"/>
                <a:gd name="connsiteY53" fmla="*/ 1368820 h 3143543"/>
                <a:gd name="connsiteX54" fmla="*/ 438180 w 1591962"/>
                <a:gd name="connsiteY54" fmla="*/ 1314743 h 3143543"/>
                <a:gd name="connsiteX55" fmla="*/ 418516 w 1591962"/>
                <a:gd name="connsiteY55" fmla="*/ 1231169 h 3143543"/>
                <a:gd name="connsiteX56" fmla="*/ 374270 w 1591962"/>
                <a:gd name="connsiteY56" fmla="*/ 1147595 h 3143543"/>
                <a:gd name="connsiteX57" fmla="*/ 339857 w 1591962"/>
                <a:gd name="connsiteY57" fmla="*/ 1064020 h 3143543"/>
                <a:gd name="connsiteX58" fmla="*/ 330025 w 1591962"/>
                <a:gd name="connsiteY58" fmla="*/ 1034524 h 3143543"/>
                <a:gd name="connsiteX59" fmla="*/ 320193 w 1591962"/>
                <a:gd name="connsiteY59" fmla="*/ 1019775 h 3143543"/>
                <a:gd name="connsiteX60" fmla="*/ 320193 w 1591962"/>
                <a:gd name="connsiteY60" fmla="*/ 985362 h 3143543"/>
                <a:gd name="connsiteX61" fmla="*/ 256283 w 1591962"/>
                <a:gd name="connsiteY61" fmla="*/ 882124 h 3143543"/>
                <a:gd name="connsiteX62" fmla="*/ 251367 w 1591962"/>
                <a:gd name="connsiteY62" fmla="*/ 813298 h 3143543"/>
                <a:gd name="connsiteX63" fmla="*/ 231703 w 1591962"/>
                <a:gd name="connsiteY63" fmla="*/ 754304 h 3143543"/>
                <a:gd name="connsiteX64" fmla="*/ 192374 w 1591962"/>
                <a:gd name="connsiteY64" fmla="*/ 705143 h 3143543"/>
                <a:gd name="connsiteX65" fmla="*/ 192374 w 1591962"/>
                <a:gd name="connsiteY65" fmla="*/ 646150 h 3143543"/>
                <a:gd name="connsiteX66" fmla="*/ 143212 w 1591962"/>
                <a:gd name="connsiteY66" fmla="*/ 592072 h 3143543"/>
                <a:gd name="connsiteX67" fmla="*/ 96560 w 1591962"/>
                <a:gd name="connsiteY67" fmla="*/ 531689 h 3143543"/>
                <a:gd name="connsiteX68" fmla="*/ 101476 w 1591962"/>
                <a:gd name="connsiteY68" fmla="*/ 490597 h 3143543"/>
                <a:gd name="connsiteX69" fmla="*/ 42856 w 1591962"/>
                <a:gd name="connsiteY69" fmla="*/ 346266 h 3143543"/>
                <a:gd name="connsiteX70" fmla="*/ 25225 w 1591962"/>
                <a:gd name="connsiteY70" fmla="*/ 252859 h 3143543"/>
                <a:gd name="connsiteX71" fmla="*/ 0 w 1591962"/>
                <a:gd name="connsiteY71" fmla="*/ 213530 h 3143543"/>
                <a:gd name="connsiteX72" fmla="*/ 1390 w 1591962"/>
                <a:gd name="connsiteY72" fmla="*/ 164369 h 3143543"/>
                <a:gd name="connsiteX73" fmla="*/ 63911 w 1591962"/>
                <a:gd name="connsiteY73" fmla="*/ 128566 h 3143543"/>
                <a:gd name="connsiteX74" fmla="*/ 89135 w 1591962"/>
                <a:gd name="connsiteY74" fmla="*/ 105375 h 3143543"/>
                <a:gd name="connsiteX75" fmla="*/ 123277 w 1591962"/>
                <a:gd name="connsiteY75" fmla="*/ 74489 h 3143543"/>
                <a:gd name="connsiteX76" fmla="*/ 153045 w 1591962"/>
                <a:gd name="connsiteY76" fmla="*/ 36550 h 3143543"/>
                <a:gd name="connsiteX77" fmla="*/ 285780 w 1591962"/>
                <a:gd name="connsiteY77" fmla="*/ 11969 h 3143543"/>
                <a:gd name="connsiteX78" fmla="*/ 387256 w 1591962"/>
                <a:gd name="connsiteY78" fmla="*/ 2510 h 3143543"/>
                <a:gd name="connsiteX79" fmla="*/ 438553 w 1591962"/>
                <a:gd name="connsiteY79" fmla="*/ 0 h 3143543"/>
                <a:gd name="connsiteX0" fmla="*/ 438553 w 1591962"/>
                <a:gd name="connsiteY0" fmla="*/ 0 h 3143543"/>
                <a:gd name="connsiteX1" fmla="*/ 492257 w 1591962"/>
                <a:gd name="connsiteY1" fmla="*/ 90627 h 3143543"/>
                <a:gd name="connsiteX2" fmla="*/ 502090 w 1591962"/>
                <a:gd name="connsiteY2" fmla="*/ 169285 h 3143543"/>
                <a:gd name="connsiteX3" fmla="*/ 516838 w 1591962"/>
                <a:gd name="connsiteY3" fmla="*/ 208614 h 3143543"/>
                <a:gd name="connsiteX4" fmla="*/ 511922 w 1591962"/>
                <a:gd name="connsiteY4" fmla="*/ 252859 h 3143543"/>
                <a:gd name="connsiteX5" fmla="*/ 605328 w 1591962"/>
                <a:gd name="connsiteY5" fmla="*/ 390511 h 3143543"/>
                <a:gd name="connsiteX6" fmla="*/ 634825 w 1591962"/>
                <a:gd name="connsiteY6" fmla="*/ 469169 h 3143543"/>
                <a:gd name="connsiteX7" fmla="*/ 698735 w 1591962"/>
                <a:gd name="connsiteY7" fmla="*/ 596988 h 3143543"/>
                <a:gd name="connsiteX8" fmla="*/ 787225 w 1591962"/>
                <a:gd name="connsiteY8" fmla="*/ 700227 h 3143543"/>
                <a:gd name="connsiteX9" fmla="*/ 811806 w 1591962"/>
                <a:gd name="connsiteY9" fmla="*/ 773969 h 3143543"/>
                <a:gd name="connsiteX10" fmla="*/ 811806 w 1591962"/>
                <a:gd name="connsiteY10" fmla="*/ 837879 h 3143543"/>
                <a:gd name="connsiteX11" fmla="*/ 860967 w 1591962"/>
                <a:gd name="connsiteY11" fmla="*/ 916537 h 3143543"/>
                <a:gd name="connsiteX12" fmla="*/ 974038 w 1591962"/>
                <a:gd name="connsiteY12" fmla="*/ 1034524 h 3143543"/>
                <a:gd name="connsiteX13" fmla="*/ 988787 w 1591962"/>
                <a:gd name="connsiteY13" fmla="*/ 1118098 h 3143543"/>
                <a:gd name="connsiteX14" fmla="*/ 1047780 w 1591962"/>
                <a:gd name="connsiteY14" fmla="*/ 1241001 h 3143543"/>
                <a:gd name="connsiteX15" fmla="*/ 1062528 w 1591962"/>
                <a:gd name="connsiteY15" fmla="*/ 1290162 h 3143543"/>
                <a:gd name="connsiteX16" fmla="*/ 1082193 w 1591962"/>
                <a:gd name="connsiteY16" fmla="*/ 1383569 h 3143543"/>
                <a:gd name="connsiteX17" fmla="*/ 1131354 w 1591962"/>
                <a:gd name="connsiteY17" fmla="*/ 1501556 h 3143543"/>
                <a:gd name="connsiteX18" fmla="*/ 1234593 w 1591962"/>
                <a:gd name="connsiteY18" fmla="*/ 1668704 h 3143543"/>
                <a:gd name="connsiteX19" fmla="*/ 1258540 w 1591962"/>
                <a:gd name="connsiteY19" fmla="*/ 1787385 h 3143543"/>
                <a:gd name="connsiteX20" fmla="*/ 1323083 w 1591962"/>
                <a:gd name="connsiteY20" fmla="*/ 1899762 h 3143543"/>
                <a:gd name="connsiteX21" fmla="*/ 1362412 w 1591962"/>
                <a:gd name="connsiteY21" fmla="*/ 1993169 h 3143543"/>
                <a:gd name="connsiteX22" fmla="*/ 1426322 w 1591962"/>
                <a:gd name="connsiteY22" fmla="*/ 2219311 h 3143543"/>
                <a:gd name="connsiteX23" fmla="*/ 1465651 w 1591962"/>
                <a:gd name="connsiteY23" fmla="*/ 2411040 h 3143543"/>
                <a:gd name="connsiteX24" fmla="*/ 1500064 w 1591962"/>
                <a:gd name="connsiteY24" fmla="*/ 2529027 h 3143543"/>
                <a:gd name="connsiteX25" fmla="*/ 1504980 w 1591962"/>
                <a:gd name="connsiteY25" fmla="*/ 2573272 h 3143543"/>
                <a:gd name="connsiteX26" fmla="*/ 1559057 w 1591962"/>
                <a:gd name="connsiteY26" fmla="*/ 2647014 h 3143543"/>
                <a:gd name="connsiteX27" fmla="*/ 1591962 w 1591962"/>
                <a:gd name="connsiteY27" fmla="*/ 2826075 h 3143543"/>
                <a:gd name="connsiteX28" fmla="*/ 1460735 w 1591962"/>
                <a:gd name="connsiteY28" fmla="*/ 2809246 h 3143543"/>
                <a:gd name="connsiteX29" fmla="*/ 1332916 w 1591962"/>
                <a:gd name="connsiteY29" fmla="*/ 2823995 h 3143543"/>
                <a:gd name="connsiteX30" fmla="*/ 1229677 w 1591962"/>
                <a:gd name="connsiteY30" fmla="*/ 2858408 h 3143543"/>
                <a:gd name="connsiteX31" fmla="*/ 1185432 w 1591962"/>
                <a:gd name="connsiteY31" fmla="*/ 2882988 h 3143543"/>
                <a:gd name="connsiteX32" fmla="*/ 1116606 w 1591962"/>
                <a:gd name="connsiteY32" fmla="*/ 2917401 h 3143543"/>
                <a:gd name="connsiteX33" fmla="*/ 1087109 w 1591962"/>
                <a:gd name="connsiteY33" fmla="*/ 3005891 h 3143543"/>
                <a:gd name="connsiteX34" fmla="*/ 1047780 w 1591962"/>
                <a:gd name="connsiteY34" fmla="*/ 3050137 h 3143543"/>
                <a:gd name="connsiteX35" fmla="*/ 1047780 w 1591962"/>
                <a:gd name="connsiteY35" fmla="*/ 3094382 h 3143543"/>
                <a:gd name="connsiteX36" fmla="*/ 988787 w 1591962"/>
                <a:gd name="connsiteY36" fmla="*/ 3143543 h 3143543"/>
                <a:gd name="connsiteX37" fmla="*/ 949457 w 1591962"/>
                <a:gd name="connsiteY37" fmla="*/ 3094382 h 3143543"/>
                <a:gd name="connsiteX38" fmla="*/ 905212 w 1591962"/>
                <a:gd name="connsiteY38" fmla="*/ 2897737 h 3143543"/>
                <a:gd name="connsiteX39" fmla="*/ 890464 w 1591962"/>
                <a:gd name="connsiteY39" fmla="*/ 2814162 h 3143543"/>
                <a:gd name="connsiteX40" fmla="*/ 856424 w 1591962"/>
                <a:gd name="connsiteY40" fmla="*/ 2730588 h 3143543"/>
                <a:gd name="connsiteX41" fmla="*/ 846219 w 1591962"/>
                <a:gd name="connsiteY41" fmla="*/ 2617517 h 3143543"/>
                <a:gd name="connsiteX42" fmla="*/ 781292 w 1591962"/>
                <a:gd name="connsiteY42" fmla="*/ 2499530 h 3143543"/>
                <a:gd name="connsiteX43" fmla="*/ 769696 w 1591962"/>
                <a:gd name="connsiteY43" fmla="*/ 2381543 h 3143543"/>
                <a:gd name="connsiteX44" fmla="*/ 767561 w 1591962"/>
                <a:gd name="connsiteY44" fmla="*/ 2322550 h 3143543"/>
                <a:gd name="connsiteX45" fmla="*/ 683987 w 1591962"/>
                <a:gd name="connsiteY45" fmla="*/ 2101324 h 3143543"/>
                <a:gd name="connsiteX46" fmla="*/ 683987 w 1591962"/>
                <a:gd name="connsiteY46" fmla="*/ 2061995 h 3143543"/>
                <a:gd name="connsiteX47" fmla="*/ 649574 w 1591962"/>
                <a:gd name="connsiteY47" fmla="*/ 1939091 h 3143543"/>
                <a:gd name="connsiteX48" fmla="*/ 610245 w 1591962"/>
                <a:gd name="connsiteY48" fmla="*/ 1850601 h 3143543"/>
                <a:gd name="connsiteX49" fmla="*/ 551251 w 1591962"/>
                <a:gd name="connsiteY49" fmla="*/ 1649040 h 3143543"/>
                <a:gd name="connsiteX50" fmla="*/ 527043 w 1591962"/>
                <a:gd name="connsiteY50" fmla="*/ 1583367 h 3143543"/>
                <a:gd name="connsiteX51" fmla="*/ 507006 w 1591962"/>
                <a:gd name="connsiteY51" fmla="*/ 1506472 h 3143543"/>
                <a:gd name="connsiteX52" fmla="*/ 492257 w 1591962"/>
                <a:gd name="connsiteY52" fmla="*/ 1452395 h 3143543"/>
                <a:gd name="connsiteX53" fmla="*/ 457845 w 1591962"/>
                <a:gd name="connsiteY53" fmla="*/ 1368820 h 3143543"/>
                <a:gd name="connsiteX54" fmla="*/ 438180 w 1591962"/>
                <a:gd name="connsiteY54" fmla="*/ 1314743 h 3143543"/>
                <a:gd name="connsiteX55" fmla="*/ 418516 w 1591962"/>
                <a:gd name="connsiteY55" fmla="*/ 1231169 h 3143543"/>
                <a:gd name="connsiteX56" fmla="*/ 374270 w 1591962"/>
                <a:gd name="connsiteY56" fmla="*/ 1147595 h 3143543"/>
                <a:gd name="connsiteX57" fmla="*/ 339857 w 1591962"/>
                <a:gd name="connsiteY57" fmla="*/ 1064020 h 3143543"/>
                <a:gd name="connsiteX58" fmla="*/ 330025 w 1591962"/>
                <a:gd name="connsiteY58" fmla="*/ 1034524 h 3143543"/>
                <a:gd name="connsiteX59" fmla="*/ 320193 w 1591962"/>
                <a:gd name="connsiteY59" fmla="*/ 1019775 h 3143543"/>
                <a:gd name="connsiteX60" fmla="*/ 320193 w 1591962"/>
                <a:gd name="connsiteY60" fmla="*/ 985362 h 3143543"/>
                <a:gd name="connsiteX61" fmla="*/ 256283 w 1591962"/>
                <a:gd name="connsiteY61" fmla="*/ 882124 h 3143543"/>
                <a:gd name="connsiteX62" fmla="*/ 251367 w 1591962"/>
                <a:gd name="connsiteY62" fmla="*/ 813298 h 3143543"/>
                <a:gd name="connsiteX63" fmla="*/ 231703 w 1591962"/>
                <a:gd name="connsiteY63" fmla="*/ 754304 h 3143543"/>
                <a:gd name="connsiteX64" fmla="*/ 192374 w 1591962"/>
                <a:gd name="connsiteY64" fmla="*/ 705143 h 3143543"/>
                <a:gd name="connsiteX65" fmla="*/ 192374 w 1591962"/>
                <a:gd name="connsiteY65" fmla="*/ 646150 h 3143543"/>
                <a:gd name="connsiteX66" fmla="*/ 143212 w 1591962"/>
                <a:gd name="connsiteY66" fmla="*/ 592072 h 3143543"/>
                <a:gd name="connsiteX67" fmla="*/ 96560 w 1591962"/>
                <a:gd name="connsiteY67" fmla="*/ 531689 h 3143543"/>
                <a:gd name="connsiteX68" fmla="*/ 101476 w 1591962"/>
                <a:gd name="connsiteY68" fmla="*/ 490597 h 3143543"/>
                <a:gd name="connsiteX69" fmla="*/ 42856 w 1591962"/>
                <a:gd name="connsiteY69" fmla="*/ 346266 h 3143543"/>
                <a:gd name="connsiteX70" fmla="*/ 25225 w 1591962"/>
                <a:gd name="connsiteY70" fmla="*/ 252859 h 3143543"/>
                <a:gd name="connsiteX71" fmla="*/ 0 w 1591962"/>
                <a:gd name="connsiteY71" fmla="*/ 213530 h 3143543"/>
                <a:gd name="connsiteX72" fmla="*/ 1390 w 1591962"/>
                <a:gd name="connsiteY72" fmla="*/ 164369 h 3143543"/>
                <a:gd name="connsiteX73" fmla="*/ 63911 w 1591962"/>
                <a:gd name="connsiteY73" fmla="*/ 128566 h 3143543"/>
                <a:gd name="connsiteX74" fmla="*/ 89135 w 1591962"/>
                <a:gd name="connsiteY74" fmla="*/ 105375 h 3143543"/>
                <a:gd name="connsiteX75" fmla="*/ 123277 w 1591962"/>
                <a:gd name="connsiteY75" fmla="*/ 74489 h 3143543"/>
                <a:gd name="connsiteX76" fmla="*/ 153045 w 1591962"/>
                <a:gd name="connsiteY76" fmla="*/ 36550 h 3143543"/>
                <a:gd name="connsiteX77" fmla="*/ 285780 w 1591962"/>
                <a:gd name="connsiteY77" fmla="*/ 11969 h 3143543"/>
                <a:gd name="connsiteX78" fmla="*/ 387256 w 1591962"/>
                <a:gd name="connsiteY78" fmla="*/ 2510 h 3143543"/>
                <a:gd name="connsiteX79" fmla="*/ 438553 w 1591962"/>
                <a:gd name="connsiteY79" fmla="*/ 0 h 3143543"/>
                <a:gd name="connsiteX0" fmla="*/ 438553 w 1591962"/>
                <a:gd name="connsiteY0" fmla="*/ 0 h 3143543"/>
                <a:gd name="connsiteX1" fmla="*/ 492257 w 1591962"/>
                <a:gd name="connsiteY1" fmla="*/ 90627 h 3143543"/>
                <a:gd name="connsiteX2" fmla="*/ 502090 w 1591962"/>
                <a:gd name="connsiteY2" fmla="*/ 169285 h 3143543"/>
                <a:gd name="connsiteX3" fmla="*/ 516838 w 1591962"/>
                <a:gd name="connsiteY3" fmla="*/ 208614 h 3143543"/>
                <a:gd name="connsiteX4" fmla="*/ 511922 w 1591962"/>
                <a:gd name="connsiteY4" fmla="*/ 252859 h 3143543"/>
                <a:gd name="connsiteX5" fmla="*/ 605328 w 1591962"/>
                <a:gd name="connsiteY5" fmla="*/ 390511 h 3143543"/>
                <a:gd name="connsiteX6" fmla="*/ 634825 w 1591962"/>
                <a:gd name="connsiteY6" fmla="*/ 469169 h 3143543"/>
                <a:gd name="connsiteX7" fmla="*/ 698735 w 1591962"/>
                <a:gd name="connsiteY7" fmla="*/ 596988 h 3143543"/>
                <a:gd name="connsiteX8" fmla="*/ 787225 w 1591962"/>
                <a:gd name="connsiteY8" fmla="*/ 700227 h 3143543"/>
                <a:gd name="connsiteX9" fmla="*/ 811806 w 1591962"/>
                <a:gd name="connsiteY9" fmla="*/ 773969 h 3143543"/>
                <a:gd name="connsiteX10" fmla="*/ 811806 w 1591962"/>
                <a:gd name="connsiteY10" fmla="*/ 837879 h 3143543"/>
                <a:gd name="connsiteX11" fmla="*/ 860967 w 1591962"/>
                <a:gd name="connsiteY11" fmla="*/ 916537 h 3143543"/>
                <a:gd name="connsiteX12" fmla="*/ 974038 w 1591962"/>
                <a:gd name="connsiteY12" fmla="*/ 1034524 h 3143543"/>
                <a:gd name="connsiteX13" fmla="*/ 988787 w 1591962"/>
                <a:gd name="connsiteY13" fmla="*/ 1118098 h 3143543"/>
                <a:gd name="connsiteX14" fmla="*/ 1047780 w 1591962"/>
                <a:gd name="connsiteY14" fmla="*/ 1241001 h 3143543"/>
                <a:gd name="connsiteX15" fmla="*/ 1062528 w 1591962"/>
                <a:gd name="connsiteY15" fmla="*/ 1290162 h 3143543"/>
                <a:gd name="connsiteX16" fmla="*/ 1082193 w 1591962"/>
                <a:gd name="connsiteY16" fmla="*/ 1383569 h 3143543"/>
                <a:gd name="connsiteX17" fmla="*/ 1131354 w 1591962"/>
                <a:gd name="connsiteY17" fmla="*/ 1501556 h 3143543"/>
                <a:gd name="connsiteX18" fmla="*/ 1206543 w 1591962"/>
                <a:gd name="connsiteY18" fmla="*/ 1668704 h 3143543"/>
                <a:gd name="connsiteX19" fmla="*/ 1258540 w 1591962"/>
                <a:gd name="connsiteY19" fmla="*/ 1787385 h 3143543"/>
                <a:gd name="connsiteX20" fmla="*/ 1323083 w 1591962"/>
                <a:gd name="connsiteY20" fmla="*/ 1899762 h 3143543"/>
                <a:gd name="connsiteX21" fmla="*/ 1362412 w 1591962"/>
                <a:gd name="connsiteY21" fmla="*/ 1993169 h 3143543"/>
                <a:gd name="connsiteX22" fmla="*/ 1426322 w 1591962"/>
                <a:gd name="connsiteY22" fmla="*/ 2219311 h 3143543"/>
                <a:gd name="connsiteX23" fmla="*/ 1465651 w 1591962"/>
                <a:gd name="connsiteY23" fmla="*/ 2411040 h 3143543"/>
                <a:gd name="connsiteX24" fmla="*/ 1500064 w 1591962"/>
                <a:gd name="connsiteY24" fmla="*/ 2529027 h 3143543"/>
                <a:gd name="connsiteX25" fmla="*/ 1504980 w 1591962"/>
                <a:gd name="connsiteY25" fmla="*/ 2573272 h 3143543"/>
                <a:gd name="connsiteX26" fmla="*/ 1559057 w 1591962"/>
                <a:gd name="connsiteY26" fmla="*/ 2647014 h 3143543"/>
                <a:gd name="connsiteX27" fmla="*/ 1591962 w 1591962"/>
                <a:gd name="connsiteY27" fmla="*/ 2826075 h 3143543"/>
                <a:gd name="connsiteX28" fmla="*/ 1460735 w 1591962"/>
                <a:gd name="connsiteY28" fmla="*/ 2809246 h 3143543"/>
                <a:gd name="connsiteX29" fmla="*/ 1332916 w 1591962"/>
                <a:gd name="connsiteY29" fmla="*/ 2823995 h 3143543"/>
                <a:gd name="connsiteX30" fmla="*/ 1229677 w 1591962"/>
                <a:gd name="connsiteY30" fmla="*/ 2858408 h 3143543"/>
                <a:gd name="connsiteX31" fmla="*/ 1185432 w 1591962"/>
                <a:gd name="connsiteY31" fmla="*/ 2882988 h 3143543"/>
                <a:gd name="connsiteX32" fmla="*/ 1116606 w 1591962"/>
                <a:gd name="connsiteY32" fmla="*/ 2917401 h 3143543"/>
                <a:gd name="connsiteX33" fmla="*/ 1087109 w 1591962"/>
                <a:gd name="connsiteY33" fmla="*/ 3005891 h 3143543"/>
                <a:gd name="connsiteX34" fmla="*/ 1047780 w 1591962"/>
                <a:gd name="connsiteY34" fmla="*/ 3050137 h 3143543"/>
                <a:gd name="connsiteX35" fmla="*/ 1047780 w 1591962"/>
                <a:gd name="connsiteY35" fmla="*/ 3094382 h 3143543"/>
                <a:gd name="connsiteX36" fmla="*/ 988787 w 1591962"/>
                <a:gd name="connsiteY36" fmla="*/ 3143543 h 3143543"/>
                <a:gd name="connsiteX37" fmla="*/ 949457 w 1591962"/>
                <a:gd name="connsiteY37" fmla="*/ 3094382 h 3143543"/>
                <a:gd name="connsiteX38" fmla="*/ 905212 w 1591962"/>
                <a:gd name="connsiteY38" fmla="*/ 2897737 h 3143543"/>
                <a:gd name="connsiteX39" fmla="*/ 890464 w 1591962"/>
                <a:gd name="connsiteY39" fmla="*/ 2814162 h 3143543"/>
                <a:gd name="connsiteX40" fmla="*/ 856424 w 1591962"/>
                <a:gd name="connsiteY40" fmla="*/ 2730588 h 3143543"/>
                <a:gd name="connsiteX41" fmla="*/ 846219 w 1591962"/>
                <a:gd name="connsiteY41" fmla="*/ 2617517 h 3143543"/>
                <a:gd name="connsiteX42" fmla="*/ 781292 w 1591962"/>
                <a:gd name="connsiteY42" fmla="*/ 2499530 h 3143543"/>
                <a:gd name="connsiteX43" fmla="*/ 769696 w 1591962"/>
                <a:gd name="connsiteY43" fmla="*/ 2381543 h 3143543"/>
                <a:gd name="connsiteX44" fmla="*/ 767561 w 1591962"/>
                <a:gd name="connsiteY44" fmla="*/ 2322550 h 3143543"/>
                <a:gd name="connsiteX45" fmla="*/ 683987 w 1591962"/>
                <a:gd name="connsiteY45" fmla="*/ 2101324 h 3143543"/>
                <a:gd name="connsiteX46" fmla="*/ 683987 w 1591962"/>
                <a:gd name="connsiteY46" fmla="*/ 2061995 h 3143543"/>
                <a:gd name="connsiteX47" fmla="*/ 649574 w 1591962"/>
                <a:gd name="connsiteY47" fmla="*/ 1939091 h 3143543"/>
                <a:gd name="connsiteX48" fmla="*/ 610245 w 1591962"/>
                <a:gd name="connsiteY48" fmla="*/ 1850601 h 3143543"/>
                <a:gd name="connsiteX49" fmla="*/ 551251 w 1591962"/>
                <a:gd name="connsiteY49" fmla="*/ 1649040 h 3143543"/>
                <a:gd name="connsiteX50" fmla="*/ 527043 w 1591962"/>
                <a:gd name="connsiteY50" fmla="*/ 1583367 h 3143543"/>
                <a:gd name="connsiteX51" fmla="*/ 507006 w 1591962"/>
                <a:gd name="connsiteY51" fmla="*/ 1506472 h 3143543"/>
                <a:gd name="connsiteX52" fmla="*/ 492257 w 1591962"/>
                <a:gd name="connsiteY52" fmla="*/ 1452395 h 3143543"/>
                <a:gd name="connsiteX53" fmla="*/ 457845 w 1591962"/>
                <a:gd name="connsiteY53" fmla="*/ 1368820 h 3143543"/>
                <a:gd name="connsiteX54" fmla="*/ 438180 w 1591962"/>
                <a:gd name="connsiteY54" fmla="*/ 1314743 h 3143543"/>
                <a:gd name="connsiteX55" fmla="*/ 418516 w 1591962"/>
                <a:gd name="connsiteY55" fmla="*/ 1231169 h 3143543"/>
                <a:gd name="connsiteX56" fmla="*/ 374270 w 1591962"/>
                <a:gd name="connsiteY56" fmla="*/ 1147595 h 3143543"/>
                <a:gd name="connsiteX57" fmla="*/ 339857 w 1591962"/>
                <a:gd name="connsiteY57" fmla="*/ 1064020 h 3143543"/>
                <a:gd name="connsiteX58" fmla="*/ 330025 w 1591962"/>
                <a:gd name="connsiteY58" fmla="*/ 1034524 h 3143543"/>
                <a:gd name="connsiteX59" fmla="*/ 320193 w 1591962"/>
                <a:gd name="connsiteY59" fmla="*/ 1019775 h 3143543"/>
                <a:gd name="connsiteX60" fmla="*/ 320193 w 1591962"/>
                <a:gd name="connsiteY60" fmla="*/ 985362 h 3143543"/>
                <a:gd name="connsiteX61" fmla="*/ 256283 w 1591962"/>
                <a:gd name="connsiteY61" fmla="*/ 882124 h 3143543"/>
                <a:gd name="connsiteX62" fmla="*/ 251367 w 1591962"/>
                <a:gd name="connsiteY62" fmla="*/ 813298 h 3143543"/>
                <a:gd name="connsiteX63" fmla="*/ 231703 w 1591962"/>
                <a:gd name="connsiteY63" fmla="*/ 754304 h 3143543"/>
                <a:gd name="connsiteX64" fmla="*/ 192374 w 1591962"/>
                <a:gd name="connsiteY64" fmla="*/ 705143 h 3143543"/>
                <a:gd name="connsiteX65" fmla="*/ 192374 w 1591962"/>
                <a:gd name="connsiteY65" fmla="*/ 646150 h 3143543"/>
                <a:gd name="connsiteX66" fmla="*/ 143212 w 1591962"/>
                <a:gd name="connsiteY66" fmla="*/ 592072 h 3143543"/>
                <a:gd name="connsiteX67" fmla="*/ 96560 w 1591962"/>
                <a:gd name="connsiteY67" fmla="*/ 531689 h 3143543"/>
                <a:gd name="connsiteX68" fmla="*/ 101476 w 1591962"/>
                <a:gd name="connsiteY68" fmla="*/ 490597 h 3143543"/>
                <a:gd name="connsiteX69" fmla="*/ 42856 w 1591962"/>
                <a:gd name="connsiteY69" fmla="*/ 346266 h 3143543"/>
                <a:gd name="connsiteX70" fmla="*/ 25225 w 1591962"/>
                <a:gd name="connsiteY70" fmla="*/ 252859 h 3143543"/>
                <a:gd name="connsiteX71" fmla="*/ 0 w 1591962"/>
                <a:gd name="connsiteY71" fmla="*/ 213530 h 3143543"/>
                <a:gd name="connsiteX72" fmla="*/ 1390 w 1591962"/>
                <a:gd name="connsiteY72" fmla="*/ 164369 h 3143543"/>
                <a:gd name="connsiteX73" fmla="*/ 63911 w 1591962"/>
                <a:gd name="connsiteY73" fmla="*/ 128566 h 3143543"/>
                <a:gd name="connsiteX74" fmla="*/ 89135 w 1591962"/>
                <a:gd name="connsiteY74" fmla="*/ 105375 h 3143543"/>
                <a:gd name="connsiteX75" fmla="*/ 123277 w 1591962"/>
                <a:gd name="connsiteY75" fmla="*/ 74489 h 3143543"/>
                <a:gd name="connsiteX76" fmla="*/ 153045 w 1591962"/>
                <a:gd name="connsiteY76" fmla="*/ 36550 h 3143543"/>
                <a:gd name="connsiteX77" fmla="*/ 285780 w 1591962"/>
                <a:gd name="connsiteY77" fmla="*/ 11969 h 3143543"/>
                <a:gd name="connsiteX78" fmla="*/ 387256 w 1591962"/>
                <a:gd name="connsiteY78" fmla="*/ 2510 h 3143543"/>
                <a:gd name="connsiteX79" fmla="*/ 438553 w 1591962"/>
                <a:gd name="connsiteY79" fmla="*/ 0 h 3143543"/>
                <a:gd name="connsiteX0" fmla="*/ 438553 w 1591962"/>
                <a:gd name="connsiteY0" fmla="*/ 0 h 3143543"/>
                <a:gd name="connsiteX1" fmla="*/ 492257 w 1591962"/>
                <a:gd name="connsiteY1" fmla="*/ 90627 h 3143543"/>
                <a:gd name="connsiteX2" fmla="*/ 502090 w 1591962"/>
                <a:gd name="connsiteY2" fmla="*/ 169285 h 3143543"/>
                <a:gd name="connsiteX3" fmla="*/ 516838 w 1591962"/>
                <a:gd name="connsiteY3" fmla="*/ 208614 h 3143543"/>
                <a:gd name="connsiteX4" fmla="*/ 511922 w 1591962"/>
                <a:gd name="connsiteY4" fmla="*/ 252859 h 3143543"/>
                <a:gd name="connsiteX5" fmla="*/ 605328 w 1591962"/>
                <a:gd name="connsiteY5" fmla="*/ 390511 h 3143543"/>
                <a:gd name="connsiteX6" fmla="*/ 634825 w 1591962"/>
                <a:gd name="connsiteY6" fmla="*/ 469169 h 3143543"/>
                <a:gd name="connsiteX7" fmla="*/ 698735 w 1591962"/>
                <a:gd name="connsiteY7" fmla="*/ 596988 h 3143543"/>
                <a:gd name="connsiteX8" fmla="*/ 787225 w 1591962"/>
                <a:gd name="connsiteY8" fmla="*/ 700227 h 3143543"/>
                <a:gd name="connsiteX9" fmla="*/ 811806 w 1591962"/>
                <a:gd name="connsiteY9" fmla="*/ 773969 h 3143543"/>
                <a:gd name="connsiteX10" fmla="*/ 811806 w 1591962"/>
                <a:gd name="connsiteY10" fmla="*/ 837879 h 3143543"/>
                <a:gd name="connsiteX11" fmla="*/ 860967 w 1591962"/>
                <a:gd name="connsiteY11" fmla="*/ 916537 h 3143543"/>
                <a:gd name="connsiteX12" fmla="*/ 974038 w 1591962"/>
                <a:gd name="connsiteY12" fmla="*/ 1034524 h 3143543"/>
                <a:gd name="connsiteX13" fmla="*/ 988787 w 1591962"/>
                <a:gd name="connsiteY13" fmla="*/ 1118098 h 3143543"/>
                <a:gd name="connsiteX14" fmla="*/ 1047780 w 1591962"/>
                <a:gd name="connsiteY14" fmla="*/ 1241001 h 3143543"/>
                <a:gd name="connsiteX15" fmla="*/ 1062528 w 1591962"/>
                <a:gd name="connsiteY15" fmla="*/ 1290162 h 3143543"/>
                <a:gd name="connsiteX16" fmla="*/ 1082193 w 1591962"/>
                <a:gd name="connsiteY16" fmla="*/ 1383569 h 3143543"/>
                <a:gd name="connsiteX17" fmla="*/ 1131354 w 1591962"/>
                <a:gd name="connsiteY17" fmla="*/ 1501556 h 3143543"/>
                <a:gd name="connsiteX18" fmla="*/ 1206543 w 1591962"/>
                <a:gd name="connsiteY18" fmla="*/ 1668704 h 3143543"/>
                <a:gd name="connsiteX19" fmla="*/ 1258540 w 1591962"/>
                <a:gd name="connsiteY19" fmla="*/ 1787385 h 3143543"/>
                <a:gd name="connsiteX20" fmla="*/ 1323083 w 1591962"/>
                <a:gd name="connsiteY20" fmla="*/ 1899762 h 3143543"/>
                <a:gd name="connsiteX21" fmla="*/ 1351192 w 1591962"/>
                <a:gd name="connsiteY21" fmla="*/ 1993169 h 3143543"/>
                <a:gd name="connsiteX22" fmla="*/ 1426322 w 1591962"/>
                <a:gd name="connsiteY22" fmla="*/ 2219311 h 3143543"/>
                <a:gd name="connsiteX23" fmla="*/ 1465651 w 1591962"/>
                <a:gd name="connsiteY23" fmla="*/ 2411040 h 3143543"/>
                <a:gd name="connsiteX24" fmla="*/ 1500064 w 1591962"/>
                <a:gd name="connsiteY24" fmla="*/ 2529027 h 3143543"/>
                <a:gd name="connsiteX25" fmla="*/ 1504980 w 1591962"/>
                <a:gd name="connsiteY25" fmla="*/ 2573272 h 3143543"/>
                <a:gd name="connsiteX26" fmla="*/ 1559057 w 1591962"/>
                <a:gd name="connsiteY26" fmla="*/ 2647014 h 3143543"/>
                <a:gd name="connsiteX27" fmla="*/ 1591962 w 1591962"/>
                <a:gd name="connsiteY27" fmla="*/ 2826075 h 3143543"/>
                <a:gd name="connsiteX28" fmla="*/ 1460735 w 1591962"/>
                <a:gd name="connsiteY28" fmla="*/ 2809246 h 3143543"/>
                <a:gd name="connsiteX29" fmla="*/ 1332916 w 1591962"/>
                <a:gd name="connsiteY29" fmla="*/ 2823995 h 3143543"/>
                <a:gd name="connsiteX30" fmla="*/ 1229677 w 1591962"/>
                <a:gd name="connsiteY30" fmla="*/ 2858408 h 3143543"/>
                <a:gd name="connsiteX31" fmla="*/ 1185432 w 1591962"/>
                <a:gd name="connsiteY31" fmla="*/ 2882988 h 3143543"/>
                <a:gd name="connsiteX32" fmla="*/ 1116606 w 1591962"/>
                <a:gd name="connsiteY32" fmla="*/ 2917401 h 3143543"/>
                <a:gd name="connsiteX33" fmla="*/ 1087109 w 1591962"/>
                <a:gd name="connsiteY33" fmla="*/ 3005891 h 3143543"/>
                <a:gd name="connsiteX34" fmla="*/ 1047780 w 1591962"/>
                <a:gd name="connsiteY34" fmla="*/ 3050137 h 3143543"/>
                <a:gd name="connsiteX35" fmla="*/ 1047780 w 1591962"/>
                <a:gd name="connsiteY35" fmla="*/ 3094382 h 3143543"/>
                <a:gd name="connsiteX36" fmla="*/ 988787 w 1591962"/>
                <a:gd name="connsiteY36" fmla="*/ 3143543 h 3143543"/>
                <a:gd name="connsiteX37" fmla="*/ 949457 w 1591962"/>
                <a:gd name="connsiteY37" fmla="*/ 3094382 h 3143543"/>
                <a:gd name="connsiteX38" fmla="*/ 905212 w 1591962"/>
                <a:gd name="connsiteY38" fmla="*/ 2897737 h 3143543"/>
                <a:gd name="connsiteX39" fmla="*/ 890464 w 1591962"/>
                <a:gd name="connsiteY39" fmla="*/ 2814162 h 3143543"/>
                <a:gd name="connsiteX40" fmla="*/ 856424 w 1591962"/>
                <a:gd name="connsiteY40" fmla="*/ 2730588 h 3143543"/>
                <a:gd name="connsiteX41" fmla="*/ 846219 w 1591962"/>
                <a:gd name="connsiteY41" fmla="*/ 2617517 h 3143543"/>
                <a:gd name="connsiteX42" fmla="*/ 781292 w 1591962"/>
                <a:gd name="connsiteY42" fmla="*/ 2499530 h 3143543"/>
                <a:gd name="connsiteX43" fmla="*/ 769696 w 1591962"/>
                <a:gd name="connsiteY43" fmla="*/ 2381543 h 3143543"/>
                <a:gd name="connsiteX44" fmla="*/ 767561 w 1591962"/>
                <a:gd name="connsiteY44" fmla="*/ 2322550 h 3143543"/>
                <a:gd name="connsiteX45" fmla="*/ 683987 w 1591962"/>
                <a:gd name="connsiteY45" fmla="*/ 2101324 h 3143543"/>
                <a:gd name="connsiteX46" fmla="*/ 683987 w 1591962"/>
                <a:gd name="connsiteY46" fmla="*/ 2061995 h 3143543"/>
                <a:gd name="connsiteX47" fmla="*/ 649574 w 1591962"/>
                <a:gd name="connsiteY47" fmla="*/ 1939091 h 3143543"/>
                <a:gd name="connsiteX48" fmla="*/ 610245 w 1591962"/>
                <a:gd name="connsiteY48" fmla="*/ 1850601 h 3143543"/>
                <a:gd name="connsiteX49" fmla="*/ 551251 w 1591962"/>
                <a:gd name="connsiteY49" fmla="*/ 1649040 h 3143543"/>
                <a:gd name="connsiteX50" fmla="*/ 527043 w 1591962"/>
                <a:gd name="connsiteY50" fmla="*/ 1583367 h 3143543"/>
                <a:gd name="connsiteX51" fmla="*/ 507006 w 1591962"/>
                <a:gd name="connsiteY51" fmla="*/ 1506472 h 3143543"/>
                <a:gd name="connsiteX52" fmla="*/ 492257 w 1591962"/>
                <a:gd name="connsiteY52" fmla="*/ 1452395 h 3143543"/>
                <a:gd name="connsiteX53" fmla="*/ 457845 w 1591962"/>
                <a:gd name="connsiteY53" fmla="*/ 1368820 h 3143543"/>
                <a:gd name="connsiteX54" fmla="*/ 438180 w 1591962"/>
                <a:gd name="connsiteY54" fmla="*/ 1314743 h 3143543"/>
                <a:gd name="connsiteX55" fmla="*/ 418516 w 1591962"/>
                <a:gd name="connsiteY55" fmla="*/ 1231169 h 3143543"/>
                <a:gd name="connsiteX56" fmla="*/ 374270 w 1591962"/>
                <a:gd name="connsiteY56" fmla="*/ 1147595 h 3143543"/>
                <a:gd name="connsiteX57" fmla="*/ 339857 w 1591962"/>
                <a:gd name="connsiteY57" fmla="*/ 1064020 h 3143543"/>
                <a:gd name="connsiteX58" fmla="*/ 330025 w 1591962"/>
                <a:gd name="connsiteY58" fmla="*/ 1034524 h 3143543"/>
                <a:gd name="connsiteX59" fmla="*/ 320193 w 1591962"/>
                <a:gd name="connsiteY59" fmla="*/ 1019775 h 3143543"/>
                <a:gd name="connsiteX60" fmla="*/ 320193 w 1591962"/>
                <a:gd name="connsiteY60" fmla="*/ 985362 h 3143543"/>
                <a:gd name="connsiteX61" fmla="*/ 256283 w 1591962"/>
                <a:gd name="connsiteY61" fmla="*/ 882124 h 3143543"/>
                <a:gd name="connsiteX62" fmla="*/ 251367 w 1591962"/>
                <a:gd name="connsiteY62" fmla="*/ 813298 h 3143543"/>
                <a:gd name="connsiteX63" fmla="*/ 231703 w 1591962"/>
                <a:gd name="connsiteY63" fmla="*/ 754304 h 3143543"/>
                <a:gd name="connsiteX64" fmla="*/ 192374 w 1591962"/>
                <a:gd name="connsiteY64" fmla="*/ 705143 h 3143543"/>
                <a:gd name="connsiteX65" fmla="*/ 192374 w 1591962"/>
                <a:gd name="connsiteY65" fmla="*/ 646150 h 3143543"/>
                <a:gd name="connsiteX66" fmla="*/ 143212 w 1591962"/>
                <a:gd name="connsiteY66" fmla="*/ 592072 h 3143543"/>
                <a:gd name="connsiteX67" fmla="*/ 96560 w 1591962"/>
                <a:gd name="connsiteY67" fmla="*/ 531689 h 3143543"/>
                <a:gd name="connsiteX68" fmla="*/ 101476 w 1591962"/>
                <a:gd name="connsiteY68" fmla="*/ 490597 h 3143543"/>
                <a:gd name="connsiteX69" fmla="*/ 42856 w 1591962"/>
                <a:gd name="connsiteY69" fmla="*/ 346266 h 3143543"/>
                <a:gd name="connsiteX70" fmla="*/ 25225 w 1591962"/>
                <a:gd name="connsiteY70" fmla="*/ 252859 h 3143543"/>
                <a:gd name="connsiteX71" fmla="*/ 0 w 1591962"/>
                <a:gd name="connsiteY71" fmla="*/ 213530 h 3143543"/>
                <a:gd name="connsiteX72" fmla="*/ 1390 w 1591962"/>
                <a:gd name="connsiteY72" fmla="*/ 164369 h 3143543"/>
                <a:gd name="connsiteX73" fmla="*/ 63911 w 1591962"/>
                <a:gd name="connsiteY73" fmla="*/ 128566 h 3143543"/>
                <a:gd name="connsiteX74" fmla="*/ 89135 w 1591962"/>
                <a:gd name="connsiteY74" fmla="*/ 105375 h 3143543"/>
                <a:gd name="connsiteX75" fmla="*/ 123277 w 1591962"/>
                <a:gd name="connsiteY75" fmla="*/ 74489 h 3143543"/>
                <a:gd name="connsiteX76" fmla="*/ 153045 w 1591962"/>
                <a:gd name="connsiteY76" fmla="*/ 36550 h 3143543"/>
                <a:gd name="connsiteX77" fmla="*/ 285780 w 1591962"/>
                <a:gd name="connsiteY77" fmla="*/ 11969 h 3143543"/>
                <a:gd name="connsiteX78" fmla="*/ 387256 w 1591962"/>
                <a:gd name="connsiteY78" fmla="*/ 2510 h 3143543"/>
                <a:gd name="connsiteX79" fmla="*/ 438553 w 1591962"/>
                <a:gd name="connsiteY79" fmla="*/ 0 h 3143543"/>
                <a:gd name="connsiteX0" fmla="*/ 438553 w 1591962"/>
                <a:gd name="connsiteY0" fmla="*/ 0 h 3143543"/>
                <a:gd name="connsiteX1" fmla="*/ 492257 w 1591962"/>
                <a:gd name="connsiteY1" fmla="*/ 90627 h 3143543"/>
                <a:gd name="connsiteX2" fmla="*/ 502090 w 1591962"/>
                <a:gd name="connsiteY2" fmla="*/ 169285 h 3143543"/>
                <a:gd name="connsiteX3" fmla="*/ 516838 w 1591962"/>
                <a:gd name="connsiteY3" fmla="*/ 208614 h 3143543"/>
                <a:gd name="connsiteX4" fmla="*/ 511922 w 1591962"/>
                <a:gd name="connsiteY4" fmla="*/ 252859 h 3143543"/>
                <a:gd name="connsiteX5" fmla="*/ 605328 w 1591962"/>
                <a:gd name="connsiteY5" fmla="*/ 390511 h 3143543"/>
                <a:gd name="connsiteX6" fmla="*/ 634825 w 1591962"/>
                <a:gd name="connsiteY6" fmla="*/ 469169 h 3143543"/>
                <a:gd name="connsiteX7" fmla="*/ 698735 w 1591962"/>
                <a:gd name="connsiteY7" fmla="*/ 596988 h 3143543"/>
                <a:gd name="connsiteX8" fmla="*/ 787225 w 1591962"/>
                <a:gd name="connsiteY8" fmla="*/ 700227 h 3143543"/>
                <a:gd name="connsiteX9" fmla="*/ 811806 w 1591962"/>
                <a:gd name="connsiteY9" fmla="*/ 773969 h 3143543"/>
                <a:gd name="connsiteX10" fmla="*/ 811806 w 1591962"/>
                <a:gd name="connsiteY10" fmla="*/ 837879 h 3143543"/>
                <a:gd name="connsiteX11" fmla="*/ 860967 w 1591962"/>
                <a:gd name="connsiteY11" fmla="*/ 916537 h 3143543"/>
                <a:gd name="connsiteX12" fmla="*/ 974038 w 1591962"/>
                <a:gd name="connsiteY12" fmla="*/ 1034524 h 3143543"/>
                <a:gd name="connsiteX13" fmla="*/ 988787 w 1591962"/>
                <a:gd name="connsiteY13" fmla="*/ 1118098 h 3143543"/>
                <a:gd name="connsiteX14" fmla="*/ 1047780 w 1591962"/>
                <a:gd name="connsiteY14" fmla="*/ 1241001 h 3143543"/>
                <a:gd name="connsiteX15" fmla="*/ 1062528 w 1591962"/>
                <a:gd name="connsiteY15" fmla="*/ 1290162 h 3143543"/>
                <a:gd name="connsiteX16" fmla="*/ 1082193 w 1591962"/>
                <a:gd name="connsiteY16" fmla="*/ 1383569 h 3143543"/>
                <a:gd name="connsiteX17" fmla="*/ 1131354 w 1591962"/>
                <a:gd name="connsiteY17" fmla="*/ 1501556 h 3143543"/>
                <a:gd name="connsiteX18" fmla="*/ 1206543 w 1591962"/>
                <a:gd name="connsiteY18" fmla="*/ 1668704 h 3143543"/>
                <a:gd name="connsiteX19" fmla="*/ 1258540 w 1591962"/>
                <a:gd name="connsiteY19" fmla="*/ 1787385 h 3143543"/>
                <a:gd name="connsiteX20" fmla="*/ 1306253 w 1591962"/>
                <a:gd name="connsiteY20" fmla="*/ 1899762 h 3143543"/>
                <a:gd name="connsiteX21" fmla="*/ 1351192 w 1591962"/>
                <a:gd name="connsiteY21" fmla="*/ 1993169 h 3143543"/>
                <a:gd name="connsiteX22" fmla="*/ 1426322 w 1591962"/>
                <a:gd name="connsiteY22" fmla="*/ 2219311 h 3143543"/>
                <a:gd name="connsiteX23" fmla="*/ 1465651 w 1591962"/>
                <a:gd name="connsiteY23" fmla="*/ 2411040 h 3143543"/>
                <a:gd name="connsiteX24" fmla="*/ 1500064 w 1591962"/>
                <a:gd name="connsiteY24" fmla="*/ 2529027 h 3143543"/>
                <a:gd name="connsiteX25" fmla="*/ 1504980 w 1591962"/>
                <a:gd name="connsiteY25" fmla="*/ 2573272 h 3143543"/>
                <a:gd name="connsiteX26" fmla="*/ 1559057 w 1591962"/>
                <a:gd name="connsiteY26" fmla="*/ 2647014 h 3143543"/>
                <a:gd name="connsiteX27" fmla="*/ 1591962 w 1591962"/>
                <a:gd name="connsiteY27" fmla="*/ 2826075 h 3143543"/>
                <a:gd name="connsiteX28" fmla="*/ 1460735 w 1591962"/>
                <a:gd name="connsiteY28" fmla="*/ 2809246 h 3143543"/>
                <a:gd name="connsiteX29" fmla="*/ 1332916 w 1591962"/>
                <a:gd name="connsiteY29" fmla="*/ 2823995 h 3143543"/>
                <a:gd name="connsiteX30" fmla="*/ 1229677 w 1591962"/>
                <a:gd name="connsiteY30" fmla="*/ 2858408 h 3143543"/>
                <a:gd name="connsiteX31" fmla="*/ 1185432 w 1591962"/>
                <a:gd name="connsiteY31" fmla="*/ 2882988 h 3143543"/>
                <a:gd name="connsiteX32" fmla="*/ 1116606 w 1591962"/>
                <a:gd name="connsiteY32" fmla="*/ 2917401 h 3143543"/>
                <a:gd name="connsiteX33" fmla="*/ 1087109 w 1591962"/>
                <a:gd name="connsiteY33" fmla="*/ 3005891 h 3143543"/>
                <a:gd name="connsiteX34" fmla="*/ 1047780 w 1591962"/>
                <a:gd name="connsiteY34" fmla="*/ 3050137 h 3143543"/>
                <a:gd name="connsiteX35" fmla="*/ 1047780 w 1591962"/>
                <a:gd name="connsiteY35" fmla="*/ 3094382 h 3143543"/>
                <a:gd name="connsiteX36" fmla="*/ 988787 w 1591962"/>
                <a:gd name="connsiteY36" fmla="*/ 3143543 h 3143543"/>
                <a:gd name="connsiteX37" fmla="*/ 949457 w 1591962"/>
                <a:gd name="connsiteY37" fmla="*/ 3094382 h 3143543"/>
                <a:gd name="connsiteX38" fmla="*/ 905212 w 1591962"/>
                <a:gd name="connsiteY38" fmla="*/ 2897737 h 3143543"/>
                <a:gd name="connsiteX39" fmla="*/ 890464 w 1591962"/>
                <a:gd name="connsiteY39" fmla="*/ 2814162 h 3143543"/>
                <a:gd name="connsiteX40" fmla="*/ 856424 w 1591962"/>
                <a:gd name="connsiteY40" fmla="*/ 2730588 h 3143543"/>
                <a:gd name="connsiteX41" fmla="*/ 846219 w 1591962"/>
                <a:gd name="connsiteY41" fmla="*/ 2617517 h 3143543"/>
                <a:gd name="connsiteX42" fmla="*/ 781292 w 1591962"/>
                <a:gd name="connsiteY42" fmla="*/ 2499530 h 3143543"/>
                <a:gd name="connsiteX43" fmla="*/ 769696 w 1591962"/>
                <a:gd name="connsiteY43" fmla="*/ 2381543 h 3143543"/>
                <a:gd name="connsiteX44" fmla="*/ 767561 w 1591962"/>
                <a:gd name="connsiteY44" fmla="*/ 2322550 h 3143543"/>
                <a:gd name="connsiteX45" fmla="*/ 683987 w 1591962"/>
                <a:gd name="connsiteY45" fmla="*/ 2101324 h 3143543"/>
                <a:gd name="connsiteX46" fmla="*/ 683987 w 1591962"/>
                <a:gd name="connsiteY46" fmla="*/ 2061995 h 3143543"/>
                <a:gd name="connsiteX47" fmla="*/ 649574 w 1591962"/>
                <a:gd name="connsiteY47" fmla="*/ 1939091 h 3143543"/>
                <a:gd name="connsiteX48" fmla="*/ 610245 w 1591962"/>
                <a:gd name="connsiteY48" fmla="*/ 1850601 h 3143543"/>
                <a:gd name="connsiteX49" fmla="*/ 551251 w 1591962"/>
                <a:gd name="connsiteY49" fmla="*/ 1649040 h 3143543"/>
                <a:gd name="connsiteX50" fmla="*/ 527043 w 1591962"/>
                <a:gd name="connsiteY50" fmla="*/ 1583367 h 3143543"/>
                <a:gd name="connsiteX51" fmla="*/ 507006 w 1591962"/>
                <a:gd name="connsiteY51" fmla="*/ 1506472 h 3143543"/>
                <a:gd name="connsiteX52" fmla="*/ 492257 w 1591962"/>
                <a:gd name="connsiteY52" fmla="*/ 1452395 h 3143543"/>
                <a:gd name="connsiteX53" fmla="*/ 457845 w 1591962"/>
                <a:gd name="connsiteY53" fmla="*/ 1368820 h 3143543"/>
                <a:gd name="connsiteX54" fmla="*/ 438180 w 1591962"/>
                <a:gd name="connsiteY54" fmla="*/ 1314743 h 3143543"/>
                <a:gd name="connsiteX55" fmla="*/ 418516 w 1591962"/>
                <a:gd name="connsiteY55" fmla="*/ 1231169 h 3143543"/>
                <a:gd name="connsiteX56" fmla="*/ 374270 w 1591962"/>
                <a:gd name="connsiteY56" fmla="*/ 1147595 h 3143543"/>
                <a:gd name="connsiteX57" fmla="*/ 339857 w 1591962"/>
                <a:gd name="connsiteY57" fmla="*/ 1064020 h 3143543"/>
                <a:gd name="connsiteX58" fmla="*/ 330025 w 1591962"/>
                <a:gd name="connsiteY58" fmla="*/ 1034524 h 3143543"/>
                <a:gd name="connsiteX59" fmla="*/ 320193 w 1591962"/>
                <a:gd name="connsiteY59" fmla="*/ 1019775 h 3143543"/>
                <a:gd name="connsiteX60" fmla="*/ 320193 w 1591962"/>
                <a:gd name="connsiteY60" fmla="*/ 985362 h 3143543"/>
                <a:gd name="connsiteX61" fmla="*/ 256283 w 1591962"/>
                <a:gd name="connsiteY61" fmla="*/ 882124 h 3143543"/>
                <a:gd name="connsiteX62" fmla="*/ 251367 w 1591962"/>
                <a:gd name="connsiteY62" fmla="*/ 813298 h 3143543"/>
                <a:gd name="connsiteX63" fmla="*/ 231703 w 1591962"/>
                <a:gd name="connsiteY63" fmla="*/ 754304 h 3143543"/>
                <a:gd name="connsiteX64" fmla="*/ 192374 w 1591962"/>
                <a:gd name="connsiteY64" fmla="*/ 705143 h 3143543"/>
                <a:gd name="connsiteX65" fmla="*/ 192374 w 1591962"/>
                <a:gd name="connsiteY65" fmla="*/ 646150 h 3143543"/>
                <a:gd name="connsiteX66" fmla="*/ 143212 w 1591962"/>
                <a:gd name="connsiteY66" fmla="*/ 592072 h 3143543"/>
                <a:gd name="connsiteX67" fmla="*/ 96560 w 1591962"/>
                <a:gd name="connsiteY67" fmla="*/ 531689 h 3143543"/>
                <a:gd name="connsiteX68" fmla="*/ 101476 w 1591962"/>
                <a:gd name="connsiteY68" fmla="*/ 490597 h 3143543"/>
                <a:gd name="connsiteX69" fmla="*/ 42856 w 1591962"/>
                <a:gd name="connsiteY69" fmla="*/ 346266 h 3143543"/>
                <a:gd name="connsiteX70" fmla="*/ 25225 w 1591962"/>
                <a:gd name="connsiteY70" fmla="*/ 252859 h 3143543"/>
                <a:gd name="connsiteX71" fmla="*/ 0 w 1591962"/>
                <a:gd name="connsiteY71" fmla="*/ 213530 h 3143543"/>
                <a:gd name="connsiteX72" fmla="*/ 1390 w 1591962"/>
                <a:gd name="connsiteY72" fmla="*/ 164369 h 3143543"/>
                <a:gd name="connsiteX73" fmla="*/ 63911 w 1591962"/>
                <a:gd name="connsiteY73" fmla="*/ 128566 h 3143543"/>
                <a:gd name="connsiteX74" fmla="*/ 89135 w 1591962"/>
                <a:gd name="connsiteY74" fmla="*/ 105375 h 3143543"/>
                <a:gd name="connsiteX75" fmla="*/ 123277 w 1591962"/>
                <a:gd name="connsiteY75" fmla="*/ 74489 h 3143543"/>
                <a:gd name="connsiteX76" fmla="*/ 153045 w 1591962"/>
                <a:gd name="connsiteY76" fmla="*/ 36550 h 3143543"/>
                <a:gd name="connsiteX77" fmla="*/ 285780 w 1591962"/>
                <a:gd name="connsiteY77" fmla="*/ 11969 h 3143543"/>
                <a:gd name="connsiteX78" fmla="*/ 387256 w 1591962"/>
                <a:gd name="connsiteY78" fmla="*/ 2510 h 3143543"/>
                <a:gd name="connsiteX79" fmla="*/ 438553 w 1591962"/>
                <a:gd name="connsiteY79" fmla="*/ 0 h 314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91962" h="3143543">
                  <a:moveTo>
                    <a:pt x="438553" y="0"/>
                  </a:moveTo>
                  <a:lnTo>
                    <a:pt x="492257" y="90627"/>
                  </a:lnTo>
                  <a:lnTo>
                    <a:pt x="502090" y="169285"/>
                  </a:lnTo>
                  <a:lnTo>
                    <a:pt x="516838" y="208614"/>
                  </a:lnTo>
                  <a:lnTo>
                    <a:pt x="511922" y="252859"/>
                  </a:lnTo>
                  <a:lnTo>
                    <a:pt x="605328" y="390511"/>
                  </a:lnTo>
                  <a:lnTo>
                    <a:pt x="634825" y="469169"/>
                  </a:lnTo>
                  <a:lnTo>
                    <a:pt x="698735" y="596988"/>
                  </a:lnTo>
                  <a:lnTo>
                    <a:pt x="787225" y="700227"/>
                  </a:lnTo>
                  <a:lnTo>
                    <a:pt x="811806" y="773969"/>
                  </a:lnTo>
                  <a:lnTo>
                    <a:pt x="811806" y="837879"/>
                  </a:lnTo>
                  <a:lnTo>
                    <a:pt x="860967" y="916537"/>
                  </a:lnTo>
                  <a:lnTo>
                    <a:pt x="974038" y="1034524"/>
                  </a:lnTo>
                  <a:lnTo>
                    <a:pt x="988787" y="1118098"/>
                  </a:lnTo>
                  <a:lnTo>
                    <a:pt x="1047780" y="1241001"/>
                  </a:lnTo>
                  <a:lnTo>
                    <a:pt x="1062528" y="1290162"/>
                  </a:lnTo>
                  <a:lnTo>
                    <a:pt x="1082193" y="1383569"/>
                  </a:lnTo>
                  <a:lnTo>
                    <a:pt x="1131354" y="1501556"/>
                  </a:lnTo>
                  <a:lnTo>
                    <a:pt x="1206543" y="1668704"/>
                  </a:lnTo>
                  <a:lnTo>
                    <a:pt x="1258540" y="1787385"/>
                  </a:lnTo>
                  <a:lnTo>
                    <a:pt x="1306253" y="1899762"/>
                  </a:lnTo>
                  <a:lnTo>
                    <a:pt x="1351192" y="1993169"/>
                  </a:lnTo>
                  <a:lnTo>
                    <a:pt x="1426322" y="2219311"/>
                  </a:lnTo>
                  <a:lnTo>
                    <a:pt x="1465651" y="2411040"/>
                  </a:lnTo>
                  <a:lnTo>
                    <a:pt x="1500064" y="2529027"/>
                  </a:lnTo>
                  <a:lnTo>
                    <a:pt x="1504980" y="2573272"/>
                  </a:lnTo>
                  <a:lnTo>
                    <a:pt x="1559057" y="2647014"/>
                  </a:lnTo>
                  <a:lnTo>
                    <a:pt x="1591962" y="2826075"/>
                  </a:lnTo>
                  <a:lnTo>
                    <a:pt x="1460735" y="2809246"/>
                  </a:lnTo>
                  <a:lnTo>
                    <a:pt x="1332916" y="2823995"/>
                  </a:lnTo>
                  <a:lnTo>
                    <a:pt x="1229677" y="2858408"/>
                  </a:lnTo>
                  <a:lnTo>
                    <a:pt x="1185432" y="2882988"/>
                  </a:lnTo>
                  <a:lnTo>
                    <a:pt x="1116606" y="2917401"/>
                  </a:lnTo>
                  <a:lnTo>
                    <a:pt x="1087109" y="3005891"/>
                  </a:lnTo>
                  <a:lnTo>
                    <a:pt x="1047780" y="3050137"/>
                  </a:lnTo>
                  <a:lnTo>
                    <a:pt x="1047780" y="3094382"/>
                  </a:lnTo>
                  <a:lnTo>
                    <a:pt x="988787" y="3143543"/>
                  </a:lnTo>
                  <a:lnTo>
                    <a:pt x="949457" y="3094382"/>
                  </a:lnTo>
                  <a:lnTo>
                    <a:pt x="905212" y="2897737"/>
                  </a:lnTo>
                  <a:lnTo>
                    <a:pt x="890464" y="2814162"/>
                  </a:lnTo>
                  <a:lnTo>
                    <a:pt x="856424" y="2730588"/>
                  </a:lnTo>
                  <a:lnTo>
                    <a:pt x="846219" y="2617517"/>
                  </a:lnTo>
                  <a:lnTo>
                    <a:pt x="781292" y="2499530"/>
                  </a:lnTo>
                  <a:lnTo>
                    <a:pt x="769696" y="2381543"/>
                  </a:lnTo>
                  <a:cubicBezTo>
                    <a:pt x="768984" y="2361879"/>
                    <a:pt x="768273" y="2342214"/>
                    <a:pt x="767561" y="2322550"/>
                  </a:cubicBezTo>
                  <a:lnTo>
                    <a:pt x="683987" y="2101324"/>
                  </a:lnTo>
                  <a:lnTo>
                    <a:pt x="683987" y="2061995"/>
                  </a:lnTo>
                  <a:lnTo>
                    <a:pt x="649574" y="1939091"/>
                  </a:lnTo>
                  <a:lnTo>
                    <a:pt x="610245" y="1850601"/>
                  </a:lnTo>
                  <a:lnTo>
                    <a:pt x="551251" y="1649040"/>
                  </a:lnTo>
                  <a:lnTo>
                    <a:pt x="527043" y="1583367"/>
                  </a:lnTo>
                  <a:lnTo>
                    <a:pt x="507006" y="1506472"/>
                  </a:lnTo>
                  <a:lnTo>
                    <a:pt x="492257" y="1452395"/>
                  </a:lnTo>
                  <a:lnTo>
                    <a:pt x="457845" y="1368820"/>
                  </a:lnTo>
                  <a:lnTo>
                    <a:pt x="438180" y="1314743"/>
                  </a:lnTo>
                  <a:lnTo>
                    <a:pt x="418516" y="1231169"/>
                  </a:lnTo>
                  <a:lnTo>
                    <a:pt x="374270" y="1147595"/>
                  </a:lnTo>
                  <a:lnTo>
                    <a:pt x="339857" y="1064020"/>
                  </a:lnTo>
                  <a:lnTo>
                    <a:pt x="330025" y="1034524"/>
                  </a:lnTo>
                  <a:lnTo>
                    <a:pt x="320193" y="1019775"/>
                  </a:lnTo>
                  <a:lnTo>
                    <a:pt x="320193" y="985362"/>
                  </a:lnTo>
                  <a:lnTo>
                    <a:pt x="256283" y="882124"/>
                  </a:lnTo>
                  <a:lnTo>
                    <a:pt x="251367" y="813298"/>
                  </a:lnTo>
                  <a:lnTo>
                    <a:pt x="231703" y="754304"/>
                  </a:lnTo>
                  <a:lnTo>
                    <a:pt x="192374" y="705143"/>
                  </a:lnTo>
                  <a:lnTo>
                    <a:pt x="192374" y="646150"/>
                  </a:lnTo>
                  <a:lnTo>
                    <a:pt x="143212" y="592072"/>
                  </a:lnTo>
                  <a:lnTo>
                    <a:pt x="96560" y="531689"/>
                  </a:lnTo>
                  <a:lnTo>
                    <a:pt x="101476" y="490597"/>
                  </a:lnTo>
                  <a:lnTo>
                    <a:pt x="42856" y="346266"/>
                  </a:lnTo>
                  <a:lnTo>
                    <a:pt x="25225" y="252859"/>
                  </a:lnTo>
                  <a:lnTo>
                    <a:pt x="0" y="213530"/>
                  </a:lnTo>
                  <a:cubicBezTo>
                    <a:pt x="463" y="197143"/>
                    <a:pt x="927" y="180756"/>
                    <a:pt x="1390" y="164369"/>
                  </a:cubicBezTo>
                  <a:lnTo>
                    <a:pt x="63911" y="128566"/>
                  </a:lnTo>
                  <a:lnTo>
                    <a:pt x="89135" y="105375"/>
                  </a:lnTo>
                  <a:lnTo>
                    <a:pt x="123277" y="74489"/>
                  </a:lnTo>
                  <a:lnTo>
                    <a:pt x="153045" y="36550"/>
                  </a:lnTo>
                  <a:lnTo>
                    <a:pt x="285780" y="11969"/>
                  </a:lnTo>
                  <a:lnTo>
                    <a:pt x="387256" y="2510"/>
                  </a:lnTo>
                  <a:lnTo>
                    <a:pt x="438553" y="0"/>
                  </a:lnTo>
                  <a:close/>
                </a:path>
              </a:pathLst>
            </a:custGeom>
            <a:solidFill>
              <a:srgbClr val="D2E1B5"/>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8" name="Freeform: Shape 517">
              <a:extLst>
                <a:ext uri="{FF2B5EF4-FFF2-40B4-BE49-F238E27FC236}">
                  <a16:creationId xmlns:a16="http://schemas.microsoft.com/office/drawing/2014/main" id="{F0E401BF-7473-48A4-9324-4E6A1323A88D}"/>
                </a:ext>
              </a:extLst>
            </p:cNvPr>
            <p:cNvSpPr/>
            <p:nvPr/>
          </p:nvSpPr>
          <p:spPr>
            <a:xfrm>
              <a:off x="448007" y="152964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9" name="Freeform: Shape 518">
              <a:extLst>
                <a:ext uri="{FF2B5EF4-FFF2-40B4-BE49-F238E27FC236}">
                  <a16:creationId xmlns:a16="http://schemas.microsoft.com/office/drawing/2014/main" id="{1B1737FA-37B9-4FC1-B360-8141BAC298A4}"/>
                </a:ext>
              </a:extLst>
            </p:cNvPr>
            <p:cNvSpPr/>
            <p:nvPr/>
          </p:nvSpPr>
          <p:spPr>
            <a:xfrm>
              <a:off x="443824" y="17337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0" name="Freeform: Shape 519">
              <a:extLst>
                <a:ext uri="{FF2B5EF4-FFF2-40B4-BE49-F238E27FC236}">
                  <a16:creationId xmlns:a16="http://schemas.microsoft.com/office/drawing/2014/main" id="{44538867-3984-45DB-BFD8-F74D917F495B}"/>
                </a:ext>
              </a:extLst>
            </p:cNvPr>
            <p:cNvSpPr/>
            <p:nvPr/>
          </p:nvSpPr>
          <p:spPr>
            <a:xfrm>
              <a:off x="439641" y="193794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1" name="Freeform: Shape 520">
              <a:extLst>
                <a:ext uri="{FF2B5EF4-FFF2-40B4-BE49-F238E27FC236}">
                  <a16:creationId xmlns:a16="http://schemas.microsoft.com/office/drawing/2014/main" id="{6A2287BF-6FA2-4AFC-A033-324438B9DAB0}"/>
                </a:ext>
              </a:extLst>
            </p:cNvPr>
            <p:cNvSpPr/>
            <p:nvPr/>
          </p:nvSpPr>
          <p:spPr>
            <a:xfrm>
              <a:off x="435458" y="214208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2" name="Freeform 98">
              <a:extLst>
                <a:ext uri="{FF2B5EF4-FFF2-40B4-BE49-F238E27FC236}">
                  <a16:creationId xmlns:a16="http://schemas.microsoft.com/office/drawing/2014/main" id="{A3A402E9-77D8-41DD-8226-3350068A0EFD}"/>
                </a:ext>
              </a:extLst>
            </p:cNvPr>
            <p:cNvSpPr/>
            <p:nvPr/>
          </p:nvSpPr>
          <p:spPr>
            <a:xfrm>
              <a:off x="4760850" y="2078639"/>
              <a:ext cx="128771" cy="24430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3" name="Freeform 98">
              <a:extLst>
                <a:ext uri="{FF2B5EF4-FFF2-40B4-BE49-F238E27FC236}">
                  <a16:creationId xmlns:a16="http://schemas.microsoft.com/office/drawing/2014/main" id="{D4B0CBA6-911D-45FC-8D77-4EA2F0A649EB}"/>
                </a:ext>
              </a:extLst>
            </p:cNvPr>
            <p:cNvSpPr/>
            <p:nvPr/>
          </p:nvSpPr>
          <p:spPr>
            <a:xfrm>
              <a:off x="4776087" y="2580192"/>
              <a:ext cx="128771" cy="24430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4" name="Freeform 98">
              <a:extLst>
                <a:ext uri="{FF2B5EF4-FFF2-40B4-BE49-F238E27FC236}">
                  <a16:creationId xmlns:a16="http://schemas.microsoft.com/office/drawing/2014/main" id="{8F7BF2D8-0958-4E13-840F-AB32CED8B318}"/>
                </a:ext>
              </a:extLst>
            </p:cNvPr>
            <p:cNvSpPr/>
            <p:nvPr/>
          </p:nvSpPr>
          <p:spPr>
            <a:xfrm>
              <a:off x="5124120" y="2882328"/>
              <a:ext cx="128771" cy="24430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5" name="Freeform 98">
              <a:extLst>
                <a:ext uri="{FF2B5EF4-FFF2-40B4-BE49-F238E27FC236}">
                  <a16:creationId xmlns:a16="http://schemas.microsoft.com/office/drawing/2014/main" id="{08076C7D-8036-426D-9E82-4A613AB1977D}"/>
                </a:ext>
              </a:extLst>
            </p:cNvPr>
            <p:cNvSpPr/>
            <p:nvPr/>
          </p:nvSpPr>
          <p:spPr>
            <a:xfrm>
              <a:off x="5487390" y="3686017"/>
              <a:ext cx="128771" cy="24430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6" name="Freeform 98">
              <a:extLst>
                <a:ext uri="{FF2B5EF4-FFF2-40B4-BE49-F238E27FC236}">
                  <a16:creationId xmlns:a16="http://schemas.microsoft.com/office/drawing/2014/main" id="{078DC817-4682-4963-B87E-E758717DA9E4}"/>
                </a:ext>
              </a:extLst>
            </p:cNvPr>
            <p:cNvSpPr/>
            <p:nvPr/>
          </p:nvSpPr>
          <p:spPr>
            <a:xfrm>
              <a:off x="5116786" y="3304836"/>
              <a:ext cx="128771" cy="24430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7" name="Freeform 98">
              <a:extLst>
                <a:ext uri="{FF2B5EF4-FFF2-40B4-BE49-F238E27FC236}">
                  <a16:creationId xmlns:a16="http://schemas.microsoft.com/office/drawing/2014/main" id="{543481A2-748E-437C-A511-3724EA2F6163}"/>
                </a:ext>
              </a:extLst>
            </p:cNvPr>
            <p:cNvSpPr/>
            <p:nvPr/>
          </p:nvSpPr>
          <p:spPr>
            <a:xfrm>
              <a:off x="5397356" y="4202279"/>
              <a:ext cx="128771" cy="24430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8" name="Freeform 128">
              <a:extLst>
                <a:ext uri="{FF2B5EF4-FFF2-40B4-BE49-F238E27FC236}">
                  <a16:creationId xmlns:a16="http://schemas.microsoft.com/office/drawing/2014/main" id="{9D556684-1D29-43D3-8C12-7F7A45279247}"/>
                </a:ext>
              </a:extLst>
            </p:cNvPr>
            <p:cNvSpPr/>
            <p:nvPr/>
          </p:nvSpPr>
          <p:spPr>
            <a:xfrm>
              <a:off x="5741793" y="1448073"/>
              <a:ext cx="3349513" cy="3525665"/>
            </a:xfrm>
            <a:custGeom>
              <a:avLst/>
              <a:gdLst>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175000 w 3359150"/>
                <a:gd name="connsiteY40" fmla="*/ 3086100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770450 w 3359150"/>
                <a:gd name="connsiteY35" fmla="*/ 288388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00400"/>
                <a:gd name="connsiteX1" fmla="*/ 63500 w 3359150"/>
                <a:gd name="connsiteY1" fmla="*/ 82550 h 3200400"/>
                <a:gd name="connsiteX2" fmla="*/ 107950 w 3359150"/>
                <a:gd name="connsiteY2" fmla="*/ 139700 h 3200400"/>
                <a:gd name="connsiteX3" fmla="*/ 133350 w 3359150"/>
                <a:gd name="connsiteY3" fmla="*/ 190500 h 3200400"/>
                <a:gd name="connsiteX4" fmla="*/ 133350 w 3359150"/>
                <a:gd name="connsiteY4" fmla="*/ 190500 h 3200400"/>
                <a:gd name="connsiteX5" fmla="*/ 222250 w 3359150"/>
                <a:gd name="connsiteY5" fmla="*/ 273050 h 3200400"/>
                <a:gd name="connsiteX6" fmla="*/ 279400 w 3359150"/>
                <a:gd name="connsiteY6" fmla="*/ 336550 h 3200400"/>
                <a:gd name="connsiteX7" fmla="*/ 292100 w 3359150"/>
                <a:gd name="connsiteY7" fmla="*/ 393700 h 3200400"/>
                <a:gd name="connsiteX8" fmla="*/ 317500 w 3359150"/>
                <a:gd name="connsiteY8" fmla="*/ 508000 h 3200400"/>
                <a:gd name="connsiteX9" fmla="*/ 374650 w 3359150"/>
                <a:gd name="connsiteY9" fmla="*/ 577850 h 3200400"/>
                <a:gd name="connsiteX10" fmla="*/ 425450 w 3359150"/>
                <a:gd name="connsiteY10" fmla="*/ 654050 h 3200400"/>
                <a:gd name="connsiteX11" fmla="*/ 469900 w 3359150"/>
                <a:gd name="connsiteY11" fmla="*/ 723900 h 3200400"/>
                <a:gd name="connsiteX12" fmla="*/ 520700 w 3359150"/>
                <a:gd name="connsiteY12" fmla="*/ 787400 h 3200400"/>
                <a:gd name="connsiteX13" fmla="*/ 641350 w 3359150"/>
                <a:gd name="connsiteY13" fmla="*/ 933450 h 3200400"/>
                <a:gd name="connsiteX14" fmla="*/ 685800 w 3359150"/>
                <a:gd name="connsiteY14" fmla="*/ 1054100 h 3200400"/>
                <a:gd name="connsiteX15" fmla="*/ 749300 w 3359150"/>
                <a:gd name="connsiteY15" fmla="*/ 1162050 h 3200400"/>
                <a:gd name="connsiteX16" fmla="*/ 800100 w 3359150"/>
                <a:gd name="connsiteY16" fmla="*/ 1231900 h 3200400"/>
                <a:gd name="connsiteX17" fmla="*/ 850900 w 3359150"/>
                <a:gd name="connsiteY17" fmla="*/ 1301750 h 3200400"/>
                <a:gd name="connsiteX18" fmla="*/ 908050 w 3359150"/>
                <a:gd name="connsiteY18" fmla="*/ 1346200 h 3200400"/>
                <a:gd name="connsiteX19" fmla="*/ 958850 w 3359150"/>
                <a:gd name="connsiteY19" fmla="*/ 1422400 h 3200400"/>
                <a:gd name="connsiteX20" fmla="*/ 1079500 w 3359150"/>
                <a:gd name="connsiteY20" fmla="*/ 1460500 h 3200400"/>
                <a:gd name="connsiteX21" fmla="*/ 1136650 w 3359150"/>
                <a:gd name="connsiteY21" fmla="*/ 1498600 h 3200400"/>
                <a:gd name="connsiteX22" fmla="*/ 1301750 w 3359150"/>
                <a:gd name="connsiteY22" fmla="*/ 1562100 h 3200400"/>
                <a:gd name="connsiteX23" fmla="*/ 1352550 w 3359150"/>
                <a:gd name="connsiteY23" fmla="*/ 1612900 h 3200400"/>
                <a:gd name="connsiteX24" fmla="*/ 1390650 w 3359150"/>
                <a:gd name="connsiteY24" fmla="*/ 1739900 h 3200400"/>
                <a:gd name="connsiteX25" fmla="*/ 1428750 w 3359150"/>
                <a:gd name="connsiteY25" fmla="*/ 1854200 h 3200400"/>
                <a:gd name="connsiteX26" fmla="*/ 1651000 w 3359150"/>
                <a:gd name="connsiteY26" fmla="*/ 2127250 h 3200400"/>
                <a:gd name="connsiteX27" fmla="*/ 1784350 w 3359150"/>
                <a:gd name="connsiteY27" fmla="*/ 2279650 h 3200400"/>
                <a:gd name="connsiteX28" fmla="*/ 1866900 w 3359150"/>
                <a:gd name="connsiteY28" fmla="*/ 2432050 h 3200400"/>
                <a:gd name="connsiteX29" fmla="*/ 1981200 w 3359150"/>
                <a:gd name="connsiteY29" fmla="*/ 2559050 h 3200400"/>
                <a:gd name="connsiteX30" fmla="*/ 2178050 w 3359150"/>
                <a:gd name="connsiteY30" fmla="*/ 2781300 h 3200400"/>
                <a:gd name="connsiteX31" fmla="*/ 2292350 w 3359150"/>
                <a:gd name="connsiteY31" fmla="*/ 2959100 h 3200400"/>
                <a:gd name="connsiteX32" fmla="*/ 2413000 w 3359150"/>
                <a:gd name="connsiteY32" fmla="*/ 3048000 h 3200400"/>
                <a:gd name="connsiteX33" fmla="*/ 2482850 w 3359150"/>
                <a:gd name="connsiteY33" fmla="*/ 3200400 h 3200400"/>
                <a:gd name="connsiteX34" fmla="*/ 2599776 w 3359150"/>
                <a:gd name="connsiteY34" fmla="*/ 2886656 h 3200400"/>
                <a:gd name="connsiteX35" fmla="*/ 2770450 w 3359150"/>
                <a:gd name="connsiteY35" fmla="*/ 2883880 h 3200400"/>
                <a:gd name="connsiteX36" fmla="*/ 2903023 w 3359150"/>
                <a:gd name="connsiteY36" fmla="*/ 2960878 h 3200400"/>
                <a:gd name="connsiteX37" fmla="*/ 2980776 w 3359150"/>
                <a:gd name="connsiteY37" fmla="*/ 3048394 h 3200400"/>
                <a:gd name="connsiteX38" fmla="*/ 3009900 w 3359150"/>
                <a:gd name="connsiteY38" fmla="*/ 3117850 h 3200400"/>
                <a:gd name="connsiteX39" fmla="*/ 3123424 w 3359150"/>
                <a:gd name="connsiteY39" fmla="*/ 3112692 h 3200400"/>
                <a:gd name="connsiteX40" fmla="*/ 3205974 w 3359150"/>
                <a:gd name="connsiteY40" fmla="*/ 3106936 h 3200400"/>
                <a:gd name="connsiteX41" fmla="*/ 3302000 w 3359150"/>
                <a:gd name="connsiteY41" fmla="*/ 3098800 h 3200400"/>
                <a:gd name="connsiteX42" fmla="*/ 3359150 w 3359150"/>
                <a:gd name="connsiteY42" fmla="*/ 3105150 h 3200400"/>
                <a:gd name="connsiteX43" fmla="*/ 139700 w 3359150"/>
                <a:gd name="connsiteY43" fmla="*/ 12700 h 3200400"/>
                <a:gd name="connsiteX44" fmla="*/ 107950 w 3359150"/>
                <a:gd name="connsiteY44" fmla="*/ 0 h 3200400"/>
                <a:gd name="connsiteX45" fmla="*/ 69850 w 3359150"/>
                <a:gd name="connsiteY45" fmla="*/ 0 h 3200400"/>
                <a:gd name="connsiteX46" fmla="*/ 50800 w 3359150"/>
                <a:gd name="connsiteY46" fmla="*/ 12700 h 3200400"/>
                <a:gd name="connsiteX47" fmla="*/ 0 w 3359150"/>
                <a:gd name="connsiteY47" fmla="*/ 31750 h 320040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13000 w 3359150"/>
                <a:gd name="connsiteY32" fmla="*/ 3048000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141881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58534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89551 w 3359150"/>
                <a:gd name="connsiteY1" fmla="*/ 6178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18628"/>
                <a:gd name="connsiteY0" fmla="*/ 21365 h 3117850"/>
                <a:gd name="connsiteX1" fmla="*/ 49029 w 3318628"/>
                <a:gd name="connsiteY1" fmla="*/ 61780 h 3117850"/>
                <a:gd name="connsiteX2" fmla="*/ 90585 w 3318628"/>
                <a:gd name="connsiteY2" fmla="*/ 103353 h 3117850"/>
                <a:gd name="connsiteX3" fmla="*/ 113089 w 3318628"/>
                <a:gd name="connsiteY3" fmla="*/ 133382 h 3117850"/>
                <a:gd name="connsiteX4" fmla="*/ 159548 w 3318628"/>
                <a:gd name="connsiteY4" fmla="*/ 172770 h 3117850"/>
                <a:gd name="connsiteX5" fmla="*/ 197215 w 3318628"/>
                <a:gd name="connsiteY5" fmla="*/ 224431 h 3117850"/>
                <a:gd name="connsiteX6" fmla="*/ 300824 w 3318628"/>
                <a:gd name="connsiteY6" fmla="*/ 322659 h 3117850"/>
                <a:gd name="connsiteX7" fmla="*/ 321267 w 3318628"/>
                <a:gd name="connsiteY7" fmla="*/ 379808 h 3117850"/>
                <a:gd name="connsiteX8" fmla="*/ 400871 w 3318628"/>
                <a:gd name="connsiteY8" fmla="*/ 445489 h 3117850"/>
                <a:gd name="connsiteX9" fmla="*/ 481252 w 3318628"/>
                <a:gd name="connsiteY9" fmla="*/ 501448 h 3117850"/>
                <a:gd name="connsiteX10" fmla="*/ 563024 w 3318628"/>
                <a:gd name="connsiteY10" fmla="*/ 570703 h 3117850"/>
                <a:gd name="connsiteX11" fmla="*/ 661678 w 3318628"/>
                <a:gd name="connsiteY11" fmla="*/ 640552 h 3117850"/>
                <a:gd name="connsiteX12" fmla="*/ 673761 w 3318628"/>
                <a:gd name="connsiteY12" fmla="*/ 724890 h 3117850"/>
                <a:gd name="connsiteX13" fmla="*/ 755694 w 3318628"/>
                <a:gd name="connsiteY13" fmla="*/ 822320 h 3117850"/>
                <a:gd name="connsiteX14" fmla="*/ 807888 w 3318628"/>
                <a:gd name="connsiteY14" fmla="*/ 901296 h 3117850"/>
                <a:gd name="connsiteX15" fmla="*/ 855900 w 3318628"/>
                <a:gd name="connsiteY15" fmla="*/ 981464 h 3117850"/>
                <a:gd name="connsiteX16" fmla="*/ 898958 w 3318628"/>
                <a:gd name="connsiteY16" fmla="*/ 1086043 h 3117850"/>
                <a:gd name="connsiteX17" fmla="*/ 980732 w 3318628"/>
                <a:gd name="connsiteY17" fmla="*/ 1176729 h 3117850"/>
                <a:gd name="connsiteX18" fmla="*/ 999164 w 3318628"/>
                <a:gd name="connsiteY18" fmla="*/ 1283689 h 3117850"/>
                <a:gd name="connsiteX19" fmla="*/ 1057708 w 3318628"/>
                <a:gd name="connsiteY19" fmla="*/ 1325162 h 3117850"/>
                <a:gd name="connsiteX20" fmla="*/ 1193844 w 3318628"/>
                <a:gd name="connsiteY20" fmla="*/ 1370207 h 3117850"/>
                <a:gd name="connsiteX21" fmla="*/ 1274224 w 3318628"/>
                <a:gd name="connsiteY21" fmla="*/ 1408307 h 3117850"/>
                <a:gd name="connsiteX22" fmla="*/ 1276715 w 3318628"/>
                <a:gd name="connsiteY22" fmla="*/ 1513480 h 3117850"/>
                <a:gd name="connsiteX23" fmla="*/ 1443665 w 3318628"/>
                <a:gd name="connsiteY23" fmla="*/ 1605955 h 3117850"/>
                <a:gd name="connsiteX24" fmla="*/ 1535967 w 3318628"/>
                <a:gd name="connsiteY24" fmla="*/ 1746845 h 3117850"/>
                <a:gd name="connsiteX25" fmla="*/ 1643758 w 3318628"/>
                <a:gd name="connsiteY25" fmla="*/ 1888929 h 3117850"/>
                <a:gd name="connsiteX26" fmla="*/ 1749858 w 3318628"/>
                <a:gd name="connsiteY26" fmla="*/ 2030011 h 3117850"/>
                <a:gd name="connsiteX27" fmla="*/ 1867721 w 3318628"/>
                <a:gd name="connsiteY27" fmla="*/ 2210194 h 3117850"/>
                <a:gd name="connsiteX28" fmla="*/ 1934784 w 3318628"/>
                <a:gd name="connsiteY28" fmla="*/ 2279246 h 3117850"/>
                <a:gd name="connsiteX29" fmla="*/ 2033598 w 3318628"/>
                <a:gd name="connsiteY29" fmla="*/ 2392356 h 3117850"/>
                <a:gd name="connsiteX30" fmla="*/ 2160758 w 3318628"/>
                <a:gd name="connsiteY30" fmla="*/ 2579877 h 3117850"/>
                <a:gd name="connsiteX31" fmla="*/ 2282801 w 3318628"/>
                <a:gd name="connsiteY31" fmla="*/ 2653493 h 3117850"/>
                <a:gd name="connsiteX32" fmla="*/ 2395708 w 3318628"/>
                <a:gd name="connsiteY32" fmla="*/ 2728501 h 3117850"/>
                <a:gd name="connsiteX33" fmla="*/ 2457815 w 3318628"/>
                <a:gd name="connsiteY33" fmla="*/ 2804500 h 3117850"/>
                <a:gd name="connsiteX34" fmla="*/ 2559254 w 3318628"/>
                <a:gd name="connsiteY34" fmla="*/ 2886656 h 3117850"/>
                <a:gd name="connsiteX35" fmla="*/ 2729928 w 3318628"/>
                <a:gd name="connsiteY35" fmla="*/ 2883880 h 3117850"/>
                <a:gd name="connsiteX36" fmla="*/ 2862501 w 3318628"/>
                <a:gd name="connsiteY36" fmla="*/ 2960878 h 3117850"/>
                <a:gd name="connsiteX37" fmla="*/ 2940254 w 3318628"/>
                <a:gd name="connsiteY37" fmla="*/ 3048394 h 3117850"/>
                <a:gd name="connsiteX38" fmla="*/ 2969378 w 3318628"/>
                <a:gd name="connsiteY38" fmla="*/ 3117850 h 3117850"/>
                <a:gd name="connsiteX39" fmla="*/ 3082902 w 3318628"/>
                <a:gd name="connsiteY39" fmla="*/ 3112692 h 3117850"/>
                <a:gd name="connsiteX40" fmla="*/ 3165452 w 3318628"/>
                <a:gd name="connsiteY40" fmla="*/ 3106936 h 3117850"/>
                <a:gd name="connsiteX41" fmla="*/ 3261478 w 3318628"/>
                <a:gd name="connsiteY41" fmla="*/ 3098800 h 3117850"/>
                <a:gd name="connsiteX42" fmla="*/ 3318628 w 3318628"/>
                <a:gd name="connsiteY42" fmla="*/ 3105150 h 3117850"/>
                <a:gd name="connsiteX43" fmla="*/ 99178 w 3318628"/>
                <a:gd name="connsiteY43" fmla="*/ 12700 h 3117850"/>
                <a:gd name="connsiteX44" fmla="*/ 67428 w 3318628"/>
                <a:gd name="connsiteY44" fmla="*/ 0 h 3117850"/>
                <a:gd name="connsiteX45" fmla="*/ 29328 w 3318628"/>
                <a:gd name="connsiteY45" fmla="*/ 0 h 3117850"/>
                <a:gd name="connsiteX46" fmla="*/ 10278 w 3318628"/>
                <a:gd name="connsiteY46" fmla="*/ 12700 h 3117850"/>
                <a:gd name="connsiteX47" fmla="*/ 0 w 3318628"/>
                <a:gd name="connsiteY47" fmla="*/ 21365 h 3117850"/>
                <a:gd name="connsiteX0" fmla="*/ 0 w 3318628"/>
                <a:gd name="connsiteY0" fmla="*/ 21365 h 3117850"/>
                <a:gd name="connsiteX1" fmla="*/ 49029 w 3318628"/>
                <a:gd name="connsiteY1" fmla="*/ 61780 h 3117850"/>
                <a:gd name="connsiteX2" fmla="*/ 90585 w 3318628"/>
                <a:gd name="connsiteY2" fmla="*/ 103353 h 3117850"/>
                <a:gd name="connsiteX3" fmla="*/ 113089 w 3318628"/>
                <a:gd name="connsiteY3" fmla="*/ 133382 h 3117850"/>
                <a:gd name="connsiteX4" fmla="*/ 159548 w 3318628"/>
                <a:gd name="connsiteY4" fmla="*/ 172770 h 3117850"/>
                <a:gd name="connsiteX5" fmla="*/ 197215 w 3318628"/>
                <a:gd name="connsiteY5" fmla="*/ 224431 h 3117850"/>
                <a:gd name="connsiteX6" fmla="*/ 300824 w 3318628"/>
                <a:gd name="connsiteY6" fmla="*/ 322659 h 3117850"/>
                <a:gd name="connsiteX7" fmla="*/ 321267 w 3318628"/>
                <a:gd name="connsiteY7" fmla="*/ 379808 h 3117850"/>
                <a:gd name="connsiteX8" fmla="*/ 400871 w 3318628"/>
                <a:gd name="connsiteY8" fmla="*/ 445489 h 3117850"/>
                <a:gd name="connsiteX9" fmla="*/ 481252 w 3318628"/>
                <a:gd name="connsiteY9" fmla="*/ 501448 h 3117850"/>
                <a:gd name="connsiteX10" fmla="*/ 563024 w 3318628"/>
                <a:gd name="connsiteY10" fmla="*/ 570703 h 3117850"/>
                <a:gd name="connsiteX11" fmla="*/ 661678 w 3318628"/>
                <a:gd name="connsiteY11" fmla="*/ 640552 h 3117850"/>
                <a:gd name="connsiteX12" fmla="*/ 673761 w 3318628"/>
                <a:gd name="connsiteY12" fmla="*/ 724890 h 3117850"/>
                <a:gd name="connsiteX13" fmla="*/ 755694 w 3318628"/>
                <a:gd name="connsiteY13" fmla="*/ 822320 h 3117850"/>
                <a:gd name="connsiteX14" fmla="*/ 807888 w 3318628"/>
                <a:gd name="connsiteY14" fmla="*/ 901296 h 3117850"/>
                <a:gd name="connsiteX15" fmla="*/ 855900 w 3318628"/>
                <a:gd name="connsiteY15" fmla="*/ 981464 h 3117850"/>
                <a:gd name="connsiteX16" fmla="*/ 898958 w 3318628"/>
                <a:gd name="connsiteY16" fmla="*/ 1086043 h 3117850"/>
                <a:gd name="connsiteX17" fmla="*/ 980732 w 3318628"/>
                <a:gd name="connsiteY17" fmla="*/ 1176729 h 3117850"/>
                <a:gd name="connsiteX18" fmla="*/ 999164 w 3318628"/>
                <a:gd name="connsiteY18" fmla="*/ 1283689 h 3117850"/>
                <a:gd name="connsiteX19" fmla="*/ 1057708 w 3318628"/>
                <a:gd name="connsiteY19" fmla="*/ 1325162 h 3117850"/>
                <a:gd name="connsiteX20" fmla="*/ 1193844 w 3318628"/>
                <a:gd name="connsiteY20" fmla="*/ 1370207 h 3117850"/>
                <a:gd name="connsiteX21" fmla="*/ 1274224 w 3318628"/>
                <a:gd name="connsiteY21" fmla="*/ 1408307 h 3117850"/>
                <a:gd name="connsiteX22" fmla="*/ 1276715 w 3318628"/>
                <a:gd name="connsiteY22" fmla="*/ 1513480 h 3117850"/>
                <a:gd name="connsiteX23" fmla="*/ 1443665 w 3318628"/>
                <a:gd name="connsiteY23" fmla="*/ 1605955 h 3117850"/>
                <a:gd name="connsiteX24" fmla="*/ 1535967 w 3318628"/>
                <a:gd name="connsiteY24" fmla="*/ 1746845 h 3117850"/>
                <a:gd name="connsiteX25" fmla="*/ 1643758 w 3318628"/>
                <a:gd name="connsiteY25" fmla="*/ 1888929 h 3117850"/>
                <a:gd name="connsiteX26" fmla="*/ 1749858 w 3318628"/>
                <a:gd name="connsiteY26" fmla="*/ 2030011 h 3117850"/>
                <a:gd name="connsiteX27" fmla="*/ 1867721 w 3318628"/>
                <a:gd name="connsiteY27" fmla="*/ 2210194 h 3117850"/>
                <a:gd name="connsiteX28" fmla="*/ 1934784 w 3318628"/>
                <a:gd name="connsiteY28" fmla="*/ 2279246 h 3117850"/>
                <a:gd name="connsiteX29" fmla="*/ 2033598 w 3318628"/>
                <a:gd name="connsiteY29" fmla="*/ 2392356 h 3117850"/>
                <a:gd name="connsiteX30" fmla="*/ 2160758 w 3318628"/>
                <a:gd name="connsiteY30" fmla="*/ 2579877 h 3117850"/>
                <a:gd name="connsiteX31" fmla="*/ 2282801 w 3318628"/>
                <a:gd name="connsiteY31" fmla="*/ 2653493 h 3117850"/>
                <a:gd name="connsiteX32" fmla="*/ 2395708 w 3318628"/>
                <a:gd name="connsiteY32" fmla="*/ 2728501 h 3117850"/>
                <a:gd name="connsiteX33" fmla="*/ 2457815 w 3318628"/>
                <a:gd name="connsiteY33" fmla="*/ 2804500 h 3117850"/>
                <a:gd name="connsiteX34" fmla="*/ 2559254 w 3318628"/>
                <a:gd name="connsiteY34" fmla="*/ 2886656 h 3117850"/>
                <a:gd name="connsiteX35" fmla="*/ 2662318 w 3318628"/>
                <a:gd name="connsiteY35" fmla="*/ 2986976 h 3117850"/>
                <a:gd name="connsiteX36" fmla="*/ 2862501 w 3318628"/>
                <a:gd name="connsiteY36" fmla="*/ 2960878 h 3117850"/>
                <a:gd name="connsiteX37" fmla="*/ 2940254 w 3318628"/>
                <a:gd name="connsiteY37" fmla="*/ 3048394 h 3117850"/>
                <a:gd name="connsiteX38" fmla="*/ 2969378 w 3318628"/>
                <a:gd name="connsiteY38" fmla="*/ 3117850 h 3117850"/>
                <a:gd name="connsiteX39" fmla="*/ 3082902 w 3318628"/>
                <a:gd name="connsiteY39" fmla="*/ 3112692 h 3117850"/>
                <a:gd name="connsiteX40" fmla="*/ 3165452 w 3318628"/>
                <a:gd name="connsiteY40" fmla="*/ 3106936 h 3117850"/>
                <a:gd name="connsiteX41" fmla="*/ 3261478 w 3318628"/>
                <a:gd name="connsiteY41" fmla="*/ 3098800 h 3117850"/>
                <a:gd name="connsiteX42" fmla="*/ 3318628 w 3318628"/>
                <a:gd name="connsiteY42" fmla="*/ 3105150 h 3117850"/>
                <a:gd name="connsiteX43" fmla="*/ 99178 w 3318628"/>
                <a:gd name="connsiteY43" fmla="*/ 12700 h 3117850"/>
                <a:gd name="connsiteX44" fmla="*/ 67428 w 3318628"/>
                <a:gd name="connsiteY44" fmla="*/ 0 h 3117850"/>
                <a:gd name="connsiteX45" fmla="*/ 29328 w 3318628"/>
                <a:gd name="connsiteY45" fmla="*/ 0 h 3117850"/>
                <a:gd name="connsiteX46" fmla="*/ 10278 w 3318628"/>
                <a:gd name="connsiteY46" fmla="*/ 12700 h 3117850"/>
                <a:gd name="connsiteX47" fmla="*/ 0 w 3318628"/>
                <a:gd name="connsiteY47" fmla="*/ 21365 h 3117850"/>
                <a:gd name="connsiteX0" fmla="*/ 0 w 3318628"/>
                <a:gd name="connsiteY0" fmla="*/ 21365 h 3117850"/>
                <a:gd name="connsiteX1" fmla="*/ 49029 w 3318628"/>
                <a:gd name="connsiteY1" fmla="*/ 61780 h 3117850"/>
                <a:gd name="connsiteX2" fmla="*/ 90585 w 3318628"/>
                <a:gd name="connsiteY2" fmla="*/ 103353 h 3117850"/>
                <a:gd name="connsiteX3" fmla="*/ 113089 w 3318628"/>
                <a:gd name="connsiteY3" fmla="*/ 133382 h 3117850"/>
                <a:gd name="connsiteX4" fmla="*/ 159548 w 3318628"/>
                <a:gd name="connsiteY4" fmla="*/ 172770 h 3117850"/>
                <a:gd name="connsiteX5" fmla="*/ 197215 w 3318628"/>
                <a:gd name="connsiteY5" fmla="*/ 224431 h 3117850"/>
                <a:gd name="connsiteX6" fmla="*/ 300824 w 3318628"/>
                <a:gd name="connsiteY6" fmla="*/ 322659 h 3117850"/>
                <a:gd name="connsiteX7" fmla="*/ 321267 w 3318628"/>
                <a:gd name="connsiteY7" fmla="*/ 379808 h 3117850"/>
                <a:gd name="connsiteX8" fmla="*/ 400871 w 3318628"/>
                <a:gd name="connsiteY8" fmla="*/ 445489 h 3117850"/>
                <a:gd name="connsiteX9" fmla="*/ 481252 w 3318628"/>
                <a:gd name="connsiteY9" fmla="*/ 501448 h 3117850"/>
                <a:gd name="connsiteX10" fmla="*/ 563024 w 3318628"/>
                <a:gd name="connsiteY10" fmla="*/ 570703 h 3117850"/>
                <a:gd name="connsiteX11" fmla="*/ 661678 w 3318628"/>
                <a:gd name="connsiteY11" fmla="*/ 640552 h 3117850"/>
                <a:gd name="connsiteX12" fmla="*/ 673761 w 3318628"/>
                <a:gd name="connsiteY12" fmla="*/ 724890 h 3117850"/>
                <a:gd name="connsiteX13" fmla="*/ 755694 w 3318628"/>
                <a:gd name="connsiteY13" fmla="*/ 822320 h 3117850"/>
                <a:gd name="connsiteX14" fmla="*/ 807888 w 3318628"/>
                <a:gd name="connsiteY14" fmla="*/ 901296 h 3117850"/>
                <a:gd name="connsiteX15" fmla="*/ 855900 w 3318628"/>
                <a:gd name="connsiteY15" fmla="*/ 981464 h 3117850"/>
                <a:gd name="connsiteX16" fmla="*/ 898958 w 3318628"/>
                <a:gd name="connsiteY16" fmla="*/ 1086043 h 3117850"/>
                <a:gd name="connsiteX17" fmla="*/ 980732 w 3318628"/>
                <a:gd name="connsiteY17" fmla="*/ 1176729 h 3117850"/>
                <a:gd name="connsiteX18" fmla="*/ 999164 w 3318628"/>
                <a:gd name="connsiteY18" fmla="*/ 1283689 h 3117850"/>
                <a:gd name="connsiteX19" fmla="*/ 1057708 w 3318628"/>
                <a:gd name="connsiteY19" fmla="*/ 1325162 h 3117850"/>
                <a:gd name="connsiteX20" fmla="*/ 1193844 w 3318628"/>
                <a:gd name="connsiteY20" fmla="*/ 1370207 h 3117850"/>
                <a:gd name="connsiteX21" fmla="*/ 1274224 w 3318628"/>
                <a:gd name="connsiteY21" fmla="*/ 1408307 h 3117850"/>
                <a:gd name="connsiteX22" fmla="*/ 1276715 w 3318628"/>
                <a:gd name="connsiteY22" fmla="*/ 1513480 h 3117850"/>
                <a:gd name="connsiteX23" fmla="*/ 1443665 w 3318628"/>
                <a:gd name="connsiteY23" fmla="*/ 1605955 h 3117850"/>
                <a:gd name="connsiteX24" fmla="*/ 1535967 w 3318628"/>
                <a:gd name="connsiteY24" fmla="*/ 1746845 h 3117850"/>
                <a:gd name="connsiteX25" fmla="*/ 1643758 w 3318628"/>
                <a:gd name="connsiteY25" fmla="*/ 1888929 h 3117850"/>
                <a:gd name="connsiteX26" fmla="*/ 1749858 w 3318628"/>
                <a:gd name="connsiteY26" fmla="*/ 2030011 h 3117850"/>
                <a:gd name="connsiteX27" fmla="*/ 1867721 w 3318628"/>
                <a:gd name="connsiteY27" fmla="*/ 2210194 h 3117850"/>
                <a:gd name="connsiteX28" fmla="*/ 1934784 w 3318628"/>
                <a:gd name="connsiteY28" fmla="*/ 2279246 h 3117850"/>
                <a:gd name="connsiteX29" fmla="*/ 2033598 w 3318628"/>
                <a:gd name="connsiteY29" fmla="*/ 2392356 h 3117850"/>
                <a:gd name="connsiteX30" fmla="*/ 2160758 w 3318628"/>
                <a:gd name="connsiteY30" fmla="*/ 2579877 h 3117850"/>
                <a:gd name="connsiteX31" fmla="*/ 2282801 w 3318628"/>
                <a:gd name="connsiteY31" fmla="*/ 2653493 h 3117850"/>
                <a:gd name="connsiteX32" fmla="*/ 2395708 w 3318628"/>
                <a:gd name="connsiteY32" fmla="*/ 2728501 h 3117850"/>
                <a:gd name="connsiteX33" fmla="*/ 2457815 w 3318628"/>
                <a:gd name="connsiteY33" fmla="*/ 2804500 h 3117850"/>
                <a:gd name="connsiteX34" fmla="*/ 2559254 w 3318628"/>
                <a:gd name="connsiteY34" fmla="*/ 2886656 h 3117850"/>
                <a:gd name="connsiteX35" fmla="*/ 2662318 w 3318628"/>
                <a:gd name="connsiteY35" fmla="*/ 2986976 h 3117850"/>
                <a:gd name="connsiteX36" fmla="*/ 2720521 w 3318628"/>
                <a:gd name="connsiteY36" fmla="*/ 3051845 h 3117850"/>
                <a:gd name="connsiteX37" fmla="*/ 2940254 w 3318628"/>
                <a:gd name="connsiteY37" fmla="*/ 3048394 h 3117850"/>
                <a:gd name="connsiteX38" fmla="*/ 2969378 w 3318628"/>
                <a:gd name="connsiteY38" fmla="*/ 3117850 h 3117850"/>
                <a:gd name="connsiteX39" fmla="*/ 3082902 w 3318628"/>
                <a:gd name="connsiteY39" fmla="*/ 3112692 h 3117850"/>
                <a:gd name="connsiteX40" fmla="*/ 3165452 w 3318628"/>
                <a:gd name="connsiteY40" fmla="*/ 3106936 h 3117850"/>
                <a:gd name="connsiteX41" fmla="*/ 3261478 w 3318628"/>
                <a:gd name="connsiteY41" fmla="*/ 3098800 h 3117850"/>
                <a:gd name="connsiteX42" fmla="*/ 3318628 w 3318628"/>
                <a:gd name="connsiteY42" fmla="*/ 3105150 h 3117850"/>
                <a:gd name="connsiteX43" fmla="*/ 99178 w 3318628"/>
                <a:gd name="connsiteY43" fmla="*/ 12700 h 3117850"/>
                <a:gd name="connsiteX44" fmla="*/ 67428 w 3318628"/>
                <a:gd name="connsiteY44" fmla="*/ 0 h 3117850"/>
                <a:gd name="connsiteX45" fmla="*/ 29328 w 3318628"/>
                <a:gd name="connsiteY45" fmla="*/ 0 h 3117850"/>
                <a:gd name="connsiteX46" fmla="*/ 10278 w 3318628"/>
                <a:gd name="connsiteY46" fmla="*/ 12700 h 3117850"/>
                <a:gd name="connsiteX47" fmla="*/ 0 w 3318628"/>
                <a:gd name="connsiteY47" fmla="*/ 21365 h 3117850"/>
                <a:gd name="connsiteX0" fmla="*/ 0 w 3318628"/>
                <a:gd name="connsiteY0" fmla="*/ 21365 h 3133296"/>
                <a:gd name="connsiteX1" fmla="*/ 49029 w 3318628"/>
                <a:gd name="connsiteY1" fmla="*/ 61780 h 3133296"/>
                <a:gd name="connsiteX2" fmla="*/ 90585 w 3318628"/>
                <a:gd name="connsiteY2" fmla="*/ 103353 h 3133296"/>
                <a:gd name="connsiteX3" fmla="*/ 113089 w 3318628"/>
                <a:gd name="connsiteY3" fmla="*/ 133382 h 3133296"/>
                <a:gd name="connsiteX4" fmla="*/ 159548 w 3318628"/>
                <a:gd name="connsiteY4" fmla="*/ 172770 h 3133296"/>
                <a:gd name="connsiteX5" fmla="*/ 197215 w 3318628"/>
                <a:gd name="connsiteY5" fmla="*/ 224431 h 3133296"/>
                <a:gd name="connsiteX6" fmla="*/ 300824 w 3318628"/>
                <a:gd name="connsiteY6" fmla="*/ 322659 h 3133296"/>
                <a:gd name="connsiteX7" fmla="*/ 321267 w 3318628"/>
                <a:gd name="connsiteY7" fmla="*/ 379808 h 3133296"/>
                <a:gd name="connsiteX8" fmla="*/ 400871 w 3318628"/>
                <a:gd name="connsiteY8" fmla="*/ 445489 h 3133296"/>
                <a:gd name="connsiteX9" fmla="*/ 481252 w 3318628"/>
                <a:gd name="connsiteY9" fmla="*/ 501448 h 3133296"/>
                <a:gd name="connsiteX10" fmla="*/ 563024 w 3318628"/>
                <a:gd name="connsiteY10" fmla="*/ 570703 h 3133296"/>
                <a:gd name="connsiteX11" fmla="*/ 661678 w 3318628"/>
                <a:gd name="connsiteY11" fmla="*/ 640552 h 3133296"/>
                <a:gd name="connsiteX12" fmla="*/ 673761 w 3318628"/>
                <a:gd name="connsiteY12" fmla="*/ 724890 h 3133296"/>
                <a:gd name="connsiteX13" fmla="*/ 755694 w 3318628"/>
                <a:gd name="connsiteY13" fmla="*/ 822320 h 3133296"/>
                <a:gd name="connsiteX14" fmla="*/ 807888 w 3318628"/>
                <a:gd name="connsiteY14" fmla="*/ 901296 h 3133296"/>
                <a:gd name="connsiteX15" fmla="*/ 855900 w 3318628"/>
                <a:gd name="connsiteY15" fmla="*/ 981464 h 3133296"/>
                <a:gd name="connsiteX16" fmla="*/ 898958 w 3318628"/>
                <a:gd name="connsiteY16" fmla="*/ 1086043 h 3133296"/>
                <a:gd name="connsiteX17" fmla="*/ 980732 w 3318628"/>
                <a:gd name="connsiteY17" fmla="*/ 1176729 h 3133296"/>
                <a:gd name="connsiteX18" fmla="*/ 999164 w 3318628"/>
                <a:gd name="connsiteY18" fmla="*/ 1283689 h 3133296"/>
                <a:gd name="connsiteX19" fmla="*/ 1057708 w 3318628"/>
                <a:gd name="connsiteY19" fmla="*/ 1325162 h 3133296"/>
                <a:gd name="connsiteX20" fmla="*/ 1193844 w 3318628"/>
                <a:gd name="connsiteY20" fmla="*/ 1370207 h 3133296"/>
                <a:gd name="connsiteX21" fmla="*/ 1274224 w 3318628"/>
                <a:gd name="connsiteY21" fmla="*/ 1408307 h 3133296"/>
                <a:gd name="connsiteX22" fmla="*/ 1276715 w 3318628"/>
                <a:gd name="connsiteY22" fmla="*/ 1513480 h 3133296"/>
                <a:gd name="connsiteX23" fmla="*/ 1443665 w 3318628"/>
                <a:gd name="connsiteY23" fmla="*/ 1605955 h 3133296"/>
                <a:gd name="connsiteX24" fmla="*/ 1535967 w 3318628"/>
                <a:gd name="connsiteY24" fmla="*/ 1746845 h 3133296"/>
                <a:gd name="connsiteX25" fmla="*/ 1643758 w 3318628"/>
                <a:gd name="connsiteY25" fmla="*/ 1888929 h 3133296"/>
                <a:gd name="connsiteX26" fmla="*/ 1749858 w 3318628"/>
                <a:gd name="connsiteY26" fmla="*/ 2030011 h 3133296"/>
                <a:gd name="connsiteX27" fmla="*/ 1867721 w 3318628"/>
                <a:gd name="connsiteY27" fmla="*/ 2210194 h 3133296"/>
                <a:gd name="connsiteX28" fmla="*/ 1934784 w 3318628"/>
                <a:gd name="connsiteY28" fmla="*/ 2279246 h 3133296"/>
                <a:gd name="connsiteX29" fmla="*/ 2033598 w 3318628"/>
                <a:gd name="connsiteY29" fmla="*/ 2392356 h 3133296"/>
                <a:gd name="connsiteX30" fmla="*/ 2160758 w 3318628"/>
                <a:gd name="connsiteY30" fmla="*/ 2579877 h 3133296"/>
                <a:gd name="connsiteX31" fmla="*/ 2282801 w 3318628"/>
                <a:gd name="connsiteY31" fmla="*/ 2653493 h 3133296"/>
                <a:gd name="connsiteX32" fmla="*/ 2395708 w 3318628"/>
                <a:gd name="connsiteY32" fmla="*/ 2728501 h 3133296"/>
                <a:gd name="connsiteX33" fmla="*/ 2457815 w 3318628"/>
                <a:gd name="connsiteY33" fmla="*/ 2804500 h 3133296"/>
                <a:gd name="connsiteX34" fmla="*/ 2559254 w 3318628"/>
                <a:gd name="connsiteY34" fmla="*/ 2886656 h 3133296"/>
                <a:gd name="connsiteX35" fmla="*/ 2662318 w 3318628"/>
                <a:gd name="connsiteY35" fmla="*/ 2986976 h 3133296"/>
                <a:gd name="connsiteX36" fmla="*/ 2720521 w 3318628"/>
                <a:gd name="connsiteY36" fmla="*/ 3051845 h 3133296"/>
                <a:gd name="connsiteX37" fmla="*/ 2744186 w 3318628"/>
                <a:gd name="connsiteY37" fmla="*/ 3133296 h 3133296"/>
                <a:gd name="connsiteX38" fmla="*/ 2969378 w 3318628"/>
                <a:gd name="connsiteY38" fmla="*/ 3117850 h 3133296"/>
                <a:gd name="connsiteX39" fmla="*/ 3082902 w 3318628"/>
                <a:gd name="connsiteY39" fmla="*/ 3112692 h 3133296"/>
                <a:gd name="connsiteX40" fmla="*/ 3165452 w 3318628"/>
                <a:gd name="connsiteY40" fmla="*/ 3106936 h 3133296"/>
                <a:gd name="connsiteX41" fmla="*/ 3261478 w 3318628"/>
                <a:gd name="connsiteY41" fmla="*/ 3098800 h 3133296"/>
                <a:gd name="connsiteX42" fmla="*/ 3318628 w 3318628"/>
                <a:gd name="connsiteY42" fmla="*/ 3105150 h 3133296"/>
                <a:gd name="connsiteX43" fmla="*/ 99178 w 3318628"/>
                <a:gd name="connsiteY43" fmla="*/ 12700 h 3133296"/>
                <a:gd name="connsiteX44" fmla="*/ 67428 w 3318628"/>
                <a:gd name="connsiteY44" fmla="*/ 0 h 3133296"/>
                <a:gd name="connsiteX45" fmla="*/ 29328 w 3318628"/>
                <a:gd name="connsiteY45" fmla="*/ 0 h 3133296"/>
                <a:gd name="connsiteX46" fmla="*/ 10278 w 3318628"/>
                <a:gd name="connsiteY46" fmla="*/ 12700 h 3133296"/>
                <a:gd name="connsiteX47" fmla="*/ 0 w 3318628"/>
                <a:gd name="connsiteY47" fmla="*/ 21365 h 3133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318628" h="3133296">
                  <a:moveTo>
                    <a:pt x="0" y="21365"/>
                  </a:moveTo>
                  <a:lnTo>
                    <a:pt x="49029" y="61780"/>
                  </a:lnTo>
                  <a:lnTo>
                    <a:pt x="90585" y="103353"/>
                  </a:lnTo>
                  <a:lnTo>
                    <a:pt x="113089" y="133382"/>
                  </a:lnTo>
                  <a:lnTo>
                    <a:pt x="159548" y="172770"/>
                  </a:lnTo>
                  <a:lnTo>
                    <a:pt x="197215" y="224431"/>
                  </a:lnTo>
                  <a:lnTo>
                    <a:pt x="300824" y="322659"/>
                  </a:lnTo>
                  <a:lnTo>
                    <a:pt x="321267" y="379808"/>
                  </a:lnTo>
                  <a:lnTo>
                    <a:pt x="400871" y="445489"/>
                  </a:lnTo>
                  <a:lnTo>
                    <a:pt x="481252" y="501448"/>
                  </a:lnTo>
                  <a:lnTo>
                    <a:pt x="563024" y="570703"/>
                  </a:lnTo>
                  <a:lnTo>
                    <a:pt x="661678" y="640552"/>
                  </a:lnTo>
                  <a:lnTo>
                    <a:pt x="673761" y="724890"/>
                  </a:lnTo>
                  <a:lnTo>
                    <a:pt x="755694" y="822320"/>
                  </a:lnTo>
                  <a:lnTo>
                    <a:pt x="807888" y="901296"/>
                  </a:lnTo>
                  <a:lnTo>
                    <a:pt x="855900" y="981464"/>
                  </a:lnTo>
                  <a:lnTo>
                    <a:pt x="898958" y="1086043"/>
                  </a:lnTo>
                  <a:lnTo>
                    <a:pt x="980732" y="1176729"/>
                  </a:lnTo>
                  <a:lnTo>
                    <a:pt x="999164" y="1283689"/>
                  </a:lnTo>
                  <a:lnTo>
                    <a:pt x="1057708" y="1325162"/>
                  </a:lnTo>
                  <a:lnTo>
                    <a:pt x="1193844" y="1370207"/>
                  </a:lnTo>
                  <a:lnTo>
                    <a:pt x="1274224" y="1408307"/>
                  </a:lnTo>
                  <a:cubicBezTo>
                    <a:pt x="1275054" y="1443365"/>
                    <a:pt x="1275885" y="1478422"/>
                    <a:pt x="1276715" y="1513480"/>
                  </a:cubicBezTo>
                  <a:lnTo>
                    <a:pt x="1443665" y="1605955"/>
                  </a:lnTo>
                  <a:lnTo>
                    <a:pt x="1535967" y="1746845"/>
                  </a:lnTo>
                  <a:lnTo>
                    <a:pt x="1643758" y="1888929"/>
                  </a:lnTo>
                  <a:lnTo>
                    <a:pt x="1749858" y="2030011"/>
                  </a:lnTo>
                  <a:lnTo>
                    <a:pt x="1867721" y="2210194"/>
                  </a:lnTo>
                  <a:lnTo>
                    <a:pt x="1934784" y="2279246"/>
                  </a:lnTo>
                  <a:lnTo>
                    <a:pt x="2033598" y="2392356"/>
                  </a:lnTo>
                  <a:lnTo>
                    <a:pt x="2160758" y="2579877"/>
                  </a:lnTo>
                  <a:lnTo>
                    <a:pt x="2282801" y="2653493"/>
                  </a:lnTo>
                  <a:lnTo>
                    <a:pt x="2395708" y="2728501"/>
                  </a:lnTo>
                  <a:lnTo>
                    <a:pt x="2457815" y="2804500"/>
                  </a:lnTo>
                  <a:lnTo>
                    <a:pt x="2559254" y="2886656"/>
                  </a:lnTo>
                  <a:lnTo>
                    <a:pt x="2662318" y="2986976"/>
                  </a:lnTo>
                  <a:lnTo>
                    <a:pt x="2720521" y="3051845"/>
                  </a:lnTo>
                  <a:lnTo>
                    <a:pt x="2744186" y="3133296"/>
                  </a:lnTo>
                  <a:lnTo>
                    <a:pt x="2969378" y="3117850"/>
                  </a:lnTo>
                  <a:lnTo>
                    <a:pt x="3082902" y="3112692"/>
                  </a:lnTo>
                  <a:lnTo>
                    <a:pt x="3165452" y="3106936"/>
                  </a:lnTo>
                  <a:lnTo>
                    <a:pt x="3261478" y="3098800"/>
                  </a:lnTo>
                  <a:lnTo>
                    <a:pt x="3318628" y="3105150"/>
                  </a:lnTo>
                  <a:lnTo>
                    <a:pt x="99178" y="12700"/>
                  </a:lnTo>
                  <a:lnTo>
                    <a:pt x="67428" y="0"/>
                  </a:lnTo>
                  <a:lnTo>
                    <a:pt x="29328" y="0"/>
                  </a:lnTo>
                  <a:lnTo>
                    <a:pt x="10278" y="12700"/>
                  </a:lnTo>
                  <a:lnTo>
                    <a:pt x="0" y="21365"/>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9" name="Freeform 31">
              <a:extLst>
                <a:ext uri="{FF2B5EF4-FFF2-40B4-BE49-F238E27FC236}">
                  <a16:creationId xmlns:a16="http://schemas.microsoft.com/office/drawing/2014/main" id="{F81EF9BB-0699-49CB-80B4-DE2CD4F5BD25}"/>
                </a:ext>
              </a:extLst>
            </p:cNvPr>
            <p:cNvSpPr/>
            <p:nvPr/>
          </p:nvSpPr>
          <p:spPr>
            <a:xfrm>
              <a:off x="1053860" y="4445232"/>
              <a:ext cx="8048847" cy="1637092"/>
            </a:xfrm>
            <a:custGeom>
              <a:avLst/>
              <a:gdLst>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112293 w 8024884"/>
                <a:gd name="connsiteY55" fmla="*/ 464024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6612340 w 8024884"/>
                <a:gd name="connsiteY14" fmla="*/ 539087 h 1665027"/>
                <a:gd name="connsiteX15" fmla="*/ 6503158 w 8024884"/>
                <a:gd name="connsiteY15" fmla="*/ 580030 h 1665027"/>
                <a:gd name="connsiteX16" fmla="*/ 6346209 w 8024884"/>
                <a:gd name="connsiteY16" fmla="*/ 566382 h 1665027"/>
                <a:gd name="connsiteX17" fmla="*/ 6230203 w 8024884"/>
                <a:gd name="connsiteY17" fmla="*/ 580030 h 1665027"/>
                <a:gd name="connsiteX18" fmla="*/ 6086902 w 8024884"/>
                <a:gd name="connsiteY18" fmla="*/ 580030 h 1665027"/>
                <a:gd name="connsiteX19" fmla="*/ 5936776 w 8024884"/>
                <a:gd name="connsiteY19" fmla="*/ 580030 h 1665027"/>
                <a:gd name="connsiteX20" fmla="*/ 5848066 w 8024884"/>
                <a:gd name="connsiteY20" fmla="*/ 614150 h 1665027"/>
                <a:gd name="connsiteX21" fmla="*/ 5738884 w 8024884"/>
                <a:gd name="connsiteY21" fmla="*/ 620974 h 1665027"/>
                <a:gd name="connsiteX22" fmla="*/ 5636525 w 8024884"/>
                <a:gd name="connsiteY22" fmla="*/ 620974 h 1665027"/>
                <a:gd name="connsiteX23" fmla="*/ 5493224 w 8024884"/>
                <a:gd name="connsiteY23" fmla="*/ 627797 h 1665027"/>
                <a:gd name="connsiteX24" fmla="*/ 5418161 w 8024884"/>
                <a:gd name="connsiteY24" fmla="*/ 627797 h 1665027"/>
                <a:gd name="connsiteX25" fmla="*/ 5349922 w 8024884"/>
                <a:gd name="connsiteY25" fmla="*/ 839338 h 1665027"/>
                <a:gd name="connsiteX26" fmla="*/ 5192973 w 8024884"/>
                <a:gd name="connsiteY26" fmla="*/ 921224 h 1665027"/>
                <a:gd name="connsiteX27" fmla="*/ 5090615 w 8024884"/>
                <a:gd name="connsiteY27" fmla="*/ 1003111 h 1665027"/>
                <a:gd name="connsiteX28" fmla="*/ 4913194 w 8024884"/>
                <a:gd name="connsiteY28" fmla="*/ 1064526 h 1665027"/>
                <a:gd name="connsiteX29" fmla="*/ 4776717 w 8024884"/>
                <a:gd name="connsiteY29" fmla="*/ 1091821 h 1665027"/>
                <a:gd name="connsiteX30" fmla="*/ 4544705 w 8024884"/>
                <a:gd name="connsiteY30" fmla="*/ 1187356 h 1665027"/>
                <a:gd name="connsiteX31" fmla="*/ 4469642 w 8024884"/>
                <a:gd name="connsiteY31" fmla="*/ 1207827 h 1665027"/>
                <a:gd name="connsiteX32" fmla="*/ 4367284 w 8024884"/>
                <a:gd name="connsiteY32" fmla="*/ 1214651 h 1665027"/>
                <a:gd name="connsiteX33" fmla="*/ 4251278 w 8024884"/>
                <a:gd name="connsiteY33" fmla="*/ 1201003 h 1665027"/>
                <a:gd name="connsiteX34" fmla="*/ 4176215 w 8024884"/>
                <a:gd name="connsiteY34" fmla="*/ 1166884 h 1665027"/>
                <a:gd name="connsiteX35" fmla="*/ 4026090 w 8024884"/>
                <a:gd name="connsiteY35" fmla="*/ 1146412 h 1665027"/>
                <a:gd name="connsiteX36" fmla="*/ 3787254 w 8024884"/>
                <a:gd name="connsiteY36" fmla="*/ 1132765 h 1665027"/>
                <a:gd name="connsiteX37" fmla="*/ 3698543 w 8024884"/>
                <a:gd name="connsiteY37" fmla="*/ 1071350 h 1665027"/>
                <a:gd name="connsiteX38" fmla="*/ 3575714 w 8024884"/>
                <a:gd name="connsiteY38" fmla="*/ 1064526 h 1665027"/>
                <a:gd name="connsiteX39" fmla="*/ 3466531 w 8024884"/>
                <a:gd name="connsiteY39" fmla="*/ 1023582 h 1665027"/>
                <a:gd name="connsiteX40" fmla="*/ 3425588 w 8024884"/>
                <a:gd name="connsiteY40" fmla="*/ 1009935 h 1665027"/>
                <a:gd name="connsiteX41" fmla="*/ 3336878 w 8024884"/>
                <a:gd name="connsiteY41" fmla="*/ 914400 h 1665027"/>
                <a:gd name="connsiteX42" fmla="*/ 3200400 w 8024884"/>
                <a:gd name="connsiteY42" fmla="*/ 852985 h 1665027"/>
                <a:gd name="connsiteX43" fmla="*/ 3063922 w 8024884"/>
                <a:gd name="connsiteY43" fmla="*/ 771099 h 1665027"/>
                <a:gd name="connsiteX44" fmla="*/ 3043451 w 8024884"/>
                <a:gd name="connsiteY44" fmla="*/ 689212 h 1665027"/>
                <a:gd name="connsiteX45" fmla="*/ 2961564 w 8024884"/>
                <a:gd name="connsiteY45" fmla="*/ 627797 h 1665027"/>
                <a:gd name="connsiteX46" fmla="*/ 2913797 w 8024884"/>
                <a:gd name="connsiteY46" fmla="*/ 586854 h 1665027"/>
                <a:gd name="connsiteX47" fmla="*/ 2593075 w 8024884"/>
                <a:gd name="connsiteY47" fmla="*/ 600502 h 1665027"/>
                <a:gd name="connsiteX48" fmla="*/ 2361063 w 8024884"/>
                <a:gd name="connsiteY48" fmla="*/ 600502 h 1665027"/>
                <a:gd name="connsiteX49" fmla="*/ 2108579 w 8024884"/>
                <a:gd name="connsiteY49" fmla="*/ 600502 h 1665027"/>
                <a:gd name="connsiteX50" fmla="*/ 1937982 w 8024884"/>
                <a:gd name="connsiteY50" fmla="*/ 573206 h 1665027"/>
                <a:gd name="connsiteX51" fmla="*/ 1774209 w 8024884"/>
                <a:gd name="connsiteY51" fmla="*/ 573206 h 1665027"/>
                <a:gd name="connsiteX52" fmla="*/ 1467134 w 8024884"/>
                <a:gd name="connsiteY52" fmla="*/ 532263 h 1665027"/>
                <a:gd name="connsiteX53" fmla="*/ 1262418 w 8024884"/>
                <a:gd name="connsiteY53" fmla="*/ 511791 h 1665027"/>
                <a:gd name="connsiteX54" fmla="*/ 1044054 w 8024884"/>
                <a:gd name="connsiteY54" fmla="*/ 429905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6612340 w 8024884"/>
                <a:gd name="connsiteY13" fmla="*/ 539087 h 1665027"/>
                <a:gd name="connsiteX14" fmla="*/ 6503158 w 8024884"/>
                <a:gd name="connsiteY14" fmla="*/ 580030 h 1665027"/>
                <a:gd name="connsiteX15" fmla="*/ 6346209 w 8024884"/>
                <a:gd name="connsiteY15" fmla="*/ 566382 h 1665027"/>
                <a:gd name="connsiteX16" fmla="*/ 6230203 w 8024884"/>
                <a:gd name="connsiteY16" fmla="*/ 580030 h 1665027"/>
                <a:gd name="connsiteX17" fmla="*/ 6086902 w 8024884"/>
                <a:gd name="connsiteY17" fmla="*/ 580030 h 1665027"/>
                <a:gd name="connsiteX18" fmla="*/ 5936776 w 8024884"/>
                <a:gd name="connsiteY18" fmla="*/ 580030 h 1665027"/>
                <a:gd name="connsiteX19" fmla="*/ 5848066 w 8024884"/>
                <a:gd name="connsiteY19" fmla="*/ 614150 h 1665027"/>
                <a:gd name="connsiteX20" fmla="*/ 5738884 w 8024884"/>
                <a:gd name="connsiteY20" fmla="*/ 620974 h 1665027"/>
                <a:gd name="connsiteX21" fmla="*/ 5636525 w 8024884"/>
                <a:gd name="connsiteY21" fmla="*/ 620974 h 1665027"/>
                <a:gd name="connsiteX22" fmla="*/ 5493224 w 8024884"/>
                <a:gd name="connsiteY22" fmla="*/ 627797 h 1665027"/>
                <a:gd name="connsiteX23" fmla="*/ 5418161 w 8024884"/>
                <a:gd name="connsiteY23" fmla="*/ 627797 h 1665027"/>
                <a:gd name="connsiteX24" fmla="*/ 5349922 w 8024884"/>
                <a:gd name="connsiteY24" fmla="*/ 839338 h 1665027"/>
                <a:gd name="connsiteX25" fmla="*/ 5192973 w 8024884"/>
                <a:gd name="connsiteY25" fmla="*/ 921224 h 1665027"/>
                <a:gd name="connsiteX26" fmla="*/ 5090615 w 8024884"/>
                <a:gd name="connsiteY26" fmla="*/ 1003111 h 1665027"/>
                <a:gd name="connsiteX27" fmla="*/ 4913194 w 8024884"/>
                <a:gd name="connsiteY27" fmla="*/ 1064526 h 1665027"/>
                <a:gd name="connsiteX28" fmla="*/ 4776717 w 8024884"/>
                <a:gd name="connsiteY28" fmla="*/ 1091821 h 1665027"/>
                <a:gd name="connsiteX29" fmla="*/ 4544705 w 8024884"/>
                <a:gd name="connsiteY29" fmla="*/ 1187356 h 1665027"/>
                <a:gd name="connsiteX30" fmla="*/ 4469642 w 8024884"/>
                <a:gd name="connsiteY30" fmla="*/ 1207827 h 1665027"/>
                <a:gd name="connsiteX31" fmla="*/ 4367284 w 8024884"/>
                <a:gd name="connsiteY31" fmla="*/ 1214651 h 1665027"/>
                <a:gd name="connsiteX32" fmla="*/ 4251278 w 8024884"/>
                <a:gd name="connsiteY32" fmla="*/ 1201003 h 1665027"/>
                <a:gd name="connsiteX33" fmla="*/ 4176215 w 8024884"/>
                <a:gd name="connsiteY33" fmla="*/ 1166884 h 1665027"/>
                <a:gd name="connsiteX34" fmla="*/ 4026090 w 8024884"/>
                <a:gd name="connsiteY34" fmla="*/ 1146412 h 1665027"/>
                <a:gd name="connsiteX35" fmla="*/ 3787254 w 8024884"/>
                <a:gd name="connsiteY35" fmla="*/ 1132765 h 1665027"/>
                <a:gd name="connsiteX36" fmla="*/ 3698543 w 8024884"/>
                <a:gd name="connsiteY36" fmla="*/ 1071350 h 1665027"/>
                <a:gd name="connsiteX37" fmla="*/ 3575714 w 8024884"/>
                <a:gd name="connsiteY37" fmla="*/ 1064526 h 1665027"/>
                <a:gd name="connsiteX38" fmla="*/ 3466531 w 8024884"/>
                <a:gd name="connsiteY38" fmla="*/ 1023582 h 1665027"/>
                <a:gd name="connsiteX39" fmla="*/ 3425588 w 8024884"/>
                <a:gd name="connsiteY39" fmla="*/ 1009935 h 1665027"/>
                <a:gd name="connsiteX40" fmla="*/ 3336878 w 8024884"/>
                <a:gd name="connsiteY40" fmla="*/ 914400 h 1665027"/>
                <a:gd name="connsiteX41" fmla="*/ 3200400 w 8024884"/>
                <a:gd name="connsiteY41" fmla="*/ 852985 h 1665027"/>
                <a:gd name="connsiteX42" fmla="*/ 3063922 w 8024884"/>
                <a:gd name="connsiteY42" fmla="*/ 771099 h 1665027"/>
                <a:gd name="connsiteX43" fmla="*/ 3043451 w 8024884"/>
                <a:gd name="connsiteY43" fmla="*/ 689212 h 1665027"/>
                <a:gd name="connsiteX44" fmla="*/ 2961564 w 8024884"/>
                <a:gd name="connsiteY44" fmla="*/ 627797 h 1665027"/>
                <a:gd name="connsiteX45" fmla="*/ 2913797 w 8024884"/>
                <a:gd name="connsiteY45" fmla="*/ 586854 h 1665027"/>
                <a:gd name="connsiteX46" fmla="*/ 2593075 w 8024884"/>
                <a:gd name="connsiteY46" fmla="*/ 600502 h 1665027"/>
                <a:gd name="connsiteX47" fmla="*/ 2361063 w 8024884"/>
                <a:gd name="connsiteY47" fmla="*/ 600502 h 1665027"/>
                <a:gd name="connsiteX48" fmla="*/ 2108579 w 8024884"/>
                <a:gd name="connsiteY48" fmla="*/ 600502 h 1665027"/>
                <a:gd name="connsiteX49" fmla="*/ 1937982 w 8024884"/>
                <a:gd name="connsiteY49" fmla="*/ 573206 h 1665027"/>
                <a:gd name="connsiteX50" fmla="*/ 1774209 w 8024884"/>
                <a:gd name="connsiteY50" fmla="*/ 573206 h 1665027"/>
                <a:gd name="connsiteX51" fmla="*/ 1467134 w 8024884"/>
                <a:gd name="connsiteY51" fmla="*/ 532263 h 1665027"/>
                <a:gd name="connsiteX52" fmla="*/ 1262418 w 8024884"/>
                <a:gd name="connsiteY52" fmla="*/ 511791 h 1665027"/>
                <a:gd name="connsiteX53" fmla="*/ 1044054 w 8024884"/>
                <a:gd name="connsiteY53" fmla="*/ 429905 h 1665027"/>
                <a:gd name="connsiteX54" fmla="*/ 552734 w 8024884"/>
                <a:gd name="connsiteY54" fmla="*/ 129654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6612340 w 8024884"/>
                <a:gd name="connsiteY12" fmla="*/ 539087 h 1665027"/>
                <a:gd name="connsiteX13" fmla="*/ 6503158 w 8024884"/>
                <a:gd name="connsiteY13" fmla="*/ 580030 h 1665027"/>
                <a:gd name="connsiteX14" fmla="*/ 6346209 w 8024884"/>
                <a:gd name="connsiteY14" fmla="*/ 566382 h 1665027"/>
                <a:gd name="connsiteX15" fmla="*/ 6230203 w 8024884"/>
                <a:gd name="connsiteY15" fmla="*/ 580030 h 1665027"/>
                <a:gd name="connsiteX16" fmla="*/ 6086902 w 8024884"/>
                <a:gd name="connsiteY16" fmla="*/ 580030 h 1665027"/>
                <a:gd name="connsiteX17" fmla="*/ 5936776 w 8024884"/>
                <a:gd name="connsiteY17" fmla="*/ 580030 h 1665027"/>
                <a:gd name="connsiteX18" fmla="*/ 5848066 w 8024884"/>
                <a:gd name="connsiteY18" fmla="*/ 614150 h 1665027"/>
                <a:gd name="connsiteX19" fmla="*/ 5738884 w 8024884"/>
                <a:gd name="connsiteY19" fmla="*/ 620974 h 1665027"/>
                <a:gd name="connsiteX20" fmla="*/ 5636525 w 8024884"/>
                <a:gd name="connsiteY20" fmla="*/ 620974 h 1665027"/>
                <a:gd name="connsiteX21" fmla="*/ 5493224 w 8024884"/>
                <a:gd name="connsiteY21" fmla="*/ 627797 h 1665027"/>
                <a:gd name="connsiteX22" fmla="*/ 5418161 w 8024884"/>
                <a:gd name="connsiteY22" fmla="*/ 627797 h 1665027"/>
                <a:gd name="connsiteX23" fmla="*/ 5349922 w 8024884"/>
                <a:gd name="connsiteY23" fmla="*/ 839338 h 1665027"/>
                <a:gd name="connsiteX24" fmla="*/ 5192973 w 8024884"/>
                <a:gd name="connsiteY24" fmla="*/ 921224 h 1665027"/>
                <a:gd name="connsiteX25" fmla="*/ 5090615 w 8024884"/>
                <a:gd name="connsiteY25" fmla="*/ 1003111 h 1665027"/>
                <a:gd name="connsiteX26" fmla="*/ 4913194 w 8024884"/>
                <a:gd name="connsiteY26" fmla="*/ 1064526 h 1665027"/>
                <a:gd name="connsiteX27" fmla="*/ 4776717 w 8024884"/>
                <a:gd name="connsiteY27" fmla="*/ 1091821 h 1665027"/>
                <a:gd name="connsiteX28" fmla="*/ 4544705 w 8024884"/>
                <a:gd name="connsiteY28" fmla="*/ 1187356 h 1665027"/>
                <a:gd name="connsiteX29" fmla="*/ 4469642 w 8024884"/>
                <a:gd name="connsiteY29" fmla="*/ 1207827 h 1665027"/>
                <a:gd name="connsiteX30" fmla="*/ 4367284 w 8024884"/>
                <a:gd name="connsiteY30" fmla="*/ 1214651 h 1665027"/>
                <a:gd name="connsiteX31" fmla="*/ 4251278 w 8024884"/>
                <a:gd name="connsiteY31" fmla="*/ 1201003 h 1665027"/>
                <a:gd name="connsiteX32" fmla="*/ 4176215 w 8024884"/>
                <a:gd name="connsiteY32" fmla="*/ 1166884 h 1665027"/>
                <a:gd name="connsiteX33" fmla="*/ 4026090 w 8024884"/>
                <a:gd name="connsiteY33" fmla="*/ 1146412 h 1665027"/>
                <a:gd name="connsiteX34" fmla="*/ 3787254 w 8024884"/>
                <a:gd name="connsiteY34" fmla="*/ 1132765 h 1665027"/>
                <a:gd name="connsiteX35" fmla="*/ 3698543 w 8024884"/>
                <a:gd name="connsiteY35" fmla="*/ 1071350 h 1665027"/>
                <a:gd name="connsiteX36" fmla="*/ 3575714 w 8024884"/>
                <a:gd name="connsiteY36" fmla="*/ 1064526 h 1665027"/>
                <a:gd name="connsiteX37" fmla="*/ 3466531 w 8024884"/>
                <a:gd name="connsiteY37" fmla="*/ 1023582 h 1665027"/>
                <a:gd name="connsiteX38" fmla="*/ 3425588 w 8024884"/>
                <a:gd name="connsiteY38" fmla="*/ 1009935 h 1665027"/>
                <a:gd name="connsiteX39" fmla="*/ 3336878 w 8024884"/>
                <a:gd name="connsiteY39" fmla="*/ 914400 h 1665027"/>
                <a:gd name="connsiteX40" fmla="*/ 3200400 w 8024884"/>
                <a:gd name="connsiteY40" fmla="*/ 852985 h 1665027"/>
                <a:gd name="connsiteX41" fmla="*/ 3063922 w 8024884"/>
                <a:gd name="connsiteY41" fmla="*/ 771099 h 1665027"/>
                <a:gd name="connsiteX42" fmla="*/ 3043451 w 8024884"/>
                <a:gd name="connsiteY42" fmla="*/ 689212 h 1665027"/>
                <a:gd name="connsiteX43" fmla="*/ 2961564 w 8024884"/>
                <a:gd name="connsiteY43" fmla="*/ 627797 h 1665027"/>
                <a:gd name="connsiteX44" fmla="*/ 2913797 w 8024884"/>
                <a:gd name="connsiteY44" fmla="*/ 586854 h 1665027"/>
                <a:gd name="connsiteX45" fmla="*/ 2593075 w 8024884"/>
                <a:gd name="connsiteY45" fmla="*/ 600502 h 1665027"/>
                <a:gd name="connsiteX46" fmla="*/ 2361063 w 8024884"/>
                <a:gd name="connsiteY46" fmla="*/ 600502 h 1665027"/>
                <a:gd name="connsiteX47" fmla="*/ 2108579 w 8024884"/>
                <a:gd name="connsiteY47" fmla="*/ 600502 h 1665027"/>
                <a:gd name="connsiteX48" fmla="*/ 1937982 w 8024884"/>
                <a:gd name="connsiteY48" fmla="*/ 573206 h 1665027"/>
                <a:gd name="connsiteX49" fmla="*/ 1774209 w 8024884"/>
                <a:gd name="connsiteY49" fmla="*/ 573206 h 1665027"/>
                <a:gd name="connsiteX50" fmla="*/ 1467134 w 8024884"/>
                <a:gd name="connsiteY50" fmla="*/ 532263 h 1665027"/>
                <a:gd name="connsiteX51" fmla="*/ 1262418 w 8024884"/>
                <a:gd name="connsiteY51" fmla="*/ 511791 h 1665027"/>
                <a:gd name="connsiteX52" fmla="*/ 1044054 w 8024884"/>
                <a:gd name="connsiteY52" fmla="*/ 429905 h 1665027"/>
                <a:gd name="connsiteX53" fmla="*/ 552734 w 8024884"/>
                <a:gd name="connsiteY53" fmla="*/ 129654 h 1665027"/>
                <a:gd name="connsiteX54" fmla="*/ 0 w 8024884"/>
                <a:gd name="connsiteY54"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6612340 w 8024884"/>
                <a:gd name="connsiteY11" fmla="*/ 539087 h 1665027"/>
                <a:gd name="connsiteX12" fmla="*/ 6503158 w 8024884"/>
                <a:gd name="connsiteY12" fmla="*/ 580030 h 1665027"/>
                <a:gd name="connsiteX13" fmla="*/ 6346209 w 8024884"/>
                <a:gd name="connsiteY13" fmla="*/ 566382 h 1665027"/>
                <a:gd name="connsiteX14" fmla="*/ 6230203 w 8024884"/>
                <a:gd name="connsiteY14" fmla="*/ 580030 h 1665027"/>
                <a:gd name="connsiteX15" fmla="*/ 6086902 w 8024884"/>
                <a:gd name="connsiteY15" fmla="*/ 580030 h 1665027"/>
                <a:gd name="connsiteX16" fmla="*/ 5936776 w 8024884"/>
                <a:gd name="connsiteY16" fmla="*/ 580030 h 1665027"/>
                <a:gd name="connsiteX17" fmla="*/ 5848066 w 8024884"/>
                <a:gd name="connsiteY17" fmla="*/ 614150 h 1665027"/>
                <a:gd name="connsiteX18" fmla="*/ 5738884 w 8024884"/>
                <a:gd name="connsiteY18" fmla="*/ 620974 h 1665027"/>
                <a:gd name="connsiteX19" fmla="*/ 5636525 w 8024884"/>
                <a:gd name="connsiteY19" fmla="*/ 620974 h 1665027"/>
                <a:gd name="connsiteX20" fmla="*/ 5493224 w 8024884"/>
                <a:gd name="connsiteY20" fmla="*/ 627797 h 1665027"/>
                <a:gd name="connsiteX21" fmla="*/ 5418161 w 8024884"/>
                <a:gd name="connsiteY21" fmla="*/ 627797 h 1665027"/>
                <a:gd name="connsiteX22" fmla="*/ 5349922 w 8024884"/>
                <a:gd name="connsiteY22" fmla="*/ 839338 h 1665027"/>
                <a:gd name="connsiteX23" fmla="*/ 5192973 w 8024884"/>
                <a:gd name="connsiteY23" fmla="*/ 921224 h 1665027"/>
                <a:gd name="connsiteX24" fmla="*/ 5090615 w 8024884"/>
                <a:gd name="connsiteY24" fmla="*/ 1003111 h 1665027"/>
                <a:gd name="connsiteX25" fmla="*/ 4913194 w 8024884"/>
                <a:gd name="connsiteY25" fmla="*/ 1064526 h 1665027"/>
                <a:gd name="connsiteX26" fmla="*/ 4776717 w 8024884"/>
                <a:gd name="connsiteY26" fmla="*/ 1091821 h 1665027"/>
                <a:gd name="connsiteX27" fmla="*/ 4544705 w 8024884"/>
                <a:gd name="connsiteY27" fmla="*/ 1187356 h 1665027"/>
                <a:gd name="connsiteX28" fmla="*/ 4469642 w 8024884"/>
                <a:gd name="connsiteY28" fmla="*/ 1207827 h 1665027"/>
                <a:gd name="connsiteX29" fmla="*/ 4367284 w 8024884"/>
                <a:gd name="connsiteY29" fmla="*/ 1214651 h 1665027"/>
                <a:gd name="connsiteX30" fmla="*/ 4251278 w 8024884"/>
                <a:gd name="connsiteY30" fmla="*/ 1201003 h 1665027"/>
                <a:gd name="connsiteX31" fmla="*/ 4176215 w 8024884"/>
                <a:gd name="connsiteY31" fmla="*/ 1166884 h 1665027"/>
                <a:gd name="connsiteX32" fmla="*/ 4026090 w 8024884"/>
                <a:gd name="connsiteY32" fmla="*/ 1146412 h 1665027"/>
                <a:gd name="connsiteX33" fmla="*/ 3787254 w 8024884"/>
                <a:gd name="connsiteY33" fmla="*/ 1132765 h 1665027"/>
                <a:gd name="connsiteX34" fmla="*/ 3698543 w 8024884"/>
                <a:gd name="connsiteY34" fmla="*/ 1071350 h 1665027"/>
                <a:gd name="connsiteX35" fmla="*/ 3575714 w 8024884"/>
                <a:gd name="connsiteY35" fmla="*/ 1064526 h 1665027"/>
                <a:gd name="connsiteX36" fmla="*/ 3466531 w 8024884"/>
                <a:gd name="connsiteY36" fmla="*/ 1023582 h 1665027"/>
                <a:gd name="connsiteX37" fmla="*/ 3425588 w 8024884"/>
                <a:gd name="connsiteY37" fmla="*/ 1009935 h 1665027"/>
                <a:gd name="connsiteX38" fmla="*/ 3336878 w 8024884"/>
                <a:gd name="connsiteY38" fmla="*/ 914400 h 1665027"/>
                <a:gd name="connsiteX39" fmla="*/ 3200400 w 8024884"/>
                <a:gd name="connsiteY39" fmla="*/ 852985 h 1665027"/>
                <a:gd name="connsiteX40" fmla="*/ 3063922 w 8024884"/>
                <a:gd name="connsiteY40" fmla="*/ 771099 h 1665027"/>
                <a:gd name="connsiteX41" fmla="*/ 3043451 w 8024884"/>
                <a:gd name="connsiteY41" fmla="*/ 689212 h 1665027"/>
                <a:gd name="connsiteX42" fmla="*/ 2961564 w 8024884"/>
                <a:gd name="connsiteY42" fmla="*/ 627797 h 1665027"/>
                <a:gd name="connsiteX43" fmla="*/ 2913797 w 8024884"/>
                <a:gd name="connsiteY43" fmla="*/ 586854 h 1665027"/>
                <a:gd name="connsiteX44" fmla="*/ 2593075 w 8024884"/>
                <a:gd name="connsiteY44" fmla="*/ 600502 h 1665027"/>
                <a:gd name="connsiteX45" fmla="*/ 2361063 w 8024884"/>
                <a:gd name="connsiteY45" fmla="*/ 600502 h 1665027"/>
                <a:gd name="connsiteX46" fmla="*/ 2108579 w 8024884"/>
                <a:gd name="connsiteY46" fmla="*/ 600502 h 1665027"/>
                <a:gd name="connsiteX47" fmla="*/ 1937982 w 8024884"/>
                <a:gd name="connsiteY47" fmla="*/ 573206 h 1665027"/>
                <a:gd name="connsiteX48" fmla="*/ 1774209 w 8024884"/>
                <a:gd name="connsiteY48" fmla="*/ 573206 h 1665027"/>
                <a:gd name="connsiteX49" fmla="*/ 1467134 w 8024884"/>
                <a:gd name="connsiteY49" fmla="*/ 532263 h 1665027"/>
                <a:gd name="connsiteX50" fmla="*/ 1262418 w 8024884"/>
                <a:gd name="connsiteY50" fmla="*/ 511791 h 1665027"/>
                <a:gd name="connsiteX51" fmla="*/ 1044054 w 8024884"/>
                <a:gd name="connsiteY51" fmla="*/ 429905 h 1665027"/>
                <a:gd name="connsiteX52" fmla="*/ 552734 w 8024884"/>
                <a:gd name="connsiteY52" fmla="*/ 129654 h 1665027"/>
                <a:gd name="connsiteX53" fmla="*/ 0 w 8024884"/>
                <a:gd name="connsiteY53"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6612340 w 8024884"/>
                <a:gd name="connsiteY10" fmla="*/ 539087 h 1665027"/>
                <a:gd name="connsiteX11" fmla="*/ 6503158 w 8024884"/>
                <a:gd name="connsiteY11" fmla="*/ 580030 h 1665027"/>
                <a:gd name="connsiteX12" fmla="*/ 6346209 w 8024884"/>
                <a:gd name="connsiteY12" fmla="*/ 566382 h 1665027"/>
                <a:gd name="connsiteX13" fmla="*/ 6230203 w 8024884"/>
                <a:gd name="connsiteY13" fmla="*/ 580030 h 1665027"/>
                <a:gd name="connsiteX14" fmla="*/ 6086902 w 8024884"/>
                <a:gd name="connsiteY14" fmla="*/ 580030 h 1665027"/>
                <a:gd name="connsiteX15" fmla="*/ 5936776 w 8024884"/>
                <a:gd name="connsiteY15" fmla="*/ 580030 h 1665027"/>
                <a:gd name="connsiteX16" fmla="*/ 5848066 w 8024884"/>
                <a:gd name="connsiteY16" fmla="*/ 614150 h 1665027"/>
                <a:gd name="connsiteX17" fmla="*/ 5738884 w 8024884"/>
                <a:gd name="connsiteY17" fmla="*/ 620974 h 1665027"/>
                <a:gd name="connsiteX18" fmla="*/ 5636525 w 8024884"/>
                <a:gd name="connsiteY18" fmla="*/ 620974 h 1665027"/>
                <a:gd name="connsiteX19" fmla="*/ 5493224 w 8024884"/>
                <a:gd name="connsiteY19" fmla="*/ 627797 h 1665027"/>
                <a:gd name="connsiteX20" fmla="*/ 5418161 w 8024884"/>
                <a:gd name="connsiteY20" fmla="*/ 627797 h 1665027"/>
                <a:gd name="connsiteX21" fmla="*/ 5349922 w 8024884"/>
                <a:gd name="connsiteY21" fmla="*/ 839338 h 1665027"/>
                <a:gd name="connsiteX22" fmla="*/ 5192973 w 8024884"/>
                <a:gd name="connsiteY22" fmla="*/ 921224 h 1665027"/>
                <a:gd name="connsiteX23" fmla="*/ 5090615 w 8024884"/>
                <a:gd name="connsiteY23" fmla="*/ 1003111 h 1665027"/>
                <a:gd name="connsiteX24" fmla="*/ 4913194 w 8024884"/>
                <a:gd name="connsiteY24" fmla="*/ 1064526 h 1665027"/>
                <a:gd name="connsiteX25" fmla="*/ 4776717 w 8024884"/>
                <a:gd name="connsiteY25" fmla="*/ 1091821 h 1665027"/>
                <a:gd name="connsiteX26" fmla="*/ 4544705 w 8024884"/>
                <a:gd name="connsiteY26" fmla="*/ 1187356 h 1665027"/>
                <a:gd name="connsiteX27" fmla="*/ 4469642 w 8024884"/>
                <a:gd name="connsiteY27" fmla="*/ 1207827 h 1665027"/>
                <a:gd name="connsiteX28" fmla="*/ 4367284 w 8024884"/>
                <a:gd name="connsiteY28" fmla="*/ 1214651 h 1665027"/>
                <a:gd name="connsiteX29" fmla="*/ 4251278 w 8024884"/>
                <a:gd name="connsiteY29" fmla="*/ 1201003 h 1665027"/>
                <a:gd name="connsiteX30" fmla="*/ 4176215 w 8024884"/>
                <a:gd name="connsiteY30" fmla="*/ 1166884 h 1665027"/>
                <a:gd name="connsiteX31" fmla="*/ 4026090 w 8024884"/>
                <a:gd name="connsiteY31" fmla="*/ 1146412 h 1665027"/>
                <a:gd name="connsiteX32" fmla="*/ 3787254 w 8024884"/>
                <a:gd name="connsiteY32" fmla="*/ 1132765 h 1665027"/>
                <a:gd name="connsiteX33" fmla="*/ 3698543 w 8024884"/>
                <a:gd name="connsiteY33" fmla="*/ 1071350 h 1665027"/>
                <a:gd name="connsiteX34" fmla="*/ 3575714 w 8024884"/>
                <a:gd name="connsiteY34" fmla="*/ 1064526 h 1665027"/>
                <a:gd name="connsiteX35" fmla="*/ 3466531 w 8024884"/>
                <a:gd name="connsiteY35" fmla="*/ 1023582 h 1665027"/>
                <a:gd name="connsiteX36" fmla="*/ 3425588 w 8024884"/>
                <a:gd name="connsiteY36" fmla="*/ 1009935 h 1665027"/>
                <a:gd name="connsiteX37" fmla="*/ 3336878 w 8024884"/>
                <a:gd name="connsiteY37" fmla="*/ 914400 h 1665027"/>
                <a:gd name="connsiteX38" fmla="*/ 3200400 w 8024884"/>
                <a:gd name="connsiteY38" fmla="*/ 852985 h 1665027"/>
                <a:gd name="connsiteX39" fmla="*/ 3063922 w 8024884"/>
                <a:gd name="connsiteY39" fmla="*/ 771099 h 1665027"/>
                <a:gd name="connsiteX40" fmla="*/ 3043451 w 8024884"/>
                <a:gd name="connsiteY40" fmla="*/ 689212 h 1665027"/>
                <a:gd name="connsiteX41" fmla="*/ 2961564 w 8024884"/>
                <a:gd name="connsiteY41" fmla="*/ 627797 h 1665027"/>
                <a:gd name="connsiteX42" fmla="*/ 2913797 w 8024884"/>
                <a:gd name="connsiteY42" fmla="*/ 586854 h 1665027"/>
                <a:gd name="connsiteX43" fmla="*/ 2593075 w 8024884"/>
                <a:gd name="connsiteY43" fmla="*/ 600502 h 1665027"/>
                <a:gd name="connsiteX44" fmla="*/ 2361063 w 8024884"/>
                <a:gd name="connsiteY44" fmla="*/ 600502 h 1665027"/>
                <a:gd name="connsiteX45" fmla="*/ 2108579 w 8024884"/>
                <a:gd name="connsiteY45" fmla="*/ 600502 h 1665027"/>
                <a:gd name="connsiteX46" fmla="*/ 1937982 w 8024884"/>
                <a:gd name="connsiteY46" fmla="*/ 573206 h 1665027"/>
                <a:gd name="connsiteX47" fmla="*/ 1774209 w 8024884"/>
                <a:gd name="connsiteY47" fmla="*/ 573206 h 1665027"/>
                <a:gd name="connsiteX48" fmla="*/ 1467134 w 8024884"/>
                <a:gd name="connsiteY48" fmla="*/ 532263 h 1665027"/>
                <a:gd name="connsiteX49" fmla="*/ 1262418 w 8024884"/>
                <a:gd name="connsiteY49" fmla="*/ 511791 h 1665027"/>
                <a:gd name="connsiteX50" fmla="*/ 1044054 w 8024884"/>
                <a:gd name="connsiteY50" fmla="*/ 429905 h 1665027"/>
                <a:gd name="connsiteX51" fmla="*/ 552734 w 8024884"/>
                <a:gd name="connsiteY51" fmla="*/ 129654 h 1665027"/>
                <a:gd name="connsiteX52" fmla="*/ 0 w 8024884"/>
                <a:gd name="connsiteY52"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6612340 w 8024884"/>
                <a:gd name="connsiteY9" fmla="*/ 539087 h 1665027"/>
                <a:gd name="connsiteX10" fmla="*/ 6503158 w 8024884"/>
                <a:gd name="connsiteY10" fmla="*/ 580030 h 1665027"/>
                <a:gd name="connsiteX11" fmla="*/ 6346209 w 8024884"/>
                <a:gd name="connsiteY11" fmla="*/ 566382 h 1665027"/>
                <a:gd name="connsiteX12" fmla="*/ 6230203 w 8024884"/>
                <a:gd name="connsiteY12" fmla="*/ 580030 h 1665027"/>
                <a:gd name="connsiteX13" fmla="*/ 6086902 w 8024884"/>
                <a:gd name="connsiteY13" fmla="*/ 580030 h 1665027"/>
                <a:gd name="connsiteX14" fmla="*/ 5936776 w 8024884"/>
                <a:gd name="connsiteY14" fmla="*/ 580030 h 1665027"/>
                <a:gd name="connsiteX15" fmla="*/ 5848066 w 8024884"/>
                <a:gd name="connsiteY15" fmla="*/ 614150 h 1665027"/>
                <a:gd name="connsiteX16" fmla="*/ 5738884 w 8024884"/>
                <a:gd name="connsiteY16" fmla="*/ 620974 h 1665027"/>
                <a:gd name="connsiteX17" fmla="*/ 5636525 w 8024884"/>
                <a:gd name="connsiteY17" fmla="*/ 620974 h 1665027"/>
                <a:gd name="connsiteX18" fmla="*/ 5493224 w 8024884"/>
                <a:gd name="connsiteY18" fmla="*/ 627797 h 1665027"/>
                <a:gd name="connsiteX19" fmla="*/ 5418161 w 8024884"/>
                <a:gd name="connsiteY19" fmla="*/ 627797 h 1665027"/>
                <a:gd name="connsiteX20" fmla="*/ 5349922 w 8024884"/>
                <a:gd name="connsiteY20" fmla="*/ 839338 h 1665027"/>
                <a:gd name="connsiteX21" fmla="*/ 5192973 w 8024884"/>
                <a:gd name="connsiteY21" fmla="*/ 921224 h 1665027"/>
                <a:gd name="connsiteX22" fmla="*/ 5090615 w 8024884"/>
                <a:gd name="connsiteY22" fmla="*/ 1003111 h 1665027"/>
                <a:gd name="connsiteX23" fmla="*/ 4913194 w 8024884"/>
                <a:gd name="connsiteY23" fmla="*/ 1064526 h 1665027"/>
                <a:gd name="connsiteX24" fmla="*/ 4776717 w 8024884"/>
                <a:gd name="connsiteY24" fmla="*/ 1091821 h 1665027"/>
                <a:gd name="connsiteX25" fmla="*/ 4544705 w 8024884"/>
                <a:gd name="connsiteY25" fmla="*/ 1187356 h 1665027"/>
                <a:gd name="connsiteX26" fmla="*/ 4469642 w 8024884"/>
                <a:gd name="connsiteY26" fmla="*/ 1207827 h 1665027"/>
                <a:gd name="connsiteX27" fmla="*/ 4367284 w 8024884"/>
                <a:gd name="connsiteY27" fmla="*/ 1214651 h 1665027"/>
                <a:gd name="connsiteX28" fmla="*/ 4251278 w 8024884"/>
                <a:gd name="connsiteY28" fmla="*/ 1201003 h 1665027"/>
                <a:gd name="connsiteX29" fmla="*/ 4176215 w 8024884"/>
                <a:gd name="connsiteY29" fmla="*/ 1166884 h 1665027"/>
                <a:gd name="connsiteX30" fmla="*/ 4026090 w 8024884"/>
                <a:gd name="connsiteY30" fmla="*/ 1146412 h 1665027"/>
                <a:gd name="connsiteX31" fmla="*/ 3787254 w 8024884"/>
                <a:gd name="connsiteY31" fmla="*/ 1132765 h 1665027"/>
                <a:gd name="connsiteX32" fmla="*/ 3698543 w 8024884"/>
                <a:gd name="connsiteY32" fmla="*/ 1071350 h 1665027"/>
                <a:gd name="connsiteX33" fmla="*/ 3575714 w 8024884"/>
                <a:gd name="connsiteY33" fmla="*/ 1064526 h 1665027"/>
                <a:gd name="connsiteX34" fmla="*/ 3466531 w 8024884"/>
                <a:gd name="connsiteY34" fmla="*/ 1023582 h 1665027"/>
                <a:gd name="connsiteX35" fmla="*/ 3425588 w 8024884"/>
                <a:gd name="connsiteY35" fmla="*/ 1009935 h 1665027"/>
                <a:gd name="connsiteX36" fmla="*/ 3336878 w 8024884"/>
                <a:gd name="connsiteY36" fmla="*/ 914400 h 1665027"/>
                <a:gd name="connsiteX37" fmla="*/ 3200400 w 8024884"/>
                <a:gd name="connsiteY37" fmla="*/ 852985 h 1665027"/>
                <a:gd name="connsiteX38" fmla="*/ 3063922 w 8024884"/>
                <a:gd name="connsiteY38" fmla="*/ 771099 h 1665027"/>
                <a:gd name="connsiteX39" fmla="*/ 3043451 w 8024884"/>
                <a:gd name="connsiteY39" fmla="*/ 689212 h 1665027"/>
                <a:gd name="connsiteX40" fmla="*/ 2961564 w 8024884"/>
                <a:gd name="connsiteY40" fmla="*/ 627797 h 1665027"/>
                <a:gd name="connsiteX41" fmla="*/ 2913797 w 8024884"/>
                <a:gd name="connsiteY41" fmla="*/ 586854 h 1665027"/>
                <a:gd name="connsiteX42" fmla="*/ 2593075 w 8024884"/>
                <a:gd name="connsiteY42" fmla="*/ 600502 h 1665027"/>
                <a:gd name="connsiteX43" fmla="*/ 2361063 w 8024884"/>
                <a:gd name="connsiteY43" fmla="*/ 600502 h 1665027"/>
                <a:gd name="connsiteX44" fmla="*/ 2108579 w 8024884"/>
                <a:gd name="connsiteY44" fmla="*/ 600502 h 1665027"/>
                <a:gd name="connsiteX45" fmla="*/ 1937982 w 8024884"/>
                <a:gd name="connsiteY45" fmla="*/ 573206 h 1665027"/>
                <a:gd name="connsiteX46" fmla="*/ 1774209 w 8024884"/>
                <a:gd name="connsiteY46" fmla="*/ 573206 h 1665027"/>
                <a:gd name="connsiteX47" fmla="*/ 1467134 w 8024884"/>
                <a:gd name="connsiteY47" fmla="*/ 532263 h 1665027"/>
                <a:gd name="connsiteX48" fmla="*/ 1262418 w 8024884"/>
                <a:gd name="connsiteY48" fmla="*/ 511791 h 1665027"/>
                <a:gd name="connsiteX49" fmla="*/ 1044054 w 8024884"/>
                <a:gd name="connsiteY49" fmla="*/ 429905 h 1665027"/>
                <a:gd name="connsiteX50" fmla="*/ 552734 w 8024884"/>
                <a:gd name="connsiteY50" fmla="*/ 129654 h 1665027"/>
                <a:gd name="connsiteX51" fmla="*/ 0 w 8024884"/>
                <a:gd name="connsiteY51"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6612340 w 8024884"/>
                <a:gd name="connsiteY8" fmla="*/ 539087 h 1665027"/>
                <a:gd name="connsiteX9" fmla="*/ 6503158 w 8024884"/>
                <a:gd name="connsiteY9" fmla="*/ 580030 h 1665027"/>
                <a:gd name="connsiteX10" fmla="*/ 6346209 w 8024884"/>
                <a:gd name="connsiteY10" fmla="*/ 566382 h 1665027"/>
                <a:gd name="connsiteX11" fmla="*/ 6230203 w 8024884"/>
                <a:gd name="connsiteY11" fmla="*/ 580030 h 1665027"/>
                <a:gd name="connsiteX12" fmla="*/ 6086902 w 8024884"/>
                <a:gd name="connsiteY12" fmla="*/ 580030 h 1665027"/>
                <a:gd name="connsiteX13" fmla="*/ 5936776 w 8024884"/>
                <a:gd name="connsiteY13" fmla="*/ 580030 h 1665027"/>
                <a:gd name="connsiteX14" fmla="*/ 5848066 w 8024884"/>
                <a:gd name="connsiteY14" fmla="*/ 614150 h 1665027"/>
                <a:gd name="connsiteX15" fmla="*/ 5738884 w 8024884"/>
                <a:gd name="connsiteY15" fmla="*/ 620974 h 1665027"/>
                <a:gd name="connsiteX16" fmla="*/ 5636525 w 8024884"/>
                <a:gd name="connsiteY16" fmla="*/ 620974 h 1665027"/>
                <a:gd name="connsiteX17" fmla="*/ 5493224 w 8024884"/>
                <a:gd name="connsiteY17" fmla="*/ 627797 h 1665027"/>
                <a:gd name="connsiteX18" fmla="*/ 5418161 w 8024884"/>
                <a:gd name="connsiteY18" fmla="*/ 627797 h 1665027"/>
                <a:gd name="connsiteX19" fmla="*/ 5349922 w 8024884"/>
                <a:gd name="connsiteY19" fmla="*/ 839338 h 1665027"/>
                <a:gd name="connsiteX20" fmla="*/ 5192973 w 8024884"/>
                <a:gd name="connsiteY20" fmla="*/ 921224 h 1665027"/>
                <a:gd name="connsiteX21" fmla="*/ 5090615 w 8024884"/>
                <a:gd name="connsiteY21" fmla="*/ 1003111 h 1665027"/>
                <a:gd name="connsiteX22" fmla="*/ 4913194 w 8024884"/>
                <a:gd name="connsiteY22" fmla="*/ 1064526 h 1665027"/>
                <a:gd name="connsiteX23" fmla="*/ 4776717 w 8024884"/>
                <a:gd name="connsiteY23" fmla="*/ 1091821 h 1665027"/>
                <a:gd name="connsiteX24" fmla="*/ 4544705 w 8024884"/>
                <a:gd name="connsiteY24" fmla="*/ 1187356 h 1665027"/>
                <a:gd name="connsiteX25" fmla="*/ 4469642 w 8024884"/>
                <a:gd name="connsiteY25" fmla="*/ 1207827 h 1665027"/>
                <a:gd name="connsiteX26" fmla="*/ 4367284 w 8024884"/>
                <a:gd name="connsiteY26" fmla="*/ 1214651 h 1665027"/>
                <a:gd name="connsiteX27" fmla="*/ 4251278 w 8024884"/>
                <a:gd name="connsiteY27" fmla="*/ 1201003 h 1665027"/>
                <a:gd name="connsiteX28" fmla="*/ 4176215 w 8024884"/>
                <a:gd name="connsiteY28" fmla="*/ 1166884 h 1665027"/>
                <a:gd name="connsiteX29" fmla="*/ 4026090 w 8024884"/>
                <a:gd name="connsiteY29" fmla="*/ 1146412 h 1665027"/>
                <a:gd name="connsiteX30" fmla="*/ 3787254 w 8024884"/>
                <a:gd name="connsiteY30" fmla="*/ 1132765 h 1665027"/>
                <a:gd name="connsiteX31" fmla="*/ 3698543 w 8024884"/>
                <a:gd name="connsiteY31" fmla="*/ 1071350 h 1665027"/>
                <a:gd name="connsiteX32" fmla="*/ 3575714 w 8024884"/>
                <a:gd name="connsiteY32" fmla="*/ 1064526 h 1665027"/>
                <a:gd name="connsiteX33" fmla="*/ 3466531 w 8024884"/>
                <a:gd name="connsiteY33" fmla="*/ 1023582 h 1665027"/>
                <a:gd name="connsiteX34" fmla="*/ 3425588 w 8024884"/>
                <a:gd name="connsiteY34" fmla="*/ 1009935 h 1665027"/>
                <a:gd name="connsiteX35" fmla="*/ 3336878 w 8024884"/>
                <a:gd name="connsiteY35" fmla="*/ 914400 h 1665027"/>
                <a:gd name="connsiteX36" fmla="*/ 3200400 w 8024884"/>
                <a:gd name="connsiteY36" fmla="*/ 852985 h 1665027"/>
                <a:gd name="connsiteX37" fmla="*/ 3063922 w 8024884"/>
                <a:gd name="connsiteY37" fmla="*/ 771099 h 1665027"/>
                <a:gd name="connsiteX38" fmla="*/ 3043451 w 8024884"/>
                <a:gd name="connsiteY38" fmla="*/ 689212 h 1665027"/>
                <a:gd name="connsiteX39" fmla="*/ 2961564 w 8024884"/>
                <a:gd name="connsiteY39" fmla="*/ 627797 h 1665027"/>
                <a:gd name="connsiteX40" fmla="*/ 2913797 w 8024884"/>
                <a:gd name="connsiteY40" fmla="*/ 586854 h 1665027"/>
                <a:gd name="connsiteX41" fmla="*/ 2593075 w 8024884"/>
                <a:gd name="connsiteY41" fmla="*/ 600502 h 1665027"/>
                <a:gd name="connsiteX42" fmla="*/ 2361063 w 8024884"/>
                <a:gd name="connsiteY42" fmla="*/ 600502 h 1665027"/>
                <a:gd name="connsiteX43" fmla="*/ 2108579 w 8024884"/>
                <a:gd name="connsiteY43" fmla="*/ 600502 h 1665027"/>
                <a:gd name="connsiteX44" fmla="*/ 1937982 w 8024884"/>
                <a:gd name="connsiteY44" fmla="*/ 573206 h 1665027"/>
                <a:gd name="connsiteX45" fmla="*/ 1774209 w 8024884"/>
                <a:gd name="connsiteY45" fmla="*/ 573206 h 1665027"/>
                <a:gd name="connsiteX46" fmla="*/ 1467134 w 8024884"/>
                <a:gd name="connsiteY46" fmla="*/ 532263 h 1665027"/>
                <a:gd name="connsiteX47" fmla="*/ 1262418 w 8024884"/>
                <a:gd name="connsiteY47" fmla="*/ 511791 h 1665027"/>
                <a:gd name="connsiteX48" fmla="*/ 1044054 w 8024884"/>
                <a:gd name="connsiteY48" fmla="*/ 429905 h 1665027"/>
                <a:gd name="connsiteX49" fmla="*/ 552734 w 8024884"/>
                <a:gd name="connsiteY49" fmla="*/ 129654 h 1665027"/>
                <a:gd name="connsiteX50" fmla="*/ 0 w 8024884"/>
                <a:gd name="connsiteY50"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6612340 w 8024884"/>
                <a:gd name="connsiteY7" fmla="*/ 539087 h 1665027"/>
                <a:gd name="connsiteX8" fmla="*/ 6503158 w 8024884"/>
                <a:gd name="connsiteY8" fmla="*/ 580030 h 1665027"/>
                <a:gd name="connsiteX9" fmla="*/ 6346209 w 8024884"/>
                <a:gd name="connsiteY9" fmla="*/ 566382 h 1665027"/>
                <a:gd name="connsiteX10" fmla="*/ 6230203 w 8024884"/>
                <a:gd name="connsiteY10" fmla="*/ 580030 h 1665027"/>
                <a:gd name="connsiteX11" fmla="*/ 6086902 w 8024884"/>
                <a:gd name="connsiteY11" fmla="*/ 580030 h 1665027"/>
                <a:gd name="connsiteX12" fmla="*/ 5936776 w 8024884"/>
                <a:gd name="connsiteY12" fmla="*/ 580030 h 1665027"/>
                <a:gd name="connsiteX13" fmla="*/ 5848066 w 8024884"/>
                <a:gd name="connsiteY13" fmla="*/ 614150 h 1665027"/>
                <a:gd name="connsiteX14" fmla="*/ 5738884 w 8024884"/>
                <a:gd name="connsiteY14" fmla="*/ 620974 h 1665027"/>
                <a:gd name="connsiteX15" fmla="*/ 5636525 w 8024884"/>
                <a:gd name="connsiteY15" fmla="*/ 620974 h 1665027"/>
                <a:gd name="connsiteX16" fmla="*/ 5493224 w 8024884"/>
                <a:gd name="connsiteY16" fmla="*/ 627797 h 1665027"/>
                <a:gd name="connsiteX17" fmla="*/ 5418161 w 8024884"/>
                <a:gd name="connsiteY17" fmla="*/ 627797 h 1665027"/>
                <a:gd name="connsiteX18" fmla="*/ 5349922 w 8024884"/>
                <a:gd name="connsiteY18" fmla="*/ 839338 h 1665027"/>
                <a:gd name="connsiteX19" fmla="*/ 5192973 w 8024884"/>
                <a:gd name="connsiteY19" fmla="*/ 921224 h 1665027"/>
                <a:gd name="connsiteX20" fmla="*/ 5090615 w 8024884"/>
                <a:gd name="connsiteY20" fmla="*/ 1003111 h 1665027"/>
                <a:gd name="connsiteX21" fmla="*/ 4913194 w 8024884"/>
                <a:gd name="connsiteY21" fmla="*/ 1064526 h 1665027"/>
                <a:gd name="connsiteX22" fmla="*/ 4776717 w 8024884"/>
                <a:gd name="connsiteY22" fmla="*/ 1091821 h 1665027"/>
                <a:gd name="connsiteX23" fmla="*/ 4544705 w 8024884"/>
                <a:gd name="connsiteY23" fmla="*/ 1187356 h 1665027"/>
                <a:gd name="connsiteX24" fmla="*/ 4469642 w 8024884"/>
                <a:gd name="connsiteY24" fmla="*/ 1207827 h 1665027"/>
                <a:gd name="connsiteX25" fmla="*/ 4367284 w 8024884"/>
                <a:gd name="connsiteY25" fmla="*/ 1214651 h 1665027"/>
                <a:gd name="connsiteX26" fmla="*/ 4251278 w 8024884"/>
                <a:gd name="connsiteY26" fmla="*/ 1201003 h 1665027"/>
                <a:gd name="connsiteX27" fmla="*/ 4176215 w 8024884"/>
                <a:gd name="connsiteY27" fmla="*/ 1166884 h 1665027"/>
                <a:gd name="connsiteX28" fmla="*/ 4026090 w 8024884"/>
                <a:gd name="connsiteY28" fmla="*/ 1146412 h 1665027"/>
                <a:gd name="connsiteX29" fmla="*/ 3787254 w 8024884"/>
                <a:gd name="connsiteY29" fmla="*/ 1132765 h 1665027"/>
                <a:gd name="connsiteX30" fmla="*/ 3698543 w 8024884"/>
                <a:gd name="connsiteY30" fmla="*/ 1071350 h 1665027"/>
                <a:gd name="connsiteX31" fmla="*/ 3575714 w 8024884"/>
                <a:gd name="connsiteY31" fmla="*/ 1064526 h 1665027"/>
                <a:gd name="connsiteX32" fmla="*/ 3466531 w 8024884"/>
                <a:gd name="connsiteY32" fmla="*/ 1023582 h 1665027"/>
                <a:gd name="connsiteX33" fmla="*/ 3425588 w 8024884"/>
                <a:gd name="connsiteY33" fmla="*/ 1009935 h 1665027"/>
                <a:gd name="connsiteX34" fmla="*/ 3336878 w 8024884"/>
                <a:gd name="connsiteY34" fmla="*/ 914400 h 1665027"/>
                <a:gd name="connsiteX35" fmla="*/ 3200400 w 8024884"/>
                <a:gd name="connsiteY35" fmla="*/ 852985 h 1665027"/>
                <a:gd name="connsiteX36" fmla="*/ 3063922 w 8024884"/>
                <a:gd name="connsiteY36" fmla="*/ 771099 h 1665027"/>
                <a:gd name="connsiteX37" fmla="*/ 3043451 w 8024884"/>
                <a:gd name="connsiteY37" fmla="*/ 689212 h 1665027"/>
                <a:gd name="connsiteX38" fmla="*/ 2961564 w 8024884"/>
                <a:gd name="connsiteY38" fmla="*/ 627797 h 1665027"/>
                <a:gd name="connsiteX39" fmla="*/ 2913797 w 8024884"/>
                <a:gd name="connsiteY39" fmla="*/ 586854 h 1665027"/>
                <a:gd name="connsiteX40" fmla="*/ 2593075 w 8024884"/>
                <a:gd name="connsiteY40" fmla="*/ 600502 h 1665027"/>
                <a:gd name="connsiteX41" fmla="*/ 2361063 w 8024884"/>
                <a:gd name="connsiteY41" fmla="*/ 600502 h 1665027"/>
                <a:gd name="connsiteX42" fmla="*/ 2108579 w 8024884"/>
                <a:gd name="connsiteY42" fmla="*/ 600502 h 1665027"/>
                <a:gd name="connsiteX43" fmla="*/ 1937982 w 8024884"/>
                <a:gd name="connsiteY43" fmla="*/ 573206 h 1665027"/>
                <a:gd name="connsiteX44" fmla="*/ 1774209 w 8024884"/>
                <a:gd name="connsiteY44" fmla="*/ 573206 h 1665027"/>
                <a:gd name="connsiteX45" fmla="*/ 1467134 w 8024884"/>
                <a:gd name="connsiteY45" fmla="*/ 532263 h 1665027"/>
                <a:gd name="connsiteX46" fmla="*/ 1262418 w 8024884"/>
                <a:gd name="connsiteY46" fmla="*/ 511791 h 1665027"/>
                <a:gd name="connsiteX47" fmla="*/ 1044054 w 8024884"/>
                <a:gd name="connsiteY47" fmla="*/ 429905 h 1665027"/>
                <a:gd name="connsiteX48" fmla="*/ 552734 w 8024884"/>
                <a:gd name="connsiteY48" fmla="*/ 129654 h 1665027"/>
                <a:gd name="connsiteX49" fmla="*/ 0 w 8024884"/>
                <a:gd name="connsiteY49"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6612340 w 8024884"/>
                <a:gd name="connsiteY6" fmla="*/ 539087 h 1665027"/>
                <a:gd name="connsiteX7" fmla="*/ 6503158 w 8024884"/>
                <a:gd name="connsiteY7" fmla="*/ 580030 h 1665027"/>
                <a:gd name="connsiteX8" fmla="*/ 6346209 w 8024884"/>
                <a:gd name="connsiteY8" fmla="*/ 566382 h 1665027"/>
                <a:gd name="connsiteX9" fmla="*/ 6230203 w 8024884"/>
                <a:gd name="connsiteY9" fmla="*/ 580030 h 1665027"/>
                <a:gd name="connsiteX10" fmla="*/ 6086902 w 8024884"/>
                <a:gd name="connsiteY10" fmla="*/ 580030 h 1665027"/>
                <a:gd name="connsiteX11" fmla="*/ 5936776 w 8024884"/>
                <a:gd name="connsiteY11" fmla="*/ 580030 h 1665027"/>
                <a:gd name="connsiteX12" fmla="*/ 5848066 w 8024884"/>
                <a:gd name="connsiteY12" fmla="*/ 614150 h 1665027"/>
                <a:gd name="connsiteX13" fmla="*/ 5738884 w 8024884"/>
                <a:gd name="connsiteY13" fmla="*/ 620974 h 1665027"/>
                <a:gd name="connsiteX14" fmla="*/ 5636525 w 8024884"/>
                <a:gd name="connsiteY14" fmla="*/ 620974 h 1665027"/>
                <a:gd name="connsiteX15" fmla="*/ 5493224 w 8024884"/>
                <a:gd name="connsiteY15" fmla="*/ 627797 h 1665027"/>
                <a:gd name="connsiteX16" fmla="*/ 5418161 w 8024884"/>
                <a:gd name="connsiteY16" fmla="*/ 627797 h 1665027"/>
                <a:gd name="connsiteX17" fmla="*/ 5349922 w 8024884"/>
                <a:gd name="connsiteY17" fmla="*/ 839338 h 1665027"/>
                <a:gd name="connsiteX18" fmla="*/ 5192973 w 8024884"/>
                <a:gd name="connsiteY18" fmla="*/ 921224 h 1665027"/>
                <a:gd name="connsiteX19" fmla="*/ 5090615 w 8024884"/>
                <a:gd name="connsiteY19" fmla="*/ 1003111 h 1665027"/>
                <a:gd name="connsiteX20" fmla="*/ 4913194 w 8024884"/>
                <a:gd name="connsiteY20" fmla="*/ 1064526 h 1665027"/>
                <a:gd name="connsiteX21" fmla="*/ 4776717 w 8024884"/>
                <a:gd name="connsiteY21" fmla="*/ 1091821 h 1665027"/>
                <a:gd name="connsiteX22" fmla="*/ 4544705 w 8024884"/>
                <a:gd name="connsiteY22" fmla="*/ 1187356 h 1665027"/>
                <a:gd name="connsiteX23" fmla="*/ 4469642 w 8024884"/>
                <a:gd name="connsiteY23" fmla="*/ 1207827 h 1665027"/>
                <a:gd name="connsiteX24" fmla="*/ 4367284 w 8024884"/>
                <a:gd name="connsiteY24" fmla="*/ 1214651 h 1665027"/>
                <a:gd name="connsiteX25" fmla="*/ 4251278 w 8024884"/>
                <a:gd name="connsiteY25" fmla="*/ 1201003 h 1665027"/>
                <a:gd name="connsiteX26" fmla="*/ 4176215 w 8024884"/>
                <a:gd name="connsiteY26" fmla="*/ 1166884 h 1665027"/>
                <a:gd name="connsiteX27" fmla="*/ 4026090 w 8024884"/>
                <a:gd name="connsiteY27" fmla="*/ 1146412 h 1665027"/>
                <a:gd name="connsiteX28" fmla="*/ 3787254 w 8024884"/>
                <a:gd name="connsiteY28" fmla="*/ 1132765 h 1665027"/>
                <a:gd name="connsiteX29" fmla="*/ 3698543 w 8024884"/>
                <a:gd name="connsiteY29" fmla="*/ 1071350 h 1665027"/>
                <a:gd name="connsiteX30" fmla="*/ 3575714 w 8024884"/>
                <a:gd name="connsiteY30" fmla="*/ 1064526 h 1665027"/>
                <a:gd name="connsiteX31" fmla="*/ 3466531 w 8024884"/>
                <a:gd name="connsiteY31" fmla="*/ 1023582 h 1665027"/>
                <a:gd name="connsiteX32" fmla="*/ 3425588 w 8024884"/>
                <a:gd name="connsiteY32" fmla="*/ 1009935 h 1665027"/>
                <a:gd name="connsiteX33" fmla="*/ 3336878 w 8024884"/>
                <a:gd name="connsiteY33" fmla="*/ 914400 h 1665027"/>
                <a:gd name="connsiteX34" fmla="*/ 3200400 w 8024884"/>
                <a:gd name="connsiteY34" fmla="*/ 852985 h 1665027"/>
                <a:gd name="connsiteX35" fmla="*/ 3063922 w 8024884"/>
                <a:gd name="connsiteY35" fmla="*/ 771099 h 1665027"/>
                <a:gd name="connsiteX36" fmla="*/ 3043451 w 8024884"/>
                <a:gd name="connsiteY36" fmla="*/ 689212 h 1665027"/>
                <a:gd name="connsiteX37" fmla="*/ 2961564 w 8024884"/>
                <a:gd name="connsiteY37" fmla="*/ 627797 h 1665027"/>
                <a:gd name="connsiteX38" fmla="*/ 2913797 w 8024884"/>
                <a:gd name="connsiteY38" fmla="*/ 586854 h 1665027"/>
                <a:gd name="connsiteX39" fmla="*/ 2593075 w 8024884"/>
                <a:gd name="connsiteY39" fmla="*/ 600502 h 1665027"/>
                <a:gd name="connsiteX40" fmla="*/ 2361063 w 8024884"/>
                <a:gd name="connsiteY40" fmla="*/ 600502 h 1665027"/>
                <a:gd name="connsiteX41" fmla="*/ 2108579 w 8024884"/>
                <a:gd name="connsiteY41" fmla="*/ 600502 h 1665027"/>
                <a:gd name="connsiteX42" fmla="*/ 1937982 w 8024884"/>
                <a:gd name="connsiteY42" fmla="*/ 573206 h 1665027"/>
                <a:gd name="connsiteX43" fmla="*/ 1774209 w 8024884"/>
                <a:gd name="connsiteY43" fmla="*/ 573206 h 1665027"/>
                <a:gd name="connsiteX44" fmla="*/ 1467134 w 8024884"/>
                <a:gd name="connsiteY44" fmla="*/ 532263 h 1665027"/>
                <a:gd name="connsiteX45" fmla="*/ 1262418 w 8024884"/>
                <a:gd name="connsiteY45" fmla="*/ 511791 h 1665027"/>
                <a:gd name="connsiteX46" fmla="*/ 1044054 w 8024884"/>
                <a:gd name="connsiteY46" fmla="*/ 429905 h 1665027"/>
                <a:gd name="connsiteX47" fmla="*/ 552734 w 8024884"/>
                <a:gd name="connsiteY47" fmla="*/ 129654 h 1665027"/>
                <a:gd name="connsiteX48" fmla="*/ 0 w 8024884"/>
                <a:gd name="connsiteY48"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6612340 w 8024884"/>
                <a:gd name="connsiteY5" fmla="*/ 539087 h 1665027"/>
                <a:gd name="connsiteX6" fmla="*/ 6503158 w 8024884"/>
                <a:gd name="connsiteY6" fmla="*/ 580030 h 1665027"/>
                <a:gd name="connsiteX7" fmla="*/ 6346209 w 8024884"/>
                <a:gd name="connsiteY7" fmla="*/ 566382 h 1665027"/>
                <a:gd name="connsiteX8" fmla="*/ 6230203 w 8024884"/>
                <a:gd name="connsiteY8" fmla="*/ 580030 h 1665027"/>
                <a:gd name="connsiteX9" fmla="*/ 6086902 w 8024884"/>
                <a:gd name="connsiteY9" fmla="*/ 580030 h 1665027"/>
                <a:gd name="connsiteX10" fmla="*/ 5936776 w 8024884"/>
                <a:gd name="connsiteY10" fmla="*/ 580030 h 1665027"/>
                <a:gd name="connsiteX11" fmla="*/ 5848066 w 8024884"/>
                <a:gd name="connsiteY11" fmla="*/ 614150 h 1665027"/>
                <a:gd name="connsiteX12" fmla="*/ 5738884 w 8024884"/>
                <a:gd name="connsiteY12" fmla="*/ 620974 h 1665027"/>
                <a:gd name="connsiteX13" fmla="*/ 5636525 w 8024884"/>
                <a:gd name="connsiteY13" fmla="*/ 620974 h 1665027"/>
                <a:gd name="connsiteX14" fmla="*/ 5493224 w 8024884"/>
                <a:gd name="connsiteY14" fmla="*/ 627797 h 1665027"/>
                <a:gd name="connsiteX15" fmla="*/ 5418161 w 8024884"/>
                <a:gd name="connsiteY15" fmla="*/ 627797 h 1665027"/>
                <a:gd name="connsiteX16" fmla="*/ 5349922 w 8024884"/>
                <a:gd name="connsiteY16" fmla="*/ 839338 h 1665027"/>
                <a:gd name="connsiteX17" fmla="*/ 5192973 w 8024884"/>
                <a:gd name="connsiteY17" fmla="*/ 921224 h 1665027"/>
                <a:gd name="connsiteX18" fmla="*/ 5090615 w 8024884"/>
                <a:gd name="connsiteY18" fmla="*/ 1003111 h 1665027"/>
                <a:gd name="connsiteX19" fmla="*/ 4913194 w 8024884"/>
                <a:gd name="connsiteY19" fmla="*/ 1064526 h 1665027"/>
                <a:gd name="connsiteX20" fmla="*/ 4776717 w 8024884"/>
                <a:gd name="connsiteY20" fmla="*/ 1091821 h 1665027"/>
                <a:gd name="connsiteX21" fmla="*/ 4544705 w 8024884"/>
                <a:gd name="connsiteY21" fmla="*/ 1187356 h 1665027"/>
                <a:gd name="connsiteX22" fmla="*/ 4469642 w 8024884"/>
                <a:gd name="connsiteY22" fmla="*/ 1207827 h 1665027"/>
                <a:gd name="connsiteX23" fmla="*/ 4367284 w 8024884"/>
                <a:gd name="connsiteY23" fmla="*/ 1214651 h 1665027"/>
                <a:gd name="connsiteX24" fmla="*/ 4251278 w 8024884"/>
                <a:gd name="connsiteY24" fmla="*/ 1201003 h 1665027"/>
                <a:gd name="connsiteX25" fmla="*/ 4176215 w 8024884"/>
                <a:gd name="connsiteY25" fmla="*/ 1166884 h 1665027"/>
                <a:gd name="connsiteX26" fmla="*/ 4026090 w 8024884"/>
                <a:gd name="connsiteY26" fmla="*/ 1146412 h 1665027"/>
                <a:gd name="connsiteX27" fmla="*/ 3787254 w 8024884"/>
                <a:gd name="connsiteY27" fmla="*/ 1132765 h 1665027"/>
                <a:gd name="connsiteX28" fmla="*/ 3698543 w 8024884"/>
                <a:gd name="connsiteY28" fmla="*/ 1071350 h 1665027"/>
                <a:gd name="connsiteX29" fmla="*/ 3575714 w 8024884"/>
                <a:gd name="connsiteY29" fmla="*/ 1064526 h 1665027"/>
                <a:gd name="connsiteX30" fmla="*/ 3466531 w 8024884"/>
                <a:gd name="connsiteY30" fmla="*/ 1023582 h 1665027"/>
                <a:gd name="connsiteX31" fmla="*/ 3425588 w 8024884"/>
                <a:gd name="connsiteY31" fmla="*/ 1009935 h 1665027"/>
                <a:gd name="connsiteX32" fmla="*/ 3336878 w 8024884"/>
                <a:gd name="connsiteY32" fmla="*/ 914400 h 1665027"/>
                <a:gd name="connsiteX33" fmla="*/ 3200400 w 8024884"/>
                <a:gd name="connsiteY33" fmla="*/ 852985 h 1665027"/>
                <a:gd name="connsiteX34" fmla="*/ 3063922 w 8024884"/>
                <a:gd name="connsiteY34" fmla="*/ 771099 h 1665027"/>
                <a:gd name="connsiteX35" fmla="*/ 3043451 w 8024884"/>
                <a:gd name="connsiteY35" fmla="*/ 689212 h 1665027"/>
                <a:gd name="connsiteX36" fmla="*/ 2961564 w 8024884"/>
                <a:gd name="connsiteY36" fmla="*/ 627797 h 1665027"/>
                <a:gd name="connsiteX37" fmla="*/ 2913797 w 8024884"/>
                <a:gd name="connsiteY37" fmla="*/ 586854 h 1665027"/>
                <a:gd name="connsiteX38" fmla="*/ 2593075 w 8024884"/>
                <a:gd name="connsiteY38" fmla="*/ 600502 h 1665027"/>
                <a:gd name="connsiteX39" fmla="*/ 2361063 w 8024884"/>
                <a:gd name="connsiteY39" fmla="*/ 600502 h 1665027"/>
                <a:gd name="connsiteX40" fmla="*/ 2108579 w 8024884"/>
                <a:gd name="connsiteY40" fmla="*/ 600502 h 1665027"/>
                <a:gd name="connsiteX41" fmla="*/ 1937982 w 8024884"/>
                <a:gd name="connsiteY41" fmla="*/ 573206 h 1665027"/>
                <a:gd name="connsiteX42" fmla="*/ 1774209 w 8024884"/>
                <a:gd name="connsiteY42" fmla="*/ 573206 h 1665027"/>
                <a:gd name="connsiteX43" fmla="*/ 1467134 w 8024884"/>
                <a:gd name="connsiteY43" fmla="*/ 532263 h 1665027"/>
                <a:gd name="connsiteX44" fmla="*/ 1262418 w 8024884"/>
                <a:gd name="connsiteY44" fmla="*/ 511791 h 1665027"/>
                <a:gd name="connsiteX45" fmla="*/ 1044054 w 8024884"/>
                <a:gd name="connsiteY45" fmla="*/ 429905 h 1665027"/>
                <a:gd name="connsiteX46" fmla="*/ 552734 w 8024884"/>
                <a:gd name="connsiteY46" fmla="*/ 129654 h 1665027"/>
                <a:gd name="connsiteX47" fmla="*/ 0 w 8024884"/>
                <a:gd name="connsiteY4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6612340 w 8024884"/>
                <a:gd name="connsiteY4" fmla="*/ 539087 h 1665027"/>
                <a:gd name="connsiteX5" fmla="*/ 6503158 w 8024884"/>
                <a:gd name="connsiteY5" fmla="*/ 580030 h 1665027"/>
                <a:gd name="connsiteX6" fmla="*/ 6346209 w 8024884"/>
                <a:gd name="connsiteY6" fmla="*/ 566382 h 1665027"/>
                <a:gd name="connsiteX7" fmla="*/ 6230203 w 8024884"/>
                <a:gd name="connsiteY7" fmla="*/ 580030 h 1665027"/>
                <a:gd name="connsiteX8" fmla="*/ 6086902 w 8024884"/>
                <a:gd name="connsiteY8" fmla="*/ 580030 h 1665027"/>
                <a:gd name="connsiteX9" fmla="*/ 5936776 w 8024884"/>
                <a:gd name="connsiteY9" fmla="*/ 580030 h 1665027"/>
                <a:gd name="connsiteX10" fmla="*/ 5848066 w 8024884"/>
                <a:gd name="connsiteY10" fmla="*/ 614150 h 1665027"/>
                <a:gd name="connsiteX11" fmla="*/ 5738884 w 8024884"/>
                <a:gd name="connsiteY11" fmla="*/ 620974 h 1665027"/>
                <a:gd name="connsiteX12" fmla="*/ 5636525 w 8024884"/>
                <a:gd name="connsiteY12" fmla="*/ 620974 h 1665027"/>
                <a:gd name="connsiteX13" fmla="*/ 5493224 w 8024884"/>
                <a:gd name="connsiteY13" fmla="*/ 627797 h 1665027"/>
                <a:gd name="connsiteX14" fmla="*/ 5418161 w 8024884"/>
                <a:gd name="connsiteY14" fmla="*/ 627797 h 1665027"/>
                <a:gd name="connsiteX15" fmla="*/ 5349922 w 8024884"/>
                <a:gd name="connsiteY15" fmla="*/ 839338 h 1665027"/>
                <a:gd name="connsiteX16" fmla="*/ 5192973 w 8024884"/>
                <a:gd name="connsiteY16" fmla="*/ 921224 h 1665027"/>
                <a:gd name="connsiteX17" fmla="*/ 5090615 w 8024884"/>
                <a:gd name="connsiteY17" fmla="*/ 1003111 h 1665027"/>
                <a:gd name="connsiteX18" fmla="*/ 4913194 w 8024884"/>
                <a:gd name="connsiteY18" fmla="*/ 1064526 h 1665027"/>
                <a:gd name="connsiteX19" fmla="*/ 4776717 w 8024884"/>
                <a:gd name="connsiteY19" fmla="*/ 1091821 h 1665027"/>
                <a:gd name="connsiteX20" fmla="*/ 4544705 w 8024884"/>
                <a:gd name="connsiteY20" fmla="*/ 1187356 h 1665027"/>
                <a:gd name="connsiteX21" fmla="*/ 4469642 w 8024884"/>
                <a:gd name="connsiteY21" fmla="*/ 1207827 h 1665027"/>
                <a:gd name="connsiteX22" fmla="*/ 4367284 w 8024884"/>
                <a:gd name="connsiteY22" fmla="*/ 1214651 h 1665027"/>
                <a:gd name="connsiteX23" fmla="*/ 4251278 w 8024884"/>
                <a:gd name="connsiteY23" fmla="*/ 1201003 h 1665027"/>
                <a:gd name="connsiteX24" fmla="*/ 4176215 w 8024884"/>
                <a:gd name="connsiteY24" fmla="*/ 1166884 h 1665027"/>
                <a:gd name="connsiteX25" fmla="*/ 4026090 w 8024884"/>
                <a:gd name="connsiteY25" fmla="*/ 1146412 h 1665027"/>
                <a:gd name="connsiteX26" fmla="*/ 3787254 w 8024884"/>
                <a:gd name="connsiteY26" fmla="*/ 1132765 h 1665027"/>
                <a:gd name="connsiteX27" fmla="*/ 3698543 w 8024884"/>
                <a:gd name="connsiteY27" fmla="*/ 1071350 h 1665027"/>
                <a:gd name="connsiteX28" fmla="*/ 3575714 w 8024884"/>
                <a:gd name="connsiteY28" fmla="*/ 1064526 h 1665027"/>
                <a:gd name="connsiteX29" fmla="*/ 3466531 w 8024884"/>
                <a:gd name="connsiteY29" fmla="*/ 1023582 h 1665027"/>
                <a:gd name="connsiteX30" fmla="*/ 3425588 w 8024884"/>
                <a:gd name="connsiteY30" fmla="*/ 1009935 h 1665027"/>
                <a:gd name="connsiteX31" fmla="*/ 3336878 w 8024884"/>
                <a:gd name="connsiteY31" fmla="*/ 914400 h 1665027"/>
                <a:gd name="connsiteX32" fmla="*/ 3200400 w 8024884"/>
                <a:gd name="connsiteY32" fmla="*/ 852985 h 1665027"/>
                <a:gd name="connsiteX33" fmla="*/ 3063922 w 8024884"/>
                <a:gd name="connsiteY33" fmla="*/ 771099 h 1665027"/>
                <a:gd name="connsiteX34" fmla="*/ 3043451 w 8024884"/>
                <a:gd name="connsiteY34" fmla="*/ 689212 h 1665027"/>
                <a:gd name="connsiteX35" fmla="*/ 2961564 w 8024884"/>
                <a:gd name="connsiteY35" fmla="*/ 627797 h 1665027"/>
                <a:gd name="connsiteX36" fmla="*/ 2913797 w 8024884"/>
                <a:gd name="connsiteY36" fmla="*/ 586854 h 1665027"/>
                <a:gd name="connsiteX37" fmla="*/ 2593075 w 8024884"/>
                <a:gd name="connsiteY37" fmla="*/ 600502 h 1665027"/>
                <a:gd name="connsiteX38" fmla="*/ 2361063 w 8024884"/>
                <a:gd name="connsiteY38" fmla="*/ 600502 h 1665027"/>
                <a:gd name="connsiteX39" fmla="*/ 2108579 w 8024884"/>
                <a:gd name="connsiteY39" fmla="*/ 600502 h 1665027"/>
                <a:gd name="connsiteX40" fmla="*/ 1937982 w 8024884"/>
                <a:gd name="connsiteY40" fmla="*/ 573206 h 1665027"/>
                <a:gd name="connsiteX41" fmla="*/ 1774209 w 8024884"/>
                <a:gd name="connsiteY41" fmla="*/ 573206 h 1665027"/>
                <a:gd name="connsiteX42" fmla="*/ 1467134 w 8024884"/>
                <a:gd name="connsiteY42" fmla="*/ 532263 h 1665027"/>
                <a:gd name="connsiteX43" fmla="*/ 1262418 w 8024884"/>
                <a:gd name="connsiteY43" fmla="*/ 511791 h 1665027"/>
                <a:gd name="connsiteX44" fmla="*/ 1044054 w 8024884"/>
                <a:gd name="connsiteY44" fmla="*/ 429905 h 1665027"/>
                <a:gd name="connsiteX45" fmla="*/ 552734 w 8024884"/>
                <a:gd name="connsiteY45" fmla="*/ 129654 h 1665027"/>
                <a:gd name="connsiteX46" fmla="*/ 0 w 8024884"/>
                <a:gd name="connsiteY46" fmla="*/ 13647 h 1665027"/>
                <a:gd name="connsiteX0" fmla="*/ 0 w 7990764"/>
                <a:gd name="connsiteY0" fmla="*/ 0 h 1665027"/>
                <a:gd name="connsiteX1" fmla="*/ 13648 w 7990764"/>
                <a:gd name="connsiteY1" fmla="*/ 1651379 h 1665027"/>
                <a:gd name="connsiteX2" fmla="*/ 7990764 w 7990764"/>
                <a:gd name="connsiteY2" fmla="*/ 1665027 h 1665027"/>
                <a:gd name="connsiteX3" fmla="*/ 6612340 w 7990764"/>
                <a:gd name="connsiteY3" fmla="*/ 539087 h 1665027"/>
                <a:gd name="connsiteX4" fmla="*/ 6503158 w 7990764"/>
                <a:gd name="connsiteY4" fmla="*/ 580030 h 1665027"/>
                <a:gd name="connsiteX5" fmla="*/ 6346209 w 7990764"/>
                <a:gd name="connsiteY5" fmla="*/ 566382 h 1665027"/>
                <a:gd name="connsiteX6" fmla="*/ 6230203 w 7990764"/>
                <a:gd name="connsiteY6" fmla="*/ 580030 h 1665027"/>
                <a:gd name="connsiteX7" fmla="*/ 6086902 w 7990764"/>
                <a:gd name="connsiteY7" fmla="*/ 580030 h 1665027"/>
                <a:gd name="connsiteX8" fmla="*/ 5936776 w 7990764"/>
                <a:gd name="connsiteY8" fmla="*/ 580030 h 1665027"/>
                <a:gd name="connsiteX9" fmla="*/ 5848066 w 7990764"/>
                <a:gd name="connsiteY9" fmla="*/ 614150 h 1665027"/>
                <a:gd name="connsiteX10" fmla="*/ 5738884 w 7990764"/>
                <a:gd name="connsiteY10" fmla="*/ 620974 h 1665027"/>
                <a:gd name="connsiteX11" fmla="*/ 5636525 w 7990764"/>
                <a:gd name="connsiteY11" fmla="*/ 620974 h 1665027"/>
                <a:gd name="connsiteX12" fmla="*/ 5493224 w 7990764"/>
                <a:gd name="connsiteY12" fmla="*/ 627797 h 1665027"/>
                <a:gd name="connsiteX13" fmla="*/ 5418161 w 7990764"/>
                <a:gd name="connsiteY13" fmla="*/ 627797 h 1665027"/>
                <a:gd name="connsiteX14" fmla="*/ 5349922 w 7990764"/>
                <a:gd name="connsiteY14" fmla="*/ 839338 h 1665027"/>
                <a:gd name="connsiteX15" fmla="*/ 5192973 w 7990764"/>
                <a:gd name="connsiteY15" fmla="*/ 921224 h 1665027"/>
                <a:gd name="connsiteX16" fmla="*/ 5090615 w 7990764"/>
                <a:gd name="connsiteY16" fmla="*/ 1003111 h 1665027"/>
                <a:gd name="connsiteX17" fmla="*/ 4913194 w 7990764"/>
                <a:gd name="connsiteY17" fmla="*/ 1064526 h 1665027"/>
                <a:gd name="connsiteX18" fmla="*/ 4776717 w 7990764"/>
                <a:gd name="connsiteY18" fmla="*/ 1091821 h 1665027"/>
                <a:gd name="connsiteX19" fmla="*/ 4544705 w 7990764"/>
                <a:gd name="connsiteY19" fmla="*/ 1187356 h 1665027"/>
                <a:gd name="connsiteX20" fmla="*/ 4469642 w 7990764"/>
                <a:gd name="connsiteY20" fmla="*/ 1207827 h 1665027"/>
                <a:gd name="connsiteX21" fmla="*/ 4367284 w 7990764"/>
                <a:gd name="connsiteY21" fmla="*/ 1214651 h 1665027"/>
                <a:gd name="connsiteX22" fmla="*/ 4251278 w 7990764"/>
                <a:gd name="connsiteY22" fmla="*/ 1201003 h 1665027"/>
                <a:gd name="connsiteX23" fmla="*/ 4176215 w 7990764"/>
                <a:gd name="connsiteY23" fmla="*/ 1166884 h 1665027"/>
                <a:gd name="connsiteX24" fmla="*/ 4026090 w 7990764"/>
                <a:gd name="connsiteY24" fmla="*/ 1146412 h 1665027"/>
                <a:gd name="connsiteX25" fmla="*/ 3787254 w 7990764"/>
                <a:gd name="connsiteY25" fmla="*/ 1132765 h 1665027"/>
                <a:gd name="connsiteX26" fmla="*/ 3698543 w 7990764"/>
                <a:gd name="connsiteY26" fmla="*/ 1071350 h 1665027"/>
                <a:gd name="connsiteX27" fmla="*/ 3575714 w 7990764"/>
                <a:gd name="connsiteY27" fmla="*/ 1064526 h 1665027"/>
                <a:gd name="connsiteX28" fmla="*/ 3466531 w 7990764"/>
                <a:gd name="connsiteY28" fmla="*/ 1023582 h 1665027"/>
                <a:gd name="connsiteX29" fmla="*/ 3425588 w 7990764"/>
                <a:gd name="connsiteY29" fmla="*/ 1009935 h 1665027"/>
                <a:gd name="connsiteX30" fmla="*/ 3336878 w 7990764"/>
                <a:gd name="connsiteY30" fmla="*/ 914400 h 1665027"/>
                <a:gd name="connsiteX31" fmla="*/ 3200400 w 7990764"/>
                <a:gd name="connsiteY31" fmla="*/ 852985 h 1665027"/>
                <a:gd name="connsiteX32" fmla="*/ 3063922 w 7990764"/>
                <a:gd name="connsiteY32" fmla="*/ 771099 h 1665027"/>
                <a:gd name="connsiteX33" fmla="*/ 3043451 w 7990764"/>
                <a:gd name="connsiteY33" fmla="*/ 689212 h 1665027"/>
                <a:gd name="connsiteX34" fmla="*/ 2961564 w 7990764"/>
                <a:gd name="connsiteY34" fmla="*/ 627797 h 1665027"/>
                <a:gd name="connsiteX35" fmla="*/ 2913797 w 7990764"/>
                <a:gd name="connsiteY35" fmla="*/ 586854 h 1665027"/>
                <a:gd name="connsiteX36" fmla="*/ 2593075 w 7990764"/>
                <a:gd name="connsiteY36" fmla="*/ 600502 h 1665027"/>
                <a:gd name="connsiteX37" fmla="*/ 2361063 w 7990764"/>
                <a:gd name="connsiteY37" fmla="*/ 600502 h 1665027"/>
                <a:gd name="connsiteX38" fmla="*/ 2108579 w 7990764"/>
                <a:gd name="connsiteY38" fmla="*/ 600502 h 1665027"/>
                <a:gd name="connsiteX39" fmla="*/ 1937982 w 7990764"/>
                <a:gd name="connsiteY39" fmla="*/ 573206 h 1665027"/>
                <a:gd name="connsiteX40" fmla="*/ 1774209 w 7990764"/>
                <a:gd name="connsiteY40" fmla="*/ 573206 h 1665027"/>
                <a:gd name="connsiteX41" fmla="*/ 1467134 w 7990764"/>
                <a:gd name="connsiteY41" fmla="*/ 532263 h 1665027"/>
                <a:gd name="connsiteX42" fmla="*/ 1262418 w 7990764"/>
                <a:gd name="connsiteY42" fmla="*/ 511791 h 1665027"/>
                <a:gd name="connsiteX43" fmla="*/ 1044054 w 7990764"/>
                <a:gd name="connsiteY43" fmla="*/ 429905 h 1665027"/>
                <a:gd name="connsiteX44" fmla="*/ 552734 w 7990764"/>
                <a:gd name="connsiteY44" fmla="*/ 129654 h 1665027"/>
                <a:gd name="connsiteX45" fmla="*/ 0 w 7990764"/>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40332"/>
                <a:gd name="connsiteY0" fmla="*/ 0 h 1665027"/>
                <a:gd name="connsiteX1" fmla="*/ 13648 w 6640332"/>
                <a:gd name="connsiteY1" fmla="*/ 1651379 h 1665027"/>
                <a:gd name="connsiteX2" fmla="*/ 6628495 w 6640332"/>
                <a:gd name="connsiteY2" fmla="*/ 1665027 h 1665027"/>
                <a:gd name="connsiteX3" fmla="*/ 6640332 w 6640332"/>
                <a:gd name="connsiteY3" fmla="*/ 539087 h 1665027"/>
                <a:gd name="connsiteX4" fmla="*/ 6503158 w 6640332"/>
                <a:gd name="connsiteY4" fmla="*/ 580030 h 1665027"/>
                <a:gd name="connsiteX5" fmla="*/ 6346209 w 6640332"/>
                <a:gd name="connsiteY5" fmla="*/ 566382 h 1665027"/>
                <a:gd name="connsiteX6" fmla="*/ 6230203 w 6640332"/>
                <a:gd name="connsiteY6" fmla="*/ 580030 h 1665027"/>
                <a:gd name="connsiteX7" fmla="*/ 6086902 w 6640332"/>
                <a:gd name="connsiteY7" fmla="*/ 580030 h 1665027"/>
                <a:gd name="connsiteX8" fmla="*/ 5936776 w 6640332"/>
                <a:gd name="connsiteY8" fmla="*/ 580030 h 1665027"/>
                <a:gd name="connsiteX9" fmla="*/ 5848066 w 6640332"/>
                <a:gd name="connsiteY9" fmla="*/ 614150 h 1665027"/>
                <a:gd name="connsiteX10" fmla="*/ 5738884 w 6640332"/>
                <a:gd name="connsiteY10" fmla="*/ 620974 h 1665027"/>
                <a:gd name="connsiteX11" fmla="*/ 5636525 w 6640332"/>
                <a:gd name="connsiteY11" fmla="*/ 620974 h 1665027"/>
                <a:gd name="connsiteX12" fmla="*/ 5493224 w 6640332"/>
                <a:gd name="connsiteY12" fmla="*/ 627797 h 1665027"/>
                <a:gd name="connsiteX13" fmla="*/ 5418161 w 6640332"/>
                <a:gd name="connsiteY13" fmla="*/ 627797 h 1665027"/>
                <a:gd name="connsiteX14" fmla="*/ 5349922 w 6640332"/>
                <a:gd name="connsiteY14" fmla="*/ 839338 h 1665027"/>
                <a:gd name="connsiteX15" fmla="*/ 5192973 w 6640332"/>
                <a:gd name="connsiteY15" fmla="*/ 921224 h 1665027"/>
                <a:gd name="connsiteX16" fmla="*/ 5090615 w 6640332"/>
                <a:gd name="connsiteY16" fmla="*/ 1003111 h 1665027"/>
                <a:gd name="connsiteX17" fmla="*/ 4913194 w 6640332"/>
                <a:gd name="connsiteY17" fmla="*/ 1064526 h 1665027"/>
                <a:gd name="connsiteX18" fmla="*/ 4776717 w 6640332"/>
                <a:gd name="connsiteY18" fmla="*/ 1091821 h 1665027"/>
                <a:gd name="connsiteX19" fmla="*/ 4544705 w 6640332"/>
                <a:gd name="connsiteY19" fmla="*/ 1187356 h 1665027"/>
                <a:gd name="connsiteX20" fmla="*/ 4469642 w 6640332"/>
                <a:gd name="connsiteY20" fmla="*/ 1207827 h 1665027"/>
                <a:gd name="connsiteX21" fmla="*/ 4367284 w 6640332"/>
                <a:gd name="connsiteY21" fmla="*/ 1214651 h 1665027"/>
                <a:gd name="connsiteX22" fmla="*/ 4251278 w 6640332"/>
                <a:gd name="connsiteY22" fmla="*/ 1201003 h 1665027"/>
                <a:gd name="connsiteX23" fmla="*/ 4176215 w 6640332"/>
                <a:gd name="connsiteY23" fmla="*/ 1166884 h 1665027"/>
                <a:gd name="connsiteX24" fmla="*/ 4026090 w 6640332"/>
                <a:gd name="connsiteY24" fmla="*/ 1146412 h 1665027"/>
                <a:gd name="connsiteX25" fmla="*/ 3787254 w 6640332"/>
                <a:gd name="connsiteY25" fmla="*/ 1132765 h 1665027"/>
                <a:gd name="connsiteX26" fmla="*/ 3698543 w 6640332"/>
                <a:gd name="connsiteY26" fmla="*/ 1071350 h 1665027"/>
                <a:gd name="connsiteX27" fmla="*/ 3575714 w 6640332"/>
                <a:gd name="connsiteY27" fmla="*/ 1064526 h 1665027"/>
                <a:gd name="connsiteX28" fmla="*/ 3466531 w 6640332"/>
                <a:gd name="connsiteY28" fmla="*/ 1023582 h 1665027"/>
                <a:gd name="connsiteX29" fmla="*/ 3425588 w 6640332"/>
                <a:gd name="connsiteY29" fmla="*/ 1009935 h 1665027"/>
                <a:gd name="connsiteX30" fmla="*/ 3336878 w 6640332"/>
                <a:gd name="connsiteY30" fmla="*/ 914400 h 1665027"/>
                <a:gd name="connsiteX31" fmla="*/ 3200400 w 6640332"/>
                <a:gd name="connsiteY31" fmla="*/ 852985 h 1665027"/>
                <a:gd name="connsiteX32" fmla="*/ 3063922 w 6640332"/>
                <a:gd name="connsiteY32" fmla="*/ 771099 h 1665027"/>
                <a:gd name="connsiteX33" fmla="*/ 3043451 w 6640332"/>
                <a:gd name="connsiteY33" fmla="*/ 689212 h 1665027"/>
                <a:gd name="connsiteX34" fmla="*/ 2961564 w 6640332"/>
                <a:gd name="connsiteY34" fmla="*/ 627797 h 1665027"/>
                <a:gd name="connsiteX35" fmla="*/ 2913797 w 6640332"/>
                <a:gd name="connsiteY35" fmla="*/ 586854 h 1665027"/>
                <a:gd name="connsiteX36" fmla="*/ 2593075 w 6640332"/>
                <a:gd name="connsiteY36" fmla="*/ 600502 h 1665027"/>
                <a:gd name="connsiteX37" fmla="*/ 2361063 w 6640332"/>
                <a:gd name="connsiteY37" fmla="*/ 600502 h 1665027"/>
                <a:gd name="connsiteX38" fmla="*/ 2108579 w 6640332"/>
                <a:gd name="connsiteY38" fmla="*/ 600502 h 1665027"/>
                <a:gd name="connsiteX39" fmla="*/ 1937982 w 6640332"/>
                <a:gd name="connsiteY39" fmla="*/ 573206 h 1665027"/>
                <a:gd name="connsiteX40" fmla="*/ 1774209 w 6640332"/>
                <a:gd name="connsiteY40" fmla="*/ 573206 h 1665027"/>
                <a:gd name="connsiteX41" fmla="*/ 1467134 w 6640332"/>
                <a:gd name="connsiteY41" fmla="*/ 532263 h 1665027"/>
                <a:gd name="connsiteX42" fmla="*/ 1262418 w 6640332"/>
                <a:gd name="connsiteY42" fmla="*/ 511791 h 1665027"/>
                <a:gd name="connsiteX43" fmla="*/ 1044054 w 6640332"/>
                <a:gd name="connsiteY43" fmla="*/ 429905 h 1665027"/>
                <a:gd name="connsiteX44" fmla="*/ 552734 w 6640332"/>
                <a:gd name="connsiteY44" fmla="*/ 129654 h 1665027"/>
                <a:gd name="connsiteX45" fmla="*/ 0 w 6640332"/>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21671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85943 w 8014438"/>
                <a:gd name="connsiteY45" fmla="*/ 13647 h 1679371"/>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67282 w 8014438"/>
                <a:gd name="connsiteY45" fmla="*/ 32308 h 1679371"/>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1399592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46654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9331 w 8046748"/>
                <a:gd name="connsiteY45" fmla="*/ 2937 h 1650000"/>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2462307 w 8046748"/>
                <a:gd name="connsiteY43" fmla="*/ 397597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417279 w 8046748"/>
                <a:gd name="connsiteY43" fmla="*/ 229645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924892 w 8046748"/>
                <a:gd name="connsiteY42" fmla="*/ 348855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4886883 w 8048847"/>
                <a:gd name="connsiteY28" fmla="*/ 966509 h 1622298"/>
                <a:gd name="connsiteX29" fmla="*/ 4890911 w 8048847"/>
                <a:gd name="connsiteY29" fmla="*/ 54063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4999309 w 8048847"/>
                <a:gd name="connsiteY28" fmla="*/ 576765 h 1622298"/>
                <a:gd name="connsiteX29" fmla="*/ 4890911 w 8048847"/>
                <a:gd name="connsiteY29" fmla="*/ 54063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4999309 w 8048847"/>
                <a:gd name="connsiteY28" fmla="*/ 576765 h 1622298"/>
                <a:gd name="connsiteX29" fmla="*/ 4928386 w 8048847"/>
                <a:gd name="connsiteY29" fmla="*/ 548127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29289 w 8048847"/>
                <a:gd name="connsiteY28" fmla="*/ 576765 h 1622298"/>
                <a:gd name="connsiteX29" fmla="*/ 4928386 w 8048847"/>
                <a:gd name="connsiteY29" fmla="*/ 548127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29289 w 8048847"/>
                <a:gd name="connsiteY28" fmla="*/ 576765 h 1622298"/>
                <a:gd name="connsiteX29" fmla="*/ 4928386 w 8048847"/>
                <a:gd name="connsiteY29" fmla="*/ 548127 h 1622298"/>
                <a:gd name="connsiteX30" fmla="*/ 4772220 w 8048847"/>
                <a:gd name="connsiteY30" fmla="*/ 490068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29289 w 8048847"/>
                <a:gd name="connsiteY28" fmla="*/ 576765 h 1622298"/>
                <a:gd name="connsiteX29" fmla="*/ 4928386 w 8048847"/>
                <a:gd name="connsiteY29" fmla="*/ 548127 h 1622298"/>
                <a:gd name="connsiteX30" fmla="*/ 4772220 w 8048847"/>
                <a:gd name="connsiteY30" fmla="*/ 490068 h 1622298"/>
                <a:gd name="connsiteX31" fmla="*/ 4628247 w 8048847"/>
                <a:gd name="connsiteY31" fmla="*/ 511099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29289 w 8048847"/>
                <a:gd name="connsiteY28" fmla="*/ 576765 h 1622298"/>
                <a:gd name="connsiteX29" fmla="*/ 4995842 w 8048847"/>
                <a:gd name="connsiteY29" fmla="*/ 345759 h 1622298"/>
                <a:gd name="connsiteX30" fmla="*/ 4772220 w 8048847"/>
                <a:gd name="connsiteY30" fmla="*/ 490068 h 1622298"/>
                <a:gd name="connsiteX31" fmla="*/ 4628247 w 8048847"/>
                <a:gd name="connsiteY31" fmla="*/ 511099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4995842 w 8048847"/>
                <a:gd name="connsiteY29" fmla="*/ 345759 h 1622298"/>
                <a:gd name="connsiteX30" fmla="*/ 4772220 w 8048847"/>
                <a:gd name="connsiteY30" fmla="*/ 490068 h 1622298"/>
                <a:gd name="connsiteX31" fmla="*/ 4628247 w 8048847"/>
                <a:gd name="connsiteY31" fmla="*/ 511099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4988347 w 8048847"/>
                <a:gd name="connsiteY29" fmla="*/ 353254 h 1622298"/>
                <a:gd name="connsiteX30" fmla="*/ 4772220 w 8048847"/>
                <a:gd name="connsiteY30" fmla="*/ 490068 h 1622298"/>
                <a:gd name="connsiteX31" fmla="*/ 4628247 w 8048847"/>
                <a:gd name="connsiteY31" fmla="*/ 511099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4988347 w 8048847"/>
                <a:gd name="connsiteY29" fmla="*/ 353254 h 1622298"/>
                <a:gd name="connsiteX30" fmla="*/ 4772220 w 8048847"/>
                <a:gd name="connsiteY30" fmla="*/ 490068 h 1622298"/>
                <a:gd name="connsiteX31" fmla="*/ 4628247 w 8048847"/>
                <a:gd name="connsiteY31" fmla="*/ 511099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4988347 w 8048847"/>
                <a:gd name="connsiteY29" fmla="*/ 353254 h 1622298"/>
                <a:gd name="connsiteX30" fmla="*/ 4772220 w 8048847"/>
                <a:gd name="connsiteY30" fmla="*/ 490068 h 1622298"/>
                <a:gd name="connsiteX31" fmla="*/ 4628247 w 8048847"/>
                <a:gd name="connsiteY31" fmla="*/ 511099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772220 w 8048847"/>
                <a:gd name="connsiteY30" fmla="*/ 490068 h 1622298"/>
                <a:gd name="connsiteX31" fmla="*/ 4628247 w 8048847"/>
                <a:gd name="connsiteY31" fmla="*/ 511099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628247 w 8048847"/>
                <a:gd name="connsiteY31" fmla="*/ 511099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53744 w 8048847"/>
                <a:gd name="connsiteY33" fmla="*/ 264880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53744 w 8048847"/>
                <a:gd name="connsiteY33" fmla="*/ 264880 h 1622298"/>
                <a:gd name="connsiteX34" fmla="*/ 4456866 w 8048847"/>
                <a:gd name="connsiteY34" fmla="*/ 368357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53744 w 8048847"/>
                <a:gd name="connsiteY33" fmla="*/ 264880 h 1622298"/>
                <a:gd name="connsiteX34" fmla="*/ 4456866 w 8048847"/>
                <a:gd name="connsiteY34" fmla="*/ 368357 h 1622298"/>
                <a:gd name="connsiteX35" fmla="*/ 4334149 w 8048847"/>
                <a:gd name="connsiteY35" fmla="*/ 387375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53744 w 8048847"/>
                <a:gd name="connsiteY33" fmla="*/ 264880 h 1622298"/>
                <a:gd name="connsiteX34" fmla="*/ 4389411 w 8048847"/>
                <a:gd name="connsiteY34" fmla="*/ 293406 h 1622298"/>
                <a:gd name="connsiteX35" fmla="*/ 4334149 w 8048847"/>
                <a:gd name="connsiteY35" fmla="*/ 387375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53744 w 8048847"/>
                <a:gd name="connsiteY33" fmla="*/ 264880 h 1622298"/>
                <a:gd name="connsiteX34" fmla="*/ 4389411 w 8048847"/>
                <a:gd name="connsiteY34" fmla="*/ 293406 h 1622298"/>
                <a:gd name="connsiteX35" fmla="*/ 4334149 w 8048847"/>
                <a:gd name="connsiteY35" fmla="*/ 387375 h 1622298"/>
                <a:gd name="connsiteX36" fmla="*/ 4170212 w 8048847"/>
                <a:gd name="connsiteY36" fmla="*/ 471542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53744 w 8048847"/>
                <a:gd name="connsiteY33" fmla="*/ 264880 h 1622298"/>
                <a:gd name="connsiteX34" fmla="*/ 4389411 w 8048847"/>
                <a:gd name="connsiteY34" fmla="*/ 293406 h 1622298"/>
                <a:gd name="connsiteX35" fmla="*/ 4334149 w 8048847"/>
                <a:gd name="connsiteY35" fmla="*/ 387375 h 1622298"/>
                <a:gd name="connsiteX36" fmla="*/ 4245163 w 8048847"/>
                <a:gd name="connsiteY36" fmla="*/ 561483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53744 w 8048847"/>
                <a:gd name="connsiteY33" fmla="*/ 264880 h 1622298"/>
                <a:gd name="connsiteX34" fmla="*/ 4419391 w 8048847"/>
                <a:gd name="connsiteY34" fmla="*/ 278416 h 1622298"/>
                <a:gd name="connsiteX35" fmla="*/ 4334149 w 8048847"/>
                <a:gd name="connsiteY35" fmla="*/ 387375 h 1622298"/>
                <a:gd name="connsiteX36" fmla="*/ 4245163 w 8048847"/>
                <a:gd name="connsiteY36" fmla="*/ 561483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45163 w 8048847"/>
                <a:gd name="connsiteY36" fmla="*/ 561483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5010832 w 8048847"/>
                <a:gd name="connsiteY29" fmla="*/ 24082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4980852 w 8048847"/>
                <a:gd name="connsiteY29" fmla="*/ 308284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66765 w 8048847"/>
                <a:gd name="connsiteY28" fmla="*/ 471834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44280 w 8048847"/>
                <a:gd name="connsiteY28" fmla="*/ 471834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044280 w 8048847"/>
                <a:gd name="connsiteY28" fmla="*/ 471834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093502 w 8048847"/>
                <a:gd name="connsiteY27" fmla="*/ 60271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096410 w 8048847"/>
                <a:gd name="connsiteY26" fmla="*/ 691988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162636 w 8048847"/>
                <a:gd name="connsiteY25" fmla="*/ 775889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281550 w 8048847"/>
                <a:gd name="connsiteY24" fmla="*/ 819516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431676 w 8048847"/>
                <a:gd name="connsiteY23" fmla="*/ 877464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454272 w 8048847"/>
                <a:gd name="connsiteY22" fmla="*/ 911583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630239 w 8048847"/>
                <a:gd name="connsiteY21" fmla="*/ 925231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00053 w 8048847"/>
                <a:gd name="connsiteY20" fmla="*/ 993357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02532 w 8048847"/>
                <a:gd name="connsiteY19" fmla="*/ 1002867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22471 w 8048847"/>
                <a:gd name="connsiteY13" fmla="*/ 642913 h 1622298"/>
                <a:gd name="connsiteX14" fmla="*/ 6770274 w 8048847"/>
                <a:gd name="connsiteY14" fmla="*/ 782265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80852 w 8048847"/>
                <a:gd name="connsiteY29" fmla="*/ 22583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119230 w 8048847"/>
                <a:gd name="connsiteY28" fmla="*/ 441853 h 1622298"/>
                <a:gd name="connsiteX29" fmla="*/ 4941775 w 8048847"/>
                <a:gd name="connsiteY29" fmla="*/ 28005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48891 w 8048847"/>
                <a:gd name="connsiteY28" fmla="*/ 511555 h 1622298"/>
                <a:gd name="connsiteX29" fmla="*/ 4941775 w 8048847"/>
                <a:gd name="connsiteY29" fmla="*/ 28005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48891 w 8048847"/>
                <a:gd name="connsiteY28" fmla="*/ 511555 h 1622298"/>
                <a:gd name="connsiteX29" fmla="*/ 4941775 w 8048847"/>
                <a:gd name="connsiteY29" fmla="*/ 28005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48891 w 8048847"/>
                <a:gd name="connsiteY28" fmla="*/ 511555 h 1622298"/>
                <a:gd name="connsiteX29" fmla="*/ 4941775 w 8048847"/>
                <a:gd name="connsiteY29" fmla="*/ 28005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48891 w 8048847"/>
                <a:gd name="connsiteY28" fmla="*/ 511555 h 1622298"/>
                <a:gd name="connsiteX29" fmla="*/ 4995248 w 8048847"/>
                <a:gd name="connsiteY29" fmla="*/ 388944 h 1622298"/>
                <a:gd name="connsiteX30" fmla="*/ 4941775 w 8048847"/>
                <a:gd name="connsiteY30" fmla="*/ 280051 h 1622298"/>
                <a:gd name="connsiteX31" fmla="*/ 4892141 w 8048847"/>
                <a:gd name="connsiteY31" fmla="*/ 175274 h 1622298"/>
                <a:gd name="connsiteX32" fmla="*/ 4778149 w 8048847"/>
                <a:gd name="connsiteY32" fmla="*/ 173820 h 1622298"/>
                <a:gd name="connsiteX33" fmla="*/ 4656660 w 8048847"/>
                <a:gd name="connsiteY33" fmla="*/ 196865 h 1622298"/>
                <a:gd name="connsiteX34" fmla="*/ 4501279 w 8048847"/>
                <a:gd name="connsiteY34" fmla="*/ 242395 h 1622298"/>
                <a:gd name="connsiteX35" fmla="*/ 4419391 w 8048847"/>
                <a:gd name="connsiteY35" fmla="*/ 278416 h 1622298"/>
                <a:gd name="connsiteX36" fmla="*/ 4334149 w 8048847"/>
                <a:gd name="connsiteY36" fmla="*/ 387375 h 1622298"/>
                <a:gd name="connsiteX37" fmla="*/ 4230173 w 8048847"/>
                <a:gd name="connsiteY37" fmla="*/ 494027 h 1622298"/>
                <a:gd name="connsiteX38" fmla="*/ 4013427 w 8048847"/>
                <a:gd name="connsiteY38" fmla="*/ 543429 h 1622298"/>
                <a:gd name="connsiteX39" fmla="*/ 3781415 w 8048847"/>
                <a:gd name="connsiteY39" fmla="*/ 543429 h 1622298"/>
                <a:gd name="connsiteX40" fmla="*/ 3528931 w 8048847"/>
                <a:gd name="connsiteY40" fmla="*/ 543429 h 1622298"/>
                <a:gd name="connsiteX41" fmla="*/ 3358334 w 8048847"/>
                <a:gd name="connsiteY41" fmla="*/ 516133 h 1622298"/>
                <a:gd name="connsiteX42" fmla="*/ 3194561 w 8048847"/>
                <a:gd name="connsiteY42" fmla="*/ 516133 h 1622298"/>
                <a:gd name="connsiteX43" fmla="*/ 2887486 w 8048847"/>
                <a:gd name="connsiteY43" fmla="*/ 475190 h 1622298"/>
                <a:gd name="connsiteX44" fmla="*/ 1926991 w 8048847"/>
                <a:gd name="connsiteY44" fmla="*/ 324090 h 1622298"/>
                <a:gd name="connsiteX45" fmla="*/ 1596660 w 8048847"/>
                <a:gd name="connsiteY45" fmla="*/ 186219 h 1622298"/>
                <a:gd name="connsiteX46" fmla="*/ 536171 w 8048847"/>
                <a:gd name="connsiteY46" fmla="*/ 91242 h 1622298"/>
                <a:gd name="connsiteX47" fmla="*/ 0 w 8048847"/>
                <a:gd name="connsiteY47"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48891 w 8048847"/>
                <a:gd name="connsiteY28" fmla="*/ 511555 h 1622298"/>
                <a:gd name="connsiteX29" fmla="*/ 4932725 w 8048847"/>
                <a:gd name="connsiteY29" fmla="*/ 388944 h 1622298"/>
                <a:gd name="connsiteX30" fmla="*/ 4941775 w 8048847"/>
                <a:gd name="connsiteY30" fmla="*/ 280051 h 1622298"/>
                <a:gd name="connsiteX31" fmla="*/ 4892141 w 8048847"/>
                <a:gd name="connsiteY31" fmla="*/ 175274 h 1622298"/>
                <a:gd name="connsiteX32" fmla="*/ 4778149 w 8048847"/>
                <a:gd name="connsiteY32" fmla="*/ 173820 h 1622298"/>
                <a:gd name="connsiteX33" fmla="*/ 4656660 w 8048847"/>
                <a:gd name="connsiteY33" fmla="*/ 196865 h 1622298"/>
                <a:gd name="connsiteX34" fmla="*/ 4501279 w 8048847"/>
                <a:gd name="connsiteY34" fmla="*/ 242395 h 1622298"/>
                <a:gd name="connsiteX35" fmla="*/ 4419391 w 8048847"/>
                <a:gd name="connsiteY35" fmla="*/ 278416 h 1622298"/>
                <a:gd name="connsiteX36" fmla="*/ 4334149 w 8048847"/>
                <a:gd name="connsiteY36" fmla="*/ 387375 h 1622298"/>
                <a:gd name="connsiteX37" fmla="*/ 4230173 w 8048847"/>
                <a:gd name="connsiteY37" fmla="*/ 494027 h 1622298"/>
                <a:gd name="connsiteX38" fmla="*/ 4013427 w 8048847"/>
                <a:gd name="connsiteY38" fmla="*/ 543429 h 1622298"/>
                <a:gd name="connsiteX39" fmla="*/ 3781415 w 8048847"/>
                <a:gd name="connsiteY39" fmla="*/ 543429 h 1622298"/>
                <a:gd name="connsiteX40" fmla="*/ 3528931 w 8048847"/>
                <a:gd name="connsiteY40" fmla="*/ 543429 h 1622298"/>
                <a:gd name="connsiteX41" fmla="*/ 3358334 w 8048847"/>
                <a:gd name="connsiteY41" fmla="*/ 516133 h 1622298"/>
                <a:gd name="connsiteX42" fmla="*/ 3194561 w 8048847"/>
                <a:gd name="connsiteY42" fmla="*/ 516133 h 1622298"/>
                <a:gd name="connsiteX43" fmla="*/ 2887486 w 8048847"/>
                <a:gd name="connsiteY43" fmla="*/ 475190 h 1622298"/>
                <a:gd name="connsiteX44" fmla="*/ 1926991 w 8048847"/>
                <a:gd name="connsiteY44" fmla="*/ 324090 h 1622298"/>
                <a:gd name="connsiteX45" fmla="*/ 1596660 w 8048847"/>
                <a:gd name="connsiteY45" fmla="*/ 186219 h 1622298"/>
                <a:gd name="connsiteX46" fmla="*/ 536171 w 8048847"/>
                <a:gd name="connsiteY46" fmla="*/ 91242 h 1622298"/>
                <a:gd name="connsiteX47" fmla="*/ 0 w 8048847"/>
                <a:gd name="connsiteY47"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48891 w 8048847"/>
                <a:gd name="connsiteY28" fmla="*/ 449597 h 1622298"/>
                <a:gd name="connsiteX29" fmla="*/ 4932725 w 8048847"/>
                <a:gd name="connsiteY29" fmla="*/ 388944 h 1622298"/>
                <a:gd name="connsiteX30" fmla="*/ 4941775 w 8048847"/>
                <a:gd name="connsiteY30" fmla="*/ 280051 h 1622298"/>
                <a:gd name="connsiteX31" fmla="*/ 4892141 w 8048847"/>
                <a:gd name="connsiteY31" fmla="*/ 175274 h 1622298"/>
                <a:gd name="connsiteX32" fmla="*/ 4778149 w 8048847"/>
                <a:gd name="connsiteY32" fmla="*/ 173820 h 1622298"/>
                <a:gd name="connsiteX33" fmla="*/ 4656660 w 8048847"/>
                <a:gd name="connsiteY33" fmla="*/ 196865 h 1622298"/>
                <a:gd name="connsiteX34" fmla="*/ 4501279 w 8048847"/>
                <a:gd name="connsiteY34" fmla="*/ 242395 h 1622298"/>
                <a:gd name="connsiteX35" fmla="*/ 4419391 w 8048847"/>
                <a:gd name="connsiteY35" fmla="*/ 278416 h 1622298"/>
                <a:gd name="connsiteX36" fmla="*/ 4334149 w 8048847"/>
                <a:gd name="connsiteY36" fmla="*/ 387375 h 1622298"/>
                <a:gd name="connsiteX37" fmla="*/ 4230173 w 8048847"/>
                <a:gd name="connsiteY37" fmla="*/ 494027 h 1622298"/>
                <a:gd name="connsiteX38" fmla="*/ 4013427 w 8048847"/>
                <a:gd name="connsiteY38" fmla="*/ 543429 h 1622298"/>
                <a:gd name="connsiteX39" fmla="*/ 3781415 w 8048847"/>
                <a:gd name="connsiteY39" fmla="*/ 543429 h 1622298"/>
                <a:gd name="connsiteX40" fmla="*/ 3528931 w 8048847"/>
                <a:gd name="connsiteY40" fmla="*/ 543429 h 1622298"/>
                <a:gd name="connsiteX41" fmla="*/ 3358334 w 8048847"/>
                <a:gd name="connsiteY41" fmla="*/ 516133 h 1622298"/>
                <a:gd name="connsiteX42" fmla="*/ 3194561 w 8048847"/>
                <a:gd name="connsiteY42" fmla="*/ 516133 h 1622298"/>
                <a:gd name="connsiteX43" fmla="*/ 2887486 w 8048847"/>
                <a:gd name="connsiteY43" fmla="*/ 475190 h 1622298"/>
                <a:gd name="connsiteX44" fmla="*/ 1926991 w 8048847"/>
                <a:gd name="connsiteY44" fmla="*/ 324090 h 1622298"/>
                <a:gd name="connsiteX45" fmla="*/ 1596660 w 8048847"/>
                <a:gd name="connsiteY45" fmla="*/ 186219 h 1622298"/>
                <a:gd name="connsiteX46" fmla="*/ 536171 w 8048847"/>
                <a:gd name="connsiteY46" fmla="*/ 91242 h 1622298"/>
                <a:gd name="connsiteX47" fmla="*/ 0 w 8048847"/>
                <a:gd name="connsiteY47"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4932725 w 8048847"/>
                <a:gd name="connsiteY28" fmla="*/ 388944 h 1622298"/>
                <a:gd name="connsiteX29" fmla="*/ 4941775 w 8048847"/>
                <a:gd name="connsiteY29" fmla="*/ 28005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4941775 w 8048847"/>
                <a:gd name="connsiteY28" fmla="*/ 280051 h 1622298"/>
                <a:gd name="connsiteX29" fmla="*/ 4892141 w 8048847"/>
                <a:gd name="connsiteY29" fmla="*/ 175274 h 1622298"/>
                <a:gd name="connsiteX30" fmla="*/ 4778149 w 8048847"/>
                <a:gd name="connsiteY30" fmla="*/ 173820 h 1622298"/>
                <a:gd name="connsiteX31" fmla="*/ 4656660 w 8048847"/>
                <a:gd name="connsiteY31" fmla="*/ 196865 h 1622298"/>
                <a:gd name="connsiteX32" fmla="*/ 4501279 w 8048847"/>
                <a:gd name="connsiteY32" fmla="*/ 242395 h 1622298"/>
                <a:gd name="connsiteX33" fmla="*/ 4419391 w 8048847"/>
                <a:gd name="connsiteY33" fmla="*/ 278416 h 1622298"/>
                <a:gd name="connsiteX34" fmla="*/ 4334149 w 8048847"/>
                <a:gd name="connsiteY34" fmla="*/ 387375 h 1622298"/>
                <a:gd name="connsiteX35" fmla="*/ 4230173 w 8048847"/>
                <a:gd name="connsiteY35" fmla="*/ 494027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4892141 w 8048847"/>
                <a:gd name="connsiteY28" fmla="*/ 175274 h 1622298"/>
                <a:gd name="connsiteX29" fmla="*/ 4778149 w 8048847"/>
                <a:gd name="connsiteY29" fmla="*/ 173820 h 1622298"/>
                <a:gd name="connsiteX30" fmla="*/ 4656660 w 8048847"/>
                <a:gd name="connsiteY30" fmla="*/ 196865 h 1622298"/>
                <a:gd name="connsiteX31" fmla="*/ 4501279 w 8048847"/>
                <a:gd name="connsiteY31" fmla="*/ 242395 h 1622298"/>
                <a:gd name="connsiteX32" fmla="*/ 4419391 w 8048847"/>
                <a:gd name="connsiteY32" fmla="*/ 278416 h 1622298"/>
                <a:gd name="connsiteX33" fmla="*/ 4334149 w 8048847"/>
                <a:gd name="connsiteY33" fmla="*/ 387375 h 1622298"/>
                <a:gd name="connsiteX34" fmla="*/ 4230173 w 8048847"/>
                <a:gd name="connsiteY34" fmla="*/ 494027 h 1622298"/>
                <a:gd name="connsiteX35" fmla="*/ 4013427 w 8048847"/>
                <a:gd name="connsiteY35" fmla="*/ 543429 h 1622298"/>
                <a:gd name="connsiteX36" fmla="*/ 3781415 w 8048847"/>
                <a:gd name="connsiteY36" fmla="*/ 543429 h 1622298"/>
                <a:gd name="connsiteX37" fmla="*/ 3528931 w 8048847"/>
                <a:gd name="connsiteY37" fmla="*/ 543429 h 1622298"/>
                <a:gd name="connsiteX38" fmla="*/ 3358334 w 8048847"/>
                <a:gd name="connsiteY38" fmla="*/ 516133 h 1622298"/>
                <a:gd name="connsiteX39" fmla="*/ 3194561 w 8048847"/>
                <a:gd name="connsiteY39" fmla="*/ 516133 h 1622298"/>
                <a:gd name="connsiteX40" fmla="*/ 2887486 w 8048847"/>
                <a:gd name="connsiteY40" fmla="*/ 475190 h 1622298"/>
                <a:gd name="connsiteX41" fmla="*/ 1926991 w 8048847"/>
                <a:gd name="connsiteY41" fmla="*/ 324090 h 1622298"/>
                <a:gd name="connsiteX42" fmla="*/ 1596660 w 8048847"/>
                <a:gd name="connsiteY42" fmla="*/ 186219 h 1622298"/>
                <a:gd name="connsiteX43" fmla="*/ 536171 w 8048847"/>
                <a:gd name="connsiteY43" fmla="*/ 91242 h 1622298"/>
                <a:gd name="connsiteX44" fmla="*/ 0 w 8048847"/>
                <a:gd name="connsiteY44"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18694 w 8048847"/>
                <a:gd name="connsiteY28" fmla="*/ 350220 h 1622298"/>
                <a:gd name="connsiteX29" fmla="*/ 4892141 w 8048847"/>
                <a:gd name="connsiteY29" fmla="*/ 175274 h 1622298"/>
                <a:gd name="connsiteX30" fmla="*/ 4778149 w 8048847"/>
                <a:gd name="connsiteY30" fmla="*/ 173820 h 1622298"/>
                <a:gd name="connsiteX31" fmla="*/ 4656660 w 8048847"/>
                <a:gd name="connsiteY31" fmla="*/ 196865 h 1622298"/>
                <a:gd name="connsiteX32" fmla="*/ 4501279 w 8048847"/>
                <a:gd name="connsiteY32" fmla="*/ 242395 h 1622298"/>
                <a:gd name="connsiteX33" fmla="*/ 4419391 w 8048847"/>
                <a:gd name="connsiteY33" fmla="*/ 278416 h 1622298"/>
                <a:gd name="connsiteX34" fmla="*/ 4334149 w 8048847"/>
                <a:gd name="connsiteY34" fmla="*/ 387375 h 1622298"/>
                <a:gd name="connsiteX35" fmla="*/ 4230173 w 8048847"/>
                <a:gd name="connsiteY35" fmla="*/ 494027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4885833 w 8048847"/>
                <a:gd name="connsiteY28" fmla="*/ 319241 h 1622298"/>
                <a:gd name="connsiteX29" fmla="*/ 4892141 w 8048847"/>
                <a:gd name="connsiteY29" fmla="*/ 175274 h 1622298"/>
                <a:gd name="connsiteX30" fmla="*/ 4778149 w 8048847"/>
                <a:gd name="connsiteY30" fmla="*/ 173820 h 1622298"/>
                <a:gd name="connsiteX31" fmla="*/ 4656660 w 8048847"/>
                <a:gd name="connsiteY31" fmla="*/ 196865 h 1622298"/>
                <a:gd name="connsiteX32" fmla="*/ 4501279 w 8048847"/>
                <a:gd name="connsiteY32" fmla="*/ 242395 h 1622298"/>
                <a:gd name="connsiteX33" fmla="*/ 4419391 w 8048847"/>
                <a:gd name="connsiteY33" fmla="*/ 278416 h 1622298"/>
                <a:gd name="connsiteX34" fmla="*/ 4334149 w 8048847"/>
                <a:gd name="connsiteY34" fmla="*/ 387375 h 1622298"/>
                <a:gd name="connsiteX35" fmla="*/ 4230173 w 8048847"/>
                <a:gd name="connsiteY35" fmla="*/ 494027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4885833 w 8048847"/>
                <a:gd name="connsiteY28" fmla="*/ 319241 h 1622298"/>
                <a:gd name="connsiteX29" fmla="*/ 4995248 w 8048847"/>
                <a:gd name="connsiteY29" fmla="*/ 443158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4885833 w 8048847"/>
                <a:gd name="connsiteY28" fmla="*/ 319241 h 1622298"/>
                <a:gd name="connsiteX29" fmla="*/ 4870202 w 8048847"/>
                <a:gd name="connsiteY29" fmla="*/ 303752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4885833 w 8048847"/>
                <a:gd name="connsiteY28" fmla="*/ 319241 h 1622298"/>
                <a:gd name="connsiteX29" fmla="*/ 4760787 w 8048847"/>
                <a:gd name="connsiteY29" fmla="*/ 296007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760787 w 8048847"/>
                <a:gd name="connsiteY29" fmla="*/ 296007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893649 w 8048847"/>
                <a:gd name="connsiteY29" fmla="*/ 33473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774940 w 8048847"/>
                <a:gd name="connsiteY45" fmla="*/ 71525 h 1622298"/>
                <a:gd name="connsiteX46" fmla="*/ 536171 w 8048847"/>
                <a:gd name="connsiteY46" fmla="*/ 91242 h 1622298"/>
                <a:gd name="connsiteX47" fmla="*/ 0 w 8048847"/>
                <a:gd name="connsiteY47"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1136606 w 8048847"/>
                <a:gd name="connsiteY45" fmla="*/ 112098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1163901 w 8048847"/>
                <a:gd name="connsiteY45" fmla="*/ 132385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96660 w 8048847"/>
                <a:gd name="connsiteY44" fmla="*/ 186219 h 1622298"/>
                <a:gd name="connsiteX45" fmla="*/ 1122958 w 8048847"/>
                <a:gd name="connsiteY45" fmla="*/ 186482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55717 w 8048847"/>
                <a:gd name="connsiteY44" fmla="*/ 206506 h 1622298"/>
                <a:gd name="connsiteX45" fmla="*/ 1122958 w 8048847"/>
                <a:gd name="connsiteY45" fmla="*/ 186482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555717 w 8048847"/>
                <a:gd name="connsiteY44" fmla="*/ 206506 h 1622298"/>
                <a:gd name="connsiteX45" fmla="*/ 1122958 w 8048847"/>
                <a:gd name="connsiteY45" fmla="*/ 186482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480654 w 8048847"/>
                <a:gd name="connsiteY44" fmla="*/ 247080 h 1622298"/>
                <a:gd name="connsiteX45" fmla="*/ 1122958 w 8048847"/>
                <a:gd name="connsiteY45" fmla="*/ 186482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480654 w 8048847"/>
                <a:gd name="connsiteY44" fmla="*/ 247080 h 1622298"/>
                <a:gd name="connsiteX45" fmla="*/ 1122958 w 8048847"/>
                <a:gd name="connsiteY45" fmla="*/ 186482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26991 w 8048847"/>
                <a:gd name="connsiteY43" fmla="*/ 324090 h 1622298"/>
                <a:gd name="connsiteX44" fmla="*/ 1480654 w 8048847"/>
                <a:gd name="connsiteY44" fmla="*/ 247080 h 1622298"/>
                <a:gd name="connsiteX45" fmla="*/ 1122958 w 8048847"/>
                <a:gd name="connsiteY45" fmla="*/ 186482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72400 w 8048847"/>
                <a:gd name="connsiteY43" fmla="*/ 405237 h 1622298"/>
                <a:gd name="connsiteX44" fmla="*/ 1480654 w 8048847"/>
                <a:gd name="connsiteY44" fmla="*/ 247080 h 1622298"/>
                <a:gd name="connsiteX45" fmla="*/ 1122958 w 8048847"/>
                <a:gd name="connsiteY45" fmla="*/ 186482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61110 w 8048847"/>
                <a:gd name="connsiteY43" fmla="*/ 384950 h 1622298"/>
                <a:gd name="connsiteX44" fmla="*/ 1480654 w 8048847"/>
                <a:gd name="connsiteY44" fmla="*/ 247080 h 1622298"/>
                <a:gd name="connsiteX45" fmla="*/ 1122958 w 8048847"/>
                <a:gd name="connsiteY45" fmla="*/ 186482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61110 w 8048847"/>
                <a:gd name="connsiteY43" fmla="*/ 384950 h 1622298"/>
                <a:gd name="connsiteX44" fmla="*/ 1453359 w 8048847"/>
                <a:gd name="connsiteY44" fmla="*/ 362038 h 1622298"/>
                <a:gd name="connsiteX45" fmla="*/ 1122958 w 8048847"/>
                <a:gd name="connsiteY45" fmla="*/ 186482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61110 w 8048847"/>
                <a:gd name="connsiteY43" fmla="*/ 384950 h 1622298"/>
                <a:gd name="connsiteX44" fmla="*/ 1453359 w 8048847"/>
                <a:gd name="connsiteY44" fmla="*/ 362038 h 1622298"/>
                <a:gd name="connsiteX45" fmla="*/ 1054719 w 8048847"/>
                <a:gd name="connsiteY45" fmla="*/ 233818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61110 w 8048847"/>
                <a:gd name="connsiteY43" fmla="*/ 384950 h 1622298"/>
                <a:gd name="connsiteX44" fmla="*/ 1453359 w 8048847"/>
                <a:gd name="connsiteY44" fmla="*/ 362038 h 1622298"/>
                <a:gd name="connsiteX45" fmla="*/ 1109310 w 8048847"/>
                <a:gd name="connsiteY45" fmla="*/ 193245 h 1622298"/>
                <a:gd name="connsiteX46" fmla="*/ 774940 w 8048847"/>
                <a:gd name="connsiteY46" fmla="*/ 71525 h 1622298"/>
                <a:gd name="connsiteX47" fmla="*/ 536171 w 8048847"/>
                <a:gd name="connsiteY47" fmla="*/ 91242 h 1622298"/>
                <a:gd name="connsiteX48" fmla="*/ 0 w 8048847"/>
                <a:gd name="connsiteY48"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961110 w 8048847"/>
                <a:gd name="connsiteY43" fmla="*/ 384950 h 1622298"/>
                <a:gd name="connsiteX44" fmla="*/ 1655221 w 8048847"/>
                <a:gd name="connsiteY44" fmla="*/ 369062 h 1622298"/>
                <a:gd name="connsiteX45" fmla="*/ 1453359 w 8048847"/>
                <a:gd name="connsiteY45" fmla="*/ 362038 h 1622298"/>
                <a:gd name="connsiteX46" fmla="*/ 1109310 w 8048847"/>
                <a:gd name="connsiteY46" fmla="*/ 193245 h 1622298"/>
                <a:gd name="connsiteX47" fmla="*/ 774940 w 8048847"/>
                <a:gd name="connsiteY47" fmla="*/ 71525 h 1622298"/>
                <a:gd name="connsiteX48" fmla="*/ 536171 w 8048847"/>
                <a:gd name="connsiteY48" fmla="*/ 91242 h 1622298"/>
                <a:gd name="connsiteX49" fmla="*/ 0 w 8048847"/>
                <a:gd name="connsiteY49"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92871 w 8048847"/>
                <a:gd name="connsiteY43" fmla="*/ 432285 h 1622298"/>
                <a:gd name="connsiteX44" fmla="*/ 1655221 w 8048847"/>
                <a:gd name="connsiteY44" fmla="*/ 369062 h 1622298"/>
                <a:gd name="connsiteX45" fmla="*/ 1453359 w 8048847"/>
                <a:gd name="connsiteY45" fmla="*/ 362038 h 1622298"/>
                <a:gd name="connsiteX46" fmla="*/ 1109310 w 8048847"/>
                <a:gd name="connsiteY46" fmla="*/ 193245 h 1622298"/>
                <a:gd name="connsiteX47" fmla="*/ 774940 w 8048847"/>
                <a:gd name="connsiteY47" fmla="*/ 71525 h 1622298"/>
                <a:gd name="connsiteX48" fmla="*/ 536171 w 8048847"/>
                <a:gd name="connsiteY48" fmla="*/ 91242 h 1622298"/>
                <a:gd name="connsiteX49" fmla="*/ 0 w 8048847"/>
                <a:gd name="connsiteY49"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92871 w 8048847"/>
                <a:gd name="connsiteY43" fmla="*/ 432285 h 1622298"/>
                <a:gd name="connsiteX44" fmla="*/ 1470977 w 8048847"/>
                <a:gd name="connsiteY44" fmla="*/ 423160 h 1622298"/>
                <a:gd name="connsiteX45" fmla="*/ 1453359 w 8048847"/>
                <a:gd name="connsiteY45" fmla="*/ 362038 h 1622298"/>
                <a:gd name="connsiteX46" fmla="*/ 1109310 w 8048847"/>
                <a:gd name="connsiteY46" fmla="*/ 193245 h 1622298"/>
                <a:gd name="connsiteX47" fmla="*/ 774940 w 8048847"/>
                <a:gd name="connsiteY47" fmla="*/ 71525 h 1622298"/>
                <a:gd name="connsiteX48" fmla="*/ 536171 w 8048847"/>
                <a:gd name="connsiteY48" fmla="*/ 91242 h 1622298"/>
                <a:gd name="connsiteX49" fmla="*/ 0 w 8048847"/>
                <a:gd name="connsiteY49"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92871 w 8048847"/>
                <a:gd name="connsiteY43" fmla="*/ 432285 h 1622298"/>
                <a:gd name="connsiteX44" fmla="*/ 1470977 w 8048847"/>
                <a:gd name="connsiteY44" fmla="*/ 423160 h 1622298"/>
                <a:gd name="connsiteX45" fmla="*/ 1453359 w 8048847"/>
                <a:gd name="connsiteY45" fmla="*/ 362038 h 1622298"/>
                <a:gd name="connsiteX46" fmla="*/ 1109310 w 8048847"/>
                <a:gd name="connsiteY46" fmla="*/ 193245 h 1622298"/>
                <a:gd name="connsiteX47" fmla="*/ 774940 w 8048847"/>
                <a:gd name="connsiteY47" fmla="*/ 71525 h 1622298"/>
                <a:gd name="connsiteX48" fmla="*/ 536171 w 8048847"/>
                <a:gd name="connsiteY48" fmla="*/ 91242 h 1622298"/>
                <a:gd name="connsiteX49" fmla="*/ 0 w 8048847"/>
                <a:gd name="connsiteY49"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92871 w 8048847"/>
                <a:gd name="connsiteY43" fmla="*/ 432285 h 1622298"/>
                <a:gd name="connsiteX44" fmla="*/ 1470977 w 8048847"/>
                <a:gd name="connsiteY44" fmla="*/ 423160 h 1622298"/>
                <a:gd name="connsiteX45" fmla="*/ 1426064 w 8048847"/>
                <a:gd name="connsiteY45" fmla="*/ 389087 h 1622298"/>
                <a:gd name="connsiteX46" fmla="*/ 1109310 w 8048847"/>
                <a:gd name="connsiteY46" fmla="*/ 193245 h 1622298"/>
                <a:gd name="connsiteX47" fmla="*/ 774940 w 8048847"/>
                <a:gd name="connsiteY47" fmla="*/ 71525 h 1622298"/>
                <a:gd name="connsiteX48" fmla="*/ 536171 w 8048847"/>
                <a:gd name="connsiteY48" fmla="*/ 91242 h 1622298"/>
                <a:gd name="connsiteX49" fmla="*/ 0 w 8048847"/>
                <a:gd name="connsiteY49"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92871 w 8048847"/>
                <a:gd name="connsiteY43" fmla="*/ 432285 h 1622298"/>
                <a:gd name="connsiteX44" fmla="*/ 1539215 w 8048847"/>
                <a:gd name="connsiteY44" fmla="*/ 423160 h 1622298"/>
                <a:gd name="connsiteX45" fmla="*/ 1426064 w 8048847"/>
                <a:gd name="connsiteY45" fmla="*/ 389087 h 1622298"/>
                <a:gd name="connsiteX46" fmla="*/ 1109310 w 8048847"/>
                <a:gd name="connsiteY46" fmla="*/ 193245 h 1622298"/>
                <a:gd name="connsiteX47" fmla="*/ 774940 w 8048847"/>
                <a:gd name="connsiteY47" fmla="*/ 71525 h 1622298"/>
                <a:gd name="connsiteX48" fmla="*/ 536171 w 8048847"/>
                <a:gd name="connsiteY48" fmla="*/ 91242 h 1622298"/>
                <a:gd name="connsiteX49" fmla="*/ 0 w 8048847"/>
                <a:gd name="connsiteY49"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92871 w 8048847"/>
                <a:gd name="connsiteY43" fmla="*/ 432285 h 1622298"/>
                <a:gd name="connsiteX44" fmla="*/ 1539215 w 8048847"/>
                <a:gd name="connsiteY44" fmla="*/ 423160 h 1622298"/>
                <a:gd name="connsiteX45" fmla="*/ 1426064 w 8048847"/>
                <a:gd name="connsiteY45" fmla="*/ 389087 h 1622298"/>
                <a:gd name="connsiteX46" fmla="*/ 1109310 w 8048847"/>
                <a:gd name="connsiteY46" fmla="*/ 193245 h 1622298"/>
                <a:gd name="connsiteX47" fmla="*/ 774940 w 8048847"/>
                <a:gd name="connsiteY47" fmla="*/ 71525 h 1622298"/>
                <a:gd name="connsiteX48" fmla="*/ 536171 w 8048847"/>
                <a:gd name="connsiteY48" fmla="*/ 91242 h 1622298"/>
                <a:gd name="connsiteX49" fmla="*/ 0 w 8048847"/>
                <a:gd name="connsiteY49"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92871 w 8048847"/>
                <a:gd name="connsiteY43" fmla="*/ 432285 h 1622298"/>
                <a:gd name="connsiteX44" fmla="*/ 1539215 w 8048847"/>
                <a:gd name="connsiteY44" fmla="*/ 423160 h 1622298"/>
                <a:gd name="connsiteX45" fmla="*/ 1426064 w 8048847"/>
                <a:gd name="connsiteY45" fmla="*/ 389087 h 1622298"/>
                <a:gd name="connsiteX46" fmla="*/ 1143429 w 8048847"/>
                <a:gd name="connsiteY46" fmla="*/ 260867 h 1622298"/>
                <a:gd name="connsiteX47" fmla="*/ 774940 w 8048847"/>
                <a:gd name="connsiteY47" fmla="*/ 71525 h 1622298"/>
                <a:gd name="connsiteX48" fmla="*/ 536171 w 8048847"/>
                <a:gd name="connsiteY48" fmla="*/ 91242 h 1622298"/>
                <a:gd name="connsiteX49" fmla="*/ 0 w 8048847"/>
                <a:gd name="connsiteY49"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92871 w 8048847"/>
                <a:gd name="connsiteY43" fmla="*/ 432285 h 1622298"/>
                <a:gd name="connsiteX44" fmla="*/ 1539215 w 8048847"/>
                <a:gd name="connsiteY44" fmla="*/ 423160 h 1622298"/>
                <a:gd name="connsiteX45" fmla="*/ 1426064 w 8048847"/>
                <a:gd name="connsiteY45" fmla="*/ 389087 h 1622298"/>
                <a:gd name="connsiteX46" fmla="*/ 1143429 w 8048847"/>
                <a:gd name="connsiteY46" fmla="*/ 260867 h 1622298"/>
                <a:gd name="connsiteX47" fmla="*/ 774940 w 8048847"/>
                <a:gd name="connsiteY47" fmla="*/ 71525 h 1622298"/>
                <a:gd name="connsiteX48" fmla="*/ 536171 w 8048847"/>
                <a:gd name="connsiteY48" fmla="*/ 91242 h 1622298"/>
                <a:gd name="connsiteX49" fmla="*/ 0 w 8048847"/>
                <a:gd name="connsiteY49"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77561 w 8048847"/>
                <a:gd name="connsiteY8" fmla="*/ 540836 h 1622298"/>
                <a:gd name="connsiteX9" fmla="*/ 7273526 w 8048847"/>
                <a:gd name="connsiteY9" fmla="*/ 580065 h 1622298"/>
                <a:gd name="connsiteX10" fmla="*/ 7194995 w 8048847"/>
                <a:gd name="connsiteY10" fmla="*/ 597106 h 1622298"/>
                <a:gd name="connsiteX11" fmla="*/ 7082419 w 8048847"/>
                <a:gd name="connsiteY11" fmla="*/ 609877 h 1622298"/>
                <a:gd name="connsiteX12" fmla="*/ 6926347 w 8048847"/>
                <a:gd name="connsiteY12" fmla="*/ 624362 h 1622298"/>
                <a:gd name="connsiteX13" fmla="*/ 6822471 w 8048847"/>
                <a:gd name="connsiteY13" fmla="*/ 642913 h 1622298"/>
                <a:gd name="connsiteX14" fmla="*/ 6724298 w 8048847"/>
                <a:gd name="connsiteY14" fmla="*/ 756723 h 1622298"/>
                <a:gd name="connsiteX15" fmla="*/ 6613325 w 8048847"/>
                <a:gd name="connsiteY15" fmla="*/ 864151 h 1622298"/>
                <a:gd name="connsiteX16" fmla="*/ 6510967 w 8048847"/>
                <a:gd name="connsiteY16" fmla="*/ 878582 h 1622298"/>
                <a:gd name="connsiteX17" fmla="*/ 6333546 w 8048847"/>
                <a:gd name="connsiteY17" fmla="*/ 880037 h 1622298"/>
                <a:gd name="connsiteX18" fmla="*/ 6182079 w 8048847"/>
                <a:gd name="connsiteY18" fmla="*/ 892341 h 1622298"/>
                <a:gd name="connsiteX19" fmla="*/ 6017522 w 8048847"/>
                <a:gd name="connsiteY19" fmla="*/ 867955 h 1622298"/>
                <a:gd name="connsiteX20" fmla="*/ 5852518 w 8048847"/>
                <a:gd name="connsiteY20" fmla="*/ 835961 h 1622298"/>
                <a:gd name="connsiteX21" fmla="*/ 5727675 w 8048847"/>
                <a:gd name="connsiteY21" fmla="*/ 805309 h 1622298"/>
                <a:gd name="connsiteX22" fmla="*/ 5626659 w 8048847"/>
                <a:gd name="connsiteY22" fmla="*/ 836632 h 1622298"/>
                <a:gd name="connsiteX23" fmla="*/ 5544102 w 8048847"/>
                <a:gd name="connsiteY23" fmla="*/ 795018 h 1622298"/>
                <a:gd name="connsiteX24" fmla="*/ 5476423 w 8048847"/>
                <a:gd name="connsiteY24" fmla="*/ 707090 h 1622298"/>
                <a:gd name="connsiteX25" fmla="*/ 5327528 w 8048847"/>
                <a:gd name="connsiteY25" fmla="*/ 715928 h 1622298"/>
                <a:gd name="connsiteX26" fmla="*/ 5268797 w 8048847"/>
                <a:gd name="connsiteY26" fmla="*/ 624533 h 1622298"/>
                <a:gd name="connsiteX27" fmla="*/ 5183443 w 8048847"/>
                <a:gd name="connsiteY27" fmla="*/ 572738 h 1622298"/>
                <a:gd name="connsiteX28" fmla="*/ 5034325 w 8048847"/>
                <a:gd name="connsiteY28" fmla="*/ 396689 h 1622298"/>
                <a:gd name="connsiteX29" fmla="*/ 4932726 w 8048847"/>
                <a:gd name="connsiteY29" fmla="*/ 319241 h 1622298"/>
                <a:gd name="connsiteX30" fmla="*/ 4892141 w 8048847"/>
                <a:gd name="connsiteY30" fmla="*/ 175274 h 1622298"/>
                <a:gd name="connsiteX31" fmla="*/ 4778149 w 8048847"/>
                <a:gd name="connsiteY31" fmla="*/ 173820 h 1622298"/>
                <a:gd name="connsiteX32" fmla="*/ 4656660 w 8048847"/>
                <a:gd name="connsiteY32" fmla="*/ 196865 h 1622298"/>
                <a:gd name="connsiteX33" fmla="*/ 4501279 w 8048847"/>
                <a:gd name="connsiteY33" fmla="*/ 242395 h 1622298"/>
                <a:gd name="connsiteX34" fmla="*/ 4419391 w 8048847"/>
                <a:gd name="connsiteY34" fmla="*/ 278416 h 1622298"/>
                <a:gd name="connsiteX35" fmla="*/ 4334149 w 8048847"/>
                <a:gd name="connsiteY35" fmla="*/ 387375 h 1622298"/>
                <a:gd name="connsiteX36" fmla="*/ 4230173 w 8048847"/>
                <a:gd name="connsiteY36" fmla="*/ 494027 h 1622298"/>
                <a:gd name="connsiteX37" fmla="*/ 4013427 w 8048847"/>
                <a:gd name="connsiteY37" fmla="*/ 543429 h 1622298"/>
                <a:gd name="connsiteX38" fmla="*/ 3781415 w 8048847"/>
                <a:gd name="connsiteY38" fmla="*/ 543429 h 1622298"/>
                <a:gd name="connsiteX39" fmla="*/ 3528931 w 8048847"/>
                <a:gd name="connsiteY39" fmla="*/ 543429 h 1622298"/>
                <a:gd name="connsiteX40" fmla="*/ 3358334 w 8048847"/>
                <a:gd name="connsiteY40" fmla="*/ 516133 h 1622298"/>
                <a:gd name="connsiteX41" fmla="*/ 3194561 w 8048847"/>
                <a:gd name="connsiteY41" fmla="*/ 516133 h 1622298"/>
                <a:gd name="connsiteX42" fmla="*/ 2887486 w 8048847"/>
                <a:gd name="connsiteY42" fmla="*/ 475190 h 1622298"/>
                <a:gd name="connsiteX43" fmla="*/ 1892871 w 8048847"/>
                <a:gd name="connsiteY43" fmla="*/ 432285 h 1622298"/>
                <a:gd name="connsiteX44" fmla="*/ 1539215 w 8048847"/>
                <a:gd name="connsiteY44" fmla="*/ 423160 h 1622298"/>
                <a:gd name="connsiteX45" fmla="*/ 1426064 w 8048847"/>
                <a:gd name="connsiteY45" fmla="*/ 389087 h 1622298"/>
                <a:gd name="connsiteX46" fmla="*/ 1143429 w 8048847"/>
                <a:gd name="connsiteY46" fmla="*/ 260867 h 1622298"/>
                <a:gd name="connsiteX47" fmla="*/ 774940 w 8048847"/>
                <a:gd name="connsiteY47" fmla="*/ 71525 h 1622298"/>
                <a:gd name="connsiteX48" fmla="*/ 536171 w 8048847"/>
                <a:gd name="connsiteY48" fmla="*/ 91242 h 1622298"/>
                <a:gd name="connsiteX49" fmla="*/ 0 w 8048847"/>
                <a:gd name="connsiteY49" fmla="*/ 0 h 162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48847" h="1622298">
                  <a:moveTo>
                    <a:pt x="2099" y="17571"/>
                  </a:moveTo>
                  <a:lnTo>
                    <a:pt x="34409" y="1622298"/>
                  </a:lnTo>
                  <a:lnTo>
                    <a:pt x="8048847" y="1607954"/>
                  </a:lnTo>
                  <a:cubicBezTo>
                    <a:pt x="8046572" y="1232641"/>
                    <a:pt x="8044298" y="857327"/>
                    <a:pt x="8042023" y="482014"/>
                  </a:cubicBezTo>
                  <a:lnTo>
                    <a:pt x="7923510" y="522957"/>
                  </a:lnTo>
                  <a:lnTo>
                    <a:pt x="7766561" y="509309"/>
                  </a:lnTo>
                  <a:lnTo>
                    <a:pt x="7650555" y="522957"/>
                  </a:lnTo>
                  <a:lnTo>
                    <a:pt x="7507254" y="522957"/>
                  </a:lnTo>
                  <a:lnTo>
                    <a:pt x="7377561" y="540836"/>
                  </a:lnTo>
                  <a:lnTo>
                    <a:pt x="7273526" y="580065"/>
                  </a:lnTo>
                  <a:lnTo>
                    <a:pt x="7194995" y="597106"/>
                  </a:lnTo>
                  <a:lnTo>
                    <a:pt x="7082419" y="609877"/>
                  </a:lnTo>
                  <a:lnTo>
                    <a:pt x="6926347" y="624362"/>
                  </a:lnTo>
                  <a:lnTo>
                    <a:pt x="6822471" y="642913"/>
                  </a:lnTo>
                  <a:lnTo>
                    <a:pt x="6724298" y="756723"/>
                  </a:lnTo>
                  <a:lnTo>
                    <a:pt x="6613325" y="864151"/>
                  </a:lnTo>
                  <a:lnTo>
                    <a:pt x="6510967" y="878582"/>
                  </a:lnTo>
                  <a:lnTo>
                    <a:pt x="6333546" y="880037"/>
                  </a:lnTo>
                  <a:lnTo>
                    <a:pt x="6182079" y="892341"/>
                  </a:lnTo>
                  <a:lnTo>
                    <a:pt x="6017522" y="867955"/>
                  </a:lnTo>
                  <a:lnTo>
                    <a:pt x="5852518" y="835961"/>
                  </a:lnTo>
                  <a:lnTo>
                    <a:pt x="5727675" y="805309"/>
                  </a:lnTo>
                  <a:lnTo>
                    <a:pt x="5626659" y="836632"/>
                  </a:lnTo>
                  <a:lnTo>
                    <a:pt x="5544102" y="795018"/>
                  </a:lnTo>
                  <a:lnTo>
                    <a:pt x="5476423" y="707090"/>
                  </a:lnTo>
                  <a:lnTo>
                    <a:pt x="5327528" y="715928"/>
                  </a:lnTo>
                  <a:lnTo>
                    <a:pt x="5268797" y="624533"/>
                  </a:lnTo>
                  <a:cubicBezTo>
                    <a:pt x="5267828" y="594776"/>
                    <a:pt x="5184412" y="602495"/>
                    <a:pt x="5183443" y="572738"/>
                  </a:cubicBezTo>
                  <a:cubicBezTo>
                    <a:pt x="5141759" y="527019"/>
                    <a:pt x="5082875" y="462933"/>
                    <a:pt x="5034325" y="396689"/>
                  </a:cubicBezTo>
                  <a:cubicBezTo>
                    <a:pt x="5002959" y="375092"/>
                    <a:pt x="4931675" y="343235"/>
                    <a:pt x="4932726" y="319241"/>
                  </a:cubicBezTo>
                  <a:cubicBezTo>
                    <a:pt x="4933777" y="295247"/>
                    <a:pt x="4928324" y="220164"/>
                    <a:pt x="4892141" y="175274"/>
                  </a:cubicBezTo>
                  <a:lnTo>
                    <a:pt x="4778149" y="173820"/>
                  </a:lnTo>
                  <a:lnTo>
                    <a:pt x="4656660" y="196865"/>
                  </a:lnTo>
                  <a:lnTo>
                    <a:pt x="4501279" y="242395"/>
                  </a:lnTo>
                  <a:lnTo>
                    <a:pt x="4419391" y="278416"/>
                  </a:lnTo>
                  <a:lnTo>
                    <a:pt x="4334149" y="387375"/>
                  </a:lnTo>
                  <a:lnTo>
                    <a:pt x="4230173" y="494027"/>
                  </a:lnTo>
                  <a:lnTo>
                    <a:pt x="4013427" y="543429"/>
                  </a:lnTo>
                  <a:lnTo>
                    <a:pt x="3781415" y="543429"/>
                  </a:lnTo>
                  <a:lnTo>
                    <a:pt x="3528931" y="543429"/>
                  </a:lnTo>
                  <a:lnTo>
                    <a:pt x="3358334" y="516133"/>
                  </a:lnTo>
                  <a:lnTo>
                    <a:pt x="3194561" y="516133"/>
                  </a:lnTo>
                  <a:lnTo>
                    <a:pt x="2887486" y="475190"/>
                  </a:lnTo>
                  <a:lnTo>
                    <a:pt x="1892871" y="432285"/>
                  </a:lnTo>
                  <a:cubicBezTo>
                    <a:pt x="1687494" y="414597"/>
                    <a:pt x="1623840" y="426979"/>
                    <a:pt x="1539215" y="423160"/>
                  </a:cubicBezTo>
                  <a:cubicBezTo>
                    <a:pt x="1454590" y="419341"/>
                    <a:pt x="1544344" y="438677"/>
                    <a:pt x="1426064" y="389087"/>
                  </a:cubicBezTo>
                  <a:cubicBezTo>
                    <a:pt x="1273861" y="387567"/>
                    <a:pt x="1239439" y="313794"/>
                    <a:pt x="1143429" y="260867"/>
                  </a:cubicBezTo>
                  <a:cubicBezTo>
                    <a:pt x="1040596" y="174129"/>
                    <a:pt x="875012" y="75001"/>
                    <a:pt x="774940" y="71525"/>
                  </a:cubicBezTo>
                  <a:cubicBezTo>
                    <a:pt x="674868" y="68049"/>
                    <a:pt x="665328" y="103163"/>
                    <a:pt x="536171" y="91242"/>
                  </a:cubicBezTo>
                  <a:cubicBezTo>
                    <a:pt x="234969" y="56960"/>
                    <a:pt x="88710" y="27296"/>
                    <a:pt x="0" y="0"/>
                  </a:cubicBezTo>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530" name="Freeform 89">
              <a:extLst>
                <a:ext uri="{FF2B5EF4-FFF2-40B4-BE49-F238E27FC236}">
                  <a16:creationId xmlns:a16="http://schemas.microsoft.com/office/drawing/2014/main" id="{2555E37F-CEE7-45D0-AFA2-FDEF41A15250}"/>
                </a:ext>
              </a:extLst>
            </p:cNvPr>
            <p:cNvSpPr/>
            <p:nvPr/>
          </p:nvSpPr>
          <p:spPr>
            <a:xfrm>
              <a:off x="4546353" y="2182815"/>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1" name="Freeform 89">
              <a:extLst>
                <a:ext uri="{FF2B5EF4-FFF2-40B4-BE49-F238E27FC236}">
                  <a16:creationId xmlns:a16="http://schemas.microsoft.com/office/drawing/2014/main" id="{C3DC252E-3A2C-4D88-BD36-369484D5CAD9}"/>
                </a:ext>
              </a:extLst>
            </p:cNvPr>
            <p:cNvSpPr/>
            <p:nvPr/>
          </p:nvSpPr>
          <p:spPr>
            <a:xfrm>
              <a:off x="5351074" y="4521976"/>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2" name="Freeform 89">
              <a:extLst>
                <a:ext uri="{FF2B5EF4-FFF2-40B4-BE49-F238E27FC236}">
                  <a16:creationId xmlns:a16="http://schemas.microsoft.com/office/drawing/2014/main" id="{E640D0C0-8459-4709-BD16-E4D777197999}"/>
                </a:ext>
              </a:extLst>
            </p:cNvPr>
            <p:cNvSpPr/>
            <p:nvPr/>
          </p:nvSpPr>
          <p:spPr>
            <a:xfrm>
              <a:off x="5653767" y="4087218"/>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3" name="Freeform 89">
              <a:extLst>
                <a:ext uri="{FF2B5EF4-FFF2-40B4-BE49-F238E27FC236}">
                  <a16:creationId xmlns:a16="http://schemas.microsoft.com/office/drawing/2014/main" id="{CA8F06A5-752C-4BED-BB3F-7641586D59DA}"/>
                </a:ext>
              </a:extLst>
            </p:cNvPr>
            <p:cNvSpPr/>
            <p:nvPr/>
          </p:nvSpPr>
          <p:spPr>
            <a:xfrm>
              <a:off x="5226311" y="3722784"/>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4" name="Freeform 89">
              <a:extLst>
                <a:ext uri="{FF2B5EF4-FFF2-40B4-BE49-F238E27FC236}">
                  <a16:creationId xmlns:a16="http://schemas.microsoft.com/office/drawing/2014/main" id="{0BAD868D-0499-49A3-B792-428BD8E24ACC}"/>
                </a:ext>
              </a:extLst>
            </p:cNvPr>
            <p:cNvSpPr/>
            <p:nvPr/>
          </p:nvSpPr>
          <p:spPr>
            <a:xfrm>
              <a:off x="5155953" y="2792415"/>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5" name="Freeform 89">
              <a:extLst>
                <a:ext uri="{FF2B5EF4-FFF2-40B4-BE49-F238E27FC236}">
                  <a16:creationId xmlns:a16="http://schemas.microsoft.com/office/drawing/2014/main" id="{24D40AC6-D6C9-4556-856E-54A349E474AD}"/>
                </a:ext>
              </a:extLst>
            </p:cNvPr>
            <p:cNvSpPr/>
            <p:nvPr/>
          </p:nvSpPr>
          <p:spPr>
            <a:xfrm>
              <a:off x="4887089" y="3048937"/>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6" name="Freeform 139">
              <a:extLst>
                <a:ext uri="{FF2B5EF4-FFF2-40B4-BE49-F238E27FC236}">
                  <a16:creationId xmlns:a16="http://schemas.microsoft.com/office/drawing/2014/main" id="{610D6BC7-EDC3-4349-B6F9-4F115F8409A3}"/>
                </a:ext>
              </a:extLst>
            </p:cNvPr>
            <p:cNvSpPr/>
            <p:nvPr/>
          </p:nvSpPr>
          <p:spPr>
            <a:xfrm>
              <a:off x="4581537" y="2340756"/>
              <a:ext cx="163794" cy="164048"/>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00B050"/>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7" name="Freeform 139">
              <a:extLst>
                <a:ext uri="{FF2B5EF4-FFF2-40B4-BE49-F238E27FC236}">
                  <a16:creationId xmlns:a16="http://schemas.microsoft.com/office/drawing/2014/main" id="{08E8C8B9-47F0-4887-BD14-B02CEC9C3866}"/>
                </a:ext>
              </a:extLst>
            </p:cNvPr>
            <p:cNvSpPr/>
            <p:nvPr/>
          </p:nvSpPr>
          <p:spPr>
            <a:xfrm>
              <a:off x="5290616" y="3271334"/>
              <a:ext cx="163794" cy="164048"/>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00B050"/>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8" name="Freeform 139">
              <a:extLst>
                <a:ext uri="{FF2B5EF4-FFF2-40B4-BE49-F238E27FC236}">
                  <a16:creationId xmlns:a16="http://schemas.microsoft.com/office/drawing/2014/main" id="{40F399B8-94F1-443D-BCAC-780F55920BC5}"/>
                </a:ext>
              </a:extLst>
            </p:cNvPr>
            <p:cNvSpPr/>
            <p:nvPr/>
          </p:nvSpPr>
          <p:spPr>
            <a:xfrm>
              <a:off x="5196845" y="3915163"/>
              <a:ext cx="163794" cy="164048"/>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00B050"/>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9" name="Freeform 9">
              <a:extLst>
                <a:ext uri="{FF2B5EF4-FFF2-40B4-BE49-F238E27FC236}">
                  <a16:creationId xmlns:a16="http://schemas.microsoft.com/office/drawing/2014/main" id="{2EF27DB7-A710-4226-A474-BE81B0B7C7FC}"/>
                </a:ext>
              </a:extLst>
            </p:cNvPr>
            <p:cNvSpPr/>
            <p:nvPr/>
          </p:nvSpPr>
          <p:spPr>
            <a:xfrm>
              <a:off x="4890090" y="1626201"/>
              <a:ext cx="2968062" cy="3780238"/>
            </a:xfrm>
            <a:custGeom>
              <a:avLst/>
              <a:gdLst>
                <a:gd name="connsiteX0" fmla="*/ 0 w 2333002"/>
                <a:gd name="connsiteY0" fmla="*/ 34183 h 3837061"/>
                <a:gd name="connsiteX1" fmla="*/ 76912 w 2333002"/>
                <a:gd name="connsiteY1" fmla="*/ 153824 h 3837061"/>
                <a:gd name="connsiteX2" fmla="*/ 205099 w 2333002"/>
                <a:gd name="connsiteY2" fmla="*/ 239282 h 3837061"/>
                <a:gd name="connsiteX3" fmla="*/ 401652 w 2333002"/>
                <a:gd name="connsiteY3" fmla="*/ 316194 h 3837061"/>
                <a:gd name="connsiteX4" fmla="*/ 504202 w 2333002"/>
                <a:gd name="connsiteY4" fmla="*/ 393106 h 3837061"/>
                <a:gd name="connsiteX5" fmla="*/ 521293 w 2333002"/>
                <a:gd name="connsiteY5" fmla="*/ 623843 h 3837061"/>
                <a:gd name="connsiteX6" fmla="*/ 538385 w 2333002"/>
                <a:gd name="connsiteY6" fmla="*/ 777667 h 3837061"/>
                <a:gd name="connsiteX7" fmla="*/ 709301 w 2333002"/>
                <a:gd name="connsiteY7" fmla="*/ 897308 h 3837061"/>
                <a:gd name="connsiteX8" fmla="*/ 837488 w 2333002"/>
                <a:gd name="connsiteY8" fmla="*/ 1016949 h 3837061"/>
                <a:gd name="connsiteX9" fmla="*/ 957129 w 2333002"/>
                <a:gd name="connsiteY9" fmla="*/ 1128045 h 3837061"/>
                <a:gd name="connsiteX10" fmla="*/ 1042587 w 2333002"/>
                <a:gd name="connsiteY10" fmla="*/ 1179319 h 3837061"/>
                <a:gd name="connsiteX11" fmla="*/ 1110953 w 2333002"/>
                <a:gd name="connsiteY11" fmla="*/ 1427147 h 3837061"/>
                <a:gd name="connsiteX12" fmla="*/ 1162228 w 2333002"/>
                <a:gd name="connsiteY12" fmla="*/ 1640792 h 3837061"/>
                <a:gd name="connsiteX13" fmla="*/ 1170773 w 2333002"/>
                <a:gd name="connsiteY13" fmla="*/ 1880074 h 3837061"/>
                <a:gd name="connsiteX14" fmla="*/ 1170773 w 2333002"/>
                <a:gd name="connsiteY14" fmla="*/ 2059536 h 3837061"/>
                <a:gd name="connsiteX15" fmla="*/ 1162228 w 2333002"/>
                <a:gd name="connsiteY15" fmla="*/ 2213360 h 3837061"/>
                <a:gd name="connsiteX16" fmla="*/ 1119499 w 2333002"/>
                <a:gd name="connsiteY16" fmla="*/ 2409914 h 3837061"/>
                <a:gd name="connsiteX17" fmla="*/ 1059678 w 2333002"/>
                <a:gd name="connsiteY17" fmla="*/ 2452643 h 3837061"/>
                <a:gd name="connsiteX18" fmla="*/ 1025495 w 2333002"/>
                <a:gd name="connsiteY18" fmla="*/ 2503917 h 3837061"/>
                <a:gd name="connsiteX19" fmla="*/ 931491 w 2333002"/>
                <a:gd name="connsiteY19" fmla="*/ 2657742 h 3837061"/>
                <a:gd name="connsiteX20" fmla="*/ 811850 w 2333002"/>
                <a:gd name="connsiteY20" fmla="*/ 2734654 h 3837061"/>
                <a:gd name="connsiteX21" fmla="*/ 760575 w 2333002"/>
                <a:gd name="connsiteY21" fmla="*/ 2845749 h 3837061"/>
                <a:gd name="connsiteX22" fmla="*/ 752030 w 2333002"/>
                <a:gd name="connsiteY22" fmla="*/ 2973936 h 3837061"/>
                <a:gd name="connsiteX23" fmla="*/ 769121 w 2333002"/>
                <a:gd name="connsiteY23" fmla="*/ 3119215 h 3837061"/>
                <a:gd name="connsiteX24" fmla="*/ 769121 w 2333002"/>
                <a:gd name="connsiteY24" fmla="*/ 3196127 h 3837061"/>
                <a:gd name="connsiteX25" fmla="*/ 760575 w 2333002"/>
                <a:gd name="connsiteY25" fmla="*/ 3298676 h 3837061"/>
                <a:gd name="connsiteX26" fmla="*/ 726392 w 2333002"/>
                <a:gd name="connsiteY26" fmla="*/ 3375588 h 3837061"/>
                <a:gd name="connsiteX27" fmla="*/ 683663 w 2333002"/>
                <a:gd name="connsiteY27" fmla="*/ 3392680 h 3837061"/>
                <a:gd name="connsiteX28" fmla="*/ 546930 w 2333002"/>
                <a:gd name="connsiteY28" fmla="*/ 3461046 h 3837061"/>
                <a:gd name="connsiteX29" fmla="*/ 521293 w 2333002"/>
                <a:gd name="connsiteY29" fmla="*/ 3614871 h 3837061"/>
                <a:gd name="connsiteX30" fmla="*/ 521293 w 2333002"/>
                <a:gd name="connsiteY30" fmla="*/ 3785787 h 3837061"/>
                <a:gd name="connsiteX31" fmla="*/ 794759 w 2333002"/>
                <a:gd name="connsiteY31" fmla="*/ 3734512 h 3837061"/>
                <a:gd name="connsiteX32" fmla="*/ 922945 w 2333002"/>
                <a:gd name="connsiteY32" fmla="*/ 3802878 h 3837061"/>
                <a:gd name="connsiteX33" fmla="*/ 1136590 w 2333002"/>
                <a:gd name="connsiteY33" fmla="*/ 3811424 h 3837061"/>
                <a:gd name="connsiteX34" fmla="*/ 1444239 w 2333002"/>
                <a:gd name="connsiteY34" fmla="*/ 3802878 h 3837061"/>
                <a:gd name="connsiteX35" fmla="*/ 1657884 w 2333002"/>
                <a:gd name="connsiteY35" fmla="*/ 3819970 h 3837061"/>
                <a:gd name="connsiteX36" fmla="*/ 1743342 w 2333002"/>
                <a:gd name="connsiteY36" fmla="*/ 3819970 h 3837061"/>
                <a:gd name="connsiteX37" fmla="*/ 1862983 w 2333002"/>
                <a:gd name="connsiteY37" fmla="*/ 3819970 h 3837061"/>
                <a:gd name="connsiteX38" fmla="*/ 2093719 w 2333002"/>
                <a:gd name="connsiteY38" fmla="*/ 3828516 h 3837061"/>
                <a:gd name="connsiteX39" fmla="*/ 2170631 w 2333002"/>
                <a:gd name="connsiteY39" fmla="*/ 3837061 h 3837061"/>
                <a:gd name="connsiteX40" fmla="*/ 2307364 w 2333002"/>
                <a:gd name="connsiteY40" fmla="*/ 3819970 h 3837061"/>
                <a:gd name="connsiteX41" fmla="*/ 2307364 w 2333002"/>
                <a:gd name="connsiteY41" fmla="*/ 3623417 h 3837061"/>
                <a:gd name="connsiteX42" fmla="*/ 2307364 w 2333002"/>
                <a:gd name="connsiteY42" fmla="*/ 3495230 h 3837061"/>
                <a:gd name="connsiteX43" fmla="*/ 2307364 w 2333002"/>
                <a:gd name="connsiteY43" fmla="*/ 3315768 h 3837061"/>
                <a:gd name="connsiteX44" fmla="*/ 2333002 w 2333002"/>
                <a:gd name="connsiteY44" fmla="*/ 3161944 h 3837061"/>
                <a:gd name="connsiteX45" fmla="*/ 2333002 w 2333002"/>
                <a:gd name="connsiteY45" fmla="*/ 2999574 h 3837061"/>
                <a:gd name="connsiteX46" fmla="*/ 2307364 w 2333002"/>
                <a:gd name="connsiteY46" fmla="*/ 2914116 h 3837061"/>
                <a:gd name="connsiteX47" fmla="*/ 2256089 w 2333002"/>
                <a:gd name="connsiteY47" fmla="*/ 2803020 h 3837061"/>
                <a:gd name="connsiteX48" fmla="*/ 2213360 w 2333002"/>
                <a:gd name="connsiteY48" fmla="*/ 2674833 h 3837061"/>
                <a:gd name="connsiteX49" fmla="*/ 2136448 w 2333002"/>
                <a:gd name="connsiteY49" fmla="*/ 2512463 h 3837061"/>
                <a:gd name="connsiteX50" fmla="*/ 2076628 w 2333002"/>
                <a:gd name="connsiteY50" fmla="*/ 2444097 h 3837061"/>
                <a:gd name="connsiteX51" fmla="*/ 2033899 w 2333002"/>
                <a:gd name="connsiteY51" fmla="*/ 2333002 h 3837061"/>
                <a:gd name="connsiteX52" fmla="*/ 1991170 w 2333002"/>
                <a:gd name="connsiteY52" fmla="*/ 2221906 h 3837061"/>
                <a:gd name="connsiteX53" fmla="*/ 1948441 w 2333002"/>
                <a:gd name="connsiteY53" fmla="*/ 2093719 h 3837061"/>
                <a:gd name="connsiteX54" fmla="*/ 1811708 w 2333002"/>
                <a:gd name="connsiteY54" fmla="*/ 1956987 h 3837061"/>
                <a:gd name="connsiteX55" fmla="*/ 1709159 w 2333002"/>
                <a:gd name="connsiteY55" fmla="*/ 1837346 h 3837061"/>
                <a:gd name="connsiteX56" fmla="*/ 1683521 w 2333002"/>
                <a:gd name="connsiteY56" fmla="*/ 1751888 h 3837061"/>
                <a:gd name="connsiteX57" fmla="*/ 1529697 w 2333002"/>
                <a:gd name="connsiteY57" fmla="*/ 1427147 h 3837061"/>
                <a:gd name="connsiteX58" fmla="*/ 1452785 w 2333002"/>
                <a:gd name="connsiteY58" fmla="*/ 1290415 h 3837061"/>
                <a:gd name="connsiteX59" fmla="*/ 1350235 w 2333002"/>
                <a:gd name="connsiteY59" fmla="*/ 1119499 h 3837061"/>
                <a:gd name="connsiteX60" fmla="*/ 1256231 w 2333002"/>
                <a:gd name="connsiteY60" fmla="*/ 1025495 h 3837061"/>
                <a:gd name="connsiteX61" fmla="*/ 1196411 w 2333002"/>
                <a:gd name="connsiteY61" fmla="*/ 931491 h 3837061"/>
                <a:gd name="connsiteX62" fmla="*/ 1102407 w 2333002"/>
                <a:gd name="connsiteY62" fmla="*/ 914400 h 3837061"/>
                <a:gd name="connsiteX63" fmla="*/ 974220 w 2333002"/>
                <a:gd name="connsiteY63" fmla="*/ 897308 h 3837061"/>
                <a:gd name="connsiteX64" fmla="*/ 982766 w 2333002"/>
                <a:gd name="connsiteY64" fmla="*/ 828942 h 3837061"/>
                <a:gd name="connsiteX65" fmla="*/ 999858 w 2333002"/>
                <a:gd name="connsiteY65" fmla="*/ 709301 h 3837061"/>
                <a:gd name="connsiteX66" fmla="*/ 905854 w 2333002"/>
                <a:gd name="connsiteY66" fmla="*/ 632388 h 3837061"/>
                <a:gd name="connsiteX67" fmla="*/ 820396 w 2333002"/>
                <a:gd name="connsiteY67" fmla="*/ 649480 h 3837061"/>
                <a:gd name="connsiteX68" fmla="*/ 786213 w 2333002"/>
                <a:gd name="connsiteY68" fmla="*/ 529839 h 3837061"/>
                <a:gd name="connsiteX69" fmla="*/ 786213 w 2333002"/>
                <a:gd name="connsiteY69" fmla="*/ 435835 h 3837061"/>
                <a:gd name="connsiteX70" fmla="*/ 675117 w 2333002"/>
                <a:gd name="connsiteY70" fmla="*/ 376015 h 3837061"/>
                <a:gd name="connsiteX71" fmla="*/ 615297 w 2333002"/>
                <a:gd name="connsiteY71" fmla="*/ 247828 h 3837061"/>
                <a:gd name="connsiteX72" fmla="*/ 504202 w 2333002"/>
                <a:gd name="connsiteY72" fmla="*/ 205099 h 3837061"/>
                <a:gd name="connsiteX73" fmla="*/ 478564 w 2333002"/>
                <a:gd name="connsiteY73" fmla="*/ 111095 h 3837061"/>
                <a:gd name="connsiteX74" fmla="*/ 487110 w 2333002"/>
                <a:gd name="connsiteY74" fmla="*/ 51274 h 3837061"/>
                <a:gd name="connsiteX75" fmla="*/ 478564 w 2333002"/>
                <a:gd name="connsiteY75" fmla="*/ 0 h 3837061"/>
                <a:gd name="connsiteX76" fmla="*/ 0 w 2333002"/>
                <a:gd name="connsiteY76" fmla="*/ 34183 h 3837061"/>
                <a:gd name="connsiteX0" fmla="*/ 0 w 2486825"/>
                <a:gd name="connsiteY0" fmla="*/ 34183 h 3837061"/>
                <a:gd name="connsiteX1" fmla="*/ 76912 w 2486825"/>
                <a:gd name="connsiteY1" fmla="*/ 153824 h 3837061"/>
                <a:gd name="connsiteX2" fmla="*/ 205099 w 2486825"/>
                <a:gd name="connsiteY2" fmla="*/ 239282 h 3837061"/>
                <a:gd name="connsiteX3" fmla="*/ 401652 w 2486825"/>
                <a:gd name="connsiteY3" fmla="*/ 316194 h 3837061"/>
                <a:gd name="connsiteX4" fmla="*/ 504202 w 2486825"/>
                <a:gd name="connsiteY4" fmla="*/ 393106 h 3837061"/>
                <a:gd name="connsiteX5" fmla="*/ 521293 w 2486825"/>
                <a:gd name="connsiteY5" fmla="*/ 623843 h 3837061"/>
                <a:gd name="connsiteX6" fmla="*/ 538385 w 2486825"/>
                <a:gd name="connsiteY6" fmla="*/ 777667 h 3837061"/>
                <a:gd name="connsiteX7" fmla="*/ 709301 w 2486825"/>
                <a:gd name="connsiteY7" fmla="*/ 897308 h 3837061"/>
                <a:gd name="connsiteX8" fmla="*/ 837488 w 2486825"/>
                <a:gd name="connsiteY8" fmla="*/ 1016949 h 3837061"/>
                <a:gd name="connsiteX9" fmla="*/ 957129 w 2486825"/>
                <a:gd name="connsiteY9" fmla="*/ 1128045 h 3837061"/>
                <a:gd name="connsiteX10" fmla="*/ 1042587 w 2486825"/>
                <a:gd name="connsiteY10" fmla="*/ 1179319 h 3837061"/>
                <a:gd name="connsiteX11" fmla="*/ 1110953 w 2486825"/>
                <a:gd name="connsiteY11" fmla="*/ 1427147 h 3837061"/>
                <a:gd name="connsiteX12" fmla="*/ 1162228 w 2486825"/>
                <a:gd name="connsiteY12" fmla="*/ 1640792 h 3837061"/>
                <a:gd name="connsiteX13" fmla="*/ 1170773 w 2486825"/>
                <a:gd name="connsiteY13" fmla="*/ 1880074 h 3837061"/>
                <a:gd name="connsiteX14" fmla="*/ 1170773 w 2486825"/>
                <a:gd name="connsiteY14" fmla="*/ 2059536 h 3837061"/>
                <a:gd name="connsiteX15" fmla="*/ 1162228 w 2486825"/>
                <a:gd name="connsiteY15" fmla="*/ 2213360 h 3837061"/>
                <a:gd name="connsiteX16" fmla="*/ 1119499 w 2486825"/>
                <a:gd name="connsiteY16" fmla="*/ 2409914 h 3837061"/>
                <a:gd name="connsiteX17" fmla="*/ 1059678 w 2486825"/>
                <a:gd name="connsiteY17" fmla="*/ 2452643 h 3837061"/>
                <a:gd name="connsiteX18" fmla="*/ 1025495 w 2486825"/>
                <a:gd name="connsiteY18" fmla="*/ 2503917 h 3837061"/>
                <a:gd name="connsiteX19" fmla="*/ 931491 w 2486825"/>
                <a:gd name="connsiteY19" fmla="*/ 2657742 h 3837061"/>
                <a:gd name="connsiteX20" fmla="*/ 811850 w 2486825"/>
                <a:gd name="connsiteY20" fmla="*/ 2734654 h 3837061"/>
                <a:gd name="connsiteX21" fmla="*/ 760575 w 2486825"/>
                <a:gd name="connsiteY21" fmla="*/ 2845749 h 3837061"/>
                <a:gd name="connsiteX22" fmla="*/ 752030 w 2486825"/>
                <a:gd name="connsiteY22" fmla="*/ 2973936 h 3837061"/>
                <a:gd name="connsiteX23" fmla="*/ 769121 w 2486825"/>
                <a:gd name="connsiteY23" fmla="*/ 3119215 h 3837061"/>
                <a:gd name="connsiteX24" fmla="*/ 769121 w 2486825"/>
                <a:gd name="connsiteY24" fmla="*/ 3196127 h 3837061"/>
                <a:gd name="connsiteX25" fmla="*/ 760575 w 2486825"/>
                <a:gd name="connsiteY25" fmla="*/ 3298676 h 3837061"/>
                <a:gd name="connsiteX26" fmla="*/ 726392 w 2486825"/>
                <a:gd name="connsiteY26" fmla="*/ 3375588 h 3837061"/>
                <a:gd name="connsiteX27" fmla="*/ 683663 w 2486825"/>
                <a:gd name="connsiteY27" fmla="*/ 3392680 h 3837061"/>
                <a:gd name="connsiteX28" fmla="*/ 546930 w 2486825"/>
                <a:gd name="connsiteY28" fmla="*/ 3461046 h 3837061"/>
                <a:gd name="connsiteX29" fmla="*/ 521293 w 2486825"/>
                <a:gd name="connsiteY29" fmla="*/ 3614871 h 3837061"/>
                <a:gd name="connsiteX30" fmla="*/ 521293 w 2486825"/>
                <a:gd name="connsiteY30" fmla="*/ 3785787 h 3837061"/>
                <a:gd name="connsiteX31" fmla="*/ 794759 w 2486825"/>
                <a:gd name="connsiteY31" fmla="*/ 3734512 h 3837061"/>
                <a:gd name="connsiteX32" fmla="*/ 922945 w 2486825"/>
                <a:gd name="connsiteY32" fmla="*/ 3802878 h 3837061"/>
                <a:gd name="connsiteX33" fmla="*/ 1136590 w 2486825"/>
                <a:gd name="connsiteY33" fmla="*/ 3811424 h 3837061"/>
                <a:gd name="connsiteX34" fmla="*/ 1444239 w 2486825"/>
                <a:gd name="connsiteY34" fmla="*/ 3802878 h 3837061"/>
                <a:gd name="connsiteX35" fmla="*/ 1657884 w 2486825"/>
                <a:gd name="connsiteY35" fmla="*/ 3819970 h 3837061"/>
                <a:gd name="connsiteX36" fmla="*/ 1743342 w 2486825"/>
                <a:gd name="connsiteY36" fmla="*/ 3819970 h 3837061"/>
                <a:gd name="connsiteX37" fmla="*/ 1862983 w 2486825"/>
                <a:gd name="connsiteY37" fmla="*/ 3819970 h 3837061"/>
                <a:gd name="connsiteX38" fmla="*/ 2093719 w 2486825"/>
                <a:gd name="connsiteY38" fmla="*/ 3828516 h 3837061"/>
                <a:gd name="connsiteX39" fmla="*/ 2170631 w 2486825"/>
                <a:gd name="connsiteY39" fmla="*/ 3837061 h 3837061"/>
                <a:gd name="connsiteX40" fmla="*/ 2307364 w 2486825"/>
                <a:gd name="connsiteY40" fmla="*/ 3819970 h 3837061"/>
                <a:gd name="connsiteX41" fmla="*/ 2486825 w 2486825"/>
                <a:gd name="connsiteY41" fmla="*/ 3700329 h 3837061"/>
                <a:gd name="connsiteX42" fmla="*/ 2307364 w 2486825"/>
                <a:gd name="connsiteY42" fmla="*/ 3495230 h 3837061"/>
                <a:gd name="connsiteX43" fmla="*/ 2307364 w 2486825"/>
                <a:gd name="connsiteY43" fmla="*/ 3315768 h 3837061"/>
                <a:gd name="connsiteX44" fmla="*/ 2333002 w 2486825"/>
                <a:gd name="connsiteY44" fmla="*/ 3161944 h 3837061"/>
                <a:gd name="connsiteX45" fmla="*/ 2333002 w 2486825"/>
                <a:gd name="connsiteY45" fmla="*/ 2999574 h 3837061"/>
                <a:gd name="connsiteX46" fmla="*/ 2307364 w 2486825"/>
                <a:gd name="connsiteY46" fmla="*/ 2914116 h 3837061"/>
                <a:gd name="connsiteX47" fmla="*/ 2256089 w 2486825"/>
                <a:gd name="connsiteY47" fmla="*/ 2803020 h 3837061"/>
                <a:gd name="connsiteX48" fmla="*/ 2213360 w 2486825"/>
                <a:gd name="connsiteY48" fmla="*/ 2674833 h 3837061"/>
                <a:gd name="connsiteX49" fmla="*/ 2136448 w 2486825"/>
                <a:gd name="connsiteY49" fmla="*/ 2512463 h 3837061"/>
                <a:gd name="connsiteX50" fmla="*/ 2076628 w 2486825"/>
                <a:gd name="connsiteY50" fmla="*/ 2444097 h 3837061"/>
                <a:gd name="connsiteX51" fmla="*/ 2033899 w 2486825"/>
                <a:gd name="connsiteY51" fmla="*/ 2333002 h 3837061"/>
                <a:gd name="connsiteX52" fmla="*/ 1991170 w 2486825"/>
                <a:gd name="connsiteY52" fmla="*/ 2221906 h 3837061"/>
                <a:gd name="connsiteX53" fmla="*/ 1948441 w 2486825"/>
                <a:gd name="connsiteY53" fmla="*/ 2093719 h 3837061"/>
                <a:gd name="connsiteX54" fmla="*/ 1811708 w 2486825"/>
                <a:gd name="connsiteY54" fmla="*/ 1956987 h 3837061"/>
                <a:gd name="connsiteX55" fmla="*/ 1709159 w 2486825"/>
                <a:gd name="connsiteY55" fmla="*/ 1837346 h 3837061"/>
                <a:gd name="connsiteX56" fmla="*/ 1683521 w 2486825"/>
                <a:gd name="connsiteY56" fmla="*/ 1751888 h 3837061"/>
                <a:gd name="connsiteX57" fmla="*/ 1529697 w 2486825"/>
                <a:gd name="connsiteY57" fmla="*/ 1427147 h 3837061"/>
                <a:gd name="connsiteX58" fmla="*/ 1452785 w 2486825"/>
                <a:gd name="connsiteY58" fmla="*/ 1290415 h 3837061"/>
                <a:gd name="connsiteX59" fmla="*/ 1350235 w 2486825"/>
                <a:gd name="connsiteY59" fmla="*/ 1119499 h 3837061"/>
                <a:gd name="connsiteX60" fmla="*/ 1256231 w 2486825"/>
                <a:gd name="connsiteY60" fmla="*/ 1025495 h 3837061"/>
                <a:gd name="connsiteX61" fmla="*/ 1196411 w 2486825"/>
                <a:gd name="connsiteY61" fmla="*/ 931491 h 3837061"/>
                <a:gd name="connsiteX62" fmla="*/ 1102407 w 2486825"/>
                <a:gd name="connsiteY62" fmla="*/ 914400 h 3837061"/>
                <a:gd name="connsiteX63" fmla="*/ 974220 w 2486825"/>
                <a:gd name="connsiteY63" fmla="*/ 897308 h 3837061"/>
                <a:gd name="connsiteX64" fmla="*/ 982766 w 2486825"/>
                <a:gd name="connsiteY64" fmla="*/ 828942 h 3837061"/>
                <a:gd name="connsiteX65" fmla="*/ 999858 w 2486825"/>
                <a:gd name="connsiteY65" fmla="*/ 709301 h 3837061"/>
                <a:gd name="connsiteX66" fmla="*/ 905854 w 2486825"/>
                <a:gd name="connsiteY66" fmla="*/ 632388 h 3837061"/>
                <a:gd name="connsiteX67" fmla="*/ 820396 w 2486825"/>
                <a:gd name="connsiteY67" fmla="*/ 649480 h 3837061"/>
                <a:gd name="connsiteX68" fmla="*/ 786213 w 2486825"/>
                <a:gd name="connsiteY68" fmla="*/ 529839 h 3837061"/>
                <a:gd name="connsiteX69" fmla="*/ 786213 w 2486825"/>
                <a:gd name="connsiteY69" fmla="*/ 435835 h 3837061"/>
                <a:gd name="connsiteX70" fmla="*/ 675117 w 2486825"/>
                <a:gd name="connsiteY70" fmla="*/ 376015 h 3837061"/>
                <a:gd name="connsiteX71" fmla="*/ 615297 w 2486825"/>
                <a:gd name="connsiteY71" fmla="*/ 247828 h 3837061"/>
                <a:gd name="connsiteX72" fmla="*/ 504202 w 2486825"/>
                <a:gd name="connsiteY72" fmla="*/ 205099 h 3837061"/>
                <a:gd name="connsiteX73" fmla="*/ 478564 w 2486825"/>
                <a:gd name="connsiteY73" fmla="*/ 111095 h 3837061"/>
                <a:gd name="connsiteX74" fmla="*/ 487110 w 2486825"/>
                <a:gd name="connsiteY74" fmla="*/ 51274 h 3837061"/>
                <a:gd name="connsiteX75" fmla="*/ 478564 w 2486825"/>
                <a:gd name="connsiteY75" fmla="*/ 0 h 3837061"/>
                <a:gd name="connsiteX76" fmla="*/ 0 w 2486825"/>
                <a:gd name="connsiteY76" fmla="*/ 34183 h 3837061"/>
                <a:gd name="connsiteX0" fmla="*/ 0 w 2489048"/>
                <a:gd name="connsiteY0" fmla="*/ 34183 h 3837061"/>
                <a:gd name="connsiteX1" fmla="*/ 76912 w 2489048"/>
                <a:gd name="connsiteY1" fmla="*/ 153824 h 3837061"/>
                <a:gd name="connsiteX2" fmla="*/ 205099 w 2489048"/>
                <a:gd name="connsiteY2" fmla="*/ 239282 h 3837061"/>
                <a:gd name="connsiteX3" fmla="*/ 401652 w 2489048"/>
                <a:gd name="connsiteY3" fmla="*/ 316194 h 3837061"/>
                <a:gd name="connsiteX4" fmla="*/ 504202 w 2489048"/>
                <a:gd name="connsiteY4" fmla="*/ 393106 h 3837061"/>
                <a:gd name="connsiteX5" fmla="*/ 521293 w 2489048"/>
                <a:gd name="connsiteY5" fmla="*/ 623843 h 3837061"/>
                <a:gd name="connsiteX6" fmla="*/ 538385 w 2489048"/>
                <a:gd name="connsiteY6" fmla="*/ 777667 h 3837061"/>
                <a:gd name="connsiteX7" fmla="*/ 709301 w 2489048"/>
                <a:gd name="connsiteY7" fmla="*/ 897308 h 3837061"/>
                <a:gd name="connsiteX8" fmla="*/ 837488 w 2489048"/>
                <a:gd name="connsiteY8" fmla="*/ 1016949 h 3837061"/>
                <a:gd name="connsiteX9" fmla="*/ 957129 w 2489048"/>
                <a:gd name="connsiteY9" fmla="*/ 1128045 h 3837061"/>
                <a:gd name="connsiteX10" fmla="*/ 1042587 w 2489048"/>
                <a:gd name="connsiteY10" fmla="*/ 1179319 h 3837061"/>
                <a:gd name="connsiteX11" fmla="*/ 1110953 w 2489048"/>
                <a:gd name="connsiteY11" fmla="*/ 1427147 h 3837061"/>
                <a:gd name="connsiteX12" fmla="*/ 1162228 w 2489048"/>
                <a:gd name="connsiteY12" fmla="*/ 1640792 h 3837061"/>
                <a:gd name="connsiteX13" fmla="*/ 1170773 w 2489048"/>
                <a:gd name="connsiteY13" fmla="*/ 1880074 h 3837061"/>
                <a:gd name="connsiteX14" fmla="*/ 1170773 w 2489048"/>
                <a:gd name="connsiteY14" fmla="*/ 2059536 h 3837061"/>
                <a:gd name="connsiteX15" fmla="*/ 1162228 w 2489048"/>
                <a:gd name="connsiteY15" fmla="*/ 2213360 h 3837061"/>
                <a:gd name="connsiteX16" fmla="*/ 1119499 w 2489048"/>
                <a:gd name="connsiteY16" fmla="*/ 2409914 h 3837061"/>
                <a:gd name="connsiteX17" fmla="*/ 1059678 w 2489048"/>
                <a:gd name="connsiteY17" fmla="*/ 2452643 h 3837061"/>
                <a:gd name="connsiteX18" fmla="*/ 1025495 w 2489048"/>
                <a:gd name="connsiteY18" fmla="*/ 2503917 h 3837061"/>
                <a:gd name="connsiteX19" fmla="*/ 931491 w 2489048"/>
                <a:gd name="connsiteY19" fmla="*/ 2657742 h 3837061"/>
                <a:gd name="connsiteX20" fmla="*/ 811850 w 2489048"/>
                <a:gd name="connsiteY20" fmla="*/ 2734654 h 3837061"/>
                <a:gd name="connsiteX21" fmla="*/ 760575 w 2489048"/>
                <a:gd name="connsiteY21" fmla="*/ 2845749 h 3837061"/>
                <a:gd name="connsiteX22" fmla="*/ 752030 w 2489048"/>
                <a:gd name="connsiteY22" fmla="*/ 2973936 h 3837061"/>
                <a:gd name="connsiteX23" fmla="*/ 769121 w 2489048"/>
                <a:gd name="connsiteY23" fmla="*/ 3119215 h 3837061"/>
                <a:gd name="connsiteX24" fmla="*/ 769121 w 2489048"/>
                <a:gd name="connsiteY24" fmla="*/ 3196127 h 3837061"/>
                <a:gd name="connsiteX25" fmla="*/ 760575 w 2489048"/>
                <a:gd name="connsiteY25" fmla="*/ 3298676 h 3837061"/>
                <a:gd name="connsiteX26" fmla="*/ 726392 w 2489048"/>
                <a:gd name="connsiteY26" fmla="*/ 3375588 h 3837061"/>
                <a:gd name="connsiteX27" fmla="*/ 683663 w 2489048"/>
                <a:gd name="connsiteY27" fmla="*/ 3392680 h 3837061"/>
                <a:gd name="connsiteX28" fmla="*/ 546930 w 2489048"/>
                <a:gd name="connsiteY28" fmla="*/ 3461046 h 3837061"/>
                <a:gd name="connsiteX29" fmla="*/ 521293 w 2489048"/>
                <a:gd name="connsiteY29" fmla="*/ 3614871 h 3837061"/>
                <a:gd name="connsiteX30" fmla="*/ 521293 w 2489048"/>
                <a:gd name="connsiteY30" fmla="*/ 3785787 h 3837061"/>
                <a:gd name="connsiteX31" fmla="*/ 794759 w 2489048"/>
                <a:gd name="connsiteY31" fmla="*/ 3734512 h 3837061"/>
                <a:gd name="connsiteX32" fmla="*/ 922945 w 2489048"/>
                <a:gd name="connsiteY32" fmla="*/ 3802878 h 3837061"/>
                <a:gd name="connsiteX33" fmla="*/ 1136590 w 2489048"/>
                <a:gd name="connsiteY33" fmla="*/ 3811424 h 3837061"/>
                <a:gd name="connsiteX34" fmla="*/ 1444239 w 2489048"/>
                <a:gd name="connsiteY34" fmla="*/ 3802878 h 3837061"/>
                <a:gd name="connsiteX35" fmla="*/ 1657884 w 2489048"/>
                <a:gd name="connsiteY35" fmla="*/ 3819970 h 3837061"/>
                <a:gd name="connsiteX36" fmla="*/ 1743342 w 2489048"/>
                <a:gd name="connsiteY36" fmla="*/ 3819970 h 3837061"/>
                <a:gd name="connsiteX37" fmla="*/ 1862983 w 2489048"/>
                <a:gd name="connsiteY37" fmla="*/ 3819970 h 3837061"/>
                <a:gd name="connsiteX38" fmla="*/ 2093719 w 2489048"/>
                <a:gd name="connsiteY38" fmla="*/ 3828516 h 3837061"/>
                <a:gd name="connsiteX39" fmla="*/ 2170631 w 2489048"/>
                <a:gd name="connsiteY39" fmla="*/ 3837061 h 3837061"/>
                <a:gd name="connsiteX40" fmla="*/ 2307364 w 2489048"/>
                <a:gd name="connsiteY40" fmla="*/ 3819970 h 3837061"/>
                <a:gd name="connsiteX41" fmla="*/ 2486825 w 2489048"/>
                <a:gd name="connsiteY41" fmla="*/ 3700329 h 3837061"/>
                <a:gd name="connsiteX42" fmla="*/ 2401368 w 2489048"/>
                <a:gd name="connsiteY42" fmla="*/ 3520867 h 3837061"/>
                <a:gd name="connsiteX43" fmla="*/ 2307364 w 2489048"/>
                <a:gd name="connsiteY43" fmla="*/ 3315768 h 3837061"/>
                <a:gd name="connsiteX44" fmla="*/ 2333002 w 2489048"/>
                <a:gd name="connsiteY44" fmla="*/ 3161944 h 3837061"/>
                <a:gd name="connsiteX45" fmla="*/ 2333002 w 2489048"/>
                <a:gd name="connsiteY45" fmla="*/ 2999574 h 3837061"/>
                <a:gd name="connsiteX46" fmla="*/ 2307364 w 2489048"/>
                <a:gd name="connsiteY46" fmla="*/ 2914116 h 3837061"/>
                <a:gd name="connsiteX47" fmla="*/ 2256089 w 2489048"/>
                <a:gd name="connsiteY47" fmla="*/ 2803020 h 3837061"/>
                <a:gd name="connsiteX48" fmla="*/ 2213360 w 2489048"/>
                <a:gd name="connsiteY48" fmla="*/ 2674833 h 3837061"/>
                <a:gd name="connsiteX49" fmla="*/ 2136448 w 2489048"/>
                <a:gd name="connsiteY49" fmla="*/ 2512463 h 3837061"/>
                <a:gd name="connsiteX50" fmla="*/ 2076628 w 2489048"/>
                <a:gd name="connsiteY50" fmla="*/ 2444097 h 3837061"/>
                <a:gd name="connsiteX51" fmla="*/ 2033899 w 2489048"/>
                <a:gd name="connsiteY51" fmla="*/ 2333002 h 3837061"/>
                <a:gd name="connsiteX52" fmla="*/ 1991170 w 2489048"/>
                <a:gd name="connsiteY52" fmla="*/ 2221906 h 3837061"/>
                <a:gd name="connsiteX53" fmla="*/ 1948441 w 2489048"/>
                <a:gd name="connsiteY53" fmla="*/ 2093719 h 3837061"/>
                <a:gd name="connsiteX54" fmla="*/ 1811708 w 2489048"/>
                <a:gd name="connsiteY54" fmla="*/ 1956987 h 3837061"/>
                <a:gd name="connsiteX55" fmla="*/ 1709159 w 2489048"/>
                <a:gd name="connsiteY55" fmla="*/ 1837346 h 3837061"/>
                <a:gd name="connsiteX56" fmla="*/ 1683521 w 2489048"/>
                <a:gd name="connsiteY56" fmla="*/ 1751888 h 3837061"/>
                <a:gd name="connsiteX57" fmla="*/ 1529697 w 2489048"/>
                <a:gd name="connsiteY57" fmla="*/ 1427147 h 3837061"/>
                <a:gd name="connsiteX58" fmla="*/ 1452785 w 2489048"/>
                <a:gd name="connsiteY58" fmla="*/ 1290415 h 3837061"/>
                <a:gd name="connsiteX59" fmla="*/ 1350235 w 2489048"/>
                <a:gd name="connsiteY59" fmla="*/ 1119499 h 3837061"/>
                <a:gd name="connsiteX60" fmla="*/ 1256231 w 2489048"/>
                <a:gd name="connsiteY60" fmla="*/ 1025495 h 3837061"/>
                <a:gd name="connsiteX61" fmla="*/ 1196411 w 2489048"/>
                <a:gd name="connsiteY61" fmla="*/ 931491 h 3837061"/>
                <a:gd name="connsiteX62" fmla="*/ 1102407 w 2489048"/>
                <a:gd name="connsiteY62" fmla="*/ 914400 h 3837061"/>
                <a:gd name="connsiteX63" fmla="*/ 974220 w 2489048"/>
                <a:gd name="connsiteY63" fmla="*/ 897308 h 3837061"/>
                <a:gd name="connsiteX64" fmla="*/ 982766 w 2489048"/>
                <a:gd name="connsiteY64" fmla="*/ 828942 h 3837061"/>
                <a:gd name="connsiteX65" fmla="*/ 999858 w 2489048"/>
                <a:gd name="connsiteY65" fmla="*/ 709301 h 3837061"/>
                <a:gd name="connsiteX66" fmla="*/ 905854 w 2489048"/>
                <a:gd name="connsiteY66" fmla="*/ 632388 h 3837061"/>
                <a:gd name="connsiteX67" fmla="*/ 820396 w 2489048"/>
                <a:gd name="connsiteY67" fmla="*/ 649480 h 3837061"/>
                <a:gd name="connsiteX68" fmla="*/ 786213 w 2489048"/>
                <a:gd name="connsiteY68" fmla="*/ 529839 h 3837061"/>
                <a:gd name="connsiteX69" fmla="*/ 786213 w 2489048"/>
                <a:gd name="connsiteY69" fmla="*/ 435835 h 3837061"/>
                <a:gd name="connsiteX70" fmla="*/ 675117 w 2489048"/>
                <a:gd name="connsiteY70" fmla="*/ 376015 h 3837061"/>
                <a:gd name="connsiteX71" fmla="*/ 615297 w 2489048"/>
                <a:gd name="connsiteY71" fmla="*/ 247828 h 3837061"/>
                <a:gd name="connsiteX72" fmla="*/ 504202 w 2489048"/>
                <a:gd name="connsiteY72" fmla="*/ 205099 h 3837061"/>
                <a:gd name="connsiteX73" fmla="*/ 478564 w 2489048"/>
                <a:gd name="connsiteY73" fmla="*/ 111095 h 3837061"/>
                <a:gd name="connsiteX74" fmla="*/ 487110 w 2489048"/>
                <a:gd name="connsiteY74" fmla="*/ 51274 h 3837061"/>
                <a:gd name="connsiteX75" fmla="*/ 478564 w 2489048"/>
                <a:gd name="connsiteY75" fmla="*/ 0 h 3837061"/>
                <a:gd name="connsiteX76" fmla="*/ 0 w 2489048"/>
                <a:gd name="connsiteY76"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94759 w 2562292"/>
                <a:gd name="connsiteY31" fmla="*/ 3734512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914400 w 2562292"/>
                <a:gd name="connsiteY20" fmla="*/ 2879932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13360 w 2562292"/>
                <a:gd name="connsiteY50" fmla="*/ 2888478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1999716 w 2562292"/>
                <a:gd name="connsiteY55" fmla="*/ 2401368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811708 w 2562292"/>
                <a:gd name="connsiteY59" fmla="*/ 1956987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649338 w 2562292"/>
                <a:gd name="connsiteY60" fmla="*/ 1854437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175234 w 2562292"/>
                <a:gd name="connsiteY17" fmla="*/ 2502885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04835 w 2562292"/>
                <a:gd name="connsiteY22" fmla="*/ 2869884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7813 w 2562292"/>
                <a:gd name="connsiteY4" fmla="*/ 510672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166582 w 2728874"/>
                <a:gd name="connsiteY0" fmla="*/ 34183 h 3837061"/>
                <a:gd name="connsiteX1" fmla="*/ 243494 w 2728874"/>
                <a:gd name="connsiteY1" fmla="*/ 153824 h 3837061"/>
                <a:gd name="connsiteX2" fmla="*/ 371681 w 2728874"/>
                <a:gd name="connsiteY2" fmla="*/ 239282 h 3837061"/>
                <a:gd name="connsiteX3" fmla="*/ 0 w 2728874"/>
                <a:gd name="connsiteY3" fmla="*/ 479480 h 3837061"/>
                <a:gd name="connsiteX4" fmla="*/ 174395 w 2728874"/>
                <a:gd name="connsiteY4" fmla="*/ 510672 h 3837061"/>
                <a:gd name="connsiteX5" fmla="*/ 295990 w 2728874"/>
                <a:gd name="connsiteY5" fmla="*/ 584654 h 3837061"/>
                <a:gd name="connsiteX6" fmla="*/ 352270 w 2728874"/>
                <a:gd name="connsiteY6" fmla="*/ 718884 h 3837061"/>
                <a:gd name="connsiteX7" fmla="*/ 425215 w 2728874"/>
                <a:gd name="connsiteY7" fmla="*/ 825462 h 3837061"/>
                <a:gd name="connsiteX8" fmla="*/ 455919 w 2728874"/>
                <a:gd name="connsiteY8" fmla="*/ 931613 h 3837061"/>
                <a:gd name="connsiteX9" fmla="*/ 506704 w 2728874"/>
                <a:gd name="connsiteY9" fmla="*/ 983925 h 3837061"/>
                <a:gd name="connsiteX10" fmla="*/ 619265 w 2728874"/>
                <a:gd name="connsiteY10" fmla="*/ 1055832 h 3837061"/>
                <a:gd name="connsiteX11" fmla="*/ 798177 w 2728874"/>
                <a:gd name="connsiteY11" fmla="*/ 1163936 h 3837061"/>
                <a:gd name="connsiteX12" fmla="*/ 830346 w 2728874"/>
                <a:gd name="connsiteY12" fmla="*/ 1283638 h 3837061"/>
                <a:gd name="connsiteX13" fmla="*/ 834435 w 2728874"/>
                <a:gd name="connsiteY13" fmla="*/ 1429405 h 3837061"/>
                <a:gd name="connsiteX14" fmla="*/ 762589 w 2728874"/>
                <a:gd name="connsiteY14" fmla="*/ 1563147 h 3837061"/>
                <a:gd name="connsiteX15" fmla="*/ 719447 w 2728874"/>
                <a:gd name="connsiteY15" fmla="*/ 1725555 h 3837061"/>
                <a:gd name="connsiteX16" fmla="*/ 704282 w 2728874"/>
                <a:gd name="connsiteY16" fmla="*/ 1906994 h 3837061"/>
                <a:gd name="connsiteX17" fmla="*/ 761021 w 2728874"/>
                <a:gd name="connsiteY17" fmla="*/ 2064365 h 3837061"/>
                <a:gd name="connsiteX18" fmla="*/ 740925 w 2728874"/>
                <a:gd name="connsiteY18" fmla="*/ 2189377 h 3837061"/>
                <a:gd name="connsiteX19" fmla="*/ 749528 w 2728874"/>
                <a:gd name="connsiteY19" fmla="*/ 2321098 h 3837061"/>
                <a:gd name="connsiteX20" fmla="*/ 865515 w 2728874"/>
                <a:gd name="connsiteY20" fmla="*/ 2439204 h 3837061"/>
                <a:gd name="connsiteX21" fmla="*/ 1002876 w 2728874"/>
                <a:gd name="connsiteY21" fmla="*/ 2600018 h 3837061"/>
                <a:gd name="connsiteX22" fmla="*/ 1059456 w 2728874"/>
                <a:gd name="connsiteY22" fmla="*/ 2692387 h 3837061"/>
                <a:gd name="connsiteX23" fmla="*/ 1106103 w 2728874"/>
                <a:gd name="connsiteY23" fmla="*/ 2869884 h 3837061"/>
                <a:gd name="connsiteX24" fmla="*/ 1055344 w 2728874"/>
                <a:gd name="connsiteY24" fmla="*/ 2922661 h 3837061"/>
                <a:gd name="connsiteX25" fmla="*/ 1013336 w 2728874"/>
                <a:gd name="connsiteY25" fmla="*/ 3016667 h 3837061"/>
                <a:gd name="connsiteX26" fmla="*/ 967397 w 2728874"/>
                <a:gd name="connsiteY26" fmla="*/ 3101137 h 3837061"/>
                <a:gd name="connsiteX27" fmla="*/ 935703 w 2728874"/>
                <a:gd name="connsiteY27" fmla="*/ 3119215 h 3837061"/>
                <a:gd name="connsiteX28" fmla="*/ 935703 w 2728874"/>
                <a:gd name="connsiteY28" fmla="*/ 3196127 h 3837061"/>
                <a:gd name="connsiteX29" fmla="*/ 927157 w 2728874"/>
                <a:gd name="connsiteY29" fmla="*/ 3298676 h 3837061"/>
                <a:gd name="connsiteX30" fmla="*/ 892974 w 2728874"/>
                <a:gd name="connsiteY30" fmla="*/ 3375588 h 3837061"/>
                <a:gd name="connsiteX31" fmla="*/ 850245 w 2728874"/>
                <a:gd name="connsiteY31" fmla="*/ 3392680 h 3837061"/>
                <a:gd name="connsiteX32" fmla="*/ 713512 w 2728874"/>
                <a:gd name="connsiteY32" fmla="*/ 3461046 h 3837061"/>
                <a:gd name="connsiteX33" fmla="*/ 687875 w 2728874"/>
                <a:gd name="connsiteY33" fmla="*/ 3614871 h 3837061"/>
                <a:gd name="connsiteX34" fmla="*/ 687875 w 2728874"/>
                <a:gd name="connsiteY34" fmla="*/ 3785787 h 3837061"/>
                <a:gd name="connsiteX35" fmla="*/ 935703 w 2728874"/>
                <a:gd name="connsiteY35" fmla="*/ 3828516 h 3837061"/>
                <a:gd name="connsiteX36" fmla="*/ 1089527 w 2728874"/>
                <a:gd name="connsiteY36" fmla="*/ 3802878 h 3837061"/>
                <a:gd name="connsiteX37" fmla="*/ 1303172 w 2728874"/>
                <a:gd name="connsiteY37" fmla="*/ 3811424 h 3837061"/>
                <a:gd name="connsiteX38" fmla="*/ 1610821 w 2728874"/>
                <a:gd name="connsiteY38" fmla="*/ 3802878 h 3837061"/>
                <a:gd name="connsiteX39" fmla="*/ 1824466 w 2728874"/>
                <a:gd name="connsiteY39" fmla="*/ 3819970 h 3837061"/>
                <a:gd name="connsiteX40" fmla="*/ 1909924 w 2728874"/>
                <a:gd name="connsiteY40" fmla="*/ 3819970 h 3837061"/>
                <a:gd name="connsiteX41" fmla="*/ 2029565 w 2728874"/>
                <a:gd name="connsiteY41" fmla="*/ 3819970 h 3837061"/>
                <a:gd name="connsiteX42" fmla="*/ 2260301 w 2728874"/>
                <a:gd name="connsiteY42" fmla="*/ 3828516 h 3837061"/>
                <a:gd name="connsiteX43" fmla="*/ 2337213 w 2728874"/>
                <a:gd name="connsiteY43" fmla="*/ 3837061 h 3837061"/>
                <a:gd name="connsiteX44" fmla="*/ 2473946 w 2728874"/>
                <a:gd name="connsiteY44" fmla="*/ 3819970 h 3837061"/>
                <a:gd name="connsiteX45" fmla="*/ 2721773 w 2728874"/>
                <a:gd name="connsiteY45" fmla="*/ 3777241 h 3837061"/>
                <a:gd name="connsiteX46" fmla="*/ 2653407 w 2728874"/>
                <a:gd name="connsiteY46" fmla="*/ 3700329 h 3837061"/>
                <a:gd name="connsiteX47" fmla="*/ 2567950 w 2728874"/>
                <a:gd name="connsiteY47" fmla="*/ 3520867 h 3837061"/>
                <a:gd name="connsiteX48" fmla="*/ 2431217 w 2728874"/>
                <a:gd name="connsiteY48" fmla="*/ 3409771 h 3837061"/>
                <a:gd name="connsiteX49" fmla="*/ 2499584 w 2728874"/>
                <a:gd name="connsiteY49" fmla="*/ 3161944 h 3837061"/>
                <a:gd name="connsiteX50" fmla="*/ 2500305 w 2728874"/>
                <a:gd name="connsiteY50" fmla="*/ 3136309 h 3837061"/>
                <a:gd name="connsiteX51" fmla="*/ 2499584 w 2728874"/>
                <a:gd name="connsiteY51" fmla="*/ 2999574 h 3837061"/>
                <a:gd name="connsiteX52" fmla="*/ 2473946 w 2728874"/>
                <a:gd name="connsiteY52" fmla="*/ 2914116 h 3837061"/>
                <a:gd name="connsiteX53" fmla="*/ 2431217 w 2728874"/>
                <a:gd name="connsiteY53" fmla="*/ 2871386 h 3837061"/>
                <a:gd name="connsiteX54" fmla="*/ 2379942 w 2728874"/>
                <a:gd name="connsiteY54" fmla="*/ 2751745 h 3837061"/>
                <a:gd name="connsiteX55" fmla="*/ 2303030 w 2728874"/>
                <a:gd name="connsiteY55" fmla="*/ 2512463 h 3837061"/>
                <a:gd name="connsiteX56" fmla="*/ 2286661 w 2728874"/>
                <a:gd name="connsiteY56" fmla="*/ 2503920 h 3837061"/>
                <a:gd name="connsiteX57" fmla="*/ 2243210 w 2728874"/>
                <a:gd name="connsiteY57" fmla="*/ 2444097 h 3837061"/>
                <a:gd name="connsiteX58" fmla="*/ 2209026 w 2728874"/>
                <a:gd name="connsiteY58" fmla="*/ 2392822 h 3837061"/>
                <a:gd name="connsiteX59" fmla="*/ 2157752 w 2728874"/>
                <a:gd name="connsiteY59" fmla="*/ 2221906 h 3837061"/>
                <a:gd name="connsiteX60" fmla="*/ 2115023 w 2728874"/>
                <a:gd name="connsiteY60" fmla="*/ 2093719 h 3837061"/>
                <a:gd name="connsiteX61" fmla="*/ 1961199 w 2728874"/>
                <a:gd name="connsiteY61" fmla="*/ 2008262 h 3837061"/>
                <a:gd name="connsiteX62" fmla="*/ 1884287 w 2728874"/>
                <a:gd name="connsiteY62" fmla="*/ 1845892 h 3837061"/>
                <a:gd name="connsiteX63" fmla="*/ 1747554 w 2728874"/>
                <a:gd name="connsiteY63" fmla="*/ 1657884 h 3837061"/>
                <a:gd name="connsiteX64" fmla="*/ 1696279 w 2728874"/>
                <a:gd name="connsiteY64" fmla="*/ 1427147 h 3837061"/>
                <a:gd name="connsiteX65" fmla="*/ 1610822 w 2728874"/>
                <a:gd name="connsiteY65" fmla="*/ 1341690 h 3837061"/>
                <a:gd name="connsiteX66" fmla="*/ 1516817 w 2728874"/>
                <a:gd name="connsiteY66" fmla="*/ 1119499 h 3837061"/>
                <a:gd name="connsiteX67" fmla="*/ 1422813 w 2728874"/>
                <a:gd name="connsiteY67" fmla="*/ 1025495 h 3837061"/>
                <a:gd name="connsiteX68" fmla="*/ 1362993 w 2728874"/>
                <a:gd name="connsiteY68" fmla="*/ 931491 h 3837061"/>
                <a:gd name="connsiteX69" fmla="*/ 1268989 w 2728874"/>
                <a:gd name="connsiteY69" fmla="*/ 914400 h 3837061"/>
                <a:gd name="connsiteX70" fmla="*/ 1234805 w 2728874"/>
                <a:gd name="connsiteY70" fmla="*/ 888762 h 3837061"/>
                <a:gd name="connsiteX71" fmla="*/ 1149348 w 2728874"/>
                <a:gd name="connsiteY71" fmla="*/ 828942 h 3837061"/>
                <a:gd name="connsiteX72" fmla="*/ 1166440 w 2728874"/>
                <a:gd name="connsiteY72" fmla="*/ 709301 h 3837061"/>
                <a:gd name="connsiteX73" fmla="*/ 1072436 w 2728874"/>
                <a:gd name="connsiteY73" fmla="*/ 632388 h 3837061"/>
                <a:gd name="connsiteX74" fmla="*/ 986978 w 2728874"/>
                <a:gd name="connsiteY74" fmla="*/ 649480 h 3837061"/>
                <a:gd name="connsiteX75" fmla="*/ 952795 w 2728874"/>
                <a:gd name="connsiteY75" fmla="*/ 529839 h 3837061"/>
                <a:gd name="connsiteX76" fmla="*/ 952795 w 2728874"/>
                <a:gd name="connsiteY76" fmla="*/ 435835 h 3837061"/>
                <a:gd name="connsiteX77" fmla="*/ 841699 w 2728874"/>
                <a:gd name="connsiteY77" fmla="*/ 376015 h 3837061"/>
                <a:gd name="connsiteX78" fmla="*/ 781879 w 2728874"/>
                <a:gd name="connsiteY78" fmla="*/ 247828 h 3837061"/>
                <a:gd name="connsiteX79" fmla="*/ 670784 w 2728874"/>
                <a:gd name="connsiteY79" fmla="*/ 205099 h 3837061"/>
                <a:gd name="connsiteX80" fmla="*/ 645146 w 2728874"/>
                <a:gd name="connsiteY80" fmla="*/ 111095 h 3837061"/>
                <a:gd name="connsiteX81" fmla="*/ 653692 w 2728874"/>
                <a:gd name="connsiteY81" fmla="*/ 51274 h 3837061"/>
                <a:gd name="connsiteX82" fmla="*/ 645146 w 2728874"/>
                <a:gd name="connsiteY82" fmla="*/ 0 h 3837061"/>
                <a:gd name="connsiteX83" fmla="*/ 166582 w 2728874"/>
                <a:gd name="connsiteY83" fmla="*/ 34183 h 3837061"/>
                <a:gd name="connsiteX0" fmla="*/ 284758 w 2847050"/>
                <a:gd name="connsiteY0" fmla="*/ 34183 h 3837061"/>
                <a:gd name="connsiteX1" fmla="*/ 361670 w 2847050"/>
                <a:gd name="connsiteY1" fmla="*/ 153824 h 3837061"/>
                <a:gd name="connsiteX2" fmla="*/ 0 w 2847050"/>
                <a:gd name="connsiteY2" fmla="*/ 441756 h 3837061"/>
                <a:gd name="connsiteX3" fmla="*/ 118176 w 2847050"/>
                <a:gd name="connsiteY3" fmla="*/ 479480 h 3837061"/>
                <a:gd name="connsiteX4" fmla="*/ 292571 w 2847050"/>
                <a:gd name="connsiteY4" fmla="*/ 510672 h 3837061"/>
                <a:gd name="connsiteX5" fmla="*/ 414166 w 2847050"/>
                <a:gd name="connsiteY5" fmla="*/ 584654 h 3837061"/>
                <a:gd name="connsiteX6" fmla="*/ 470446 w 2847050"/>
                <a:gd name="connsiteY6" fmla="*/ 718884 h 3837061"/>
                <a:gd name="connsiteX7" fmla="*/ 543391 w 2847050"/>
                <a:gd name="connsiteY7" fmla="*/ 825462 h 3837061"/>
                <a:gd name="connsiteX8" fmla="*/ 574095 w 2847050"/>
                <a:gd name="connsiteY8" fmla="*/ 931613 h 3837061"/>
                <a:gd name="connsiteX9" fmla="*/ 624880 w 2847050"/>
                <a:gd name="connsiteY9" fmla="*/ 983925 h 3837061"/>
                <a:gd name="connsiteX10" fmla="*/ 737441 w 2847050"/>
                <a:gd name="connsiteY10" fmla="*/ 1055832 h 3837061"/>
                <a:gd name="connsiteX11" fmla="*/ 916353 w 2847050"/>
                <a:gd name="connsiteY11" fmla="*/ 1163936 h 3837061"/>
                <a:gd name="connsiteX12" fmla="*/ 948522 w 2847050"/>
                <a:gd name="connsiteY12" fmla="*/ 1283638 h 3837061"/>
                <a:gd name="connsiteX13" fmla="*/ 952611 w 2847050"/>
                <a:gd name="connsiteY13" fmla="*/ 1429405 h 3837061"/>
                <a:gd name="connsiteX14" fmla="*/ 880765 w 2847050"/>
                <a:gd name="connsiteY14" fmla="*/ 1563147 h 3837061"/>
                <a:gd name="connsiteX15" fmla="*/ 837623 w 2847050"/>
                <a:gd name="connsiteY15" fmla="*/ 1725555 h 3837061"/>
                <a:gd name="connsiteX16" fmla="*/ 822458 w 2847050"/>
                <a:gd name="connsiteY16" fmla="*/ 1906994 h 3837061"/>
                <a:gd name="connsiteX17" fmla="*/ 879197 w 2847050"/>
                <a:gd name="connsiteY17" fmla="*/ 2064365 h 3837061"/>
                <a:gd name="connsiteX18" fmla="*/ 859101 w 2847050"/>
                <a:gd name="connsiteY18" fmla="*/ 2189377 h 3837061"/>
                <a:gd name="connsiteX19" fmla="*/ 867704 w 2847050"/>
                <a:gd name="connsiteY19" fmla="*/ 2321098 h 3837061"/>
                <a:gd name="connsiteX20" fmla="*/ 983691 w 2847050"/>
                <a:gd name="connsiteY20" fmla="*/ 2439204 h 3837061"/>
                <a:gd name="connsiteX21" fmla="*/ 1121052 w 2847050"/>
                <a:gd name="connsiteY21" fmla="*/ 2600018 h 3837061"/>
                <a:gd name="connsiteX22" fmla="*/ 1177632 w 2847050"/>
                <a:gd name="connsiteY22" fmla="*/ 2692387 h 3837061"/>
                <a:gd name="connsiteX23" fmla="*/ 1224279 w 2847050"/>
                <a:gd name="connsiteY23" fmla="*/ 2869884 h 3837061"/>
                <a:gd name="connsiteX24" fmla="*/ 1173520 w 2847050"/>
                <a:gd name="connsiteY24" fmla="*/ 2922661 h 3837061"/>
                <a:gd name="connsiteX25" fmla="*/ 1131512 w 2847050"/>
                <a:gd name="connsiteY25" fmla="*/ 3016667 h 3837061"/>
                <a:gd name="connsiteX26" fmla="*/ 1085573 w 2847050"/>
                <a:gd name="connsiteY26" fmla="*/ 3101137 h 3837061"/>
                <a:gd name="connsiteX27" fmla="*/ 1053879 w 2847050"/>
                <a:gd name="connsiteY27" fmla="*/ 3119215 h 3837061"/>
                <a:gd name="connsiteX28" fmla="*/ 1053879 w 2847050"/>
                <a:gd name="connsiteY28" fmla="*/ 3196127 h 3837061"/>
                <a:gd name="connsiteX29" fmla="*/ 1045333 w 2847050"/>
                <a:gd name="connsiteY29" fmla="*/ 3298676 h 3837061"/>
                <a:gd name="connsiteX30" fmla="*/ 1011150 w 2847050"/>
                <a:gd name="connsiteY30" fmla="*/ 3375588 h 3837061"/>
                <a:gd name="connsiteX31" fmla="*/ 968421 w 2847050"/>
                <a:gd name="connsiteY31" fmla="*/ 3392680 h 3837061"/>
                <a:gd name="connsiteX32" fmla="*/ 831688 w 2847050"/>
                <a:gd name="connsiteY32" fmla="*/ 3461046 h 3837061"/>
                <a:gd name="connsiteX33" fmla="*/ 806051 w 2847050"/>
                <a:gd name="connsiteY33" fmla="*/ 3614871 h 3837061"/>
                <a:gd name="connsiteX34" fmla="*/ 806051 w 2847050"/>
                <a:gd name="connsiteY34" fmla="*/ 3785787 h 3837061"/>
                <a:gd name="connsiteX35" fmla="*/ 1053879 w 2847050"/>
                <a:gd name="connsiteY35" fmla="*/ 3828516 h 3837061"/>
                <a:gd name="connsiteX36" fmla="*/ 1207703 w 2847050"/>
                <a:gd name="connsiteY36" fmla="*/ 3802878 h 3837061"/>
                <a:gd name="connsiteX37" fmla="*/ 1421348 w 2847050"/>
                <a:gd name="connsiteY37" fmla="*/ 3811424 h 3837061"/>
                <a:gd name="connsiteX38" fmla="*/ 1728997 w 2847050"/>
                <a:gd name="connsiteY38" fmla="*/ 3802878 h 3837061"/>
                <a:gd name="connsiteX39" fmla="*/ 1942642 w 2847050"/>
                <a:gd name="connsiteY39" fmla="*/ 3819970 h 3837061"/>
                <a:gd name="connsiteX40" fmla="*/ 2028100 w 2847050"/>
                <a:gd name="connsiteY40" fmla="*/ 3819970 h 3837061"/>
                <a:gd name="connsiteX41" fmla="*/ 2147741 w 2847050"/>
                <a:gd name="connsiteY41" fmla="*/ 3819970 h 3837061"/>
                <a:gd name="connsiteX42" fmla="*/ 2378477 w 2847050"/>
                <a:gd name="connsiteY42" fmla="*/ 3828516 h 3837061"/>
                <a:gd name="connsiteX43" fmla="*/ 2455389 w 2847050"/>
                <a:gd name="connsiteY43" fmla="*/ 3837061 h 3837061"/>
                <a:gd name="connsiteX44" fmla="*/ 2592122 w 2847050"/>
                <a:gd name="connsiteY44" fmla="*/ 3819970 h 3837061"/>
                <a:gd name="connsiteX45" fmla="*/ 2839949 w 2847050"/>
                <a:gd name="connsiteY45" fmla="*/ 3777241 h 3837061"/>
                <a:gd name="connsiteX46" fmla="*/ 2771583 w 2847050"/>
                <a:gd name="connsiteY46" fmla="*/ 3700329 h 3837061"/>
                <a:gd name="connsiteX47" fmla="*/ 2686126 w 2847050"/>
                <a:gd name="connsiteY47" fmla="*/ 3520867 h 3837061"/>
                <a:gd name="connsiteX48" fmla="*/ 2549393 w 2847050"/>
                <a:gd name="connsiteY48" fmla="*/ 3409771 h 3837061"/>
                <a:gd name="connsiteX49" fmla="*/ 2617760 w 2847050"/>
                <a:gd name="connsiteY49" fmla="*/ 3161944 h 3837061"/>
                <a:gd name="connsiteX50" fmla="*/ 2618481 w 2847050"/>
                <a:gd name="connsiteY50" fmla="*/ 3136309 h 3837061"/>
                <a:gd name="connsiteX51" fmla="*/ 2617760 w 2847050"/>
                <a:gd name="connsiteY51" fmla="*/ 2999574 h 3837061"/>
                <a:gd name="connsiteX52" fmla="*/ 2592122 w 2847050"/>
                <a:gd name="connsiteY52" fmla="*/ 2914116 h 3837061"/>
                <a:gd name="connsiteX53" fmla="*/ 2549393 w 2847050"/>
                <a:gd name="connsiteY53" fmla="*/ 2871386 h 3837061"/>
                <a:gd name="connsiteX54" fmla="*/ 2498118 w 2847050"/>
                <a:gd name="connsiteY54" fmla="*/ 2751745 h 3837061"/>
                <a:gd name="connsiteX55" fmla="*/ 2421206 w 2847050"/>
                <a:gd name="connsiteY55" fmla="*/ 2512463 h 3837061"/>
                <a:gd name="connsiteX56" fmla="*/ 2404837 w 2847050"/>
                <a:gd name="connsiteY56" fmla="*/ 2503920 h 3837061"/>
                <a:gd name="connsiteX57" fmla="*/ 2361386 w 2847050"/>
                <a:gd name="connsiteY57" fmla="*/ 2444097 h 3837061"/>
                <a:gd name="connsiteX58" fmla="*/ 2327202 w 2847050"/>
                <a:gd name="connsiteY58" fmla="*/ 2392822 h 3837061"/>
                <a:gd name="connsiteX59" fmla="*/ 2275928 w 2847050"/>
                <a:gd name="connsiteY59" fmla="*/ 2221906 h 3837061"/>
                <a:gd name="connsiteX60" fmla="*/ 2233199 w 2847050"/>
                <a:gd name="connsiteY60" fmla="*/ 2093719 h 3837061"/>
                <a:gd name="connsiteX61" fmla="*/ 2079375 w 2847050"/>
                <a:gd name="connsiteY61" fmla="*/ 2008262 h 3837061"/>
                <a:gd name="connsiteX62" fmla="*/ 2002463 w 2847050"/>
                <a:gd name="connsiteY62" fmla="*/ 1845892 h 3837061"/>
                <a:gd name="connsiteX63" fmla="*/ 1865730 w 2847050"/>
                <a:gd name="connsiteY63" fmla="*/ 1657884 h 3837061"/>
                <a:gd name="connsiteX64" fmla="*/ 1814455 w 2847050"/>
                <a:gd name="connsiteY64" fmla="*/ 1427147 h 3837061"/>
                <a:gd name="connsiteX65" fmla="*/ 1728998 w 2847050"/>
                <a:gd name="connsiteY65" fmla="*/ 1341690 h 3837061"/>
                <a:gd name="connsiteX66" fmla="*/ 1634993 w 2847050"/>
                <a:gd name="connsiteY66" fmla="*/ 1119499 h 3837061"/>
                <a:gd name="connsiteX67" fmla="*/ 1540989 w 2847050"/>
                <a:gd name="connsiteY67" fmla="*/ 1025495 h 3837061"/>
                <a:gd name="connsiteX68" fmla="*/ 1481169 w 2847050"/>
                <a:gd name="connsiteY68" fmla="*/ 931491 h 3837061"/>
                <a:gd name="connsiteX69" fmla="*/ 1387165 w 2847050"/>
                <a:gd name="connsiteY69" fmla="*/ 914400 h 3837061"/>
                <a:gd name="connsiteX70" fmla="*/ 1352981 w 2847050"/>
                <a:gd name="connsiteY70" fmla="*/ 888762 h 3837061"/>
                <a:gd name="connsiteX71" fmla="*/ 1267524 w 2847050"/>
                <a:gd name="connsiteY71" fmla="*/ 828942 h 3837061"/>
                <a:gd name="connsiteX72" fmla="*/ 1284616 w 2847050"/>
                <a:gd name="connsiteY72" fmla="*/ 709301 h 3837061"/>
                <a:gd name="connsiteX73" fmla="*/ 1190612 w 2847050"/>
                <a:gd name="connsiteY73" fmla="*/ 632388 h 3837061"/>
                <a:gd name="connsiteX74" fmla="*/ 1105154 w 2847050"/>
                <a:gd name="connsiteY74" fmla="*/ 649480 h 3837061"/>
                <a:gd name="connsiteX75" fmla="*/ 1070971 w 2847050"/>
                <a:gd name="connsiteY75" fmla="*/ 529839 h 3837061"/>
                <a:gd name="connsiteX76" fmla="*/ 1070971 w 2847050"/>
                <a:gd name="connsiteY76" fmla="*/ 435835 h 3837061"/>
                <a:gd name="connsiteX77" fmla="*/ 959875 w 2847050"/>
                <a:gd name="connsiteY77" fmla="*/ 376015 h 3837061"/>
                <a:gd name="connsiteX78" fmla="*/ 900055 w 2847050"/>
                <a:gd name="connsiteY78" fmla="*/ 247828 h 3837061"/>
                <a:gd name="connsiteX79" fmla="*/ 788960 w 2847050"/>
                <a:gd name="connsiteY79" fmla="*/ 205099 h 3837061"/>
                <a:gd name="connsiteX80" fmla="*/ 763322 w 2847050"/>
                <a:gd name="connsiteY80" fmla="*/ 111095 h 3837061"/>
                <a:gd name="connsiteX81" fmla="*/ 771868 w 2847050"/>
                <a:gd name="connsiteY81" fmla="*/ 51274 h 3837061"/>
                <a:gd name="connsiteX82" fmla="*/ 763322 w 2847050"/>
                <a:gd name="connsiteY82" fmla="*/ 0 h 3837061"/>
                <a:gd name="connsiteX83" fmla="*/ 284758 w 2847050"/>
                <a:gd name="connsiteY83" fmla="*/ 34183 h 3837061"/>
                <a:gd name="connsiteX0" fmla="*/ 432539 w 2994831"/>
                <a:gd name="connsiteY0" fmla="*/ 34183 h 3837061"/>
                <a:gd name="connsiteX1" fmla="*/ 0 w 2994831"/>
                <a:gd name="connsiteY1" fmla="*/ 375892 h 3837061"/>
                <a:gd name="connsiteX2" fmla="*/ 147781 w 2994831"/>
                <a:gd name="connsiteY2" fmla="*/ 441756 h 3837061"/>
                <a:gd name="connsiteX3" fmla="*/ 265957 w 2994831"/>
                <a:gd name="connsiteY3" fmla="*/ 479480 h 3837061"/>
                <a:gd name="connsiteX4" fmla="*/ 440352 w 2994831"/>
                <a:gd name="connsiteY4" fmla="*/ 510672 h 3837061"/>
                <a:gd name="connsiteX5" fmla="*/ 561947 w 2994831"/>
                <a:gd name="connsiteY5" fmla="*/ 584654 h 3837061"/>
                <a:gd name="connsiteX6" fmla="*/ 618227 w 2994831"/>
                <a:gd name="connsiteY6" fmla="*/ 718884 h 3837061"/>
                <a:gd name="connsiteX7" fmla="*/ 691172 w 2994831"/>
                <a:gd name="connsiteY7" fmla="*/ 825462 h 3837061"/>
                <a:gd name="connsiteX8" fmla="*/ 721876 w 2994831"/>
                <a:gd name="connsiteY8" fmla="*/ 931613 h 3837061"/>
                <a:gd name="connsiteX9" fmla="*/ 772661 w 2994831"/>
                <a:gd name="connsiteY9" fmla="*/ 983925 h 3837061"/>
                <a:gd name="connsiteX10" fmla="*/ 885222 w 2994831"/>
                <a:gd name="connsiteY10" fmla="*/ 1055832 h 3837061"/>
                <a:gd name="connsiteX11" fmla="*/ 1064134 w 2994831"/>
                <a:gd name="connsiteY11" fmla="*/ 1163936 h 3837061"/>
                <a:gd name="connsiteX12" fmla="*/ 1096303 w 2994831"/>
                <a:gd name="connsiteY12" fmla="*/ 1283638 h 3837061"/>
                <a:gd name="connsiteX13" fmla="*/ 1100392 w 2994831"/>
                <a:gd name="connsiteY13" fmla="*/ 1429405 h 3837061"/>
                <a:gd name="connsiteX14" fmla="*/ 1028546 w 2994831"/>
                <a:gd name="connsiteY14" fmla="*/ 1563147 h 3837061"/>
                <a:gd name="connsiteX15" fmla="*/ 985404 w 2994831"/>
                <a:gd name="connsiteY15" fmla="*/ 1725555 h 3837061"/>
                <a:gd name="connsiteX16" fmla="*/ 970239 w 2994831"/>
                <a:gd name="connsiteY16" fmla="*/ 1906994 h 3837061"/>
                <a:gd name="connsiteX17" fmla="*/ 1026978 w 2994831"/>
                <a:gd name="connsiteY17" fmla="*/ 2064365 h 3837061"/>
                <a:gd name="connsiteX18" fmla="*/ 1006882 w 2994831"/>
                <a:gd name="connsiteY18" fmla="*/ 2189377 h 3837061"/>
                <a:gd name="connsiteX19" fmla="*/ 1015485 w 2994831"/>
                <a:gd name="connsiteY19" fmla="*/ 2321098 h 3837061"/>
                <a:gd name="connsiteX20" fmla="*/ 1131472 w 2994831"/>
                <a:gd name="connsiteY20" fmla="*/ 2439204 h 3837061"/>
                <a:gd name="connsiteX21" fmla="*/ 1268833 w 2994831"/>
                <a:gd name="connsiteY21" fmla="*/ 2600018 h 3837061"/>
                <a:gd name="connsiteX22" fmla="*/ 1325413 w 2994831"/>
                <a:gd name="connsiteY22" fmla="*/ 2692387 h 3837061"/>
                <a:gd name="connsiteX23" fmla="*/ 1372060 w 2994831"/>
                <a:gd name="connsiteY23" fmla="*/ 2869884 h 3837061"/>
                <a:gd name="connsiteX24" fmla="*/ 1321301 w 2994831"/>
                <a:gd name="connsiteY24" fmla="*/ 2922661 h 3837061"/>
                <a:gd name="connsiteX25" fmla="*/ 1279293 w 2994831"/>
                <a:gd name="connsiteY25" fmla="*/ 3016667 h 3837061"/>
                <a:gd name="connsiteX26" fmla="*/ 1233354 w 2994831"/>
                <a:gd name="connsiteY26" fmla="*/ 3101137 h 3837061"/>
                <a:gd name="connsiteX27" fmla="*/ 1201660 w 2994831"/>
                <a:gd name="connsiteY27" fmla="*/ 3119215 h 3837061"/>
                <a:gd name="connsiteX28" fmla="*/ 1201660 w 2994831"/>
                <a:gd name="connsiteY28" fmla="*/ 3196127 h 3837061"/>
                <a:gd name="connsiteX29" fmla="*/ 1193114 w 2994831"/>
                <a:gd name="connsiteY29" fmla="*/ 3298676 h 3837061"/>
                <a:gd name="connsiteX30" fmla="*/ 1158931 w 2994831"/>
                <a:gd name="connsiteY30" fmla="*/ 3375588 h 3837061"/>
                <a:gd name="connsiteX31" fmla="*/ 1116202 w 2994831"/>
                <a:gd name="connsiteY31" fmla="*/ 3392680 h 3837061"/>
                <a:gd name="connsiteX32" fmla="*/ 979469 w 2994831"/>
                <a:gd name="connsiteY32" fmla="*/ 3461046 h 3837061"/>
                <a:gd name="connsiteX33" fmla="*/ 953832 w 2994831"/>
                <a:gd name="connsiteY33" fmla="*/ 3614871 h 3837061"/>
                <a:gd name="connsiteX34" fmla="*/ 953832 w 2994831"/>
                <a:gd name="connsiteY34" fmla="*/ 3785787 h 3837061"/>
                <a:gd name="connsiteX35" fmla="*/ 1201660 w 2994831"/>
                <a:gd name="connsiteY35" fmla="*/ 3828516 h 3837061"/>
                <a:gd name="connsiteX36" fmla="*/ 1355484 w 2994831"/>
                <a:gd name="connsiteY36" fmla="*/ 3802878 h 3837061"/>
                <a:gd name="connsiteX37" fmla="*/ 1569129 w 2994831"/>
                <a:gd name="connsiteY37" fmla="*/ 3811424 h 3837061"/>
                <a:gd name="connsiteX38" fmla="*/ 1876778 w 2994831"/>
                <a:gd name="connsiteY38" fmla="*/ 3802878 h 3837061"/>
                <a:gd name="connsiteX39" fmla="*/ 2090423 w 2994831"/>
                <a:gd name="connsiteY39" fmla="*/ 3819970 h 3837061"/>
                <a:gd name="connsiteX40" fmla="*/ 2175881 w 2994831"/>
                <a:gd name="connsiteY40" fmla="*/ 3819970 h 3837061"/>
                <a:gd name="connsiteX41" fmla="*/ 2295522 w 2994831"/>
                <a:gd name="connsiteY41" fmla="*/ 3819970 h 3837061"/>
                <a:gd name="connsiteX42" fmla="*/ 2526258 w 2994831"/>
                <a:gd name="connsiteY42" fmla="*/ 3828516 h 3837061"/>
                <a:gd name="connsiteX43" fmla="*/ 2603170 w 2994831"/>
                <a:gd name="connsiteY43" fmla="*/ 3837061 h 3837061"/>
                <a:gd name="connsiteX44" fmla="*/ 2739903 w 2994831"/>
                <a:gd name="connsiteY44" fmla="*/ 3819970 h 3837061"/>
                <a:gd name="connsiteX45" fmla="*/ 2987730 w 2994831"/>
                <a:gd name="connsiteY45" fmla="*/ 3777241 h 3837061"/>
                <a:gd name="connsiteX46" fmla="*/ 2919364 w 2994831"/>
                <a:gd name="connsiteY46" fmla="*/ 3700329 h 3837061"/>
                <a:gd name="connsiteX47" fmla="*/ 2833907 w 2994831"/>
                <a:gd name="connsiteY47" fmla="*/ 3520867 h 3837061"/>
                <a:gd name="connsiteX48" fmla="*/ 2697174 w 2994831"/>
                <a:gd name="connsiteY48" fmla="*/ 3409771 h 3837061"/>
                <a:gd name="connsiteX49" fmla="*/ 2765541 w 2994831"/>
                <a:gd name="connsiteY49" fmla="*/ 3161944 h 3837061"/>
                <a:gd name="connsiteX50" fmla="*/ 2766262 w 2994831"/>
                <a:gd name="connsiteY50" fmla="*/ 3136309 h 3837061"/>
                <a:gd name="connsiteX51" fmla="*/ 2765541 w 2994831"/>
                <a:gd name="connsiteY51" fmla="*/ 2999574 h 3837061"/>
                <a:gd name="connsiteX52" fmla="*/ 2739903 w 2994831"/>
                <a:gd name="connsiteY52" fmla="*/ 2914116 h 3837061"/>
                <a:gd name="connsiteX53" fmla="*/ 2697174 w 2994831"/>
                <a:gd name="connsiteY53" fmla="*/ 2871386 h 3837061"/>
                <a:gd name="connsiteX54" fmla="*/ 2645899 w 2994831"/>
                <a:gd name="connsiteY54" fmla="*/ 2751745 h 3837061"/>
                <a:gd name="connsiteX55" fmla="*/ 2568987 w 2994831"/>
                <a:gd name="connsiteY55" fmla="*/ 2512463 h 3837061"/>
                <a:gd name="connsiteX56" fmla="*/ 2552618 w 2994831"/>
                <a:gd name="connsiteY56" fmla="*/ 2503920 h 3837061"/>
                <a:gd name="connsiteX57" fmla="*/ 2509167 w 2994831"/>
                <a:gd name="connsiteY57" fmla="*/ 2444097 h 3837061"/>
                <a:gd name="connsiteX58" fmla="*/ 2474983 w 2994831"/>
                <a:gd name="connsiteY58" fmla="*/ 2392822 h 3837061"/>
                <a:gd name="connsiteX59" fmla="*/ 2423709 w 2994831"/>
                <a:gd name="connsiteY59" fmla="*/ 2221906 h 3837061"/>
                <a:gd name="connsiteX60" fmla="*/ 2380980 w 2994831"/>
                <a:gd name="connsiteY60" fmla="*/ 2093719 h 3837061"/>
                <a:gd name="connsiteX61" fmla="*/ 2227156 w 2994831"/>
                <a:gd name="connsiteY61" fmla="*/ 2008262 h 3837061"/>
                <a:gd name="connsiteX62" fmla="*/ 2150244 w 2994831"/>
                <a:gd name="connsiteY62" fmla="*/ 1845892 h 3837061"/>
                <a:gd name="connsiteX63" fmla="*/ 2013511 w 2994831"/>
                <a:gd name="connsiteY63" fmla="*/ 1657884 h 3837061"/>
                <a:gd name="connsiteX64" fmla="*/ 1962236 w 2994831"/>
                <a:gd name="connsiteY64" fmla="*/ 1427147 h 3837061"/>
                <a:gd name="connsiteX65" fmla="*/ 1876779 w 2994831"/>
                <a:gd name="connsiteY65" fmla="*/ 1341690 h 3837061"/>
                <a:gd name="connsiteX66" fmla="*/ 1782774 w 2994831"/>
                <a:gd name="connsiteY66" fmla="*/ 1119499 h 3837061"/>
                <a:gd name="connsiteX67" fmla="*/ 1688770 w 2994831"/>
                <a:gd name="connsiteY67" fmla="*/ 1025495 h 3837061"/>
                <a:gd name="connsiteX68" fmla="*/ 1628950 w 2994831"/>
                <a:gd name="connsiteY68" fmla="*/ 931491 h 3837061"/>
                <a:gd name="connsiteX69" fmla="*/ 1534946 w 2994831"/>
                <a:gd name="connsiteY69" fmla="*/ 914400 h 3837061"/>
                <a:gd name="connsiteX70" fmla="*/ 1500762 w 2994831"/>
                <a:gd name="connsiteY70" fmla="*/ 888762 h 3837061"/>
                <a:gd name="connsiteX71" fmla="*/ 1415305 w 2994831"/>
                <a:gd name="connsiteY71" fmla="*/ 828942 h 3837061"/>
                <a:gd name="connsiteX72" fmla="*/ 1432397 w 2994831"/>
                <a:gd name="connsiteY72" fmla="*/ 709301 h 3837061"/>
                <a:gd name="connsiteX73" fmla="*/ 1338393 w 2994831"/>
                <a:gd name="connsiteY73" fmla="*/ 632388 h 3837061"/>
                <a:gd name="connsiteX74" fmla="*/ 1252935 w 2994831"/>
                <a:gd name="connsiteY74" fmla="*/ 649480 h 3837061"/>
                <a:gd name="connsiteX75" fmla="*/ 1218752 w 2994831"/>
                <a:gd name="connsiteY75" fmla="*/ 529839 h 3837061"/>
                <a:gd name="connsiteX76" fmla="*/ 1218752 w 2994831"/>
                <a:gd name="connsiteY76" fmla="*/ 435835 h 3837061"/>
                <a:gd name="connsiteX77" fmla="*/ 1107656 w 2994831"/>
                <a:gd name="connsiteY77" fmla="*/ 376015 h 3837061"/>
                <a:gd name="connsiteX78" fmla="*/ 1047836 w 2994831"/>
                <a:gd name="connsiteY78" fmla="*/ 247828 h 3837061"/>
                <a:gd name="connsiteX79" fmla="*/ 936741 w 2994831"/>
                <a:gd name="connsiteY79" fmla="*/ 205099 h 3837061"/>
                <a:gd name="connsiteX80" fmla="*/ 911103 w 2994831"/>
                <a:gd name="connsiteY80" fmla="*/ 111095 h 3837061"/>
                <a:gd name="connsiteX81" fmla="*/ 919649 w 2994831"/>
                <a:gd name="connsiteY81" fmla="*/ 51274 h 3837061"/>
                <a:gd name="connsiteX82" fmla="*/ 911103 w 2994831"/>
                <a:gd name="connsiteY82" fmla="*/ 0 h 3837061"/>
                <a:gd name="connsiteX83" fmla="*/ 432539 w 2994831"/>
                <a:gd name="connsiteY83" fmla="*/ 34183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0 w 3091338"/>
                <a:gd name="connsiteY83" fmla="*/ 288908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156853 w 3091338"/>
                <a:gd name="connsiteY83" fmla="*/ 250371 h 3837061"/>
                <a:gd name="connsiteX84" fmla="*/ 0 w 3091338"/>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0 w 3287182"/>
                <a:gd name="connsiteY83" fmla="*/ 256903 h 3837061"/>
                <a:gd name="connsiteX84" fmla="*/ 195844 w 3287182"/>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254726 w 3287182"/>
                <a:gd name="connsiteY83" fmla="*/ 204651 h 3837061"/>
                <a:gd name="connsiteX84" fmla="*/ 0 w 3287182"/>
                <a:gd name="connsiteY84" fmla="*/ 256903 h 3837061"/>
                <a:gd name="connsiteX85" fmla="*/ 195844 w 3287182"/>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0 w 3417811"/>
                <a:gd name="connsiteY83" fmla="*/ 198119 h 3837061"/>
                <a:gd name="connsiteX84" fmla="*/ 130629 w 3417811"/>
                <a:gd name="connsiteY84" fmla="*/ 256903 h 3837061"/>
                <a:gd name="connsiteX85" fmla="*/ 326473 w 3417811"/>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346167 w 3417811"/>
                <a:gd name="connsiteY83" fmla="*/ 152400 h 3837061"/>
                <a:gd name="connsiteX84" fmla="*/ 0 w 3417811"/>
                <a:gd name="connsiteY84" fmla="*/ 198119 h 3837061"/>
                <a:gd name="connsiteX85" fmla="*/ 130629 w 3417811"/>
                <a:gd name="connsiteY85" fmla="*/ 256903 h 3837061"/>
                <a:gd name="connsiteX86" fmla="*/ 326473 w 3417811"/>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0 w 3541907"/>
                <a:gd name="connsiteY83" fmla="*/ 165462 h 3837061"/>
                <a:gd name="connsiteX84" fmla="*/ 124096 w 3541907"/>
                <a:gd name="connsiteY84" fmla="*/ 198119 h 3837061"/>
                <a:gd name="connsiteX85" fmla="*/ 254725 w 3541907"/>
                <a:gd name="connsiteY85" fmla="*/ 256903 h 3837061"/>
                <a:gd name="connsiteX86" fmla="*/ 450569 w 3541907"/>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228600 w 3541907"/>
                <a:gd name="connsiteY83" fmla="*/ 139337 h 3837061"/>
                <a:gd name="connsiteX84" fmla="*/ 0 w 3541907"/>
                <a:gd name="connsiteY84" fmla="*/ 165462 h 3837061"/>
                <a:gd name="connsiteX85" fmla="*/ 124096 w 3541907"/>
                <a:gd name="connsiteY85" fmla="*/ 198119 h 3837061"/>
                <a:gd name="connsiteX86" fmla="*/ 254725 w 3541907"/>
                <a:gd name="connsiteY86" fmla="*/ 256903 h 3837061"/>
                <a:gd name="connsiteX87" fmla="*/ 450569 w 3541907"/>
                <a:gd name="connsiteY87" fmla="*/ 288908 h 3837061"/>
                <a:gd name="connsiteX0" fmla="*/ 548540 w 3639878"/>
                <a:gd name="connsiteY0" fmla="*/ 288908 h 3837061"/>
                <a:gd name="connsiteX1" fmla="*/ 645047 w 3639878"/>
                <a:gd name="connsiteY1" fmla="*/ 375892 h 3837061"/>
                <a:gd name="connsiteX2" fmla="*/ 792828 w 3639878"/>
                <a:gd name="connsiteY2" fmla="*/ 441756 h 3837061"/>
                <a:gd name="connsiteX3" fmla="*/ 911004 w 3639878"/>
                <a:gd name="connsiteY3" fmla="*/ 479480 h 3837061"/>
                <a:gd name="connsiteX4" fmla="*/ 1085399 w 3639878"/>
                <a:gd name="connsiteY4" fmla="*/ 510672 h 3837061"/>
                <a:gd name="connsiteX5" fmla="*/ 1206994 w 3639878"/>
                <a:gd name="connsiteY5" fmla="*/ 584654 h 3837061"/>
                <a:gd name="connsiteX6" fmla="*/ 1263274 w 3639878"/>
                <a:gd name="connsiteY6" fmla="*/ 718884 h 3837061"/>
                <a:gd name="connsiteX7" fmla="*/ 1336219 w 3639878"/>
                <a:gd name="connsiteY7" fmla="*/ 825462 h 3837061"/>
                <a:gd name="connsiteX8" fmla="*/ 1366923 w 3639878"/>
                <a:gd name="connsiteY8" fmla="*/ 931613 h 3837061"/>
                <a:gd name="connsiteX9" fmla="*/ 1417708 w 3639878"/>
                <a:gd name="connsiteY9" fmla="*/ 983925 h 3837061"/>
                <a:gd name="connsiteX10" fmla="*/ 1530269 w 3639878"/>
                <a:gd name="connsiteY10" fmla="*/ 1055832 h 3837061"/>
                <a:gd name="connsiteX11" fmla="*/ 1709181 w 3639878"/>
                <a:gd name="connsiteY11" fmla="*/ 1163936 h 3837061"/>
                <a:gd name="connsiteX12" fmla="*/ 1741350 w 3639878"/>
                <a:gd name="connsiteY12" fmla="*/ 1283638 h 3837061"/>
                <a:gd name="connsiteX13" fmla="*/ 1745439 w 3639878"/>
                <a:gd name="connsiteY13" fmla="*/ 1429405 h 3837061"/>
                <a:gd name="connsiteX14" fmla="*/ 1673593 w 3639878"/>
                <a:gd name="connsiteY14" fmla="*/ 1563147 h 3837061"/>
                <a:gd name="connsiteX15" fmla="*/ 1630451 w 3639878"/>
                <a:gd name="connsiteY15" fmla="*/ 1725555 h 3837061"/>
                <a:gd name="connsiteX16" fmla="*/ 1615286 w 3639878"/>
                <a:gd name="connsiteY16" fmla="*/ 1906994 h 3837061"/>
                <a:gd name="connsiteX17" fmla="*/ 1672025 w 3639878"/>
                <a:gd name="connsiteY17" fmla="*/ 2064365 h 3837061"/>
                <a:gd name="connsiteX18" fmla="*/ 1651929 w 3639878"/>
                <a:gd name="connsiteY18" fmla="*/ 2189377 h 3837061"/>
                <a:gd name="connsiteX19" fmla="*/ 1660532 w 3639878"/>
                <a:gd name="connsiteY19" fmla="*/ 2321098 h 3837061"/>
                <a:gd name="connsiteX20" fmla="*/ 1776519 w 3639878"/>
                <a:gd name="connsiteY20" fmla="*/ 2439204 h 3837061"/>
                <a:gd name="connsiteX21" fmla="*/ 1913880 w 3639878"/>
                <a:gd name="connsiteY21" fmla="*/ 2600018 h 3837061"/>
                <a:gd name="connsiteX22" fmla="*/ 1970460 w 3639878"/>
                <a:gd name="connsiteY22" fmla="*/ 2692387 h 3837061"/>
                <a:gd name="connsiteX23" fmla="*/ 2017107 w 3639878"/>
                <a:gd name="connsiteY23" fmla="*/ 2869884 h 3837061"/>
                <a:gd name="connsiteX24" fmla="*/ 1966348 w 3639878"/>
                <a:gd name="connsiteY24" fmla="*/ 2922661 h 3837061"/>
                <a:gd name="connsiteX25" fmla="*/ 1924340 w 3639878"/>
                <a:gd name="connsiteY25" fmla="*/ 3016667 h 3837061"/>
                <a:gd name="connsiteX26" fmla="*/ 1878401 w 3639878"/>
                <a:gd name="connsiteY26" fmla="*/ 3101137 h 3837061"/>
                <a:gd name="connsiteX27" fmla="*/ 1846707 w 3639878"/>
                <a:gd name="connsiteY27" fmla="*/ 3119215 h 3837061"/>
                <a:gd name="connsiteX28" fmla="*/ 1846707 w 3639878"/>
                <a:gd name="connsiteY28" fmla="*/ 3196127 h 3837061"/>
                <a:gd name="connsiteX29" fmla="*/ 1838161 w 3639878"/>
                <a:gd name="connsiteY29" fmla="*/ 3298676 h 3837061"/>
                <a:gd name="connsiteX30" fmla="*/ 1803978 w 3639878"/>
                <a:gd name="connsiteY30" fmla="*/ 3375588 h 3837061"/>
                <a:gd name="connsiteX31" fmla="*/ 1761249 w 3639878"/>
                <a:gd name="connsiteY31" fmla="*/ 3392680 h 3837061"/>
                <a:gd name="connsiteX32" fmla="*/ 1624516 w 3639878"/>
                <a:gd name="connsiteY32" fmla="*/ 3461046 h 3837061"/>
                <a:gd name="connsiteX33" fmla="*/ 1598879 w 3639878"/>
                <a:gd name="connsiteY33" fmla="*/ 3614871 h 3837061"/>
                <a:gd name="connsiteX34" fmla="*/ 1598879 w 3639878"/>
                <a:gd name="connsiteY34" fmla="*/ 3785787 h 3837061"/>
                <a:gd name="connsiteX35" fmla="*/ 1846707 w 3639878"/>
                <a:gd name="connsiteY35" fmla="*/ 3828516 h 3837061"/>
                <a:gd name="connsiteX36" fmla="*/ 2000531 w 3639878"/>
                <a:gd name="connsiteY36" fmla="*/ 3802878 h 3837061"/>
                <a:gd name="connsiteX37" fmla="*/ 2214176 w 3639878"/>
                <a:gd name="connsiteY37" fmla="*/ 3811424 h 3837061"/>
                <a:gd name="connsiteX38" fmla="*/ 2521825 w 3639878"/>
                <a:gd name="connsiteY38" fmla="*/ 3802878 h 3837061"/>
                <a:gd name="connsiteX39" fmla="*/ 2735470 w 3639878"/>
                <a:gd name="connsiteY39" fmla="*/ 3819970 h 3837061"/>
                <a:gd name="connsiteX40" fmla="*/ 2820928 w 3639878"/>
                <a:gd name="connsiteY40" fmla="*/ 3819970 h 3837061"/>
                <a:gd name="connsiteX41" fmla="*/ 2940569 w 3639878"/>
                <a:gd name="connsiteY41" fmla="*/ 3819970 h 3837061"/>
                <a:gd name="connsiteX42" fmla="*/ 3171305 w 3639878"/>
                <a:gd name="connsiteY42" fmla="*/ 3828516 h 3837061"/>
                <a:gd name="connsiteX43" fmla="*/ 3248217 w 3639878"/>
                <a:gd name="connsiteY43" fmla="*/ 3837061 h 3837061"/>
                <a:gd name="connsiteX44" fmla="*/ 3384950 w 3639878"/>
                <a:gd name="connsiteY44" fmla="*/ 3819970 h 3837061"/>
                <a:gd name="connsiteX45" fmla="*/ 3632777 w 3639878"/>
                <a:gd name="connsiteY45" fmla="*/ 3777241 h 3837061"/>
                <a:gd name="connsiteX46" fmla="*/ 3564411 w 3639878"/>
                <a:gd name="connsiteY46" fmla="*/ 3700329 h 3837061"/>
                <a:gd name="connsiteX47" fmla="*/ 3478954 w 3639878"/>
                <a:gd name="connsiteY47" fmla="*/ 3520867 h 3837061"/>
                <a:gd name="connsiteX48" fmla="*/ 3342221 w 3639878"/>
                <a:gd name="connsiteY48" fmla="*/ 3409771 h 3837061"/>
                <a:gd name="connsiteX49" fmla="*/ 3410588 w 3639878"/>
                <a:gd name="connsiteY49" fmla="*/ 3161944 h 3837061"/>
                <a:gd name="connsiteX50" fmla="*/ 3411309 w 3639878"/>
                <a:gd name="connsiteY50" fmla="*/ 3136309 h 3837061"/>
                <a:gd name="connsiteX51" fmla="*/ 3410588 w 3639878"/>
                <a:gd name="connsiteY51" fmla="*/ 2999574 h 3837061"/>
                <a:gd name="connsiteX52" fmla="*/ 3384950 w 3639878"/>
                <a:gd name="connsiteY52" fmla="*/ 2914116 h 3837061"/>
                <a:gd name="connsiteX53" fmla="*/ 3342221 w 3639878"/>
                <a:gd name="connsiteY53" fmla="*/ 2871386 h 3837061"/>
                <a:gd name="connsiteX54" fmla="*/ 3290946 w 3639878"/>
                <a:gd name="connsiteY54" fmla="*/ 2751745 h 3837061"/>
                <a:gd name="connsiteX55" fmla="*/ 3214034 w 3639878"/>
                <a:gd name="connsiteY55" fmla="*/ 2512463 h 3837061"/>
                <a:gd name="connsiteX56" fmla="*/ 3197665 w 3639878"/>
                <a:gd name="connsiteY56" fmla="*/ 2503920 h 3837061"/>
                <a:gd name="connsiteX57" fmla="*/ 3154214 w 3639878"/>
                <a:gd name="connsiteY57" fmla="*/ 2444097 h 3837061"/>
                <a:gd name="connsiteX58" fmla="*/ 3120030 w 3639878"/>
                <a:gd name="connsiteY58" fmla="*/ 2392822 h 3837061"/>
                <a:gd name="connsiteX59" fmla="*/ 3068756 w 3639878"/>
                <a:gd name="connsiteY59" fmla="*/ 2221906 h 3837061"/>
                <a:gd name="connsiteX60" fmla="*/ 3026027 w 3639878"/>
                <a:gd name="connsiteY60" fmla="*/ 2093719 h 3837061"/>
                <a:gd name="connsiteX61" fmla="*/ 2872203 w 3639878"/>
                <a:gd name="connsiteY61" fmla="*/ 2008262 h 3837061"/>
                <a:gd name="connsiteX62" fmla="*/ 2795291 w 3639878"/>
                <a:gd name="connsiteY62" fmla="*/ 1845892 h 3837061"/>
                <a:gd name="connsiteX63" fmla="*/ 2658558 w 3639878"/>
                <a:gd name="connsiteY63" fmla="*/ 1657884 h 3837061"/>
                <a:gd name="connsiteX64" fmla="*/ 2607283 w 3639878"/>
                <a:gd name="connsiteY64" fmla="*/ 1427147 h 3837061"/>
                <a:gd name="connsiteX65" fmla="*/ 2521826 w 3639878"/>
                <a:gd name="connsiteY65" fmla="*/ 1341690 h 3837061"/>
                <a:gd name="connsiteX66" fmla="*/ 2427821 w 3639878"/>
                <a:gd name="connsiteY66" fmla="*/ 1119499 h 3837061"/>
                <a:gd name="connsiteX67" fmla="*/ 2333817 w 3639878"/>
                <a:gd name="connsiteY67" fmla="*/ 1025495 h 3837061"/>
                <a:gd name="connsiteX68" fmla="*/ 2273997 w 3639878"/>
                <a:gd name="connsiteY68" fmla="*/ 931491 h 3837061"/>
                <a:gd name="connsiteX69" fmla="*/ 2179993 w 3639878"/>
                <a:gd name="connsiteY69" fmla="*/ 914400 h 3837061"/>
                <a:gd name="connsiteX70" fmla="*/ 2145809 w 3639878"/>
                <a:gd name="connsiteY70" fmla="*/ 888762 h 3837061"/>
                <a:gd name="connsiteX71" fmla="*/ 2060352 w 3639878"/>
                <a:gd name="connsiteY71" fmla="*/ 828942 h 3837061"/>
                <a:gd name="connsiteX72" fmla="*/ 2077444 w 3639878"/>
                <a:gd name="connsiteY72" fmla="*/ 709301 h 3837061"/>
                <a:gd name="connsiteX73" fmla="*/ 1983440 w 3639878"/>
                <a:gd name="connsiteY73" fmla="*/ 632388 h 3837061"/>
                <a:gd name="connsiteX74" fmla="*/ 1897982 w 3639878"/>
                <a:gd name="connsiteY74" fmla="*/ 649480 h 3837061"/>
                <a:gd name="connsiteX75" fmla="*/ 1863799 w 3639878"/>
                <a:gd name="connsiteY75" fmla="*/ 529839 h 3837061"/>
                <a:gd name="connsiteX76" fmla="*/ 1863799 w 3639878"/>
                <a:gd name="connsiteY76" fmla="*/ 435835 h 3837061"/>
                <a:gd name="connsiteX77" fmla="*/ 1752703 w 3639878"/>
                <a:gd name="connsiteY77" fmla="*/ 376015 h 3837061"/>
                <a:gd name="connsiteX78" fmla="*/ 1692883 w 3639878"/>
                <a:gd name="connsiteY78" fmla="*/ 247828 h 3837061"/>
                <a:gd name="connsiteX79" fmla="*/ 1581788 w 3639878"/>
                <a:gd name="connsiteY79" fmla="*/ 205099 h 3837061"/>
                <a:gd name="connsiteX80" fmla="*/ 1556150 w 3639878"/>
                <a:gd name="connsiteY80" fmla="*/ 111095 h 3837061"/>
                <a:gd name="connsiteX81" fmla="*/ 1564696 w 3639878"/>
                <a:gd name="connsiteY81" fmla="*/ 51274 h 3837061"/>
                <a:gd name="connsiteX82" fmla="*/ 1556150 w 3639878"/>
                <a:gd name="connsiteY82" fmla="*/ 0 h 3837061"/>
                <a:gd name="connsiteX83" fmla="*/ 0 w 3639878"/>
                <a:gd name="connsiteY83" fmla="*/ 87086 h 3837061"/>
                <a:gd name="connsiteX84" fmla="*/ 97971 w 3639878"/>
                <a:gd name="connsiteY84" fmla="*/ 165462 h 3837061"/>
                <a:gd name="connsiteX85" fmla="*/ 222067 w 3639878"/>
                <a:gd name="connsiteY85" fmla="*/ 198119 h 3837061"/>
                <a:gd name="connsiteX86" fmla="*/ 352696 w 3639878"/>
                <a:gd name="connsiteY86" fmla="*/ 256903 h 3837061"/>
                <a:gd name="connsiteX87" fmla="*/ 548540 w 3639878"/>
                <a:gd name="connsiteY87" fmla="*/ 288908 h 3837061"/>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0 w 3639878"/>
                <a:gd name="connsiteY83" fmla="*/ 54429 h 3804404"/>
                <a:gd name="connsiteX84" fmla="*/ 97971 w 3639878"/>
                <a:gd name="connsiteY84" fmla="*/ 132805 h 3804404"/>
                <a:gd name="connsiteX85" fmla="*/ 222067 w 3639878"/>
                <a:gd name="connsiteY85" fmla="*/ 165462 h 3804404"/>
                <a:gd name="connsiteX86" fmla="*/ 352696 w 3639878"/>
                <a:gd name="connsiteY86" fmla="*/ 224246 h 3804404"/>
                <a:gd name="connsiteX87" fmla="*/ 548540 w 3639878"/>
                <a:gd name="connsiteY87"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280851 w 3639878"/>
                <a:gd name="connsiteY83" fmla="*/ 8708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58004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54774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62261"/>
                <a:gd name="connsiteY0" fmla="*/ 256251 h 3804404"/>
                <a:gd name="connsiteX1" fmla="*/ 645047 w 3662261"/>
                <a:gd name="connsiteY1" fmla="*/ 343235 h 3804404"/>
                <a:gd name="connsiteX2" fmla="*/ 792828 w 3662261"/>
                <a:gd name="connsiteY2" fmla="*/ 409099 h 3804404"/>
                <a:gd name="connsiteX3" fmla="*/ 911004 w 3662261"/>
                <a:gd name="connsiteY3" fmla="*/ 446823 h 3804404"/>
                <a:gd name="connsiteX4" fmla="*/ 1085399 w 3662261"/>
                <a:gd name="connsiteY4" fmla="*/ 478015 h 3804404"/>
                <a:gd name="connsiteX5" fmla="*/ 1206994 w 3662261"/>
                <a:gd name="connsiteY5" fmla="*/ 551997 h 3804404"/>
                <a:gd name="connsiteX6" fmla="*/ 1263274 w 3662261"/>
                <a:gd name="connsiteY6" fmla="*/ 686227 h 3804404"/>
                <a:gd name="connsiteX7" fmla="*/ 1336219 w 3662261"/>
                <a:gd name="connsiteY7" fmla="*/ 792805 h 3804404"/>
                <a:gd name="connsiteX8" fmla="*/ 1366923 w 3662261"/>
                <a:gd name="connsiteY8" fmla="*/ 898956 h 3804404"/>
                <a:gd name="connsiteX9" fmla="*/ 1417708 w 3662261"/>
                <a:gd name="connsiteY9" fmla="*/ 951268 h 3804404"/>
                <a:gd name="connsiteX10" fmla="*/ 1530269 w 3662261"/>
                <a:gd name="connsiteY10" fmla="*/ 1023175 h 3804404"/>
                <a:gd name="connsiteX11" fmla="*/ 1709181 w 3662261"/>
                <a:gd name="connsiteY11" fmla="*/ 1131279 h 3804404"/>
                <a:gd name="connsiteX12" fmla="*/ 1741350 w 3662261"/>
                <a:gd name="connsiteY12" fmla="*/ 1250981 h 3804404"/>
                <a:gd name="connsiteX13" fmla="*/ 1745439 w 3662261"/>
                <a:gd name="connsiteY13" fmla="*/ 1396748 h 3804404"/>
                <a:gd name="connsiteX14" fmla="*/ 1673593 w 3662261"/>
                <a:gd name="connsiteY14" fmla="*/ 1530490 h 3804404"/>
                <a:gd name="connsiteX15" fmla="*/ 1630451 w 3662261"/>
                <a:gd name="connsiteY15" fmla="*/ 1692898 h 3804404"/>
                <a:gd name="connsiteX16" fmla="*/ 1615286 w 3662261"/>
                <a:gd name="connsiteY16" fmla="*/ 1874337 h 3804404"/>
                <a:gd name="connsiteX17" fmla="*/ 1672025 w 3662261"/>
                <a:gd name="connsiteY17" fmla="*/ 2031708 h 3804404"/>
                <a:gd name="connsiteX18" fmla="*/ 1651929 w 3662261"/>
                <a:gd name="connsiteY18" fmla="*/ 2156720 h 3804404"/>
                <a:gd name="connsiteX19" fmla="*/ 1660532 w 3662261"/>
                <a:gd name="connsiteY19" fmla="*/ 2288441 h 3804404"/>
                <a:gd name="connsiteX20" fmla="*/ 1776519 w 3662261"/>
                <a:gd name="connsiteY20" fmla="*/ 2406547 h 3804404"/>
                <a:gd name="connsiteX21" fmla="*/ 1913880 w 3662261"/>
                <a:gd name="connsiteY21" fmla="*/ 2567361 h 3804404"/>
                <a:gd name="connsiteX22" fmla="*/ 1970460 w 3662261"/>
                <a:gd name="connsiteY22" fmla="*/ 2659730 h 3804404"/>
                <a:gd name="connsiteX23" fmla="*/ 2017107 w 3662261"/>
                <a:gd name="connsiteY23" fmla="*/ 2837227 h 3804404"/>
                <a:gd name="connsiteX24" fmla="*/ 1966348 w 3662261"/>
                <a:gd name="connsiteY24" fmla="*/ 2890004 h 3804404"/>
                <a:gd name="connsiteX25" fmla="*/ 1924340 w 3662261"/>
                <a:gd name="connsiteY25" fmla="*/ 2984010 h 3804404"/>
                <a:gd name="connsiteX26" fmla="*/ 1878401 w 3662261"/>
                <a:gd name="connsiteY26" fmla="*/ 3068480 h 3804404"/>
                <a:gd name="connsiteX27" fmla="*/ 1846707 w 3662261"/>
                <a:gd name="connsiteY27" fmla="*/ 3086558 h 3804404"/>
                <a:gd name="connsiteX28" fmla="*/ 1846707 w 3662261"/>
                <a:gd name="connsiteY28" fmla="*/ 3163470 h 3804404"/>
                <a:gd name="connsiteX29" fmla="*/ 1838161 w 3662261"/>
                <a:gd name="connsiteY29" fmla="*/ 3266019 h 3804404"/>
                <a:gd name="connsiteX30" fmla="*/ 1803978 w 3662261"/>
                <a:gd name="connsiteY30" fmla="*/ 3342931 h 3804404"/>
                <a:gd name="connsiteX31" fmla="*/ 1761249 w 3662261"/>
                <a:gd name="connsiteY31" fmla="*/ 3360023 h 3804404"/>
                <a:gd name="connsiteX32" fmla="*/ 1624516 w 3662261"/>
                <a:gd name="connsiteY32" fmla="*/ 3428389 h 3804404"/>
                <a:gd name="connsiteX33" fmla="*/ 1598879 w 3662261"/>
                <a:gd name="connsiteY33" fmla="*/ 3582214 h 3804404"/>
                <a:gd name="connsiteX34" fmla="*/ 1598879 w 3662261"/>
                <a:gd name="connsiteY34" fmla="*/ 3753130 h 3804404"/>
                <a:gd name="connsiteX35" fmla="*/ 1846707 w 3662261"/>
                <a:gd name="connsiteY35" fmla="*/ 3795859 h 3804404"/>
                <a:gd name="connsiteX36" fmla="*/ 2000531 w 3662261"/>
                <a:gd name="connsiteY36" fmla="*/ 3770221 h 3804404"/>
                <a:gd name="connsiteX37" fmla="*/ 2214176 w 3662261"/>
                <a:gd name="connsiteY37" fmla="*/ 3778767 h 3804404"/>
                <a:gd name="connsiteX38" fmla="*/ 2521825 w 3662261"/>
                <a:gd name="connsiteY38" fmla="*/ 3770221 h 3804404"/>
                <a:gd name="connsiteX39" fmla="*/ 2735470 w 3662261"/>
                <a:gd name="connsiteY39" fmla="*/ 3787313 h 3804404"/>
                <a:gd name="connsiteX40" fmla="*/ 2820928 w 3662261"/>
                <a:gd name="connsiteY40" fmla="*/ 3787313 h 3804404"/>
                <a:gd name="connsiteX41" fmla="*/ 2940569 w 3662261"/>
                <a:gd name="connsiteY41" fmla="*/ 3787313 h 3804404"/>
                <a:gd name="connsiteX42" fmla="*/ 3171305 w 3662261"/>
                <a:gd name="connsiteY42" fmla="*/ 3795859 h 3804404"/>
                <a:gd name="connsiteX43" fmla="*/ 3248217 w 3662261"/>
                <a:gd name="connsiteY43" fmla="*/ 3804404 h 3804404"/>
                <a:gd name="connsiteX44" fmla="*/ 3384950 w 3662261"/>
                <a:gd name="connsiteY44" fmla="*/ 3787313 h 3804404"/>
                <a:gd name="connsiteX45" fmla="*/ 3632777 w 3662261"/>
                <a:gd name="connsiteY45" fmla="*/ 3744584 h 3804404"/>
                <a:gd name="connsiteX46" fmla="*/ 3564411 w 3662261"/>
                <a:gd name="connsiteY46" fmla="*/ 3667672 h 3804404"/>
                <a:gd name="connsiteX47" fmla="*/ 3478954 w 3662261"/>
                <a:gd name="connsiteY47" fmla="*/ 3488210 h 3804404"/>
                <a:gd name="connsiteX48" fmla="*/ 3662261 w 3662261"/>
                <a:gd name="connsiteY48" fmla="*/ 3128920 h 3804404"/>
                <a:gd name="connsiteX49" fmla="*/ 3547748 w 3662261"/>
                <a:gd name="connsiteY49" fmla="*/ 3129287 h 3804404"/>
                <a:gd name="connsiteX50" fmla="*/ 3568063 w 3662261"/>
                <a:gd name="connsiteY50" fmla="*/ 3044869 h 3804404"/>
                <a:gd name="connsiteX51" fmla="*/ 3521622 w 3662261"/>
                <a:gd name="connsiteY51" fmla="*/ 2979980 h 3804404"/>
                <a:gd name="connsiteX52" fmla="*/ 3437202 w 3662261"/>
                <a:gd name="connsiteY52" fmla="*/ 2874928 h 3804404"/>
                <a:gd name="connsiteX53" fmla="*/ 3381410 w 3662261"/>
                <a:gd name="connsiteY53" fmla="*/ 2793009 h 3804404"/>
                <a:gd name="connsiteX54" fmla="*/ 3323604 w 3662261"/>
                <a:gd name="connsiteY54" fmla="*/ 2686431 h 3804404"/>
                <a:gd name="connsiteX55" fmla="*/ 3298943 w 3662261"/>
                <a:gd name="connsiteY55" fmla="*/ 2532057 h 3804404"/>
                <a:gd name="connsiteX56" fmla="*/ 3197665 w 3662261"/>
                <a:gd name="connsiteY56" fmla="*/ 2386355 h 3804404"/>
                <a:gd name="connsiteX57" fmla="*/ 3121557 w 3662261"/>
                <a:gd name="connsiteY57" fmla="*/ 2352657 h 3804404"/>
                <a:gd name="connsiteX58" fmla="*/ 3048185 w 3662261"/>
                <a:gd name="connsiteY58" fmla="*/ 2249131 h 3804404"/>
                <a:gd name="connsiteX59" fmla="*/ 2859750 w 3662261"/>
                <a:gd name="connsiteY59" fmla="*/ 2097809 h 3804404"/>
                <a:gd name="connsiteX60" fmla="*/ 2699455 w 3662261"/>
                <a:gd name="connsiteY60" fmla="*/ 2021873 h 3804404"/>
                <a:gd name="connsiteX61" fmla="*/ 2591351 w 3662261"/>
                <a:gd name="connsiteY61" fmla="*/ 1903760 h 3804404"/>
                <a:gd name="connsiteX62" fmla="*/ 2514439 w 3662261"/>
                <a:gd name="connsiteY62" fmla="*/ 1780577 h 3804404"/>
                <a:gd name="connsiteX63" fmla="*/ 2469147 w 3662261"/>
                <a:gd name="connsiteY63" fmla="*/ 1657885 h 3804404"/>
                <a:gd name="connsiteX64" fmla="*/ 2378683 w 3662261"/>
                <a:gd name="connsiteY64" fmla="*/ 1525119 h 3804404"/>
                <a:gd name="connsiteX65" fmla="*/ 2299757 w 3662261"/>
                <a:gd name="connsiteY65" fmla="*/ 1413536 h 3804404"/>
                <a:gd name="connsiteX66" fmla="*/ 2231878 w 3662261"/>
                <a:gd name="connsiteY66" fmla="*/ 1289316 h 3804404"/>
                <a:gd name="connsiteX67" fmla="*/ 2170531 w 3662261"/>
                <a:gd name="connsiteY67" fmla="*/ 1123467 h 3804404"/>
                <a:gd name="connsiteX68" fmla="*/ 2162962 w 3662261"/>
                <a:gd name="connsiteY68" fmla="*/ 1016400 h 3804404"/>
                <a:gd name="connsiteX69" fmla="*/ 2108147 w 3662261"/>
                <a:gd name="connsiteY69" fmla="*/ 920931 h 3804404"/>
                <a:gd name="connsiteX70" fmla="*/ 2145809 w 3662261"/>
                <a:gd name="connsiteY70" fmla="*/ 856105 h 3804404"/>
                <a:gd name="connsiteX71" fmla="*/ 2060352 w 3662261"/>
                <a:gd name="connsiteY71" fmla="*/ 796285 h 3804404"/>
                <a:gd name="connsiteX72" fmla="*/ 2057850 w 3662261"/>
                <a:gd name="connsiteY72" fmla="*/ 728895 h 3804404"/>
                <a:gd name="connsiteX73" fmla="*/ 1996502 w 3662261"/>
                <a:gd name="connsiteY73" fmla="*/ 691171 h 3804404"/>
                <a:gd name="connsiteX74" fmla="*/ 1897982 w 3662261"/>
                <a:gd name="connsiteY74" fmla="*/ 616823 h 3804404"/>
                <a:gd name="connsiteX75" fmla="*/ 1863799 w 3662261"/>
                <a:gd name="connsiteY75" fmla="*/ 497182 h 3804404"/>
                <a:gd name="connsiteX76" fmla="*/ 1818079 w 3662261"/>
                <a:gd name="connsiteY76" fmla="*/ 488087 h 3804404"/>
                <a:gd name="connsiteX77" fmla="*/ 1693920 w 3662261"/>
                <a:gd name="connsiteY77" fmla="*/ 408672 h 3804404"/>
                <a:gd name="connsiteX78" fmla="*/ 1490408 w 3662261"/>
                <a:gd name="connsiteY78" fmla="*/ 241296 h 3804404"/>
                <a:gd name="connsiteX79" fmla="*/ 1307468 w 3662261"/>
                <a:gd name="connsiteY79" fmla="*/ 172442 h 3804404"/>
                <a:gd name="connsiteX80" fmla="*/ 1059761 w 3662261"/>
                <a:gd name="connsiteY80" fmla="*/ 117627 h 3804404"/>
                <a:gd name="connsiteX81" fmla="*/ 689485 w 3662261"/>
                <a:gd name="connsiteY81" fmla="*/ 57806 h 3804404"/>
                <a:gd name="connsiteX82" fmla="*/ 550310 w 3662261"/>
                <a:gd name="connsiteY82" fmla="*/ 0 h 3804404"/>
                <a:gd name="connsiteX83" fmla="*/ 300445 w 3662261"/>
                <a:gd name="connsiteY83" fmla="*/ 60959 h 3804404"/>
                <a:gd name="connsiteX84" fmla="*/ 0 w 3662261"/>
                <a:gd name="connsiteY84" fmla="*/ 54429 h 3804404"/>
                <a:gd name="connsiteX85" fmla="*/ 97971 w 3662261"/>
                <a:gd name="connsiteY85" fmla="*/ 132805 h 3804404"/>
                <a:gd name="connsiteX86" fmla="*/ 222067 w 3662261"/>
                <a:gd name="connsiteY86" fmla="*/ 165462 h 3804404"/>
                <a:gd name="connsiteX87" fmla="*/ 352696 w 3662261"/>
                <a:gd name="connsiteY87" fmla="*/ 224246 h 3804404"/>
                <a:gd name="connsiteX88" fmla="*/ 548540 w 366226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47748 w 3674311"/>
                <a:gd name="connsiteY49" fmla="*/ 3129287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93468 w 3674311"/>
                <a:gd name="connsiteY49" fmla="*/ 3122755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632777 w 3668725"/>
                <a:gd name="connsiteY45" fmla="*/ 3744584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64773 w 3668725"/>
                <a:gd name="connsiteY42" fmla="*/ 3684825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787313"/>
                <a:gd name="connsiteX1" fmla="*/ 645047 w 3668725"/>
                <a:gd name="connsiteY1" fmla="*/ 343235 h 3787313"/>
                <a:gd name="connsiteX2" fmla="*/ 792828 w 3668725"/>
                <a:gd name="connsiteY2" fmla="*/ 409099 h 3787313"/>
                <a:gd name="connsiteX3" fmla="*/ 911004 w 3668725"/>
                <a:gd name="connsiteY3" fmla="*/ 446823 h 3787313"/>
                <a:gd name="connsiteX4" fmla="*/ 1085399 w 3668725"/>
                <a:gd name="connsiteY4" fmla="*/ 478015 h 3787313"/>
                <a:gd name="connsiteX5" fmla="*/ 1206994 w 3668725"/>
                <a:gd name="connsiteY5" fmla="*/ 551997 h 3787313"/>
                <a:gd name="connsiteX6" fmla="*/ 1263274 w 3668725"/>
                <a:gd name="connsiteY6" fmla="*/ 686227 h 3787313"/>
                <a:gd name="connsiteX7" fmla="*/ 1336219 w 3668725"/>
                <a:gd name="connsiteY7" fmla="*/ 792805 h 3787313"/>
                <a:gd name="connsiteX8" fmla="*/ 1366923 w 3668725"/>
                <a:gd name="connsiteY8" fmla="*/ 898956 h 3787313"/>
                <a:gd name="connsiteX9" fmla="*/ 1417708 w 3668725"/>
                <a:gd name="connsiteY9" fmla="*/ 951268 h 3787313"/>
                <a:gd name="connsiteX10" fmla="*/ 1530269 w 3668725"/>
                <a:gd name="connsiteY10" fmla="*/ 1023175 h 3787313"/>
                <a:gd name="connsiteX11" fmla="*/ 1709181 w 3668725"/>
                <a:gd name="connsiteY11" fmla="*/ 1131279 h 3787313"/>
                <a:gd name="connsiteX12" fmla="*/ 1741350 w 3668725"/>
                <a:gd name="connsiteY12" fmla="*/ 1250981 h 3787313"/>
                <a:gd name="connsiteX13" fmla="*/ 1745439 w 3668725"/>
                <a:gd name="connsiteY13" fmla="*/ 1396748 h 3787313"/>
                <a:gd name="connsiteX14" fmla="*/ 1673593 w 3668725"/>
                <a:gd name="connsiteY14" fmla="*/ 1530490 h 3787313"/>
                <a:gd name="connsiteX15" fmla="*/ 1630451 w 3668725"/>
                <a:gd name="connsiteY15" fmla="*/ 1692898 h 3787313"/>
                <a:gd name="connsiteX16" fmla="*/ 1615286 w 3668725"/>
                <a:gd name="connsiteY16" fmla="*/ 1874337 h 3787313"/>
                <a:gd name="connsiteX17" fmla="*/ 1672025 w 3668725"/>
                <a:gd name="connsiteY17" fmla="*/ 2031708 h 3787313"/>
                <a:gd name="connsiteX18" fmla="*/ 1651929 w 3668725"/>
                <a:gd name="connsiteY18" fmla="*/ 2156720 h 3787313"/>
                <a:gd name="connsiteX19" fmla="*/ 1660532 w 3668725"/>
                <a:gd name="connsiteY19" fmla="*/ 2288441 h 3787313"/>
                <a:gd name="connsiteX20" fmla="*/ 1776519 w 3668725"/>
                <a:gd name="connsiteY20" fmla="*/ 2406547 h 3787313"/>
                <a:gd name="connsiteX21" fmla="*/ 1913880 w 3668725"/>
                <a:gd name="connsiteY21" fmla="*/ 2567361 h 3787313"/>
                <a:gd name="connsiteX22" fmla="*/ 1970460 w 3668725"/>
                <a:gd name="connsiteY22" fmla="*/ 2659730 h 3787313"/>
                <a:gd name="connsiteX23" fmla="*/ 2017107 w 3668725"/>
                <a:gd name="connsiteY23" fmla="*/ 2837227 h 3787313"/>
                <a:gd name="connsiteX24" fmla="*/ 1966348 w 3668725"/>
                <a:gd name="connsiteY24" fmla="*/ 2890004 h 3787313"/>
                <a:gd name="connsiteX25" fmla="*/ 1924340 w 3668725"/>
                <a:gd name="connsiteY25" fmla="*/ 2984010 h 3787313"/>
                <a:gd name="connsiteX26" fmla="*/ 1878401 w 3668725"/>
                <a:gd name="connsiteY26" fmla="*/ 3068480 h 3787313"/>
                <a:gd name="connsiteX27" fmla="*/ 1846707 w 3668725"/>
                <a:gd name="connsiteY27" fmla="*/ 3086558 h 3787313"/>
                <a:gd name="connsiteX28" fmla="*/ 1846707 w 3668725"/>
                <a:gd name="connsiteY28" fmla="*/ 3163470 h 3787313"/>
                <a:gd name="connsiteX29" fmla="*/ 1838161 w 3668725"/>
                <a:gd name="connsiteY29" fmla="*/ 3266019 h 3787313"/>
                <a:gd name="connsiteX30" fmla="*/ 1803978 w 3668725"/>
                <a:gd name="connsiteY30" fmla="*/ 3342931 h 3787313"/>
                <a:gd name="connsiteX31" fmla="*/ 1761249 w 3668725"/>
                <a:gd name="connsiteY31" fmla="*/ 3360023 h 3787313"/>
                <a:gd name="connsiteX32" fmla="*/ 1879241 w 3668725"/>
                <a:gd name="connsiteY32" fmla="*/ 3487172 h 3787313"/>
                <a:gd name="connsiteX33" fmla="*/ 2003828 w 3668725"/>
                <a:gd name="connsiteY33" fmla="*/ 3503837 h 3787313"/>
                <a:gd name="connsiteX34" fmla="*/ 2108330 w 3668725"/>
                <a:gd name="connsiteY34" fmla="*/ 3544124 h 3787313"/>
                <a:gd name="connsiteX35" fmla="*/ 2225530 w 3668725"/>
                <a:gd name="connsiteY35" fmla="*/ 3580322 h 3787313"/>
                <a:gd name="connsiteX36" fmla="*/ 2327102 w 3668725"/>
                <a:gd name="connsiteY36" fmla="*/ 3619999 h 3787313"/>
                <a:gd name="connsiteX37" fmla="*/ 2468902 w 3668725"/>
                <a:gd name="connsiteY37" fmla="*/ 3622013 h 3787313"/>
                <a:gd name="connsiteX38" fmla="*/ 2613265 w 3668725"/>
                <a:gd name="connsiteY38" fmla="*/ 3619998 h 3787313"/>
                <a:gd name="connsiteX39" fmla="*/ 2774658 w 3668725"/>
                <a:gd name="connsiteY39" fmla="*/ 3637090 h 3787313"/>
                <a:gd name="connsiteX40" fmla="*/ 2892774 w 3668725"/>
                <a:gd name="connsiteY40" fmla="*/ 3650153 h 3787313"/>
                <a:gd name="connsiteX41" fmla="*/ 3012415 w 3668725"/>
                <a:gd name="connsiteY41" fmla="*/ 3656684 h 3787313"/>
                <a:gd name="connsiteX42" fmla="*/ 3164773 w 3668725"/>
                <a:gd name="connsiteY42" fmla="*/ 3684825 h 3787313"/>
                <a:gd name="connsiteX43" fmla="*/ 3326594 w 3668725"/>
                <a:gd name="connsiteY43" fmla="*/ 3667244 h 3787313"/>
                <a:gd name="connsiteX44" fmla="*/ 3384950 w 3668725"/>
                <a:gd name="connsiteY44" fmla="*/ 3787313 h 3787313"/>
                <a:gd name="connsiteX45" fmla="*/ 3567463 w 3668725"/>
                <a:gd name="connsiteY45" fmla="*/ 3574767 h 3787313"/>
                <a:gd name="connsiteX46" fmla="*/ 3649319 w 3668725"/>
                <a:gd name="connsiteY46" fmla="*/ 3412946 h 3787313"/>
                <a:gd name="connsiteX47" fmla="*/ 3668366 w 3668725"/>
                <a:gd name="connsiteY47" fmla="*/ 3246547 h 3787313"/>
                <a:gd name="connsiteX48" fmla="*/ 3662261 w 3668725"/>
                <a:gd name="connsiteY48" fmla="*/ 3128920 h 3787313"/>
                <a:gd name="connsiteX49" fmla="*/ 3593468 w 3668725"/>
                <a:gd name="connsiteY49" fmla="*/ 3122755 h 3787313"/>
                <a:gd name="connsiteX50" fmla="*/ 3568063 w 3668725"/>
                <a:gd name="connsiteY50" fmla="*/ 3044869 h 3787313"/>
                <a:gd name="connsiteX51" fmla="*/ 3521622 w 3668725"/>
                <a:gd name="connsiteY51" fmla="*/ 2979980 h 3787313"/>
                <a:gd name="connsiteX52" fmla="*/ 3437202 w 3668725"/>
                <a:gd name="connsiteY52" fmla="*/ 2874928 h 3787313"/>
                <a:gd name="connsiteX53" fmla="*/ 3381410 w 3668725"/>
                <a:gd name="connsiteY53" fmla="*/ 2793009 h 3787313"/>
                <a:gd name="connsiteX54" fmla="*/ 3323604 w 3668725"/>
                <a:gd name="connsiteY54" fmla="*/ 2686431 h 3787313"/>
                <a:gd name="connsiteX55" fmla="*/ 3298943 w 3668725"/>
                <a:gd name="connsiteY55" fmla="*/ 2532057 h 3787313"/>
                <a:gd name="connsiteX56" fmla="*/ 3197665 w 3668725"/>
                <a:gd name="connsiteY56" fmla="*/ 2386355 h 3787313"/>
                <a:gd name="connsiteX57" fmla="*/ 3121557 w 3668725"/>
                <a:gd name="connsiteY57" fmla="*/ 2352657 h 3787313"/>
                <a:gd name="connsiteX58" fmla="*/ 3048185 w 3668725"/>
                <a:gd name="connsiteY58" fmla="*/ 2249131 h 3787313"/>
                <a:gd name="connsiteX59" fmla="*/ 2859750 w 3668725"/>
                <a:gd name="connsiteY59" fmla="*/ 2097809 h 3787313"/>
                <a:gd name="connsiteX60" fmla="*/ 2699455 w 3668725"/>
                <a:gd name="connsiteY60" fmla="*/ 2021873 h 3787313"/>
                <a:gd name="connsiteX61" fmla="*/ 2591351 w 3668725"/>
                <a:gd name="connsiteY61" fmla="*/ 1903760 h 3787313"/>
                <a:gd name="connsiteX62" fmla="*/ 2514439 w 3668725"/>
                <a:gd name="connsiteY62" fmla="*/ 1780577 h 3787313"/>
                <a:gd name="connsiteX63" fmla="*/ 2469147 w 3668725"/>
                <a:gd name="connsiteY63" fmla="*/ 1657885 h 3787313"/>
                <a:gd name="connsiteX64" fmla="*/ 2378683 w 3668725"/>
                <a:gd name="connsiteY64" fmla="*/ 1525119 h 3787313"/>
                <a:gd name="connsiteX65" fmla="*/ 2299757 w 3668725"/>
                <a:gd name="connsiteY65" fmla="*/ 1413536 h 3787313"/>
                <a:gd name="connsiteX66" fmla="*/ 2231878 w 3668725"/>
                <a:gd name="connsiteY66" fmla="*/ 1289316 h 3787313"/>
                <a:gd name="connsiteX67" fmla="*/ 2170531 w 3668725"/>
                <a:gd name="connsiteY67" fmla="*/ 1123467 h 3787313"/>
                <a:gd name="connsiteX68" fmla="*/ 2162962 w 3668725"/>
                <a:gd name="connsiteY68" fmla="*/ 1016400 h 3787313"/>
                <a:gd name="connsiteX69" fmla="*/ 2108147 w 3668725"/>
                <a:gd name="connsiteY69" fmla="*/ 920931 h 3787313"/>
                <a:gd name="connsiteX70" fmla="*/ 2145809 w 3668725"/>
                <a:gd name="connsiteY70" fmla="*/ 856105 h 3787313"/>
                <a:gd name="connsiteX71" fmla="*/ 2060352 w 3668725"/>
                <a:gd name="connsiteY71" fmla="*/ 796285 h 3787313"/>
                <a:gd name="connsiteX72" fmla="*/ 2057850 w 3668725"/>
                <a:gd name="connsiteY72" fmla="*/ 728895 h 3787313"/>
                <a:gd name="connsiteX73" fmla="*/ 1996502 w 3668725"/>
                <a:gd name="connsiteY73" fmla="*/ 691171 h 3787313"/>
                <a:gd name="connsiteX74" fmla="*/ 1897982 w 3668725"/>
                <a:gd name="connsiteY74" fmla="*/ 616823 h 3787313"/>
                <a:gd name="connsiteX75" fmla="*/ 1863799 w 3668725"/>
                <a:gd name="connsiteY75" fmla="*/ 497182 h 3787313"/>
                <a:gd name="connsiteX76" fmla="*/ 1818079 w 3668725"/>
                <a:gd name="connsiteY76" fmla="*/ 488087 h 3787313"/>
                <a:gd name="connsiteX77" fmla="*/ 1693920 w 3668725"/>
                <a:gd name="connsiteY77" fmla="*/ 408672 h 3787313"/>
                <a:gd name="connsiteX78" fmla="*/ 1490408 w 3668725"/>
                <a:gd name="connsiteY78" fmla="*/ 241296 h 3787313"/>
                <a:gd name="connsiteX79" fmla="*/ 1307468 w 3668725"/>
                <a:gd name="connsiteY79" fmla="*/ 172442 h 3787313"/>
                <a:gd name="connsiteX80" fmla="*/ 1059761 w 3668725"/>
                <a:gd name="connsiteY80" fmla="*/ 117627 h 3787313"/>
                <a:gd name="connsiteX81" fmla="*/ 689485 w 3668725"/>
                <a:gd name="connsiteY81" fmla="*/ 57806 h 3787313"/>
                <a:gd name="connsiteX82" fmla="*/ 550310 w 3668725"/>
                <a:gd name="connsiteY82" fmla="*/ 0 h 3787313"/>
                <a:gd name="connsiteX83" fmla="*/ 300445 w 3668725"/>
                <a:gd name="connsiteY83" fmla="*/ 60959 h 3787313"/>
                <a:gd name="connsiteX84" fmla="*/ 0 w 3668725"/>
                <a:gd name="connsiteY84" fmla="*/ 54429 h 3787313"/>
                <a:gd name="connsiteX85" fmla="*/ 97971 w 3668725"/>
                <a:gd name="connsiteY85" fmla="*/ 132805 h 3787313"/>
                <a:gd name="connsiteX86" fmla="*/ 222067 w 3668725"/>
                <a:gd name="connsiteY86" fmla="*/ 165462 h 3787313"/>
                <a:gd name="connsiteX87" fmla="*/ 352696 w 3668725"/>
                <a:gd name="connsiteY87" fmla="*/ 224246 h 3787313"/>
                <a:gd name="connsiteX88" fmla="*/ 548540 w 3668725"/>
                <a:gd name="connsiteY88" fmla="*/ 256251 h 3787313"/>
                <a:gd name="connsiteX0" fmla="*/ 548540 w 3668725"/>
                <a:gd name="connsiteY0" fmla="*/ 256251 h 3684825"/>
                <a:gd name="connsiteX1" fmla="*/ 645047 w 3668725"/>
                <a:gd name="connsiteY1" fmla="*/ 343235 h 3684825"/>
                <a:gd name="connsiteX2" fmla="*/ 792828 w 3668725"/>
                <a:gd name="connsiteY2" fmla="*/ 409099 h 3684825"/>
                <a:gd name="connsiteX3" fmla="*/ 911004 w 3668725"/>
                <a:gd name="connsiteY3" fmla="*/ 446823 h 3684825"/>
                <a:gd name="connsiteX4" fmla="*/ 1085399 w 3668725"/>
                <a:gd name="connsiteY4" fmla="*/ 478015 h 3684825"/>
                <a:gd name="connsiteX5" fmla="*/ 1206994 w 3668725"/>
                <a:gd name="connsiteY5" fmla="*/ 551997 h 3684825"/>
                <a:gd name="connsiteX6" fmla="*/ 1263274 w 3668725"/>
                <a:gd name="connsiteY6" fmla="*/ 686227 h 3684825"/>
                <a:gd name="connsiteX7" fmla="*/ 1336219 w 3668725"/>
                <a:gd name="connsiteY7" fmla="*/ 792805 h 3684825"/>
                <a:gd name="connsiteX8" fmla="*/ 1366923 w 3668725"/>
                <a:gd name="connsiteY8" fmla="*/ 898956 h 3684825"/>
                <a:gd name="connsiteX9" fmla="*/ 1417708 w 3668725"/>
                <a:gd name="connsiteY9" fmla="*/ 951268 h 3684825"/>
                <a:gd name="connsiteX10" fmla="*/ 1530269 w 3668725"/>
                <a:gd name="connsiteY10" fmla="*/ 1023175 h 3684825"/>
                <a:gd name="connsiteX11" fmla="*/ 1709181 w 3668725"/>
                <a:gd name="connsiteY11" fmla="*/ 1131279 h 3684825"/>
                <a:gd name="connsiteX12" fmla="*/ 1741350 w 3668725"/>
                <a:gd name="connsiteY12" fmla="*/ 1250981 h 3684825"/>
                <a:gd name="connsiteX13" fmla="*/ 1745439 w 3668725"/>
                <a:gd name="connsiteY13" fmla="*/ 1396748 h 3684825"/>
                <a:gd name="connsiteX14" fmla="*/ 1673593 w 3668725"/>
                <a:gd name="connsiteY14" fmla="*/ 1530490 h 3684825"/>
                <a:gd name="connsiteX15" fmla="*/ 1630451 w 3668725"/>
                <a:gd name="connsiteY15" fmla="*/ 1692898 h 3684825"/>
                <a:gd name="connsiteX16" fmla="*/ 1615286 w 3668725"/>
                <a:gd name="connsiteY16" fmla="*/ 1874337 h 3684825"/>
                <a:gd name="connsiteX17" fmla="*/ 1672025 w 3668725"/>
                <a:gd name="connsiteY17" fmla="*/ 2031708 h 3684825"/>
                <a:gd name="connsiteX18" fmla="*/ 1651929 w 3668725"/>
                <a:gd name="connsiteY18" fmla="*/ 2156720 h 3684825"/>
                <a:gd name="connsiteX19" fmla="*/ 1660532 w 3668725"/>
                <a:gd name="connsiteY19" fmla="*/ 2288441 h 3684825"/>
                <a:gd name="connsiteX20" fmla="*/ 1776519 w 3668725"/>
                <a:gd name="connsiteY20" fmla="*/ 2406547 h 3684825"/>
                <a:gd name="connsiteX21" fmla="*/ 1913880 w 3668725"/>
                <a:gd name="connsiteY21" fmla="*/ 2567361 h 3684825"/>
                <a:gd name="connsiteX22" fmla="*/ 1970460 w 3668725"/>
                <a:gd name="connsiteY22" fmla="*/ 2659730 h 3684825"/>
                <a:gd name="connsiteX23" fmla="*/ 2017107 w 3668725"/>
                <a:gd name="connsiteY23" fmla="*/ 2837227 h 3684825"/>
                <a:gd name="connsiteX24" fmla="*/ 1966348 w 3668725"/>
                <a:gd name="connsiteY24" fmla="*/ 2890004 h 3684825"/>
                <a:gd name="connsiteX25" fmla="*/ 1924340 w 3668725"/>
                <a:gd name="connsiteY25" fmla="*/ 2984010 h 3684825"/>
                <a:gd name="connsiteX26" fmla="*/ 1878401 w 3668725"/>
                <a:gd name="connsiteY26" fmla="*/ 3068480 h 3684825"/>
                <a:gd name="connsiteX27" fmla="*/ 1846707 w 3668725"/>
                <a:gd name="connsiteY27" fmla="*/ 3086558 h 3684825"/>
                <a:gd name="connsiteX28" fmla="*/ 1846707 w 3668725"/>
                <a:gd name="connsiteY28" fmla="*/ 3163470 h 3684825"/>
                <a:gd name="connsiteX29" fmla="*/ 1838161 w 3668725"/>
                <a:gd name="connsiteY29" fmla="*/ 3266019 h 3684825"/>
                <a:gd name="connsiteX30" fmla="*/ 1803978 w 3668725"/>
                <a:gd name="connsiteY30" fmla="*/ 3342931 h 3684825"/>
                <a:gd name="connsiteX31" fmla="*/ 1761249 w 3668725"/>
                <a:gd name="connsiteY31" fmla="*/ 3360023 h 3684825"/>
                <a:gd name="connsiteX32" fmla="*/ 1879241 w 3668725"/>
                <a:gd name="connsiteY32" fmla="*/ 3487172 h 3684825"/>
                <a:gd name="connsiteX33" fmla="*/ 2003828 w 3668725"/>
                <a:gd name="connsiteY33" fmla="*/ 3503837 h 3684825"/>
                <a:gd name="connsiteX34" fmla="*/ 2108330 w 3668725"/>
                <a:gd name="connsiteY34" fmla="*/ 3544124 h 3684825"/>
                <a:gd name="connsiteX35" fmla="*/ 2225530 w 3668725"/>
                <a:gd name="connsiteY35" fmla="*/ 3580322 h 3684825"/>
                <a:gd name="connsiteX36" fmla="*/ 2327102 w 3668725"/>
                <a:gd name="connsiteY36" fmla="*/ 3619999 h 3684825"/>
                <a:gd name="connsiteX37" fmla="*/ 2468902 w 3668725"/>
                <a:gd name="connsiteY37" fmla="*/ 3622013 h 3684825"/>
                <a:gd name="connsiteX38" fmla="*/ 2613265 w 3668725"/>
                <a:gd name="connsiteY38" fmla="*/ 3619998 h 3684825"/>
                <a:gd name="connsiteX39" fmla="*/ 2774658 w 3668725"/>
                <a:gd name="connsiteY39" fmla="*/ 3637090 h 3684825"/>
                <a:gd name="connsiteX40" fmla="*/ 2892774 w 3668725"/>
                <a:gd name="connsiteY40" fmla="*/ 3650153 h 3684825"/>
                <a:gd name="connsiteX41" fmla="*/ 3012415 w 3668725"/>
                <a:gd name="connsiteY41" fmla="*/ 3656684 h 3684825"/>
                <a:gd name="connsiteX42" fmla="*/ 3164773 w 3668725"/>
                <a:gd name="connsiteY42" fmla="*/ 3684825 h 3684825"/>
                <a:gd name="connsiteX43" fmla="*/ 3326594 w 3668725"/>
                <a:gd name="connsiteY43" fmla="*/ 3667244 h 3684825"/>
                <a:gd name="connsiteX44" fmla="*/ 3450264 w 3668725"/>
                <a:gd name="connsiteY44" fmla="*/ 3630559 h 3684825"/>
                <a:gd name="connsiteX45" fmla="*/ 3567463 w 3668725"/>
                <a:gd name="connsiteY45" fmla="*/ 3574767 h 3684825"/>
                <a:gd name="connsiteX46" fmla="*/ 3649319 w 3668725"/>
                <a:gd name="connsiteY46" fmla="*/ 3412946 h 3684825"/>
                <a:gd name="connsiteX47" fmla="*/ 3668366 w 3668725"/>
                <a:gd name="connsiteY47" fmla="*/ 3246547 h 3684825"/>
                <a:gd name="connsiteX48" fmla="*/ 3662261 w 3668725"/>
                <a:gd name="connsiteY48" fmla="*/ 3128920 h 3684825"/>
                <a:gd name="connsiteX49" fmla="*/ 3593468 w 3668725"/>
                <a:gd name="connsiteY49" fmla="*/ 3122755 h 3684825"/>
                <a:gd name="connsiteX50" fmla="*/ 3568063 w 3668725"/>
                <a:gd name="connsiteY50" fmla="*/ 3044869 h 3684825"/>
                <a:gd name="connsiteX51" fmla="*/ 3521622 w 3668725"/>
                <a:gd name="connsiteY51" fmla="*/ 2979980 h 3684825"/>
                <a:gd name="connsiteX52" fmla="*/ 3437202 w 3668725"/>
                <a:gd name="connsiteY52" fmla="*/ 2874928 h 3684825"/>
                <a:gd name="connsiteX53" fmla="*/ 3381410 w 3668725"/>
                <a:gd name="connsiteY53" fmla="*/ 2793009 h 3684825"/>
                <a:gd name="connsiteX54" fmla="*/ 3323604 w 3668725"/>
                <a:gd name="connsiteY54" fmla="*/ 2686431 h 3684825"/>
                <a:gd name="connsiteX55" fmla="*/ 3298943 w 3668725"/>
                <a:gd name="connsiteY55" fmla="*/ 2532057 h 3684825"/>
                <a:gd name="connsiteX56" fmla="*/ 3197665 w 3668725"/>
                <a:gd name="connsiteY56" fmla="*/ 2386355 h 3684825"/>
                <a:gd name="connsiteX57" fmla="*/ 3121557 w 3668725"/>
                <a:gd name="connsiteY57" fmla="*/ 2352657 h 3684825"/>
                <a:gd name="connsiteX58" fmla="*/ 3048185 w 3668725"/>
                <a:gd name="connsiteY58" fmla="*/ 2249131 h 3684825"/>
                <a:gd name="connsiteX59" fmla="*/ 2859750 w 3668725"/>
                <a:gd name="connsiteY59" fmla="*/ 2097809 h 3684825"/>
                <a:gd name="connsiteX60" fmla="*/ 2699455 w 3668725"/>
                <a:gd name="connsiteY60" fmla="*/ 2021873 h 3684825"/>
                <a:gd name="connsiteX61" fmla="*/ 2591351 w 3668725"/>
                <a:gd name="connsiteY61" fmla="*/ 1903760 h 3684825"/>
                <a:gd name="connsiteX62" fmla="*/ 2514439 w 3668725"/>
                <a:gd name="connsiteY62" fmla="*/ 1780577 h 3684825"/>
                <a:gd name="connsiteX63" fmla="*/ 2469147 w 3668725"/>
                <a:gd name="connsiteY63" fmla="*/ 1657885 h 3684825"/>
                <a:gd name="connsiteX64" fmla="*/ 2378683 w 3668725"/>
                <a:gd name="connsiteY64" fmla="*/ 1525119 h 3684825"/>
                <a:gd name="connsiteX65" fmla="*/ 2299757 w 3668725"/>
                <a:gd name="connsiteY65" fmla="*/ 1413536 h 3684825"/>
                <a:gd name="connsiteX66" fmla="*/ 2231878 w 3668725"/>
                <a:gd name="connsiteY66" fmla="*/ 1289316 h 3684825"/>
                <a:gd name="connsiteX67" fmla="*/ 2170531 w 3668725"/>
                <a:gd name="connsiteY67" fmla="*/ 1123467 h 3684825"/>
                <a:gd name="connsiteX68" fmla="*/ 2162962 w 3668725"/>
                <a:gd name="connsiteY68" fmla="*/ 1016400 h 3684825"/>
                <a:gd name="connsiteX69" fmla="*/ 2108147 w 3668725"/>
                <a:gd name="connsiteY69" fmla="*/ 920931 h 3684825"/>
                <a:gd name="connsiteX70" fmla="*/ 2145809 w 3668725"/>
                <a:gd name="connsiteY70" fmla="*/ 856105 h 3684825"/>
                <a:gd name="connsiteX71" fmla="*/ 2060352 w 3668725"/>
                <a:gd name="connsiteY71" fmla="*/ 796285 h 3684825"/>
                <a:gd name="connsiteX72" fmla="*/ 2057850 w 3668725"/>
                <a:gd name="connsiteY72" fmla="*/ 728895 h 3684825"/>
                <a:gd name="connsiteX73" fmla="*/ 1996502 w 3668725"/>
                <a:gd name="connsiteY73" fmla="*/ 691171 h 3684825"/>
                <a:gd name="connsiteX74" fmla="*/ 1897982 w 3668725"/>
                <a:gd name="connsiteY74" fmla="*/ 616823 h 3684825"/>
                <a:gd name="connsiteX75" fmla="*/ 1863799 w 3668725"/>
                <a:gd name="connsiteY75" fmla="*/ 497182 h 3684825"/>
                <a:gd name="connsiteX76" fmla="*/ 1818079 w 3668725"/>
                <a:gd name="connsiteY76" fmla="*/ 488087 h 3684825"/>
                <a:gd name="connsiteX77" fmla="*/ 1693920 w 3668725"/>
                <a:gd name="connsiteY77" fmla="*/ 408672 h 3684825"/>
                <a:gd name="connsiteX78" fmla="*/ 1490408 w 3668725"/>
                <a:gd name="connsiteY78" fmla="*/ 241296 h 3684825"/>
                <a:gd name="connsiteX79" fmla="*/ 1307468 w 3668725"/>
                <a:gd name="connsiteY79" fmla="*/ 172442 h 3684825"/>
                <a:gd name="connsiteX80" fmla="*/ 1059761 w 3668725"/>
                <a:gd name="connsiteY80" fmla="*/ 117627 h 3684825"/>
                <a:gd name="connsiteX81" fmla="*/ 689485 w 3668725"/>
                <a:gd name="connsiteY81" fmla="*/ 57806 h 3684825"/>
                <a:gd name="connsiteX82" fmla="*/ 550310 w 3668725"/>
                <a:gd name="connsiteY82" fmla="*/ 0 h 3684825"/>
                <a:gd name="connsiteX83" fmla="*/ 300445 w 3668725"/>
                <a:gd name="connsiteY83" fmla="*/ 60959 h 3684825"/>
                <a:gd name="connsiteX84" fmla="*/ 0 w 3668725"/>
                <a:gd name="connsiteY84" fmla="*/ 54429 h 3684825"/>
                <a:gd name="connsiteX85" fmla="*/ 97971 w 3668725"/>
                <a:gd name="connsiteY85" fmla="*/ 132805 h 3684825"/>
                <a:gd name="connsiteX86" fmla="*/ 222067 w 3668725"/>
                <a:gd name="connsiteY86" fmla="*/ 165462 h 3684825"/>
                <a:gd name="connsiteX87" fmla="*/ 352696 w 3668725"/>
                <a:gd name="connsiteY87" fmla="*/ 224246 h 3684825"/>
                <a:gd name="connsiteX88" fmla="*/ 548540 w 3668725"/>
                <a:gd name="connsiteY88" fmla="*/ 256251 h 3684825"/>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12415 w 3668725"/>
                <a:gd name="connsiteY41" fmla="*/ 3656684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35469 w 3668725"/>
                <a:gd name="connsiteY39" fmla="*/ 3676279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35469 w 3668725"/>
                <a:gd name="connsiteY39" fmla="*/ 3676279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97409 w 3668725"/>
                <a:gd name="connsiteY79" fmla="*/ 104986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8545 h 3711230"/>
                <a:gd name="connsiteX1" fmla="*/ 645047 w 3668725"/>
                <a:gd name="connsiteY1" fmla="*/ 345529 h 3711230"/>
                <a:gd name="connsiteX2" fmla="*/ 792828 w 3668725"/>
                <a:gd name="connsiteY2" fmla="*/ 411393 h 3711230"/>
                <a:gd name="connsiteX3" fmla="*/ 911004 w 3668725"/>
                <a:gd name="connsiteY3" fmla="*/ 449117 h 3711230"/>
                <a:gd name="connsiteX4" fmla="*/ 1085399 w 3668725"/>
                <a:gd name="connsiteY4" fmla="*/ 480309 h 3711230"/>
                <a:gd name="connsiteX5" fmla="*/ 1206994 w 3668725"/>
                <a:gd name="connsiteY5" fmla="*/ 554291 h 3711230"/>
                <a:gd name="connsiteX6" fmla="*/ 1263274 w 3668725"/>
                <a:gd name="connsiteY6" fmla="*/ 688521 h 3711230"/>
                <a:gd name="connsiteX7" fmla="*/ 1336219 w 3668725"/>
                <a:gd name="connsiteY7" fmla="*/ 795099 h 3711230"/>
                <a:gd name="connsiteX8" fmla="*/ 1366923 w 3668725"/>
                <a:gd name="connsiteY8" fmla="*/ 901250 h 3711230"/>
                <a:gd name="connsiteX9" fmla="*/ 1417708 w 3668725"/>
                <a:gd name="connsiteY9" fmla="*/ 953562 h 3711230"/>
                <a:gd name="connsiteX10" fmla="*/ 1530269 w 3668725"/>
                <a:gd name="connsiteY10" fmla="*/ 1025469 h 3711230"/>
                <a:gd name="connsiteX11" fmla="*/ 1709181 w 3668725"/>
                <a:gd name="connsiteY11" fmla="*/ 1133573 h 3711230"/>
                <a:gd name="connsiteX12" fmla="*/ 1741350 w 3668725"/>
                <a:gd name="connsiteY12" fmla="*/ 1253275 h 3711230"/>
                <a:gd name="connsiteX13" fmla="*/ 1745439 w 3668725"/>
                <a:gd name="connsiteY13" fmla="*/ 1399042 h 3711230"/>
                <a:gd name="connsiteX14" fmla="*/ 1673593 w 3668725"/>
                <a:gd name="connsiteY14" fmla="*/ 1532784 h 3711230"/>
                <a:gd name="connsiteX15" fmla="*/ 1630451 w 3668725"/>
                <a:gd name="connsiteY15" fmla="*/ 1695192 h 3711230"/>
                <a:gd name="connsiteX16" fmla="*/ 1615286 w 3668725"/>
                <a:gd name="connsiteY16" fmla="*/ 1876631 h 3711230"/>
                <a:gd name="connsiteX17" fmla="*/ 1672025 w 3668725"/>
                <a:gd name="connsiteY17" fmla="*/ 2034002 h 3711230"/>
                <a:gd name="connsiteX18" fmla="*/ 1651929 w 3668725"/>
                <a:gd name="connsiteY18" fmla="*/ 2159014 h 3711230"/>
                <a:gd name="connsiteX19" fmla="*/ 1660532 w 3668725"/>
                <a:gd name="connsiteY19" fmla="*/ 2290735 h 3711230"/>
                <a:gd name="connsiteX20" fmla="*/ 1776519 w 3668725"/>
                <a:gd name="connsiteY20" fmla="*/ 2408841 h 3711230"/>
                <a:gd name="connsiteX21" fmla="*/ 1913880 w 3668725"/>
                <a:gd name="connsiteY21" fmla="*/ 2569655 h 3711230"/>
                <a:gd name="connsiteX22" fmla="*/ 1970460 w 3668725"/>
                <a:gd name="connsiteY22" fmla="*/ 2662024 h 3711230"/>
                <a:gd name="connsiteX23" fmla="*/ 2017107 w 3668725"/>
                <a:gd name="connsiteY23" fmla="*/ 2839521 h 3711230"/>
                <a:gd name="connsiteX24" fmla="*/ 1966348 w 3668725"/>
                <a:gd name="connsiteY24" fmla="*/ 2892298 h 3711230"/>
                <a:gd name="connsiteX25" fmla="*/ 1924340 w 3668725"/>
                <a:gd name="connsiteY25" fmla="*/ 2986304 h 3711230"/>
                <a:gd name="connsiteX26" fmla="*/ 1878401 w 3668725"/>
                <a:gd name="connsiteY26" fmla="*/ 3070774 h 3711230"/>
                <a:gd name="connsiteX27" fmla="*/ 1846707 w 3668725"/>
                <a:gd name="connsiteY27" fmla="*/ 3088852 h 3711230"/>
                <a:gd name="connsiteX28" fmla="*/ 1846707 w 3668725"/>
                <a:gd name="connsiteY28" fmla="*/ 3165764 h 3711230"/>
                <a:gd name="connsiteX29" fmla="*/ 1838161 w 3668725"/>
                <a:gd name="connsiteY29" fmla="*/ 3268313 h 3711230"/>
                <a:gd name="connsiteX30" fmla="*/ 1803978 w 3668725"/>
                <a:gd name="connsiteY30" fmla="*/ 3345225 h 3711230"/>
                <a:gd name="connsiteX31" fmla="*/ 1761249 w 3668725"/>
                <a:gd name="connsiteY31" fmla="*/ 3362317 h 3711230"/>
                <a:gd name="connsiteX32" fmla="*/ 1879241 w 3668725"/>
                <a:gd name="connsiteY32" fmla="*/ 3489466 h 3711230"/>
                <a:gd name="connsiteX33" fmla="*/ 2003828 w 3668725"/>
                <a:gd name="connsiteY33" fmla="*/ 3506131 h 3711230"/>
                <a:gd name="connsiteX34" fmla="*/ 2108330 w 3668725"/>
                <a:gd name="connsiteY34" fmla="*/ 3546418 h 3711230"/>
                <a:gd name="connsiteX35" fmla="*/ 2225530 w 3668725"/>
                <a:gd name="connsiteY35" fmla="*/ 3582616 h 3711230"/>
                <a:gd name="connsiteX36" fmla="*/ 2327102 w 3668725"/>
                <a:gd name="connsiteY36" fmla="*/ 3622293 h 3711230"/>
                <a:gd name="connsiteX37" fmla="*/ 2468902 w 3668725"/>
                <a:gd name="connsiteY37" fmla="*/ 3624307 h 3711230"/>
                <a:gd name="connsiteX38" fmla="*/ 2613265 w 3668725"/>
                <a:gd name="connsiteY38" fmla="*/ 3622292 h 3711230"/>
                <a:gd name="connsiteX39" fmla="*/ 2735469 w 3668725"/>
                <a:gd name="connsiteY39" fmla="*/ 3678573 h 3711230"/>
                <a:gd name="connsiteX40" fmla="*/ 2905837 w 3668725"/>
                <a:gd name="connsiteY40" fmla="*/ 3711230 h 3711230"/>
                <a:gd name="connsiteX41" fmla="*/ 3032009 w 3668725"/>
                <a:gd name="connsiteY41" fmla="*/ 3691635 h 3711230"/>
                <a:gd name="connsiteX42" fmla="*/ 3164773 w 3668725"/>
                <a:gd name="connsiteY42" fmla="*/ 3687119 h 3711230"/>
                <a:gd name="connsiteX43" fmla="*/ 3326594 w 3668725"/>
                <a:gd name="connsiteY43" fmla="*/ 3669538 h 3711230"/>
                <a:gd name="connsiteX44" fmla="*/ 3450264 w 3668725"/>
                <a:gd name="connsiteY44" fmla="*/ 3632853 h 3711230"/>
                <a:gd name="connsiteX45" fmla="*/ 3567463 w 3668725"/>
                <a:gd name="connsiteY45" fmla="*/ 3577061 h 3711230"/>
                <a:gd name="connsiteX46" fmla="*/ 3649319 w 3668725"/>
                <a:gd name="connsiteY46" fmla="*/ 3415240 h 3711230"/>
                <a:gd name="connsiteX47" fmla="*/ 3668366 w 3668725"/>
                <a:gd name="connsiteY47" fmla="*/ 3248841 h 3711230"/>
                <a:gd name="connsiteX48" fmla="*/ 3662261 w 3668725"/>
                <a:gd name="connsiteY48" fmla="*/ 3131214 h 3711230"/>
                <a:gd name="connsiteX49" fmla="*/ 3593468 w 3668725"/>
                <a:gd name="connsiteY49" fmla="*/ 3125049 h 3711230"/>
                <a:gd name="connsiteX50" fmla="*/ 3568063 w 3668725"/>
                <a:gd name="connsiteY50" fmla="*/ 3047163 h 3711230"/>
                <a:gd name="connsiteX51" fmla="*/ 3521622 w 3668725"/>
                <a:gd name="connsiteY51" fmla="*/ 2982274 h 3711230"/>
                <a:gd name="connsiteX52" fmla="*/ 3437202 w 3668725"/>
                <a:gd name="connsiteY52" fmla="*/ 2877222 h 3711230"/>
                <a:gd name="connsiteX53" fmla="*/ 3381410 w 3668725"/>
                <a:gd name="connsiteY53" fmla="*/ 2795303 h 3711230"/>
                <a:gd name="connsiteX54" fmla="*/ 3323604 w 3668725"/>
                <a:gd name="connsiteY54" fmla="*/ 2688725 h 3711230"/>
                <a:gd name="connsiteX55" fmla="*/ 3298943 w 3668725"/>
                <a:gd name="connsiteY55" fmla="*/ 2534351 h 3711230"/>
                <a:gd name="connsiteX56" fmla="*/ 3197665 w 3668725"/>
                <a:gd name="connsiteY56" fmla="*/ 2388649 h 3711230"/>
                <a:gd name="connsiteX57" fmla="*/ 3121557 w 3668725"/>
                <a:gd name="connsiteY57" fmla="*/ 2354951 h 3711230"/>
                <a:gd name="connsiteX58" fmla="*/ 3048185 w 3668725"/>
                <a:gd name="connsiteY58" fmla="*/ 2251425 h 3711230"/>
                <a:gd name="connsiteX59" fmla="*/ 2859750 w 3668725"/>
                <a:gd name="connsiteY59" fmla="*/ 2100103 h 3711230"/>
                <a:gd name="connsiteX60" fmla="*/ 2699455 w 3668725"/>
                <a:gd name="connsiteY60" fmla="*/ 2024167 h 3711230"/>
                <a:gd name="connsiteX61" fmla="*/ 2591351 w 3668725"/>
                <a:gd name="connsiteY61" fmla="*/ 1906054 h 3711230"/>
                <a:gd name="connsiteX62" fmla="*/ 2514439 w 3668725"/>
                <a:gd name="connsiteY62" fmla="*/ 1782871 h 3711230"/>
                <a:gd name="connsiteX63" fmla="*/ 2469147 w 3668725"/>
                <a:gd name="connsiteY63" fmla="*/ 1660179 h 3711230"/>
                <a:gd name="connsiteX64" fmla="*/ 2378683 w 3668725"/>
                <a:gd name="connsiteY64" fmla="*/ 1527413 h 3711230"/>
                <a:gd name="connsiteX65" fmla="*/ 2299757 w 3668725"/>
                <a:gd name="connsiteY65" fmla="*/ 1415830 h 3711230"/>
                <a:gd name="connsiteX66" fmla="*/ 2231878 w 3668725"/>
                <a:gd name="connsiteY66" fmla="*/ 1291610 h 3711230"/>
                <a:gd name="connsiteX67" fmla="*/ 2170531 w 3668725"/>
                <a:gd name="connsiteY67" fmla="*/ 1125761 h 3711230"/>
                <a:gd name="connsiteX68" fmla="*/ 2162962 w 3668725"/>
                <a:gd name="connsiteY68" fmla="*/ 1018694 h 3711230"/>
                <a:gd name="connsiteX69" fmla="*/ 2108147 w 3668725"/>
                <a:gd name="connsiteY69" fmla="*/ 923225 h 3711230"/>
                <a:gd name="connsiteX70" fmla="*/ 2145809 w 3668725"/>
                <a:gd name="connsiteY70" fmla="*/ 858399 h 3711230"/>
                <a:gd name="connsiteX71" fmla="*/ 2060352 w 3668725"/>
                <a:gd name="connsiteY71" fmla="*/ 798579 h 3711230"/>
                <a:gd name="connsiteX72" fmla="*/ 2057850 w 3668725"/>
                <a:gd name="connsiteY72" fmla="*/ 731189 h 3711230"/>
                <a:gd name="connsiteX73" fmla="*/ 1996502 w 3668725"/>
                <a:gd name="connsiteY73" fmla="*/ 693465 h 3711230"/>
                <a:gd name="connsiteX74" fmla="*/ 1897982 w 3668725"/>
                <a:gd name="connsiteY74" fmla="*/ 619117 h 3711230"/>
                <a:gd name="connsiteX75" fmla="*/ 1863799 w 3668725"/>
                <a:gd name="connsiteY75" fmla="*/ 499476 h 3711230"/>
                <a:gd name="connsiteX76" fmla="*/ 1818079 w 3668725"/>
                <a:gd name="connsiteY76" fmla="*/ 490381 h 3711230"/>
                <a:gd name="connsiteX77" fmla="*/ 1693920 w 3668725"/>
                <a:gd name="connsiteY77" fmla="*/ 410966 h 3711230"/>
                <a:gd name="connsiteX78" fmla="*/ 1490408 w 3668725"/>
                <a:gd name="connsiteY78" fmla="*/ 243590 h 3711230"/>
                <a:gd name="connsiteX79" fmla="*/ 1397409 w 3668725"/>
                <a:gd name="connsiteY79" fmla="*/ 107280 h 3711230"/>
                <a:gd name="connsiteX80" fmla="*/ 1307098 w 3668725"/>
                <a:gd name="connsiteY80" fmla="*/ 0 h 3711230"/>
                <a:gd name="connsiteX81" fmla="*/ 689485 w 3668725"/>
                <a:gd name="connsiteY81" fmla="*/ 60100 h 3711230"/>
                <a:gd name="connsiteX82" fmla="*/ 550310 w 3668725"/>
                <a:gd name="connsiteY82" fmla="*/ 2294 h 3711230"/>
                <a:gd name="connsiteX83" fmla="*/ 300445 w 3668725"/>
                <a:gd name="connsiteY83" fmla="*/ 63253 h 3711230"/>
                <a:gd name="connsiteX84" fmla="*/ 0 w 3668725"/>
                <a:gd name="connsiteY84" fmla="*/ 56723 h 3711230"/>
                <a:gd name="connsiteX85" fmla="*/ 97971 w 3668725"/>
                <a:gd name="connsiteY85" fmla="*/ 135099 h 3711230"/>
                <a:gd name="connsiteX86" fmla="*/ 222067 w 3668725"/>
                <a:gd name="connsiteY86" fmla="*/ 167756 h 3711230"/>
                <a:gd name="connsiteX87" fmla="*/ 352696 w 3668725"/>
                <a:gd name="connsiteY87" fmla="*/ 226540 h 3711230"/>
                <a:gd name="connsiteX88" fmla="*/ 548540 w 3668725"/>
                <a:gd name="connsiteY88" fmla="*/ 258545 h 3711230"/>
                <a:gd name="connsiteX0" fmla="*/ 548540 w 3668725"/>
                <a:gd name="connsiteY0" fmla="*/ 393317 h 3846002"/>
                <a:gd name="connsiteX1" fmla="*/ 645047 w 3668725"/>
                <a:gd name="connsiteY1" fmla="*/ 480301 h 3846002"/>
                <a:gd name="connsiteX2" fmla="*/ 792828 w 3668725"/>
                <a:gd name="connsiteY2" fmla="*/ 546165 h 3846002"/>
                <a:gd name="connsiteX3" fmla="*/ 911004 w 3668725"/>
                <a:gd name="connsiteY3" fmla="*/ 583889 h 3846002"/>
                <a:gd name="connsiteX4" fmla="*/ 1085399 w 3668725"/>
                <a:gd name="connsiteY4" fmla="*/ 615081 h 3846002"/>
                <a:gd name="connsiteX5" fmla="*/ 1206994 w 3668725"/>
                <a:gd name="connsiteY5" fmla="*/ 689063 h 3846002"/>
                <a:gd name="connsiteX6" fmla="*/ 1263274 w 3668725"/>
                <a:gd name="connsiteY6" fmla="*/ 823293 h 3846002"/>
                <a:gd name="connsiteX7" fmla="*/ 1336219 w 3668725"/>
                <a:gd name="connsiteY7" fmla="*/ 929871 h 3846002"/>
                <a:gd name="connsiteX8" fmla="*/ 1366923 w 3668725"/>
                <a:gd name="connsiteY8" fmla="*/ 1036022 h 3846002"/>
                <a:gd name="connsiteX9" fmla="*/ 1417708 w 3668725"/>
                <a:gd name="connsiteY9" fmla="*/ 1088334 h 3846002"/>
                <a:gd name="connsiteX10" fmla="*/ 1530269 w 3668725"/>
                <a:gd name="connsiteY10" fmla="*/ 1160241 h 3846002"/>
                <a:gd name="connsiteX11" fmla="*/ 1709181 w 3668725"/>
                <a:gd name="connsiteY11" fmla="*/ 1268345 h 3846002"/>
                <a:gd name="connsiteX12" fmla="*/ 1741350 w 3668725"/>
                <a:gd name="connsiteY12" fmla="*/ 1388047 h 3846002"/>
                <a:gd name="connsiteX13" fmla="*/ 1745439 w 3668725"/>
                <a:gd name="connsiteY13" fmla="*/ 1533814 h 3846002"/>
                <a:gd name="connsiteX14" fmla="*/ 1673593 w 3668725"/>
                <a:gd name="connsiteY14" fmla="*/ 1667556 h 3846002"/>
                <a:gd name="connsiteX15" fmla="*/ 1630451 w 3668725"/>
                <a:gd name="connsiteY15" fmla="*/ 1829964 h 3846002"/>
                <a:gd name="connsiteX16" fmla="*/ 1615286 w 3668725"/>
                <a:gd name="connsiteY16" fmla="*/ 2011403 h 3846002"/>
                <a:gd name="connsiteX17" fmla="*/ 1672025 w 3668725"/>
                <a:gd name="connsiteY17" fmla="*/ 2168774 h 3846002"/>
                <a:gd name="connsiteX18" fmla="*/ 1651929 w 3668725"/>
                <a:gd name="connsiteY18" fmla="*/ 2293786 h 3846002"/>
                <a:gd name="connsiteX19" fmla="*/ 1660532 w 3668725"/>
                <a:gd name="connsiteY19" fmla="*/ 2425507 h 3846002"/>
                <a:gd name="connsiteX20" fmla="*/ 1776519 w 3668725"/>
                <a:gd name="connsiteY20" fmla="*/ 2543613 h 3846002"/>
                <a:gd name="connsiteX21" fmla="*/ 1913880 w 3668725"/>
                <a:gd name="connsiteY21" fmla="*/ 2704427 h 3846002"/>
                <a:gd name="connsiteX22" fmla="*/ 1970460 w 3668725"/>
                <a:gd name="connsiteY22" fmla="*/ 2796796 h 3846002"/>
                <a:gd name="connsiteX23" fmla="*/ 2017107 w 3668725"/>
                <a:gd name="connsiteY23" fmla="*/ 2974293 h 3846002"/>
                <a:gd name="connsiteX24" fmla="*/ 1966348 w 3668725"/>
                <a:gd name="connsiteY24" fmla="*/ 3027070 h 3846002"/>
                <a:gd name="connsiteX25" fmla="*/ 1924340 w 3668725"/>
                <a:gd name="connsiteY25" fmla="*/ 3121076 h 3846002"/>
                <a:gd name="connsiteX26" fmla="*/ 1878401 w 3668725"/>
                <a:gd name="connsiteY26" fmla="*/ 3205546 h 3846002"/>
                <a:gd name="connsiteX27" fmla="*/ 1846707 w 3668725"/>
                <a:gd name="connsiteY27" fmla="*/ 3223624 h 3846002"/>
                <a:gd name="connsiteX28" fmla="*/ 1846707 w 3668725"/>
                <a:gd name="connsiteY28" fmla="*/ 3300536 h 3846002"/>
                <a:gd name="connsiteX29" fmla="*/ 1838161 w 3668725"/>
                <a:gd name="connsiteY29" fmla="*/ 3403085 h 3846002"/>
                <a:gd name="connsiteX30" fmla="*/ 1803978 w 3668725"/>
                <a:gd name="connsiteY30" fmla="*/ 3479997 h 3846002"/>
                <a:gd name="connsiteX31" fmla="*/ 1761249 w 3668725"/>
                <a:gd name="connsiteY31" fmla="*/ 3497089 h 3846002"/>
                <a:gd name="connsiteX32" fmla="*/ 1879241 w 3668725"/>
                <a:gd name="connsiteY32" fmla="*/ 3624238 h 3846002"/>
                <a:gd name="connsiteX33" fmla="*/ 2003828 w 3668725"/>
                <a:gd name="connsiteY33" fmla="*/ 3640903 h 3846002"/>
                <a:gd name="connsiteX34" fmla="*/ 2108330 w 3668725"/>
                <a:gd name="connsiteY34" fmla="*/ 3681190 h 3846002"/>
                <a:gd name="connsiteX35" fmla="*/ 2225530 w 3668725"/>
                <a:gd name="connsiteY35" fmla="*/ 3717388 h 3846002"/>
                <a:gd name="connsiteX36" fmla="*/ 2327102 w 3668725"/>
                <a:gd name="connsiteY36" fmla="*/ 3757065 h 3846002"/>
                <a:gd name="connsiteX37" fmla="*/ 2468902 w 3668725"/>
                <a:gd name="connsiteY37" fmla="*/ 3759079 h 3846002"/>
                <a:gd name="connsiteX38" fmla="*/ 2613265 w 3668725"/>
                <a:gd name="connsiteY38" fmla="*/ 3757064 h 3846002"/>
                <a:gd name="connsiteX39" fmla="*/ 2735469 w 3668725"/>
                <a:gd name="connsiteY39" fmla="*/ 3813345 h 3846002"/>
                <a:gd name="connsiteX40" fmla="*/ 2905837 w 3668725"/>
                <a:gd name="connsiteY40" fmla="*/ 3846002 h 3846002"/>
                <a:gd name="connsiteX41" fmla="*/ 3032009 w 3668725"/>
                <a:gd name="connsiteY41" fmla="*/ 3826407 h 3846002"/>
                <a:gd name="connsiteX42" fmla="*/ 3164773 w 3668725"/>
                <a:gd name="connsiteY42" fmla="*/ 3821891 h 3846002"/>
                <a:gd name="connsiteX43" fmla="*/ 3326594 w 3668725"/>
                <a:gd name="connsiteY43" fmla="*/ 3804310 h 3846002"/>
                <a:gd name="connsiteX44" fmla="*/ 3450264 w 3668725"/>
                <a:gd name="connsiteY44" fmla="*/ 3767625 h 3846002"/>
                <a:gd name="connsiteX45" fmla="*/ 3567463 w 3668725"/>
                <a:gd name="connsiteY45" fmla="*/ 3711833 h 3846002"/>
                <a:gd name="connsiteX46" fmla="*/ 3649319 w 3668725"/>
                <a:gd name="connsiteY46" fmla="*/ 3550012 h 3846002"/>
                <a:gd name="connsiteX47" fmla="*/ 3668366 w 3668725"/>
                <a:gd name="connsiteY47" fmla="*/ 3383613 h 3846002"/>
                <a:gd name="connsiteX48" fmla="*/ 3662261 w 3668725"/>
                <a:gd name="connsiteY48" fmla="*/ 3265986 h 3846002"/>
                <a:gd name="connsiteX49" fmla="*/ 3593468 w 3668725"/>
                <a:gd name="connsiteY49" fmla="*/ 3259821 h 3846002"/>
                <a:gd name="connsiteX50" fmla="*/ 3568063 w 3668725"/>
                <a:gd name="connsiteY50" fmla="*/ 3181935 h 3846002"/>
                <a:gd name="connsiteX51" fmla="*/ 3521622 w 3668725"/>
                <a:gd name="connsiteY51" fmla="*/ 3117046 h 3846002"/>
                <a:gd name="connsiteX52" fmla="*/ 3437202 w 3668725"/>
                <a:gd name="connsiteY52" fmla="*/ 3011994 h 3846002"/>
                <a:gd name="connsiteX53" fmla="*/ 3381410 w 3668725"/>
                <a:gd name="connsiteY53" fmla="*/ 2930075 h 3846002"/>
                <a:gd name="connsiteX54" fmla="*/ 3323604 w 3668725"/>
                <a:gd name="connsiteY54" fmla="*/ 2823497 h 3846002"/>
                <a:gd name="connsiteX55" fmla="*/ 3298943 w 3668725"/>
                <a:gd name="connsiteY55" fmla="*/ 2669123 h 3846002"/>
                <a:gd name="connsiteX56" fmla="*/ 3197665 w 3668725"/>
                <a:gd name="connsiteY56" fmla="*/ 2523421 h 3846002"/>
                <a:gd name="connsiteX57" fmla="*/ 3121557 w 3668725"/>
                <a:gd name="connsiteY57" fmla="*/ 2489723 h 3846002"/>
                <a:gd name="connsiteX58" fmla="*/ 3048185 w 3668725"/>
                <a:gd name="connsiteY58" fmla="*/ 2386197 h 3846002"/>
                <a:gd name="connsiteX59" fmla="*/ 2859750 w 3668725"/>
                <a:gd name="connsiteY59" fmla="*/ 2234875 h 3846002"/>
                <a:gd name="connsiteX60" fmla="*/ 2699455 w 3668725"/>
                <a:gd name="connsiteY60" fmla="*/ 2158939 h 3846002"/>
                <a:gd name="connsiteX61" fmla="*/ 2591351 w 3668725"/>
                <a:gd name="connsiteY61" fmla="*/ 2040826 h 3846002"/>
                <a:gd name="connsiteX62" fmla="*/ 2514439 w 3668725"/>
                <a:gd name="connsiteY62" fmla="*/ 1917643 h 3846002"/>
                <a:gd name="connsiteX63" fmla="*/ 2469147 w 3668725"/>
                <a:gd name="connsiteY63" fmla="*/ 1794951 h 3846002"/>
                <a:gd name="connsiteX64" fmla="*/ 2378683 w 3668725"/>
                <a:gd name="connsiteY64" fmla="*/ 1662185 h 3846002"/>
                <a:gd name="connsiteX65" fmla="*/ 2299757 w 3668725"/>
                <a:gd name="connsiteY65" fmla="*/ 1550602 h 3846002"/>
                <a:gd name="connsiteX66" fmla="*/ 2231878 w 3668725"/>
                <a:gd name="connsiteY66" fmla="*/ 1426382 h 3846002"/>
                <a:gd name="connsiteX67" fmla="*/ 2170531 w 3668725"/>
                <a:gd name="connsiteY67" fmla="*/ 1260533 h 3846002"/>
                <a:gd name="connsiteX68" fmla="*/ 2162962 w 3668725"/>
                <a:gd name="connsiteY68" fmla="*/ 1153466 h 3846002"/>
                <a:gd name="connsiteX69" fmla="*/ 2108147 w 3668725"/>
                <a:gd name="connsiteY69" fmla="*/ 1057997 h 3846002"/>
                <a:gd name="connsiteX70" fmla="*/ 2145809 w 3668725"/>
                <a:gd name="connsiteY70" fmla="*/ 993171 h 3846002"/>
                <a:gd name="connsiteX71" fmla="*/ 2060352 w 3668725"/>
                <a:gd name="connsiteY71" fmla="*/ 933351 h 3846002"/>
                <a:gd name="connsiteX72" fmla="*/ 2057850 w 3668725"/>
                <a:gd name="connsiteY72" fmla="*/ 865961 h 3846002"/>
                <a:gd name="connsiteX73" fmla="*/ 1996502 w 3668725"/>
                <a:gd name="connsiteY73" fmla="*/ 828237 h 3846002"/>
                <a:gd name="connsiteX74" fmla="*/ 1897982 w 3668725"/>
                <a:gd name="connsiteY74" fmla="*/ 753889 h 3846002"/>
                <a:gd name="connsiteX75" fmla="*/ 1863799 w 3668725"/>
                <a:gd name="connsiteY75" fmla="*/ 634248 h 3846002"/>
                <a:gd name="connsiteX76" fmla="*/ 1818079 w 3668725"/>
                <a:gd name="connsiteY76" fmla="*/ 625153 h 3846002"/>
                <a:gd name="connsiteX77" fmla="*/ 1693920 w 3668725"/>
                <a:gd name="connsiteY77" fmla="*/ 545738 h 3846002"/>
                <a:gd name="connsiteX78" fmla="*/ 1490408 w 3668725"/>
                <a:gd name="connsiteY78" fmla="*/ 378362 h 3846002"/>
                <a:gd name="connsiteX79" fmla="*/ 1397409 w 3668725"/>
                <a:gd name="connsiteY79" fmla="*/ 242052 h 3846002"/>
                <a:gd name="connsiteX80" fmla="*/ 1307098 w 3668725"/>
                <a:gd name="connsiteY80" fmla="*/ 134772 h 3846002"/>
                <a:gd name="connsiteX81" fmla="*/ 1244121 w 3668725"/>
                <a:gd name="connsiteY81" fmla="*/ 0 h 3846002"/>
                <a:gd name="connsiteX82" fmla="*/ 550310 w 3668725"/>
                <a:gd name="connsiteY82" fmla="*/ 137066 h 3846002"/>
                <a:gd name="connsiteX83" fmla="*/ 300445 w 3668725"/>
                <a:gd name="connsiteY83" fmla="*/ 198025 h 3846002"/>
                <a:gd name="connsiteX84" fmla="*/ 0 w 3668725"/>
                <a:gd name="connsiteY84" fmla="*/ 191495 h 3846002"/>
                <a:gd name="connsiteX85" fmla="*/ 97971 w 3668725"/>
                <a:gd name="connsiteY85" fmla="*/ 269871 h 3846002"/>
                <a:gd name="connsiteX86" fmla="*/ 222067 w 3668725"/>
                <a:gd name="connsiteY86" fmla="*/ 302528 h 3846002"/>
                <a:gd name="connsiteX87" fmla="*/ 352696 w 3668725"/>
                <a:gd name="connsiteY87" fmla="*/ 361312 h 3846002"/>
                <a:gd name="connsiteX88" fmla="*/ 548540 w 3668725"/>
                <a:gd name="connsiteY88" fmla="*/ 393317 h 3846002"/>
                <a:gd name="connsiteX0" fmla="*/ 548540 w 3668725"/>
                <a:gd name="connsiteY0" fmla="*/ 473608 h 3926293"/>
                <a:gd name="connsiteX1" fmla="*/ 645047 w 3668725"/>
                <a:gd name="connsiteY1" fmla="*/ 560592 h 3926293"/>
                <a:gd name="connsiteX2" fmla="*/ 792828 w 3668725"/>
                <a:gd name="connsiteY2" fmla="*/ 626456 h 3926293"/>
                <a:gd name="connsiteX3" fmla="*/ 911004 w 3668725"/>
                <a:gd name="connsiteY3" fmla="*/ 664180 h 3926293"/>
                <a:gd name="connsiteX4" fmla="*/ 1085399 w 3668725"/>
                <a:gd name="connsiteY4" fmla="*/ 695372 h 3926293"/>
                <a:gd name="connsiteX5" fmla="*/ 1206994 w 3668725"/>
                <a:gd name="connsiteY5" fmla="*/ 769354 h 3926293"/>
                <a:gd name="connsiteX6" fmla="*/ 1263274 w 3668725"/>
                <a:gd name="connsiteY6" fmla="*/ 903584 h 3926293"/>
                <a:gd name="connsiteX7" fmla="*/ 1336219 w 3668725"/>
                <a:gd name="connsiteY7" fmla="*/ 1010162 h 3926293"/>
                <a:gd name="connsiteX8" fmla="*/ 1366923 w 3668725"/>
                <a:gd name="connsiteY8" fmla="*/ 1116313 h 3926293"/>
                <a:gd name="connsiteX9" fmla="*/ 1417708 w 3668725"/>
                <a:gd name="connsiteY9" fmla="*/ 1168625 h 3926293"/>
                <a:gd name="connsiteX10" fmla="*/ 1530269 w 3668725"/>
                <a:gd name="connsiteY10" fmla="*/ 1240532 h 3926293"/>
                <a:gd name="connsiteX11" fmla="*/ 1709181 w 3668725"/>
                <a:gd name="connsiteY11" fmla="*/ 1348636 h 3926293"/>
                <a:gd name="connsiteX12" fmla="*/ 1741350 w 3668725"/>
                <a:gd name="connsiteY12" fmla="*/ 1468338 h 3926293"/>
                <a:gd name="connsiteX13" fmla="*/ 1745439 w 3668725"/>
                <a:gd name="connsiteY13" fmla="*/ 1614105 h 3926293"/>
                <a:gd name="connsiteX14" fmla="*/ 1673593 w 3668725"/>
                <a:gd name="connsiteY14" fmla="*/ 1747847 h 3926293"/>
                <a:gd name="connsiteX15" fmla="*/ 1630451 w 3668725"/>
                <a:gd name="connsiteY15" fmla="*/ 1910255 h 3926293"/>
                <a:gd name="connsiteX16" fmla="*/ 1615286 w 3668725"/>
                <a:gd name="connsiteY16" fmla="*/ 2091694 h 3926293"/>
                <a:gd name="connsiteX17" fmla="*/ 1672025 w 3668725"/>
                <a:gd name="connsiteY17" fmla="*/ 2249065 h 3926293"/>
                <a:gd name="connsiteX18" fmla="*/ 1651929 w 3668725"/>
                <a:gd name="connsiteY18" fmla="*/ 2374077 h 3926293"/>
                <a:gd name="connsiteX19" fmla="*/ 1660532 w 3668725"/>
                <a:gd name="connsiteY19" fmla="*/ 2505798 h 3926293"/>
                <a:gd name="connsiteX20" fmla="*/ 1776519 w 3668725"/>
                <a:gd name="connsiteY20" fmla="*/ 2623904 h 3926293"/>
                <a:gd name="connsiteX21" fmla="*/ 1913880 w 3668725"/>
                <a:gd name="connsiteY21" fmla="*/ 2784718 h 3926293"/>
                <a:gd name="connsiteX22" fmla="*/ 1970460 w 3668725"/>
                <a:gd name="connsiteY22" fmla="*/ 2877087 h 3926293"/>
                <a:gd name="connsiteX23" fmla="*/ 2017107 w 3668725"/>
                <a:gd name="connsiteY23" fmla="*/ 3054584 h 3926293"/>
                <a:gd name="connsiteX24" fmla="*/ 1966348 w 3668725"/>
                <a:gd name="connsiteY24" fmla="*/ 3107361 h 3926293"/>
                <a:gd name="connsiteX25" fmla="*/ 1924340 w 3668725"/>
                <a:gd name="connsiteY25" fmla="*/ 3201367 h 3926293"/>
                <a:gd name="connsiteX26" fmla="*/ 1878401 w 3668725"/>
                <a:gd name="connsiteY26" fmla="*/ 3285837 h 3926293"/>
                <a:gd name="connsiteX27" fmla="*/ 1846707 w 3668725"/>
                <a:gd name="connsiteY27" fmla="*/ 3303915 h 3926293"/>
                <a:gd name="connsiteX28" fmla="*/ 1846707 w 3668725"/>
                <a:gd name="connsiteY28" fmla="*/ 3380827 h 3926293"/>
                <a:gd name="connsiteX29" fmla="*/ 1838161 w 3668725"/>
                <a:gd name="connsiteY29" fmla="*/ 3483376 h 3926293"/>
                <a:gd name="connsiteX30" fmla="*/ 1803978 w 3668725"/>
                <a:gd name="connsiteY30" fmla="*/ 3560288 h 3926293"/>
                <a:gd name="connsiteX31" fmla="*/ 1761249 w 3668725"/>
                <a:gd name="connsiteY31" fmla="*/ 3577380 h 3926293"/>
                <a:gd name="connsiteX32" fmla="*/ 1879241 w 3668725"/>
                <a:gd name="connsiteY32" fmla="*/ 3704529 h 3926293"/>
                <a:gd name="connsiteX33" fmla="*/ 2003828 w 3668725"/>
                <a:gd name="connsiteY33" fmla="*/ 3721194 h 3926293"/>
                <a:gd name="connsiteX34" fmla="*/ 2108330 w 3668725"/>
                <a:gd name="connsiteY34" fmla="*/ 3761481 h 3926293"/>
                <a:gd name="connsiteX35" fmla="*/ 2225530 w 3668725"/>
                <a:gd name="connsiteY35" fmla="*/ 3797679 h 3926293"/>
                <a:gd name="connsiteX36" fmla="*/ 2327102 w 3668725"/>
                <a:gd name="connsiteY36" fmla="*/ 3837356 h 3926293"/>
                <a:gd name="connsiteX37" fmla="*/ 2468902 w 3668725"/>
                <a:gd name="connsiteY37" fmla="*/ 3839370 h 3926293"/>
                <a:gd name="connsiteX38" fmla="*/ 2613265 w 3668725"/>
                <a:gd name="connsiteY38" fmla="*/ 3837355 h 3926293"/>
                <a:gd name="connsiteX39" fmla="*/ 2735469 w 3668725"/>
                <a:gd name="connsiteY39" fmla="*/ 3893636 h 3926293"/>
                <a:gd name="connsiteX40" fmla="*/ 2905837 w 3668725"/>
                <a:gd name="connsiteY40" fmla="*/ 3926293 h 3926293"/>
                <a:gd name="connsiteX41" fmla="*/ 3032009 w 3668725"/>
                <a:gd name="connsiteY41" fmla="*/ 3906698 h 3926293"/>
                <a:gd name="connsiteX42" fmla="*/ 3164773 w 3668725"/>
                <a:gd name="connsiteY42" fmla="*/ 3902182 h 3926293"/>
                <a:gd name="connsiteX43" fmla="*/ 3326594 w 3668725"/>
                <a:gd name="connsiteY43" fmla="*/ 3884601 h 3926293"/>
                <a:gd name="connsiteX44" fmla="*/ 3450264 w 3668725"/>
                <a:gd name="connsiteY44" fmla="*/ 3847916 h 3926293"/>
                <a:gd name="connsiteX45" fmla="*/ 3567463 w 3668725"/>
                <a:gd name="connsiteY45" fmla="*/ 3792124 h 3926293"/>
                <a:gd name="connsiteX46" fmla="*/ 3649319 w 3668725"/>
                <a:gd name="connsiteY46" fmla="*/ 3630303 h 3926293"/>
                <a:gd name="connsiteX47" fmla="*/ 3668366 w 3668725"/>
                <a:gd name="connsiteY47" fmla="*/ 3463904 h 3926293"/>
                <a:gd name="connsiteX48" fmla="*/ 3662261 w 3668725"/>
                <a:gd name="connsiteY48" fmla="*/ 3346277 h 3926293"/>
                <a:gd name="connsiteX49" fmla="*/ 3593468 w 3668725"/>
                <a:gd name="connsiteY49" fmla="*/ 3340112 h 3926293"/>
                <a:gd name="connsiteX50" fmla="*/ 3568063 w 3668725"/>
                <a:gd name="connsiteY50" fmla="*/ 3262226 h 3926293"/>
                <a:gd name="connsiteX51" fmla="*/ 3521622 w 3668725"/>
                <a:gd name="connsiteY51" fmla="*/ 3197337 h 3926293"/>
                <a:gd name="connsiteX52" fmla="*/ 3437202 w 3668725"/>
                <a:gd name="connsiteY52" fmla="*/ 3092285 h 3926293"/>
                <a:gd name="connsiteX53" fmla="*/ 3381410 w 3668725"/>
                <a:gd name="connsiteY53" fmla="*/ 3010366 h 3926293"/>
                <a:gd name="connsiteX54" fmla="*/ 3323604 w 3668725"/>
                <a:gd name="connsiteY54" fmla="*/ 2903788 h 3926293"/>
                <a:gd name="connsiteX55" fmla="*/ 3298943 w 3668725"/>
                <a:gd name="connsiteY55" fmla="*/ 2749414 h 3926293"/>
                <a:gd name="connsiteX56" fmla="*/ 3197665 w 3668725"/>
                <a:gd name="connsiteY56" fmla="*/ 2603712 h 3926293"/>
                <a:gd name="connsiteX57" fmla="*/ 3121557 w 3668725"/>
                <a:gd name="connsiteY57" fmla="*/ 2570014 h 3926293"/>
                <a:gd name="connsiteX58" fmla="*/ 3048185 w 3668725"/>
                <a:gd name="connsiteY58" fmla="*/ 2466488 h 3926293"/>
                <a:gd name="connsiteX59" fmla="*/ 2859750 w 3668725"/>
                <a:gd name="connsiteY59" fmla="*/ 2315166 h 3926293"/>
                <a:gd name="connsiteX60" fmla="*/ 2699455 w 3668725"/>
                <a:gd name="connsiteY60" fmla="*/ 2239230 h 3926293"/>
                <a:gd name="connsiteX61" fmla="*/ 2591351 w 3668725"/>
                <a:gd name="connsiteY61" fmla="*/ 2121117 h 3926293"/>
                <a:gd name="connsiteX62" fmla="*/ 2514439 w 3668725"/>
                <a:gd name="connsiteY62" fmla="*/ 1997934 h 3926293"/>
                <a:gd name="connsiteX63" fmla="*/ 2469147 w 3668725"/>
                <a:gd name="connsiteY63" fmla="*/ 1875242 h 3926293"/>
                <a:gd name="connsiteX64" fmla="*/ 2378683 w 3668725"/>
                <a:gd name="connsiteY64" fmla="*/ 1742476 h 3926293"/>
                <a:gd name="connsiteX65" fmla="*/ 2299757 w 3668725"/>
                <a:gd name="connsiteY65" fmla="*/ 1630893 h 3926293"/>
                <a:gd name="connsiteX66" fmla="*/ 2231878 w 3668725"/>
                <a:gd name="connsiteY66" fmla="*/ 1506673 h 3926293"/>
                <a:gd name="connsiteX67" fmla="*/ 2170531 w 3668725"/>
                <a:gd name="connsiteY67" fmla="*/ 1340824 h 3926293"/>
                <a:gd name="connsiteX68" fmla="*/ 2162962 w 3668725"/>
                <a:gd name="connsiteY68" fmla="*/ 1233757 h 3926293"/>
                <a:gd name="connsiteX69" fmla="*/ 2108147 w 3668725"/>
                <a:gd name="connsiteY69" fmla="*/ 1138288 h 3926293"/>
                <a:gd name="connsiteX70" fmla="*/ 2145809 w 3668725"/>
                <a:gd name="connsiteY70" fmla="*/ 1073462 h 3926293"/>
                <a:gd name="connsiteX71" fmla="*/ 2060352 w 3668725"/>
                <a:gd name="connsiteY71" fmla="*/ 1013642 h 3926293"/>
                <a:gd name="connsiteX72" fmla="*/ 2057850 w 3668725"/>
                <a:gd name="connsiteY72" fmla="*/ 946252 h 3926293"/>
                <a:gd name="connsiteX73" fmla="*/ 1996502 w 3668725"/>
                <a:gd name="connsiteY73" fmla="*/ 908528 h 3926293"/>
                <a:gd name="connsiteX74" fmla="*/ 1897982 w 3668725"/>
                <a:gd name="connsiteY74" fmla="*/ 834180 h 3926293"/>
                <a:gd name="connsiteX75" fmla="*/ 1863799 w 3668725"/>
                <a:gd name="connsiteY75" fmla="*/ 714539 h 3926293"/>
                <a:gd name="connsiteX76" fmla="*/ 1818079 w 3668725"/>
                <a:gd name="connsiteY76" fmla="*/ 705444 h 3926293"/>
                <a:gd name="connsiteX77" fmla="*/ 1693920 w 3668725"/>
                <a:gd name="connsiteY77" fmla="*/ 626029 h 3926293"/>
                <a:gd name="connsiteX78" fmla="*/ 1490408 w 3668725"/>
                <a:gd name="connsiteY78" fmla="*/ 458653 h 3926293"/>
                <a:gd name="connsiteX79" fmla="*/ 1397409 w 3668725"/>
                <a:gd name="connsiteY79" fmla="*/ 322343 h 3926293"/>
                <a:gd name="connsiteX80" fmla="*/ 1307098 w 3668725"/>
                <a:gd name="connsiteY80" fmla="*/ 215063 h 3926293"/>
                <a:gd name="connsiteX81" fmla="*/ 1244121 w 3668725"/>
                <a:gd name="connsiteY81" fmla="*/ 80291 h 3926293"/>
                <a:gd name="connsiteX82" fmla="*/ 1134926 w 3668725"/>
                <a:gd name="connsiteY82" fmla="*/ 0 h 3926293"/>
                <a:gd name="connsiteX83" fmla="*/ 300445 w 3668725"/>
                <a:gd name="connsiteY83" fmla="*/ 278316 h 3926293"/>
                <a:gd name="connsiteX84" fmla="*/ 0 w 3668725"/>
                <a:gd name="connsiteY84" fmla="*/ 271786 h 3926293"/>
                <a:gd name="connsiteX85" fmla="*/ 97971 w 3668725"/>
                <a:gd name="connsiteY85" fmla="*/ 350162 h 3926293"/>
                <a:gd name="connsiteX86" fmla="*/ 222067 w 3668725"/>
                <a:gd name="connsiteY86" fmla="*/ 382819 h 3926293"/>
                <a:gd name="connsiteX87" fmla="*/ 352696 w 3668725"/>
                <a:gd name="connsiteY87" fmla="*/ 441603 h 3926293"/>
                <a:gd name="connsiteX88" fmla="*/ 548540 w 3668725"/>
                <a:gd name="connsiteY88" fmla="*/ 473608 h 3926293"/>
                <a:gd name="connsiteX0" fmla="*/ 548540 w 3668725"/>
                <a:gd name="connsiteY0" fmla="*/ 473608 h 3926293"/>
                <a:gd name="connsiteX1" fmla="*/ 645047 w 3668725"/>
                <a:gd name="connsiteY1" fmla="*/ 560592 h 3926293"/>
                <a:gd name="connsiteX2" fmla="*/ 792828 w 3668725"/>
                <a:gd name="connsiteY2" fmla="*/ 626456 h 3926293"/>
                <a:gd name="connsiteX3" fmla="*/ 911004 w 3668725"/>
                <a:gd name="connsiteY3" fmla="*/ 664180 h 3926293"/>
                <a:gd name="connsiteX4" fmla="*/ 1085399 w 3668725"/>
                <a:gd name="connsiteY4" fmla="*/ 695372 h 3926293"/>
                <a:gd name="connsiteX5" fmla="*/ 1206994 w 3668725"/>
                <a:gd name="connsiteY5" fmla="*/ 769354 h 3926293"/>
                <a:gd name="connsiteX6" fmla="*/ 1263274 w 3668725"/>
                <a:gd name="connsiteY6" fmla="*/ 903584 h 3926293"/>
                <a:gd name="connsiteX7" fmla="*/ 1336219 w 3668725"/>
                <a:gd name="connsiteY7" fmla="*/ 1010162 h 3926293"/>
                <a:gd name="connsiteX8" fmla="*/ 1366923 w 3668725"/>
                <a:gd name="connsiteY8" fmla="*/ 1116313 h 3926293"/>
                <a:gd name="connsiteX9" fmla="*/ 1417708 w 3668725"/>
                <a:gd name="connsiteY9" fmla="*/ 1168625 h 3926293"/>
                <a:gd name="connsiteX10" fmla="*/ 1530269 w 3668725"/>
                <a:gd name="connsiteY10" fmla="*/ 1240532 h 3926293"/>
                <a:gd name="connsiteX11" fmla="*/ 1709181 w 3668725"/>
                <a:gd name="connsiteY11" fmla="*/ 1348636 h 3926293"/>
                <a:gd name="connsiteX12" fmla="*/ 1741350 w 3668725"/>
                <a:gd name="connsiteY12" fmla="*/ 1468338 h 3926293"/>
                <a:gd name="connsiteX13" fmla="*/ 1745439 w 3668725"/>
                <a:gd name="connsiteY13" fmla="*/ 1614105 h 3926293"/>
                <a:gd name="connsiteX14" fmla="*/ 1673593 w 3668725"/>
                <a:gd name="connsiteY14" fmla="*/ 1747847 h 3926293"/>
                <a:gd name="connsiteX15" fmla="*/ 1630451 w 3668725"/>
                <a:gd name="connsiteY15" fmla="*/ 1910255 h 3926293"/>
                <a:gd name="connsiteX16" fmla="*/ 1615286 w 3668725"/>
                <a:gd name="connsiteY16" fmla="*/ 2091694 h 3926293"/>
                <a:gd name="connsiteX17" fmla="*/ 1672025 w 3668725"/>
                <a:gd name="connsiteY17" fmla="*/ 2249065 h 3926293"/>
                <a:gd name="connsiteX18" fmla="*/ 1651929 w 3668725"/>
                <a:gd name="connsiteY18" fmla="*/ 2374077 h 3926293"/>
                <a:gd name="connsiteX19" fmla="*/ 1660532 w 3668725"/>
                <a:gd name="connsiteY19" fmla="*/ 2505798 h 3926293"/>
                <a:gd name="connsiteX20" fmla="*/ 1776519 w 3668725"/>
                <a:gd name="connsiteY20" fmla="*/ 2623904 h 3926293"/>
                <a:gd name="connsiteX21" fmla="*/ 1913880 w 3668725"/>
                <a:gd name="connsiteY21" fmla="*/ 2784718 h 3926293"/>
                <a:gd name="connsiteX22" fmla="*/ 1970460 w 3668725"/>
                <a:gd name="connsiteY22" fmla="*/ 2877087 h 3926293"/>
                <a:gd name="connsiteX23" fmla="*/ 2017107 w 3668725"/>
                <a:gd name="connsiteY23" fmla="*/ 3054584 h 3926293"/>
                <a:gd name="connsiteX24" fmla="*/ 1966348 w 3668725"/>
                <a:gd name="connsiteY24" fmla="*/ 3107361 h 3926293"/>
                <a:gd name="connsiteX25" fmla="*/ 1924340 w 3668725"/>
                <a:gd name="connsiteY25" fmla="*/ 3201367 h 3926293"/>
                <a:gd name="connsiteX26" fmla="*/ 1878401 w 3668725"/>
                <a:gd name="connsiteY26" fmla="*/ 3285837 h 3926293"/>
                <a:gd name="connsiteX27" fmla="*/ 1846707 w 3668725"/>
                <a:gd name="connsiteY27" fmla="*/ 3303915 h 3926293"/>
                <a:gd name="connsiteX28" fmla="*/ 1846707 w 3668725"/>
                <a:gd name="connsiteY28" fmla="*/ 3380827 h 3926293"/>
                <a:gd name="connsiteX29" fmla="*/ 1838161 w 3668725"/>
                <a:gd name="connsiteY29" fmla="*/ 3483376 h 3926293"/>
                <a:gd name="connsiteX30" fmla="*/ 1803978 w 3668725"/>
                <a:gd name="connsiteY30" fmla="*/ 3560288 h 3926293"/>
                <a:gd name="connsiteX31" fmla="*/ 1761249 w 3668725"/>
                <a:gd name="connsiteY31" fmla="*/ 3577380 h 3926293"/>
                <a:gd name="connsiteX32" fmla="*/ 1879241 w 3668725"/>
                <a:gd name="connsiteY32" fmla="*/ 3704529 h 3926293"/>
                <a:gd name="connsiteX33" fmla="*/ 2003828 w 3668725"/>
                <a:gd name="connsiteY33" fmla="*/ 3721194 h 3926293"/>
                <a:gd name="connsiteX34" fmla="*/ 2108330 w 3668725"/>
                <a:gd name="connsiteY34" fmla="*/ 3761481 h 3926293"/>
                <a:gd name="connsiteX35" fmla="*/ 2225530 w 3668725"/>
                <a:gd name="connsiteY35" fmla="*/ 3797679 h 3926293"/>
                <a:gd name="connsiteX36" fmla="*/ 2327102 w 3668725"/>
                <a:gd name="connsiteY36" fmla="*/ 3837356 h 3926293"/>
                <a:gd name="connsiteX37" fmla="*/ 2468902 w 3668725"/>
                <a:gd name="connsiteY37" fmla="*/ 3839370 h 3926293"/>
                <a:gd name="connsiteX38" fmla="*/ 2613265 w 3668725"/>
                <a:gd name="connsiteY38" fmla="*/ 3837355 h 3926293"/>
                <a:gd name="connsiteX39" fmla="*/ 2735469 w 3668725"/>
                <a:gd name="connsiteY39" fmla="*/ 3893636 h 3926293"/>
                <a:gd name="connsiteX40" fmla="*/ 2905837 w 3668725"/>
                <a:gd name="connsiteY40" fmla="*/ 3926293 h 3926293"/>
                <a:gd name="connsiteX41" fmla="*/ 3032009 w 3668725"/>
                <a:gd name="connsiteY41" fmla="*/ 3906698 h 3926293"/>
                <a:gd name="connsiteX42" fmla="*/ 3164773 w 3668725"/>
                <a:gd name="connsiteY42" fmla="*/ 3902182 h 3926293"/>
                <a:gd name="connsiteX43" fmla="*/ 3326594 w 3668725"/>
                <a:gd name="connsiteY43" fmla="*/ 3884601 h 3926293"/>
                <a:gd name="connsiteX44" fmla="*/ 3450264 w 3668725"/>
                <a:gd name="connsiteY44" fmla="*/ 3847916 h 3926293"/>
                <a:gd name="connsiteX45" fmla="*/ 3567463 w 3668725"/>
                <a:gd name="connsiteY45" fmla="*/ 3792124 h 3926293"/>
                <a:gd name="connsiteX46" fmla="*/ 3649319 w 3668725"/>
                <a:gd name="connsiteY46" fmla="*/ 3630303 h 3926293"/>
                <a:gd name="connsiteX47" fmla="*/ 3668366 w 3668725"/>
                <a:gd name="connsiteY47" fmla="*/ 3463904 h 3926293"/>
                <a:gd name="connsiteX48" fmla="*/ 3662261 w 3668725"/>
                <a:gd name="connsiteY48" fmla="*/ 3346277 h 3926293"/>
                <a:gd name="connsiteX49" fmla="*/ 3593468 w 3668725"/>
                <a:gd name="connsiteY49" fmla="*/ 3340112 h 3926293"/>
                <a:gd name="connsiteX50" fmla="*/ 3568063 w 3668725"/>
                <a:gd name="connsiteY50" fmla="*/ 3262226 h 3926293"/>
                <a:gd name="connsiteX51" fmla="*/ 3521622 w 3668725"/>
                <a:gd name="connsiteY51" fmla="*/ 3197337 h 3926293"/>
                <a:gd name="connsiteX52" fmla="*/ 3437202 w 3668725"/>
                <a:gd name="connsiteY52" fmla="*/ 3092285 h 3926293"/>
                <a:gd name="connsiteX53" fmla="*/ 3381410 w 3668725"/>
                <a:gd name="connsiteY53" fmla="*/ 3010366 h 3926293"/>
                <a:gd name="connsiteX54" fmla="*/ 3323604 w 3668725"/>
                <a:gd name="connsiteY54" fmla="*/ 2903788 h 3926293"/>
                <a:gd name="connsiteX55" fmla="*/ 3298943 w 3668725"/>
                <a:gd name="connsiteY55" fmla="*/ 2749414 h 3926293"/>
                <a:gd name="connsiteX56" fmla="*/ 3197665 w 3668725"/>
                <a:gd name="connsiteY56" fmla="*/ 2603712 h 3926293"/>
                <a:gd name="connsiteX57" fmla="*/ 3121557 w 3668725"/>
                <a:gd name="connsiteY57" fmla="*/ 2570014 h 3926293"/>
                <a:gd name="connsiteX58" fmla="*/ 3048185 w 3668725"/>
                <a:gd name="connsiteY58" fmla="*/ 2466488 h 3926293"/>
                <a:gd name="connsiteX59" fmla="*/ 2859750 w 3668725"/>
                <a:gd name="connsiteY59" fmla="*/ 2315166 h 3926293"/>
                <a:gd name="connsiteX60" fmla="*/ 2699455 w 3668725"/>
                <a:gd name="connsiteY60" fmla="*/ 2239230 h 3926293"/>
                <a:gd name="connsiteX61" fmla="*/ 2591351 w 3668725"/>
                <a:gd name="connsiteY61" fmla="*/ 2121117 h 3926293"/>
                <a:gd name="connsiteX62" fmla="*/ 2514439 w 3668725"/>
                <a:gd name="connsiteY62" fmla="*/ 1997934 h 3926293"/>
                <a:gd name="connsiteX63" fmla="*/ 2469147 w 3668725"/>
                <a:gd name="connsiteY63" fmla="*/ 1875242 h 3926293"/>
                <a:gd name="connsiteX64" fmla="*/ 2378683 w 3668725"/>
                <a:gd name="connsiteY64" fmla="*/ 1742476 h 3926293"/>
                <a:gd name="connsiteX65" fmla="*/ 2299757 w 3668725"/>
                <a:gd name="connsiteY65" fmla="*/ 1630893 h 3926293"/>
                <a:gd name="connsiteX66" fmla="*/ 2231878 w 3668725"/>
                <a:gd name="connsiteY66" fmla="*/ 1506673 h 3926293"/>
                <a:gd name="connsiteX67" fmla="*/ 2170531 w 3668725"/>
                <a:gd name="connsiteY67" fmla="*/ 1340824 h 3926293"/>
                <a:gd name="connsiteX68" fmla="*/ 2162962 w 3668725"/>
                <a:gd name="connsiteY68" fmla="*/ 1233757 h 3926293"/>
                <a:gd name="connsiteX69" fmla="*/ 2108147 w 3668725"/>
                <a:gd name="connsiteY69" fmla="*/ 1138288 h 3926293"/>
                <a:gd name="connsiteX70" fmla="*/ 2145809 w 3668725"/>
                <a:gd name="connsiteY70" fmla="*/ 1073462 h 3926293"/>
                <a:gd name="connsiteX71" fmla="*/ 2060352 w 3668725"/>
                <a:gd name="connsiteY71" fmla="*/ 1013642 h 3926293"/>
                <a:gd name="connsiteX72" fmla="*/ 2057850 w 3668725"/>
                <a:gd name="connsiteY72" fmla="*/ 946252 h 3926293"/>
                <a:gd name="connsiteX73" fmla="*/ 1996502 w 3668725"/>
                <a:gd name="connsiteY73" fmla="*/ 908528 h 3926293"/>
                <a:gd name="connsiteX74" fmla="*/ 1897982 w 3668725"/>
                <a:gd name="connsiteY74" fmla="*/ 834180 h 3926293"/>
                <a:gd name="connsiteX75" fmla="*/ 1863799 w 3668725"/>
                <a:gd name="connsiteY75" fmla="*/ 714539 h 3926293"/>
                <a:gd name="connsiteX76" fmla="*/ 1818079 w 3668725"/>
                <a:gd name="connsiteY76" fmla="*/ 705444 h 3926293"/>
                <a:gd name="connsiteX77" fmla="*/ 1693920 w 3668725"/>
                <a:gd name="connsiteY77" fmla="*/ 626029 h 3926293"/>
                <a:gd name="connsiteX78" fmla="*/ 1490408 w 3668725"/>
                <a:gd name="connsiteY78" fmla="*/ 458653 h 3926293"/>
                <a:gd name="connsiteX79" fmla="*/ 1397409 w 3668725"/>
                <a:gd name="connsiteY79" fmla="*/ 322343 h 3926293"/>
                <a:gd name="connsiteX80" fmla="*/ 1307098 w 3668725"/>
                <a:gd name="connsiteY80" fmla="*/ 215063 h 3926293"/>
                <a:gd name="connsiteX81" fmla="*/ 1244121 w 3668725"/>
                <a:gd name="connsiteY81" fmla="*/ 80291 h 3926293"/>
                <a:gd name="connsiteX82" fmla="*/ 1134926 w 3668725"/>
                <a:gd name="connsiteY82" fmla="*/ 0 h 3926293"/>
                <a:gd name="connsiteX83" fmla="*/ 840091 w 3668725"/>
                <a:gd name="connsiteY83" fmla="*/ 75949 h 3926293"/>
                <a:gd name="connsiteX84" fmla="*/ 0 w 3668725"/>
                <a:gd name="connsiteY84" fmla="*/ 271786 h 3926293"/>
                <a:gd name="connsiteX85" fmla="*/ 97971 w 3668725"/>
                <a:gd name="connsiteY85" fmla="*/ 350162 h 3926293"/>
                <a:gd name="connsiteX86" fmla="*/ 222067 w 3668725"/>
                <a:gd name="connsiteY86" fmla="*/ 382819 h 3926293"/>
                <a:gd name="connsiteX87" fmla="*/ 352696 w 3668725"/>
                <a:gd name="connsiteY87" fmla="*/ 441603 h 3926293"/>
                <a:gd name="connsiteX88" fmla="*/ 548540 w 3668725"/>
                <a:gd name="connsiteY88" fmla="*/ 473608 h 3926293"/>
                <a:gd name="connsiteX0" fmla="*/ 450569 w 3570754"/>
                <a:gd name="connsiteY0" fmla="*/ 473608 h 3926293"/>
                <a:gd name="connsiteX1" fmla="*/ 547076 w 3570754"/>
                <a:gd name="connsiteY1" fmla="*/ 560592 h 3926293"/>
                <a:gd name="connsiteX2" fmla="*/ 694857 w 3570754"/>
                <a:gd name="connsiteY2" fmla="*/ 626456 h 3926293"/>
                <a:gd name="connsiteX3" fmla="*/ 813033 w 3570754"/>
                <a:gd name="connsiteY3" fmla="*/ 664180 h 3926293"/>
                <a:gd name="connsiteX4" fmla="*/ 987428 w 3570754"/>
                <a:gd name="connsiteY4" fmla="*/ 695372 h 3926293"/>
                <a:gd name="connsiteX5" fmla="*/ 1109023 w 3570754"/>
                <a:gd name="connsiteY5" fmla="*/ 769354 h 3926293"/>
                <a:gd name="connsiteX6" fmla="*/ 1165303 w 3570754"/>
                <a:gd name="connsiteY6" fmla="*/ 903584 h 3926293"/>
                <a:gd name="connsiteX7" fmla="*/ 1238248 w 3570754"/>
                <a:gd name="connsiteY7" fmla="*/ 1010162 h 3926293"/>
                <a:gd name="connsiteX8" fmla="*/ 1268952 w 3570754"/>
                <a:gd name="connsiteY8" fmla="*/ 1116313 h 3926293"/>
                <a:gd name="connsiteX9" fmla="*/ 1319737 w 3570754"/>
                <a:gd name="connsiteY9" fmla="*/ 1168625 h 3926293"/>
                <a:gd name="connsiteX10" fmla="*/ 1432298 w 3570754"/>
                <a:gd name="connsiteY10" fmla="*/ 1240532 h 3926293"/>
                <a:gd name="connsiteX11" fmla="*/ 1611210 w 3570754"/>
                <a:gd name="connsiteY11" fmla="*/ 1348636 h 3926293"/>
                <a:gd name="connsiteX12" fmla="*/ 1643379 w 3570754"/>
                <a:gd name="connsiteY12" fmla="*/ 1468338 h 3926293"/>
                <a:gd name="connsiteX13" fmla="*/ 1647468 w 3570754"/>
                <a:gd name="connsiteY13" fmla="*/ 1614105 h 3926293"/>
                <a:gd name="connsiteX14" fmla="*/ 1575622 w 3570754"/>
                <a:gd name="connsiteY14" fmla="*/ 1747847 h 3926293"/>
                <a:gd name="connsiteX15" fmla="*/ 1532480 w 3570754"/>
                <a:gd name="connsiteY15" fmla="*/ 1910255 h 3926293"/>
                <a:gd name="connsiteX16" fmla="*/ 1517315 w 3570754"/>
                <a:gd name="connsiteY16" fmla="*/ 2091694 h 3926293"/>
                <a:gd name="connsiteX17" fmla="*/ 1574054 w 3570754"/>
                <a:gd name="connsiteY17" fmla="*/ 2249065 h 3926293"/>
                <a:gd name="connsiteX18" fmla="*/ 1553958 w 3570754"/>
                <a:gd name="connsiteY18" fmla="*/ 2374077 h 3926293"/>
                <a:gd name="connsiteX19" fmla="*/ 1562561 w 3570754"/>
                <a:gd name="connsiteY19" fmla="*/ 2505798 h 3926293"/>
                <a:gd name="connsiteX20" fmla="*/ 1678548 w 3570754"/>
                <a:gd name="connsiteY20" fmla="*/ 2623904 h 3926293"/>
                <a:gd name="connsiteX21" fmla="*/ 1815909 w 3570754"/>
                <a:gd name="connsiteY21" fmla="*/ 2784718 h 3926293"/>
                <a:gd name="connsiteX22" fmla="*/ 1872489 w 3570754"/>
                <a:gd name="connsiteY22" fmla="*/ 2877087 h 3926293"/>
                <a:gd name="connsiteX23" fmla="*/ 1919136 w 3570754"/>
                <a:gd name="connsiteY23" fmla="*/ 3054584 h 3926293"/>
                <a:gd name="connsiteX24" fmla="*/ 1868377 w 3570754"/>
                <a:gd name="connsiteY24" fmla="*/ 3107361 h 3926293"/>
                <a:gd name="connsiteX25" fmla="*/ 1826369 w 3570754"/>
                <a:gd name="connsiteY25" fmla="*/ 3201367 h 3926293"/>
                <a:gd name="connsiteX26" fmla="*/ 1780430 w 3570754"/>
                <a:gd name="connsiteY26" fmla="*/ 3285837 h 3926293"/>
                <a:gd name="connsiteX27" fmla="*/ 1748736 w 3570754"/>
                <a:gd name="connsiteY27" fmla="*/ 3303915 h 3926293"/>
                <a:gd name="connsiteX28" fmla="*/ 1748736 w 3570754"/>
                <a:gd name="connsiteY28" fmla="*/ 3380827 h 3926293"/>
                <a:gd name="connsiteX29" fmla="*/ 1740190 w 3570754"/>
                <a:gd name="connsiteY29" fmla="*/ 3483376 h 3926293"/>
                <a:gd name="connsiteX30" fmla="*/ 1706007 w 3570754"/>
                <a:gd name="connsiteY30" fmla="*/ 3560288 h 3926293"/>
                <a:gd name="connsiteX31" fmla="*/ 1663278 w 3570754"/>
                <a:gd name="connsiteY31" fmla="*/ 3577380 h 3926293"/>
                <a:gd name="connsiteX32" fmla="*/ 1781270 w 3570754"/>
                <a:gd name="connsiteY32" fmla="*/ 3704529 h 3926293"/>
                <a:gd name="connsiteX33" fmla="*/ 1905857 w 3570754"/>
                <a:gd name="connsiteY33" fmla="*/ 3721194 h 3926293"/>
                <a:gd name="connsiteX34" fmla="*/ 2010359 w 3570754"/>
                <a:gd name="connsiteY34" fmla="*/ 3761481 h 3926293"/>
                <a:gd name="connsiteX35" fmla="*/ 2127559 w 3570754"/>
                <a:gd name="connsiteY35" fmla="*/ 3797679 h 3926293"/>
                <a:gd name="connsiteX36" fmla="*/ 2229131 w 3570754"/>
                <a:gd name="connsiteY36" fmla="*/ 3837356 h 3926293"/>
                <a:gd name="connsiteX37" fmla="*/ 2370931 w 3570754"/>
                <a:gd name="connsiteY37" fmla="*/ 3839370 h 3926293"/>
                <a:gd name="connsiteX38" fmla="*/ 2515294 w 3570754"/>
                <a:gd name="connsiteY38" fmla="*/ 3837355 h 3926293"/>
                <a:gd name="connsiteX39" fmla="*/ 2637498 w 3570754"/>
                <a:gd name="connsiteY39" fmla="*/ 3893636 h 3926293"/>
                <a:gd name="connsiteX40" fmla="*/ 2807866 w 3570754"/>
                <a:gd name="connsiteY40" fmla="*/ 3926293 h 3926293"/>
                <a:gd name="connsiteX41" fmla="*/ 2934038 w 3570754"/>
                <a:gd name="connsiteY41" fmla="*/ 3906698 h 3926293"/>
                <a:gd name="connsiteX42" fmla="*/ 3066802 w 3570754"/>
                <a:gd name="connsiteY42" fmla="*/ 3902182 h 3926293"/>
                <a:gd name="connsiteX43" fmla="*/ 3228623 w 3570754"/>
                <a:gd name="connsiteY43" fmla="*/ 3884601 h 3926293"/>
                <a:gd name="connsiteX44" fmla="*/ 3352293 w 3570754"/>
                <a:gd name="connsiteY44" fmla="*/ 3847916 h 3926293"/>
                <a:gd name="connsiteX45" fmla="*/ 3469492 w 3570754"/>
                <a:gd name="connsiteY45" fmla="*/ 3792124 h 3926293"/>
                <a:gd name="connsiteX46" fmla="*/ 3551348 w 3570754"/>
                <a:gd name="connsiteY46" fmla="*/ 3630303 h 3926293"/>
                <a:gd name="connsiteX47" fmla="*/ 3570395 w 3570754"/>
                <a:gd name="connsiteY47" fmla="*/ 3463904 h 3926293"/>
                <a:gd name="connsiteX48" fmla="*/ 3564290 w 3570754"/>
                <a:gd name="connsiteY48" fmla="*/ 3346277 h 3926293"/>
                <a:gd name="connsiteX49" fmla="*/ 3495497 w 3570754"/>
                <a:gd name="connsiteY49" fmla="*/ 3340112 h 3926293"/>
                <a:gd name="connsiteX50" fmla="*/ 3470092 w 3570754"/>
                <a:gd name="connsiteY50" fmla="*/ 3262226 h 3926293"/>
                <a:gd name="connsiteX51" fmla="*/ 3423651 w 3570754"/>
                <a:gd name="connsiteY51" fmla="*/ 3197337 h 3926293"/>
                <a:gd name="connsiteX52" fmla="*/ 3339231 w 3570754"/>
                <a:gd name="connsiteY52" fmla="*/ 3092285 h 3926293"/>
                <a:gd name="connsiteX53" fmla="*/ 3283439 w 3570754"/>
                <a:gd name="connsiteY53" fmla="*/ 3010366 h 3926293"/>
                <a:gd name="connsiteX54" fmla="*/ 3225633 w 3570754"/>
                <a:gd name="connsiteY54" fmla="*/ 2903788 h 3926293"/>
                <a:gd name="connsiteX55" fmla="*/ 3200972 w 3570754"/>
                <a:gd name="connsiteY55" fmla="*/ 2749414 h 3926293"/>
                <a:gd name="connsiteX56" fmla="*/ 3099694 w 3570754"/>
                <a:gd name="connsiteY56" fmla="*/ 2603712 h 3926293"/>
                <a:gd name="connsiteX57" fmla="*/ 3023586 w 3570754"/>
                <a:gd name="connsiteY57" fmla="*/ 2570014 h 3926293"/>
                <a:gd name="connsiteX58" fmla="*/ 2950214 w 3570754"/>
                <a:gd name="connsiteY58" fmla="*/ 2466488 h 3926293"/>
                <a:gd name="connsiteX59" fmla="*/ 2761779 w 3570754"/>
                <a:gd name="connsiteY59" fmla="*/ 2315166 h 3926293"/>
                <a:gd name="connsiteX60" fmla="*/ 2601484 w 3570754"/>
                <a:gd name="connsiteY60" fmla="*/ 2239230 h 3926293"/>
                <a:gd name="connsiteX61" fmla="*/ 2493380 w 3570754"/>
                <a:gd name="connsiteY61" fmla="*/ 2121117 h 3926293"/>
                <a:gd name="connsiteX62" fmla="*/ 2416468 w 3570754"/>
                <a:gd name="connsiteY62" fmla="*/ 1997934 h 3926293"/>
                <a:gd name="connsiteX63" fmla="*/ 2371176 w 3570754"/>
                <a:gd name="connsiteY63" fmla="*/ 1875242 h 3926293"/>
                <a:gd name="connsiteX64" fmla="*/ 2280712 w 3570754"/>
                <a:gd name="connsiteY64" fmla="*/ 1742476 h 3926293"/>
                <a:gd name="connsiteX65" fmla="*/ 2201786 w 3570754"/>
                <a:gd name="connsiteY65" fmla="*/ 1630893 h 3926293"/>
                <a:gd name="connsiteX66" fmla="*/ 2133907 w 3570754"/>
                <a:gd name="connsiteY66" fmla="*/ 1506673 h 3926293"/>
                <a:gd name="connsiteX67" fmla="*/ 2072560 w 3570754"/>
                <a:gd name="connsiteY67" fmla="*/ 1340824 h 3926293"/>
                <a:gd name="connsiteX68" fmla="*/ 2064991 w 3570754"/>
                <a:gd name="connsiteY68" fmla="*/ 1233757 h 3926293"/>
                <a:gd name="connsiteX69" fmla="*/ 2010176 w 3570754"/>
                <a:gd name="connsiteY69" fmla="*/ 1138288 h 3926293"/>
                <a:gd name="connsiteX70" fmla="*/ 2047838 w 3570754"/>
                <a:gd name="connsiteY70" fmla="*/ 1073462 h 3926293"/>
                <a:gd name="connsiteX71" fmla="*/ 1962381 w 3570754"/>
                <a:gd name="connsiteY71" fmla="*/ 1013642 h 3926293"/>
                <a:gd name="connsiteX72" fmla="*/ 1959879 w 3570754"/>
                <a:gd name="connsiteY72" fmla="*/ 946252 h 3926293"/>
                <a:gd name="connsiteX73" fmla="*/ 1898531 w 3570754"/>
                <a:gd name="connsiteY73" fmla="*/ 908528 h 3926293"/>
                <a:gd name="connsiteX74" fmla="*/ 1800011 w 3570754"/>
                <a:gd name="connsiteY74" fmla="*/ 834180 h 3926293"/>
                <a:gd name="connsiteX75" fmla="*/ 1765828 w 3570754"/>
                <a:gd name="connsiteY75" fmla="*/ 714539 h 3926293"/>
                <a:gd name="connsiteX76" fmla="*/ 1720108 w 3570754"/>
                <a:gd name="connsiteY76" fmla="*/ 705444 h 3926293"/>
                <a:gd name="connsiteX77" fmla="*/ 1595949 w 3570754"/>
                <a:gd name="connsiteY77" fmla="*/ 626029 h 3926293"/>
                <a:gd name="connsiteX78" fmla="*/ 1392437 w 3570754"/>
                <a:gd name="connsiteY78" fmla="*/ 458653 h 3926293"/>
                <a:gd name="connsiteX79" fmla="*/ 1299438 w 3570754"/>
                <a:gd name="connsiteY79" fmla="*/ 322343 h 3926293"/>
                <a:gd name="connsiteX80" fmla="*/ 1209127 w 3570754"/>
                <a:gd name="connsiteY80" fmla="*/ 215063 h 3926293"/>
                <a:gd name="connsiteX81" fmla="*/ 1146150 w 3570754"/>
                <a:gd name="connsiteY81" fmla="*/ 80291 h 3926293"/>
                <a:gd name="connsiteX82" fmla="*/ 1036955 w 3570754"/>
                <a:gd name="connsiteY82" fmla="*/ 0 h 3926293"/>
                <a:gd name="connsiteX83" fmla="*/ 742120 w 3570754"/>
                <a:gd name="connsiteY83" fmla="*/ 75949 h 3926293"/>
                <a:gd name="connsiteX84" fmla="*/ 509131 w 3570754"/>
                <a:gd name="connsiteY84" fmla="*/ 121884 h 3926293"/>
                <a:gd name="connsiteX85" fmla="*/ 0 w 3570754"/>
                <a:gd name="connsiteY85" fmla="*/ 350162 h 3926293"/>
                <a:gd name="connsiteX86" fmla="*/ 124096 w 3570754"/>
                <a:gd name="connsiteY86" fmla="*/ 382819 h 3926293"/>
                <a:gd name="connsiteX87" fmla="*/ 254725 w 3570754"/>
                <a:gd name="connsiteY87" fmla="*/ 441603 h 3926293"/>
                <a:gd name="connsiteX88" fmla="*/ 450569 w 3570754"/>
                <a:gd name="connsiteY88" fmla="*/ 473608 h 3926293"/>
                <a:gd name="connsiteX0" fmla="*/ 326473 w 3446658"/>
                <a:gd name="connsiteY0" fmla="*/ 473608 h 3926293"/>
                <a:gd name="connsiteX1" fmla="*/ 422980 w 3446658"/>
                <a:gd name="connsiteY1" fmla="*/ 560592 h 3926293"/>
                <a:gd name="connsiteX2" fmla="*/ 570761 w 3446658"/>
                <a:gd name="connsiteY2" fmla="*/ 626456 h 3926293"/>
                <a:gd name="connsiteX3" fmla="*/ 688937 w 3446658"/>
                <a:gd name="connsiteY3" fmla="*/ 664180 h 3926293"/>
                <a:gd name="connsiteX4" fmla="*/ 863332 w 3446658"/>
                <a:gd name="connsiteY4" fmla="*/ 695372 h 3926293"/>
                <a:gd name="connsiteX5" fmla="*/ 984927 w 3446658"/>
                <a:gd name="connsiteY5" fmla="*/ 769354 h 3926293"/>
                <a:gd name="connsiteX6" fmla="*/ 1041207 w 3446658"/>
                <a:gd name="connsiteY6" fmla="*/ 903584 h 3926293"/>
                <a:gd name="connsiteX7" fmla="*/ 1114152 w 3446658"/>
                <a:gd name="connsiteY7" fmla="*/ 1010162 h 3926293"/>
                <a:gd name="connsiteX8" fmla="*/ 1144856 w 3446658"/>
                <a:gd name="connsiteY8" fmla="*/ 1116313 h 3926293"/>
                <a:gd name="connsiteX9" fmla="*/ 1195641 w 3446658"/>
                <a:gd name="connsiteY9" fmla="*/ 1168625 h 3926293"/>
                <a:gd name="connsiteX10" fmla="*/ 1308202 w 3446658"/>
                <a:gd name="connsiteY10" fmla="*/ 1240532 h 3926293"/>
                <a:gd name="connsiteX11" fmla="*/ 1487114 w 3446658"/>
                <a:gd name="connsiteY11" fmla="*/ 1348636 h 3926293"/>
                <a:gd name="connsiteX12" fmla="*/ 1519283 w 3446658"/>
                <a:gd name="connsiteY12" fmla="*/ 1468338 h 3926293"/>
                <a:gd name="connsiteX13" fmla="*/ 1523372 w 3446658"/>
                <a:gd name="connsiteY13" fmla="*/ 1614105 h 3926293"/>
                <a:gd name="connsiteX14" fmla="*/ 1451526 w 3446658"/>
                <a:gd name="connsiteY14" fmla="*/ 1747847 h 3926293"/>
                <a:gd name="connsiteX15" fmla="*/ 1408384 w 3446658"/>
                <a:gd name="connsiteY15" fmla="*/ 1910255 h 3926293"/>
                <a:gd name="connsiteX16" fmla="*/ 1393219 w 3446658"/>
                <a:gd name="connsiteY16" fmla="*/ 2091694 h 3926293"/>
                <a:gd name="connsiteX17" fmla="*/ 1449958 w 3446658"/>
                <a:gd name="connsiteY17" fmla="*/ 2249065 h 3926293"/>
                <a:gd name="connsiteX18" fmla="*/ 1429862 w 3446658"/>
                <a:gd name="connsiteY18" fmla="*/ 2374077 h 3926293"/>
                <a:gd name="connsiteX19" fmla="*/ 1438465 w 3446658"/>
                <a:gd name="connsiteY19" fmla="*/ 2505798 h 3926293"/>
                <a:gd name="connsiteX20" fmla="*/ 1554452 w 3446658"/>
                <a:gd name="connsiteY20" fmla="*/ 2623904 h 3926293"/>
                <a:gd name="connsiteX21" fmla="*/ 1691813 w 3446658"/>
                <a:gd name="connsiteY21" fmla="*/ 2784718 h 3926293"/>
                <a:gd name="connsiteX22" fmla="*/ 1748393 w 3446658"/>
                <a:gd name="connsiteY22" fmla="*/ 2877087 h 3926293"/>
                <a:gd name="connsiteX23" fmla="*/ 1795040 w 3446658"/>
                <a:gd name="connsiteY23" fmla="*/ 3054584 h 3926293"/>
                <a:gd name="connsiteX24" fmla="*/ 1744281 w 3446658"/>
                <a:gd name="connsiteY24" fmla="*/ 3107361 h 3926293"/>
                <a:gd name="connsiteX25" fmla="*/ 1702273 w 3446658"/>
                <a:gd name="connsiteY25" fmla="*/ 3201367 h 3926293"/>
                <a:gd name="connsiteX26" fmla="*/ 1656334 w 3446658"/>
                <a:gd name="connsiteY26" fmla="*/ 3285837 h 3926293"/>
                <a:gd name="connsiteX27" fmla="*/ 1624640 w 3446658"/>
                <a:gd name="connsiteY27" fmla="*/ 3303915 h 3926293"/>
                <a:gd name="connsiteX28" fmla="*/ 1624640 w 3446658"/>
                <a:gd name="connsiteY28" fmla="*/ 3380827 h 3926293"/>
                <a:gd name="connsiteX29" fmla="*/ 1616094 w 3446658"/>
                <a:gd name="connsiteY29" fmla="*/ 3483376 h 3926293"/>
                <a:gd name="connsiteX30" fmla="*/ 1581911 w 3446658"/>
                <a:gd name="connsiteY30" fmla="*/ 3560288 h 3926293"/>
                <a:gd name="connsiteX31" fmla="*/ 1539182 w 3446658"/>
                <a:gd name="connsiteY31" fmla="*/ 3577380 h 3926293"/>
                <a:gd name="connsiteX32" fmla="*/ 1657174 w 3446658"/>
                <a:gd name="connsiteY32" fmla="*/ 3704529 h 3926293"/>
                <a:gd name="connsiteX33" fmla="*/ 1781761 w 3446658"/>
                <a:gd name="connsiteY33" fmla="*/ 3721194 h 3926293"/>
                <a:gd name="connsiteX34" fmla="*/ 1886263 w 3446658"/>
                <a:gd name="connsiteY34" fmla="*/ 3761481 h 3926293"/>
                <a:gd name="connsiteX35" fmla="*/ 2003463 w 3446658"/>
                <a:gd name="connsiteY35" fmla="*/ 3797679 h 3926293"/>
                <a:gd name="connsiteX36" fmla="*/ 2105035 w 3446658"/>
                <a:gd name="connsiteY36" fmla="*/ 3837356 h 3926293"/>
                <a:gd name="connsiteX37" fmla="*/ 2246835 w 3446658"/>
                <a:gd name="connsiteY37" fmla="*/ 3839370 h 3926293"/>
                <a:gd name="connsiteX38" fmla="*/ 2391198 w 3446658"/>
                <a:gd name="connsiteY38" fmla="*/ 3837355 h 3926293"/>
                <a:gd name="connsiteX39" fmla="*/ 2513402 w 3446658"/>
                <a:gd name="connsiteY39" fmla="*/ 3893636 h 3926293"/>
                <a:gd name="connsiteX40" fmla="*/ 2683770 w 3446658"/>
                <a:gd name="connsiteY40" fmla="*/ 3926293 h 3926293"/>
                <a:gd name="connsiteX41" fmla="*/ 2809942 w 3446658"/>
                <a:gd name="connsiteY41" fmla="*/ 3906698 h 3926293"/>
                <a:gd name="connsiteX42" fmla="*/ 2942706 w 3446658"/>
                <a:gd name="connsiteY42" fmla="*/ 3902182 h 3926293"/>
                <a:gd name="connsiteX43" fmla="*/ 3104527 w 3446658"/>
                <a:gd name="connsiteY43" fmla="*/ 3884601 h 3926293"/>
                <a:gd name="connsiteX44" fmla="*/ 3228197 w 3446658"/>
                <a:gd name="connsiteY44" fmla="*/ 3847916 h 3926293"/>
                <a:gd name="connsiteX45" fmla="*/ 3345396 w 3446658"/>
                <a:gd name="connsiteY45" fmla="*/ 3792124 h 3926293"/>
                <a:gd name="connsiteX46" fmla="*/ 3427252 w 3446658"/>
                <a:gd name="connsiteY46" fmla="*/ 3630303 h 3926293"/>
                <a:gd name="connsiteX47" fmla="*/ 3446299 w 3446658"/>
                <a:gd name="connsiteY47" fmla="*/ 3463904 h 3926293"/>
                <a:gd name="connsiteX48" fmla="*/ 3440194 w 3446658"/>
                <a:gd name="connsiteY48" fmla="*/ 3346277 h 3926293"/>
                <a:gd name="connsiteX49" fmla="*/ 3371401 w 3446658"/>
                <a:gd name="connsiteY49" fmla="*/ 3340112 h 3926293"/>
                <a:gd name="connsiteX50" fmla="*/ 3345996 w 3446658"/>
                <a:gd name="connsiteY50" fmla="*/ 3262226 h 3926293"/>
                <a:gd name="connsiteX51" fmla="*/ 3299555 w 3446658"/>
                <a:gd name="connsiteY51" fmla="*/ 3197337 h 3926293"/>
                <a:gd name="connsiteX52" fmla="*/ 3215135 w 3446658"/>
                <a:gd name="connsiteY52" fmla="*/ 3092285 h 3926293"/>
                <a:gd name="connsiteX53" fmla="*/ 3159343 w 3446658"/>
                <a:gd name="connsiteY53" fmla="*/ 3010366 h 3926293"/>
                <a:gd name="connsiteX54" fmla="*/ 3101537 w 3446658"/>
                <a:gd name="connsiteY54" fmla="*/ 2903788 h 3926293"/>
                <a:gd name="connsiteX55" fmla="*/ 3076876 w 3446658"/>
                <a:gd name="connsiteY55" fmla="*/ 2749414 h 3926293"/>
                <a:gd name="connsiteX56" fmla="*/ 2975598 w 3446658"/>
                <a:gd name="connsiteY56" fmla="*/ 2603712 h 3926293"/>
                <a:gd name="connsiteX57" fmla="*/ 2899490 w 3446658"/>
                <a:gd name="connsiteY57" fmla="*/ 2570014 h 3926293"/>
                <a:gd name="connsiteX58" fmla="*/ 2826118 w 3446658"/>
                <a:gd name="connsiteY58" fmla="*/ 2466488 h 3926293"/>
                <a:gd name="connsiteX59" fmla="*/ 2637683 w 3446658"/>
                <a:gd name="connsiteY59" fmla="*/ 2315166 h 3926293"/>
                <a:gd name="connsiteX60" fmla="*/ 2477388 w 3446658"/>
                <a:gd name="connsiteY60" fmla="*/ 2239230 h 3926293"/>
                <a:gd name="connsiteX61" fmla="*/ 2369284 w 3446658"/>
                <a:gd name="connsiteY61" fmla="*/ 2121117 h 3926293"/>
                <a:gd name="connsiteX62" fmla="*/ 2292372 w 3446658"/>
                <a:gd name="connsiteY62" fmla="*/ 1997934 h 3926293"/>
                <a:gd name="connsiteX63" fmla="*/ 2247080 w 3446658"/>
                <a:gd name="connsiteY63" fmla="*/ 1875242 h 3926293"/>
                <a:gd name="connsiteX64" fmla="*/ 2156616 w 3446658"/>
                <a:gd name="connsiteY64" fmla="*/ 1742476 h 3926293"/>
                <a:gd name="connsiteX65" fmla="*/ 2077690 w 3446658"/>
                <a:gd name="connsiteY65" fmla="*/ 1630893 h 3926293"/>
                <a:gd name="connsiteX66" fmla="*/ 2009811 w 3446658"/>
                <a:gd name="connsiteY66" fmla="*/ 1506673 h 3926293"/>
                <a:gd name="connsiteX67" fmla="*/ 1948464 w 3446658"/>
                <a:gd name="connsiteY67" fmla="*/ 1340824 h 3926293"/>
                <a:gd name="connsiteX68" fmla="*/ 1940895 w 3446658"/>
                <a:gd name="connsiteY68" fmla="*/ 1233757 h 3926293"/>
                <a:gd name="connsiteX69" fmla="*/ 1886080 w 3446658"/>
                <a:gd name="connsiteY69" fmla="*/ 1138288 h 3926293"/>
                <a:gd name="connsiteX70" fmla="*/ 1923742 w 3446658"/>
                <a:gd name="connsiteY70" fmla="*/ 1073462 h 3926293"/>
                <a:gd name="connsiteX71" fmla="*/ 1838285 w 3446658"/>
                <a:gd name="connsiteY71" fmla="*/ 1013642 h 3926293"/>
                <a:gd name="connsiteX72" fmla="*/ 1835783 w 3446658"/>
                <a:gd name="connsiteY72" fmla="*/ 946252 h 3926293"/>
                <a:gd name="connsiteX73" fmla="*/ 1774435 w 3446658"/>
                <a:gd name="connsiteY73" fmla="*/ 908528 h 3926293"/>
                <a:gd name="connsiteX74" fmla="*/ 1675915 w 3446658"/>
                <a:gd name="connsiteY74" fmla="*/ 834180 h 3926293"/>
                <a:gd name="connsiteX75" fmla="*/ 1641732 w 3446658"/>
                <a:gd name="connsiteY75" fmla="*/ 714539 h 3926293"/>
                <a:gd name="connsiteX76" fmla="*/ 1596012 w 3446658"/>
                <a:gd name="connsiteY76" fmla="*/ 705444 h 3926293"/>
                <a:gd name="connsiteX77" fmla="*/ 1471853 w 3446658"/>
                <a:gd name="connsiteY77" fmla="*/ 626029 h 3926293"/>
                <a:gd name="connsiteX78" fmla="*/ 1268341 w 3446658"/>
                <a:gd name="connsiteY78" fmla="*/ 458653 h 3926293"/>
                <a:gd name="connsiteX79" fmla="*/ 1175342 w 3446658"/>
                <a:gd name="connsiteY79" fmla="*/ 322343 h 3926293"/>
                <a:gd name="connsiteX80" fmla="*/ 1085031 w 3446658"/>
                <a:gd name="connsiteY80" fmla="*/ 215063 h 3926293"/>
                <a:gd name="connsiteX81" fmla="*/ 1022054 w 3446658"/>
                <a:gd name="connsiteY81" fmla="*/ 80291 h 3926293"/>
                <a:gd name="connsiteX82" fmla="*/ 912859 w 3446658"/>
                <a:gd name="connsiteY82" fmla="*/ 0 h 3926293"/>
                <a:gd name="connsiteX83" fmla="*/ 618024 w 3446658"/>
                <a:gd name="connsiteY83" fmla="*/ 75949 h 3926293"/>
                <a:gd name="connsiteX84" fmla="*/ 385035 w 3446658"/>
                <a:gd name="connsiteY84" fmla="*/ 121884 h 3926293"/>
                <a:gd name="connsiteX85" fmla="*/ 183202 w 3446658"/>
                <a:gd name="connsiteY85" fmla="*/ 237736 h 3926293"/>
                <a:gd name="connsiteX86" fmla="*/ 0 w 3446658"/>
                <a:gd name="connsiteY86" fmla="*/ 382819 h 3926293"/>
                <a:gd name="connsiteX87" fmla="*/ 130629 w 3446658"/>
                <a:gd name="connsiteY87" fmla="*/ 441603 h 3926293"/>
                <a:gd name="connsiteX88" fmla="*/ 326473 w 3446658"/>
                <a:gd name="connsiteY88" fmla="*/ 473608 h 3926293"/>
                <a:gd name="connsiteX0" fmla="*/ 195844 w 3316029"/>
                <a:gd name="connsiteY0" fmla="*/ 473608 h 3926293"/>
                <a:gd name="connsiteX1" fmla="*/ 292351 w 3316029"/>
                <a:gd name="connsiteY1" fmla="*/ 560592 h 3926293"/>
                <a:gd name="connsiteX2" fmla="*/ 440132 w 3316029"/>
                <a:gd name="connsiteY2" fmla="*/ 626456 h 3926293"/>
                <a:gd name="connsiteX3" fmla="*/ 558308 w 3316029"/>
                <a:gd name="connsiteY3" fmla="*/ 664180 h 3926293"/>
                <a:gd name="connsiteX4" fmla="*/ 732703 w 3316029"/>
                <a:gd name="connsiteY4" fmla="*/ 695372 h 3926293"/>
                <a:gd name="connsiteX5" fmla="*/ 854298 w 3316029"/>
                <a:gd name="connsiteY5" fmla="*/ 769354 h 3926293"/>
                <a:gd name="connsiteX6" fmla="*/ 910578 w 3316029"/>
                <a:gd name="connsiteY6" fmla="*/ 903584 h 3926293"/>
                <a:gd name="connsiteX7" fmla="*/ 983523 w 3316029"/>
                <a:gd name="connsiteY7" fmla="*/ 1010162 h 3926293"/>
                <a:gd name="connsiteX8" fmla="*/ 1014227 w 3316029"/>
                <a:gd name="connsiteY8" fmla="*/ 1116313 h 3926293"/>
                <a:gd name="connsiteX9" fmla="*/ 1065012 w 3316029"/>
                <a:gd name="connsiteY9" fmla="*/ 1168625 h 3926293"/>
                <a:gd name="connsiteX10" fmla="*/ 1177573 w 3316029"/>
                <a:gd name="connsiteY10" fmla="*/ 1240532 h 3926293"/>
                <a:gd name="connsiteX11" fmla="*/ 1356485 w 3316029"/>
                <a:gd name="connsiteY11" fmla="*/ 1348636 h 3926293"/>
                <a:gd name="connsiteX12" fmla="*/ 1388654 w 3316029"/>
                <a:gd name="connsiteY12" fmla="*/ 1468338 h 3926293"/>
                <a:gd name="connsiteX13" fmla="*/ 1392743 w 3316029"/>
                <a:gd name="connsiteY13" fmla="*/ 1614105 h 3926293"/>
                <a:gd name="connsiteX14" fmla="*/ 1320897 w 3316029"/>
                <a:gd name="connsiteY14" fmla="*/ 1747847 h 3926293"/>
                <a:gd name="connsiteX15" fmla="*/ 1277755 w 3316029"/>
                <a:gd name="connsiteY15" fmla="*/ 1910255 h 3926293"/>
                <a:gd name="connsiteX16" fmla="*/ 1262590 w 3316029"/>
                <a:gd name="connsiteY16" fmla="*/ 2091694 h 3926293"/>
                <a:gd name="connsiteX17" fmla="*/ 1319329 w 3316029"/>
                <a:gd name="connsiteY17" fmla="*/ 2249065 h 3926293"/>
                <a:gd name="connsiteX18" fmla="*/ 1299233 w 3316029"/>
                <a:gd name="connsiteY18" fmla="*/ 2374077 h 3926293"/>
                <a:gd name="connsiteX19" fmla="*/ 1307836 w 3316029"/>
                <a:gd name="connsiteY19" fmla="*/ 2505798 h 3926293"/>
                <a:gd name="connsiteX20" fmla="*/ 1423823 w 3316029"/>
                <a:gd name="connsiteY20" fmla="*/ 2623904 h 3926293"/>
                <a:gd name="connsiteX21" fmla="*/ 1561184 w 3316029"/>
                <a:gd name="connsiteY21" fmla="*/ 2784718 h 3926293"/>
                <a:gd name="connsiteX22" fmla="*/ 1617764 w 3316029"/>
                <a:gd name="connsiteY22" fmla="*/ 2877087 h 3926293"/>
                <a:gd name="connsiteX23" fmla="*/ 1664411 w 3316029"/>
                <a:gd name="connsiteY23" fmla="*/ 3054584 h 3926293"/>
                <a:gd name="connsiteX24" fmla="*/ 1613652 w 3316029"/>
                <a:gd name="connsiteY24" fmla="*/ 3107361 h 3926293"/>
                <a:gd name="connsiteX25" fmla="*/ 1571644 w 3316029"/>
                <a:gd name="connsiteY25" fmla="*/ 3201367 h 3926293"/>
                <a:gd name="connsiteX26" fmla="*/ 1525705 w 3316029"/>
                <a:gd name="connsiteY26" fmla="*/ 3285837 h 3926293"/>
                <a:gd name="connsiteX27" fmla="*/ 1494011 w 3316029"/>
                <a:gd name="connsiteY27" fmla="*/ 3303915 h 3926293"/>
                <a:gd name="connsiteX28" fmla="*/ 1494011 w 3316029"/>
                <a:gd name="connsiteY28" fmla="*/ 3380827 h 3926293"/>
                <a:gd name="connsiteX29" fmla="*/ 1485465 w 3316029"/>
                <a:gd name="connsiteY29" fmla="*/ 3483376 h 3926293"/>
                <a:gd name="connsiteX30" fmla="*/ 1451282 w 3316029"/>
                <a:gd name="connsiteY30" fmla="*/ 3560288 h 3926293"/>
                <a:gd name="connsiteX31" fmla="*/ 1408553 w 3316029"/>
                <a:gd name="connsiteY31" fmla="*/ 3577380 h 3926293"/>
                <a:gd name="connsiteX32" fmla="*/ 1526545 w 3316029"/>
                <a:gd name="connsiteY32" fmla="*/ 3704529 h 3926293"/>
                <a:gd name="connsiteX33" fmla="*/ 1651132 w 3316029"/>
                <a:gd name="connsiteY33" fmla="*/ 3721194 h 3926293"/>
                <a:gd name="connsiteX34" fmla="*/ 1755634 w 3316029"/>
                <a:gd name="connsiteY34" fmla="*/ 3761481 h 3926293"/>
                <a:gd name="connsiteX35" fmla="*/ 1872834 w 3316029"/>
                <a:gd name="connsiteY35" fmla="*/ 3797679 h 3926293"/>
                <a:gd name="connsiteX36" fmla="*/ 1974406 w 3316029"/>
                <a:gd name="connsiteY36" fmla="*/ 3837356 h 3926293"/>
                <a:gd name="connsiteX37" fmla="*/ 2116206 w 3316029"/>
                <a:gd name="connsiteY37" fmla="*/ 3839370 h 3926293"/>
                <a:gd name="connsiteX38" fmla="*/ 2260569 w 3316029"/>
                <a:gd name="connsiteY38" fmla="*/ 3837355 h 3926293"/>
                <a:gd name="connsiteX39" fmla="*/ 2382773 w 3316029"/>
                <a:gd name="connsiteY39" fmla="*/ 3893636 h 3926293"/>
                <a:gd name="connsiteX40" fmla="*/ 2553141 w 3316029"/>
                <a:gd name="connsiteY40" fmla="*/ 3926293 h 3926293"/>
                <a:gd name="connsiteX41" fmla="*/ 2679313 w 3316029"/>
                <a:gd name="connsiteY41" fmla="*/ 3906698 h 3926293"/>
                <a:gd name="connsiteX42" fmla="*/ 2812077 w 3316029"/>
                <a:gd name="connsiteY42" fmla="*/ 3902182 h 3926293"/>
                <a:gd name="connsiteX43" fmla="*/ 2973898 w 3316029"/>
                <a:gd name="connsiteY43" fmla="*/ 3884601 h 3926293"/>
                <a:gd name="connsiteX44" fmla="*/ 3097568 w 3316029"/>
                <a:gd name="connsiteY44" fmla="*/ 3847916 h 3926293"/>
                <a:gd name="connsiteX45" fmla="*/ 3214767 w 3316029"/>
                <a:gd name="connsiteY45" fmla="*/ 3792124 h 3926293"/>
                <a:gd name="connsiteX46" fmla="*/ 3296623 w 3316029"/>
                <a:gd name="connsiteY46" fmla="*/ 3630303 h 3926293"/>
                <a:gd name="connsiteX47" fmla="*/ 3315670 w 3316029"/>
                <a:gd name="connsiteY47" fmla="*/ 3463904 h 3926293"/>
                <a:gd name="connsiteX48" fmla="*/ 3309565 w 3316029"/>
                <a:gd name="connsiteY48" fmla="*/ 3346277 h 3926293"/>
                <a:gd name="connsiteX49" fmla="*/ 3240772 w 3316029"/>
                <a:gd name="connsiteY49" fmla="*/ 3340112 h 3926293"/>
                <a:gd name="connsiteX50" fmla="*/ 3215367 w 3316029"/>
                <a:gd name="connsiteY50" fmla="*/ 3262226 h 3926293"/>
                <a:gd name="connsiteX51" fmla="*/ 3168926 w 3316029"/>
                <a:gd name="connsiteY51" fmla="*/ 3197337 h 3926293"/>
                <a:gd name="connsiteX52" fmla="*/ 3084506 w 3316029"/>
                <a:gd name="connsiteY52" fmla="*/ 3092285 h 3926293"/>
                <a:gd name="connsiteX53" fmla="*/ 3028714 w 3316029"/>
                <a:gd name="connsiteY53" fmla="*/ 3010366 h 3926293"/>
                <a:gd name="connsiteX54" fmla="*/ 2970908 w 3316029"/>
                <a:gd name="connsiteY54" fmla="*/ 2903788 h 3926293"/>
                <a:gd name="connsiteX55" fmla="*/ 2946247 w 3316029"/>
                <a:gd name="connsiteY55" fmla="*/ 2749414 h 3926293"/>
                <a:gd name="connsiteX56" fmla="*/ 2844969 w 3316029"/>
                <a:gd name="connsiteY56" fmla="*/ 2603712 h 3926293"/>
                <a:gd name="connsiteX57" fmla="*/ 2768861 w 3316029"/>
                <a:gd name="connsiteY57" fmla="*/ 2570014 h 3926293"/>
                <a:gd name="connsiteX58" fmla="*/ 2695489 w 3316029"/>
                <a:gd name="connsiteY58" fmla="*/ 2466488 h 3926293"/>
                <a:gd name="connsiteX59" fmla="*/ 2507054 w 3316029"/>
                <a:gd name="connsiteY59" fmla="*/ 2315166 h 3926293"/>
                <a:gd name="connsiteX60" fmla="*/ 2346759 w 3316029"/>
                <a:gd name="connsiteY60" fmla="*/ 2239230 h 3926293"/>
                <a:gd name="connsiteX61" fmla="*/ 2238655 w 3316029"/>
                <a:gd name="connsiteY61" fmla="*/ 2121117 h 3926293"/>
                <a:gd name="connsiteX62" fmla="*/ 2161743 w 3316029"/>
                <a:gd name="connsiteY62" fmla="*/ 1997934 h 3926293"/>
                <a:gd name="connsiteX63" fmla="*/ 2116451 w 3316029"/>
                <a:gd name="connsiteY63" fmla="*/ 1875242 h 3926293"/>
                <a:gd name="connsiteX64" fmla="*/ 2025987 w 3316029"/>
                <a:gd name="connsiteY64" fmla="*/ 1742476 h 3926293"/>
                <a:gd name="connsiteX65" fmla="*/ 1947061 w 3316029"/>
                <a:gd name="connsiteY65" fmla="*/ 1630893 h 3926293"/>
                <a:gd name="connsiteX66" fmla="*/ 1879182 w 3316029"/>
                <a:gd name="connsiteY66" fmla="*/ 1506673 h 3926293"/>
                <a:gd name="connsiteX67" fmla="*/ 1817835 w 3316029"/>
                <a:gd name="connsiteY67" fmla="*/ 1340824 h 3926293"/>
                <a:gd name="connsiteX68" fmla="*/ 1810266 w 3316029"/>
                <a:gd name="connsiteY68" fmla="*/ 1233757 h 3926293"/>
                <a:gd name="connsiteX69" fmla="*/ 1755451 w 3316029"/>
                <a:gd name="connsiteY69" fmla="*/ 1138288 h 3926293"/>
                <a:gd name="connsiteX70" fmla="*/ 1793113 w 3316029"/>
                <a:gd name="connsiteY70" fmla="*/ 1073462 h 3926293"/>
                <a:gd name="connsiteX71" fmla="*/ 1707656 w 3316029"/>
                <a:gd name="connsiteY71" fmla="*/ 1013642 h 3926293"/>
                <a:gd name="connsiteX72" fmla="*/ 1705154 w 3316029"/>
                <a:gd name="connsiteY72" fmla="*/ 946252 h 3926293"/>
                <a:gd name="connsiteX73" fmla="*/ 1643806 w 3316029"/>
                <a:gd name="connsiteY73" fmla="*/ 908528 h 3926293"/>
                <a:gd name="connsiteX74" fmla="*/ 1545286 w 3316029"/>
                <a:gd name="connsiteY74" fmla="*/ 834180 h 3926293"/>
                <a:gd name="connsiteX75" fmla="*/ 1511103 w 3316029"/>
                <a:gd name="connsiteY75" fmla="*/ 714539 h 3926293"/>
                <a:gd name="connsiteX76" fmla="*/ 1465383 w 3316029"/>
                <a:gd name="connsiteY76" fmla="*/ 705444 h 3926293"/>
                <a:gd name="connsiteX77" fmla="*/ 1341224 w 3316029"/>
                <a:gd name="connsiteY77" fmla="*/ 626029 h 3926293"/>
                <a:gd name="connsiteX78" fmla="*/ 1137712 w 3316029"/>
                <a:gd name="connsiteY78" fmla="*/ 458653 h 3926293"/>
                <a:gd name="connsiteX79" fmla="*/ 1044713 w 3316029"/>
                <a:gd name="connsiteY79" fmla="*/ 322343 h 3926293"/>
                <a:gd name="connsiteX80" fmla="*/ 954402 w 3316029"/>
                <a:gd name="connsiteY80" fmla="*/ 215063 h 3926293"/>
                <a:gd name="connsiteX81" fmla="*/ 891425 w 3316029"/>
                <a:gd name="connsiteY81" fmla="*/ 80291 h 3926293"/>
                <a:gd name="connsiteX82" fmla="*/ 782230 w 3316029"/>
                <a:gd name="connsiteY82" fmla="*/ 0 h 3926293"/>
                <a:gd name="connsiteX83" fmla="*/ 487395 w 3316029"/>
                <a:gd name="connsiteY83" fmla="*/ 75949 h 3926293"/>
                <a:gd name="connsiteX84" fmla="*/ 254406 w 3316029"/>
                <a:gd name="connsiteY84" fmla="*/ 121884 h 3926293"/>
                <a:gd name="connsiteX85" fmla="*/ 52573 w 3316029"/>
                <a:gd name="connsiteY85" fmla="*/ 237736 h 3926293"/>
                <a:gd name="connsiteX86" fmla="*/ 139194 w 3316029"/>
                <a:gd name="connsiteY86" fmla="*/ 285383 h 3926293"/>
                <a:gd name="connsiteX87" fmla="*/ 0 w 3316029"/>
                <a:gd name="connsiteY87" fmla="*/ 441603 h 3926293"/>
                <a:gd name="connsiteX88" fmla="*/ 195844 w 3316029"/>
                <a:gd name="connsiteY88" fmla="*/ 473608 h 3926293"/>
                <a:gd name="connsiteX0" fmla="*/ 195844 w 3316029"/>
                <a:gd name="connsiteY0" fmla="*/ 473608 h 3926293"/>
                <a:gd name="connsiteX1" fmla="*/ 292351 w 3316029"/>
                <a:gd name="connsiteY1" fmla="*/ 560592 h 3926293"/>
                <a:gd name="connsiteX2" fmla="*/ 440132 w 3316029"/>
                <a:gd name="connsiteY2" fmla="*/ 626456 h 3926293"/>
                <a:gd name="connsiteX3" fmla="*/ 558308 w 3316029"/>
                <a:gd name="connsiteY3" fmla="*/ 664180 h 3926293"/>
                <a:gd name="connsiteX4" fmla="*/ 732703 w 3316029"/>
                <a:gd name="connsiteY4" fmla="*/ 695372 h 3926293"/>
                <a:gd name="connsiteX5" fmla="*/ 854298 w 3316029"/>
                <a:gd name="connsiteY5" fmla="*/ 769354 h 3926293"/>
                <a:gd name="connsiteX6" fmla="*/ 910578 w 3316029"/>
                <a:gd name="connsiteY6" fmla="*/ 903584 h 3926293"/>
                <a:gd name="connsiteX7" fmla="*/ 983523 w 3316029"/>
                <a:gd name="connsiteY7" fmla="*/ 1010162 h 3926293"/>
                <a:gd name="connsiteX8" fmla="*/ 1014227 w 3316029"/>
                <a:gd name="connsiteY8" fmla="*/ 1116313 h 3926293"/>
                <a:gd name="connsiteX9" fmla="*/ 1065012 w 3316029"/>
                <a:gd name="connsiteY9" fmla="*/ 1168625 h 3926293"/>
                <a:gd name="connsiteX10" fmla="*/ 1177573 w 3316029"/>
                <a:gd name="connsiteY10" fmla="*/ 1240532 h 3926293"/>
                <a:gd name="connsiteX11" fmla="*/ 1356485 w 3316029"/>
                <a:gd name="connsiteY11" fmla="*/ 1348636 h 3926293"/>
                <a:gd name="connsiteX12" fmla="*/ 1388654 w 3316029"/>
                <a:gd name="connsiteY12" fmla="*/ 1468338 h 3926293"/>
                <a:gd name="connsiteX13" fmla="*/ 1392743 w 3316029"/>
                <a:gd name="connsiteY13" fmla="*/ 1614105 h 3926293"/>
                <a:gd name="connsiteX14" fmla="*/ 1320897 w 3316029"/>
                <a:gd name="connsiteY14" fmla="*/ 1747847 h 3926293"/>
                <a:gd name="connsiteX15" fmla="*/ 1277755 w 3316029"/>
                <a:gd name="connsiteY15" fmla="*/ 1910255 h 3926293"/>
                <a:gd name="connsiteX16" fmla="*/ 1262590 w 3316029"/>
                <a:gd name="connsiteY16" fmla="*/ 2091694 h 3926293"/>
                <a:gd name="connsiteX17" fmla="*/ 1319329 w 3316029"/>
                <a:gd name="connsiteY17" fmla="*/ 2249065 h 3926293"/>
                <a:gd name="connsiteX18" fmla="*/ 1299233 w 3316029"/>
                <a:gd name="connsiteY18" fmla="*/ 2374077 h 3926293"/>
                <a:gd name="connsiteX19" fmla="*/ 1307836 w 3316029"/>
                <a:gd name="connsiteY19" fmla="*/ 2505798 h 3926293"/>
                <a:gd name="connsiteX20" fmla="*/ 1423823 w 3316029"/>
                <a:gd name="connsiteY20" fmla="*/ 2623904 h 3926293"/>
                <a:gd name="connsiteX21" fmla="*/ 1561184 w 3316029"/>
                <a:gd name="connsiteY21" fmla="*/ 2784718 h 3926293"/>
                <a:gd name="connsiteX22" fmla="*/ 1617764 w 3316029"/>
                <a:gd name="connsiteY22" fmla="*/ 2877087 h 3926293"/>
                <a:gd name="connsiteX23" fmla="*/ 1664411 w 3316029"/>
                <a:gd name="connsiteY23" fmla="*/ 3054584 h 3926293"/>
                <a:gd name="connsiteX24" fmla="*/ 1613652 w 3316029"/>
                <a:gd name="connsiteY24" fmla="*/ 3107361 h 3926293"/>
                <a:gd name="connsiteX25" fmla="*/ 1571644 w 3316029"/>
                <a:gd name="connsiteY25" fmla="*/ 3201367 h 3926293"/>
                <a:gd name="connsiteX26" fmla="*/ 1525705 w 3316029"/>
                <a:gd name="connsiteY26" fmla="*/ 3285837 h 3926293"/>
                <a:gd name="connsiteX27" fmla="*/ 1494011 w 3316029"/>
                <a:gd name="connsiteY27" fmla="*/ 3303915 h 3926293"/>
                <a:gd name="connsiteX28" fmla="*/ 1494011 w 3316029"/>
                <a:gd name="connsiteY28" fmla="*/ 3380827 h 3926293"/>
                <a:gd name="connsiteX29" fmla="*/ 1485465 w 3316029"/>
                <a:gd name="connsiteY29" fmla="*/ 3483376 h 3926293"/>
                <a:gd name="connsiteX30" fmla="*/ 1451282 w 3316029"/>
                <a:gd name="connsiteY30" fmla="*/ 3560288 h 3926293"/>
                <a:gd name="connsiteX31" fmla="*/ 1408553 w 3316029"/>
                <a:gd name="connsiteY31" fmla="*/ 3577380 h 3926293"/>
                <a:gd name="connsiteX32" fmla="*/ 1526545 w 3316029"/>
                <a:gd name="connsiteY32" fmla="*/ 3704529 h 3926293"/>
                <a:gd name="connsiteX33" fmla="*/ 1651132 w 3316029"/>
                <a:gd name="connsiteY33" fmla="*/ 3721194 h 3926293"/>
                <a:gd name="connsiteX34" fmla="*/ 1755634 w 3316029"/>
                <a:gd name="connsiteY34" fmla="*/ 3761481 h 3926293"/>
                <a:gd name="connsiteX35" fmla="*/ 1872834 w 3316029"/>
                <a:gd name="connsiteY35" fmla="*/ 3797679 h 3926293"/>
                <a:gd name="connsiteX36" fmla="*/ 1974406 w 3316029"/>
                <a:gd name="connsiteY36" fmla="*/ 3837356 h 3926293"/>
                <a:gd name="connsiteX37" fmla="*/ 2116206 w 3316029"/>
                <a:gd name="connsiteY37" fmla="*/ 3839370 h 3926293"/>
                <a:gd name="connsiteX38" fmla="*/ 2260569 w 3316029"/>
                <a:gd name="connsiteY38" fmla="*/ 3837355 h 3926293"/>
                <a:gd name="connsiteX39" fmla="*/ 2382773 w 3316029"/>
                <a:gd name="connsiteY39" fmla="*/ 3893636 h 3926293"/>
                <a:gd name="connsiteX40" fmla="*/ 2553141 w 3316029"/>
                <a:gd name="connsiteY40" fmla="*/ 3926293 h 3926293"/>
                <a:gd name="connsiteX41" fmla="*/ 2679313 w 3316029"/>
                <a:gd name="connsiteY41" fmla="*/ 3906698 h 3926293"/>
                <a:gd name="connsiteX42" fmla="*/ 2812077 w 3316029"/>
                <a:gd name="connsiteY42" fmla="*/ 3902182 h 3926293"/>
                <a:gd name="connsiteX43" fmla="*/ 2973898 w 3316029"/>
                <a:gd name="connsiteY43" fmla="*/ 3884601 h 3926293"/>
                <a:gd name="connsiteX44" fmla="*/ 3097568 w 3316029"/>
                <a:gd name="connsiteY44" fmla="*/ 3847916 h 3926293"/>
                <a:gd name="connsiteX45" fmla="*/ 3214767 w 3316029"/>
                <a:gd name="connsiteY45" fmla="*/ 3792124 h 3926293"/>
                <a:gd name="connsiteX46" fmla="*/ 3296623 w 3316029"/>
                <a:gd name="connsiteY46" fmla="*/ 3630303 h 3926293"/>
                <a:gd name="connsiteX47" fmla="*/ 3315670 w 3316029"/>
                <a:gd name="connsiteY47" fmla="*/ 3463904 h 3926293"/>
                <a:gd name="connsiteX48" fmla="*/ 3309565 w 3316029"/>
                <a:gd name="connsiteY48" fmla="*/ 3346277 h 3926293"/>
                <a:gd name="connsiteX49" fmla="*/ 3240772 w 3316029"/>
                <a:gd name="connsiteY49" fmla="*/ 3340112 h 3926293"/>
                <a:gd name="connsiteX50" fmla="*/ 3215367 w 3316029"/>
                <a:gd name="connsiteY50" fmla="*/ 3262226 h 3926293"/>
                <a:gd name="connsiteX51" fmla="*/ 3168926 w 3316029"/>
                <a:gd name="connsiteY51" fmla="*/ 3197337 h 3926293"/>
                <a:gd name="connsiteX52" fmla="*/ 3084506 w 3316029"/>
                <a:gd name="connsiteY52" fmla="*/ 3092285 h 3926293"/>
                <a:gd name="connsiteX53" fmla="*/ 3028714 w 3316029"/>
                <a:gd name="connsiteY53" fmla="*/ 3010366 h 3926293"/>
                <a:gd name="connsiteX54" fmla="*/ 2970908 w 3316029"/>
                <a:gd name="connsiteY54" fmla="*/ 2903788 h 3926293"/>
                <a:gd name="connsiteX55" fmla="*/ 2946247 w 3316029"/>
                <a:gd name="connsiteY55" fmla="*/ 2749414 h 3926293"/>
                <a:gd name="connsiteX56" fmla="*/ 2844969 w 3316029"/>
                <a:gd name="connsiteY56" fmla="*/ 2603712 h 3926293"/>
                <a:gd name="connsiteX57" fmla="*/ 2768861 w 3316029"/>
                <a:gd name="connsiteY57" fmla="*/ 2570014 h 3926293"/>
                <a:gd name="connsiteX58" fmla="*/ 2695489 w 3316029"/>
                <a:gd name="connsiteY58" fmla="*/ 2466488 h 3926293"/>
                <a:gd name="connsiteX59" fmla="*/ 2507054 w 3316029"/>
                <a:gd name="connsiteY59" fmla="*/ 2315166 h 3926293"/>
                <a:gd name="connsiteX60" fmla="*/ 2346759 w 3316029"/>
                <a:gd name="connsiteY60" fmla="*/ 2239230 h 3926293"/>
                <a:gd name="connsiteX61" fmla="*/ 2238655 w 3316029"/>
                <a:gd name="connsiteY61" fmla="*/ 2121117 h 3926293"/>
                <a:gd name="connsiteX62" fmla="*/ 2161743 w 3316029"/>
                <a:gd name="connsiteY62" fmla="*/ 1997934 h 3926293"/>
                <a:gd name="connsiteX63" fmla="*/ 2116451 w 3316029"/>
                <a:gd name="connsiteY63" fmla="*/ 1875242 h 3926293"/>
                <a:gd name="connsiteX64" fmla="*/ 2025987 w 3316029"/>
                <a:gd name="connsiteY64" fmla="*/ 1742476 h 3926293"/>
                <a:gd name="connsiteX65" fmla="*/ 1947061 w 3316029"/>
                <a:gd name="connsiteY65" fmla="*/ 1630893 h 3926293"/>
                <a:gd name="connsiteX66" fmla="*/ 1879182 w 3316029"/>
                <a:gd name="connsiteY66" fmla="*/ 1506673 h 3926293"/>
                <a:gd name="connsiteX67" fmla="*/ 1817835 w 3316029"/>
                <a:gd name="connsiteY67" fmla="*/ 1340824 h 3926293"/>
                <a:gd name="connsiteX68" fmla="*/ 1810266 w 3316029"/>
                <a:gd name="connsiteY68" fmla="*/ 1233757 h 3926293"/>
                <a:gd name="connsiteX69" fmla="*/ 1755451 w 3316029"/>
                <a:gd name="connsiteY69" fmla="*/ 1138288 h 3926293"/>
                <a:gd name="connsiteX70" fmla="*/ 1793113 w 3316029"/>
                <a:gd name="connsiteY70" fmla="*/ 1073462 h 3926293"/>
                <a:gd name="connsiteX71" fmla="*/ 1707656 w 3316029"/>
                <a:gd name="connsiteY71" fmla="*/ 1013642 h 3926293"/>
                <a:gd name="connsiteX72" fmla="*/ 1705154 w 3316029"/>
                <a:gd name="connsiteY72" fmla="*/ 946252 h 3926293"/>
                <a:gd name="connsiteX73" fmla="*/ 1643806 w 3316029"/>
                <a:gd name="connsiteY73" fmla="*/ 908528 h 3926293"/>
                <a:gd name="connsiteX74" fmla="*/ 1545286 w 3316029"/>
                <a:gd name="connsiteY74" fmla="*/ 834180 h 3926293"/>
                <a:gd name="connsiteX75" fmla="*/ 1511103 w 3316029"/>
                <a:gd name="connsiteY75" fmla="*/ 714539 h 3926293"/>
                <a:gd name="connsiteX76" fmla="*/ 1465383 w 3316029"/>
                <a:gd name="connsiteY76" fmla="*/ 705444 h 3926293"/>
                <a:gd name="connsiteX77" fmla="*/ 1341224 w 3316029"/>
                <a:gd name="connsiteY77" fmla="*/ 626029 h 3926293"/>
                <a:gd name="connsiteX78" fmla="*/ 1137712 w 3316029"/>
                <a:gd name="connsiteY78" fmla="*/ 458653 h 3926293"/>
                <a:gd name="connsiteX79" fmla="*/ 1044713 w 3316029"/>
                <a:gd name="connsiteY79" fmla="*/ 322343 h 3926293"/>
                <a:gd name="connsiteX80" fmla="*/ 954402 w 3316029"/>
                <a:gd name="connsiteY80" fmla="*/ 215063 h 3926293"/>
                <a:gd name="connsiteX81" fmla="*/ 891425 w 3316029"/>
                <a:gd name="connsiteY81" fmla="*/ 80291 h 3926293"/>
                <a:gd name="connsiteX82" fmla="*/ 782230 w 3316029"/>
                <a:gd name="connsiteY82" fmla="*/ 0 h 3926293"/>
                <a:gd name="connsiteX83" fmla="*/ 487395 w 3316029"/>
                <a:gd name="connsiteY83" fmla="*/ 75949 h 3926293"/>
                <a:gd name="connsiteX84" fmla="*/ 254406 w 3316029"/>
                <a:gd name="connsiteY84" fmla="*/ 121884 h 3926293"/>
                <a:gd name="connsiteX85" fmla="*/ 135019 w 3316029"/>
                <a:gd name="connsiteY85" fmla="*/ 215251 h 3926293"/>
                <a:gd name="connsiteX86" fmla="*/ 139194 w 3316029"/>
                <a:gd name="connsiteY86" fmla="*/ 285383 h 3926293"/>
                <a:gd name="connsiteX87" fmla="*/ 0 w 3316029"/>
                <a:gd name="connsiteY87" fmla="*/ 441603 h 3926293"/>
                <a:gd name="connsiteX88" fmla="*/ 195844 w 3316029"/>
                <a:gd name="connsiteY88" fmla="*/ 473608 h 3926293"/>
                <a:gd name="connsiteX0" fmla="*/ 60825 w 3181010"/>
                <a:gd name="connsiteY0" fmla="*/ 473608 h 3926293"/>
                <a:gd name="connsiteX1" fmla="*/ 157332 w 3181010"/>
                <a:gd name="connsiteY1" fmla="*/ 560592 h 3926293"/>
                <a:gd name="connsiteX2" fmla="*/ 305113 w 3181010"/>
                <a:gd name="connsiteY2" fmla="*/ 626456 h 3926293"/>
                <a:gd name="connsiteX3" fmla="*/ 423289 w 3181010"/>
                <a:gd name="connsiteY3" fmla="*/ 664180 h 3926293"/>
                <a:gd name="connsiteX4" fmla="*/ 597684 w 3181010"/>
                <a:gd name="connsiteY4" fmla="*/ 695372 h 3926293"/>
                <a:gd name="connsiteX5" fmla="*/ 719279 w 3181010"/>
                <a:gd name="connsiteY5" fmla="*/ 769354 h 3926293"/>
                <a:gd name="connsiteX6" fmla="*/ 775559 w 3181010"/>
                <a:gd name="connsiteY6" fmla="*/ 903584 h 3926293"/>
                <a:gd name="connsiteX7" fmla="*/ 848504 w 3181010"/>
                <a:gd name="connsiteY7" fmla="*/ 1010162 h 3926293"/>
                <a:gd name="connsiteX8" fmla="*/ 879208 w 3181010"/>
                <a:gd name="connsiteY8" fmla="*/ 1116313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60825 w 3181010"/>
                <a:gd name="connsiteY88" fmla="*/ 473608 h 3926293"/>
                <a:gd name="connsiteX0" fmla="*/ 98301 w 3181010"/>
                <a:gd name="connsiteY0" fmla="*/ 473608 h 3926293"/>
                <a:gd name="connsiteX1" fmla="*/ 157332 w 3181010"/>
                <a:gd name="connsiteY1" fmla="*/ 560592 h 3926293"/>
                <a:gd name="connsiteX2" fmla="*/ 305113 w 3181010"/>
                <a:gd name="connsiteY2" fmla="*/ 626456 h 3926293"/>
                <a:gd name="connsiteX3" fmla="*/ 423289 w 3181010"/>
                <a:gd name="connsiteY3" fmla="*/ 664180 h 3926293"/>
                <a:gd name="connsiteX4" fmla="*/ 597684 w 3181010"/>
                <a:gd name="connsiteY4" fmla="*/ 695372 h 3926293"/>
                <a:gd name="connsiteX5" fmla="*/ 719279 w 3181010"/>
                <a:gd name="connsiteY5" fmla="*/ 769354 h 3926293"/>
                <a:gd name="connsiteX6" fmla="*/ 775559 w 3181010"/>
                <a:gd name="connsiteY6" fmla="*/ 903584 h 3926293"/>
                <a:gd name="connsiteX7" fmla="*/ 848504 w 3181010"/>
                <a:gd name="connsiteY7" fmla="*/ 1010162 h 3926293"/>
                <a:gd name="connsiteX8" fmla="*/ 879208 w 3181010"/>
                <a:gd name="connsiteY8" fmla="*/ 1116313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305113 w 3181010"/>
                <a:gd name="connsiteY2" fmla="*/ 626456 h 3926293"/>
                <a:gd name="connsiteX3" fmla="*/ 423289 w 3181010"/>
                <a:gd name="connsiteY3" fmla="*/ 664180 h 3926293"/>
                <a:gd name="connsiteX4" fmla="*/ 597684 w 3181010"/>
                <a:gd name="connsiteY4" fmla="*/ 695372 h 3926293"/>
                <a:gd name="connsiteX5" fmla="*/ 719279 w 3181010"/>
                <a:gd name="connsiteY5" fmla="*/ 769354 h 3926293"/>
                <a:gd name="connsiteX6" fmla="*/ 775559 w 3181010"/>
                <a:gd name="connsiteY6" fmla="*/ 903584 h 3926293"/>
                <a:gd name="connsiteX7" fmla="*/ 848504 w 3181010"/>
                <a:gd name="connsiteY7" fmla="*/ 1010162 h 3926293"/>
                <a:gd name="connsiteX8" fmla="*/ 879208 w 3181010"/>
                <a:gd name="connsiteY8" fmla="*/ 1116313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423289 w 3181010"/>
                <a:gd name="connsiteY3" fmla="*/ 664180 h 3926293"/>
                <a:gd name="connsiteX4" fmla="*/ 597684 w 3181010"/>
                <a:gd name="connsiteY4" fmla="*/ 695372 h 3926293"/>
                <a:gd name="connsiteX5" fmla="*/ 719279 w 3181010"/>
                <a:gd name="connsiteY5" fmla="*/ 769354 h 3926293"/>
                <a:gd name="connsiteX6" fmla="*/ 775559 w 3181010"/>
                <a:gd name="connsiteY6" fmla="*/ 903584 h 3926293"/>
                <a:gd name="connsiteX7" fmla="*/ 848504 w 3181010"/>
                <a:gd name="connsiteY7" fmla="*/ 1010162 h 3926293"/>
                <a:gd name="connsiteX8" fmla="*/ 879208 w 3181010"/>
                <a:gd name="connsiteY8" fmla="*/ 1116313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597684 w 3181010"/>
                <a:gd name="connsiteY4" fmla="*/ 695372 h 3926293"/>
                <a:gd name="connsiteX5" fmla="*/ 719279 w 3181010"/>
                <a:gd name="connsiteY5" fmla="*/ 769354 h 3926293"/>
                <a:gd name="connsiteX6" fmla="*/ 775559 w 3181010"/>
                <a:gd name="connsiteY6" fmla="*/ 903584 h 3926293"/>
                <a:gd name="connsiteX7" fmla="*/ 848504 w 3181010"/>
                <a:gd name="connsiteY7" fmla="*/ 1010162 h 3926293"/>
                <a:gd name="connsiteX8" fmla="*/ 879208 w 3181010"/>
                <a:gd name="connsiteY8" fmla="*/ 1116313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719279 w 3181010"/>
                <a:gd name="connsiteY5" fmla="*/ 769354 h 3926293"/>
                <a:gd name="connsiteX6" fmla="*/ 775559 w 3181010"/>
                <a:gd name="connsiteY6" fmla="*/ 903584 h 3926293"/>
                <a:gd name="connsiteX7" fmla="*/ 848504 w 3181010"/>
                <a:gd name="connsiteY7" fmla="*/ 1010162 h 3926293"/>
                <a:gd name="connsiteX8" fmla="*/ 879208 w 3181010"/>
                <a:gd name="connsiteY8" fmla="*/ 1116313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775559 w 3181010"/>
                <a:gd name="connsiteY6" fmla="*/ 903584 h 3926293"/>
                <a:gd name="connsiteX7" fmla="*/ 848504 w 3181010"/>
                <a:gd name="connsiteY7" fmla="*/ 1010162 h 3926293"/>
                <a:gd name="connsiteX8" fmla="*/ 879208 w 3181010"/>
                <a:gd name="connsiteY8" fmla="*/ 1116313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848504 w 3181010"/>
                <a:gd name="connsiteY7" fmla="*/ 1010162 h 3926293"/>
                <a:gd name="connsiteX8" fmla="*/ 879208 w 3181010"/>
                <a:gd name="connsiteY8" fmla="*/ 1116313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879208 w 3181010"/>
                <a:gd name="connsiteY8" fmla="*/ 1116313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929993 w 3181010"/>
                <a:gd name="connsiteY9" fmla="*/ 1168625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1042554 w 3181010"/>
                <a:gd name="connsiteY10" fmla="*/ 1240532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1221466 w 3181010"/>
                <a:gd name="connsiteY11" fmla="*/ 134863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1253635 w 3181010"/>
                <a:gd name="connsiteY12" fmla="*/ 1468338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1257724 w 3181010"/>
                <a:gd name="connsiteY13" fmla="*/ 1614105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1185878 w 3181010"/>
                <a:gd name="connsiteY14" fmla="*/ 1747847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142736 w 3181010"/>
                <a:gd name="connsiteY15" fmla="*/ 1910255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127571 w 3181010"/>
                <a:gd name="connsiteY16" fmla="*/ 2091694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184310 w 3181010"/>
                <a:gd name="connsiteY17" fmla="*/ 2249065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164214 w 3181010"/>
                <a:gd name="connsiteY18" fmla="*/ 2374077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72817 w 3181010"/>
                <a:gd name="connsiteY19" fmla="*/ 2505798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288804 w 3181010"/>
                <a:gd name="connsiteY20" fmla="*/ 2623904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426165 w 3181010"/>
                <a:gd name="connsiteY21" fmla="*/ 2784718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482745 w 3181010"/>
                <a:gd name="connsiteY22" fmla="*/ 2877087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250397 w 3181010"/>
                <a:gd name="connsiteY22" fmla="*/ 2952038 h 3926293"/>
                <a:gd name="connsiteX23" fmla="*/ 1529392 w 3181010"/>
                <a:gd name="connsiteY23" fmla="*/ 3054584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250397 w 3181010"/>
                <a:gd name="connsiteY22" fmla="*/ 2952038 h 3926293"/>
                <a:gd name="connsiteX23" fmla="*/ 1274559 w 3181010"/>
                <a:gd name="connsiteY23" fmla="*/ 3077069 h 3926293"/>
                <a:gd name="connsiteX24" fmla="*/ 1478633 w 3181010"/>
                <a:gd name="connsiteY24" fmla="*/ 3107361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250397 w 3181010"/>
                <a:gd name="connsiteY22" fmla="*/ 2952038 h 3926293"/>
                <a:gd name="connsiteX23" fmla="*/ 1274559 w 3181010"/>
                <a:gd name="connsiteY23" fmla="*/ 3077069 h 3926293"/>
                <a:gd name="connsiteX24" fmla="*/ 1291256 w 3181010"/>
                <a:gd name="connsiteY24" fmla="*/ 3182312 h 3926293"/>
                <a:gd name="connsiteX25" fmla="*/ 1436625 w 3181010"/>
                <a:gd name="connsiteY25" fmla="*/ 3201367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250397 w 3181010"/>
                <a:gd name="connsiteY22" fmla="*/ 2952038 h 3926293"/>
                <a:gd name="connsiteX23" fmla="*/ 1274559 w 3181010"/>
                <a:gd name="connsiteY23" fmla="*/ 3077069 h 3926293"/>
                <a:gd name="connsiteX24" fmla="*/ 1291256 w 3181010"/>
                <a:gd name="connsiteY24" fmla="*/ 3182312 h 3926293"/>
                <a:gd name="connsiteX25" fmla="*/ 1301714 w 3181010"/>
                <a:gd name="connsiteY25" fmla="*/ 3253832 h 3926293"/>
                <a:gd name="connsiteX26" fmla="*/ 1390686 w 3181010"/>
                <a:gd name="connsiteY26" fmla="*/ 3285837 h 3926293"/>
                <a:gd name="connsiteX27" fmla="*/ 1358992 w 3181010"/>
                <a:gd name="connsiteY27" fmla="*/ 3303915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250397 w 3181010"/>
                <a:gd name="connsiteY22" fmla="*/ 2952038 h 3926293"/>
                <a:gd name="connsiteX23" fmla="*/ 1274559 w 3181010"/>
                <a:gd name="connsiteY23" fmla="*/ 3077069 h 3926293"/>
                <a:gd name="connsiteX24" fmla="*/ 1291256 w 3181010"/>
                <a:gd name="connsiteY24" fmla="*/ 3182312 h 3926293"/>
                <a:gd name="connsiteX25" fmla="*/ 1301714 w 3181010"/>
                <a:gd name="connsiteY25" fmla="*/ 3253832 h 3926293"/>
                <a:gd name="connsiteX26" fmla="*/ 1390686 w 3181010"/>
                <a:gd name="connsiteY26" fmla="*/ 3285837 h 3926293"/>
                <a:gd name="connsiteX27" fmla="*/ 1269051 w 3181010"/>
                <a:gd name="connsiteY27" fmla="*/ 3326400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250397 w 3181010"/>
                <a:gd name="connsiteY22" fmla="*/ 2952038 h 3926293"/>
                <a:gd name="connsiteX23" fmla="*/ 1274559 w 3181010"/>
                <a:gd name="connsiteY23" fmla="*/ 3077069 h 3926293"/>
                <a:gd name="connsiteX24" fmla="*/ 1291256 w 3181010"/>
                <a:gd name="connsiteY24" fmla="*/ 3182312 h 3926293"/>
                <a:gd name="connsiteX25" fmla="*/ 1301714 w 3181010"/>
                <a:gd name="connsiteY25" fmla="*/ 3253832 h 3926293"/>
                <a:gd name="connsiteX26" fmla="*/ 1300745 w 3181010"/>
                <a:gd name="connsiteY26" fmla="*/ 3330807 h 3926293"/>
                <a:gd name="connsiteX27" fmla="*/ 1269051 w 3181010"/>
                <a:gd name="connsiteY27" fmla="*/ 3326400 h 3926293"/>
                <a:gd name="connsiteX28" fmla="*/ 1358992 w 3181010"/>
                <a:gd name="connsiteY28" fmla="*/ 338082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250397 w 3181010"/>
                <a:gd name="connsiteY22" fmla="*/ 2952038 h 3926293"/>
                <a:gd name="connsiteX23" fmla="*/ 1274559 w 3181010"/>
                <a:gd name="connsiteY23" fmla="*/ 3077069 h 3926293"/>
                <a:gd name="connsiteX24" fmla="*/ 1291256 w 3181010"/>
                <a:gd name="connsiteY24" fmla="*/ 3182312 h 3926293"/>
                <a:gd name="connsiteX25" fmla="*/ 1301714 w 3181010"/>
                <a:gd name="connsiteY25" fmla="*/ 3253832 h 3926293"/>
                <a:gd name="connsiteX26" fmla="*/ 1300745 w 3181010"/>
                <a:gd name="connsiteY26" fmla="*/ 3330807 h 3926293"/>
                <a:gd name="connsiteX27" fmla="*/ 1269051 w 3181010"/>
                <a:gd name="connsiteY27" fmla="*/ 3326400 h 3926293"/>
                <a:gd name="connsiteX28" fmla="*/ 1299031 w 3181010"/>
                <a:gd name="connsiteY28" fmla="*/ 3395817 h 3926293"/>
                <a:gd name="connsiteX29" fmla="*/ 1350446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250397 w 3181010"/>
                <a:gd name="connsiteY22" fmla="*/ 2952038 h 3926293"/>
                <a:gd name="connsiteX23" fmla="*/ 1274559 w 3181010"/>
                <a:gd name="connsiteY23" fmla="*/ 3077069 h 3926293"/>
                <a:gd name="connsiteX24" fmla="*/ 1291256 w 3181010"/>
                <a:gd name="connsiteY24" fmla="*/ 3182312 h 3926293"/>
                <a:gd name="connsiteX25" fmla="*/ 1301714 w 3181010"/>
                <a:gd name="connsiteY25" fmla="*/ 3253832 h 3926293"/>
                <a:gd name="connsiteX26" fmla="*/ 1300745 w 3181010"/>
                <a:gd name="connsiteY26" fmla="*/ 3330807 h 3926293"/>
                <a:gd name="connsiteX27" fmla="*/ 1269051 w 3181010"/>
                <a:gd name="connsiteY27" fmla="*/ 3326400 h 3926293"/>
                <a:gd name="connsiteX28" fmla="*/ 1299031 w 3181010"/>
                <a:gd name="connsiteY28" fmla="*/ 3395817 h 3926293"/>
                <a:gd name="connsiteX29" fmla="*/ 1297981 w 3181010"/>
                <a:gd name="connsiteY29" fmla="*/ 3483376 h 3926293"/>
                <a:gd name="connsiteX30" fmla="*/ 1316263 w 3181010"/>
                <a:gd name="connsiteY30" fmla="*/ 3560288 h 3926293"/>
                <a:gd name="connsiteX31" fmla="*/ 1273534 w 3181010"/>
                <a:gd name="connsiteY31" fmla="*/ 3577380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1010"/>
                <a:gd name="connsiteY0" fmla="*/ 473608 h 3926293"/>
                <a:gd name="connsiteX1" fmla="*/ 157332 w 3181010"/>
                <a:gd name="connsiteY1" fmla="*/ 560592 h 3926293"/>
                <a:gd name="connsiteX2" fmla="*/ 222667 w 3181010"/>
                <a:gd name="connsiteY2" fmla="*/ 678921 h 3926293"/>
                <a:gd name="connsiteX3" fmla="*/ 340843 w 3181010"/>
                <a:gd name="connsiteY3" fmla="*/ 814081 h 3926293"/>
                <a:gd name="connsiteX4" fmla="*/ 425297 w 3181010"/>
                <a:gd name="connsiteY4" fmla="*/ 897739 h 3926293"/>
                <a:gd name="connsiteX5" fmla="*/ 479436 w 3181010"/>
                <a:gd name="connsiteY5" fmla="*/ 1016692 h 3926293"/>
                <a:gd name="connsiteX6" fmla="*/ 535716 w 3181010"/>
                <a:gd name="connsiteY6" fmla="*/ 1158417 h 3926293"/>
                <a:gd name="connsiteX7" fmla="*/ 593671 w 3181010"/>
                <a:gd name="connsiteY7" fmla="*/ 1257499 h 3926293"/>
                <a:gd name="connsiteX8" fmla="*/ 676841 w 3181010"/>
                <a:gd name="connsiteY8" fmla="*/ 1401126 h 3926293"/>
                <a:gd name="connsiteX9" fmla="*/ 712635 w 3181010"/>
                <a:gd name="connsiteY9" fmla="*/ 1498408 h 3926293"/>
                <a:gd name="connsiteX10" fmla="*/ 757741 w 3181010"/>
                <a:gd name="connsiteY10" fmla="*/ 1630277 h 3926293"/>
                <a:gd name="connsiteX11" fmla="*/ 794246 w 3181010"/>
                <a:gd name="connsiteY11" fmla="*/ 1760866 h 3926293"/>
                <a:gd name="connsiteX12" fmla="*/ 871386 w 3181010"/>
                <a:gd name="connsiteY12" fmla="*/ 1858082 h 3926293"/>
                <a:gd name="connsiteX13" fmla="*/ 942931 w 3181010"/>
                <a:gd name="connsiteY13" fmla="*/ 1973869 h 3926293"/>
                <a:gd name="connsiteX14" fmla="*/ 968520 w 3181010"/>
                <a:gd name="connsiteY14" fmla="*/ 2085125 h 3926293"/>
                <a:gd name="connsiteX15" fmla="*/ 1015320 w 3181010"/>
                <a:gd name="connsiteY15" fmla="*/ 2187573 h 3926293"/>
                <a:gd name="connsiteX16" fmla="*/ 1030135 w 3181010"/>
                <a:gd name="connsiteY16" fmla="*/ 2279071 h 3926293"/>
                <a:gd name="connsiteX17" fmla="*/ 1049398 w 3181010"/>
                <a:gd name="connsiteY17" fmla="*/ 2391472 h 3926293"/>
                <a:gd name="connsiteX18" fmla="*/ 1089264 w 3181010"/>
                <a:gd name="connsiteY18" fmla="*/ 2538969 h 3926293"/>
                <a:gd name="connsiteX19" fmla="*/ 1127846 w 3181010"/>
                <a:gd name="connsiteY19" fmla="*/ 2663195 h 3926293"/>
                <a:gd name="connsiteX20" fmla="*/ 1146397 w 3181010"/>
                <a:gd name="connsiteY20" fmla="*/ 2773806 h 3926293"/>
                <a:gd name="connsiteX21" fmla="*/ 1171332 w 3181010"/>
                <a:gd name="connsiteY21" fmla="*/ 2882154 h 3926293"/>
                <a:gd name="connsiteX22" fmla="*/ 1250397 w 3181010"/>
                <a:gd name="connsiteY22" fmla="*/ 2952038 h 3926293"/>
                <a:gd name="connsiteX23" fmla="*/ 1274559 w 3181010"/>
                <a:gd name="connsiteY23" fmla="*/ 3077069 h 3926293"/>
                <a:gd name="connsiteX24" fmla="*/ 1291256 w 3181010"/>
                <a:gd name="connsiteY24" fmla="*/ 3182312 h 3926293"/>
                <a:gd name="connsiteX25" fmla="*/ 1301714 w 3181010"/>
                <a:gd name="connsiteY25" fmla="*/ 3253832 h 3926293"/>
                <a:gd name="connsiteX26" fmla="*/ 1300745 w 3181010"/>
                <a:gd name="connsiteY26" fmla="*/ 3330807 h 3926293"/>
                <a:gd name="connsiteX27" fmla="*/ 1269051 w 3181010"/>
                <a:gd name="connsiteY27" fmla="*/ 3326400 h 3926293"/>
                <a:gd name="connsiteX28" fmla="*/ 1299031 w 3181010"/>
                <a:gd name="connsiteY28" fmla="*/ 3395817 h 3926293"/>
                <a:gd name="connsiteX29" fmla="*/ 1297981 w 3181010"/>
                <a:gd name="connsiteY29" fmla="*/ 3483376 h 3926293"/>
                <a:gd name="connsiteX30" fmla="*/ 1316263 w 3181010"/>
                <a:gd name="connsiteY30" fmla="*/ 3560288 h 3926293"/>
                <a:gd name="connsiteX31" fmla="*/ 1251049 w 3181010"/>
                <a:gd name="connsiteY31" fmla="*/ 3547399 h 3926293"/>
                <a:gd name="connsiteX32" fmla="*/ 1391526 w 3181010"/>
                <a:gd name="connsiteY32" fmla="*/ 3704529 h 3926293"/>
                <a:gd name="connsiteX33" fmla="*/ 1516113 w 3181010"/>
                <a:gd name="connsiteY33" fmla="*/ 3721194 h 3926293"/>
                <a:gd name="connsiteX34" fmla="*/ 1620615 w 3181010"/>
                <a:gd name="connsiteY34" fmla="*/ 3761481 h 3926293"/>
                <a:gd name="connsiteX35" fmla="*/ 1737815 w 3181010"/>
                <a:gd name="connsiteY35" fmla="*/ 3797679 h 3926293"/>
                <a:gd name="connsiteX36" fmla="*/ 1839387 w 3181010"/>
                <a:gd name="connsiteY36" fmla="*/ 3837356 h 3926293"/>
                <a:gd name="connsiteX37" fmla="*/ 1981187 w 3181010"/>
                <a:gd name="connsiteY37" fmla="*/ 3839370 h 3926293"/>
                <a:gd name="connsiteX38" fmla="*/ 2125550 w 3181010"/>
                <a:gd name="connsiteY38" fmla="*/ 3837355 h 3926293"/>
                <a:gd name="connsiteX39" fmla="*/ 2247754 w 3181010"/>
                <a:gd name="connsiteY39" fmla="*/ 3893636 h 3926293"/>
                <a:gd name="connsiteX40" fmla="*/ 2418122 w 3181010"/>
                <a:gd name="connsiteY40" fmla="*/ 3926293 h 3926293"/>
                <a:gd name="connsiteX41" fmla="*/ 2544294 w 3181010"/>
                <a:gd name="connsiteY41" fmla="*/ 3906698 h 3926293"/>
                <a:gd name="connsiteX42" fmla="*/ 2677058 w 3181010"/>
                <a:gd name="connsiteY42" fmla="*/ 3902182 h 3926293"/>
                <a:gd name="connsiteX43" fmla="*/ 2838879 w 3181010"/>
                <a:gd name="connsiteY43" fmla="*/ 3884601 h 3926293"/>
                <a:gd name="connsiteX44" fmla="*/ 2962549 w 3181010"/>
                <a:gd name="connsiteY44" fmla="*/ 3847916 h 3926293"/>
                <a:gd name="connsiteX45" fmla="*/ 3079748 w 3181010"/>
                <a:gd name="connsiteY45" fmla="*/ 3792124 h 3926293"/>
                <a:gd name="connsiteX46" fmla="*/ 3161604 w 3181010"/>
                <a:gd name="connsiteY46" fmla="*/ 3630303 h 3926293"/>
                <a:gd name="connsiteX47" fmla="*/ 3180651 w 3181010"/>
                <a:gd name="connsiteY47" fmla="*/ 3463904 h 3926293"/>
                <a:gd name="connsiteX48" fmla="*/ 3174546 w 3181010"/>
                <a:gd name="connsiteY48" fmla="*/ 3346277 h 3926293"/>
                <a:gd name="connsiteX49" fmla="*/ 3105753 w 3181010"/>
                <a:gd name="connsiteY49" fmla="*/ 3340112 h 3926293"/>
                <a:gd name="connsiteX50" fmla="*/ 3080348 w 3181010"/>
                <a:gd name="connsiteY50" fmla="*/ 3262226 h 3926293"/>
                <a:gd name="connsiteX51" fmla="*/ 3033907 w 3181010"/>
                <a:gd name="connsiteY51" fmla="*/ 3197337 h 3926293"/>
                <a:gd name="connsiteX52" fmla="*/ 2949487 w 3181010"/>
                <a:gd name="connsiteY52" fmla="*/ 3092285 h 3926293"/>
                <a:gd name="connsiteX53" fmla="*/ 2893695 w 3181010"/>
                <a:gd name="connsiteY53" fmla="*/ 3010366 h 3926293"/>
                <a:gd name="connsiteX54" fmla="*/ 2835889 w 3181010"/>
                <a:gd name="connsiteY54" fmla="*/ 2903788 h 3926293"/>
                <a:gd name="connsiteX55" fmla="*/ 2811228 w 3181010"/>
                <a:gd name="connsiteY55" fmla="*/ 2749414 h 3926293"/>
                <a:gd name="connsiteX56" fmla="*/ 2709950 w 3181010"/>
                <a:gd name="connsiteY56" fmla="*/ 2603712 h 3926293"/>
                <a:gd name="connsiteX57" fmla="*/ 2633842 w 3181010"/>
                <a:gd name="connsiteY57" fmla="*/ 2570014 h 3926293"/>
                <a:gd name="connsiteX58" fmla="*/ 2560470 w 3181010"/>
                <a:gd name="connsiteY58" fmla="*/ 2466488 h 3926293"/>
                <a:gd name="connsiteX59" fmla="*/ 2372035 w 3181010"/>
                <a:gd name="connsiteY59" fmla="*/ 2315166 h 3926293"/>
                <a:gd name="connsiteX60" fmla="*/ 2211740 w 3181010"/>
                <a:gd name="connsiteY60" fmla="*/ 2239230 h 3926293"/>
                <a:gd name="connsiteX61" fmla="*/ 2103636 w 3181010"/>
                <a:gd name="connsiteY61" fmla="*/ 2121117 h 3926293"/>
                <a:gd name="connsiteX62" fmla="*/ 2026724 w 3181010"/>
                <a:gd name="connsiteY62" fmla="*/ 1997934 h 3926293"/>
                <a:gd name="connsiteX63" fmla="*/ 1981432 w 3181010"/>
                <a:gd name="connsiteY63" fmla="*/ 1875242 h 3926293"/>
                <a:gd name="connsiteX64" fmla="*/ 1890968 w 3181010"/>
                <a:gd name="connsiteY64" fmla="*/ 1742476 h 3926293"/>
                <a:gd name="connsiteX65" fmla="*/ 1812042 w 3181010"/>
                <a:gd name="connsiteY65" fmla="*/ 1630893 h 3926293"/>
                <a:gd name="connsiteX66" fmla="*/ 1744163 w 3181010"/>
                <a:gd name="connsiteY66" fmla="*/ 1506673 h 3926293"/>
                <a:gd name="connsiteX67" fmla="*/ 1682816 w 3181010"/>
                <a:gd name="connsiteY67" fmla="*/ 1340824 h 3926293"/>
                <a:gd name="connsiteX68" fmla="*/ 1675247 w 3181010"/>
                <a:gd name="connsiteY68" fmla="*/ 1233757 h 3926293"/>
                <a:gd name="connsiteX69" fmla="*/ 1620432 w 3181010"/>
                <a:gd name="connsiteY69" fmla="*/ 1138288 h 3926293"/>
                <a:gd name="connsiteX70" fmla="*/ 1658094 w 3181010"/>
                <a:gd name="connsiteY70" fmla="*/ 1073462 h 3926293"/>
                <a:gd name="connsiteX71" fmla="*/ 1572637 w 3181010"/>
                <a:gd name="connsiteY71" fmla="*/ 1013642 h 3926293"/>
                <a:gd name="connsiteX72" fmla="*/ 1570135 w 3181010"/>
                <a:gd name="connsiteY72" fmla="*/ 946252 h 3926293"/>
                <a:gd name="connsiteX73" fmla="*/ 1508787 w 3181010"/>
                <a:gd name="connsiteY73" fmla="*/ 908528 h 3926293"/>
                <a:gd name="connsiteX74" fmla="*/ 1410267 w 3181010"/>
                <a:gd name="connsiteY74" fmla="*/ 834180 h 3926293"/>
                <a:gd name="connsiteX75" fmla="*/ 1376084 w 3181010"/>
                <a:gd name="connsiteY75" fmla="*/ 714539 h 3926293"/>
                <a:gd name="connsiteX76" fmla="*/ 1330364 w 3181010"/>
                <a:gd name="connsiteY76" fmla="*/ 705444 h 3926293"/>
                <a:gd name="connsiteX77" fmla="*/ 1206205 w 3181010"/>
                <a:gd name="connsiteY77" fmla="*/ 626029 h 3926293"/>
                <a:gd name="connsiteX78" fmla="*/ 1002693 w 3181010"/>
                <a:gd name="connsiteY78" fmla="*/ 458653 h 3926293"/>
                <a:gd name="connsiteX79" fmla="*/ 909694 w 3181010"/>
                <a:gd name="connsiteY79" fmla="*/ 322343 h 3926293"/>
                <a:gd name="connsiteX80" fmla="*/ 819383 w 3181010"/>
                <a:gd name="connsiteY80" fmla="*/ 215063 h 3926293"/>
                <a:gd name="connsiteX81" fmla="*/ 756406 w 3181010"/>
                <a:gd name="connsiteY81" fmla="*/ 80291 h 3926293"/>
                <a:gd name="connsiteX82" fmla="*/ 647211 w 3181010"/>
                <a:gd name="connsiteY82" fmla="*/ 0 h 3926293"/>
                <a:gd name="connsiteX83" fmla="*/ 352376 w 3181010"/>
                <a:gd name="connsiteY83" fmla="*/ 75949 h 3926293"/>
                <a:gd name="connsiteX84" fmla="*/ 119387 w 3181010"/>
                <a:gd name="connsiteY84" fmla="*/ 121884 h 3926293"/>
                <a:gd name="connsiteX85" fmla="*/ 0 w 3181010"/>
                <a:gd name="connsiteY85" fmla="*/ 215251 h 3926293"/>
                <a:gd name="connsiteX86" fmla="*/ 4175 w 3181010"/>
                <a:gd name="connsiteY86" fmla="*/ 285383 h 3926293"/>
                <a:gd name="connsiteX87" fmla="*/ 22378 w 3181010"/>
                <a:gd name="connsiteY87" fmla="*/ 381643 h 3926293"/>
                <a:gd name="connsiteX88" fmla="*/ 98301 w 3181010"/>
                <a:gd name="connsiteY88" fmla="*/ 473608 h 3926293"/>
                <a:gd name="connsiteX0" fmla="*/ 98301 w 3184399"/>
                <a:gd name="connsiteY0" fmla="*/ 473608 h 3926293"/>
                <a:gd name="connsiteX1" fmla="*/ 157332 w 3184399"/>
                <a:gd name="connsiteY1" fmla="*/ 560592 h 3926293"/>
                <a:gd name="connsiteX2" fmla="*/ 222667 w 3184399"/>
                <a:gd name="connsiteY2" fmla="*/ 678921 h 3926293"/>
                <a:gd name="connsiteX3" fmla="*/ 340843 w 3184399"/>
                <a:gd name="connsiteY3" fmla="*/ 814081 h 3926293"/>
                <a:gd name="connsiteX4" fmla="*/ 425297 w 3184399"/>
                <a:gd name="connsiteY4" fmla="*/ 897739 h 3926293"/>
                <a:gd name="connsiteX5" fmla="*/ 479436 w 3184399"/>
                <a:gd name="connsiteY5" fmla="*/ 1016692 h 3926293"/>
                <a:gd name="connsiteX6" fmla="*/ 535716 w 3184399"/>
                <a:gd name="connsiteY6" fmla="*/ 1158417 h 3926293"/>
                <a:gd name="connsiteX7" fmla="*/ 593671 w 3184399"/>
                <a:gd name="connsiteY7" fmla="*/ 1257499 h 3926293"/>
                <a:gd name="connsiteX8" fmla="*/ 676841 w 3184399"/>
                <a:gd name="connsiteY8" fmla="*/ 1401126 h 3926293"/>
                <a:gd name="connsiteX9" fmla="*/ 712635 w 3184399"/>
                <a:gd name="connsiteY9" fmla="*/ 1498408 h 3926293"/>
                <a:gd name="connsiteX10" fmla="*/ 757741 w 3184399"/>
                <a:gd name="connsiteY10" fmla="*/ 1630277 h 3926293"/>
                <a:gd name="connsiteX11" fmla="*/ 794246 w 3184399"/>
                <a:gd name="connsiteY11" fmla="*/ 1760866 h 3926293"/>
                <a:gd name="connsiteX12" fmla="*/ 871386 w 3184399"/>
                <a:gd name="connsiteY12" fmla="*/ 1858082 h 3926293"/>
                <a:gd name="connsiteX13" fmla="*/ 942931 w 3184399"/>
                <a:gd name="connsiteY13" fmla="*/ 1973869 h 3926293"/>
                <a:gd name="connsiteX14" fmla="*/ 968520 w 3184399"/>
                <a:gd name="connsiteY14" fmla="*/ 2085125 h 3926293"/>
                <a:gd name="connsiteX15" fmla="*/ 1015320 w 3184399"/>
                <a:gd name="connsiteY15" fmla="*/ 2187573 h 3926293"/>
                <a:gd name="connsiteX16" fmla="*/ 1030135 w 3184399"/>
                <a:gd name="connsiteY16" fmla="*/ 2279071 h 3926293"/>
                <a:gd name="connsiteX17" fmla="*/ 1049398 w 3184399"/>
                <a:gd name="connsiteY17" fmla="*/ 2391472 h 3926293"/>
                <a:gd name="connsiteX18" fmla="*/ 1089264 w 3184399"/>
                <a:gd name="connsiteY18" fmla="*/ 2538969 h 3926293"/>
                <a:gd name="connsiteX19" fmla="*/ 1127846 w 3184399"/>
                <a:gd name="connsiteY19" fmla="*/ 2663195 h 3926293"/>
                <a:gd name="connsiteX20" fmla="*/ 1146397 w 3184399"/>
                <a:gd name="connsiteY20" fmla="*/ 2773806 h 3926293"/>
                <a:gd name="connsiteX21" fmla="*/ 1171332 w 3184399"/>
                <a:gd name="connsiteY21" fmla="*/ 2882154 h 3926293"/>
                <a:gd name="connsiteX22" fmla="*/ 1250397 w 3184399"/>
                <a:gd name="connsiteY22" fmla="*/ 2952038 h 3926293"/>
                <a:gd name="connsiteX23" fmla="*/ 1274559 w 3184399"/>
                <a:gd name="connsiteY23" fmla="*/ 3077069 h 3926293"/>
                <a:gd name="connsiteX24" fmla="*/ 1291256 w 3184399"/>
                <a:gd name="connsiteY24" fmla="*/ 3182312 h 3926293"/>
                <a:gd name="connsiteX25" fmla="*/ 1301714 w 3184399"/>
                <a:gd name="connsiteY25" fmla="*/ 3253832 h 3926293"/>
                <a:gd name="connsiteX26" fmla="*/ 1300745 w 3184399"/>
                <a:gd name="connsiteY26" fmla="*/ 3330807 h 3926293"/>
                <a:gd name="connsiteX27" fmla="*/ 1269051 w 3184399"/>
                <a:gd name="connsiteY27" fmla="*/ 3326400 h 3926293"/>
                <a:gd name="connsiteX28" fmla="*/ 1299031 w 3184399"/>
                <a:gd name="connsiteY28" fmla="*/ 3395817 h 3926293"/>
                <a:gd name="connsiteX29" fmla="*/ 1297981 w 3184399"/>
                <a:gd name="connsiteY29" fmla="*/ 3483376 h 3926293"/>
                <a:gd name="connsiteX30" fmla="*/ 1316263 w 3184399"/>
                <a:gd name="connsiteY30" fmla="*/ 3560288 h 3926293"/>
                <a:gd name="connsiteX31" fmla="*/ 1251049 w 3184399"/>
                <a:gd name="connsiteY31" fmla="*/ 3547399 h 3926293"/>
                <a:gd name="connsiteX32" fmla="*/ 1391526 w 3184399"/>
                <a:gd name="connsiteY32" fmla="*/ 3704529 h 3926293"/>
                <a:gd name="connsiteX33" fmla="*/ 1516113 w 3184399"/>
                <a:gd name="connsiteY33" fmla="*/ 3721194 h 3926293"/>
                <a:gd name="connsiteX34" fmla="*/ 1620615 w 3184399"/>
                <a:gd name="connsiteY34" fmla="*/ 3761481 h 3926293"/>
                <a:gd name="connsiteX35" fmla="*/ 1737815 w 3184399"/>
                <a:gd name="connsiteY35" fmla="*/ 3797679 h 3926293"/>
                <a:gd name="connsiteX36" fmla="*/ 1839387 w 3184399"/>
                <a:gd name="connsiteY36" fmla="*/ 3837356 h 3926293"/>
                <a:gd name="connsiteX37" fmla="*/ 1981187 w 3184399"/>
                <a:gd name="connsiteY37" fmla="*/ 3839370 h 3926293"/>
                <a:gd name="connsiteX38" fmla="*/ 2125550 w 3184399"/>
                <a:gd name="connsiteY38" fmla="*/ 3837355 h 3926293"/>
                <a:gd name="connsiteX39" fmla="*/ 2247754 w 3184399"/>
                <a:gd name="connsiteY39" fmla="*/ 3893636 h 3926293"/>
                <a:gd name="connsiteX40" fmla="*/ 2418122 w 3184399"/>
                <a:gd name="connsiteY40" fmla="*/ 3926293 h 3926293"/>
                <a:gd name="connsiteX41" fmla="*/ 2544294 w 3184399"/>
                <a:gd name="connsiteY41" fmla="*/ 3906698 h 3926293"/>
                <a:gd name="connsiteX42" fmla="*/ 2677058 w 3184399"/>
                <a:gd name="connsiteY42" fmla="*/ 3902182 h 3926293"/>
                <a:gd name="connsiteX43" fmla="*/ 2838879 w 3184399"/>
                <a:gd name="connsiteY43" fmla="*/ 3884601 h 3926293"/>
                <a:gd name="connsiteX44" fmla="*/ 2962549 w 3184399"/>
                <a:gd name="connsiteY44" fmla="*/ 3847916 h 3926293"/>
                <a:gd name="connsiteX45" fmla="*/ 3079748 w 3184399"/>
                <a:gd name="connsiteY45" fmla="*/ 3792124 h 3926293"/>
                <a:gd name="connsiteX46" fmla="*/ 3161604 w 3184399"/>
                <a:gd name="connsiteY46" fmla="*/ 3630303 h 3926293"/>
                <a:gd name="connsiteX47" fmla="*/ 3180651 w 3184399"/>
                <a:gd name="connsiteY47" fmla="*/ 3463904 h 3926293"/>
                <a:gd name="connsiteX48" fmla="*/ 3099595 w 3184399"/>
                <a:gd name="connsiteY48" fmla="*/ 3353773 h 3926293"/>
                <a:gd name="connsiteX49" fmla="*/ 3105753 w 3184399"/>
                <a:gd name="connsiteY49" fmla="*/ 3340112 h 3926293"/>
                <a:gd name="connsiteX50" fmla="*/ 3080348 w 3184399"/>
                <a:gd name="connsiteY50" fmla="*/ 3262226 h 3926293"/>
                <a:gd name="connsiteX51" fmla="*/ 3033907 w 3184399"/>
                <a:gd name="connsiteY51" fmla="*/ 3197337 h 3926293"/>
                <a:gd name="connsiteX52" fmla="*/ 2949487 w 3184399"/>
                <a:gd name="connsiteY52" fmla="*/ 3092285 h 3926293"/>
                <a:gd name="connsiteX53" fmla="*/ 2893695 w 3184399"/>
                <a:gd name="connsiteY53" fmla="*/ 3010366 h 3926293"/>
                <a:gd name="connsiteX54" fmla="*/ 2835889 w 3184399"/>
                <a:gd name="connsiteY54" fmla="*/ 2903788 h 3926293"/>
                <a:gd name="connsiteX55" fmla="*/ 2811228 w 3184399"/>
                <a:gd name="connsiteY55" fmla="*/ 2749414 h 3926293"/>
                <a:gd name="connsiteX56" fmla="*/ 2709950 w 3184399"/>
                <a:gd name="connsiteY56" fmla="*/ 2603712 h 3926293"/>
                <a:gd name="connsiteX57" fmla="*/ 2633842 w 3184399"/>
                <a:gd name="connsiteY57" fmla="*/ 2570014 h 3926293"/>
                <a:gd name="connsiteX58" fmla="*/ 2560470 w 3184399"/>
                <a:gd name="connsiteY58" fmla="*/ 2466488 h 3926293"/>
                <a:gd name="connsiteX59" fmla="*/ 2372035 w 3184399"/>
                <a:gd name="connsiteY59" fmla="*/ 2315166 h 3926293"/>
                <a:gd name="connsiteX60" fmla="*/ 2211740 w 3184399"/>
                <a:gd name="connsiteY60" fmla="*/ 2239230 h 3926293"/>
                <a:gd name="connsiteX61" fmla="*/ 2103636 w 3184399"/>
                <a:gd name="connsiteY61" fmla="*/ 2121117 h 3926293"/>
                <a:gd name="connsiteX62" fmla="*/ 2026724 w 3184399"/>
                <a:gd name="connsiteY62" fmla="*/ 1997934 h 3926293"/>
                <a:gd name="connsiteX63" fmla="*/ 1981432 w 3184399"/>
                <a:gd name="connsiteY63" fmla="*/ 1875242 h 3926293"/>
                <a:gd name="connsiteX64" fmla="*/ 1890968 w 3184399"/>
                <a:gd name="connsiteY64" fmla="*/ 1742476 h 3926293"/>
                <a:gd name="connsiteX65" fmla="*/ 1812042 w 3184399"/>
                <a:gd name="connsiteY65" fmla="*/ 1630893 h 3926293"/>
                <a:gd name="connsiteX66" fmla="*/ 1744163 w 3184399"/>
                <a:gd name="connsiteY66" fmla="*/ 1506673 h 3926293"/>
                <a:gd name="connsiteX67" fmla="*/ 1682816 w 3184399"/>
                <a:gd name="connsiteY67" fmla="*/ 1340824 h 3926293"/>
                <a:gd name="connsiteX68" fmla="*/ 1675247 w 3184399"/>
                <a:gd name="connsiteY68" fmla="*/ 1233757 h 3926293"/>
                <a:gd name="connsiteX69" fmla="*/ 1620432 w 3184399"/>
                <a:gd name="connsiteY69" fmla="*/ 1138288 h 3926293"/>
                <a:gd name="connsiteX70" fmla="*/ 1658094 w 3184399"/>
                <a:gd name="connsiteY70" fmla="*/ 1073462 h 3926293"/>
                <a:gd name="connsiteX71" fmla="*/ 1572637 w 3184399"/>
                <a:gd name="connsiteY71" fmla="*/ 1013642 h 3926293"/>
                <a:gd name="connsiteX72" fmla="*/ 1570135 w 3184399"/>
                <a:gd name="connsiteY72" fmla="*/ 946252 h 3926293"/>
                <a:gd name="connsiteX73" fmla="*/ 1508787 w 3184399"/>
                <a:gd name="connsiteY73" fmla="*/ 908528 h 3926293"/>
                <a:gd name="connsiteX74" fmla="*/ 1410267 w 3184399"/>
                <a:gd name="connsiteY74" fmla="*/ 834180 h 3926293"/>
                <a:gd name="connsiteX75" fmla="*/ 1376084 w 3184399"/>
                <a:gd name="connsiteY75" fmla="*/ 714539 h 3926293"/>
                <a:gd name="connsiteX76" fmla="*/ 1330364 w 3184399"/>
                <a:gd name="connsiteY76" fmla="*/ 705444 h 3926293"/>
                <a:gd name="connsiteX77" fmla="*/ 1206205 w 3184399"/>
                <a:gd name="connsiteY77" fmla="*/ 626029 h 3926293"/>
                <a:gd name="connsiteX78" fmla="*/ 1002693 w 3184399"/>
                <a:gd name="connsiteY78" fmla="*/ 458653 h 3926293"/>
                <a:gd name="connsiteX79" fmla="*/ 909694 w 3184399"/>
                <a:gd name="connsiteY79" fmla="*/ 322343 h 3926293"/>
                <a:gd name="connsiteX80" fmla="*/ 819383 w 3184399"/>
                <a:gd name="connsiteY80" fmla="*/ 215063 h 3926293"/>
                <a:gd name="connsiteX81" fmla="*/ 756406 w 3184399"/>
                <a:gd name="connsiteY81" fmla="*/ 80291 h 3926293"/>
                <a:gd name="connsiteX82" fmla="*/ 647211 w 3184399"/>
                <a:gd name="connsiteY82" fmla="*/ 0 h 3926293"/>
                <a:gd name="connsiteX83" fmla="*/ 352376 w 3184399"/>
                <a:gd name="connsiteY83" fmla="*/ 75949 h 3926293"/>
                <a:gd name="connsiteX84" fmla="*/ 119387 w 3184399"/>
                <a:gd name="connsiteY84" fmla="*/ 121884 h 3926293"/>
                <a:gd name="connsiteX85" fmla="*/ 0 w 3184399"/>
                <a:gd name="connsiteY85" fmla="*/ 215251 h 3926293"/>
                <a:gd name="connsiteX86" fmla="*/ 4175 w 3184399"/>
                <a:gd name="connsiteY86" fmla="*/ 285383 h 3926293"/>
                <a:gd name="connsiteX87" fmla="*/ 22378 w 3184399"/>
                <a:gd name="connsiteY87" fmla="*/ 381643 h 3926293"/>
                <a:gd name="connsiteX88" fmla="*/ 98301 w 3184399"/>
                <a:gd name="connsiteY88" fmla="*/ 473608 h 3926293"/>
                <a:gd name="connsiteX0" fmla="*/ 98301 w 3184399"/>
                <a:gd name="connsiteY0" fmla="*/ 473608 h 3926293"/>
                <a:gd name="connsiteX1" fmla="*/ 157332 w 3184399"/>
                <a:gd name="connsiteY1" fmla="*/ 560592 h 3926293"/>
                <a:gd name="connsiteX2" fmla="*/ 222667 w 3184399"/>
                <a:gd name="connsiteY2" fmla="*/ 678921 h 3926293"/>
                <a:gd name="connsiteX3" fmla="*/ 340843 w 3184399"/>
                <a:gd name="connsiteY3" fmla="*/ 814081 h 3926293"/>
                <a:gd name="connsiteX4" fmla="*/ 425297 w 3184399"/>
                <a:gd name="connsiteY4" fmla="*/ 897739 h 3926293"/>
                <a:gd name="connsiteX5" fmla="*/ 479436 w 3184399"/>
                <a:gd name="connsiteY5" fmla="*/ 1016692 h 3926293"/>
                <a:gd name="connsiteX6" fmla="*/ 535716 w 3184399"/>
                <a:gd name="connsiteY6" fmla="*/ 1158417 h 3926293"/>
                <a:gd name="connsiteX7" fmla="*/ 593671 w 3184399"/>
                <a:gd name="connsiteY7" fmla="*/ 1257499 h 3926293"/>
                <a:gd name="connsiteX8" fmla="*/ 676841 w 3184399"/>
                <a:gd name="connsiteY8" fmla="*/ 1401126 h 3926293"/>
                <a:gd name="connsiteX9" fmla="*/ 712635 w 3184399"/>
                <a:gd name="connsiteY9" fmla="*/ 1498408 h 3926293"/>
                <a:gd name="connsiteX10" fmla="*/ 757741 w 3184399"/>
                <a:gd name="connsiteY10" fmla="*/ 1630277 h 3926293"/>
                <a:gd name="connsiteX11" fmla="*/ 794246 w 3184399"/>
                <a:gd name="connsiteY11" fmla="*/ 1760866 h 3926293"/>
                <a:gd name="connsiteX12" fmla="*/ 871386 w 3184399"/>
                <a:gd name="connsiteY12" fmla="*/ 1858082 h 3926293"/>
                <a:gd name="connsiteX13" fmla="*/ 942931 w 3184399"/>
                <a:gd name="connsiteY13" fmla="*/ 1973869 h 3926293"/>
                <a:gd name="connsiteX14" fmla="*/ 968520 w 3184399"/>
                <a:gd name="connsiteY14" fmla="*/ 2085125 h 3926293"/>
                <a:gd name="connsiteX15" fmla="*/ 1015320 w 3184399"/>
                <a:gd name="connsiteY15" fmla="*/ 2187573 h 3926293"/>
                <a:gd name="connsiteX16" fmla="*/ 1030135 w 3184399"/>
                <a:gd name="connsiteY16" fmla="*/ 2279071 h 3926293"/>
                <a:gd name="connsiteX17" fmla="*/ 1049398 w 3184399"/>
                <a:gd name="connsiteY17" fmla="*/ 2391472 h 3926293"/>
                <a:gd name="connsiteX18" fmla="*/ 1089264 w 3184399"/>
                <a:gd name="connsiteY18" fmla="*/ 2538969 h 3926293"/>
                <a:gd name="connsiteX19" fmla="*/ 1127846 w 3184399"/>
                <a:gd name="connsiteY19" fmla="*/ 2663195 h 3926293"/>
                <a:gd name="connsiteX20" fmla="*/ 1146397 w 3184399"/>
                <a:gd name="connsiteY20" fmla="*/ 2773806 h 3926293"/>
                <a:gd name="connsiteX21" fmla="*/ 1171332 w 3184399"/>
                <a:gd name="connsiteY21" fmla="*/ 2882154 h 3926293"/>
                <a:gd name="connsiteX22" fmla="*/ 1250397 w 3184399"/>
                <a:gd name="connsiteY22" fmla="*/ 2952038 h 3926293"/>
                <a:gd name="connsiteX23" fmla="*/ 1274559 w 3184399"/>
                <a:gd name="connsiteY23" fmla="*/ 3077069 h 3926293"/>
                <a:gd name="connsiteX24" fmla="*/ 1291256 w 3184399"/>
                <a:gd name="connsiteY24" fmla="*/ 3182312 h 3926293"/>
                <a:gd name="connsiteX25" fmla="*/ 1301714 w 3184399"/>
                <a:gd name="connsiteY25" fmla="*/ 3253832 h 3926293"/>
                <a:gd name="connsiteX26" fmla="*/ 1300745 w 3184399"/>
                <a:gd name="connsiteY26" fmla="*/ 3330807 h 3926293"/>
                <a:gd name="connsiteX27" fmla="*/ 1269051 w 3184399"/>
                <a:gd name="connsiteY27" fmla="*/ 3326400 h 3926293"/>
                <a:gd name="connsiteX28" fmla="*/ 1299031 w 3184399"/>
                <a:gd name="connsiteY28" fmla="*/ 3395817 h 3926293"/>
                <a:gd name="connsiteX29" fmla="*/ 1297981 w 3184399"/>
                <a:gd name="connsiteY29" fmla="*/ 3483376 h 3926293"/>
                <a:gd name="connsiteX30" fmla="*/ 1316263 w 3184399"/>
                <a:gd name="connsiteY30" fmla="*/ 3560288 h 3926293"/>
                <a:gd name="connsiteX31" fmla="*/ 1251049 w 3184399"/>
                <a:gd name="connsiteY31" fmla="*/ 3547399 h 3926293"/>
                <a:gd name="connsiteX32" fmla="*/ 1391526 w 3184399"/>
                <a:gd name="connsiteY32" fmla="*/ 3704529 h 3926293"/>
                <a:gd name="connsiteX33" fmla="*/ 1516113 w 3184399"/>
                <a:gd name="connsiteY33" fmla="*/ 3721194 h 3926293"/>
                <a:gd name="connsiteX34" fmla="*/ 1620615 w 3184399"/>
                <a:gd name="connsiteY34" fmla="*/ 3761481 h 3926293"/>
                <a:gd name="connsiteX35" fmla="*/ 1737815 w 3184399"/>
                <a:gd name="connsiteY35" fmla="*/ 3797679 h 3926293"/>
                <a:gd name="connsiteX36" fmla="*/ 1839387 w 3184399"/>
                <a:gd name="connsiteY36" fmla="*/ 3837356 h 3926293"/>
                <a:gd name="connsiteX37" fmla="*/ 1981187 w 3184399"/>
                <a:gd name="connsiteY37" fmla="*/ 3839370 h 3926293"/>
                <a:gd name="connsiteX38" fmla="*/ 2125550 w 3184399"/>
                <a:gd name="connsiteY38" fmla="*/ 3837355 h 3926293"/>
                <a:gd name="connsiteX39" fmla="*/ 2247754 w 3184399"/>
                <a:gd name="connsiteY39" fmla="*/ 3893636 h 3926293"/>
                <a:gd name="connsiteX40" fmla="*/ 2418122 w 3184399"/>
                <a:gd name="connsiteY40" fmla="*/ 3926293 h 3926293"/>
                <a:gd name="connsiteX41" fmla="*/ 2544294 w 3184399"/>
                <a:gd name="connsiteY41" fmla="*/ 3906698 h 3926293"/>
                <a:gd name="connsiteX42" fmla="*/ 2677058 w 3184399"/>
                <a:gd name="connsiteY42" fmla="*/ 3902182 h 3926293"/>
                <a:gd name="connsiteX43" fmla="*/ 2838879 w 3184399"/>
                <a:gd name="connsiteY43" fmla="*/ 3884601 h 3926293"/>
                <a:gd name="connsiteX44" fmla="*/ 2962549 w 3184399"/>
                <a:gd name="connsiteY44" fmla="*/ 3847916 h 3926293"/>
                <a:gd name="connsiteX45" fmla="*/ 3079748 w 3184399"/>
                <a:gd name="connsiteY45" fmla="*/ 3792124 h 3926293"/>
                <a:gd name="connsiteX46" fmla="*/ 3161604 w 3184399"/>
                <a:gd name="connsiteY46" fmla="*/ 3630303 h 3926293"/>
                <a:gd name="connsiteX47" fmla="*/ 3180651 w 3184399"/>
                <a:gd name="connsiteY47" fmla="*/ 3463904 h 3926293"/>
                <a:gd name="connsiteX48" fmla="*/ 3099595 w 3184399"/>
                <a:gd name="connsiteY48" fmla="*/ 3353773 h 3926293"/>
                <a:gd name="connsiteX49" fmla="*/ 3105753 w 3184399"/>
                <a:gd name="connsiteY49" fmla="*/ 3340112 h 3926293"/>
                <a:gd name="connsiteX50" fmla="*/ 3080348 w 3184399"/>
                <a:gd name="connsiteY50" fmla="*/ 3262226 h 3926293"/>
                <a:gd name="connsiteX51" fmla="*/ 2958956 w 3184399"/>
                <a:gd name="connsiteY51" fmla="*/ 3219823 h 3926293"/>
                <a:gd name="connsiteX52" fmla="*/ 2949487 w 3184399"/>
                <a:gd name="connsiteY52" fmla="*/ 3092285 h 3926293"/>
                <a:gd name="connsiteX53" fmla="*/ 2893695 w 3184399"/>
                <a:gd name="connsiteY53" fmla="*/ 3010366 h 3926293"/>
                <a:gd name="connsiteX54" fmla="*/ 2835889 w 3184399"/>
                <a:gd name="connsiteY54" fmla="*/ 2903788 h 3926293"/>
                <a:gd name="connsiteX55" fmla="*/ 2811228 w 3184399"/>
                <a:gd name="connsiteY55" fmla="*/ 2749414 h 3926293"/>
                <a:gd name="connsiteX56" fmla="*/ 2709950 w 3184399"/>
                <a:gd name="connsiteY56" fmla="*/ 2603712 h 3926293"/>
                <a:gd name="connsiteX57" fmla="*/ 2633842 w 3184399"/>
                <a:gd name="connsiteY57" fmla="*/ 2570014 h 3926293"/>
                <a:gd name="connsiteX58" fmla="*/ 2560470 w 3184399"/>
                <a:gd name="connsiteY58" fmla="*/ 2466488 h 3926293"/>
                <a:gd name="connsiteX59" fmla="*/ 2372035 w 3184399"/>
                <a:gd name="connsiteY59" fmla="*/ 2315166 h 3926293"/>
                <a:gd name="connsiteX60" fmla="*/ 2211740 w 3184399"/>
                <a:gd name="connsiteY60" fmla="*/ 2239230 h 3926293"/>
                <a:gd name="connsiteX61" fmla="*/ 2103636 w 3184399"/>
                <a:gd name="connsiteY61" fmla="*/ 2121117 h 3926293"/>
                <a:gd name="connsiteX62" fmla="*/ 2026724 w 3184399"/>
                <a:gd name="connsiteY62" fmla="*/ 1997934 h 3926293"/>
                <a:gd name="connsiteX63" fmla="*/ 1981432 w 3184399"/>
                <a:gd name="connsiteY63" fmla="*/ 1875242 h 3926293"/>
                <a:gd name="connsiteX64" fmla="*/ 1890968 w 3184399"/>
                <a:gd name="connsiteY64" fmla="*/ 1742476 h 3926293"/>
                <a:gd name="connsiteX65" fmla="*/ 1812042 w 3184399"/>
                <a:gd name="connsiteY65" fmla="*/ 1630893 h 3926293"/>
                <a:gd name="connsiteX66" fmla="*/ 1744163 w 3184399"/>
                <a:gd name="connsiteY66" fmla="*/ 1506673 h 3926293"/>
                <a:gd name="connsiteX67" fmla="*/ 1682816 w 3184399"/>
                <a:gd name="connsiteY67" fmla="*/ 1340824 h 3926293"/>
                <a:gd name="connsiteX68" fmla="*/ 1675247 w 3184399"/>
                <a:gd name="connsiteY68" fmla="*/ 1233757 h 3926293"/>
                <a:gd name="connsiteX69" fmla="*/ 1620432 w 3184399"/>
                <a:gd name="connsiteY69" fmla="*/ 1138288 h 3926293"/>
                <a:gd name="connsiteX70" fmla="*/ 1658094 w 3184399"/>
                <a:gd name="connsiteY70" fmla="*/ 1073462 h 3926293"/>
                <a:gd name="connsiteX71" fmla="*/ 1572637 w 3184399"/>
                <a:gd name="connsiteY71" fmla="*/ 1013642 h 3926293"/>
                <a:gd name="connsiteX72" fmla="*/ 1570135 w 3184399"/>
                <a:gd name="connsiteY72" fmla="*/ 946252 h 3926293"/>
                <a:gd name="connsiteX73" fmla="*/ 1508787 w 3184399"/>
                <a:gd name="connsiteY73" fmla="*/ 908528 h 3926293"/>
                <a:gd name="connsiteX74" fmla="*/ 1410267 w 3184399"/>
                <a:gd name="connsiteY74" fmla="*/ 834180 h 3926293"/>
                <a:gd name="connsiteX75" fmla="*/ 1376084 w 3184399"/>
                <a:gd name="connsiteY75" fmla="*/ 714539 h 3926293"/>
                <a:gd name="connsiteX76" fmla="*/ 1330364 w 3184399"/>
                <a:gd name="connsiteY76" fmla="*/ 705444 h 3926293"/>
                <a:gd name="connsiteX77" fmla="*/ 1206205 w 3184399"/>
                <a:gd name="connsiteY77" fmla="*/ 626029 h 3926293"/>
                <a:gd name="connsiteX78" fmla="*/ 1002693 w 3184399"/>
                <a:gd name="connsiteY78" fmla="*/ 458653 h 3926293"/>
                <a:gd name="connsiteX79" fmla="*/ 909694 w 3184399"/>
                <a:gd name="connsiteY79" fmla="*/ 322343 h 3926293"/>
                <a:gd name="connsiteX80" fmla="*/ 819383 w 3184399"/>
                <a:gd name="connsiteY80" fmla="*/ 215063 h 3926293"/>
                <a:gd name="connsiteX81" fmla="*/ 756406 w 3184399"/>
                <a:gd name="connsiteY81" fmla="*/ 80291 h 3926293"/>
                <a:gd name="connsiteX82" fmla="*/ 647211 w 3184399"/>
                <a:gd name="connsiteY82" fmla="*/ 0 h 3926293"/>
                <a:gd name="connsiteX83" fmla="*/ 352376 w 3184399"/>
                <a:gd name="connsiteY83" fmla="*/ 75949 h 3926293"/>
                <a:gd name="connsiteX84" fmla="*/ 119387 w 3184399"/>
                <a:gd name="connsiteY84" fmla="*/ 121884 h 3926293"/>
                <a:gd name="connsiteX85" fmla="*/ 0 w 3184399"/>
                <a:gd name="connsiteY85" fmla="*/ 215251 h 3926293"/>
                <a:gd name="connsiteX86" fmla="*/ 4175 w 3184399"/>
                <a:gd name="connsiteY86" fmla="*/ 285383 h 3926293"/>
                <a:gd name="connsiteX87" fmla="*/ 22378 w 3184399"/>
                <a:gd name="connsiteY87" fmla="*/ 381643 h 3926293"/>
                <a:gd name="connsiteX88" fmla="*/ 98301 w 3184399"/>
                <a:gd name="connsiteY88" fmla="*/ 473608 h 3926293"/>
                <a:gd name="connsiteX0" fmla="*/ 98301 w 3184399"/>
                <a:gd name="connsiteY0" fmla="*/ 473608 h 3926293"/>
                <a:gd name="connsiteX1" fmla="*/ 157332 w 3184399"/>
                <a:gd name="connsiteY1" fmla="*/ 560592 h 3926293"/>
                <a:gd name="connsiteX2" fmla="*/ 222667 w 3184399"/>
                <a:gd name="connsiteY2" fmla="*/ 678921 h 3926293"/>
                <a:gd name="connsiteX3" fmla="*/ 340843 w 3184399"/>
                <a:gd name="connsiteY3" fmla="*/ 814081 h 3926293"/>
                <a:gd name="connsiteX4" fmla="*/ 425297 w 3184399"/>
                <a:gd name="connsiteY4" fmla="*/ 897739 h 3926293"/>
                <a:gd name="connsiteX5" fmla="*/ 479436 w 3184399"/>
                <a:gd name="connsiteY5" fmla="*/ 1016692 h 3926293"/>
                <a:gd name="connsiteX6" fmla="*/ 535716 w 3184399"/>
                <a:gd name="connsiteY6" fmla="*/ 1158417 h 3926293"/>
                <a:gd name="connsiteX7" fmla="*/ 593671 w 3184399"/>
                <a:gd name="connsiteY7" fmla="*/ 1257499 h 3926293"/>
                <a:gd name="connsiteX8" fmla="*/ 676841 w 3184399"/>
                <a:gd name="connsiteY8" fmla="*/ 1401126 h 3926293"/>
                <a:gd name="connsiteX9" fmla="*/ 712635 w 3184399"/>
                <a:gd name="connsiteY9" fmla="*/ 1498408 h 3926293"/>
                <a:gd name="connsiteX10" fmla="*/ 757741 w 3184399"/>
                <a:gd name="connsiteY10" fmla="*/ 1630277 h 3926293"/>
                <a:gd name="connsiteX11" fmla="*/ 794246 w 3184399"/>
                <a:gd name="connsiteY11" fmla="*/ 1760866 h 3926293"/>
                <a:gd name="connsiteX12" fmla="*/ 871386 w 3184399"/>
                <a:gd name="connsiteY12" fmla="*/ 1858082 h 3926293"/>
                <a:gd name="connsiteX13" fmla="*/ 942931 w 3184399"/>
                <a:gd name="connsiteY13" fmla="*/ 1973869 h 3926293"/>
                <a:gd name="connsiteX14" fmla="*/ 968520 w 3184399"/>
                <a:gd name="connsiteY14" fmla="*/ 2085125 h 3926293"/>
                <a:gd name="connsiteX15" fmla="*/ 1015320 w 3184399"/>
                <a:gd name="connsiteY15" fmla="*/ 2187573 h 3926293"/>
                <a:gd name="connsiteX16" fmla="*/ 1030135 w 3184399"/>
                <a:gd name="connsiteY16" fmla="*/ 2279071 h 3926293"/>
                <a:gd name="connsiteX17" fmla="*/ 1049398 w 3184399"/>
                <a:gd name="connsiteY17" fmla="*/ 2391472 h 3926293"/>
                <a:gd name="connsiteX18" fmla="*/ 1089264 w 3184399"/>
                <a:gd name="connsiteY18" fmla="*/ 2538969 h 3926293"/>
                <a:gd name="connsiteX19" fmla="*/ 1127846 w 3184399"/>
                <a:gd name="connsiteY19" fmla="*/ 2663195 h 3926293"/>
                <a:gd name="connsiteX20" fmla="*/ 1146397 w 3184399"/>
                <a:gd name="connsiteY20" fmla="*/ 2773806 h 3926293"/>
                <a:gd name="connsiteX21" fmla="*/ 1171332 w 3184399"/>
                <a:gd name="connsiteY21" fmla="*/ 2882154 h 3926293"/>
                <a:gd name="connsiteX22" fmla="*/ 1250397 w 3184399"/>
                <a:gd name="connsiteY22" fmla="*/ 2952038 h 3926293"/>
                <a:gd name="connsiteX23" fmla="*/ 1274559 w 3184399"/>
                <a:gd name="connsiteY23" fmla="*/ 3077069 h 3926293"/>
                <a:gd name="connsiteX24" fmla="*/ 1291256 w 3184399"/>
                <a:gd name="connsiteY24" fmla="*/ 3182312 h 3926293"/>
                <a:gd name="connsiteX25" fmla="*/ 1301714 w 3184399"/>
                <a:gd name="connsiteY25" fmla="*/ 3253832 h 3926293"/>
                <a:gd name="connsiteX26" fmla="*/ 1300745 w 3184399"/>
                <a:gd name="connsiteY26" fmla="*/ 3330807 h 3926293"/>
                <a:gd name="connsiteX27" fmla="*/ 1269051 w 3184399"/>
                <a:gd name="connsiteY27" fmla="*/ 3326400 h 3926293"/>
                <a:gd name="connsiteX28" fmla="*/ 1299031 w 3184399"/>
                <a:gd name="connsiteY28" fmla="*/ 3395817 h 3926293"/>
                <a:gd name="connsiteX29" fmla="*/ 1297981 w 3184399"/>
                <a:gd name="connsiteY29" fmla="*/ 3483376 h 3926293"/>
                <a:gd name="connsiteX30" fmla="*/ 1316263 w 3184399"/>
                <a:gd name="connsiteY30" fmla="*/ 3560288 h 3926293"/>
                <a:gd name="connsiteX31" fmla="*/ 1251049 w 3184399"/>
                <a:gd name="connsiteY31" fmla="*/ 3547399 h 3926293"/>
                <a:gd name="connsiteX32" fmla="*/ 1391526 w 3184399"/>
                <a:gd name="connsiteY32" fmla="*/ 3704529 h 3926293"/>
                <a:gd name="connsiteX33" fmla="*/ 1516113 w 3184399"/>
                <a:gd name="connsiteY33" fmla="*/ 3721194 h 3926293"/>
                <a:gd name="connsiteX34" fmla="*/ 1620615 w 3184399"/>
                <a:gd name="connsiteY34" fmla="*/ 3761481 h 3926293"/>
                <a:gd name="connsiteX35" fmla="*/ 1737815 w 3184399"/>
                <a:gd name="connsiteY35" fmla="*/ 3797679 h 3926293"/>
                <a:gd name="connsiteX36" fmla="*/ 1839387 w 3184399"/>
                <a:gd name="connsiteY36" fmla="*/ 3837356 h 3926293"/>
                <a:gd name="connsiteX37" fmla="*/ 1981187 w 3184399"/>
                <a:gd name="connsiteY37" fmla="*/ 3839370 h 3926293"/>
                <a:gd name="connsiteX38" fmla="*/ 2125550 w 3184399"/>
                <a:gd name="connsiteY38" fmla="*/ 3837355 h 3926293"/>
                <a:gd name="connsiteX39" fmla="*/ 2247754 w 3184399"/>
                <a:gd name="connsiteY39" fmla="*/ 3893636 h 3926293"/>
                <a:gd name="connsiteX40" fmla="*/ 2418122 w 3184399"/>
                <a:gd name="connsiteY40" fmla="*/ 3926293 h 3926293"/>
                <a:gd name="connsiteX41" fmla="*/ 2544294 w 3184399"/>
                <a:gd name="connsiteY41" fmla="*/ 3906698 h 3926293"/>
                <a:gd name="connsiteX42" fmla="*/ 2677058 w 3184399"/>
                <a:gd name="connsiteY42" fmla="*/ 3902182 h 3926293"/>
                <a:gd name="connsiteX43" fmla="*/ 2838879 w 3184399"/>
                <a:gd name="connsiteY43" fmla="*/ 3884601 h 3926293"/>
                <a:gd name="connsiteX44" fmla="*/ 2962549 w 3184399"/>
                <a:gd name="connsiteY44" fmla="*/ 3847916 h 3926293"/>
                <a:gd name="connsiteX45" fmla="*/ 3079748 w 3184399"/>
                <a:gd name="connsiteY45" fmla="*/ 3792124 h 3926293"/>
                <a:gd name="connsiteX46" fmla="*/ 3161604 w 3184399"/>
                <a:gd name="connsiteY46" fmla="*/ 3630303 h 3926293"/>
                <a:gd name="connsiteX47" fmla="*/ 3180651 w 3184399"/>
                <a:gd name="connsiteY47" fmla="*/ 3463904 h 3926293"/>
                <a:gd name="connsiteX48" fmla="*/ 3099595 w 3184399"/>
                <a:gd name="connsiteY48" fmla="*/ 3353773 h 3926293"/>
                <a:gd name="connsiteX49" fmla="*/ 3105753 w 3184399"/>
                <a:gd name="connsiteY49" fmla="*/ 3340112 h 3926293"/>
                <a:gd name="connsiteX50" fmla="*/ 3080348 w 3184399"/>
                <a:gd name="connsiteY50" fmla="*/ 3262226 h 3926293"/>
                <a:gd name="connsiteX51" fmla="*/ 2958956 w 3184399"/>
                <a:gd name="connsiteY51" fmla="*/ 3219823 h 3926293"/>
                <a:gd name="connsiteX52" fmla="*/ 2912011 w 3184399"/>
                <a:gd name="connsiteY52" fmla="*/ 3099780 h 3926293"/>
                <a:gd name="connsiteX53" fmla="*/ 2893695 w 3184399"/>
                <a:gd name="connsiteY53" fmla="*/ 3010366 h 3926293"/>
                <a:gd name="connsiteX54" fmla="*/ 2835889 w 3184399"/>
                <a:gd name="connsiteY54" fmla="*/ 2903788 h 3926293"/>
                <a:gd name="connsiteX55" fmla="*/ 2811228 w 3184399"/>
                <a:gd name="connsiteY55" fmla="*/ 2749414 h 3926293"/>
                <a:gd name="connsiteX56" fmla="*/ 2709950 w 3184399"/>
                <a:gd name="connsiteY56" fmla="*/ 2603712 h 3926293"/>
                <a:gd name="connsiteX57" fmla="*/ 2633842 w 3184399"/>
                <a:gd name="connsiteY57" fmla="*/ 2570014 h 3926293"/>
                <a:gd name="connsiteX58" fmla="*/ 2560470 w 3184399"/>
                <a:gd name="connsiteY58" fmla="*/ 2466488 h 3926293"/>
                <a:gd name="connsiteX59" fmla="*/ 2372035 w 3184399"/>
                <a:gd name="connsiteY59" fmla="*/ 2315166 h 3926293"/>
                <a:gd name="connsiteX60" fmla="*/ 2211740 w 3184399"/>
                <a:gd name="connsiteY60" fmla="*/ 2239230 h 3926293"/>
                <a:gd name="connsiteX61" fmla="*/ 2103636 w 3184399"/>
                <a:gd name="connsiteY61" fmla="*/ 2121117 h 3926293"/>
                <a:gd name="connsiteX62" fmla="*/ 2026724 w 3184399"/>
                <a:gd name="connsiteY62" fmla="*/ 1997934 h 3926293"/>
                <a:gd name="connsiteX63" fmla="*/ 1981432 w 3184399"/>
                <a:gd name="connsiteY63" fmla="*/ 1875242 h 3926293"/>
                <a:gd name="connsiteX64" fmla="*/ 1890968 w 3184399"/>
                <a:gd name="connsiteY64" fmla="*/ 1742476 h 3926293"/>
                <a:gd name="connsiteX65" fmla="*/ 1812042 w 3184399"/>
                <a:gd name="connsiteY65" fmla="*/ 1630893 h 3926293"/>
                <a:gd name="connsiteX66" fmla="*/ 1744163 w 3184399"/>
                <a:gd name="connsiteY66" fmla="*/ 1506673 h 3926293"/>
                <a:gd name="connsiteX67" fmla="*/ 1682816 w 3184399"/>
                <a:gd name="connsiteY67" fmla="*/ 1340824 h 3926293"/>
                <a:gd name="connsiteX68" fmla="*/ 1675247 w 3184399"/>
                <a:gd name="connsiteY68" fmla="*/ 1233757 h 3926293"/>
                <a:gd name="connsiteX69" fmla="*/ 1620432 w 3184399"/>
                <a:gd name="connsiteY69" fmla="*/ 1138288 h 3926293"/>
                <a:gd name="connsiteX70" fmla="*/ 1658094 w 3184399"/>
                <a:gd name="connsiteY70" fmla="*/ 1073462 h 3926293"/>
                <a:gd name="connsiteX71" fmla="*/ 1572637 w 3184399"/>
                <a:gd name="connsiteY71" fmla="*/ 1013642 h 3926293"/>
                <a:gd name="connsiteX72" fmla="*/ 1570135 w 3184399"/>
                <a:gd name="connsiteY72" fmla="*/ 946252 h 3926293"/>
                <a:gd name="connsiteX73" fmla="*/ 1508787 w 3184399"/>
                <a:gd name="connsiteY73" fmla="*/ 908528 h 3926293"/>
                <a:gd name="connsiteX74" fmla="*/ 1410267 w 3184399"/>
                <a:gd name="connsiteY74" fmla="*/ 834180 h 3926293"/>
                <a:gd name="connsiteX75" fmla="*/ 1376084 w 3184399"/>
                <a:gd name="connsiteY75" fmla="*/ 714539 h 3926293"/>
                <a:gd name="connsiteX76" fmla="*/ 1330364 w 3184399"/>
                <a:gd name="connsiteY76" fmla="*/ 705444 h 3926293"/>
                <a:gd name="connsiteX77" fmla="*/ 1206205 w 3184399"/>
                <a:gd name="connsiteY77" fmla="*/ 626029 h 3926293"/>
                <a:gd name="connsiteX78" fmla="*/ 1002693 w 3184399"/>
                <a:gd name="connsiteY78" fmla="*/ 458653 h 3926293"/>
                <a:gd name="connsiteX79" fmla="*/ 909694 w 3184399"/>
                <a:gd name="connsiteY79" fmla="*/ 322343 h 3926293"/>
                <a:gd name="connsiteX80" fmla="*/ 819383 w 3184399"/>
                <a:gd name="connsiteY80" fmla="*/ 215063 h 3926293"/>
                <a:gd name="connsiteX81" fmla="*/ 756406 w 3184399"/>
                <a:gd name="connsiteY81" fmla="*/ 80291 h 3926293"/>
                <a:gd name="connsiteX82" fmla="*/ 647211 w 3184399"/>
                <a:gd name="connsiteY82" fmla="*/ 0 h 3926293"/>
                <a:gd name="connsiteX83" fmla="*/ 352376 w 3184399"/>
                <a:gd name="connsiteY83" fmla="*/ 75949 h 3926293"/>
                <a:gd name="connsiteX84" fmla="*/ 119387 w 3184399"/>
                <a:gd name="connsiteY84" fmla="*/ 121884 h 3926293"/>
                <a:gd name="connsiteX85" fmla="*/ 0 w 3184399"/>
                <a:gd name="connsiteY85" fmla="*/ 215251 h 3926293"/>
                <a:gd name="connsiteX86" fmla="*/ 4175 w 3184399"/>
                <a:gd name="connsiteY86" fmla="*/ 285383 h 3926293"/>
                <a:gd name="connsiteX87" fmla="*/ 22378 w 3184399"/>
                <a:gd name="connsiteY87" fmla="*/ 381643 h 3926293"/>
                <a:gd name="connsiteX88" fmla="*/ 98301 w 3184399"/>
                <a:gd name="connsiteY88" fmla="*/ 473608 h 3926293"/>
                <a:gd name="connsiteX0" fmla="*/ 98301 w 3184399"/>
                <a:gd name="connsiteY0" fmla="*/ 473608 h 3926293"/>
                <a:gd name="connsiteX1" fmla="*/ 157332 w 3184399"/>
                <a:gd name="connsiteY1" fmla="*/ 560592 h 3926293"/>
                <a:gd name="connsiteX2" fmla="*/ 222667 w 3184399"/>
                <a:gd name="connsiteY2" fmla="*/ 678921 h 3926293"/>
                <a:gd name="connsiteX3" fmla="*/ 340843 w 3184399"/>
                <a:gd name="connsiteY3" fmla="*/ 814081 h 3926293"/>
                <a:gd name="connsiteX4" fmla="*/ 425297 w 3184399"/>
                <a:gd name="connsiteY4" fmla="*/ 897739 h 3926293"/>
                <a:gd name="connsiteX5" fmla="*/ 479436 w 3184399"/>
                <a:gd name="connsiteY5" fmla="*/ 1016692 h 3926293"/>
                <a:gd name="connsiteX6" fmla="*/ 535716 w 3184399"/>
                <a:gd name="connsiteY6" fmla="*/ 1158417 h 3926293"/>
                <a:gd name="connsiteX7" fmla="*/ 593671 w 3184399"/>
                <a:gd name="connsiteY7" fmla="*/ 1257499 h 3926293"/>
                <a:gd name="connsiteX8" fmla="*/ 676841 w 3184399"/>
                <a:gd name="connsiteY8" fmla="*/ 1401126 h 3926293"/>
                <a:gd name="connsiteX9" fmla="*/ 712635 w 3184399"/>
                <a:gd name="connsiteY9" fmla="*/ 1498408 h 3926293"/>
                <a:gd name="connsiteX10" fmla="*/ 757741 w 3184399"/>
                <a:gd name="connsiteY10" fmla="*/ 1630277 h 3926293"/>
                <a:gd name="connsiteX11" fmla="*/ 794246 w 3184399"/>
                <a:gd name="connsiteY11" fmla="*/ 1760866 h 3926293"/>
                <a:gd name="connsiteX12" fmla="*/ 871386 w 3184399"/>
                <a:gd name="connsiteY12" fmla="*/ 1858082 h 3926293"/>
                <a:gd name="connsiteX13" fmla="*/ 942931 w 3184399"/>
                <a:gd name="connsiteY13" fmla="*/ 1973869 h 3926293"/>
                <a:gd name="connsiteX14" fmla="*/ 968520 w 3184399"/>
                <a:gd name="connsiteY14" fmla="*/ 2085125 h 3926293"/>
                <a:gd name="connsiteX15" fmla="*/ 1015320 w 3184399"/>
                <a:gd name="connsiteY15" fmla="*/ 2187573 h 3926293"/>
                <a:gd name="connsiteX16" fmla="*/ 1030135 w 3184399"/>
                <a:gd name="connsiteY16" fmla="*/ 2279071 h 3926293"/>
                <a:gd name="connsiteX17" fmla="*/ 1049398 w 3184399"/>
                <a:gd name="connsiteY17" fmla="*/ 2391472 h 3926293"/>
                <a:gd name="connsiteX18" fmla="*/ 1089264 w 3184399"/>
                <a:gd name="connsiteY18" fmla="*/ 2538969 h 3926293"/>
                <a:gd name="connsiteX19" fmla="*/ 1127846 w 3184399"/>
                <a:gd name="connsiteY19" fmla="*/ 2663195 h 3926293"/>
                <a:gd name="connsiteX20" fmla="*/ 1146397 w 3184399"/>
                <a:gd name="connsiteY20" fmla="*/ 2773806 h 3926293"/>
                <a:gd name="connsiteX21" fmla="*/ 1171332 w 3184399"/>
                <a:gd name="connsiteY21" fmla="*/ 2882154 h 3926293"/>
                <a:gd name="connsiteX22" fmla="*/ 1250397 w 3184399"/>
                <a:gd name="connsiteY22" fmla="*/ 2952038 h 3926293"/>
                <a:gd name="connsiteX23" fmla="*/ 1274559 w 3184399"/>
                <a:gd name="connsiteY23" fmla="*/ 3077069 h 3926293"/>
                <a:gd name="connsiteX24" fmla="*/ 1291256 w 3184399"/>
                <a:gd name="connsiteY24" fmla="*/ 3182312 h 3926293"/>
                <a:gd name="connsiteX25" fmla="*/ 1301714 w 3184399"/>
                <a:gd name="connsiteY25" fmla="*/ 3253832 h 3926293"/>
                <a:gd name="connsiteX26" fmla="*/ 1300745 w 3184399"/>
                <a:gd name="connsiteY26" fmla="*/ 3330807 h 3926293"/>
                <a:gd name="connsiteX27" fmla="*/ 1269051 w 3184399"/>
                <a:gd name="connsiteY27" fmla="*/ 3326400 h 3926293"/>
                <a:gd name="connsiteX28" fmla="*/ 1299031 w 3184399"/>
                <a:gd name="connsiteY28" fmla="*/ 3395817 h 3926293"/>
                <a:gd name="connsiteX29" fmla="*/ 1297981 w 3184399"/>
                <a:gd name="connsiteY29" fmla="*/ 3483376 h 3926293"/>
                <a:gd name="connsiteX30" fmla="*/ 1316263 w 3184399"/>
                <a:gd name="connsiteY30" fmla="*/ 3560288 h 3926293"/>
                <a:gd name="connsiteX31" fmla="*/ 1251049 w 3184399"/>
                <a:gd name="connsiteY31" fmla="*/ 3547399 h 3926293"/>
                <a:gd name="connsiteX32" fmla="*/ 1391526 w 3184399"/>
                <a:gd name="connsiteY32" fmla="*/ 3704529 h 3926293"/>
                <a:gd name="connsiteX33" fmla="*/ 1516113 w 3184399"/>
                <a:gd name="connsiteY33" fmla="*/ 3721194 h 3926293"/>
                <a:gd name="connsiteX34" fmla="*/ 1620615 w 3184399"/>
                <a:gd name="connsiteY34" fmla="*/ 3761481 h 3926293"/>
                <a:gd name="connsiteX35" fmla="*/ 1737815 w 3184399"/>
                <a:gd name="connsiteY35" fmla="*/ 3797679 h 3926293"/>
                <a:gd name="connsiteX36" fmla="*/ 1839387 w 3184399"/>
                <a:gd name="connsiteY36" fmla="*/ 3837356 h 3926293"/>
                <a:gd name="connsiteX37" fmla="*/ 1981187 w 3184399"/>
                <a:gd name="connsiteY37" fmla="*/ 3839370 h 3926293"/>
                <a:gd name="connsiteX38" fmla="*/ 2125550 w 3184399"/>
                <a:gd name="connsiteY38" fmla="*/ 3837355 h 3926293"/>
                <a:gd name="connsiteX39" fmla="*/ 2247754 w 3184399"/>
                <a:gd name="connsiteY39" fmla="*/ 3893636 h 3926293"/>
                <a:gd name="connsiteX40" fmla="*/ 2418122 w 3184399"/>
                <a:gd name="connsiteY40" fmla="*/ 3926293 h 3926293"/>
                <a:gd name="connsiteX41" fmla="*/ 2544294 w 3184399"/>
                <a:gd name="connsiteY41" fmla="*/ 3906698 h 3926293"/>
                <a:gd name="connsiteX42" fmla="*/ 2677058 w 3184399"/>
                <a:gd name="connsiteY42" fmla="*/ 3902182 h 3926293"/>
                <a:gd name="connsiteX43" fmla="*/ 2838879 w 3184399"/>
                <a:gd name="connsiteY43" fmla="*/ 3884601 h 3926293"/>
                <a:gd name="connsiteX44" fmla="*/ 2962549 w 3184399"/>
                <a:gd name="connsiteY44" fmla="*/ 3847916 h 3926293"/>
                <a:gd name="connsiteX45" fmla="*/ 3079748 w 3184399"/>
                <a:gd name="connsiteY45" fmla="*/ 3792124 h 3926293"/>
                <a:gd name="connsiteX46" fmla="*/ 3161604 w 3184399"/>
                <a:gd name="connsiteY46" fmla="*/ 3630303 h 3926293"/>
                <a:gd name="connsiteX47" fmla="*/ 3180651 w 3184399"/>
                <a:gd name="connsiteY47" fmla="*/ 3463904 h 3926293"/>
                <a:gd name="connsiteX48" fmla="*/ 3099595 w 3184399"/>
                <a:gd name="connsiteY48" fmla="*/ 3353773 h 3926293"/>
                <a:gd name="connsiteX49" fmla="*/ 3105753 w 3184399"/>
                <a:gd name="connsiteY49" fmla="*/ 3340112 h 3926293"/>
                <a:gd name="connsiteX50" fmla="*/ 3080348 w 3184399"/>
                <a:gd name="connsiteY50" fmla="*/ 3262226 h 3926293"/>
                <a:gd name="connsiteX51" fmla="*/ 2958956 w 3184399"/>
                <a:gd name="connsiteY51" fmla="*/ 3219823 h 3926293"/>
                <a:gd name="connsiteX52" fmla="*/ 2912011 w 3184399"/>
                <a:gd name="connsiteY52" fmla="*/ 3099780 h 3926293"/>
                <a:gd name="connsiteX53" fmla="*/ 2893695 w 3184399"/>
                <a:gd name="connsiteY53" fmla="*/ 3010366 h 3926293"/>
                <a:gd name="connsiteX54" fmla="*/ 2835889 w 3184399"/>
                <a:gd name="connsiteY54" fmla="*/ 2903788 h 3926293"/>
                <a:gd name="connsiteX55" fmla="*/ 2811228 w 3184399"/>
                <a:gd name="connsiteY55" fmla="*/ 2749414 h 3926293"/>
                <a:gd name="connsiteX56" fmla="*/ 2709950 w 3184399"/>
                <a:gd name="connsiteY56" fmla="*/ 2603712 h 3926293"/>
                <a:gd name="connsiteX57" fmla="*/ 2633842 w 3184399"/>
                <a:gd name="connsiteY57" fmla="*/ 2570014 h 3926293"/>
                <a:gd name="connsiteX58" fmla="*/ 2560470 w 3184399"/>
                <a:gd name="connsiteY58" fmla="*/ 2466488 h 3926293"/>
                <a:gd name="connsiteX59" fmla="*/ 2372035 w 3184399"/>
                <a:gd name="connsiteY59" fmla="*/ 2315166 h 3926293"/>
                <a:gd name="connsiteX60" fmla="*/ 2211740 w 3184399"/>
                <a:gd name="connsiteY60" fmla="*/ 2239230 h 3926293"/>
                <a:gd name="connsiteX61" fmla="*/ 2103636 w 3184399"/>
                <a:gd name="connsiteY61" fmla="*/ 2121117 h 3926293"/>
                <a:gd name="connsiteX62" fmla="*/ 2026724 w 3184399"/>
                <a:gd name="connsiteY62" fmla="*/ 1997934 h 3926293"/>
                <a:gd name="connsiteX63" fmla="*/ 1981432 w 3184399"/>
                <a:gd name="connsiteY63" fmla="*/ 1875242 h 3926293"/>
                <a:gd name="connsiteX64" fmla="*/ 1890968 w 3184399"/>
                <a:gd name="connsiteY64" fmla="*/ 1742476 h 3926293"/>
                <a:gd name="connsiteX65" fmla="*/ 1812042 w 3184399"/>
                <a:gd name="connsiteY65" fmla="*/ 1630893 h 3926293"/>
                <a:gd name="connsiteX66" fmla="*/ 1744163 w 3184399"/>
                <a:gd name="connsiteY66" fmla="*/ 1506673 h 3926293"/>
                <a:gd name="connsiteX67" fmla="*/ 1682816 w 3184399"/>
                <a:gd name="connsiteY67" fmla="*/ 1340824 h 3926293"/>
                <a:gd name="connsiteX68" fmla="*/ 1675247 w 3184399"/>
                <a:gd name="connsiteY68" fmla="*/ 1233757 h 3926293"/>
                <a:gd name="connsiteX69" fmla="*/ 1620432 w 3184399"/>
                <a:gd name="connsiteY69" fmla="*/ 1138288 h 3926293"/>
                <a:gd name="connsiteX70" fmla="*/ 1658094 w 3184399"/>
                <a:gd name="connsiteY70" fmla="*/ 1073462 h 3926293"/>
                <a:gd name="connsiteX71" fmla="*/ 1572637 w 3184399"/>
                <a:gd name="connsiteY71" fmla="*/ 1013642 h 3926293"/>
                <a:gd name="connsiteX72" fmla="*/ 1570135 w 3184399"/>
                <a:gd name="connsiteY72" fmla="*/ 946252 h 3926293"/>
                <a:gd name="connsiteX73" fmla="*/ 1508787 w 3184399"/>
                <a:gd name="connsiteY73" fmla="*/ 908528 h 3926293"/>
                <a:gd name="connsiteX74" fmla="*/ 1410267 w 3184399"/>
                <a:gd name="connsiteY74" fmla="*/ 834180 h 3926293"/>
                <a:gd name="connsiteX75" fmla="*/ 1376084 w 3184399"/>
                <a:gd name="connsiteY75" fmla="*/ 714539 h 3926293"/>
                <a:gd name="connsiteX76" fmla="*/ 1330364 w 3184399"/>
                <a:gd name="connsiteY76" fmla="*/ 705444 h 3926293"/>
                <a:gd name="connsiteX77" fmla="*/ 1206205 w 3184399"/>
                <a:gd name="connsiteY77" fmla="*/ 626029 h 3926293"/>
                <a:gd name="connsiteX78" fmla="*/ 1002693 w 3184399"/>
                <a:gd name="connsiteY78" fmla="*/ 458653 h 3926293"/>
                <a:gd name="connsiteX79" fmla="*/ 909694 w 3184399"/>
                <a:gd name="connsiteY79" fmla="*/ 322343 h 3926293"/>
                <a:gd name="connsiteX80" fmla="*/ 819383 w 3184399"/>
                <a:gd name="connsiteY80" fmla="*/ 215063 h 3926293"/>
                <a:gd name="connsiteX81" fmla="*/ 756406 w 3184399"/>
                <a:gd name="connsiteY81" fmla="*/ 80291 h 3926293"/>
                <a:gd name="connsiteX82" fmla="*/ 647211 w 3184399"/>
                <a:gd name="connsiteY82" fmla="*/ 0 h 3926293"/>
                <a:gd name="connsiteX83" fmla="*/ 352376 w 3184399"/>
                <a:gd name="connsiteY83" fmla="*/ 75949 h 3926293"/>
                <a:gd name="connsiteX84" fmla="*/ 119387 w 3184399"/>
                <a:gd name="connsiteY84" fmla="*/ 121884 h 3926293"/>
                <a:gd name="connsiteX85" fmla="*/ 0 w 3184399"/>
                <a:gd name="connsiteY85" fmla="*/ 215251 h 3926293"/>
                <a:gd name="connsiteX86" fmla="*/ 4175 w 3184399"/>
                <a:gd name="connsiteY86" fmla="*/ 285383 h 3926293"/>
                <a:gd name="connsiteX87" fmla="*/ 22378 w 3184399"/>
                <a:gd name="connsiteY87" fmla="*/ 381643 h 3926293"/>
                <a:gd name="connsiteX88" fmla="*/ 98301 w 3184399"/>
                <a:gd name="connsiteY88" fmla="*/ 473608 h 3926293"/>
                <a:gd name="connsiteX0" fmla="*/ 98301 w 3184399"/>
                <a:gd name="connsiteY0" fmla="*/ 473608 h 3926293"/>
                <a:gd name="connsiteX1" fmla="*/ 157332 w 3184399"/>
                <a:gd name="connsiteY1" fmla="*/ 560592 h 3926293"/>
                <a:gd name="connsiteX2" fmla="*/ 222667 w 3184399"/>
                <a:gd name="connsiteY2" fmla="*/ 678921 h 3926293"/>
                <a:gd name="connsiteX3" fmla="*/ 340843 w 3184399"/>
                <a:gd name="connsiteY3" fmla="*/ 814081 h 3926293"/>
                <a:gd name="connsiteX4" fmla="*/ 425297 w 3184399"/>
                <a:gd name="connsiteY4" fmla="*/ 897739 h 3926293"/>
                <a:gd name="connsiteX5" fmla="*/ 479436 w 3184399"/>
                <a:gd name="connsiteY5" fmla="*/ 1016692 h 3926293"/>
                <a:gd name="connsiteX6" fmla="*/ 535716 w 3184399"/>
                <a:gd name="connsiteY6" fmla="*/ 1158417 h 3926293"/>
                <a:gd name="connsiteX7" fmla="*/ 593671 w 3184399"/>
                <a:gd name="connsiteY7" fmla="*/ 1257499 h 3926293"/>
                <a:gd name="connsiteX8" fmla="*/ 676841 w 3184399"/>
                <a:gd name="connsiteY8" fmla="*/ 1401126 h 3926293"/>
                <a:gd name="connsiteX9" fmla="*/ 712635 w 3184399"/>
                <a:gd name="connsiteY9" fmla="*/ 1498408 h 3926293"/>
                <a:gd name="connsiteX10" fmla="*/ 757741 w 3184399"/>
                <a:gd name="connsiteY10" fmla="*/ 1630277 h 3926293"/>
                <a:gd name="connsiteX11" fmla="*/ 794246 w 3184399"/>
                <a:gd name="connsiteY11" fmla="*/ 1760866 h 3926293"/>
                <a:gd name="connsiteX12" fmla="*/ 871386 w 3184399"/>
                <a:gd name="connsiteY12" fmla="*/ 1858082 h 3926293"/>
                <a:gd name="connsiteX13" fmla="*/ 942931 w 3184399"/>
                <a:gd name="connsiteY13" fmla="*/ 1973869 h 3926293"/>
                <a:gd name="connsiteX14" fmla="*/ 968520 w 3184399"/>
                <a:gd name="connsiteY14" fmla="*/ 2085125 h 3926293"/>
                <a:gd name="connsiteX15" fmla="*/ 1015320 w 3184399"/>
                <a:gd name="connsiteY15" fmla="*/ 2187573 h 3926293"/>
                <a:gd name="connsiteX16" fmla="*/ 1030135 w 3184399"/>
                <a:gd name="connsiteY16" fmla="*/ 2279071 h 3926293"/>
                <a:gd name="connsiteX17" fmla="*/ 1049398 w 3184399"/>
                <a:gd name="connsiteY17" fmla="*/ 2391472 h 3926293"/>
                <a:gd name="connsiteX18" fmla="*/ 1089264 w 3184399"/>
                <a:gd name="connsiteY18" fmla="*/ 2538969 h 3926293"/>
                <a:gd name="connsiteX19" fmla="*/ 1127846 w 3184399"/>
                <a:gd name="connsiteY19" fmla="*/ 2663195 h 3926293"/>
                <a:gd name="connsiteX20" fmla="*/ 1146397 w 3184399"/>
                <a:gd name="connsiteY20" fmla="*/ 2773806 h 3926293"/>
                <a:gd name="connsiteX21" fmla="*/ 1171332 w 3184399"/>
                <a:gd name="connsiteY21" fmla="*/ 2882154 h 3926293"/>
                <a:gd name="connsiteX22" fmla="*/ 1250397 w 3184399"/>
                <a:gd name="connsiteY22" fmla="*/ 2952038 h 3926293"/>
                <a:gd name="connsiteX23" fmla="*/ 1274559 w 3184399"/>
                <a:gd name="connsiteY23" fmla="*/ 3077069 h 3926293"/>
                <a:gd name="connsiteX24" fmla="*/ 1291256 w 3184399"/>
                <a:gd name="connsiteY24" fmla="*/ 3182312 h 3926293"/>
                <a:gd name="connsiteX25" fmla="*/ 1301714 w 3184399"/>
                <a:gd name="connsiteY25" fmla="*/ 3253832 h 3926293"/>
                <a:gd name="connsiteX26" fmla="*/ 1300745 w 3184399"/>
                <a:gd name="connsiteY26" fmla="*/ 3330807 h 3926293"/>
                <a:gd name="connsiteX27" fmla="*/ 1269051 w 3184399"/>
                <a:gd name="connsiteY27" fmla="*/ 3326400 h 3926293"/>
                <a:gd name="connsiteX28" fmla="*/ 1299031 w 3184399"/>
                <a:gd name="connsiteY28" fmla="*/ 3395817 h 3926293"/>
                <a:gd name="connsiteX29" fmla="*/ 1297981 w 3184399"/>
                <a:gd name="connsiteY29" fmla="*/ 3483376 h 3926293"/>
                <a:gd name="connsiteX30" fmla="*/ 1316263 w 3184399"/>
                <a:gd name="connsiteY30" fmla="*/ 3560288 h 3926293"/>
                <a:gd name="connsiteX31" fmla="*/ 1251049 w 3184399"/>
                <a:gd name="connsiteY31" fmla="*/ 3547399 h 3926293"/>
                <a:gd name="connsiteX32" fmla="*/ 1391526 w 3184399"/>
                <a:gd name="connsiteY32" fmla="*/ 3704529 h 3926293"/>
                <a:gd name="connsiteX33" fmla="*/ 1516113 w 3184399"/>
                <a:gd name="connsiteY33" fmla="*/ 3721194 h 3926293"/>
                <a:gd name="connsiteX34" fmla="*/ 1620615 w 3184399"/>
                <a:gd name="connsiteY34" fmla="*/ 3761481 h 3926293"/>
                <a:gd name="connsiteX35" fmla="*/ 1737815 w 3184399"/>
                <a:gd name="connsiteY35" fmla="*/ 3797679 h 3926293"/>
                <a:gd name="connsiteX36" fmla="*/ 1839387 w 3184399"/>
                <a:gd name="connsiteY36" fmla="*/ 3837356 h 3926293"/>
                <a:gd name="connsiteX37" fmla="*/ 1981187 w 3184399"/>
                <a:gd name="connsiteY37" fmla="*/ 3839370 h 3926293"/>
                <a:gd name="connsiteX38" fmla="*/ 2125550 w 3184399"/>
                <a:gd name="connsiteY38" fmla="*/ 3837355 h 3926293"/>
                <a:gd name="connsiteX39" fmla="*/ 2247754 w 3184399"/>
                <a:gd name="connsiteY39" fmla="*/ 3893636 h 3926293"/>
                <a:gd name="connsiteX40" fmla="*/ 2418122 w 3184399"/>
                <a:gd name="connsiteY40" fmla="*/ 3926293 h 3926293"/>
                <a:gd name="connsiteX41" fmla="*/ 2544294 w 3184399"/>
                <a:gd name="connsiteY41" fmla="*/ 3906698 h 3926293"/>
                <a:gd name="connsiteX42" fmla="*/ 2677058 w 3184399"/>
                <a:gd name="connsiteY42" fmla="*/ 3902182 h 3926293"/>
                <a:gd name="connsiteX43" fmla="*/ 2838879 w 3184399"/>
                <a:gd name="connsiteY43" fmla="*/ 3884601 h 3926293"/>
                <a:gd name="connsiteX44" fmla="*/ 2962549 w 3184399"/>
                <a:gd name="connsiteY44" fmla="*/ 3847916 h 3926293"/>
                <a:gd name="connsiteX45" fmla="*/ 3079748 w 3184399"/>
                <a:gd name="connsiteY45" fmla="*/ 3792124 h 3926293"/>
                <a:gd name="connsiteX46" fmla="*/ 3161604 w 3184399"/>
                <a:gd name="connsiteY46" fmla="*/ 3630303 h 3926293"/>
                <a:gd name="connsiteX47" fmla="*/ 3180651 w 3184399"/>
                <a:gd name="connsiteY47" fmla="*/ 3463904 h 3926293"/>
                <a:gd name="connsiteX48" fmla="*/ 3099595 w 3184399"/>
                <a:gd name="connsiteY48" fmla="*/ 3353773 h 3926293"/>
                <a:gd name="connsiteX49" fmla="*/ 3105753 w 3184399"/>
                <a:gd name="connsiteY49" fmla="*/ 3340112 h 3926293"/>
                <a:gd name="connsiteX50" fmla="*/ 3080348 w 3184399"/>
                <a:gd name="connsiteY50" fmla="*/ 3262226 h 3926293"/>
                <a:gd name="connsiteX51" fmla="*/ 2958956 w 3184399"/>
                <a:gd name="connsiteY51" fmla="*/ 3219823 h 3926293"/>
                <a:gd name="connsiteX52" fmla="*/ 2912011 w 3184399"/>
                <a:gd name="connsiteY52" fmla="*/ 3099780 h 3926293"/>
                <a:gd name="connsiteX53" fmla="*/ 2848725 w 3184399"/>
                <a:gd name="connsiteY53" fmla="*/ 3010366 h 3926293"/>
                <a:gd name="connsiteX54" fmla="*/ 2835889 w 3184399"/>
                <a:gd name="connsiteY54" fmla="*/ 2903788 h 3926293"/>
                <a:gd name="connsiteX55" fmla="*/ 2811228 w 3184399"/>
                <a:gd name="connsiteY55" fmla="*/ 2749414 h 3926293"/>
                <a:gd name="connsiteX56" fmla="*/ 2709950 w 3184399"/>
                <a:gd name="connsiteY56" fmla="*/ 2603712 h 3926293"/>
                <a:gd name="connsiteX57" fmla="*/ 2633842 w 3184399"/>
                <a:gd name="connsiteY57" fmla="*/ 2570014 h 3926293"/>
                <a:gd name="connsiteX58" fmla="*/ 2560470 w 3184399"/>
                <a:gd name="connsiteY58" fmla="*/ 2466488 h 3926293"/>
                <a:gd name="connsiteX59" fmla="*/ 2372035 w 3184399"/>
                <a:gd name="connsiteY59" fmla="*/ 2315166 h 3926293"/>
                <a:gd name="connsiteX60" fmla="*/ 2211740 w 3184399"/>
                <a:gd name="connsiteY60" fmla="*/ 2239230 h 3926293"/>
                <a:gd name="connsiteX61" fmla="*/ 2103636 w 3184399"/>
                <a:gd name="connsiteY61" fmla="*/ 2121117 h 3926293"/>
                <a:gd name="connsiteX62" fmla="*/ 2026724 w 3184399"/>
                <a:gd name="connsiteY62" fmla="*/ 1997934 h 3926293"/>
                <a:gd name="connsiteX63" fmla="*/ 1981432 w 3184399"/>
                <a:gd name="connsiteY63" fmla="*/ 1875242 h 3926293"/>
                <a:gd name="connsiteX64" fmla="*/ 1890968 w 3184399"/>
                <a:gd name="connsiteY64" fmla="*/ 1742476 h 3926293"/>
                <a:gd name="connsiteX65" fmla="*/ 1812042 w 3184399"/>
                <a:gd name="connsiteY65" fmla="*/ 1630893 h 3926293"/>
                <a:gd name="connsiteX66" fmla="*/ 1744163 w 3184399"/>
                <a:gd name="connsiteY66" fmla="*/ 1506673 h 3926293"/>
                <a:gd name="connsiteX67" fmla="*/ 1682816 w 3184399"/>
                <a:gd name="connsiteY67" fmla="*/ 1340824 h 3926293"/>
                <a:gd name="connsiteX68" fmla="*/ 1675247 w 3184399"/>
                <a:gd name="connsiteY68" fmla="*/ 1233757 h 3926293"/>
                <a:gd name="connsiteX69" fmla="*/ 1620432 w 3184399"/>
                <a:gd name="connsiteY69" fmla="*/ 1138288 h 3926293"/>
                <a:gd name="connsiteX70" fmla="*/ 1658094 w 3184399"/>
                <a:gd name="connsiteY70" fmla="*/ 1073462 h 3926293"/>
                <a:gd name="connsiteX71" fmla="*/ 1572637 w 3184399"/>
                <a:gd name="connsiteY71" fmla="*/ 1013642 h 3926293"/>
                <a:gd name="connsiteX72" fmla="*/ 1570135 w 3184399"/>
                <a:gd name="connsiteY72" fmla="*/ 946252 h 3926293"/>
                <a:gd name="connsiteX73" fmla="*/ 1508787 w 3184399"/>
                <a:gd name="connsiteY73" fmla="*/ 908528 h 3926293"/>
                <a:gd name="connsiteX74" fmla="*/ 1410267 w 3184399"/>
                <a:gd name="connsiteY74" fmla="*/ 834180 h 3926293"/>
                <a:gd name="connsiteX75" fmla="*/ 1376084 w 3184399"/>
                <a:gd name="connsiteY75" fmla="*/ 714539 h 3926293"/>
                <a:gd name="connsiteX76" fmla="*/ 1330364 w 3184399"/>
                <a:gd name="connsiteY76" fmla="*/ 705444 h 3926293"/>
                <a:gd name="connsiteX77" fmla="*/ 1206205 w 3184399"/>
                <a:gd name="connsiteY77" fmla="*/ 626029 h 3926293"/>
                <a:gd name="connsiteX78" fmla="*/ 1002693 w 3184399"/>
                <a:gd name="connsiteY78" fmla="*/ 458653 h 3926293"/>
                <a:gd name="connsiteX79" fmla="*/ 909694 w 3184399"/>
                <a:gd name="connsiteY79" fmla="*/ 322343 h 3926293"/>
                <a:gd name="connsiteX80" fmla="*/ 819383 w 3184399"/>
                <a:gd name="connsiteY80" fmla="*/ 215063 h 3926293"/>
                <a:gd name="connsiteX81" fmla="*/ 756406 w 3184399"/>
                <a:gd name="connsiteY81" fmla="*/ 80291 h 3926293"/>
                <a:gd name="connsiteX82" fmla="*/ 647211 w 3184399"/>
                <a:gd name="connsiteY82" fmla="*/ 0 h 3926293"/>
                <a:gd name="connsiteX83" fmla="*/ 352376 w 3184399"/>
                <a:gd name="connsiteY83" fmla="*/ 75949 h 3926293"/>
                <a:gd name="connsiteX84" fmla="*/ 119387 w 3184399"/>
                <a:gd name="connsiteY84" fmla="*/ 121884 h 3926293"/>
                <a:gd name="connsiteX85" fmla="*/ 0 w 3184399"/>
                <a:gd name="connsiteY85" fmla="*/ 215251 h 3926293"/>
                <a:gd name="connsiteX86" fmla="*/ 4175 w 3184399"/>
                <a:gd name="connsiteY86" fmla="*/ 285383 h 3926293"/>
                <a:gd name="connsiteX87" fmla="*/ 22378 w 3184399"/>
                <a:gd name="connsiteY87" fmla="*/ 381643 h 3926293"/>
                <a:gd name="connsiteX88" fmla="*/ 98301 w 3184399"/>
                <a:gd name="connsiteY88" fmla="*/ 473608 h 3926293"/>
                <a:gd name="connsiteX0" fmla="*/ 98301 w 3184399"/>
                <a:gd name="connsiteY0" fmla="*/ 473608 h 3926293"/>
                <a:gd name="connsiteX1" fmla="*/ 157332 w 3184399"/>
                <a:gd name="connsiteY1" fmla="*/ 560592 h 3926293"/>
                <a:gd name="connsiteX2" fmla="*/ 222667 w 3184399"/>
                <a:gd name="connsiteY2" fmla="*/ 678921 h 3926293"/>
                <a:gd name="connsiteX3" fmla="*/ 340843 w 3184399"/>
                <a:gd name="connsiteY3" fmla="*/ 814081 h 3926293"/>
                <a:gd name="connsiteX4" fmla="*/ 425297 w 3184399"/>
                <a:gd name="connsiteY4" fmla="*/ 897739 h 3926293"/>
                <a:gd name="connsiteX5" fmla="*/ 479436 w 3184399"/>
                <a:gd name="connsiteY5" fmla="*/ 1016692 h 3926293"/>
                <a:gd name="connsiteX6" fmla="*/ 535716 w 3184399"/>
                <a:gd name="connsiteY6" fmla="*/ 1158417 h 3926293"/>
                <a:gd name="connsiteX7" fmla="*/ 593671 w 3184399"/>
                <a:gd name="connsiteY7" fmla="*/ 1257499 h 3926293"/>
                <a:gd name="connsiteX8" fmla="*/ 676841 w 3184399"/>
                <a:gd name="connsiteY8" fmla="*/ 1401126 h 3926293"/>
                <a:gd name="connsiteX9" fmla="*/ 712635 w 3184399"/>
                <a:gd name="connsiteY9" fmla="*/ 1498408 h 3926293"/>
                <a:gd name="connsiteX10" fmla="*/ 757741 w 3184399"/>
                <a:gd name="connsiteY10" fmla="*/ 1630277 h 3926293"/>
                <a:gd name="connsiteX11" fmla="*/ 794246 w 3184399"/>
                <a:gd name="connsiteY11" fmla="*/ 1760866 h 3926293"/>
                <a:gd name="connsiteX12" fmla="*/ 871386 w 3184399"/>
                <a:gd name="connsiteY12" fmla="*/ 1858082 h 3926293"/>
                <a:gd name="connsiteX13" fmla="*/ 942931 w 3184399"/>
                <a:gd name="connsiteY13" fmla="*/ 1973869 h 3926293"/>
                <a:gd name="connsiteX14" fmla="*/ 968520 w 3184399"/>
                <a:gd name="connsiteY14" fmla="*/ 2085125 h 3926293"/>
                <a:gd name="connsiteX15" fmla="*/ 1015320 w 3184399"/>
                <a:gd name="connsiteY15" fmla="*/ 2187573 h 3926293"/>
                <a:gd name="connsiteX16" fmla="*/ 1030135 w 3184399"/>
                <a:gd name="connsiteY16" fmla="*/ 2279071 h 3926293"/>
                <a:gd name="connsiteX17" fmla="*/ 1049398 w 3184399"/>
                <a:gd name="connsiteY17" fmla="*/ 2391472 h 3926293"/>
                <a:gd name="connsiteX18" fmla="*/ 1089264 w 3184399"/>
                <a:gd name="connsiteY18" fmla="*/ 2538969 h 3926293"/>
                <a:gd name="connsiteX19" fmla="*/ 1127846 w 3184399"/>
                <a:gd name="connsiteY19" fmla="*/ 2663195 h 3926293"/>
                <a:gd name="connsiteX20" fmla="*/ 1146397 w 3184399"/>
                <a:gd name="connsiteY20" fmla="*/ 2773806 h 3926293"/>
                <a:gd name="connsiteX21" fmla="*/ 1171332 w 3184399"/>
                <a:gd name="connsiteY21" fmla="*/ 2882154 h 3926293"/>
                <a:gd name="connsiteX22" fmla="*/ 1250397 w 3184399"/>
                <a:gd name="connsiteY22" fmla="*/ 2952038 h 3926293"/>
                <a:gd name="connsiteX23" fmla="*/ 1274559 w 3184399"/>
                <a:gd name="connsiteY23" fmla="*/ 3077069 h 3926293"/>
                <a:gd name="connsiteX24" fmla="*/ 1291256 w 3184399"/>
                <a:gd name="connsiteY24" fmla="*/ 3182312 h 3926293"/>
                <a:gd name="connsiteX25" fmla="*/ 1301714 w 3184399"/>
                <a:gd name="connsiteY25" fmla="*/ 3253832 h 3926293"/>
                <a:gd name="connsiteX26" fmla="*/ 1300745 w 3184399"/>
                <a:gd name="connsiteY26" fmla="*/ 3330807 h 3926293"/>
                <a:gd name="connsiteX27" fmla="*/ 1269051 w 3184399"/>
                <a:gd name="connsiteY27" fmla="*/ 3326400 h 3926293"/>
                <a:gd name="connsiteX28" fmla="*/ 1299031 w 3184399"/>
                <a:gd name="connsiteY28" fmla="*/ 3395817 h 3926293"/>
                <a:gd name="connsiteX29" fmla="*/ 1297981 w 3184399"/>
                <a:gd name="connsiteY29" fmla="*/ 3483376 h 3926293"/>
                <a:gd name="connsiteX30" fmla="*/ 1316263 w 3184399"/>
                <a:gd name="connsiteY30" fmla="*/ 3560288 h 3926293"/>
                <a:gd name="connsiteX31" fmla="*/ 1251049 w 3184399"/>
                <a:gd name="connsiteY31" fmla="*/ 3547399 h 3926293"/>
                <a:gd name="connsiteX32" fmla="*/ 1391526 w 3184399"/>
                <a:gd name="connsiteY32" fmla="*/ 3704529 h 3926293"/>
                <a:gd name="connsiteX33" fmla="*/ 1516113 w 3184399"/>
                <a:gd name="connsiteY33" fmla="*/ 3721194 h 3926293"/>
                <a:gd name="connsiteX34" fmla="*/ 1620615 w 3184399"/>
                <a:gd name="connsiteY34" fmla="*/ 3761481 h 3926293"/>
                <a:gd name="connsiteX35" fmla="*/ 1737815 w 3184399"/>
                <a:gd name="connsiteY35" fmla="*/ 3797679 h 3926293"/>
                <a:gd name="connsiteX36" fmla="*/ 1839387 w 3184399"/>
                <a:gd name="connsiteY36" fmla="*/ 3837356 h 3926293"/>
                <a:gd name="connsiteX37" fmla="*/ 1981187 w 3184399"/>
                <a:gd name="connsiteY37" fmla="*/ 3839370 h 3926293"/>
                <a:gd name="connsiteX38" fmla="*/ 2125550 w 3184399"/>
                <a:gd name="connsiteY38" fmla="*/ 3837355 h 3926293"/>
                <a:gd name="connsiteX39" fmla="*/ 2247754 w 3184399"/>
                <a:gd name="connsiteY39" fmla="*/ 3893636 h 3926293"/>
                <a:gd name="connsiteX40" fmla="*/ 2418122 w 3184399"/>
                <a:gd name="connsiteY40" fmla="*/ 3926293 h 3926293"/>
                <a:gd name="connsiteX41" fmla="*/ 2544294 w 3184399"/>
                <a:gd name="connsiteY41" fmla="*/ 3906698 h 3926293"/>
                <a:gd name="connsiteX42" fmla="*/ 2677058 w 3184399"/>
                <a:gd name="connsiteY42" fmla="*/ 3902182 h 3926293"/>
                <a:gd name="connsiteX43" fmla="*/ 2838879 w 3184399"/>
                <a:gd name="connsiteY43" fmla="*/ 3884601 h 3926293"/>
                <a:gd name="connsiteX44" fmla="*/ 2962549 w 3184399"/>
                <a:gd name="connsiteY44" fmla="*/ 3847916 h 3926293"/>
                <a:gd name="connsiteX45" fmla="*/ 3079748 w 3184399"/>
                <a:gd name="connsiteY45" fmla="*/ 3792124 h 3926293"/>
                <a:gd name="connsiteX46" fmla="*/ 3161604 w 3184399"/>
                <a:gd name="connsiteY46" fmla="*/ 3630303 h 3926293"/>
                <a:gd name="connsiteX47" fmla="*/ 3180651 w 3184399"/>
                <a:gd name="connsiteY47" fmla="*/ 3463904 h 3926293"/>
                <a:gd name="connsiteX48" fmla="*/ 3099595 w 3184399"/>
                <a:gd name="connsiteY48" fmla="*/ 3353773 h 3926293"/>
                <a:gd name="connsiteX49" fmla="*/ 3105753 w 3184399"/>
                <a:gd name="connsiteY49" fmla="*/ 3340112 h 3926293"/>
                <a:gd name="connsiteX50" fmla="*/ 2997902 w 3184399"/>
                <a:gd name="connsiteY50" fmla="*/ 3277216 h 3926293"/>
                <a:gd name="connsiteX51" fmla="*/ 2958956 w 3184399"/>
                <a:gd name="connsiteY51" fmla="*/ 3219823 h 3926293"/>
                <a:gd name="connsiteX52" fmla="*/ 2912011 w 3184399"/>
                <a:gd name="connsiteY52" fmla="*/ 3099780 h 3926293"/>
                <a:gd name="connsiteX53" fmla="*/ 2848725 w 3184399"/>
                <a:gd name="connsiteY53" fmla="*/ 3010366 h 3926293"/>
                <a:gd name="connsiteX54" fmla="*/ 2835889 w 3184399"/>
                <a:gd name="connsiteY54" fmla="*/ 2903788 h 3926293"/>
                <a:gd name="connsiteX55" fmla="*/ 2811228 w 3184399"/>
                <a:gd name="connsiteY55" fmla="*/ 2749414 h 3926293"/>
                <a:gd name="connsiteX56" fmla="*/ 2709950 w 3184399"/>
                <a:gd name="connsiteY56" fmla="*/ 2603712 h 3926293"/>
                <a:gd name="connsiteX57" fmla="*/ 2633842 w 3184399"/>
                <a:gd name="connsiteY57" fmla="*/ 2570014 h 3926293"/>
                <a:gd name="connsiteX58" fmla="*/ 2560470 w 3184399"/>
                <a:gd name="connsiteY58" fmla="*/ 2466488 h 3926293"/>
                <a:gd name="connsiteX59" fmla="*/ 2372035 w 3184399"/>
                <a:gd name="connsiteY59" fmla="*/ 2315166 h 3926293"/>
                <a:gd name="connsiteX60" fmla="*/ 2211740 w 3184399"/>
                <a:gd name="connsiteY60" fmla="*/ 2239230 h 3926293"/>
                <a:gd name="connsiteX61" fmla="*/ 2103636 w 3184399"/>
                <a:gd name="connsiteY61" fmla="*/ 2121117 h 3926293"/>
                <a:gd name="connsiteX62" fmla="*/ 2026724 w 3184399"/>
                <a:gd name="connsiteY62" fmla="*/ 1997934 h 3926293"/>
                <a:gd name="connsiteX63" fmla="*/ 1981432 w 3184399"/>
                <a:gd name="connsiteY63" fmla="*/ 1875242 h 3926293"/>
                <a:gd name="connsiteX64" fmla="*/ 1890968 w 3184399"/>
                <a:gd name="connsiteY64" fmla="*/ 1742476 h 3926293"/>
                <a:gd name="connsiteX65" fmla="*/ 1812042 w 3184399"/>
                <a:gd name="connsiteY65" fmla="*/ 1630893 h 3926293"/>
                <a:gd name="connsiteX66" fmla="*/ 1744163 w 3184399"/>
                <a:gd name="connsiteY66" fmla="*/ 1506673 h 3926293"/>
                <a:gd name="connsiteX67" fmla="*/ 1682816 w 3184399"/>
                <a:gd name="connsiteY67" fmla="*/ 1340824 h 3926293"/>
                <a:gd name="connsiteX68" fmla="*/ 1675247 w 3184399"/>
                <a:gd name="connsiteY68" fmla="*/ 1233757 h 3926293"/>
                <a:gd name="connsiteX69" fmla="*/ 1620432 w 3184399"/>
                <a:gd name="connsiteY69" fmla="*/ 1138288 h 3926293"/>
                <a:gd name="connsiteX70" fmla="*/ 1658094 w 3184399"/>
                <a:gd name="connsiteY70" fmla="*/ 1073462 h 3926293"/>
                <a:gd name="connsiteX71" fmla="*/ 1572637 w 3184399"/>
                <a:gd name="connsiteY71" fmla="*/ 1013642 h 3926293"/>
                <a:gd name="connsiteX72" fmla="*/ 1570135 w 3184399"/>
                <a:gd name="connsiteY72" fmla="*/ 946252 h 3926293"/>
                <a:gd name="connsiteX73" fmla="*/ 1508787 w 3184399"/>
                <a:gd name="connsiteY73" fmla="*/ 908528 h 3926293"/>
                <a:gd name="connsiteX74" fmla="*/ 1410267 w 3184399"/>
                <a:gd name="connsiteY74" fmla="*/ 834180 h 3926293"/>
                <a:gd name="connsiteX75" fmla="*/ 1376084 w 3184399"/>
                <a:gd name="connsiteY75" fmla="*/ 714539 h 3926293"/>
                <a:gd name="connsiteX76" fmla="*/ 1330364 w 3184399"/>
                <a:gd name="connsiteY76" fmla="*/ 705444 h 3926293"/>
                <a:gd name="connsiteX77" fmla="*/ 1206205 w 3184399"/>
                <a:gd name="connsiteY77" fmla="*/ 626029 h 3926293"/>
                <a:gd name="connsiteX78" fmla="*/ 1002693 w 3184399"/>
                <a:gd name="connsiteY78" fmla="*/ 458653 h 3926293"/>
                <a:gd name="connsiteX79" fmla="*/ 909694 w 3184399"/>
                <a:gd name="connsiteY79" fmla="*/ 322343 h 3926293"/>
                <a:gd name="connsiteX80" fmla="*/ 819383 w 3184399"/>
                <a:gd name="connsiteY80" fmla="*/ 215063 h 3926293"/>
                <a:gd name="connsiteX81" fmla="*/ 756406 w 3184399"/>
                <a:gd name="connsiteY81" fmla="*/ 80291 h 3926293"/>
                <a:gd name="connsiteX82" fmla="*/ 647211 w 3184399"/>
                <a:gd name="connsiteY82" fmla="*/ 0 h 3926293"/>
                <a:gd name="connsiteX83" fmla="*/ 352376 w 3184399"/>
                <a:gd name="connsiteY83" fmla="*/ 75949 h 3926293"/>
                <a:gd name="connsiteX84" fmla="*/ 119387 w 3184399"/>
                <a:gd name="connsiteY84" fmla="*/ 121884 h 3926293"/>
                <a:gd name="connsiteX85" fmla="*/ 0 w 3184399"/>
                <a:gd name="connsiteY85" fmla="*/ 215251 h 3926293"/>
                <a:gd name="connsiteX86" fmla="*/ 4175 w 3184399"/>
                <a:gd name="connsiteY86" fmla="*/ 285383 h 3926293"/>
                <a:gd name="connsiteX87" fmla="*/ 22378 w 3184399"/>
                <a:gd name="connsiteY87" fmla="*/ 381643 h 3926293"/>
                <a:gd name="connsiteX88" fmla="*/ 98301 w 3184399"/>
                <a:gd name="connsiteY88" fmla="*/ 473608 h 3926293"/>
                <a:gd name="connsiteX0" fmla="*/ 98301 w 3184399"/>
                <a:gd name="connsiteY0" fmla="*/ 473608 h 3926293"/>
                <a:gd name="connsiteX1" fmla="*/ 157332 w 3184399"/>
                <a:gd name="connsiteY1" fmla="*/ 560592 h 3926293"/>
                <a:gd name="connsiteX2" fmla="*/ 222667 w 3184399"/>
                <a:gd name="connsiteY2" fmla="*/ 678921 h 3926293"/>
                <a:gd name="connsiteX3" fmla="*/ 340843 w 3184399"/>
                <a:gd name="connsiteY3" fmla="*/ 814081 h 3926293"/>
                <a:gd name="connsiteX4" fmla="*/ 425297 w 3184399"/>
                <a:gd name="connsiteY4" fmla="*/ 897739 h 3926293"/>
                <a:gd name="connsiteX5" fmla="*/ 479436 w 3184399"/>
                <a:gd name="connsiteY5" fmla="*/ 1016692 h 3926293"/>
                <a:gd name="connsiteX6" fmla="*/ 535716 w 3184399"/>
                <a:gd name="connsiteY6" fmla="*/ 1158417 h 3926293"/>
                <a:gd name="connsiteX7" fmla="*/ 593671 w 3184399"/>
                <a:gd name="connsiteY7" fmla="*/ 1257499 h 3926293"/>
                <a:gd name="connsiteX8" fmla="*/ 676841 w 3184399"/>
                <a:gd name="connsiteY8" fmla="*/ 1401126 h 3926293"/>
                <a:gd name="connsiteX9" fmla="*/ 712635 w 3184399"/>
                <a:gd name="connsiteY9" fmla="*/ 1498408 h 3926293"/>
                <a:gd name="connsiteX10" fmla="*/ 757741 w 3184399"/>
                <a:gd name="connsiteY10" fmla="*/ 1630277 h 3926293"/>
                <a:gd name="connsiteX11" fmla="*/ 794246 w 3184399"/>
                <a:gd name="connsiteY11" fmla="*/ 1760866 h 3926293"/>
                <a:gd name="connsiteX12" fmla="*/ 871386 w 3184399"/>
                <a:gd name="connsiteY12" fmla="*/ 1858082 h 3926293"/>
                <a:gd name="connsiteX13" fmla="*/ 942931 w 3184399"/>
                <a:gd name="connsiteY13" fmla="*/ 1973869 h 3926293"/>
                <a:gd name="connsiteX14" fmla="*/ 968520 w 3184399"/>
                <a:gd name="connsiteY14" fmla="*/ 2085125 h 3926293"/>
                <a:gd name="connsiteX15" fmla="*/ 1015320 w 3184399"/>
                <a:gd name="connsiteY15" fmla="*/ 2187573 h 3926293"/>
                <a:gd name="connsiteX16" fmla="*/ 1030135 w 3184399"/>
                <a:gd name="connsiteY16" fmla="*/ 2279071 h 3926293"/>
                <a:gd name="connsiteX17" fmla="*/ 1049398 w 3184399"/>
                <a:gd name="connsiteY17" fmla="*/ 2391472 h 3926293"/>
                <a:gd name="connsiteX18" fmla="*/ 1089264 w 3184399"/>
                <a:gd name="connsiteY18" fmla="*/ 2538969 h 3926293"/>
                <a:gd name="connsiteX19" fmla="*/ 1127846 w 3184399"/>
                <a:gd name="connsiteY19" fmla="*/ 2663195 h 3926293"/>
                <a:gd name="connsiteX20" fmla="*/ 1146397 w 3184399"/>
                <a:gd name="connsiteY20" fmla="*/ 2773806 h 3926293"/>
                <a:gd name="connsiteX21" fmla="*/ 1171332 w 3184399"/>
                <a:gd name="connsiteY21" fmla="*/ 2882154 h 3926293"/>
                <a:gd name="connsiteX22" fmla="*/ 1250397 w 3184399"/>
                <a:gd name="connsiteY22" fmla="*/ 2952038 h 3926293"/>
                <a:gd name="connsiteX23" fmla="*/ 1274559 w 3184399"/>
                <a:gd name="connsiteY23" fmla="*/ 3077069 h 3926293"/>
                <a:gd name="connsiteX24" fmla="*/ 1291256 w 3184399"/>
                <a:gd name="connsiteY24" fmla="*/ 3182312 h 3926293"/>
                <a:gd name="connsiteX25" fmla="*/ 1301714 w 3184399"/>
                <a:gd name="connsiteY25" fmla="*/ 3253832 h 3926293"/>
                <a:gd name="connsiteX26" fmla="*/ 1300745 w 3184399"/>
                <a:gd name="connsiteY26" fmla="*/ 3330807 h 3926293"/>
                <a:gd name="connsiteX27" fmla="*/ 1269051 w 3184399"/>
                <a:gd name="connsiteY27" fmla="*/ 3326400 h 3926293"/>
                <a:gd name="connsiteX28" fmla="*/ 1299031 w 3184399"/>
                <a:gd name="connsiteY28" fmla="*/ 3395817 h 3926293"/>
                <a:gd name="connsiteX29" fmla="*/ 1297981 w 3184399"/>
                <a:gd name="connsiteY29" fmla="*/ 3483376 h 3926293"/>
                <a:gd name="connsiteX30" fmla="*/ 1316263 w 3184399"/>
                <a:gd name="connsiteY30" fmla="*/ 3560288 h 3926293"/>
                <a:gd name="connsiteX31" fmla="*/ 1251049 w 3184399"/>
                <a:gd name="connsiteY31" fmla="*/ 3547399 h 3926293"/>
                <a:gd name="connsiteX32" fmla="*/ 1391526 w 3184399"/>
                <a:gd name="connsiteY32" fmla="*/ 3704529 h 3926293"/>
                <a:gd name="connsiteX33" fmla="*/ 1516113 w 3184399"/>
                <a:gd name="connsiteY33" fmla="*/ 3721194 h 3926293"/>
                <a:gd name="connsiteX34" fmla="*/ 1620615 w 3184399"/>
                <a:gd name="connsiteY34" fmla="*/ 3761481 h 3926293"/>
                <a:gd name="connsiteX35" fmla="*/ 1737815 w 3184399"/>
                <a:gd name="connsiteY35" fmla="*/ 3797679 h 3926293"/>
                <a:gd name="connsiteX36" fmla="*/ 1839387 w 3184399"/>
                <a:gd name="connsiteY36" fmla="*/ 3837356 h 3926293"/>
                <a:gd name="connsiteX37" fmla="*/ 1981187 w 3184399"/>
                <a:gd name="connsiteY37" fmla="*/ 3839370 h 3926293"/>
                <a:gd name="connsiteX38" fmla="*/ 2125550 w 3184399"/>
                <a:gd name="connsiteY38" fmla="*/ 3837355 h 3926293"/>
                <a:gd name="connsiteX39" fmla="*/ 2247754 w 3184399"/>
                <a:gd name="connsiteY39" fmla="*/ 3893636 h 3926293"/>
                <a:gd name="connsiteX40" fmla="*/ 2418122 w 3184399"/>
                <a:gd name="connsiteY40" fmla="*/ 3926293 h 3926293"/>
                <a:gd name="connsiteX41" fmla="*/ 2544294 w 3184399"/>
                <a:gd name="connsiteY41" fmla="*/ 3906698 h 3926293"/>
                <a:gd name="connsiteX42" fmla="*/ 2677058 w 3184399"/>
                <a:gd name="connsiteY42" fmla="*/ 3902182 h 3926293"/>
                <a:gd name="connsiteX43" fmla="*/ 2838879 w 3184399"/>
                <a:gd name="connsiteY43" fmla="*/ 3884601 h 3926293"/>
                <a:gd name="connsiteX44" fmla="*/ 2962549 w 3184399"/>
                <a:gd name="connsiteY44" fmla="*/ 3847916 h 3926293"/>
                <a:gd name="connsiteX45" fmla="*/ 3079748 w 3184399"/>
                <a:gd name="connsiteY45" fmla="*/ 3792124 h 3926293"/>
                <a:gd name="connsiteX46" fmla="*/ 3161604 w 3184399"/>
                <a:gd name="connsiteY46" fmla="*/ 3630303 h 3926293"/>
                <a:gd name="connsiteX47" fmla="*/ 3180651 w 3184399"/>
                <a:gd name="connsiteY47" fmla="*/ 3463904 h 3926293"/>
                <a:gd name="connsiteX48" fmla="*/ 3099595 w 3184399"/>
                <a:gd name="connsiteY48" fmla="*/ 3353773 h 3926293"/>
                <a:gd name="connsiteX49" fmla="*/ 3053287 w 3184399"/>
                <a:gd name="connsiteY49" fmla="*/ 3385082 h 3926293"/>
                <a:gd name="connsiteX50" fmla="*/ 2997902 w 3184399"/>
                <a:gd name="connsiteY50" fmla="*/ 3277216 h 3926293"/>
                <a:gd name="connsiteX51" fmla="*/ 2958956 w 3184399"/>
                <a:gd name="connsiteY51" fmla="*/ 3219823 h 3926293"/>
                <a:gd name="connsiteX52" fmla="*/ 2912011 w 3184399"/>
                <a:gd name="connsiteY52" fmla="*/ 3099780 h 3926293"/>
                <a:gd name="connsiteX53" fmla="*/ 2848725 w 3184399"/>
                <a:gd name="connsiteY53" fmla="*/ 3010366 h 3926293"/>
                <a:gd name="connsiteX54" fmla="*/ 2835889 w 3184399"/>
                <a:gd name="connsiteY54" fmla="*/ 2903788 h 3926293"/>
                <a:gd name="connsiteX55" fmla="*/ 2811228 w 3184399"/>
                <a:gd name="connsiteY55" fmla="*/ 2749414 h 3926293"/>
                <a:gd name="connsiteX56" fmla="*/ 2709950 w 3184399"/>
                <a:gd name="connsiteY56" fmla="*/ 2603712 h 3926293"/>
                <a:gd name="connsiteX57" fmla="*/ 2633842 w 3184399"/>
                <a:gd name="connsiteY57" fmla="*/ 2570014 h 3926293"/>
                <a:gd name="connsiteX58" fmla="*/ 2560470 w 3184399"/>
                <a:gd name="connsiteY58" fmla="*/ 2466488 h 3926293"/>
                <a:gd name="connsiteX59" fmla="*/ 2372035 w 3184399"/>
                <a:gd name="connsiteY59" fmla="*/ 2315166 h 3926293"/>
                <a:gd name="connsiteX60" fmla="*/ 2211740 w 3184399"/>
                <a:gd name="connsiteY60" fmla="*/ 2239230 h 3926293"/>
                <a:gd name="connsiteX61" fmla="*/ 2103636 w 3184399"/>
                <a:gd name="connsiteY61" fmla="*/ 2121117 h 3926293"/>
                <a:gd name="connsiteX62" fmla="*/ 2026724 w 3184399"/>
                <a:gd name="connsiteY62" fmla="*/ 1997934 h 3926293"/>
                <a:gd name="connsiteX63" fmla="*/ 1981432 w 3184399"/>
                <a:gd name="connsiteY63" fmla="*/ 1875242 h 3926293"/>
                <a:gd name="connsiteX64" fmla="*/ 1890968 w 3184399"/>
                <a:gd name="connsiteY64" fmla="*/ 1742476 h 3926293"/>
                <a:gd name="connsiteX65" fmla="*/ 1812042 w 3184399"/>
                <a:gd name="connsiteY65" fmla="*/ 1630893 h 3926293"/>
                <a:gd name="connsiteX66" fmla="*/ 1744163 w 3184399"/>
                <a:gd name="connsiteY66" fmla="*/ 1506673 h 3926293"/>
                <a:gd name="connsiteX67" fmla="*/ 1682816 w 3184399"/>
                <a:gd name="connsiteY67" fmla="*/ 1340824 h 3926293"/>
                <a:gd name="connsiteX68" fmla="*/ 1675247 w 3184399"/>
                <a:gd name="connsiteY68" fmla="*/ 1233757 h 3926293"/>
                <a:gd name="connsiteX69" fmla="*/ 1620432 w 3184399"/>
                <a:gd name="connsiteY69" fmla="*/ 1138288 h 3926293"/>
                <a:gd name="connsiteX70" fmla="*/ 1658094 w 3184399"/>
                <a:gd name="connsiteY70" fmla="*/ 1073462 h 3926293"/>
                <a:gd name="connsiteX71" fmla="*/ 1572637 w 3184399"/>
                <a:gd name="connsiteY71" fmla="*/ 1013642 h 3926293"/>
                <a:gd name="connsiteX72" fmla="*/ 1570135 w 3184399"/>
                <a:gd name="connsiteY72" fmla="*/ 946252 h 3926293"/>
                <a:gd name="connsiteX73" fmla="*/ 1508787 w 3184399"/>
                <a:gd name="connsiteY73" fmla="*/ 908528 h 3926293"/>
                <a:gd name="connsiteX74" fmla="*/ 1410267 w 3184399"/>
                <a:gd name="connsiteY74" fmla="*/ 834180 h 3926293"/>
                <a:gd name="connsiteX75" fmla="*/ 1376084 w 3184399"/>
                <a:gd name="connsiteY75" fmla="*/ 714539 h 3926293"/>
                <a:gd name="connsiteX76" fmla="*/ 1330364 w 3184399"/>
                <a:gd name="connsiteY76" fmla="*/ 705444 h 3926293"/>
                <a:gd name="connsiteX77" fmla="*/ 1206205 w 3184399"/>
                <a:gd name="connsiteY77" fmla="*/ 626029 h 3926293"/>
                <a:gd name="connsiteX78" fmla="*/ 1002693 w 3184399"/>
                <a:gd name="connsiteY78" fmla="*/ 458653 h 3926293"/>
                <a:gd name="connsiteX79" fmla="*/ 909694 w 3184399"/>
                <a:gd name="connsiteY79" fmla="*/ 322343 h 3926293"/>
                <a:gd name="connsiteX80" fmla="*/ 819383 w 3184399"/>
                <a:gd name="connsiteY80" fmla="*/ 215063 h 3926293"/>
                <a:gd name="connsiteX81" fmla="*/ 756406 w 3184399"/>
                <a:gd name="connsiteY81" fmla="*/ 80291 h 3926293"/>
                <a:gd name="connsiteX82" fmla="*/ 647211 w 3184399"/>
                <a:gd name="connsiteY82" fmla="*/ 0 h 3926293"/>
                <a:gd name="connsiteX83" fmla="*/ 352376 w 3184399"/>
                <a:gd name="connsiteY83" fmla="*/ 75949 h 3926293"/>
                <a:gd name="connsiteX84" fmla="*/ 119387 w 3184399"/>
                <a:gd name="connsiteY84" fmla="*/ 121884 h 3926293"/>
                <a:gd name="connsiteX85" fmla="*/ 0 w 3184399"/>
                <a:gd name="connsiteY85" fmla="*/ 215251 h 3926293"/>
                <a:gd name="connsiteX86" fmla="*/ 4175 w 3184399"/>
                <a:gd name="connsiteY86" fmla="*/ 285383 h 3926293"/>
                <a:gd name="connsiteX87" fmla="*/ 22378 w 3184399"/>
                <a:gd name="connsiteY87" fmla="*/ 381643 h 3926293"/>
                <a:gd name="connsiteX88" fmla="*/ 98301 w 3184399"/>
                <a:gd name="connsiteY88" fmla="*/ 473608 h 3926293"/>
                <a:gd name="connsiteX0" fmla="*/ 98301 w 3184399"/>
                <a:gd name="connsiteY0" fmla="*/ 473608 h 3926293"/>
                <a:gd name="connsiteX1" fmla="*/ 157332 w 3184399"/>
                <a:gd name="connsiteY1" fmla="*/ 560592 h 3926293"/>
                <a:gd name="connsiteX2" fmla="*/ 222667 w 3184399"/>
                <a:gd name="connsiteY2" fmla="*/ 678921 h 3926293"/>
                <a:gd name="connsiteX3" fmla="*/ 340843 w 3184399"/>
                <a:gd name="connsiteY3" fmla="*/ 814081 h 3926293"/>
                <a:gd name="connsiteX4" fmla="*/ 425297 w 3184399"/>
                <a:gd name="connsiteY4" fmla="*/ 897739 h 3926293"/>
                <a:gd name="connsiteX5" fmla="*/ 479436 w 3184399"/>
                <a:gd name="connsiteY5" fmla="*/ 1016692 h 3926293"/>
                <a:gd name="connsiteX6" fmla="*/ 535716 w 3184399"/>
                <a:gd name="connsiteY6" fmla="*/ 1158417 h 3926293"/>
                <a:gd name="connsiteX7" fmla="*/ 593671 w 3184399"/>
                <a:gd name="connsiteY7" fmla="*/ 1257499 h 3926293"/>
                <a:gd name="connsiteX8" fmla="*/ 676841 w 3184399"/>
                <a:gd name="connsiteY8" fmla="*/ 1401126 h 3926293"/>
                <a:gd name="connsiteX9" fmla="*/ 712635 w 3184399"/>
                <a:gd name="connsiteY9" fmla="*/ 1498408 h 3926293"/>
                <a:gd name="connsiteX10" fmla="*/ 757741 w 3184399"/>
                <a:gd name="connsiteY10" fmla="*/ 1630277 h 3926293"/>
                <a:gd name="connsiteX11" fmla="*/ 794246 w 3184399"/>
                <a:gd name="connsiteY11" fmla="*/ 1760866 h 3926293"/>
                <a:gd name="connsiteX12" fmla="*/ 871386 w 3184399"/>
                <a:gd name="connsiteY12" fmla="*/ 1858082 h 3926293"/>
                <a:gd name="connsiteX13" fmla="*/ 942931 w 3184399"/>
                <a:gd name="connsiteY13" fmla="*/ 1973869 h 3926293"/>
                <a:gd name="connsiteX14" fmla="*/ 968520 w 3184399"/>
                <a:gd name="connsiteY14" fmla="*/ 2085125 h 3926293"/>
                <a:gd name="connsiteX15" fmla="*/ 1015320 w 3184399"/>
                <a:gd name="connsiteY15" fmla="*/ 2187573 h 3926293"/>
                <a:gd name="connsiteX16" fmla="*/ 1030135 w 3184399"/>
                <a:gd name="connsiteY16" fmla="*/ 2279071 h 3926293"/>
                <a:gd name="connsiteX17" fmla="*/ 1049398 w 3184399"/>
                <a:gd name="connsiteY17" fmla="*/ 2391472 h 3926293"/>
                <a:gd name="connsiteX18" fmla="*/ 1089264 w 3184399"/>
                <a:gd name="connsiteY18" fmla="*/ 2538969 h 3926293"/>
                <a:gd name="connsiteX19" fmla="*/ 1127846 w 3184399"/>
                <a:gd name="connsiteY19" fmla="*/ 2663195 h 3926293"/>
                <a:gd name="connsiteX20" fmla="*/ 1146397 w 3184399"/>
                <a:gd name="connsiteY20" fmla="*/ 2773806 h 3926293"/>
                <a:gd name="connsiteX21" fmla="*/ 1171332 w 3184399"/>
                <a:gd name="connsiteY21" fmla="*/ 2882154 h 3926293"/>
                <a:gd name="connsiteX22" fmla="*/ 1250397 w 3184399"/>
                <a:gd name="connsiteY22" fmla="*/ 2952038 h 3926293"/>
                <a:gd name="connsiteX23" fmla="*/ 1274559 w 3184399"/>
                <a:gd name="connsiteY23" fmla="*/ 3077069 h 3926293"/>
                <a:gd name="connsiteX24" fmla="*/ 1291256 w 3184399"/>
                <a:gd name="connsiteY24" fmla="*/ 3182312 h 3926293"/>
                <a:gd name="connsiteX25" fmla="*/ 1301714 w 3184399"/>
                <a:gd name="connsiteY25" fmla="*/ 3253832 h 3926293"/>
                <a:gd name="connsiteX26" fmla="*/ 1300745 w 3184399"/>
                <a:gd name="connsiteY26" fmla="*/ 3330807 h 3926293"/>
                <a:gd name="connsiteX27" fmla="*/ 1269051 w 3184399"/>
                <a:gd name="connsiteY27" fmla="*/ 3326400 h 3926293"/>
                <a:gd name="connsiteX28" fmla="*/ 1299031 w 3184399"/>
                <a:gd name="connsiteY28" fmla="*/ 3395817 h 3926293"/>
                <a:gd name="connsiteX29" fmla="*/ 1297981 w 3184399"/>
                <a:gd name="connsiteY29" fmla="*/ 3483376 h 3926293"/>
                <a:gd name="connsiteX30" fmla="*/ 1316263 w 3184399"/>
                <a:gd name="connsiteY30" fmla="*/ 3560288 h 3926293"/>
                <a:gd name="connsiteX31" fmla="*/ 1251049 w 3184399"/>
                <a:gd name="connsiteY31" fmla="*/ 3547399 h 3926293"/>
                <a:gd name="connsiteX32" fmla="*/ 1391526 w 3184399"/>
                <a:gd name="connsiteY32" fmla="*/ 3704529 h 3926293"/>
                <a:gd name="connsiteX33" fmla="*/ 1516113 w 3184399"/>
                <a:gd name="connsiteY33" fmla="*/ 3721194 h 3926293"/>
                <a:gd name="connsiteX34" fmla="*/ 1620615 w 3184399"/>
                <a:gd name="connsiteY34" fmla="*/ 3761481 h 3926293"/>
                <a:gd name="connsiteX35" fmla="*/ 1737815 w 3184399"/>
                <a:gd name="connsiteY35" fmla="*/ 3797679 h 3926293"/>
                <a:gd name="connsiteX36" fmla="*/ 1839387 w 3184399"/>
                <a:gd name="connsiteY36" fmla="*/ 3837356 h 3926293"/>
                <a:gd name="connsiteX37" fmla="*/ 1981187 w 3184399"/>
                <a:gd name="connsiteY37" fmla="*/ 3839370 h 3926293"/>
                <a:gd name="connsiteX38" fmla="*/ 2125550 w 3184399"/>
                <a:gd name="connsiteY38" fmla="*/ 3837355 h 3926293"/>
                <a:gd name="connsiteX39" fmla="*/ 2247754 w 3184399"/>
                <a:gd name="connsiteY39" fmla="*/ 3893636 h 3926293"/>
                <a:gd name="connsiteX40" fmla="*/ 2418122 w 3184399"/>
                <a:gd name="connsiteY40" fmla="*/ 3926293 h 3926293"/>
                <a:gd name="connsiteX41" fmla="*/ 2544294 w 3184399"/>
                <a:gd name="connsiteY41" fmla="*/ 3906698 h 3926293"/>
                <a:gd name="connsiteX42" fmla="*/ 2677058 w 3184399"/>
                <a:gd name="connsiteY42" fmla="*/ 3902182 h 3926293"/>
                <a:gd name="connsiteX43" fmla="*/ 2838879 w 3184399"/>
                <a:gd name="connsiteY43" fmla="*/ 3884601 h 3926293"/>
                <a:gd name="connsiteX44" fmla="*/ 2962549 w 3184399"/>
                <a:gd name="connsiteY44" fmla="*/ 3847916 h 3926293"/>
                <a:gd name="connsiteX45" fmla="*/ 3079748 w 3184399"/>
                <a:gd name="connsiteY45" fmla="*/ 3792124 h 3926293"/>
                <a:gd name="connsiteX46" fmla="*/ 3161604 w 3184399"/>
                <a:gd name="connsiteY46" fmla="*/ 3630303 h 3926293"/>
                <a:gd name="connsiteX47" fmla="*/ 3180651 w 3184399"/>
                <a:gd name="connsiteY47" fmla="*/ 3463904 h 3926293"/>
                <a:gd name="connsiteX48" fmla="*/ 3099595 w 3184399"/>
                <a:gd name="connsiteY48" fmla="*/ 3421229 h 3926293"/>
                <a:gd name="connsiteX49" fmla="*/ 3053287 w 3184399"/>
                <a:gd name="connsiteY49" fmla="*/ 3385082 h 3926293"/>
                <a:gd name="connsiteX50" fmla="*/ 2997902 w 3184399"/>
                <a:gd name="connsiteY50" fmla="*/ 3277216 h 3926293"/>
                <a:gd name="connsiteX51" fmla="*/ 2958956 w 3184399"/>
                <a:gd name="connsiteY51" fmla="*/ 3219823 h 3926293"/>
                <a:gd name="connsiteX52" fmla="*/ 2912011 w 3184399"/>
                <a:gd name="connsiteY52" fmla="*/ 3099780 h 3926293"/>
                <a:gd name="connsiteX53" fmla="*/ 2848725 w 3184399"/>
                <a:gd name="connsiteY53" fmla="*/ 3010366 h 3926293"/>
                <a:gd name="connsiteX54" fmla="*/ 2835889 w 3184399"/>
                <a:gd name="connsiteY54" fmla="*/ 2903788 h 3926293"/>
                <a:gd name="connsiteX55" fmla="*/ 2811228 w 3184399"/>
                <a:gd name="connsiteY55" fmla="*/ 2749414 h 3926293"/>
                <a:gd name="connsiteX56" fmla="*/ 2709950 w 3184399"/>
                <a:gd name="connsiteY56" fmla="*/ 2603712 h 3926293"/>
                <a:gd name="connsiteX57" fmla="*/ 2633842 w 3184399"/>
                <a:gd name="connsiteY57" fmla="*/ 2570014 h 3926293"/>
                <a:gd name="connsiteX58" fmla="*/ 2560470 w 3184399"/>
                <a:gd name="connsiteY58" fmla="*/ 2466488 h 3926293"/>
                <a:gd name="connsiteX59" fmla="*/ 2372035 w 3184399"/>
                <a:gd name="connsiteY59" fmla="*/ 2315166 h 3926293"/>
                <a:gd name="connsiteX60" fmla="*/ 2211740 w 3184399"/>
                <a:gd name="connsiteY60" fmla="*/ 2239230 h 3926293"/>
                <a:gd name="connsiteX61" fmla="*/ 2103636 w 3184399"/>
                <a:gd name="connsiteY61" fmla="*/ 2121117 h 3926293"/>
                <a:gd name="connsiteX62" fmla="*/ 2026724 w 3184399"/>
                <a:gd name="connsiteY62" fmla="*/ 1997934 h 3926293"/>
                <a:gd name="connsiteX63" fmla="*/ 1981432 w 3184399"/>
                <a:gd name="connsiteY63" fmla="*/ 1875242 h 3926293"/>
                <a:gd name="connsiteX64" fmla="*/ 1890968 w 3184399"/>
                <a:gd name="connsiteY64" fmla="*/ 1742476 h 3926293"/>
                <a:gd name="connsiteX65" fmla="*/ 1812042 w 3184399"/>
                <a:gd name="connsiteY65" fmla="*/ 1630893 h 3926293"/>
                <a:gd name="connsiteX66" fmla="*/ 1744163 w 3184399"/>
                <a:gd name="connsiteY66" fmla="*/ 1506673 h 3926293"/>
                <a:gd name="connsiteX67" fmla="*/ 1682816 w 3184399"/>
                <a:gd name="connsiteY67" fmla="*/ 1340824 h 3926293"/>
                <a:gd name="connsiteX68" fmla="*/ 1675247 w 3184399"/>
                <a:gd name="connsiteY68" fmla="*/ 1233757 h 3926293"/>
                <a:gd name="connsiteX69" fmla="*/ 1620432 w 3184399"/>
                <a:gd name="connsiteY69" fmla="*/ 1138288 h 3926293"/>
                <a:gd name="connsiteX70" fmla="*/ 1658094 w 3184399"/>
                <a:gd name="connsiteY70" fmla="*/ 1073462 h 3926293"/>
                <a:gd name="connsiteX71" fmla="*/ 1572637 w 3184399"/>
                <a:gd name="connsiteY71" fmla="*/ 1013642 h 3926293"/>
                <a:gd name="connsiteX72" fmla="*/ 1570135 w 3184399"/>
                <a:gd name="connsiteY72" fmla="*/ 946252 h 3926293"/>
                <a:gd name="connsiteX73" fmla="*/ 1508787 w 3184399"/>
                <a:gd name="connsiteY73" fmla="*/ 908528 h 3926293"/>
                <a:gd name="connsiteX74" fmla="*/ 1410267 w 3184399"/>
                <a:gd name="connsiteY74" fmla="*/ 834180 h 3926293"/>
                <a:gd name="connsiteX75" fmla="*/ 1376084 w 3184399"/>
                <a:gd name="connsiteY75" fmla="*/ 714539 h 3926293"/>
                <a:gd name="connsiteX76" fmla="*/ 1330364 w 3184399"/>
                <a:gd name="connsiteY76" fmla="*/ 705444 h 3926293"/>
                <a:gd name="connsiteX77" fmla="*/ 1206205 w 3184399"/>
                <a:gd name="connsiteY77" fmla="*/ 626029 h 3926293"/>
                <a:gd name="connsiteX78" fmla="*/ 1002693 w 3184399"/>
                <a:gd name="connsiteY78" fmla="*/ 458653 h 3926293"/>
                <a:gd name="connsiteX79" fmla="*/ 909694 w 3184399"/>
                <a:gd name="connsiteY79" fmla="*/ 322343 h 3926293"/>
                <a:gd name="connsiteX80" fmla="*/ 819383 w 3184399"/>
                <a:gd name="connsiteY80" fmla="*/ 215063 h 3926293"/>
                <a:gd name="connsiteX81" fmla="*/ 756406 w 3184399"/>
                <a:gd name="connsiteY81" fmla="*/ 80291 h 3926293"/>
                <a:gd name="connsiteX82" fmla="*/ 647211 w 3184399"/>
                <a:gd name="connsiteY82" fmla="*/ 0 h 3926293"/>
                <a:gd name="connsiteX83" fmla="*/ 352376 w 3184399"/>
                <a:gd name="connsiteY83" fmla="*/ 75949 h 3926293"/>
                <a:gd name="connsiteX84" fmla="*/ 119387 w 3184399"/>
                <a:gd name="connsiteY84" fmla="*/ 121884 h 3926293"/>
                <a:gd name="connsiteX85" fmla="*/ 0 w 3184399"/>
                <a:gd name="connsiteY85" fmla="*/ 215251 h 3926293"/>
                <a:gd name="connsiteX86" fmla="*/ 4175 w 3184399"/>
                <a:gd name="connsiteY86" fmla="*/ 285383 h 3926293"/>
                <a:gd name="connsiteX87" fmla="*/ 22378 w 3184399"/>
                <a:gd name="connsiteY87" fmla="*/ 381643 h 3926293"/>
                <a:gd name="connsiteX88" fmla="*/ 98301 w 318439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835889 w 3161869"/>
                <a:gd name="connsiteY54" fmla="*/ 2903788 h 3926293"/>
                <a:gd name="connsiteX55" fmla="*/ 2811228 w 3161869"/>
                <a:gd name="connsiteY55" fmla="*/ 2749414 h 3926293"/>
                <a:gd name="connsiteX56" fmla="*/ 2709950 w 3161869"/>
                <a:gd name="connsiteY56" fmla="*/ 2603712 h 3926293"/>
                <a:gd name="connsiteX57" fmla="*/ 2633842 w 3161869"/>
                <a:gd name="connsiteY57" fmla="*/ 2570014 h 3926293"/>
                <a:gd name="connsiteX58" fmla="*/ 2560470 w 3161869"/>
                <a:gd name="connsiteY58" fmla="*/ 2466488 h 3926293"/>
                <a:gd name="connsiteX59" fmla="*/ 2372035 w 3161869"/>
                <a:gd name="connsiteY59" fmla="*/ 2315166 h 3926293"/>
                <a:gd name="connsiteX60" fmla="*/ 2211740 w 3161869"/>
                <a:gd name="connsiteY60" fmla="*/ 2239230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658094 w 3161869"/>
                <a:gd name="connsiteY70" fmla="*/ 1073462 h 3926293"/>
                <a:gd name="connsiteX71" fmla="*/ 1572637 w 3161869"/>
                <a:gd name="connsiteY71" fmla="*/ 1013642 h 3926293"/>
                <a:gd name="connsiteX72" fmla="*/ 1570135 w 3161869"/>
                <a:gd name="connsiteY72" fmla="*/ 946252 h 3926293"/>
                <a:gd name="connsiteX73" fmla="*/ 1508787 w 3161869"/>
                <a:gd name="connsiteY73" fmla="*/ 90852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811228 w 3161869"/>
                <a:gd name="connsiteY55" fmla="*/ 2749414 h 3926293"/>
                <a:gd name="connsiteX56" fmla="*/ 2709950 w 3161869"/>
                <a:gd name="connsiteY56" fmla="*/ 2603712 h 3926293"/>
                <a:gd name="connsiteX57" fmla="*/ 2633842 w 3161869"/>
                <a:gd name="connsiteY57" fmla="*/ 2570014 h 3926293"/>
                <a:gd name="connsiteX58" fmla="*/ 2560470 w 3161869"/>
                <a:gd name="connsiteY58" fmla="*/ 2466488 h 3926293"/>
                <a:gd name="connsiteX59" fmla="*/ 2372035 w 3161869"/>
                <a:gd name="connsiteY59" fmla="*/ 2315166 h 3926293"/>
                <a:gd name="connsiteX60" fmla="*/ 2211740 w 3161869"/>
                <a:gd name="connsiteY60" fmla="*/ 2239230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658094 w 3161869"/>
                <a:gd name="connsiteY70" fmla="*/ 1073462 h 3926293"/>
                <a:gd name="connsiteX71" fmla="*/ 1572637 w 3161869"/>
                <a:gd name="connsiteY71" fmla="*/ 1013642 h 3926293"/>
                <a:gd name="connsiteX72" fmla="*/ 1570135 w 3161869"/>
                <a:gd name="connsiteY72" fmla="*/ 946252 h 3926293"/>
                <a:gd name="connsiteX73" fmla="*/ 1508787 w 3161869"/>
                <a:gd name="connsiteY73" fmla="*/ 90852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709950 w 3161869"/>
                <a:gd name="connsiteY56" fmla="*/ 2603712 h 3926293"/>
                <a:gd name="connsiteX57" fmla="*/ 2633842 w 3161869"/>
                <a:gd name="connsiteY57" fmla="*/ 2570014 h 3926293"/>
                <a:gd name="connsiteX58" fmla="*/ 2560470 w 3161869"/>
                <a:gd name="connsiteY58" fmla="*/ 2466488 h 3926293"/>
                <a:gd name="connsiteX59" fmla="*/ 2372035 w 3161869"/>
                <a:gd name="connsiteY59" fmla="*/ 2315166 h 3926293"/>
                <a:gd name="connsiteX60" fmla="*/ 2211740 w 3161869"/>
                <a:gd name="connsiteY60" fmla="*/ 2239230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658094 w 3161869"/>
                <a:gd name="connsiteY70" fmla="*/ 1073462 h 3926293"/>
                <a:gd name="connsiteX71" fmla="*/ 1572637 w 3161869"/>
                <a:gd name="connsiteY71" fmla="*/ 1013642 h 3926293"/>
                <a:gd name="connsiteX72" fmla="*/ 1570135 w 3161869"/>
                <a:gd name="connsiteY72" fmla="*/ 946252 h 3926293"/>
                <a:gd name="connsiteX73" fmla="*/ 1508787 w 3161869"/>
                <a:gd name="connsiteY73" fmla="*/ 90852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633842 w 3161869"/>
                <a:gd name="connsiteY57" fmla="*/ 2570014 h 3926293"/>
                <a:gd name="connsiteX58" fmla="*/ 2560470 w 3161869"/>
                <a:gd name="connsiteY58" fmla="*/ 2466488 h 3926293"/>
                <a:gd name="connsiteX59" fmla="*/ 2372035 w 3161869"/>
                <a:gd name="connsiteY59" fmla="*/ 2315166 h 3926293"/>
                <a:gd name="connsiteX60" fmla="*/ 2211740 w 3161869"/>
                <a:gd name="connsiteY60" fmla="*/ 2239230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658094 w 3161869"/>
                <a:gd name="connsiteY70" fmla="*/ 1073462 h 3926293"/>
                <a:gd name="connsiteX71" fmla="*/ 1572637 w 3161869"/>
                <a:gd name="connsiteY71" fmla="*/ 1013642 h 3926293"/>
                <a:gd name="connsiteX72" fmla="*/ 1570135 w 3161869"/>
                <a:gd name="connsiteY72" fmla="*/ 946252 h 3926293"/>
                <a:gd name="connsiteX73" fmla="*/ 1508787 w 3161869"/>
                <a:gd name="connsiteY73" fmla="*/ 90852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560470 w 3161869"/>
                <a:gd name="connsiteY58" fmla="*/ 2466488 h 3926293"/>
                <a:gd name="connsiteX59" fmla="*/ 2372035 w 3161869"/>
                <a:gd name="connsiteY59" fmla="*/ 2315166 h 3926293"/>
                <a:gd name="connsiteX60" fmla="*/ 2211740 w 3161869"/>
                <a:gd name="connsiteY60" fmla="*/ 2239230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658094 w 3161869"/>
                <a:gd name="connsiteY70" fmla="*/ 1073462 h 3926293"/>
                <a:gd name="connsiteX71" fmla="*/ 1572637 w 3161869"/>
                <a:gd name="connsiteY71" fmla="*/ 1013642 h 3926293"/>
                <a:gd name="connsiteX72" fmla="*/ 1570135 w 3161869"/>
                <a:gd name="connsiteY72" fmla="*/ 946252 h 3926293"/>
                <a:gd name="connsiteX73" fmla="*/ 1508787 w 3161869"/>
                <a:gd name="connsiteY73" fmla="*/ 90852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72035 w 3161869"/>
                <a:gd name="connsiteY59" fmla="*/ 2315166 h 3926293"/>
                <a:gd name="connsiteX60" fmla="*/ 2211740 w 3161869"/>
                <a:gd name="connsiteY60" fmla="*/ 2239230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658094 w 3161869"/>
                <a:gd name="connsiteY70" fmla="*/ 1073462 h 3926293"/>
                <a:gd name="connsiteX71" fmla="*/ 1572637 w 3161869"/>
                <a:gd name="connsiteY71" fmla="*/ 1013642 h 3926293"/>
                <a:gd name="connsiteX72" fmla="*/ 1570135 w 3161869"/>
                <a:gd name="connsiteY72" fmla="*/ 946252 h 3926293"/>
                <a:gd name="connsiteX73" fmla="*/ 1508787 w 3161869"/>
                <a:gd name="connsiteY73" fmla="*/ 90852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9230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658094 w 3161869"/>
                <a:gd name="connsiteY70" fmla="*/ 1073462 h 3926293"/>
                <a:gd name="connsiteX71" fmla="*/ 1572637 w 3161869"/>
                <a:gd name="connsiteY71" fmla="*/ 1013642 h 3926293"/>
                <a:gd name="connsiteX72" fmla="*/ 1570135 w 3161869"/>
                <a:gd name="connsiteY72" fmla="*/ 946252 h 3926293"/>
                <a:gd name="connsiteX73" fmla="*/ 1508787 w 3161869"/>
                <a:gd name="connsiteY73" fmla="*/ 90852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658094 w 3161869"/>
                <a:gd name="connsiteY70" fmla="*/ 1073462 h 3926293"/>
                <a:gd name="connsiteX71" fmla="*/ 1572637 w 3161869"/>
                <a:gd name="connsiteY71" fmla="*/ 1013642 h 3926293"/>
                <a:gd name="connsiteX72" fmla="*/ 1570135 w 3161869"/>
                <a:gd name="connsiteY72" fmla="*/ 946252 h 3926293"/>
                <a:gd name="connsiteX73" fmla="*/ 1508787 w 3161869"/>
                <a:gd name="connsiteY73" fmla="*/ 90852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70135 w 3161869"/>
                <a:gd name="connsiteY72" fmla="*/ 946252 h 3926293"/>
                <a:gd name="connsiteX73" fmla="*/ 1508787 w 3161869"/>
                <a:gd name="connsiteY73" fmla="*/ 90852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70135 w 3161869"/>
                <a:gd name="connsiteY72" fmla="*/ 946252 h 3926293"/>
                <a:gd name="connsiteX73" fmla="*/ 1471311 w 3161869"/>
                <a:gd name="connsiteY73" fmla="*/ 92351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76084 w 3161869"/>
                <a:gd name="connsiteY75" fmla="*/ 714539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23618 w 3161869"/>
                <a:gd name="connsiteY75" fmla="*/ 767004 h 3926293"/>
                <a:gd name="connsiteX76" fmla="*/ 1330364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23618 w 3161869"/>
                <a:gd name="connsiteY75" fmla="*/ 767004 h 3926293"/>
                <a:gd name="connsiteX76" fmla="*/ 1285393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23618 w 3161869"/>
                <a:gd name="connsiteY75" fmla="*/ 767004 h 3926293"/>
                <a:gd name="connsiteX76" fmla="*/ 1285393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819383 w 3161869"/>
                <a:gd name="connsiteY80" fmla="*/ 215063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23618 w 3161869"/>
                <a:gd name="connsiteY75" fmla="*/ 767004 h 3926293"/>
                <a:gd name="connsiteX76" fmla="*/ 1285393 w 3161869"/>
                <a:gd name="connsiteY76" fmla="*/ 705444 h 3926293"/>
                <a:gd name="connsiteX77" fmla="*/ 1206205 w 3161869"/>
                <a:gd name="connsiteY77" fmla="*/ 626029 h 3926293"/>
                <a:gd name="connsiteX78" fmla="*/ 1002693 w 3161869"/>
                <a:gd name="connsiteY78" fmla="*/ 458653 h 3926293"/>
                <a:gd name="connsiteX79" fmla="*/ 909694 w 3161869"/>
                <a:gd name="connsiteY79" fmla="*/ 322343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23618 w 3161869"/>
                <a:gd name="connsiteY75" fmla="*/ 767004 h 3926293"/>
                <a:gd name="connsiteX76" fmla="*/ 1285393 w 3161869"/>
                <a:gd name="connsiteY76" fmla="*/ 705444 h 3926293"/>
                <a:gd name="connsiteX77" fmla="*/ 1206205 w 3161869"/>
                <a:gd name="connsiteY77" fmla="*/ 626029 h 3926293"/>
                <a:gd name="connsiteX78" fmla="*/ 1002693 w 3161869"/>
                <a:gd name="connsiteY78" fmla="*/ 458653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23618 w 3161869"/>
                <a:gd name="connsiteY75" fmla="*/ 767004 h 3926293"/>
                <a:gd name="connsiteX76" fmla="*/ 1285393 w 3161869"/>
                <a:gd name="connsiteY76" fmla="*/ 705444 h 3926293"/>
                <a:gd name="connsiteX77" fmla="*/ 1206205 w 3161869"/>
                <a:gd name="connsiteY77" fmla="*/ 626029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23618 w 3161869"/>
                <a:gd name="connsiteY75" fmla="*/ 767004 h 3926293"/>
                <a:gd name="connsiteX76" fmla="*/ 1285393 w 3161869"/>
                <a:gd name="connsiteY76" fmla="*/ 705444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23618 w 3161869"/>
                <a:gd name="connsiteY75" fmla="*/ 76700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682816 w 3161869"/>
                <a:gd name="connsiteY67" fmla="*/ 1340824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744163 w 3161869"/>
                <a:gd name="connsiteY66" fmla="*/ 1506673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812042 w 3161869"/>
                <a:gd name="connsiteY65" fmla="*/ 1630893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1890968 w 3161869"/>
                <a:gd name="connsiteY64" fmla="*/ 1742476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1981432 w 3161869"/>
                <a:gd name="connsiteY63" fmla="*/ 187524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026724 w 3161869"/>
                <a:gd name="connsiteY62" fmla="*/ 1997934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103636 w 3161869"/>
                <a:gd name="connsiteY61" fmla="*/ 2121117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211740 w 3161869"/>
                <a:gd name="connsiteY60" fmla="*/ 2231735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342054 w 3161869"/>
                <a:gd name="connsiteY59" fmla="*/ 2337652 h 3926293"/>
                <a:gd name="connsiteX60" fmla="*/ 2316671 w 3161869"/>
                <a:gd name="connsiteY60" fmla="*/ 2194260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93636 h 3926293"/>
                <a:gd name="connsiteX40" fmla="*/ 2418122 w 3161869"/>
                <a:gd name="connsiteY40" fmla="*/ 3926293 h 3926293"/>
                <a:gd name="connsiteX41" fmla="*/ 2544294 w 3161869"/>
                <a:gd name="connsiteY41" fmla="*/ 3906698 h 3926293"/>
                <a:gd name="connsiteX42" fmla="*/ 2677058 w 3161869"/>
                <a:gd name="connsiteY42" fmla="*/ 3902182 h 3926293"/>
                <a:gd name="connsiteX43" fmla="*/ 2838879 w 3161869"/>
                <a:gd name="connsiteY43" fmla="*/ 3884601 h 3926293"/>
                <a:gd name="connsiteX44" fmla="*/ 2962549 w 3161869"/>
                <a:gd name="connsiteY44" fmla="*/ 384791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409510 w 3161869"/>
                <a:gd name="connsiteY59" fmla="*/ 2330157 h 3926293"/>
                <a:gd name="connsiteX60" fmla="*/ 2316671 w 3161869"/>
                <a:gd name="connsiteY60" fmla="*/ 2194260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06698"/>
                <a:gd name="connsiteX1" fmla="*/ 157332 w 3161869"/>
                <a:gd name="connsiteY1" fmla="*/ 560592 h 3906698"/>
                <a:gd name="connsiteX2" fmla="*/ 222667 w 3161869"/>
                <a:gd name="connsiteY2" fmla="*/ 678921 h 3906698"/>
                <a:gd name="connsiteX3" fmla="*/ 340843 w 3161869"/>
                <a:gd name="connsiteY3" fmla="*/ 814081 h 3906698"/>
                <a:gd name="connsiteX4" fmla="*/ 425297 w 3161869"/>
                <a:gd name="connsiteY4" fmla="*/ 897739 h 3906698"/>
                <a:gd name="connsiteX5" fmla="*/ 479436 w 3161869"/>
                <a:gd name="connsiteY5" fmla="*/ 1016692 h 3906698"/>
                <a:gd name="connsiteX6" fmla="*/ 535716 w 3161869"/>
                <a:gd name="connsiteY6" fmla="*/ 1158417 h 3906698"/>
                <a:gd name="connsiteX7" fmla="*/ 593671 w 3161869"/>
                <a:gd name="connsiteY7" fmla="*/ 1257499 h 3906698"/>
                <a:gd name="connsiteX8" fmla="*/ 676841 w 3161869"/>
                <a:gd name="connsiteY8" fmla="*/ 1401126 h 3906698"/>
                <a:gd name="connsiteX9" fmla="*/ 712635 w 3161869"/>
                <a:gd name="connsiteY9" fmla="*/ 1498408 h 3906698"/>
                <a:gd name="connsiteX10" fmla="*/ 757741 w 3161869"/>
                <a:gd name="connsiteY10" fmla="*/ 1630277 h 3906698"/>
                <a:gd name="connsiteX11" fmla="*/ 794246 w 3161869"/>
                <a:gd name="connsiteY11" fmla="*/ 1760866 h 3906698"/>
                <a:gd name="connsiteX12" fmla="*/ 871386 w 3161869"/>
                <a:gd name="connsiteY12" fmla="*/ 1858082 h 3906698"/>
                <a:gd name="connsiteX13" fmla="*/ 942931 w 3161869"/>
                <a:gd name="connsiteY13" fmla="*/ 1973869 h 3906698"/>
                <a:gd name="connsiteX14" fmla="*/ 968520 w 3161869"/>
                <a:gd name="connsiteY14" fmla="*/ 2085125 h 3906698"/>
                <a:gd name="connsiteX15" fmla="*/ 1015320 w 3161869"/>
                <a:gd name="connsiteY15" fmla="*/ 2187573 h 3906698"/>
                <a:gd name="connsiteX16" fmla="*/ 1030135 w 3161869"/>
                <a:gd name="connsiteY16" fmla="*/ 2279071 h 3906698"/>
                <a:gd name="connsiteX17" fmla="*/ 1049398 w 3161869"/>
                <a:gd name="connsiteY17" fmla="*/ 2391472 h 3906698"/>
                <a:gd name="connsiteX18" fmla="*/ 1089264 w 3161869"/>
                <a:gd name="connsiteY18" fmla="*/ 2538969 h 3906698"/>
                <a:gd name="connsiteX19" fmla="*/ 1127846 w 3161869"/>
                <a:gd name="connsiteY19" fmla="*/ 2663195 h 3906698"/>
                <a:gd name="connsiteX20" fmla="*/ 1146397 w 3161869"/>
                <a:gd name="connsiteY20" fmla="*/ 2773806 h 3906698"/>
                <a:gd name="connsiteX21" fmla="*/ 1171332 w 3161869"/>
                <a:gd name="connsiteY21" fmla="*/ 2882154 h 3906698"/>
                <a:gd name="connsiteX22" fmla="*/ 1250397 w 3161869"/>
                <a:gd name="connsiteY22" fmla="*/ 2952038 h 3906698"/>
                <a:gd name="connsiteX23" fmla="*/ 1274559 w 3161869"/>
                <a:gd name="connsiteY23" fmla="*/ 3077069 h 3906698"/>
                <a:gd name="connsiteX24" fmla="*/ 1291256 w 3161869"/>
                <a:gd name="connsiteY24" fmla="*/ 3182312 h 3906698"/>
                <a:gd name="connsiteX25" fmla="*/ 1301714 w 3161869"/>
                <a:gd name="connsiteY25" fmla="*/ 3253832 h 3906698"/>
                <a:gd name="connsiteX26" fmla="*/ 1300745 w 3161869"/>
                <a:gd name="connsiteY26" fmla="*/ 3330807 h 3906698"/>
                <a:gd name="connsiteX27" fmla="*/ 1269051 w 3161869"/>
                <a:gd name="connsiteY27" fmla="*/ 3326400 h 3906698"/>
                <a:gd name="connsiteX28" fmla="*/ 1299031 w 3161869"/>
                <a:gd name="connsiteY28" fmla="*/ 3395817 h 3906698"/>
                <a:gd name="connsiteX29" fmla="*/ 1297981 w 3161869"/>
                <a:gd name="connsiteY29" fmla="*/ 3483376 h 3906698"/>
                <a:gd name="connsiteX30" fmla="*/ 1316263 w 3161869"/>
                <a:gd name="connsiteY30" fmla="*/ 3560288 h 3906698"/>
                <a:gd name="connsiteX31" fmla="*/ 1251049 w 3161869"/>
                <a:gd name="connsiteY31" fmla="*/ 3547399 h 3906698"/>
                <a:gd name="connsiteX32" fmla="*/ 1391526 w 3161869"/>
                <a:gd name="connsiteY32" fmla="*/ 3704529 h 3906698"/>
                <a:gd name="connsiteX33" fmla="*/ 1516113 w 3161869"/>
                <a:gd name="connsiteY33" fmla="*/ 3721194 h 3906698"/>
                <a:gd name="connsiteX34" fmla="*/ 1620615 w 3161869"/>
                <a:gd name="connsiteY34" fmla="*/ 3761481 h 3906698"/>
                <a:gd name="connsiteX35" fmla="*/ 1737815 w 3161869"/>
                <a:gd name="connsiteY35" fmla="*/ 3797679 h 3906698"/>
                <a:gd name="connsiteX36" fmla="*/ 1839387 w 3161869"/>
                <a:gd name="connsiteY36" fmla="*/ 3837356 h 3906698"/>
                <a:gd name="connsiteX37" fmla="*/ 1981187 w 3161869"/>
                <a:gd name="connsiteY37" fmla="*/ 3839370 h 3906698"/>
                <a:gd name="connsiteX38" fmla="*/ 2125550 w 3161869"/>
                <a:gd name="connsiteY38" fmla="*/ 3837355 h 3906698"/>
                <a:gd name="connsiteX39" fmla="*/ 2247754 w 3161869"/>
                <a:gd name="connsiteY39" fmla="*/ 3893636 h 3906698"/>
                <a:gd name="connsiteX40" fmla="*/ 2440607 w 3161869"/>
                <a:gd name="connsiteY40" fmla="*/ 3753906 h 3906698"/>
                <a:gd name="connsiteX41" fmla="*/ 2544294 w 3161869"/>
                <a:gd name="connsiteY41" fmla="*/ 3906698 h 3906698"/>
                <a:gd name="connsiteX42" fmla="*/ 2677058 w 3161869"/>
                <a:gd name="connsiteY42" fmla="*/ 3902182 h 3906698"/>
                <a:gd name="connsiteX43" fmla="*/ 2838879 w 3161869"/>
                <a:gd name="connsiteY43" fmla="*/ 3884601 h 3906698"/>
                <a:gd name="connsiteX44" fmla="*/ 2962549 w 3161869"/>
                <a:gd name="connsiteY44" fmla="*/ 3847916 h 3906698"/>
                <a:gd name="connsiteX45" fmla="*/ 3079748 w 3161869"/>
                <a:gd name="connsiteY45" fmla="*/ 3792124 h 3906698"/>
                <a:gd name="connsiteX46" fmla="*/ 3161604 w 3161869"/>
                <a:gd name="connsiteY46" fmla="*/ 3630303 h 3906698"/>
                <a:gd name="connsiteX47" fmla="*/ 3105700 w 3161869"/>
                <a:gd name="connsiteY47" fmla="*/ 3486389 h 3906698"/>
                <a:gd name="connsiteX48" fmla="*/ 3099595 w 3161869"/>
                <a:gd name="connsiteY48" fmla="*/ 3421229 h 3906698"/>
                <a:gd name="connsiteX49" fmla="*/ 3053287 w 3161869"/>
                <a:gd name="connsiteY49" fmla="*/ 3385082 h 3906698"/>
                <a:gd name="connsiteX50" fmla="*/ 2997902 w 3161869"/>
                <a:gd name="connsiteY50" fmla="*/ 3277216 h 3906698"/>
                <a:gd name="connsiteX51" fmla="*/ 2958956 w 3161869"/>
                <a:gd name="connsiteY51" fmla="*/ 3219823 h 3906698"/>
                <a:gd name="connsiteX52" fmla="*/ 2912011 w 3161869"/>
                <a:gd name="connsiteY52" fmla="*/ 3099780 h 3906698"/>
                <a:gd name="connsiteX53" fmla="*/ 2848725 w 3161869"/>
                <a:gd name="connsiteY53" fmla="*/ 3010366 h 3906698"/>
                <a:gd name="connsiteX54" fmla="*/ 2790918 w 3161869"/>
                <a:gd name="connsiteY54" fmla="*/ 2896292 h 3906698"/>
                <a:gd name="connsiteX55" fmla="*/ 2713792 w 3161869"/>
                <a:gd name="connsiteY55" fmla="*/ 2771899 h 3906698"/>
                <a:gd name="connsiteX56" fmla="*/ 2597524 w 3161869"/>
                <a:gd name="connsiteY56" fmla="*/ 2648683 h 3906698"/>
                <a:gd name="connsiteX57" fmla="*/ 2566386 w 3161869"/>
                <a:gd name="connsiteY57" fmla="*/ 2570014 h 3906698"/>
                <a:gd name="connsiteX58" fmla="*/ 2493014 w 3161869"/>
                <a:gd name="connsiteY58" fmla="*/ 2481478 h 3906698"/>
                <a:gd name="connsiteX59" fmla="*/ 2409510 w 3161869"/>
                <a:gd name="connsiteY59" fmla="*/ 2330157 h 3906698"/>
                <a:gd name="connsiteX60" fmla="*/ 2316671 w 3161869"/>
                <a:gd name="connsiteY60" fmla="*/ 2194260 h 3906698"/>
                <a:gd name="connsiteX61" fmla="*/ 2223558 w 3161869"/>
                <a:gd name="connsiteY61" fmla="*/ 2068652 h 3906698"/>
                <a:gd name="connsiteX62" fmla="*/ 2191616 w 3161869"/>
                <a:gd name="connsiteY62" fmla="*/ 1952963 h 3906698"/>
                <a:gd name="connsiteX63" fmla="*/ 2116343 w 3161869"/>
                <a:gd name="connsiteY63" fmla="*/ 1845262 h 3906698"/>
                <a:gd name="connsiteX64" fmla="*/ 2018384 w 3161869"/>
                <a:gd name="connsiteY64" fmla="*/ 1675020 h 3906698"/>
                <a:gd name="connsiteX65" fmla="*/ 1939458 w 3161869"/>
                <a:gd name="connsiteY65" fmla="*/ 1563438 h 3906698"/>
                <a:gd name="connsiteX66" fmla="*/ 1834104 w 3161869"/>
                <a:gd name="connsiteY66" fmla="*/ 1469198 h 3906698"/>
                <a:gd name="connsiteX67" fmla="*/ 1765262 w 3161869"/>
                <a:gd name="connsiteY67" fmla="*/ 1303349 h 3906698"/>
                <a:gd name="connsiteX68" fmla="*/ 1675247 w 3161869"/>
                <a:gd name="connsiteY68" fmla="*/ 1233757 h 3906698"/>
                <a:gd name="connsiteX69" fmla="*/ 1620432 w 3161869"/>
                <a:gd name="connsiteY69" fmla="*/ 1138288 h 3906698"/>
                <a:gd name="connsiteX70" fmla="*/ 1568153 w 3161869"/>
                <a:gd name="connsiteY70" fmla="*/ 1103443 h 3906698"/>
                <a:gd name="connsiteX71" fmla="*/ 1572637 w 3161869"/>
                <a:gd name="connsiteY71" fmla="*/ 1013642 h 3906698"/>
                <a:gd name="connsiteX72" fmla="*/ 1532659 w 3161869"/>
                <a:gd name="connsiteY72" fmla="*/ 961242 h 3906698"/>
                <a:gd name="connsiteX73" fmla="*/ 1471311 w 3161869"/>
                <a:gd name="connsiteY73" fmla="*/ 923518 h 3906698"/>
                <a:gd name="connsiteX74" fmla="*/ 1410267 w 3161869"/>
                <a:gd name="connsiteY74" fmla="*/ 834180 h 3906698"/>
                <a:gd name="connsiteX75" fmla="*/ 1383579 w 3161869"/>
                <a:gd name="connsiteY75" fmla="*/ 752014 h 3906698"/>
                <a:gd name="connsiteX76" fmla="*/ 1352849 w 3161869"/>
                <a:gd name="connsiteY76" fmla="*/ 682959 h 3906698"/>
                <a:gd name="connsiteX77" fmla="*/ 1273661 w 3161869"/>
                <a:gd name="connsiteY77" fmla="*/ 603544 h 3906698"/>
                <a:gd name="connsiteX78" fmla="*/ 1152594 w 3161869"/>
                <a:gd name="connsiteY78" fmla="*/ 398692 h 3906698"/>
                <a:gd name="connsiteX79" fmla="*/ 1029615 w 3161869"/>
                <a:gd name="connsiteY79" fmla="*/ 299858 h 3906698"/>
                <a:gd name="connsiteX80" fmla="*/ 924314 w 3161869"/>
                <a:gd name="connsiteY80" fmla="*/ 147607 h 3906698"/>
                <a:gd name="connsiteX81" fmla="*/ 756406 w 3161869"/>
                <a:gd name="connsiteY81" fmla="*/ 80291 h 3906698"/>
                <a:gd name="connsiteX82" fmla="*/ 647211 w 3161869"/>
                <a:gd name="connsiteY82" fmla="*/ 0 h 3906698"/>
                <a:gd name="connsiteX83" fmla="*/ 352376 w 3161869"/>
                <a:gd name="connsiteY83" fmla="*/ 75949 h 3906698"/>
                <a:gd name="connsiteX84" fmla="*/ 119387 w 3161869"/>
                <a:gd name="connsiteY84" fmla="*/ 121884 h 3906698"/>
                <a:gd name="connsiteX85" fmla="*/ 0 w 3161869"/>
                <a:gd name="connsiteY85" fmla="*/ 215251 h 3906698"/>
                <a:gd name="connsiteX86" fmla="*/ 4175 w 3161869"/>
                <a:gd name="connsiteY86" fmla="*/ 285383 h 3906698"/>
                <a:gd name="connsiteX87" fmla="*/ 22378 w 3161869"/>
                <a:gd name="connsiteY87" fmla="*/ 381643 h 3906698"/>
                <a:gd name="connsiteX88" fmla="*/ 98301 w 3161869"/>
                <a:gd name="connsiteY88" fmla="*/ 473608 h 3906698"/>
                <a:gd name="connsiteX0" fmla="*/ 98301 w 3161869"/>
                <a:gd name="connsiteY0" fmla="*/ 473608 h 3906698"/>
                <a:gd name="connsiteX1" fmla="*/ 157332 w 3161869"/>
                <a:gd name="connsiteY1" fmla="*/ 560592 h 3906698"/>
                <a:gd name="connsiteX2" fmla="*/ 222667 w 3161869"/>
                <a:gd name="connsiteY2" fmla="*/ 678921 h 3906698"/>
                <a:gd name="connsiteX3" fmla="*/ 340843 w 3161869"/>
                <a:gd name="connsiteY3" fmla="*/ 814081 h 3906698"/>
                <a:gd name="connsiteX4" fmla="*/ 425297 w 3161869"/>
                <a:gd name="connsiteY4" fmla="*/ 897739 h 3906698"/>
                <a:gd name="connsiteX5" fmla="*/ 479436 w 3161869"/>
                <a:gd name="connsiteY5" fmla="*/ 1016692 h 3906698"/>
                <a:gd name="connsiteX6" fmla="*/ 535716 w 3161869"/>
                <a:gd name="connsiteY6" fmla="*/ 1158417 h 3906698"/>
                <a:gd name="connsiteX7" fmla="*/ 593671 w 3161869"/>
                <a:gd name="connsiteY7" fmla="*/ 1257499 h 3906698"/>
                <a:gd name="connsiteX8" fmla="*/ 676841 w 3161869"/>
                <a:gd name="connsiteY8" fmla="*/ 1401126 h 3906698"/>
                <a:gd name="connsiteX9" fmla="*/ 712635 w 3161869"/>
                <a:gd name="connsiteY9" fmla="*/ 1498408 h 3906698"/>
                <a:gd name="connsiteX10" fmla="*/ 757741 w 3161869"/>
                <a:gd name="connsiteY10" fmla="*/ 1630277 h 3906698"/>
                <a:gd name="connsiteX11" fmla="*/ 794246 w 3161869"/>
                <a:gd name="connsiteY11" fmla="*/ 1760866 h 3906698"/>
                <a:gd name="connsiteX12" fmla="*/ 871386 w 3161869"/>
                <a:gd name="connsiteY12" fmla="*/ 1858082 h 3906698"/>
                <a:gd name="connsiteX13" fmla="*/ 942931 w 3161869"/>
                <a:gd name="connsiteY13" fmla="*/ 1973869 h 3906698"/>
                <a:gd name="connsiteX14" fmla="*/ 968520 w 3161869"/>
                <a:gd name="connsiteY14" fmla="*/ 2085125 h 3906698"/>
                <a:gd name="connsiteX15" fmla="*/ 1015320 w 3161869"/>
                <a:gd name="connsiteY15" fmla="*/ 2187573 h 3906698"/>
                <a:gd name="connsiteX16" fmla="*/ 1030135 w 3161869"/>
                <a:gd name="connsiteY16" fmla="*/ 2279071 h 3906698"/>
                <a:gd name="connsiteX17" fmla="*/ 1049398 w 3161869"/>
                <a:gd name="connsiteY17" fmla="*/ 2391472 h 3906698"/>
                <a:gd name="connsiteX18" fmla="*/ 1089264 w 3161869"/>
                <a:gd name="connsiteY18" fmla="*/ 2538969 h 3906698"/>
                <a:gd name="connsiteX19" fmla="*/ 1127846 w 3161869"/>
                <a:gd name="connsiteY19" fmla="*/ 2663195 h 3906698"/>
                <a:gd name="connsiteX20" fmla="*/ 1146397 w 3161869"/>
                <a:gd name="connsiteY20" fmla="*/ 2773806 h 3906698"/>
                <a:gd name="connsiteX21" fmla="*/ 1171332 w 3161869"/>
                <a:gd name="connsiteY21" fmla="*/ 2882154 h 3906698"/>
                <a:gd name="connsiteX22" fmla="*/ 1250397 w 3161869"/>
                <a:gd name="connsiteY22" fmla="*/ 2952038 h 3906698"/>
                <a:gd name="connsiteX23" fmla="*/ 1274559 w 3161869"/>
                <a:gd name="connsiteY23" fmla="*/ 3077069 h 3906698"/>
                <a:gd name="connsiteX24" fmla="*/ 1291256 w 3161869"/>
                <a:gd name="connsiteY24" fmla="*/ 3182312 h 3906698"/>
                <a:gd name="connsiteX25" fmla="*/ 1301714 w 3161869"/>
                <a:gd name="connsiteY25" fmla="*/ 3253832 h 3906698"/>
                <a:gd name="connsiteX26" fmla="*/ 1300745 w 3161869"/>
                <a:gd name="connsiteY26" fmla="*/ 3330807 h 3906698"/>
                <a:gd name="connsiteX27" fmla="*/ 1269051 w 3161869"/>
                <a:gd name="connsiteY27" fmla="*/ 3326400 h 3906698"/>
                <a:gd name="connsiteX28" fmla="*/ 1299031 w 3161869"/>
                <a:gd name="connsiteY28" fmla="*/ 3395817 h 3906698"/>
                <a:gd name="connsiteX29" fmla="*/ 1297981 w 3161869"/>
                <a:gd name="connsiteY29" fmla="*/ 3483376 h 3906698"/>
                <a:gd name="connsiteX30" fmla="*/ 1316263 w 3161869"/>
                <a:gd name="connsiteY30" fmla="*/ 3560288 h 3906698"/>
                <a:gd name="connsiteX31" fmla="*/ 1251049 w 3161869"/>
                <a:gd name="connsiteY31" fmla="*/ 3547399 h 3906698"/>
                <a:gd name="connsiteX32" fmla="*/ 1391526 w 3161869"/>
                <a:gd name="connsiteY32" fmla="*/ 3704529 h 3906698"/>
                <a:gd name="connsiteX33" fmla="*/ 1516113 w 3161869"/>
                <a:gd name="connsiteY33" fmla="*/ 3721194 h 3906698"/>
                <a:gd name="connsiteX34" fmla="*/ 1620615 w 3161869"/>
                <a:gd name="connsiteY34" fmla="*/ 3761481 h 3906698"/>
                <a:gd name="connsiteX35" fmla="*/ 1737815 w 3161869"/>
                <a:gd name="connsiteY35" fmla="*/ 3797679 h 3906698"/>
                <a:gd name="connsiteX36" fmla="*/ 1839387 w 3161869"/>
                <a:gd name="connsiteY36" fmla="*/ 3837356 h 3906698"/>
                <a:gd name="connsiteX37" fmla="*/ 1981187 w 3161869"/>
                <a:gd name="connsiteY37" fmla="*/ 3839370 h 3906698"/>
                <a:gd name="connsiteX38" fmla="*/ 2125550 w 3161869"/>
                <a:gd name="connsiteY38" fmla="*/ 3837355 h 3906698"/>
                <a:gd name="connsiteX39" fmla="*/ 2247754 w 3161869"/>
                <a:gd name="connsiteY39" fmla="*/ 3833676 h 3906698"/>
                <a:gd name="connsiteX40" fmla="*/ 2440607 w 3161869"/>
                <a:gd name="connsiteY40" fmla="*/ 3753906 h 3906698"/>
                <a:gd name="connsiteX41" fmla="*/ 2544294 w 3161869"/>
                <a:gd name="connsiteY41" fmla="*/ 3906698 h 3906698"/>
                <a:gd name="connsiteX42" fmla="*/ 2677058 w 3161869"/>
                <a:gd name="connsiteY42" fmla="*/ 3902182 h 3906698"/>
                <a:gd name="connsiteX43" fmla="*/ 2838879 w 3161869"/>
                <a:gd name="connsiteY43" fmla="*/ 3884601 h 3906698"/>
                <a:gd name="connsiteX44" fmla="*/ 2962549 w 3161869"/>
                <a:gd name="connsiteY44" fmla="*/ 3847916 h 3906698"/>
                <a:gd name="connsiteX45" fmla="*/ 3079748 w 3161869"/>
                <a:gd name="connsiteY45" fmla="*/ 3792124 h 3906698"/>
                <a:gd name="connsiteX46" fmla="*/ 3161604 w 3161869"/>
                <a:gd name="connsiteY46" fmla="*/ 3630303 h 3906698"/>
                <a:gd name="connsiteX47" fmla="*/ 3105700 w 3161869"/>
                <a:gd name="connsiteY47" fmla="*/ 3486389 h 3906698"/>
                <a:gd name="connsiteX48" fmla="*/ 3099595 w 3161869"/>
                <a:gd name="connsiteY48" fmla="*/ 3421229 h 3906698"/>
                <a:gd name="connsiteX49" fmla="*/ 3053287 w 3161869"/>
                <a:gd name="connsiteY49" fmla="*/ 3385082 h 3906698"/>
                <a:gd name="connsiteX50" fmla="*/ 2997902 w 3161869"/>
                <a:gd name="connsiteY50" fmla="*/ 3277216 h 3906698"/>
                <a:gd name="connsiteX51" fmla="*/ 2958956 w 3161869"/>
                <a:gd name="connsiteY51" fmla="*/ 3219823 h 3906698"/>
                <a:gd name="connsiteX52" fmla="*/ 2912011 w 3161869"/>
                <a:gd name="connsiteY52" fmla="*/ 3099780 h 3906698"/>
                <a:gd name="connsiteX53" fmla="*/ 2848725 w 3161869"/>
                <a:gd name="connsiteY53" fmla="*/ 3010366 h 3906698"/>
                <a:gd name="connsiteX54" fmla="*/ 2790918 w 3161869"/>
                <a:gd name="connsiteY54" fmla="*/ 2896292 h 3906698"/>
                <a:gd name="connsiteX55" fmla="*/ 2713792 w 3161869"/>
                <a:gd name="connsiteY55" fmla="*/ 2771899 h 3906698"/>
                <a:gd name="connsiteX56" fmla="*/ 2597524 w 3161869"/>
                <a:gd name="connsiteY56" fmla="*/ 2648683 h 3906698"/>
                <a:gd name="connsiteX57" fmla="*/ 2566386 w 3161869"/>
                <a:gd name="connsiteY57" fmla="*/ 2570014 h 3906698"/>
                <a:gd name="connsiteX58" fmla="*/ 2493014 w 3161869"/>
                <a:gd name="connsiteY58" fmla="*/ 2481478 h 3906698"/>
                <a:gd name="connsiteX59" fmla="*/ 2409510 w 3161869"/>
                <a:gd name="connsiteY59" fmla="*/ 2330157 h 3906698"/>
                <a:gd name="connsiteX60" fmla="*/ 2316671 w 3161869"/>
                <a:gd name="connsiteY60" fmla="*/ 2194260 h 3906698"/>
                <a:gd name="connsiteX61" fmla="*/ 2223558 w 3161869"/>
                <a:gd name="connsiteY61" fmla="*/ 2068652 h 3906698"/>
                <a:gd name="connsiteX62" fmla="*/ 2191616 w 3161869"/>
                <a:gd name="connsiteY62" fmla="*/ 1952963 h 3906698"/>
                <a:gd name="connsiteX63" fmla="*/ 2116343 w 3161869"/>
                <a:gd name="connsiteY63" fmla="*/ 1845262 h 3906698"/>
                <a:gd name="connsiteX64" fmla="*/ 2018384 w 3161869"/>
                <a:gd name="connsiteY64" fmla="*/ 1675020 h 3906698"/>
                <a:gd name="connsiteX65" fmla="*/ 1939458 w 3161869"/>
                <a:gd name="connsiteY65" fmla="*/ 1563438 h 3906698"/>
                <a:gd name="connsiteX66" fmla="*/ 1834104 w 3161869"/>
                <a:gd name="connsiteY66" fmla="*/ 1469198 h 3906698"/>
                <a:gd name="connsiteX67" fmla="*/ 1765262 w 3161869"/>
                <a:gd name="connsiteY67" fmla="*/ 1303349 h 3906698"/>
                <a:gd name="connsiteX68" fmla="*/ 1675247 w 3161869"/>
                <a:gd name="connsiteY68" fmla="*/ 1233757 h 3906698"/>
                <a:gd name="connsiteX69" fmla="*/ 1620432 w 3161869"/>
                <a:gd name="connsiteY69" fmla="*/ 1138288 h 3906698"/>
                <a:gd name="connsiteX70" fmla="*/ 1568153 w 3161869"/>
                <a:gd name="connsiteY70" fmla="*/ 1103443 h 3906698"/>
                <a:gd name="connsiteX71" fmla="*/ 1572637 w 3161869"/>
                <a:gd name="connsiteY71" fmla="*/ 1013642 h 3906698"/>
                <a:gd name="connsiteX72" fmla="*/ 1532659 w 3161869"/>
                <a:gd name="connsiteY72" fmla="*/ 961242 h 3906698"/>
                <a:gd name="connsiteX73" fmla="*/ 1471311 w 3161869"/>
                <a:gd name="connsiteY73" fmla="*/ 923518 h 3906698"/>
                <a:gd name="connsiteX74" fmla="*/ 1410267 w 3161869"/>
                <a:gd name="connsiteY74" fmla="*/ 834180 h 3906698"/>
                <a:gd name="connsiteX75" fmla="*/ 1383579 w 3161869"/>
                <a:gd name="connsiteY75" fmla="*/ 752014 h 3906698"/>
                <a:gd name="connsiteX76" fmla="*/ 1352849 w 3161869"/>
                <a:gd name="connsiteY76" fmla="*/ 682959 h 3906698"/>
                <a:gd name="connsiteX77" fmla="*/ 1273661 w 3161869"/>
                <a:gd name="connsiteY77" fmla="*/ 603544 h 3906698"/>
                <a:gd name="connsiteX78" fmla="*/ 1152594 w 3161869"/>
                <a:gd name="connsiteY78" fmla="*/ 398692 h 3906698"/>
                <a:gd name="connsiteX79" fmla="*/ 1029615 w 3161869"/>
                <a:gd name="connsiteY79" fmla="*/ 299858 h 3906698"/>
                <a:gd name="connsiteX80" fmla="*/ 924314 w 3161869"/>
                <a:gd name="connsiteY80" fmla="*/ 147607 h 3906698"/>
                <a:gd name="connsiteX81" fmla="*/ 756406 w 3161869"/>
                <a:gd name="connsiteY81" fmla="*/ 80291 h 3906698"/>
                <a:gd name="connsiteX82" fmla="*/ 647211 w 3161869"/>
                <a:gd name="connsiteY82" fmla="*/ 0 h 3906698"/>
                <a:gd name="connsiteX83" fmla="*/ 352376 w 3161869"/>
                <a:gd name="connsiteY83" fmla="*/ 75949 h 3906698"/>
                <a:gd name="connsiteX84" fmla="*/ 119387 w 3161869"/>
                <a:gd name="connsiteY84" fmla="*/ 121884 h 3906698"/>
                <a:gd name="connsiteX85" fmla="*/ 0 w 3161869"/>
                <a:gd name="connsiteY85" fmla="*/ 215251 h 3906698"/>
                <a:gd name="connsiteX86" fmla="*/ 4175 w 3161869"/>
                <a:gd name="connsiteY86" fmla="*/ 285383 h 3906698"/>
                <a:gd name="connsiteX87" fmla="*/ 22378 w 3161869"/>
                <a:gd name="connsiteY87" fmla="*/ 381643 h 3906698"/>
                <a:gd name="connsiteX88" fmla="*/ 98301 w 3161869"/>
                <a:gd name="connsiteY88" fmla="*/ 473608 h 3906698"/>
                <a:gd name="connsiteX0" fmla="*/ 98301 w 3161869"/>
                <a:gd name="connsiteY0" fmla="*/ 473608 h 3906698"/>
                <a:gd name="connsiteX1" fmla="*/ 157332 w 3161869"/>
                <a:gd name="connsiteY1" fmla="*/ 560592 h 3906698"/>
                <a:gd name="connsiteX2" fmla="*/ 222667 w 3161869"/>
                <a:gd name="connsiteY2" fmla="*/ 678921 h 3906698"/>
                <a:gd name="connsiteX3" fmla="*/ 340843 w 3161869"/>
                <a:gd name="connsiteY3" fmla="*/ 814081 h 3906698"/>
                <a:gd name="connsiteX4" fmla="*/ 425297 w 3161869"/>
                <a:gd name="connsiteY4" fmla="*/ 897739 h 3906698"/>
                <a:gd name="connsiteX5" fmla="*/ 479436 w 3161869"/>
                <a:gd name="connsiteY5" fmla="*/ 1016692 h 3906698"/>
                <a:gd name="connsiteX6" fmla="*/ 535716 w 3161869"/>
                <a:gd name="connsiteY6" fmla="*/ 1158417 h 3906698"/>
                <a:gd name="connsiteX7" fmla="*/ 593671 w 3161869"/>
                <a:gd name="connsiteY7" fmla="*/ 1257499 h 3906698"/>
                <a:gd name="connsiteX8" fmla="*/ 676841 w 3161869"/>
                <a:gd name="connsiteY8" fmla="*/ 1401126 h 3906698"/>
                <a:gd name="connsiteX9" fmla="*/ 712635 w 3161869"/>
                <a:gd name="connsiteY9" fmla="*/ 1498408 h 3906698"/>
                <a:gd name="connsiteX10" fmla="*/ 757741 w 3161869"/>
                <a:gd name="connsiteY10" fmla="*/ 1630277 h 3906698"/>
                <a:gd name="connsiteX11" fmla="*/ 794246 w 3161869"/>
                <a:gd name="connsiteY11" fmla="*/ 1760866 h 3906698"/>
                <a:gd name="connsiteX12" fmla="*/ 871386 w 3161869"/>
                <a:gd name="connsiteY12" fmla="*/ 1858082 h 3906698"/>
                <a:gd name="connsiteX13" fmla="*/ 942931 w 3161869"/>
                <a:gd name="connsiteY13" fmla="*/ 1973869 h 3906698"/>
                <a:gd name="connsiteX14" fmla="*/ 968520 w 3161869"/>
                <a:gd name="connsiteY14" fmla="*/ 2085125 h 3906698"/>
                <a:gd name="connsiteX15" fmla="*/ 1015320 w 3161869"/>
                <a:gd name="connsiteY15" fmla="*/ 2187573 h 3906698"/>
                <a:gd name="connsiteX16" fmla="*/ 1030135 w 3161869"/>
                <a:gd name="connsiteY16" fmla="*/ 2279071 h 3906698"/>
                <a:gd name="connsiteX17" fmla="*/ 1049398 w 3161869"/>
                <a:gd name="connsiteY17" fmla="*/ 2391472 h 3906698"/>
                <a:gd name="connsiteX18" fmla="*/ 1089264 w 3161869"/>
                <a:gd name="connsiteY18" fmla="*/ 2538969 h 3906698"/>
                <a:gd name="connsiteX19" fmla="*/ 1127846 w 3161869"/>
                <a:gd name="connsiteY19" fmla="*/ 2663195 h 3906698"/>
                <a:gd name="connsiteX20" fmla="*/ 1146397 w 3161869"/>
                <a:gd name="connsiteY20" fmla="*/ 2773806 h 3906698"/>
                <a:gd name="connsiteX21" fmla="*/ 1171332 w 3161869"/>
                <a:gd name="connsiteY21" fmla="*/ 2882154 h 3906698"/>
                <a:gd name="connsiteX22" fmla="*/ 1250397 w 3161869"/>
                <a:gd name="connsiteY22" fmla="*/ 2952038 h 3906698"/>
                <a:gd name="connsiteX23" fmla="*/ 1274559 w 3161869"/>
                <a:gd name="connsiteY23" fmla="*/ 3077069 h 3906698"/>
                <a:gd name="connsiteX24" fmla="*/ 1291256 w 3161869"/>
                <a:gd name="connsiteY24" fmla="*/ 3182312 h 3906698"/>
                <a:gd name="connsiteX25" fmla="*/ 1301714 w 3161869"/>
                <a:gd name="connsiteY25" fmla="*/ 3253832 h 3906698"/>
                <a:gd name="connsiteX26" fmla="*/ 1300745 w 3161869"/>
                <a:gd name="connsiteY26" fmla="*/ 3330807 h 3906698"/>
                <a:gd name="connsiteX27" fmla="*/ 1269051 w 3161869"/>
                <a:gd name="connsiteY27" fmla="*/ 3326400 h 3906698"/>
                <a:gd name="connsiteX28" fmla="*/ 1299031 w 3161869"/>
                <a:gd name="connsiteY28" fmla="*/ 3395817 h 3906698"/>
                <a:gd name="connsiteX29" fmla="*/ 1297981 w 3161869"/>
                <a:gd name="connsiteY29" fmla="*/ 3483376 h 3906698"/>
                <a:gd name="connsiteX30" fmla="*/ 1316263 w 3161869"/>
                <a:gd name="connsiteY30" fmla="*/ 3560288 h 3906698"/>
                <a:gd name="connsiteX31" fmla="*/ 1251049 w 3161869"/>
                <a:gd name="connsiteY31" fmla="*/ 3547399 h 3906698"/>
                <a:gd name="connsiteX32" fmla="*/ 1391526 w 3161869"/>
                <a:gd name="connsiteY32" fmla="*/ 3704529 h 3906698"/>
                <a:gd name="connsiteX33" fmla="*/ 1516113 w 3161869"/>
                <a:gd name="connsiteY33" fmla="*/ 3721194 h 3906698"/>
                <a:gd name="connsiteX34" fmla="*/ 1620615 w 3161869"/>
                <a:gd name="connsiteY34" fmla="*/ 3761481 h 3906698"/>
                <a:gd name="connsiteX35" fmla="*/ 1737815 w 3161869"/>
                <a:gd name="connsiteY35" fmla="*/ 3797679 h 3906698"/>
                <a:gd name="connsiteX36" fmla="*/ 1839387 w 3161869"/>
                <a:gd name="connsiteY36" fmla="*/ 3837356 h 3906698"/>
                <a:gd name="connsiteX37" fmla="*/ 1981187 w 3161869"/>
                <a:gd name="connsiteY37" fmla="*/ 3839370 h 3906698"/>
                <a:gd name="connsiteX38" fmla="*/ 2125550 w 3161869"/>
                <a:gd name="connsiteY38" fmla="*/ 3837355 h 3906698"/>
                <a:gd name="connsiteX39" fmla="*/ 2247754 w 3161869"/>
                <a:gd name="connsiteY39" fmla="*/ 3833676 h 3906698"/>
                <a:gd name="connsiteX40" fmla="*/ 2440607 w 3161869"/>
                <a:gd name="connsiteY40" fmla="*/ 3806371 h 3906698"/>
                <a:gd name="connsiteX41" fmla="*/ 2544294 w 3161869"/>
                <a:gd name="connsiteY41" fmla="*/ 3906698 h 3906698"/>
                <a:gd name="connsiteX42" fmla="*/ 2677058 w 3161869"/>
                <a:gd name="connsiteY42" fmla="*/ 3902182 h 3906698"/>
                <a:gd name="connsiteX43" fmla="*/ 2838879 w 3161869"/>
                <a:gd name="connsiteY43" fmla="*/ 3884601 h 3906698"/>
                <a:gd name="connsiteX44" fmla="*/ 2962549 w 3161869"/>
                <a:gd name="connsiteY44" fmla="*/ 3847916 h 3906698"/>
                <a:gd name="connsiteX45" fmla="*/ 3079748 w 3161869"/>
                <a:gd name="connsiteY45" fmla="*/ 3792124 h 3906698"/>
                <a:gd name="connsiteX46" fmla="*/ 3161604 w 3161869"/>
                <a:gd name="connsiteY46" fmla="*/ 3630303 h 3906698"/>
                <a:gd name="connsiteX47" fmla="*/ 3105700 w 3161869"/>
                <a:gd name="connsiteY47" fmla="*/ 3486389 h 3906698"/>
                <a:gd name="connsiteX48" fmla="*/ 3099595 w 3161869"/>
                <a:gd name="connsiteY48" fmla="*/ 3421229 h 3906698"/>
                <a:gd name="connsiteX49" fmla="*/ 3053287 w 3161869"/>
                <a:gd name="connsiteY49" fmla="*/ 3385082 h 3906698"/>
                <a:gd name="connsiteX50" fmla="*/ 2997902 w 3161869"/>
                <a:gd name="connsiteY50" fmla="*/ 3277216 h 3906698"/>
                <a:gd name="connsiteX51" fmla="*/ 2958956 w 3161869"/>
                <a:gd name="connsiteY51" fmla="*/ 3219823 h 3906698"/>
                <a:gd name="connsiteX52" fmla="*/ 2912011 w 3161869"/>
                <a:gd name="connsiteY52" fmla="*/ 3099780 h 3906698"/>
                <a:gd name="connsiteX53" fmla="*/ 2848725 w 3161869"/>
                <a:gd name="connsiteY53" fmla="*/ 3010366 h 3906698"/>
                <a:gd name="connsiteX54" fmla="*/ 2790918 w 3161869"/>
                <a:gd name="connsiteY54" fmla="*/ 2896292 h 3906698"/>
                <a:gd name="connsiteX55" fmla="*/ 2713792 w 3161869"/>
                <a:gd name="connsiteY55" fmla="*/ 2771899 h 3906698"/>
                <a:gd name="connsiteX56" fmla="*/ 2597524 w 3161869"/>
                <a:gd name="connsiteY56" fmla="*/ 2648683 h 3906698"/>
                <a:gd name="connsiteX57" fmla="*/ 2566386 w 3161869"/>
                <a:gd name="connsiteY57" fmla="*/ 2570014 h 3906698"/>
                <a:gd name="connsiteX58" fmla="*/ 2493014 w 3161869"/>
                <a:gd name="connsiteY58" fmla="*/ 2481478 h 3906698"/>
                <a:gd name="connsiteX59" fmla="*/ 2409510 w 3161869"/>
                <a:gd name="connsiteY59" fmla="*/ 2330157 h 3906698"/>
                <a:gd name="connsiteX60" fmla="*/ 2316671 w 3161869"/>
                <a:gd name="connsiteY60" fmla="*/ 2194260 h 3906698"/>
                <a:gd name="connsiteX61" fmla="*/ 2223558 w 3161869"/>
                <a:gd name="connsiteY61" fmla="*/ 2068652 h 3906698"/>
                <a:gd name="connsiteX62" fmla="*/ 2191616 w 3161869"/>
                <a:gd name="connsiteY62" fmla="*/ 1952963 h 3906698"/>
                <a:gd name="connsiteX63" fmla="*/ 2116343 w 3161869"/>
                <a:gd name="connsiteY63" fmla="*/ 1845262 h 3906698"/>
                <a:gd name="connsiteX64" fmla="*/ 2018384 w 3161869"/>
                <a:gd name="connsiteY64" fmla="*/ 1675020 h 3906698"/>
                <a:gd name="connsiteX65" fmla="*/ 1939458 w 3161869"/>
                <a:gd name="connsiteY65" fmla="*/ 1563438 h 3906698"/>
                <a:gd name="connsiteX66" fmla="*/ 1834104 w 3161869"/>
                <a:gd name="connsiteY66" fmla="*/ 1469198 h 3906698"/>
                <a:gd name="connsiteX67" fmla="*/ 1765262 w 3161869"/>
                <a:gd name="connsiteY67" fmla="*/ 1303349 h 3906698"/>
                <a:gd name="connsiteX68" fmla="*/ 1675247 w 3161869"/>
                <a:gd name="connsiteY68" fmla="*/ 1233757 h 3906698"/>
                <a:gd name="connsiteX69" fmla="*/ 1620432 w 3161869"/>
                <a:gd name="connsiteY69" fmla="*/ 1138288 h 3906698"/>
                <a:gd name="connsiteX70" fmla="*/ 1568153 w 3161869"/>
                <a:gd name="connsiteY70" fmla="*/ 1103443 h 3906698"/>
                <a:gd name="connsiteX71" fmla="*/ 1572637 w 3161869"/>
                <a:gd name="connsiteY71" fmla="*/ 1013642 h 3906698"/>
                <a:gd name="connsiteX72" fmla="*/ 1532659 w 3161869"/>
                <a:gd name="connsiteY72" fmla="*/ 961242 h 3906698"/>
                <a:gd name="connsiteX73" fmla="*/ 1471311 w 3161869"/>
                <a:gd name="connsiteY73" fmla="*/ 923518 h 3906698"/>
                <a:gd name="connsiteX74" fmla="*/ 1410267 w 3161869"/>
                <a:gd name="connsiteY74" fmla="*/ 834180 h 3906698"/>
                <a:gd name="connsiteX75" fmla="*/ 1383579 w 3161869"/>
                <a:gd name="connsiteY75" fmla="*/ 752014 h 3906698"/>
                <a:gd name="connsiteX76" fmla="*/ 1352849 w 3161869"/>
                <a:gd name="connsiteY76" fmla="*/ 682959 h 3906698"/>
                <a:gd name="connsiteX77" fmla="*/ 1273661 w 3161869"/>
                <a:gd name="connsiteY77" fmla="*/ 603544 h 3906698"/>
                <a:gd name="connsiteX78" fmla="*/ 1152594 w 3161869"/>
                <a:gd name="connsiteY78" fmla="*/ 398692 h 3906698"/>
                <a:gd name="connsiteX79" fmla="*/ 1029615 w 3161869"/>
                <a:gd name="connsiteY79" fmla="*/ 299858 h 3906698"/>
                <a:gd name="connsiteX80" fmla="*/ 924314 w 3161869"/>
                <a:gd name="connsiteY80" fmla="*/ 147607 h 3906698"/>
                <a:gd name="connsiteX81" fmla="*/ 756406 w 3161869"/>
                <a:gd name="connsiteY81" fmla="*/ 80291 h 3906698"/>
                <a:gd name="connsiteX82" fmla="*/ 647211 w 3161869"/>
                <a:gd name="connsiteY82" fmla="*/ 0 h 3906698"/>
                <a:gd name="connsiteX83" fmla="*/ 352376 w 3161869"/>
                <a:gd name="connsiteY83" fmla="*/ 75949 h 3906698"/>
                <a:gd name="connsiteX84" fmla="*/ 119387 w 3161869"/>
                <a:gd name="connsiteY84" fmla="*/ 121884 h 3906698"/>
                <a:gd name="connsiteX85" fmla="*/ 0 w 3161869"/>
                <a:gd name="connsiteY85" fmla="*/ 215251 h 3906698"/>
                <a:gd name="connsiteX86" fmla="*/ 4175 w 3161869"/>
                <a:gd name="connsiteY86" fmla="*/ 285383 h 3906698"/>
                <a:gd name="connsiteX87" fmla="*/ 22378 w 3161869"/>
                <a:gd name="connsiteY87" fmla="*/ 381643 h 3906698"/>
                <a:gd name="connsiteX88" fmla="*/ 98301 w 3161869"/>
                <a:gd name="connsiteY88" fmla="*/ 473608 h 3906698"/>
                <a:gd name="connsiteX0" fmla="*/ 98301 w 3161869"/>
                <a:gd name="connsiteY0" fmla="*/ 473608 h 3906698"/>
                <a:gd name="connsiteX1" fmla="*/ 157332 w 3161869"/>
                <a:gd name="connsiteY1" fmla="*/ 560592 h 3906698"/>
                <a:gd name="connsiteX2" fmla="*/ 222667 w 3161869"/>
                <a:gd name="connsiteY2" fmla="*/ 678921 h 3906698"/>
                <a:gd name="connsiteX3" fmla="*/ 340843 w 3161869"/>
                <a:gd name="connsiteY3" fmla="*/ 814081 h 3906698"/>
                <a:gd name="connsiteX4" fmla="*/ 425297 w 3161869"/>
                <a:gd name="connsiteY4" fmla="*/ 897739 h 3906698"/>
                <a:gd name="connsiteX5" fmla="*/ 479436 w 3161869"/>
                <a:gd name="connsiteY5" fmla="*/ 1016692 h 3906698"/>
                <a:gd name="connsiteX6" fmla="*/ 535716 w 3161869"/>
                <a:gd name="connsiteY6" fmla="*/ 1158417 h 3906698"/>
                <a:gd name="connsiteX7" fmla="*/ 593671 w 3161869"/>
                <a:gd name="connsiteY7" fmla="*/ 1257499 h 3906698"/>
                <a:gd name="connsiteX8" fmla="*/ 676841 w 3161869"/>
                <a:gd name="connsiteY8" fmla="*/ 1401126 h 3906698"/>
                <a:gd name="connsiteX9" fmla="*/ 712635 w 3161869"/>
                <a:gd name="connsiteY9" fmla="*/ 1498408 h 3906698"/>
                <a:gd name="connsiteX10" fmla="*/ 757741 w 3161869"/>
                <a:gd name="connsiteY10" fmla="*/ 1630277 h 3906698"/>
                <a:gd name="connsiteX11" fmla="*/ 794246 w 3161869"/>
                <a:gd name="connsiteY11" fmla="*/ 1760866 h 3906698"/>
                <a:gd name="connsiteX12" fmla="*/ 871386 w 3161869"/>
                <a:gd name="connsiteY12" fmla="*/ 1858082 h 3906698"/>
                <a:gd name="connsiteX13" fmla="*/ 942931 w 3161869"/>
                <a:gd name="connsiteY13" fmla="*/ 1973869 h 3906698"/>
                <a:gd name="connsiteX14" fmla="*/ 968520 w 3161869"/>
                <a:gd name="connsiteY14" fmla="*/ 2085125 h 3906698"/>
                <a:gd name="connsiteX15" fmla="*/ 1015320 w 3161869"/>
                <a:gd name="connsiteY15" fmla="*/ 2187573 h 3906698"/>
                <a:gd name="connsiteX16" fmla="*/ 1030135 w 3161869"/>
                <a:gd name="connsiteY16" fmla="*/ 2279071 h 3906698"/>
                <a:gd name="connsiteX17" fmla="*/ 1049398 w 3161869"/>
                <a:gd name="connsiteY17" fmla="*/ 2391472 h 3906698"/>
                <a:gd name="connsiteX18" fmla="*/ 1089264 w 3161869"/>
                <a:gd name="connsiteY18" fmla="*/ 2538969 h 3906698"/>
                <a:gd name="connsiteX19" fmla="*/ 1127846 w 3161869"/>
                <a:gd name="connsiteY19" fmla="*/ 2663195 h 3906698"/>
                <a:gd name="connsiteX20" fmla="*/ 1146397 w 3161869"/>
                <a:gd name="connsiteY20" fmla="*/ 2773806 h 3906698"/>
                <a:gd name="connsiteX21" fmla="*/ 1171332 w 3161869"/>
                <a:gd name="connsiteY21" fmla="*/ 2882154 h 3906698"/>
                <a:gd name="connsiteX22" fmla="*/ 1250397 w 3161869"/>
                <a:gd name="connsiteY22" fmla="*/ 2952038 h 3906698"/>
                <a:gd name="connsiteX23" fmla="*/ 1274559 w 3161869"/>
                <a:gd name="connsiteY23" fmla="*/ 3077069 h 3906698"/>
                <a:gd name="connsiteX24" fmla="*/ 1291256 w 3161869"/>
                <a:gd name="connsiteY24" fmla="*/ 3182312 h 3906698"/>
                <a:gd name="connsiteX25" fmla="*/ 1301714 w 3161869"/>
                <a:gd name="connsiteY25" fmla="*/ 3253832 h 3906698"/>
                <a:gd name="connsiteX26" fmla="*/ 1300745 w 3161869"/>
                <a:gd name="connsiteY26" fmla="*/ 3330807 h 3906698"/>
                <a:gd name="connsiteX27" fmla="*/ 1269051 w 3161869"/>
                <a:gd name="connsiteY27" fmla="*/ 3326400 h 3906698"/>
                <a:gd name="connsiteX28" fmla="*/ 1299031 w 3161869"/>
                <a:gd name="connsiteY28" fmla="*/ 3395817 h 3906698"/>
                <a:gd name="connsiteX29" fmla="*/ 1297981 w 3161869"/>
                <a:gd name="connsiteY29" fmla="*/ 3483376 h 3906698"/>
                <a:gd name="connsiteX30" fmla="*/ 1316263 w 3161869"/>
                <a:gd name="connsiteY30" fmla="*/ 3560288 h 3906698"/>
                <a:gd name="connsiteX31" fmla="*/ 1251049 w 3161869"/>
                <a:gd name="connsiteY31" fmla="*/ 3547399 h 3906698"/>
                <a:gd name="connsiteX32" fmla="*/ 1391526 w 3161869"/>
                <a:gd name="connsiteY32" fmla="*/ 3704529 h 3906698"/>
                <a:gd name="connsiteX33" fmla="*/ 1516113 w 3161869"/>
                <a:gd name="connsiteY33" fmla="*/ 3721194 h 3906698"/>
                <a:gd name="connsiteX34" fmla="*/ 1620615 w 3161869"/>
                <a:gd name="connsiteY34" fmla="*/ 3761481 h 3906698"/>
                <a:gd name="connsiteX35" fmla="*/ 1737815 w 3161869"/>
                <a:gd name="connsiteY35" fmla="*/ 3797679 h 3906698"/>
                <a:gd name="connsiteX36" fmla="*/ 1839387 w 3161869"/>
                <a:gd name="connsiteY36" fmla="*/ 3837356 h 3906698"/>
                <a:gd name="connsiteX37" fmla="*/ 1981187 w 3161869"/>
                <a:gd name="connsiteY37" fmla="*/ 3839370 h 3906698"/>
                <a:gd name="connsiteX38" fmla="*/ 2125550 w 3161869"/>
                <a:gd name="connsiteY38" fmla="*/ 3837355 h 3906698"/>
                <a:gd name="connsiteX39" fmla="*/ 2247754 w 3161869"/>
                <a:gd name="connsiteY39" fmla="*/ 3833676 h 3906698"/>
                <a:gd name="connsiteX40" fmla="*/ 2455598 w 3161869"/>
                <a:gd name="connsiteY40" fmla="*/ 3828857 h 3906698"/>
                <a:gd name="connsiteX41" fmla="*/ 2544294 w 3161869"/>
                <a:gd name="connsiteY41" fmla="*/ 3906698 h 3906698"/>
                <a:gd name="connsiteX42" fmla="*/ 2677058 w 3161869"/>
                <a:gd name="connsiteY42" fmla="*/ 3902182 h 3906698"/>
                <a:gd name="connsiteX43" fmla="*/ 2838879 w 3161869"/>
                <a:gd name="connsiteY43" fmla="*/ 3884601 h 3906698"/>
                <a:gd name="connsiteX44" fmla="*/ 2962549 w 3161869"/>
                <a:gd name="connsiteY44" fmla="*/ 3847916 h 3906698"/>
                <a:gd name="connsiteX45" fmla="*/ 3079748 w 3161869"/>
                <a:gd name="connsiteY45" fmla="*/ 3792124 h 3906698"/>
                <a:gd name="connsiteX46" fmla="*/ 3161604 w 3161869"/>
                <a:gd name="connsiteY46" fmla="*/ 3630303 h 3906698"/>
                <a:gd name="connsiteX47" fmla="*/ 3105700 w 3161869"/>
                <a:gd name="connsiteY47" fmla="*/ 3486389 h 3906698"/>
                <a:gd name="connsiteX48" fmla="*/ 3099595 w 3161869"/>
                <a:gd name="connsiteY48" fmla="*/ 3421229 h 3906698"/>
                <a:gd name="connsiteX49" fmla="*/ 3053287 w 3161869"/>
                <a:gd name="connsiteY49" fmla="*/ 3385082 h 3906698"/>
                <a:gd name="connsiteX50" fmla="*/ 2997902 w 3161869"/>
                <a:gd name="connsiteY50" fmla="*/ 3277216 h 3906698"/>
                <a:gd name="connsiteX51" fmla="*/ 2958956 w 3161869"/>
                <a:gd name="connsiteY51" fmla="*/ 3219823 h 3906698"/>
                <a:gd name="connsiteX52" fmla="*/ 2912011 w 3161869"/>
                <a:gd name="connsiteY52" fmla="*/ 3099780 h 3906698"/>
                <a:gd name="connsiteX53" fmla="*/ 2848725 w 3161869"/>
                <a:gd name="connsiteY53" fmla="*/ 3010366 h 3906698"/>
                <a:gd name="connsiteX54" fmla="*/ 2790918 w 3161869"/>
                <a:gd name="connsiteY54" fmla="*/ 2896292 h 3906698"/>
                <a:gd name="connsiteX55" fmla="*/ 2713792 w 3161869"/>
                <a:gd name="connsiteY55" fmla="*/ 2771899 h 3906698"/>
                <a:gd name="connsiteX56" fmla="*/ 2597524 w 3161869"/>
                <a:gd name="connsiteY56" fmla="*/ 2648683 h 3906698"/>
                <a:gd name="connsiteX57" fmla="*/ 2566386 w 3161869"/>
                <a:gd name="connsiteY57" fmla="*/ 2570014 h 3906698"/>
                <a:gd name="connsiteX58" fmla="*/ 2493014 w 3161869"/>
                <a:gd name="connsiteY58" fmla="*/ 2481478 h 3906698"/>
                <a:gd name="connsiteX59" fmla="*/ 2409510 w 3161869"/>
                <a:gd name="connsiteY59" fmla="*/ 2330157 h 3906698"/>
                <a:gd name="connsiteX60" fmla="*/ 2316671 w 3161869"/>
                <a:gd name="connsiteY60" fmla="*/ 2194260 h 3906698"/>
                <a:gd name="connsiteX61" fmla="*/ 2223558 w 3161869"/>
                <a:gd name="connsiteY61" fmla="*/ 2068652 h 3906698"/>
                <a:gd name="connsiteX62" fmla="*/ 2191616 w 3161869"/>
                <a:gd name="connsiteY62" fmla="*/ 1952963 h 3906698"/>
                <a:gd name="connsiteX63" fmla="*/ 2116343 w 3161869"/>
                <a:gd name="connsiteY63" fmla="*/ 1845262 h 3906698"/>
                <a:gd name="connsiteX64" fmla="*/ 2018384 w 3161869"/>
                <a:gd name="connsiteY64" fmla="*/ 1675020 h 3906698"/>
                <a:gd name="connsiteX65" fmla="*/ 1939458 w 3161869"/>
                <a:gd name="connsiteY65" fmla="*/ 1563438 h 3906698"/>
                <a:gd name="connsiteX66" fmla="*/ 1834104 w 3161869"/>
                <a:gd name="connsiteY66" fmla="*/ 1469198 h 3906698"/>
                <a:gd name="connsiteX67" fmla="*/ 1765262 w 3161869"/>
                <a:gd name="connsiteY67" fmla="*/ 1303349 h 3906698"/>
                <a:gd name="connsiteX68" fmla="*/ 1675247 w 3161869"/>
                <a:gd name="connsiteY68" fmla="*/ 1233757 h 3906698"/>
                <a:gd name="connsiteX69" fmla="*/ 1620432 w 3161869"/>
                <a:gd name="connsiteY69" fmla="*/ 1138288 h 3906698"/>
                <a:gd name="connsiteX70" fmla="*/ 1568153 w 3161869"/>
                <a:gd name="connsiteY70" fmla="*/ 1103443 h 3906698"/>
                <a:gd name="connsiteX71" fmla="*/ 1572637 w 3161869"/>
                <a:gd name="connsiteY71" fmla="*/ 1013642 h 3906698"/>
                <a:gd name="connsiteX72" fmla="*/ 1532659 w 3161869"/>
                <a:gd name="connsiteY72" fmla="*/ 961242 h 3906698"/>
                <a:gd name="connsiteX73" fmla="*/ 1471311 w 3161869"/>
                <a:gd name="connsiteY73" fmla="*/ 923518 h 3906698"/>
                <a:gd name="connsiteX74" fmla="*/ 1410267 w 3161869"/>
                <a:gd name="connsiteY74" fmla="*/ 834180 h 3906698"/>
                <a:gd name="connsiteX75" fmla="*/ 1383579 w 3161869"/>
                <a:gd name="connsiteY75" fmla="*/ 752014 h 3906698"/>
                <a:gd name="connsiteX76" fmla="*/ 1352849 w 3161869"/>
                <a:gd name="connsiteY76" fmla="*/ 682959 h 3906698"/>
                <a:gd name="connsiteX77" fmla="*/ 1273661 w 3161869"/>
                <a:gd name="connsiteY77" fmla="*/ 603544 h 3906698"/>
                <a:gd name="connsiteX78" fmla="*/ 1152594 w 3161869"/>
                <a:gd name="connsiteY78" fmla="*/ 398692 h 3906698"/>
                <a:gd name="connsiteX79" fmla="*/ 1029615 w 3161869"/>
                <a:gd name="connsiteY79" fmla="*/ 299858 h 3906698"/>
                <a:gd name="connsiteX80" fmla="*/ 924314 w 3161869"/>
                <a:gd name="connsiteY80" fmla="*/ 147607 h 3906698"/>
                <a:gd name="connsiteX81" fmla="*/ 756406 w 3161869"/>
                <a:gd name="connsiteY81" fmla="*/ 80291 h 3906698"/>
                <a:gd name="connsiteX82" fmla="*/ 647211 w 3161869"/>
                <a:gd name="connsiteY82" fmla="*/ 0 h 3906698"/>
                <a:gd name="connsiteX83" fmla="*/ 352376 w 3161869"/>
                <a:gd name="connsiteY83" fmla="*/ 75949 h 3906698"/>
                <a:gd name="connsiteX84" fmla="*/ 119387 w 3161869"/>
                <a:gd name="connsiteY84" fmla="*/ 121884 h 3906698"/>
                <a:gd name="connsiteX85" fmla="*/ 0 w 3161869"/>
                <a:gd name="connsiteY85" fmla="*/ 215251 h 3906698"/>
                <a:gd name="connsiteX86" fmla="*/ 4175 w 3161869"/>
                <a:gd name="connsiteY86" fmla="*/ 285383 h 3906698"/>
                <a:gd name="connsiteX87" fmla="*/ 22378 w 3161869"/>
                <a:gd name="connsiteY87" fmla="*/ 381643 h 3906698"/>
                <a:gd name="connsiteX88" fmla="*/ 98301 w 3161869"/>
                <a:gd name="connsiteY88" fmla="*/ 473608 h 3906698"/>
                <a:gd name="connsiteX0" fmla="*/ 98301 w 3161869"/>
                <a:gd name="connsiteY0" fmla="*/ 473608 h 3902182"/>
                <a:gd name="connsiteX1" fmla="*/ 157332 w 3161869"/>
                <a:gd name="connsiteY1" fmla="*/ 560592 h 3902182"/>
                <a:gd name="connsiteX2" fmla="*/ 222667 w 3161869"/>
                <a:gd name="connsiteY2" fmla="*/ 678921 h 3902182"/>
                <a:gd name="connsiteX3" fmla="*/ 340843 w 3161869"/>
                <a:gd name="connsiteY3" fmla="*/ 814081 h 3902182"/>
                <a:gd name="connsiteX4" fmla="*/ 425297 w 3161869"/>
                <a:gd name="connsiteY4" fmla="*/ 897739 h 3902182"/>
                <a:gd name="connsiteX5" fmla="*/ 479436 w 3161869"/>
                <a:gd name="connsiteY5" fmla="*/ 1016692 h 3902182"/>
                <a:gd name="connsiteX6" fmla="*/ 535716 w 3161869"/>
                <a:gd name="connsiteY6" fmla="*/ 1158417 h 3902182"/>
                <a:gd name="connsiteX7" fmla="*/ 593671 w 3161869"/>
                <a:gd name="connsiteY7" fmla="*/ 1257499 h 3902182"/>
                <a:gd name="connsiteX8" fmla="*/ 676841 w 3161869"/>
                <a:gd name="connsiteY8" fmla="*/ 1401126 h 3902182"/>
                <a:gd name="connsiteX9" fmla="*/ 712635 w 3161869"/>
                <a:gd name="connsiteY9" fmla="*/ 1498408 h 3902182"/>
                <a:gd name="connsiteX10" fmla="*/ 757741 w 3161869"/>
                <a:gd name="connsiteY10" fmla="*/ 1630277 h 3902182"/>
                <a:gd name="connsiteX11" fmla="*/ 794246 w 3161869"/>
                <a:gd name="connsiteY11" fmla="*/ 1760866 h 3902182"/>
                <a:gd name="connsiteX12" fmla="*/ 871386 w 3161869"/>
                <a:gd name="connsiteY12" fmla="*/ 1858082 h 3902182"/>
                <a:gd name="connsiteX13" fmla="*/ 942931 w 3161869"/>
                <a:gd name="connsiteY13" fmla="*/ 1973869 h 3902182"/>
                <a:gd name="connsiteX14" fmla="*/ 968520 w 3161869"/>
                <a:gd name="connsiteY14" fmla="*/ 2085125 h 3902182"/>
                <a:gd name="connsiteX15" fmla="*/ 1015320 w 3161869"/>
                <a:gd name="connsiteY15" fmla="*/ 2187573 h 3902182"/>
                <a:gd name="connsiteX16" fmla="*/ 1030135 w 3161869"/>
                <a:gd name="connsiteY16" fmla="*/ 2279071 h 3902182"/>
                <a:gd name="connsiteX17" fmla="*/ 1049398 w 3161869"/>
                <a:gd name="connsiteY17" fmla="*/ 2391472 h 3902182"/>
                <a:gd name="connsiteX18" fmla="*/ 1089264 w 3161869"/>
                <a:gd name="connsiteY18" fmla="*/ 2538969 h 3902182"/>
                <a:gd name="connsiteX19" fmla="*/ 1127846 w 3161869"/>
                <a:gd name="connsiteY19" fmla="*/ 2663195 h 3902182"/>
                <a:gd name="connsiteX20" fmla="*/ 1146397 w 3161869"/>
                <a:gd name="connsiteY20" fmla="*/ 2773806 h 3902182"/>
                <a:gd name="connsiteX21" fmla="*/ 1171332 w 3161869"/>
                <a:gd name="connsiteY21" fmla="*/ 2882154 h 3902182"/>
                <a:gd name="connsiteX22" fmla="*/ 1250397 w 3161869"/>
                <a:gd name="connsiteY22" fmla="*/ 2952038 h 3902182"/>
                <a:gd name="connsiteX23" fmla="*/ 1274559 w 3161869"/>
                <a:gd name="connsiteY23" fmla="*/ 3077069 h 3902182"/>
                <a:gd name="connsiteX24" fmla="*/ 1291256 w 3161869"/>
                <a:gd name="connsiteY24" fmla="*/ 3182312 h 3902182"/>
                <a:gd name="connsiteX25" fmla="*/ 1301714 w 3161869"/>
                <a:gd name="connsiteY25" fmla="*/ 3253832 h 3902182"/>
                <a:gd name="connsiteX26" fmla="*/ 1300745 w 3161869"/>
                <a:gd name="connsiteY26" fmla="*/ 3330807 h 3902182"/>
                <a:gd name="connsiteX27" fmla="*/ 1269051 w 3161869"/>
                <a:gd name="connsiteY27" fmla="*/ 3326400 h 3902182"/>
                <a:gd name="connsiteX28" fmla="*/ 1299031 w 3161869"/>
                <a:gd name="connsiteY28" fmla="*/ 3395817 h 3902182"/>
                <a:gd name="connsiteX29" fmla="*/ 1297981 w 3161869"/>
                <a:gd name="connsiteY29" fmla="*/ 3483376 h 3902182"/>
                <a:gd name="connsiteX30" fmla="*/ 1316263 w 3161869"/>
                <a:gd name="connsiteY30" fmla="*/ 3560288 h 3902182"/>
                <a:gd name="connsiteX31" fmla="*/ 1251049 w 3161869"/>
                <a:gd name="connsiteY31" fmla="*/ 3547399 h 3902182"/>
                <a:gd name="connsiteX32" fmla="*/ 1391526 w 3161869"/>
                <a:gd name="connsiteY32" fmla="*/ 3704529 h 3902182"/>
                <a:gd name="connsiteX33" fmla="*/ 1516113 w 3161869"/>
                <a:gd name="connsiteY33" fmla="*/ 3721194 h 3902182"/>
                <a:gd name="connsiteX34" fmla="*/ 1620615 w 3161869"/>
                <a:gd name="connsiteY34" fmla="*/ 3761481 h 3902182"/>
                <a:gd name="connsiteX35" fmla="*/ 1737815 w 3161869"/>
                <a:gd name="connsiteY35" fmla="*/ 3797679 h 3902182"/>
                <a:gd name="connsiteX36" fmla="*/ 1839387 w 3161869"/>
                <a:gd name="connsiteY36" fmla="*/ 3837356 h 3902182"/>
                <a:gd name="connsiteX37" fmla="*/ 1981187 w 3161869"/>
                <a:gd name="connsiteY37" fmla="*/ 3839370 h 3902182"/>
                <a:gd name="connsiteX38" fmla="*/ 2125550 w 3161869"/>
                <a:gd name="connsiteY38" fmla="*/ 3837355 h 3902182"/>
                <a:gd name="connsiteX39" fmla="*/ 2247754 w 3161869"/>
                <a:gd name="connsiteY39" fmla="*/ 3833676 h 3902182"/>
                <a:gd name="connsiteX40" fmla="*/ 2455598 w 3161869"/>
                <a:gd name="connsiteY40" fmla="*/ 3828857 h 3902182"/>
                <a:gd name="connsiteX41" fmla="*/ 2611750 w 3161869"/>
                <a:gd name="connsiteY41" fmla="*/ 3846738 h 3902182"/>
                <a:gd name="connsiteX42" fmla="*/ 2677058 w 3161869"/>
                <a:gd name="connsiteY42" fmla="*/ 3902182 h 3902182"/>
                <a:gd name="connsiteX43" fmla="*/ 2838879 w 3161869"/>
                <a:gd name="connsiteY43" fmla="*/ 3884601 h 3902182"/>
                <a:gd name="connsiteX44" fmla="*/ 2962549 w 3161869"/>
                <a:gd name="connsiteY44" fmla="*/ 3847916 h 3902182"/>
                <a:gd name="connsiteX45" fmla="*/ 3079748 w 3161869"/>
                <a:gd name="connsiteY45" fmla="*/ 3792124 h 3902182"/>
                <a:gd name="connsiteX46" fmla="*/ 3161604 w 3161869"/>
                <a:gd name="connsiteY46" fmla="*/ 3630303 h 3902182"/>
                <a:gd name="connsiteX47" fmla="*/ 3105700 w 3161869"/>
                <a:gd name="connsiteY47" fmla="*/ 3486389 h 3902182"/>
                <a:gd name="connsiteX48" fmla="*/ 3099595 w 3161869"/>
                <a:gd name="connsiteY48" fmla="*/ 3421229 h 3902182"/>
                <a:gd name="connsiteX49" fmla="*/ 3053287 w 3161869"/>
                <a:gd name="connsiteY49" fmla="*/ 3385082 h 3902182"/>
                <a:gd name="connsiteX50" fmla="*/ 2997902 w 3161869"/>
                <a:gd name="connsiteY50" fmla="*/ 3277216 h 3902182"/>
                <a:gd name="connsiteX51" fmla="*/ 2958956 w 3161869"/>
                <a:gd name="connsiteY51" fmla="*/ 3219823 h 3902182"/>
                <a:gd name="connsiteX52" fmla="*/ 2912011 w 3161869"/>
                <a:gd name="connsiteY52" fmla="*/ 3099780 h 3902182"/>
                <a:gd name="connsiteX53" fmla="*/ 2848725 w 3161869"/>
                <a:gd name="connsiteY53" fmla="*/ 3010366 h 3902182"/>
                <a:gd name="connsiteX54" fmla="*/ 2790918 w 3161869"/>
                <a:gd name="connsiteY54" fmla="*/ 2896292 h 3902182"/>
                <a:gd name="connsiteX55" fmla="*/ 2713792 w 3161869"/>
                <a:gd name="connsiteY55" fmla="*/ 2771899 h 3902182"/>
                <a:gd name="connsiteX56" fmla="*/ 2597524 w 3161869"/>
                <a:gd name="connsiteY56" fmla="*/ 2648683 h 3902182"/>
                <a:gd name="connsiteX57" fmla="*/ 2566386 w 3161869"/>
                <a:gd name="connsiteY57" fmla="*/ 2570014 h 3902182"/>
                <a:gd name="connsiteX58" fmla="*/ 2493014 w 3161869"/>
                <a:gd name="connsiteY58" fmla="*/ 2481478 h 3902182"/>
                <a:gd name="connsiteX59" fmla="*/ 2409510 w 3161869"/>
                <a:gd name="connsiteY59" fmla="*/ 2330157 h 3902182"/>
                <a:gd name="connsiteX60" fmla="*/ 2316671 w 3161869"/>
                <a:gd name="connsiteY60" fmla="*/ 2194260 h 3902182"/>
                <a:gd name="connsiteX61" fmla="*/ 2223558 w 3161869"/>
                <a:gd name="connsiteY61" fmla="*/ 2068652 h 3902182"/>
                <a:gd name="connsiteX62" fmla="*/ 2191616 w 3161869"/>
                <a:gd name="connsiteY62" fmla="*/ 1952963 h 3902182"/>
                <a:gd name="connsiteX63" fmla="*/ 2116343 w 3161869"/>
                <a:gd name="connsiteY63" fmla="*/ 1845262 h 3902182"/>
                <a:gd name="connsiteX64" fmla="*/ 2018384 w 3161869"/>
                <a:gd name="connsiteY64" fmla="*/ 1675020 h 3902182"/>
                <a:gd name="connsiteX65" fmla="*/ 1939458 w 3161869"/>
                <a:gd name="connsiteY65" fmla="*/ 1563438 h 3902182"/>
                <a:gd name="connsiteX66" fmla="*/ 1834104 w 3161869"/>
                <a:gd name="connsiteY66" fmla="*/ 1469198 h 3902182"/>
                <a:gd name="connsiteX67" fmla="*/ 1765262 w 3161869"/>
                <a:gd name="connsiteY67" fmla="*/ 1303349 h 3902182"/>
                <a:gd name="connsiteX68" fmla="*/ 1675247 w 3161869"/>
                <a:gd name="connsiteY68" fmla="*/ 1233757 h 3902182"/>
                <a:gd name="connsiteX69" fmla="*/ 1620432 w 3161869"/>
                <a:gd name="connsiteY69" fmla="*/ 1138288 h 3902182"/>
                <a:gd name="connsiteX70" fmla="*/ 1568153 w 3161869"/>
                <a:gd name="connsiteY70" fmla="*/ 1103443 h 3902182"/>
                <a:gd name="connsiteX71" fmla="*/ 1572637 w 3161869"/>
                <a:gd name="connsiteY71" fmla="*/ 1013642 h 3902182"/>
                <a:gd name="connsiteX72" fmla="*/ 1532659 w 3161869"/>
                <a:gd name="connsiteY72" fmla="*/ 961242 h 3902182"/>
                <a:gd name="connsiteX73" fmla="*/ 1471311 w 3161869"/>
                <a:gd name="connsiteY73" fmla="*/ 923518 h 3902182"/>
                <a:gd name="connsiteX74" fmla="*/ 1410267 w 3161869"/>
                <a:gd name="connsiteY74" fmla="*/ 834180 h 3902182"/>
                <a:gd name="connsiteX75" fmla="*/ 1383579 w 3161869"/>
                <a:gd name="connsiteY75" fmla="*/ 752014 h 3902182"/>
                <a:gd name="connsiteX76" fmla="*/ 1352849 w 3161869"/>
                <a:gd name="connsiteY76" fmla="*/ 682959 h 3902182"/>
                <a:gd name="connsiteX77" fmla="*/ 1273661 w 3161869"/>
                <a:gd name="connsiteY77" fmla="*/ 603544 h 3902182"/>
                <a:gd name="connsiteX78" fmla="*/ 1152594 w 3161869"/>
                <a:gd name="connsiteY78" fmla="*/ 398692 h 3902182"/>
                <a:gd name="connsiteX79" fmla="*/ 1029615 w 3161869"/>
                <a:gd name="connsiteY79" fmla="*/ 299858 h 3902182"/>
                <a:gd name="connsiteX80" fmla="*/ 924314 w 3161869"/>
                <a:gd name="connsiteY80" fmla="*/ 147607 h 3902182"/>
                <a:gd name="connsiteX81" fmla="*/ 756406 w 3161869"/>
                <a:gd name="connsiteY81" fmla="*/ 80291 h 3902182"/>
                <a:gd name="connsiteX82" fmla="*/ 647211 w 3161869"/>
                <a:gd name="connsiteY82" fmla="*/ 0 h 3902182"/>
                <a:gd name="connsiteX83" fmla="*/ 352376 w 3161869"/>
                <a:gd name="connsiteY83" fmla="*/ 75949 h 3902182"/>
                <a:gd name="connsiteX84" fmla="*/ 119387 w 3161869"/>
                <a:gd name="connsiteY84" fmla="*/ 121884 h 3902182"/>
                <a:gd name="connsiteX85" fmla="*/ 0 w 3161869"/>
                <a:gd name="connsiteY85" fmla="*/ 215251 h 3902182"/>
                <a:gd name="connsiteX86" fmla="*/ 4175 w 3161869"/>
                <a:gd name="connsiteY86" fmla="*/ 285383 h 3902182"/>
                <a:gd name="connsiteX87" fmla="*/ 22378 w 3161869"/>
                <a:gd name="connsiteY87" fmla="*/ 381643 h 3902182"/>
                <a:gd name="connsiteX88" fmla="*/ 98301 w 3161869"/>
                <a:gd name="connsiteY88" fmla="*/ 473608 h 3902182"/>
                <a:gd name="connsiteX0" fmla="*/ 98301 w 3161869"/>
                <a:gd name="connsiteY0" fmla="*/ 473608 h 3884601"/>
                <a:gd name="connsiteX1" fmla="*/ 157332 w 3161869"/>
                <a:gd name="connsiteY1" fmla="*/ 560592 h 3884601"/>
                <a:gd name="connsiteX2" fmla="*/ 222667 w 3161869"/>
                <a:gd name="connsiteY2" fmla="*/ 678921 h 3884601"/>
                <a:gd name="connsiteX3" fmla="*/ 340843 w 3161869"/>
                <a:gd name="connsiteY3" fmla="*/ 814081 h 3884601"/>
                <a:gd name="connsiteX4" fmla="*/ 425297 w 3161869"/>
                <a:gd name="connsiteY4" fmla="*/ 897739 h 3884601"/>
                <a:gd name="connsiteX5" fmla="*/ 479436 w 3161869"/>
                <a:gd name="connsiteY5" fmla="*/ 1016692 h 3884601"/>
                <a:gd name="connsiteX6" fmla="*/ 535716 w 3161869"/>
                <a:gd name="connsiteY6" fmla="*/ 1158417 h 3884601"/>
                <a:gd name="connsiteX7" fmla="*/ 593671 w 3161869"/>
                <a:gd name="connsiteY7" fmla="*/ 1257499 h 3884601"/>
                <a:gd name="connsiteX8" fmla="*/ 676841 w 3161869"/>
                <a:gd name="connsiteY8" fmla="*/ 1401126 h 3884601"/>
                <a:gd name="connsiteX9" fmla="*/ 712635 w 3161869"/>
                <a:gd name="connsiteY9" fmla="*/ 1498408 h 3884601"/>
                <a:gd name="connsiteX10" fmla="*/ 757741 w 3161869"/>
                <a:gd name="connsiteY10" fmla="*/ 1630277 h 3884601"/>
                <a:gd name="connsiteX11" fmla="*/ 794246 w 3161869"/>
                <a:gd name="connsiteY11" fmla="*/ 1760866 h 3884601"/>
                <a:gd name="connsiteX12" fmla="*/ 871386 w 3161869"/>
                <a:gd name="connsiteY12" fmla="*/ 1858082 h 3884601"/>
                <a:gd name="connsiteX13" fmla="*/ 942931 w 3161869"/>
                <a:gd name="connsiteY13" fmla="*/ 1973869 h 3884601"/>
                <a:gd name="connsiteX14" fmla="*/ 968520 w 3161869"/>
                <a:gd name="connsiteY14" fmla="*/ 2085125 h 3884601"/>
                <a:gd name="connsiteX15" fmla="*/ 1015320 w 3161869"/>
                <a:gd name="connsiteY15" fmla="*/ 2187573 h 3884601"/>
                <a:gd name="connsiteX16" fmla="*/ 1030135 w 3161869"/>
                <a:gd name="connsiteY16" fmla="*/ 2279071 h 3884601"/>
                <a:gd name="connsiteX17" fmla="*/ 1049398 w 3161869"/>
                <a:gd name="connsiteY17" fmla="*/ 2391472 h 3884601"/>
                <a:gd name="connsiteX18" fmla="*/ 1089264 w 3161869"/>
                <a:gd name="connsiteY18" fmla="*/ 2538969 h 3884601"/>
                <a:gd name="connsiteX19" fmla="*/ 1127846 w 3161869"/>
                <a:gd name="connsiteY19" fmla="*/ 2663195 h 3884601"/>
                <a:gd name="connsiteX20" fmla="*/ 1146397 w 3161869"/>
                <a:gd name="connsiteY20" fmla="*/ 2773806 h 3884601"/>
                <a:gd name="connsiteX21" fmla="*/ 1171332 w 3161869"/>
                <a:gd name="connsiteY21" fmla="*/ 2882154 h 3884601"/>
                <a:gd name="connsiteX22" fmla="*/ 1250397 w 3161869"/>
                <a:gd name="connsiteY22" fmla="*/ 2952038 h 3884601"/>
                <a:gd name="connsiteX23" fmla="*/ 1274559 w 3161869"/>
                <a:gd name="connsiteY23" fmla="*/ 3077069 h 3884601"/>
                <a:gd name="connsiteX24" fmla="*/ 1291256 w 3161869"/>
                <a:gd name="connsiteY24" fmla="*/ 3182312 h 3884601"/>
                <a:gd name="connsiteX25" fmla="*/ 1301714 w 3161869"/>
                <a:gd name="connsiteY25" fmla="*/ 3253832 h 3884601"/>
                <a:gd name="connsiteX26" fmla="*/ 1300745 w 3161869"/>
                <a:gd name="connsiteY26" fmla="*/ 3330807 h 3884601"/>
                <a:gd name="connsiteX27" fmla="*/ 1269051 w 3161869"/>
                <a:gd name="connsiteY27" fmla="*/ 3326400 h 3884601"/>
                <a:gd name="connsiteX28" fmla="*/ 1299031 w 3161869"/>
                <a:gd name="connsiteY28" fmla="*/ 3395817 h 3884601"/>
                <a:gd name="connsiteX29" fmla="*/ 1297981 w 3161869"/>
                <a:gd name="connsiteY29" fmla="*/ 3483376 h 3884601"/>
                <a:gd name="connsiteX30" fmla="*/ 1316263 w 3161869"/>
                <a:gd name="connsiteY30" fmla="*/ 3560288 h 3884601"/>
                <a:gd name="connsiteX31" fmla="*/ 1251049 w 3161869"/>
                <a:gd name="connsiteY31" fmla="*/ 3547399 h 3884601"/>
                <a:gd name="connsiteX32" fmla="*/ 1391526 w 3161869"/>
                <a:gd name="connsiteY32" fmla="*/ 3704529 h 3884601"/>
                <a:gd name="connsiteX33" fmla="*/ 1516113 w 3161869"/>
                <a:gd name="connsiteY33" fmla="*/ 3721194 h 3884601"/>
                <a:gd name="connsiteX34" fmla="*/ 1620615 w 3161869"/>
                <a:gd name="connsiteY34" fmla="*/ 3761481 h 3884601"/>
                <a:gd name="connsiteX35" fmla="*/ 1737815 w 3161869"/>
                <a:gd name="connsiteY35" fmla="*/ 3797679 h 3884601"/>
                <a:gd name="connsiteX36" fmla="*/ 1839387 w 3161869"/>
                <a:gd name="connsiteY36" fmla="*/ 3837356 h 3884601"/>
                <a:gd name="connsiteX37" fmla="*/ 1981187 w 3161869"/>
                <a:gd name="connsiteY37" fmla="*/ 3839370 h 3884601"/>
                <a:gd name="connsiteX38" fmla="*/ 2125550 w 3161869"/>
                <a:gd name="connsiteY38" fmla="*/ 3837355 h 3884601"/>
                <a:gd name="connsiteX39" fmla="*/ 2247754 w 3161869"/>
                <a:gd name="connsiteY39" fmla="*/ 3833676 h 3884601"/>
                <a:gd name="connsiteX40" fmla="*/ 2455598 w 3161869"/>
                <a:gd name="connsiteY40" fmla="*/ 3828857 h 3884601"/>
                <a:gd name="connsiteX41" fmla="*/ 2611750 w 3161869"/>
                <a:gd name="connsiteY41" fmla="*/ 3846738 h 3884601"/>
                <a:gd name="connsiteX42" fmla="*/ 2699543 w 3161869"/>
                <a:gd name="connsiteY42" fmla="*/ 3804746 h 3884601"/>
                <a:gd name="connsiteX43" fmla="*/ 2838879 w 3161869"/>
                <a:gd name="connsiteY43" fmla="*/ 3884601 h 3884601"/>
                <a:gd name="connsiteX44" fmla="*/ 2962549 w 3161869"/>
                <a:gd name="connsiteY44" fmla="*/ 3847916 h 3884601"/>
                <a:gd name="connsiteX45" fmla="*/ 3079748 w 3161869"/>
                <a:gd name="connsiteY45" fmla="*/ 3792124 h 3884601"/>
                <a:gd name="connsiteX46" fmla="*/ 3161604 w 3161869"/>
                <a:gd name="connsiteY46" fmla="*/ 3630303 h 3884601"/>
                <a:gd name="connsiteX47" fmla="*/ 3105700 w 3161869"/>
                <a:gd name="connsiteY47" fmla="*/ 3486389 h 3884601"/>
                <a:gd name="connsiteX48" fmla="*/ 3099595 w 3161869"/>
                <a:gd name="connsiteY48" fmla="*/ 3421229 h 3884601"/>
                <a:gd name="connsiteX49" fmla="*/ 3053287 w 3161869"/>
                <a:gd name="connsiteY49" fmla="*/ 3385082 h 3884601"/>
                <a:gd name="connsiteX50" fmla="*/ 2997902 w 3161869"/>
                <a:gd name="connsiteY50" fmla="*/ 3277216 h 3884601"/>
                <a:gd name="connsiteX51" fmla="*/ 2958956 w 3161869"/>
                <a:gd name="connsiteY51" fmla="*/ 3219823 h 3884601"/>
                <a:gd name="connsiteX52" fmla="*/ 2912011 w 3161869"/>
                <a:gd name="connsiteY52" fmla="*/ 3099780 h 3884601"/>
                <a:gd name="connsiteX53" fmla="*/ 2848725 w 3161869"/>
                <a:gd name="connsiteY53" fmla="*/ 3010366 h 3884601"/>
                <a:gd name="connsiteX54" fmla="*/ 2790918 w 3161869"/>
                <a:gd name="connsiteY54" fmla="*/ 2896292 h 3884601"/>
                <a:gd name="connsiteX55" fmla="*/ 2713792 w 3161869"/>
                <a:gd name="connsiteY55" fmla="*/ 2771899 h 3884601"/>
                <a:gd name="connsiteX56" fmla="*/ 2597524 w 3161869"/>
                <a:gd name="connsiteY56" fmla="*/ 2648683 h 3884601"/>
                <a:gd name="connsiteX57" fmla="*/ 2566386 w 3161869"/>
                <a:gd name="connsiteY57" fmla="*/ 2570014 h 3884601"/>
                <a:gd name="connsiteX58" fmla="*/ 2493014 w 3161869"/>
                <a:gd name="connsiteY58" fmla="*/ 2481478 h 3884601"/>
                <a:gd name="connsiteX59" fmla="*/ 2409510 w 3161869"/>
                <a:gd name="connsiteY59" fmla="*/ 2330157 h 3884601"/>
                <a:gd name="connsiteX60" fmla="*/ 2316671 w 3161869"/>
                <a:gd name="connsiteY60" fmla="*/ 2194260 h 3884601"/>
                <a:gd name="connsiteX61" fmla="*/ 2223558 w 3161869"/>
                <a:gd name="connsiteY61" fmla="*/ 2068652 h 3884601"/>
                <a:gd name="connsiteX62" fmla="*/ 2191616 w 3161869"/>
                <a:gd name="connsiteY62" fmla="*/ 1952963 h 3884601"/>
                <a:gd name="connsiteX63" fmla="*/ 2116343 w 3161869"/>
                <a:gd name="connsiteY63" fmla="*/ 1845262 h 3884601"/>
                <a:gd name="connsiteX64" fmla="*/ 2018384 w 3161869"/>
                <a:gd name="connsiteY64" fmla="*/ 1675020 h 3884601"/>
                <a:gd name="connsiteX65" fmla="*/ 1939458 w 3161869"/>
                <a:gd name="connsiteY65" fmla="*/ 1563438 h 3884601"/>
                <a:gd name="connsiteX66" fmla="*/ 1834104 w 3161869"/>
                <a:gd name="connsiteY66" fmla="*/ 1469198 h 3884601"/>
                <a:gd name="connsiteX67" fmla="*/ 1765262 w 3161869"/>
                <a:gd name="connsiteY67" fmla="*/ 1303349 h 3884601"/>
                <a:gd name="connsiteX68" fmla="*/ 1675247 w 3161869"/>
                <a:gd name="connsiteY68" fmla="*/ 1233757 h 3884601"/>
                <a:gd name="connsiteX69" fmla="*/ 1620432 w 3161869"/>
                <a:gd name="connsiteY69" fmla="*/ 1138288 h 3884601"/>
                <a:gd name="connsiteX70" fmla="*/ 1568153 w 3161869"/>
                <a:gd name="connsiteY70" fmla="*/ 1103443 h 3884601"/>
                <a:gd name="connsiteX71" fmla="*/ 1572637 w 3161869"/>
                <a:gd name="connsiteY71" fmla="*/ 1013642 h 3884601"/>
                <a:gd name="connsiteX72" fmla="*/ 1532659 w 3161869"/>
                <a:gd name="connsiteY72" fmla="*/ 961242 h 3884601"/>
                <a:gd name="connsiteX73" fmla="*/ 1471311 w 3161869"/>
                <a:gd name="connsiteY73" fmla="*/ 923518 h 3884601"/>
                <a:gd name="connsiteX74" fmla="*/ 1410267 w 3161869"/>
                <a:gd name="connsiteY74" fmla="*/ 834180 h 3884601"/>
                <a:gd name="connsiteX75" fmla="*/ 1383579 w 3161869"/>
                <a:gd name="connsiteY75" fmla="*/ 752014 h 3884601"/>
                <a:gd name="connsiteX76" fmla="*/ 1352849 w 3161869"/>
                <a:gd name="connsiteY76" fmla="*/ 682959 h 3884601"/>
                <a:gd name="connsiteX77" fmla="*/ 1273661 w 3161869"/>
                <a:gd name="connsiteY77" fmla="*/ 603544 h 3884601"/>
                <a:gd name="connsiteX78" fmla="*/ 1152594 w 3161869"/>
                <a:gd name="connsiteY78" fmla="*/ 398692 h 3884601"/>
                <a:gd name="connsiteX79" fmla="*/ 1029615 w 3161869"/>
                <a:gd name="connsiteY79" fmla="*/ 299858 h 3884601"/>
                <a:gd name="connsiteX80" fmla="*/ 924314 w 3161869"/>
                <a:gd name="connsiteY80" fmla="*/ 147607 h 3884601"/>
                <a:gd name="connsiteX81" fmla="*/ 756406 w 3161869"/>
                <a:gd name="connsiteY81" fmla="*/ 80291 h 3884601"/>
                <a:gd name="connsiteX82" fmla="*/ 647211 w 3161869"/>
                <a:gd name="connsiteY82" fmla="*/ 0 h 3884601"/>
                <a:gd name="connsiteX83" fmla="*/ 352376 w 3161869"/>
                <a:gd name="connsiteY83" fmla="*/ 75949 h 3884601"/>
                <a:gd name="connsiteX84" fmla="*/ 119387 w 3161869"/>
                <a:gd name="connsiteY84" fmla="*/ 121884 h 3884601"/>
                <a:gd name="connsiteX85" fmla="*/ 0 w 3161869"/>
                <a:gd name="connsiteY85" fmla="*/ 215251 h 3884601"/>
                <a:gd name="connsiteX86" fmla="*/ 4175 w 3161869"/>
                <a:gd name="connsiteY86" fmla="*/ 285383 h 3884601"/>
                <a:gd name="connsiteX87" fmla="*/ 22378 w 3161869"/>
                <a:gd name="connsiteY87" fmla="*/ 381643 h 3884601"/>
                <a:gd name="connsiteX88" fmla="*/ 98301 w 3161869"/>
                <a:gd name="connsiteY88" fmla="*/ 473608 h 3884601"/>
                <a:gd name="connsiteX0" fmla="*/ 98301 w 3161869"/>
                <a:gd name="connsiteY0" fmla="*/ 473608 h 3847916"/>
                <a:gd name="connsiteX1" fmla="*/ 157332 w 3161869"/>
                <a:gd name="connsiteY1" fmla="*/ 560592 h 3847916"/>
                <a:gd name="connsiteX2" fmla="*/ 222667 w 3161869"/>
                <a:gd name="connsiteY2" fmla="*/ 678921 h 3847916"/>
                <a:gd name="connsiteX3" fmla="*/ 340843 w 3161869"/>
                <a:gd name="connsiteY3" fmla="*/ 814081 h 3847916"/>
                <a:gd name="connsiteX4" fmla="*/ 425297 w 3161869"/>
                <a:gd name="connsiteY4" fmla="*/ 897739 h 3847916"/>
                <a:gd name="connsiteX5" fmla="*/ 479436 w 3161869"/>
                <a:gd name="connsiteY5" fmla="*/ 1016692 h 3847916"/>
                <a:gd name="connsiteX6" fmla="*/ 535716 w 3161869"/>
                <a:gd name="connsiteY6" fmla="*/ 1158417 h 3847916"/>
                <a:gd name="connsiteX7" fmla="*/ 593671 w 3161869"/>
                <a:gd name="connsiteY7" fmla="*/ 1257499 h 3847916"/>
                <a:gd name="connsiteX8" fmla="*/ 676841 w 3161869"/>
                <a:gd name="connsiteY8" fmla="*/ 1401126 h 3847916"/>
                <a:gd name="connsiteX9" fmla="*/ 712635 w 3161869"/>
                <a:gd name="connsiteY9" fmla="*/ 1498408 h 3847916"/>
                <a:gd name="connsiteX10" fmla="*/ 757741 w 3161869"/>
                <a:gd name="connsiteY10" fmla="*/ 1630277 h 3847916"/>
                <a:gd name="connsiteX11" fmla="*/ 794246 w 3161869"/>
                <a:gd name="connsiteY11" fmla="*/ 1760866 h 3847916"/>
                <a:gd name="connsiteX12" fmla="*/ 871386 w 3161869"/>
                <a:gd name="connsiteY12" fmla="*/ 1858082 h 3847916"/>
                <a:gd name="connsiteX13" fmla="*/ 942931 w 3161869"/>
                <a:gd name="connsiteY13" fmla="*/ 1973869 h 3847916"/>
                <a:gd name="connsiteX14" fmla="*/ 968520 w 3161869"/>
                <a:gd name="connsiteY14" fmla="*/ 2085125 h 3847916"/>
                <a:gd name="connsiteX15" fmla="*/ 1015320 w 3161869"/>
                <a:gd name="connsiteY15" fmla="*/ 2187573 h 3847916"/>
                <a:gd name="connsiteX16" fmla="*/ 1030135 w 3161869"/>
                <a:gd name="connsiteY16" fmla="*/ 2279071 h 3847916"/>
                <a:gd name="connsiteX17" fmla="*/ 1049398 w 3161869"/>
                <a:gd name="connsiteY17" fmla="*/ 2391472 h 3847916"/>
                <a:gd name="connsiteX18" fmla="*/ 1089264 w 3161869"/>
                <a:gd name="connsiteY18" fmla="*/ 2538969 h 3847916"/>
                <a:gd name="connsiteX19" fmla="*/ 1127846 w 3161869"/>
                <a:gd name="connsiteY19" fmla="*/ 2663195 h 3847916"/>
                <a:gd name="connsiteX20" fmla="*/ 1146397 w 3161869"/>
                <a:gd name="connsiteY20" fmla="*/ 2773806 h 3847916"/>
                <a:gd name="connsiteX21" fmla="*/ 1171332 w 3161869"/>
                <a:gd name="connsiteY21" fmla="*/ 2882154 h 3847916"/>
                <a:gd name="connsiteX22" fmla="*/ 1250397 w 3161869"/>
                <a:gd name="connsiteY22" fmla="*/ 2952038 h 3847916"/>
                <a:gd name="connsiteX23" fmla="*/ 1274559 w 3161869"/>
                <a:gd name="connsiteY23" fmla="*/ 3077069 h 3847916"/>
                <a:gd name="connsiteX24" fmla="*/ 1291256 w 3161869"/>
                <a:gd name="connsiteY24" fmla="*/ 3182312 h 3847916"/>
                <a:gd name="connsiteX25" fmla="*/ 1301714 w 3161869"/>
                <a:gd name="connsiteY25" fmla="*/ 3253832 h 3847916"/>
                <a:gd name="connsiteX26" fmla="*/ 1300745 w 3161869"/>
                <a:gd name="connsiteY26" fmla="*/ 3330807 h 3847916"/>
                <a:gd name="connsiteX27" fmla="*/ 1269051 w 3161869"/>
                <a:gd name="connsiteY27" fmla="*/ 3326400 h 3847916"/>
                <a:gd name="connsiteX28" fmla="*/ 1299031 w 3161869"/>
                <a:gd name="connsiteY28" fmla="*/ 3395817 h 3847916"/>
                <a:gd name="connsiteX29" fmla="*/ 1297981 w 3161869"/>
                <a:gd name="connsiteY29" fmla="*/ 3483376 h 3847916"/>
                <a:gd name="connsiteX30" fmla="*/ 1316263 w 3161869"/>
                <a:gd name="connsiteY30" fmla="*/ 3560288 h 3847916"/>
                <a:gd name="connsiteX31" fmla="*/ 1251049 w 3161869"/>
                <a:gd name="connsiteY31" fmla="*/ 3547399 h 3847916"/>
                <a:gd name="connsiteX32" fmla="*/ 1391526 w 3161869"/>
                <a:gd name="connsiteY32" fmla="*/ 3704529 h 3847916"/>
                <a:gd name="connsiteX33" fmla="*/ 1516113 w 3161869"/>
                <a:gd name="connsiteY33" fmla="*/ 3721194 h 3847916"/>
                <a:gd name="connsiteX34" fmla="*/ 1620615 w 3161869"/>
                <a:gd name="connsiteY34" fmla="*/ 3761481 h 3847916"/>
                <a:gd name="connsiteX35" fmla="*/ 1737815 w 3161869"/>
                <a:gd name="connsiteY35" fmla="*/ 3797679 h 3847916"/>
                <a:gd name="connsiteX36" fmla="*/ 1839387 w 3161869"/>
                <a:gd name="connsiteY36" fmla="*/ 3837356 h 3847916"/>
                <a:gd name="connsiteX37" fmla="*/ 1981187 w 3161869"/>
                <a:gd name="connsiteY37" fmla="*/ 3839370 h 3847916"/>
                <a:gd name="connsiteX38" fmla="*/ 2125550 w 3161869"/>
                <a:gd name="connsiteY38" fmla="*/ 3837355 h 3847916"/>
                <a:gd name="connsiteX39" fmla="*/ 2247754 w 3161869"/>
                <a:gd name="connsiteY39" fmla="*/ 3833676 h 3847916"/>
                <a:gd name="connsiteX40" fmla="*/ 2455598 w 3161869"/>
                <a:gd name="connsiteY40" fmla="*/ 3828857 h 3847916"/>
                <a:gd name="connsiteX41" fmla="*/ 2611750 w 3161869"/>
                <a:gd name="connsiteY41" fmla="*/ 3846738 h 3847916"/>
                <a:gd name="connsiteX42" fmla="*/ 2699543 w 3161869"/>
                <a:gd name="connsiteY42" fmla="*/ 3804746 h 3847916"/>
                <a:gd name="connsiteX43" fmla="*/ 2846374 w 3161869"/>
                <a:gd name="connsiteY43" fmla="*/ 3757185 h 3847916"/>
                <a:gd name="connsiteX44" fmla="*/ 2962549 w 3161869"/>
                <a:gd name="connsiteY44" fmla="*/ 3847916 h 3847916"/>
                <a:gd name="connsiteX45" fmla="*/ 3079748 w 3161869"/>
                <a:gd name="connsiteY45" fmla="*/ 3792124 h 3847916"/>
                <a:gd name="connsiteX46" fmla="*/ 3161604 w 3161869"/>
                <a:gd name="connsiteY46" fmla="*/ 3630303 h 3847916"/>
                <a:gd name="connsiteX47" fmla="*/ 3105700 w 3161869"/>
                <a:gd name="connsiteY47" fmla="*/ 3486389 h 3847916"/>
                <a:gd name="connsiteX48" fmla="*/ 3099595 w 3161869"/>
                <a:gd name="connsiteY48" fmla="*/ 3421229 h 3847916"/>
                <a:gd name="connsiteX49" fmla="*/ 3053287 w 3161869"/>
                <a:gd name="connsiteY49" fmla="*/ 3385082 h 3847916"/>
                <a:gd name="connsiteX50" fmla="*/ 2997902 w 3161869"/>
                <a:gd name="connsiteY50" fmla="*/ 3277216 h 3847916"/>
                <a:gd name="connsiteX51" fmla="*/ 2958956 w 3161869"/>
                <a:gd name="connsiteY51" fmla="*/ 3219823 h 3847916"/>
                <a:gd name="connsiteX52" fmla="*/ 2912011 w 3161869"/>
                <a:gd name="connsiteY52" fmla="*/ 3099780 h 3847916"/>
                <a:gd name="connsiteX53" fmla="*/ 2848725 w 3161869"/>
                <a:gd name="connsiteY53" fmla="*/ 3010366 h 3847916"/>
                <a:gd name="connsiteX54" fmla="*/ 2790918 w 3161869"/>
                <a:gd name="connsiteY54" fmla="*/ 2896292 h 3847916"/>
                <a:gd name="connsiteX55" fmla="*/ 2713792 w 3161869"/>
                <a:gd name="connsiteY55" fmla="*/ 2771899 h 3847916"/>
                <a:gd name="connsiteX56" fmla="*/ 2597524 w 3161869"/>
                <a:gd name="connsiteY56" fmla="*/ 2648683 h 3847916"/>
                <a:gd name="connsiteX57" fmla="*/ 2566386 w 3161869"/>
                <a:gd name="connsiteY57" fmla="*/ 2570014 h 3847916"/>
                <a:gd name="connsiteX58" fmla="*/ 2493014 w 3161869"/>
                <a:gd name="connsiteY58" fmla="*/ 2481478 h 3847916"/>
                <a:gd name="connsiteX59" fmla="*/ 2409510 w 3161869"/>
                <a:gd name="connsiteY59" fmla="*/ 2330157 h 3847916"/>
                <a:gd name="connsiteX60" fmla="*/ 2316671 w 3161869"/>
                <a:gd name="connsiteY60" fmla="*/ 2194260 h 3847916"/>
                <a:gd name="connsiteX61" fmla="*/ 2223558 w 3161869"/>
                <a:gd name="connsiteY61" fmla="*/ 2068652 h 3847916"/>
                <a:gd name="connsiteX62" fmla="*/ 2191616 w 3161869"/>
                <a:gd name="connsiteY62" fmla="*/ 1952963 h 3847916"/>
                <a:gd name="connsiteX63" fmla="*/ 2116343 w 3161869"/>
                <a:gd name="connsiteY63" fmla="*/ 1845262 h 3847916"/>
                <a:gd name="connsiteX64" fmla="*/ 2018384 w 3161869"/>
                <a:gd name="connsiteY64" fmla="*/ 1675020 h 3847916"/>
                <a:gd name="connsiteX65" fmla="*/ 1939458 w 3161869"/>
                <a:gd name="connsiteY65" fmla="*/ 1563438 h 3847916"/>
                <a:gd name="connsiteX66" fmla="*/ 1834104 w 3161869"/>
                <a:gd name="connsiteY66" fmla="*/ 1469198 h 3847916"/>
                <a:gd name="connsiteX67" fmla="*/ 1765262 w 3161869"/>
                <a:gd name="connsiteY67" fmla="*/ 1303349 h 3847916"/>
                <a:gd name="connsiteX68" fmla="*/ 1675247 w 3161869"/>
                <a:gd name="connsiteY68" fmla="*/ 1233757 h 3847916"/>
                <a:gd name="connsiteX69" fmla="*/ 1620432 w 3161869"/>
                <a:gd name="connsiteY69" fmla="*/ 1138288 h 3847916"/>
                <a:gd name="connsiteX70" fmla="*/ 1568153 w 3161869"/>
                <a:gd name="connsiteY70" fmla="*/ 1103443 h 3847916"/>
                <a:gd name="connsiteX71" fmla="*/ 1572637 w 3161869"/>
                <a:gd name="connsiteY71" fmla="*/ 1013642 h 3847916"/>
                <a:gd name="connsiteX72" fmla="*/ 1532659 w 3161869"/>
                <a:gd name="connsiteY72" fmla="*/ 961242 h 3847916"/>
                <a:gd name="connsiteX73" fmla="*/ 1471311 w 3161869"/>
                <a:gd name="connsiteY73" fmla="*/ 923518 h 3847916"/>
                <a:gd name="connsiteX74" fmla="*/ 1410267 w 3161869"/>
                <a:gd name="connsiteY74" fmla="*/ 834180 h 3847916"/>
                <a:gd name="connsiteX75" fmla="*/ 1383579 w 3161869"/>
                <a:gd name="connsiteY75" fmla="*/ 752014 h 3847916"/>
                <a:gd name="connsiteX76" fmla="*/ 1352849 w 3161869"/>
                <a:gd name="connsiteY76" fmla="*/ 682959 h 3847916"/>
                <a:gd name="connsiteX77" fmla="*/ 1273661 w 3161869"/>
                <a:gd name="connsiteY77" fmla="*/ 603544 h 3847916"/>
                <a:gd name="connsiteX78" fmla="*/ 1152594 w 3161869"/>
                <a:gd name="connsiteY78" fmla="*/ 398692 h 3847916"/>
                <a:gd name="connsiteX79" fmla="*/ 1029615 w 3161869"/>
                <a:gd name="connsiteY79" fmla="*/ 299858 h 3847916"/>
                <a:gd name="connsiteX80" fmla="*/ 924314 w 3161869"/>
                <a:gd name="connsiteY80" fmla="*/ 147607 h 3847916"/>
                <a:gd name="connsiteX81" fmla="*/ 756406 w 3161869"/>
                <a:gd name="connsiteY81" fmla="*/ 80291 h 3847916"/>
                <a:gd name="connsiteX82" fmla="*/ 647211 w 3161869"/>
                <a:gd name="connsiteY82" fmla="*/ 0 h 3847916"/>
                <a:gd name="connsiteX83" fmla="*/ 352376 w 3161869"/>
                <a:gd name="connsiteY83" fmla="*/ 75949 h 3847916"/>
                <a:gd name="connsiteX84" fmla="*/ 119387 w 3161869"/>
                <a:gd name="connsiteY84" fmla="*/ 121884 h 3847916"/>
                <a:gd name="connsiteX85" fmla="*/ 0 w 3161869"/>
                <a:gd name="connsiteY85" fmla="*/ 215251 h 3847916"/>
                <a:gd name="connsiteX86" fmla="*/ 4175 w 3161869"/>
                <a:gd name="connsiteY86" fmla="*/ 285383 h 3847916"/>
                <a:gd name="connsiteX87" fmla="*/ 22378 w 3161869"/>
                <a:gd name="connsiteY87" fmla="*/ 381643 h 3847916"/>
                <a:gd name="connsiteX88" fmla="*/ 98301 w 3161869"/>
                <a:gd name="connsiteY88" fmla="*/ 473608 h 3847916"/>
                <a:gd name="connsiteX0" fmla="*/ 98301 w 3161869"/>
                <a:gd name="connsiteY0" fmla="*/ 473608 h 3846738"/>
                <a:gd name="connsiteX1" fmla="*/ 157332 w 3161869"/>
                <a:gd name="connsiteY1" fmla="*/ 560592 h 3846738"/>
                <a:gd name="connsiteX2" fmla="*/ 222667 w 3161869"/>
                <a:gd name="connsiteY2" fmla="*/ 678921 h 3846738"/>
                <a:gd name="connsiteX3" fmla="*/ 340843 w 3161869"/>
                <a:gd name="connsiteY3" fmla="*/ 814081 h 3846738"/>
                <a:gd name="connsiteX4" fmla="*/ 425297 w 3161869"/>
                <a:gd name="connsiteY4" fmla="*/ 897739 h 3846738"/>
                <a:gd name="connsiteX5" fmla="*/ 479436 w 3161869"/>
                <a:gd name="connsiteY5" fmla="*/ 1016692 h 3846738"/>
                <a:gd name="connsiteX6" fmla="*/ 535716 w 3161869"/>
                <a:gd name="connsiteY6" fmla="*/ 1158417 h 3846738"/>
                <a:gd name="connsiteX7" fmla="*/ 593671 w 3161869"/>
                <a:gd name="connsiteY7" fmla="*/ 1257499 h 3846738"/>
                <a:gd name="connsiteX8" fmla="*/ 676841 w 3161869"/>
                <a:gd name="connsiteY8" fmla="*/ 1401126 h 3846738"/>
                <a:gd name="connsiteX9" fmla="*/ 712635 w 3161869"/>
                <a:gd name="connsiteY9" fmla="*/ 1498408 h 3846738"/>
                <a:gd name="connsiteX10" fmla="*/ 757741 w 3161869"/>
                <a:gd name="connsiteY10" fmla="*/ 1630277 h 3846738"/>
                <a:gd name="connsiteX11" fmla="*/ 794246 w 3161869"/>
                <a:gd name="connsiteY11" fmla="*/ 1760866 h 3846738"/>
                <a:gd name="connsiteX12" fmla="*/ 871386 w 3161869"/>
                <a:gd name="connsiteY12" fmla="*/ 1858082 h 3846738"/>
                <a:gd name="connsiteX13" fmla="*/ 942931 w 3161869"/>
                <a:gd name="connsiteY13" fmla="*/ 1973869 h 3846738"/>
                <a:gd name="connsiteX14" fmla="*/ 968520 w 3161869"/>
                <a:gd name="connsiteY14" fmla="*/ 2085125 h 3846738"/>
                <a:gd name="connsiteX15" fmla="*/ 1015320 w 3161869"/>
                <a:gd name="connsiteY15" fmla="*/ 2187573 h 3846738"/>
                <a:gd name="connsiteX16" fmla="*/ 1030135 w 3161869"/>
                <a:gd name="connsiteY16" fmla="*/ 2279071 h 3846738"/>
                <a:gd name="connsiteX17" fmla="*/ 1049398 w 3161869"/>
                <a:gd name="connsiteY17" fmla="*/ 2391472 h 3846738"/>
                <a:gd name="connsiteX18" fmla="*/ 1089264 w 3161869"/>
                <a:gd name="connsiteY18" fmla="*/ 2538969 h 3846738"/>
                <a:gd name="connsiteX19" fmla="*/ 1127846 w 3161869"/>
                <a:gd name="connsiteY19" fmla="*/ 2663195 h 3846738"/>
                <a:gd name="connsiteX20" fmla="*/ 1146397 w 3161869"/>
                <a:gd name="connsiteY20" fmla="*/ 2773806 h 3846738"/>
                <a:gd name="connsiteX21" fmla="*/ 1171332 w 3161869"/>
                <a:gd name="connsiteY21" fmla="*/ 2882154 h 3846738"/>
                <a:gd name="connsiteX22" fmla="*/ 1250397 w 3161869"/>
                <a:gd name="connsiteY22" fmla="*/ 2952038 h 3846738"/>
                <a:gd name="connsiteX23" fmla="*/ 1274559 w 3161869"/>
                <a:gd name="connsiteY23" fmla="*/ 3077069 h 3846738"/>
                <a:gd name="connsiteX24" fmla="*/ 1291256 w 3161869"/>
                <a:gd name="connsiteY24" fmla="*/ 3182312 h 3846738"/>
                <a:gd name="connsiteX25" fmla="*/ 1301714 w 3161869"/>
                <a:gd name="connsiteY25" fmla="*/ 3253832 h 3846738"/>
                <a:gd name="connsiteX26" fmla="*/ 1300745 w 3161869"/>
                <a:gd name="connsiteY26" fmla="*/ 3330807 h 3846738"/>
                <a:gd name="connsiteX27" fmla="*/ 1269051 w 3161869"/>
                <a:gd name="connsiteY27" fmla="*/ 3326400 h 3846738"/>
                <a:gd name="connsiteX28" fmla="*/ 1299031 w 3161869"/>
                <a:gd name="connsiteY28" fmla="*/ 3395817 h 3846738"/>
                <a:gd name="connsiteX29" fmla="*/ 1297981 w 3161869"/>
                <a:gd name="connsiteY29" fmla="*/ 3483376 h 3846738"/>
                <a:gd name="connsiteX30" fmla="*/ 1316263 w 3161869"/>
                <a:gd name="connsiteY30" fmla="*/ 3560288 h 3846738"/>
                <a:gd name="connsiteX31" fmla="*/ 1251049 w 3161869"/>
                <a:gd name="connsiteY31" fmla="*/ 3547399 h 3846738"/>
                <a:gd name="connsiteX32" fmla="*/ 1391526 w 3161869"/>
                <a:gd name="connsiteY32" fmla="*/ 3704529 h 3846738"/>
                <a:gd name="connsiteX33" fmla="*/ 1516113 w 3161869"/>
                <a:gd name="connsiteY33" fmla="*/ 3721194 h 3846738"/>
                <a:gd name="connsiteX34" fmla="*/ 1620615 w 3161869"/>
                <a:gd name="connsiteY34" fmla="*/ 3761481 h 3846738"/>
                <a:gd name="connsiteX35" fmla="*/ 1737815 w 3161869"/>
                <a:gd name="connsiteY35" fmla="*/ 3797679 h 3846738"/>
                <a:gd name="connsiteX36" fmla="*/ 1839387 w 3161869"/>
                <a:gd name="connsiteY36" fmla="*/ 3837356 h 3846738"/>
                <a:gd name="connsiteX37" fmla="*/ 1981187 w 3161869"/>
                <a:gd name="connsiteY37" fmla="*/ 3839370 h 3846738"/>
                <a:gd name="connsiteX38" fmla="*/ 2125550 w 3161869"/>
                <a:gd name="connsiteY38" fmla="*/ 3837355 h 3846738"/>
                <a:gd name="connsiteX39" fmla="*/ 2247754 w 3161869"/>
                <a:gd name="connsiteY39" fmla="*/ 3833676 h 3846738"/>
                <a:gd name="connsiteX40" fmla="*/ 2455598 w 3161869"/>
                <a:gd name="connsiteY40" fmla="*/ 3828857 h 3846738"/>
                <a:gd name="connsiteX41" fmla="*/ 2611750 w 3161869"/>
                <a:gd name="connsiteY41" fmla="*/ 3846738 h 3846738"/>
                <a:gd name="connsiteX42" fmla="*/ 2699543 w 3161869"/>
                <a:gd name="connsiteY42" fmla="*/ 3804746 h 3846738"/>
                <a:gd name="connsiteX43" fmla="*/ 2846374 w 3161869"/>
                <a:gd name="connsiteY43" fmla="*/ 3757185 h 3846738"/>
                <a:gd name="connsiteX44" fmla="*/ 2970044 w 3161869"/>
                <a:gd name="connsiteY44" fmla="*/ 3765470 h 3846738"/>
                <a:gd name="connsiteX45" fmla="*/ 3079748 w 3161869"/>
                <a:gd name="connsiteY45" fmla="*/ 3792124 h 3846738"/>
                <a:gd name="connsiteX46" fmla="*/ 3161604 w 3161869"/>
                <a:gd name="connsiteY46" fmla="*/ 3630303 h 3846738"/>
                <a:gd name="connsiteX47" fmla="*/ 3105700 w 3161869"/>
                <a:gd name="connsiteY47" fmla="*/ 3486389 h 3846738"/>
                <a:gd name="connsiteX48" fmla="*/ 3099595 w 3161869"/>
                <a:gd name="connsiteY48" fmla="*/ 3421229 h 3846738"/>
                <a:gd name="connsiteX49" fmla="*/ 3053287 w 3161869"/>
                <a:gd name="connsiteY49" fmla="*/ 3385082 h 3846738"/>
                <a:gd name="connsiteX50" fmla="*/ 2997902 w 3161869"/>
                <a:gd name="connsiteY50" fmla="*/ 3277216 h 3846738"/>
                <a:gd name="connsiteX51" fmla="*/ 2958956 w 3161869"/>
                <a:gd name="connsiteY51" fmla="*/ 3219823 h 3846738"/>
                <a:gd name="connsiteX52" fmla="*/ 2912011 w 3161869"/>
                <a:gd name="connsiteY52" fmla="*/ 3099780 h 3846738"/>
                <a:gd name="connsiteX53" fmla="*/ 2848725 w 3161869"/>
                <a:gd name="connsiteY53" fmla="*/ 3010366 h 3846738"/>
                <a:gd name="connsiteX54" fmla="*/ 2790918 w 3161869"/>
                <a:gd name="connsiteY54" fmla="*/ 2896292 h 3846738"/>
                <a:gd name="connsiteX55" fmla="*/ 2713792 w 3161869"/>
                <a:gd name="connsiteY55" fmla="*/ 2771899 h 3846738"/>
                <a:gd name="connsiteX56" fmla="*/ 2597524 w 3161869"/>
                <a:gd name="connsiteY56" fmla="*/ 2648683 h 3846738"/>
                <a:gd name="connsiteX57" fmla="*/ 2566386 w 3161869"/>
                <a:gd name="connsiteY57" fmla="*/ 2570014 h 3846738"/>
                <a:gd name="connsiteX58" fmla="*/ 2493014 w 3161869"/>
                <a:gd name="connsiteY58" fmla="*/ 2481478 h 3846738"/>
                <a:gd name="connsiteX59" fmla="*/ 2409510 w 3161869"/>
                <a:gd name="connsiteY59" fmla="*/ 2330157 h 3846738"/>
                <a:gd name="connsiteX60" fmla="*/ 2316671 w 3161869"/>
                <a:gd name="connsiteY60" fmla="*/ 2194260 h 3846738"/>
                <a:gd name="connsiteX61" fmla="*/ 2223558 w 3161869"/>
                <a:gd name="connsiteY61" fmla="*/ 2068652 h 3846738"/>
                <a:gd name="connsiteX62" fmla="*/ 2191616 w 3161869"/>
                <a:gd name="connsiteY62" fmla="*/ 1952963 h 3846738"/>
                <a:gd name="connsiteX63" fmla="*/ 2116343 w 3161869"/>
                <a:gd name="connsiteY63" fmla="*/ 1845262 h 3846738"/>
                <a:gd name="connsiteX64" fmla="*/ 2018384 w 3161869"/>
                <a:gd name="connsiteY64" fmla="*/ 1675020 h 3846738"/>
                <a:gd name="connsiteX65" fmla="*/ 1939458 w 3161869"/>
                <a:gd name="connsiteY65" fmla="*/ 1563438 h 3846738"/>
                <a:gd name="connsiteX66" fmla="*/ 1834104 w 3161869"/>
                <a:gd name="connsiteY66" fmla="*/ 1469198 h 3846738"/>
                <a:gd name="connsiteX67" fmla="*/ 1765262 w 3161869"/>
                <a:gd name="connsiteY67" fmla="*/ 1303349 h 3846738"/>
                <a:gd name="connsiteX68" fmla="*/ 1675247 w 3161869"/>
                <a:gd name="connsiteY68" fmla="*/ 1233757 h 3846738"/>
                <a:gd name="connsiteX69" fmla="*/ 1620432 w 3161869"/>
                <a:gd name="connsiteY69" fmla="*/ 1138288 h 3846738"/>
                <a:gd name="connsiteX70" fmla="*/ 1568153 w 3161869"/>
                <a:gd name="connsiteY70" fmla="*/ 1103443 h 3846738"/>
                <a:gd name="connsiteX71" fmla="*/ 1572637 w 3161869"/>
                <a:gd name="connsiteY71" fmla="*/ 1013642 h 3846738"/>
                <a:gd name="connsiteX72" fmla="*/ 1532659 w 3161869"/>
                <a:gd name="connsiteY72" fmla="*/ 961242 h 3846738"/>
                <a:gd name="connsiteX73" fmla="*/ 1471311 w 3161869"/>
                <a:gd name="connsiteY73" fmla="*/ 923518 h 3846738"/>
                <a:gd name="connsiteX74" fmla="*/ 1410267 w 3161869"/>
                <a:gd name="connsiteY74" fmla="*/ 834180 h 3846738"/>
                <a:gd name="connsiteX75" fmla="*/ 1383579 w 3161869"/>
                <a:gd name="connsiteY75" fmla="*/ 752014 h 3846738"/>
                <a:gd name="connsiteX76" fmla="*/ 1352849 w 3161869"/>
                <a:gd name="connsiteY76" fmla="*/ 682959 h 3846738"/>
                <a:gd name="connsiteX77" fmla="*/ 1273661 w 3161869"/>
                <a:gd name="connsiteY77" fmla="*/ 603544 h 3846738"/>
                <a:gd name="connsiteX78" fmla="*/ 1152594 w 3161869"/>
                <a:gd name="connsiteY78" fmla="*/ 398692 h 3846738"/>
                <a:gd name="connsiteX79" fmla="*/ 1029615 w 3161869"/>
                <a:gd name="connsiteY79" fmla="*/ 299858 h 3846738"/>
                <a:gd name="connsiteX80" fmla="*/ 924314 w 3161869"/>
                <a:gd name="connsiteY80" fmla="*/ 147607 h 3846738"/>
                <a:gd name="connsiteX81" fmla="*/ 756406 w 3161869"/>
                <a:gd name="connsiteY81" fmla="*/ 80291 h 3846738"/>
                <a:gd name="connsiteX82" fmla="*/ 647211 w 3161869"/>
                <a:gd name="connsiteY82" fmla="*/ 0 h 3846738"/>
                <a:gd name="connsiteX83" fmla="*/ 352376 w 3161869"/>
                <a:gd name="connsiteY83" fmla="*/ 75949 h 3846738"/>
                <a:gd name="connsiteX84" fmla="*/ 119387 w 3161869"/>
                <a:gd name="connsiteY84" fmla="*/ 121884 h 3846738"/>
                <a:gd name="connsiteX85" fmla="*/ 0 w 3161869"/>
                <a:gd name="connsiteY85" fmla="*/ 215251 h 3846738"/>
                <a:gd name="connsiteX86" fmla="*/ 4175 w 3161869"/>
                <a:gd name="connsiteY86" fmla="*/ 285383 h 3846738"/>
                <a:gd name="connsiteX87" fmla="*/ 22378 w 3161869"/>
                <a:gd name="connsiteY87" fmla="*/ 381643 h 3846738"/>
                <a:gd name="connsiteX88" fmla="*/ 98301 w 3161869"/>
                <a:gd name="connsiteY88" fmla="*/ 473608 h 3846738"/>
                <a:gd name="connsiteX0" fmla="*/ 98301 w 3161869"/>
                <a:gd name="connsiteY0" fmla="*/ 473608 h 3877106"/>
                <a:gd name="connsiteX1" fmla="*/ 157332 w 3161869"/>
                <a:gd name="connsiteY1" fmla="*/ 560592 h 3877106"/>
                <a:gd name="connsiteX2" fmla="*/ 222667 w 3161869"/>
                <a:gd name="connsiteY2" fmla="*/ 678921 h 3877106"/>
                <a:gd name="connsiteX3" fmla="*/ 340843 w 3161869"/>
                <a:gd name="connsiteY3" fmla="*/ 814081 h 3877106"/>
                <a:gd name="connsiteX4" fmla="*/ 425297 w 3161869"/>
                <a:gd name="connsiteY4" fmla="*/ 897739 h 3877106"/>
                <a:gd name="connsiteX5" fmla="*/ 479436 w 3161869"/>
                <a:gd name="connsiteY5" fmla="*/ 1016692 h 3877106"/>
                <a:gd name="connsiteX6" fmla="*/ 535716 w 3161869"/>
                <a:gd name="connsiteY6" fmla="*/ 1158417 h 3877106"/>
                <a:gd name="connsiteX7" fmla="*/ 593671 w 3161869"/>
                <a:gd name="connsiteY7" fmla="*/ 1257499 h 3877106"/>
                <a:gd name="connsiteX8" fmla="*/ 676841 w 3161869"/>
                <a:gd name="connsiteY8" fmla="*/ 1401126 h 3877106"/>
                <a:gd name="connsiteX9" fmla="*/ 712635 w 3161869"/>
                <a:gd name="connsiteY9" fmla="*/ 1498408 h 3877106"/>
                <a:gd name="connsiteX10" fmla="*/ 757741 w 3161869"/>
                <a:gd name="connsiteY10" fmla="*/ 1630277 h 3877106"/>
                <a:gd name="connsiteX11" fmla="*/ 794246 w 3161869"/>
                <a:gd name="connsiteY11" fmla="*/ 1760866 h 3877106"/>
                <a:gd name="connsiteX12" fmla="*/ 871386 w 3161869"/>
                <a:gd name="connsiteY12" fmla="*/ 1858082 h 3877106"/>
                <a:gd name="connsiteX13" fmla="*/ 942931 w 3161869"/>
                <a:gd name="connsiteY13" fmla="*/ 1973869 h 3877106"/>
                <a:gd name="connsiteX14" fmla="*/ 968520 w 3161869"/>
                <a:gd name="connsiteY14" fmla="*/ 2085125 h 3877106"/>
                <a:gd name="connsiteX15" fmla="*/ 1015320 w 3161869"/>
                <a:gd name="connsiteY15" fmla="*/ 2187573 h 3877106"/>
                <a:gd name="connsiteX16" fmla="*/ 1030135 w 3161869"/>
                <a:gd name="connsiteY16" fmla="*/ 2279071 h 3877106"/>
                <a:gd name="connsiteX17" fmla="*/ 1049398 w 3161869"/>
                <a:gd name="connsiteY17" fmla="*/ 2391472 h 3877106"/>
                <a:gd name="connsiteX18" fmla="*/ 1089264 w 3161869"/>
                <a:gd name="connsiteY18" fmla="*/ 2538969 h 3877106"/>
                <a:gd name="connsiteX19" fmla="*/ 1127846 w 3161869"/>
                <a:gd name="connsiteY19" fmla="*/ 2663195 h 3877106"/>
                <a:gd name="connsiteX20" fmla="*/ 1146397 w 3161869"/>
                <a:gd name="connsiteY20" fmla="*/ 2773806 h 3877106"/>
                <a:gd name="connsiteX21" fmla="*/ 1171332 w 3161869"/>
                <a:gd name="connsiteY21" fmla="*/ 2882154 h 3877106"/>
                <a:gd name="connsiteX22" fmla="*/ 1250397 w 3161869"/>
                <a:gd name="connsiteY22" fmla="*/ 2952038 h 3877106"/>
                <a:gd name="connsiteX23" fmla="*/ 1274559 w 3161869"/>
                <a:gd name="connsiteY23" fmla="*/ 3077069 h 3877106"/>
                <a:gd name="connsiteX24" fmla="*/ 1291256 w 3161869"/>
                <a:gd name="connsiteY24" fmla="*/ 3182312 h 3877106"/>
                <a:gd name="connsiteX25" fmla="*/ 1301714 w 3161869"/>
                <a:gd name="connsiteY25" fmla="*/ 3253832 h 3877106"/>
                <a:gd name="connsiteX26" fmla="*/ 1300745 w 3161869"/>
                <a:gd name="connsiteY26" fmla="*/ 3330807 h 3877106"/>
                <a:gd name="connsiteX27" fmla="*/ 1269051 w 3161869"/>
                <a:gd name="connsiteY27" fmla="*/ 3326400 h 3877106"/>
                <a:gd name="connsiteX28" fmla="*/ 1299031 w 3161869"/>
                <a:gd name="connsiteY28" fmla="*/ 3395817 h 3877106"/>
                <a:gd name="connsiteX29" fmla="*/ 1297981 w 3161869"/>
                <a:gd name="connsiteY29" fmla="*/ 3483376 h 3877106"/>
                <a:gd name="connsiteX30" fmla="*/ 1316263 w 3161869"/>
                <a:gd name="connsiteY30" fmla="*/ 3560288 h 3877106"/>
                <a:gd name="connsiteX31" fmla="*/ 1251049 w 3161869"/>
                <a:gd name="connsiteY31" fmla="*/ 3547399 h 3877106"/>
                <a:gd name="connsiteX32" fmla="*/ 1391526 w 3161869"/>
                <a:gd name="connsiteY32" fmla="*/ 3704529 h 3877106"/>
                <a:gd name="connsiteX33" fmla="*/ 1516113 w 3161869"/>
                <a:gd name="connsiteY33" fmla="*/ 3721194 h 3877106"/>
                <a:gd name="connsiteX34" fmla="*/ 1620615 w 3161869"/>
                <a:gd name="connsiteY34" fmla="*/ 3761481 h 3877106"/>
                <a:gd name="connsiteX35" fmla="*/ 1737815 w 3161869"/>
                <a:gd name="connsiteY35" fmla="*/ 3797679 h 3877106"/>
                <a:gd name="connsiteX36" fmla="*/ 1839387 w 3161869"/>
                <a:gd name="connsiteY36" fmla="*/ 3837356 h 3877106"/>
                <a:gd name="connsiteX37" fmla="*/ 1981187 w 3161869"/>
                <a:gd name="connsiteY37" fmla="*/ 3839370 h 3877106"/>
                <a:gd name="connsiteX38" fmla="*/ 2125550 w 3161869"/>
                <a:gd name="connsiteY38" fmla="*/ 3837355 h 3877106"/>
                <a:gd name="connsiteX39" fmla="*/ 2247754 w 3161869"/>
                <a:gd name="connsiteY39" fmla="*/ 3833676 h 3877106"/>
                <a:gd name="connsiteX40" fmla="*/ 2455598 w 3161869"/>
                <a:gd name="connsiteY40" fmla="*/ 3828857 h 3877106"/>
                <a:gd name="connsiteX41" fmla="*/ 2611750 w 3161869"/>
                <a:gd name="connsiteY41" fmla="*/ 3846738 h 3877106"/>
                <a:gd name="connsiteX42" fmla="*/ 2699543 w 3161869"/>
                <a:gd name="connsiteY42" fmla="*/ 3804746 h 3877106"/>
                <a:gd name="connsiteX43" fmla="*/ 2778918 w 3161869"/>
                <a:gd name="connsiteY43" fmla="*/ 3877106 h 3877106"/>
                <a:gd name="connsiteX44" fmla="*/ 2970044 w 3161869"/>
                <a:gd name="connsiteY44" fmla="*/ 3765470 h 3877106"/>
                <a:gd name="connsiteX45" fmla="*/ 3079748 w 3161869"/>
                <a:gd name="connsiteY45" fmla="*/ 3792124 h 3877106"/>
                <a:gd name="connsiteX46" fmla="*/ 3161604 w 3161869"/>
                <a:gd name="connsiteY46" fmla="*/ 3630303 h 3877106"/>
                <a:gd name="connsiteX47" fmla="*/ 3105700 w 3161869"/>
                <a:gd name="connsiteY47" fmla="*/ 3486389 h 3877106"/>
                <a:gd name="connsiteX48" fmla="*/ 3099595 w 3161869"/>
                <a:gd name="connsiteY48" fmla="*/ 3421229 h 3877106"/>
                <a:gd name="connsiteX49" fmla="*/ 3053287 w 3161869"/>
                <a:gd name="connsiteY49" fmla="*/ 3385082 h 3877106"/>
                <a:gd name="connsiteX50" fmla="*/ 2997902 w 3161869"/>
                <a:gd name="connsiteY50" fmla="*/ 3277216 h 3877106"/>
                <a:gd name="connsiteX51" fmla="*/ 2958956 w 3161869"/>
                <a:gd name="connsiteY51" fmla="*/ 3219823 h 3877106"/>
                <a:gd name="connsiteX52" fmla="*/ 2912011 w 3161869"/>
                <a:gd name="connsiteY52" fmla="*/ 3099780 h 3877106"/>
                <a:gd name="connsiteX53" fmla="*/ 2848725 w 3161869"/>
                <a:gd name="connsiteY53" fmla="*/ 3010366 h 3877106"/>
                <a:gd name="connsiteX54" fmla="*/ 2790918 w 3161869"/>
                <a:gd name="connsiteY54" fmla="*/ 2896292 h 3877106"/>
                <a:gd name="connsiteX55" fmla="*/ 2713792 w 3161869"/>
                <a:gd name="connsiteY55" fmla="*/ 2771899 h 3877106"/>
                <a:gd name="connsiteX56" fmla="*/ 2597524 w 3161869"/>
                <a:gd name="connsiteY56" fmla="*/ 2648683 h 3877106"/>
                <a:gd name="connsiteX57" fmla="*/ 2566386 w 3161869"/>
                <a:gd name="connsiteY57" fmla="*/ 2570014 h 3877106"/>
                <a:gd name="connsiteX58" fmla="*/ 2493014 w 3161869"/>
                <a:gd name="connsiteY58" fmla="*/ 2481478 h 3877106"/>
                <a:gd name="connsiteX59" fmla="*/ 2409510 w 3161869"/>
                <a:gd name="connsiteY59" fmla="*/ 2330157 h 3877106"/>
                <a:gd name="connsiteX60" fmla="*/ 2316671 w 3161869"/>
                <a:gd name="connsiteY60" fmla="*/ 2194260 h 3877106"/>
                <a:gd name="connsiteX61" fmla="*/ 2223558 w 3161869"/>
                <a:gd name="connsiteY61" fmla="*/ 2068652 h 3877106"/>
                <a:gd name="connsiteX62" fmla="*/ 2191616 w 3161869"/>
                <a:gd name="connsiteY62" fmla="*/ 1952963 h 3877106"/>
                <a:gd name="connsiteX63" fmla="*/ 2116343 w 3161869"/>
                <a:gd name="connsiteY63" fmla="*/ 1845262 h 3877106"/>
                <a:gd name="connsiteX64" fmla="*/ 2018384 w 3161869"/>
                <a:gd name="connsiteY64" fmla="*/ 1675020 h 3877106"/>
                <a:gd name="connsiteX65" fmla="*/ 1939458 w 3161869"/>
                <a:gd name="connsiteY65" fmla="*/ 1563438 h 3877106"/>
                <a:gd name="connsiteX66" fmla="*/ 1834104 w 3161869"/>
                <a:gd name="connsiteY66" fmla="*/ 1469198 h 3877106"/>
                <a:gd name="connsiteX67" fmla="*/ 1765262 w 3161869"/>
                <a:gd name="connsiteY67" fmla="*/ 1303349 h 3877106"/>
                <a:gd name="connsiteX68" fmla="*/ 1675247 w 3161869"/>
                <a:gd name="connsiteY68" fmla="*/ 1233757 h 3877106"/>
                <a:gd name="connsiteX69" fmla="*/ 1620432 w 3161869"/>
                <a:gd name="connsiteY69" fmla="*/ 1138288 h 3877106"/>
                <a:gd name="connsiteX70" fmla="*/ 1568153 w 3161869"/>
                <a:gd name="connsiteY70" fmla="*/ 1103443 h 3877106"/>
                <a:gd name="connsiteX71" fmla="*/ 1572637 w 3161869"/>
                <a:gd name="connsiteY71" fmla="*/ 1013642 h 3877106"/>
                <a:gd name="connsiteX72" fmla="*/ 1532659 w 3161869"/>
                <a:gd name="connsiteY72" fmla="*/ 961242 h 3877106"/>
                <a:gd name="connsiteX73" fmla="*/ 1471311 w 3161869"/>
                <a:gd name="connsiteY73" fmla="*/ 923518 h 3877106"/>
                <a:gd name="connsiteX74" fmla="*/ 1410267 w 3161869"/>
                <a:gd name="connsiteY74" fmla="*/ 834180 h 3877106"/>
                <a:gd name="connsiteX75" fmla="*/ 1383579 w 3161869"/>
                <a:gd name="connsiteY75" fmla="*/ 752014 h 3877106"/>
                <a:gd name="connsiteX76" fmla="*/ 1352849 w 3161869"/>
                <a:gd name="connsiteY76" fmla="*/ 682959 h 3877106"/>
                <a:gd name="connsiteX77" fmla="*/ 1273661 w 3161869"/>
                <a:gd name="connsiteY77" fmla="*/ 603544 h 3877106"/>
                <a:gd name="connsiteX78" fmla="*/ 1152594 w 3161869"/>
                <a:gd name="connsiteY78" fmla="*/ 398692 h 3877106"/>
                <a:gd name="connsiteX79" fmla="*/ 1029615 w 3161869"/>
                <a:gd name="connsiteY79" fmla="*/ 299858 h 3877106"/>
                <a:gd name="connsiteX80" fmla="*/ 924314 w 3161869"/>
                <a:gd name="connsiteY80" fmla="*/ 147607 h 3877106"/>
                <a:gd name="connsiteX81" fmla="*/ 756406 w 3161869"/>
                <a:gd name="connsiteY81" fmla="*/ 80291 h 3877106"/>
                <a:gd name="connsiteX82" fmla="*/ 647211 w 3161869"/>
                <a:gd name="connsiteY82" fmla="*/ 0 h 3877106"/>
                <a:gd name="connsiteX83" fmla="*/ 352376 w 3161869"/>
                <a:gd name="connsiteY83" fmla="*/ 75949 h 3877106"/>
                <a:gd name="connsiteX84" fmla="*/ 119387 w 3161869"/>
                <a:gd name="connsiteY84" fmla="*/ 121884 h 3877106"/>
                <a:gd name="connsiteX85" fmla="*/ 0 w 3161869"/>
                <a:gd name="connsiteY85" fmla="*/ 215251 h 3877106"/>
                <a:gd name="connsiteX86" fmla="*/ 4175 w 3161869"/>
                <a:gd name="connsiteY86" fmla="*/ 285383 h 3877106"/>
                <a:gd name="connsiteX87" fmla="*/ 22378 w 3161869"/>
                <a:gd name="connsiteY87" fmla="*/ 381643 h 3877106"/>
                <a:gd name="connsiteX88" fmla="*/ 98301 w 3161869"/>
                <a:gd name="connsiteY88" fmla="*/ 473608 h 3877106"/>
                <a:gd name="connsiteX0" fmla="*/ 98301 w 3161869"/>
                <a:gd name="connsiteY0" fmla="*/ 473608 h 3917172"/>
                <a:gd name="connsiteX1" fmla="*/ 157332 w 3161869"/>
                <a:gd name="connsiteY1" fmla="*/ 560592 h 3917172"/>
                <a:gd name="connsiteX2" fmla="*/ 222667 w 3161869"/>
                <a:gd name="connsiteY2" fmla="*/ 678921 h 3917172"/>
                <a:gd name="connsiteX3" fmla="*/ 340843 w 3161869"/>
                <a:gd name="connsiteY3" fmla="*/ 814081 h 3917172"/>
                <a:gd name="connsiteX4" fmla="*/ 425297 w 3161869"/>
                <a:gd name="connsiteY4" fmla="*/ 897739 h 3917172"/>
                <a:gd name="connsiteX5" fmla="*/ 479436 w 3161869"/>
                <a:gd name="connsiteY5" fmla="*/ 1016692 h 3917172"/>
                <a:gd name="connsiteX6" fmla="*/ 535716 w 3161869"/>
                <a:gd name="connsiteY6" fmla="*/ 1158417 h 3917172"/>
                <a:gd name="connsiteX7" fmla="*/ 593671 w 3161869"/>
                <a:gd name="connsiteY7" fmla="*/ 1257499 h 3917172"/>
                <a:gd name="connsiteX8" fmla="*/ 676841 w 3161869"/>
                <a:gd name="connsiteY8" fmla="*/ 1401126 h 3917172"/>
                <a:gd name="connsiteX9" fmla="*/ 712635 w 3161869"/>
                <a:gd name="connsiteY9" fmla="*/ 1498408 h 3917172"/>
                <a:gd name="connsiteX10" fmla="*/ 757741 w 3161869"/>
                <a:gd name="connsiteY10" fmla="*/ 1630277 h 3917172"/>
                <a:gd name="connsiteX11" fmla="*/ 794246 w 3161869"/>
                <a:gd name="connsiteY11" fmla="*/ 1760866 h 3917172"/>
                <a:gd name="connsiteX12" fmla="*/ 871386 w 3161869"/>
                <a:gd name="connsiteY12" fmla="*/ 1858082 h 3917172"/>
                <a:gd name="connsiteX13" fmla="*/ 942931 w 3161869"/>
                <a:gd name="connsiteY13" fmla="*/ 1973869 h 3917172"/>
                <a:gd name="connsiteX14" fmla="*/ 968520 w 3161869"/>
                <a:gd name="connsiteY14" fmla="*/ 2085125 h 3917172"/>
                <a:gd name="connsiteX15" fmla="*/ 1015320 w 3161869"/>
                <a:gd name="connsiteY15" fmla="*/ 2187573 h 3917172"/>
                <a:gd name="connsiteX16" fmla="*/ 1030135 w 3161869"/>
                <a:gd name="connsiteY16" fmla="*/ 2279071 h 3917172"/>
                <a:gd name="connsiteX17" fmla="*/ 1049398 w 3161869"/>
                <a:gd name="connsiteY17" fmla="*/ 2391472 h 3917172"/>
                <a:gd name="connsiteX18" fmla="*/ 1089264 w 3161869"/>
                <a:gd name="connsiteY18" fmla="*/ 2538969 h 3917172"/>
                <a:gd name="connsiteX19" fmla="*/ 1127846 w 3161869"/>
                <a:gd name="connsiteY19" fmla="*/ 2663195 h 3917172"/>
                <a:gd name="connsiteX20" fmla="*/ 1146397 w 3161869"/>
                <a:gd name="connsiteY20" fmla="*/ 2773806 h 3917172"/>
                <a:gd name="connsiteX21" fmla="*/ 1171332 w 3161869"/>
                <a:gd name="connsiteY21" fmla="*/ 2882154 h 3917172"/>
                <a:gd name="connsiteX22" fmla="*/ 1250397 w 3161869"/>
                <a:gd name="connsiteY22" fmla="*/ 2952038 h 3917172"/>
                <a:gd name="connsiteX23" fmla="*/ 1274559 w 3161869"/>
                <a:gd name="connsiteY23" fmla="*/ 3077069 h 3917172"/>
                <a:gd name="connsiteX24" fmla="*/ 1291256 w 3161869"/>
                <a:gd name="connsiteY24" fmla="*/ 3182312 h 3917172"/>
                <a:gd name="connsiteX25" fmla="*/ 1301714 w 3161869"/>
                <a:gd name="connsiteY25" fmla="*/ 3253832 h 3917172"/>
                <a:gd name="connsiteX26" fmla="*/ 1300745 w 3161869"/>
                <a:gd name="connsiteY26" fmla="*/ 3330807 h 3917172"/>
                <a:gd name="connsiteX27" fmla="*/ 1269051 w 3161869"/>
                <a:gd name="connsiteY27" fmla="*/ 3326400 h 3917172"/>
                <a:gd name="connsiteX28" fmla="*/ 1299031 w 3161869"/>
                <a:gd name="connsiteY28" fmla="*/ 3395817 h 3917172"/>
                <a:gd name="connsiteX29" fmla="*/ 1297981 w 3161869"/>
                <a:gd name="connsiteY29" fmla="*/ 3483376 h 3917172"/>
                <a:gd name="connsiteX30" fmla="*/ 1316263 w 3161869"/>
                <a:gd name="connsiteY30" fmla="*/ 3560288 h 3917172"/>
                <a:gd name="connsiteX31" fmla="*/ 1251049 w 3161869"/>
                <a:gd name="connsiteY31" fmla="*/ 3547399 h 3917172"/>
                <a:gd name="connsiteX32" fmla="*/ 1391526 w 3161869"/>
                <a:gd name="connsiteY32" fmla="*/ 3704529 h 3917172"/>
                <a:gd name="connsiteX33" fmla="*/ 1516113 w 3161869"/>
                <a:gd name="connsiteY33" fmla="*/ 3721194 h 3917172"/>
                <a:gd name="connsiteX34" fmla="*/ 1620615 w 3161869"/>
                <a:gd name="connsiteY34" fmla="*/ 3761481 h 3917172"/>
                <a:gd name="connsiteX35" fmla="*/ 1737815 w 3161869"/>
                <a:gd name="connsiteY35" fmla="*/ 3797679 h 3917172"/>
                <a:gd name="connsiteX36" fmla="*/ 1839387 w 3161869"/>
                <a:gd name="connsiteY36" fmla="*/ 3837356 h 3917172"/>
                <a:gd name="connsiteX37" fmla="*/ 1981187 w 3161869"/>
                <a:gd name="connsiteY37" fmla="*/ 3839370 h 3917172"/>
                <a:gd name="connsiteX38" fmla="*/ 2125550 w 3161869"/>
                <a:gd name="connsiteY38" fmla="*/ 3837355 h 3917172"/>
                <a:gd name="connsiteX39" fmla="*/ 2247754 w 3161869"/>
                <a:gd name="connsiteY39" fmla="*/ 3833676 h 3917172"/>
                <a:gd name="connsiteX40" fmla="*/ 2455598 w 3161869"/>
                <a:gd name="connsiteY40" fmla="*/ 3828857 h 3917172"/>
                <a:gd name="connsiteX41" fmla="*/ 2611750 w 3161869"/>
                <a:gd name="connsiteY41" fmla="*/ 3846738 h 3917172"/>
                <a:gd name="connsiteX42" fmla="*/ 2647078 w 3161869"/>
                <a:gd name="connsiteY42" fmla="*/ 3917172 h 3917172"/>
                <a:gd name="connsiteX43" fmla="*/ 2778918 w 3161869"/>
                <a:gd name="connsiteY43" fmla="*/ 3877106 h 3917172"/>
                <a:gd name="connsiteX44" fmla="*/ 2970044 w 3161869"/>
                <a:gd name="connsiteY44" fmla="*/ 3765470 h 3917172"/>
                <a:gd name="connsiteX45" fmla="*/ 3079748 w 3161869"/>
                <a:gd name="connsiteY45" fmla="*/ 3792124 h 3917172"/>
                <a:gd name="connsiteX46" fmla="*/ 3161604 w 3161869"/>
                <a:gd name="connsiteY46" fmla="*/ 3630303 h 3917172"/>
                <a:gd name="connsiteX47" fmla="*/ 3105700 w 3161869"/>
                <a:gd name="connsiteY47" fmla="*/ 3486389 h 3917172"/>
                <a:gd name="connsiteX48" fmla="*/ 3099595 w 3161869"/>
                <a:gd name="connsiteY48" fmla="*/ 3421229 h 3917172"/>
                <a:gd name="connsiteX49" fmla="*/ 3053287 w 3161869"/>
                <a:gd name="connsiteY49" fmla="*/ 3385082 h 3917172"/>
                <a:gd name="connsiteX50" fmla="*/ 2997902 w 3161869"/>
                <a:gd name="connsiteY50" fmla="*/ 3277216 h 3917172"/>
                <a:gd name="connsiteX51" fmla="*/ 2958956 w 3161869"/>
                <a:gd name="connsiteY51" fmla="*/ 3219823 h 3917172"/>
                <a:gd name="connsiteX52" fmla="*/ 2912011 w 3161869"/>
                <a:gd name="connsiteY52" fmla="*/ 3099780 h 3917172"/>
                <a:gd name="connsiteX53" fmla="*/ 2848725 w 3161869"/>
                <a:gd name="connsiteY53" fmla="*/ 3010366 h 3917172"/>
                <a:gd name="connsiteX54" fmla="*/ 2790918 w 3161869"/>
                <a:gd name="connsiteY54" fmla="*/ 2896292 h 3917172"/>
                <a:gd name="connsiteX55" fmla="*/ 2713792 w 3161869"/>
                <a:gd name="connsiteY55" fmla="*/ 2771899 h 3917172"/>
                <a:gd name="connsiteX56" fmla="*/ 2597524 w 3161869"/>
                <a:gd name="connsiteY56" fmla="*/ 2648683 h 3917172"/>
                <a:gd name="connsiteX57" fmla="*/ 2566386 w 3161869"/>
                <a:gd name="connsiteY57" fmla="*/ 2570014 h 3917172"/>
                <a:gd name="connsiteX58" fmla="*/ 2493014 w 3161869"/>
                <a:gd name="connsiteY58" fmla="*/ 2481478 h 3917172"/>
                <a:gd name="connsiteX59" fmla="*/ 2409510 w 3161869"/>
                <a:gd name="connsiteY59" fmla="*/ 2330157 h 3917172"/>
                <a:gd name="connsiteX60" fmla="*/ 2316671 w 3161869"/>
                <a:gd name="connsiteY60" fmla="*/ 2194260 h 3917172"/>
                <a:gd name="connsiteX61" fmla="*/ 2223558 w 3161869"/>
                <a:gd name="connsiteY61" fmla="*/ 2068652 h 3917172"/>
                <a:gd name="connsiteX62" fmla="*/ 2191616 w 3161869"/>
                <a:gd name="connsiteY62" fmla="*/ 1952963 h 3917172"/>
                <a:gd name="connsiteX63" fmla="*/ 2116343 w 3161869"/>
                <a:gd name="connsiteY63" fmla="*/ 1845262 h 3917172"/>
                <a:gd name="connsiteX64" fmla="*/ 2018384 w 3161869"/>
                <a:gd name="connsiteY64" fmla="*/ 1675020 h 3917172"/>
                <a:gd name="connsiteX65" fmla="*/ 1939458 w 3161869"/>
                <a:gd name="connsiteY65" fmla="*/ 1563438 h 3917172"/>
                <a:gd name="connsiteX66" fmla="*/ 1834104 w 3161869"/>
                <a:gd name="connsiteY66" fmla="*/ 1469198 h 3917172"/>
                <a:gd name="connsiteX67" fmla="*/ 1765262 w 3161869"/>
                <a:gd name="connsiteY67" fmla="*/ 1303349 h 3917172"/>
                <a:gd name="connsiteX68" fmla="*/ 1675247 w 3161869"/>
                <a:gd name="connsiteY68" fmla="*/ 1233757 h 3917172"/>
                <a:gd name="connsiteX69" fmla="*/ 1620432 w 3161869"/>
                <a:gd name="connsiteY69" fmla="*/ 1138288 h 3917172"/>
                <a:gd name="connsiteX70" fmla="*/ 1568153 w 3161869"/>
                <a:gd name="connsiteY70" fmla="*/ 1103443 h 3917172"/>
                <a:gd name="connsiteX71" fmla="*/ 1572637 w 3161869"/>
                <a:gd name="connsiteY71" fmla="*/ 1013642 h 3917172"/>
                <a:gd name="connsiteX72" fmla="*/ 1532659 w 3161869"/>
                <a:gd name="connsiteY72" fmla="*/ 961242 h 3917172"/>
                <a:gd name="connsiteX73" fmla="*/ 1471311 w 3161869"/>
                <a:gd name="connsiteY73" fmla="*/ 923518 h 3917172"/>
                <a:gd name="connsiteX74" fmla="*/ 1410267 w 3161869"/>
                <a:gd name="connsiteY74" fmla="*/ 834180 h 3917172"/>
                <a:gd name="connsiteX75" fmla="*/ 1383579 w 3161869"/>
                <a:gd name="connsiteY75" fmla="*/ 752014 h 3917172"/>
                <a:gd name="connsiteX76" fmla="*/ 1352849 w 3161869"/>
                <a:gd name="connsiteY76" fmla="*/ 682959 h 3917172"/>
                <a:gd name="connsiteX77" fmla="*/ 1273661 w 3161869"/>
                <a:gd name="connsiteY77" fmla="*/ 603544 h 3917172"/>
                <a:gd name="connsiteX78" fmla="*/ 1152594 w 3161869"/>
                <a:gd name="connsiteY78" fmla="*/ 398692 h 3917172"/>
                <a:gd name="connsiteX79" fmla="*/ 1029615 w 3161869"/>
                <a:gd name="connsiteY79" fmla="*/ 299858 h 3917172"/>
                <a:gd name="connsiteX80" fmla="*/ 924314 w 3161869"/>
                <a:gd name="connsiteY80" fmla="*/ 147607 h 3917172"/>
                <a:gd name="connsiteX81" fmla="*/ 756406 w 3161869"/>
                <a:gd name="connsiteY81" fmla="*/ 80291 h 3917172"/>
                <a:gd name="connsiteX82" fmla="*/ 647211 w 3161869"/>
                <a:gd name="connsiteY82" fmla="*/ 0 h 3917172"/>
                <a:gd name="connsiteX83" fmla="*/ 352376 w 3161869"/>
                <a:gd name="connsiteY83" fmla="*/ 75949 h 3917172"/>
                <a:gd name="connsiteX84" fmla="*/ 119387 w 3161869"/>
                <a:gd name="connsiteY84" fmla="*/ 121884 h 3917172"/>
                <a:gd name="connsiteX85" fmla="*/ 0 w 3161869"/>
                <a:gd name="connsiteY85" fmla="*/ 215251 h 3917172"/>
                <a:gd name="connsiteX86" fmla="*/ 4175 w 3161869"/>
                <a:gd name="connsiteY86" fmla="*/ 285383 h 3917172"/>
                <a:gd name="connsiteX87" fmla="*/ 22378 w 3161869"/>
                <a:gd name="connsiteY87" fmla="*/ 381643 h 3917172"/>
                <a:gd name="connsiteX88" fmla="*/ 98301 w 3161869"/>
                <a:gd name="connsiteY88" fmla="*/ 473608 h 3917172"/>
                <a:gd name="connsiteX0" fmla="*/ 98301 w 3161869"/>
                <a:gd name="connsiteY0" fmla="*/ 473608 h 3921688"/>
                <a:gd name="connsiteX1" fmla="*/ 157332 w 3161869"/>
                <a:gd name="connsiteY1" fmla="*/ 560592 h 3921688"/>
                <a:gd name="connsiteX2" fmla="*/ 222667 w 3161869"/>
                <a:gd name="connsiteY2" fmla="*/ 678921 h 3921688"/>
                <a:gd name="connsiteX3" fmla="*/ 340843 w 3161869"/>
                <a:gd name="connsiteY3" fmla="*/ 814081 h 3921688"/>
                <a:gd name="connsiteX4" fmla="*/ 425297 w 3161869"/>
                <a:gd name="connsiteY4" fmla="*/ 897739 h 3921688"/>
                <a:gd name="connsiteX5" fmla="*/ 479436 w 3161869"/>
                <a:gd name="connsiteY5" fmla="*/ 1016692 h 3921688"/>
                <a:gd name="connsiteX6" fmla="*/ 535716 w 3161869"/>
                <a:gd name="connsiteY6" fmla="*/ 1158417 h 3921688"/>
                <a:gd name="connsiteX7" fmla="*/ 593671 w 3161869"/>
                <a:gd name="connsiteY7" fmla="*/ 1257499 h 3921688"/>
                <a:gd name="connsiteX8" fmla="*/ 676841 w 3161869"/>
                <a:gd name="connsiteY8" fmla="*/ 1401126 h 3921688"/>
                <a:gd name="connsiteX9" fmla="*/ 712635 w 3161869"/>
                <a:gd name="connsiteY9" fmla="*/ 1498408 h 3921688"/>
                <a:gd name="connsiteX10" fmla="*/ 757741 w 3161869"/>
                <a:gd name="connsiteY10" fmla="*/ 1630277 h 3921688"/>
                <a:gd name="connsiteX11" fmla="*/ 794246 w 3161869"/>
                <a:gd name="connsiteY11" fmla="*/ 1760866 h 3921688"/>
                <a:gd name="connsiteX12" fmla="*/ 871386 w 3161869"/>
                <a:gd name="connsiteY12" fmla="*/ 1858082 h 3921688"/>
                <a:gd name="connsiteX13" fmla="*/ 942931 w 3161869"/>
                <a:gd name="connsiteY13" fmla="*/ 1973869 h 3921688"/>
                <a:gd name="connsiteX14" fmla="*/ 968520 w 3161869"/>
                <a:gd name="connsiteY14" fmla="*/ 2085125 h 3921688"/>
                <a:gd name="connsiteX15" fmla="*/ 1015320 w 3161869"/>
                <a:gd name="connsiteY15" fmla="*/ 2187573 h 3921688"/>
                <a:gd name="connsiteX16" fmla="*/ 1030135 w 3161869"/>
                <a:gd name="connsiteY16" fmla="*/ 2279071 h 3921688"/>
                <a:gd name="connsiteX17" fmla="*/ 1049398 w 3161869"/>
                <a:gd name="connsiteY17" fmla="*/ 2391472 h 3921688"/>
                <a:gd name="connsiteX18" fmla="*/ 1089264 w 3161869"/>
                <a:gd name="connsiteY18" fmla="*/ 2538969 h 3921688"/>
                <a:gd name="connsiteX19" fmla="*/ 1127846 w 3161869"/>
                <a:gd name="connsiteY19" fmla="*/ 2663195 h 3921688"/>
                <a:gd name="connsiteX20" fmla="*/ 1146397 w 3161869"/>
                <a:gd name="connsiteY20" fmla="*/ 2773806 h 3921688"/>
                <a:gd name="connsiteX21" fmla="*/ 1171332 w 3161869"/>
                <a:gd name="connsiteY21" fmla="*/ 2882154 h 3921688"/>
                <a:gd name="connsiteX22" fmla="*/ 1250397 w 3161869"/>
                <a:gd name="connsiteY22" fmla="*/ 2952038 h 3921688"/>
                <a:gd name="connsiteX23" fmla="*/ 1274559 w 3161869"/>
                <a:gd name="connsiteY23" fmla="*/ 3077069 h 3921688"/>
                <a:gd name="connsiteX24" fmla="*/ 1291256 w 3161869"/>
                <a:gd name="connsiteY24" fmla="*/ 3182312 h 3921688"/>
                <a:gd name="connsiteX25" fmla="*/ 1301714 w 3161869"/>
                <a:gd name="connsiteY25" fmla="*/ 3253832 h 3921688"/>
                <a:gd name="connsiteX26" fmla="*/ 1300745 w 3161869"/>
                <a:gd name="connsiteY26" fmla="*/ 3330807 h 3921688"/>
                <a:gd name="connsiteX27" fmla="*/ 1269051 w 3161869"/>
                <a:gd name="connsiteY27" fmla="*/ 3326400 h 3921688"/>
                <a:gd name="connsiteX28" fmla="*/ 1299031 w 3161869"/>
                <a:gd name="connsiteY28" fmla="*/ 3395817 h 3921688"/>
                <a:gd name="connsiteX29" fmla="*/ 1297981 w 3161869"/>
                <a:gd name="connsiteY29" fmla="*/ 3483376 h 3921688"/>
                <a:gd name="connsiteX30" fmla="*/ 1316263 w 3161869"/>
                <a:gd name="connsiteY30" fmla="*/ 3560288 h 3921688"/>
                <a:gd name="connsiteX31" fmla="*/ 1251049 w 3161869"/>
                <a:gd name="connsiteY31" fmla="*/ 3547399 h 3921688"/>
                <a:gd name="connsiteX32" fmla="*/ 1391526 w 3161869"/>
                <a:gd name="connsiteY32" fmla="*/ 3704529 h 3921688"/>
                <a:gd name="connsiteX33" fmla="*/ 1516113 w 3161869"/>
                <a:gd name="connsiteY33" fmla="*/ 3721194 h 3921688"/>
                <a:gd name="connsiteX34" fmla="*/ 1620615 w 3161869"/>
                <a:gd name="connsiteY34" fmla="*/ 3761481 h 3921688"/>
                <a:gd name="connsiteX35" fmla="*/ 1737815 w 3161869"/>
                <a:gd name="connsiteY35" fmla="*/ 3797679 h 3921688"/>
                <a:gd name="connsiteX36" fmla="*/ 1839387 w 3161869"/>
                <a:gd name="connsiteY36" fmla="*/ 3837356 h 3921688"/>
                <a:gd name="connsiteX37" fmla="*/ 1981187 w 3161869"/>
                <a:gd name="connsiteY37" fmla="*/ 3839370 h 3921688"/>
                <a:gd name="connsiteX38" fmla="*/ 2125550 w 3161869"/>
                <a:gd name="connsiteY38" fmla="*/ 3837355 h 3921688"/>
                <a:gd name="connsiteX39" fmla="*/ 2247754 w 3161869"/>
                <a:gd name="connsiteY39" fmla="*/ 3833676 h 3921688"/>
                <a:gd name="connsiteX40" fmla="*/ 2455598 w 3161869"/>
                <a:gd name="connsiteY40" fmla="*/ 3828857 h 3921688"/>
                <a:gd name="connsiteX41" fmla="*/ 2476839 w 3161869"/>
                <a:gd name="connsiteY41" fmla="*/ 3921688 h 3921688"/>
                <a:gd name="connsiteX42" fmla="*/ 2647078 w 3161869"/>
                <a:gd name="connsiteY42" fmla="*/ 3917172 h 3921688"/>
                <a:gd name="connsiteX43" fmla="*/ 2778918 w 3161869"/>
                <a:gd name="connsiteY43" fmla="*/ 3877106 h 3921688"/>
                <a:gd name="connsiteX44" fmla="*/ 2970044 w 3161869"/>
                <a:gd name="connsiteY44" fmla="*/ 3765470 h 3921688"/>
                <a:gd name="connsiteX45" fmla="*/ 3079748 w 3161869"/>
                <a:gd name="connsiteY45" fmla="*/ 3792124 h 3921688"/>
                <a:gd name="connsiteX46" fmla="*/ 3161604 w 3161869"/>
                <a:gd name="connsiteY46" fmla="*/ 3630303 h 3921688"/>
                <a:gd name="connsiteX47" fmla="*/ 3105700 w 3161869"/>
                <a:gd name="connsiteY47" fmla="*/ 3486389 h 3921688"/>
                <a:gd name="connsiteX48" fmla="*/ 3099595 w 3161869"/>
                <a:gd name="connsiteY48" fmla="*/ 3421229 h 3921688"/>
                <a:gd name="connsiteX49" fmla="*/ 3053287 w 3161869"/>
                <a:gd name="connsiteY49" fmla="*/ 3385082 h 3921688"/>
                <a:gd name="connsiteX50" fmla="*/ 2997902 w 3161869"/>
                <a:gd name="connsiteY50" fmla="*/ 3277216 h 3921688"/>
                <a:gd name="connsiteX51" fmla="*/ 2958956 w 3161869"/>
                <a:gd name="connsiteY51" fmla="*/ 3219823 h 3921688"/>
                <a:gd name="connsiteX52" fmla="*/ 2912011 w 3161869"/>
                <a:gd name="connsiteY52" fmla="*/ 3099780 h 3921688"/>
                <a:gd name="connsiteX53" fmla="*/ 2848725 w 3161869"/>
                <a:gd name="connsiteY53" fmla="*/ 3010366 h 3921688"/>
                <a:gd name="connsiteX54" fmla="*/ 2790918 w 3161869"/>
                <a:gd name="connsiteY54" fmla="*/ 2896292 h 3921688"/>
                <a:gd name="connsiteX55" fmla="*/ 2713792 w 3161869"/>
                <a:gd name="connsiteY55" fmla="*/ 2771899 h 3921688"/>
                <a:gd name="connsiteX56" fmla="*/ 2597524 w 3161869"/>
                <a:gd name="connsiteY56" fmla="*/ 2648683 h 3921688"/>
                <a:gd name="connsiteX57" fmla="*/ 2566386 w 3161869"/>
                <a:gd name="connsiteY57" fmla="*/ 2570014 h 3921688"/>
                <a:gd name="connsiteX58" fmla="*/ 2493014 w 3161869"/>
                <a:gd name="connsiteY58" fmla="*/ 2481478 h 3921688"/>
                <a:gd name="connsiteX59" fmla="*/ 2409510 w 3161869"/>
                <a:gd name="connsiteY59" fmla="*/ 2330157 h 3921688"/>
                <a:gd name="connsiteX60" fmla="*/ 2316671 w 3161869"/>
                <a:gd name="connsiteY60" fmla="*/ 2194260 h 3921688"/>
                <a:gd name="connsiteX61" fmla="*/ 2223558 w 3161869"/>
                <a:gd name="connsiteY61" fmla="*/ 2068652 h 3921688"/>
                <a:gd name="connsiteX62" fmla="*/ 2191616 w 3161869"/>
                <a:gd name="connsiteY62" fmla="*/ 1952963 h 3921688"/>
                <a:gd name="connsiteX63" fmla="*/ 2116343 w 3161869"/>
                <a:gd name="connsiteY63" fmla="*/ 1845262 h 3921688"/>
                <a:gd name="connsiteX64" fmla="*/ 2018384 w 3161869"/>
                <a:gd name="connsiteY64" fmla="*/ 1675020 h 3921688"/>
                <a:gd name="connsiteX65" fmla="*/ 1939458 w 3161869"/>
                <a:gd name="connsiteY65" fmla="*/ 1563438 h 3921688"/>
                <a:gd name="connsiteX66" fmla="*/ 1834104 w 3161869"/>
                <a:gd name="connsiteY66" fmla="*/ 1469198 h 3921688"/>
                <a:gd name="connsiteX67" fmla="*/ 1765262 w 3161869"/>
                <a:gd name="connsiteY67" fmla="*/ 1303349 h 3921688"/>
                <a:gd name="connsiteX68" fmla="*/ 1675247 w 3161869"/>
                <a:gd name="connsiteY68" fmla="*/ 1233757 h 3921688"/>
                <a:gd name="connsiteX69" fmla="*/ 1620432 w 3161869"/>
                <a:gd name="connsiteY69" fmla="*/ 1138288 h 3921688"/>
                <a:gd name="connsiteX70" fmla="*/ 1568153 w 3161869"/>
                <a:gd name="connsiteY70" fmla="*/ 1103443 h 3921688"/>
                <a:gd name="connsiteX71" fmla="*/ 1572637 w 3161869"/>
                <a:gd name="connsiteY71" fmla="*/ 1013642 h 3921688"/>
                <a:gd name="connsiteX72" fmla="*/ 1532659 w 3161869"/>
                <a:gd name="connsiteY72" fmla="*/ 961242 h 3921688"/>
                <a:gd name="connsiteX73" fmla="*/ 1471311 w 3161869"/>
                <a:gd name="connsiteY73" fmla="*/ 923518 h 3921688"/>
                <a:gd name="connsiteX74" fmla="*/ 1410267 w 3161869"/>
                <a:gd name="connsiteY74" fmla="*/ 834180 h 3921688"/>
                <a:gd name="connsiteX75" fmla="*/ 1383579 w 3161869"/>
                <a:gd name="connsiteY75" fmla="*/ 752014 h 3921688"/>
                <a:gd name="connsiteX76" fmla="*/ 1352849 w 3161869"/>
                <a:gd name="connsiteY76" fmla="*/ 682959 h 3921688"/>
                <a:gd name="connsiteX77" fmla="*/ 1273661 w 3161869"/>
                <a:gd name="connsiteY77" fmla="*/ 603544 h 3921688"/>
                <a:gd name="connsiteX78" fmla="*/ 1152594 w 3161869"/>
                <a:gd name="connsiteY78" fmla="*/ 398692 h 3921688"/>
                <a:gd name="connsiteX79" fmla="*/ 1029615 w 3161869"/>
                <a:gd name="connsiteY79" fmla="*/ 299858 h 3921688"/>
                <a:gd name="connsiteX80" fmla="*/ 924314 w 3161869"/>
                <a:gd name="connsiteY80" fmla="*/ 147607 h 3921688"/>
                <a:gd name="connsiteX81" fmla="*/ 756406 w 3161869"/>
                <a:gd name="connsiteY81" fmla="*/ 80291 h 3921688"/>
                <a:gd name="connsiteX82" fmla="*/ 647211 w 3161869"/>
                <a:gd name="connsiteY82" fmla="*/ 0 h 3921688"/>
                <a:gd name="connsiteX83" fmla="*/ 352376 w 3161869"/>
                <a:gd name="connsiteY83" fmla="*/ 75949 h 3921688"/>
                <a:gd name="connsiteX84" fmla="*/ 119387 w 3161869"/>
                <a:gd name="connsiteY84" fmla="*/ 121884 h 3921688"/>
                <a:gd name="connsiteX85" fmla="*/ 0 w 3161869"/>
                <a:gd name="connsiteY85" fmla="*/ 215251 h 3921688"/>
                <a:gd name="connsiteX86" fmla="*/ 4175 w 3161869"/>
                <a:gd name="connsiteY86" fmla="*/ 285383 h 3921688"/>
                <a:gd name="connsiteX87" fmla="*/ 22378 w 3161869"/>
                <a:gd name="connsiteY87" fmla="*/ 381643 h 3921688"/>
                <a:gd name="connsiteX88" fmla="*/ 98301 w 3161869"/>
                <a:gd name="connsiteY88" fmla="*/ 473608 h 3921688"/>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247754 w 3161869"/>
                <a:gd name="connsiteY39" fmla="*/ 3833676 h 3926293"/>
                <a:gd name="connsiteX40" fmla="*/ 2320686 w 3161869"/>
                <a:gd name="connsiteY40" fmla="*/ 3926293 h 3926293"/>
                <a:gd name="connsiteX41" fmla="*/ 2476839 w 3161869"/>
                <a:gd name="connsiteY41" fmla="*/ 3921688 h 3926293"/>
                <a:gd name="connsiteX42" fmla="*/ 2647078 w 3161869"/>
                <a:gd name="connsiteY42" fmla="*/ 3917172 h 3926293"/>
                <a:gd name="connsiteX43" fmla="*/ 2778918 w 3161869"/>
                <a:gd name="connsiteY43" fmla="*/ 3877106 h 3926293"/>
                <a:gd name="connsiteX44" fmla="*/ 2970044 w 3161869"/>
                <a:gd name="connsiteY44" fmla="*/ 3765470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409510 w 3161869"/>
                <a:gd name="connsiteY59" fmla="*/ 2330157 h 3926293"/>
                <a:gd name="connsiteX60" fmla="*/ 2316671 w 3161869"/>
                <a:gd name="connsiteY60" fmla="*/ 2194260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187793 w 3161869"/>
                <a:gd name="connsiteY39" fmla="*/ 3878646 h 3926293"/>
                <a:gd name="connsiteX40" fmla="*/ 2320686 w 3161869"/>
                <a:gd name="connsiteY40" fmla="*/ 3926293 h 3926293"/>
                <a:gd name="connsiteX41" fmla="*/ 2476839 w 3161869"/>
                <a:gd name="connsiteY41" fmla="*/ 3921688 h 3926293"/>
                <a:gd name="connsiteX42" fmla="*/ 2647078 w 3161869"/>
                <a:gd name="connsiteY42" fmla="*/ 3917172 h 3926293"/>
                <a:gd name="connsiteX43" fmla="*/ 2778918 w 3161869"/>
                <a:gd name="connsiteY43" fmla="*/ 3877106 h 3926293"/>
                <a:gd name="connsiteX44" fmla="*/ 2970044 w 3161869"/>
                <a:gd name="connsiteY44" fmla="*/ 3765470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409510 w 3161869"/>
                <a:gd name="connsiteY59" fmla="*/ 2330157 h 3926293"/>
                <a:gd name="connsiteX60" fmla="*/ 2316671 w 3161869"/>
                <a:gd name="connsiteY60" fmla="*/ 2194260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125550 w 3161869"/>
                <a:gd name="connsiteY38" fmla="*/ 3837355 h 3926293"/>
                <a:gd name="connsiteX39" fmla="*/ 2135328 w 3161869"/>
                <a:gd name="connsiteY39" fmla="*/ 3916121 h 3926293"/>
                <a:gd name="connsiteX40" fmla="*/ 2320686 w 3161869"/>
                <a:gd name="connsiteY40" fmla="*/ 3926293 h 3926293"/>
                <a:gd name="connsiteX41" fmla="*/ 2476839 w 3161869"/>
                <a:gd name="connsiteY41" fmla="*/ 3921688 h 3926293"/>
                <a:gd name="connsiteX42" fmla="*/ 2647078 w 3161869"/>
                <a:gd name="connsiteY42" fmla="*/ 3917172 h 3926293"/>
                <a:gd name="connsiteX43" fmla="*/ 2778918 w 3161869"/>
                <a:gd name="connsiteY43" fmla="*/ 3877106 h 3926293"/>
                <a:gd name="connsiteX44" fmla="*/ 2970044 w 3161869"/>
                <a:gd name="connsiteY44" fmla="*/ 3765470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409510 w 3161869"/>
                <a:gd name="connsiteY59" fmla="*/ 2330157 h 3926293"/>
                <a:gd name="connsiteX60" fmla="*/ 2316671 w 3161869"/>
                <a:gd name="connsiteY60" fmla="*/ 2194260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81187 w 3161869"/>
                <a:gd name="connsiteY37" fmla="*/ 3839370 h 3926293"/>
                <a:gd name="connsiteX38" fmla="*/ 2013124 w 3161869"/>
                <a:gd name="connsiteY38" fmla="*/ 3904811 h 3926293"/>
                <a:gd name="connsiteX39" fmla="*/ 2135328 w 3161869"/>
                <a:gd name="connsiteY39" fmla="*/ 3916121 h 3926293"/>
                <a:gd name="connsiteX40" fmla="*/ 2320686 w 3161869"/>
                <a:gd name="connsiteY40" fmla="*/ 3926293 h 3926293"/>
                <a:gd name="connsiteX41" fmla="*/ 2476839 w 3161869"/>
                <a:gd name="connsiteY41" fmla="*/ 3921688 h 3926293"/>
                <a:gd name="connsiteX42" fmla="*/ 2647078 w 3161869"/>
                <a:gd name="connsiteY42" fmla="*/ 3917172 h 3926293"/>
                <a:gd name="connsiteX43" fmla="*/ 2778918 w 3161869"/>
                <a:gd name="connsiteY43" fmla="*/ 3877106 h 3926293"/>
                <a:gd name="connsiteX44" fmla="*/ 2970044 w 3161869"/>
                <a:gd name="connsiteY44" fmla="*/ 3765470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409510 w 3161869"/>
                <a:gd name="connsiteY59" fmla="*/ 2330157 h 3926293"/>
                <a:gd name="connsiteX60" fmla="*/ 2316671 w 3161869"/>
                <a:gd name="connsiteY60" fmla="*/ 2194260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28722 w 3161869"/>
                <a:gd name="connsiteY37" fmla="*/ 3876845 h 3926293"/>
                <a:gd name="connsiteX38" fmla="*/ 2013124 w 3161869"/>
                <a:gd name="connsiteY38" fmla="*/ 3904811 h 3926293"/>
                <a:gd name="connsiteX39" fmla="*/ 2135328 w 3161869"/>
                <a:gd name="connsiteY39" fmla="*/ 3916121 h 3926293"/>
                <a:gd name="connsiteX40" fmla="*/ 2320686 w 3161869"/>
                <a:gd name="connsiteY40" fmla="*/ 3926293 h 3926293"/>
                <a:gd name="connsiteX41" fmla="*/ 2476839 w 3161869"/>
                <a:gd name="connsiteY41" fmla="*/ 3921688 h 3926293"/>
                <a:gd name="connsiteX42" fmla="*/ 2647078 w 3161869"/>
                <a:gd name="connsiteY42" fmla="*/ 3917172 h 3926293"/>
                <a:gd name="connsiteX43" fmla="*/ 2778918 w 3161869"/>
                <a:gd name="connsiteY43" fmla="*/ 3877106 h 3926293"/>
                <a:gd name="connsiteX44" fmla="*/ 2970044 w 3161869"/>
                <a:gd name="connsiteY44" fmla="*/ 3765470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409510 w 3161869"/>
                <a:gd name="connsiteY59" fmla="*/ 2330157 h 3926293"/>
                <a:gd name="connsiteX60" fmla="*/ 2316671 w 3161869"/>
                <a:gd name="connsiteY60" fmla="*/ 2194260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251049 w 3161869"/>
                <a:gd name="connsiteY31" fmla="*/ 3547399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28722 w 3161869"/>
                <a:gd name="connsiteY37" fmla="*/ 3876845 h 3926293"/>
                <a:gd name="connsiteX38" fmla="*/ 2013124 w 3161869"/>
                <a:gd name="connsiteY38" fmla="*/ 3904811 h 3926293"/>
                <a:gd name="connsiteX39" fmla="*/ 2135328 w 3161869"/>
                <a:gd name="connsiteY39" fmla="*/ 3916121 h 3926293"/>
                <a:gd name="connsiteX40" fmla="*/ 2320686 w 3161869"/>
                <a:gd name="connsiteY40" fmla="*/ 3926293 h 3926293"/>
                <a:gd name="connsiteX41" fmla="*/ 2476839 w 3161869"/>
                <a:gd name="connsiteY41" fmla="*/ 3921688 h 3926293"/>
                <a:gd name="connsiteX42" fmla="*/ 2647078 w 3161869"/>
                <a:gd name="connsiteY42" fmla="*/ 3917172 h 3926293"/>
                <a:gd name="connsiteX43" fmla="*/ 2778918 w 3161869"/>
                <a:gd name="connsiteY43" fmla="*/ 3877106 h 3926293"/>
                <a:gd name="connsiteX44" fmla="*/ 2895094 w 3161869"/>
                <a:gd name="connsiteY44" fmla="*/ 383292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409510 w 3161869"/>
                <a:gd name="connsiteY59" fmla="*/ 2330157 h 3926293"/>
                <a:gd name="connsiteX60" fmla="*/ 2316671 w 3161869"/>
                <a:gd name="connsiteY60" fmla="*/ 2194260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69051 w 3161869"/>
                <a:gd name="connsiteY27" fmla="*/ 3326400 h 3926293"/>
                <a:gd name="connsiteX28" fmla="*/ 1299031 w 3161869"/>
                <a:gd name="connsiteY28" fmla="*/ 3395817 h 3926293"/>
                <a:gd name="connsiteX29" fmla="*/ 1297981 w 3161869"/>
                <a:gd name="connsiteY29" fmla="*/ 3483376 h 3926293"/>
                <a:gd name="connsiteX30" fmla="*/ 1316263 w 3161869"/>
                <a:gd name="connsiteY30" fmla="*/ 3560288 h 3926293"/>
                <a:gd name="connsiteX31" fmla="*/ 1355980 w 3161869"/>
                <a:gd name="connsiteY31" fmla="*/ 3607360 h 3926293"/>
                <a:gd name="connsiteX32" fmla="*/ 1391526 w 3161869"/>
                <a:gd name="connsiteY32" fmla="*/ 3704529 h 3926293"/>
                <a:gd name="connsiteX33" fmla="*/ 1516113 w 3161869"/>
                <a:gd name="connsiteY33" fmla="*/ 3721194 h 3926293"/>
                <a:gd name="connsiteX34" fmla="*/ 1620615 w 3161869"/>
                <a:gd name="connsiteY34" fmla="*/ 3761481 h 3926293"/>
                <a:gd name="connsiteX35" fmla="*/ 1737815 w 3161869"/>
                <a:gd name="connsiteY35" fmla="*/ 3797679 h 3926293"/>
                <a:gd name="connsiteX36" fmla="*/ 1839387 w 3161869"/>
                <a:gd name="connsiteY36" fmla="*/ 3837356 h 3926293"/>
                <a:gd name="connsiteX37" fmla="*/ 1928722 w 3161869"/>
                <a:gd name="connsiteY37" fmla="*/ 3876845 h 3926293"/>
                <a:gd name="connsiteX38" fmla="*/ 2013124 w 3161869"/>
                <a:gd name="connsiteY38" fmla="*/ 3904811 h 3926293"/>
                <a:gd name="connsiteX39" fmla="*/ 2135328 w 3161869"/>
                <a:gd name="connsiteY39" fmla="*/ 3916121 h 3926293"/>
                <a:gd name="connsiteX40" fmla="*/ 2320686 w 3161869"/>
                <a:gd name="connsiteY40" fmla="*/ 3926293 h 3926293"/>
                <a:gd name="connsiteX41" fmla="*/ 2476839 w 3161869"/>
                <a:gd name="connsiteY41" fmla="*/ 3921688 h 3926293"/>
                <a:gd name="connsiteX42" fmla="*/ 2647078 w 3161869"/>
                <a:gd name="connsiteY42" fmla="*/ 3917172 h 3926293"/>
                <a:gd name="connsiteX43" fmla="*/ 2778918 w 3161869"/>
                <a:gd name="connsiteY43" fmla="*/ 3877106 h 3926293"/>
                <a:gd name="connsiteX44" fmla="*/ 2895094 w 3161869"/>
                <a:gd name="connsiteY44" fmla="*/ 3832926 h 3926293"/>
                <a:gd name="connsiteX45" fmla="*/ 3079748 w 3161869"/>
                <a:gd name="connsiteY45" fmla="*/ 3792124 h 3926293"/>
                <a:gd name="connsiteX46" fmla="*/ 3161604 w 3161869"/>
                <a:gd name="connsiteY46" fmla="*/ 3630303 h 3926293"/>
                <a:gd name="connsiteX47" fmla="*/ 3105700 w 3161869"/>
                <a:gd name="connsiteY47" fmla="*/ 3486389 h 3926293"/>
                <a:gd name="connsiteX48" fmla="*/ 3099595 w 3161869"/>
                <a:gd name="connsiteY48" fmla="*/ 3421229 h 3926293"/>
                <a:gd name="connsiteX49" fmla="*/ 3053287 w 3161869"/>
                <a:gd name="connsiteY49" fmla="*/ 3385082 h 3926293"/>
                <a:gd name="connsiteX50" fmla="*/ 2997902 w 3161869"/>
                <a:gd name="connsiteY50" fmla="*/ 3277216 h 3926293"/>
                <a:gd name="connsiteX51" fmla="*/ 2958956 w 3161869"/>
                <a:gd name="connsiteY51" fmla="*/ 3219823 h 3926293"/>
                <a:gd name="connsiteX52" fmla="*/ 2912011 w 3161869"/>
                <a:gd name="connsiteY52" fmla="*/ 3099780 h 3926293"/>
                <a:gd name="connsiteX53" fmla="*/ 2848725 w 3161869"/>
                <a:gd name="connsiteY53" fmla="*/ 3010366 h 3926293"/>
                <a:gd name="connsiteX54" fmla="*/ 2790918 w 3161869"/>
                <a:gd name="connsiteY54" fmla="*/ 2896292 h 3926293"/>
                <a:gd name="connsiteX55" fmla="*/ 2713792 w 3161869"/>
                <a:gd name="connsiteY55" fmla="*/ 2771899 h 3926293"/>
                <a:gd name="connsiteX56" fmla="*/ 2597524 w 3161869"/>
                <a:gd name="connsiteY56" fmla="*/ 2648683 h 3926293"/>
                <a:gd name="connsiteX57" fmla="*/ 2566386 w 3161869"/>
                <a:gd name="connsiteY57" fmla="*/ 2570014 h 3926293"/>
                <a:gd name="connsiteX58" fmla="*/ 2493014 w 3161869"/>
                <a:gd name="connsiteY58" fmla="*/ 2481478 h 3926293"/>
                <a:gd name="connsiteX59" fmla="*/ 2409510 w 3161869"/>
                <a:gd name="connsiteY59" fmla="*/ 2330157 h 3926293"/>
                <a:gd name="connsiteX60" fmla="*/ 2316671 w 3161869"/>
                <a:gd name="connsiteY60" fmla="*/ 2194260 h 3926293"/>
                <a:gd name="connsiteX61" fmla="*/ 2223558 w 3161869"/>
                <a:gd name="connsiteY61" fmla="*/ 2068652 h 3926293"/>
                <a:gd name="connsiteX62" fmla="*/ 2191616 w 3161869"/>
                <a:gd name="connsiteY62" fmla="*/ 1952963 h 3926293"/>
                <a:gd name="connsiteX63" fmla="*/ 2116343 w 3161869"/>
                <a:gd name="connsiteY63" fmla="*/ 1845262 h 3926293"/>
                <a:gd name="connsiteX64" fmla="*/ 2018384 w 3161869"/>
                <a:gd name="connsiteY64" fmla="*/ 1675020 h 3926293"/>
                <a:gd name="connsiteX65" fmla="*/ 1939458 w 3161869"/>
                <a:gd name="connsiteY65" fmla="*/ 1563438 h 3926293"/>
                <a:gd name="connsiteX66" fmla="*/ 1834104 w 3161869"/>
                <a:gd name="connsiteY66" fmla="*/ 1469198 h 3926293"/>
                <a:gd name="connsiteX67" fmla="*/ 1765262 w 3161869"/>
                <a:gd name="connsiteY67" fmla="*/ 1303349 h 3926293"/>
                <a:gd name="connsiteX68" fmla="*/ 1675247 w 3161869"/>
                <a:gd name="connsiteY68" fmla="*/ 1233757 h 3926293"/>
                <a:gd name="connsiteX69" fmla="*/ 1620432 w 3161869"/>
                <a:gd name="connsiteY69" fmla="*/ 1138288 h 3926293"/>
                <a:gd name="connsiteX70" fmla="*/ 1568153 w 3161869"/>
                <a:gd name="connsiteY70" fmla="*/ 1103443 h 3926293"/>
                <a:gd name="connsiteX71" fmla="*/ 1572637 w 3161869"/>
                <a:gd name="connsiteY71" fmla="*/ 1013642 h 3926293"/>
                <a:gd name="connsiteX72" fmla="*/ 1532659 w 3161869"/>
                <a:gd name="connsiteY72" fmla="*/ 961242 h 3926293"/>
                <a:gd name="connsiteX73" fmla="*/ 1471311 w 3161869"/>
                <a:gd name="connsiteY73" fmla="*/ 923518 h 3926293"/>
                <a:gd name="connsiteX74" fmla="*/ 1410267 w 3161869"/>
                <a:gd name="connsiteY74" fmla="*/ 834180 h 3926293"/>
                <a:gd name="connsiteX75" fmla="*/ 1383579 w 3161869"/>
                <a:gd name="connsiteY75" fmla="*/ 752014 h 3926293"/>
                <a:gd name="connsiteX76" fmla="*/ 1352849 w 3161869"/>
                <a:gd name="connsiteY76" fmla="*/ 682959 h 3926293"/>
                <a:gd name="connsiteX77" fmla="*/ 1273661 w 3161869"/>
                <a:gd name="connsiteY77" fmla="*/ 603544 h 3926293"/>
                <a:gd name="connsiteX78" fmla="*/ 1152594 w 3161869"/>
                <a:gd name="connsiteY78" fmla="*/ 398692 h 3926293"/>
                <a:gd name="connsiteX79" fmla="*/ 1029615 w 3161869"/>
                <a:gd name="connsiteY79" fmla="*/ 299858 h 3926293"/>
                <a:gd name="connsiteX80" fmla="*/ 924314 w 3161869"/>
                <a:gd name="connsiteY80" fmla="*/ 147607 h 3926293"/>
                <a:gd name="connsiteX81" fmla="*/ 756406 w 3161869"/>
                <a:gd name="connsiteY81" fmla="*/ 80291 h 3926293"/>
                <a:gd name="connsiteX82" fmla="*/ 647211 w 3161869"/>
                <a:gd name="connsiteY82" fmla="*/ 0 h 3926293"/>
                <a:gd name="connsiteX83" fmla="*/ 352376 w 3161869"/>
                <a:gd name="connsiteY83" fmla="*/ 75949 h 3926293"/>
                <a:gd name="connsiteX84" fmla="*/ 119387 w 3161869"/>
                <a:gd name="connsiteY84" fmla="*/ 121884 h 3926293"/>
                <a:gd name="connsiteX85" fmla="*/ 0 w 3161869"/>
                <a:gd name="connsiteY85" fmla="*/ 215251 h 3926293"/>
                <a:gd name="connsiteX86" fmla="*/ 4175 w 3161869"/>
                <a:gd name="connsiteY86" fmla="*/ 285383 h 3926293"/>
                <a:gd name="connsiteX87" fmla="*/ 22378 w 3161869"/>
                <a:gd name="connsiteY87" fmla="*/ 381643 h 3926293"/>
                <a:gd name="connsiteX88" fmla="*/ 98301 w 3161869"/>
                <a:gd name="connsiteY88"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91256 w 3161869"/>
                <a:gd name="connsiteY24" fmla="*/ 3182312 h 3926293"/>
                <a:gd name="connsiteX25" fmla="*/ 1301714 w 3161869"/>
                <a:gd name="connsiteY25" fmla="*/ 3253832 h 3926293"/>
                <a:gd name="connsiteX26" fmla="*/ 1300745 w 3161869"/>
                <a:gd name="connsiteY26" fmla="*/ 3330807 h 3926293"/>
                <a:gd name="connsiteX27" fmla="*/ 1299031 w 3161869"/>
                <a:gd name="connsiteY27" fmla="*/ 3395817 h 3926293"/>
                <a:gd name="connsiteX28" fmla="*/ 1297981 w 3161869"/>
                <a:gd name="connsiteY28" fmla="*/ 3483376 h 3926293"/>
                <a:gd name="connsiteX29" fmla="*/ 1316263 w 3161869"/>
                <a:gd name="connsiteY29" fmla="*/ 3560288 h 3926293"/>
                <a:gd name="connsiteX30" fmla="*/ 1355980 w 3161869"/>
                <a:gd name="connsiteY30" fmla="*/ 3607360 h 3926293"/>
                <a:gd name="connsiteX31" fmla="*/ 1391526 w 3161869"/>
                <a:gd name="connsiteY31" fmla="*/ 3704529 h 3926293"/>
                <a:gd name="connsiteX32" fmla="*/ 1516113 w 3161869"/>
                <a:gd name="connsiteY32" fmla="*/ 3721194 h 3926293"/>
                <a:gd name="connsiteX33" fmla="*/ 1620615 w 3161869"/>
                <a:gd name="connsiteY33" fmla="*/ 3761481 h 3926293"/>
                <a:gd name="connsiteX34" fmla="*/ 1737815 w 3161869"/>
                <a:gd name="connsiteY34" fmla="*/ 3797679 h 3926293"/>
                <a:gd name="connsiteX35" fmla="*/ 1839387 w 3161869"/>
                <a:gd name="connsiteY35" fmla="*/ 3837356 h 3926293"/>
                <a:gd name="connsiteX36" fmla="*/ 1928722 w 3161869"/>
                <a:gd name="connsiteY36" fmla="*/ 3876845 h 3926293"/>
                <a:gd name="connsiteX37" fmla="*/ 2013124 w 3161869"/>
                <a:gd name="connsiteY37" fmla="*/ 3904811 h 3926293"/>
                <a:gd name="connsiteX38" fmla="*/ 2135328 w 3161869"/>
                <a:gd name="connsiteY38" fmla="*/ 3916121 h 3926293"/>
                <a:gd name="connsiteX39" fmla="*/ 2320686 w 3161869"/>
                <a:gd name="connsiteY39" fmla="*/ 3926293 h 3926293"/>
                <a:gd name="connsiteX40" fmla="*/ 2476839 w 3161869"/>
                <a:gd name="connsiteY40" fmla="*/ 3921688 h 3926293"/>
                <a:gd name="connsiteX41" fmla="*/ 2647078 w 3161869"/>
                <a:gd name="connsiteY41" fmla="*/ 3917172 h 3926293"/>
                <a:gd name="connsiteX42" fmla="*/ 2778918 w 3161869"/>
                <a:gd name="connsiteY42" fmla="*/ 3877106 h 3926293"/>
                <a:gd name="connsiteX43" fmla="*/ 2895094 w 3161869"/>
                <a:gd name="connsiteY43" fmla="*/ 3832926 h 3926293"/>
                <a:gd name="connsiteX44" fmla="*/ 3079748 w 3161869"/>
                <a:gd name="connsiteY44" fmla="*/ 3792124 h 3926293"/>
                <a:gd name="connsiteX45" fmla="*/ 3161604 w 3161869"/>
                <a:gd name="connsiteY45" fmla="*/ 3630303 h 3926293"/>
                <a:gd name="connsiteX46" fmla="*/ 3105700 w 3161869"/>
                <a:gd name="connsiteY46" fmla="*/ 3486389 h 3926293"/>
                <a:gd name="connsiteX47" fmla="*/ 3099595 w 3161869"/>
                <a:gd name="connsiteY47" fmla="*/ 3421229 h 3926293"/>
                <a:gd name="connsiteX48" fmla="*/ 3053287 w 3161869"/>
                <a:gd name="connsiteY48" fmla="*/ 3385082 h 3926293"/>
                <a:gd name="connsiteX49" fmla="*/ 2997902 w 3161869"/>
                <a:gd name="connsiteY49" fmla="*/ 3277216 h 3926293"/>
                <a:gd name="connsiteX50" fmla="*/ 2958956 w 3161869"/>
                <a:gd name="connsiteY50" fmla="*/ 3219823 h 3926293"/>
                <a:gd name="connsiteX51" fmla="*/ 2912011 w 3161869"/>
                <a:gd name="connsiteY51" fmla="*/ 3099780 h 3926293"/>
                <a:gd name="connsiteX52" fmla="*/ 2848725 w 3161869"/>
                <a:gd name="connsiteY52" fmla="*/ 3010366 h 3926293"/>
                <a:gd name="connsiteX53" fmla="*/ 2790918 w 3161869"/>
                <a:gd name="connsiteY53" fmla="*/ 2896292 h 3926293"/>
                <a:gd name="connsiteX54" fmla="*/ 2713792 w 3161869"/>
                <a:gd name="connsiteY54" fmla="*/ 2771899 h 3926293"/>
                <a:gd name="connsiteX55" fmla="*/ 2597524 w 3161869"/>
                <a:gd name="connsiteY55" fmla="*/ 2648683 h 3926293"/>
                <a:gd name="connsiteX56" fmla="*/ 2566386 w 3161869"/>
                <a:gd name="connsiteY56" fmla="*/ 2570014 h 3926293"/>
                <a:gd name="connsiteX57" fmla="*/ 2493014 w 3161869"/>
                <a:gd name="connsiteY57" fmla="*/ 2481478 h 3926293"/>
                <a:gd name="connsiteX58" fmla="*/ 2409510 w 3161869"/>
                <a:gd name="connsiteY58" fmla="*/ 2330157 h 3926293"/>
                <a:gd name="connsiteX59" fmla="*/ 2316671 w 3161869"/>
                <a:gd name="connsiteY59" fmla="*/ 2194260 h 3926293"/>
                <a:gd name="connsiteX60" fmla="*/ 2223558 w 3161869"/>
                <a:gd name="connsiteY60" fmla="*/ 2068652 h 3926293"/>
                <a:gd name="connsiteX61" fmla="*/ 2191616 w 3161869"/>
                <a:gd name="connsiteY61" fmla="*/ 1952963 h 3926293"/>
                <a:gd name="connsiteX62" fmla="*/ 2116343 w 3161869"/>
                <a:gd name="connsiteY62" fmla="*/ 1845262 h 3926293"/>
                <a:gd name="connsiteX63" fmla="*/ 2018384 w 3161869"/>
                <a:gd name="connsiteY63" fmla="*/ 1675020 h 3926293"/>
                <a:gd name="connsiteX64" fmla="*/ 1939458 w 3161869"/>
                <a:gd name="connsiteY64" fmla="*/ 1563438 h 3926293"/>
                <a:gd name="connsiteX65" fmla="*/ 1834104 w 3161869"/>
                <a:gd name="connsiteY65" fmla="*/ 1469198 h 3926293"/>
                <a:gd name="connsiteX66" fmla="*/ 1765262 w 3161869"/>
                <a:gd name="connsiteY66" fmla="*/ 1303349 h 3926293"/>
                <a:gd name="connsiteX67" fmla="*/ 1675247 w 3161869"/>
                <a:gd name="connsiteY67" fmla="*/ 1233757 h 3926293"/>
                <a:gd name="connsiteX68" fmla="*/ 1620432 w 3161869"/>
                <a:gd name="connsiteY68" fmla="*/ 1138288 h 3926293"/>
                <a:gd name="connsiteX69" fmla="*/ 1568153 w 3161869"/>
                <a:gd name="connsiteY69" fmla="*/ 1103443 h 3926293"/>
                <a:gd name="connsiteX70" fmla="*/ 1572637 w 3161869"/>
                <a:gd name="connsiteY70" fmla="*/ 1013642 h 3926293"/>
                <a:gd name="connsiteX71" fmla="*/ 1532659 w 3161869"/>
                <a:gd name="connsiteY71" fmla="*/ 961242 h 3926293"/>
                <a:gd name="connsiteX72" fmla="*/ 1471311 w 3161869"/>
                <a:gd name="connsiteY72" fmla="*/ 923518 h 3926293"/>
                <a:gd name="connsiteX73" fmla="*/ 1410267 w 3161869"/>
                <a:gd name="connsiteY73" fmla="*/ 834180 h 3926293"/>
                <a:gd name="connsiteX74" fmla="*/ 1383579 w 3161869"/>
                <a:gd name="connsiteY74" fmla="*/ 752014 h 3926293"/>
                <a:gd name="connsiteX75" fmla="*/ 1352849 w 3161869"/>
                <a:gd name="connsiteY75" fmla="*/ 682959 h 3926293"/>
                <a:gd name="connsiteX76" fmla="*/ 1273661 w 3161869"/>
                <a:gd name="connsiteY76" fmla="*/ 603544 h 3926293"/>
                <a:gd name="connsiteX77" fmla="*/ 1152594 w 3161869"/>
                <a:gd name="connsiteY77" fmla="*/ 398692 h 3926293"/>
                <a:gd name="connsiteX78" fmla="*/ 1029615 w 3161869"/>
                <a:gd name="connsiteY78" fmla="*/ 299858 h 3926293"/>
                <a:gd name="connsiteX79" fmla="*/ 924314 w 3161869"/>
                <a:gd name="connsiteY79" fmla="*/ 147607 h 3926293"/>
                <a:gd name="connsiteX80" fmla="*/ 756406 w 3161869"/>
                <a:gd name="connsiteY80" fmla="*/ 80291 h 3926293"/>
                <a:gd name="connsiteX81" fmla="*/ 647211 w 3161869"/>
                <a:gd name="connsiteY81" fmla="*/ 0 h 3926293"/>
                <a:gd name="connsiteX82" fmla="*/ 352376 w 3161869"/>
                <a:gd name="connsiteY82" fmla="*/ 75949 h 3926293"/>
                <a:gd name="connsiteX83" fmla="*/ 119387 w 3161869"/>
                <a:gd name="connsiteY83" fmla="*/ 121884 h 3926293"/>
                <a:gd name="connsiteX84" fmla="*/ 0 w 3161869"/>
                <a:gd name="connsiteY84" fmla="*/ 215251 h 3926293"/>
                <a:gd name="connsiteX85" fmla="*/ 4175 w 3161869"/>
                <a:gd name="connsiteY85" fmla="*/ 285383 h 3926293"/>
                <a:gd name="connsiteX86" fmla="*/ 22378 w 3161869"/>
                <a:gd name="connsiteY86" fmla="*/ 381643 h 3926293"/>
                <a:gd name="connsiteX87" fmla="*/ 98301 w 3161869"/>
                <a:gd name="connsiteY87"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301714 w 3161869"/>
                <a:gd name="connsiteY25" fmla="*/ 3253832 h 3926293"/>
                <a:gd name="connsiteX26" fmla="*/ 1300745 w 3161869"/>
                <a:gd name="connsiteY26" fmla="*/ 3330807 h 3926293"/>
                <a:gd name="connsiteX27" fmla="*/ 1299031 w 3161869"/>
                <a:gd name="connsiteY27" fmla="*/ 3395817 h 3926293"/>
                <a:gd name="connsiteX28" fmla="*/ 1297981 w 3161869"/>
                <a:gd name="connsiteY28" fmla="*/ 3483376 h 3926293"/>
                <a:gd name="connsiteX29" fmla="*/ 1316263 w 3161869"/>
                <a:gd name="connsiteY29" fmla="*/ 3560288 h 3926293"/>
                <a:gd name="connsiteX30" fmla="*/ 1355980 w 3161869"/>
                <a:gd name="connsiteY30" fmla="*/ 3607360 h 3926293"/>
                <a:gd name="connsiteX31" fmla="*/ 1391526 w 3161869"/>
                <a:gd name="connsiteY31" fmla="*/ 3704529 h 3926293"/>
                <a:gd name="connsiteX32" fmla="*/ 1516113 w 3161869"/>
                <a:gd name="connsiteY32" fmla="*/ 3721194 h 3926293"/>
                <a:gd name="connsiteX33" fmla="*/ 1620615 w 3161869"/>
                <a:gd name="connsiteY33" fmla="*/ 3761481 h 3926293"/>
                <a:gd name="connsiteX34" fmla="*/ 1737815 w 3161869"/>
                <a:gd name="connsiteY34" fmla="*/ 3797679 h 3926293"/>
                <a:gd name="connsiteX35" fmla="*/ 1839387 w 3161869"/>
                <a:gd name="connsiteY35" fmla="*/ 3837356 h 3926293"/>
                <a:gd name="connsiteX36" fmla="*/ 1928722 w 3161869"/>
                <a:gd name="connsiteY36" fmla="*/ 3876845 h 3926293"/>
                <a:gd name="connsiteX37" fmla="*/ 2013124 w 3161869"/>
                <a:gd name="connsiteY37" fmla="*/ 3904811 h 3926293"/>
                <a:gd name="connsiteX38" fmla="*/ 2135328 w 3161869"/>
                <a:gd name="connsiteY38" fmla="*/ 3916121 h 3926293"/>
                <a:gd name="connsiteX39" fmla="*/ 2320686 w 3161869"/>
                <a:gd name="connsiteY39" fmla="*/ 3926293 h 3926293"/>
                <a:gd name="connsiteX40" fmla="*/ 2476839 w 3161869"/>
                <a:gd name="connsiteY40" fmla="*/ 3921688 h 3926293"/>
                <a:gd name="connsiteX41" fmla="*/ 2647078 w 3161869"/>
                <a:gd name="connsiteY41" fmla="*/ 3917172 h 3926293"/>
                <a:gd name="connsiteX42" fmla="*/ 2778918 w 3161869"/>
                <a:gd name="connsiteY42" fmla="*/ 3877106 h 3926293"/>
                <a:gd name="connsiteX43" fmla="*/ 2895094 w 3161869"/>
                <a:gd name="connsiteY43" fmla="*/ 3832926 h 3926293"/>
                <a:gd name="connsiteX44" fmla="*/ 3079748 w 3161869"/>
                <a:gd name="connsiteY44" fmla="*/ 3792124 h 3926293"/>
                <a:gd name="connsiteX45" fmla="*/ 3161604 w 3161869"/>
                <a:gd name="connsiteY45" fmla="*/ 3630303 h 3926293"/>
                <a:gd name="connsiteX46" fmla="*/ 3105700 w 3161869"/>
                <a:gd name="connsiteY46" fmla="*/ 3486389 h 3926293"/>
                <a:gd name="connsiteX47" fmla="*/ 3099595 w 3161869"/>
                <a:gd name="connsiteY47" fmla="*/ 3421229 h 3926293"/>
                <a:gd name="connsiteX48" fmla="*/ 3053287 w 3161869"/>
                <a:gd name="connsiteY48" fmla="*/ 3385082 h 3926293"/>
                <a:gd name="connsiteX49" fmla="*/ 2997902 w 3161869"/>
                <a:gd name="connsiteY49" fmla="*/ 3277216 h 3926293"/>
                <a:gd name="connsiteX50" fmla="*/ 2958956 w 3161869"/>
                <a:gd name="connsiteY50" fmla="*/ 3219823 h 3926293"/>
                <a:gd name="connsiteX51" fmla="*/ 2912011 w 3161869"/>
                <a:gd name="connsiteY51" fmla="*/ 3099780 h 3926293"/>
                <a:gd name="connsiteX52" fmla="*/ 2848725 w 3161869"/>
                <a:gd name="connsiteY52" fmla="*/ 3010366 h 3926293"/>
                <a:gd name="connsiteX53" fmla="*/ 2790918 w 3161869"/>
                <a:gd name="connsiteY53" fmla="*/ 2896292 h 3926293"/>
                <a:gd name="connsiteX54" fmla="*/ 2713792 w 3161869"/>
                <a:gd name="connsiteY54" fmla="*/ 2771899 h 3926293"/>
                <a:gd name="connsiteX55" fmla="*/ 2597524 w 3161869"/>
                <a:gd name="connsiteY55" fmla="*/ 2648683 h 3926293"/>
                <a:gd name="connsiteX56" fmla="*/ 2566386 w 3161869"/>
                <a:gd name="connsiteY56" fmla="*/ 2570014 h 3926293"/>
                <a:gd name="connsiteX57" fmla="*/ 2493014 w 3161869"/>
                <a:gd name="connsiteY57" fmla="*/ 2481478 h 3926293"/>
                <a:gd name="connsiteX58" fmla="*/ 2409510 w 3161869"/>
                <a:gd name="connsiteY58" fmla="*/ 2330157 h 3926293"/>
                <a:gd name="connsiteX59" fmla="*/ 2316671 w 3161869"/>
                <a:gd name="connsiteY59" fmla="*/ 2194260 h 3926293"/>
                <a:gd name="connsiteX60" fmla="*/ 2223558 w 3161869"/>
                <a:gd name="connsiteY60" fmla="*/ 2068652 h 3926293"/>
                <a:gd name="connsiteX61" fmla="*/ 2191616 w 3161869"/>
                <a:gd name="connsiteY61" fmla="*/ 1952963 h 3926293"/>
                <a:gd name="connsiteX62" fmla="*/ 2116343 w 3161869"/>
                <a:gd name="connsiteY62" fmla="*/ 1845262 h 3926293"/>
                <a:gd name="connsiteX63" fmla="*/ 2018384 w 3161869"/>
                <a:gd name="connsiteY63" fmla="*/ 1675020 h 3926293"/>
                <a:gd name="connsiteX64" fmla="*/ 1939458 w 3161869"/>
                <a:gd name="connsiteY64" fmla="*/ 1563438 h 3926293"/>
                <a:gd name="connsiteX65" fmla="*/ 1834104 w 3161869"/>
                <a:gd name="connsiteY65" fmla="*/ 1469198 h 3926293"/>
                <a:gd name="connsiteX66" fmla="*/ 1765262 w 3161869"/>
                <a:gd name="connsiteY66" fmla="*/ 1303349 h 3926293"/>
                <a:gd name="connsiteX67" fmla="*/ 1675247 w 3161869"/>
                <a:gd name="connsiteY67" fmla="*/ 1233757 h 3926293"/>
                <a:gd name="connsiteX68" fmla="*/ 1620432 w 3161869"/>
                <a:gd name="connsiteY68" fmla="*/ 1138288 h 3926293"/>
                <a:gd name="connsiteX69" fmla="*/ 1568153 w 3161869"/>
                <a:gd name="connsiteY69" fmla="*/ 1103443 h 3926293"/>
                <a:gd name="connsiteX70" fmla="*/ 1572637 w 3161869"/>
                <a:gd name="connsiteY70" fmla="*/ 1013642 h 3926293"/>
                <a:gd name="connsiteX71" fmla="*/ 1532659 w 3161869"/>
                <a:gd name="connsiteY71" fmla="*/ 961242 h 3926293"/>
                <a:gd name="connsiteX72" fmla="*/ 1471311 w 3161869"/>
                <a:gd name="connsiteY72" fmla="*/ 923518 h 3926293"/>
                <a:gd name="connsiteX73" fmla="*/ 1410267 w 3161869"/>
                <a:gd name="connsiteY73" fmla="*/ 834180 h 3926293"/>
                <a:gd name="connsiteX74" fmla="*/ 1383579 w 3161869"/>
                <a:gd name="connsiteY74" fmla="*/ 752014 h 3926293"/>
                <a:gd name="connsiteX75" fmla="*/ 1352849 w 3161869"/>
                <a:gd name="connsiteY75" fmla="*/ 682959 h 3926293"/>
                <a:gd name="connsiteX76" fmla="*/ 1273661 w 3161869"/>
                <a:gd name="connsiteY76" fmla="*/ 603544 h 3926293"/>
                <a:gd name="connsiteX77" fmla="*/ 1152594 w 3161869"/>
                <a:gd name="connsiteY77" fmla="*/ 398692 h 3926293"/>
                <a:gd name="connsiteX78" fmla="*/ 1029615 w 3161869"/>
                <a:gd name="connsiteY78" fmla="*/ 299858 h 3926293"/>
                <a:gd name="connsiteX79" fmla="*/ 924314 w 3161869"/>
                <a:gd name="connsiteY79" fmla="*/ 147607 h 3926293"/>
                <a:gd name="connsiteX80" fmla="*/ 756406 w 3161869"/>
                <a:gd name="connsiteY80" fmla="*/ 80291 h 3926293"/>
                <a:gd name="connsiteX81" fmla="*/ 647211 w 3161869"/>
                <a:gd name="connsiteY81" fmla="*/ 0 h 3926293"/>
                <a:gd name="connsiteX82" fmla="*/ 352376 w 3161869"/>
                <a:gd name="connsiteY82" fmla="*/ 75949 h 3926293"/>
                <a:gd name="connsiteX83" fmla="*/ 119387 w 3161869"/>
                <a:gd name="connsiteY83" fmla="*/ 121884 h 3926293"/>
                <a:gd name="connsiteX84" fmla="*/ 0 w 3161869"/>
                <a:gd name="connsiteY84" fmla="*/ 215251 h 3926293"/>
                <a:gd name="connsiteX85" fmla="*/ 4175 w 3161869"/>
                <a:gd name="connsiteY85" fmla="*/ 285383 h 3926293"/>
                <a:gd name="connsiteX86" fmla="*/ 22378 w 3161869"/>
                <a:gd name="connsiteY86" fmla="*/ 381643 h 3926293"/>
                <a:gd name="connsiteX87" fmla="*/ 98301 w 3161869"/>
                <a:gd name="connsiteY87"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299031 w 3161869"/>
                <a:gd name="connsiteY27" fmla="*/ 3395817 h 3926293"/>
                <a:gd name="connsiteX28" fmla="*/ 1297981 w 3161869"/>
                <a:gd name="connsiteY28" fmla="*/ 3483376 h 3926293"/>
                <a:gd name="connsiteX29" fmla="*/ 1316263 w 3161869"/>
                <a:gd name="connsiteY29" fmla="*/ 3560288 h 3926293"/>
                <a:gd name="connsiteX30" fmla="*/ 1355980 w 3161869"/>
                <a:gd name="connsiteY30" fmla="*/ 3607360 h 3926293"/>
                <a:gd name="connsiteX31" fmla="*/ 1391526 w 3161869"/>
                <a:gd name="connsiteY31" fmla="*/ 3704529 h 3926293"/>
                <a:gd name="connsiteX32" fmla="*/ 1516113 w 3161869"/>
                <a:gd name="connsiteY32" fmla="*/ 3721194 h 3926293"/>
                <a:gd name="connsiteX33" fmla="*/ 1620615 w 3161869"/>
                <a:gd name="connsiteY33" fmla="*/ 3761481 h 3926293"/>
                <a:gd name="connsiteX34" fmla="*/ 1737815 w 3161869"/>
                <a:gd name="connsiteY34" fmla="*/ 3797679 h 3926293"/>
                <a:gd name="connsiteX35" fmla="*/ 1839387 w 3161869"/>
                <a:gd name="connsiteY35" fmla="*/ 3837356 h 3926293"/>
                <a:gd name="connsiteX36" fmla="*/ 1928722 w 3161869"/>
                <a:gd name="connsiteY36" fmla="*/ 3876845 h 3926293"/>
                <a:gd name="connsiteX37" fmla="*/ 2013124 w 3161869"/>
                <a:gd name="connsiteY37" fmla="*/ 3904811 h 3926293"/>
                <a:gd name="connsiteX38" fmla="*/ 2135328 w 3161869"/>
                <a:gd name="connsiteY38" fmla="*/ 3916121 h 3926293"/>
                <a:gd name="connsiteX39" fmla="*/ 2320686 w 3161869"/>
                <a:gd name="connsiteY39" fmla="*/ 3926293 h 3926293"/>
                <a:gd name="connsiteX40" fmla="*/ 2476839 w 3161869"/>
                <a:gd name="connsiteY40" fmla="*/ 3921688 h 3926293"/>
                <a:gd name="connsiteX41" fmla="*/ 2647078 w 3161869"/>
                <a:gd name="connsiteY41" fmla="*/ 3917172 h 3926293"/>
                <a:gd name="connsiteX42" fmla="*/ 2778918 w 3161869"/>
                <a:gd name="connsiteY42" fmla="*/ 3877106 h 3926293"/>
                <a:gd name="connsiteX43" fmla="*/ 2895094 w 3161869"/>
                <a:gd name="connsiteY43" fmla="*/ 3832926 h 3926293"/>
                <a:gd name="connsiteX44" fmla="*/ 3079748 w 3161869"/>
                <a:gd name="connsiteY44" fmla="*/ 3792124 h 3926293"/>
                <a:gd name="connsiteX45" fmla="*/ 3161604 w 3161869"/>
                <a:gd name="connsiteY45" fmla="*/ 3630303 h 3926293"/>
                <a:gd name="connsiteX46" fmla="*/ 3105700 w 3161869"/>
                <a:gd name="connsiteY46" fmla="*/ 3486389 h 3926293"/>
                <a:gd name="connsiteX47" fmla="*/ 3099595 w 3161869"/>
                <a:gd name="connsiteY47" fmla="*/ 3421229 h 3926293"/>
                <a:gd name="connsiteX48" fmla="*/ 3053287 w 3161869"/>
                <a:gd name="connsiteY48" fmla="*/ 3385082 h 3926293"/>
                <a:gd name="connsiteX49" fmla="*/ 2997902 w 3161869"/>
                <a:gd name="connsiteY49" fmla="*/ 3277216 h 3926293"/>
                <a:gd name="connsiteX50" fmla="*/ 2958956 w 3161869"/>
                <a:gd name="connsiteY50" fmla="*/ 3219823 h 3926293"/>
                <a:gd name="connsiteX51" fmla="*/ 2912011 w 3161869"/>
                <a:gd name="connsiteY51" fmla="*/ 3099780 h 3926293"/>
                <a:gd name="connsiteX52" fmla="*/ 2848725 w 3161869"/>
                <a:gd name="connsiteY52" fmla="*/ 3010366 h 3926293"/>
                <a:gd name="connsiteX53" fmla="*/ 2790918 w 3161869"/>
                <a:gd name="connsiteY53" fmla="*/ 2896292 h 3926293"/>
                <a:gd name="connsiteX54" fmla="*/ 2713792 w 3161869"/>
                <a:gd name="connsiteY54" fmla="*/ 2771899 h 3926293"/>
                <a:gd name="connsiteX55" fmla="*/ 2597524 w 3161869"/>
                <a:gd name="connsiteY55" fmla="*/ 2648683 h 3926293"/>
                <a:gd name="connsiteX56" fmla="*/ 2566386 w 3161869"/>
                <a:gd name="connsiteY56" fmla="*/ 2570014 h 3926293"/>
                <a:gd name="connsiteX57" fmla="*/ 2493014 w 3161869"/>
                <a:gd name="connsiteY57" fmla="*/ 2481478 h 3926293"/>
                <a:gd name="connsiteX58" fmla="*/ 2409510 w 3161869"/>
                <a:gd name="connsiteY58" fmla="*/ 2330157 h 3926293"/>
                <a:gd name="connsiteX59" fmla="*/ 2316671 w 3161869"/>
                <a:gd name="connsiteY59" fmla="*/ 2194260 h 3926293"/>
                <a:gd name="connsiteX60" fmla="*/ 2223558 w 3161869"/>
                <a:gd name="connsiteY60" fmla="*/ 2068652 h 3926293"/>
                <a:gd name="connsiteX61" fmla="*/ 2191616 w 3161869"/>
                <a:gd name="connsiteY61" fmla="*/ 1952963 h 3926293"/>
                <a:gd name="connsiteX62" fmla="*/ 2116343 w 3161869"/>
                <a:gd name="connsiteY62" fmla="*/ 1845262 h 3926293"/>
                <a:gd name="connsiteX63" fmla="*/ 2018384 w 3161869"/>
                <a:gd name="connsiteY63" fmla="*/ 1675020 h 3926293"/>
                <a:gd name="connsiteX64" fmla="*/ 1939458 w 3161869"/>
                <a:gd name="connsiteY64" fmla="*/ 1563438 h 3926293"/>
                <a:gd name="connsiteX65" fmla="*/ 1834104 w 3161869"/>
                <a:gd name="connsiteY65" fmla="*/ 1469198 h 3926293"/>
                <a:gd name="connsiteX66" fmla="*/ 1765262 w 3161869"/>
                <a:gd name="connsiteY66" fmla="*/ 1303349 h 3926293"/>
                <a:gd name="connsiteX67" fmla="*/ 1675247 w 3161869"/>
                <a:gd name="connsiteY67" fmla="*/ 1233757 h 3926293"/>
                <a:gd name="connsiteX68" fmla="*/ 1620432 w 3161869"/>
                <a:gd name="connsiteY68" fmla="*/ 1138288 h 3926293"/>
                <a:gd name="connsiteX69" fmla="*/ 1568153 w 3161869"/>
                <a:gd name="connsiteY69" fmla="*/ 1103443 h 3926293"/>
                <a:gd name="connsiteX70" fmla="*/ 1572637 w 3161869"/>
                <a:gd name="connsiteY70" fmla="*/ 1013642 h 3926293"/>
                <a:gd name="connsiteX71" fmla="*/ 1532659 w 3161869"/>
                <a:gd name="connsiteY71" fmla="*/ 961242 h 3926293"/>
                <a:gd name="connsiteX72" fmla="*/ 1471311 w 3161869"/>
                <a:gd name="connsiteY72" fmla="*/ 923518 h 3926293"/>
                <a:gd name="connsiteX73" fmla="*/ 1410267 w 3161869"/>
                <a:gd name="connsiteY73" fmla="*/ 834180 h 3926293"/>
                <a:gd name="connsiteX74" fmla="*/ 1383579 w 3161869"/>
                <a:gd name="connsiteY74" fmla="*/ 752014 h 3926293"/>
                <a:gd name="connsiteX75" fmla="*/ 1352849 w 3161869"/>
                <a:gd name="connsiteY75" fmla="*/ 682959 h 3926293"/>
                <a:gd name="connsiteX76" fmla="*/ 1273661 w 3161869"/>
                <a:gd name="connsiteY76" fmla="*/ 603544 h 3926293"/>
                <a:gd name="connsiteX77" fmla="*/ 1152594 w 3161869"/>
                <a:gd name="connsiteY77" fmla="*/ 398692 h 3926293"/>
                <a:gd name="connsiteX78" fmla="*/ 1029615 w 3161869"/>
                <a:gd name="connsiteY78" fmla="*/ 299858 h 3926293"/>
                <a:gd name="connsiteX79" fmla="*/ 924314 w 3161869"/>
                <a:gd name="connsiteY79" fmla="*/ 147607 h 3926293"/>
                <a:gd name="connsiteX80" fmla="*/ 756406 w 3161869"/>
                <a:gd name="connsiteY80" fmla="*/ 80291 h 3926293"/>
                <a:gd name="connsiteX81" fmla="*/ 647211 w 3161869"/>
                <a:gd name="connsiteY81" fmla="*/ 0 h 3926293"/>
                <a:gd name="connsiteX82" fmla="*/ 352376 w 3161869"/>
                <a:gd name="connsiteY82" fmla="*/ 75949 h 3926293"/>
                <a:gd name="connsiteX83" fmla="*/ 119387 w 3161869"/>
                <a:gd name="connsiteY83" fmla="*/ 121884 h 3926293"/>
                <a:gd name="connsiteX84" fmla="*/ 0 w 3161869"/>
                <a:gd name="connsiteY84" fmla="*/ 215251 h 3926293"/>
                <a:gd name="connsiteX85" fmla="*/ 4175 w 3161869"/>
                <a:gd name="connsiteY85" fmla="*/ 285383 h 3926293"/>
                <a:gd name="connsiteX86" fmla="*/ 22378 w 3161869"/>
                <a:gd name="connsiteY86" fmla="*/ 381643 h 3926293"/>
                <a:gd name="connsiteX87" fmla="*/ 98301 w 3161869"/>
                <a:gd name="connsiteY87"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297981 w 3161869"/>
                <a:gd name="connsiteY27" fmla="*/ 3483376 h 3926293"/>
                <a:gd name="connsiteX28" fmla="*/ 1316263 w 3161869"/>
                <a:gd name="connsiteY28" fmla="*/ 3560288 h 3926293"/>
                <a:gd name="connsiteX29" fmla="*/ 1355980 w 3161869"/>
                <a:gd name="connsiteY29" fmla="*/ 3607360 h 3926293"/>
                <a:gd name="connsiteX30" fmla="*/ 1391526 w 3161869"/>
                <a:gd name="connsiteY30" fmla="*/ 3704529 h 3926293"/>
                <a:gd name="connsiteX31" fmla="*/ 1516113 w 3161869"/>
                <a:gd name="connsiteY31" fmla="*/ 3721194 h 3926293"/>
                <a:gd name="connsiteX32" fmla="*/ 1620615 w 3161869"/>
                <a:gd name="connsiteY32" fmla="*/ 3761481 h 3926293"/>
                <a:gd name="connsiteX33" fmla="*/ 1737815 w 3161869"/>
                <a:gd name="connsiteY33" fmla="*/ 3797679 h 3926293"/>
                <a:gd name="connsiteX34" fmla="*/ 1839387 w 3161869"/>
                <a:gd name="connsiteY34" fmla="*/ 3837356 h 3926293"/>
                <a:gd name="connsiteX35" fmla="*/ 1928722 w 3161869"/>
                <a:gd name="connsiteY35" fmla="*/ 3876845 h 3926293"/>
                <a:gd name="connsiteX36" fmla="*/ 2013124 w 3161869"/>
                <a:gd name="connsiteY36" fmla="*/ 3904811 h 3926293"/>
                <a:gd name="connsiteX37" fmla="*/ 2135328 w 3161869"/>
                <a:gd name="connsiteY37" fmla="*/ 3916121 h 3926293"/>
                <a:gd name="connsiteX38" fmla="*/ 2320686 w 3161869"/>
                <a:gd name="connsiteY38" fmla="*/ 3926293 h 3926293"/>
                <a:gd name="connsiteX39" fmla="*/ 2476839 w 3161869"/>
                <a:gd name="connsiteY39" fmla="*/ 3921688 h 3926293"/>
                <a:gd name="connsiteX40" fmla="*/ 2647078 w 3161869"/>
                <a:gd name="connsiteY40" fmla="*/ 3917172 h 3926293"/>
                <a:gd name="connsiteX41" fmla="*/ 2778918 w 3161869"/>
                <a:gd name="connsiteY41" fmla="*/ 3877106 h 3926293"/>
                <a:gd name="connsiteX42" fmla="*/ 2895094 w 3161869"/>
                <a:gd name="connsiteY42" fmla="*/ 3832926 h 3926293"/>
                <a:gd name="connsiteX43" fmla="*/ 3079748 w 3161869"/>
                <a:gd name="connsiteY43" fmla="*/ 3792124 h 3926293"/>
                <a:gd name="connsiteX44" fmla="*/ 3161604 w 3161869"/>
                <a:gd name="connsiteY44" fmla="*/ 3630303 h 3926293"/>
                <a:gd name="connsiteX45" fmla="*/ 3105700 w 3161869"/>
                <a:gd name="connsiteY45" fmla="*/ 3486389 h 3926293"/>
                <a:gd name="connsiteX46" fmla="*/ 3099595 w 3161869"/>
                <a:gd name="connsiteY46" fmla="*/ 3421229 h 3926293"/>
                <a:gd name="connsiteX47" fmla="*/ 3053287 w 3161869"/>
                <a:gd name="connsiteY47" fmla="*/ 3385082 h 3926293"/>
                <a:gd name="connsiteX48" fmla="*/ 2997902 w 3161869"/>
                <a:gd name="connsiteY48" fmla="*/ 3277216 h 3926293"/>
                <a:gd name="connsiteX49" fmla="*/ 2958956 w 3161869"/>
                <a:gd name="connsiteY49" fmla="*/ 3219823 h 3926293"/>
                <a:gd name="connsiteX50" fmla="*/ 2912011 w 3161869"/>
                <a:gd name="connsiteY50" fmla="*/ 3099780 h 3926293"/>
                <a:gd name="connsiteX51" fmla="*/ 2848725 w 3161869"/>
                <a:gd name="connsiteY51" fmla="*/ 3010366 h 3926293"/>
                <a:gd name="connsiteX52" fmla="*/ 2790918 w 3161869"/>
                <a:gd name="connsiteY52" fmla="*/ 2896292 h 3926293"/>
                <a:gd name="connsiteX53" fmla="*/ 2713792 w 3161869"/>
                <a:gd name="connsiteY53" fmla="*/ 2771899 h 3926293"/>
                <a:gd name="connsiteX54" fmla="*/ 2597524 w 3161869"/>
                <a:gd name="connsiteY54" fmla="*/ 2648683 h 3926293"/>
                <a:gd name="connsiteX55" fmla="*/ 2566386 w 3161869"/>
                <a:gd name="connsiteY55" fmla="*/ 2570014 h 3926293"/>
                <a:gd name="connsiteX56" fmla="*/ 2493014 w 3161869"/>
                <a:gd name="connsiteY56" fmla="*/ 2481478 h 3926293"/>
                <a:gd name="connsiteX57" fmla="*/ 2409510 w 3161869"/>
                <a:gd name="connsiteY57" fmla="*/ 2330157 h 3926293"/>
                <a:gd name="connsiteX58" fmla="*/ 2316671 w 3161869"/>
                <a:gd name="connsiteY58" fmla="*/ 2194260 h 3926293"/>
                <a:gd name="connsiteX59" fmla="*/ 2223558 w 3161869"/>
                <a:gd name="connsiteY59" fmla="*/ 2068652 h 3926293"/>
                <a:gd name="connsiteX60" fmla="*/ 2191616 w 3161869"/>
                <a:gd name="connsiteY60" fmla="*/ 1952963 h 3926293"/>
                <a:gd name="connsiteX61" fmla="*/ 2116343 w 3161869"/>
                <a:gd name="connsiteY61" fmla="*/ 1845262 h 3926293"/>
                <a:gd name="connsiteX62" fmla="*/ 2018384 w 3161869"/>
                <a:gd name="connsiteY62" fmla="*/ 1675020 h 3926293"/>
                <a:gd name="connsiteX63" fmla="*/ 1939458 w 3161869"/>
                <a:gd name="connsiteY63" fmla="*/ 1563438 h 3926293"/>
                <a:gd name="connsiteX64" fmla="*/ 1834104 w 3161869"/>
                <a:gd name="connsiteY64" fmla="*/ 1469198 h 3926293"/>
                <a:gd name="connsiteX65" fmla="*/ 1765262 w 3161869"/>
                <a:gd name="connsiteY65" fmla="*/ 1303349 h 3926293"/>
                <a:gd name="connsiteX66" fmla="*/ 1675247 w 3161869"/>
                <a:gd name="connsiteY66" fmla="*/ 1233757 h 3926293"/>
                <a:gd name="connsiteX67" fmla="*/ 1620432 w 3161869"/>
                <a:gd name="connsiteY67" fmla="*/ 1138288 h 3926293"/>
                <a:gd name="connsiteX68" fmla="*/ 1568153 w 3161869"/>
                <a:gd name="connsiteY68" fmla="*/ 1103443 h 3926293"/>
                <a:gd name="connsiteX69" fmla="*/ 1572637 w 3161869"/>
                <a:gd name="connsiteY69" fmla="*/ 1013642 h 3926293"/>
                <a:gd name="connsiteX70" fmla="*/ 1532659 w 3161869"/>
                <a:gd name="connsiteY70" fmla="*/ 961242 h 3926293"/>
                <a:gd name="connsiteX71" fmla="*/ 1471311 w 3161869"/>
                <a:gd name="connsiteY71" fmla="*/ 923518 h 3926293"/>
                <a:gd name="connsiteX72" fmla="*/ 1410267 w 3161869"/>
                <a:gd name="connsiteY72" fmla="*/ 834180 h 3926293"/>
                <a:gd name="connsiteX73" fmla="*/ 1383579 w 3161869"/>
                <a:gd name="connsiteY73" fmla="*/ 752014 h 3926293"/>
                <a:gd name="connsiteX74" fmla="*/ 1352849 w 3161869"/>
                <a:gd name="connsiteY74" fmla="*/ 682959 h 3926293"/>
                <a:gd name="connsiteX75" fmla="*/ 1273661 w 3161869"/>
                <a:gd name="connsiteY75" fmla="*/ 603544 h 3926293"/>
                <a:gd name="connsiteX76" fmla="*/ 1152594 w 3161869"/>
                <a:gd name="connsiteY76" fmla="*/ 398692 h 3926293"/>
                <a:gd name="connsiteX77" fmla="*/ 1029615 w 3161869"/>
                <a:gd name="connsiteY77" fmla="*/ 299858 h 3926293"/>
                <a:gd name="connsiteX78" fmla="*/ 924314 w 3161869"/>
                <a:gd name="connsiteY78" fmla="*/ 147607 h 3926293"/>
                <a:gd name="connsiteX79" fmla="*/ 756406 w 3161869"/>
                <a:gd name="connsiteY79" fmla="*/ 80291 h 3926293"/>
                <a:gd name="connsiteX80" fmla="*/ 647211 w 3161869"/>
                <a:gd name="connsiteY80" fmla="*/ 0 h 3926293"/>
                <a:gd name="connsiteX81" fmla="*/ 352376 w 3161869"/>
                <a:gd name="connsiteY81" fmla="*/ 75949 h 3926293"/>
                <a:gd name="connsiteX82" fmla="*/ 119387 w 3161869"/>
                <a:gd name="connsiteY82" fmla="*/ 121884 h 3926293"/>
                <a:gd name="connsiteX83" fmla="*/ 0 w 3161869"/>
                <a:gd name="connsiteY83" fmla="*/ 215251 h 3926293"/>
                <a:gd name="connsiteX84" fmla="*/ 4175 w 3161869"/>
                <a:gd name="connsiteY84" fmla="*/ 285383 h 3926293"/>
                <a:gd name="connsiteX85" fmla="*/ 22378 w 3161869"/>
                <a:gd name="connsiteY85" fmla="*/ 381643 h 3926293"/>
                <a:gd name="connsiteX86" fmla="*/ 98301 w 3161869"/>
                <a:gd name="connsiteY86"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16263 w 3161869"/>
                <a:gd name="connsiteY27" fmla="*/ 3560288 h 3926293"/>
                <a:gd name="connsiteX28" fmla="*/ 1355980 w 3161869"/>
                <a:gd name="connsiteY28" fmla="*/ 3607360 h 3926293"/>
                <a:gd name="connsiteX29" fmla="*/ 1391526 w 3161869"/>
                <a:gd name="connsiteY29" fmla="*/ 3704529 h 3926293"/>
                <a:gd name="connsiteX30" fmla="*/ 1516113 w 3161869"/>
                <a:gd name="connsiteY30" fmla="*/ 3721194 h 3926293"/>
                <a:gd name="connsiteX31" fmla="*/ 1620615 w 3161869"/>
                <a:gd name="connsiteY31" fmla="*/ 3761481 h 3926293"/>
                <a:gd name="connsiteX32" fmla="*/ 1737815 w 3161869"/>
                <a:gd name="connsiteY32" fmla="*/ 3797679 h 3926293"/>
                <a:gd name="connsiteX33" fmla="*/ 1839387 w 3161869"/>
                <a:gd name="connsiteY33" fmla="*/ 3837356 h 3926293"/>
                <a:gd name="connsiteX34" fmla="*/ 1928722 w 3161869"/>
                <a:gd name="connsiteY34" fmla="*/ 3876845 h 3926293"/>
                <a:gd name="connsiteX35" fmla="*/ 2013124 w 3161869"/>
                <a:gd name="connsiteY35" fmla="*/ 3904811 h 3926293"/>
                <a:gd name="connsiteX36" fmla="*/ 2135328 w 3161869"/>
                <a:gd name="connsiteY36" fmla="*/ 3916121 h 3926293"/>
                <a:gd name="connsiteX37" fmla="*/ 2320686 w 3161869"/>
                <a:gd name="connsiteY37" fmla="*/ 3926293 h 3926293"/>
                <a:gd name="connsiteX38" fmla="*/ 2476839 w 3161869"/>
                <a:gd name="connsiteY38" fmla="*/ 3921688 h 3926293"/>
                <a:gd name="connsiteX39" fmla="*/ 2647078 w 3161869"/>
                <a:gd name="connsiteY39" fmla="*/ 3917172 h 3926293"/>
                <a:gd name="connsiteX40" fmla="*/ 2778918 w 3161869"/>
                <a:gd name="connsiteY40" fmla="*/ 3877106 h 3926293"/>
                <a:gd name="connsiteX41" fmla="*/ 2895094 w 3161869"/>
                <a:gd name="connsiteY41" fmla="*/ 3832926 h 3926293"/>
                <a:gd name="connsiteX42" fmla="*/ 3079748 w 3161869"/>
                <a:gd name="connsiteY42" fmla="*/ 3792124 h 3926293"/>
                <a:gd name="connsiteX43" fmla="*/ 3161604 w 3161869"/>
                <a:gd name="connsiteY43" fmla="*/ 3630303 h 3926293"/>
                <a:gd name="connsiteX44" fmla="*/ 3105700 w 3161869"/>
                <a:gd name="connsiteY44" fmla="*/ 3486389 h 3926293"/>
                <a:gd name="connsiteX45" fmla="*/ 3099595 w 3161869"/>
                <a:gd name="connsiteY45" fmla="*/ 3421229 h 3926293"/>
                <a:gd name="connsiteX46" fmla="*/ 3053287 w 3161869"/>
                <a:gd name="connsiteY46" fmla="*/ 3385082 h 3926293"/>
                <a:gd name="connsiteX47" fmla="*/ 2997902 w 3161869"/>
                <a:gd name="connsiteY47" fmla="*/ 3277216 h 3926293"/>
                <a:gd name="connsiteX48" fmla="*/ 2958956 w 3161869"/>
                <a:gd name="connsiteY48" fmla="*/ 3219823 h 3926293"/>
                <a:gd name="connsiteX49" fmla="*/ 2912011 w 3161869"/>
                <a:gd name="connsiteY49" fmla="*/ 3099780 h 3926293"/>
                <a:gd name="connsiteX50" fmla="*/ 2848725 w 3161869"/>
                <a:gd name="connsiteY50" fmla="*/ 3010366 h 3926293"/>
                <a:gd name="connsiteX51" fmla="*/ 2790918 w 3161869"/>
                <a:gd name="connsiteY51" fmla="*/ 2896292 h 3926293"/>
                <a:gd name="connsiteX52" fmla="*/ 2713792 w 3161869"/>
                <a:gd name="connsiteY52" fmla="*/ 2771899 h 3926293"/>
                <a:gd name="connsiteX53" fmla="*/ 2597524 w 3161869"/>
                <a:gd name="connsiteY53" fmla="*/ 2648683 h 3926293"/>
                <a:gd name="connsiteX54" fmla="*/ 2566386 w 3161869"/>
                <a:gd name="connsiteY54" fmla="*/ 2570014 h 3926293"/>
                <a:gd name="connsiteX55" fmla="*/ 2493014 w 3161869"/>
                <a:gd name="connsiteY55" fmla="*/ 2481478 h 3926293"/>
                <a:gd name="connsiteX56" fmla="*/ 2409510 w 3161869"/>
                <a:gd name="connsiteY56" fmla="*/ 2330157 h 3926293"/>
                <a:gd name="connsiteX57" fmla="*/ 2316671 w 3161869"/>
                <a:gd name="connsiteY57" fmla="*/ 2194260 h 3926293"/>
                <a:gd name="connsiteX58" fmla="*/ 2223558 w 3161869"/>
                <a:gd name="connsiteY58" fmla="*/ 2068652 h 3926293"/>
                <a:gd name="connsiteX59" fmla="*/ 2191616 w 3161869"/>
                <a:gd name="connsiteY59" fmla="*/ 1952963 h 3926293"/>
                <a:gd name="connsiteX60" fmla="*/ 2116343 w 3161869"/>
                <a:gd name="connsiteY60" fmla="*/ 1845262 h 3926293"/>
                <a:gd name="connsiteX61" fmla="*/ 2018384 w 3161869"/>
                <a:gd name="connsiteY61" fmla="*/ 1675020 h 3926293"/>
                <a:gd name="connsiteX62" fmla="*/ 1939458 w 3161869"/>
                <a:gd name="connsiteY62" fmla="*/ 1563438 h 3926293"/>
                <a:gd name="connsiteX63" fmla="*/ 1834104 w 3161869"/>
                <a:gd name="connsiteY63" fmla="*/ 1469198 h 3926293"/>
                <a:gd name="connsiteX64" fmla="*/ 1765262 w 3161869"/>
                <a:gd name="connsiteY64" fmla="*/ 1303349 h 3926293"/>
                <a:gd name="connsiteX65" fmla="*/ 1675247 w 3161869"/>
                <a:gd name="connsiteY65" fmla="*/ 1233757 h 3926293"/>
                <a:gd name="connsiteX66" fmla="*/ 1620432 w 3161869"/>
                <a:gd name="connsiteY66" fmla="*/ 1138288 h 3926293"/>
                <a:gd name="connsiteX67" fmla="*/ 1568153 w 3161869"/>
                <a:gd name="connsiteY67" fmla="*/ 1103443 h 3926293"/>
                <a:gd name="connsiteX68" fmla="*/ 1572637 w 3161869"/>
                <a:gd name="connsiteY68" fmla="*/ 1013642 h 3926293"/>
                <a:gd name="connsiteX69" fmla="*/ 1532659 w 3161869"/>
                <a:gd name="connsiteY69" fmla="*/ 961242 h 3926293"/>
                <a:gd name="connsiteX70" fmla="*/ 1471311 w 3161869"/>
                <a:gd name="connsiteY70" fmla="*/ 923518 h 3926293"/>
                <a:gd name="connsiteX71" fmla="*/ 1410267 w 3161869"/>
                <a:gd name="connsiteY71" fmla="*/ 834180 h 3926293"/>
                <a:gd name="connsiteX72" fmla="*/ 1383579 w 3161869"/>
                <a:gd name="connsiteY72" fmla="*/ 752014 h 3926293"/>
                <a:gd name="connsiteX73" fmla="*/ 1352849 w 3161869"/>
                <a:gd name="connsiteY73" fmla="*/ 682959 h 3926293"/>
                <a:gd name="connsiteX74" fmla="*/ 1273661 w 3161869"/>
                <a:gd name="connsiteY74" fmla="*/ 603544 h 3926293"/>
                <a:gd name="connsiteX75" fmla="*/ 1152594 w 3161869"/>
                <a:gd name="connsiteY75" fmla="*/ 398692 h 3926293"/>
                <a:gd name="connsiteX76" fmla="*/ 1029615 w 3161869"/>
                <a:gd name="connsiteY76" fmla="*/ 299858 h 3926293"/>
                <a:gd name="connsiteX77" fmla="*/ 924314 w 3161869"/>
                <a:gd name="connsiteY77" fmla="*/ 147607 h 3926293"/>
                <a:gd name="connsiteX78" fmla="*/ 756406 w 3161869"/>
                <a:gd name="connsiteY78" fmla="*/ 80291 h 3926293"/>
                <a:gd name="connsiteX79" fmla="*/ 647211 w 3161869"/>
                <a:gd name="connsiteY79" fmla="*/ 0 h 3926293"/>
                <a:gd name="connsiteX80" fmla="*/ 352376 w 3161869"/>
                <a:gd name="connsiteY80" fmla="*/ 75949 h 3926293"/>
                <a:gd name="connsiteX81" fmla="*/ 119387 w 3161869"/>
                <a:gd name="connsiteY81" fmla="*/ 121884 h 3926293"/>
                <a:gd name="connsiteX82" fmla="*/ 0 w 3161869"/>
                <a:gd name="connsiteY82" fmla="*/ 215251 h 3926293"/>
                <a:gd name="connsiteX83" fmla="*/ 4175 w 3161869"/>
                <a:gd name="connsiteY83" fmla="*/ 285383 h 3926293"/>
                <a:gd name="connsiteX84" fmla="*/ 22378 w 3161869"/>
                <a:gd name="connsiteY84" fmla="*/ 381643 h 3926293"/>
                <a:gd name="connsiteX85" fmla="*/ 98301 w 3161869"/>
                <a:gd name="connsiteY85"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55980 w 3161869"/>
                <a:gd name="connsiteY27" fmla="*/ 3607360 h 3926293"/>
                <a:gd name="connsiteX28" fmla="*/ 1391526 w 3161869"/>
                <a:gd name="connsiteY28" fmla="*/ 3704529 h 3926293"/>
                <a:gd name="connsiteX29" fmla="*/ 1516113 w 3161869"/>
                <a:gd name="connsiteY29" fmla="*/ 3721194 h 3926293"/>
                <a:gd name="connsiteX30" fmla="*/ 1620615 w 3161869"/>
                <a:gd name="connsiteY30" fmla="*/ 3761481 h 3926293"/>
                <a:gd name="connsiteX31" fmla="*/ 1737815 w 3161869"/>
                <a:gd name="connsiteY31" fmla="*/ 3797679 h 3926293"/>
                <a:gd name="connsiteX32" fmla="*/ 1839387 w 3161869"/>
                <a:gd name="connsiteY32" fmla="*/ 3837356 h 3926293"/>
                <a:gd name="connsiteX33" fmla="*/ 1928722 w 3161869"/>
                <a:gd name="connsiteY33" fmla="*/ 3876845 h 3926293"/>
                <a:gd name="connsiteX34" fmla="*/ 2013124 w 3161869"/>
                <a:gd name="connsiteY34" fmla="*/ 3904811 h 3926293"/>
                <a:gd name="connsiteX35" fmla="*/ 2135328 w 3161869"/>
                <a:gd name="connsiteY35" fmla="*/ 3916121 h 3926293"/>
                <a:gd name="connsiteX36" fmla="*/ 2320686 w 3161869"/>
                <a:gd name="connsiteY36" fmla="*/ 3926293 h 3926293"/>
                <a:gd name="connsiteX37" fmla="*/ 2476839 w 3161869"/>
                <a:gd name="connsiteY37" fmla="*/ 3921688 h 3926293"/>
                <a:gd name="connsiteX38" fmla="*/ 2647078 w 3161869"/>
                <a:gd name="connsiteY38" fmla="*/ 3917172 h 3926293"/>
                <a:gd name="connsiteX39" fmla="*/ 2778918 w 3161869"/>
                <a:gd name="connsiteY39" fmla="*/ 3877106 h 3926293"/>
                <a:gd name="connsiteX40" fmla="*/ 2895094 w 3161869"/>
                <a:gd name="connsiteY40" fmla="*/ 3832926 h 3926293"/>
                <a:gd name="connsiteX41" fmla="*/ 3079748 w 3161869"/>
                <a:gd name="connsiteY41" fmla="*/ 3792124 h 3926293"/>
                <a:gd name="connsiteX42" fmla="*/ 3161604 w 3161869"/>
                <a:gd name="connsiteY42" fmla="*/ 3630303 h 3926293"/>
                <a:gd name="connsiteX43" fmla="*/ 3105700 w 3161869"/>
                <a:gd name="connsiteY43" fmla="*/ 3486389 h 3926293"/>
                <a:gd name="connsiteX44" fmla="*/ 3099595 w 3161869"/>
                <a:gd name="connsiteY44" fmla="*/ 3421229 h 3926293"/>
                <a:gd name="connsiteX45" fmla="*/ 3053287 w 3161869"/>
                <a:gd name="connsiteY45" fmla="*/ 3385082 h 3926293"/>
                <a:gd name="connsiteX46" fmla="*/ 2997902 w 3161869"/>
                <a:gd name="connsiteY46" fmla="*/ 3277216 h 3926293"/>
                <a:gd name="connsiteX47" fmla="*/ 2958956 w 3161869"/>
                <a:gd name="connsiteY47" fmla="*/ 3219823 h 3926293"/>
                <a:gd name="connsiteX48" fmla="*/ 2912011 w 3161869"/>
                <a:gd name="connsiteY48" fmla="*/ 3099780 h 3926293"/>
                <a:gd name="connsiteX49" fmla="*/ 2848725 w 3161869"/>
                <a:gd name="connsiteY49" fmla="*/ 3010366 h 3926293"/>
                <a:gd name="connsiteX50" fmla="*/ 2790918 w 3161869"/>
                <a:gd name="connsiteY50" fmla="*/ 2896292 h 3926293"/>
                <a:gd name="connsiteX51" fmla="*/ 2713792 w 3161869"/>
                <a:gd name="connsiteY51" fmla="*/ 2771899 h 3926293"/>
                <a:gd name="connsiteX52" fmla="*/ 2597524 w 3161869"/>
                <a:gd name="connsiteY52" fmla="*/ 2648683 h 3926293"/>
                <a:gd name="connsiteX53" fmla="*/ 2566386 w 3161869"/>
                <a:gd name="connsiteY53" fmla="*/ 2570014 h 3926293"/>
                <a:gd name="connsiteX54" fmla="*/ 2493014 w 3161869"/>
                <a:gd name="connsiteY54" fmla="*/ 2481478 h 3926293"/>
                <a:gd name="connsiteX55" fmla="*/ 2409510 w 3161869"/>
                <a:gd name="connsiteY55" fmla="*/ 2330157 h 3926293"/>
                <a:gd name="connsiteX56" fmla="*/ 2316671 w 3161869"/>
                <a:gd name="connsiteY56" fmla="*/ 2194260 h 3926293"/>
                <a:gd name="connsiteX57" fmla="*/ 2223558 w 3161869"/>
                <a:gd name="connsiteY57" fmla="*/ 2068652 h 3926293"/>
                <a:gd name="connsiteX58" fmla="*/ 2191616 w 3161869"/>
                <a:gd name="connsiteY58" fmla="*/ 1952963 h 3926293"/>
                <a:gd name="connsiteX59" fmla="*/ 2116343 w 3161869"/>
                <a:gd name="connsiteY59" fmla="*/ 1845262 h 3926293"/>
                <a:gd name="connsiteX60" fmla="*/ 2018384 w 3161869"/>
                <a:gd name="connsiteY60" fmla="*/ 1675020 h 3926293"/>
                <a:gd name="connsiteX61" fmla="*/ 1939458 w 3161869"/>
                <a:gd name="connsiteY61" fmla="*/ 1563438 h 3926293"/>
                <a:gd name="connsiteX62" fmla="*/ 1834104 w 3161869"/>
                <a:gd name="connsiteY62" fmla="*/ 1469198 h 3926293"/>
                <a:gd name="connsiteX63" fmla="*/ 1765262 w 3161869"/>
                <a:gd name="connsiteY63" fmla="*/ 1303349 h 3926293"/>
                <a:gd name="connsiteX64" fmla="*/ 1675247 w 3161869"/>
                <a:gd name="connsiteY64" fmla="*/ 1233757 h 3926293"/>
                <a:gd name="connsiteX65" fmla="*/ 1620432 w 3161869"/>
                <a:gd name="connsiteY65" fmla="*/ 1138288 h 3926293"/>
                <a:gd name="connsiteX66" fmla="*/ 1568153 w 3161869"/>
                <a:gd name="connsiteY66" fmla="*/ 1103443 h 3926293"/>
                <a:gd name="connsiteX67" fmla="*/ 1572637 w 3161869"/>
                <a:gd name="connsiteY67" fmla="*/ 1013642 h 3926293"/>
                <a:gd name="connsiteX68" fmla="*/ 1532659 w 3161869"/>
                <a:gd name="connsiteY68" fmla="*/ 961242 h 3926293"/>
                <a:gd name="connsiteX69" fmla="*/ 1471311 w 3161869"/>
                <a:gd name="connsiteY69" fmla="*/ 923518 h 3926293"/>
                <a:gd name="connsiteX70" fmla="*/ 1410267 w 3161869"/>
                <a:gd name="connsiteY70" fmla="*/ 834180 h 3926293"/>
                <a:gd name="connsiteX71" fmla="*/ 1383579 w 3161869"/>
                <a:gd name="connsiteY71" fmla="*/ 752014 h 3926293"/>
                <a:gd name="connsiteX72" fmla="*/ 1352849 w 3161869"/>
                <a:gd name="connsiteY72" fmla="*/ 682959 h 3926293"/>
                <a:gd name="connsiteX73" fmla="*/ 1273661 w 3161869"/>
                <a:gd name="connsiteY73" fmla="*/ 603544 h 3926293"/>
                <a:gd name="connsiteX74" fmla="*/ 1152594 w 3161869"/>
                <a:gd name="connsiteY74" fmla="*/ 398692 h 3926293"/>
                <a:gd name="connsiteX75" fmla="*/ 1029615 w 3161869"/>
                <a:gd name="connsiteY75" fmla="*/ 299858 h 3926293"/>
                <a:gd name="connsiteX76" fmla="*/ 924314 w 3161869"/>
                <a:gd name="connsiteY76" fmla="*/ 147607 h 3926293"/>
                <a:gd name="connsiteX77" fmla="*/ 756406 w 3161869"/>
                <a:gd name="connsiteY77" fmla="*/ 80291 h 3926293"/>
                <a:gd name="connsiteX78" fmla="*/ 647211 w 3161869"/>
                <a:gd name="connsiteY78" fmla="*/ 0 h 3926293"/>
                <a:gd name="connsiteX79" fmla="*/ 352376 w 3161869"/>
                <a:gd name="connsiteY79" fmla="*/ 75949 h 3926293"/>
                <a:gd name="connsiteX80" fmla="*/ 119387 w 3161869"/>
                <a:gd name="connsiteY80" fmla="*/ 121884 h 3926293"/>
                <a:gd name="connsiteX81" fmla="*/ 0 w 3161869"/>
                <a:gd name="connsiteY81" fmla="*/ 215251 h 3926293"/>
                <a:gd name="connsiteX82" fmla="*/ 4175 w 3161869"/>
                <a:gd name="connsiteY82" fmla="*/ 285383 h 3926293"/>
                <a:gd name="connsiteX83" fmla="*/ 22378 w 3161869"/>
                <a:gd name="connsiteY83" fmla="*/ 381643 h 3926293"/>
                <a:gd name="connsiteX84" fmla="*/ 98301 w 3161869"/>
                <a:gd name="connsiteY84"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91526 w 3161869"/>
                <a:gd name="connsiteY27" fmla="*/ 3704529 h 3926293"/>
                <a:gd name="connsiteX28" fmla="*/ 1516113 w 3161869"/>
                <a:gd name="connsiteY28" fmla="*/ 3721194 h 3926293"/>
                <a:gd name="connsiteX29" fmla="*/ 1620615 w 3161869"/>
                <a:gd name="connsiteY29" fmla="*/ 3761481 h 3926293"/>
                <a:gd name="connsiteX30" fmla="*/ 1737815 w 3161869"/>
                <a:gd name="connsiteY30" fmla="*/ 3797679 h 3926293"/>
                <a:gd name="connsiteX31" fmla="*/ 1839387 w 3161869"/>
                <a:gd name="connsiteY31" fmla="*/ 3837356 h 3926293"/>
                <a:gd name="connsiteX32" fmla="*/ 1928722 w 3161869"/>
                <a:gd name="connsiteY32" fmla="*/ 3876845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516113 w 3161869"/>
                <a:gd name="connsiteY28" fmla="*/ 3721194 h 3926293"/>
                <a:gd name="connsiteX29" fmla="*/ 1620615 w 3161869"/>
                <a:gd name="connsiteY29" fmla="*/ 3761481 h 3926293"/>
                <a:gd name="connsiteX30" fmla="*/ 1737815 w 3161869"/>
                <a:gd name="connsiteY30" fmla="*/ 3797679 h 3926293"/>
                <a:gd name="connsiteX31" fmla="*/ 1839387 w 3161869"/>
                <a:gd name="connsiteY31" fmla="*/ 3837356 h 3926293"/>
                <a:gd name="connsiteX32" fmla="*/ 1928722 w 3161869"/>
                <a:gd name="connsiteY32" fmla="*/ 3876845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620615 w 3161869"/>
                <a:gd name="connsiteY29" fmla="*/ 3761481 h 3926293"/>
                <a:gd name="connsiteX30" fmla="*/ 1737815 w 3161869"/>
                <a:gd name="connsiteY30" fmla="*/ 3797679 h 3926293"/>
                <a:gd name="connsiteX31" fmla="*/ 1839387 w 3161869"/>
                <a:gd name="connsiteY31" fmla="*/ 3837356 h 3926293"/>
                <a:gd name="connsiteX32" fmla="*/ 1928722 w 3161869"/>
                <a:gd name="connsiteY32" fmla="*/ 3876845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463218 w 3161869"/>
                <a:gd name="connsiteY29" fmla="*/ 3544123 h 3926293"/>
                <a:gd name="connsiteX30" fmla="*/ 1737815 w 3161869"/>
                <a:gd name="connsiteY30" fmla="*/ 3797679 h 3926293"/>
                <a:gd name="connsiteX31" fmla="*/ 1839387 w 3161869"/>
                <a:gd name="connsiteY31" fmla="*/ 3837356 h 3926293"/>
                <a:gd name="connsiteX32" fmla="*/ 1928722 w 3161869"/>
                <a:gd name="connsiteY32" fmla="*/ 3876845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463218 w 3161869"/>
                <a:gd name="connsiteY29" fmla="*/ 3544123 h 3926293"/>
                <a:gd name="connsiteX30" fmla="*/ 1565428 w 3161869"/>
                <a:gd name="connsiteY30" fmla="*/ 3550341 h 3926293"/>
                <a:gd name="connsiteX31" fmla="*/ 1839387 w 3161869"/>
                <a:gd name="connsiteY31" fmla="*/ 3837356 h 3926293"/>
                <a:gd name="connsiteX32" fmla="*/ 1928722 w 3161869"/>
                <a:gd name="connsiteY32" fmla="*/ 3876845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463218 w 3161869"/>
                <a:gd name="connsiteY29" fmla="*/ 3544123 h 3926293"/>
                <a:gd name="connsiteX30" fmla="*/ 1565428 w 3161869"/>
                <a:gd name="connsiteY30" fmla="*/ 3550341 h 3926293"/>
                <a:gd name="connsiteX31" fmla="*/ 1696980 w 3161869"/>
                <a:gd name="connsiteY31" fmla="*/ 3530058 h 3926293"/>
                <a:gd name="connsiteX32" fmla="*/ 1928722 w 3161869"/>
                <a:gd name="connsiteY32" fmla="*/ 3876845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463218 w 3161869"/>
                <a:gd name="connsiteY29" fmla="*/ 3544123 h 3926293"/>
                <a:gd name="connsiteX30" fmla="*/ 1565428 w 3161869"/>
                <a:gd name="connsiteY30" fmla="*/ 3550341 h 3926293"/>
                <a:gd name="connsiteX31" fmla="*/ 1674495 w 3161869"/>
                <a:gd name="connsiteY31" fmla="*/ 3605009 h 3926293"/>
                <a:gd name="connsiteX32" fmla="*/ 1928722 w 3161869"/>
                <a:gd name="connsiteY32" fmla="*/ 3876845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463218 w 3161869"/>
                <a:gd name="connsiteY29" fmla="*/ 3544123 h 3926293"/>
                <a:gd name="connsiteX30" fmla="*/ 1557933 w 3161869"/>
                <a:gd name="connsiteY30" fmla="*/ 3625292 h 3926293"/>
                <a:gd name="connsiteX31" fmla="*/ 1674495 w 3161869"/>
                <a:gd name="connsiteY31" fmla="*/ 3605009 h 3926293"/>
                <a:gd name="connsiteX32" fmla="*/ 1928722 w 3161869"/>
                <a:gd name="connsiteY32" fmla="*/ 3876845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463218 w 3161869"/>
                <a:gd name="connsiteY29" fmla="*/ 3544123 h 3926293"/>
                <a:gd name="connsiteX30" fmla="*/ 1557933 w 3161869"/>
                <a:gd name="connsiteY30" fmla="*/ 3625292 h 3926293"/>
                <a:gd name="connsiteX31" fmla="*/ 1644515 w 3161869"/>
                <a:gd name="connsiteY31" fmla="*/ 3649979 h 3926293"/>
                <a:gd name="connsiteX32" fmla="*/ 1928722 w 3161869"/>
                <a:gd name="connsiteY32" fmla="*/ 3876845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463218 w 3161869"/>
                <a:gd name="connsiteY29" fmla="*/ 3544123 h 3926293"/>
                <a:gd name="connsiteX30" fmla="*/ 1557933 w 3161869"/>
                <a:gd name="connsiteY30" fmla="*/ 3625292 h 3926293"/>
                <a:gd name="connsiteX31" fmla="*/ 1644515 w 3161869"/>
                <a:gd name="connsiteY31" fmla="*/ 3649979 h 3926293"/>
                <a:gd name="connsiteX32" fmla="*/ 1756335 w 3161869"/>
                <a:gd name="connsiteY32" fmla="*/ 3704458 h 3926293"/>
                <a:gd name="connsiteX33" fmla="*/ 2013124 w 3161869"/>
                <a:gd name="connsiteY33" fmla="*/ 3904811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463218 w 3161869"/>
                <a:gd name="connsiteY29" fmla="*/ 3544123 h 3926293"/>
                <a:gd name="connsiteX30" fmla="*/ 1557933 w 3161869"/>
                <a:gd name="connsiteY30" fmla="*/ 3625292 h 3926293"/>
                <a:gd name="connsiteX31" fmla="*/ 1644515 w 3161869"/>
                <a:gd name="connsiteY31" fmla="*/ 3649979 h 3926293"/>
                <a:gd name="connsiteX32" fmla="*/ 1756335 w 3161869"/>
                <a:gd name="connsiteY32" fmla="*/ 3704458 h 3926293"/>
                <a:gd name="connsiteX33" fmla="*/ 1870718 w 3161869"/>
                <a:gd name="connsiteY33" fmla="*/ 3649979 h 3926293"/>
                <a:gd name="connsiteX34" fmla="*/ 2135328 w 3161869"/>
                <a:gd name="connsiteY34" fmla="*/ 3916121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6293"/>
                <a:gd name="connsiteX1" fmla="*/ 157332 w 3161869"/>
                <a:gd name="connsiteY1" fmla="*/ 560592 h 3926293"/>
                <a:gd name="connsiteX2" fmla="*/ 222667 w 3161869"/>
                <a:gd name="connsiteY2" fmla="*/ 678921 h 3926293"/>
                <a:gd name="connsiteX3" fmla="*/ 340843 w 3161869"/>
                <a:gd name="connsiteY3" fmla="*/ 814081 h 3926293"/>
                <a:gd name="connsiteX4" fmla="*/ 425297 w 3161869"/>
                <a:gd name="connsiteY4" fmla="*/ 897739 h 3926293"/>
                <a:gd name="connsiteX5" fmla="*/ 479436 w 3161869"/>
                <a:gd name="connsiteY5" fmla="*/ 1016692 h 3926293"/>
                <a:gd name="connsiteX6" fmla="*/ 535716 w 3161869"/>
                <a:gd name="connsiteY6" fmla="*/ 1158417 h 3926293"/>
                <a:gd name="connsiteX7" fmla="*/ 593671 w 3161869"/>
                <a:gd name="connsiteY7" fmla="*/ 1257499 h 3926293"/>
                <a:gd name="connsiteX8" fmla="*/ 676841 w 3161869"/>
                <a:gd name="connsiteY8" fmla="*/ 1401126 h 3926293"/>
                <a:gd name="connsiteX9" fmla="*/ 712635 w 3161869"/>
                <a:gd name="connsiteY9" fmla="*/ 1498408 h 3926293"/>
                <a:gd name="connsiteX10" fmla="*/ 757741 w 3161869"/>
                <a:gd name="connsiteY10" fmla="*/ 1630277 h 3926293"/>
                <a:gd name="connsiteX11" fmla="*/ 794246 w 3161869"/>
                <a:gd name="connsiteY11" fmla="*/ 1760866 h 3926293"/>
                <a:gd name="connsiteX12" fmla="*/ 871386 w 3161869"/>
                <a:gd name="connsiteY12" fmla="*/ 1858082 h 3926293"/>
                <a:gd name="connsiteX13" fmla="*/ 942931 w 3161869"/>
                <a:gd name="connsiteY13" fmla="*/ 1973869 h 3926293"/>
                <a:gd name="connsiteX14" fmla="*/ 968520 w 3161869"/>
                <a:gd name="connsiteY14" fmla="*/ 2085125 h 3926293"/>
                <a:gd name="connsiteX15" fmla="*/ 1015320 w 3161869"/>
                <a:gd name="connsiteY15" fmla="*/ 2187573 h 3926293"/>
                <a:gd name="connsiteX16" fmla="*/ 1030135 w 3161869"/>
                <a:gd name="connsiteY16" fmla="*/ 2279071 h 3926293"/>
                <a:gd name="connsiteX17" fmla="*/ 1049398 w 3161869"/>
                <a:gd name="connsiteY17" fmla="*/ 2391472 h 3926293"/>
                <a:gd name="connsiteX18" fmla="*/ 1089264 w 3161869"/>
                <a:gd name="connsiteY18" fmla="*/ 2538969 h 3926293"/>
                <a:gd name="connsiteX19" fmla="*/ 1127846 w 3161869"/>
                <a:gd name="connsiteY19" fmla="*/ 2663195 h 3926293"/>
                <a:gd name="connsiteX20" fmla="*/ 1146397 w 3161869"/>
                <a:gd name="connsiteY20" fmla="*/ 2773806 h 3926293"/>
                <a:gd name="connsiteX21" fmla="*/ 1171332 w 3161869"/>
                <a:gd name="connsiteY21" fmla="*/ 2882154 h 3926293"/>
                <a:gd name="connsiteX22" fmla="*/ 1250397 w 3161869"/>
                <a:gd name="connsiteY22" fmla="*/ 2952038 h 3926293"/>
                <a:gd name="connsiteX23" fmla="*/ 1274559 w 3161869"/>
                <a:gd name="connsiteY23" fmla="*/ 3077069 h 3926293"/>
                <a:gd name="connsiteX24" fmla="*/ 1268771 w 3161869"/>
                <a:gd name="connsiteY24" fmla="*/ 3182312 h 3926293"/>
                <a:gd name="connsiteX25" fmla="*/ 1286724 w 3161869"/>
                <a:gd name="connsiteY25" fmla="*/ 3261327 h 3926293"/>
                <a:gd name="connsiteX26" fmla="*/ 1300745 w 3161869"/>
                <a:gd name="connsiteY26" fmla="*/ 3330807 h 3926293"/>
                <a:gd name="connsiteX27" fmla="*/ 1339061 w 3161869"/>
                <a:gd name="connsiteY27" fmla="*/ 3419716 h 3926293"/>
                <a:gd name="connsiteX28" fmla="*/ 1396192 w 3161869"/>
                <a:gd name="connsiteY28" fmla="*/ 3548807 h 3926293"/>
                <a:gd name="connsiteX29" fmla="*/ 1463218 w 3161869"/>
                <a:gd name="connsiteY29" fmla="*/ 3544123 h 3926293"/>
                <a:gd name="connsiteX30" fmla="*/ 1557933 w 3161869"/>
                <a:gd name="connsiteY30" fmla="*/ 3625292 h 3926293"/>
                <a:gd name="connsiteX31" fmla="*/ 1644515 w 3161869"/>
                <a:gd name="connsiteY31" fmla="*/ 3649979 h 3926293"/>
                <a:gd name="connsiteX32" fmla="*/ 1756335 w 3161869"/>
                <a:gd name="connsiteY32" fmla="*/ 3704458 h 3926293"/>
                <a:gd name="connsiteX33" fmla="*/ 1870718 w 3161869"/>
                <a:gd name="connsiteY33" fmla="*/ 3649979 h 3926293"/>
                <a:gd name="connsiteX34" fmla="*/ 2105348 w 3161869"/>
                <a:gd name="connsiteY34" fmla="*/ 3788705 h 3926293"/>
                <a:gd name="connsiteX35" fmla="*/ 2320686 w 3161869"/>
                <a:gd name="connsiteY35" fmla="*/ 3926293 h 3926293"/>
                <a:gd name="connsiteX36" fmla="*/ 2476839 w 3161869"/>
                <a:gd name="connsiteY36" fmla="*/ 3921688 h 3926293"/>
                <a:gd name="connsiteX37" fmla="*/ 2647078 w 3161869"/>
                <a:gd name="connsiteY37" fmla="*/ 3917172 h 3926293"/>
                <a:gd name="connsiteX38" fmla="*/ 2778918 w 3161869"/>
                <a:gd name="connsiteY38" fmla="*/ 3877106 h 3926293"/>
                <a:gd name="connsiteX39" fmla="*/ 2895094 w 3161869"/>
                <a:gd name="connsiteY39" fmla="*/ 3832926 h 3926293"/>
                <a:gd name="connsiteX40" fmla="*/ 3079748 w 3161869"/>
                <a:gd name="connsiteY40" fmla="*/ 3792124 h 3926293"/>
                <a:gd name="connsiteX41" fmla="*/ 3161604 w 3161869"/>
                <a:gd name="connsiteY41" fmla="*/ 3630303 h 3926293"/>
                <a:gd name="connsiteX42" fmla="*/ 3105700 w 3161869"/>
                <a:gd name="connsiteY42" fmla="*/ 3486389 h 3926293"/>
                <a:gd name="connsiteX43" fmla="*/ 3099595 w 3161869"/>
                <a:gd name="connsiteY43" fmla="*/ 3421229 h 3926293"/>
                <a:gd name="connsiteX44" fmla="*/ 3053287 w 3161869"/>
                <a:gd name="connsiteY44" fmla="*/ 3385082 h 3926293"/>
                <a:gd name="connsiteX45" fmla="*/ 2997902 w 3161869"/>
                <a:gd name="connsiteY45" fmla="*/ 3277216 h 3926293"/>
                <a:gd name="connsiteX46" fmla="*/ 2958956 w 3161869"/>
                <a:gd name="connsiteY46" fmla="*/ 3219823 h 3926293"/>
                <a:gd name="connsiteX47" fmla="*/ 2912011 w 3161869"/>
                <a:gd name="connsiteY47" fmla="*/ 3099780 h 3926293"/>
                <a:gd name="connsiteX48" fmla="*/ 2848725 w 3161869"/>
                <a:gd name="connsiteY48" fmla="*/ 3010366 h 3926293"/>
                <a:gd name="connsiteX49" fmla="*/ 2790918 w 3161869"/>
                <a:gd name="connsiteY49" fmla="*/ 2896292 h 3926293"/>
                <a:gd name="connsiteX50" fmla="*/ 2713792 w 3161869"/>
                <a:gd name="connsiteY50" fmla="*/ 2771899 h 3926293"/>
                <a:gd name="connsiteX51" fmla="*/ 2597524 w 3161869"/>
                <a:gd name="connsiteY51" fmla="*/ 2648683 h 3926293"/>
                <a:gd name="connsiteX52" fmla="*/ 2566386 w 3161869"/>
                <a:gd name="connsiteY52" fmla="*/ 2570014 h 3926293"/>
                <a:gd name="connsiteX53" fmla="*/ 2493014 w 3161869"/>
                <a:gd name="connsiteY53" fmla="*/ 2481478 h 3926293"/>
                <a:gd name="connsiteX54" fmla="*/ 2409510 w 3161869"/>
                <a:gd name="connsiteY54" fmla="*/ 2330157 h 3926293"/>
                <a:gd name="connsiteX55" fmla="*/ 2316671 w 3161869"/>
                <a:gd name="connsiteY55" fmla="*/ 2194260 h 3926293"/>
                <a:gd name="connsiteX56" fmla="*/ 2223558 w 3161869"/>
                <a:gd name="connsiteY56" fmla="*/ 2068652 h 3926293"/>
                <a:gd name="connsiteX57" fmla="*/ 2191616 w 3161869"/>
                <a:gd name="connsiteY57" fmla="*/ 1952963 h 3926293"/>
                <a:gd name="connsiteX58" fmla="*/ 2116343 w 3161869"/>
                <a:gd name="connsiteY58" fmla="*/ 1845262 h 3926293"/>
                <a:gd name="connsiteX59" fmla="*/ 2018384 w 3161869"/>
                <a:gd name="connsiteY59" fmla="*/ 1675020 h 3926293"/>
                <a:gd name="connsiteX60" fmla="*/ 1939458 w 3161869"/>
                <a:gd name="connsiteY60" fmla="*/ 1563438 h 3926293"/>
                <a:gd name="connsiteX61" fmla="*/ 1834104 w 3161869"/>
                <a:gd name="connsiteY61" fmla="*/ 1469198 h 3926293"/>
                <a:gd name="connsiteX62" fmla="*/ 1765262 w 3161869"/>
                <a:gd name="connsiteY62" fmla="*/ 1303349 h 3926293"/>
                <a:gd name="connsiteX63" fmla="*/ 1675247 w 3161869"/>
                <a:gd name="connsiteY63" fmla="*/ 1233757 h 3926293"/>
                <a:gd name="connsiteX64" fmla="*/ 1620432 w 3161869"/>
                <a:gd name="connsiteY64" fmla="*/ 1138288 h 3926293"/>
                <a:gd name="connsiteX65" fmla="*/ 1568153 w 3161869"/>
                <a:gd name="connsiteY65" fmla="*/ 1103443 h 3926293"/>
                <a:gd name="connsiteX66" fmla="*/ 1572637 w 3161869"/>
                <a:gd name="connsiteY66" fmla="*/ 1013642 h 3926293"/>
                <a:gd name="connsiteX67" fmla="*/ 1532659 w 3161869"/>
                <a:gd name="connsiteY67" fmla="*/ 961242 h 3926293"/>
                <a:gd name="connsiteX68" fmla="*/ 1471311 w 3161869"/>
                <a:gd name="connsiteY68" fmla="*/ 923518 h 3926293"/>
                <a:gd name="connsiteX69" fmla="*/ 1410267 w 3161869"/>
                <a:gd name="connsiteY69" fmla="*/ 834180 h 3926293"/>
                <a:gd name="connsiteX70" fmla="*/ 1383579 w 3161869"/>
                <a:gd name="connsiteY70" fmla="*/ 752014 h 3926293"/>
                <a:gd name="connsiteX71" fmla="*/ 1352849 w 3161869"/>
                <a:gd name="connsiteY71" fmla="*/ 682959 h 3926293"/>
                <a:gd name="connsiteX72" fmla="*/ 1273661 w 3161869"/>
                <a:gd name="connsiteY72" fmla="*/ 603544 h 3926293"/>
                <a:gd name="connsiteX73" fmla="*/ 1152594 w 3161869"/>
                <a:gd name="connsiteY73" fmla="*/ 398692 h 3926293"/>
                <a:gd name="connsiteX74" fmla="*/ 1029615 w 3161869"/>
                <a:gd name="connsiteY74" fmla="*/ 299858 h 3926293"/>
                <a:gd name="connsiteX75" fmla="*/ 924314 w 3161869"/>
                <a:gd name="connsiteY75" fmla="*/ 147607 h 3926293"/>
                <a:gd name="connsiteX76" fmla="*/ 756406 w 3161869"/>
                <a:gd name="connsiteY76" fmla="*/ 80291 h 3926293"/>
                <a:gd name="connsiteX77" fmla="*/ 647211 w 3161869"/>
                <a:gd name="connsiteY77" fmla="*/ 0 h 3926293"/>
                <a:gd name="connsiteX78" fmla="*/ 352376 w 3161869"/>
                <a:gd name="connsiteY78" fmla="*/ 75949 h 3926293"/>
                <a:gd name="connsiteX79" fmla="*/ 119387 w 3161869"/>
                <a:gd name="connsiteY79" fmla="*/ 121884 h 3926293"/>
                <a:gd name="connsiteX80" fmla="*/ 0 w 3161869"/>
                <a:gd name="connsiteY80" fmla="*/ 215251 h 3926293"/>
                <a:gd name="connsiteX81" fmla="*/ 4175 w 3161869"/>
                <a:gd name="connsiteY81" fmla="*/ 285383 h 3926293"/>
                <a:gd name="connsiteX82" fmla="*/ 22378 w 3161869"/>
                <a:gd name="connsiteY82" fmla="*/ 381643 h 3926293"/>
                <a:gd name="connsiteX83" fmla="*/ 98301 w 3161869"/>
                <a:gd name="connsiteY83" fmla="*/ 473608 h 3926293"/>
                <a:gd name="connsiteX0" fmla="*/ 98301 w 3161869"/>
                <a:gd name="connsiteY0" fmla="*/ 473608 h 3921688"/>
                <a:gd name="connsiteX1" fmla="*/ 157332 w 3161869"/>
                <a:gd name="connsiteY1" fmla="*/ 560592 h 3921688"/>
                <a:gd name="connsiteX2" fmla="*/ 222667 w 3161869"/>
                <a:gd name="connsiteY2" fmla="*/ 678921 h 3921688"/>
                <a:gd name="connsiteX3" fmla="*/ 340843 w 3161869"/>
                <a:gd name="connsiteY3" fmla="*/ 814081 h 3921688"/>
                <a:gd name="connsiteX4" fmla="*/ 425297 w 3161869"/>
                <a:gd name="connsiteY4" fmla="*/ 897739 h 3921688"/>
                <a:gd name="connsiteX5" fmla="*/ 479436 w 3161869"/>
                <a:gd name="connsiteY5" fmla="*/ 1016692 h 3921688"/>
                <a:gd name="connsiteX6" fmla="*/ 535716 w 3161869"/>
                <a:gd name="connsiteY6" fmla="*/ 1158417 h 3921688"/>
                <a:gd name="connsiteX7" fmla="*/ 593671 w 3161869"/>
                <a:gd name="connsiteY7" fmla="*/ 1257499 h 3921688"/>
                <a:gd name="connsiteX8" fmla="*/ 676841 w 3161869"/>
                <a:gd name="connsiteY8" fmla="*/ 1401126 h 3921688"/>
                <a:gd name="connsiteX9" fmla="*/ 712635 w 3161869"/>
                <a:gd name="connsiteY9" fmla="*/ 1498408 h 3921688"/>
                <a:gd name="connsiteX10" fmla="*/ 757741 w 3161869"/>
                <a:gd name="connsiteY10" fmla="*/ 1630277 h 3921688"/>
                <a:gd name="connsiteX11" fmla="*/ 794246 w 3161869"/>
                <a:gd name="connsiteY11" fmla="*/ 1760866 h 3921688"/>
                <a:gd name="connsiteX12" fmla="*/ 871386 w 3161869"/>
                <a:gd name="connsiteY12" fmla="*/ 1858082 h 3921688"/>
                <a:gd name="connsiteX13" fmla="*/ 942931 w 3161869"/>
                <a:gd name="connsiteY13" fmla="*/ 1973869 h 3921688"/>
                <a:gd name="connsiteX14" fmla="*/ 968520 w 3161869"/>
                <a:gd name="connsiteY14" fmla="*/ 2085125 h 3921688"/>
                <a:gd name="connsiteX15" fmla="*/ 1015320 w 3161869"/>
                <a:gd name="connsiteY15" fmla="*/ 2187573 h 3921688"/>
                <a:gd name="connsiteX16" fmla="*/ 1030135 w 3161869"/>
                <a:gd name="connsiteY16" fmla="*/ 2279071 h 3921688"/>
                <a:gd name="connsiteX17" fmla="*/ 1049398 w 3161869"/>
                <a:gd name="connsiteY17" fmla="*/ 2391472 h 3921688"/>
                <a:gd name="connsiteX18" fmla="*/ 1089264 w 3161869"/>
                <a:gd name="connsiteY18" fmla="*/ 2538969 h 3921688"/>
                <a:gd name="connsiteX19" fmla="*/ 1127846 w 3161869"/>
                <a:gd name="connsiteY19" fmla="*/ 2663195 h 3921688"/>
                <a:gd name="connsiteX20" fmla="*/ 1146397 w 3161869"/>
                <a:gd name="connsiteY20" fmla="*/ 2773806 h 3921688"/>
                <a:gd name="connsiteX21" fmla="*/ 1171332 w 3161869"/>
                <a:gd name="connsiteY21" fmla="*/ 2882154 h 3921688"/>
                <a:gd name="connsiteX22" fmla="*/ 1250397 w 3161869"/>
                <a:gd name="connsiteY22" fmla="*/ 2952038 h 3921688"/>
                <a:gd name="connsiteX23" fmla="*/ 1274559 w 3161869"/>
                <a:gd name="connsiteY23" fmla="*/ 3077069 h 3921688"/>
                <a:gd name="connsiteX24" fmla="*/ 1268771 w 3161869"/>
                <a:gd name="connsiteY24" fmla="*/ 3182312 h 3921688"/>
                <a:gd name="connsiteX25" fmla="*/ 1286724 w 3161869"/>
                <a:gd name="connsiteY25" fmla="*/ 3261327 h 3921688"/>
                <a:gd name="connsiteX26" fmla="*/ 1300745 w 3161869"/>
                <a:gd name="connsiteY26" fmla="*/ 3330807 h 3921688"/>
                <a:gd name="connsiteX27" fmla="*/ 1339061 w 3161869"/>
                <a:gd name="connsiteY27" fmla="*/ 3419716 h 3921688"/>
                <a:gd name="connsiteX28" fmla="*/ 1396192 w 3161869"/>
                <a:gd name="connsiteY28" fmla="*/ 3548807 h 3921688"/>
                <a:gd name="connsiteX29" fmla="*/ 1463218 w 3161869"/>
                <a:gd name="connsiteY29" fmla="*/ 3544123 h 3921688"/>
                <a:gd name="connsiteX30" fmla="*/ 1557933 w 3161869"/>
                <a:gd name="connsiteY30" fmla="*/ 3625292 h 3921688"/>
                <a:gd name="connsiteX31" fmla="*/ 1644515 w 3161869"/>
                <a:gd name="connsiteY31" fmla="*/ 3649979 h 3921688"/>
                <a:gd name="connsiteX32" fmla="*/ 1756335 w 3161869"/>
                <a:gd name="connsiteY32" fmla="*/ 3704458 h 3921688"/>
                <a:gd name="connsiteX33" fmla="*/ 1870718 w 3161869"/>
                <a:gd name="connsiteY33" fmla="*/ 3649979 h 3921688"/>
                <a:gd name="connsiteX34" fmla="*/ 2105348 w 3161869"/>
                <a:gd name="connsiteY34" fmla="*/ 3788705 h 3921688"/>
                <a:gd name="connsiteX35" fmla="*/ 2230745 w 3161869"/>
                <a:gd name="connsiteY35" fmla="*/ 3693945 h 3921688"/>
                <a:gd name="connsiteX36" fmla="*/ 2476839 w 3161869"/>
                <a:gd name="connsiteY36" fmla="*/ 3921688 h 3921688"/>
                <a:gd name="connsiteX37" fmla="*/ 2647078 w 3161869"/>
                <a:gd name="connsiteY37" fmla="*/ 3917172 h 3921688"/>
                <a:gd name="connsiteX38" fmla="*/ 2778918 w 3161869"/>
                <a:gd name="connsiteY38" fmla="*/ 3877106 h 3921688"/>
                <a:gd name="connsiteX39" fmla="*/ 2895094 w 3161869"/>
                <a:gd name="connsiteY39" fmla="*/ 3832926 h 3921688"/>
                <a:gd name="connsiteX40" fmla="*/ 3079748 w 3161869"/>
                <a:gd name="connsiteY40" fmla="*/ 3792124 h 3921688"/>
                <a:gd name="connsiteX41" fmla="*/ 3161604 w 3161869"/>
                <a:gd name="connsiteY41" fmla="*/ 3630303 h 3921688"/>
                <a:gd name="connsiteX42" fmla="*/ 3105700 w 3161869"/>
                <a:gd name="connsiteY42" fmla="*/ 3486389 h 3921688"/>
                <a:gd name="connsiteX43" fmla="*/ 3099595 w 3161869"/>
                <a:gd name="connsiteY43" fmla="*/ 3421229 h 3921688"/>
                <a:gd name="connsiteX44" fmla="*/ 3053287 w 3161869"/>
                <a:gd name="connsiteY44" fmla="*/ 3385082 h 3921688"/>
                <a:gd name="connsiteX45" fmla="*/ 2997902 w 3161869"/>
                <a:gd name="connsiteY45" fmla="*/ 3277216 h 3921688"/>
                <a:gd name="connsiteX46" fmla="*/ 2958956 w 3161869"/>
                <a:gd name="connsiteY46" fmla="*/ 3219823 h 3921688"/>
                <a:gd name="connsiteX47" fmla="*/ 2912011 w 3161869"/>
                <a:gd name="connsiteY47" fmla="*/ 3099780 h 3921688"/>
                <a:gd name="connsiteX48" fmla="*/ 2848725 w 3161869"/>
                <a:gd name="connsiteY48" fmla="*/ 3010366 h 3921688"/>
                <a:gd name="connsiteX49" fmla="*/ 2790918 w 3161869"/>
                <a:gd name="connsiteY49" fmla="*/ 2896292 h 3921688"/>
                <a:gd name="connsiteX50" fmla="*/ 2713792 w 3161869"/>
                <a:gd name="connsiteY50" fmla="*/ 2771899 h 3921688"/>
                <a:gd name="connsiteX51" fmla="*/ 2597524 w 3161869"/>
                <a:gd name="connsiteY51" fmla="*/ 2648683 h 3921688"/>
                <a:gd name="connsiteX52" fmla="*/ 2566386 w 3161869"/>
                <a:gd name="connsiteY52" fmla="*/ 2570014 h 3921688"/>
                <a:gd name="connsiteX53" fmla="*/ 2493014 w 3161869"/>
                <a:gd name="connsiteY53" fmla="*/ 2481478 h 3921688"/>
                <a:gd name="connsiteX54" fmla="*/ 2409510 w 3161869"/>
                <a:gd name="connsiteY54" fmla="*/ 2330157 h 3921688"/>
                <a:gd name="connsiteX55" fmla="*/ 2316671 w 3161869"/>
                <a:gd name="connsiteY55" fmla="*/ 2194260 h 3921688"/>
                <a:gd name="connsiteX56" fmla="*/ 2223558 w 3161869"/>
                <a:gd name="connsiteY56" fmla="*/ 2068652 h 3921688"/>
                <a:gd name="connsiteX57" fmla="*/ 2191616 w 3161869"/>
                <a:gd name="connsiteY57" fmla="*/ 1952963 h 3921688"/>
                <a:gd name="connsiteX58" fmla="*/ 2116343 w 3161869"/>
                <a:gd name="connsiteY58" fmla="*/ 1845262 h 3921688"/>
                <a:gd name="connsiteX59" fmla="*/ 2018384 w 3161869"/>
                <a:gd name="connsiteY59" fmla="*/ 1675020 h 3921688"/>
                <a:gd name="connsiteX60" fmla="*/ 1939458 w 3161869"/>
                <a:gd name="connsiteY60" fmla="*/ 1563438 h 3921688"/>
                <a:gd name="connsiteX61" fmla="*/ 1834104 w 3161869"/>
                <a:gd name="connsiteY61" fmla="*/ 1469198 h 3921688"/>
                <a:gd name="connsiteX62" fmla="*/ 1765262 w 3161869"/>
                <a:gd name="connsiteY62" fmla="*/ 1303349 h 3921688"/>
                <a:gd name="connsiteX63" fmla="*/ 1675247 w 3161869"/>
                <a:gd name="connsiteY63" fmla="*/ 1233757 h 3921688"/>
                <a:gd name="connsiteX64" fmla="*/ 1620432 w 3161869"/>
                <a:gd name="connsiteY64" fmla="*/ 1138288 h 3921688"/>
                <a:gd name="connsiteX65" fmla="*/ 1568153 w 3161869"/>
                <a:gd name="connsiteY65" fmla="*/ 1103443 h 3921688"/>
                <a:gd name="connsiteX66" fmla="*/ 1572637 w 3161869"/>
                <a:gd name="connsiteY66" fmla="*/ 1013642 h 3921688"/>
                <a:gd name="connsiteX67" fmla="*/ 1532659 w 3161869"/>
                <a:gd name="connsiteY67" fmla="*/ 961242 h 3921688"/>
                <a:gd name="connsiteX68" fmla="*/ 1471311 w 3161869"/>
                <a:gd name="connsiteY68" fmla="*/ 923518 h 3921688"/>
                <a:gd name="connsiteX69" fmla="*/ 1410267 w 3161869"/>
                <a:gd name="connsiteY69" fmla="*/ 834180 h 3921688"/>
                <a:gd name="connsiteX70" fmla="*/ 1383579 w 3161869"/>
                <a:gd name="connsiteY70" fmla="*/ 752014 h 3921688"/>
                <a:gd name="connsiteX71" fmla="*/ 1352849 w 3161869"/>
                <a:gd name="connsiteY71" fmla="*/ 682959 h 3921688"/>
                <a:gd name="connsiteX72" fmla="*/ 1273661 w 3161869"/>
                <a:gd name="connsiteY72" fmla="*/ 603544 h 3921688"/>
                <a:gd name="connsiteX73" fmla="*/ 1152594 w 3161869"/>
                <a:gd name="connsiteY73" fmla="*/ 398692 h 3921688"/>
                <a:gd name="connsiteX74" fmla="*/ 1029615 w 3161869"/>
                <a:gd name="connsiteY74" fmla="*/ 299858 h 3921688"/>
                <a:gd name="connsiteX75" fmla="*/ 924314 w 3161869"/>
                <a:gd name="connsiteY75" fmla="*/ 147607 h 3921688"/>
                <a:gd name="connsiteX76" fmla="*/ 756406 w 3161869"/>
                <a:gd name="connsiteY76" fmla="*/ 80291 h 3921688"/>
                <a:gd name="connsiteX77" fmla="*/ 647211 w 3161869"/>
                <a:gd name="connsiteY77" fmla="*/ 0 h 3921688"/>
                <a:gd name="connsiteX78" fmla="*/ 352376 w 3161869"/>
                <a:gd name="connsiteY78" fmla="*/ 75949 h 3921688"/>
                <a:gd name="connsiteX79" fmla="*/ 119387 w 3161869"/>
                <a:gd name="connsiteY79" fmla="*/ 121884 h 3921688"/>
                <a:gd name="connsiteX80" fmla="*/ 0 w 3161869"/>
                <a:gd name="connsiteY80" fmla="*/ 215251 h 3921688"/>
                <a:gd name="connsiteX81" fmla="*/ 4175 w 3161869"/>
                <a:gd name="connsiteY81" fmla="*/ 285383 h 3921688"/>
                <a:gd name="connsiteX82" fmla="*/ 22378 w 3161869"/>
                <a:gd name="connsiteY82" fmla="*/ 381643 h 3921688"/>
                <a:gd name="connsiteX83" fmla="*/ 98301 w 3161869"/>
                <a:gd name="connsiteY83" fmla="*/ 473608 h 3921688"/>
                <a:gd name="connsiteX0" fmla="*/ 98301 w 3161869"/>
                <a:gd name="connsiteY0" fmla="*/ 473608 h 3921688"/>
                <a:gd name="connsiteX1" fmla="*/ 157332 w 3161869"/>
                <a:gd name="connsiteY1" fmla="*/ 560592 h 3921688"/>
                <a:gd name="connsiteX2" fmla="*/ 222667 w 3161869"/>
                <a:gd name="connsiteY2" fmla="*/ 678921 h 3921688"/>
                <a:gd name="connsiteX3" fmla="*/ 340843 w 3161869"/>
                <a:gd name="connsiteY3" fmla="*/ 814081 h 3921688"/>
                <a:gd name="connsiteX4" fmla="*/ 425297 w 3161869"/>
                <a:gd name="connsiteY4" fmla="*/ 897739 h 3921688"/>
                <a:gd name="connsiteX5" fmla="*/ 479436 w 3161869"/>
                <a:gd name="connsiteY5" fmla="*/ 1016692 h 3921688"/>
                <a:gd name="connsiteX6" fmla="*/ 535716 w 3161869"/>
                <a:gd name="connsiteY6" fmla="*/ 1158417 h 3921688"/>
                <a:gd name="connsiteX7" fmla="*/ 593671 w 3161869"/>
                <a:gd name="connsiteY7" fmla="*/ 1257499 h 3921688"/>
                <a:gd name="connsiteX8" fmla="*/ 676841 w 3161869"/>
                <a:gd name="connsiteY8" fmla="*/ 1401126 h 3921688"/>
                <a:gd name="connsiteX9" fmla="*/ 712635 w 3161869"/>
                <a:gd name="connsiteY9" fmla="*/ 1498408 h 3921688"/>
                <a:gd name="connsiteX10" fmla="*/ 757741 w 3161869"/>
                <a:gd name="connsiteY10" fmla="*/ 1630277 h 3921688"/>
                <a:gd name="connsiteX11" fmla="*/ 794246 w 3161869"/>
                <a:gd name="connsiteY11" fmla="*/ 1760866 h 3921688"/>
                <a:gd name="connsiteX12" fmla="*/ 871386 w 3161869"/>
                <a:gd name="connsiteY12" fmla="*/ 1858082 h 3921688"/>
                <a:gd name="connsiteX13" fmla="*/ 942931 w 3161869"/>
                <a:gd name="connsiteY13" fmla="*/ 1973869 h 3921688"/>
                <a:gd name="connsiteX14" fmla="*/ 968520 w 3161869"/>
                <a:gd name="connsiteY14" fmla="*/ 2085125 h 3921688"/>
                <a:gd name="connsiteX15" fmla="*/ 1015320 w 3161869"/>
                <a:gd name="connsiteY15" fmla="*/ 2187573 h 3921688"/>
                <a:gd name="connsiteX16" fmla="*/ 1030135 w 3161869"/>
                <a:gd name="connsiteY16" fmla="*/ 2279071 h 3921688"/>
                <a:gd name="connsiteX17" fmla="*/ 1049398 w 3161869"/>
                <a:gd name="connsiteY17" fmla="*/ 2391472 h 3921688"/>
                <a:gd name="connsiteX18" fmla="*/ 1089264 w 3161869"/>
                <a:gd name="connsiteY18" fmla="*/ 2538969 h 3921688"/>
                <a:gd name="connsiteX19" fmla="*/ 1127846 w 3161869"/>
                <a:gd name="connsiteY19" fmla="*/ 2663195 h 3921688"/>
                <a:gd name="connsiteX20" fmla="*/ 1146397 w 3161869"/>
                <a:gd name="connsiteY20" fmla="*/ 2773806 h 3921688"/>
                <a:gd name="connsiteX21" fmla="*/ 1171332 w 3161869"/>
                <a:gd name="connsiteY21" fmla="*/ 2882154 h 3921688"/>
                <a:gd name="connsiteX22" fmla="*/ 1250397 w 3161869"/>
                <a:gd name="connsiteY22" fmla="*/ 2952038 h 3921688"/>
                <a:gd name="connsiteX23" fmla="*/ 1274559 w 3161869"/>
                <a:gd name="connsiteY23" fmla="*/ 3077069 h 3921688"/>
                <a:gd name="connsiteX24" fmla="*/ 1268771 w 3161869"/>
                <a:gd name="connsiteY24" fmla="*/ 3182312 h 3921688"/>
                <a:gd name="connsiteX25" fmla="*/ 1286724 w 3161869"/>
                <a:gd name="connsiteY25" fmla="*/ 3261327 h 3921688"/>
                <a:gd name="connsiteX26" fmla="*/ 1300745 w 3161869"/>
                <a:gd name="connsiteY26" fmla="*/ 3330807 h 3921688"/>
                <a:gd name="connsiteX27" fmla="*/ 1339061 w 3161869"/>
                <a:gd name="connsiteY27" fmla="*/ 3419716 h 3921688"/>
                <a:gd name="connsiteX28" fmla="*/ 1396192 w 3161869"/>
                <a:gd name="connsiteY28" fmla="*/ 3548807 h 3921688"/>
                <a:gd name="connsiteX29" fmla="*/ 1463218 w 3161869"/>
                <a:gd name="connsiteY29" fmla="*/ 3544123 h 3921688"/>
                <a:gd name="connsiteX30" fmla="*/ 1557933 w 3161869"/>
                <a:gd name="connsiteY30" fmla="*/ 3625292 h 3921688"/>
                <a:gd name="connsiteX31" fmla="*/ 1644515 w 3161869"/>
                <a:gd name="connsiteY31" fmla="*/ 3649979 h 3921688"/>
                <a:gd name="connsiteX32" fmla="*/ 1756335 w 3161869"/>
                <a:gd name="connsiteY32" fmla="*/ 3704458 h 3921688"/>
                <a:gd name="connsiteX33" fmla="*/ 1923184 w 3161869"/>
                <a:gd name="connsiteY33" fmla="*/ 3777395 h 3921688"/>
                <a:gd name="connsiteX34" fmla="*/ 2105348 w 3161869"/>
                <a:gd name="connsiteY34" fmla="*/ 3788705 h 3921688"/>
                <a:gd name="connsiteX35" fmla="*/ 2230745 w 3161869"/>
                <a:gd name="connsiteY35" fmla="*/ 3693945 h 3921688"/>
                <a:gd name="connsiteX36" fmla="*/ 2476839 w 3161869"/>
                <a:gd name="connsiteY36" fmla="*/ 3921688 h 3921688"/>
                <a:gd name="connsiteX37" fmla="*/ 2647078 w 3161869"/>
                <a:gd name="connsiteY37" fmla="*/ 3917172 h 3921688"/>
                <a:gd name="connsiteX38" fmla="*/ 2778918 w 3161869"/>
                <a:gd name="connsiteY38" fmla="*/ 3877106 h 3921688"/>
                <a:gd name="connsiteX39" fmla="*/ 2895094 w 3161869"/>
                <a:gd name="connsiteY39" fmla="*/ 3832926 h 3921688"/>
                <a:gd name="connsiteX40" fmla="*/ 3079748 w 3161869"/>
                <a:gd name="connsiteY40" fmla="*/ 3792124 h 3921688"/>
                <a:gd name="connsiteX41" fmla="*/ 3161604 w 3161869"/>
                <a:gd name="connsiteY41" fmla="*/ 3630303 h 3921688"/>
                <a:gd name="connsiteX42" fmla="*/ 3105700 w 3161869"/>
                <a:gd name="connsiteY42" fmla="*/ 3486389 h 3921688"/>
                <a:gd name="connsiteX43" fmla="*/ 3099595 w 3161869"/>
                <a:gd name="connsiteY43" fmla="*/ 3421229 h 3921688"/>
                <a:gd name="connsiteX44" fmla="*/ 3053287 w 3161869"/>
                <a:gd name="connsiteY44" fmla="*/ 3385082 h 3921688"/>
                <a:gd name="connsiteX45" fmla="*/ 2997902 w 3161869"/>
                <a:gd name="connsiteY45" fmla="*/ 3277216 h 3921688"/>
                <a:gd name="connsiteX46" fmla="*/ 2958956 w 3161869"/>
                <a:gd name="connsiteY46" fmla="*/ 3219823 h 3921688"/>
                <a:gd name="connsiteX47" fmla="*/ 2912011 w 3161869"/>
                <a:gd name="connsiteY47" fmla="*/ 3099780 h 3921688"/>
                <a:gd name="connsiteX48" fmla="*/ 2848725 w 3161869"/>
                <a:gd name="connsiteY48" fmla="*/ 3010366 h 3921688"/>
                <a:gd name="connsiteX49" fmla="*/ 2790918 w 3161869"/>
                <a:gd name="connsiteY49" fmla="*/ 2896292 h 3921688"/>
                <a:gd name="connsiteX50" fmla="*/ 2713792 w 3161869"/>
                <a:gd name="connsiteY50" fmla="*/ 2771899 h 3921688"/>
                <a:gd name="connsiteX51" fmla="*/ 2597524 w 3161869"/>
                <a:gd name="connsiteY51" fmla="*/ 2648683 h 3921688"/>
                <a:gd name="connsiteX52" fmla="*/ 2566386 w 3161869"/>
                <a:gd name="connsiteY52" fmla="*/ 2570014 h 3921688"/>
                <a:gd name="connsiteX53" fmla="*/ 2493014 w 3161869"/>
                <a:gd name="connsiteY53" fmla="*/ 2481478 h 3921688"/>
                <a:gd name="connsiteX54" fmla="*/ 2409510 w 3161869"/>
                <a:gd name="connsiteY54" fmla="*/ 2330157 h 3921688"/>
                <a:gd name="connsiteX55" fmla="*/ 2316671 w 3161869"/>
                <a:gd name="connsiteY55" fmla="*/ 2194260 h 3921688"/>
                <a:gd name="connsiteX56" fmla="*/ 2223558 w 3161869"/>
                <a:gd name="connsiteY56" fmla="*/ 2068652 h 3921688"/>
                <a:gd name="connsiteX57" fmla="*/ 2191616 w 3161869"/>
                <a:gd name="connsiteY57" fmla="*/ 1952963 h 3921688"/>
                <a:gd name="connsiteX58" fmla="*/ 2116343 w 3161869"/>
                <a:gd name="connsiteY58" fmla="*/ 1845262 h 3921688"/>
                <a:gd name="connsiteX59" fmla="*/ 2018384 w 3161869"/>
                <a:gd name="connsiteY59" fmla="*/ 1675020 h 3921688"/>
                <a:gd name="connsiteX60" fmla="*/ 1939458 w 3161869"/>
                <a:gd name="connsiteY60" fmla="*/ 1563438 h 3921688"/>
                <a:gd name="connsiteX61" fmla="*/ 1834104 w 3161869"/>
                <a:gd name="connsiteY61" fmla="*/ 1469198 h 3921688"/>
                <a:gd name="connsiteX62" fmla="*/ 1765262 w 3161869"/>
                <a:gd name="connsiteY62" fmla="*/ 1303349 h 3921688"/>
                <a:gd name="connsiteX63" fmla="*/ 1675247 w 3161869"/>
                <a:gd name="connsiteY63" fmla="*/ 1233757 h 3921688"/>
                <a:gd name="connsiteX64" fmla="*/ 1620432 w 3161869"/>
                <a:gd name="connsiteY64" fmla="*/ 1138288 h 3921688"/>
                <a:gd name="connsiteX65" fmla="*/ 1568153 w 3161869"/>
                <a:gd name="connsiteY65" fmla="*/ 1103443 h 3921688"/>
                <a:gd name="connsiteX66" fmla="*/ 1572637 w 3161869"/>
                <a:gd name="connsiteY66" fmla="*/ 1013642 h 3921688"/>
                <a:gd name="connsiteX67" fmla="*/ 1532659 w 3161869"/>
                <a:gd name="connsiteY67" fmla="*/ 961242 h 3921688"/>
                <a:gd name="connsiteX68" fmla="*/ 1471311 w 3161869"/>
                <a:gd name="connsiteY68" fmla="*/ 923518 h 3921688"/>
                <a:gd name="connsiteX69" fmla="*/ 1410267 w 3161869"/>
                <a:gd name="connsiteY69" fmla="*/ 834180 h 3921688"/>
                <a:gd name="connsiteX70" fmla="*/ 1383579 w 3161869"/>
                <a:gd name="connsiteY70" fmla="*/ 752014 h 3921688"/>
                <a:gd name="connsiteX71" fmla="*/ 1352849 w 3161869"/>
                <a:gd name="connsiteY71" fmla="*/ 682959 h 3921688"/>
                <a:gd name="connsiteX72" fmla="*/ 1273661 w 3161869"/>
                <a:gd name="connsiteY72" fmla="*/ 603544 h 3921688"/>
                <a:gd name="connsiteX73" fmla="*/ 1152594 w 3161869"/>
                <a:gd name="connsiteY73" fmla="*/ 398692 h 3921688"/>
                <a:gd name="connsiteX74" fmla="*/ 1029615 w 3161869"/>
                <a:gd name="connsiteY74" fmla="*/ 299858 h 3921688"/>
                <a:gd name="connsiteX75" fmla="*/ 924314 w 3161869"/>
                <a:gd name="connsiteY75" fmla="*/ 147607 h 3921688"/>
                <a:gd name="connsiteX76" fmla="*/ 756406 w 3161869"/>
                <a:gd name="connsiteY76" fmla="*/ 80291 h 3921688"/>
                <a:gd name="connsiteX77" fmla="*/ 647211 w 3161869"/>
                <a:gd name="connsiteY77" fmla="*/ 0 h 3921688"/>
                <a:gd name="connsiteX78" fmla="*/ 352376 w 3161869"/>
                <a:gd name="connsiteY78" fmla="*/ 75949 h 3921688"/>
                <a:gd name="connsiteX79" fmla="*/ 119387 w 3161869"/>
                <a:gd name="connsiteY79" fmla="*/ 121884 h 3921688"/>
                <a:gd name="connsiteX80" fmla="*/ 0 w 3161869"/>
                <a:gd name="connsiteY80" fmla="*/ 215251 h 3921688"/>
                <a:gd name="connsiteX81" fmla="*/ 4175 w 3161869"/>
                <a:gd name="connsiteY81" fmla="*/ 285383 h 3921688"/>
                <a:gd name="connsiteX82" fmla="*/ 22378 w 3161869"/>
                <a:gd name="connsiteY82" fmla="*/ 381643 h 3921688"/>
                <a:gd name="connsiteX83" fmla="*/ 98301 w 3161869"/>
                <a:gd name="connsiteY83" fmla="*/ 473608 h 3921688"/>
                <a:gd name="connsiteX0" fmla="*/ 98301 w 3161869"/>
                <a:gd name="connsiteY0" fmla="*/ 473608 h 3921688"/>
                <a:gd name="connsiteX1" fmla="*/ 157332 w 3161869"/>
                <a:gd name="connsiteY1" fmla="*/ 560592 h 3921688"/>
                <a:gd name="connsiteX2" fmla="*/ 222667 w 3161869"/>
                <a:gd name="connsiteY2" fmla="*/ 678921 h 3921688"/>
                <a:gd name="connsiteX3" fmla="*/ 340843 w 3161869"/>
                <a:gd name="connsiteY3" fmla="*/ 814081 h 3921688"/>
                <a:gd name="connsiteX4" fmla="*/ 425297 w 3161869"/>
                <a:gd name="connsiteY4" fmla="*/ 897739 h 3921688"/>
                <a:gd name="connsiteX5" fmla="*/ 479436 w 3161869"/>
                <a:gd name="connsiteY5" fmla="*/ 1016692 h 3921688"/>
                <a:gd name="connsiteX6" fmla="*/ 535716 w 3161869"/>
                <a:gd name="connsiteY6" fmla="*/ 1158417 h 3921688"/>
                <a:gd name="connsiteX7" fmla="*/ 593671 w 3161869"/>
                <a:gd name="connsiteY7" fmla="*/ 1257499 h 3921688"/>
                <a:gd name="connsiteX8" fmla="*/ 676841 w 3161869"/>
                <a:gd name="connsiteY8" fmla="*/ 1401126 h 3921688"/>
                <a:gd name="connsiteX9" fmla="*/ 712635 w 3161869"/>
                <a:gd name="connsiteY9" fmla="*/ 1498408 h 3921688"/>
                <a:gd name="connsiteX10" fmla="*/ 757741 w 3161869"/>
                <a:gd name="connsiteY10" fmla="*/ 1630277 h 3921688"/>
                <a:gd name="connsiteX11" fmla="*/ 794246 w 3161869"/>
                <a:gd name="connsiteY11" fmla="*/ 1760866 h 3921688"/>
                <a:gd name="connsiteX12" fmla="*/ 871386 w 3161869"/>
                <a:gd name="connsiteY12" fmla="*/ 1858082 h 3921688"/>
                <a:gd name="connsiteX13" fmla="*/ 942931 w 3161869"/>
                <a:gd name="connsiteY13" fmla="*/ 1973869 h 3921688"/>
                <a:gd name="connsiteX14" fmla="*/ 968520 w 3161869"/>
                <a:gd name="connsiteY14" fmla="*/ 2085125 h 3921688"/>
                <a:gd name="connsiteX15" fmla="*/ 1015320 w 3161869"/>
                <a:gd name="connsiteY15" fmla="*/ 2187573 h 3921688"/>
                <a:gd name="connsiteX16" fmla="*/ 1030135 w 3161869"/>
                <a:gd name="connsiteY16" fmla="*/ 2279071 h 3921688"/>
                <a:gd name="connsiteX17" fmla="*/ 1049398 w 3161869"/>
                <a:gd name="connsiteY17" fmla="*/ 2391472 h 3921688"/>
                <a:gd name="connsiteX18" fmla="*/ 1089264 w 3161869"/>
                <a:gd name="connsiteY18" fmla="*/ 2538969 h 3921688"/>
                <a:gd name="connsiteX19" fmla="*/ 1127846 w 3161869"/>
                <a:gd name="connsiteY19" fmla="*/ 2663195 h 3921688"/>
                <a:gd name="connsiteX20" fmla="*/ 1146397 w 3161869"/>
                <a:gd name="connsiteY20" fmla="*/ 2773806 h 3921688"/>
                <a:gd name="connsiteX21" fmla="*/ 1171332 w 3161869"/>
                <a:gd name="connsiteY21" fmla="*/ 2882154 h 3921688"/>
                <a:gd name="connsiteX22" fmla="*/ 1250397 w 3161869"/>
                <a:gd name="connsiteY22" fmla="*/ 2952038 h 3921688"/>
                <a:gd name="connsiteX23" fmla="*/ 1274559 w 3161869"/>
                <a:gd name="connsiteY23" fmla="*/ 3077069 h 3921688"/>
                <a:gd name="connsiteX24" fmla="*/ 1268771 w 3161869"/>
                <a:gd name="connsiteY24" fmla="*/ 3182312 h 3921688"/>
                <a:gd name="connsiteX25" fmla="*/ 1286724 w 3161869"/>
                <a:gd name="connsiteY25" fmla="*/ 3261327 h 3921688"/>
                <a:gd name="connsiteX26" fmla="*/ 1300745 w 3161869"/>
                <a:gd name="connsiteY26" fmla="*/ 3330807 h 3921688"/>
                <a:gd name="connsiteX27" fmla="*/ 1339061 w 3161869"/>
                <a:gd name="connsiteY27" fmla="*/ 3419716 h 3921688"/>
                <a:gd name="connsiteX28" fmla="*/ 1396192 w 3161869"/>
                <a:gd name="connsiteY28" fmla="*/ 3548807 h 3921688"/>
                <a:gd name="connsiteX29" fmla="*/ 1463218 w 3161869"/>
                <a:gd name="connsiteY29" fmla="*/ 3544123 h 3921688"/>
                <a:gd name="connsiteX30" fmla="*/ 1557933 w 3161869"/>
                <a:gd name="connsiteY30" fmla="*/ 3625292 h 3921688"/>
                <a:gd name="connsiteX31" fmla="*/ 1644515 w 3161869"/>
                <a:gd name="connsiteY31" fmla="*/ 3649979 h 3921688"/>
                <a:gd name="connsiteX32" fmla="*/ 1756335 w 3161869"/>
                <a:gd name="connsiteY32" fmla="*/ 3704458 h 3921688"/>
                <a:gd name="connsiteX33" fmla="*/ 1923184 w 3161869"/>
                <a:gd name="connsiteY33" fmla="*/ 3777395 h 3921688"/>
                <a:gd name="connsiteX34" fmla="*/ 2105348 w 3161869"/>
                <a:gd name="connsiteY34" fmla="*/ 3788705 h 3921688"/>
                <a:gd name="connsiteX35" fmla="*/ 2238240 w 3161869"/>
                <a:gd name="connsiteY35" fmla="*/ 3776391 h 3921688"/>
                <a:gd name="connsiteX36" fmla="*/ 2476839 w 3161869"/>
                <a:gd name="connsiteY36" fmla="*/ 3921688 h 3921688"/>
                <a:gd name="connsiteX37" fmla="*/ 2647078 w 3161869"/>
                <a:gd name="connsiteY37" fmla="*/ 3917172 h 3921688"/>
                <a:gd name="connsiteX38" fmla="*/ 2778918 w 3161869"/>
                <a:gd name="connsiteY38" fmla="*/ 3877106 h 3921688"/>
                <a:gd name="connsiteX39" fmla="*/ 2895094 w 3161869"/>
                <a:gd name="connsiteY39" fmla="*/ 3832926 h 3921688"/>
                <a:gd name="connsiteX40" fmla="*/ 3079748 w 3161869"/>
                <a:gd name="connsiteY40" fmla="*/ 3792124 h 3921688"/>
                <a:gd name="connsiteX41" fmla="*/ 3161604 w 3161869"/>
                <a:gd name="connsiteY41" fmla="*/ 3630303 h 3921688"/>
                <a:gd name="connsiteX42" fmla="*/ 3105700 w 3161869"/>
                <a:gd name="connsiteY42" fmla="*/ 3486389 h 3921688"/>
                <a:gd name="connsiteX43" fmla="*/ 3099595 w 3161869"/>
                <a:gd name="connsiteY43" fmla="*/ 3421229 h 3921688"/>
                <a:gd name="connsiteX44" fmla="*/ 3053287 w 3161869"/>
                <a:gd name="connsiteY44" fmla="*/ 3385082 h 3921688"/>
                <a:gd name="connsiteX45" fmla="*/ 2997902 w 3161869"/>
                <a:gd name="connsiteY45" fmla="*/ 3277216 h 3921688"/>
                <a:gd name="connsiteX46" fmla="*/ 2958956 w 3161869"/>
                <a:gd name="connsiteY46" fmla="*/ 3219823 h 3921688"/>
                <a:gd name="connsiteX47" fmla="*/ 2912011 w 3161869"/>
                <a:gd name="connsiteY47" fmla="*/ 3099780 h 3921688"/>
                <a:gd name="connsiteX48" fmla="*/ 2848725 w 3161869"/>
                <a:gd name="connsiteY48" fmla="*/ 3010366 h 3921688"/>
                <a:gd name="connsiteX49" fmla="*/ 2790918 w 3161869"/>
                <a:gd name="connsiteY49" fmla="*/ 2896292 h 3921688"/>
                <a:gd name="connsiteX50" fmla="*/ 2713792 w 3161869"/>
                <a:gd name="connsiteY50" fmla="*/ 2771899 h 3921688"/>
                <a:gd name="connsiteX51" fmla="*/ 2597524 w 3161869"/>
                <a:gd name="connsiteY51" fmla="*/ 2648683 h 3921688"/>
                <a:gd name="connsiteX52" fmla="*/ 2566386 w 3161869"/>
                <a:gd name="connsiteY52" fmla="*/ 2570014 h 3921688"/>
                <a:gd name="connsiteX53" fmla="*/ 2493014 w 3161869"/>
                <a:gd name="connsiteY53" fmla="*/ 2481478 h 3921688"/>
                <a:gd name="connsiteX54" fmla="*/ 2409510 w 3161869"/>
                <a:gd name="connsiteY54" fmla="*/ 2330157 h 3921688"/>
                <a:gd name="connsiteX55" fmla="*/ 2316671 w 3161869"/>
                <a:gd name="connsiteY55" fmla="*/ 2194260 h 3921688"/>
                <a:gd name="connsiteX56" fmla="*/ 2223558 w 3161869"/>
                <a:gd name="connsiteY56" fmla="*/ 2068652 h 3921688"/>
                <a:gd name="connsiteX57" fmla="*/ 2191616 w 3161869"/>
                <a:gd name="connsiteY57" fmla="*/ 1952963 h 3921688"/>
                <a:gd name="connsiteX58" fmla="*/ 2116343 w 3161869"/>
                <a:gd name="connsiteY58" fmla="*/ 1845262 h 3921688"/>
                <a:gd name="connsiteX59" fmla="*/ 2018384 w 3161869"/>
                <a:gd name="connsiteY59" fmla="*/ 1675020 h 3921688"/>
                <a:gd name="connsiteX60" fmla="*/ 1939458 w 3161869"/>
                <a:gd name="connsiteY60" fmla="*/ 1563438 h 3921688"/>
                <a:gd name="connsiteX61" fmla="*/ 1834104 w 3161869"/>
                <a:gd name="connsiteY61" fmla="*/ 1469198 h 3921688"/>
                <a:gd name="connsiteX62" fmla="*/ 1765262 w 3161869"/>
                <a:gd name="connsiteY62" fmla="*/ 1303349 h 3921688"/>
                <a:gd name="connsiteX63" fmla="*/ 1675247 w 3161869"/>
                <a:gd name="connsiteY63" fmla="*/ 1233757 h 3921688"/>
                <a:gd name="connsiteX64" fmla="*/ 1620432 w 3161869"/>
                <a:gd name="connsiteY64" fmla="*/ 1138288 h 3921688"/>
                <a:gd name="connsiteX65" fmla="*/ 1568153 w 3161869"/>
                <a:gd name="connsiteY65" fmla="*/ 1103443 h 3921688"/>
                <a:gd name="connsiteX66" fmla="*/ 1572637 w 3161869"/>
                <a:gd name="connsiteY66" fmla="*/ 1013642 h 3921688"/>
                <a:gd name="connsiteX67" fmla="*/ 1532659 w 3161869"/>
                <a:gd name="connsiteY67" fmla="*/ 961242 h 3921688"/>
                <a:gd name="connsiteX68" fmla="*/ 1471311 w 3161869"/>
                <a:gd name="connsiteY68" fmla="*/ 923518 h 3921688"/>
                <a:gd name="connsiteX69" fmla="*/ 1410267 w 3161869"/>
                <a:gd name="connsiteY69" fmla="*/ 834180 h 3921688"/>
                <a:gd name="connsiteX70" fmla="*/ 1383579 w 3161869"/>
                <a:gd name="connsiteY70" fmla="*/ 752014 h 3921688"/>
                <a:gd name="connsiteX71" fmla="*/ 1352849 w 3161869"/>
                <a:gd name="connsiteY71" fmla="*/ 682959 h 3921688"/>
                <a:gd name="connsiteX72" fmla="*/ 1273661 w 3161869"/>
                <a:gd name="connsiteY72" fmla="*/ 603544 h 3921688"/>
                <a:gd name="connsiteX73" fmla="*/ 1152594 w 3161869"/>
                <a:gd name="connsiteY73" fmla="*/ 398692 h 3921688"/>
                <a:gd name="connsiteX74" fmla="*/ 1029615 w 3161869"/>
                <a:gd name="connsiteY74" fmla="*/ 299858 h 3921688"/>
                <a:gd name="connsiteX75" fmla="*/ 924314 w 3161869"/>
                <a:gd name="connsiteY75" fmla="*/ 147607 h 3921688"/>
                <a:gd name="connsiteX76" fmla="*/ 756406 w 3161869"/>
                <a:gd name="connsiteY76" fmla="*/ 80291 h 3921688"/>
                <a:gd name="connsiteX77" fmla="*/ 647211 w 3161869"/>
                <a:gd name="connsiteY77" fmla="*/ 0 h 3921688"/>
                <a:gd name="connsiteX78" fmla="*/ 352376 w 3161869"/>
                <a:gd name="connsiteY78" fmla="*/ 75949 h 3921688"/>
                <a:gd name="connsiteX79" fmla="*/ 119387 w 3161869"/>
                <a:gd name="connsiteY79" fmla="*/ 121884 h 3921688"/>
                <a:gd name="connsiteX80" fmla="*/ 0 w 3161869"/>
                <a:gd name="connsiteY80" fmla="*/ 215251 h 3921688"/>
                <a:gd name="connsiteX81" fmla="*/ 4175 w 3161869"/>
                <a:gd name="connsiteY81" fmla="*/ 285383 h 3921688"/>
                <a:gd name="connsiteX82" fmla="*/ 22378 w 3161869"/>
                <a:gd name="connsiteY82" fmla="*/ 381643 h 3921688"/>
                <a:gd name="connsiteX83" fmla="*/ 98301 w 3161869"/>
                <a:gd name="connsiteY83" fmla="*/ 473608 h 3921688"/>
                <a:gd name="connsiteX0" fmla="*/ 98301 w 3161869"/>
                <a:gd name="connsiteY0" fmla="*/ 473608 h 3917172"/>
                <a:gd name="connsiteX1" fmla="*/ 157332 w 3161869"/>
                <a:gd name="connsiteY1" fmla="*/ 560592 h 3917172"/>
                <a:gd name="connsiteX2" fmla="*/ 222667 w 3161869"/>
                <a:gd name="connsiteY2" fmla="*/ 678921 h 3917172"/>
                <a:gd name="connsiteX3" fmla="*/ 340843 w 3161869"/>
                <a:gd name="connsiteY3" fmla="*/ 814081 h 3917172"/>
                <a:gd name="connsiteX4" fmla="*/ 425297 w 3161869"/>
                <a:gd name="connsiteY4" fmla="*/ 897739 h 3917172"/>
                <a:gd name="connsiteX5" fmla="*/ 479436 w 3161869"/>
                <a:gd name="connsiteY5" fmla="*/ 1016692 h 3917172"/>
                <a:gd name="connsiteX6" fmla="*/ 535716 w 3161869"/>
                <a:gd name="connsiteY6" fmla="*/ 1158417 h 3917172"/>
                <a:gd name="connsiteX7" fmla="*/ 593671 w 3161869"/>
                <a:gd name="connsiteY7" fmla="*/ 1257499 h 3917172"/>
                <a:gd name="connsiteX8" fmla="*/ 676841 w 3161869"/>
                <a:gd name="connsiteY8" fmla="*/ 1401126 h 3917172"/>
                <a:gd name="connsiteX9" fmla="*/ 712635 w 3161869"/>
                <a:gd name="connsiteY9" fmla="*/ 1498408 h 3917172"/>
                <a:gd name="connsiteX10" fmla="*/ 757741 w 3161869"/>
                <a:gd name="connsiteY10" fmla="*/ 1630277 h 3917172"/>
                <a:gd name="connsiteX11" fmla="*/ 794246 w 3161869"/>
                <a:gd name="connsiteY11" fmla="*/ 1760866 h 3917172"/>
                <a:gd name="connsiteX12" fmla="*/ 871386 w 3161869"/>
                <a:gd name="connsiteY12" fmla="*/ 1858082 h 3917172"/>
                <a:gd name="connsiteX13" fmla="*/ 942931 w 3161869"/>
                <a:gd name="connsiteY13" fmla="*/ 1973869 h 3917172"/>
                <a:gd name="connsiteX14" fmla="*/ 968520 w 3161869"/>
                <a:gd name="connsiteY14" fmla="*/ 2085125 h 3917172"/>
                <a:gd name="connsiteX15" fmla="*/ 1015320 w 3161869"/>
                <a:gd name="connsiteY15" fmla="*/ 2187573 h 3917172"/>
                <a:gd name="connsiteX16" fmla="*/ 1030135 w 3161869"/>
                <a:gd name="connsiteY16" fmla="*/ 2279071 h 3917172"/>
                <a:gd name="connsiteX17" fmla="*/ 1049398 w 3161869"/>
                <a:gd name="connsiteY17" fmla="*/ 2391472 h 3917172"/>
                <a:gd name="connsiteX18" fmla="*/ 1089264 w 3161869"/>
                <a:gd name="connsiteY18" fmla="*/ 2538969 h 3917172"/>
                <a:gd name="connsiteX19" fmla="*/ 1127846 w 3161869"/>
                <a:gd name="connsiteY19" fmla="*/ 2663195 h 3917172"/>
                <a:gd name="connsiteX20" fmla="*/ 1146397 w 3161869"/>
                <a:gd name="connsiteY20" fmla="*/ 2773806 h 3917172"/>
                <a:gd name="connsiteX21" fmla="*/ 1171332 w 3161869"/>
                <a:gd name="connsiteY21" fmla="*/ 2882154 h 3917172"/>
                <a:gd name="connsiteX22" fmla="*/ 1250397 w 3161869"/>
                <a:gd name="connsiteY22" fmla="*/ 2952038 h 3917172"/>
                <a:gd name="connsiteX23" fmla="*/ 1274559 w 3161869"/>
                <a:gd name="connsiteY23" fmla="*/ 3077069 h 3917172"/>
                <a:gd name="connsiteX24" fmla="*/ 1268771 w 3161869"/>
                <a:gd name="connsiteY24" fmla="*/ 3182312 h 3917172"/>
                <a:gd name="connsiteX25" fmla="*/ 1286724 w 3161869"/>
                <a:gd name="connsiteY25" fmla="*/ 3261327 h 3917172"/>
                <a:gd name="connsiteX26" fmla="*/ 1300745 w 3161869"/>
                <a:gd name="connsiteY26" fmla="*/ 3330807 h 3917172"/>
                <a:gd name="connsiteX27" fmla="*/ 1339061 w 3161869"/>
                <a:gd name="connsiteY27" fmla="*/ 3419716 h 3917172"/>
                <a:gd name="connsiteX28" fmla="*/ 1396192 w 3161869"/>
                <a:gd name="connsiteY28" fmla="*/ 3548807 h 3917172"/>
                <a:gd name="connsiteX29" fmla="*/ 1463218 w 3161869"/>
                <a:gd name="connsiteY29" fmla="*/ 3544123 h 3917172"/>
                <a:gd name="connsiteX30" fmla="*/ 1557933 w 3161869"/>
                <a:gd name="connsiteY30" fmla="*/ 3625292 h 3917172"/>
                <a:gd name="connsiteX31" fmla="*/ 1644515 w 3161869"/>
                <a:gd name="connsiteY31" fmla="*/ 3649979 h 3917172"/>
                <a:gd name="connsiteX32" fmla="*/ 1756335 w 3161869"/>
                <a:gd name="connsiteY32" fmla="*/ 3704458 h 3917172"/>
                <a:gd name="connsiteX33" fmla="*/ 1923184 w 3161869"/>
                <a:gd name="connsiteY33" fmla="*/ 3777395 h 3917172"/>
                <a:gd name="connsiteX34" fmla="*/ 2105348 w 3161869"/>
                <a:gd name="connsiteY34" fmla="*/ 3788705 h 3917172"/>
                <a:gd name="connsiteX35" fmla="*/ 2238240 w 3161869"/>
                <a:gd name="connsiteY35" fmla="*/ 3776391 h 3917172"/>
                <a:gd name="connsiteX36" fmla="*/ 2416878 w 3161869"/>
                <a:gd name="connsiteY36" fmla="*/ 3786777 h 3917172"/>
                <a:gd name="connsiteX37" fmla="*/ 2647078 w 3161869"/>
                <a:gd name="connsiteY37" fmla="*/ 3917172 h 3917172"/>
                <a:gd name="connsiteX38" fmla="*/ 2778918 w 3161869"/>
                <a:gd name="connsiteY38" fmla="*/ 3877106 h 3917172"/>
                <a:gd name="connsiteX39" fmla="*/ 2895094 w 3161869"/>
                <a:gd name="connsiteY39" fmla="*/ 3832926 h 3917172"/>
                <a:gd name="connsiteX40" fmla="*/ 3079748 w 3161869"/>
                <a:gd name="connsiteY40" fmla="*/ 3792124 h 3917172"/>
                <a:gd name="connsiteX41" fmla="*/ 3161604 w 3161869"/>
                <a:gd name="connsiteY41" fmla="*/ 3630303 h 3917172"/>
                <a:gd name="connsiteX42" fmla="*/ 3105700 w 3161869"/>
                <a:gd name="connsiteY42" fmla="*/ 3486389 h 3917172"/>
                <a:gd name="connsiteX43" fmla="*/ 3099595 w 3161869"/>
                <a:gd name="connsiteY43" fmla="*/ 3421229 h 3917172"/>
                <a:gd name="connsiteX44" fmla="*/ 3053287 w 3161869"/>
                <a:gd name="connsiteY44" fmla="*/ 3385082 h 3917172"/>
                <a:gd name="connsiteX45" fmla="*/ 2997902 w 3161869"/>
                <a:gd name="connsiteY45" fmla="*/ 3277216 h 3917172"/>
                <a:gd name="connsiteX46" fmla="*/ 2958956 w 3161869"/>
                <a:gd name="connsiteY46" fmla="*/ 3219823 h 3917172"/>
                <a:gd name="connsiteX47" fmla="*/ 2912011 w 3161869"/>
                <a:gd name="connsiteY47" fmla="*/ 3099780 h 3917172"/>
                <a:gd name="connsiteX48" fmla="*/ 2848725 w 3161869"/>
                <a:gd name="connsiteY48" fmla="*/ 3010366 h 3917172"/>
                <a:gd name="connsiteX49" fmla="*/ 2790918 w 3161869"/>
                <a:gd name="connsiteY49" fmla="*/ 2896292 h 3917172"/>
                <a:gd name="connsiteX50" fmla="*/ 2713792 w 3161869"/>
                <a:gd name="connsiteY50" fmla="*/ 2771899 h 3917172"/>
                <a:gd name="connsiteX51" fmla="*/ 2597524 w 3161869"/>
                <a:gd name="connsiteY51" fmla="*/ 2648683 h 3917172"/>
                <a:gd name="connsiteX52" fmla="*/ 2566386 w 3161869"/>
                <a:gd name="connsiteY52" fmla="*/ 2570014 h 3917172"/>
                <a:gd name="connsiteX53" fmla="*/ 2493014 w 3161869"/>
                <a:gd name="connsiteY53" fmla="*/ 2481478 h 3917172"/>
                <a:gd name="connsiteX54" fmla="*/ 2409510 w 3161869"/>
                <a:gd name="connsiteY54" fmla="*/ 2330157 h 3917172"/>
                <a:gd name="connsiteX55" fmla="*/ 2316671 w 3161869"/>
                <a:gd name="connsiteY55" fmla="*/ 2194260 h 3917172"/>
                <a:gd name="connsiteX56" fmla="*/ 2223558 w 3161869"/>
                <a:gd name="connsiteY56" fmla="*/ 2068652 h 3917172"/>
                <a:gd name="connsiteX57" fmla="*/ 2191616 w 3161869"/>
                <a:gd name="connsiteY57" fmla="*/ 1952963 h 3917172"/>
                <a:gd name="connsiteX58" fmla="*/ 2116343 w 3161869"/>
                <a:gd name="connsiteY58" fmla="*/ 1845262 h 3917172"/>
                <a:gd name="connsiteX59" fmla="*/ 2018384 w 3161869"/>
                <a:gd name="connsiteY59" fmla="*/ 1675020 h 3917172"/>
                <a:gd name="connsiteX60" fmla="*/ 1939458 w 3161869"/>
                <a:gd name="connsiteY60" fmla="*/ 1563438 h 3917172"/>
                <a:gd name="connsiteX61" fmla="*/ 1834104 w 3161869"/>
                <a:gd name="connsiteY61" fmla="*/ 1469198 h 3917172"/>
                <a:gd name="connsiteX62" fmla="*/ 1765262 w 3161869"/>
                <a:gd name="connsiteY62" fmla="*/ 1303349 h 3917172"/>
                <a:gd name="connsiteX63" fmla="*/ 1675247 w 3161869"/>
                <a:gd name="connsiteY63" fmla="*/ 1233757 h 3917172"/>
                <a:gd name="connsiteX64" fmla="*/ 1620432 w 3161869"/>
                <a:gd name="connsiteY64" fmla="*/ 1138288 h 3917172"/>
                <a:gd name="connsiteX65" fmla="*/ 1568153 w 3161869"/>
                <a:gd name="connsiteY65" fmla="*/ 1103443 h 3917172"/>
                <a:gd name="connsiteX66" fmla="*/ 1572637 w 3161869"/>
                <a:gd name="connsiteY66" fmla="*/ 1013642 h 3917172"/>
                <a:gd name="connsiteX67" fmla="*/ 1532659 w 3161869"/>
                <a:gd name="connsiteY67" fmla="*/ 961242 h 3917172"/>
                <a:gd name="connsiteX68" fmla="*/ 1471311 w 3161869"/>
                <a:gd name="connsiteY68" fmla="*/ 923518 h 3917172"/>
                <a:gd name="connsiteX69" fmla="*/ 1410267 w 3161869"/>
                <a:gd name="connsiteY69" fmla="*/ 834180 h 3917172"/>
                <a:gd name="connsiteX70" fmla="*/ 1383579 w 3161869"/>
                <a:gd name="connsiteY70" fmla="*/ 752014 h 3917172"/>
                <a:gd name="connsiteX71" fmla="*/ 1352849 w 3161869"/>
                <a:gd name="connsiteY71" fmla="*/ 682959 h 3917172"/>
                <a:gd name="connsiteX72" fmla="*/ 1273661 w 3161869"/>
                <a:gd name="connsiteY72" fmla="*/ 603544 h 3917172"/>
                <a:gd name="connsiteX73" fmla="*/ 1152594 w 3161869"/>
                <a:gd name="connsiteY73" fmla="*/ 398692 h 3917172"/>
                <a:gd name="connsiteX74" fmla="*/ 1029615 w 3161869"/>
                <a:gd name="connsiteY74" fmla="*/ 299858 h 3917172"/>
                <a:gd name="connsiteX75" fmla="*/ 924314 w 3161869"/>
                <a:gd name="connsiteY75" fmla="*/ 147607 h 3917172"/>
                <a:gd name="connsiteX76" fmla="*/ 756406 w 3161869"/>
                <a:gd name="connsiteY76" fmla="*/ 80291 h 3917172"/>
                <a:gd name="connsiteX77" fmla="*/ 647211 w 3161869"/>
                <a:gd name="connsiteY77" fmla="*/ 0 h 3917172"/>
                <a:gd name="connsiteX78" fmla="*/ 352376 w 3161869"/>
                <a:gd name="connsiteY78" fmla="*/ 75949 h 3917172"/>
                <a:gd name="connsiteX79" fmla="*/ 119387 w 3161869"/>
                <a:gd name="connsiteY79" fmla="*/ 121884 h 3917172"/>
                <a:gd name="connsiteX80" fmla="*/ 0 w 3161869"/>
                <a:gd name="connsiteY80" fmla="*/ 215251 h 3917172"/>
                <a:gd name="connsiteX81" fmla="*/ 4175 w 3161869"/>
                <a:gd name="connsiteY81" fmla="*/ 285383 h 3917172"/>
                <a:gd name="connsiteX82" fmla="*/ 22378 w 3161869"/>
                <a:gd name="connsiteY82" fmla="*/ 381643 h 3917172"/>
                <a:gd name="connsiteX83" fmla="*/ 98301 w 3161869"/>
                <a:gd name="connsiteY83" fmla="*/ 473608 h 3917172"/>
                <a:gd name="connsiteX0" fmla="*/ 98301 w 3161869"/>
                <a:gd name="connsiteY0" fmla="*/ 473608 h 3877106"/>
                <a:gd name="connsiteX1" fmla="*/ 157332 w 3161869"/>
                <a:gd name="connsiteY1" fmla="*/ 560592 h 3877106"/>
                <a:gd name="connsiteX2" fmla="*/ 222667 w 3161869"/>
                <a:gd name="connsiteY2" fmla="*/ 678921 h 3877106"/>
                <a:gd name="connsiteX3" fmla="*/ 340843 w 3161869"/>
                <a:gd name="connsiteY3" fmla="*/ 814081 h 3877106"/>
                <a:gd name="connsiteX4" fmla="*/ 425297 w 3161869"/>
                <a:gd name="connsiteY4" fmla="*/ 897739 h 3877106"/>
                <a:gd name="connsiteX5" fmla="*/ 479436 w 3161869"/>
                <a:gd name="connsiteY5" fmla="*/ 1016692 h 3877106"/>
                <a:gd name="connsiteX6" fmla="*/ 535716 w 3161869"/>
                <a:gd name="connsiteY6" fmla="*/ 1158417 h 3877106"/>
                <a:gd name="connsiteX7" fmla="*/ 593671 w 3161869"/>
                <a:gd name="connsiteY7" fmla="*/ 1257499 h 3877106"/>
                <a:gd name="connsiteX8" fmla="*/ 676841 w 3161869"/>
                <a:gd name="connsiteY8" fmla="*/ 1401126 h 3877106"/>
                <a:gd name="connsiteX9" fmla="*/ 712635 w 3161869"/>
                <a:gd name="connsiteY9" fmla="*/ 1498408 h 3877106"/>
                <a:gd name="connsiteX10" fmla="*/ 757741 w 3161869"/>
                <a:gd name="connsiteY10" fmla="*/ 1630277 h 3877106"/>
                <a:gd name="connsiteX11" fmla="*/ 794246 w 3161869"/>
                <a:gd name="connsiteY11" fmla="*/ 1760866 h 3877106"/>
                <a:gd name="connsiteX12" fmla="*/ 871386 w 3161869"/>
                <a:gd name="connsiteY12" fmla="*/ 1858082 h 3877106"/>
                <a:gd name="connsiteX13" fmla="*/ 942931 w 3161869"/>
                <a:gd name="connsiteY13" fmla="*/ 1973869 h 3877106"/>
                <a:gd name="connsiteX14" fmla="*/ 968520 w 3161869"/>
                <a:gd name="connsiteY14" fmla="*/ 2085125 h 3877106"/>
                <a:gd name="connsiteX15" fmla="*/ 1015320 w 3161869"/>
                <a:gd name="connsiteY15" fmla="*/ 2187573 h 3877106"/>
                <a:gd name="connsiteX16" fmla="*/ 1030135 w 3161869"/>
                <a:gd name="connsiteY16" fmla="*/ 2279071 h 3877106"/>
                <a:gd name="connsiteX17" fmla="*/ 1049398 w 3161869"/>
                <a:gd name="connsiteY17" fmla="*/ 2391472 h 3877106"/>
                <a:gd name="connsiteX18" fmla="*/ 1089264 w 3161869"/>
                <a:gd name="connsiteY18" fmla="*/ 2538969 h 3877106"/>
                <a:gd name="connsiteX19" fmla="*/ 1127846 w 3161869"/>
                <a:gd name="connsiteY19" fmla="*/ 2663195 h 3877106"/>
                <a:gd name="connsiteX20" fmla="*/ 1146397 w 3161869"/>
                <a:gd name="connsiteY20" fmla="*/ 2773806 h 3877106"/>
                <a:gd name="connsiteX21" fmla="*/ 1171332 w 3161869"/>
                <a:gd name="connsiteY21" fmla="*/ 2882154 h 3877106"/>
                <a:gd name="connsiteX22" fmla="*/ 1250397 w 3161869"/>
                <a:gd name="connsiteY22" fmla="*/ 2952038 h 3877106"/>
                <a:gd name="connsiteX23" fmla="*/ 1274559 w 3161869"/>
                <a:gd name="connsiteY23" fmla="*/ 3077069 h 3877106"/>
                <a:gd name="connsiteX24" fmla="*/ 1268771 w 3161869"/>
                <a:gd name="connsiteY24" fmla="*/ 3182312 h 3877106"/>
                <a:gd name="connsiteX25" fmla="*/ 1286724 w 3161869"/>
                <a:gd name="connsiteY25" fmla="*/ 3261327 h 3877106"/>
                <a:gd name="connsiteX26" fmla="*/ 1300745 w 3161869"/>
                <a:gd name="connsiteY26" fmla="*/ 3330807 h 3877106"/>
                <a:gd name="connsiteX27" fmla="*/ 1339061 w 3161869"/>
                <a:gd name="connsiteY27" fmla="*/ 3419716 h 3877106"/>
                <a:gd name="connsiteX28" fmla="*/ 1396192 w 3161869"/>
                <a:gd name="connsiteY28" fmla="*/ 3548807 h 3877106"/>
                <a:gd name="connsiteX29" fmla="*/ 1463218 w 3161869"/>
                <a:gd name="connsiteY29" fmla="*/ 3544123 h 3877106"/>
                <a:gd name="connsiteX30" fmla="*/ 1557933 w 3161869"/>
                <a:gd name="connsiteY30" fmla="*/ 3625292 h 3877106"/>
                <a:gd name="connsiteX31" fmla="*/ 1644515 w 3161869"/>
                <a:gd name="connsiteY31" fmla="*/ 3649979 h 3877106"/>
                <a:gd name="connsiteX32" fmla="*/ 1756335 w 3161869"/>
                <a:gd name="connsiteY32" fmla="*/ 3704458 h 3877106"/>
                <a:gd name="connsiteX33" fmla="*/ 1923184 w 3161869"/>
                <a:gd name="connsiteY33" fmla="*/ 3777395 h 3877106"/>
                <a:gd name="connsiteX34" fmla="*/ 2105348 w 3161869"/>
                <a:gd name="connsiteY34" fmla="*/ 3788705 h 3877106"/>
                <a:gd name="connsiteX35" fmla="*/ 2238240 w 3161869"/>
                <a:gd name="connsiteY35" fmla="*/ 3776391 h 3877106"/>
                <a:gd name="connsiteX36" fmla="*/ 2416878 w 3161869"/>
                <a:gd name="connsiteY36" fmla="*/ 3786777 h 3877106"/>
                <a:gd name="connsiteX37" fmla="*/ 2542147 w 3161869"/>
                <a:gd name="connsiteY37" fmla="*/ 3782261 h 3877106"/>
                <a:gd name="connsiteX38" fmla="*/ 2778918 w 3161869"/>
                <a:gd name="connsiteY38" fmla="*/ 3877106 h 3877106"/>
                <a:gd name="connsiteX39" fmla="*/ 2895094 w 3161869"/>
                <a:gd name="connsiteY39" fmla="*/ 3832926 h 3877106"/>
                <a:gd name="connsiteX40" fmla="*/ 3079748 w 3161869"/>
                <a:gd name="connsiteY40" fmla="*/ 3792124 h 3877106"/>
                <a:gd name="connsiteX41" fmla="*/ 3161604 w 3161869"/>
                <a:gd name="connsiteY41" fmla="*/ 3630303 h 3877106"/>
                <a:gd name="connsiteX42" fmla="*/ 3105700 w 3161869"/>
                <a:gd name="connsiteY42" fmla="*/ 3486389 h 3877106"/>
                <a:gd name="connsiteX43" fmla="*/ 3099595 w 3161869"/>
                <a:gd name="connsiteY43" fmla="*/ 3421229 h 3877106"/>
                <a:gd name="connsiteX44" fmla="*/ 3053287 w 3161869"/>
                <a:gd name="connsiteY44" fmla="*/ 3385082 h 3877106"/>
                <a:gd name="connsiteX45" fmla="*/ 2997902 w 3161869"/>
                <a:gd name="connsiteY45" fmla="*/ 3277216 h 3877106"/>
                <a:gd name="connsiteX46" fmla="*/ 2958956 w 3161869"/>
                <a:gd name="connsiteY46" fmla="*/ 3219823 h 3877106"/>
                <a:gd name="connsiteX47" fmla="*/ 2912011 w 3161869"/>
                <a:gd name="connsiteY47" fmla="*/ 3099780 h 3877106"/>
                <a:gd name="connsiteX48" fmla="*/ 2848725 w 3161869"/>
                <a:gd name="connsiteY48" fmla="*/ 3010366 h 3877106"/>
                <a:gd name="connsiteX49" fmla="*/ 2790918 w 3161869"/>
                <a:gd name="connsiteY49" fmla="*/ 2896292 h 3877106"/>
                <a:gd name="connsiteX50" fmla="*/ 2713792 w 3161869"/>
                <a:gd name="connsiteY50" fmla="*/ 2771899 h 3877106"/>
                <a:gd name="connsiteX51" fmla="*/ 2597524 w 3161869"/>
                <a:gd name="connsiteY51" fmla="*/ 2648683 h 3877106"/>
                <a:gd name="connsiteX52" fmla="*/ 2566386 w 3161869"/>
                <a:gd name="connsiteY52" fmla="*/ 2570014 h 3877106"/>
                <a:gd name="connsiteX53" fmla="*/ 2493014 w 3161869"/>
                <a:gd name="connsiteY53" fmla="*/ 2481478 h 3877106"/>
                <a:gd name="connsiteX54" fmla="*/ 2409510 w 3161869"/>
                <a:gd name="connsiteY54" fmla="*/ 2330157 h 3877106"/>
                <a:gd name="connsiteX55" fmla="*/ 2316671 w 3161869"/>
                <a:gd name="connsiteY55" fmla="*/ 2194260 h 3877106"/>
                <a:gd name="connsiteX56" fmla="*/ 2223558 w 3161869"/>
                <a:gd name="connsiteY56" fmla="*/ 2068652 h 3877106"/>
                <a:gd name="connsiteX57" fmla="*/ 2191616 w 3161869"/>
                <a:gd name="connsiteY57" fmla="*/ 1952963 h 3877106"/>
                <a:gd name="connsiteX58" fmla="*/ 2116343 w 3161869"/>
                <a:gd name="connsiteY58" fmla="*/ 1845262 h 3877106"/>
                <a:gd name="connsiteX59" fmla="*/ 2018384 w 3161869"/>
                <a:gd name="connsiteY59" fmla="*/ 1675020 h 3877106"/>
                <a:gd name="connsiteX60" fmla="*/ 1939458 w 3161869"/>
                <a:gd name="connsiteY60" fmla="*/ 1563438 h 3877106"/>
                <a:gd name="connsiteX61" fmla="*/ 1834104 w 3161869"/>
                <a:gd name="connsiteY61" fmla="*/ 1469198 h 3877106"/>
                <a:gd name="connsiteX62" fmla="*/ 1765262 w 3161869"/>
                <a:gd name="connsiteY62" fmla="*/ 1303349 h 3877106"/>
                <a:gd name="connsiteX63" fmla="*/ 1675247 w 3161869"/>
                <a:gd name="connsiteY63" fmla="*/ 1233757 h 3877106"/>
                <a:gd name="connsiteX64" fmla="*/ 1620432 w 3161869"/>
                <a:gd name="connsiteY64" fmla="*/ 1138288 h 3877106"/>
                <a:gd name="connsiteX65" fmla="*/ 1568153 w 3161869"/>
                <a:gd name="connsiteY65" fmla="*/ 1103443 h 3877106"/>
                <a:gd name="connsiteX66" fmla="*/ 1572637 w 3161869"/>
                <a:gd name="connsiteY66" fmla="*/ 1013642 h 3877106"/>
                <a:gd name="connsiteX67" fmla="*/ 1532659 w 3161869"/>
                <a:gd name="connsiteY67" fmla="*/ 961242 h 3877106"/>
                <a:gd name="connsiteX68" fmla="*/ 1471311 w 3161869"/>
                <a:gd name="connsiteY68" fmla="*/ 923518 h 3877106"/>
                <a:gd name="connsiteX69" fmla="*/ 1410267 w 3161869"/>
                <a:gd name="connsiteY69" fmla="*/ 834180 h 3877106"/>
                <a:gd name="connsiteX70" fmla="*/ 1383579 w 3161869"/>
                <a:gd name="connsiteY70" fmla="*/ 752014 h 3877106"/>
                <a:gd name="connsiteX71" fmla="*/ 1352849 w 3161869"/>
                <a:gd name="connsiteY71" fmla="*/ 682959 h 3877106"/>
                <a:gd name="connsiteX72" fmla="*/ 1273661 w 3161869"/>
                <a:gd name="connsiteY72" fmla="*/ 603544 h 3877106"/>
                <a:gd name="connsiteX73" fmla="*/ 1152594 w 3161869"/>
                <a:gd name="connsiteY73" fmla="*/ 398692 h 3877106"/>
                <a:gd name="connsiteX74" fmla="*/ 1029615 w 3161869"/>
                <a:gd name="connsiteY74" fmla="*/ 299858 h 3877106"/>
                <a:gd name="connsiteX75" fmla="*/ 924314 w 3161869"/>
                <a:gd name="connsiteY75" fmla="*/ 147607 h 3877106"/>
                <a:gd name="connsiteX76" fmla="*/ 756406 w 3161869"/>
                <a:gd name="connsiteY76" fmla="*/ 80291 h 3877106"/>
                <a:gd name="connsiteX77" fmla="*/ 647211 w 3161869"/>
                <a:gd name="connsiteY77" fmla="*/ 0 h 3877106"/>
                <a:gd name="connsiteX78" fmla="*/ 352376 w 3161869"/>
                <a:gd name="connsiteY78" fmla="*/ 75949 h 3877106"/>
                <a:gd name="connsiteX79" fmla="*/ 119387 w 3161869"/>
                <a:gd name="connsiteY79" fmla="*/ 121884 h 3877106"/>
                <a:gd name="connsiteX80" fmla="*/ 0 w 3161869"/>
                <a:gd name="connsiteY80" fmla="*/ 215251 h 3877106"/>
                <a:gd name="connsiteX81" fmla="*/ 4175 w 3161869"/>
                <a:gd name="connsiteY81" fmla="*/ 285383 h 3877106"/>
                <a:gd name="connsiteX82" fmla="*/ 22378 w 3161869"/>
                <a:gd name="connsiteY82" fmla="*/ 381643 h 3877106"/>
                <a:gd name="connsiteX83" fmla="*/ 98301 w 3161869"/>
                <a:gd name="connsiteY83" fmla="*/ 473608 h 3877106"/>
                <a:gd name="connsiteX0" fmla="*/ 98301 w 3161869"/>
                <a:gd name="connsiteY0" fmla="*/ 473608 h 3832926"/>
                <a:gd name="connsiteX1" fmla="*/ 157332 w 3161869"/>
                <a:gd name="connsiteY1" fmla="*/ 560592 h 3832926"/>
                <a:gd name="connsiteX2" fmla="*/ 222667 w 3161869"/>
                <a:gd name="connsiteY2" fmla="*/ 678921 h 3832926"/>
                <a:gd name="connsiteX3" fmla="*/ 340843 w 3161869"/>
                <a:gd name="connsiteY3" fmla="*/ 814081 h 3832926"/>
                <a:gd name="connsiteX4" fmla="*/ 425297 w 3161869"/>
                <a:gd name="connsiteY4" fmla="*/ 897739 h 3832926"/>
                <a:gd name="connsiteX5" fmla="*/ 479436 w 3161869"/>
                <a:gd name="connsiteY5" fmla="*/ 1016692 h 3832926"/>
                <a:gd name="connsiteX6" fmla="*/ 535716 w 3161869"/>
                <a:gd name="connsiteY6" fmla="*/ 1158417 h 3832926"/>
                <a:gd name="connsiteX7" fmla="*/ 593671 w 3161869"/>
                <a:gd name="connsiteY7" fmla="*/ 1257499 h 3832926"/>
                <a:gd name="connsiteX8" fmla="*/ 676841 w 3161869"/>
                <a:gd name="connsiteY8" fmla="*/ 1401126 h 3832926"/>
                <a:gd name="connsiteX9" fmla="*/ 712635 w 3161869"/>
                <a:gd name="connsiteY9" fmla="*/ 1498408 h 3832926"/>
                <a:gd name="connsiteX10" fmla="*/ 757741 w 3161869"/>
                <a:gd name="connsiteY10" fmla="*/ 1630277 h 3832926"/>
                <a:gd name="connsiteX11" fmla="*/ 794246 w 3161869"/>
                <a:gd name="connsiteY11" fmla="*/ 1760866 h 3832926"/>
                <a:gd name="connsiteX12" fmla="*/ 871386 w 3161869"/>
                <a:gd name="connsiteY12" fmla="*/ 1858082 h 3832926"/>
                <a:gd name="connsiteX13" fmla="*/ 942931 w 3161869"/>
                <a:gd name="connsiteY13" fmla="*/ 1973869 h 3832926"/>
                <a:gd name="connsiteX14" fmla="*/ 968520 w 3161869"/>
                <a:gd name="connsiteY14" fmla="*/ 2085125 h 3832926"/>
                <a:gd name="connsiteX15" fmla="*/ 1015320 w 3161869"/>
                <a:gd name="connsiteY15" fmla="*/ 2187573 h 3832926"/>
                <a:gd name="connsiteX16" fmla="*/ 1030135 w 3161869"/>
                <a:gd name="connsiteY16" fmla="*/ 2279071 h 3832926"/>
                <a:gd name="connsiteX17" fmla="*/ 1049398 w 3161869"/>
                <a:gd name="connsiteY17" fmla="*/ 2391472 h 3832926"/>
                <a:gd name="connsiteX18" fmla="*/ 1089264 w 3161869"/>
                <a:gd name="connsiteY18" fmla="*/ 2538969 h 3832926"/>
                <a:gd name="connsiteX19" fmla="*/ 1127846 w 3161869"/>
                <a:gd name="connsiteY19" fmla="*/ 2663195 h 3832926"/>
                <a:gd name="connsiteX20" fmla="*/ 1146397 w 3161869"/>
                <a:gd name="connsiteY20" fmla="*/ 2773806 h 3832926"/>
                <a:gd name="connsiteX21" fmla="*/ 1171332 w 3161869"/>
                <a:gd name="connsiteY21" fmla="*/ 2882154 h 3832926"/>
                <a:gd name="connsiteX22" fmla="*/ 1250397 w 3161869"/>
                <a:gd name="connsiteY22" fmla="*/ 2952038 h 3832926"/>
                <a:gd name="connsiteX23" fmla="*/ 1274559 w 3161869"/>
                <a:gd name="connsiteY23" fmla="*/ 3077069 h 3832926"/>
                <a:gd name="connsiteX24" fmla="*/ 1268771 w 3161869"/>
                <a:gd name="connsiteY24" fmla="*/ 3182312 h 3832926"/>
                <a:gd name="connsiteX25" fmla="*/ 1286724 w 3161869"/>
                <a:gd name="connsiteY25" fmla="*/ 3261327 h 3832926"/>
                <a:gd name="connsiteX26" fmla="*/ 1300745 w 3161869"/>
                <a:gd name="connsiteY26" fmla="*/ 3330807 h 3832926"/>
                <a:gd name="connsiteX27" fmla="*/ 1339061 w 3161869"/>
                <a:gd name="connsiteY27" fmla="*/ 3419716 h 3832926"/>
                <a:gd name="connsiteX28" fmla="*/ 1396192 w 3161869"/>
                <a:gd name="connsiteY28" fmla="*/ 3548807 h 3832926"/>
                <a:gd name="connsiteX29" fmla="*/ 1463218 w 3161869"/>
                <a:gd name="connsiteY29" fmla="*/ 3544123 h 3832926"/>
                <a:gd name="connsiteX30" fmla="*/ 1557933 w 3161869"/>
                <a:gd name="connsiteY30" fmla="*/ 3625292 h 3832926"/>
                <a:gd name="connsiteX31" fmla="*/ 1644515 w 3161869"/>
                <a:gd name="connsiteY31" fmla="*/ 3649979 h 3832926"/>
                <a:gd name="connsiteX32" fmla="*/ 1756335 w 3161869"/>
                <a:gd name="connsiteY32" fmla="*/ 3704458 h 3832926"/>
                <a:gd name="connsiteX33" fmla="*/ 1923184 w 3161869"/>
                <a:gd name="connsiteY33" fmla="*/ 3777395 h 3832926"/>
                <a:gd name="connsiteX34" fmla="*/ 2105348 w 3161869"/>
                <a:gd name="connsiteY34" fmla="*/ 3788705 h 3832926"/>
                <a:gd name="connsiteX35" fmla="*/ 2238240 w 3161869"/>
                <a:gd name="connsiteY35" fmla="*/ 3776391 h 3832926"/>
                <a:gd name="connsiteX36" fmla="*/ 2416878 w 3161869"/>
                <a:gd name="connsiteY36" fmla="*/ 3786777 h 3832926"/>
                <a:gd name="connsiteX37" fmla="*/ 2542147 w 3161869"/>
                <a:gd name="connsiteY37" fmla="*/ 3782261 h 3832926"/>
                <a:gd name="connsiteX38" fmla="*/ 2666492 w 3161869"/>
                <a:gd name="connsiteY38" fmla="*/ 3757185 h 3832926"/>
                <a:gd name="connsiteX39" fmla="*/ 2895094 w 3161869"/>
                <a:gd name="connsiteY39" fmla="*/ 3832926 h 3832926"/>
                <a:gd name="connsiteX40" fmla="*/ 3079748 w 3161869"/>
                <a:gd name="connsiteY40" fmla="*/ 3792124 h 3832926"/>
                <a:gd name="connsiteX41" fmla="*/ 3161604 w 3161869"/>
                <a:gd name="connsiteY41" fmla="*/ 3630303 h 3832926"/>
                <a:gd name="connsiteX42" fmla="*/ 3105700 w 3161869"/>
                <a:gd name="connsiteY42" fmla="*/ 3486389 h 3832926"/>
                <a:gd name="connsiteX43" fmla="*/ 3099595 w 3161869"/>
                <a:gd name="connsiteY43" fmla="*/ 3421229 h 3832926"/>
                <a:gd name="connsiteX44" fmla="*/ 3053287 w 3161869"/>
                <a:gd name="connsiteY44" fmla="*/ 3385082 h 3832926"/>
                <a:gd name="connsiteX45" fmla="*/ 2997902 w 3161869"/>
                <a:gd name="connsiteY45" fmla="*/ 3277216 h 3832926"/>
                <a:gd name="connsiteX46" fmla="*/ 2958956 w 3161869"/>
                <a:gd name="connsiteY46" fmla="*/ 3219823 h 3832926"/>
                <a:gd name="connsiteX47" fmla="*/ 2912011 w 3161869"/>
                <a:gd name="connsiteY47" fmla="*/ 3099780 h 3832926"/>
                <a:gd name="connsiteX48" fmla="*/ 2848725 w 3161869"/>
                <a:gd name="connsiteY48" fmla="*/ 3010366 h 3832926"/>
                <a:gd name="connsiteX49" fmla="*/ 2790918 w 3161869"/>
                <a:gd name="connsiteY49" fmla="*/ 2896292 h 3832926"/>
                <a:gd name="connsiteX50" fmla="*/ 2713792 w 3161869"/>
                <a:gd name="connsiteY50" fmla="*/ 2771899 h 3832926"/>
                <a:gd name="connsiteX51" fmla="*/ 2597524 w 3161869"/>
                <a:gd name="connsiteY51" fmla="*/ 2648683 h 3832926"/>
                <a:gd name="connsiteX52" fmla="*/ 2566386 w 3161869"/>
                <a:gd name="connsiteY52" fmla="*/ 2570014 h 3832926"/>
                <a:gd name="connsiteX53" fmla="*/ 2493014 w 3161869"/>
                <a:gd name="connsiteY53" fmla="*/ 2481478 h 3832926"/>
                <a:gd name="connsiteX54" fmla="*/ 2409510 w 3161869"/>
                <a:gd name="connsiteY54" fmla="*/ 2330157 h 3832926"/>
                <a:gd name="connsiteX55" fmla="*/ 2316671 w 3161869"/>
                <a:gd name="connsiteY55" fmla="*/ 2194260 h 3832926"/>
                <a:gd name="connsiteX56" fmla="*/ 2223558 w 3161869"/>
                <a:gd name="connsiteY56" fmla="*/ 2068652 h 3832926"/>
                <a:gd name="connsiteX57" fmla="*/ 2191616 w 3161869"/>
                <a:gd name="connsiteY57" fmla="*/ 1952963 h 3832926"/>
                <a:gd name="connsiteX58" fmla="*/ 2116343 w 3161869"/>
                <a:gd name="connsiteY58" fmla="*/ 1845262 h 3832926"/>
                <a:gd name="connsiteX59" fmla="*/ 2018384 w 3161869"/>
                <a:gd name="connsiteY59" fmla="*/ 1675020 h 3832926"/>
                <a:gd name="connsiteX60" fmla="*/ 1939458 w 3161869"/>
                <a:gd name="connsiteY60" fmla="*/ 1563438 h 3832926"/>
                <a:gd name="connsiteX61" fmla="*/ 1834104 w 3161869"/>
                <a:gd name="connsiteY61" fmla="*/ 1469198 h 3832926"/>
                <a:gd name="connsiteX62" fmla="*/ 1765262 w 3161869"/>
                <a:gd name="connsiteY62" fmla="*/ 1303349 h 3832926"/>
                <a:gd name="connsiteX63" fmla="*/ 1675247 w 3161869"/>
                <a:gd name="connsiteY63" fmla="*/ 1233757 h 3832926"/>
                <a:gd name="connsiteX64" fmla="*/ 1620432 w 3161869"/>
                <a:gd name="connsiteY64" fmla="*/ 1138288 h 3832926"/>
                <a:gd name="connsiteX65" fmla="*/ 1568153 w 3161869"/>
                <a:gd name="connsiteY65" fmla="*/ 1103443 h 3832926"/>
                <a:gd name="connsiteX66" fmla="*/ 1572637 w 3161869"/>
                <a:gd name="connsiteY66" fmla="*/ 1013642 h 3832926"/>
                <a:gd name="connsiteX67" fmla="*/ 1532659 w 3161869"/>
                <a:gd name="connsiteY67" fmla="*/ 961242 h 3832926"/>
                <a:gd name="connsiteX68" fmla="*/ 1471311 w 3161869"/>
                <a:gd name="connsiteY68" fmla="*/ 923518 h 3832926"/>
                <a:gd name="connsiteX69" fmla="*/ 1410267 w 3161869"/>
                <a:gd name="connsiteY69" fmla="*/ 834180 h 3832926"/>
                <a:gd name="connsiteX70" fmla="*/ 1383579 w 3161869"/>
                <a:gd name="connsiteY70" fmla="*/ 752014 h 3832926"/>
                <a:gd name="connsiteX71" fmla="*/ 1352849 w 3161869"/>
                <a:gd name="connsiteY71" fmla="*/ 682959 h 3832926"/>
                <a:gd name="connsiteX72" fmla="*/ 1273661 w 3161869"/>
                <a:gd name="connsiteY72" fmla="*/ 603544 h 3832926"/>
                <a:gd name="connsiteX73" fmla="*/ 1152594 w 3161869"/>
                <a:gd name="connsiteY73" fmla="*/ 398692 h 3832926"/>
                <a:gd name="connsiteX74" fmla="*/ 1029615 w 3161869"/>
                <a:gd name="connsiteY74" fmla="*/ 299858 h 3832926"/>
                <a:gd name="connsiteX75" fmla="*/ 924314 w 3161869"/>
                <a:gd name="connsiteY75" fmla="*/ 147607 h 3832926"/>
                <a:gd name="connsiteX76" fmla="*/ 756406 w 3161869"/>
                <a:gd name="connsiteY76" fmla="*/ 80291 h 3832926"/>
                <a:gd name="connsiteX77" fmla="*/ 647211 w 3161869"/>
                <a:gd name="connsiteY77" fmla="*/ 0 h 3832926"/>
                <a:gd name="connsiteX78" fmla="*/ 352376 w 3161869"/>
                <a:gd name="connsiteY78" fmla="*/ 75949 h 3832926"/>
                <a:gd name="connsiteX79" fmla="*/ 119387 w 3161869"/>
                <a:gd name="connsiteY79" fmla="*/ 121884 h 3832926"/>
                <a:gd name="connsiteX80" fmla="*/ 0 w 3161869"/>
                <a:gd name="connsiteY80" fmla="*/ 215251 h 3832926"/>
                <a:gd name="connsiteX81" fmla="*/ 4175 w 3161869"/>
                <a:gd name="connsiteY81" fmla="*/ 285383 h 3832926"/>
                <a:gd name="connsiteX82" fmla="*/ 22378 w 3161869"/>
                <a:gd name="connsiteY82" fmla="*/ 381643 h 3832926"/>
                <a:gd name="connsiteX83" fmla="*/ 98301 w 3161869"/>
                <a:gd name="connsiteY83" fmla="*/ 473608 h 3832926"/>
                <a:gd name="connsiteX0" fmla="*/ 98301 w 3161869"/>
                <a:gd name="connsiteY0" fmla="*/ 473608 h 3794342"/>
                <a:gd name="connsiteX1" fmla="*/ 157332 w 3161869"/>
                <a:gd name="connsiteY1" fmla="*/ 560592 h 3794342"/>
                <a:gd name="connsiteX2" fmla="*/ 222667 w 3161869"/>
                <a:gd name="connsiteY2" fmla="*/ 678921 h 3794342"/>
                <a:gd name="connsiteX3" fmla="*/ 340843 w 3161869"/>
                <a:gd name="connsiteY3" fmla="*/ 814081 h 3794342"/>
                <a:gd name="connsiteX4" fmla="*/ 425297 w 3161869"/>
                <a:gd name="connsiteY4" fmla="*/ 897739 h 3794342"/>
                <a:gd name="connsiteX5" fmla="*/ 479436 w 3161869"/>
                <a:gd name="connsiteY5" fmla="*/ 1016692 h 3794342"/>
                <a:gd name="connsiteX6" fmla="*/ 535716 w 3161869"/>
                <a:gd name="connsiteY6" fmla="*/ 1158417 h 3794342"/>
                <a:gd name="connsiteX7" fmla="*/ 593671 w 3161869"/>
                <a:gd name="connsiteY7" fmla="*/ 1257499 h 3794342"/>
                <a:gd name="connsiteX8" fmla="*/ 676841 w 3161869"/>
                <a:gd name="connsiteY8" fmla="*/ 1401126 h 3794342"/>
                <a:gd name="connsiteX9" fmla="*/ 712635 w 3161869"/>
                <a:gd name="connsiteY9" fmla="*/ 1498408 h 3794342"/>
                <a:gd name="connsiteX10" fmla="*/ 757741 w 3161869"/>
                <a:gd name="connsiteY10" fmla="*/ 1630277 h 3794342"/>
                <a:gd name="connsiteX11" fmla="*/ 794246 w 3161869"/>
                <a:gd name="connsiteY11" fmla="*/ 1760866 h 3794342"/>
                <a:gd name="connsiteX12" fmla="*/ 871386 w 3161869"/>
                <a:gd name="connsiteY12" fmla="*/ 1858082 h 3794342"/>
                <a:gd name="connsiteX13" fmla="*/ 942931 w 3161869"/>
                <a:gd name="connsiteY13" fmla="*/ 1973869 h 3794342"/>
                <a:gd name="connsiteX14" fmla="*/ 968520 w 3161869"/>
                <a:gd name="connsiteY14" fmla="*/ 2085125 h 3794342"/>
                <a:gd name="connsiteX15" fmla="*/ 1015320 w 3161869"/>
                <a:gd name="connsiteY15" fmla="*/ 2187573 h 3794342"/>
                <a:gd name="connsiteX16" fmla="*/ 1030135 w 3161869"/>
                <a:gd name="connsiteY16" fmla="*/ 2279071 h 3794342"/>
                <a:gd name="connsiteX17" fmla="*/ 1049398 w 3161869"/>
                <a:gd name="connsiteY17" fmla="*/ 2391472 h 3794342"/>
                <a:gd name="connsiteX18" fmla="*/ 1089264 w 3161869"/>
                <a:gd name="connsiteY18" fmla="*/ 2538969 h 3794342"/>
                <a:gd name="connsiteX19" fmla="*/ 1127846 w 3161869"/>
                <a:gd name="connsiteY19" fmla="*/ 2663195 h 3794342"/>
                <a:gd name="connsiteX20" fmla="*/ 1146397 w 3161869"/>
                <a:gd name="connsiteY20" fmla="*/ 2773806 h 3794342"/>
                <a:gd name="connsiteX21" fmla="*/ 1171332 w 3161869"/>
                <a:gd name="connsiteY21" fmla="*/ 2882154 h 3794342"/>
                <a:gd name="connsiteX22" fmla="*/ 1250397 w 3161869"/>
                <a:gd name="connsiteY22" fmla="*/ 2952038 h 3794342"/>
                <a:gd name="connsiteX23" fmla="*/ 1274559 w 3161869"/>
                <a:gd name="connsiteY23" fmla="*/ 3077069 h 3794342"/>
                <a:gd name="connsiteX24" fmla="*/ 1268771 w 3161869"/>
                <a:gd name="connsiteY24" fmla="*/ 3182312 h 3794342"/>
                <a:gd name="connsiteX25" fmla="*/ 1286724 w 3161869"/>
                <a:gd name="connsiteY25" fmla="*/ 3261327 h 3794342"/>
                <a:gd name="connsiteX26" fmla="*/ 1300745 w 3161869"/>
                <a:gd name="connsiteY26" fmla="*/ 3330807 h 3794342"/>
                <a:gd name="connsiteX27" fmla="*/ 1339061 w 3161869"/>
                <a:gd name="connsiteY27" fmla="*/ 3419716 h 3794342"/>
                <a:gd name="connsiteX28" fmla="*/ 1396192 w 3161869"/>
                <a:gd name="connsiteY28" fmla="*/ 3548807 h 3794342"/>
                <a:gd name="connsiteX29" fmla="*/ 1463218 w 3161869"/>
                <a:gd name="connsiteY29" fmla="*/ 3544123 h 3794342"/>
                <a:gd name="connsiteX30" fmla="*/ 1557933 w 3161869"/>
                <a:gd name="connsiteY30" fmla="*/ 3625292 h 3794342"/>
                <a:gd name="connsiteX31" fmla="*/ 1644515 w 3161869"/>
                <a:gd name="connsiteY31" fmla="*/ 3649979 h 3794342"/>
                <a:gd name="connsiteX32" fmla="*/ 1756335 w 3161869"/>
                <a:gd name="connsiteY32" fmla="*/ 3704458 h 3794342"/>
                <a:gd name="connsiteX33" fmla="*/ 1923184 w 3161869"/>
                <a:gd name="connsiteY33" fmla="*/ 3777395 h 3794342"/>
                <a:gd name="connsiteX34" fmla="*/ 2105348 w 3161869"/>
                <a:gd name="connsiteY34" fmla="*/ 3788705 h 3794342"/>
                <a:gd name="connsiteX35" fmla="*/ 2238240 w 3161869"/>
                <a:gd name="connsiteY35" fmla="*/ 3776391 h 3794342"/>
                <a:gd name="connsiteX36" fmla="*/ 2416878 w 3161869"/>
                <a:gd name="connsiteY36" fmla="*/ 3786777 h 3794342"/>
                <a:gd name="connsiteX37" fmla="*/ 2542147 w 3161869"/>
                <a:gd name="connsiteY37" fmla="*/ 3782261 h 3794342"/>
                <a:gd name="connsiteX38" fmla="*/ 2666492 w 3161869"/>
                <a:gd name="connsiteY38" fmla="*/ 3757185 h 3794342"/>
                <a:gd name="connsiteX39" fmla="*/ 2887599 w 3161869"/>
                <a:gd name="connsiteY39" fmla="*/ 3735490 h 3794342"/>
                <a:gd name="connsiteX40" fmla="*/ 3079748 w 3161869"/>
                <a:gd name="connsiteY40" fmla="*/ 3792124 h 3794342"/>
                <a:gd name="connsiteX41" fmla="*/ 3161604 w 3161869"/>
                <a:gd name="connsiteY41" fmla="*/ 3630303 h 3794342"/>
                <a:gd name="connsiteX42" fmla="*/ 3105700 w 3161869"/>
                <a:gd name="connsiteY42" fmla="*/ 3486389 h 3794342"/>
                <a:gd name="connsiteX43" fmla="*/ 3099595 w 3161869"/>
                <a:gd name="connsiteY43" fmla="*/ 3421229 h 3794342"/>
                <a:gd name="connsiteX44" fmla="*/ 3053287 w 3161869"/>
                <a:gd name="connsiteY44" fmla="*/ 3385082 h 3794342"/>
                <a:gd name="connsiteX45" fmla="*/ 2997902 w 3161869"/>
                <a:gd name="connsiteY45" fmla="*/ 3277216 h 3794342"/>
                <a:gd name="connsiteX46" fmla="*/ 2958956 w 3161869"/>
                <a:gd name="connsiteY46" fmla="*/ 3219823 h 3794342"/>
                <a:gd name="connsiteX47" fmla="*/ 2912011 w 3161869"/>
                <a:gd name="connsiteY47" fmla="*/ 3099780 h 3794342"/>
                <a:gd name="connsiteX48" fmla="*/ 2848725 w 3161869"/>
                <a:gd name="connsiteY48" fmla="*/ 3010366 h 3794342"/>
                <a:gd name="connsiteX49" fmla="*/ 2790918 w 3161869"/>
                <a:gd name="connsiteY49" fmla="*/ 2896292 h 3794342"/>
                <a:gd name="connsiteX50" fmla="*/ 2713792 w 3161869"/>
                <a:gd name="connsiteY50" fmla="*/ 2771899 h 3794342"/>
                <a:gd name="connsiteX51" fmla="*/ 2597524 w 3161869"/>
                <a:gd name="connsiteY51" fmla="*/ 2648683 h 3794342"/>
                <a:gd name="connsiteX52" fmla="*/ 2566386 w 3161869"/>
                <a:gd name="connsiteY52" fmla="*/ 2570014 h 3794342"/>
                <a:gd name="connsiteX53" fmla="*/ 2493014 w 3161869"/>
                <a:gd name="connsiteY53" fmla="*/ 2481478 h 3794342"/>
                <a:gd name="connsiteX54" fmla="*/ 2409510 w 3161869"/>
                <a:gd name="connsiteY54" fmla="*/ 2330157 h 3794342"/>
                <a:gd name="connsiteX55" fmla="*/ 2316671 w 3161869"/>
                <a:gd name="connsiteY55" fmla="*/ 2194260 h 3794342"/>
                <a:gd name="connsiteX56" fmla="*/ 2223558 w 3161869"/>
                <a:gd name="connsiteY56" fmla="*/ 2068652 h 3794342"/>
                <a:gd name="connsiteX57" fmla="*/ 2191616 w 3161869"/>
                <a:gd name="connsiteY57" fmla="*/ 1952963 h 3794342"/>
                <a:gd name="connsiteX58" fmla="*/ 2116343 w 3161869"/>
                <a:gd name="connsiteY58" fmla="*/ 1845262 h 3794342"/>
                <a:gd name="connsiteX59" fmla="*/ 2018384 w 3161869"/>
                <a:gd name="connsiteY59" fmla="*/ 1675020 h 3794342"/>
                <a:gd name="connsiteX60" fmla="*/ 1939458 w 3161869"/>
                <a:gd name="connsiteY60" fmla="*/ 1563438 h 3794342"/>
                <a:gd name="connsiteX61" fmla="*/ 1834104 w 3161869"/>
                <a:gd name="connsiteY61" fmla="*/ 1469198 h 3794342"/>
                <a:gd name="connsiteX62" fmla="*/ 1765262 w 3161869"/>
                <a:gd name="connsiteY62" fmla="*/ 1303349 h 3794342"/>
                <a:gd name="connsiteX63" fmla="*/ 1675247 w 3161869"/>
                <a:gd name="connsiteY63" fmla="*/ 1233757 h 3794342"/>
                <a:gd name="connsiteX64" fmla="*/ 1620432 w 3161869"/>
                <a:gd name="connsiteY64" fmla="*/ 1138288 h 3794342"/>
                <a:gd name="connsiteX65" fmla="*/ 1568153 w 3161869"/>
                <a:gd name="connsiteY65" fmla="*/ 1103443 h 3794342"/>
                <a:gd name="connsiteX66" fmla="*/ 1572637 w 3161869"/>
                <a:gd name="connsiteY66" fmla="*/ 1013642 h 3794342"/>
                <a:gd name="connsiteX67" fmla="*/ 1532659 w 3161869"/>
                <a:gd name="connsiteY67" fmla="*/ 961242 h 3794342"/>
                <a:gd name="connsiteX68" fmla="*/ 1471311 w 3161869"/>
                <a:gd name="connsiteY68" fmla="*/ 923518 h 3794342"/>
                <a:gd name="connsiteX69" fmla="*/ 1410267 w 3161869"/>
                <a:gd name="connsiteY69" fmla="*/ 834180 h 3794342"/>
                <a:gd name="connsiteX70" fmla="*/ 1383579 w 3161869"/>
                <a:gd name="connsiteY70" fmla="*/ 752014 h 3794342"/>
                <a:gd name="connsiteX71" fmla="*/ 1352849 w 3161869"/>
                <a:gd name="connsiteY71" fmla="*/ 682959 h 3794342"/>
                <a:gd name="connsiteX72" fmla="*/ 1273661 w 3161869"/>
                <a:gd name="connsiteY72" fmla="*/ 603544 h 3794342"/>
                <a:gd name="connsiteX73" fmla="*/ 1152594 w 3161869"/>
                <a:gd name="connsiteY73" fmla="*/ 398692 h 3794342"/>
                <a:gd name="connsiteX74" fmla="*/ 1029615 w 3161869"/>
                <a:gd name="connsiteY74" fmla="*/ 299858 h 3794342"/>
                <a:gd name="connsiteX75" fmla="*/ 924314 w 3161869"/>
                <a:gd name="connsiteY75" fmla="*/ 147607 h 3794342"/>
                <a:gd name="connsiteX76" fmla="*/ 756406 w 3161869"/>
                <a:gd name="connsiteY76" fmla="*/ 80291 h 3794342"/>
                <a:gd name="connsiteX77" fmla="*/ 647211 w 3161869"/>
                <a:gd name="connsiteY77" fmla="*/ 0 h 3794342"/>
                <a:gd name="connsiteX78" fmla="*/ 352376 w 3161869"/>
                <a:gd name="connsiteY78" fmla="*/ 75949 h 3794342"/>
                <a:gd name="connsiteX79" fmla="*/ 119387 w 3161869"/>
                <a:gd name="connsiteY79" fmla="*/ 121884 h 3794342"/>
                <a:gd name="connsiteX80" fmla="*/ 0 w 3161869"/>
                <a:gd name="connsiteY80" fmla="*/ 215251 h 3794342"/>
                <a:gd name="connsiteX81" fmla="*/ 4175 w 3161869"/>
                <a:gd name="connsiteY81" fmla="*/ 285383 h 3794342"/>
                <a:gd name="connsiteX82" fmla="*/ 22378 w 3161869"/>
                <a:gd name="connsiteY82" fmla="*/ 381643 h 3794342"/>
                <a:gd name="connsiteX83" fmla="*/ 98301 w 3161869"/>
                <a:gd name="connsiteY83" fmla="*/ 473608 h 3794342"/>
                <a:gd name="connsiteX0" fmla="*/ 98301 w 3165923"/>
                <a:gd name="connsiteY0" fmla="*/ 473608 h 3788705"/>
                <a:gd name="connsiteX1" fmla="*/ 157332 w 3165923"/>
                <a:gd name="connsiteY1" fmla="*/ 560592 h 3788705"/>
                <a:gd name="connsiteX2" fmla="*/ 222667 w 3165923"/>
                <a:gd name="connsiteY2" fmla="*/ 678921 h 3788705"/>
                <a:gd name="connsiteX3" fmla="*/ 340843 w 3165923"/>
                <a:gd name="connsiteY3" fmla="*/ 814081 h 3788705"/>
                <a:gd name="connsiteX4" fmla="*/ 425297 w 3165923"/>
                <a:gd name="connsiteY4" fmla="*/ 897739 h 3788705"/>
                <a:gd name="connsiteX5" fmla="*/ 479436 w 3165923"/>
                <a:gd name="connsiteY5" fmla="*/ 1016692 h 3788705"/>
                <a:gd name="connsiteX6" fmla="*/ 535716 w 3165923"/>
                <a:gd name="connsiteY6" fmla="*/ 1158417 h 3788705"/>
                <a:gd name="connsiteX7" fmla="*/ 593671 w 3165923"/>
                <a:gd name="connsiteY7" fmla="*/ 1257499 h 3788705"/>
                <a:gd name="connsiteX8" fmla="*/ 676841 w 3165923"/>
                <a:gd name="connsiteY8" fmla="*/ 1401126 h 3788705"/>
                <a:gd name="connsiteX9" fmla="*/ 712635 w 3165923"/>
                <a:gd name="connsiteY9" fmla="*/ 1498408 h 3788705"/>
                <a:gd name="connsiteX10" fmla="*/ 757741 w 3165923"/>
                <a:gd name="connsiteY10" fmla="*/ 1630277 h 3788705"/>
                <a:gd name="connsiteX11" fmla="*/ 794246 w 3165923"/>
                <a:gd name="connsiteY11" fmla="*/ 1760866 h 3788705"/>
                <a:gd name="connsiteX12" fmla="*/ 871386 w 3165923"/>
                <a:gd name="connsiteY12" fmla="*/ 1858082 h 3788705"/>
                <a:gd name="connsiteX13" fmla="*/ 942931 w 3165923"/>
                <a:gd name="connsiteY13" fmla="*/ 1973869 h 3788705"/>
                <a:gd name="connsiteX14" fmla="*/ 968520 w 3165923"/>
                <a:gd name="connsiteY14" fmla="*/ 2085125 h 3788705"/>
                <a:gd name="connsiteX15" fmla="*/ 1015320 w 3165923"/>
                <a:gd name="connsiteY15" fmla="*/ 2187573 h 3788705"/>
                <a:gd name="connsiteX16" fmla="*/ 1030135 w 3165923"/>
                <a:gd name="connsiteY16" fmla="*/ 2279071 h 3788705"/>
                <a:gd name="connsiteX17" fmla="*/ 1049398 w 3165923"/>
                <a:gd name="connsiteY17" fmla="*/ 2391472 h 3788705"/>
                <a:gd name="connsiteX18" fmla="*/ 1089264 w 3165923"/>
                <a:gd name="connsiteY18" fmla="*/ 2538969 h 3788705"/>
                <a:gd name="connsiteX19" fmla="*/ 1127846 w 3165923"/>
                <a:gd name="connsiteY19" fmla="*/ 2663195 h 3788705"/>
                <a:gd name="connsiteX20" fmla="*/ 1146397 w 3165923"/>
                <a:gd name="connsiteY20" fmla="*/ 2773806 h 3788705"/>
                <a:gd name="connsiteX21" fmla="*/ 1171332 w 3165923"/>
                <a:gd name="connsiteY21" fmla="*/ 2882154 h 3788705"/>
                <a:gd name="connsiteX22" fmla="*/ 1250397 w 3165923"/>
                <a:gd name="connsiteY22" fmla="*/ 2952038 h 3788705"/>
                <a:gd name="connsiteX23" fmla="*/ 1274559 w 3165923"/>
                <a:gd name="connsiteY23" fmla="*/ 3077069 h 3788705"/>
                <a:gd name="connsiteX24" fmla="*/ 1268771 w 3165923"/>
                <a:gd name="connsiteY24" fmla="*/ 3182312 h 3788705"/>
                <a:gd name="connsiteX25" fmla="*/ 1286724 w 3165923"/>
                <a:gd name="connsiteY25" fmla="*/ 3261327 h 3788705"/>
                <a:gd name="connsiteX26" fmla="*/ 1300745 w 3165923"/>
                <a:gd name="connsiteY26" fmla="*/ 3330807 h 3788705"/>
                <a:gd name="connsiteX27" fmla="*/ 1339061 w 3165923"/>
                <a:gd name="connsiteY27" fmla="*/ 3419716 h 3788705"/>
                <a:gd name="connsiteX28" fmla="*/ 1396192 w 3165923"/>
                <a:gd name="connsiteY28" fmla="*/ 3548807 h 3788705"/>
                <a:gd name="connsiteX29" fmla="*/ 1463218 w 3165923"/>
                <a:gd name="connsiteY29" fmla="*/ 3544123 h 3788705"/>
                <a:gd name="connsiteX30" fmla="*/ 1557933 w 3165923"/>
                <a:gd name="connsiteY30" fmla="*/ 3625292 h 3788705"/>
                <a:gd name="connsiteX31" fmla="*/ 1644515 w 3165923"/>
                <a:gd name="connsiteY31" fmla="*/ 3649979 h 3788705"/>
                <a:gd name="connsiteX32" fmla="*/ 1756335 w 3165923"/>
                <a:gd name="connsiteY32" fmla="*/ 3704458 h 3788705"/>
                <a:gd name="connsiteX33" fmla="*/ 1923184 w 3165923"/>
                <a:gd name="connsiteY33" fmla="*/ 3777395 h 3788705"/>
                <a:gd name="connsiteX34" fmla="*/ 2105348 w 3165923"/>
                <a:gd name="connsiteY34" fmla="*/ 3788705 h 3788705"/>
                <a:gd name="connsiteX35" fmla="*/ 2238240 w 3165923"/>
                <a:gd name="connsiteY35" fmla="*/ 3776391 h 3788705"/>
                <a:gd name="connsiteX36" fmla="*/ 2416878 w 3165923"/>
                <a:gd name="connsiteY36" fmla="*/ 3786777 h 3788705"/>
                <a:gd name="connsiteX37" fmla="*/ 2542147 w 3165923"/>
                <a:gd name="connsiteY37" fmla="*/ 3782261 h 3788705"/>
                <a:gd name="connsiteX38" fmla="*/ 2666492 w 3165923"/>
                <a:gd name="connsiteY38" fmla="*/ 3757185 h 3788705"/>
                <a:gd name="connsiteX39" fmla="*/ 2887599 w 3165923"/>
                <a:gd name="connsiteY39" fmla="*/ 3735490 h 3788705"/>
                <a:gd name="connsiteX40" fmla="*/ 2974817 w 3165923"/>
                <a:gd name="connsiteY40" fmla="*/ 3702183 h 3788705"/>
                <a:gd name="connsiteX41" fmla="*/ 3161604 w 3165923"/>
                <a:gd name="connsiteY41" fmla="*/ 3630303 h 3788705"/>
                <a:gd name="connsiteX42" fmla="*/ 3105700 w 3165923"/>
                <a:gd name="connsiteY42" fmla="*/ 3486389 h 3788705"/>
                <a:gd name="connsiteX43" fmla="*/ 3099595 w 3165923"/>
                <a:gd name="connsiteY43" fmla="*/ 3421229 h 3788705"/>
                <a:gd name="connsiteX44" fmla="*/ 3053287 w 3165923"/>
                <a:gd name="connsiteY44" fmla="*/ 3385082 h 3788705"/>
                <a:gd name="connsiteX45" fmla="*/ 2997902 w 3165923"/>
                <a:gd name="connsiteY45" fmla="*/ 3277216 h 3788705"/>
                <a:gd name="connsiteX46" fmla="*/ 2958956 w 3165923"/>
                <a:gd name="connsiteY46" fmla="*/ 3219823 h 3788705"/>
                <a:gd name="connsiteX47" fmla="*/ 2912011 w 3165923"/>
                <a:gd name="connsiteY47" fmla="*/ 3099780 h 3788705"/>
                <a:gd name="connsiteX48" fmla="*/ 2848725 w 3165923"/>
                <a:gd name="connsiteY48" fmla="*/ 3010366 h 3788705"/>
                <a:gd name="connsiteX49" fmla="*/ 2790918 w 3165923"/>
                <a:gd name="connsiteY49" fmla="*/ 2896292 h 3788705"/>
                <a:gd name="connsiteX50" fmla="*/ 2713792 w 3165923"/>
                <a:gd name="connsiteY50" fmla="*/ 2771899 h 3788705"/>
                <a:gd name="connsiteX51" fmla="*/ 2597524 w 3165923"/>
                <a:gd name="connsiteY51" fmla="*/ 2648683 h 3788705"/>
                <a:gd name="connsiteX52" fmla="*/ 2566386 w 3165923"/>
                <a:gd name="connsiteY52" fmla="*/ 2570014 h 3788705"/>
                <a:gd name="connsiteX53" fmla="*/ 2493014 w 3165923"/>
                <a:gd name="connsiteY53" fmla="*/ 2481478 h 3788705"/>
                <a:gd name="connsiteX54" fmla="*/ 2409510 w 3165923"/>
                <a:gd name="connsiteY54" fmla="*/ 2330157 h 3788705"/>
                <a:gd name="connsiteX55" fmla="*/ 2316671 w 3165923"/>
                <a:gd name="connsiteY55" fmla="*/ 2194260 h 3788705"/>
                <a:gd name="connsiteX56" fmla="*/ 2223558 w 3165923"/>
                <a:gd name="connsiteY56" fmla="*/ 2068652 h 3788705"/>
                <a:gd name="connsiteX57" fmla="*/ 2191616 w 3165923"/>
                <a:gd name="connsiteY57" fmla="*/ 1952963 h 3788705"/>
                <a:gd name="connsiteX58" fmla="*/ 2116343 w 3165923"/>
                <a:gd name="connsiteY58" fmla="*/ 1845262 h 3788705"/>
                <a:gd name="connsiteX59" fmla="*/ 2018384 w 3165923"/>
                <a:gd name="connsiteY59" fmla="*/ 1675020 h 3788705"/>
                <a:gd name="connsiteX60" fmla="*/ 1939458 w 3165923"/>
                <a:gd name="connsiteY60" fmla="*/ 1563438 h 3788705"/>
                <a:gd name="connsiteX61" fmla="*/ 1834104 w 3165923"/>
                <a:gd name="connsiteY61" fmla="*/ 1469198 h 3788705"/>
                <a:gd name="connsiteX62" fmla="*/ 1765262 w 3165923"/>
                <a:gd name="connsiteY62" fmla="*/ 1303349 h 3788705"/>
                <a:gd name="connsiteX63" fmla="*/ 1675247 w 3165923"/>
                <a:gd name="connsiteY63" fmla="*/ 1233757 h 3788705"/>
                <a:gd name="connsiteX64" fmla="*/ 1620432 w 3165923"/>
                <a:gd name="connsiteY64" fmla="*/ 1138288 h 3788705"/>
                <a:gd name="connsiteX65" fmla="*/ 1568153 w 3165923"/>
                <a:gd name="connsiteY65" fmla="*/ 1103443 h 3788705"/>
                <a:gd name="connsiteX66" fmla="*/ 1572637 w 3165923"/>
                <a:gd name="connsiteY66" fmla="*/ 1013642 h 3788705"/>
                <a:gd name="connsiteX67" fmla="*/ 1532659 w 3165923"/>
                <a:gd name="connsiteY67" fmla="*/ 961242 h 3788705"/>
                <a:gd name="connsiteX68" fmla="*/ 1471311 w 3165923"/>
                <a:gd name="connsiteY68" fmla="*/ 923518 h 3788705"/>
                <a:gd name="connsiteX69" fmla="*/ 1410267 w 3165923"/>
                <a:gd name="connsiteY69" fmla="*/ 834180 h 3788705"/>
                <a:gd name="connsiteX70" fmla="*/ 1383579 w 3165923"/>
                <a:gd name="connsiteY70" fmla="*/ 752014 h 3788705"/>
                <a:gd name="connsiteX71" fmla="*/ 1352849 w 3165923"/>
                <a:gd name="connsiteY71" fmla="*/ 682959 h 3788705"/>
                <a:gd name="connsiteX72" fmla="*/ 1273661 w 3165923"/>
                <a:gd name="connsiteY72" fmla="*/ 603544 h 3788705"/>
                <a:gd name="connsiteX73" fmla="*/ 1152594 w 3165923"/>
                <a:gd name="connsiteY73" fmla="*/ 398692 h 3788705"/>
                <a:gd name="connsiteX74" fmla="*/ 1029615 w 3165923"/>
                <a:gd name="connsiteY74" fmla="*/ 299858 h 3788705"/>
                <a:gd name="connsiteX75" fmla="*/ 924314 w 3165923"/>
                <a:gd name="connsiteY75" fmla="*/ 147607 h 3788705"/>
                <a:gd name="connsiteX76" fmla="*/ 756406 w 3165923"/>
                <a:gd name="connsiteY76" fmla="*/ 80291 h 3788705"/>
                <a:gd name="connsiteX77" fmla="*/ 647211 w 3165923"/>
                <a:gd name="connsiteY77" fmla="*/ 0 h 3788705"/>
                <a:gd name="connsiteX78" fmla="*/ 352376 w 3165923"/>
                <a:gd name="connsiteY78" fmla="*/ 75949 h 3788705"/>
                <a:gd name="connsiteX79" fmla="*/ 119387 w 3165923"/>
                <a:gd name="connsiteY79" fmla="*/ 121884 h 3788705"/>
                <a:gd name="connsiteX80" fmla="*/ 0 w 3165923"/>
                <a:gd name="connsiteY80" fmla="*/ 215251 h 3788705"/>
                <a:gd name="connsiteX81" fmla="*/ 4175 w 3165923"/>
                <a:gd name="connsiteY81" fmla="*/ 285383 h 3788705"/>
                <a:gd name="connsiteX82" fmla="*/ 22378 w 3165923"/>
                <a:gd name="connsiteY82" fmla="*/ 381643 h 3788705"/>
                <a:gd name="connsiteX83" fmla="*/ 98301 w 3165923"/>
                <a:gd name="connsiteY83" fmla="*/ 473608 h 3788705"/>
                <a:gd name="connsiteX0" fmla="*/ 98301 w 3110933"/>
                <a:gd name="connsiteY0" fmla="*/ 473608 h 3788705"/>
                <a:gd name="connsiteX1" fmla="*/ 157332 w 3110933"/>
                <a:gd name="connsiteY1" fmla="*/ 560592 h 3788705"/>
                <a:gd name="connsiteX2" fmla="*/ 222667 w 3110933"/>
                <a:gd name="connsiteY2" fmla="*/ 678921 h 3788705"/>
                <a:gd name="connsiteX3" fmla="*/ 340843 w 3110933"/>
                <a:gd name="connsiteY3" fmla="*/ 814081 h 3788705"/>
                <a:gd name="connsiteX4" fmla="*/ 425297 w 3110933"/>
                <a:gd name="connsiteY4" fmla="*/ 897739 h 3788705"/>
                <a:gd name="connsiteX5" fmla="*/ 479436 w 3110933"/>
                <a:gd name="connsiteY5" fmla="*/ 1016692 h 3788705"/>
                <a:gd name="connsiteX6" fmla="*/ 535716 w 3110933"/>
                <a:gd name="connsiteY6" fmla="*/ 1158417 h 3788705"/>
                <a:gd name="connsiteX7" fmla="*/ 593671 w 3110933"/>
                <a:gd name="connsiteY7" fmla="*/ 1257499 h 3788705"/>
                <a:gd name="connsiteX8" fmla="*/ 676841 w 3110933"/>
                <a:gd name="connsiteY8" fmla="*/ 1401126 h 3788705"/>
                <a:gd name="connsiteX9" fmla="*/ 712635 w 3110933"/>
                <a:gd name="connsiteY9" fmla="*/ 1498408 h 3788705"/>
                <a:gd name="connsiteX10" fmla="*/ 757741 w 3110933"/>
                <a:gd name="connsiteY10" fmla="*/ 1630277 h 3788705"/>
                <a:gd name="connsiteX11" fmla="*/ 794246 w 3110933"/>
                <a:gd name="connsiteY11" fmla="*/ 1760866 h 3788705"/>
                <a:gd name="connsiteX12" fmla="*/ 871386 w 3110933"/>
                <a:gd name="connsiteY12" fmla="*/ 1858082 h 3788705"/>
                <a:gd name="connsiteX13" fmla="*/ 942931 w 3110933"/>
                <a:gd name="connsiteY13" fmla="*/ 1973869 h 3788705"/>
                <a:gd name="connsiteX14" fmla="*/ 968520 w 3110933"/>
                <a:gd name="connsiteY14" fmla="*/ 2085125 h 3788705"/>
                <a:gd name="connsiteX15" fmla="*/ 1015320 w 3110933"/>
                <a:gd name="connsiteY15" fmla="*/ 2187573 h 3788705"/>
                <a:gd name="connsiteX16" fmla="*/ 1030135 w 3110933"/>
                <a:gd name="connsiteY16" fmla="*/ 2279071 h 3788705"/>
                <a:gd name="connsiteX17" fmla="*/ 1049398 w 3110933"/>
                <a:gd name="connsiteY17" fmla="*/ 2391472 h 3788705"/>
                <a:gd name="connsiteX18" fmla="*/ 1089264 w 3110933"/>
                <a:gd name="connsiteY18" fmla="*/ 2538969 h 3788705"/>
                <a:gd name="connsiteX19" fmla="*/ 1127846 w 3110933"/>
                <a:gd name="connsiteY19" fmla="*/ 2663195 h 3788705"/>
                <a:gd name="connsiteX20" fmla="*/ 1146397 w 3110933"/>
                <a:gd name="connsiteY20" fmla="*/ 2773806 h 3788705"/>
                <a:gd name="connsiteX21" fmla="*/ 1171332 w 3110933"/>
                <a:gd name="connsiteY21" fmla="*/ 2882154 h 3788705"/>
                <a:gd name="connsiteX22" fmla="*/ 1250397 w 3110933"/>
                <a:gd name="connsiteY22" fmla="*/ 2952038 h 3788705"/>
                <a:gd name="connsiteX23" fmla="*/ 1274559 w 3110933"/>
                <a:gd name="connsiteY23" fmla="*/ 3077069 h 3788705"/>
                <a:gd name="connsiteX24" fmla="*/ 1268771 w 3110933"/>
                <a:gd name="connsiteY24" fmla="*/ 3182312 h 3788705"/>
                <a:gd name="connsiteX25" fmla="*/ 1286724 w 3110933"/>
                <a:gd name="connsiteY25" fmla="*/ 3261327 h 3788705"/>
                <a:gd name="connsiteX26" fmla="*/ 1300745 w 3110933"/>
                <a:gd name="connsiteY26" fmla="*/ 3330807 h 3788705"/>
                <a:gd name="connsiteX27" fmla="*/ 1339061 w 3110933"/>
                <a:gd name="connsiteY27" fmla="*/ 3419716 h 3788705"/>
                <a:gd name="connsiteX28" fmla="*/ 1396192 w 3110933"/>
                <a:gd name="connsiteY28" fmla="*/ 3548807 h 3788705"/>
                <a:gd name="connsiteX29" fmla="*/ 1463218 w 3110933"/>
                <a:gd name="connsiteY29" fmla="*/ 3544123 h 3788705"/>
                <a:gd name="connsiteX30" fmla="*/ 1557933 w 3110933"/>
                <a:gd name="connsiteY30" fmla="*/ 3625292 h 3788705"/>
                <a:gd name="connsiteX31" fmla="*/ 1644515 w 3110933"/>
                <a:gd name="connsiteY31" fmla="*/ 3649979 h 3788705"/>
                <a:gd name="connsiteX32" fmla="*/ 1756335 w 3110933"/>
                <a:gd name="connsiteY32" fmla="*/ 3704458 h 3788705"/>
                <a:gd name="connsiteX33" fmla="*/ 1923184 w 3110933"/>
                <a:gd name="connsiteY33" fmla="*/ 3777395 h 3788705"/>
                <a:gd name="connsiteX34" fmla="*/ 2105348 w 3110933"/>
                <a:gd name="connsiteY34" fmla="*/ 3788705 h 3788705"/>
                <a:gd name="connsiteX35" fmla="*/ 2238240 w 3110933"/>
                <a:gd name="connsiteY35" fmla="*/ 3776391 h 3788705"/>
                <a:gd name="connsiteX36" fmla="*/ 2416878 w 3110933"/>
                <a:gd name="connsiteY36" fmla="*/ 3786777 h 3788705"/>
                <a:gd name="connsiteX37" fmla="*/ 2542147 w 3110933"/>
                <a:gd name="connsiteY37" fmla="*/ 3782261 h 3788705"/>
                <a:gd name="connsiteX38" fmla="*/ 2666492 w 3110933"/>
                <a:gd name="connsiteY38" fmla="*/ 3757185 h 3788705"/>
                <a:gd name="connsiteX39" fmla="*/ 2887599 w 3110933"/>
                <a:gd name="connsiteY39" fmla="*/ 3735490 h 3788705"/>
                <a:gd name="connsiteX40" fmla="*/ 2974817 w 3110933"/>
                <a:gd name="connsiteY40" fmla="*/ 3702183 h 3788705"/>
                <a:gd name="connsiteX41" fmla="*/ 3011702 w 3110933"/>
                <a:gd name="connsiteY41" fmla="*/ 3660284 h 3788705"/>
                <a:gd name="connsiteX42" fmla="*/ 3105700 w 3110933"/>
                <a:gd name="connsiteY42" fmla="*/ 3486389 h 3788705"/>
                <a:gd name="connsiteX43" fmla="*/ 3099595 w 3110933"/>
                <a:gd name="connsiteY43" fmla="*/ 3421229 h 3788705"/>
                <a:gd name="connsiteX44" fmla="*/ 3053287 w 3110933"/>
                <a:gd name="connsiteY44" fmla="*/ 3385082 h 3788705"/>
                <a:gd name="connsiteX45" fmla="*/ 2997902 w 3110933"/>
                <a:gd name="connsiteY45" fmla="*/ 3277216 h 3788705"/>
                <a:gd name="connsiteX46" fmla="*/ 2958956 w 3110933"/>
                <a:gd name="connsiteY46" fmla="*/ 3219823 h 3788705"/>
                <a:gd name="connsiteX47" fmla="*/ 2912011 w 3110933"/>
                <a:gd name="connsiteY47" fmla="*/ 3099780 h 3788705"/>
                <a:gd name="connsiteX48" fmla="*/ 2848725 w 3110933"/>
                <a:gd name="connsiteY48" fmla="*/ 3010366 h 3788705"/>
                <a:gd name="connsiteX49" fmla="*/ 2790918 w 3110933"/>
                <a:gd name="connsiteY49" fmla="*/ 2896292 h 3788705"/>
                <a:gd name="connsiteX50" fmla="*/ 2713792 w 3110933"/>
                <a:gd name="connsiteY50" fmla="*/ 2771899 h 3788705"/>
                <a:gd name="connsiteX51" fmla="*/ 2597524 w 3110933"/>
                <a:gd name="connsiteY51" fmla="*/ 2648683 h 3788705"/>
                <a:gd name="connsiteX52" fmla="*/ 2566386 w 3110933"/>
                <a:gd name="connsiteY52" fmla="*/ 2570014 h 3788705"/>
                <a:gd name="connsiteX53" fmla="*/ 2493014 w 3110933"/>
                <a:gd name="connsiteY53" fmla="*/ 2481478 h 3788705"/>
                <a:gd name="connsiteX54" fmla="*/ 2409510 w 3110933"/>
                <a:gd name="connsiteY54" fmla="*/ 2330157 h 3788705"/>
                <a:gd name="connsiteX55" fmla="*/ 2316671 w 3110933"/>
                <a:gd name="connsiteY55" fmla="*/ 2194260 h 3788705"/>
                <a:gd name="connsiteX56" fmla="*/ 2223558 w 3110933"/>
                <a:gd name="connsiteY56" fmla="*/ 2068652 h 3788705"/>
                <a:gd name="connsiteX57" fmla="*/ 2191616 w 3110933"/>
                <a:gd name="connsiteY57" fmla="*/ 1952963 h 3788705"/>
                <a:gd name="connsiteX58" fmla="*/ 2116343 w 3110933"/>
                <a:gd name="connsiteY58" fmla="*/ 1845262 h 3788705"/>
                <a:gd name="connsiteX59" fmla="*/ 2018384 w 3110933"/>
                <a:gd name="connsiteY59" fmla="*/ 1675020 h 3788705"/>
                <a:gd name="connsiteX60" fmla="*/ 1939458 w 3110933"/>
                <a:gd name="connsiteY60" fmla="*/ 1563438 h 3788705"/>
                <a:gd name="connsiteX61" fmla="*/ 1834104 w 3110933"/>
                <a:gd name="connsiteY61" fmla="*/ 1469198 h 3788705"/>
                <a:gd name="connsiteX62" fmla="*/ 1765262 w 3110933"/>
                <a:gd name="connsiteY62" fmla="*/ 1303349 h 3788705"/>
                <a:gd name="connsiteX63" fmla="*/ 1675247 w 3110933"/>
                <a:gd name="connsiteY63" fmla="*/ 1233757 h 3788705"/>
                <a:gd name="connsiteX64" fmla="*/ 1620432 w 3110933"/>
                <a:gd name="connsiteY64" fmla="*/ 1138288 h 3788705"/>
                <a:gd name="connsiteX65" fmla="*/ 1568153 w 3110933"/>
                <a:gd name="connsiteY65" fmla="*/ 1103443 h 3788705"/>
                <a:gd name="connsiteX66" fmla="*/ 1572637 w 3110933"/>
                <a:gd name="connsiteY66" fmla="*/ 1013642 h 3788705"/>
                <a:gd name="connsiteX67" fmla="*/ 1532659 w 3110933"/>
                <a:gd name="connsiteY67" fmla="*/ 961242 h 3788705"/>
                <a:gd name="connsiteX68" fmla="*/ 1471311 w 3110933"/>
                <a:gd name="connsiteY68" fmla="*/ 923518 h 3788705"/>
                <a:gd name="connsiteX69" fmla="*/ 1410267 w 3110933"/>
                <a:gd name="connsiteY69" fmla="*/ 834180 h 3788705"/>
                <a:gd name="connsiteX70" fmla="*/ 1383579 w 3110933"/>
                <a:gd name="connsiteY70" fmla="*/ 752014 h 3788705"/>
                <a:gd name="connsiteX71" fmla="*/ 1352849 w 3110933"/>
                <a:gd name="connsiteY71" fmla="*/ 682959 h 3788705"/>
                <a:gd name="connsiteX72" fmla="*/ 1273661 w 3110933"/>
                <a:gd name="connsiteY72" fmla="*/ 603544 h 3788705"/>
                <a:gd name="connsiteX73" fmla="*/ 1152594 w 3110933"/>
                <a:gd name="connsiteY73" fmla="*/ 398692 h 3788705"/>
                <a:gd name="connsiteX74" fmla="*/ 1029615 w 3110933"/>
                <a:gd name="connsiteY74" fmla="*/ 299858 h 3788705"/>
                <a:gd name="connsiteX75" fmla="*/ 924314 w 3110933"/>
                <a:gd name="connsiteY75" fmla="*/ 147607 h 3788705"/>
                <a:gd name="connsiteX76" fmla="*/ 756406 w 3110933"/>
                <a:gd name="connsiteY76" fmla="*/ 80291 h 3788705"/>
                <a:gd name="connsiteX77" fmla="*/ 647211 w 3110933"/>
                <a:gd name="connsiteY77" fmla="*/ 0 h 3788705"/>
                <a:gd name="connsiteX78" fmla="*/ 352376 w 3110933"/>
                <a:gd name="connsiteY78" fmla="*/ 75949 h 3788705"/>
                <a:gd name="connsiteX79" fmla="*/ 119387 w 3110933"/>
                <a:gd name="connsiteY79" fmla="*/ 121884 h 3788705"/>
                <a:gd name="connsiteX80" fmla="*/ 0 w 3110933"/>
                <a:gd name="connsiteY80" fmla="*/ 215251 h 3788705"/>
                <a:gd name="connsiteX81" fmla="*/ 4175 w 3110933"/>
                <a:gd name="connsiteY81" fmla="*/ 285383 h 3788705"/>
                <a:gd name="connsiteX82" fmla="*/ 22378 w 3110933"/>
                <a:gd name="connsiteY82" fmla="*/ 381643 h 3788705"/>
                <a:gd name="connsiteX83" fmla="*/ 98301 w 3110933"/>
                <a:gd name="connsiteY83" fmla="*/ 473608 h 3788705"/>
                <a:gd name="connsiteX0" fmla="*/ 98301 w 3099595"/>
                <a:gd name="connsiteY0" fmla="*/ 473608 h 3788705"/>
                <a:gd name="connsiteX1" fmla="*/ 157332 w 3099595"/>
                <a:gd name="connsiteY1" fmla="*/ 560592 h 3788705"/>
                <a:gd name="connsiteX2" fmla="*/ 222667 w 3099595"/>
                <a:gd name="connsiteY2" fmla="*/ 678921 h 3788705"/>
                <a:gd name="connsiteX3" fmla="*/ 340843 w 3099595"/>
                <a:gd name="connsiteY3" fmla="*/ 814081 h 3788705"/>
                <a:gd name="connsiteX4" fmla="*/ 425297 w 3099595"/>
                <a:gd name="connsiteY4" fmla="*/ 897739 h 3788705"/>
                <a:gd name="connsiteX5" fmla="*/ 479436 w 3099595"/>
                <a:gd name="connsiteY5" fmla="*/ 1016692 h 3788705"/>
                <a:gd name="connsiteX6" fmla="*/ 535716 w 3099595"/>
                <a:gd name="connsiteY6" fmla="*/ 1158417 h 3788705"/>
                <a:gd name="connsiteX7" fmla="*/ 593671 w 3099595"/>
                <a:gd name="connsiteY7" fmla="*/ 1257499 h 3788705"/>
                <a:gd name="connsiteX8" fmla="*/ 676841 w 3099595"/>
                <a:gd name="connsiteY8" fmla="*/ 1401126 h 3788705"/>
                <a:gd name="connsiteX9" fmla="*/ 712635 w 3099595"/>
                <a:gd name="connsiteY9" fmla="*/ 1498408 h 3788705"/>
                <a:gd name="connsiteX10" fmla="*/ 757741 w 3099595"/>
                <a:gd name="connsiteY10" fmla="*/ 1630277 h 3788705"/>
                <a:gd name="connsiteX11" fmla="*/ 794246 w 3099595"/>
                <a:gd name="connsiteY11" fmla="*/ 1760866 h 3788705"/>
                <a:gd name="connsiteX12" fmla="*/ 871386 w 3099595"/>
                <a:gd name="connsiteY12" fmla="*/ 1858082 h 3788705"/>
                <a:gd name="connsiteX13" fmla="*/ 942931 w 3099595"/>
                <a:gd name="connsiteY13" fmla="*/ 1973869 h 3788705"/>
                <a:gd name="connsiteX14" fmla="*/ 968520 w 3099595"/>
                <a:gd name="connsiteY14" fmla="*/ 2085125 h 3788705"/>
                <a:gd name="connsiteX15" fmla="*/ 1015320 w 3099595"/>
                <a:gd name="connsiteY15" fmla="*/ 2187573 h 3788705"/>
                <a:gd name="connsiteX16" fmla="*/ 1030135 w 3099595"/>
                <a:gd name="connsiteY16" fmla="*/ 2279071 h 3788705"/>
                <a:gd name="connsiteX17" fmla="*/ 1049398 w 3099595"/>
                <a:gd name="connsiteY17" fmla="*/ 2391472 h 3788705"/>
                <a:gd name="connsiteX18" fmla="*/ 1089264 w 3099595"/>
                <a:gd name="connsiteY18" fmla="*/ 2538969 h 3788705"/>
                <a:gd name="connsiteX19" fmla="*/ 1127846 w 3099595"/>
                <a:gd name="connsiteY19" fmla="*/ 2663195 h 3788705"/>
                <a:gd name="connsiteX20" fmla="*/ 1146397 w 3099595"/>
                <a:gd name="connsiteY20" fmla="*/ 2773806 h 3788705"/>
                <a:gd name="connsiteX21" fmla="*/ 1171332 w 3099595"/>
                <a:gd name="connsiteY21" fmla="*/ 2882154 h 3788705"/>
                <a:gd name="connsiteX22" fmla="*/ 1250397 w 3099595"/>
                <a:gd name="connsiteY22" fmla="*/ 2952038 h 3788705"/>
                <a:gd name="connsiteX23" fmla="*/ 1274559 w 3099595"/>
                <a:gd name="connsiteY23" fmla="*/ 3077069 h 3788705"/>
                <a:gd name="connsiteX24" fmla="*/ 1268771 w 3099595"/>
                <a:gd name="connsiteY24" fmla="*/ 3182312 h 3788705"/>
                <a:gd name="connsiteX25" fmla="*/ 1286724 w 3099595"/>
                <a:gd name="connsiteY25" fmla="*/ 3261327 h 3788705"/>
                <a:gd name="connsiteX26" fmla="*/ 1300745 w 3099595"/>
                <a:gd name="connsiteY26" fmla="*/ 3330807 h 3788705"/>
                <a:gd name="connsiteX27" fmla="*/ 1339061 w 3099595"/>
                <a:gd name="connsiteY27" fmla="*/ 3419716 h 3788705"/>
                <a:gd name="connsiteX28" fmla="*/ 1396192 w 3099595"/>
                <a:gd name="connsiteY28" fmla="*/ 3548807 h 3788705"/>
                <a:gd name="connsiteX29" fmla="*/ 1463218 w 3099595"/>
                <a:gd name="connsiteY29" fmla="*/ 3544123 h 3788705"/>
                <a:gd name="connsiteX30" fmla="*/ 1557933 w 3099595"/>
                <a:gd name="connsiteY30" fmla="*/ 3625292 h 3788705"/>
                <a:gd name="connsiteX31" fmla="*/ 1644515 w 3099595"/>
                <a:gd name="connsiteY31" fmla="*/ 3649979 h 3788705"/>
                <a:gd name="connsiteX32" fmla="*/ 1756335 w 3099595"/>
                <a:gd name="connsiteY32" fmla="*/ 3704458 h 3788705"/>
                <a:gd name="connsiteX33" fmla="*/ 1923184 w 3099595"/>
                <a:gd name="connsiteY33" fmla="*/ 3777395 h 3788705"/>
                <a:gd name="connsiteX34" fmla="*/ 2105348 w 3099595"/>
                <a:gd name="connsiteY34" fmla="*/ 3788705 h 3788705"/>
                <a:gd name="connsiteX35" fmla="*/ 2238240 w 3099595"/>
                <a:gd name="connsiteY35" fmla="*/ 3776391 h 3788705"/>
                <a:gd name="connsiteX36" fmla="*/ 2416878 w 3099595"/>
                <a:gd name="connsiteY36" fmla="*/ 3786777 h 3788705"/>
                <a:gd name="connsiteX37" fmla="*/ 2542147 w 3099595"/>
                <a:gd name="connsiteY37" fmla="*/ 3782261 h 3788705"/>
                <a:gd name="connsiteX38" fmla="*/ 2666492 w 3099595"/>
                <a:gd name="connsiteY38" fmla="*/ 3757185 h 3788705"/>
                <a:gd name="connsiteX39" fmla="*/ 2887599 w 3099595"/>
                <a:gd name="connsiteY39" fmla="*/ 3735490 h 3788705"/>
                <a:gd name="connsiteX40" fmla="*/ 2974817 w 3099595"/>
                <a:gd name="connsiteY40" fmla="*/ 3702183 h 3788705"/>
                <a:gd name="connsiteX41" fmla="*/ 3011702 w 3099595"/>
                <a:gd name="connsiteY41" fmla="*/ 3660284 h 3788705"/>
                <a:gd name="connsiteX42" fmla="*/ 3053234 w 3099595"/>
                <a:gd name="connsiteY42" fmla="*/ 3501379 h 3788705"/>
                <a:gd name="connsiteX43" fmla="*/ 3099595 w 3099595"/>
                <a:gd name="connsiteY43" fmla="*/ 3421229 h 3788705"/>
                <a:gd name="connsiteX44" fmla="*/ 3053287 w 3099595"/>
                <a:gd name="connsiteY44" fmla="*/ 3385082 h 3788705"/>
                <a:gd name="connsiteX45" fmla="*/ 2997902 w 3099595"/>
                <a:gd name="connsiteY45" fmla="*/ 3277216 h 3788705"/>
                <a:gd name="connsiteX46" fmla="*/ 2958956 w 3099595"/>
                <a:gd name="connsiteY46" fmla="*/ 3219823 h 3788705"/>
                <a:gd name="connsiteX47" fmla="*/ 2912011 w 3099595"/>
                <a:gd name="connsiteY47" fmla="*/ 3099780 h 3788705"/>
                <a:gd name="connsiteX48" fmla="*/ 2848725 w 3099595"/>
                <a:gd name="connsiteY48" fmla="*/ 3010366 h 3788705"/>
                <a:gd name="connsiteX49" fmla="*/ 2790918 w 3099595"/>
                <a:gd name="connsiteY49" fmla="*/ 2896292 h 3788705"/>
                <a:gd name="connsiteX50" fmla="*/ 2713792 w 3099595"/>
                <a:gd name="connsiteY50" fmla="*/ 2771899 h 3788705"/>
                <a:gd name="connsiteX51" fmla="*/ 2597524 w 3099595"/>
                <a:gd name="connsiteY51" fmla="*/ 2648683 h 3788705"/>
                <a:gd name="connsiteX52" fmla="*/ 2566386 w 3099595"/>
                <a:gd name="connsiteY52" fmla="*/ 2570014 h 3788705"/>
                <a:gd name="connsiteX53" fmla="*/ 2493014 w 3099595"/>
                <a:gd name="connsiteY53" fmla="*/ 2481478 h 3788705"/>
                <a:gd name="connsiteX54" fmla="*/ 2409510 w 3099595"/>
                <a:gd name="connsiteY54" fmla="*/ 2330157 h 3788705"/>
                <a:gd name="connsiteX55" fmla="*/ 2316671 w 3099595"/>
                <a:gd name="connsiteY55" fmla="*/ 2194260 h 3788705"/>
                <a:gd name="connsiteX56" fmla="*/ 2223558 w 3099595"/>
                <a:gd name="connsiteY56" fmla="*/ 2068652 h 3788705"/>
                <a:gd name="connsiteX57" fmla="*/ 2191616 w 3099595"/>
                <a:gd name="connsiteY57" fmla="*/ 1952963 h 3788705"/>
                <a:gd name="connsiteX58" fmla="*/ 2116343 w 3099595"/>
                <a:gd name="connsiteY58" fmla="*/ 1845262 h 3788705"/>
                <a:gd name="connsiteX59" fmla="*/ 2018384 w 3099595"/>
                <a:gd name="connsiteY59" fmla="*/ 1675020 h 3788705"/>
                <a:gd name="connsiteX60" fmla="*/ 1939458 w 3099595"/>
                <a:gd name="connsiteY60" fmla="*/ 1563438 h 3788705"/>
                <a:gd name="connsiteX61" fmla="*/ 1834104 w 3099595"/>
                <a:gd name="connsiteY61" fmla="*/ 1469198 h 3788705"/>
                <a:gd name="connsiteX62" fmla="*/ 1765262 w 3099595"/>
                <a:gd name="connsiteY62" fmla="*/ 1303349 h 3788705"/>
                <a:gd name="connsiteX63" fmla="*/ 1675247 w 3099595"/>
                <a:gd name="connsiteY63" fmla="*/ 1233757 h 3788705"/>
                <a:gd name="connsiteX64" fmla="*/ 1620432 w 3099595"/>
                <a:gd name="connsiteY64" fmla="*/ 1138288 h 3788705"/>
                <a:gd name="connsiteX65" fmla="*/ 1568153 w 3099595"/>
                <a:gd name="connsiteY65" fmla="*/ 1103443 h 3788705"/>
                <a:gd name="connsiteX66" fmla="*/ 1572637 w 3099595"/>
                <a:gd name="connsiteY66" fmla="*/ 1013642 h 3788705"/>
                <a:gd name="connsiteX67" fmla="*/ 1532659 w 3099595"/>
                <a:gd name="connsiteY67" fmla="*/ 961242 h 3788705"/>
                <a:gd name="connsiteX68" fmla="*/ 1471311 w 3099595"/>
                <a:gd name="connsiteY68" fmla="*/ 923518 h 3788705"/>
                <a:gd name="connsiteX69" fmla="*/ 1410267 w 3099595"/>
                <a:gd name="connsiteY69" fmla="*/ 834180 h 3788705"/>
                <a:gd name="connsiteX70" fmla="*/ 1383579 w 3099595"/>
                <a:gd name="connsiteY70" fmla="*/ 752014 h 3788705"/>
                <a:gd name="connsiteX71" fmla="*/ 1352849 w 3099595"/>
                <a:gd name="connsiteY71" fmla="*/ 682959 h 3788705"/>
                <a:gd name="connsiteX72" fmla="*/ 1273661 w 3099595"/>
                <a:gd name="connsiteY72" fmla="*/ 603544 h 3788705"/>
                <a:gd name="connsiteX73" fmla="*/ 1152594 w 3099595"/>
                <a:gd name="connsiteY73" fmla="*/ 398692 h 3788705"/>
                <a:gd name="connsiteX74" fmla="*/ 1029615 w 3099595"/>
                <a:gd name="connsiteY74" fmla="*/ 299858 h 3788705"/>
                <a:gd name="connsiteX75" fmla="*/ 924314 w 3099595"/>
                <a:gd name="connsiteY75" fmla="*/ 147607 h 3788705"/>
                <a:gd name="connsiteX76" fmla="*/ 756406 w 3099595"/>
                <a:gd name="connsiteY76" fmla="*/ 80291 h 3788705"/>
                <a:gd name="connsiteX77" fmla="*/ 647211 w 3099595"/>
                <a:gd name="connsiteY77" fmla="*/ 0 h 3788705"/>
                <a:gd name="connsiteX78" fmla="*/ 352376 w 3099595"/>
                <a:gd name="connsiteY78" fmla="*/ 75949 h 3788705"/>
                <a:gd name="connsiteX79" fmla="*/ 119387 w 3099595"/>
                <a:gd name="connsiteY79" fmla="*/ 121884 h 3788705"/>
                <a:gd name="connsiteX80" fmla="*/ 0 w 3099595"/>
                <a:gd name="connsiteY80" fmla="*/ 215251 h 3788705"/>
                <a:gd name="connsiteX81" fmla="*/ 4175 w 3099595"/>
                <a:gd name="connsiteY81" fmla="*/ 285383 h 3788705"/>
                <a:gd name="connsiteX82" fmla="*/ 22378 w 3099595"/>
                <a:gd name="connsiteY82" fmla="*/ 381643 h 3788705"/>
                <a:gd name="connsiteX83" fmla="*/ 98301 w 3099595"/>
                <a:gd name="connsiteY83" fmla="*/ 473608 h 3788705"/>
                <a:gd name="connsiteX0" fmla="*/ 98301 w 3099595"/>
                <a:gd name="connsiteY0" fmla="*/ 473608 h 3788705"/>
                <a:gd name="connsiteX1" fmla="*/ 157332 w 3099595"/>
                <a:gd name="connsiteY1" fmla="*/ 560592 h 3788705"/>
                <a:gd name="connsiteX2" fmla="*/ 222667 w 3099595"/>
                <a:gd name="connsiteY2" fmla="*/ 678921 h 3788705"/>
                <a:gd name="connsiteX3" fmla="*/ 340843 w 3099595"/>
                <a:gd name="connsiteY3" fmla="*/ 814081 h 3788705"/>
                <a:gd name="connsiteX4" fmla="*/ 425297 w 3099595"/>
                <a:gd name="connsiteY4" fmla="*/ 897739 h 3788705"/>
                <a:gd name="connsiteX5" fmla="*/ 479436 w 3099595"/>
                <a:gd name="connsiteY5" fmla="*/ 1016692 h 3788705"/>
                <a:gd name="connsiteX6" fmla="*/ 535716 w 3099595"/>
                <a:gd name="connsiteY6" fmla="*/ 1158417 h 3788705"/>
                <a:gd name="connsiteX7" fmla="*/ 593671 w 3099595"/>
                <a:gd name="connsiteY7" fmla="*/ 1257499 h 3788705"/>
                <a:gd name="connsiteX8" fmla="*/ 676841 w 3099595"/>
                <a:gd name="connsiteY8" fmla="*/ 1401126 h 3788705"/>
                <a:gd name="connsiteX9" fmla="*/ 712635 w 3099595"/>
                <a:gd name="connsiteY9" fmla="*/ 1498408 h 3788705"/>
                <a:gd name="connsiteX10" fmla="*/ 757741 w 3099595"/>
                <a:gd name="connsiteY10" fmla="*/ 1630277 h 3788705"/>
                <a:gd name="connsiteX11" fmla="*/ 794246 w 3099595"/>
                <a:gd name="connsiteY11" fmla="*/ 1760866 h 3788705"/>
                <a:gd name="connsiteX12" fmla="*/ 871386 w 3099595"/>
                <a:gd name="connsiteY12" fmla="*/ 1858082 h 3788705"/>
                <a:gd name="connsiteX13" fmla="*/ 942931 w 3099595"/>
                <a:gd name="connsiteY13" fmla="*/ 1973869 h 3788705"/>
                <a:gd name="connsiteX14" fmla="*/ 968520 w 3099595"/>
                <a:gd name="connsiteY14" fmla="*/ 2085125 h 3788705"/>
                <a:gd name="connsiteX15" fmla="*/ 1015320 w 3099595"/>
                <a:gd name="connsiteY15" fmla="*/ 2187573 h 3788705"/>
                <a:gd name="connsiteX16" fmla="*/ 1030135 w 3099595"/>
                <a:gd name="connsiteY16" fmla="*/ 2279071 h 3788705"/>
                <a:gd name="connsiteX17" fmla="*/ 1049398 w 3099595"/>
                <a:gd name="connsiteY17" fmla="*/ 2391472 h 3788705"/>
                <a:gd name="connsiteX18" fmla="*/ 1089264 w 3099595"/>
                <a:gd name="connsiteY18" fmla="*/ 2538969 h 3788705"/>
                <a:gd name="connsiteX19" fmla="*/ 1127846 w 3099595"/>
                <a:gd name="connsiteY19" fmla="*/ 2663195 h 3788705"/>
                <a:gd name="connsiteX20" fmla="*/ 1146397 w 3099595"/>
                <a:gd name="connsiteY20" fmla="*/ 2773806 h 3788705"/>
                <a:gd name="connsiteX21" fmla="*/ 1171332 w 3099595"/>
                <a:gd name="connsiteY21" fmla="*/ 2882154 h 3788705"/>
                <a:gd name="connsiteX22" fmla="*/ 1250397 w 3099595"/>
                <a:gd name="connsiteY22" fmla="*/ 2952038 h 3788705"/>
                <a:gd name="connsiteX23" fmla="*/ 1274559 w 3099595"/>
                <a:gd name="connsiteY23" fmla="*/ 3077069 h 3788705"/>
                <a:gd name="connsiteX24" fmla="*/ 1268771 w 3099595"/>
                <a:gd name="connsiteY24" fmla="*/ 3182312 h 3788705"/>
                <a:gd name="connsiteX25" fmla="*/ 1286724 w 3099595"/>
                <a:gd name="connsiteY25" fmla="*/ 3261327 h 3788705"/>
                <a:gd name="connsiteX26" fmla="*/ 1300745 w 3099595"/>
                <a:gd name="connsiteY26" fmla="*/ 3330807 h 3788705"/>
                <a:gd name="connsiteX27" fmla="*/ 1339061 w 3099595"/>
                <a:gd name="connsiteY27" fmla="*/ 3419716 h 3788705"/>
                <a:gd name="connsiteX28" fmla="*/ 1396192 w 3099595"/>
                <a:gd name="connsiteY28" fmla="*/ 3548807 h 3788705"/>
                <a:gd name="connsiteX29" fmla="*/ 1463218 w 3099595"/>
                <a:gd name="connsiteY29" fmla="*/ 3544123 h 3788705"/>
                <a:gd name="connsiteX30" fmla="*/ 1557933 w 3099595"/>
                <a:gd name="connsiteY30" fmla="*/ 3625292 h 3788705"/>
                <a:gd name="connsiteX31" fmla="*/ 1644515 w 3099595"/>
                <a:gd name="connsiteY31" fmla="*/ 3649979 h 3788705"/>
                <a:gd name="connsiteX32" fmla="*/ 1756335 w 3099595"/>
                <a:gd name="connsiteY32" fmla="*/ 3704458 h 3788705"/>
                <a:gd name="connsiteX33" fmla="*/ 1923184 w 3099595"/>
                <a:gd name="connsiteY33" fmla="*/ 3777395 h 3788705"/>
                <a:gd name="connsiteX34" fmla="*/ 2105348 w 3099595"/>
                <a:gd name="connsiteY34" fmla="*/ 3788705 h 3788705"/>
                <a:gd name="connsiteX35" fmla="*/ 2238240 w 3099595"/>
                <a:gd name="connsiteY35" fmla="*/ 3776391 h 3788705"/>
                <a:gd name="connsiteX36" fmla="*/ 2416878 w 3099595"/>
                <a:gd name="connsiteY36" fmla="*/ 3786777 h 3788705"/>
                <a:gd name="connsiteX37" fmla="*/ 2542147 w 3099595"/>
                <a:gd name="connsiteY37" fmla="*/ 3782261 h 3788705"/>
                <a:gd name="connsiteX38" fmla="*/ 2666492 w 3099595"/>
                <a:gd name="connsiteY38" fmla="*/ 3757185 h 3788705"/>
                <a:gd name="connsiteX39" fmla="*/ 2887599 w 3099595"/>
                <a:gd name="connsiteY39" fmla="*/ 3735490 h 3788705"/>
                <a:gd name="connsiteX40" fmla="*/ 2974817 w 3099595"/>
                <a:gd name="connsiteY40" fmla="*/ 3702183 h 3788705"/>
                <a:gd name="connsiteX41" fmla="*/ 3011702 w 3099595"/>
                <a:gd name="connsiteY41" fmla="*/ 3660284 h 3788705"/>
                <a:gd name="connsiteX42" fmla="*/ 3053234 w 3099595"/>
                <a:gd name="connsiteY42" fmla="*/ 3501379 h 3788705"/>
                <a:gd name="connsiteX43" fmla="*/ 3099595 w 3099595"/>
                <a:gd name="connsiteY43" fmla="*/ 3421229 h 3788705"/>
                <a:gd name="connsiteX44" fmla="*/ 3015811 w 3099595"/>
                <a:gd name="connsiteY44" fmla="*/ 3400072 h 3788705"/>
                <a:gd name="connsiteX45" fmla="*/ 2997902 w 3099595"/>
                <a:gd name="connsiteY45" fmla="*/ 3277216 h 3788705"/>
                <a:gd name="connsiteX46" fmla="*/ 2958956 w 3099595"/>
                <a:gd name="connsiteY46" fmla="*/ 3219823 h 3788705"/>
                <a:gd name="connsiteX47" fmla="*/ 2912011 w 3099595"/>
                <a:gd name="connsiteY47" fmla="*/ 3099780 h 3788705"/>
                <a:gd name="connsiteX48" fmla="*/ 2848725 w 3099595"/>
                <a:gd name="connsiteY48" fmla="*/ 3010366 h 3788705"/>
                <a:gd name="connsiteX49" fmla="*/ 2790918 w 3099595"/>
                <a:gd name="connsiteY49" fmla="*/ 2896292 h 3788705"/>
                <a:gd name="connsiteX50" fmla="*/ 2713792 w 3099595"/>
                <a:gd name="connsiteY50" fmla="*/ 2771899 h 3788705"/>
                <a:gd name="connsiteX51" fmla="*/ 2597524 w 3099595"/>
                <a:gd name="connsiteY51" fmla="*/ 2648683 h 3788705"/>
                <a:gd name="connsiteX52" fmla="*/ 2566386 w 3099595"/>
                <a:gd name="connsiteY52" fmla="*/ 2570014 h 3788705"/>
                <a:gd name="connsiteX53" fmla="*/ 2493014 w 3099595"/>
                <a:gd name="connsiteY53" fmla="*/ 2481478 h 3788705"/>
                <a:gd name="connsiteX54" fmla="*/ 2409510 w 3099595"/>
                <a:gd name="connsiteY54" fmla="*/ 2330157 h 3788705"/>
                <a:gd name="connsiteX55" fmla="*/ 2316671 w 3099595"/>
                <a:gd name="connsiteY55" fmla="*/ 2194260 h 3788705"/>
                <a:gd name="connsiteX56" fmla="*/ 2223558 w 3099595"/>
                <a:gd name="connsiteY56" fmla="*/ 2068652 h 3788705"/>
                <a:gd name="connsiteX57" fmla="*/ 2191616 w 3099595"/>
                <a:gd name="connsiteY57" fmla="*/ 1952963 h 3788705"/>
                <a:gd name="connsiteX58" fmla="*/ 2116343 w 3099595"/>
                <a:gd name="connsiteY58" fmla="*/ 1845262 h 3788705"/>
                <a:gd name="connsiteX59" fmla="*/ 2018384 w 3099595"/>
                <a:gd name="connsiteY59" fmla="*/ 1675020 h 3788705"/>
                <a:gd name="connsiteX60" fmla="*/ 1939458 w 3099595"/>
                <a:gd name="connsiteY60" fmla="*/ 1563438 h 3788705"/>
                <a:gd name="connsiteX61" fmla="*/ 1834104 w 3099595"/>
                <a:gd name="connsiteY61" fmla="*/ 1469198 h 3788705"/>
                <a:gd name="connsiteX62" fmla="*/ 1765262 w 3099595"/>
                <a:gd name="connsiteY62" fmla="*/ 1303349 h 3788705"/>
                <a:gd name="connsiteX63" fmla="*/ 1675247 w 3099595"/>
                <a:gd name="connsiteY63" fmla="*/ 1233757 h 3788705"/>
                <a:gd name="connsiteX64" fmla="*/ 1620432 w 3099595"/>
                <a:gd name="connsiteY64" fmla="*/ 1138288 h 3788705"/>
                <a:gd name="connsiteX65" fmla="*/ 1568153 w 3099595"/>
                <a:gd name="connsiteY65" fmla="*/ 1103443 h 3788705"/>
                <a:gd name="connsiteX66" fmla="*/ 1572637 w 3099595"/>
                <a:gd name="connsiteY66" fmla="*/ 1013642 h 3788705"/>
                <a:gd name="connsiteX67" fmla="*/ 1532659 w 3099595"/>
                <a:gd name="connsiteY67" fmla="*/ 961242 h 3788705"/>
                <a:gd name="connsiteX68" fmla="*/ 1471311 w 3099595"/>
                <a:gd name="connsiteY68" fmla="*/ 923518 h 3788705"/>
                <a:gd name="connsiteX69" fmla="*/ 1410267 w 3099595"/>
                <a:gd name="connsiteY69" fmla="*/ 834180 h 3788705"/>
                <a:gd name="connsiteX70" fmla="*/ 1383579 w 3099595"/>
                <a:gd name="connsiteY70" fmla="*/ 752014 h 3788705"/>
                <a:gd name="connsiteX71" fmla="*/ 1352849 w 3099595"/>
                <a:gd name="connsiteY71" fmla="*/ 682959 h 3788705"/>
                <a:gd name="connsiteX72" fmla="*/ 1273661 w 3099595"/>
                <a:gd name="connsiteY72" fmla="*/ 603544 h 3788705"/>
                <a:gd name="connsiteX73" fmla="*/ 1152594 w 3099595"/>
                <a:gd name="connsiteY73" fmla="*/ 398692 h 3788705"/>
                <a:gd name="connsiteX74" fmla="*/ 1029615 w 3099595"/>
                <a:gd name="connsiteY74" fmla="*/ 299858 h 3788705"/>
                <a:gd name="connsiteX75" fmla="*/ 924314 w 3099595"/>
                <a:gd name="connsiteY75" fmla="*/ 147607 h 3788705"/>
                <a:gd name="connsiteX76" fmla="*/ 756406 w 3099595"/>
                <a:gd name="connsiteY76" fmla="*/ 80291 h 3788705"/>
                <a:gd name="connsiteX77" fmla="*/ 647211 w 3099595"/>
                <a:gd name="connsiteY77" fmla="*/ 0 h 3788705"/>
                <a:gd name="connsiteX78" fmla="*/ 352376 w 3099595"/>
                <a:gd name="connsiteY78" fmla="*/ 75949 h 3788705"/>
                <a:gd name="connsiteX79" fmla="*/ 119387 w 3099595"/>
                <a:gd name="connsiteY79" fmla="*/ 121884 h 3788705"/>
                <a:gd name="connsiteX80" fmla="*/ 0 w 3099595"/>
                <a:gd name="connsiteY80" fmla="*/ 215251 h 3788705"/>
                <a:gd name="connsiteX81" fmla="*/ 4175 w 3099595"/>
                <a:gd name="connsiteY81" fmla="*/ 285383 h 3788705"/>
                <a:gd name="connsiteX82" fmla="*/ 22378 w 3099595"/>
                <a:gd name="connsiteY82" fmla="*/ 381643 h 3788705"/>
                <a:gd name="connsiteX83" fmla="*/ 98301 w 3099595"/>
                <a:gd name="connsiteY83" fmla="*/ 473608 h 3788705"/>
                <a:gd name="connsiteX0" fmla="*/ 98301 w 3053342"/>
                <a:gd name="connsiteY0" fmla="*/ 473608 h 3788705"/>
                <a:gd name="connsiteX1" fmla="*/ 157332 w 3053342"/>
                <a:gd name="connsiteY1" fmla="*/ 560592 h 3788705"/>
                <a:gd name="connsiteX2" fmla="*/ 222667 w 3053342"/>
                <a:gd name="connsiteY2" fmla="*/ 678921 h 3788705"/>
                <a:gd name="connsiteX3" fmla="*/ 340843 w 3053342"/>
                <a:gd name="connsiteY3" fmla="*/ 814081 h 3788705"/>
                <a:gd name="connsiteX4" fmla="*/ 425297 w 3053342"/>
                <a:gd name="connsiteY4" fmla="*/ 897739 h 3788705"/>
                <a:gd name="connsiteX5" fmla="*/ 479436 w 3053342"/>
                <a:gd name="connsiteY5" fmla="*/ 1016692 h 3788705"/>
                <a:gd name="connsiteX6" fmla="*/ 535716 w 3053342"/>
                <a:gd name="connsiteY6" fmla="*/ 1158417 h 3788705"/>
                <a:gd name="connsiteX7" fmla="*/ 593671 w 3053342"/>
                <a:gd name="connsiteY7" fmla="*/ 1257499 h 3788705"/>
                <a:gd name="connsiteX8" fmla="*/ 676841 w 3053342"/>
                <a:gd name="connsiteY8" fmla="*/ 1401126 h 3788705"/>
                <a:gd name="connsiteX9" fmla="*/ 712635 w 3053342"/>
                <a:gd name="connsiteY9" fmla="*/ 1498408 h 3788705"/>
                <a:gd name="connsiteX10" fmla="*/ 757741 w 3053342"/>
                <a:gd name="connsiteY10" fmla="*/ 1630277 h 3788705"/>
                <a:gd name="connsiteX11" fmla="*/ 794246 w 3053342"/>
                <a:gd name="connsiteY11" fmla="*/ 1760866 h 3788705"/>
                <a:gd name="connsiteX12" fmla="*/ 871386 w 3053342"/>
                <a:gd name="connsiteY12" fmla="*/ 1858082 h 3788705"/>
                <a:gd name="connsiteX13" fmla="*/ 942931 w 3053342"/>
                <a:gd name="connsiteY13" fmla="*/ 1973869 h 3788705"/>
                <a:gd name="connsiteX14" fmla="*/ 968520 w 3053342"/>
                <a:gd name="connsiteY14" fmla="*/ 2085125 h 3788705"/>
                <a:gd name="connsiteX15" fmla="*/ 1015320 w 3053342"/>
                <a:gd name="connsiteY15" fmla="*/ 2187573 h 3788705"/>
                <a:gd name="connsiteX16" fmla="*/ 1030135 w 3053342"/>
                <a:gd name="connsiteY16" fmla="*/ 2279071 h 3788705"/>
                <a:gd name="connsiteX17" fmla="*/ 1049398 w 3053342"/>
                <a:gd name="connsiteY17" fmla="*/ 2391472 h 3788705"/>
                <a:gd name="connsiteX18" fmla="*/ 1089264 w 3053342"/>
                <a:gd name="connsiteY18" fmla="*/ 2538969 h 3788705"/>
                <a:gd name="connsiteX19" fmla="*/ 1127846 w 3053342"/>
                <a:gd name="connsiteY19" fmla="*/ 2663195 h 3788705"/>
                <a:gd name="connsiteX20" fmla="*/ 1146397 w 3053342"/>
                <a:gd name="connsiteY20" fmla="*/ 2773806 h 3788705"/>
                <a:gd name="connsiteX21" fmla="*/ 1171332 w 3053342"/>
                <a:gd name="connsiteY21" fmla="*/ 2882154 h 3788705"/>
                <a:gd name="connsiteX22" fmla="*/ 1250397 w 3053342"/>
                <a:gd name="connsiteY22" fmla="*/ 2952038 h 3788705"/>
                <a:gd name="connsiteX23" fmla="*/ 1274559 w 3053342"/>
                <a:gd name="connsiteY23" fmla="*/ 3077069 h 3788705"/>
                <a:gd name="connsiteX24" fmla="*/ 1268771 w 3053342"/>
                <a:gd name="connsiteY24" fmla="*/ 3182312 h 3788705"/>
                <a:gd name="connsiteX25" fmla="*/ 1286724 w 3053342"/>
                <a:gd name="connsiteY25" fmla="*/ 3261327 h 3788705"/>
                <a:gd name="connsiteX26" fmla="*/ 1300745 w 3053342"/>
                <a:gd name="connsiteY26" fmla="*/ 3330807 h 3788705"/>
                <a:gd name="connsiteX27" fmla="*/ 1339061 w 3053342"/>
                <a:gd name="connsiteY27" fmla="*/ 3419716 h 3788705"/>
                <a:gd name="connsiteX28" fmla="*/ 1396192 w 3053342"/>
                <a:gd name="connsiteY28" fmla="*/ 3548807 h 3788705"/>
                <a:gd name="connsiteX29" fmla="*/ 1463218 w 3053342"/>
                <a:gd name="connsiteY29" fmla="*/ 3544123 h 3788705"/>
                <a:gd name="connsiteX30" fmla="*/ 1557933 w 3053342"/>
                <a:gd name="connsiteY30" fmla="*/ 3625292 h 3788705"/>
                <a:gd name="connsiteX31" fmla="*/ 1644515 w 3053342"/>
                <a:gd name="connsiteY31" fmla="*/ 3649979 h 3788705"/>
                <a:gd name="connsiteX32" fmla="*/ 1756335 w 3053342"/>
                <a:gd name="connsiteY32" fmla="*/ 3704458 h 3788705"/>
                <a:gd name="connsiteX33" fmla="*/ 1923184 w 3053342"/>
                <a:gd name="connsiteY33" fmla="*/ 3777395 h 3788705"/>
                <a:gd name="connsiteX34" fmla="*/ 2105348 w 3053342"/>
                <a:gd name="connsiteY34" fmla="*/ 3788705 h 3788705"/>
                <a:gd name="connsiteX35" fmla="*/ 2238240 w 3053342"/>
                <a:gd name="connsiteY35" fmla="*/ 3776391 h 3788705"/>
                <a:gd name="connsiteX36" fmla="*/ 2416878 w 3053342"/>
                <a:gd name="connsiteY36" fmla="*/ 3786777 h 3788705"/>
                <a:gd name="connsiteX37" fmla="*/ 2542147 w 3053342"/>
                <a:gd name="connsiteY37" fmla="*/ 3782261 h 3788705"/>
                <a:gd name="connsiteX38" fmla="*/ 2666492 w 3053342"/>
                <a:gd name="connsiteY38" fmla="*/ 3757185 h 3788705"/>
                <a:gd name="connsiteX39" fmla="*/ 2887599 w 3053342"/>
                <a:gd name="connsiteY39" fmla="*/ 3735490 h 3788705"/>
                <a:gd name="connsiteX40" fmla="*/ 2974817 w 3053342"/>
                <a:gd name="connsiteY40" fmla="*/ 3702183 h 3788705"/>
                <a:gd name="connsiteX41" fmla="*/ 3011702 w 3053342"/>
                <a:gd name="connsiteY41" fmla="*/ 3660284 h 3788705"/>
                <a:gd name="connsiteX42" fmla="*/ 3053234 w 3053342"/>
                <a:gd name="connsiteY42" fmla="*/ 3501379 h 3788705"/>
                <a:gd name="connsiteX43" fmla="*/ 3024644 w 3053342"/>
                <a:gd name="connsiteY43" fmla="*/ 3458704 h 3788705"/>
                <a:gd name="connsiteX44" fmla="*/ 3015811 w 3053342"/>
                <a:gd name="connsiteY44" fmla="*/ 3400072 h 3788705"/>
                <a:gd name="connsiteX45" fmla="*/ 2997902 w 3053342"/>
                <a:gd name="connsiteY45" fmla="*/ 3277216 h 3788705"/>
                <a:gd name="connsiteX46" fmla="*/ 2958956 w 3053342"/>
                <a:gd name="connsiteY46" fmla="*/ 3219823 h 3788705"/>
                <a:gd name="connsiteX47" fmla="*/ 2912011 w 3053342"/>
                <a:gd name="connsiteY47" fmla="*/ 3099780 h 3788705"/>
                <a:gd name="connsiteX48" fmla="*/ 2848725 w 3053342"/>
                <a:gd name="connsiteY48" fmla="*/ 3010366 h 3788705"/>
                <a:gd name="connsiteX49" fmla="*/ 2790918 w 3053342"/>
                <a:gd name="connsiteY49" fmla="*/ 2896292 h 3788705"/>
                <a:gd name="connsiteX50" fmla="*/ 2713792 w 3053342"/>
                <a:gd name="connsiteY50" fmla="*/ 2771899 h 3788705"/>
                <a:gd name="connsiteX51" fmla="*/ 2597524 w 3053342"/>
                <a:gd name="connsiteY51" fmla="*/ 2648683 h 3788705"/>
                <a:gd name="connsiteX52" fmla="*/ 2566386 w 3053342"/>
                <a:gd name="connsiteY52" fmla="*/ 2570014 h 3788705"/>
                <a:gd name="connsiteX53" fmla="*/ 2493014 w 3053342"/>
                <a:gd name="connsiteY53" fmla="*/ 2481478 h 3788705"/>
                <a:gd name="connsiteX54" fmla="*/ 2409510 w 3053342"/>
                <a:gd name="connsiteY54" fmla="*/ 2330157 h 3788705"/>
                <a:gd name="connsiteX55" fmla="*/ 2316671 w 3053342"/>
                <a:gd name="connsiteY55" fmla="*/ 2194260 h 3788705"/>
                <a:gd name="connsiteX56" fmla="*/ 2223558 w 3053342"/>
                <a:gd name="connsiteY56" fmla="*/ 2068652 h 3788705"/>
                <a:gd name="connsiteX57" fmla="*/ 2191616 w 3053342"/>
                <a:gd name="connsiteY57" fmla="*/ 1952963 h 3788705"/>
                <a:gd name="connsiteX58" fmla="*/ 2116343 w 3053342"/>
                <a:gd name="connsiteY58" fmla="*/ 1845262 h 3788705"/>
                <a:gd name="connsiteX59" fmla="*/ 2018384 w 3053342"/>
                <a:gd name="connsiteY59" fmla="*/ 1675020 h 3788705"/>
                <a:gd name="connsiteX60" fmla="*/ 1939458 w 3053342"/>
                <a:gd name="connsiteY60" fmla="*/ 1563438 h 3788705"/>
                <a:gd name="connsiteX61" fmla="*/ 1834104 w 3053342"/>
                <a:gd name="connsiteY61" fmla="*/ 1469198 h 3788705"/>
                <a:gd name="connsiteX62" fmla="*/ 1765262 w 3053342"/>
                <a:gd name="connsiteY62" fmla="*/ 1303349 h 3788705"/>
                <a:gd name="connsiteX63" fmla="*/ 1675247 w 3053342"/>
                <a:gd name="connsiteY63" fmla="*/ 1233757 h 3788705"/>
                <a:gd name="connsiteX64" fmla="*/ 1620432 w 3053342"/>
                <a:gd name="connsiteY64" fmla="*/ 1138288 h 3788705"/>
                <a:gd name="connsiteX65" fmla="*/ 1568153 w 3053342"/>
                <a:gd name="connsiteY65" fmla="*/ 1103443 h 3788705"/>
                <a:gd name="connsiteX66" fmla="*/ 1572637 w 3053342"/>
                <a:gd name="connsiteY66" fmla="*/ 1013642 h 3788705"/>
                <a:gd name="connsiteX67" fmla="*/ 1532659 w 3053342"/>
                <a:gd name="connsiteY67" fmla="*/ 961242 h 3788705"/>
                <a:gd name="connsiteX68" fmla="*/ 1471311 w 3053342"/>
                <a:gd name="connsiteY68" fmla="*/ 923518 h 3788705"/>
                <a:gd name="connsiteX69" fmla="*/ 1410267 w 3053342"/>
                <a:gd name="connsiteY69" fmla="*/ 834180 h 3788705"/>
                <a:gd name="connsiteX70" fmla="*/ 1383579 w 3053342"/>
                <a:gd name="connsiteY70" fmla="*/ 752014 h 3788705"/>
                <a:gd name="connsiteX71" fmla="*/ 1352849 w 3053342"/>
                <a:gd name="connsiteY71" fmla="*/ 682959 h 3788705"/>
                <a:gd name="connsiteX72" fmla="*/ 1273661 w 3053342"/>
                <a:gd name="connsiteY72" fmla="*/ 603544 h 3788705"/>
                <a:gd name="connsiteX73" fmla="*/ 1152594 w 3053342"/>
                <a:gd name="connsiteY73" fmla="*/ 398692 h 3788705"/>
                <a:gd name="connsiteX74" fmla="*/ 1029615 w 3053342"/>
                <a:gd name="connsiteY74" fmla="*/ 299858 h 3788705"/>
                <a:gd name="connsiteX75" fmla="*/ 924314 w 3053342"/>
                <a:gd name="connsiteY75" fmla="*/ 147607 h 3788705"/>
                <a:gd name="connsiteX76" fmla="*/ 756406 w 3053342"/>
                <a:gd name="connsiteY76" fmla="*/ 80291 h 3788705"/>
                <a:gd name="connsiteX77" fmla="*/ 647211 w 3053342"/>
                <a:gd name="connsiteY77" fmla="*/ 0 h 3788705"/>
                <a:gd name="connsiteX78" fmla="*/ 352376 w 3053342"/>
                <a:gd name="connsiteY78" fmla="*/ 75949 h 3788705"/>
                <a:gd name="connsiteX79" fmla="*/ 119387 w 3053342"/>
                <a:gd name="connsiteY79" fmla="*/ 121884 h 3788705"/>
                <a:gd name="connsiteX80" fmla="*/ 0 w 3053342"/>
                <a:gd name="connsiteY80" fmla="*/ 215251 h 3788705"/>
                <a:gd name="connsiteX81" fmla="*/ 4175 w 3053342"/>
                <a:gd name="connsiteY81" fmla="*/ 285383 h 3788705"/>
                <a:gd name="connsiteX82" fmla="*/ 22378 w 3053342"/>
                <a:gd name="connsiteY82" fmla="*/ 381643 h 3788705"/>
                <a:gd name="connsiteX83" fmla="*/ 98301 w 3053342"/>
                <a:gd name="connsiteY83" fmla="*/ 473608 h 3788705"/>
                <a:gd name="connsiteX0" fmla="*/ 180747 w 3135788"/>
                <a:gd name="connsiteY0" fmla="*/ 473608 h 3788705"/>
                <a:gd name="connsiteX1" fmla="*/ 239778 w 3135788"/>
                <a:gd name="connsiteY1" fmla="*/ 560592 h 3788705"/>
                <a:gd name="connsiteX2" fmla="*/ 305113 w 3135788"/>
                <a:gd name="connsiteY2" fmla="*/ 678921 h 3788705"/>
                <a:gd name="connsiteX3" fmla="*/ 423289 w 3135788"/>
                <a:gd name="connsiteY3" fmla="*/ 814081 h 3788705"/>
                <a:gd name="connsiteX4" fmla="*/ 507743 w 3135788"/>
                <a:gd name="connsiteY4" fmla="*/ 897739 h 3788705"/>
                <a:gd name="connsiteX5" fmla="*/ 561882 w 3135788"/>
                <a:gd name="connsiteY5" fmla="*/ 1016692 h 3788705"/>
                <a:gd name="connsiteX6" fmla="*/ 618162 w 3135788"/>
                <a:gd name="connsiteY6" fmla="*/ 1158417 h 3788705"/>
                <a:gd name="connsiteX7" fmla="*/ 676117 w 3135788"/>
                <a:gd name="connsiteY7" fmla="*/ 1257499 h 3788705"/>
                <a:gd name="connsiteX8" fmla="*/ 759287 w 3135788"/>
                <a:gd name="connsiteY8" fmla="*/ 1401126 h 3788705"/>
                <a:gd name="connsiteX9" fmla="*/ 795081 w 3135788"/>
                <a:gd name="connsiteY9" fmla="*/ 1498408 h 3788705"/>
                <a:gd name="connsiteX10" fmla="*/ 840187 w 3135788"/>
                <a:gd name="connsiteY10" fmla="*/ 1630277 h 3788705"/>
                <a:gd name="connsiteX11" fmla="*/ 876692 w 3135788"/>
                <a:gd name="connsiteY11" fmla="*/ 1760866 h 3788705"/>
                <a:gd name="connsiteX12" fmla="*/ 953832 w 3135788"/>
                <a:gd name="connsiteY12" fmla="*/ 1858082 h 3788705"/>
                <a:gd name="connsiteX13" fmla="*/ 1025377 w 3135788"/>
                <a:gd name="connsiteY13" fmla="*/ 1973869 h 3788705"/>
                <a:gd name="connsiteX14" fmla="*/ 1050966 w 3135788"/>
                <a:gd name="connsiteY14" fmla="*/ 2085125 h 3788705"/>
                <a:gd name="connsiteX15" fmla="*/ 1097766 w 3135788"/>
                <a:gd name="connsiteY15" fmla="*/ 2187573 h 3788705"/>
                <a:gd name="connsiteX16" fmla="*/ 1112581 w 3135788"/>
                <a:gd name="connsiteY16" fmla="*/ 2279071 h 3788705"/>
                <a:gd name="connsiteX17" fmla="*/ 1131844 w 3135788"/>
                <a:gd name="connsiteY17" fmla="*/ 2391472 h 3788705"/>
                <a:gd name="connsiteX18" fmla="*/ 1171710 w 3135788"/>
                <a:gd name="connsiteY18" fmla="*/ 2538969 h 3788705"/>
                <a:gd name="connsiteX19" fmla="*/ 1210292 w 3135788"/>
                <a:gd name="connsiteY19" fmla="*/ 2663195 h 3788705"/>
                <a:gd name="connsiteX20" fmla="*/ 1228843 w 3135788"/>
                <a:gd name="connsiteY20" fmla="*/ 2773806 h 3788705"/>
                <a:gd name="connsiteX21" fmla="*/ 1253778 w 3135788"/>
                <a:gd name="connsiteY21" fmla="*/ 2882154 h 3788705"/>
                <a:gd name="connsiteX22" fmla="*/ 1332843 w 3135788"/>
                <a:gd name="connsiteY22" fmla="*/ 2952038 h 3788705"/>
                <a:gd name="connsiteX23" fmla="*/ 1357005 w 3135788"/>
                <a:gd name="connsiteY23" fmla="*/ 3077069 h 3788705"/>
                <a:gd name="connsiteX24" fmla="*/ 1351217 w 3135788"/>
                <a:gd name="connsiteY24" fmla="*/ 3182312 h 3788705"/>
                <a:gd name="connsiteX25" fmla="*/ 1369170 w 3135788"/>
                <a:gd name="connsiteY25" fmla="*/ 3261327 h 3788705"/>
                <a:gd name="connsiteX26" fmla="*/ 1383191 w 3135788"/>
                <a:gd name="connsiteY26" fmla="*/ 3330807 h 3788705"/>
                <a:gd name="connsiteX27" fmla="*/ 1421507 w 3135788"/>
                <a:gd name="connsiteY27" fmla="*/ 3419716 h 3788705"/>
                <a:gd name="connsiteX28" fmla="*/ 1478638 w 3135788"/>
                <a:gd name="connsiteY28" fmla="*/ 3548807 h 3788705"/>
                <a:gd name="connsiteX29" fmla="*/ 1545664 w 3135788"/>
                <a:gd name="connsiteY29" fmla="*/ 3544123 h 3788705"/>
                <a:gd name="connsiteX30" fmla="*/ 1640379 w 3135788"/>
                <a:gd name="connsiteY30" fmla="*/ 3625292 h 3788705"/>
                <a:gd name="connsiteX31" fmla="*/ 1726961 w 3135788"/>
                <a:gd name="connsiteY31" fmla="*/ 3649979 h 3788705"/>
                <a:gd name="connsiteX32" fmla="*/ 1838781 w 3135788"/>
                <a:gd name="connsiteY32" fmla="*/ 3704458 h 3788705"/>
                <a:gd name="connsiteX33" fmla="*/ 2005630 w 3135788"/>
                <a:gd name="connsiteY33" fmla="*/ 3777395 h 3788705"/>
                <a:gd name="connsiteX34" fmla="*/ 2187794 w 3135788"/>
                <a:gd name="connsiteY34" fmla="*/ 3788705 h 3788705"/>
                <a:gd name="connsiteX35" fmla="*/ 2320686 w 3135788"/>
                <a:gd name="connsiteY35" fmla="*/ 3776391 h 3788705"/>
                <a:gd name="connsiteX36" fmla="*/ 2499324 w 3135788"/>
                <a:gd name="connsiteY36" fmla="*/ 3786777 h 3788705"/>
                <a:gd name="connsiteX37" fmla="*/ 2624593 w 3135788"/>
                <a:gd name="connsiteY37" fmla="*/ 3782261 h 3788705"/>
                <a:gd name="connsiteX38" fmla="*/ 2748938 w 3135788"/>
                <a:gd name="connsiteY38" fmla="*/ 3757185 h 3788705"/>
                <a:gd name="connsiteX39" fmla="*/ 2970045 w 3135788"/>
                <a:gd name="connsiteY39" fmla="*/ 3735490 h 3788705"/>
                <a:gd name="connsiteX40" fmla="*/ 3057263 w 3135788"/>
                <a:gd name="connsiteY40" fmla="*/ 3702183 h 3788705"/>
                <a:gd name="connsiteX41" fmla="*/ 3094148 w 3135788"/>
                <a:gd name="connsiteY41" fmla="*/ 3660284 h 3788705"/>
                <a:gd name="connsiteX42" fmla="*/ 3135680 w 3135788"/>
                <a:gd name="connsiteY42" fmla="*/ 3501379 h 3788705"/>
                <a:gd name="connsiteX43" fmla="*/ 3107090 w 3135788"/>
                <a:gd name="connsiteY43" fmla="*/ 3458704 h 3788705"/>
                <a:gd name="connsiteX44" fmla="*/ 3098257 w 3135788"/>
                <a:gd name="connsiteY44" fmla="*/ 3400072 h 3788705"/>
                <a:gd name="connsiteX45" fmla="*/ 3080348 w 3135788"/>
                <a:gd name="connsiteY45" fmla="*/ 3277216 h 3788705"/>
                <a:gd name="connsiteX46" fmla="*/ 3041402 w 3135788"/>
                <a:gd name="connsiteY46" fmla="*/ 3219823 h 3788705"/>
                <a:gd name="connsiteX47" fmla="*/ 2994457 w 3135788"/>
                <a:gd name="connsiteY47" fmla="*/ 3099780 h 3788705"/>
                <a:gd name="connsiteX48" fmla="*/ 2931171 w 3135788"/>
                <a:gd name="connsiteY48" fmla="*/ 3010366 h 3788705"/>
                <a:gd name="connsiteX49" fmla="*/ 2873364 w 3135788"/>
                <a:gd name="connsiteY49" fmla="*/ 2896292 h 3788705"/>
                <a:gd name="connsiteX50" fmla="*/ 2796238 w 3135788"/>
                <a:gd name="connsiteY50" fmla="*/ 2771899 h 3788705"/>
                <a:gd name="connsiteX51" fmla="*/ 2679970 w 3135788"/>
                <a:gd name="connsiteY51" fmla="*/ 2648683 h 3788705"/>
                <a:gd name="connsiteX52" fmla="*/ 2648832 w 3135788"/>
                <a:gd name="connsiteY52" fmla="*/ 2570014 h 3788705"/>
                <a:gd name="connsiteX53" fmla="*/ 2575460 w 3135788"/>
                <a:gd name="connsiteY53" fmla="*/ 2481478 h 3788705"/>
                <a:gd name="connsiteX54" fmla="*/ 2491956 w 3135788"/>
                <a:gd name="connsiteY54" fmla="*/ 2330157 h 3788705"/>
                <a:gd name="connsiteX55" fmla="*/ 2399117 w 3135788"/>
                <a:gd name="connsiteY55" fmla="*/ 2194260 h 3788705"/>
                <a:gd name="connsiteX56" fmla="*/ 2306004 w 3135788"/>
                <a:gd name="connsiteY56" fmla="*/ 2068652 h 3788705"/>
                <a:gd name="connsiteX57" fmla="*/ 2274062 w 3135788"/>
                <a:gd name="connsiteY57" fmla="*/ 1952963 h 3788705"/>
                <a:gd name="connsiteX58" fmla="*/ 2198789 w 3135788"/>
                <a:gd name="connsiteY58" fmla="*/ 1845262 h 3788705"/>
                <a:gd name="connsiteX59" fmla="*/ 2100830 w 3135788"/>
                <a:gd name="connsiteY59" fmla="*/ 1675020 h 3788705"/>
                <a:gd name="connsiteX60" fmla="*/ 2021904 w 3135788"/>
                <a:gd name="connsiteY60" fmla="*/ 1563438 h 3788705"/>
                <a:gd name="connsiteX61" fmla="*/ 1916550 w 3135788"/>
                <a:gd name="connsiteY61" fmla="*/ 1469198 h 3788705"/>
                <a:gd name="connsiteX62" fmla="*/ 1847708 w 3135788"/>
                <a:gd name="connsiteY62" fmla="*/ 1303349 h 3788705"/>
                <a:gd name="connsiteX63" fmla="*/ 1757693 w 3135788"/>
                <a:gd name="connsiteY63" fmla="*/ 1233757 h 3788705"/>
                <a:gd name="connsiteX64" fmla="*/ 1702878 w 3135788"/>
                <a:gd name="connsiteY64" fmla="*/ 1138288 h 3788705"/>
                <a:gd name="connsiteX65" fmla="*/ 1650599 w 3135788"/>
                <a:gd name="connsiteY65" fmla="*/ 1103443 h 3788705"/>
                <a:gd name="connsiteX66" fmla="*/ 1655083 w 3135788"/>
                <a:gd name="connsiteY66" fmla="*/ 1013642 h 3788705"/>
                <a:gd name="connsiteX67" fmla="*/ 1615105 w 3135788"/>
                <a:gd name="connsiteY67" fmla="*/ 961242 h 3788705"/>
                <a:gd name="connsiteX68" fmla="*/ 1553757 w 3135788"/>
                <a:gd name="connsiteY68" fmla="*/ 923518 h 3788705"/>
                <a:gd name="connsiteX69" fmla="*/ 1492713 w 3135788"/>
                <a:gd name="connsiteY69" fmla="*/ 834180 h 3788705"/>
                <a:gd name="connsiteX70" fmla="*/ 1466025 w 3135788"/>
                <a:gd name="connsiteY70" fmla="*/ 752014 h 3788705"/>
                <a:gd name="connsiteX71" fmla="*/ 1435295 w 3135788"/>
                <a:gd name="connsiteY71" fmla="*/ 682959 h 3788705"/>
                <a:gd name="connsiteX72" fmla="*/ 1356107 w 3135788"/>
                <a:gd name="connsiteY72" fmla="*/ 603544 h 3788705"/>
                <a:gd name="connsiteX73" fmla="*/ 1235040 w 3135788"/>
                <a:gd name="connsiteY73" fmla="*/ 398692 h 3788705"/>
                <a:gd name="connsiteX74" fmla="*/ 1112061 w 3135788"/>
                <a:gd name="connsiteY74" fmla="*/ 299858 h 3788705"/>
                <a:gd name="connsiteX75" fmla="*/ 1006760 w 3135788"/>
                <a:gd name="connsiteY75" fmla="*/ 147607 h 3788705"/>
                <a:gd name="connsiteX76" fmla="*/ 838852 w 3135788"/>
                <a:gd name="connsiteY76" fmla="*/ 80291 h 3788705"/>
                <a:gd name="connsiteX77" fmla="*/ 729657 w 3135788"/>
                <a:gd name="connsiteY77" fmla="*/ 0 h 3788705"/>
                <a:gd name="connsiteX78" fmla="*/ 434822 w 3135788"/>
                <a:gd name="connsiteY78" fmla="*/ 75949 h 3788705"/>
                <a:gd name="connsiteX79" fmla="*/ 201833 w 3135788"/>
                <a:gd name="connsiteY79" fmla="*/ 121884 h 3788705"/>
                <a:gd name="connsiteX80" fmla="*/ 0 w 3135788"/>
                <a:gd name="connsiteY80" fmla="*/ 192766 h 3788705"/>
                <a:gd name="connsiteX81" fmla="*/ 86621 w 3135788"/>
                <a:gd name="connsiteY81" fmla="*/ 285383 h 3788705"/>
                <a:gd name="connsiteX82" fmla="*/ 104824 w 3135788"/>
                <a:gd name="connsiteY82" fmla="*/ 381643 h 3788705"/>
                <a:gd name="connsiteX83" fmla="*/ 180747 w 3135788"/>
                <a:gd name="connsiteY83" fmla="*/ 473608 h 3788705"/>
                <a:gd name="connsiteX0" fmla="*/ 180747 w 3135788"/>
                <a:gd name="connsiteY0" fmla="*/ 473608 h 3788705"/>
                <a:gd name="connsiteX1" fmla="*/ 239778 w 3135788"/>
                <a:gd name="connsiteY1" fmla="*/ 560592 h 3788705"/>
                <a:gd name="connsiteX2" fmla="*/ 305113 w 3135788"/>
                <a:gd name="connsiteY2" fmla="*/ 678921 h 3788705"/>
                <a:gd name="connsiteX3" fmla="*/ 423289 w 3135788"/>
                <a:gd name="connsiteY3" fmla="*/ 814081 h 3788705"/>
                <a:gd name="connsiteX4" fmla="*/ 507743 w 3135788"/>
                <a:gd name="connsiteY4" fmla="*/ 897739 h 3788705"/>
                <a:gd name="connsiteX5" fmla="*/ 561882 w 3135788"/>
                <a:gd name="connsiteY5" fmla="*/ 1016692 h 3788705"/>
                <a:gd name="connsiteX6" fmla="*/ 618162 w 3135788"/>
                <a:gd name="connsiteY6" fmla="*/ 1158417 h 3788705"/>
                <a:gd name="connsiteX7" fmla="*/ 676117 w 3135788"/>
                <a:gd name="connsiteY7" fmla="*/ 1257499 h 3788705"/>
                <a:gd name="connsiteX8" fmla="*/ 759287 w 3135788"/>
                <a:gd name="connsiteY8" fmla="*/ 1401126 h 3788705"/>
                <a:gd name="connsiteX9" fmla="*/ 795081 w 3135788"/>
                <a:gd name="connsiteY9" fmla="*/ 1498408 h 3788705"/>
                <a:gd name="connsiteX10" fmla="*/ 840187 w 3135788"/>
                <a:gd name="connsiteY10" fmla="*/ 1630277 h 3788705"/>
                <a:gd name="connsiteX11" fmla="*/ 876692 w 3135788"/>
                <a:gd name="connsiteY11" fmla="*/ 1760866 h 3788705"/>
                <a:gd name="connsiteX12" fmla="*/ 953832 w 3135788"/>
                <a:gd name="connsiteY12" fmla="*/ 1858082 h 3788705"/>
                <a:gd name="connsiteX13" fmla="*/ 1025377 w 3135788"/>
                <a:gd name="connsiteY13" fmla="*/ 1973869 h 3788705"/>
                <a:gd name="connsiteX14" fmla="*/ 1050966 w 3135788"/>
                <a:gd name="connsiteY14" fmla="*/ 2085125 h 3788705"/>
                <a:gd name="connsiteX15" fmla="*/ 1097766 w 3135788"/>
                <a:gd name="connsiteY15" fmla="*/ 2187573 h 3788705"/>
                <a:gd name="connsiteX16" fmla="*/ 1112581 w 3135788"/>
                <a:gd name="connsiteY16" fmla="*/ 2279071 h 3788705"/>
                <a:gd name="connsiteX17" fmla="*/ 1131844 w 3135788"/>
                <a:gd name="connsiteY17" fmla="*/ 2391472 h 3788705"/>
                <a:gd name="connsiteX18" fmla="*/ 1171710 w 3135788"/>
                <a:gd name="connsiteY18" fmla="*/ 2538969 h 3788705"/>
                <a:gd name="connsiteX19" fmla="*/ 1210292 w 3135788"/>
                <a:gd name="connsiteY19" fmla="*/ 2663195 h 3788705"/>
                <a:gd name="connsiteX20" fmla="*/ 1228843 w 3135788"/>
                <a:gd name="connsiteY20" fmla="*/ 2773806 h 3788705"/>
                <a:gd name="connsiteX21" fmla="*/ 1253778 w 3135788"/>
                <a:gd name="connsiteY21" fmla="*/ 2882154 h 3788705"/>
                <a:gd name="connsiteX22" fmla="*/ 1332843 w 3135788"/>
                <a:gd name="connsiteY22" fmla="*/ 2952038 h 3788705"/>
                <a:gd name="connsiteX23" fmla="*/ 1357005 w 3135788"/>
                <a:gd name="connsiteY23" fmla="*/ 3077069 h 3788705"/>
                <a:gd name="connsiteX24" fmla="*/ 1351217 w 3135788"/>
                <a:gd name="connsiteY24" fmla="*/ 3182312 h 3788705"/>
                <a:gd name="connsiteX25" fmla="*/ 1369170 w 3135788"/>
                <a:gd name="connsiteY25" fmla="*/ 3261327 h 3788705"/>
                <a:gd name="connsiteX26" fmla="*/ 1383191 w 3135788"/>
                <a:gd name="connsiteY26" fmla="*/ 3330807 h 3788705"/>
                <a:gd name="connsiteX27" fmla="*/ 1421507 w 3135788"/>
                <a:gd name="connsiteY27" fmla="*/ 3419716 h 3788705"/>
                <a:gd name="connsiteX28" fmla="*/ 1478638 w 3135788"/>
                <a:gd name="connsiteY28" fmla="*/ 3548807 h 3788705"/>
                <a:gd name="connsiteX29" fmla="*/ 1545664 w 3135788"/>
                <a:gd name="connsiteY29" fmla="*/ 3544123 h 3788705"/>
                <a:gd name="connsiteX30" fmla="*/ 1640379 w 3135788"/>
                <a:gd name="connsiteY30" fmla="*/ 3625292 h 3788705"/>
                <a:gd name="connsiteX31" fmla="*/ 1726961 w 3135788"/>
                <a:gd name="connsiteY31" fmla="*/ 3649979 h 3788705"/>
                <a:gd name="connsiteX32" fmla="*/ 1838781 w 3135788"/>
                <a:gd name="connsiteY32" fmla="*/ 3704458 h 3788705"/>
                <a:gd name="connsiteX33" fmla="*/ 2005630 w 3135788"/>
                <a:gd name="connsiteY33" fmla="*/ 3777395 h 3788705"/>
                <a:gd name="connsiteX34" fmla="*/ 2187794 w 3135788"/>
                <a:gd name="connsiteY34" fmla="*/ 3788705 h 3788705"/>
                <a:gd name="connsiteX35" fmla="*/ 2320686 w 3135788"/>
                <a:gd name="connsiteY35" fmla="*/ 3776391 h 3788705"/>
                <a:gd name="connsiteX36" fmla="*/ 2499324 w 3135788"/>
                <a:gd name="connsiteY36" fmla="*/ 3786777 h 3788705"/>
                <a:gd name="connsiteX37" fmla="*/ 2624593 w 3135788"/>
                <a:gd name="connsiteY37" fmla="*/ 3782261 h 3788705"/>
                <a:gd name="connsiteX38" fmla="*/ 2748938 w 3135788"/>
                <a:gd name="connsiteY38" fmla="*/ 3757185 h 3788705"/>
                <a:gd name="connsiteX39" fmla="*/ 2970045 w 3135788"/>
                <a:gd name="connsiteY39" fmla="*/ 3735490 h 3788705"/>
                <a:gd name="connsiteX40" fmla="*/ 3057263 w 3135788"/>
                <a:gd name="connsiteY40" fmla="*/ 3702183 h 3788705"/>
                <a:gd name="connsiteX41" fmla="*/ 3094148 w 3135788"/>
                <a:gd name="connsiteY41" fmla="*/ 3660284 h 3788705"/>
                <a:gd name="connsiteX42" fmla="*/ 3135680 w 3135788"/>
                <a:gd name="connsiteY42" fmla="*/ 3501379 h 3788705"/>
                <a:gd name="connsiteX43" fmla="*/ 3107090 w 3135788"/>
                <a:gd name="connsiteY43" fmla="*/ 3458704 h 3788705"/>
                <a:gd name="connsiteX44" fmla="*/ 3098257 w 3135788"/>
                <a:gd name="connsiteY44" fmla="*/ 3400072 h 3788705"/>
                <a:gd name="connsiteX45" fmla="*/ 3080348 w 3135788"/>
                <a:gd name="connsiteY45" fmla="*/ 3277216 h 3788705"/>
                <a:gd name="connsiteX46" fmla="*/ 3041402 w 3135788"/>
                <a:gd name="connsiteY46" fmla="*/ 3219823 h 3788705"/>
                <a:gd name="connsiteX47" fmla="*/ 2994457 w 3135788"/>
                <a:gd name="connsiteY47" fmla="*/ 3099780 h 3788705"/>
                <a:gd name="connsiteX48" fmla="*/ 2931171 w 3135788"/>
                <a:gd name="connsiteY48" fmla="*/ 3010366 h 3788705"/>
                <a:gd name="connsiteX49" fmla="*/ 2873364 w 3135788"/>
                <a:gd name="connsiteY49" fmla="*/ 2896292 h 3788705"/>
                <a:gd name="connsiteX50" fmla="*/ 2796238 w 3135788"/>
                <a:gd name="connsiteY50" fmla="*/ 2771899 h 3788705"/>
                <a:gd name="connsiteX51" fmla="*/ 2679970 w 3135788"/>
                <a:gd name="connsiteY51" fmla="*/ 2648683 h 3788705"/>
                <a:gd name="connsiteX52" fmla="*/ 2648832 w 3135788"/>
                <a:gd name="connsiteY52" fmla="*/ 2570014 h 3788705"/>
                <a:gd name="connsiteX53" fmla="*/ 2575460 w 3135788"/>
                <a:gd name="connsiteY53" fmla="*/ 2481478 h 3788705"/>
                <a:gd name="connsiteX54" fmla="*/ 2491956 w 3135788"/>
                <a:gd name="connsiteY54" fmla="*/ 2330157 h 3788705"/>
                <a:gd name="connsiteX55" fmla="*/ 2399117 w 3135788"/>
                <a:gd name="connsiteY55" fmla="*/ 2194260 h 3788705"/>
                <a:gd name="connsiteX56" fmla="*/ 2306004 w 3135788"/>
                <a:gd name="connsiteY56" fmla="*/ 2068652 h 3788705"/>
                <a:gd name="connsiteX57" fmla="*/ 2274062 w 3135788"/>
                <a:gd name="connsiteY57" fmla="*/ 1952963 h 3788705"/>
                <a:gd name="connsiteX58" fmla="*/ 2198789 w 3135788"/>
                <a:gd name="connsiteY58" fmla="*/ 1845262 h 3788705"/>
                <a:gd name="connsiteX59" fmla="*/ 2100830 w 3135788"/>
                <a:gd name="connsiteY59" fmla="*/ 1675020 h 3788705"/>
                <a:gd name="connsiteX60" fmla="*/ 2021904 w 3135788"/>
                <a:gd name="connsiteY60" fmla="*/ 1563438 h 3788705"/>
                <a:gd name="connsiteX61" fmla="*/ 1916550 w 3135788"/>
                <a:gd name="connsiteY61" fmla="*/ 1469198 h 3788705"/>
                <a:gd name="connsiteX62" fmla="*/ 1847708 w 3135788"/>
                <a:gd name="connsiteY62" fmla="*/ 1303349 h 3788705"/>
                <a:gd name="connsiteX63" fmla="*/ 1757693 w 3135788"/>
                <a:gd name="connsiteY63" fmla="*/ 1233757 h 3788705"/>
                <a:gd name="connsiteX64" fmla="*/ 1702878 w 3135788"/>
                <a:gd name="connsiteY64" fmla="*/ 1138288 h 3788705"/>
                <a:gd name="connsiteX65" fmla="*/ 1650599 w 3135788"/>
                <a:gd name="connsiteY65" fmla="*/ 1103443 h 3788705"/>
                <a:gd name="connsiteX66" fmla="*/ 1655083 w 3135788"/>
                <a:gd name="connsiteY66" fmla="*/ 1013642 h 3788705"/>
                <a:gd name="connsiteX67" fmla="*/ 1615105 w 3135788"/>
                <a:gd name="connsiteY67" fmla="*/ 961242 h 3788705"/>
                <a:gd name="connsiteX68" fmla="*/ 1553757 w 3135788"/>
                <a:gd name="connsiteY68" fmla="*/ 923518 h 3788705"/>
                <a:gd name="connsiteX69" fmla="*/ 1492713 w 3135788"/>
                <a:gd name="connsiteY69" fmla="*/ 834180 h 3788705"/>
                <a:gd name="connsiteX70" fmla="*/ 1466025 w 3135788"/>
                <a:gd name="connsiteY70" fmla="*/ 752014 h 3788705"/>
                <a:gd name="connsiteX71" fmla="*/ 1435295 w 3135788"/>
                <a:gd name="connsiteY71" fmla="*/ 682959 h 3788705"/>
                <a:gd name="connsiteX72" fmla="*/ 1356107 w 3135788"/>
                <a:gd name="connsiteY72" fmla="*/ 603544 h 3788705"/>
                <a:gd name="connsiteX73" fmla="*/ 1235040 w 3135788"/>
                <a:gd name="connsiteY73" fmla="*/ 398692 h 3788705"/>
                <a:gd name="connsiteX74" fmla="*/ 1112061 w 3135788"/>
                <a:gd name="connsiteY74" fmla="*/ 299858 h 3788705"/>
                <a:gd name="connsiteX75" fmla="*/ 1006760 w 3135788"/>
                <a:gd name="connsiteY75" fmla="*/ 147607 h 3788705"/>
                <a:gd name="connsiteX76" fmla="*/ 838852 w 3135788"/>
                <a:gd name="connsiteY76" fmla="*/ 80291 h 3788705"/>
                <a:gd name="connsiteX77" fmla="*/ 729657 w 3135788"/>
                <a:gd name="connsiteY77" fmla="*/ 0 h 3788705"/>
                <a:gd name="connsiteX78" fmla="*/ 434822 w 3135788"/>
                <a:gd name="connsiteY78" fmla="*/ 75949 h 3788705"/>
                <a:gd name="connsiteX79" fmla="*/ 201833 w 3135788"/>
                <a:gd name="connsiteY79" fmla="*/ 121884 h 3788705"/>
                <a:gd name="connsiteX80" fmla="*/ 0 w 3135788"/>
                <a:gd name="connsiteY80" fmla="*/ 192766 h 3788705"/>
                <a:gd name="connsiteX81" fmla="*/ 56641 w 3135788"/>
                <a:gd name="connsiteY81" fmla="*/ 285383 h 3788705"/>
                <a:gd name="connsiteX82" fmla="*/ 104824 w 3135788"/>
                <a:gd name="connsiteY82" fmla="*/ 381643 h 3788705"/>
                <a:gd name="connsiteX83" fmla="*/ 180747 w 3135788"/>
                <a:gd name="connsiteY83" fmla="*/ 473608 h 3788705"/>
                <a:gd name="connsiteX0" fmla="*/ 180747 w 3227012"/>
                <a:gd name="connsiteY0" fmla="*/ 473608 h 3788705"/>
                <a:gd name="connsiteX1" fmla="*/ 239778 w 3227012"/>
                <a:gd name="connsiteY1" fmla="*/ 560592 h 3788705"/>
                <a:gd name="connsiteX2" fmla="*/ 305113 w 3227012"/>
                <a:gd name="connsiteY2" fmla="*/ 678921 h 3788705"/>
                <a:gd name="connsiteX3" fmla="*/ 423289 w 3227012"/>
                <a:gd name="connsiteY3" fmla="*/ 814081 h 3788705"/>
                <a:gd name="connsiteX4" fmla="*/ 507743 w 3227012"/>
                <a:gd name="connsiteY4" fmla="*/ 897739 h 3788705"/>
                <a:gd name="connsiteX5" fmla="*/ 561882 w 3227012"/>
                <a:gd name="connsiteY5" fmla="*/ 1016692 h 3788705"/>
                <a:gd name="connsiteX6" fmla="*/ 618162 w 3227012"/>
                <a:gd name="connsiteY6" fmla="*/ 1158417 h 3788705"/>
                <a:gd name="connsiteX7" fmla="*/ 676117 w 3227012"/>
                <a:gd name="connsiteY7" fmla="*/ 1257499 h 3788705"/>
                <a:gd name="connsiteX8" fmla="*/ 759287 w 3227012"/>
                <a:gd name="connsiteY8" fmla="*/ 1401126 h 3788705"/>
                <a:gd name="connsiteX9" fmla="*/ 795081 w 3227012"/>
                <a:gd name="connsiteY9" fmla="*/ 1498408 h 3788705"/>
                <a:gd name="connsiteX10" fmla="*/ 840187 w 3227012"/>
                <a:gd name="connsiteY10" fmla="*/ 1630277 h 3788705"/>
                <a:gd name="connsiteX11" fmla="*/ 876692 w 3227012"/>
                <a:gd name="connsiteY11" fmla="*/ 1760866 h 3788705"/>
                <a:gd name="connsiteX12" fmla="*/ 953832 w 3227012"/>
                <a:gd name="connsiteY12" fmla="*/ 1858082 h 3788705"/>
                <a:gd name="connsiteX13" fmla="*/ 1025377 w 3227012"/>
                <a:gd name="connsiteY13" fmla="*/ 1973869 h 3788705"/>
                <a:gd name="connsiteX14" fmla="*/ 1050966 w 3227012"/>
                <a:gd name="connsiteY14" fmla="*/ 2085125 h 3788705"/>
                <a:gd name="connsiteX15" fmla="*/ 1097766 w 3227012"/>
                <a:gd name="connsiteY15" fmla="*/ 2187573 h 3788705"/>
                <a:gd name="connsiteX16" fmla="*/ 1112581 w 3227012"/>
                <a:gd name="connsiteY16" fmla="*/ 2279071 h 3788705"/>
                <a:gd name="connsiteX17" fmla="*/ 1131844 w 3227012"/>
                <a:gd name="connsiteY17" fmla="*/ 2391472 h 3788705"/>
                <a:gd name="connsiteX18" fmla="*/ 1171710 w 3227012"/>
                <a:gd name="connsiteY18" fmla="*/ 2538969 h 3788705"/>
                <a:gd name="connsiteX19" fmla="*/ 1210292 w 3227012"/>
                <a:gd name="connsiteY19" fmla="*/ 2663195 h 3788705"/>
                <a:gd name="connsiteX20" fmla="*/ 1228843 w 3227012"/>
                <a:gd name="connsiteY20" fmla="*/ 2773806 h 3788705"/>
                <a:gd name="connsiteX21" fmla="*/ 1253778 w 3227012"/>
                <a:gd name="connsiteY21" fmla="*/ 2882154 h 3788705"/>
                <a:gd name="connsiteX22" fmla="*/ 1332843 w 3227012"/>
                <a:gd name="connsiteY22" fmla="*/ 2952038 h 3788705"/>
                <a:gd name="connsiteX23" fmla="*/ 1357005 w 3227012"/>
                <a:gd name="connsiteY23" fmla="*/ 3077069 h 3788705"/>
                <a:gd name="connsiteX24" fmla="*/ 1351217 w 3227012"/>
                <a:gd name="connsiteY24" fmla="*/ 3182312 h 3788705"/>
                <a:gd name="connsiteX25" fmla="*/ 1369170 w 3227012"/>
                <a:gd name="connsiteY25" fmla="*/ 3261327 h 3788705"/>
                <a:gd name="connsiteX26" fmla="*/ 1383191 w 3227012"/>
                <a:gd name="connsiteY26" fmla="*/ 3330807 h 3788705"/>
                <a:gd name="connsiteX27" fmla="*/ 1421507 w 3227012"/>
                <a:gd name="connsiteY27" fmla="*/ 3419716 h 3788705"/>
                <a:gd name="connsiteX28" fmla="*/ 1478638 w 3227012"/>
                <a:gd name="connsiteY28" fmla="*/ 3548807 h 3788705"/>
                <a:gd name="connsiteX29" fmla="*/ 1545664 w 3227012"/>
                <a:gd name="connsiteY29" fmla="*/ 3544123 h 3788705"/>
                <a:gd name="connsiteX30" fmla="*/ 1640379 w 3227012"/>
                <a:gd name="connsiteY30" fmla="*/ 3625292 h 3788705"/>
                <a:gd name="connsiteX31" fmla="*/ 1726961 w 3227012"/>
                <a:gd name="connsiteY31" fmla="*/ 3649979 h 3788705"/>
                <a:gd name="connsiteX32" fmla="*/ 1838781 w 3227012"/>
                <a:gd name="connsiteY32" fmla="*/ 3704458 h 3788705"/>
                <a:gd name="connsiteX33" fmla="*/ 2005630 w 3227012"/>
                <a:gd name="connsiteY33" fmla="*/ 3777395 h 3788705"/>
                <a:gd name="connsiteX34" fmla="*/ 2187794 w 3227012"/>
                <a:gd name="connsiteY34" fmla="*/ 3788705 h 3788705"/>
                <a:gd name="connsiteX35" fmla="*/ 2320686 w 3227012"/>
                <a:gd name="connsiteY35" fmla="*/ 3776391 h 3788705"/>
                <a:gd name="connsiteX36" fmla="*/ 2499324 w 3227012"/>
                <a:gd name="connsiteY36" fmla="*/ 3786777 h 3788705"/>
                <a:gd name="connsiteX37" fmla="*/ 2624593 w 3227012"/>
                <a:gd name="connsiteY37" fmla="*/ 3782261 h 3788705"/>
                <a:gd name="connsiteX38" fmla="*/ 2748938 w 3227012"/>
                <a:gd name="connsiteY38" fmla="*/ 3757185 h 3788705"/>
                <a:gd name="connsiteX39" fmla="*/ 2970045 w 3227012"/>
                <a:gd name="connsiteY39" fmla="*/ 3735490 h 3788705"/>
                <a:gd name="connsiteX40" fmla="*/ 3057263 w 3227012"/>
                <a:gd name="connsiteY40" fmla="*/ 3702183 h 3788705"/>
                <a:gd name="connsiteX41" fmla="*/ 3094148 w 3227012"/>
                <a:gd name="connsiteY41" fmla="*/ 3660284 h 3788705"/>
                <a:gd name="connsiteX42" fmla="*/ 3135680 w 3227012"/>
                <a:gd name="connsiteY42" fmla="*/ 3501379 h 3788705"/>
                <a:gd name="connsiteX43" fmla="*/ 3227012 w 3227012"/>
                <a:gd name="connsiteY43" fmla="*/ 3458704 h 3788705"/>
                <a:gd name="connsiteX44" fmla="*/ 3098257 w 3227012"/>
                <a:gd name="connsiteY44" fmla="*/ 3400072 h 3788705"/>
                <a:gd name="connsiteX45" fmla="*/ 3080348 w 3227012"/>
                <a:gd name="connsiteY45" fmla="*/ 3277216 h 3788705"/>
                <a:gd name="connsiteX46" fmla="*/ 3041402 w 3227012"/>
                <a:gd name="connsiteY46" fmla="*/ 3219823 h 3788705"/>
                <a:gd name="connsiteX47" fmla="*/ 2994457 w 3227012"/>
                <a:gd name="connsiteY47" fmla="*/ 3099780 h 3788705"/>
                <a:gd name="connsiteX48" fmla="*/ 2931171 w 3227012"/>
                <a:gd name="connsiteY48" fmla="*/ 3010366 h 3788705"/>
                <a:gd name="connsiteX49" fmla="*/ 2873364 w 3227012"/>
                <a:gd name="connsiteY49" fmla="*/ 2896292 h 3788705"/>
                <a:gd name="connsiteX50" fmla="*/ 2796238 w 3227012"/>
                <a:gd name="connsiteY50" fmla="*/ 2771899 h 3788705"/>
                <a:gd name="connsiteX51" fmla="*/ 2679970 w 3227012"/>
                <a:gd name="connsiteY51" fmla="*/ 2648683 h 3788705"/>
                <a:gd name="connsiteX52" fmla="*/ 2648832 w 3227012"/>
                <a:gd name="connsiteY52" fmla="*/ 2570014 h 3788705"/>
                <a:gd name="connsiteX53" fmla="*/ 2575460 w 3227012"/>
                <a:gd name="connsiteY53" fmla="*/ 2481478 h 3788705"/>
                <a:gd name="connsiteX54" fmla="*/ 2491956 w 3227012"/>
                <a:gd name="connsiteY54" fmla="*/ 2330157 h 3788705"/>
                <a:gd name="connsiteX55" fmla="*/ 2399117 w 3227012"/>
                <a:gd name="connsiteY55" fmla="*/ 2194260 h 3788705"/>
                <a:gd name="connsiteX56" fmla="*/ 2306004 w 3227012"/>
                <a:gd name="connsiteY56" fmla="*/ 2068652 h 3788705"/>
                <a:gd name="connsiteX57" fmla="*/ 2274062 w 3227012"/>
                <a:gd name="connsiteY57" fmla="*/ 1952963 h 3788705"/>
                <a:gd name="connsiteX58" fmla="*/ 2198789 w 3227012"/>
                <a:gd name="connsiteY58" fmla="*/ 1845262 h 3788705"/>
                <a:gd name="connsiteX59" fmla="*/ 2100830 w 3227012"/>
                <a:gd name="connsiteY59" fmla="*/ 1675020 h 3788705"/>
                <a:gd name="connsiteX60" fmla="*/ 2021904 w 3227012"/>
                <a:gd name="connsiteY60" fmla="*/ 1563438 h 3788705"/>
                <a:gd name="connsiteX61" fmla="*/ 1916550 w 3227012"/>
                <a:gd name="connsiteY61" fmla="*/ 1469198 h 3788705"/>
                <a:gd name="connsiteX62" fmla="*/ 1847708 w 3227012"/>
                <a:gd name="connsiteY62" fmla="*/ 1303349 h 3788705"/>
                <a:gd name="connsiteX63" fmla="*/ 1757693 w 3227012"/>
                <a:gd name="connsiteY63" fmla="*/ 1233757 h 3788705"/>
                <a:gd name="connsiteX64" fmla="*/ 1702878 w 3227012"/>
                <a:gd name="connsiteY64" fmla="*/ 1138288 h 3788705"/>
                <a:gd name="connsiteX65" fmla="*/ 1650599 w 3227012"/>
                <a:gd name="connsiteY65" fmla="*/ 1103443 h 3788705"/>
                <a:gd name="connsiteX66" fmla="*/ 1655083 w 3227012"/>
                <a:gd name="connsiteY66" fmla="*/ 1013642 h 3788705"/>
                <a:gd name="connsiteX67" fmla="*/ 1615105 w 3227012"/>
                <a:gd name="connsiteY67" fmla="*/ 961242 h 3788705"/>
                <a:gd name="connsiteX68" fmla="*/ 1553757 w 3227012"/>
                <a:gd name="connsiteY68" fmla="*/ 923518 h 3788705"/>
                <a:gd name="connsiteX69" fmla="*/ 1492713 w 3227012"/>
                <a:gd name="connsiteY69" fmla="*/ 834180 h 3788705"/>
                <a:gd name="connsiteX70" fmla="*/ 1466025 w 3227012"/>
                <a:gd name="connsiteY70" fmla="*/ 752014 h 3788705"/>
                <a:gd name="connsiteX71" fmla="*/ 1435295 w 3227012"/>
                <a:gd name="connsiteY71" fmla="*/ 682959 h 3788705"/>
                <a:gd name="connsiteX72" fmla="*/ 1356107 w 3227012"/>
                <a:gd name="connsiteY72" fmla="*/ 603544 h 3788705"/>
                <a:gd name="connsiteX73" fmla="*/ 1235040 w 3227012"/>
                <a:gd name="connsiteY73" fmla="*/ 398692 h 3788705"/>
                <a:gd name="connsiteX74" fmla="*/ 1112061 w 3227012"/>
                <a:gd name="connsiteY74" fmla="*/ 299858 h 3788705"/>
                <a:gd name="connsiteX75" fmla="*/ 1006760 w 3227012"/>
                <a:gd name="connsiteY75" fmla="*/ 147607 h 3788705"/>
                <a:gd name="connsiteX76" fmla="*/ 838852 w 3227012"/>
                <a:gd name="connsiteY76" fmla="*/ 80291 h 3788705"/>
                <a:gd name="connsiteX77" fmla="*/ 729657 w 3227012"/>
                <a:gd name="connsiteY77" fmla="*/ 0 h 3788705"/>
                <a:gd name="connsiteX78" fmla="*/ 434822 w 3227012"/>
                <a:gd name="connsiteY78" fmla="*/ 75949 h 3788705"/>
                <a:gd name="connsiteX79" fmla="*/ 201833 w 3227012"/>
                <a:gd name="connsiteY79" fmla="*/ 121884 h 3788705"/>
                <a:gd name="connsiteX80" fmla="*/ 0 w 3227012"/>
                <a:gd name="connsiteY80" fmla="*/ 192766 h 3788705"/>
                <a:gd name="connsiteX81" fmla="*/ 56641 w 3227012"/>
                <a:gd name="connsiteY81" fmla="*/ 285383 h 3788705"/>
                <a:gd name="connsiteX82" fmla="*/ 104824 w 3227012"/>
                <a:gd name="connsiteY82" fmla="*/ 381643 h 3788705"/>
                <a:gd name="connsiteX83" fmla="*/ 180747 w 3227012"/>
                <a:gd name="connsiteY83" fmla="*/ 473608 h 3788705"/>
                <a:gd name="connsiteX0" fmla="*/ 180747 w 3235836"/>
                <a:gd name="connsiteY0" fmla="*/ 473608 h 3788705"/>
                <a:gd name="connsiteX1" fmla="*/ 239778 w 3235836"/>
                <a:gd name="connsiteY1" fmla="*/ 560592 h 3788705"/>
                <a:gd name="connsiteX2" fmla="*/ 305113 w 3235836"/>
                <a:gd name="connsiteY2" fmla="*/ 678921 h 3788705"/>
                <a:gd name="connsiteX3" fmla="*/ 423289 w 3235836"/>
                <a:gd name="connsiteY3" fmla="*/ 814081 h 3788705"/>
                <a:gd name="connsiteX4" fmla="*/ 507743 w 3235836"/>
                <a:gd name="connsiteY4" fmla="*/ 897739 h 3788705"/>
                <a:gd name="connsiteX5" fmla="*/ 561882 w 3235836"/>
                <a:gd name="connsiteY5" fmla="*/ 1016692 h 3788705"/>
                <a:gd name="connsiteX6" fmla="*/ 618162 w 3235836"/>
                <a:gd name="connsiteY6" fmla="*/ 1158417 h 3788705"/>
                <a:gd name="connsiteX7" fmla="*/ 676117 w 3235836"/>
                <a:gd name="connsiteY7" fmla="*/ 1257499 h 3788705"/>
                <a:gd name="connsiteX8" fmla="*/ 759287 w 3235836"/>
                <a:gd name="connsiteY8" fmla="*/ 1401126 h 3788705"/>
                <a:gd name="connsiteX9" fmla="*/ 795081 w 3235836"/>
                <a:gd name="connsiteY9" fmla="*/ 1498408 h 3788705"/>
                <a:gd name="connsiteX10" fmla="*/ 840187 w 3235836"/>
                <a:gd name="connsiteY10" fmla="*/ 1630277 h 3788705"/>
                <a:gd name="connsiteX11" fmla="*/ 876692 w 3235836"/>
                <a:gd name="connsiteY11" fmla="*/ 1760866 h 3788705"/>
                <a:gd name="connsiteX12" fmla="*/ 953832 w 3235836"/>
                <a:gd name="connsiteY12" fmla="*/ 1858082 h 3788705"/>
                <a:gd name="connsiteX13" fmla="*/ 1025377 w 3235836"/>
                <a:gd name="connsiteY13" fmla="*/ 1973869 h 3788705"/>
                <a:gd name="connsiteX14" fmla="*/ 1050966 w 3235836"/>
                <a:gd name="connsiteY14" fmla="*/ 2085125 h 3788705"/>
                <a:gd name="connsiteX15" fmla="*/ 1097766 w 3235836"/>
                <a:gd name="connsiteY15" fmla="*/ 2187573 h 3788705"/>
                <a:gd name="connsiteX16" fmla="*/ 1112581 w 3235836"/>
                <a:gd name="connsiteY16" fmla="*/ 2279071 h 3788705"/>
                <a:gd name="connsiteX17" fmla="*/ 1131844 w 3235836"/>
                <a:gd name="connsiteY17" fmla="*/ 2391472 h 3788705"/>
                <a:gd name="connsiteX18" fmla="*/ 1171710 w 3235836"/>
                <a:gd name="connsiteY18" fmla="*/ 2538969 h 3788705"/>
                <a:gd name="connsiteX19" fmla="*/ 1210292 w 3235836"/>
                <a:gd name="connsiteY19" fmla="*/ 2663195 h 3788705"/>
                <a:gd name="connsiteX20" fmla="*/ 1228843 w 3235836"/>
                <a:gd name="connsiteY20" fmla="*/ 2773806 h 3788705"/>
                <a:gd name="connsiteX21" fmla="*/ 1253778 w 3235836"/>
                <a:gd name="connsiteY21" fmla="*/ 2882154 h 3788705"/>
                <a:gd name="connsiteX22" fmla="*/ 1332843 w 3235836"/>
                <a:gd name="connsiteY22" fmla="*/ 2952038 h 3788705"/>
                <a:gd name="connsiteX23" fmla="*/ 1357005 w 3235836"/>
                <a:gd name="connsiteY23" fmla="*/ 3077069 h 3788705"/>
                <a:gd name="connsiteX24" fmla="*/ 1351217 w 3235836"/>
                <a:gd name="connsiteY24" fmla="*/ 3182312 h 3788705"/>
                <a:gd name="connsiteX25" fmla="*/ 1369170 w 3235836"/>
                <a:gd name="connsiteY25" fmla="*/ 3261327 h 3788705"/>
                <a:gd name="connsiteX26" fmla="*/ 1383191 w 3235836"/>
                <a:gd name="connsiteY26" fmla="*/ 3330807 h 3788705"/>
                <a:gd name="connsiteX27" fmla="*/ 1421507 w 3235836"/>
                <a:gd name="connsiteY27" fmla="*/ 3419716 h 3788705"/>
                <a:gd name="connsiteX28" fmla="*/ 1478638 w 3235836"/>
                <a:gd name="connsiteY28" fmla="*/ 3548807 h 3788705"/>
                <a:gd name="connsiteX29" fmla="*/ 1545664 w 3235836"/>
                <a:gd name="connsiteY29" fmla="*/ 3544123 h 3788705"/>
                <a:gd name="connsiteX30" fmla="*/ 1640379 w 3235836"/>
                <a:gd name="connsiteY30" fmla="*/ 3625292 h 3788705"/>
                <a:gd name="connsiteX31" fmla="*/ 1726961 w 3235836"/>
                <a:gd name="connsiteY31" fmla="*/ 3649979 h 3788705"/>
                <a:gd name="connsiteX32" fmla="*/ 1838781 w 3235836"/>
                <a:gd name="connsiteY32" fmla="*/ 3704458 h 3788705"/>
                <a:gd name="connsiteX33" fmla="*/ 2005630 w 3235836"/>
                <a:gd name="connsiteY33" fmla="*/ 3777395 h 3788705"/>
                <a:gd name="connsiteX34" fmla="*/ 2187794 w 3235836"/>
                <a:gd name="connsiteY34" fmla="*/ 3788705 h 3788705"/>
                <a:gd name="connsiteX35" fmla="*/ 2320686 w 3235836"/>
                <a:gd name="connsiteY35" fmla="*/ 3776391 h 3788705"/>
                <a:gd name="connsiteX36" fmla="*/ 2499324 w 3235836"/>
                <a:gd name="connsiteY36" fmla="*/ 3786777 h 3788705"/>
                <a:gd name="connsiteX37" fmla="*/ 2624593 w 3235836"/>
                <a:gd name="connsiteY37" fmla="*/ 3782261 h 3788705"/>
                <a:gd name="connsiteX38" fmla="*/ 2748938 w 3235836"/>
                <a:gd name="connsiteY38" fmla="*/ 3757185 h 3788705"/>
                <a:gd name="connsiteX39" fmla="*/ 2970045 w 3235836"/>
                <a:gd name="connsiteY39" fmla="*/ 3735490 h 3788705"/>
                <a:gd name="connsiteX40" fmla="*/ 3057263 w 3235836"/>
                <a:gd name="connsiteY40" fmla="*/ 3702183 h 3788705"/>
                <a:gd name="connsiteX41" fmla="*/ 3094148 w 3235836"/>
                <a:gd name="connsiteY41" fmla="*/ 3660284 h 3788705"/>
                <a:gd name="connsiteX42" fmla="*/ 3225621 w 3235836"/>
                <a:gd name="connsiteY42" fmla="*/ 3538855 h 3788705"/>
                <a:gd name="connsiteX43" fmla="*/ 3227012 w 3235836"/>
                <a:gd name="connsiteY43" fmla="*/ 3458704 h 3788705"/>
                <a:gd name="connsiteX44" fmla="*/ 3098257 w 3235836"/>
                <a:gd name="connsiteY44" fmla="*/ 3400072 h 3788705"/>
                <a:gd name="connsiteX45" fmla="*/ 3080348 w 3235836"/>
                <a:gd name="connsiteY45" fmla="*/ 3277216 h 3788705"/>
                <a:gd name="connsiteX46" fmla="*/ 3041402 w 3235836"/>
                <a:gd name="connsiteY46" fmla="*/ 3219823 h 3788705"/>
                <a:gd name="connsiteX47" fmla="*/ 2994457 w 3235836"/>
                <a:gd name="connsiteY47" fmla="*/ 3099780 h 3788705"/>
                <a:gd name="connsiteX48" fmla="*/ 2931171 w 3235836"/>
                <a:gd name="connsiteY48" fmla="*/ 3010366 h 3788705"/>
                <a:gd name="connsiteX49" fmla="*/ 2873364 w 3235836"/>
                <a:gd name="connsiteY49" fmla="*/ 2896292 h 3788705"/>
                <a:gd name="connsiteX50" fmla="*/ 2796238 w 3235836"/>
                <a:gd name="connsiteY50" fmla="*/ 2771899 h 3788705"/>
                <a:gd name="connsiteX51" fmla="*/ 2679970 w 3235836"/>
                <a:gd name="connsiteY51" fmla="*/ 2648683 h 3788705"/>
                <a:gd name="connsiteX52" fmla="*/ 2648832 w 3235836"/>
                <a:gd name="connsiteY52" fmla="*/ 2570014 h 3788705"/>
                <a:gd name="connsiteX53" fmla="*/ 2575460 w 3235836"/>
                <a:gd name="connsiteY53" fmla="*/ 2481478 h 3788705"/>
                <a:gd name="connsiteX54" fmla="*/ 2491956 w 3235836"/>
                <a:gd name="connsiteY54" fmla="*/ 2330157 h 3788705"/>
                <a:gd name="connsiteX55" fmla="*/ 2399117 w 3235836"/>
                <a:gd name="connsiteY55" fmla="*/ 2194260 h 3788705"/>
                <a:gd name="connsiteX56" fmla="*/ 2306004 w 3235836"/>
                <a:gd name="connsiteY56" fmla="*/ 2068652 h 3788705"/>
                <a:gd name="connsiteX57" fmla="*/ 2274062 w 3235836"/>
                <a:gd name="connsiteY57" fmla="*/ 1952963 h 3788705"/>
                <a:gd name="connsiteX58" fmla="*/ 2198789 w 3235836"/>
                <a:gd name="connsiteY58" fmla="*/ 1845262 h 3788705"/>
                <a:gd name="connsiteX59" fmla="*/ 2100830 w 3235836"/>
                <a:gd name="connsiteY59" fmla="*/ 1675020 h 3788705"/>
                <a:gd name="connsiteX60" fmla="*/ 2021904 w 3235836"/>
                <a:gd name="connsiteY60" fmla="*/ 1563438 h 3788705"/>
                <a:gd name="connsiteX61" fmla="*/ 1916550 w 3235836"/>
                <a:gd name="connsiteY61" fmla="*/ 1469198 h 3788705"/>
                <a:gd name="connsiteX62" fmla="*/ 1847708 w 3235836"/>
                <a:gd name="connsiteY62" fmla="*/ 1303349 h 3788705"/>
                <a:gd name="connsiteX63" fmla="*/ 1757693 w 3235836"/>
                <a:gd name="connsiteY63" fmla="*/ 1233757 h 3788705"/>
                <a:gd name="connsiteX64" fmla="*/ 1702878 w 3235836"/>
                <a:gd name="connsiteY64" fmla="*/ 1138288 h 3788705"/>
                <a:gd name="connsiteX65" fmla="*/ 1650599 w 3235836"/>
                <a:gd name="connsiteY65" fmla="*/ 1103443 h 3788705"/>
                <a:gd name="connsiteX66" fmla="*/ 1655083 w 3235836"/>
                <a:gd name="connsiteY66" fmla="*/ 1013642 h 3788705"/>
                <a:gd name="connsiteX67" fmla="*/ 1615105 w 3235836"/>
                <a:gd name="connsiteY67" fmla="*/ 961242 h 3788705"/>
                <a:gd name="connsiteX68" fmla="*/ 1553757 w 3235836"/>
                <a:gd name="connsiteY68" fmla="*/ 923518 h 3788705"/>
                <a:gd name="connsiteX69" fmla="*/ 1492713 w 3235836"/>
                <a:gd name="connsiteY69" fmla="*/ 834180 h 3788705"/>
                <a:gd name="connsiteX70" fmla="*/ 1466025 w 3235836"/>
                <a:gd name="connsiteY70" fmla="*/ 752014 h 3788705"/>
                <a:gd name="connsiteX71" fmla="*/ 1435295 w 3235836"/>
                <a:gd name="connsiteY71" fmla="*/ 682959 h 3788705"/>
                <a:gd name="connsiteX72" fmla="*/ 1356107 w 3235836"/>
                <a:gd name="connsiteY72" fmla="*/ 603544 h 3788705"/>
                <a:gd name="connsiteX73" fmla="*/ 1235040 w 3235836"/>
                <a:gd name="connsiteY73" fmla="*/ 398692 h 3788705"/>
                <a:gd name="connsiteX74" fmla="*/ 1112061 w 3235836"/>
                <a:gd name="connsiteY74" fmla="*/ 299858 h 3788705"/>
                <a:gd name="connsiteX75" fmla="*/ 1006760 w 3235836"/>
                <a:gd name="connsiteY75" fmla="*/ 147607 h 3788705"/>
                <a:gd name="connsiteX76" fmla="*/ 838852 w 3235836"/>
                <a:gd name="connsiteY76" fmla="*/ 80291 h 3788705"/>
                <a:gd name="connsiteX77" fmla="*/ 729657 w 3235836"/>
                <a:gd name="connsiteY77" fmla="*/ 0 h 3788705"/>
                <a:gd name="connsiteX78" fmla="*/ 434822 w 3235836"/>
                <a:gd name="connsiteY78" fmla="*/ 75949 h 3788705"/>
                <a:gd name="connsiteX79" fmla="*/ 201833 w 3235836"/>
                <a:gd name="connsiteY79" fmla="*/ 121884 h 3788705"/>
                <a:gd name="connsiteX80" fmla="*/ 0 w 3235836"/>
                <a:gd name="connsiteY80" fmla="*/ 192766 h 3788705"/>
                <a:gd name="connsiteX81" fmla="*/ 56641 w 3235836"/>
                <a:gd name="connsiteY81" fmla="*/ 285383 h 3788705"/>
                <a:gd name="connsiteX82" fmla="*/ 104824 w 3235836"/>
                <a:gd name="connsiteY82" fmla="*/ 381643 h 3788705"/>
                <a:gd name="connsiteX83" fmla="*/ 180747 w 3235836"/>
                <a:gd name="connsiteY83" fmla="*/ 473608 h 3788705"/>
                <a:gd name="connsiteX0" fmla="*/ 180747 w 3235836"/>
                <a:gd name="connsiteY0" fmla="*/ 473608 h 3788705"/>
                <a:gd name="connsiteX1" fmla="*/ 239778 w 3235836"/>
                <a:gd name="connsiteY1" fmla="*/ 560592 h 3788705"/>
                <a:gd name="connsiteX2" fmla="*/ 305113 w 3235836"/>
                <a:gd name="connsiteY2" fmla="*/ 678921 h 3788705"/>
                <a:gd name="connsiteX3" fmla="*/ 423289 w 3235836"/>
                <a:gd name="connsiteY3" fmla="*/ 814081 h 3788705"/>
                <a:gd name="connsiteX4" fmla="*/ 507743 w 3235836"/>
                <a:gd name="connsiteY4" fmla="*/ 897739 h 3788705"/>
                <a:gd name="connsiteX5" fmla="*/ 561882 w 3235836"/>
                <a:gd name="connsiteY5" fmla="*/ 1016692 h 3788705"/>
                <a:gd name="connsiteX6" fmla="*/ 618162 w 3235836"/>
                <a:gd name="connsiteY6" fmla="*/ 1158417 h 3788705"/>
                <a:gd name="connsiteX7" fmla="*/ 676117 w 3235836"/>
                <a:gd name="connsiteY7" fmla="*/ 1257499 h 3788705"/>
                <a:gd name="connsiteX8" fmla="*/ 759287 w 3235836"/>
                <a:gd name="connsiteY8" fmla="*/ 1401126 h 3788705"/>
                <a:gd name="connsiteX9" fmla="*/ 795081 w 3235836"/>
                <a:gd name="connsiteY9" fmla="*/ 1498408 h 3788705"/>
                <a:gd name="connsiteX10" fmla="*/ 840187 w 3235836"/>
                <a:gd name="connsiteY10" fmla="*/ 1630277 h 3788705"/>
                <a:gd name="connsiteX11" fmla="*/ 876692 w 3235836"/>
                <a:gd name="connsiteY11" fmla="*/ 1760866 h 3788705"/>
                <a:gd name="connsiteX12" fmla="*/ 953832 w 3235836"/>
                <a:gd name="connsiteY12" fmla="*/ 1858082 h 3788705"/>
                <a:gd name="connsiteX13" fmla="*/ 1025377 w 3235836"/>
                <a:gd name="connsiteY13" fmla="*/ 1973869 h 3788705"/>
                <a:gd name="connsiteX14" fmla="*/ 1050966 w 3235836"/>
                <a:gd name="connsiteY14" fmla="*/ 2085125 h 3788705"/>
                <a:gd name="connsiteX15" fmla="*/ 1097766 w 3235836"/>
                <a:gd name="connsiteY15" fmla="*/ 2187573 h 3788705"/>
                <a:gd name="connsiteX16" fmla="*/ 1112581 w 3235836"/>
                <a:gd name="connsiteY16" fmla="*/ 2279071 h 3788705"/>
                <a:gd name="connsiteX17" fmla="*/ 1131844 w 3235836"/>
                <a:gd name="connsiteY17" fmla="*/ 2391472 h 3788705"/>
                <a:gd name="connsiteX18" fmla="*/ 1171710 w 3235836"/>
                <a:gd name="connsiteY18" fmla="*/ 2538969 h 3788705"/>
                <a:gd name="connsiteX19" fmla="*/ 1210292 w 3235836"/>
                <a:gd name="connsiteY19" fmla="*/ 2663195 h 3788705"/>
                <a:gd name="connsiteX20" fmla="*/ 1228843 w 3235836"/>
                <a:gd name="connsiteY20" fmla="*/ 2773806 h 3788705"/>
                <a:gd name="connsiteX21" fmla="*/ 1253778 w 3235836"/>
                <a:gd name="connsiteY21" fmla="*/ 2882154 h 3788705"/>
                <a:gd name="connsiteX22" fmla="*/ 1332843 w 3235836"/>
                <a:gd name="connsiteY22" fmla="*/ 2952038 h 3788705"/>
                <a:gd name="connsiteX23" fmla="*/ 1357005 w 3235836"/>
                <a:gd name="connsiteY23" fmla="*/ 3077069 h 3788705"/>
                <a:gd name="connsiteX24" fmla="*/ 1351217 w 3235836"/>
                <a:gd name="connsiteY24" fmla="*/ 3182312 h 3788705"/>
                <a:gd name="connsiteX25" fmla="*/ 1369170 w 3235836"/>
                <a:gd name="connsiteY25" fmla="*/ 3261327 h 3788705"/>
                <a:gd name="connsiteX26" fmla="*/ 1383191 w 3235836"/>
                <a:gd name="connsiteY26" fmla="*/ 3330807 h 3788705"/>
                <a:gd name="connsiteX27" fmla="*/ 1421507 w 3235836"/>
                <a:gd name="connsiteY27" fmla="*/ 3419716 h 3788705"/>
                <a:gd name="connsiteX28" fmla="*/ 1478638 w 3235836"/>
                <a:gd name="connsiteY28" fmla="*/ 3548807 h 3788705"/>
                <a:gd name="connsiteX29" fmla="*/ 1545664 w 3235836"/>
                <a:gd name="connsiteY29" fmla="*/ 3544123 h 3788705"/>
                <a:gd name="connsiteX30" fmla="*/ 1640379 w 3235836"/>
                <a:gd name="connsiteY30" fmla="*/ 3625292 h 3788705"/>
                <a:gd name="connsiteX31" fmla="*/ 1726961 w 3235836"/>
                <a:gd name="connsiteY31" fmla="*/ 3649979 h 3788705"/>
                <a:gd name="connsiteX32" fmla="*/ 1838781 w 3235836"/>
                <a:gd name="connsiteY32" fmla="*/ 3704458 h 3788705"/>
                <a:gd name="connsiteX33" fmla="*/ 2005630 w 3235836"/>
                <a:gd name="connsiteY33" fmla="*/ 3777395 h 3788705"/>
                <a:gd name="connsiteX34" fmla="*/ 2187794 w 3235836"/>
                <a:gd name="connsiteY34" fmla="*/ 3788705 h 3788705"/>
                <a:gd name="connsiteX35" fmla="*/ 2320686 w 3235836"/>
                <a:gd name="connsiteY35" fmla="*/ 3776391 h 3788705"/>
                <a:gd name="connsiteX36" fmla="*/ 2499324 w 3235836"/>
                <a:gd name="connsiteY36" fmla="*/ 3786777 h 3788705"/>
                <a:gd name="connsiteX37" fmla="*/ 2624593 w 3235836"/>
                <a:gd name="connsiteY37" fmla="*/ 3782261 h 3788705"/>
                <a:gd name="connsiteX38" fmla="*/ 2748938 w 3235836"/>
                <a:gd name="connsiteY38" fmla="*/ 3757185 h 3788705"/>
                <a:gd name="connsiteX39" fmla="*/ 2970045 w 3235836"/>
                <a:gd name="connsiteY39" fmla="*/ 3735490 h 3788705"/>
                <a:gd name="connsiteX40" fmla="*/ 3057263 w 3235836"/>
                <a:gd name="connsiteY40" fmla="*/ 3702183 h 3788705"/>
                <a:gd name="connsiteX41" fmla="*/ 3094148 w 3235836"/>
                <a:gd name="connsiteY41" fmla="*/ 3660284 h 3788705"/>
                <a:gd name="connsiteX42" fmla="*/ 3225621 w 3235836"/>
                <a:gd name="connsiteY42" fmla="*/ 3538855 h 3788705"/>
                <a:gd name="connsiteX43" fmla="*/ 3227012 w 3235836"/>
                <a:gd name="connsiteY43" fmla="*/ 3458704 h 3788705"/>
                <a:gd name="connsiteX44" fmla="*/ 3158218 w 3235836"/>
                <a:gd name="connsiteY44" fmla="*/ 3400072 h 3788705"/>
                <a:gd name="connsiteX45" fmla="*/ 3080348 w 3235836"/>
                <a:gd name="connsiteY45" fmla="*/ 3277216 h 3788705"/>
                <a:gd name="connsiteX46" fmla="*/ 3041402 w 3235836"/>
                <a:gd name="connsiteY46" fmla="*/ 3219823 h 3788705"/>
                <a:gd name="connsiteX47" fmla="*/ 2994457 w 3235836"/>
                <a:gd name="connsiteY47" fmla="*/ 3099780 h 3788705"/>
                <a:gd name="connsiteX48" fmla="*/ 2931171 w 3235836"/>
                <a:gd name="connsiteY48" fmla="*/ 3010366 h 3788705"/>
                <a:gd name="connsiteX49" fmla="*/ 2873364 w 3235836"/>
                <a:gd name="connsiteY49" fmla="*/ 2896292 h 3788705"/>
                <a:gd name="connsiteX50" fmla="*/ 2796238 w 3235836"/>
                <a:gd name="connsiteY50" fmla="*/ 2771899 h 3788705"/>
                <a:gd name="connsiteX51" fmla="*/ 2679970 w 3235836"/>
                <a:gd name="connsiteY51" fmla="*/ 2648683 h 3788705"/>
                <a:gd name="connsiteX52" fmla="*/ 2648832 w 3235836"/>
                <a:gd name="connsiteY52" fmla="*/ 2570014 h 3788705"/>
                <a:gd name="connsiteX53" fmla="*/ 2575460 w 3235836"/>
                <a:gd name="connsiteY53" fmla="*/ 2481478 h 3788705"/>
                <a:gd name="connsiteX54" fmla="*/ 2491956 w 3235836"/>
                <a:gd name="connsiteY54" fmla="*/ 2330157 h 3788705"/>
                <a:gd name="connsiteX55" fmla="*/ 2399117 w 3235836"/>
                <a:gd name="connsiteY55" fmla="*/ 2194260 h 3788705"/>
                <a:gd name="connsiteX56" fmla="*/ 2306004 w 3235836"/>
                <a:gd name="connsiteY56" fmla="*/ 2068652 h 3788705"/>
                <a:gd name="connsiteX57" fmla="*/ 2274062 w 3235836"/>
                <a:gd name="connsiteY57" fmla="*/ 1952963 h 3788705"/>
                <a:gd name="connsiteX58" fmla="*/ 2198789 w 3235836"/>
                <a:gd name="connsiteY58" fmla="*/ 1845262 h 3788705"/>
                <a:gd name="connsiteX59" fmla="*/ 2100830 w 3235836"/>
                <a:gd name="connsiteY59" fmla="*/ 1675020 h 3788705"/>
                <a:gd name="connsiteX60" fmla="*/ 2021904 w 3235836"/>
                <a:gd name="connsiteY60" fmla="*/ 1563438 h 3788705"/>
                <a:gd name="connsiteX61" fmla="*/ 1916550 w 3235836"/>
                <a:gd name="connsiteY61" fmla="*/ 1469198 h 3788705"/>
                <a:gd name="connsiteX62" fmla="*/ 1847708 w 3235836"/>
                <a:gd name="connsiteY62" fmla="*/ 1303349 h 3788705"/>
                <a:gd name="connsiteX63" fmla="*/ 1757693 w 3235836"/>
                <a:gd name="connsiteY63" fmla="*/ 1233757 h 3788705"/>
                <a:gd name="connsiteX64" fmla="*/ 1702878 w 3235836"/>
                <a:gd name="connsiteY64" fmla="*/ 1138288 h 3788705"/>
                <a:gd name="connsiteX65" fmla="*/ 1650599 w 3235836"/>
                <a:gd name="connsiteY65" fmla="*/ 1103443 h 3788705"/>
                <a:gd name="connsiteX66" fmla="*/ 1655083 w 3235836"/>
                <a:gd name="connsiteY66" fmla="*/ 1013642 h 3788705"/>
                <a:gd name="connsiteX67" fmla="*/ 1615105 w 3235836"/>
                <a:gd name="connsiteY67" fmla="*/ 961242 h 3788705"/>
                <a:gd name="connsiteX68" fmla="*/ 1553757 w 3235836"/>
                <a:gd name="connsiteY68" fmla="*/ 923518 h 3788705"/>
                <a:gd name="connsiteX69" fmla="*/ 1492713 w 3235836"/>
                <a:gd name="connsiteY69" fmla="*/ 834180 h 3788705"/>
                <a:gd name="connsiteX70" fmla="*/ 1466025 w 3235836"/>
                <a:gd name="connsiteY70" fmla="*/ 752014 h 3788705"/>
                <a:gd name="connsiteX71" fmla="*/ 1435295 w 3235836"/>
                <a:gd name="connsiteY71" fmla="*/ 682959 h 3788705"/>
                <a:gd name="connsiteX72" fmla="*/ 1356107 w 3235836"/>
                <a:gd name="connsiteY72" fmla="*/ 603544 h 3788705"/>
                <a:gd name="connsiteX73" fmla="*/ 1235040 w 3235836"/>
                <a:gd name="connsiteY73" fmla="*/ 398692 h 3788705"/>
                <a:gd name="connsiteX74" fmla="*/ 1112061 w 3235836"/>
                <a:gd name="connsiteY74" fmla="*/ 299858 h 3788705"/>
                <a:gd name="connsiteX75" fmla="*/ 1006760 w 3235836"/>
                <a:gd name="connsiteY75" fmla="*/ 147607 h 3788705"/>
                <a:gd name="connsiteX76" fmla="*/ 838852 w 3235836"/>
                <a:gd name="connsiteY76" fmla="*/ 80291 h 3788705"/>
                <a:gd name="connsiteX77" fmla="*/ 729657 w 3235836"/>
                <a:gd name="connsiteY77" fmla="*/ 0 h 3788705"/>
                <a:gd name="connsiteX78" fmla="*/ 434822 w 3235836"/>
                <a:gd name="connsiteY78" fmla="*/ 75949 h 3788705"/>
                <a:gd name="connsiteX79" fmla="*/ 201833 w 3235836"/>
                <a:gd name="connsiteY79" fmla="*/ 121884 h 3788705"/>
                <a:gd name="connsiteX80" fmla="*/ 0 w 3235836"/>
                <a:gd name="connsiteY80" fmla="*/ 192766 h 3788705"/>
                <a:gd name="connsiteX81" fmla="*/ 56641 w 3235836"/>
                <a:gd name="connsiteY81" fmla="*/ 285383 h 3788705"/>
                <a:gd name="connsiteX82" fmla="*/ 104824 w 3235836"/>
                <a:gd name="connsiteY82" fmla="*/ 381643 h 3788705"/>
                <a:gd name="connsiteX83" fmla="*/ 180747 w 3235836"/>
                <a:gd name="connsiteY83" fmla="*/ 473608 h 3788705"/>
                <a:gd name="connsiteX0" fmla="*/ 180747 w 3235836"/>
                <a:gd name="connsiteY0" fmla="*/ 473608 h 3788705"/>
                <a:gd name="connsiteX1" fmla="*/ 239778 w 3235836"/>
                <a:gd name="connsiteY1" fmla="*/ 560592 h 3788705"/>
                <a:gd name="connsiteX2" fmla="*/ 305113 w 3235836"/>
                <a:gd name="connsiteY2" fmla="*/ 678921 h 3788705"/>
                <a:gd name="connsiteX3" fmla="*/ 423289 w 3235836"/>
                <a:gd name="connsiteY3" fmla="*/ 814081 h 3788705"/>
                <a:gd name="connsiteX4" fmla="*/ 507743 w 3235836"/>
                <a:gd name="connsiteY4" fmla="*/ 897739 h 3788705"/>
                <a:gd name="connsiteX5" fmla="*/ 561882 w 3235836"/>
                <a:gd name="connsiteY5" fmla="*/ 1016692 h 3788705"/>
                <a:gd name="connsiteX6" fmla="*/ 618162 w 3235836"/>
                <a:gd name="connsiteY6" fmla="*/ 1158417 h 3788705"/>
                <a:gd name="connsiteX7" fmla="*/ 676117 w 3235836"/>
                <a:gd name="connsiteY7" fmla="*/ 1257499 h 3788705"/>
                <a:gd name="connsiteX8" fmla="*/ 759287 w 3235836"/>
                <a:gd name="connsiteY8" fmla="*/ 1401126 h 3788705"/>
                <a:gd name="connsiteX9" fmla="*/ 795081 w 3235836"/>
                <a:gd name="connsiteY9" fmla="*/ 1498408 h 3788705"/>
                <a:gd name="connsiteX10" fmla="*/ 840187 w 3235836"/>
                <a:gd name="connsiteY10" fmla="*/ 1630277 h 3788705"/>
                <a:gd name="connsiteX11" fmla="*/ 876692 w 3235836"/>
                <a:gd name="connsiteY11" fmla="*/ 1760866 h 3788705"/>
                <a:gd name="connsiteX12" fmla="*/ 953832 w 3235836"/>
                <a:gd name="connsiteY12" fmla="*/ 1858082 h 3788705"/>
                <a:gd name="connsiteX13" fmla="*/ 1025377 w 3235836"/>
                <a:gd name="connsiteY13" fmla="*/ 1973869 h 3788705"/>
                <a:gd name="connsiteX14" fmla="*/ 1050966 w 3235836"/>
                <a:gd name="connsiteY14" fmla="*/ 2085125 h 3788705"/>
                <a:gd name="connsiteX15" fmla="*/ 1097766 w 3235836"/>
                <a:gd name="connsiteY15" fmla="*/ 2187573 h 3788705"/>
                <a:gd name="connsiteX16" fmla="*/ 1112581 w 3235836"/>
                <a:gd name="connsiteY16" fmla="*/ 2279071 h 3788705"/>
                <a:gd name="connsiteX17" fmla="*/ 1131844 w 3235836"/>
                <a:gd name="connsiteY17" fmla="*/ 2391472 h 3788705"/>
                <a:gd name="connsiteX18" fmla="*/ 1171710 w 3235836"/>
                <a:gd name="connsiteY18" fmla="*/ 2538969 h 3788705"/>
                <a:gd name="connsiteX19" fmla="*/ 1210292 w 3235836"/>
                <a:gd name="connsiteY19" fmla="*/ 2663195 h 3788705"/>
                <a:gd name="connsiteX20" fmla="*/ 1228843 w 3235836"/>
                <a:gd name="connsiteY20" fmla="*/ 2773806 h 3788705"/>
                <a:gd name="connsiteX21" fmla="*/ 1253778 w 3235836"/>
                <a:gd name="connsiteY21" fmla="*/ 2882154 h 3788705"/>
                <a:gd name="connsiteX22" fmla="*/ 1332843 w 3235836"/>
                <a:gd name="connsiteY22" fmla="*/ 2952038 h 3788705"/>
                <a:gd name="connsiteX23" fmla="*/ 1357005 w 3235836"/>
                <a:gd name="connsiteY23" fmla="*/ 3077069 h 3788705"/>
                <a:gd name="connsiteX24" fmla="*/ 1351217 w 3235836"/>
                <a:gd name="connsiteY24" fmla="*/ 3182312 h 3788705"/>
                <a:gd name="connsiteX25" fmla="*/ 1369170 w 3235836"/>
                <a:gd name="connsiteY25" fmla="*/ 3261327 h 3788705"/>
                <a:gd name="connsiteX26" fmla="*/ 1383191 w 3235836"/>
                <a:gd name="connsiteY26" fmla="*/ 3330807 h 3788705"/>
                <a:gd name="connsiteX27" fmla="*/ 1421507 w 3235836"/>
                <a:gd name="connsiteY27" fmla="*/ 3419716 h 3788705"/>
                <a:gd name="connsiteX28" fmla="*/ 1478638 w 3235836"/>
                <a:gd name="connsiteY28" fmla="*/ 3548807 h 3788705"/>
                <a:gd name="connsiteX29" fmla="*/ 1545664 w 3235836"/>
                <a:gd name="connsiteY29" fmla="*/ 3544123 h 3788705"/>
                <a:gd name="connsiteX30" fmla="*/ 1640379 w 3235836"/>
                <a:gd name="connsiteY30" fmla="*/ 3625292 h 3788705"/>
                <a:gd name="connsiteX31" fmla="*/ 1726961 w 3235836"/>
                <a:gd name="connsiteY31" fmla="*/ 3649979 h 3788705"/>
                <a:gd name="connsiteX32" fmla="*/ 1838781 w 3235836"/>
                <a:gd name="connsiteY32" fmla="*/ 3704458 h 3788705"/>
                <a:gd name="connsiteX33" fmla="*/ 2005630 w 3235836"/>
                <a:gd name="connsiteY33" fmla="*/ 3777395 h 3788705"/>
                <a:gd name="connsiteX34" fmla="*/ 2187794 w 3235836"/>
                <a:gd name="connsiteY34" fmla="*/ 3788705 h 3788705"/>
                <a:gd name="connsiteX35" fmla="*/ 2320686 w 3235836"/>
                <a:gd name="connsiteY35" fmla="*/ 3776391 h 3788705"/>
                <a:gd name="connsiteX36" fmla="*/ 2499324 w 3235836"/>
                <a:gd name="connsiteY36" fmla="*/ 3786777 h 3788705"/>
                <a:gd name="connsiteX37" fmla="*/ 2624593 w 3235836"/>
                <a:gd name="connsiteY37" fmla="*/ 3782261 h 3788705"/>
                <a:gd name="connsiteX38" fmla="*/ 2748938 w 3235836"/>
                <a:gd name="connsiteY38" fmla="*/ 3757185 h 3788705"/>
                <a:gd name="connsiteX39" fmla="*/ 2970045 w 3235836"/>
                <a:gd name="connsiteY39" fmla="*/ 3735490 h 3788705"/>
                <a:gd name="connsiteX40" fmla="*/ 3057263 w 3235836"/>
                <a:gd name="connsiteY40" fmla="*/ 3702183 h 3788705"/>
                <a:gd name="connsiteX41" fmla="*/ 3094148 w 3235836"/>
                <a:gd name="connsiteY41" fmla="*/ 3660284 h 3788705"/>
                <a:gd name="connsiteX42" fmla="*/ 3225621 w 3235836"/>
                <a:gd name="connsiteY42" fmla="*/ 3538855 h 3788705"/>
                <a:gd name="connsiteX43" fmla="*/ 3227012 w 3235836"/>
                <a:gd name="connsiteY43" fmla="*/ 3458704 h 3788705"/>
                <a:gd name="connsiteX44" fmla="*/ 3203188 w 3235836"/>
                <a:gd name="connsiteY44" fmla="*/ 3407567 h 3788705"/>
                <a:gd name="connsiteX45" fmla="*/ 3080348 w 3235836"/>
                <a:gd name="connsiteY45" fmla="*/ 3277216 h 3788705"/>
                <a:gd name="connsiteX46" fmla="*/ 3041402 w 3235836"/>
                <a:gd name="connsiteY46" fmla="*/ 3219823 h 3788705"/>
                <a:gd name="connsiteX47" fmla="*/ 2994457 w 3235836"/>
                <a:gd name="connsiteY47" fmla="*/ 3099780 h 3788705"/>
                <a:gd name="connsiteX48" fmla="*/ 2931171 w 3235836"/>
                <a:gd name="connsiteY48" fmla="*/ 3010366 h 3788705"/>
                <a:gd name="connsiteX49" fmla="*/ 2873364 w 3235836"/>
                <a:gd name="connsiteY49" fmla="*/ 2896292 h 3788705"/>
                <a:gd name="connsiteX50" fmla="*/ 2796238 w 3235836"/>
                <a:gd name="connsiteY50" fmla="*/ 2771899 h 3788705"/>
                <a:gd name="connsiteX51" fmla="*/ 2679970 w 3235836"/>
                <a:gd name="connsiteY51" fmla="*/ 2648683 h 3788705"/>
                <a:gd name="connsiteX52" fmla="*/ 2648832 w 3235836"/>
                <a:gd name="connsiteY52" fmla="*/ 2570014 h 3788705"/>
                <a:gd name="connsiteX53" fmla="*/ 2575460 w 3235836"/>
                <a:gd name="connsiteY53" fmla="*/ 2481478 h 3788705"/>
                <a:gd name="connsiteX54" fmla="*/ 2491956 w 3235836"/>
                <a:gd name="connsiteY54" fmla="*/ 2330157 h 3788705"/>
                <a:gd name="connsiteX55" fmla="*/ 2399117 w 3235836"/>
                <a:gd name="connsiteY55" fmla="*/ 2194260 h 3788705"/>
                <a:gd name="connsiteX56" fmla="*/ 2306004 w 3235836"/>
                <a:gd name="connsiteY56" fmla="*/ 2068652 h 3788705"/>
                <a:gd name="connsiteX57" fmla="*/ 2274062 w 3235836"/>
                <a:gd name="connsiteY57" fmla="*/ 1952963 h 3788705"/>
                <a:gd name="connsiteX58" fmla="*/ 2198789 w 3235836"/>
                <a:gd name="connsiteY58" fmla="*/ 1845262 h 3788705"/>
                <a:gd name="connsiteX59" fmla="*/ 2100830 w 3235836"/>
                <a:gd name="connsiteY59" fmla="*/ 1675020 h 3788705"/>
                <a:gd name="connsiteX60" fmla="*/ 2021904 w 3235836"/>
                <a:gd name="connsiteY60" fmla="*/ 1563438 h 3788705"/>
                <a:gd name="connsiteX61" fmla="*/ 1916550 w 3235836"/>
                <a:gd name="connsiteY61" fmla="*/ 1469198 h 3788705"/>
                <a:gd name="connsiteX62" fmla="*/ 1847708 w 3235836"/>
                <a:gd name="connsiteY62" fmla="*/ 1303349 h 3788705"/>
                <a:gd name="connsiteX63" fmla="*/ 1757693 w 3235836"/>
                <a:gd name="connsiteY63" fmla="*/ 1233757 h 3788705"/>
                <a:gd name="connsiteX64" fmla="*/ 1702878 w 3235836"/>
                <a:gd name="connsiteY64" fmla="*/ 1138288 h 3788705"/>
                <a:gd name="connsiteX65" fmla="*/ 1650599 w 3235836"/>
                <a:gd name="connsiteY65" fmla="*/ 1103443 h 3788705"/>
                <a:gd name="connsiteX66" fmla="*/ 1655083 w 3235836"/>
                <a:gd name="connsiteY66" fmla="*/ 1013642 h 3788705"/>
                <a:gd name="connsiteX67" fmla="*/ 1615105 w 3235836"/>
                <a:gd name="connsiteY67" fmla="*/ 961242 h 3788705"/>
                <a:gd name="connsiteX68" fmla="*/ 1553757 w 3235836"/>
                <a:gd name="connsiteY68" fmla="*/ 923518 h 3788705"/>
                <a:gd name="connsiteX69" fmla="*/ 1492713 w 3235836"/>
                <a:gd name="connsiteY69" fmla="*/ 834180 h 3788705"/>
                <a:gd name="connsiteX70" fmla="*/ 1466025 w 3235836"/>
                <a:gd name="connsiteY70" fmla="*/ 752014 h 3788705"/>
                <a:gd name="connsiteX71" fmla="*/ 1435295 w 3235836"/>
                <a:gd name="connsiteY71" fmla="*/ 682959 h 3788705"/>
                <a:gd name="connsiteX72" fmla="*/ 1356107 w 3235836"/>
                <a:gd name="connsiteY72" fmla="*/ 603544 h 3788705"/>
                <a:gd name="connsiteX73" fmla="*/ 1235040 w 3235836"/>
                <a:gd name="connsiteY73" fmla="*/ 398692 h 3788705"/>
                <a:gd name="connsiteX74" fmla="*/ 1112061 w 3235836"/>
                <a:gd name="connsiteY74" fmla="*/ 299858 h 3788705"/>
                <a:gd name="connsiteX75" fmla="*/ 1006760 w 3235836"/>
                <a:gd name="connsiteY75" fmla="*/ 147607 h 3788705"/>
                <a:gd name="connsiteX76" fmla="*/ 838852 w 3235836"/>
                <a:gd name="connsiteY76" fmla="*/ 80291 h 3788705"/>
                <a:gd name="connsiteX77" fmla="*/ 729657 w 3235836"/>
                <a:gd name="connsiteY77" fmla="*/ 0 h 3788705"/>
                <a:gd name="connsiteX78" fmla="*/ 434822 w 3235836"/>
                <a:gd name="connsiteY78" fmla="*/ 75949 h 3788705"/>
                <a:gd name="connsiteX79" fmla="*/ 201833 w 3235836"/>
                <a:gd name="connsiteY79" fmla="*/ 121884 h 3788705"/>
                <a:gd name="connsiteX80" fmla="*/ 0 w 3235836"/>
                <a:gd name="connsiteY80" fmla="*/ 192766 h 3788705"/>
                <a:gd name="connsiteX81" fmla="*/ 56641 w 3235836"/>
                <a:gd name="connsiteY81" fmla="*/ 285383 h 3788705"/>
                <a:gd name="connsiteX82" fmla="*/ 104824 w 3235836"/>
                <a:gd name="connsiteY82" fmla="*/ 381643 h 3788705"/>
                <a:gd name="connsiteX83" fmla="*/ 180747 w 3235836"/>
                <a:gd name="connsiteY83" fmla="*/ 473608 h 3788705"/>
                <a:gd name="connsiteX0" fmla="*/ 180747 w 3235836"/>
                <a:gd name="connsiteY0" fmla="*/ 473608 h 3788705"/>
                <a:gd name="connsiteX1" fmla="*/ 239778 w 3235836"/>
                <a:gd name="connsiteY1" fmla="*/ 560592 h 3788705"/>
                <a:gd name="connsiteX2" fmla="*/ 305113 w 3235836"/>
                <a:gd name="connsiteY2" fmla="*/ 678921 h 3788705"/>
                <a:gd name="connsiteX3" fmla="*/ 423289 w 3235836"/>
                <a:gd name="connsiteY3" fmla="*/ 814081 h 3788705"/>
                <a:gd name="connsiteX4" fmla="*/ 507743 w 3235836"/>
                <a:gd name="connsiteY4" fmla="*/ 897739 h 3788705"/>
                <a:gd name="connsiteX5" fmla="*/ 561882 w 3235836"/>
                <a:gd name="connsiteY5" fmla="*/ 1016692 h 3788705"/>
                <a:gd name="connsiteX6" fmla="*/ 618162 w 3235836"/>
                <a:gd name="connsiteY6" fmla="*/ 1158417 h 3788705"/>
                <a:gd name="connsiteX7" fmla="*/ 676117 w 3235836"/>
                <a:gd name="connsiteY7" fmla="*/ 1257499 h 3788705"/>
                <a:gd name="connsiteX8" fmla="*/ 759287 w 3235836"/>
                <a:gd name="connsiteY8" fmla="*/ 1401126 h 3788705"/>
                <a:gd name="connsiteX9" fmla="*/ 795081 w 3235836"/>
                <a:gd name="connsiteY9" fmla="*/ 1498408 h 3788705"/>
                <a:gd name="connsiteX10" fmla="*/ 840187 w 3235836"/>
                <a:gd name="connsiteY10" fmla="*/ 1630277 h 3788705"/>
                <a:gd name="connsiteX11" fmla="*/ 876692 w 3235836"/>
                <a:gd name="connsiteY11" fmla="*/ 1760866 h 3788705"/>
                <a:gd name="connsiteX12" fmla="*/ 953832 w 3235836"/>
                <a:gd name="connsiteY12" fmla="*/ 1858082 h 3788705"/>
                <a:gd name="connsiteX13" fmla="*/ 1025377 w 3235836"/>
                <a:gd name="connsiteY13" fmla="*/ 1973869 h 3788705"/>
                <a:gd name="connsiteX14" fmla="*/ 1050966 w 3235836"/>
                <a:gd name="connsiteY14" fmla="*/ 2085125 h 3788705"/>
                <a:gd name="connsiteX15" fmla="*/ 1097766 w 3235836"/>
                <a:gd name="connsiteY15" fmla="*/ 2187573 h 3788705"/>
                <a:gd name="connsiteX16" fmla="*/ 1112581 w 3235836"/>
                <a:gd name="connsiteY16" fmla="*/ 2279071 h 3788705"/>
                <a:gd name="connsiteX17" fmla="*/ 1131844 w 3235836"/>
                <a:gd name="connsiteY17" fmla="*/ 2391472 h 3788705"/>
                <a:gd name="connsiteX18" fmla="*/ 1171710 w 3235836"/>
                <a:gd name="connsiteY18" fmla="*/ 2538969 h 3788705"/>
                <a:gd name="connsiteX19" fmla="*/ 1210292 w 3235836"/>
                <a:gd name="connsiteY19" fmla="*/ 2663195 h 3788705"/>
                <a:gd name="connsiteX20" fmla="*/ 1228843 w 3235836"/>
                <a:gd name="connsiteY20" fmla="*/ 2773806 h 3788705"/>
                <a:gd name="connsiteX21" fmla="*/ 1253778 w 3235836"/>
                <a:gd name="connsiteY21" fmla="*/ 2882154 h 3788705"/>
                <a:gd name="connsiteX22" fmla="*/ 1287872 w 3235836"/>
                <a:gd name="connsiteY22" fmla="*/ 2952038 h 3788705"/>
                <a:gd name="connsiteX23" fmla="*/ 1357005 w 3235836"/>
                <a:gd name="connsiteY23" fmla="*/ 3077069 h 3788705"/>
                <a:gd name="connsiteX24" fmla="*/ 1351217 w 3235836"/>
                <a:gd name="connsiteY24" fmla="*/ 3182312 h 3788705"/>
                <a:gd name="connsiteX25" fmla="*/ 1369170 w 3235836"/>
                <a:gd name="connsiteY25" fmla="*/ 3261327 h 3788705"/>
                <a:gd name="connsiteX26" fmla="*/ 1383191 w 3235836"/>
                <a:gd name="connsiteY26" fmla="*/ 3330807 h 3788705"/>
                <a:gd name="connsiteX27" fmla="*/ 1421507 w 3235836"/>
                <a:gd name="connsiteY27" fmla="*/ 3419716 h 3788705"/>
                <a:gd name="connsiteX28" fmla="*/ 1478638 w 3235836"/>
                <a:gd name="connsiteY28" fmla="*/ 3548807 h 3788705"/>
                <a:gd name="connsiteX29" fmla="*/ 1545664 w 3235836"/>
                <a:gd name="connsiteY29" fmla="*/ 3544123 h 3788705"/>
                <a:gd name="connsiteX30" fmla="*/ 1640379 w 3235836"/>
                <a:gd name="connsiteY30" fmla="*/ 3625292 h 3788705"/>
                <a:gd name="connsiteX31" fmla="*/ 1726961 w 3235836"/>
                <a:gd name="connsiteY31" fmla="*/ 3649979 h 3788705"/>
                <a:gd name="connsiteX32" fmla="*/ 1838781 w 3235836"/>
                <a:gd name="connsiteY32" fmla="*/ 3704458 h 3788705"/>
                <a:gd name="connsiteX33" fmla="*/ 2005630 w 3235836"/>
                <a:gd name="connsiteY33" fmla="*/ 3777395 h 3788705"/>
                <a:gd name="connsiteX34" fmla="*/ 2187794 w 3235836"/>
                <a:gd name="connsiteY34" fmla="*/ 3788705 h 3788705"/>
                <a:gd name="connsiteX35" fmla="*/ 2320686 w 3235836"/>
                <a:gd name="connsiteY35" fmla="*/ 3776391 h 3788705"/>
                <a:gd name="connsiteX36" fmla="*/ 2499324 w 3235836"/>
                <a:gd name="connsiteY36" fmla="*/ 3786777 h 3788705"/>
                <a:gd name="connsiteX37" fmla="*/ 2624593 w 3235836"/>
                <a:gd name="connsiteY37" fmla="*/ 3782261 h 3788705"/>
                <a:gd name="connsiteX38" fmla="*/ 2748938 w 3235836"/>
                <a:gd name="connsiteY38" fmla="*/ 3757185 h 3788705"/>
                <a:gd name="connsiteX39" fmla="*/ 2970045 w 3235836"/>
                <a:gd name="connsiteY39" fmla="*/ 3735490 h 3788705"/>
                <a:gd name="connsiteX40" fmla="*/ 3057263 w 3235836"/>
                <a:gd name="connsiteY40" fmla="*/ 3702183 h 3788705"/>
                <a:gd name="connsiteX41" fmla="*/ 3094148 w 3235836"/>
                <a:gd name="connsiteY41" fmla="*/ 3660284 h 3788705"/>
                <a:gd name="connsiteX42" fmla="*/ 3225621 w 3235836"/>
                <a:gd name="connsiteY42" fmla="*/ 3538855 h 3788705"/>
                <a:gd name="connsiteX43" fmla="*/ 3227012 w 3235836"/>
                <a:gd name="connsiteY43" fmla="*/ 3458704 h 3788705"/>
                <a:gd name="connsiteX44" fmla="*/ 3203188 w 3235836"/>
                <a:gd name="connsiteY44" fmla="*/ 3407567 h 3788705"/>
                <a:gd name="connsiteX45" fmla="*/ 3080348 w 3235836"/>
                <a:gd name="connsiteY45" fmla="*/ 3277216 h 3788705"/>
                <a:gd name="connsiteX46" fmla="*/ 3041402 w 3235836"/>
                <a:gd name="connsiteY46" fmla="*/ 3219823 h 3788705"/>
                <a:gd name="connsiteX47" fmla="*/ 2994457 w 3235836"/>
                <a:gd name="connsiteY47" fmla="*/ 3099780 h 3788705"/>
                <a:gd name="connsiteX48" fmla="*/ 2931171 w 3235836"/>
                <a:gd name="connsiteY48" fmla="*/ 3010366 h 3788705"/>
                <a:gd name="connsiteX49" fmla="*/ 2873364 w 3235836"/>
                <a:gd name="connsiteY49" fmla="*/ 2896292 h 3788705"/>
                <a:gd name="connsiteX50" fmla="*/ 2796238 w 3235836"/>
                <a:gd name="connsiteY50" fmla="*/ 2771899 h 3788705"/>
                <a:gd name="connsiteX51" fmla="*/ 2679970 w 3235836"/>
                <a:gd name="connsiteY51" fmla="*/ 2648683 h 3788705"/>
                <a:gd name="connsiteX52" fmla="*/ 2648832 w 3235836"/>
                <a:gd name="connsiteY52" fmla="*/ 2570014 h 3788705"/>
                <a:gd name="connsiteX53" fmla="*/ 2575460 w 3235836"/>
                <a:gd name="connsiteY53" fmla="*/ 2481478 h 3788705"/>
                <a:gd name="connsiteX54" fmla="*/ 2491956 w 3235836"/>
                <a:gd name="connsiteY54" fmla="*/ 2330157 h 3788705"/>
                <a:gd name="connsiteX55" fmla="*/ 2399117 w 3235836"/>
                <a:gd name="connsiteY55" fmla="*/ 2194260 h 3788705"/>
                <a:gd name="connsiteX56" fmla="*/ 2306004 w 3235836"/>
                <a:gd name="connsiteY56" fmla="*/ 2068652 h 3788705"/>
                <a:gd name="connsiteX57" fmla="*/ 2274062 w 3235836"/>
                <a:gd name="connsiteY57" fmla="*/ 1952963 h 3788705"/>
                <a:gd name="connsiteX58" fmla="*/ 2198789 w 3235836"/>
                <a:gd name="connsiteY58" fmla="*/ 1845262 h 3788705"/>
                <a:gd name="connsiteX59" fmla="*/ 2100830 w 3235836"/>
                <a:gd name="connsiteY59" fmla="*/ 1675020 h 3788705"/>
                <a:gd name="connsiteX60" fmla="*/ 2021904 w 3235836"/>
                <a:gd name="connsiteY60" fmla="*/ 1563438 h 3788705"/>
                <a:gd name="connsiteX61" fmla="*/ 1916550 w 3235836"/>
                <a:gd name="connsiteY61" fmla="*/ 1469198 h 3788705"/>
                <a:gd name="connsiteX62" fmla="*/ 1847708 w 3235836"/>
                <a:gd name="connsiteY62" fmla="*/ 1303349 h 3788705"/>
                <a:gd name="connsiteX63" fmla="*/ 1757693 w 3235836"/>
                <a:gd name="connsiteY63" fmla="*/ 1233757 h 3788705"/>
                <a:gd name="connsiteX64" fmla="*/ 1702878 w 3235836"/>
                <a:gd name="connsiteY64" fmla="*/ 1138288 h 3788705"/>
                <a:gd name="connsiteX65" fmla="*/ 1650599 w 3235836"/>
                <a:gd name="connsiteY65" fmla="*/ 1103443 h 3788705"/>
                <a:gd name="connsiteX66" fmla="*/ 1655083 w 3235836"/>
                <a:gd name="connsiteY66" fmla="*/ 1013642 h 3788705"/>
                <a:gd name="connsiteX67" fmla="*/ 1615105 w 3235836"/>
                <a:gd name="connsiteY67" fmla="*/ 961242 h 3788705"/>
                <a:gd name="connsiteX68" fmla="*/ 1553757 w 3235836"/>
                <a:gd name="connsiteY68" fmla="*/ 923518 h 3788705"/>
                <a:gd name="connsiteX69" fmla="*/ 1492713 w 3235836"/>
                <a:gd name="connsiteY69" fmla="*/ 834180 h 3788705"/>
                <a:gd name="connsiteX70" fmla="*/ 1466025 w 3235836"/>
                <a:gd name="connsiteY70" fmla="*/ 752014 h 3788705"/>
                <a:gd name="connsiteX71" fmla="*/ 1435295 w 3235836"/>
                <a:gd name="connsiteY71" fmla="*/ 682959 h 3788705"/>
                <a:gd name="connsiteX72" fmla="*/ 1356107 w 3235836"/>
                <a:gd name="connsiteY72" fmla="*/ 603544 h 3788705"/>
                <a:gd name="connsiteX73" fmla="*/ 1235040 w 3235836"/>
                <a:gd name="connsiteY73" fmla="*/ 398692 h 3788705"/>
                <a:gd name="connsiteX74" fmla="*/ 1112061 w 3235836"/>
                <a:gd name="connsiteY74" fmla="*/ 299858 h 3788705"/>
                <a:gd name="connsiteX75" fmla="*/ 1006760 w 3235836"/>
                <a:gd name="connsiteY75" fmla="*/ 147607 h 3788705"/>
                <a:gd name="connsiteX76" fmla="*/ 838852 w 3235836"/>
                <a:gd name="connsiteY76" fmla="*/ 80291 h 3788705"/>
                <a:gd name="connsiteX77" fmla="*/ 729657 w 3235836"/>
                <a:gd name="connsiteY77" fmla="*/ 0 h 3788705"/>
                <a:gd name="connsiteX78" fmla="*/ 434822 w 3235836"/>
                <a:gd name="connsiteY78" fmla="*/ 75949 h 3788705"/>
                <a:gd name="connsiteX79" fmla="*/ 201833 w 3235836"/>
                <a:gd name="connsiteY79" fmla="*/ 121884 h 3788705"/>
                <a:gd name="connsiteX80" fmla="*/ 0 w 3235836"/>
                <a:gd name="connsiteY80" fmla="*/ 192766 h 3788705"/>
                <a:gd name="connsiteX81" fmla="*/ 56641 w 3235836"/>
                <a:gd name="connsiteY81" fmla="*/ 285383 h 3788705"/>
                <a:gd name="connsiteX82" fmla="*/ 104824 w 3235836"/>
                <a:gd name="connsiteY82" fmla="*/ 381643 h 3788705"/>
                <a:gd name="connsiteX83" fmla="*/ 180747 w 3235836"/>
                <a:gd name="connsiteY83" fmla="*/ 473608 h 3788705"/>
                <a:gd name="connsiteX0" fmla="*/ 180747 w 3235836"/>
                <a:gd name="connsiteY0" fmla="*/ 473608 h 3788705"/>
                <a:gd name="connsiteX1" fmla="*/ 239778 w 3235836"/>
                <a:gd name="connsiteY1" fmla="*/ 560592 h 3788705"/>
                <a:gd name="connsiteX2" fmla="*/ 305113 w 3235836"/>
                <a:gd name="connsiteY2" fmla="*/ 678921 h 3788705"/>
                <a:gd name="connsiteX3" fmla="*/ 423289 w 3235836"/>
                <a:gd name="connsiteY3" fmla="*/ 814081 h 3788705"/>
                <a:gd name="connsiteX4" fmla="*/ 507743 w 3235836"/>
                <a:gd name="connsiteY4" fmla="*/ 897739 h 3788705"/>
                <a:gd name="connsiteX5" fmla="*/ 561882 w 3235836"/>
                <a:gd name="connsiteY5" fmla="*/ 1016692 h 3788705"/>
                <a:gd name="connsiteX6" fmla="*/ 618162 w 3235836"/>
                <a:gd name="connsiteY6" fmla="*/ 1158417 h 3788705"/>
                <a:gd name="connsiteX7" fmla="*/ 676117 w 3235836"/>
                <a:gd name="connsiteY7" fmla="*/ 1257499 h 3788705"/>
                <a:gd name="connsiteX8" fmla="*/ 759287 w 3235836"/>
                <a:gd name="connsiteY8" fmla="*/ 1401126 h 3788705"/>
                <a:gd name="connsiteX9" fmla="*/ 795081 w 3235836"/>
                <a:gd name="connsiteY9" fmla="*/ 1498408 h 3788705"/>
                <a:gd name="connsiteX10" fmla="*/ 840187 w 3235836"/>
                <a:gd name="connsiteY10" fmla="*/ 1630277 h 3788705"/>
                <a:gd name="connsiteX11" fmla="*/ 876692 w 3235836"/>
                <a:gd name="connsiteY11" fmla="*/ 1760866 h 3788705"/>
                <a:gd name="connsiteX12" fmla="*/ 953832 w 3235836"/>
                <a:gd name="connsiteY12" fmla="*/ 1858082 h 3788705"/>
                <a:gd name="connsiteX13" fmla="*/ 1025377 w 3235836"/>
                <a:gd name="connsiteY13" fmla="*/ 1973869 h 3788705"/>
                <a:gd name="connsiteX14" fmla="*/ 1050966 w 3235836"/>
                <a:gd name="connsiteY14" fmla="*/ 2085125 h 3788705"/>
                <a:gd name="connsiteX15" fmla="*/ 1097766 w 3235836"/>
                <a:gd name="connsiteY15" fmla="*/ 2187573 h 3788705"/>
                <a:gd name="connsiteX16" fmla="*/ 1112581 w 3235836"/>
                <a:gd name="connsiteY16" fmla="*/ 2279071 h 3788705"/>
                <a:gd name="connsiteX17" fmla="*/ 1131844 w 3235836"/>
                <a:gd name="connsiteY17" fmla="*/ 2391472 h 3788705"/>
                <a:gd name="connsiteX18" fmla="*/ 1171710 w 3235836"/>
                <a:gd name="connsiteY18" fmla="*/ 2538969 h 3788705"/>
                <a:gd name="connsiteX19" fmla="*/ 1210292 w 3235836"/>
                <a:gd name="connsiteY19" fmla="*/ 2663195 h 3788705"/>
                <a:gd name="connsiteX20" fmla="*/ 1228843 w 3235836"/>
                <a:gd name="connsiteY20" fmla="*/ 2773806 h 3788705"/>
                <a:gd name="connsiteX21" fmla="*/ 1253778 w 3235836"/>
                <a:gd name="connsiteY21" fmla="*/ 2882154 h 3788705"/>
                <a:gd name="connsiteX22" fmla="*/ 1287872 w 3235836"/>
                <a:gd name="connsiteY22" fmla="*/ 2952038 h 3788705"/>
                <a:gd name="connsiteX23" fmla="*/ 1304539 w 3235836"/>
                <a:gd name="connsiteY23" fmla="*/ 3092059 h 3788705"/>
                <a:gd name="connsiteX24" fmla="*/ 1351217 w 3235836"/>
                <a:gd name="connsiteY24" fmla="*/ 3182312 h 3788705"/>
                <a:gd name="connsiteX25" fmla="*/ 1369170 w 3235836"/>
                <a:gd name="connsiteY25" fmla="*/ 3261327 h 3788705"/>
                <a:gd name="connsiteX26" fmla="*/ 1383191 w 3235836"/>
                <a:gd name="connsiteY26" fmla="*/ 3330807 h 3788705"/>
                <a:gd name="connsiteX27" fmla="*/ 1421507 w 3235836"/>
                <a:gd name="connsiteY27" fmla="*/ 3419716 h 3788705"/>
                <a:gd name="connsiteX28" fmla="*/ 1478638 w 3235836"/>
                <a:gd name="connsiteY28" fmla="*/ 3548807 h 3788705"/>
                <a:gd name="connsiteX29" fmla="*/ 1545664 w 3235836"/>
                <a:gd name="connsiteY29" fmla="*/ 3544123 h 3788705"/>
                <a:gd name="connsiteX30" fmla="*/ 1640379 w 3235836"/>
                <a:gd name="connsiteY30" fmla="*/ 3625292 h 3788705"/>
                <a:gd name="connsiteX31" fmla="*/ 1726961 w 3235836"/>
                <a:gd name="connsiteY31" fmla="*/ 3649979 h 3788705"/>
                <a:gd name="connsiteX32" fmla="*/ 1838781 w 3235836"/>
                <a:gd name="connsiteY32" fmla="*/ 3704458 h 3788705"/>
                <a:gd name="connsiteX33" fmla="*/ 2005630 w 3235836"/>
                <a:gd name="connsiteY33" fmla="*/ 3777395 h 3788705"/>
                <a:gd name="connsiteX34" fmla="*/ 2187794 w 3235836"/>
                <a:gd name="connsiteY34" fmla="*/ 3788705 h 3788705"/>
                <a:gd name="connsiteX35" fmla="*/ 2320686 w 3235836"/>
                <a:gd name="connsiteY35" fmla="*/ 3776391 h 3788705"/>
                <a:gd name="connsiteX36" fmla="*/ 2499324 w 3235836"/>
                <a:gd name="connsiteY36" fmla="*/ 3786777 h 3788705"/>
                <a:gd name="connsiteX37" fmla="*/ 2624593 w 3235836"/>
                <a:gd name="connsiteY37" fmla="*/ 3782261 h 3788705"/>
                <a:gd name="connsiteX38" fmla="*/ 2748938 w 3235836"/>
                <a:gd name="connsiteY38" fmla="*/ 3757185 h 3788705"/>
                <a:gd name="connsiteX39" fmla="*/ 2970045 w 3235836"/>
                <a:gd name="connsiteY39" fmla="*/ 3735490 h 3788705"/>
                <a:gd name="connsiteX40" fmla="*/ 3057263 w 3235836"/>
                <a:gd name="connsiteY40" fmla="*/ 3702183 h 3788705"/>
                <a:gd name="connsiteX41" fmla="*/ 3094148 w 3235836"/>
                <a:gd name="connsiteY41" fmla="*/ 3660284 h 3788705"/>
                <a:gd name="connsiteX42" fmla="*/ 3225621 w 3235836"/>
                <a:gd name="connsiteY42" fmla="*/ 3538855 h 3788705"/>
                <a:gd name="connsiteX43" fmla="*/ 3227012 w 3235836"/>
                <a:gd name="connsiteY43" fmla="*/ 3458704 h 3788705"/>
                <a:gd name="connsiteX44" fmla="*/ 3203188 w 3235836"/>
                <a:gd name="connsiteY44" fmla="*/ 3407567 h 3788705"/>
                <a:gd name="connsiteX45" fmla="*/ 3080348 w 3235836"/>
                <a:gd name="connsiteY45" fmla="*/ 3277216 h 3788705"/>
                <a:gd name="connsiteX46" fmla="*/ 3041402 w 3235836"/>
                <a:gd name="connsiteY46" fmla="*/ 3219823 h 3788705"/>
                <a:gd name="connsiteX47" fmla="*/ 2994457 w 3235836"/>
                <a:gd name="connsiteY47" fmla="*/ 3099780 h 3788705"/>
                <a:gd name="connsiteX48" fmla="*/ 2931171 w 3235836"/>
                <a:gd name="connsiteY48" fmla="*/ 3010366 h 3788705"/>
                <a:gd name="connsiteX49" fmla="*/ 2873364 w 3235836"/>
                <a:gd name="connsiteY49" fmla="*/ 2896292 h 3788705"/>
                <a:gd name="connsiteX50" fmla="*/ 2796238 w 3235836"/>
                <a:gd name="connsiteY50" fmla="*/ 2771899 h 3788705"/>
                <a:gd name="connsiteX51" fmla="*/ 2679970 w 3235836"/>
                <a:gd name="connsiteY51" fmla="*/ 2648683 h 3788705"/>
                <a:gd name="connsiteX52" fmla="*/ 2648832 w 3235836"/>
                <a:gd name="connsiteY52" fmla="*/ 2570014 h 3788705"/>
                <a:gd name="connsiteX53" fmla="*/ 2575460 w 3235836"/>
                <a:gd name="connsiteY53" fmla="*/ 2481478 h 3788705"/>
                <a:gd name="connsiteX54" fmla="*/ 2491956 w 3235836"/>
                <a:gd name="connsiteY54" fmla="*/ 2330157 h 3788705"/>
                <a:gd name="connsiteX55" fmla="*/ 2399117 w 3235836"/>
                <a:gd name="connsiteY55" fmla="*/ 2194260 h 3788705"/>
                <a:gd name="connsiteX56" fmla="*/ 2306004 w 3235836"/>
                <a:gd name="connsiteY56" fmla="*/ 2068652 h 3788705"/>
                <a:gd name="connsiteX57" fmla="*/ 2274062 w 3235836"/>
                <a:gd name="connsiteY57" fmla="*/ 1952963 h 3788705"/>
                <a:gd name="connsiteX58" fmla="*/ 2198789 w 3235836"/>
                <a:gd name="connsiteY58" fmla="*/ 1845262 h 3788705"/>
                <a:gd name="connsiteX59" fmla="*/ 2100830 w 3235836"/>
                <a:gd name="connsiteY59" fmla="*/ 1675020 h 3788705"/>
                <a:gd name="connsiteX60" fmla="*/ 2021904 w 3235836"/>
                <a:gd name="connsiteY60" fmla="*/ 1563438 h 3788705"/>
                <a:gd name="connsiteX61" fmla="*/ 1916550 w 3235836"/>
                <a:gd name="connsiteY61" fmla="*/ 1469198 h 3788705"/>
                <a:gd name="connsiteX62" fmla="*/ 1847708 w 3235836"/>
                <a:gd name="connsiteY62" fmla="*/ 1303349 h 3788705"/>
                <a:gd name="connsiteX63" fmla="*/ 1757693 w 3235836"/>
                <a:gd name="connsiteY63" fmla="*/ 1233757 h 3788705"/>
                <a:gd name="connsiteX64" fmla="*/ 1702878 w 3235836"/>
                <a:gd name="connsiteY64" fmla="*/ 1138288 h 3788705"/>
                <a:gd name="connsiteX65" fmla="*/ 1650599 w 3235836"/>
                <a:gd name="connsiteY65" fmla="*/ 1103443 h 3788705"/>
                <a:gd name="connsiteX66" fmla="*/ 1655083 w 3235836"/>
                <a:gd name="connsiteY66" fmla="*/ 1013642 h 3788705"/>
                <a:gd name="connsiteX67" fmla="*/ 1615105 w 3235836"/>
                <a:gd name="connsiteY67" fmla="*/ 961242 h 3788705"/>
                <a:gd name="connsiteX68" fmla="*/ 1553757 w 3235836"/>
                <a:gd name="connsiteY68" fmla="*/ 923518 h 3788705"/>
                <a:gd name="connsiteX69" fmla="*/ 1492713 w 3235836"/>
                <a:gd name="connsiteY69" fmla="*/ 834180 h 3788705"/>
                <a:gd name="connsiteX70" fmla="*/ 1466025 w 3235836"/>
                <a:gd name="connsiteY70" fmla="*/ 752014 h 3788705"/>
                <a:gd name="connsiteX71" fmla="*/ 1435295 w 3235836"/>
                <a:gd name="connsiteY71" fmla="*/ 682959 h 3788705"/>
                <a:gd name="connsiteX72" fmla="*/ 1356107 w 3235836"/>
                <a:gd name="connsiteY72" fmla="*/ 603544 h 3788705"/>
                <a:gd name="connsiteX73" fmla="*/ 1235040 w 3235836"/>
                <a:gd name="connsiteY73" fmla="*/ 398692 h 3788705"/>
                <a:gd name="connsiteX74" fmla="*/ 1112061 w 3235836"/>
                <a:gd name="connsiteY74" fmla="*/ 299858 h 3788705"/>
                <a:gd name="connsiteX75" fmla="*/ 1006760 w 3235836"/>
                <a:gd name="connsiteY75" fmla="*/ 147607 h 3788705"/>
                <a:gd name="connsiteX76" fmla="*/ 838852 w 3235836"/>
                <a:gd name="connsiteY76" fmla="*/ 80291 h 3788705"/>
                <a:gd name="connsiteX77" fmla="*/ 729657 w 3235836"/>
                <a:gd name="connsiteY77" fmla="*/ 0 h 3788705"/>
                <a:gd name="connsiteX78" fmla="*/ 434822 w 3235836"/>
                <a:gd name="connsiteY78" fmla="*/ 75949 h 3788705"/>
                <a:gd name="connsiteX79" fmla="*/ 201833 w 3235836"/>
                <a:gd name="connsiteY79" fmla="*/ 121884 h 3788705"/>
                <a:gd name="connsiteX80" fmla="*/ 0 w 3235836"/>
                <a:gd name="connsiteY80" fmla="*/ 192766 h 3788705"/>
                <a:gd name="connsiteX81" fmla="*/ 56641 w 3235836"/>
                <a:gd name="connsiteY81" fmla="*/ 285383 h 3788705"/>
                <a:gd name="connsiteX82" fmla="*/ 104824 w 3235836"/>
                <a:gd name="connsiteY82" fmla="*/ 381643 h 3788705"/>
                <a:gd name="connsiteX83" fmla="*/ 180747 w 3235836"/>
                <a:gd name="connsiteY83" fmla="*/ 473608 h 3788705"/>
                <a:gd name="connsiteX0" fmla="*/ 180747 w 3235836"/>
                <a:gd name="connsiteY0" fmla="*/ 473608 h 3788705"/>
                <a:gd name="connsiteX1" fmla="*/ 239778 w 3235836"/>
                <a:gd name="connsiteY1" fmla="*/ 560592 h 3788705"/>
                <a:gd name="connsiteX2" fmla="*/ 305113 w 3235836"/>
                <a:gd name="connsiteY2" fmla="*/ 678921 h 3788705"/>
                <a:gd name="connsiteX3" fmla="*/ 423289 w 3235836"/>
                <a:gd name="connsiteY3" fmla="*/ 814081 h 3788705"/>
                <a:gd name="connsiteX4" fmla="*/ 507743 w 3235836"/>
                <a:gd name="connsiteY4" fmla="*/ 897739 h 3788705"/>
                <a:gd name="connsiteX5" fmla="*/ 561882 w 3235836"/>
                <a:gd name="connsiteY5" fmla="*/ 1016692 h 3788705"/>
                <a:gd name="connsiteX6" fmla="*/ 618162 w 3235836"/>
                <a:gd name="connsiteY6" fmla="*/ 1158417 h 3788705"/>
                <a:gd name="connsiteX7" fmla="*/ 676117 w 3235836"/>
                <a:gd name="connsiteY7" fmla="*/ 1257499 h 3788705"/>
                <a:gd name="connsiteX8" fmla="*/ 759287 w 3235836"/>
                <a:gd name="connsiteY8" fmla="*/ 1401126 h 3788705"/>
                <a:gd name="connsiteX9" fmla="*/ 795081 w 3235836"/>
                <a:gd name="connsiteY9" fmla="*/ 1498408 h 3788705"/>
                <a:gd name="connsiteX10" fmla="*/ 840187 w 3235836"/>
                <a:gd name="connsiteY10" fmla="*/ 1630277 h 3788705"/>
                <a:gd name="connsiteX11" fmla="*/ 876692 w 3235836"/>
                <a:gd name="connsiteY11" fmla="*/ 1760866 h 3788705"/>
                <a:gd name="connsiteX12" fmla="*/ 953832 w 3235836"/>
                <a:gd name="connsiteY12" fmla="*/ 1858082 h 3788705"/>
                <a:gd name="connsiteX13" fmla="*/ 1025377 w 3235836"/>
                <a:gd name="connsiteY13" fmla="*/ 1973869 h 3788705"/>
                <a:gd name="connsiteX14" fmla="*/ 1050966 w 3235836"/>
                <a:gd name="connsiteY14" fmla="*/ 2085125 h 3788705"/>
                <a:gd name="connsiteX15" fmla="*/ 1097766 w 3235836"/>
                <a:gd name="connsiteY15" fmla="*/ 2187573 h 3788705"/>
                <a:gd name="connsiteX16" fmla="*/ 1112581 w 3235836"/>
                <a:gd name="connsiteY16" fmla="*/ 2279071 h 3788705"/>
                <a:gd name="connsiteX17" fmla="*/ 1131844 w 3235836"/>
                <a:gd name="connsiteY17" fmla="*/ 2391472 h 3788705"/>
                <a:gd name="connsiteX18" fmla="*/ 1171710 w 3235836"/>
                <a:gd name="connsiteY18" fmla="*/ 2538969 h 3788705"/>
                <a:gd name="connsiteX19" fmla="*/ 1210292 w 3235836"/>
                <a:gd name="connsiteY19" fmla="*/ 2663195 h 3788705"/>
                <a:gd name="connsiteX20" fmla="*/ 1228843 w 3235836"/>
                <a:gd name="connsiteY20" fmla="*/ 2773806 h 3788705"/>
                <a:gd name="connsiteX21" fmla="*/ 1253778 w 3235836"/>
                <a:gd name="connsiteY21" fmla="*/ 2882154 h 3788705"/>
                <a:gd name="connsiteX22" fmla="*/ 1287872 w 3235836"/>
                <a:gd name="connsiteY22" fmla="*/ 2952038 h 3788705"/>
                <a:gd name="connsiteX23" fmla="*/ 1304539 w 3235836"/>
                <a:gd name="connsiteY23" fmla="*/ 3092059 h 3788705"/>
                <a:gd name="connsiteX24" fmla="*/ 1351217 w 3235836"/>
                <a:gd name="connsiteY24" fmla="*/ 3182312 h 3788705"/>
                <a:gd name="connsiteX25" fmla="*/ 1369170 w 3235836"/>
                <a:gd name="connsiteY25" fmla="*/ 3261327 h 3788705"/>
                <a:gd name="connsiteX26" fmla="*/ 1383191 w 3235836"/>
                <a:gd name="connsiteY26" fmla="*/ 3330807 h 3788705"/>
                <a:gd name="connsiteX27" fmla="*/ 1421507 w 3235836"/>
                <a:gd name="connsiteY27" fmla="*/ 3419716 h 3788705"/>
                <a:gd name="connsiteX28" fmla="*/ 1478638 w 3235836"/>
                <a:gd name="connsiteY28" fmla="*/ 3548807 h 3788705"/>
                <a:gd name="connsiteX29" fmla="*/ 1545664 w 3235836"/>
                <a:gd name="connsiteY29" fmla="*/ 3544123 h 3788705"/>
                <a:gd name="connsiteX30" fmla="*/ 1640379 w 3235836"/>
                <a:gd name="connsiteY30" fmla="*/ 3625292 h 3788705"/>
                <a:gd name="connsiteX31" fmla="*/ 1726961 w 3235836"/>
                <a:gd name="connsiteY31" fmla="*/ 3649979 h 3788705"/>
                <a:gd name="connsiteX32" fmla="*/ 1838781 w 3235836"/>
                <a:gd name="connsiteY32" fmla="*/ 3704458 h 3788705"/>
                <a:gd name="connsiteX33" fmla="*/ 2005630 w 3235836"/>
                <a:gd name="connsiteY33" fmla="*/ 3777395 h 3788705"/>
                <a:gd name="connsiteX34" fmla="*/ 2187794 w 3235836"/>
                <a:gd name="connsiteY34" fmla="*/ 3788705 h 3788705"/>
                <a:gd name="connsiteX35" fmla="*/ 2320686 w 3235836"/>
                <a:gd name="connsiteY35" fmla="*/ 3776391 h 3788705"/>
                <a:gd name="connsiteX36" fmla="*/ 2499324 w 3235836"/>
                <a:gd name="connsiteY36" fmla="*/ 3786777 h 3788705"/>
                <a:gd name="connsiteX37" fmla="*/ 2624593 w 3235836"/>
                <a:gd name="connsiteY37" fmla="*/ 3782261 h 3788705"/>
                <a:gd name="connsiteX38" fmla="*/ 2748938 w 3235836"/>
                <a:gd name="connsiteY38" fmla="*/ 3757185 h 3788705"/>
                <a:gd name="connsiteX39" fmla="*/ 2970045 w 3235836"/>
                <a:gd name="connsiteY39" fmla="*/ 3735490 h 3788705"/>
                <a:gd name="connsiteX40" fmla="*/ 3057263 w 3235836"/>
                <a:gd name="connsiteY40" fmla="*/ 3702183 h 3788705"/>
                <a:gd name="connsiteX41" fmla="*/ 3094148 w 3235836"/>
                <a:gd name="connsiteY41" fmla="*/ 3660284 h 3788705"/>
                <a:gd name="connsiteX42" fmla="*/ 3225621 w 3235836"/>
                <a:gd name="connsiteY42" fmla="*/ 3538855 h 3788705"/>
                <a:gd name="connsiteX43" fmla="*/ 3227012 w 3235836"/>
                <a:gd name="connsiteY43" fmla="*/ 3458704 h 3788705"/>
                <a:gd name="connsiteX44" fmla="*/ 3203188 w 3235836"/>
                <a:gd name="connsiteY44" fmla="*/ 3407567 h 3788705"/>
                <a:gd name="connsiteX45" fmla="*/ 3080348 w 3235836"/>
                <a:gd name="connsiteY45" fmla="*/ 3277216 h 3788705"/>
                <a:gd name="connsiteX46" fmla="*/ 3041402 w 3235836"/>
                <a:gd name="connsiteY46" fmla="*/ 3219823 h 3788705"/>
                <a:gd name="connsiteX47" fmla="*/ 2994457 w 3235836"/>
                <a:gd name="connsiteY47" fmla="*/ 3099780 h 3788705"/>
                <a:gd name="connsiteX48" fmla="*/ 2931171 w 3235836"/>
                <a:gd name="connsiteY48" fmla="*/ 3010366 h 3788705"/>
                <a:gd name="connsiteX49" fmla="*/ 2873364 w 3235836"/>
                <a:gd name="connsiteY49" fmla="*/ 2896292 h 3788705"/>
                <a:gd name="connsiteX50" fmla="*/ 2796238 w 3235836"/>
                <a:gd name="connsiteY50" fmla="*/ 2771899 h 3788705"/>
                <a:gd name="connsiteX51" fmla="*/ 2679970 w 3235836"/>
                <a:gd name="connsiteY51" fmla="*/ 2648683 h 3788705"/>
                <a:gd name="connsiteX52" fmla="*/ 2648832 w 3235836"/>
                <a:gd name="connsiteY52" fmla="*/ 2570014 h 3788705"/>
                <a:gd name="connsiteX53" fmla="*/ 2575460 w 3235836"/>
                <a:gd name="connsiteY53" fmla="*/ 2481478 h 3788705"/>
                <a:gd name="connsiteX54" fmla="*/ 2491956 w 3235836"/>
                <a:gd name="connsiteY54" fmla="*/ 2330157 h 3788705"/>
                <a:gd name="connsiteX55" fmla="*/ 2399117 w 3235836"/>
                <a:gd name="connsiteY55" fmla="*/ 2194260 h 3788705"/>
                <a:gd name="connsiteX56" fmla="*/ 2306004 w 3235836"/>
                <a:gd name="connsiteY56" fmla="*/ 2068652 h 3788705"/>
                <a:gd name="connsiteX57" fmla="*/ 2274062 w 3235836"/>
                <a:gd name="connsiteY57" fmla="*/ 1952963 h 3788705"/>
                <a:gd name="connsiteX58" fmla="*/ 2198789 w 3235836"/>
                <a:gd name="connsiteY58" fmla="*/ 1845262 h 3788705"/>
                <a:gd name="connsiteX59" fmla="*/ 2100830 w 3235836"/>
                <a:gd name="connsiteY59" fmla="*/ 1675020 h 3788705"/>
                <a:gd name="connsiteX60" fmla="*/ 2021904 w 3235836"/>
                <a:gd name="connsiteY60" fmla="*/ 1563438 h 3788705"/>
                <a:gd name="connsiteX61" fmla="*/ 1916550 w 3235836"/>
                <a:gd name="connsiteY61" fmla="*/ 1469198 h 3788705"/>
                <a:gd name="connsiteX62" fmla="*/ 1847708 w 3235836"/>
                <a:gd name="connsiteY62" fmla="*/ 1303349 h 3788705"/>
                <a:gd name="connsiteX63" fmla="*/ 1757693 w 3235836"/>
                <a:gd name="connsiteY63" fmla="*/ 1233757 h 3788705"/>
                <a:gd name="connsiteX64" fmla="*/ 1702878 w 3235836"/>
                <a:gd name="connsiteY64" fmla="*/ 1138288 h 3788705"/>
                <a:gd name="connsiteX65" fmla="*/ 1650599 w 3235836"/>
                <a:gd name="connsiteY65" fmla="*/ 1103443 h 3788705"/>
                <a:gd name="connsiteX66" fmla="*/ 1655083 w 3235836"/>
                <a:gd name="connsiteY66" fmla="*/ 1013642 h 3788705"/>
                <a:gd name="connsiteX67" fmla="*/ 1615105 w 3235836"/>
                <a:gd name="connsiteY67" fmla="*/ 961242 h 3788705"/>
                <a:gd name="connsiteX68" fmla="*/ 1553757 w 3235836"/>
                <a:gd name="connsiteY68" fmla="*/ 923518 h 3788705"/>
                <a:gd name="connsiteX69" fmla="*/ 1492713 w 3235836"/>
                <a:gd name="connsiteY69" fmla="*/ 834180 h 3788705"/>
                <a:gd name="connsiteX70" fmla="*/ 1466025 w 3235836"/>
                <a:gd name="connsiteY70" fmla="*/ 752014 h 3788705"/>
                <a:gd name="connsiteX71" fmla="*/ 1435295 w 3235836"/>
                <a:gd name="connsiteY71" fmla="*/ 682959 h 3788705"/>
                <a:gd name="connsiteX72" fmla="*/ 1356107 w 3235836"/>
                <a:gd name="connsiteY72" fmla="*/ 603544 h 3788705"/>
                <a:gd name="connsiteX73" fmla="*/ 1235040 w 3235836"/>
                <a:gd name="connsiteY73" fmla="*/ 398692 h 3788705"/>
                <a:gd name="connsiteX74" fmla="*/ 1112061 w 3235836"/>
                <a:gd name="connsiteY74" fmla="*/ 299858 h 3788705"/>
                <a:gd name="connsiteX75" fmla="*/ 1006760 w 3235836"/>
                <a:gd name="connsiteY75" fmla="*/ 147607 h 3788705"/>
                <a:gd name="connsiteX76" fmla="*/ 838852 w 3235836"/>
                <a:gd name="connsiteY76" fmla="*/ 80291 h 3788705"/>
                <a:gd name="connsiteX77" fmla="*/ 729657 w 3235836"/>
                <a:gd name="connsiteY77" fmla="*/ 0 h 3788705"/>
                <a:gd name="connsiteX78" fmla="*/ 434822 w 3235836"/>
                <a:gd name="connsiteY78" fmla="*/ 75949 h 3788705"/>
                <a:gd name="connsiteX79" fmla="*/ 201833 w 3235836"/>
                <a:gd name="connsiteY79" fmla="*/ 121884 h 3788705"/>
                <a:gd name="connsiteX80" fmla="*/ 0 w 3235836"/>
                <a:gd name="connsiteY80" fmla="*/ 192766 h 3788705"/>
                <a:gd name="connsiteX81" fmla="*/ 56641 w 3235836"/>
                <a:gd name="connsiteY81" fmla="*/ 285383 h 3788705"/>
                <a:gd name="connsiteX82" fmla="*/ 104824 w 3235836"/>
                <a:gd name="connsiteY82" fmla="*/ 381643 h 3788705"/>
                <a:gd name="connsiteX83" fmla="*/ 180747 w 3235836"/>
                <a:gd name="connsiteY83" fmla="*/ 473608 h 3788705"/>
                <a:gd name="connsiteX0" fmla="*/ 124106 w 3179195"/>
                <a:gd name="connsiteY0" fmla="*/ 473608 h 3788705"/>
                <a:gd name="connsiteX1" fmla="*/ 183137 w 3179195"/>
                <a:gd name="connsiteY1" fmla="*/ 560592 h 3788705"/>
                <a:gd name="connsiteX2" fmla="*/ 248472 w 3179195"/>
                <a:gd name="connsiteY2" fmla="*/ 678921 h 3788705"/>
                <a:gd name="connsiteX3" fmla="*/ 366648 w 3179195"/>
                <a:gd name="connsiteY3" fmla="*/ 814081 h 3788705"/>
                <a:gd name="connsiteX4" fmla="*/ 451102 w 3179195"/>
                <a:gd name="connsiteY4" fmla="*/ 897739 h 3788705"/>
                <a:gd name="connsiteX5" fmla="*/ 505241 w 3179195"/>
                <a:gd name="connsiteY5" fmla="*/ 1016692 h 3788705"/>
                <a:gd name="connsiteX6" fmla="*/ 561521 w 3179195"/>
                <a:gd name="connsiteY6" fmla="*/ 1158417 h 3788705"/>
                <a:gd name="connsiteX7" fmla="*/ 619476 w 3179195"/>
                <a:gd name="connsiteY7" fmla="*/ 1257499 h 3788705"/>
                <a:gd name="connsiteX8" fmla="*/ 702646 w 3179195"/>
                <a:gd name="connsiteY8" fmla="*/ 1401126 h 3788705"/>
                <a:gd name="connsiteX9" fmla="*/ 738440 w 3179195"/>
                <a:gd name="connsiteY9" fmla="*/ 1498408 h 3788705"/>
                <a:gd name="connsiteX10" fmla="*/ 783546 w 3179195"/>
                <a:gd name="connsiteY10" fmla="*/ 1630277 h 3788705"/>
                <a:gd name="connsiteX11" fmla="*/ 820051 w 3179195"/>
                <a:gd name="connsiteY11" fmla="*/ 1760866 h 3788705"/>
                <a:gd name="connsiteX12" fmla="*/ 897191 w 3179195"/>
                <a:gd name="connsiteY12" fmla="*/ 1858082 h 3788705"/>
                <a:gd name="connsiteX13" fmla="*/ 968736 w 3179195"/>
                <a:gd name="connsiteY13" fmla="*/ 1973869 h 3788705"/>
                <a:gd name="connsiteX14" fmla="*/ 994325 w 3179195"/>
                <a:gd name="connsiteY14" fmla="*/ 2085125 h 3788705"/>
                <a:gd name="connsiteX15" fmla="*/ 1041125 w 3179195"/>
                <a:gd name="connsiteY15" fmla="*/ 2187573 h 3788705"/>
                <a:gd name="connsiteX16" fmla="*/ 1055940 w 3179195"/>
                <a:gd name="connsiteY16" fmla="*/ 2279071 h 3788705"/>
                <a:gd name="connsiteX17" fmla="*/ 1075203 w 3179195"/>
                <a:gd name="connsiteY17" fmla="*/ 2391472 h 3788705"/>
                <a:gd name="connsiteX18" fmla="*/ 1115069 w 3179195"/>
                <a:gd name="connsiteY18" fmla="*/ 2538969 h 3788705"/>
                <a:gd name="connsiteX19" fmla="*/ 1153651 w 3179195"/>
                <a:gd name="connsiteY19" fmla="*/ 2663195 h 3788705"/>
                <a:gd name="connsiteX20" fmla="*/ 1172202 w 3179195"/>
                <a:gd name="connsiteY20" fmla="*/ 2773806 h 3788705"/>
                <a:gd name="connsiteX21" fmla="*/ 1197137 w 3179195"/>
                <a:gd name="connsiteY21" fmla="*/ 2882154 h 3788705"/>
                <a:gd name="connsiteX22" fmla="*/ 1231231 w 3179195"/>
                <a:gd name="connsiteY22" fmla="*/ 2952038 h 3788705"/>
                <a:gd name="connsiteX23" fmla="*/ 1247898 w 3179195"/>
                <a:gd name="connsiteY23" fmla="*/ 3092059 h 3788705"/>
                <a:gd name="connsiteX24" fmla="*/ 1294576 w 3179195"/>
                <a:gd name="connsiteY24" fmla="*/ 3182312 h 3788705"/>
                <a:gd name="connsiteX25" fmla="*/ 1312529 w 3179195"/>
                <a:gd name="connsiteY25" fmla="*/ 3261327 h 3788705"/>
                <a:gd name="connsiteX26" fmla="*/ 1326550 w 3179195"/>
                <a:gd name="connsiteY26" fmla="*/ 3330807 h 3788705"/>
                <a:gd name="connsiteX27" fmla="*/ 1364866 w 3179195"/>
                <a:gd name="connsiteY27" fmla="*/ 3419716 h 3788705"/>
                <a:gd name="connsiteX28" fmla="*/ 1421997 w 3179195"/>
                <a:gd name="connsiteY28" fmla="*/ 3548807 h 3788705"/>
                <a:gd name="connsiteX29" fmla="*/ 1489023 w 3179195"/>
                <a:gd name="connsiteY29" fmla="*/ 3544123 h 3788705"/>
                <a:gd name="connsiteX30" fmla="*/ 1583738 w 3179195"/>
                <a:gd name="connsiteY30" fmla="*/ 3625292 h 3788705"/>
                <a:gd name="connsiteX31" fmla="*/ 1670320 w 3179195"/>
                <a:gd name="connsiteY31" fmla="*/ 3649979 h 3788705"/>
                <a:gd name="connsiteX32" fmla="*/ 1782140 w 3179195"/>
                <a:gd name="connsiteY32" fmla="*/ 3704458 h 3788705"/>
                <a:gd name="connsiteX33" fmla="*/ 1948989 w 3179195"/>
                <a:gd name="connsiteY33" fmla="*/ 3777395 h 3788705"/>
                <a:gd name="connsiteX34" fmla="*/ 2131153 w 3179195"/>
                <a:gd name="connsiteY34" fmla="*/ 3788705 h 3788705"/>
                <a:gd name="connsiteX35" fmla="*/ 2264045 w 3179195"/>
                <a:gd name="connsiteY35" fmla="*/ 3776391 h 3788705"/>
                <a:gd name="connsiteX36" fmla="*/ 2442683 w 3179195"/>
                <a:gd name="connsiteY36" fmla="*/ 3786777 h 3788705"/>
                <a:gd name="connsiteX37" fmla="*/ 2567952 w 3179195"/>
                <a:gd name="connsiteY37" fmla="*/ 3782261 h 3788705"/>
                <a:gd name="connsiteX38" fmla="*/ 2692297 w 3179195"/>
                <a:gd name="connsiteY38" fmla="*/ 3757185 h 3788705"/>
                <a:gd name="connsiteX39" fmla="*/ 2913404 w 3179195"/>
                <a:gd name="connsiteY39" fmla="*/ 3735490 h 3788705"/>
                <a:gd name="connsiteX40" fmla="*/ 3000622 w 3179195"/>
                <a:gd name="connsiteY40" fmla="*/ 3702183 h 3788705"/>
                <a:gd name="connsiteX41" fmla="*/ 3037507 w 3179195"/>
                <a:gd name="connsiteY41" fmla="*/ 3660284 h 3788705"/>
                <a:gd name="connsiteX42" fmla="*/ 3168980 w 3179195"/>
                <a:gd name="connsiteY42" fmla="*/ 3538855 h 3788705"/>
                <a:gd name="connsiteX43" fmla="*/ 3170371 w 3179195"/>
                <a:gd name="connsiteY43" fmla="*/ 3458704 h 3788705"/>
                <a:gd name="connsiteX44" fmla="*/ 3146547 w 3179195"/>
                <a:gd name="connsiteY44" fmla="*/ 3407567 h 3788705"/>
                <a:gd name="connsiteX45" fmla="*/ 3023707 w 3179195"/>
                <a:gd name="connsiteY45" fmla="*/ 3277216 h 3788705"/>
                <a:gd name="connsiteX46" fmla="*/ 2984761 w 3179195"/>
                <a:gd name="connsiteY46" fmla="*/ 3219823 h 3788705"/>
                <a:gd name="connsiteX47" fmla="*/ 2937816 w 3179195"/>
                <a:gd name="connsiteY47" fmla="*/ 3099780 h 3788705"/>
                <a:gd name="connsiteX48" fmla="*/ 2874530 w 3179195"/>
                <a:gd name="connsiteY48" fmla="*/ 3010366 h 3788705"/>
                <a:gd name="connsiteX49" fmla="*/ 2816723 w 3179195"/>
                <a:gd name="connsiteY49" fmla="*/ 2896292 h 3788705"/>
                <a:gd name="connsiteX50" fmla="*/ 2739597 w 3179195"/>
                <a:gd name="connsiteY50" fmla="*/ 2771899 h 3788705"/>
                <a:gd name="connsiteX51" fmla="*/ 2623329 w 3179195"/>
                <a:gd name="connsiteY51" fmla="*/ 2648683 h 3788705"/>
                <a:gd name="connsiteX52" fmla="*/ 2592191 w 3179195"/>
                <a:gd name="connsiteY52" fmla="*/ 2570014 h 3788705"/>
                <a:gd name="connsiteX53" fmla="*/ 2518819 w 3179195"/>
                <a:gd name="connsiteY53" fmla="*/ 2481478 h 3788705"/>
                <a:gd name="connsiteX54" fmla="*/ 2435315 w 3179195"/>
                <a:gd name="connsiteY54" fmla="*/ 2330157 h 3788705"/>
                <a:gd name="connsiteX55" fmla="*/ 2342476 w 3179195"/>
                <a:gd name="connsiteY55" fmla="*/ 2194260 h 3788705"/>
                <a:gd name="connsiteX56" fmla="*/ 2249363 w 3179195"/>
                <a:gd name="connsiteY56" fmla="*/ 2068652 h 3788705"/>
                <a:gd name="connsiteX57" fmla="*/ 2217421 w 3179195"/>
                <a:gd name="connsiteY57" fmla="*/ 1952963 h 3788705"/>
                <a:gd name="connsiteX58" fmla="*/ 2142148 w 3179195"/>
                <a:gd name="connsiteY58" fmla="*/ 1845262 h 3788705"/>
                <a:gd name="connsiteX59" fmla="*/ 2044189 w 3179195"/>
                <a:gd name="connsiteY59" fmla="*/ 1675020 h 3788705"/>
                <a:gd name="connsiteX60" fmla="*/ 1965263 w 3179195"/>
                <a:gd name="connsiteY60" fmla="*/ 1563438 h 3788705"/>
                <a:gd name="connsiteX61" fmla="*/ 1859909 w 3179195"/>
                <a:gd name="connsiteY61" fmla="*/ 1469198 h 3788705"/>
                <a:gd name="connsiteX62" fmla="*/ 1791067 w 3179195"/>
                <a:gd name="connsiteY62" fmla="*/ 1303349 h 3788705"/>
                <a:gd name="connsiteX63" fmla="*/ 1701052 w 3179195"/>
                <a:gd name="connsiteY63" fmla="*/ 1233757 h 3788705"/>
                <a:gd name="connsiteX64" fmla="*/ 1646237 w 3179195"/>
                <a:gd name="connsiteY64" fmla="*/ 1138288 h 3788705"/>
                <a:gd name="connsiteX65" fmla="*/ 1593958 w 3179195"/>
                <a:gd name="connsiteY65" fmla="*/ 1103443 h 3788705"/>
                <a:gd name="connsiteX66" fmla="*/ 1598442 w 3179195"/>
                <a:gd name="connsiteY66" fmla="*/ 1013642 h 3788705"/>
                <a:gd name="connsiteX67" fmla="*/ 1558464 w 3179195"/>
                <a:gd name="connsiteY67" fmla="*/ 961242 h 3788705"/>
                <a:gd name="connsiteX68" fmla="*/ 1497116 w 3179195"/>
                <a:gd name="connsiteY68" fmla="*/ 923518 h 3788705"/>
                <a:gd name="connsiteX69" fmla="*/ 1436072 w 3179195"/>
                <a:gd name="connsiteY69" fmla="*/ 834180 h 3788705"/>
                <a:gd name="connsiteX70" fmla="*/ 1409384 w 3179195"/>
                <a:gd name="connsiteY70" fmla="*/ 752014 h 3788705"/>
                <a:gd name="connsiteX71" fmla="*/ 1378654 w 3179195"/>
                <a:gd name="connsiteY71" fmla="*/ 682959 h 3788705"/>
                <a:gd name="connsiteX72" fmla="*/ 1299466 w 3179195"/>
                <a:gd name="connsiteY72" fmla="*/ 603544 h 3788705"/>
                <a:gd name="connsiteX73" fmla="*/ 1178399 w 3179195"/>
                <a:gd name="connsiteY73" fmla="*/ 398692 h 3788705"/>
                <a:gd name="connsiteX74" fmla="*/ 1055420 w 3179195"/>
                <a:gd name="connsiteY74" fmla="*/ 299858 h 3788705"/>
                <a:gd name="connsiteX75" fmla="*/ 950119 w 3179195"/>
                <a:gd name="connsiteY75" fmla="*/ 147607 h 3788705"/>
                <a:gd name="connsiteX76" fmla="*/ 782211 w 3179195"/>
                <a:gd name="connsiteY76" fmla="*/ 80291 h 3788705"/>
                <a:gd name="connsiteX77" fmla="*/ 673016 w 3179195"/>
                <a:gd name="connsiteY77" fmla="*/ 0 h 3788705"/>
                <a:gd name="connsiteX78" fmla="*/ 378181 w 3179195"/>
                <a:gd name="connsiteY78" fmla="*/ 75949 h 3788705"/>
                <a:gd name="connsiteX79" fmla="*/ 145192 w 3179195"/>
                <a:gd name="connsiteY79" fmla="*/ 121884 h 3788705"/>
                <a:gd name="connsiteX80" fmla="*/ 13697 w 3179195"/>
                <a:gd name="connsiteY80" fmla="*/ 192766 h 3788705"/>
                <a:gd name="connsiteX81" fmla="*/ 0 w 3179195"/>
                <a:gd name="connsiteY81" fmla="*/ 285383 h 3788705"/>
                <a:gd name="connsiteX82" fmla="*/ 48183 w 3179195"/>
                <a:gd name="connsiteY82" fmla="*/ 381643 h 3788705"/>
                <a:gd name="connsiteX83" fmla="*/ 124106 w 3179195"/>
                <a:gd name="connsiteY83" fmla="*/ 473608 h 3788705"/>
                <a:gd name="connsiteX0" fmla="*/ 110409 w 3165498"/>
                <a:gd name="connsiteY0" fmla="*/ 473608 h 3788705"/>
                <a:gd name="connsiteX1" fmla="*/ 169440 w 3165498"/>
                <a:gd name="connsiteY1" fmla="*/ 560592 h 3788705"/>
                <a:gd name="connsiteX2" fmla="*/ 234775 w 3165498"/>
                <a:gd name="connsiteY2" fmla="*/ 678921 h 3788705"/>
                <a:gd name="connsiteX3" fmla="*/ 352951 w 3165498"/>
                <a:gd name="connsiteY3" fmla="*/ 814081 h 3788705"/>
                <a:gd name="connsiteX4" fmla="*/ 437405 w 3165498"/>
                <a:gd name="connsiteY4" fmla="*/ 897739 h 3788705"/>
                <a:gd name="connsiteX5" fmla="*/ 491544 w 3165498"/>
                <a:gd name="connsiteY5" fmla="*/ 1016692 h 3788705"/>
                <a:gd name="connsiteX6" fmla="*/ 547824 w 3165498"/>
                <a:gd name="connsiteY6" fmla="*/ 1158417 h 3788705"/>
                <a:gd name="connsiteX7" fmla="*/ 605779 w 3165498"/>
                <a:gd name="connsiteY7" fmla="*/ 1257499 h 3788705"/>
                <a:gd name="connsiteX8" fmla="*/ 688949 w 3165498"/>
                <a:gd name="connsiteY8" fmla="*/ 1401126 h 3788705"/>
                <a:gd name="connsiteX9" fmla="*/ 724743 w 3165498"/>
                <a:gd name="connsiteY9" fmla="*/ 1498408 h 3788705"/>
                <a:gd name="connsiteX10" fmla="*/ 769849 w 3165498"/>
                <a:gd name="connsiteY10" fmla="*/ 1630277 h 3788705"/>
                <a:gd name="connsiteX11" fmla="*/ 806354 w 3165498"/>
                <a:gd name="connsiteY11" fmla="*/ 1760866 h 3788705"/>
                <a:gd name="connsiteX12" fmla="*/ 883494 w 3165498"/>
                <a:gd name="connsiteY12" fmla="*/ 1858082 h 3788705"/>
                <a:gd name="connsiteX13" fmla="*/ 955039 w 3165498"/>
                <a:gd name="connsiteY13" fmla="*/ 1973869 h 3788705"/>
                <a:gd name="connsiteX14" fmla="*/ 980628 w 3165498"/>
                <a:gd name="connsiteY14" fmla="*/ 2085125 h 3788705"/>
                <a:gd name="connsiteX15" fmla="*/ 1027428 w 3165498"/>
                <a:gd name="connsiteY15" fmla="*/ 2187573 h 3788705"/>
                <a:gd name="connsiteX16" fmla="*/ 1042243 w 3165498"/>
                <a:gd name="connsiteY16" fmla="*/ 2279071 h 3788705"/>
                <a:gd name="connsiteX17" fmla="*/ 1061506 w 3165498"/>
                <a:gd name="connsiteY17" fmla="*/ 2391472 h 3788705"/>
                <a:gd name="connsiteX18" fmla="*/ 1101372 w 3165498"/>
                <a:gd name="connsiteY18" fmla="*/ 2538969 h 3788705"/>
                <a:gd name="connsiteX19" fmla="*/ 1139954 w 3165498"/>
                <a:gd name="connsiteY19" fmla="*/ 2663195 h 3788705"/>
                <a:gd name="connsiteX20" fmla="*/ 1158505 w 3165498"/>
                <a:gd name="connsiteY20" fmla="*/ 2773806 h 3788705"/>
                <a:gd name="connsiteX21" fmla="*/ 1183440 w 3165498"/>
                <a:gd name="connsiteY21" fmla="*/ 2882154 h 3788705"/>
                <a:gd name="connsiteX22" fmla="*/ 1217534 w 3165498"/>
                <a:gd name="connsiteY22" fmla="*/ 2952038 h 3788705"/>
                <a:gd name="connsiteX23" fmla="*/ 1234201 w 3165498"/>
                <a:gd name="connsiteY23" fmla="*/ 3092059 h 3788705"/>
                <a:gd name="connsiteX24" fmla="*/ 1280879 w 3165498"/>
                <a:gd name="connsiteY24" fmla="*/ 3182312 h 3788705"/>
                <a:gd name="connsiteX25" fmla="*/ 1298832 w 3165498"/>
                <a:gd name="connsiteY25" fmla="*/ 3261327 h 3788705"/>
                <a:gd name="connsiteX26" fmla="*/ 1312853 w 3165498"/>
                <a:gd name="connsiteY26" fmla="*/ 3330807 h 3788705"/>
                <a:gd name="connsiteX27" fmla="*/ 1351169 w 3165498"/>
                <a:gd name="connsiteY27" fmla="*/ 3419716 h 3788705"/>
                <a:gd name="connsiteX28" fmla="*/ 1408300 w 3165498"/>
                <a:gd name="connsiteY28" fmla="*/ 3548807 h 3788705"/>
                <a:gd name="connsiteX29" fmla="*/ 1475326 w 3165498"/>
                <a:gd name="connsiteY29" fmla="*/ 3544123 h 3788705"/>
                <a:gd name="connsiteX30" fmla="*/ 1570041 w 3165498"/>
                <a:gd name="connsiteY30" fmla="*/ 3625292 h 3788705"/>
                <a:gd name="connsiteX31" fmla="*/ 1656623 w 3165498"/>
                <a:gd name="connsiteY31" fmla="*/ 3649979 h 3788705"/>
                <a:gd name="connsiteX32" fmla="*/ 1768443 w 3165498"/>
                <a:gd name="connsiteY32" fmla="*/ 3704458 h 3788705"/>
                <a:gd name="connsiteX33" fmla="*/ 1935292 w 3165498"/>
                <a:gd name="connsiteY33" fmla="*/ 3777395 h 3788705"/>
                <a:gd name="connsiteX34" fmla="*/ 2117456 w 3165498"/>
                <a:gd name="connsiteY34" fmla="*/ 3788705 h 3788705"/>
                <a:gd name="connsiteX35" fmla="*/ 2250348 w 3165498"/>
                <a:gd name="connsiteY35" fmla="*/ 3776391 h 3788705"/>
                <a:gd name="connsiteX36" fmla="*/ 2428986 w 3165498"/>
                <a:gd name="connsiteY36" fmla="*/ 3786777 h 3788705"/>
                <a:gd name="connsiteX37" fmla="*/ 2554255 w 3165498"/>
                <a:gd name="connsiteY37" fmla="*/ 3782261 h 3788705"/>
                <a:gd name="connsiteX38" fmla="*/ 2678600 w 3165498"/>
                <a:gd name="connsiteY38" fmla="*/ 3757185 h 3788705"/>
                <a:gd name="connsiteX39" fmla="*/ 2899707 w 3165498"/>
                <a:gd name="connsiteY39" fmla="*/ 3735490 h 3788705"/>
                <a:gd name="connsiteX40" fmla="*/ 2986925 w 3165498"/>
                <a:gd name="connsiteY40" fmla="*/ 3702183 h 3788705"/>
                <a:gd name="connsiteX41" fmla="*/ 3023810 w 3165498"/>
                <a:gd name="connsiteY41" fmla="*/ 3660284 h 3788705"/>
                <a:gd name="connsiteX42" fmla="*/ 3155283 w 3165498"/>
                <a:gd name="connsiteY42" fmla="*/ 3538855 h 3788705"/>
                <a:gd name="connsiteX43" fmla="*/ 3156674 w 3165498"/>
                <a:gd name="connsiteY43" fmla="*/ 3458704 h 3788705"/>
                <a:gd name="connsiteX44" fmla="*/ 3132850 w 3165498"/>
                <a:gd name="connsiteY44" fmla="*/ 3407567 h 3788705"/>
                <a:gd name="connsiteX45" fmla="*/ 3010010 w 3165498"/>
                <a:gd name="connsiteY45" fmla="*/ 3277216 h 3788705"/>
                <a:gd name="connsiteX46" fmla="*/ 2971064 w 3165498"/>
                <a:gd name="connsiteY46" fmla="*/ 3219823 h 3788705"/>
                <a:gd name="connsiteX47" fmla="*/ 2924119 w 3165498"/>
                <a:gd name="connsiteY47" fmla="*/ 3099780 h 3788705"/>
                <a:gd name="connsiteX48" fmla="*/ 2860833 w 3165498"/>
                <a:gd name="connsiteY48" fmla="*/ 3010366 h 3788705"/>
                <a:gd name="connsiteX49" fmla="*/ 2803026 w 3165498"/>
                <a:gd name="connsiteY49" fmla="*/ 2896292 h 3788705"/>
                <a:gd name="connsiteX50" fmla="*/ 2725900 w 3165498"/>
                <a:gd name="connsiteY50" fmla="*/ 2771899 h 3788705"/>
                <a:gd name="connsiteX51" fmla="*/ 2609632 w 3165498"/>
                <a:gd name="connsiteY51" fmla="*/ 2648683 h 3788705"/>
                <a:gd name="connsiteX52" fmla="*/ 2578494 w 3165498"/>
                <a:gd name="connsiteY52" fmla="*/ 2570014 h 3788705"/>
                <a:gd name="connsiteX53" fmla="*/ 2505122 w 3165498"/>
                <a:gd name="connsiteY53" fmla="*/ 2481478 h 3788705"/>
                <a:gd name="connsiteX54" fmla="*/ 2421618 w 3165498"/>
                <a:gd name="connsiteY54" fmla="*/ 2330157 h 3788705"/>
                <a:gd name="connsiteX55" fmla="*/ 2328779 w 3165498"/>
                <a:gd name="connsiteY55" fmla="*/ 2194260 h 3788705"/>
                <a:gd name="connsiteX56" fmla="*/ 2235666 w 3165498"/>
                <a:gd name="connsiteY56" fmla="*/ 2068652 h 3788705"/>
                <a:gd name="connsiteX57" fmla="*/ 2203724 w 3165498"/>
                <a:gd name="connsiteY57" fmla="*/ 1952963 h 3788705"/>
                <a:gd name="connsiteX58" fmla="*/ 2128451 w 3165498"/>
                <a:gd name="connsiteY58" fmla="*/ 1845262 h 3788705"/>
                <a:gd name="connsiteX59" fmla="*/ 2030492 w 3165498"/>
                <a:gd name="connsiteY59" fmla="*/ 1675020 h 3788705"/>
                <a:gd name="connsiteX60" fmla="*/ 1951566 w 3165498"/>
                <a:gd name="connsiteY60" fmla="*/ 1563438 h 3788705"/>
                <a:gd name="connsiteX61" fmla="*/ 1846212 w 3165498"/>
                <a:gd name="connsiteY61" fmla="*/ 1469198 h 3788705"/>
                <a:gd name="connsiteX62" fmla="*/ 1777370 w 3165498"/>
                <a:gd name="connsiteY62" fmla="*/ 1303349 h 3788705"/>
                <a:gd name="connsiteX63" fmla="*/ 1687355 w 3165498"/>
                <a:gd name="connsiteY63" fmla="*/ 1233757 h 3788705"/>
                <a:gd name="connsiteX64" fmla="*/ 1632540 w 3165498"/>
                <a:gd name="connsiteY64" fmla="*/ 1138288 h 3788705"/>
                <a:gd name="connsiteX65" fmla="*/ 1580261 w 3165498"/>
                <a:gd name="connsiteY65" fmla="*/ 1103443 h 3788705"/>
                <a:gd name="connsiteX66" fmla="*/ 1584745 w 3165498"/>
                <a:gd name="connsiteY66" fmla="*/ 1013642 h 3788705"/>
                <a:gd name="connsiteX67" fmla="*/ 1544767 w 3165498"/>
                <a:gd name="connsiteY67" fmla="*/ 961242 h 3788705"/>
                <a:gd name="connsiteX68" fmla="*/ 1483419 w 3165498"/>
                <a:gd name="connsiteY68" fmla="*/ 923518 h 3788705"/>
                <a:gd name="connsiteX69" fmla="*/ 1422375 w 3165498"/>
                <a:gd name="connsiteY69" fmla="*/ 834180 h 3788705"/>
                <a:gd name="connsiteX70" fmla="*/ 1395687 w 3165498"/>
                <a:gd name="connsiteY70" fmla="*/ 752014 h 3788705"/>
                <a:gd name="connsiteX71" fmla="*/ 1364957 w 3165498"/>
                <a:gd name="connsiteY71" fmla="*/ 682959 h 3788705"/>
                <a:gd name="connsiteX72" fmla="*/ 1285769 w 3165498"/>
                <a:gd name="connsiteY72" fmla="*/ 603544 h 3788705"/>
                <a:gd name="connsiteX73" fmla="*/ 1164702 w 3165498"/>
                <a:gd name="connsiteY73" fmla="*/ 398692 h 3788705"/>
                <a:gd name="connsiteX74" fmla="*/ 1041723 w 3165498"/>
                <a:gd name="connsiteY74" fmla="*/ 299858 h 3788705"/>
                <a:gd name="connsiteX75" fmla="*/ 936422 w 3165498"/>
                <a:gd name="connsiteY75" fmla="*/ 147607 h 3788705"/>
                <a:gd name="connsiteX76" fmla="*/ 768514 w 3165498"/>
                <a:gd name="connsiteY76" fmla="*/ 80291 h 3788705"/>
                <a:gd name="connsiteX77" fmla="*/ 659319 w 3165498"/>
                <a:gd name="connsiteY77" fmla="*/ 0 h 3788705"/>
                <a:gd name="connsiteX78" fmla="*/ 364484 w 3165498"/>
                <a:gd name="connsiteY78" fmla="*/ 75949 h 3788705"/>
                <a:gd name="connsiteX79" fmla="*/ 131495 w 3165498"/>
                <a:gd name="connsiteY79" fmla="*/ 121884 h 3788705"/>
                <a:gd name="connsiteX80" fmla="*/ 0 w 3165498"/>
                <a:gd name="connsiteY80" fmla="*/ 192766 h 3788705"/>
                <a:gd name="connsiteX81" fmla="*/ 80087 w 3165498"/>
                <a:gd name="connsiteY81" fmla="*/ 261937 h 3788705"/>
                <a:gd name="connsiteX82" fmla="*/ 34486 w 3165498"/>
                <a:gd name="connsiteY82" fmla="*/ 381643 h 3788705"/>
                <a:gd name="connsiteX83" fmla="*/ 110409 w 3165498"/>
                <a:gd name="connsiteY83" fmla="*/ 473608 h 3788705"/>
                <a:gd name="connsiteX0" fmla="*/ 165117 w 3165498"/>
                <a:gd name="connsiteY0" fmla="*/ 465793 h 3788705"/>
                <a:gd name="connsiteX1" fmla="*/ 169440 w 3165498"/>
                <a:gd name="connsiteY1" fmla="*/ 560592 h 3788705"/>
                <a:gd name="connsiteX2" fmla="*/ 234775 w 3165498"/>
                <a:gd name="connsiteY2" fmla="*/ 678921 h 3788705"/>
                <a:gd name="connsiteX3" fmla="*/ 352951 w 3165498"/>
                <a:gd name="connsiteY3" fmla="*/ 814081 h 3788705"/>
                <a:gd name="connsiteX4" fmla="*/ 437405 w 3165498"/>
                <a:gd name="connsiteY4" fmla="*/ 897739 h 3788705"/>
                <a:gd name="connsiteX5" fmla="*/ 491544 w 3165498"/>
                <a:gd name="connsiteY5" fmla="*/ 1016692 h 3788705"/>
                <a:gd name="connsiteX6" fmla="*/ 547824 w 3165498"/>
                <a:gd name="connsiteY6" fmla="*/ 1158417 h 3788705"/>
                <a:gd name="connsiteX7" fmla="*/ 605779 w 3165498"/>
                <a:gd name="connsiteY7" fmla="*/ 1257499 h 3788705"/>
                <a:gd name="connsiteX8" fmla="*/ 688949 w 3165498"/>
                <a:gd name="connsiteY8" fmla="*/ 1401126 h 3788705"/>
                <a:gd name="connsiteX9" fmla="*/ 724743 w 3165498"/>
                <a:gd name="connsiteY9" fmla="*/ 1498408 h 3788705"/>
                <a:gd name="connsiteX10" fmla="*/ 769849 w 3165498"/>
                <a:gd name="connsiteY10" fmla="*/ 1630277 h 3788705"/>
                <a:gd name="connsiteX11" fmla="*/ 806354 w 3165498"/>
                <a:gd name="connsiteY11" fmla="*/ 1760866 h 3788705"/>
                <a:gd name="connsiteX12" fmla="*/ 883494 w 3165498"/>
                <a:gd name="connsiteY12" fmla="*/ 1858082 h 3788705"/>
                <a:gd name="connsiteX13" fmla="*/ 955039 w 3165498"/>
                <a:gd name="connsiteY13" fmla="*/ 1973869 h 3788705"/>
                <a:gd name="connsiteX14" fmla="*/ 980628 w 3165498"/>
                <a:gd name="connsiteY14" fmla="*/ 2085125 h 3788705"/>
                <a:gd name="connsiteX15" fmla="*/ 1027428 w 3165498"/>
                <a:gd name="connsiteY15" fmla="*/ 2187573 h 3788705"/>
                <a:gd name="connsiteX16" fmla="*/ 1042243 w 3165498"/>
                <a:gd name="connsiteY16" fmla="*/ 2279071 h 3788705"/>
                <a:gd name="connsiteX17" fmla="*/ 1061506 w 3165498"/>
                <a:gd name="connsiteY17" fmla="*/ 2391472 h 3788705"/>
                <a:gd name="connsiteX18" fmla="*/ 1101372 w 3165498"/>
                <a:gd name="connsiteY18" fmla="*/ 2538969 h 3788705"/>
                <a:gd name="connsiteX19" fmla="*/ 1139954 w 3165498"/>
                <a:gd name="connsiteY19" fmla="*/ 2663195 h 3788705"/>
                <a:gd name="connsiteX20" fmla="*/ 1158505 w 3165498"/>
                <a:gd name="connsiteY20" fmla="*/ 2773806 h 3788705"/>
                <a:gd name="connsiteX21" fmla="*/ 1183440 w 3165498"/>
                <a:gd name="connsiteY21" fmla="*/ 2882154 h 3788705"/>
                <a:gd name="connsiteX22" fmla="*/ 1217534 w 3165498"/>
                <a:gd name="connsiteY22" fmla="*/ 2952038 h 3788705"/>
                <a:gd name="connsiteX23" fmla="*/ 1234201 w 3165498"/>
                <a:gd name="connsiteY23" fmla="*/ 3092059 h 3788705"/>
                <a:gd name="connsiteX24" fmla="*/ 1280879 w 3165498"/>
                <a:gd name="connsiteY24" fmla="*/ 3182312 h 3788705"/>
                <a:gd name="connsiteX25" fmla="*/ 1298832 w 3165498"/>
                <a:gd name="connsiteY25" fmla="*/ 3261327 h 3788705"/>
                <a:gd name="connsiteX26" fmla="*/ 1312853 w 3165498"/>
                <a:gd name="connsiteY26" fmla="*/ 3330807 h 3788705"/>
                <a:gd name="connsiteX27" fmla="*/ 1351169 w 3165498"/>
                <a:gd name="connsiteY27" fmla="*/ 3419716 h 3788705"/>
                <a:gd name="connsiteX28" fmla="*/ 1408300 w 3165498"/>
                <a:gd name="connsiteY28" fmla="*/ 3548807 h 3788705"/>
                <a:gd name="connsiteX29" fmla="*/ 1475326 w 3165498"/>
                <a:gd name="connsiteY29" fmla="*/ 3544123 h 3788705"/>
                <a:gd name="connsiteX30" fmla="*/ 1570041 w 3165498"/>
                <a:gd name="connsiteY30" fmla="*/ 3625292 h 3788705"/>
                <a:gd name="connsiteX31" fmla="*/ 1656623 w 3165498"/>
                <a:gd name="connsiteY31" fmla="*/ 3649979 h 3788705"/>
                <a:gd name="connsiteX32" fmla="*/ 1768443 w 3165498"/>
                <a:gd name="connsiteY32" fmla="*/ 3704458 h 3788705"/>
                <a:gd name="connsiteX33" fmla="*/ 1935292 w 3165498"/>
                <a:gd name="connsiteY33" fmla="*/ 3777395 h 3788705"/>
                <a:gd name="connsiteX34" fmla="*/ 2117456 w 3165498"/>
                <a:gd name="connsiteY34" fmla="*/ 3788705 h 3788705"/>
                <a:gd name="connsiteX35" fmla="*/ 2250348 w 3165498"/>
                <a:gd name="connsiteY35" fmla="*/ 3776391 h 3788705"/>
                <a:gd name="connsiteX36" fmla="*/ 2428986 w 3165498"/>
                <a:gd name="connsiteY36" fmla="*/ 3786777 h 3788705"/>
                <a:gd name="connsiteX37" fmla="*/ 2554255 w 3165498"/>
                <a:gd name="connsiteY37" fmla="*/ 3782261 h 3788705"/>
                <a:gd name="connsiteX38" fmla="*/ 2678600 w 3165498"/>
                <a:gd name="connsiteY38" fmla="*/ 3757185 h 3788705"/>
                <a:gd name="connsiteX39" fmla="*/ 2899707 w 3165498"/>
                <a:gd name="connsiteY39" fmla="*/ 3735490 h 3788705"/>
                <a:gd name="connsiteX40" fmla="*/ 2986925 w 3165498"/>
                <a:gd name="connsiteY40" fmla="*/ 3702183 h 3788705"/>
                <a:gd name="connsiteX41" fmla="*/ 3023810 w 3165498"/>
                <a:gd name="connsiteY41" fmla="*/ 3660284 h 3788705"/>
                <a:gd name="connsiteX42" fmla="*/ 3155283 w 3165498"/>
                <a:gd name="connsiteY42" fmla="*/ 3538855 h 3788705"/>
                <a:gd name="connsiteX43" fmla="*/ 3156674 w 3165498"/>
                <a:gd name="connsiteY43" fmla="*/ 3458704 h 3788705"/>
                <a:gd name="connsiteX44" fmla="*/ 3132850 w 3165498"/>
                <a:gd name="connsiteY44" fmla="*/ 3407567 h 3788705"/>
                <a:gd name="connsiteX45" fmla="*/ 3010010 w 3165498"/>
                <a:gd name="connsiteY45" fmla="*/ 3277216 h 3788705"/>
                <a:gd name="connsiteX46" fmla="*/ 2971064 w 3165498"/>
                <a:gd name="connsiteY46" fmla="*/ 3219823 h 3788705"/>
                <a:gd name="connsiteX47" fmla="*/ 2924119 w 3165498"/>
                <a:gd name="connsiteY47" fmla="*/ 3099780 h 3788705"/>
                <a:gd name="connsiteX48" fmla="*/ 2860833 w 3165498"/>
                <a:gd name="connsiteY48" fmla="*/ 3010366 h 3788705"/>
                <a:gd name="connsiteX49" fmla="*/ 2803026 w 3165498"/>
                <a:gd name="connsiteY49" fmla="*/ 2896292 h 3788705"/>
                <a:gd name="connsiteX50" fmla="*/ 2725900 w 3165498"/>
                <a:gd name="connsiteY50" fmla="*/ 2771899 h 3788705"/>
                <a:gd name="connsiteX51" fmla="*/ 2609632 w 3165498"/>
                <a:gd name="connsiteY51" fmla="*/ 2648683 h 3788705"/>
                <a:gd name="connsiteX52" fmla="*/ 2578494 w 3165498"/>
                <a:gd name="connsiteY52" fmla="*/ 2570014 h 3788705"/>
                <a:gd name="connsiteX53" fmla="*/ 2505122 w 3165498"/>
                <a:gd name="connsiteY53" fmla="*/ 2481478 h 3788705"/>
                <a:gd name="connsiteX54" fmla="*/ 2421618 w 3165498"/>
                <a:gd name="connsiteY54" fmla="*/ 2330157 h 3788705"/>
                <a:gd name="connsiteX55" fmla="*/ 2328779 w 3165498"/>
                <a:gd name="connsiteY55" fmla="*/ 2194260 h 3788705"/>
                <a:gd name="connsiteX56" fmla="*/ 2235666 w 3165498"/>
                <a:gd name="connsiteY56" fmla="*/ 2068652 h 3788705"/>
                <a:gd name="connsiteX57" fmla="*/ 2203724 w 3165498"/>
                <a:gd name="connsiteY57" fmla="*/ 1952963 h 3788705"/>
                <a:gd name="connsiteX58" fmla="*/ 2128451 w 3165498"/>
                <a:gd name="connsiteY58" fmla="*/ 1845262 h 3788705"/>
                <a:gd name="connsiteX59" fmla="*/ 2030492 w 3165498"/>
                <a:gd name="connsiteY59" fmla="*/ 1675020 h 3788705"/>
                <a:gd name="connsiteX60" fmla="*/ 1951566 w 3165498"/>
                <a:gd name="connsiteY60" fmla="*/ 1563438 h 3788705"/>
                <a:gd name="connsiteX61" fmla="*/ 1846212 w 3165498"/>
                <a:gd name="connsiteY61" fmla="*/ 1469198 h 3788705"/>
                <a:gd name="connsiteX62" fmla="*/ 1777370 w 3165498"/>
                <a:gd name="connsiteY62" fmla="*/ 1303349 h 3788705"/>
                <a:gd name="connsiteX63" fmla="*/ 1687355 w 3165498"/>
                <a:gd name="connsiteY63" fmla="*/ 1233757 h 3788705"/>
                <a:gd name="connsiteX64" fmla="*/ 1632540 w 3165498"/>
                <a:gd name="connsiteY64" fmla="*/ 1138288 h 3788705"/>
                <a:gd name="connsiteX65" fmla="*/ 1580261 w 3165498"/>
                <a:gd name="connsiteY65" fmla="*/ 1103443 h 3788705"/>
                <a:gd name="connsiteX66" fmla="*/ 1584745 w 3165498"/>
                <a:gd name="connsiteY66" fmla="*/ 1013642 h 3788705"/>
                <a:gd name="connsiteX67" fmla="*/ 1544767 w 3165498"/>
                <a:gd name="connsiteY67" fmla="*/ 961242 h 3788705"/>
                <a:gd name="connsiteX68" fmla="*/ 1483419 w 3165498"/>
                <a:gd name="connsiteY68" fmla="*/ 923518 h 3788705"/>
                <a:gd name="connsiteX69" fmla="*/ 1422375 w 3165498"/>
                <a:gd name="connsiteY69" fmla="*/ 834180 h 3788705"/>
                <a:gd name="connsiteX70" fmla="*/ 1395687 w 3165498"/>
                <a:gd name="connsiteY70" fmla="*/ 752014 h 3788705"/>
                <a:gd name="connsiteX71" fmla="*/ 1364957 w 3165498"/>
                <a:gd name="connsiteY71" fmla="*/ 682959 h 3788705"/>
                <a:gd name="connsiteX72" fmla="*/ 1285769 w 3165498"/>
                <a:gd name="connsiteY72" fmla="*/ 603544 h 3788705"/>
                <a:gd name="connsiteX73" fmla="*/ 1164702 w 3165498"/>
                <a:gd name="connsiteY73" fmla="*/ 398692 h 3788705"/>
                <a:gd name="connsiteX74" fmla="*/ 1041723 w 3165498"/>
                <a:gd name="connsiteY74" fmla="*/ 299858 h 3788705"/>
                <a:gd name="connsiteX75" fmla="*/ 936422 w 3165498"/>
                <a:gd name="connsiteY75" fmla="*/ 147607 h 3788705"/>
                <a:gd name="connsiteX76" fmla="*/ 768514 w 3165498"/>
                <a:gd name="connsiteY76" fmla="*/ 80291 h 3788705"/>
                <a:gd name="connsiteX77" fmla="*/ 659319 w 3165498"/>
                <a:gd name="connsiteY77" fmla="*/ 0 h 3788705"/>
                <a:gd name="connsiteX78" fmla="*/ 364484 w 3165498"/>
                <a:gd name="connsiteY78" fmla="*/ 75949 h 3788705"/>
                <a:gd name="connsiteX79" fmla="*/ 131495 w 3165498"/>
                <a:gd name="connsiteY79" fmla="*/ 121884 h 3788705"/>
                <a:gd name="connsiteX80" fmla="*/ 0 w 3165498"/>
                <a:gd name="connsiteY80" fmla="*/ 192766 h 3788705"/>
                <a:gd name="connsiteX81" fmla="*/ 80087 w 3165498"/>
                <a:gd name="connsiteY81" fmla="*/ 261937 h 3788705"/>
                <a:gd name="connsiteX82" fmla="*/ 34486 w 3165498"/>
                <a:gd name="connsiteY82" fmla="*/ 381643 h 3788705"/>
                <a:gd name="connsiteX83" fmla="*/ 165117 w 3165498"/>
                <a:gd name="connsiteY83" fmla="*/ 465793 h 3788705"/>
                <a:gd name="connsiteX0" fmla="*/ 165117 w 3165498"/>
                <a:gd name="connsiteY0" fmla="*/ 465793 h 3788705"/>
                <a:gd name="connsiteX1" fmla="*/ 169440 w 3165498"/>
                <a:gd name="connsiteY1" fmla="*/ 560592 h 3788705"/>
                <a:gd name="connsiteX2" fmla="*/ 234775 w 3165498"/>
                <a:gd name="connsiteY2" fmla="*/ 678921 h 3788705"/>
                <a:gd name="connsiteX3" fmla="*/ 352951 w 3165498"/>
                <a:gd name="connsiteY3" fmla="*/ 814081 h 3788705"/>
                <a:gd name="connsiteX4" fmla="*/ 437405 w 3165498"/>
                <a:gd name="connsiteY4" fmla="*/ 897739 h 3788705"/>
                <a:gd name="connsiteX5" fmla="*/ 491544 w 3165498"/>
                <a:gd name="connsiteY5" fmla="*/ 1016692 h 3788705"/>
                <a:gd name="connsiteX6" fmla="*/ 547824 w 3165498"/>
                <a:gd name="connsiteY6" fmla="*/ 1158417 h 3788705"/>
                <a:gd name="connsiteX7" fmla="*/ 605779 w 3165498"/>
                <a:gd name="connsiteY7" fmla="*/ 1257499 h 3788705"/>
                <a:gd name="connsiteX8" fmla="*/ 688949 w 3165498"/>
                <a:gd name="connsiteY8" fmla="*/ 1401126 h 3788705"/>
                <a:gd name="connsiteX9" fmla="*/ 724743 w 3165498"/>
                <a:gd name="connsiteY9" fmla="*/ 1498408 h 3788705"/>
                <a:gd name="connsiteX10" fmla="*/ 769849 w 3165498"/>
                <a:gd name="connsiteY10" fmla="*/ 1630277 h 3788705"/>
                <a:gd name="connsiteX11" fmla="*/ 806354 w 3165498"/>
                <a:gd name="connsiteY11" fmla="*/ 1760866 h 3788705"/>
                <a:gd name="connsiteX12" fmla="*/ 883494 w 3165498"/>
                <a:gd name="connsiteY12" fmla="*/ 1858082 h 3788705"/>
                <a:gd name="connsiteX13" fmla="*/ 955039 w 3165498"/>
                <a:gd name="connsiteY13" fmla="*/ 1973869 h 3788705"/>
                <a:gd name="connsiteX14" fmla="*/ 980628 w 3165498"/>
                <a:gd name="connsiteY14" fmla="*/ 2085125 h 3788705"/>
                <a:gd name="connsiteX15" fmla="*/ 1027428 w 3165498"/>
                <a:gd name="connsiteY15" fmla="*/ 2187573 h 3788705"/>
                <a:gd name="connsiteX16" fmla="*/ 1042243 w 3165498"/>
                <a:gd name="connsiteY16" fmla="*/ 2279071 h 3788705"/>
                <a:gd name="connsiteX17" fmla="*/ 1061506 w 3165498"/>
                <a:gd name="connsiteY17" fmla="*/ 2391472 h 3788705"/>
                <a:gd name="connsiteX18" fmla="*/ 1101372 w 3165498"/>
                <a:gd name="connsiteY18" fmla="*/ 2538969 h 3788705"/>
                <a:gd name="connsiteX19" fmla="*/ 1139954 w 3165498"/>
                <a:gd name="connsiteY19" fmla="*/ 2663195 h 3788705"/>
                <a:gd name="connsiteX20" fmla="*/ 1158505 w 3165498"/>
                <a:gd name="connsiteY20" fmla="*/ 2773806 h 3788705"/>
                <a:gd name="connsiteX21" fmla="*/ 1183440 w 3165498"/>
                <a:gd name="connsiteY21" fmla="*/ 2882154 h 3788705"/>
                <a:gd name="connsiteX22" fmla="*/ 1217534 w 3165498"/>
                <a:gd name="connsiteY22" fmla="*/ 2952038 h 3788705"/>
                <a:gd name="connsiteX23" fmla="*/ 1234201 w 3165498"/>
                <a:gd name="connsiteY23" fmla="*/ 3092059 h 3788705"/>
                <a:gd name="connsiteX24" fmla="*/ 1280879 w 3165498"/>
                <a:gd name="connsiteY24" fmla="*/ 3182312 h 3788705"/>
                <a:gd name="connsiteX25" fmla="*/ 1298832 w 3165498"/>
                <a:gd name="connsiteY25" fmla="*/ 3261327 h 3788705"/>
                <a:gd name="connsiteX26" fmla="*/ 1312853 w 3165498"/>
                <a:gd name="connsiteY26" fmla="*/ 3330807 h 3788705"/>
                <a:gd name="connsiteX27" fmla="*/ 1351169 w 3165498"/>
                <a:gd name="connsiteY27" fmla="*/ 3419716 h 3788705"/>
                <a:gd name="connsiteX28" fmla="*/ 1408300 w 3165498"/>
                <a:gd name="connsiteY28" fmla="*/ 3548807 h 3788705"/>
                <a:gd name="connsiteX29" fmla="*/ 1475326 w 3165498"/>
                <a:gd name="connsiteY29" fmla="*/ 3544123 h 3788705"/>
                <a:gd name="connsiteX30" fmla="*/ 1570041 w 3165498"/>
                <a:gd name="connsiteY30" fmla="*/ 3625292 h 3788705"/>
                <a:gd name="connsiteX31" fmla="*/ 1656623 w 3165498"/>
                <a:gd name="connsiteY31" fmla="*/ 3649979 h 3788705"/>
                <a:gd name="connsiteX32" fmla="*/ 1768443 w 3165498"/>
                <a:gd name="connsiteY32" fmla="*/ 3704458 h 3788705"/>
                <a:gd name="connsiteX33" fmla="*/ 1935292 w 3165498"/>
                <a:gd name="connsiteY33" fmla="*/ 3777395 h 3788705"/>
                <a:gd name="connsiteX34" fmla="*/ 2117456 w 3165498"/>
                <a:gd name="connsiteY34" fmla="*/ 3788705 h 3788705"/>
                <a:gd name="connsiteX35" fmla="*/ 2250348 w 3165498"/>
                <a:gd name="connsiteY35" fmla="*/ 3776391 h 3788705"/>
                <a:gd name="connsiteX36" fmla="*/ 2428986 w 3165498"/>
                <a:gd name="connsiteY36" fmla="*/ 3786777 h 3788705"/>
                <a:gd name="connsiteX37" fmla="*/ 2554255 w 3165498"/>
                <a:gd name="connsiteY37" fmla="*/ 3782261 h 3788705"/>
                <a:gd name="connsiteX38" fmla="*/ 2678600 w 3165498"/>
                <a:gd name="connsiteY38" fmla="*/ 3757185 h 3788705"/>
                <a:gd name="connsiteX39" fmla="*/ 2899707 w 3165498"/>
                <a:gd name="connsiteY39" fmla="*/ 3735490 h 3788705"/>
                <a:gd name="connsiteX40" fmla="*/ 2986925 w 3165498"/>
                <a:gd name="connsiteY40" fmla="*/ 3702183 h 3788705"/>
                <a:gd name="connsiteX41" fmla="*/ 3023810 w 3165498"/>
                <a:gd name="connsiteY41" fmla="*/ 3660284 h 3788705"/>
                <a:gd name="connsiteX42" fmla="*/ 3155283 w 3165498"/>
                <a:gd name="connsiteY42" fmla="*/ 3538855 h 3788705"/>
                <a:gd name="connsiteX43" fmla="*/ 3156674 w 3165498"/>
                <a:gd name="connsiteY43" fmla="*/ 3458704 h 3788705"/>
                <a:gd name="connsiteX44" fmla="*/ 3132850 w 3165498"/>
                <a:gd name="connsiteY44" fmla="*/ 3407567 h 3788705"/>
                <a:gd name="connsiteX45" fmla="*/ 3010010 w 3165498"/>
                <a:gd name="connsiteY45" fmla="*/ 3277216 h 3788705"/>
                <a:gd name="connsiteX46" fmla="*/ 2971064 w 3165498"/>
                <a:gd name="connsiteY46" fmla="*/ 3219823 h 3788705"/>
                <a:gd name="connsiteX47" fmla="*/ 2924119 w 3165498"/>
                <a:gd name="connsiteY47" fmla="*/ 3099780 h 3788705"/>
                <a:gd name="connsiteX48" fmla="*/ 2860833 w 3165498"/>
                <a:gd name="connsiteY48" fmla="*/ 3010366 h 3788705"/>
                <a:gd name="connsiteX49" fmla="*/ 2803026 w 3165498"/>
                <a:gd name="connsiteY49" fmla="*/ 2896292 h 3788705"/>
                <a:gd name="connsiteX50" fmla="*/ 2725900 w 3165498"/>
                <a:gd name="connsiteY50" fmla="*/ 2771899 h 3788705"/>
                <a:gd name="connsiteX51" fmla="*/ 2609632 w 3165498"/>
                <a:gd name="connsiteY51" fmla="*/ 2648683 h 3788705"/>
                <a:gd name="connsiteX52" fmla="*/ 2578494 w 3165498"/>
                <a:gd name="connsiteY52" fmla="*/ 2570014 h 3788705"/>
                <a:gd name="connsiteX53" fmla="*/ 2505122 w 3165498"/>
                <a:gd name="connsiteY53" fmla="*/ 2481478 h 3788705"/>
                <a:gd name="connsiteX54" fmla="*/ 2421618 w 3165498"/>
                <a:gd name="connsiteY54" fmla="*/ 2330157 h 3788705"/>
                <a:gd name="connsiteX55" fmla="*/ 2328779 w 3165498"/>
                <a:gd name="connsiteY55" fmla="*/ 2194260 h 3788705"/>
                <a:gd name="connsiteX56" fmla="*/ 2235666 w 3165498"/>
                <a:gd name="connsiteY56" fmla="*/ 2068652 h 3788705"/>
                <a:gd name="connsiteX57" fmla="*/ 2203724 w 3165498"/>
                <a:gd name="connsiteY57" fmla="*/ 1952963 h 3788705"/>
                <a:gd name="connsiteX58" fmla="*/ 2128451 w 3165498"/>
                <a:gd name="connsiteY58" fmla="*/ 1845262 h 3788705"/>
                <a:gd name="connsiteX59" fmla="*/ 2030492 w 3165498"/>
                <a:gd name="connsiteY59" fmla="*/ 1675020 h 3788705"/>
                <a:gd name="connsiteX60" fmla="*/ 1951566 w 3165498"/>
                <a:gd name="connsiteY60" fmla="*/ 1563438 h 3788705"/>
                <a:gd name="connsiteX61" fmla="*/ 1846212 w 3165498"/>
                <a:gd name="connsiteY61" fmla="*/ 1469198 h 3788705"/>
                <a:gd name="connsiteX62" fmla="*/ 1777370 w 3165498"/>
                <a:gd name="connsiteY62" fmla="*/ 1303349 h 3788705"/>
                <a:gd name="connsiteX63" fmla="*/ 1687355 w 3165498"/>
                <a:gd name="connsiteY63" fmla="*/ 1233757 h 3788705"/>
                <a:gd name="connsiteX64" fmla="*/ 1632540 w 3165498"/>
                <a:gd name="connsiteY64" fmla="*/ 1138288 h 3788705"/>
                <a:gd name="connsiteX65" fmla="*/ 1580261 w 3165498"/>
                <a:gd name="connsiteY65" fmla="*/ 1103443 h 3788705"/>
                <a:gd name="connsiteX66" fmla="*/ 1584745 w 3165498"/>
                <a:gd name="connsiteY66" fmla="*/ 1013642 h 3788705"/>
                <a:gd name="connsiteX67" fmla="*/ 1544767 w 3165498"/>
                <a:gd name="connsiteY67" fmla="*/ 961242 h 3788705"/>
                <a:gd name="connsiteX68" fmla="*/ 1483419 w 3165498"/>
                <a:gd name="connsiteY68" fmla="*/ 923518 h 3788705"/>
                <a:gd name="connsiteX69" fmla="*/ 1422375 w 3165498"/>
                <a:gd name="connsiteY69" fmla="*/ 834180 h 3788705"/>
                <a:gd name="connsiteX70" fmla="*/ 1395687 w 3165498"/>
                <a:gd name="connsiteY70" fmla="*/ 752014 h 3788705"/>
                <a:gd name="connsiteX71" fmla="*/ 1364957 w 3165498"/>
                <a:gd name="connsiteY71" fmla="*/ 682959 h 3788705"/>
                <a:gd name="connsiteX72" fmla="*/ 1285769 w 3165498"/>
                <a:gd name="connsiteY72" fmla="*/ 603544 h 3788705"/>
                <a:gd name="connsiteX73" fmla="*/ 1164702 w 3165498"/>
                <a:gd name="connsiteY73" fmla="*/ 398692 h 3788705"/>
                <a:gd name="connsiteX74" fmla="*/ 1041723 w 3165498"/>
                <a:gd name="connsiteY74" fmla="*/ 299858 h 3788705"/>
                <a:gd name="connsiteX75" fmla="*/ 936422 w 3165498"/>
                <a:gd name="connsiteY75" fmla="*/ 147607 h 3788705"/>
                <a:gd name="connsiteX76" fmla="*/ 768514 w 3165498"/>
                <a:gd name="connsiteY76" fmla="*/ 80291 h 3788705"/>
                <a:gd name="connsiteX77" fmla="*/ 659319 w 3165498"/>
                <a:gd name="connsiteY77" fmla="*/ 0 h 3788705"/>
                <a:gd name="connsiteX78" fmla="*/ 364484 w 3165498"/>
                <a:gd name="connsiteY78" fmla="*/ 75949 h 3788705"/>
                <a:gd name="connsiteX79" fmla="*/ 131495 w 3165498"/>
                <a:gd name="connsiteY79" fmla="*/ 121884 h 3788705"/>
                <a:gd name="connsiteX80" fmla="*/ 0 w 3165498"/>
                <a:gd name="connsiteY80" fmla="*/ 192766 h 3788705"/>
                <a:gd name="connsiteX81" fmla="*/ 41010 w 3165498"/>
                <a:gd name="connsiteY81" fmla="*/ 277568 h 3788705"/>
                <a:gd name="connsiteX82" fmla="*/ 34486 w 3165498"/>
                <a:gd name="connsiteY82" fmla="*/ 381643 h 3788705"/>
                <a:gd name="connsiteX83" fmla="*/ 165117 w 3165498"/>
                <a:gd name="connsiteY83" fmla="*/ 465793 h 3788705"/>
                <a:gd name="connsiteX0" fmla="*/ 196379 w 3196760"/>
                <a:gd name="connsiteY0" fmla="*/ 465793 h 3788705"/>
                <a:gd name="connsiteX1" fmla="*/ 200702 w 3196760"/>
                <a:gd name="connsiteY1" fmla="*/ 560592 h 3788705"/>
                <a:gd name="connsiteX2" fmla="*/ 266037 w 3196760"/>
                <a:gd name="connsiteY2" fmla="*/ 678921 h 3788705"/>
                <a:gd name="connsiteX3" fmla="*/ 384213 w 3196760"/>
                <a:gd name="connsiteY3" fmla="*/ 814081 h 3788705"/>
                <a:gd name="connsiteX4" fmla="*/ 468667 w 3196760"/>
                <a:gd name="connsiteY4" fmla="*/ 897739 h 3788705"/>
                <a:gd name="connsiteX5" fmla="*/ 522806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1072985 w 3196760"/>
                <a:gd name="connsiteY74" fmla="*/ 299858 h 3788705"/>
                <a:gd name="connsiteX75" fmla="*/ 967684 w 3196760"/>
                <a:gd name="connsiteY75" fmla="*/ 147607 h 3788705"/>
                <a:gd name="connsiteX76" fmla="*/ 799776 w 3196760"/>
                <a:gd name="connsiteY76" fmla="*/ 80291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65748 w 3196760"/>
                <a:gd name="connsiteY82" fmla="*/ 381643 h 3788705"/>
                <a:gd name="connsiteX83" fmla="*/ 196379 w 3196760"/>
                <a:gd name="connsiteY83" fmla="*/ 465793 h 3788705"/>
                <a:gd name="connsiteX0" fmla="*/ 196379 w 3196760"/>
                <a:gd name="connsiteY0" fmla="*/ 465793 h 3788705"/>
                <a:gd name="connsiteX1" fmla="*/ 200702 w 3196760"/>
                <a:gd name="connsiteY1" fmla="*/ 560592 h 3788705"/>
                <a:gd name="connsiteX2" fmla="*/ 266037 w 3196760"/>
                <a:gd name="connsiteY2" fmla="*/ 678921 h 3788705"/>
                <a:gd name="connsiteX3" fmla="*/ 384213 w 3196760"/>
                <a:gd name="connsiteY3" fmla="*/ 814081 h 3788705"/>
                <a:gd name="connsiteX4" fmla="*/ 468667 w 3196760"/>
                <a:gd name="connsiteY4" fmla="*/ 897739 h 3788705"/>
                <a:gd name="connsiteX5" fmla="*/ 522806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1072985 w 3196760"/>
                <a:gd name="connsiteY74" fmla="*/ 299858 h 3788705"/>
                <a:gd name="connsiteX75" fmla="*/ 967684 w 3196760"/>
                <a:gd name="connsiteY75" fmla="*/ 147607 h 3788705"/>
                <a:gd name="connsiteX76" fmla="*/ 799776 w 3196760"/>
                <a:gd name="connsiteY76" fmla="*/ 80291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266037 w 3196760"/>
                <a:gd name="connsiteY2" fmla="*/ 678921 h 3788705"/>
                <a:gd name="connsiteX3" fmla="*/ 384213 w 3196760"/>
                <a:gd name="connsiteY3" fmla="*/ 814081 h 3788705"/>
                <a:gd name="connsiteX4" fmla="*/ 468667 w 3196760"/>
                <a:gd name="connsiteY4" fmla="*/ 897739 h 3788705"/>
                <a:gd name="connsiteX5" fmla="*/ 522806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1072985 w 3196760"/>
                <a:gd name="connsiteY74" fmla="*/ 299858 h 3788705"/>
                <a:gd name="connsiteX75" fmla="*/ 967684 w 3196760"/>
                <a:gd name="connsiteY75" fmla="*/ 147607 h 3788705"/>
                <a:gd name="connsiteX76" fmla="*/ 799776 w 3196760"/>
                <a:gd name="connsiteY76" fmla="*/ 80291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384213 w 3196760"/>
                <a:gd name="connsiteY3" fmla="*/ 814081 h 3788705"/>
                <a:gd name="connsiteX4" fmla="*/ 468667 w 3196760"/>
                <a:gd name="connsiteY4" fmla="*/ 897739 h 3788705"/>
                <a:gd name="connsiteX5" fmla="*/ 522806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1072985 w 3196760"/>
                <a:gd name="connsiteY74" fmla="*/ 299858 h 3788705"/>
                <a:gd name="connsiteX75" fmla="*/ 967684 w 3196760"/>
                <a:gd name="connsiteY75" fmla="*/ 147607 h 3788705"/>
                <a:gd name="connsiteX76" fmla="*/ 799776 w 3196760"/>
                <a:gd name="connsiteY76" fmla="*/ 80291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68667 w 3196760"/>
                <a:gd name="connsiteY4" fmla="*/ 897739 h 3788705"/>
                <a:gd name="connsiteX5" fmla="*/ 522806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1072985 w 3196760"/>
                <a:gd name="connsiteY74" fmla="*/ 299858 h 3788705"/>
                <a:gd name="connsiteX75" fmla="*/ 967684 w 3196760"/>
                <a:gd name="connsiteY75" fmla="*/ 147607 h 3788705"/>
                <a:gd name="connsiteX76" fmla="*/ 799776 w 3196760"/>
                <a:gd name="connsiteY76" fmla="*/ 80291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522806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1072985 w 3196760"/>
                <a:gd name="connsiteY74" fmla="*/ 299858 h 3788705"/>
                <a:gd name="connsiteX75" fmla="*/ 967684 w 3196760"/>
                <a:gd name="connsiteY75" fmla="*/ 147607 h 3788705"/>
                <a:gd name="connsiteX76" fmla="*/ 799776 w 3196760"/>
                <a:gd name="connsiteY76" fmla="*/ 80291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1072985 w 3196760"/>
                <a:gd name="connsiteY74" fmla="*/ 299858 h 3788705"/>
                <a:gd name="connsiteX75" fmla="*/ 967684 w 3196760"/>
                <a:gd name="connsiteY75" fmla="*/ 147607 h 3788705"/>
                <a:gd name="connsiteX76" fmla="*/ 799776 w 3196760"/>
                <a:gd name="connsiteY76" fmla="*/ 80291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1072985 w 3196760"/>
                <a:gd name="connsiteY74" fmla="*/ 299858 h 3788705"/>
                <a:gd name="connsiteX75" fmla="*/ 967684 w 3196760"/>
                <a:gd name="connsiteY75" fmla="*/ 147607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1072985 w 3196760"/>
                <a:gd name="connsiteY74" fmla="*/ 299858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95964 w 3196760"/>
                <a:gd name="connsiteY73" fmla="*/ 398692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317031 w 3196760"/>
                <a:gd name="connsiteY72" fmla="*/ 603544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96219 w 3196760"/>
                <a:gd name="connsiteY71" fmla="*/ 682959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426949 w 3196760"/>
                <a:gd name="connsiteY70" fmla="*/ 752014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53637 w 3196760"/>
                <a:gd name="connsiteY69" fmla="*/ 834180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514681 w 3196760"/>
                <a:gd name="connsiteY68" fmla="*/ 923518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576029 w 3196760"/>
                <a:gd name="connsiteY67" fmla="*/ 961242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616007 w 3196760"/>
                <a:gd name="connsiteY66" fmla="*/ 1013642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545669 w 3196760"/>
                <a:gd name="connsiteY66" fmla="*/ 1044904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611523 w 3196760"/>
                <a:gd name="connsiteY65" fmla="*/ 1103443 h 3788705"/>
                <a:gd name="connsiteX66" fmla="*/ 1545669 w 3196760"/>
                <a:gd name="connsiteY66" fmla="*/ 1044904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138288 h 3788705"/>
                <a:gd name="connsiteX65" fmla="*/ 1588077 w 3196760"/>
                <a:gd name="connsiteY65" fmla="*/ 1165966 h 3788705"/>
                <a:gd name="connsiteX66" fmla="*/ 1545669 w 3196760"/>
                <a:gd name="connsiteY66" fmla="*/ 1044904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718617 w 3196760"/>
                <a:gd name="connsiteY63" fmla="*/ 1233757 h 3788705"/>
                <a:gd name="connsiteX64" fmla="*/ 1663802 w 3196760"/>
                <a:gd name="connsiteY64" fmla="*/ 1239888 h 3788705"/>
                <a:gd name="connsiteX65" fmla="*/ 1588077 w 3196760"/>
                <a:gd name="connsiteY65" fmla="*/ 1165966 h 3788705"/>
                <a:gd name="connsiteX66" fmla="*/ 1545669 w 3196760"/>
                <a:gd name="connsiteY66" fmla="*/ 1044904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45669 w 3196760"/>
                <a:gd name="connsiteY66" fmla="*/ 1044904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45669 w 3196760"/>
                <a:gd name="connsiteY66" fmla="*/ 1044904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808632 w 3196760"/>
                <a:gd name="connsiteY62" fmla="*/ 1303349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77474 w 3196760"/>
                <a:gd name="connsiteY61" fmla="*/ 1469198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82828 w 3196760"/>
                <a:gd name="connsiteY60" fmla="*/ 1563438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2061754 w 3196760"/>
                <a:gd name="connsiteY59" fmla="*/ 1675020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159713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234986 w 3196760"/>
                <a:gd name="connsiteY57" fmla="*/ 1952963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66928 w 3196760"/>
                <a:gd name="connsiteY56" fmla="*/ 2068652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60041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52880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536384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609756 w 3196760"/>
                <a:gd name="connsiteY52" fmla="*/ 2570014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262324 w 3196760"/>
                <a:gd name="connsiteY72" fmla="*/ 626990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199800 w 3196760"/>
                <a:gd name="connsiteY72" fmla="*/ 619175 h 3788705"/>
                <a:gd name="connsiteX73" fmla="*/ 1109995 w 3196760"/>
                <a:gd name="connsiteY73" fmla="*/ 476846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199800 w 3196760"/>
                <a:gd name="connsiteY72" fmla="*/ 619175 h 3788705"/>
                <a:gd name="connsiteX73" fmla="*/ 1039657 w 3196760"/>
                <a:gd name="connsiteY73" fmla="*/ 469030 h 3788705"/>
                <a:gd name="connsiteX74" fmla="*/ 987016 w 3196760"/>
                <a:gd name="connsiteY74" fmla="*/ 346750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199800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333696 w 3196760"/>
                <a:gd name="connsiteY71" fmla="*/ 714221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372242 w 3196760"/>
                <a:gd name="connsiteY70" fmla="*/ 783276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430191 w 3196760"/>
                <a:gd name="connsiteY69" fmla="*/ 865442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305145 w 3196760"/>
                <a:gd name="connsiteY69" fmla="*/ 904519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67788 w 3196760"/>
                <a:gd name="connsiteY68" fmla="*/ 954780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90060 w 3196760"/>
                <a:gd name="connsiteY67" fmla="*/ 1008134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530039 w 3196760"/>
                <a:gd name="connsiteY66" fmla="*/ 1107427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88077 w 3196760"/>
                <a:gd name="connsiteY65" fmla="*/ 1165966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663802 w 3196760"/>
                <a:gd name="connsiteY64" fmla="*/ 1239888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79540 w 3196760"/>
                <a:gd name="connsiteY63" fmla="*/ 1288464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746109 w 3196760"/>
                <a:gd name="connsiteY62" fmla="*/ 1389318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846213 w 3196760"/>
                <a:gd name="connsiteY61" fmla="*/ 1508275 h 3788705"/>
                <a:gd name="connsiteX62" fmla="*/ 1675771 w 3196760"/>
                <a:gd name="connsiteY62" fmla="*/ 1490918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912490 w 3196760"/>
                <a:gd name="connsiteY60" fmla="*/ 1618145 h 3788705"/>
                <a:gd name="connsiteX61" fmla="*/ 1760244 w 3196760"/>
                <a:gd name="connsiteY61" fmla="*/ 1602060 h 3788705"/>
                <a:gd name="connsiteX62" fmla="*/ 1675771 w 3196760"/>
                <a:gd name="connsiteY62" fmla="*/ 1490918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834337 w 3196760"/>
                <a:gd name="connsiteY60" fmla="*/ 1688483 h 3788705"/>
                <a:gd name="connsiteX61" fmla="*/ 1760244 w 3196760"/>
                <a:gd name="connsiteY61" fmla="*/ 1602060 h 3788705"/>
                <a:gd name="connsiteX62" fmla="*/ 1675771 w 3196760"/>
                <a:gd name="connsiteY62" fmla="*/ 1490918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834337 w 3196760"/>
                <a:gd name="connsiteY60" fmla="*/ 1688483 h 3788705"/>
                <a:gd name="connsiteX61" fmla="*/ 1760244 w 3196760"/>
                <a:gd name="connsiteY61" fmla="*/ 1602060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983600 w 3196760"/>
                <a:gd name="connsiteY59" fmla="*/ 1721912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2081559 w 3196760"/>
                <a:gd name="connsiteY58" fmla="*/ 1845262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156833 w 3196760"/>
                <a:gd name="connsiteY57" fmla="*/ 1968594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243482 w 3196760"/>
                <a:gd name="connsiteY56" fmla="*/ 2092098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336595 w 3196760"/>
                <a:gd name="connsiteY55" fmla="*/ 2194260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413803 w 3196760"/>
                <a:gd name="connsiteY54" fmla="*/ 2330157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81676 w 3196760"/>
                <a:gd name="connsiteY53" fmla="*/ 2481478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562864 w 3196760"/>
                <a:gd name="connsiteY52" fmla="*/ 2601276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640894 w 3196760"/>
                <a:gd name="connsiteY51" fmla="*/ 2648683 h 3788705"/>
                <a:gd name="connsiteX52" fmla="*/ 2492525 w 3196760"/>
                <a:gd name="connsiteY52" fmla="*/ 2624723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757162 w 3196760"/>
                <a:gd name="connsiteY50" fmla="*/ 2771899 h 3788705"/>
                <a:gd name="connsiteX51" fmla="*/ 2531478 w 3196760"/>
                <a:gd name="connsiteY51" fmla="*/ 2719021 h 3788705"/>
                <a:gd name="connsiteX52" fmla="*/ 2492525 w 3196760"/>
                <a:gd name="connsiteY52" fmla="*/ 2624723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834288 w 3196760"/>
                <a:gd name="connsiteY49" fmla="*/ 2896292 h 3788705"/>
                <a:gd name="connsiteX50" fmla="*/ 2624301 w 3196760"/>
                <a:gd name="connsiteY50" fmla="*/ 2826607 h 3788705"/>
                <a:gd name="connsiteX51" fmla="*/ 2531478 w 3196760"/>
                <a:gd name="connsiteY51" fmla="*/ 2719021 h 3788705"/>
                <a:gd name="connsiteX52" fmla="*/ 2492525 w 3196760"/>
                <a:gd name="connsiteY52" fmla="*/ 2624723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892095 w 3196760"/>
                <a:gd name="connsiteY48" fmla="*/ 3010366 h 3788705"/>
                <a:gd name="connsiteX49" fmla="*/ 2724872 w 3196760"/>
                <a:gd name="connsiteY49" fmla="*/ 2927553 h 3788705"/>
                <a:gd name="connsiteX50" fmla="*/ 2624301 w 3196760"/>
                <a:gd name="connsiteY50" fmla="*/ 2826607 h 3788705"/>
                <a:gd name="connsiteX51" fmla="*/ 2531478 w 3196760"/>
                <a:gd name="connsiteY51" fmla="*/ 2719021 h 3788705"/>
                <a:gd name="connsiteX52" fmla="*/ 2492525 w 3196760"/>
                <a:gd name="connsiteY52" fmla="*/ 2624723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955381 w 3196760"/>
                <a:gd name="connsiteY47" fmla="*/ 3099780 h 3788705"/>
                <a:gd name="connsiteX48" fmla="*/ 2759233 w 3196760"/>
                <a:gd name="connsiteY48" fmla="*/ 3057258 h 3788705"/>
                <a:gd name="connsiteX49" fmla="*/ 2724872 w 3196760"/>
                <a:gd name="connsiteY49" fmla="*/ 2927553 h 3788705"/>
                <a:gd name="connsiteX50" fmla="*/ 2624301 w 3196760"/>
                <a:gd name="connsiteY50" fmla="*/ 2826607 h 3788705"/>
                <a:gd name="connsiteX51" fmla="*/ 2531478 w 3196760"/>
                <a:gd name="connsiteY51" fmla="*/ 2719021 h 3788705"/>
                <a:gd name="connsiteX52" fmla="*/ 2492525 w 3196760"/>
                <a:gd name="connsiteY52" fmla="*/ 2624723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3002326 w 3196760"/>
                <a:gd name="connsiteY46" fmla="*/ 3219823 h 3788705"/>
                <a:gd name="connsiteX47" fmla="*/ 2830334 w 3196760"/>
                <a:gd name="connsiteY47" fmla="*/ 3131041 h 3788705"/>
                <a:gd name="connsiteX48" fmla="*/ 2759233 w 3196760"/>
                <a:gd name="connsiteY48" fmla="*/ 3057258 h 3788705"/>
                <a:gd name="connsiteX49" fmla="*/ 2724872 w 3196760"/>
                <a:gd name="connsiteY49" fmla="*/ 2927553 h 3788705"/>
                <a:gd name="connsiteX50" fmla="*/ 2624301 w 3196760"/>
                <a:gd name="connsiteY50" fmla="*/ 2826607 h 3788705"/>
                <a:gd name="connsiteX51" fmla="*/ 2531478 w 3196760"/>
                <a:gd name="connsiteY51" fmla="*/ 2719021 h 3788705"/>
                <a:gd name="connsiteX52" fmla="*/ 2492525 w 3196760"/>
                <a:gd name="connsiteY52" fmla="*/ 2624723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3041272 w 3196760"/>
                <a:gd name="connsiteY45" fmla="*/ 3277216 h 3788705"/>
                <a:gd name="connsiteX46" fmla="*/ 2900726 w 3196760"/>
                <a:gd name="connsiteY46" fmla="*/ 3235454 h 3788705"/>
                <a:gd name="connsiteX47" fmla="*/ 2830334 w 3196760"/>
                <a:gd name="connsiteY47" fmla="*/ 3131041 h 3788705"/>
                <a:gd name="connsiteX48" fmla="*/ 2759233 w 3196760"/>
                <a:gd name="connsiteY48" fmla="*/ 3057258 h 3788705"/>
                <a:gd name="connsiteX49" fmla="*/ 2724872 w 3196760"/>
                <a:gd name="connsiteY49" fmla="*/ 2927553 h 3788705"/>
                <a:gd name="connsiteX50" fmla="*/ 2624301 w 3196760"/>
                <a:gd name="connsiteY50" fmla="*/ 2826607 h 3788705"/>
                <a:gd name="connsiteX51" fmla="*/ 2531478 w 3196760"/>
                <a:gd name="connsiteY51" fmla="*/ 2719021 h 3788705"/>
                <a:gd name="connsiteX52" fmla="*/ 2492525 w 3196760"/>
                <a:gd name="connsiteY52" fmla="*/ 2624723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164112 w 3196760"/>
                <a:gd name="connsiteY44" fmla="*/ 3407567 h 3788705"/>
                <a:gd name="connsiteX45" fmla="*/ 2963119 w 3196760"/>
                <a:gd name="connsiteY45" fmla="*/ 3300662 h 3788705"/>
                <a:gd name="connsiteX46" fmla="*/ 2900726 w 3196760"/>
                <a:gd name="connsiteY46" fmla="*/ 3235454 h 3788705"/>
                <a:gd name="connsiteX47" fmla="*/ 2830334 w 3196760"/>
                <a:gd name="connsiteY47" fmla="*/ 3131041 h 3788705"/>
                <a:gd name="connsiteX48" fmla="*/ 2759233 w 3196760"/>
                <a:gd name="connsiteY48" fmla="*/ 3057258 h 3788705"/>
                <a:gd name="connsiteX49" fmla="*/ 2724872 w 3196760"/>
                <a:gd name="connsiteY49" fmla="*/ 2927553 h 3788705"/>
                <a:gd name="connsiteX50" fmla="*/ 2624301 w 3196760"/>
                <a:gd name="connsiteY50" fmla="*/ 2826607 h 3788705"/>
                <a:gd name="connsiteX51" fmla="*/ 2531478 w 3196760"/>
                <a:gd name="connsiteY51" fmla="*/ 2719021 h 3788705"/>
                <a:gd name="connsiteX52" fmla="*/ 2492525 w 3196760"/>
                <a:gd name="connsiteY52" fmla="*/ 2624723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96760"/>
                <a:gd name="connsiteY0" fmla="*/ 465793 h 3788705"/>
                <a:gd name="connsiteX1" fmla="*/ 271040 w 3196760"/>
                <a:gd name="connsiteY1" fmla="*/ 560592 h 3788705"/>
                <a:gd name="connsiteX2" fmla="*/ 320745 w 3196760"/>
                <a:gd name="connsiteY2" fmla="*/ 686736 h 3788705"/>
                <a:gd name="connsiteX3" fmla="*/ 407660 w 3196760"/>
                <a:gd name="connsiteY3" fmla="*/ 829712 h 3788705"/>
                <a:gd name="connsiteX4" fmla="*/ 445221 w 3196760"/>
                <a:gd name="connsiteY4" fmla="*/ 921185 h 3788705"/>
                <a:gd name="connsiteX5" fmla="*/ 475913 w 3196760"/>
                <a:gd name="connsiteY5" fmla="*/ 1016692 h 3788705"/>
                <a:gd name="connsiteX6" fmla="*/ 579086 w 3196760"/>
                <a:gd name="connsiteY6" fmla="*/ 1158417 h 3788705"/>
                <a:gd name="connsiteX7" fmla="*/ 637041 w 3196760"/>
                <a:gd name="connsiteY7" fmla="*/ 1257499 h 3788705"/>
                <a:gd name="connsiteX8" fmla="*/ 720211 w 3196760"/>
                <a:gd name="connsiteY8" fmla="*/ 1401126 h 3788705"/>
                <a:gd name="connsiteX9" fmla="*/ 756005 w 3196760"/>
                <a:gd name="connsiteY9" fmla="*/ 1498408 h 3788705"/>
                <a:gd name="connsiteX10" fmla="*/ 801111 w 3196760"/>
                <a:gd name="connsiteY10" fmla="*/ 1630277 h 3788705"/>
                <a:gd name="connsiteX11" fmla="*/ 837616 w 3196760"/>
                <a:gd name="connsiteY11" fmla="*/ 1760866 h 3788705"/>
                <a:gd name="connsiteX12" fmla="*/ 914756 w 3196760"/>
                <a:gd name="connsiteY12" fmla="*/ 1858082 h 3788705"/>
                <a:gd name="connsiteX13" fmla="*/ 986301 w 3196760"/>
                <a:gd name="connsiteY13" fmla="*/ 1973869 h 3788705"/>
                <a:gd name="connsiteX14" fmla="*/ 1011890 w 3196760"/>
                <a:gd name="connsiteY14" fmla="*/ 2085125 h 3788705"/>
                <a:gd name="connsiteX15" fmla="*/ 1058690 w 3196760"/>
                <a:gd name="connsiteY15" fmla="*/ 2187573 h 3788705"/>
                <a:gd name="connsiteX16" fmla="*/ 1073505 w 3196760"/>
                <a:gd name="connsiteY16" fmla="*/ 2279071 h 3788705"/>
                <a:gd name="connsiteX17" fmla="*/ 1092768 w 3196760"/>
                <a:gd name="connsiteY17" fmla="*/ 2391472 h 3788705"/>
                <a:gd name="connsiteX18" fmla="*/ 1132634 w 3196760"/>
                <a:gd name="connsiteY18" fmla="*/ 2538969 h 3788705"/>
                <a:gd name="connsiteX19" fmla="*/ 1171216 w 3196760"/>
                <a:gd name="connsiteY19" fmla="*/ 2663195 h 3788705"/>
                <a:gd name="connsiteX20" fmla="*/ 1189767 w 3196760"/>
                <a:gd name="connsiteY20" fmla="*/ 2773806 h 3788705"/>
                <a:gd name="connsiteX21" fmla="*/ 1214702 w 3196760"/>
                <a:gd name="connsiteY21" fmla="*/ 2882154 h 3788705"/>
                <a:gd name="connsiteX22" fmla="*/ 1248796 w 3196760"/>
                <a:gd name="connsiteY22" fmla="*/ 2952038 h 3788705"/>
                <a:gd name="connsiteX23" fmla="*/ 1265463 w 3196760"/>
                <a:gd name="connsiteY23" fmla="*/ 3092059 h 3788705"/>
                <a:gd name="connsiteX24" fmla="*/ 1312141 w 3196760"/>
                <a:gd name="connsiteY24" fmla="*/ 3182312 h 3788705"/>
                <a:gd name="connsiteX25" fmla="*/ 1330094 w 3196760"/>
                <a:gd name="connsiteY25" fmla="*/ 3261327 h 3788705"/>
                <a:gd name="connsiteX26" fmla="*/ 1344115 w 3196760"/>
                <a:gd name="connsiteY26" fmla="*/ 3330807 h 3788705"/>
                <a:gd name="connsiteX27" fmla="*/ 1382431 w 3196760"/>
                <a:gd name="connsiteY27" fmla="*/ 3419716 h 3788705"/>
                <a:gd name="connsiteX28" fmla="*/ 1439562 w 3196760"/>
                <a:gd name="connsiteY28" fmla="*/ 3548807 h 3788705"/>
                <a:gd name="connsiteX29" fmla="*/ 1506588 w 3196760"/>
                <a:gd name="connsiteY29" fmla="*/ 3544123 h 3788705"/>
                <a:gd name="connsiteX30" fmla="*/ 1601303 w 3196760"/>
                <a:gd name="connsiteY30" fmla="*/ 3625292 h 3788705"/>
                <a:gd name="connsiteX31" fmla="*/ 1687885 w 3196760"/>
                <a:gd name="connsiteY31" fmla="*/ 3649979 h 3788705"/>
                <a:gd name="connsiteX32" fmla="*/ 1799705 w 3196760"/>
                <a:gd name="connsiteY32" fmla="*/ 3704458 h 3788705"/>
                <a:gd name="connsiteX33" fmla="*/ 1966554 w 3196760"/>
                <a:gd name="connsiteY33" fmla="*/ 3777395 h 3788705"/>
                <a:gd name="connsiteX34" fmla="*/ 2148718 w 3196760"/>
                <a:gd name="connsiteY34" fmla="*/ 3788705 h 3788705"/>
                <a:gd name="connsiteX35" fmla="*/ 2281610 w 3196760"/>
                <a:gd name="connsiteY35" fmla="*/ 3776391 h 3788705"/>
                <a:gd name="connsiteX36" fmla="*/ 2460248 w 3196760"/>
                <a:gd name="connsiteY36" fmla="*/ 3786777 h 3788705"/>
                <a:gd name="connsiteX37" fmla="*/ 2585517 w 3196760"/>
                <a:gd name="connsiteY37" fmla="*/ 3782261 h 3788705"/>
                <a:gd name="connsiteX38" fmla="*/ 2709862 w 3196760"/>
                <a:gd name="connsiteY38" fmla="*/ 3757185 h 3788705"/>
                <a:gd name="connsiteX39" fmla="*/ 2930969 w 3196760"/>
                <a:gd name="connsiteY39" fmla="*/ 3735490 h 3788705"/>
                <a:gd name="connsiteX40" fmla="*/ 3018187 w 3196760"/>
                <a:gd name="connsiteY40" fmla="*/ 3702183 h 3788705"/>
                <a:gd name="connsiteX41" fmla="*/ 3055072 w 3196760"/>
                <a:gd name="connsiteY41" fmla="*/ 3660284 h 3788705"/>
                <a:gd name="connsiteX42" fmla="*/ 3186545 w 3196760"/>
                <a:gd name="connsiteY42" fmla="*/ 3538855 h 3788705"/>
                <a:gd name="connsiteX43" fmla="*/ 3187936 w 3196760"/>
                <a:gd name="connsiteY43" fmla="*/ 3458704 h 3788705"/>
                <a:gd name="connsiteX44" fmla="*/ 3054697 w 3196760"/>
                <a:gd name="connsiteY44" fmla="*/ 3462275 h 3788705"/>
                <a:gd name="connsiteX45" fmla="*/ 2963119 w 3196760"/>
                <a:gd name="connsiteY45" fmla="*/ 3300662 h 3788705"/>
                <a:gd name="connsiteX46" fmla="*/ 2900726 w 3196760"/>
                <a:gd name="connsiteY46" fmla="*/ 3235454 h 3788705"/>
                <a:gd name="connsiteX47" fmla="*/ 2830334 w 3196760"/>
                <a:gd name="connsiteY47" fmla="*/ 3131041 h 3788705"/>
                <a:gd name="connsiteX48" fmla="*/ 2759233 w 3196760"/>
                <a:gd name="connsiteY48" fmla="*/ 3057258 h 3788705"/>
                <a:gd name="connsiteX49" fmla="*/ 2724872 w 3196760"/>
                <a:gd name="connsiteY49" fmla="*/ 2927553 h 3788705"/>
                <a:gd name="connsiteX50" fmla="*/ 2624301 w 3196760"/>
                <a:gd name="connsiteY50" fmla="*/ 2826607 h 3788705"/>
                <a:gd name="connsiteX51" fmla="*/ 2531478 w 3196760"/>
                <a:gd name="connsiteY51" fmla="*/ 2719021 h 3788705"/>
                <a:gd name="connsiteX52" fmla="*/ 2492525 w 3196760"/>
                <a:gd name="connsiteY52" fmla="*/ 2624723 h 3788705"/>
                <a:gd name="connsiteX53" fmla="*/ 2403522 w 3196760"/>
                <a:gd name="connsiteY53" fmla="*/ 2504924 h 3788705"/>
                <a:gd name="connsiteX54" fmla="*/ 2304388 w 3196760"/>
                <a:gd name="connsiteY54" fmla="*/ 2361419 h 3788705"/>
                <a:gd name="connsiteX55" fmla="*/ 2250626 w 3196760"/>
                <a:gd name="connsiteY55" fmla="*/ 2233337 h 3788705"/>
                <a:gd name="connsiteX56" fmla="*/ 2157513 w 3196760"/>
                <a:gd name="connsiteY56" fmla="*/ 2131174 h 3788705"/>
                <a:gd name="connsiteX57" fmla="*/ 2063048 w 3196760"/>
                <a:gd name="connsiteY57" fmla="*/ 2015486 h 3788705"/>
                <a:gd name="connsiteX58" fmla="*/ 1987774 w 3196760"/>
                <a:gd name="connsiteY58" fmla="*/ 1884338 h 3788705"/>
                <a:gd name="connsiteX59" fmla="*/ 1889816 w 3196760"/>
                <a:gd name="connsiteY59" fmla="*/ 1776620 h 3788705"/>
                <a:gd name="connsiteX60" fmla="*/ 1834337 w 3196760"/>
                <a:gd name="connsiteY60" fmla="*/ 1688483 h 3788705"/>
                <a:gd name="connsiteX61" fmla="*/ 1799321 w 3196760"/>
                <a:gd name="connsiteY61" fmla="*/ 1594245 h 3788705"/>
                <a:gd name="connsiteX62" fmla="*/ 1722663 w 3196760"/>
                <a:gd name="connsiteY62" fmla="*/ 1459657 h 3788705"/>
                <a:gd name="connsiteX63" fmla="*/ 1648278 w 3196760"/>
                <a:gd name="connsiteY63" fmla="*/ 1382249 h 3788705"/>
                <a:gd name="connsiteX64" fmla="*/ 1585648 w 3196760"/>
                <a:gd name="connsiteY64" fmla="*/ 1302411 h 3788705"/>
                <a:gd name="connsiteX65" fmla="*/ 1541185 w 3196760"/>
                <a:gd name="connsiteY65" fmla="*/ 1244120 h 3788705"/>
                <a:gd name="connsiteX66" fmla="*/ 1467516 w 3196760"/>
                <a:gd name="connsiteY66" fmla="*/ 1154319 h 3788705"/>
                <a:gd name="connsiteX67" fmla="*/ 1435353 w 3196760"/>
                <a:gd name="connsiteY67" fmla="*/ 1078472 h 3788705"/>
                <a:gd name="connsiteX68" fmla="*/ 1405265 w 3196760"/>
                <a:gd name="connsiteY68" fmla="*/ 978226 h 3788705"/>
                <a:gd name="connsiteX69" fmla="*/ 1352038 w 3196760"/>
                <a:gd name="connsiteY69" fmla="*/ 888888 h 3788705"/>
                <a:gd name="connsiteX70" fmla="*/ 1286272 w 3196760"/>
                <a:gd name="connsiteY70" fmla="*/ 806723 h 3788705"/>
                <a:gd name="connsiteX71" fmla="*/ 1224280 w 3196760"/>
                <a:gd name="connsiteY71" fmla="*/ 722036 h 3788705"/>
                <a:gd name="connsiteX72" fmla="*/ 1129461 w 3196760"/>
                <a:gd name="connsiteY72" fmla="*/ 619175 h 3788705"/>
                <a:gd name="connsiteX73" fmla="*/ 1039657 w 3196760"/>
                <a:gd name="connsiteY73" fmla="*/ 469030 h 3788705"/>
                <a:gd name="connsiteX74" fmla="*/ 908863 w 3196760"/>
                <a:gd name="connsiteY74" fmla="*/ 338934 h 3788705"/>
                <a:gd name="connsiteX75" fmla="*/ 842638 w 3196760"/>
                <a:gd name="connsiteY75" fmla="*/ 210130 h 3788705"/>
                <a:gd name="connsiteX76" fmla="*/ 768515 w 3196760"/>
                <a:gd name="connsiteY76" fmla="*/ 95922 h 3788705"/>
                <a:gd name="connsiteX77" fmla="*/ 690581 w 3196760"/>
                <a:gd name="connsiteY77" fmla="*/ 0 h 3788705"/>
                <a:gd name="connsiteX78" fmla="*/ 395746 w 3196760"/>
                <a:gd name="connsiteY78" fmla="*/ 75949 h 3788705"/>
                <a:gd name="connsiteX79" fmla="*/ 162757 w 3196760"/>
                <a:gd name="connsiteY79" fmla="*/ 121884 h 3788705"/>
                <a:gd name="connsiteX80" fmla="*/ 0 w 3196760"/>
                <a:gd name="connsiteY80" fmla="*/ 208397 h 3788705"/>
                <a:gd name="connsiteX81" fmla="*/ 72272 w 3196760"/>
                <a:gd name="connsiteY81" fmla="*/ 277568 h 3788705"/>
                <a:gd name="connsiteX82" fmla="*/ 143902 w 3196760"/>
                <a:gd name="connsiteY82" fmla="*/ 358196 h 3788705"/>
                <a:gd name="connsiteX83" fmla="*/ 196379 w 3196760"/>
                <a:gd name="connsiteY83" fmla="*/ 465793 h 3788705"/>
                <a:gd name="connsiteX0" fmla="*/ 196379 w 3187488"/>
                <a:gd name="connsiteY0" fmla="*/ 465793 h 3788705"/>
                <a:gd name="connsiteX1" fmla="*/ 271040 w 3187488"/>
                <a:gd name="connsiteY1" fmla="*/ 560592 h 3788705"/>
                <a:gd name="connsiteX2" fmla="*/ 320745 w 3187488"/>
                <a:gd name="connsiteY2" fmla="*/ 686736 h 3788705"/>
                <a:gd name="connsiteX3" fmla="*/ 407660 w 3187488"/>
                <a:gd name="connsiteY3" fmla="*/ 829712 h 3788705"/>
                <a:gd name="connsiteX4" fmla="*/ 445221 w 3187488"/>
                <a:gd name="connsiteY4" fmla="*/ 921185 h 3788705"/>
                <a:gd name="connsiteX5" fmla="*/ 475913 w 3187488"/>
                <a:gd name="connsiteY5" fmla="*/ 1016692 h 3788705"/>
                <a:gd name="connsiteX6" fmla="*/ 579086 w 3187488"/>
                <a:gd name="connsiteY6" fmla="*/ 1158417 h 3788705"/>
                <a:gd name="connsiteX7" fmla="*/ 637041 w 3187488"/>
                <a:gd name="connsiteY7" fmla="*/ 1257499 h 3788705"/>
                <a:gd name="connsiteX8" fmla="*/ 720211 w 3187488"/>
                <a:gd name="connsiteY8" fmla="*/ 1401126 h 3788705"/>
                <a:gd name="connsiteX9" fmla="*/ 756005 w 3187488"/>
                <a:gd name="connsiteY9" fmla="*/ 1498408 h 3788705"/>
                <a:gd name="connsiteX10" fmla="*/ 801111 w 3187488"/>
                <a:gd name="connsiteY10" fmla="*/ 1630277 h 3788705"/>
                <a:gd name="connsiteX11" fmla="*/ 837616 w 3187488"/>
                <a:gd name="connsiteY11" fmla="*/ 1760866 h 3788705"/>
                <a:gd name="connsiteX12" fmla="*/ 914756 w 3187488"/>
                <a:gd name="connsiteY12" fmla="*/ 1858082 h 3788705"/>
                <a:gd name="connsiteX13" fmla="*/ 986301 w 3187488"/>
                <a:gd name="connsiteY13" fmla="*/ 1973869 h 3788705"/>
                <a:gd name="connsiteX14" fmla="*/ 1011890 w 3187488"/>
                <a:gd name="connsiteY14" fmla="*/ 2085125 h 3788705"/>
                <a:gd name="connsiteX15" fmla="*/ 1058690 w 3187488"/>
                <a:gd name="connsiteY15" fmla="*/ 2187573 h 3788705"/>
                <a:gd name="connsiteX16" fmla="*/ 1073505 w 3187488"/>
                <a:gd name="connsiteY16" fmla="*/ 2279071 h 3788705"/>
                <a:gd name="connsiteX17" fmla="*/ 1092768 w 3187488"/>
                <a:gd name="connsiteY17" fmla="*/ 2391472 h 3788705"/>
                <a:gd name="connsiteX18" fmla="*/ 1132634 w 3187488"/>
                <a:gd name="connsiteY18" fmla="*/ 2538969 h 3788705"/>
                <a:gd name="connsiteX19" fmla="*/ 1171216 w 3187488"/>
                <a:gd name="connsiteY19" fmla="*/ 2663195 h 3788705"/>
                <a:gd name="connsiteX20" fmla="*/ 1189767 w 3187488"/>
                <a:gd name="connsiteY20" fmla="*/ 2773806 h 3788705"/>
                <a:gd name="connsiteX21" fmla="*/ 1214702 w 3187488"/>
                <a:gd name="connsiteY21" fmla="*/ 2882154 h 3788705"/>
                <a:gd name="connsiteX22" fmla="*/ 1248796 w 3187488"/>
                <a:gd name="connsiteY22" fmla="*/ 2952038 h 3788705"/>
                <a:gd name="connsiteX23" fmla="*/ 1265463 w 3187488"/>
                <a:gd name="connsiteY23" fmla="*/ 3092059 h 3788705"/>
                <a:gd name="connsiteX24" fmla="*/ 1312141 w 3187488"/>
                <a:gd name="connsiteY24" fmla="*/ 3182312 h 3788705"/>
                <a:gd name="connsiteX25" fmla="*/ 1330094 w 3187488"/>
                <a:gd name="connsiteY25" fmla="*/ 3261327 h 3788705"/>
                <a:gd name="connsiteX26" fmla="*/ 1344115 w 3187488"/>
                <a:gd name="connsiteY26" fmla="*/ 3330807 h 3788705"/>
                <a:gd name="connsiteX27" fmla="*/ 1382431 w 3187488"/>
                <a:gd name="connsiteY27" fmla="*/ 3419716 h 3788705"/>
                <a:gd name="connsiteX28" fmla="*/ 1439562 w 3187488"/>
                <a:gd name="connsiteY28" fmla="*/ 3548807 h 3788705"/>
                <a:gd name="connsiteX29" fmla="*/ 1506588 w 3187488"/>
                <a:gd name="connsiteY29" fmla="*/ 3544123 h 3788705"/>
                <a:gd name="connsiteX30" fmla="*/ 1601303 w 3187488"/>
                <a:gd name="connsiteY30" fmla="*/ 3625292 h 3788705"/>
                <a:gd name="connsiteX31" fmla="*/ 1687885 w 3187488"/>
                <a:gd name="connsiteY31" fmla="*/ 3649979 h 3788705"/>
                <a:gd name="connsiteX32" fmla="*/ 1799705 w 3187488"/>
                <a:gd name="connsiteY32" fmla="*/ 3704458 h 3788705"/>
                <a:gd name="connsiteX33" fmla="*/ 1966554 w 3187488"/>
                <a:gd name="connsiteY33" fmla="*/ 3777395 h 3788705"/>
                <a:gd name="connsiteX34" fmla="*/ 2148718 w 3187488"/>
                <a:gd name="connsiteY34" fmla="*/ 3788705 h 3788705"/>
                <a:gd name="connsiteX35" fmla="*/ 2281610 w 3187488"/>
                <a:gd name="connsiteY35" fmla="*/ 3776391 h 3788705"/>
                <a:gd name="connsiteX36" fmla="*/ 2460248 w 3187488"/>
                <a:gd name="connsiteY36" fmla="*/ 3786777 h 3788705"/>
                <a:gd name="connsiteX37" fmla="*/ 2585517 w 3187488"/>
                <a:gd name="connsiteY37" fmla="*/ 3782261 h 3788705"/>
                <a:gd name="connsiteX38" fmla="*/ 2709862 w 3187488"/>
                <a:gd name="connsiteY38" fmla="*/ 3757185 h 3788705"/>
                <a:gd name="connsiteX39" fmla="*/ 2930969 w 3187488"/>
                <a:gd name="connsiteY39" fmla="*/ 3735490 h 3788705"/>
                <a:gd name="connsiteX40" fmla="*/ 3018187 w 3187488"/>
                <a:gd name="connsiteY40" fmla="*/ 3702183 h 3788705"/>
                <a:gd name="connsiteX41" fmla="*/ 3055072 w 3187488"/>
                <a:gd name="connsiteY41" fmla="*/ 3660284 h 3788705"/>
                <a:gd name="connsiteX42" fmla="*/ 3186545 w 3187488"/>
                <a:gd name="connsiteY42" fmla="*/ 3538855 h 3788705"/>
                <a:gd name="connsiteX43" fmla="*/ 3117598 w 3187488"/>
                <a:gd name="connsiteY43" fmla="*/ 3489966 h 3788705"/>
                <a:gd name="connsiteX44" fmla="*/ 3054697 w 3187488"/>
                <a:gd name="connsiteY44" fmla="*/ 3462275 h 3788705"/>
                <a:gd name="connsiteX45" fmla="*/ 2963119 w 3187488"/>
                <a:gd name="connsiteY45" fmla="*/ 3300662 h 3788705"/>
                <a:gd name="connsiteX46" fmla="*/ 2900726 w 3187488"/>
                <a:gd name="connsiteY46" fmla="*/ 3235454 h 3788705"/>
                <a:gd name="connsiteX47" fmla="*/ 2830334 w 3187488"/>
                <a:gd name="connsiteY47" fmla="*/ 3131041 h 3788705"/>
                <a:gd name="connsiteX48" fmla="*/ 2759233 w 3187488"/>
                <a:gd name="connsiteY48" fmla="*/ 3057258 h 3788705"/>
                <a:gd name="connsiteX49" fmla="*/ 2724872 w 3187488"/>
                <a:gd name="connsiteY49" fmla="*/ 2927553 h 3788705"/>
                <a:gd name="connsiteX50" fmla="*/ 2624301 w 3187488"/>
                <a:gd name="connsiteY50" fmla="*/ 2826607 h 3788705"/>
                <a:gd name="connsiteX51" fmla="*/ 2531478 w 3187488"/>
                <a:gd name="connsiteY51" fmla="*/ 2719021 h 3788705"/>
                <a:gd name="connsiteX52" fmla="*/ 2492525 w 3187488"/>
                <a:gd name="connsiteY52" fmla="*/ 2624723 h 3788705"/>
                <a:gd name="connsiteX53" fmla="*/ 2403522 w 3187488"/>
                <a:gd name="connsiteY53" fmla="*/ 2504924 h 3788705"/>
                <a:gd name="connsiteX54" fmla="*/ 2304388 w 3187488"/>
                <a:gd name="connsiteY54" fmla="*/ 2361419 h 3788705"/>
                <a:gd name="connsiteX55" fmla="*/ 2250626 w 3187488"/>
                <a:gd name="connsiteY55" fmla="*/ 2233337 h 3788705"/>
                <a:gd name="connsiteX56" fmla="*/ 2157513 w 3187488"/>
                <a:gd name="connsiteY56" fmla="*/ 2131174 h 3788705"/>
                <a:gd name="connsiteX57" fmla="*/ 2063048 w 3187488"/>
                <a:gd name="connsiteY57" fmla="*/ 2015486 h 3788705"/>
                <a:gd name="connsiteX58" fmla="*/ 1987774 w 3187488"/>
                <a:gd name="connsiteY58" fmla="*/ 1884338 h 3788705"/>
                <a:gd name="connsiteX59" fmla="*/ 1889816 w 3187488"/>
                <a:gd name="connsiteY59" fmla="*/ 1776620 h 3788705"/>
                <a:gd name="connsiteX60" fmla="*/ 1834337 w 3187488"/>
                <a:gd name="connsiteY60" fmla="*/ 1688483 h 3788705"/>
                <a:gd name="connsiteX61" fmla="*/ 1799321 w 3187488"/>
                <a:gd name="connsiteY61" fmla="*/ 1594245 h 3788705"/>
                <a:gd name="connsiteX62" fmla="*/ 1722663 w 3187488"/>
                <a:gd name="connsiteY62" fmla="*/ 1459657 h 3788705"/>
                <a:gd name="connsiteX63" fmla="*/ 1648278 w 3187488"/>
                <a:gd name="connsiteY63" fmla="*/ 1382249 h 3788705"/>
                <a:gd name="connsiteX64" fmla="*/ 1585648 w 3187488"/>
                <a:gd name="connsiteY64" fmla="*/ 1302411 h 3788705"/>
                <a:gd name="connsiteX65" fmla="*/ 1541185 w 3187488"/>
                <a:gd name="connsiteY65" fmla="*/ 1244120 h 3788705"/>
                <a:gd name="connsiteX66" fmla="*/ 1467516 w 3187488"/>
                <a:gd name="connsiteY66" fmla="*/ 1154319 h 3788705"/>
                <a:gd name="connsiteX67" fmla="*/ 1435353 w 3187488"/>
                <a:gd name="connsiteY67" fmla="*/ 1078472 h 3788705"/>
                <a:gd name="connsiteX68" fmla="*/ 1405265 w 3187488"/>
                <a:gd name="connsiteY68" fmla="*/ 978226 h 3788705"/>
                <a:gd name="connsiteX69" fmla="*/ 1352038 w 3187488"/>
                <a:gd name="connsiteY69" fmla="*/ 888888 h 3788705"/>
                <a:gd name="connsiteX70" fmla="*/ 1286272 w 3187488"/>
                <a:gd name="connsiteY70" fmla="*/ 806723 h 3788705"/>
                <a:gd name="connsiteX71" fmla="*/ 1224280 w 3187488"/>
                <a:gd name="connsiteY71" fmla="*/ 722036 h 3788705"/>
                <a:gd name="connsiteX72" fmla="*/ 1129461 w 3187488"/>
                <a:gd name="connsiteY72" fmla="*/ 619175 h 3788705"/>
                <a:gd name="connsiteX73" fmla="*/ 1039657 w 3187488"/>
                <a:gd name="connsiteY73" fmla="*/ 469030 h 3788705"/>
                <a:gd name="connsiteX74" fmla="*/ 908863 w 3187488"/>
                <a:gd name="connsiteY74" fmla="*/ 338934 h 3788705"/>
                <a:gd name="connsiteX75" fmla="*/ 842638 w 3187488"/>
                <a:gd name="connsiteY75" fmla="*/ 210130 h 3788705"/>
                <a:gd name="connsiteX76" fmla="*/ 768515 w 3187488"/>
                <a:gd name="connsiteY76" fmla="*/ 95922 h 3788705"/>
                <a:gd name="connsiteX77" fmla="*/ 690581 w 3187488"/>
                <a:gd name="connsiteY77" fmla="*/ 0 h 3788705"/>
                <a:gd name="connsiteX78" fmla="*/ 395746 w 3187488"/>
                <a:gd name="connsiteY78" fmla="*/ 75949 h 3788705"/>
                <a:gd name="connsiteX79" fmla="*/ 162757 w 3187488"/>
                <a:gd name="connsiteY79" fmla="*/ 121884 h 3788705"/>
                <a:gd name="connsiteX80" fmla="*/ 0 w 3187488"/>
                <a:gd name="connsiteY80" fmla="*/ 208397 h 3788705"/>
                <a:gd name="connsiteX81" fmla="*/ 72272 w 3187488"/>
                <a:gd name="connsiteY81" fmla="*/ 277568 h 3788705"/>
                <a:gd name="connsiteX82" fmla="*/ 143902 w 3187488"/>
                <a:gd name="connsiteY82" fmla="*/ 358196 h 3788705"/>
                <a:gd name="connsiteX83" fmla="*/ 196379 w 3187488"/>
                <a:gd name="connsiteY83" fmla="*/ 465793 h 3788705"/>
                <a:gd name="connsiteX0" fmla="*/ 196379 w 3134405"/>
                <a:gd name="connsiteY0" fmla="*/ 465793 h 3788705"/>
                <a:gd name="connsiteX1" fmla="*/ 271040 w 3134405"/>
                <a:gd name="connsiteY1" fmla="*/ 560592 h 3788705"/>
                <a:gd name="connsiteX2" fmla="*/ 320745 w 3134405"/>
                <a:gd name="connsiteY2" fmla="*/ 686736 h 3788705"/>
                <a:gd name="connsiteX3" fmla="*/ 407660 w 3134405"/>
                <a:gd name="connsiteY3" fmla="*/ 829712 h 3788705"/>
                <a:gd name="connsiteX4" fmla="*/ 445221 w 3134405"/>
                <a:gd name="connsiteY4" fmla="*/ 921185 h 3788705"/>
                <a:gd name="connsiteX5" fmla="*/ 475913 w 3134405"/>
                <a:gd name="connsiteY5" fmla="*/ 1016692 h 3788705"/>
                <a:gd name="connsiteX6" fmla="*/ 579086 w 3134405"/>
                <a:gd name="connsiteY6" fmla="*/ 1158417 h 3788705"/>
                <a:gd name="connsiteX7" fmla="*/ 637041 w 3134405"/>
                <a:gd name="connsiteY7" fmla="*/ 1257499 h 3788705"/>
                <a:gd name="connsiteX8" fmla="*/ 720211 w 3134405"/>
                <a:gd name="connsiteY8" fmla="*/ 1401126 h 3788705"/>
                <a:gd name="connsiteX9" fmla="*/ 756005 w 3134405"/>
                <a:gd name="connsiteY9" fmla="*/ 1498408 h 3788705"/>
                <a:gd name="connsiteX10" fmla="*/ 801111 w 3134405"/>
                <a:gd name="connsiteY10" fmla="*/ 1630277 h 3788705"/>
                <a:gd name="connsiteX11" fmla="*/ 837616 w 3134405"/>
                <a:gd name="connsiteY11" fmla="*/ 1760866 h 3788705"/>
                <a:gd name="connsiteX12" fmla="*/ 914756 w 3134405"/>
                <a:gd name="connsiteY12" fmla="*/ 1858082 h 3788705"/>
                <a:gd name="connsiteX13" fmla="*/ 986301 w 3134405"/>
                <a:gd name="connsiteY13" fmla="*/ 1973869 h 3788705"/>
                <a:gd name="connsiteX14" fmla="*/ 1011890 w 3134405"/>
                <a:gd name="connsiteY14" fmla="*/ 2085125 h 3788705"/>
                <a:gd name="connsiteX15" fmla="*/ 1058690 w 3134405"/>
                <a:gd name="connsiteY15" fmla="*/ 2187573 h 3788705"/>
                <a:gd name="connsiteX16" fmla="*/ 1073505 w 3134405"/>
                <a:gd name="connsiteY16" fmla="*/ 2279071 h 3788705"/>
                <a:gd name="connsiteX17" fmla="*/ 1092768 w 3134405"/>
                <a:gd name="connsiteY17" fmla="*/ 2391472 h 3788705"/>
                <a:gd name="connsiteX18" fmla="*/ 1132634 w 3134405"/>
                <a:gd name="connsiteY18" fmla="*/ 2538969 h 3788705"/>
                <a:gd name="connsiteX19" fmla="*/ 1171216 w 3134405"/>
                <a:gd name="connsiteY19" fmla="*/ 2663195 h 3788705"/>
                <a:gd name="connsiteX20" fmla="*/ 1189767 w 3134405"/>
                <a:gd name="connsiteY20" fmla="*/ 2773806 h 3788705"/>
                <a:gd name="connsiteX21" fmla="*/ 1214702 w 3134405"/>
                <a:gd name="connsiteY21" fmla="*/ 2882154 h 3788705"/>
                <a:gd name="connsiteX22" fmla="*/ 1248796 w 3134405"/>
                <a:gd name="connsiteY22" fmla="*/ 2952038 h 3788705"/>
                <a:gd name="connsiteX23" fmla="*/ 1265463 w 3134405"/>
                <a:gd name="connsiteY23" fmla="*/ 3092059 h 3788705"/>
                <a:gd name="connsiteX24" fmla="*/ 1312141 w 3134405"/>
                <a:gd name="connsiteY24" fmla="*/ 3182312 h 3788705"/>
                <a:gd name="connsiteX25" fmla="*/ 1330094 w 3134405"/>
                <a:gd name="connsiteY25" fmla="*/ 3261327 h 3788705"/>
                <a:gd name="connsiteX26" fmla="*/ 1344115 w 3134405"/>
                <a:gd name="connsiteY26" fmla="*/ 3330807 h 3788705"/>
                <a:gd name="connsiteX27" fmla="*/ 1382431 w 3134405"/>
                <a:gd name="connsiteY27" fmla="*/ 3419716 h 3788705"/>
                <a:gd name="connsiteX28" fmla="*/ 1439562 w 3134405"/>
                <a:gd name="connsiteY28" fmla="*/ 3548807 h 3788705"/>
                <a:gd name="connsiteX29" fmla="*/ 1506588 w 3134405"/>
                <a:gd name="connsiteY29" fmla="*/ 3544123 h 3788705"/>
                <a:gd name="connsiteX30" fmla="*/ 1601303 w 3134405"/>
                <a:gd name="connsiteY30" fmla="*/ 3625292 h 3788705"/>
                <a:gd name="connsiteX31" fmla="*/ 1687885 w 3134405"/>
                <a:gd name="connsiteY31" fmla="*/ 3649979 h 3788705"/>
                <a:gd name="connsiteX32" fmla="*/ 1799705 w 3134405"/>
                <a:gd name="connsiteY32" fmla="*/ 3704458 h 3788705"/>
                <a:gd name="connsiteX33" fmla="*/ 1966554 w 3134405"/>
                <a:gd name="connsiteY33" fmla="*/ 3777395 h 3788705"/>
                <a:gd name="connsiteX34" fmla="*/ 2148718 w 3134405"/>
                <a:gd name="connsiteY34" fmla="*/ 3788705 h 3788705"/>
                <a:gd name="connsiteX35" fmla="*/ 2281610 w 3134405"/>
                <a:gd name="connsiteY35" fmla="*/ 3776391 h 3788705"/>
                <a:gd name="connsiteX36" fmla="*/ 2460248 w 3134405"/>
                <a:gd name="connsiteY36" fmla="*/ 3786777 h 3788705"/>
                <a:gd name="connsiteX37" fmla="*/ 2585517 w 3134405"/>
                <a:gd name="connsiteY37" fmla="*/ 3782261 h 3788705"/>
                <a:gd name="connsiteX38" fmla="*/ 2709862 w 3134405"/>
                <a:gd name="connsiteY38" fmla="*/ 3757185 h 3788705"/>
                <a:gd name="connsiteX39" fmla="*/ 2930969 w 3134405"/>
                <a:gd name="connsiteY39" fmla="*/ 3735490 h 3788705"/>
                <a:gd name="connsiteX40" fmla="*/ 3018187 w 3134405"/>
                <a:gd name="connsiteY40" fmla="*/ 3702183 h 3788705"/>
                <a:gd name="connsiteX41" fmla="*/ 3055072 w 3134405"/>
                <a:gd name="connsiteY41" fmla="*/ 3660284 h 3788705"/>
                <a:gd name="connsiteX42" fmla="*/ 3131837 w 3134405"/>
                <a:gd name="connsiteY42" fmla="*/ 3585747 h 3788705"/>
                <a:gd name="connsiteX43" fmla="*/ 3117598 w 3134405"/>
                <a:gd name="connsiteY43" fmla="*/ 3489966 h 3788705"/>
                <a:gd name="connsiteX44" fmla="*/ 3054697 w 3134405"/>
                <a:gd name="connsiteY44" fmla="*/ 3462275 h 3788705"/>
                <a:gd name="connsiteX45" fmla="*/ 2963119 w 3134405"/>
                <a:gd name="connsiteY45" fmla="*/ 3300662 h 3788705"/>
                <a:gd name="connsiteX46" fmla="*/ 2900726 w 3134405"/>
                <a:gd name="connsiteY46" fmla="*/ 3235454 h 3788705"/>
                <a:gd name="connsiteX47" fmla="*/ 2830334 w 3134405"/>
                <a:gd name="connsiteY47" fmla="*/ 3131041 h 3788705"/>
                <a:gd name="connsiteX48" fmla="*/ 2759233 w 3134405"/>
                <a:gd name="connsiteY48" fmla="*/ 3057258 h 3788705"/>
                <a:gd name="connsiteX49" fmla="*/ 2724872 w 3134405"/>
                <a:gd name="connsiteY49" fmla="*/ 2927553 h 3788705"/>
                <a:gd name="connsiteX50" fmla="*/ 2624301 w 3134405"/>
                <a:gd name="connsiteY50" fmla="*/ 2826607 h 3788705"/>
                <a:gd name="connsiteX51" fmla="*/ 2531478 w 3134405"/>
                <a:gd name="connsiteY51" fmla="*/ 2719021 h 3788705"/>
                <a:gd name="connsiteX52" fmla="*/ 2492525 w 3134405"/>
                <a:gd name="connsiteY52" fmla="*/ 2624723 h 3788705"/>
                <a:gd name="connsiteX53" fmla="*/ 2403522 w 3134405"/>
                <a:gd name="connsiteY53" fmla="*/ 2504924 h 3788705"/>
                <a:gd name="connsiteX54" fmla="*/ 2304388 w 3134405"/>
                <a:gd name="connsiteY54" fmla="*/ 2361419 h 3788705"/>
                <a:gd name="connsiteX55" fmla="*/ 2250626 w 3134405"/>
                <a:gd name="connsiteY55" fmla="*/ 2233337 h 3788705"/>
                <a:gd name="connsiteX56" fmla="*/ 2157513 w 3134405"/>
                <a:gd name="connsiteY56" fmla="*/ 2131174 h 3788705"/>
                <a:gd name="connsiteX57" fmla="*/ 2063048 w 3134405"/>
                <a:gd name="connsiteY57" fmla="*/ 2015486 h 3788705"/>
                <a:gd name="connsiteX58" fmla="*/ 1987774 w 3134405"/>
                <a:gd name="connsiteY58" fmla="*/ 1884338 h 3788705"/>
                <a:gd name="connsiteX59" fmla="*/ 1889816 w 3134405"/>
                <a:gd name="connsiteY59" fmla="*/ 1776620 h 3788705"/>
                <a:gd name="connsiteX60" fmla="*/ 1834337 w 3134405"/>
                <a:gd name="connsiteY60" fmla="*/ 1688483 h 3788705"/>
                <a:gd name="connsiteX61" fmla="*/ 1799321 w 3134405"/>
                <a:gd name="connsiteY61" fmla="*/ 1594245 h 3788705"/>
                <a:gd name="connsiteX62" fmla="*/ 1722663 w 3134405"/>
                <a:gd name="connsiteY62" fmla="*/ 1459657 h 3788705"/>
                <a:gd name="connsiteX63" fmla="*/ 1648278 w 3134405"/>
                <a:gd name="connsiteY63" fmla="*/ 1382249 h 3788705"/>
                <a:gd name="connsiteX64" fmla="*/ 1585648 w 3134405"/>
                <a:gd name="connsiteY64" fmla="*/ 1302411 h 3788705"/>
                <a:gd name="connsiteX65" fmla="*/ 1541185 w 3134405"/>
                <a:gd name="connsiteY65" fmla="*/ 1244120 h 3788705"/>
                <a:gd name="connsiteX66" fmla="*/ 1467516 w 3134405"/>
                <a:gd name="connsiteY66" fmla="*/ 1154319 h 3788705"/>
                <a:gd name="connsiteX67" fmla="*/ 1435353 w 3134405"/>
                <a:gd name="connsiteY67" fmla="*/ 1078472 h 3788705"/>
                <a:gd name="connsiteX68" fmla="*/ 1405265 w 3134405"/>
                <a:gd name="connsiteY68" fmla="*/ 978226 h 3788705"/>
                <a:gd name="connsiteX69" fmla="*/ 1352038 w 3134405"/>
                <a:gd name="connsiteY69" fmla="*/ 888888 h 3788705"/>
                <a:gd name="connsiteX70" fmla="*/ 1286272 w 3134405"/>
                <a:gd name="connsiteY70" fmla="*/ 806723 h 3788705"/>
                <a:gd name="connsiteX71" fmla="*/ 1224280 w 3134405"/>
                <a:gd name="connsiteY71" fmla="*/ 722036 h 3788705"/>
                <a:gd name="connsiteX72" fmla="*/ 1129461 w 3134405"/>
                <a:gd name="connsiteY72" fmla="*/ 619175 h 3788705"/>
                <a:gd name="connsiteX73" fmla="*/ 1039657 w 3134405"/>
                <a:gd name="connsiteY73" fmla="*/ 469030 h 3788705"/>
                <a:gd name="connsiteX74" fmla="*/ 908863 w 3134405"/>
                <a:gd name="connsiteY74" fmla="*/ 338934 h 3788705"/>
                <a:gd name="connsiteX75" fmla="*/ 842638 w 3134405"/>
                <a:gd name="connsiteY75" fmla="*/ 210130 h 3788705"/>
                <a:gd name="connsiteX76" fmla="*/ 768515 w 3134405"/>
                <a:gd name="connsiteY76" fmla="*/ 95922 h 3788705"/>
                <a:gd name="connsiteX77" fmla="*/ 690581 w 3134405"/>
                <a:gd name="connsiteY77" fmla="*/ 0 h 3788705"/>
                <a:gd name="connsiteX78" fmla="*/ 395746 w 3134405"/>
                <a:gd name="connsiteY78" fmla="*/ 75949 h 3788705"/>
                <a:gd name="connsiteX79" fmla="*/ 162757 w 3134405"/>
                <a:gd name="connsiteY79" fmla="*/ 121884 h 3788705"/>
                <a:gd name="connsiteX80" fmla="*/ 0 w 3134405"/>
                <a:gd name="connsiteY80" fmla="*/ 208397 h 3788705"/>
                <a:gd name="connsiteX81" fmla="*/ 72272 w 3134405"/>
                <a:gd name="connsiteY81" fmla="*/ 277568 h 3788705"/>
                <a:gd name="connsiteX82" fmla="*/ 143902 w 3134405"/>
                <a:gd name="connsiteY82" fmla="*/ 358196 h 3788705"/>
                <a:gd name="connsiteX83" fmla="*/ 196379 w 3134405"/>
                <a:gd name="connsiteY83" fmla="*/ 465793 h 3788705"/>
                <a:gd name="connsiteX0" fmla="*/ 196379 w 3117598"/>
                <a:gd name="connsiteY0" fmla="*/ 465793 h 3788705"/>
                <a:gd name="connsiteX1" fmla="*/ 271040 w 3117598"/>
                <a:gd name="connsiteY1" fmla="*/ 560592 h 3788705"/>
                <a:gd name="connsiteX2" fmla="*/ 320745 w 3117598"/>
                <a:gd name="connsiteY2" fmla="*/ 686736 h 3788705"/>
                <a:gd name="connsiteX3" fmla="*/ 407660 w 3117598"/>
                <a:gd name="connsiteY3" fmla="*/ 829712 h 3788705"/>
                <a:gd name="connsiteX4" fmla="*/ 445221 w 3117598"/>
                <a:gd name="connsiteY4" fmla="*/ 921185 h 3788705"/>
                <a:gd name="connsiteX5" fmla="*/ 475913 w 3117598"/>
                <a:gd name="connsiteY5" fmla="*/ 1016692 h 3788705"/>
                <a:gd name="connsiteX6" fmla="*/ 579086 w 3117598"/>
                <a:gd name="connsiteY6" fmla="*/ 1158417 h 3788705"/>
                <a:gd name="connsiteX7" fmla="*/ 637041 w 3117598"/>
                <a:gd name="connsiteY7" fmla="*/ 1257499 h 3788705"/>
                <a:gd name="connsiteX8" fmla="*/ 720211 w 3117598"/>
                <a:gd name="connsiteY8" fmla="*/ 1401126 h 3788705"/>
                <a:gd name="connsiteX9" fmla="*/ 756005 w 3117598"/>
                <a:gd name="connsiteY9" fmla="*/ 1498408 h 3788705"/>
                <a:gd name="connsiteX10" fmla="*/ 801111 w 3117598"/>
                <a:gd name="connsiteY10" fmla="*/ 1630277 h 3788705"/>
                <a:gd name="connsiteX11" fmla="*/ 837616 w 3117598"/>
                <a:gd name="connsiteY11" fmla="*/ 1760866 h 3788705"/>
                <a:gd name="connsiteX12" fmla="*/ 914756 w 3117598"/>
                <a:gd name="connsiteY12" fmla="*/ 1858082 h 3788705"/>
                <a:gd name="connsiteX13" fmla="*/ 986301 w 3117598"/>
                <a:gd name="connsiteY13" fmla="*/ 1973869 h 3788705"/>
                <a:gd name="connsiteX14" fmla="*/ 1011890 w 3117598"/>
                <a:gd name="connsiteY14" fmla="*/ 2085125 h 3788705"/>
                <a:gd name="connsiteX15" fmla="*/ 1058690 w 3117598"/>
                <a:gd name="connsiteY15" fmla="*/ 2187573 h 3788705"/>
                <a:gd name="connsiteX16" fmla="*/ 1073505 w 3117598"/>
                <a:gd name="connsiteY16" fmla="*/ 2279071 h 3788705"/>
                <a:gd name="connsiteX17" fmla="*/ 1092768 w 3117598"/>
                <a:gd name="connsiteY17" fmla="*/ 2391472 h 3788705"/>
                <a:gd name="connsiteX18" fmla="*/ 1132634 w 3117598"/>
                <a:gd name="connsiteY18" fmla="*/ 2538969 h 3788705"/>
                <a:gd name="connsiteX19" fmla="*/ 1171216 w 3117598"/>
                <a:gd name="connsiteY19" fmla="*/ 2663195 h 3788705"/>
                <a:gd name="connsiteX20" fmla="*/ 1189767 w 3117598"/>
                <a:gd name="connsiteY20" fmla="*/ 2773806 h 3788705"/>
                <a:gd name="connsiteX21" fmla="*/ 1214702 w 3117598"/>
                <a:gd name="connsiteY21" fmla="*/ 2882154 h 3788705"/>
                <a:gd name="connsiteX22" fmla="*/ 1248796 w 3117598"/>
                <a:gd name="connsiteY22" fmla="*/ 2952038 h 3788705"/>
                <a:gd name="connsiteX23" fmla="*/ 1265463 w 3117598"/>
                <a:gd name="connsiteY23" fmla="*/ 3092059 h 3788705"/>
                <a:gd name="connsiteX24" fmla="*/ 1312141 w 3117598"/>
                <a:gd name="connsiteY24" fmla="*/ 3182312 h 3788705"/>
                <a:gd name="connsiteX25" fmla="*/ 1330094 w 3117598"/>
                <a:gd name="connsiteY25" fmla="*/ 3261327 h 3788705"/>
                <a:gd name="connsiteX26" fmla="*/ 1344115 w 3117598"/>
                <a:gd name="connsiteY26" fmla="*/ 3330807 h 3788705"/>
                <a:gd name="connsiteX27" fmla="*/ 1382431 w 3117598"/>
                <a:gd name="connsiteY27" fmla="*/ 3419716 h 3788705"/>
                <a:gd name="connsiteX28" fmla="*/ 1439562 w 3117598"/>
                <a:gd name="connsiteY28" fmla="*/ 3548807 h 3788705"/>
                <a:gd name="connsiteX29" fmla="*/ 1506588 w 3117598"/>
                <a:gd name="connsiteY29" fmla="*/ 3544123 h 3788705"/>
                <a:gd name="connsiteX30" fmla="*/ 1601303 w 3117598"/>
                <a:gd name="connsiteY30" fmla="*/ 3625292 h 3788705"/>
                <a:gd name="connsiteX31" fmla="*/ 1687885 w 3117598"/>
                <a:gd name="connsiteY31" fmla="*/ 3649979 h 3788705"/>
                <a:gd name="connsiteX32" fmla="*/ 1799705 w 3117598"/>
                <a:gd name="connsiteY32" fmla="*/ 3704458 h 3788705"/>
                <a:gd name="connsiteX33" fmla="*/ 1966554 w 3117598"/>
                <a:gd name="connsiteY33" fmla="*/ 3777395 h 3788705"/>
                <a:gd name="connsiteX34" fmla="*/ 2148718 w 3117598"/>
                <a:gd name="connsiteY34" fmla="*/ 3788705 h 3788705"/>
                <a:gd name="connsiteX35" fmla="*/ 2281610 w 3117598"/>
                <a:gd name="connsiteY35" fmla="*/ 3776391 h 3788705"/>
                <a:gd name="connsiteX36" fmla="*/ 2460248 w 3117598"/>
                <a:gd name="connsiteY36" fmla="*/ 3786777 h 3788705"/>
                <a:gd name="connsiteX37" fmla="*/ 2585517 w 3117598"/>
                <a:gd name="connsiteY37" fmla="*/ 3782261 h 3788705"/>
                <a:gd name="connsiteX38" fmla="*/ 2709862 w 3117598"/>
                <a:gd name="connsiteY38" fmla="*/ 3757185 h 3788705"/>
                <a:gd name="connsiteX39" fmla="*/ 2930969 w 3117598"/>
                <a:gd name="connsiteY39" fmla="*/ 3735490 h 3788705"/>
                <a:gd name="connsiteX40" fmla="*/ 3018187 w 3117598"/>
                <a:gd name="connsiteY40" fmla="*/ 3702183 h 3788705"/>
                <a:gd name="connsiteX41" fmla="*/ 3055072 w 3117598"/>
                <a:gd name="connsiteY41" fmla="*/ 3660284 h 3788705"/>
                <a:gd name="connsiteX42" fmla="*/ 3053683 w 3117598"/>
                <a:gd name="connsiteY42" fmla="*/ 3546670 h 3788705"/>
                <a:gd name="connsiteX43" fmla="*/ 3117598 w 3117598"/>
                <a:gd name="connsiteY43" fmla="*/ 3489966 h 3788705"/>
                <a:gd name="connsiteX44" fmla="*/ 3054697 w 3117598"/>
                <a:gd name="connsiteY44" fmla="*/ 3462275 h 3788705"/>
                <a:gd name="connsiteX45" fmla="*/ 2963119 w 3117598"/>
                <a:gd name="connsiteY45" fmla="*/ 3300662 h 3788705"/>
                <a:gd name="connsiteX46" fmla="*/ 2900726 w 3117598"/>
                <a:gd name="connsiteY46" fmla="*/ 3235454 h 3788705"/>
                <a:gd name="connsiteX47" fmla="*/ 2830334 w 3117598"/>
                <a:gd name="connsiteY47" fmla="*/ 3131041 h 3788705"/>
                <a:gd name="connsiteX48" fmla="*/ 2759233 w 3117598"/>
                <a:gd name="connsiteY48" fmla="*/ 3057258 h 3788705"/>
                <a:gd name="connsiteX49" fmla="*/ 2724872 w 3117598"/>
                <a:gd name="connsiteY49" fmla="*/ 2927553 h 3788705"/>
                <a:gd name="connsiteX50" fmla="*/ 2624301 w 3117598"/>
                <a:gd name="connsiteY50" fmla="*/ 2826607 h 3788705"/>
                <a:gd name="connsiteX51" fmla="*/ 2531478 w 3117598"/>
                <a:gd name="connsiteY51" fmla="*/ 2719021 h 3788705"/>
                <a:gd name="connsiteX52" fmla="*/ 2492525 w 3117598"/>
                <a:gd name="connsiteY52" fmla="*/ 2624723 h 3788705"/>
                <a:gd name="connsiteX53" fmla="*/ 2403522 w 3117598"/>
                <a:gd name="connsiteY53" fmla="*/ 2504924 h 3788705"/>
                <a:gd name="connsiteX54" fmla="*/ 2304388 w 3117598"/>
                <a:gd name="connsiteY54" fmla="*/ 2361419 h 3788705"/>
                <a:gd name="connsiteX55" fmla="*/ 2250626 w 3117598"/>
                <a:gd name="connsiteY55" fmla="*/ 2233337 h 3788705"/>
                <a:gd name="connsiteX56" fmla="*/ 2157513 w 3117598"/>
                <a:gd name="connsiteY56" fmla="*/ 2131174 h 3788705"/>
                <a:gd name="connsiteX57" fmla="*/ 2063048 w 3117598"/>
                <a:gd name="connsiteY57" fmla="*/ 2015486 h 3788705"/>
                <a:gd name="connsiteX58" fmla="*/ 1987774 w 3117598"/>
                <a:gd name="connsiteY58" fmla="*/ 1884338 h 3788705"/>
                <a:gd name="connsiteX59" fmla="*/ 1889816 w 3117598"/>
                <a:gd name="connsiteY59" fmla="*/ 1776620 h 3788705"/>
                <a:gd name="connsiteX60" fmla="*/ 1834337 w 3117598"/>
                <a:gd name="connsiteY60" fmla="*/ 1688483 h 3788705"/>
                <a:gd name="connsiteX61" fmla="*/ 1799321 w 3117598"/>
                <a:gd name="connsiteY61" fmla="*/ 1594245 h 3788705"/>
                <a:gd name="connsiteX62" fmla="*/ 1722663 w 3117598"/>
                <a:gd name="connsiteY62" fmla="*/ 1459657 h 3788705"/>
                <a:gd name="connsiteX63" fmla="*/ 1648278 w 3117598"/>
                <a:gd name="connsiteY63" fmla="*/ 1382249 h 3788705"/>
                <a:gd name="connsiteX64" fmla="*/ 1585648 w 3117598"/>
                <a:gd name="connsiteY64" fmla="*/ 1302411 h 3788705"/>
                <a:gd name="connsiteX65" fmla="*/ 1541185 w 3117598"/>
                <a:gd name="connsiteY65" fmla="*/ 1244120 h 3788705"/>
                <a:gd name="connsiteX66" fmla="*/ 1467516 w 3117598"/>
                <a:gd name="connsiteY66" fmla="*/ 1154319 h 3788705"/>
                <a:gd name="connsiteX67" fmla="*/ 1435353 w 3117598"/>
                <a:gd name="connsiteY67" fmla="*/ 1078472 h 3788705"/>
                <a:gd name="connsiteX68" fmla="*/ 1405265 w 3117598"/>
                <a:gd name="connsiteY68" fmla="*/ 978226 h 3788705"/>
                <a:gd name="connsiteX69" fmla="*/ 1352038 w 3117598"/>
                <a:gd name="connsiteY69" fmla="*/ 888888 h 3788705"/>
                <a:gd name="connsiteX70" fmla="*/ 1286272 w 3117598"/>
                <a:gd name="connsiteY70" fmla="*/ 806723 h 3788705"/>
                <a:gd name="connsiteX71" fmla="*/ 1224280 w 3117598"/>
                <a:gd name="connsiteY71" fmla="*/ 722036 h 3788705"/>
                <a:gd name="connsiteX72" fmla="*/ 1129461 w 3117598"/>
                <a:gd name="connsiteY72" fmla="*/ 619175 h 3788705"/>
                <a:gd name="connsiteX73" fmla="*/ 1039657 w 3117598"/>
                <a:gd name="connsiteY73" fmla="*/ 469030 h 3788705"/>
                <a:gd name="connsiteX74" fmla="*/ 908863 w 3117598"/>
                <a:gd name="connsiteY74" fmla="*/ 338934 h 3788705"/>
                <a:gd name="connsiteX75" fmla="*/ 842638 w 3117598"/>
                <a:gd name="connsiteY75" fmla="*/ 210130 h 3788705"/>
                <a:gd name="connsiteX76" fmla="*/ 768515 w 3117598"/>
                <a:gd name="connsiteY76" fmla="*/ 95922 h 3788705"/>
                <a:gd name="connsiteX77" fmla="*/ 690581 w 3117598"/>
                <a:gd name="connsiteY77" fmla="*/ 0 h 3788705"/>
                <a:gd name="connsiteX78" fmla="*/ 395746 w 3117598"/>
                <a:gd name="connsiteY78" fmla="*/ 75949 h 3788705"/>
                <a:gd name="connsiteX79" fmla="*/ 162757 w 3117598"/>
                <a:gd name="connsiteY79" fmla="*/ 121884 h 3788705"/>
                <a:gd name="connsiteX80" fmla="*/ 0 w 3117598"/>
                <a:gd name="connsiteY80" fmla="*/ 208397 h 3788705"/>
                <a:gd name="connsiteX81" fmla="*/ 72272 w 3117598"/>
                <a:gd name="connsiteY81" fmla="*/ 277568 h 3788705"/>
                <a:gd name="connsiteX82" fmla="*/ 143902 w 3117598"/>
                <a:gd name="connsiteY82" fmla="*/ 358196 h 3788705"/>
                <a:gd name="connsiteX83" fmla="*/ 196379 w 3117598"/>
                <a:gd name="connsiteY83" fmla="*/ 465793 h 3788705"/>
                <a:gd name="connsiteX0" fmla="*/ 196379 w 3117598"/>
                <a:gd name="connsiteY0" fmla="*/ 465793 h 3788705"/>
                <a:gd name="connsiteX1" fmla="*/ 271040 w 3117598"/>
                <a:gd name="connsiteY1" fmla="*/ 560592 h 3788705"/>
                <a:gd name="connsiteX2" fmla="*/ 320745 w 3117598"/>
                <a:gd name="connsiteY2" fmla="*/ 686736 h 3788705"/>
                <a:gd name="connsiteX3" fmla="*/ 407660 w 3117598"/>
                <a:gd name="connsiteY3" fmla="*/ 829712 h 3788705"/>
                <a:gd name="connsiteX4" fmla="*/ 445221 w 3117598"/>
                <a:gd name="connsiteY4" fmla="*/ 921185 h 3788705"/>
                <a:gd name="connsiteX5" fmla="*/ 475913 w 3117598"/>
                <a:gd name="connsiteY5" fmla="*/ 1016692 h 3788705"/>
                <a:gd name="connsiteX6" fmla="*/ 579086 w 3117598"/>
                <a:gd name="connsiteY6" fmla="*/ 1158417 h 3788705"/>
                <a:gd name="connsiteX7" fmla="*/ 637041 w 3117598"/>
                <a:gd name="connsiteY7" fmla="*/ 1257499 h 3788705"/>
                <a:gd name="connsiteX8" fmla="*/ 720211 w 3117598"/>
                <a:gd name="connsiteY8" fmla="*/ 1401126 h 3788705"/>
                <a:gd name="connsiteX9" fmla="*/ 756005 w 3117598"/>
                <a:gd name="connsiteY9" fmla="*/ 1498408 h 3788705"/>
                <a:gd name="connsiteX10" fmla="*/ 801111 w 3117598"/>
                <a:gd name="connsiteY10" fmla="*/ 1630277 h 3788705"/>
                <a:gd name="connsiteX11" fmla="*/ 837616 w 3117598"/>
                <a:gd name="connsiteY11" fmla="*/ 1760866 h 3788705"/>
                <a:gd name="connsiteX12" fmla="*/ 914756 w 3117598"/>
                <a:gd name="connsiteY12" fmla="*/ 1858082 h 3788705"/>
                <a:gd name="connsiteX13" fmla="*/ 986301 w 3117598"/>
                <a:gd name="connsiteY13" fmla="*/ 1973869 h 3788705"/>
                <a:gd name="connsiteX14" fmla="*/ 1011890 w 3117598"/>
                <a:gd name="connsiteY14" fmla="*/ 2085125 h 3788705"/>
                <a:gd name="connsiteX15" fmla="*/ 1058690 w 3117598"/>
                <a:gd name="connsiteY15" fmla="*/ 2187573 h 3788705"/>
                <a:gd name="connsiteX16" fmla="*/ 1073505 w 3117598"/>
                <a:gd name="connsiteY16" fmla="*/ 2279071 h 3788705"/>
                <a:gd name="connsiteX17" fmla="*/ 1092768 w 3117598"/>
                <a:gd name="connsiteY17" fmla="*/ 2391472 h 3788705"/>
                <a:gd name="connsiteX18" fmla="*/ 1132634 w 3117598"/>
                <a:gd name="connsiteY18" fmla="*/ 2538969 h 3788705"/>
                <a:gd name="connsiteX19" fmla="*/ 1171216 w 3117598"/>
                <a:gd name="connsiteY19" fmla="*/ 2663195 h 3788705"/>
                <a:gd name="connsiteX20" fmla="*/ 1189767 w 3117598"/>
                <a:gd name="connsiteY20" fmla="*/ 2773806 h 3788705"/>
                <a:gd name="connsiteX21" fmla="*/ 1214702 w 3117598"/>
                <a:gd name="connsiteY21" fmla="*/ 2882154 h 3788705"/>
                <a:gd name="connsiteX22" fmla="*/ 1248796 w 3117598"/>
                <a:gd name="connsiteY22" fmla="*/ 2952038 h 3788705"/>
                <a:gd name="connsiteX23" fmla="*/ 1265463 w 3117598"/>
                <a:gd name="connsiteY23" fmla="*/ 3092059 h 3788705"/>
                <a:gd name="connsiteX24" fmla="*/ 1312141 w 3117598"/>
                <a:gd name="connsiteY24" fmla="*/ 3182312 h 3788705"/>
                <a:gd name="connsiteX25" fmla="*/ 1330094 w 3117598"/>
                <a:gd name="connsiteY25" fmla="*/ 3261327 h 3788705"/>
                <a:gd name="connsiteX26" fmla="*/ 1344115 w 3117598"/>
                <a:gd name="connsiteY26" fmla="*/ 3330807 h 3788705"/>
                <a:gd name="connsiteX27" fmla="*/ 1382431 w 3117598"/>
                <a:gd name="connsiteY27" fmla="*/ 3419716 h 3788705"/>
                <a:gd name="connsiteX28" fmla="*/ 1439562 w 3117598"/>
                <a:gd name="connsiteY28" fmla="*/ 3548807 h 3788705"/>
                <a:gd name="connsiteX29" fmla="*/ 1506588 w 3117598"/>
                <a:gd name="connsiteY29" fmla="*/ 3544123 h 3788705"/>
                <a:gd name="connsiteX30" fmla="*/ 1601303 w 3117598"/>
                <a:gd name="connsiteY30" fmla="*/ 3625292 h 3788705"/>
                <a:gd name="connsiteX31" fmla="*/ 1687885 w 3117598"/>
                <a:gd name="connsiteY31" fmla="*/ 3649979 h 3788705"/>
                <a:gd name="connsiteX32" fmla="*/ 1799705 w 3117598"/>
                <a:gd name="connsiteY32" fmla="*/ 3704458 h 3788705"/>
                <a:gd name="connsiteX33" fmla="*/ 1966554 w 3117598"/>
                <a:gd name="connsiteY33" fmla="*/ 3777395 h 3788705"/>
                <a:gd name="connsiteX34" fmla="*/ 2148718 w 3117598"/>
                <a:gd name="connsiteY34" fmla="*/ 3788705 h 3788705"/>
                <a:gd name="connsiteX35" fmla="*/ 2281610 w 3117598"/>
                <a:gd name="connsiteY35" fmla="*/ 3776391 h 3788705"/>
                <a:gd name="connsiteX36" fmla="*/ 2460248 w 3117598"/>
                <a:gd name="connsiteY36" fmla="*/ 3786777 h 3788705"/>
                <a:gd name="connsiteX37" fmla="*/ 2585517 w 3117598"/>
                <a:gd name="connsiteY37" fmla="*/ 3782261 h 3788705"/>
                <a:gd name="connsiteX38" fmla="*/ 2709862 w 3117598"/>
                <a:gd name="connsiteY38" fmla="*/ 3757185 h 3788705"/>
                <a:gd name="connsiteX39" fmla="*/ 2930969 w 3117598"/>
                <a:gd name="connsiteY39" fmla="*/ 3735490 h 3788705"/>
                <a:gd name="connsiteX40" fmla="*/ 3018187 w 3117598"/>
                <a:gd name="connsiteY40" fmla="*/ 3702183 h 3788705"/>
                <a:gd name="connsiteX41" fmla="*/ 2976918 w 3117598"/>
                <a:gd name="connsiteY41" fmla="*/ 3621207 h 3788705"/>
                <a:gd name="connsiteX42" fmla="*/ 3053683 w 3117598"/>
                <a:gd name="connsiteY42" fmla="*/ 3546670 h 3788705"/>
                <a:gd name="connsiteX43" fmla="*/ 3117598 w 3117598"/>
                <a:gd name="connsiteY43" fmla="*/ 3489966 h 3788705"/>
                <a:gd name="connsiteX44" fmla="*/ 3054697 w 3117598"/>
                <a:gd name="connsiteY44" fmla="*/ 3462275 h 3788705"/>
                <a:gd name="connsiteX45" fmla="*/ 2963119 w 3117598"/>
                <a:gd name="connsiteY45" fmla="*/ 3300662 h 3788705"/>
                <a:gd name="connsiteX46" fmla="*/ 2900726 w 3117598"/>
                <a:gd name="connsiteY46" fmla="*/ 3235454 h 3788705"/>
                <a:gd name="connsiteX47" fmla="*/ 2830334 w 3117598"/>
                <a:gd name="connsiteY47" fmla="*/ 3131041 h 3788705"/>
                <a:gd name="connsiteX48" fmla="*/ 2759233 w 3117598"/>
                <a:gd name="connsiteY48" fmla="*/ 3057258 h 3788705"/>
                <a:gd name="connsiteX49" fmla="*/ 2724872 w 3117598"/>
                <a:gd name="connsiteY49" fmla="*/ 2927553 h 3788705"/>
                <a:gd name="connsiteX50" fmla="*/ 2624301 w 3117598"/>
                <a:gd name="connsiteY50" fmla="*/ 2826607 h 3788705"/>
                <a:gd name="connsiteX51" fmla="*/ 2531478 w 3117598"/>
                <a:gd name="connsiteY51" fmla="*/ 2719021 h 3788705"/>
                <a:gd name="connsiteX52" fmla="*/ 2492525 w 3117598"/>
                <a:gd name="connsiteY52" fmla="*/ 2624723 h 3788705"/>
                <a:gd name="connsiteX53" fmla="*/ 2403522 w 3117598"/>
                <a:gd name="connsiteY53" fmla="*/ 2504924 h 3788705"/>
                <a:gd name="connsiteX54" fmla="*/ 2304388 w 3117598"/>
                <a:gd name="connsiteY54" fmla="*/ 2361419 h 3788705"/>
                <a:gd name="connsiteX55" fmla="*/ 2250626 w 3117598"/>
                <a:gd name="connsiteY55" fmla="*/ 2233337 h 3788705"/>
                <a:gd name="connsiteX56" fmla="*/ 2157513 w 3117598"/>
                <a:gd name="connsiteY56" fmla="*/ 2131174 h 3788705"/>
                <a:gd name="connsiteX57" fmla="*/ 2063048 w 3117598"/>
                <a:gd name="connsiteY57" fmla="*/ 2015486 h 3788705"/>
                <a:gd name="connsiteX58" fmla="*/ 1987774 w 3117598"/>
                <a:gd name="connsiteY58" fmla="*/ 1884338 h 3788705"/>
                <a:gd name="connsiteX59" fmla="*/ 1889816 w 3117598"/>
                <a:gd name="connsiteY59" fmla="*/ 1776620 h 3788705"/>
                <a:gd name="connsiteX60" fmla="*/ 1834337 w 3117598"/>
                <a:gd name="connsiteY60" fmla="*/ 1688483 h 3788705"/>
                <a:gd name="connsiteX61" fmla="*/ 1799321 w 3117598"/>
                <a:gd name="connsiteY61" fmla="*/ 1594245 h 3788705"/>
                <a:gd name="connsiteX62" fmla="*/ 1722663 w 3117598"/>
                <a:gd name="connsiteY62" fmla="*/ 1459657 h 3788705"/>
                <a:gd name="connsiteX63" fmla="*/ 1648278 w 3117598"/>
                <a:gd name="connsiteY63" fmla="*/ 1382249 h 3788705"/>
                <a:gd name="connsiteX64" fmla="*/ 1585648 w 3117598"/>
                <a:gd name="connsiteY64" fmla="*/ 1302411 h 3788705"/>
                <a:gd name="connsiteX65" fmla="*/ 1541185 w 3117598"/>
                <a:gd name="connsiteY65" fmla="*/ 1244120 h 3788705"/>
                <a:gd name="connsiteX66" fmla="*/ 1467516 w 3117598"/>
                <a:gd name="connsiteY66" fmla="*/ 1154319 h 3788705"/>
                <a:gd name="connsiteX67" fmla="*/ 1435353 w 3117598"/>
                <a:gd name="connsiteY67" fmla="*/ 1078472 h 3788705"/>
                <a:gd name="connsiteX68" fmla="*/ 1405265 w 3117598"/>
                <a:gd name="connsiteY68" fmla="*/ 978226 h 3788705"/>
                <a:gd name="connsiteX69" fmla="*/ 1352038 w 3117598"/>
                <a:gd name="connsiteY69" fmla="*/ 888888 h 3788705"/>
                <a:gd name="connsiteX70" fmla="*/ 1286272 w 3117598"/>
                <a:gd name="connsiteY70" fmla="*/ 806723 h 3788705"/>
                <a:gd name="connsiteX71" fmla="*/ 1224280 w 3117598"/>
                <a:gd name="connsiteY71" fmla="*/ 722036 h 3788705"/>
                <a:gd name="connsiteX72" fmla="*/ 1129461 w 3117598"/>
                <a:gd name="connsiteY72" fmla="*/ 619175 h 3788705"/>
                <a:gd name="connsiteX73" fmla="*/ 1039657 w 3117598"/>
                <a:gd name="connsiteY73" fmla="*/ 469030 h 3788705"/>
                <a:gd name="connsiteX74" fmla="*/ 908863 w 3117598"/>
                <a:gd name="connsiteY74" fmla="*/ 338934 h 3788705"/>
                <a:gd name="connsiteX75" fmla="*/ 842638 w 3117598"/>
                <a:gd name="connsiteY75" fmla="*/ 210130 h 3788705"/>
                <a:gd name="connsiteX76" fmla="*/ 768515 w 3117598"/>
                <a:gd name="connsiteY76" fmla="*/ 95922 h 3788705"/>
                <a:gd name="connsiteX77" fmla="*/ 690581 w 3117598"/>
                <a:gd name="connsiteY77" fmla="*/ 0 h 3788705"/>
                <a:gd name="connsiteX78" fmla="*/ 395746 w 3117598"/>
                <a:gd name="connsiteY78" fmla="*/ 75949 h 3788705"/>
                <a:gd name="connsiteX79" fmla="*/ 162757 w 3117598"/>
                <a:gd name="connsiteY79" fmla="*/ 121884 h 3788705"/>
                <a:gd name="connsiteX80" fmla="*/ 0 w 3117598"/>
                <a:gd name="connsiteY80" fmla="*/ 208397 h 3788705"/>
                <a:gd name="connsiteX81" fmla="*/ 72272 w 3117598"/>
                <a:gd name="connsiteY81" fmla="*/ 277568 h 3788705"/>
                <a:gd name="connsiteX82" fmla="*/ 143902 w 3117598"/>
                <a:gd name="connsiteY82" fmla="*/ 358196 h 3788705"/>
                <a:gd name="connsiteX83" fmla="*/ 196379 w 3117598"/>
                <a:gd name="connsiteY83" fmla="*/ 465793 h 3788705"/>
                <a:gd name="connsiteX0" fmla="*/ 196379 w 3063780"/>
                <a:gd name="connsiteY0" fmla="*/ 465793 h 3788705"/>
                <a:gd name="connsiteX1" fmla="*/ 271040 w 3063780"/>
                <a:gd name="connsiteY1" fmla="*/ 560592 h 3788705"/>
                <a:gd name="connsiteX2" fmla="*/ 320745 w 3063780"/>
                <a:gd name="connsiteY2" fmla="*/ 686736 h 3788705"/>
                <a:gd name="connsiteX3" fmla="*/ 407660 w 3063780"/>
                <a:gd name="connsiteY3" fmla="*/ 829712 h 3788705"/>
                <a:gd name="connsiteX4" fmla="*/ 445221 w 3063780"/>
                <a:gd name="connsiteY4" fmla="*/ 921185 h 3788705"/>
                <a:gd name="connsiteX5" fmla="*/ 475913 w 3063780"/>
                <a:gd name="connsiteY5" fmla="*/ 1016692 h 3788705"/>
                <a:gd name="connsiteX6" fmla="*/ 579086 w 3063780"/>
                <a:gd name="connsiteY6" fmla="*/ 1158417 h 3788705"/>
                <a:gd name="connsiteX7" fmla="*/ 637041 w 3063780"/>
                <a:gd name="connsiteY7" fmla="*/ 1257499 h 3788705"/>
                <a:gd name="connsiteX8" fmla="*/ 720211 w 3063780"/>
                <a:gd name="connsiteY8" fmla="*/ 1401126 h 3788705"/>
                <a:gd name="connsiteX9" fmla="*/ 756005 w 3063780"/>
                <a:gd name="connsiteY9" fmla="*/ 1498408 h 3788705"/>
                <a:gd name="connsiteX10" fmla="*/ 801111 w 3063780"/>
                <a:gd name="connsiteY10" fmla="*/ 1630277 h 3788705"/>
                <a:gd name="connsiteX11" fmla="*/ 837616 w 3063780"/>
                <a:gd name="connsiteY11" fmla="*/ 1760866 h 3788705"/>
                <a:gd name="connsiteX12" fmla="*/ 914756 w 3063780"/>
                <a:gd name="connsiteY12" fmla="*/ 1858082 h 3788705"/>
                <a:gd name="connsiteX13" fmla="*/ 986301 w 3063780"/>
                <a:gd name="connsiteY13" fmla="*/ 1973869 h 3788705"/>
                <a:gd name="connsiteX14" fmla="*/ 1011890 w 3063780"/>
                <a:gd name="connsiteY14" fmla="*/ 2085125 h 3788705"/>
                <a:gd name="connsiteX15" fmla="*/ 1058690 w 3063780"/>
                <a:gd name="connsiteY15" fmla="*/ 2187573 h 3788705"/>
                <a:gd name="connsiteX16" fmla="*/ 1073505 w 3063780"/>
                <a:gd name="connsiteY16" fmla="*/ 2279071 h 3788705"/>
                <a:gd name="connsiteX17" fmla="*/ 1092768 w 3063780"/>
                <a:gd name="connsiteY17" fmla="*/ 2391472 h 3788705"/>
                <a:gd name="connsiteX18" fmla="*/ 1132634 w 3063780"/>
                <a:gd name="connsiteY18" fmla="*/ 2538969 h 3788705"/>
                <a:gd name="connsiteX19" fmla="*/ 1171216 w 3063780"/>
                <a:gd name="connsiteY19" fmla="*/ 2663195 h 3788705"/>
                <a:gd name="connsiteX20" fmla="*/ 1189767 w 3063780"/>
                <a:gd name="connsiteY20" fmla="*/ 2773806 h 3788705"/>
                <a:gd name="connsiteX21" fmla="*/ 1214702 w 3063780"/>
                <a:gd name="connsiteY21" fmla="*/ 2882154 h 3788705"/>
                <a:gd name="connsiteX22" fmla="*/ 1248796 w 3063780"/>
                <a:gd name="connsiteY22" fmla="*/ 2952038 h 3788705"/>
                <a:gd name="connsiteX23" fmla="*/ 1265463 w 3063780"/>
                <a:gd name="connsiteY23" fmla="*/ 3092059 h 3788705"/>
                <a:gd name="connsiteX24" fmla="*/ 1312141 w 3063780"/>
                <a:gd name="connsiteY24" fmla="*/ 3182312 h 3788705"/>
                <a:gd name="connsiteX25" fmla="*/ 1330094 w 3063780"/>
                <a:gd name="connsiteY25" fmla="*/ 3261327 h 3788705"/>
                <a:gd name="connsiteX26" fmla="*/ 1344115 w 3063780"/>
                <a:gd name="connsiteY26" fmla="*/ 3330807 h 3788705"/>
                <a:gd name="connsiteX27" fmla="*/ 1382431 w 3063780"/>
                <a:gd name="connsiteY27" fmla="*/ 3419716 h 3788705"/>
                <a:gd name="connsiteX28" fmla="*/ 1439562 w 3063780"/>
                <a:gd name="connsiteY28" fmla="*/ 3548807 h 3788705"/>
                <a:gd name="connsiteX29" fmla="*/ 1506588 w 3063780"/>
                <a:gd name="connsiteY29" fmla="*/ 3544123 h 3788705"/>
                <a:gd name="connsiteX30" fmla="*/ 1601303 w 3063780"/>
                <a:gd name="connsiteY30" fmla="*/ 3625292 h 3788705"/>
                <a:gd name="connsiteX31" fmla="*/ 1687885 w 3063780"/>
                <a:gd name="connsiteY31" fmla="*/ 3649979 h 3788705"/>
                <a:gd name="connsiteX32" fmla="*/ 1799705 w 3063780"/>
                <a:gd name="connsiteY32" fmla="*/ 3704458 h 3788705"/>
                <a:gd name="connsiteX33" fmla="*/ 1966554 w 3063780"/>
                <a:gd name="connsiteY33" fmla="*/ 3777395 h 3788705"/>
                <a:gd name="connsiteX34" fmla="*/ 2148718 w 3063780"/>
                <a:gd name="connsiteY34" fmla="*/ 3788705 h 3788705"/>
                <a:gd name="connsiteX35" fmla="*/ 2281610 w 3063780"/>
                <a:gd name="connsiteY35" fmla="*/ 3776391 h 3788705"/>
                <a:gd name="connsiteX36" fmla="*/ 2460248 w 3063780"/>
                <a:gd name="connsiteY36" fmla="*/ 3786777 h 3788705"/>
                <a:gd name="connsiteX37" fmla="*/ 2585517 w 3063780"/>
                <a:gd name="connsiteY37" fmla="*/ 3782261 h 3788705"/>
                <a:gd name="connsiteX38" fmla="*/ 2709862 w 3063780"/>
                <a:gd name="connsiteY38" fmla="*/ 3757185 h 3788705"/>
                <a:gd name="connsiteX39" fmla="*/ 2930969 w 3063780"/>
                <a:gd name="connsiteY39" fmla="*/ 3735490 h 3788705"/>
                <a:gd name="connsiteX40" fmla="*/ 3018187 w 3063780"/>
                <a:gd name="connsiteY40" fmla="*/ 3702183 h 3788705"/>
                <a:gd name="connsiteX41" fmla="*/ 2976918 w 3063780"/>
                <a:gd name="connsiteY41" fmla="*/ 3621207 h 3788705"/>
                <a:gd name="connsiteX42" fmla="*/ 3053683 w 3063780"/>
                <a:gd name="connsiteY42" fmla="*/ 3546670 h 3788705"/>
                <a:gd name="connsiteX43" fmla="*/ 3062891 w 3063780"/>
                <a:gd name="connsiteY43" fmla="*/ 3489966 h 3788705"/>
                <a:gd name="connsiteX44" fmla="*/ 3054697 w 3063780"/>
                <a:gd name="connsiteY44" fmla="*/ 3462275 h 3788705"/>
                <a:gd name="connsiteX45" fmla="*/ 2963119 w 3063780"/>
                <a:gd name="connsiteY45" fmla="*/ 3300662 h 3788705"/>
                <a:gd name="connsiteX46" fmla="*/ 2900726 w 3063780"/>
                <a:gd name="connsiteY46" fmla="*/ 3235454 h 3788705"/>
                <a:gd name="connsiteX47" fmla="*/ 2830334 w 3063780"/>
                <a:gd name="connsiteY47" fmla="*/ 3131041 h 3788705"/>
                <a:gd name="connsiteX48" fmla="*/ 2759233 w 3063780"/>
                <a:gd name="connsiteY48" fmla="*/ 3057258 h 3788705"/>
                <a:gd name="connsiteX49" fmla="*/ 2724872 w 3063780"/>
                <a:gd name="connsiteY49" fmla="*/ 2927553 h 3788705"/>
                <a:gd name="connsiteX50" fmla="*/ 2624301 w 3063780"/>
                <a:gd name="connsiteY50" fmla="*/ 2826607 h 3788705"/>
                <a:gd name="connsiteX51" fmla="*/ 2531478 w 3063780"/>
                <a:gd name="connsiteY51" fmla="*/ 2719021 h 3788705"/>
                <a:gd name="connsiteX52" fmla="*/ 2492525 w 3063780"/>
                <a:gd name="connsiteY52" fmla="*/ 2624723 h 3788705"/>
                <a:gd name="connsiteX53" fmla="*/ 2403522 w 3063780"/>
                <a:gd name="connsiteY53" fmla="*/ 2504924 h 3788705"/>
                <a:gd name="connsiteX54" fmla="*/ 2304388 w 3063780"/>
                <a:gd name="connsiteY54" fmla="*/ 2361419 h 3788705"/>
                <a:gd name="connsiteX55" fmla="*/ 2250626 w 3063780"/>
                <a:gd name="connsiteY55" fmla="*/ 2233337 h 3788705"/>
                <a:gd name="connsiteX56" fmla="*/ 2157513 w 3063780"/>
                <a:gd name="connsiteY56" fmla="*/ 2131174 h 3788705"/>
                <a:gd name="connsiteX57" fmla="*/ 2063048 w 3063780"/>
                <a:gd name="connsiteY57" fmla="*/ 2015486 h 3788705"/>
                <a:gd name="connsiteX58" fmla="*/ 1987774 w 3063780"/>
                <a:gd name="connsiteY58" fmla="*/ 1884338 h 3788705"/>
                <a:gd name="connsiteX59" fmla="*/ 1889816 w 3063780"/>
                <a:gd name="connsiteY59" fmla="*/ 1776620 h 3788705"/>
                <a:gd name="connsiteX60" fmla="*/ 1834337 w 3063780"/>
                <a:gd name="connsiteY60" fmla="*/ 1688483 h 3788705"/>
                <a:gd name="connsiteX61" fmla="*/ 1799321 w 3063780"/>
                <a:gd name="connsiteY61" fmla="*/ 1594245 h 3788705"/>
                <a:gd name="connsiteX62" fmla="*/ 1722663 w 3063780"/>
                <a:gd name="connsiteY62" fmla="*/ 1459657 h 3788705"/>
                <a:gd name="connsiteX63" fmla="*/ 1648278 w 3063780"/>
                <a:gd name="connsiteY63" fmla="*/ 1382249 h 3788705"/>
                <a:gd name="connsiteX64" fmla="*/ 1585648 w 3063780"/>
                <a:gd name="connsiteY64" fmla="*/ 1302411 h 3788705"/>
                <a:gd name="connsiteX65" fmla="*/ 1541185 w 3063780"/>
                <a:gd name="connsiteY65" fmla="*/ 1244120 h 3788705"/>
                <a:gd name="connsiteX66" fmla="*/ 1467516 w 3063780"/>
                <a:gd name="connsiteY66" fmla="*/ 1154319 h 3788705"/>
                <a:gd name="connsiteX67" fmla="*/ 1435353 w 3063780"/>
                <a:gd name="connsiteY67" fmla="*/ 1078472 h 3788705"/>
                <a:gd name="connsiteX68" fmla="*/ 1405265 w 3063780"/>
                <a:gd name="connsiteY68" fmla="*/ 978226 h 3788705"/>
                <a:gd name="connsiteX69" fmla="*/ 1352038 w 3063780"/>
                <a:gd name="connsiteY69" fmla="*/ 888888 h 3788705"/>
                <a:gd name="connsiteX70" fmla="*/ 1286272 w 3063780"/>
                <a:gd name="connsiteY70" fmla="*/ 806723 h 3788705"/>
                <a:gd name="connsiteX71" fmla="*/ 1224280 w 3063780"/>
                <a:gd name="connsiteY71" fmla="*/ 722036 h 3788705"/>
                <a:gd name="connsiteX72" fmla="*/ 1129461 w 3063780"/>
                <a:gd name="connsiteY72" fmla="*/ 619175 h 3788705"/>
                <a:gd name="connsiteX73" fmla="*/ 1039657 w 3063780"/>
                <a:gd name="connsiteY73" fmla="*/ 469030 h 3788705"/>
                <a:gd name="connsiteX74" fmla="*/ 908863 w 3063780"/>
                <a:gd name="connsiteY74" fmla="*/ 338934 h 3788705"/>
                <a:gd name="connsiteX75" fmla="*/ 842638 w 3063780"/>
                <a:gd name="connsiteY75" fmla="*/ 210130 h 3788705"/>
                <a:gd name="connsiteX76" fmla="*/ 768515 w 3063780"/>
                <a:gd name="connsiteY76" fmla="*/ 95922 h 3788705"/>
                <a:gd name="connsiteX77" fmla="*/ 690581 w 3063780"/>
                <a:gd name="connsiteY77" fmla="*/ 0 h 3788705"/>
                <a:gd name="connsiteX78" fmla="*/ 395746 w 3063780"/>
                <a:gd name="connsiteY78" fmla="*/ 75949 h 3788705"/>
                <a:gd name="connsiteX79" fmla="*/ 162757 w 3063780"/>
                <a:gd name="connsiteY79" fmla="*/ 121884 h 3788705"/>
                <a:gd name="connsiteX80" fmla="*/ 0 w 3063780"/>
                <a:gd name="connsiteY80" fmla="*/ 208397 h 3788705"/>
                <a:gd name="connsiteX81" fmla="*/ 72272 w 3063780"/>
                <a:gd name="connsiteY81" fmla="*/ 277568 h 3788705"/>
                <a:gd name="connsiteX82" fmla="*/ 143902 w 3063780"/>
                <a:gd name="connsiteY82" fmla="*/ 358196 h 3788705"/>
                <a:gd name="connsiteX83" fmla="*/ 196379 w 3063780"/>
                <a:gd name="connsiteY83" fmla="*/ 465793 h 3788705"/>
                <a:gd name="connsiteX0" fmla="*/ 196379 w 3063780"/>
                <a:gd name="connsiteY0" fmla="*/ 465793 h 3788705"/>
                <a:gd name="connsiteX1" fmla="*/ 271040 w 3063780"/>
                <a:gd name="connsiteY1" fmla="*/ 560592 h 3788705"/>
                <a:gd name="connsiteX2" fmla="*/ 320745 w 3063780"/>
                <a:gd name="connsiteY2" fmla="*/ 686736 h 3788705"/>
                <a:gd name="connsiteX3" fmla="*/ 407660 w 3063780"/>
                <a:gd name="connsiteY3" fmla="*/ 829712 h 3788705"/>
                <a:gd name="connsiteX4" fmla="*/ 445221 w 3063780"/>
                <a:gd name="connsiteY4" fmla="*/ 921185 h 3788705"/>
                <a:gd name="connsiteX5" fmla="*/ 475913 w 3063780"/>
                <a:gd name="connsiteY5" fmla="*/ 1016692 h 3788705"/>
                <a:gd name="connsiteX6" fmla="*/ 579086 w 3063780"/>
                <a:gd name="connsiteY6" fmla="*/ 1158417 h 3788705"/>
                <a:gd name="connsiteX7" fmla="*/ 637041 w 3063780"/>
                <a:gd name="connsiteY7" fmla="*/ 1257499 h 3788705"/>
                <a:gd name="connsiteX8" fmla="*/ 720211 w 3063780"/>
                <a:gd name="connsiteY8" fmla="*/ 1401126 h 3788705"/>
                <a:gd name="connsiteX9" fmla="*/ 756005 w 3063780"/>
                <a:gd name="connsiteY9" fmla="*/ 1498408 h 3788705"/>
                <a:gd name="connsiteX10" fmla="*/ 801111 w 3063780"/>
                <a:gd name="connsiteY10" fmla="*/ 1630277 h 3788705"/>
                <a:gd name="connsiteX11" fmla="*/ 837616 w 3063780"/>
                <a:gd name="connsiteY11" fmla="*/ 1760866 h 3788705"/>
                <a:gd name="connsiteX12" fmla="*/ 914756 w 3063780"/>
                <a:gd name="connsiteY12" fmla="*/ 1858082 h 3788705"/>
                <a:gd name="connsiteX13" fmla="*/ 986301 w 3063780"/>
                <a:gd name="connsiteY13" fmla="*/ 1973869 h 3788705"/>
                <a:gd name="connsiteX14" fmla="*/ 1011890 w 3063780"/>
                <a:gd name="connsiteY14" fmla="*/ 2085125 h 3788705"/>
                <a:gd name="connsiteX15" fmla="*/ 1058690 w 3063780"/>
                <a:gd name="connsiteY15" fmla="*/ 2187573 h 3788705"/>
                <a:gd name="connsiteX16" fmla="*/ 1073505 w 3063780"/>
                <a:gd name="connsiteY16" fmla="*/ 2279071 h 3788705"/>
                <a:gd name="connsiteX17" fmla="*/ 1092768 w 3063780"/>
                <a:gd name="connsiteY17" fmla="*/ 2391472 h 3788705"/>
                <a:gd name="connsiteX18" fmla="*/ 1132634 w 3063780"/>
                <a:gd name="connsiteY18" fmla="*/ 2538969 h 3788705"/>
                <a:gd name="connsiteX19" fmla="*/ 1171216 w 3063780"/>
                <a:gd name="connsiteY19" fmla="*/ 2663195 h 3788705"/>
                <a:gd name="connsiteX20" fmla="*/ 1189767 w 3063780"/>
                <a:gd name="connsiteY20" fmla="*/ 2773806 h 3788705"/>
                <a:gd name="connsiteX21" fmla="*/ 1214702 w 3063780"/>
                <a:gd name="connsiteY21" fmla="*/ 2882154 h 3788705"/>
                <a:gd name="connsiteX22" fmla="*/ 1248796 w 3063780"/>
                <a:gd name="connsiteY22" fmla="*/ 2952038 h 3788705"/>
                <a:gd name="connsiteX23" fmla="*/ 1265463 w 3063780"/>
                <a:gd name="connsiteY23" fmla="*/ 3092059 h 3788705"/>
                <a:gd name="connsiteX24" fmla="*/ 1312141 w 3063780"/>
                <a:gd name="connsiteY24" fmla="*/ 3182312 h 3788705"/>
                <a:gd name="connsiteX25" fmla="*/ 1330094 w 3063780"/>
                <a:gd name="connsiteY25" fmla="*/ 3261327 h 3788705"/>
                <a:gd name="connsiteX26" fmla="*/ 1344115 w 3063780"/>
                <a:gd name="connsiteY26" fmla="*/ 3330807 h 3788705"/>
                <a:gd name="connsiteX27" fmla="*/ 1382431 w 3063780"/>
                <a:gd name="connsiteY27" fmla="*/ 3419716 h 3788705"/>
                <a:gd name="connsiteX28" fmla="*/ 1439562 w 3063780"/>
                <a:gd name="connsiteY28" fmla="*/ 3548807 h 3788705"/>
                <a:gd name="connsiteX29" fmla="*/ 1506588 w 3063780"/>
                <a:gd name="connsiteY29" fmla="*/ 3544123 h 3788705"/>
                <a:gd name="connsiteX30" fmla="*/ 1601303 w 3063780"/>
                <a:gd name="connsiteY30" fmla="*/ 3625292 h 3788705"/>
                <a:gd name="connsiteX31" fmla="*/ 1687885 w 3063780"/>
                <a:gd name="connsiteY31" fmla="*/ 3649979 h 3788705"/>
                <a:gd name="connsiteX32" fmla="*/ 1799705 w 3063780"/>
                <a:gd name="connsiteY32" fmla="*/ 3704458 h 3788705"/>
                <a:gd name="connsiteX33" fmla="*/ 1966554 w 3063780"/>
                <a:gd name="connsiteY33" fmla="*/ 3777395 h 3788705"/>
                <a:gd name="connsiteX34" fmla="*/ 2148718 w 3063780"/>
                <a:gd name="connsiteY34" fmla="*/ 3788705 h 3788705"/>
                <a:gd name="connsiteX35" fmla="*/ 2281610 w 3063780"/>
                <a:gd name="connsiteY35" fmla="*/ 3776391 h 3788705"/>
                <a:gd name="connsiteX36" fmla="*/ 2460248 w 3063780"/>
                <a:gd name="connsiteY36" fmla="*/ 3786777 h 3788705"/>
                <a:gd name="connsiteX37" fmla="*/ 2585517 w 3063780"/>
                <a:gd name="connsiteY37" fmla="*/ 3782261 h 3788705"/>
                <a:gd name="connsiteX38" fmla="*/ 2709862 w 3063780"/>
                <a:gd name="connsiteY38" fmla="*/ 3757185 h 3788705"/>
                <a:gd name="connsiteX39" fmla="*/ 2930969 w 3063780"/>
                <a:gd name="connsiteY39" fmla="*/ 3735490 h 3788705"/>
                <a:gd name="connsiteX40" fmla="*/ 2932218 w 3063780"/>
                <a:gd name="connsiteY40" fmla="*/ 3670922 h 3788705"/>
                <a:gd name="connsiteX41" fmla="*/ 2976918 w 3063780"/>
                <a:gd name="connsiteY41" fmla="*/ 3621207 h 3788705"/>
                <a:gd name="connsiteX42" fmla="*/ 3053683 w 3063780"/>
                <a:gd name="connsiteY42" fmla="*/ 3546670 h 3788705"/>
                <a:gd name="connsiteX43" fmla="*/ 3062891 w 3063780"/>
                <a:gd name="connsiteY43" fmla="*/ 3489966 h 3788705"/>
                <a:gd name="connsiteX44" fmla="*/ 3054697 w 3063780"/>
                <a:gd name="connsiteY44" fmla="*/ 3462275 h 3788705"/>
                <a:gd name="connsiteX45" fmla="*/ 2963119 w 3063780"/>
                <a:gd name="connsiteY45" fmla="*/ 3300662 h 3788705"/>
                <a:gd name="connsiteX46" fmla="*/ 2900726 w 3063780"/>
                <a:gd name="connsiteY46" fmla="*/ 3235454 h 3788705"/>
                <a:gd name="connsiteX47" fmla="*/ 2830334 w 3063780"/>
                <a:gd name="connsiteY47" fmla="*/ 3131041 h 3788705"/>
                <a:gd name="connsiteX48" fmla="*/ 2759233 w 3063780"/>
                <a:gd name="connsiteY48" fmla="*/ 3057258 h 3788705"/>
                <a:gd name="connsiteX49" fmla="*/ 2724872 w 3063780"/>
                <a:gd name="connsiteY49" fmla="*/ 2927553 h 3788705"/>
                <a:gd name="connsiteX50" fmla="*/ 2624301 w 3063780"/>
                <a:gd name="connsiteY50" fmla="*/ 2826607 h 3788705"/>
                <a:gd name="connsiteX51" fmla="*/ 2531478 w 3063780"/>
                <a:gd name="connsiteY51" fmla="*/ 2719021 h 3788705"/>
                <a:gd name="connsiteX52" fmla="*/ 2492525 w 3063780"/>
                <a:gd name="connsiteY52" fmla="*/ 2624723 h 3788705"/>
                <a:gd name="connsiteX53" fmla="*/ 2403522 w 3063780"/>
                <a:gd name="connsiteY53" fmla="*/ 2504924 h 3788705"/>
                <a:gd name="connsiteX54" fmla="*/ 2304388 w 3063780"/>
                <a:gd name="connsiteY54" fmla="*/ 2361419 h 3788705"/>
                <a:gd name="connsiteX55" fmla="*/ 2250626 w 3063780"/>
                <a:gd name="connsiteY55" fmla="*/ 2233337 h 3788705"/>
                <a:gd name="connsiteX56" fmla="*/ 2157513 w 3063780"/>
                <a:gd name="connsiteY56" fmla="*/ 2131174 h 3788705"/>
                <a:gd name="connsiteX57" fmla="*/ 2063048 w 3063780"/>
                <a:gd name="connsiteY57" fmla="*/ 2015486 h 3788705"/>
                <a:gd name="connsiteX58" fmla="*/ 1987774 w 3063780"/>
                <a:gd name="connsiteY58" fmla="*/ 1884338 h 3788705"/>
                <a:gd name="connsiteX59" fmla="*/ 1889816 w 3063780"/>
                <a:gd name="connsiteY59" fmla="*/ 1776620 h 3788705"/>
                <a:gd name="connsiteX60" fmla="*/ 1834337 w 3063780"/>
                <a:gd name="connsiteY60" fmla="*/ 1688483 h 3788705"/>
                <a:gd name="connsiteX61" fmla="*/ 1799321 w 3063780"/>
                <a:gd name="connsiteY61" fmla="*/ 1594245 h 3788705"/>
                <a:gd name="connsiteX62" fmla="*/ 1722663 w 3063780"/>
                <a:gd name="connsiteY62" fmla="*/ 1459657 h 3788705"/>
                <a:gd name="connsiteX63" fmla="*/ 1648278 w 3063780"/>
                <a:gd name="connsiteY63" fmla="*/ 1382249 h 3788705"/>
                <a:gd name="connsiteX64" fmla="*/ 1585648 w 3063780"/>
                <a:gd name="connsiteY64" fmla="*/ 1302411 h 3788705"/>
                <a:gd name="connsiteX65" fmla="*/ 1541185 w 3063780"/>
                <a:gd name="connsiteY65" fmla="*/ 1244120 h 3788705"/>
                <a:gd name="connsiteX66" fmla="*/ 1467516 w 3063780"/>
                <a:gd name="connsiteY66" fmla="*/ 1154319 h 3788705"/>
                <a:gd name="connsiteX67" fmla="*/ 1435353 w 3063780"/>
                <a:gd name="connsiteY67" fmla="*/ 1078472 h 3788705"/>
                <a:gd name="connsiteX68" fmla="*/ 1405265 w 3063780"/>
                <a:gd name="connsiteY68" fmla="*/ 978226 h 3788705"/>
                <a:gd name="connsiteX69" fmla="*/ 1352038 w 3063780"/>
                <a:gd name="connsiteY69" fmla="*/ 888888 h 3788705"/>
                <a:gd name="connsiteX70" fmla="*/ 1286272 w 3063780"/>
                <a:gd name="connsiteY70" fmla="*/ 806723 h 3788705"/>
                <a:gd name="connsiteX71" fmla="*/ 1224280 w 3063780"/>
                <a:gd name="connsiteY71" fmla="*/ 722036 h 3788705"/>
                <a:gd name="connsiteX72" fmla="*/ 1129461 w 3063780"/>
                <a:gd name="connsiteY72" fmla="*/ 619175 h 3788705"/>
                <a:gd name="connsiteX73" fmla="*/ 1039657 w 3063780"/>
                <a:gd name="connsiteY73" fmla="*/ 469030 h 3788705"/>
                <a:gd name="connsiteX74" fmla="*/ 908863 w 3063780"/>
                <a:gd name="connsiteY74" fmla="*/ 338934 h 3788705"/>
                <a:gd name="connsiteX75" fmla="*/ 842638 w 3063780"/>
                <a:gd name="connsiteY75" fmla="*/ 210130 h 3788705"/>
                <a:gd name="connsiteX76" fmla="*/ 768515 w 3063780"/>
                <a:gd name="connsiteY76" fmla="*/ 95922 h 3788705"/>
                <a:gd name="connsiteX77" fmla="*/ 690581 w 3063780"/>
                <a:gd name="connsiteY77" fmla="*/ 0 h 3788705"/>
                <a:gd name="connsiteX78" fmla="*/ 395746 w 3063780"/>
                <a:gd name="connsiteY78" fmla="*/ 75949 h 3788705"/>
                <a:gd name="connsiteX79" fmla="*/ 162757 w 3063780"/>
                <a:gd name="connsiteY79" fmla="*/ 121884 h 3788705"/>
                <a:gd name="connsiteX80" fmla="*/ 0 w 3063780"/>
                <a:gd name="connsiteY80" fmla="*/ 208397 h 3788705"/>
                <a:gd name="connsiteX81" fmla="*/ 72272 w 3063780"/>
                <a:gd name="connsiteY81" fmla="*/ 277568 h 3788705"/>
                <a:gd name="connsiteX82" fmla="*/ 143902 w 3063780"/>
                <a:gd name="connsiteY82" fmla="*/ 358196 h 3788705"/>
                <a:gd name="connsiteX83" fmla="*/ 196379 w 3063780"/>
                <a:gd name="connsiteY83" fmla="*/ 465793 h 3788705"/>
                <a:gd name="connsiteX0" fmla="*/ 196379 w 3063780"/>
                <a:gd name="connsiteY0" fmla="*/ 465793 h 3788705"/>
                <a:gd name="connsiteX1" fmla="*/ 271040 w 3063780"/>
                <a:gd name="connsiteY1" fmla="*/ 560592 h 3788705"/>
                <a:gd name="connsiteX2" fmla="*/ 320745 w 3063780"/>
                <a:gd name="connsiteY2" fmla="*/ 686736 h 3788705"/>
                <a:gd name="connsiteX3" fmla="*/ 407660 w 3063780"/>
                <a:gd name="connsiteY3" fmla="*/ 829712 h 3788705"/>
                <a:gd name="connsiteX4" fmla="*/ 445221 w 3063780"/>
                <a:gd name="connsiteY4" fmla="*/ 921185 h 3788705"/>
                <a:gd name="connsiteX5" fmla="*/ 475913 w 3063780"/>
                <a:gd name="connsiteY5" fmla="*/ 1016692 h 3788705"/>
                <a:gd name="connsiteX6" fmla="*/ 579086 w 3063780"/>
                <a:gd name="connsiteY6" fmla="*/ 1158417 h 3788705"/>
                <a:gd name="connsiteX7" fmla="*/ 637041 w 3063780"/>
                <a:gd name="connsiteY7" fmla="*/ 1257499 h 3788705"/>
                <a:gd name="connsiteX8" fmla="*/ 720211 w 3063780"/>
                <a:gd name="connsiteY8" fmla="*/ 1401126 h 3788705"/>
                <a:gd name="connsiteX9" fmla="*/ 756005 w 3063780"/>
                <a:gd name="connsiteY9" fmla="*/ 1498408 h 3788705"/>
                <a:gd name="connsiteX10" fmla="*/ 801111 w 3063780"/>
                <a:gd name="connsiteY10" fmla="*/ 1630277 h 3788705"/>
                <a:gd name="connsiteX11" fmla="*/ 837616 w 3063780"/>
                <a:gd name="connsiteY11" fmla="*/ 1760866 h 3788705"/>
                <a:gd name="connsiteX12" fmla="*/ 914756 w 3063780"/>
                <a:gd name="connsiteY12" fmla="*/ 1858082 h 3788705"/>
                <a:gd name="connsiteX13" fmla="*/ 986301 w 3063780"/>
                <a:gd name="connsiteY13" fmla="*/ 1973869 h 3788705"/>
                <a:gd name="connsiteX14" fmla="*/ 1011890 w 3063780"/>
                <a:gd name="connsiteY14" fmla="*/ 2085125 h 3788705"/>
                <a:gd name="connsiteX15" fmla="*/ 1058690 w 3063780"/>
                <a:gd name="connsiteY15" fmla="*/ 2187573 h 3788705"/>
                <a:gd name="connsiteX16" fmla="*/ 1073505 w 3063780"/>
                <a:gd name="connsiteY16" fmla="*/ 2279071 h 3788705"/>
                <a:gd name="connsiteX17" fmla="*/ 1092768 w 3063780"/>
                <a:gd name="connsiteY17" fmla="*/ 2391472 h 3788705"/>
                <a:gd name="connsiteX18" fmla="*/ 1132634 w 3063780"/>
                <a:gd name="connsiteY18" fmla="*/ 2538969 h 3788705"/>
                <a:gd name="connsiteX19" fmla="*/ 1171216 w 3063780"/>
                <a:gd name="connsiteY19" fmla="*/ 2663195 h 3788705"/>
                <a:gd name="connsiteX20" fmla="*/ 1189767 w 3063780"/>
                <a:gd name="connsiteY20" fmla="*/ 2773806 h 3788705"/>
                <a:gd name="connsiteX21" fmla="*/ 1214702 w 3063780"/>
                <a:gd name="connsiteY21" fmla="*/ 2882154 h 3788705"/>
                <a:gd name="connsiteX22" fmla="*/ 1248796 w 3063780"/>
                <a:gd name="connsiteY22" fmla="*/ 2952038 h 3788705"/>
                <a:gd name="connsiteX23" fmla="*/ 1265463 w 3063780"/>
                <a:gd name="connsiteY23" fmla="*/ 3092059 h 3788705"/>
                <a:gd name="connsiteX24" fmla="*/ 1312141 w 3063780"/>
                <a:gd name="connsiteY24" fmla="*/ 3182312 h 3788705"/>
                <a:gd name="connsiteX25" fmla="*/ 1330094 w 3063780"/>
                <a:gd name="connsiteY25" fmla="*/ 3261327 h 3788705"/>
                <a:gd name="connsiteX26" fmla="*/ 1344115 w 3063780"/>
                <a:gd name="connsiteY26" fmla="*/ 3330807 h 3788705"/>
                <a:gd name="connsiteX27" fmla="*/ 1382431 w 3063780"/>
                <a:gd name="connsiteY27" fmla="*/ 3419716 h 3788705"/>
                <a:gd name="connsiteX28" fmla="*/ 1439562 w 3063780"/>
                <a:gd name="connsiteY28" fmla="*/ 3548807 h 3788705"/>
                <a:gd name="connsiteX29" fmla="*/ 1506588 w 3063780"/>
                <a:gd name="connsiteY29" fmla="*/ 3544123 h 3788705"/>
                <a:gd name="connsiteX30" fmla="*/ 1601303 w 3063780"/>
                <a:gd name="connsiteY30" fmla="*/ 3625292 h 3788705"/>
                <a:gd name="connsiteX31" fmla="*/ 1687885 w 3063780"/>
                <a:gd name="connsiteY31" fmla="*/ 3649979 h 3788705"/>
                <a:gd name="connsiteX32" fmla="*/ 1799705 w 3063780"/>
                <a:gd name="connsiteY32" fmla="*/ 3704458 h 3788705"/>
                <a:gd name="connsiteX33" fmla="*/ 1966554 w 3063780"/>
                <a:gd name="connsiteY33" fmla="*/ 3777395 h 3788705"/>
                <a:gd name="connsiteX34" fmla="*/ 2148718 w 3063780"/>
                <a:gd name="connsiteY34" fmla="*/ 3788705 h 3788705"/>
                <a:gd name="connsiteX35" fmla="*/ 2281610 w 3063780"/>
                <a:gd name="connsiteY35" fmla="*/ 3776391 h 3788705"/>
                <a:gd name="connsiteX36" fmla="*/ 2460248 w 3063780"/>
                <a:gd name="connsiteY36" fmla="*/ 3786777 h 3788705"/>
                <a:gd name="connsiteX37" fmla="*/ 2585517 w 3063780"/>
                <a:gd name="connsiteY37" fmla="*/ 3782261 h 3788705"/>
                <a:gd name="connsiteX38" fmla="*/ 2709862 w 3063780"/>
                <a:gd name="connsiteY38" fmla="*/ 3757185 h 3788705"/>
                <a:gd name="connsiteX39" fmla="*/ 2845000 w 3063780"/>
                <a:gd name="connsiteY39" fmla="*/ 3712043 h 3788705"/>
                <a:gd name="connsiteX40" fmla="*/ 2932218 w 3063780"/>
                <a:gd name="connsiteY40" fmla="*/ 3670922 h 3788705"/>
                <a:gd name="connsiteX41" fmla="*/ 2976918 w 3063780"/>
                <a:gd name="connsiteY41" fmla="*/ 3621207 h 3788705"/>
                <a:gd name="connsiteX42" fmla="*/ 3053683 w 3063780"/>
                <a:gd name="connsiteY42" fmla="*/ 3546670 h 3788705"/>
                <a:gd name="connsiteX43" fmla="*/ 3062891 w 3063780"/>
                <a:gd name="connsiteY43" fmla="*/ 3489966 h 3788705"/>
                <a:gd name="connsiteX44" fmla="*/ 3054697 w 3063780"/>
                <a:gd name="connsiteY44" fmla="*/ 3462275 h 3788705"/>
                <a:gd name="connsiteX45" fmla="*/ 2963119 w 3063780"/>
                <a:gd name="connsiteY45" fmla="*/ 3300662 h 3788705"/>
                <a:gd name="connsiteX46" fmla="*/ 2900726 w 3063780"/>
                <a:gd name="connsiteY46" fmla="*/ 3235454 h 3788705"/>
                <a:gd name="connsiteX47" fmla="*/ 2830334 w 3063780"/>
                <a:gd name="connsiteY47" fmla="*/ 3131041 h 3788705"/>
                <a:gd name="connsiteX48" fmla="*/ 2759233 w 3063780"/>
                <a:gd name="connsiteY48" fmla="*/ 3057258 h 3788705"/>
                <a:gd name="connsiteX49" fmla="*/ 2724872 w 3063780"/>
                <a:gd name="connsiteY49" fmla="*/ 2927553 h 3788705"/>
                <a:gd name="connsiteX50" fmla="*/ 2624301 w 3063780"/>
                <a:gd name="connsiteY50" fmla="*/ 2826607 h 3788705"/>
                <a:gd name="connsiteX51" fmla="*/ 2531478 w 3063780"/>
                <a:gd name="connsiteY51" fmla="*/ 2719021 h 3788705"/>
                <a:gd name="connsiteX52" fmla="*/ 2492525 w 3063780"/>
                <a:gd name="connsiteY52" fmla="*/ 2624723 h 3788705"/>
                <a:gd name="connsiteX53" fmla="*/ 2403522 w 3063780"/>
                <a:gd name="connsiteY53" fmla="*/ 2504924 h 3788705"/>
                <a:gd name="connsiteX54" fmla="*/ 2304388 w 3063780"/>
                <a:gd name="connsiteY54" fmla="*/ 2361419 h 3788705"/>
                <a:gd name="connsiteX55" fmla="*/ 2250626 w 3063780"/>
                <a:gd name="connsiteY55" fmla="*/ 2233337 h 3788705"/>
                <a:gd name="connsiteX56" fmla="*/ 2157513 w 3063780"/>
                <a:gd name="connsiteY56" fmla="*/ 2131174 h 3788705"/>
                <a:gd name="connsiteX57" fmla="*/ 2063048 w 3063780"/>
                <a:gd name="connsiteY57" fmla="*/ 2015486 h 3788705"/>
                <a:gd name="connsiteX58" fmla="*/ 1987774 w 3063780"/>
                <a:gd name="connsiteY58" fmla="*/ 1884338 h 3788705"/>
                <a:gd name="connsiteX59" fmla="*/ 1889816 w 3063780"/>
                <a:gd name="connsiteY59" fmla="*/ 1776620 h 3788705"/>
                <a:gd name="connsiteX60" fmla="*/ 1834337 w 3063780"/>
                <a:gd name="connsiteY60" fmla="*/ 1688483 h 3788705"/>
                <a:gd name="connsiteX61" fmla="*/ 1799321 w 3063780"/>
                <a:gd name="connsiteY61" fmla="*/ 1594245 h 3788705"/>
                <a:gd name="connsiteX62" fmla="*/ 1722663 w 3063780"/>
                <a:gd name="connsiteY62" fmla="*/ 1459657 h 3788705"/>
                <a:gd name="connsiteX63" fmla="*/ 1648278 w 3063780"/>
                <a:gd name="connsiteY63" fmla="*/ 1382249 h 3788705"/>
                <a:gd name="connsiteX64" fmla="*/ 1585648 w 3063780"/>
                <a:gd name="connsiteY64" fmla="*/ 1302411 h 3788705"/>
                <a:gd name="connsiteX65" fmla="*/ 1541185 w 3063780"/>
                <a:gd name="connsiteY65" fmla="*/ 1244120 h 3788705"/>
                <a:gd name="connsiteX66" fmla="*/ 1467516 w 3063780"/>
                <a:gd name="connsiteY66" fmla="*/ 1154319 h 3788705"/>
                <a:gd name="connsiteX67" fmla="*/ 1435353 w 3063780"/>
                <a:gd name="connsiteY67" fmla="*/ 1078472 h 3788705"/>
                <a:gd name="connsiteX68" fmla="*/ 1405265 w 3063780"/>
                <a:gd name="connsiteY68" fmla="*/ 978226 h 3788705"/>
                <a:gd name="connsiteX69" fmla="*/ 1352038 w 3063780"/>
                <a:gd name="connsiteY69" fmla="*/ 888888 h 3788705"/>
                <a:gd name="connsiteX70" fmla="*/ 1286272 w 3063780"/>
                <a:gd name="connsiteY70" fmla="*/ 806723 h 3788705"/>
                <a:gd name="connsiteX71" fmla="*/ 1224280 w 3063780"/>
                <a:gd name="connsiteY71" fmla="*/ 722036 h 3788705"/>
                <a:gd name="connsiteX72" fmla="*/ 1129461 w 3063780"/>
                <a:gd name="connsiteY72" fmla="*/ 619175 h 3788705"/>
                <a:gd name="connsiteX73" fmla="*/ 1039657 w 3063780"/>
                <a:gd name="connsiteY73" fmla="*/ 469030 h 3788705"/>
                <a:gd name="connsiteX74" fmla="*/ 908863 w 3063780"/>
                <a:gd name="connsiteY74" fmla="*/ 338934 h 3788705"/>
                <a:gd name="connsiteX75" fmla="*/ 842638 w 3063780"/>
                <a:gd name="connsiteY75" fmla="*/ 210130 h 3788705"/>
                <a:gd name="connsiteX76" fmla="*/ 768515 w 3063780"/>
                <a:gd name="connsiteY76" fmla="*/ 95922 h 3788705"/>
                <a:gd name="connsiteX77" fmla="*/ 690581 w 3063780"/>
                <a:gd name="connsiteY77" fmla="*/ 0 h 3788705"/>
                <a:gd name="connsiteX78" fmla="*/ 395746 w 3063780"/>
                <a:gd name="connsiteY78" fmla="*/ 75949 h 3788705"/>
                <a:gd name="connsiteX79" fmla="*/ 162757 w 3063780"/>
                <a:gd name="connsiteY79" fmla="*/ 121884 h 3788705"/>
                <a:gd name="connsiteX80" fmla="*/ 0 w 3063780"/>
                <a:gd name="connsiteY80" fmla="*/ 208397 h 3788705"/>
                <a:gd name="connsiteX81" fmla="*/ 72272 w 3063780"/>
                <a:gd name="connsiteY81" fmla="*/ 277568 h 3788705"/>
                <a:gd name="connsiteX82" fmla="*/ 143902 w 3063780"/>
                <a:gd name="connsiteY82" fmla="*/ 358196 h 3788705"/>
                <a:gd name="connsiteX83" fmla="*/ 196379 w 3063780"/>
                <a:gd name="connsiteY83" fmla="*/ 465793 h 3788705"/>
                <a:gd name="connsiteX0" fmla="*/ 196379 w 3063780"/>
                <a:gd name="connsiteY0" fmla="*/ 465793 h 3788705"/>
                <a:gd name="connsiteX1" fmla="*/ 271040 w 3063780"/>
                <a:gd name="connsiteY1" fmla="*/ 560592 h 3788705"/>
                <a:gd name="connsiteX2" fmla="*/ 320745 w 3063780"/>
                <a:gd name="connsiteY2" fmla="*/ 686736 h 3788705"/>
                <a:gd name="connsiteX3" fmla="*/ 407660 w 3063780"/>
                <a:gd name="connsiteY3" fmla="*/ 829712 h 3788705"/>
                <a:gd name="connsiteX4" fmla="*/ 445221 w 3063780"/>
                <a:gd name="connsiteY4" fmla="*/ 921185 h 3788705"/>
                <a:gd name="connsiteX5" fmla="*/ 475913 w 3063780"/>
                <a:gd name="connsiteY5" fmla="*/ 1016692 h 3788705"/>
                <a:gd name="connsiteX6" fmla="*/ 579086 w 3063780"/>
                <a:gd name="connsiteY6" fmla="*/ 1158417 h 3788705"/>
                <a:gd name="connsiteX7" fmla="*/ 637041 w 3063780"/>
                <a:gd name="connsiteY7" fmla="*/ 1257499 h 3788705"/>
                <a:gd name="connsiteX8" fmla="*/ 720211 w 3063780"/>
                <a:gd name="connsiteY8" fmla="*/ 1401126 h 3788705"/>
                <a:gd name="connsiteX9" fmla="*/ 756005 w 3063780"/>
                <a:gd name="connsiteY9" fmla="*/ 1498408 h 3788705"/>
                <a:gd name="connsiteX10" fmla="*/ 801111 w 3063780"/>
                <a:gd name="connsiteY10" fmla="*/ 1630277 h 3788705"/>
                <a:gd name="connsiteX11" fmla="*/ 837616 w 3063780"/>
                <a:gd name="connsiteY11" fmla="*/ 1760866 h 3788705"/>
                <a:gd name="connsiteX12" fmla="*/ 914756 w 3063780"/>
                <a:gd name="connsiteY12" fmla="*/ 1858082 h 3788705"/>
                <a:gd name="connsiteX13" fmla="*/ 986301 w 3063780"/>
                <a:gd name="connsiteY13" fmla="*/ 1973869 h 3788705"/>
                <a:gd name="connsiteX14" fmla="*/ 1011890 w 3063780"/>
                <a:gd name="connsiteY14" fmla="*/ 2085125 h 3788705"/>
                <a:gd name="connsiteX15" fmla="*/ 1058690 w 3063780"/>
                <a:gd name="connsiteY15" fmla="*/ 2187573 h 3788705"/>
                <a:gd name="connsiteX16" fmla="*/ 1073505 w 3063780"/>
                <a:gd name="connsiteY16" fmla="*/ 2279071 h 3788705"/>
                <a:gd name="connsiteX17" fmla="*/ 1092768 w 3063780"/>
                <a:gd name="connsiteY17" fmla="*/ 2391472 h 3788705"/>
                <a:gd name="connsiteX18" fmla="*/ 1132634 w 3063780"/>
                <a:gd name="connsiteY18" fmla="*/ 2538969 h 3788705"/>
                <a:gd name="connsiteX19" fmla="*/ 1171216 w 3063780"/>
                <a:gd name="connsiteY19" fmla="*/ 2663195 h 3788705"/>
                <a:gd name="connsiteX20" fmla="*/ 1189767 w 3063780"/>
                <a:gd name="connsiteY20" fmla="*/ 2773806 h 3788705"/>
                <a:gd name="connsiteX21" fmla="*/ 1214702 w 3063780"/>
                <a:gd name="connsiteY21" fmla="*/ 2882154 h 3788705"/>
                <a:gd name="connsiteX22" fmla="*/ 1248796 w 3063780"/>
                <a:gd name="connsiteY22" fmla="*/ 2952038 h 3788705"/>
                <a:gd name="connsiteX23" fmla="*/ 1265463 w 3063780"/>
                <a:gd name="connsiteY23" fmla="*/ 3092059 h 3788705"/>
                <a:gd name="connsiteX24" fmla="*/ 1312141 w 3063780"/>
                <a:gd name="connsiteY24" fmla="*/ 3182312 h 3788705"/>
                <a:gd name="connsiteX25" fmla="*/ 1330094 w 3063780"/>
                <a:gd name="connsiteY25" fmla="*/ 3261327 h 3788705"/>
                <a:gd name="connsiteX26" fmla="*/ 1344115 w 3063780"/>
                <a:gd name="connsiteY26" fmla="*/ 3330807 h 3788705"/>
                <a:gd name="connsiteX27" fmla="*/ 1382431 w 3063780"/>
                <a:gd name="connsiteY27" fmla="*/ 3419716 h 3788705"/>
                <a:gd name="connsiteX28" fmla="*/ 1439562 w 3063780"/>
                <a:gd name="connsiteY28" fmla="*/ 3548807 h 3788705"/>
                <a:gd name="connsiteX29" fmla="*/ 1506588 w 3063780"/>
                <a:gd name="connsiteY29" fmla="*/ 3544123 h 3788705"/>
                <a:gd name="connsiteX30" fmla="*/ 1601303 w 3063780"/>
                <a:gd name="connsiteY30" fmla="*/ 3625292 h 3788705"/>
                <a:gd name="connsiteX31" fmla="*/ 1687885 w 3063780"/>
                <a:gd name="connsiteY31" fmla="*/ 3649979 h 3788705"/>
                <a:gd name="connsiteX32" fmla="*/ 1799705 w 3063780"/>
                <a:gd name="connsiteY32" fmla="*/ 3704458 h 3788705"/>
                <a:gd name="connsiteX33" fmla="*/ 1966554 w 3063780"/>
                <a:gd name="connsiteY33" fmla="*/ 3777395 h 3788705"/>
                <a:gd name="connsiteX34" fmla="*/ 2148718 w 3063780"/>
                <a:gd name="connsiteY34" fmla="*/ 3788705 h 3788705"/>
                <a:gd name="connsiteX35" fmla="*/ 2281610 w 3063780"/>
                <a:gd name="connsiteY35" fmla="*/ 3776391 h 3788705"/>
                <a:gd name="connsiteX36" fmla="*/ 2460248 w 3063780"/>
                <a:gd name="connsiteY36" fmla="*/ 3786777 h 3788705"/>
                <a:gd name="connsiteX37" fmla="*/ 2585517 w 3063780"/>
                <a:gd name="connsiteY37" fmla="*/ 3782261 h 3788705"/>
                <a:gd name="connsiteX38" fmla="*/ 2709862 w 3063780"/>
                <a:gd name="connsiteY38" fmla="*/ 3757185 h 3788705"/>
                <a:gd name="connsiteX39" fmla="*/ 2845000 w 3063780"/>
                <a:gd name="connsiteY39" fmla="*/ 3712043 h 3788705"/>
                <a:gd name="connsiteX40" fmla="*/ 2932218 w 3063780"/>
                <a:gd name="connsiteY40" fmla="*/ 3670922 h 3788705"/>
                <a:gd name="connsiteX41" fmla="*/ 2976918 w 3063780"/>
                <a:gd name="connsiteY41" fmla="*/ 3621207 h 3788705"/>
                <a:gd name="connsiteX42" fmla="*/ 3053683 w 3063780"/>
                <a:gd name="connsiteY42" fmla="*/ 3546670 h 3788705"/>
                <a:gd name="connsiteX43" fmla="*/ 3062891 w 3063780"/>
                <a:gd name="connsiteY43" fmla="*/ 3489966 h 3788705"/>
                <a:gd name="connsiteX44" fmla="*/ 3054697 w 3063780"/>
                <a:gd name="connsiteY44" fmla="*/ 3462275 h 3788705"/>
                <a:gd name="connsiteX45" fmla="*/ 2963119 w 3063780"/>
                <a:gd name="connsiteY45" fmla="*/ 3300662 h 3788705"/>
                <a:gd name="connsiteX46" fmla="*/ 2900726 w 3063780"/>
                <a:gd name="connsiteY46" fmla="*/ 3235454 h 3788705"/>
                <a:gd name="connsiteX47" fmla="*/ 2830334 w 3063780"/>
                <a:gd name="connsiteY47" fmla="*/ 3131041 h 3788705"/>
                <a:gd name="connsiteX48" fmla="*/ 2759233 w 3063780"/>
                <a:gd name="connsiteY48" fmla="*/ 3057258 h 3788705"/>
                <a:gd name="connsiteX49" fmla="*/ 2724872 w 3063780"/>
                <a:gd name="connsiteY49" fmla="*/ 2927553 h 3788705"/>
                <a:gd name="connsiteX50" fmla="*/ 2624301 w 3063780"/>
                <a:gd name="connsiteY50" fmla="*/ 2826607 h 3788705"/>
                <a:gd name="connsiteX51" fmla="*/ 2531478 w 3063780"/>
                <a:gd name="connsiteY51" fmla="*/ 2719021 h 3788705"/>
                <a:gd name="connsiteX52" fmla="*/ 2492525 w 3063780"/>
                <a:gd name="connsiteY52" fmla="*/ 2624723 h 3788705"/>
                <a:gd name="connsiteX53" fmla="*/ 2403522 w 3063780"/>
                <a:gd name="connsiteY53" fmla="*/ 2504924 h 3788705"/>
                <a:gd name="connsiteX54" fmla="*/ 2304388 w 3063780"/>
                <a:gd name="connsiteY54" fmla="*/ 2361419 h 3788705"/>
                <a:gd name="connsiteX55" fmla="*/ 2250626 w 3063780"/>
                <a:gd name="connsiteY55" fmla="*/ 2233337 h 3788705"/>
                <a:gd name="connsiteX56" fmla="*/ 2157513 w 3063780"/>
                <a:gd name="connsiteY56" fmla="*/ 2131174 h 3788705"/>
                <a:gd name="connsiteX57" fmla="*/ 2063048 w 3063780"/>
                <a:gd name="connsiteY57" fmla="*/ 2015486 h 3788705"/>
                <a:gd name="connsiteX58" fmla="*/ 1987774 w 3063780"/>
                <a:gd name="connsiteY58" fmla="*/ 1884338 h 3788705"/>
                <a:gd name="connsiteX59" fmla="*/ 1889816 w 3063780"/>
                <a:gd name="connsiteY59" fmla="*/ 1776620 h 3788705"/>
                <a:gd name="connsiteX60" fmla="*/ 1834337 w 3063780"/>
                <a:gd name="connsiteY60" fmla="*/ 1688483 h 3788705"/>
                <a:gd name="connsiteX61" fmla="*/ 1799321 w 3063780"/>
                <a:gd name="connsiteY61" fmla="*/ 1594245 h 3788705"/>
                <a:gd name="connsiteX62" fmla="*/ 1722663 w 3063780"/>
                <a:gd name="connsiteY62" fmla="*/ 1459657 h 3788705"/>
                <a:gd name="connsiteX63" fmla="*/ 1648278 w 3063780"/>
                <a:gd name="connsiteY63" fmla="*/ 1382249 h 3788705"/>
                <a:gd name="connsiteX64" fmla="*/ 1585648 w 3063780"/>
                <a:gd name="connsiteY64" fmla="*/ 1302411 h 3788705"/>
                <a:gd name="connsiteX65" fmla="*/ 1541185 w 3063780"/>
                <a:gd name="connsiteY65" fmla="*/ 1244120 h 3788705"/>
                <a:gd name="connsiteX66" fmla="*/ 1467516 w 3063780"/>
                <a:gd name="connsiteY66" fmla="*/ 1154319 h 3788705"/>
                <a:gd name="connsiteX67" fmla="*/ 1435353 w 3063780"/>
                <a:gd name="connsiteY67" fmla="*/ 1078472 h 3788705"/>
                <a:gd name="connsiteX68" fmla="*/ 1405265 w 3063780"/>
                <a:gd name="connsiteY68" fmla="*/ 978226 h 3788705"/>
                <a:gd name="connsiteX69" fmla="*/ 1352038 w 3063780"/>
                <a:gd name="connsiteY69" fmla="*/ 888888 h 3788705"/>
                <a:gd name="connsiteX70" fmla="*/ 1286272 w 3063780"/>
                <a:gd name="connsiteY70" fmla="*/ 806723 h 3788705"/>
                <a:gd name="connsiteX71" fmla="*/ 1224280 w 3063780"/>
                <a:gd name="connsiteY71" fmla="*/ 722036 h 3788705"/>
                <a:gd name="connsiteX72" fmla="*/ 1129461 w 3063780"/>
                <a:gd name="connsiteY72" fmla="*/ 619175 h 3788705"/>
                <a:gd name="connsiteX73" fmla="*/ 1039657 w 3063780"/>
                <a:gd name="connsiteY73" fmla="*/ 469030 h 3788705"/>
                <a:gd name="connsiteX74" fmla="*/ 908863 w 3063780"/>
                <a:gd name="connsiteY74" fmla="*/ 338934 h 3788705"/>
                <a:gd name="connsiteX75" fmla="*/ 842638 w 3063780"/>
                <a:gd name="connsiteY75" fmla="*/ 210130 h 3788705"/>
                <a:gd name="connsiteX76" fmla="*/ 768515 w 3063780"/>
                <a:gd name="connsiteY76" fmla="*/ 95922 h 3788705"/>
                <a:gd name="connsiteX77" fmla="*/ 690581 w 3063780"/>
                <a:gd name="connsiteY77" fmla="*/ 0 h 3788705"/>
                <a:gd name="connsiteX78" fmla="*/ 395746 w 3063780"/>
                <a:gd name="connsiteY78" fmla="*/ 75949 h 3788705"/>
                <a:gd name="connsiteX79" fmla="*/ 162757 w 3063780"/>
                <a:gd name="connsiteY79" fmla="*/ 121884 h 3788705"/>
                <a:gd name="connsiteX80" fmla="*/ 0 w 3063780"/>
                <a:gd name="connsiteY80" fmla="*/ 208397 h 3788705"/>
                <a:gd name="connsiteX81" fmla="*/ 33195 w 3063780"/>
                <a:gd name="connsiteY81" fmla="*/ 277568 h 3788705"/>
                <a:gd name="connsiteX82" fmla="*/ 143902 w 3063780"/>
                <a:gd name="connsiteY82" fmla="*/ 358196 h 3788705"/>
                <a:gd name="connsiteX83" fmla="*/ 196379 w 3063780"/>
                <a:gd name="connsiteY83" fmla="*/ 465793 h 3788705"/>
                <a:gd name="connsiteX0" fmla="*/ 196379 w 3063780"/>
                <a:gd name="connsiteY0" fmla="*/ 465793 h 3788705"/>
                <a:gd name="connsiteX1" fmla="*/ 271040 w 3063780"/>
                <a:gd name="connsiteY1" fmla="*/ 560592 h 3788705"/>
                <a:gd name="connsiteX2" fmla="*/ 320745 w 3063780"/>
                <a:gd name="connsiteY2" fmla="*/ 686736 h 3788705"/>
                <a:gd name="connsiteX3" fmla="*/ 407660 w 3063780"/>
                <a:gd name="connsiteY3" fmla="*/ 829712 h 3788705"/>
                <a:gd name="connsiteX4" fmla="*/ 445221 w 3063780"/>
                <a:gd name="connsiteY4" fmla="*/ 921185 h 3788705"/>
                <a:gd name="connsiteX5" fmla="*/ 475913 w 3063780"/>
                <a:gd name="connsiteY5" fmla="*/ 1016692 h 3788705"/>
                <a:gd name="connsiteX6" fmla="*/ 579086 w 3063780"/>
                <a:gd name="connsiteY6" fmla="*/ 1158417 h 3788705"/>
                <a:gd name="connsiteX7" fmla="*/ 637041 w 3063780"/>
                <a:gd name="connsiteY7" fmla="*/ 1257499 h 3788705"/>
                <a:gd name="connsiteX8" fmla="*/ 720211 w 3063780"/>
                <a:gd name="connsiteY8" fmla="*/ 1401126 h 3788705"/>
                <a:gd name="connsiteX9" fmla="*/ 756005 w 3063780"/>
                <a:gd name="connsiteY9" fmla="*/ 1498408 h 3788705"/>
                <a:gd name="connsiteX10" fmla="*/ 801111 w 3063780"/>
                <a:gd name="connsiteY10" fmla="*/ 1630277 h 3788705"/>
                <a:gd name="connsiteX11" fmla="*/ 837616 w 3063780"/>
                <a:gd name="connsiteY11" fmla="*/ 1760866 h 3788705"/>
                <a:gd name="connsiteX12" fmla="*/ 914756 w 3063780"/>
                <a:gd name="connsiteY12" fmla="*/ 1858082 h 3788705"/>
                <a:gd name="connsiteX13" fmla="*/ 986301 w 3063780"/>
                <a:gd name="connsiteY13" fmla="*/ 1973869 h 3788705"/>
                <a:gd name="connsiteX14" fmla="*/ 1011890 w 3063780"/>
                <a:gd name="connsiteY14" fmla="*/ 2085125 h 3788705"/>
                <a:gd name="connsiteX15" fmla="*/ 1058690 w 3063780"/>
                <a:gd name="connsiteY15" fmla="*/ 2187573 h 3788705"/>
                <a:gd name="connsiteX16" fmla="*/ 1073505 w 3063780"/>
                <a:gd name="connsiteY16" fmla="*/ 2279071 h 3788705"/>
                <a:gd name="connsiteX17" fmla="*/ 1092768 w 3063780"/>
                <a:gd name="connsiteY17" fmla="*/ 2391472 h 3788705"/>
                <a:gd name="connsiteX18" fmla="*/ 1132634 w 3063780"/>
                <a:gd name="connsiteY18" fmla="*/ 2538969 h 3788705"/>
                <a:gd name="connsiteX19" fmla="*/ 1171216 w 3063780"/>
                <a:gd name="connsiteY19" fmla="*/ 2663195 h 3788705"/>
                <a:gd name="connsiteX20" fmla="*/ 1189767 w 3063780"/>
                <a:gd name="connsiteY20" fmla="*/ 2773806 h 3788705"/>
                <a:gd name="connsiteX21" fmla="*/ 1214702 w 3063780"/>
                <a:gd name="connsiteY21" fmla="*/ 2882154 h 3788705"/>
                <a:gd name="connsiteX22" fmla="*/ 1248796 w 3063780"/>
                <a:gd name="connsiteY22" fmla="*/ 2952038 h 3788705"/>
                <a:gd name="connsiteX23" fmla="*/ 1265463 w 3063780"/>
                <a:gd name="connsiteY23" fmla="*/ 3092059 h 3788705"/>
                <a:gd name="connsiteX24" fmla="*/ 1312141 w 3063780"/>
                <a:gd name="connsiteY24" fmla="*/ 3182312 h 3788705"/>
                <a:gd name="connsiteX25" fmla="*/ 1330094 w 3063780"/>
                <a:gd name="connsiteY25" fmla="*/ 3261327 h 3788705"/>
                <a:gd name="connsiteX26" fmla="*/ 1344115 w 3063780"/>
                <a:gd name="connsiteY26" fmla="*/ 3330807 h 3788705"/>
                <a:gd name="connsiteX27" fmla="*/ 1382431 w 3063780"/>
                <a:gd name="connsiteY27" fmla="*/ 3419716 h 3788705"/>
                <a:gd name="connsiteX28" fmla="*/ 1439562 w 3063780"/>
                <a:gd name="connsiteY28" fmla="*/ 3548807 h 3788705"/>
                <a:gd name="connsiteX29" fmla="*/ 1506588 w 3063780"/>
                <a:gd name="connsiteY29" fmla="*/ 3544123 h 3788705"/>
                <a:gd name="connsiteX30" fmla="*/ 1601303 w 3063780"/>
                <a:gd name="connsiteY30" fmla="*/ 3625292 h 3788705"/>
                <a:gd name="connsiteX31" fmla="*/ 1687885 w 3063780"/>
                <a:gd name="connsiteY31" fmla="*/ 3649979 h 3788705"/>
                <a:gd name="connsiteX32" fmla="*/ 1799705 w 3063780"/>
                <a:gd name="connsiteY32" fmla="*/ 3704458 h 3788705"/>
                <a:gd name="connsiteX33" fmla="*/ 1966554 w 3063780"/>
                <a:gd name="connsiteY33" fmla="*/ 3777395 h 3788705"/>
                <a:gd name="connsiteX34" fmla="*/ 2148718 w 3063780"/>
                <a:gd name="connsiteY34" fmla="*/ 3788705 h 3788705"/>
                <a:gd name="connsiteX35" fmla="*/ 2281610 w 3063780"/>
                <a:gd name="connsiteY35" fmla="*/ 3776391 h 3788705"/>
                <a:gd name="connsiteX36" fmla="*/ 2460248 w 3063780"/>
                <a:gd name="connsiteY36" fmla="*/ 3786777 h 3788705"/>
                <a:gd name="connsiteX37" fmla="*/ 2585517 w 3063780"/>
                <a:gd name="connsiteY37" fmla="*/ 3782261 h 3788705"/>
                <a:gd name="connsiteX38" fmla="*/ 2709862 w 3063780"/>
                <a:gd name="connsiteY38" fmla="*/ 3757185 h 3788705"/>
                <a:gd name="connsiteX39" fmla="*/ 2845000 w 3063780"/>
                <a:gd name="connsiteY39" fmla="*/ 3712043 h 3788705"/>
                <a:gd name="connsiteX40" fmla="*/ 2932218 w 3063780"/>
                <a:gd name="connsiteY40" fmla="*/ 3670922 h 3788705"/>
                <a:gd name="connsiteX41" fmla="*/ 2976918 w 3063780"/>
                <a:gd name="connsiteY41" fmla="*/ 3621207 h 3788705"/>
                <a:gd name="connsiteX42" fmla="*/ 3053683 w 3063780"/>
                <a:gd name="connsiteY42" fmla="*/ 3546670 h 3788705"/>
                <a:gd name="connsiteX43" fmla="*/ 3062891 w 3063780"/>
                <a:gd name="connsiteY43" fmla="*/ 3489966 h 3788705"/>
                <a:gd name="connsiteX44" fmla="*/ 3054697 w 3063780"/>
                <a:gd name="connsiteY44" fmla="*/ 3462275 h 3788705"/>
                <a:gd name="connsiteX45" fmla="*/ 2963119 w 3063780"/>
                <a:gd name="connsiteY45" fmla="*/ 3300662 h 3788705"/>
                <a:gd name="connsiteX46" fmla="*/ 2900726 w 3063780"/>
                <a:gd name="connsiteY46" fmla="*/ 3235454 h 3788705"/>
                <a:gd name="connsiteX47" fmla="*/ 2830334 w 3063780"/>
                <a:gd name="connsiteY47" fmla="*/ 3131041 h 3788705"/>
                <a:gd name="connsiteX48" fmla="*/ 2759233 w 3063780"/>
                <a:gd name="connsiteY48" fmla="*/ 3057258 h 3788705"/>
                <a:gd name="connsiteX49" fmla="*/ 2724872 w 3063780"/>
                <a:gd name="connsiteY49" fmla="*/ 2927553 h 3788705"/>
                <a:gd name="connsiteX50" fmla="*/ 2624301 w 3063780"/>
                <a:gd name="connsiteY50" fmla="*/ 2826607 h 3788705"/>
                <a:gd name="connsiteX51" fmla="*/ 2531478 w 3063780"/>
                <a:gd name="connsiteY51" fmla="*/ 2719021 h 3788705"/>
                <a:gd name="connsiteX52" fmla="*/ 2492525 w 3063780"/>
                <a:gd name="connsiteY52" fmla="*/ 2624723 h 3788705"/>
                <a:gd name="connsiteX53" fmla="*/ 2403522 w 3063780"/>
                <a:gd name="connsiteY53" fmla="*/ 2504924 h 3788705"/>
                <a:gd name="connsiteX54" fmla="*/ 2304388 w 3063780"/>
                <a:gd name="connsiteY54" fmla="*/ 2361419 h 3788705"/>
                <a:gd name="connsiteX55" fmla="*/ 2250626 w 3063780"/>
                <a:gd name="connsiteY55" fmla="*/ 2233337 h 3788705"/>
                <a:gd name="connsiteX56" fmla="*/ 2157513 w 3063780"/>
                <a:gd name="connsiteY56" fmla="*/ 2131174 h 3788705"/>
                <a:gd name="connsiteX57" fmla="*/ 2063048 w 3063780"/>
                <a:gd name="connsiteY57" fmla="*/ 2015486 h 3788705"/>
                <a:gd name="connsiteX58" fmla="*/ 1987774 w 3063780"/>
                <a:gd name="connsiteY58" fmla="*/ 1884338 h 3788705"/>
                <a:gd name="connsiteX59" fmla="*/ 1889816 w 3063780"/>
                <a:gd name="connsiteY59" fmla="*/ 1776620 h 3788705"/>
                <a:gd name="connsiteX60" fmla="*/ 1834337 w 3063780"/>
                <a:gd name="connsiteY60" fmla="*/ 1688483 h 3788705"/>
                <a:gd name="connsiteX61" fmla="*/ 1799321 w 3063780"/>
                <a:gd name="connsiteY61" fmla="*/ 1594245 h 3788705"/>
                <a:gd name="connsiteX62" fmla="*/ 1722663 w 3063780"/>
                <a:gd name="connsiteY62" fmla="*/ 1459657 h 3788705"/>
                <a:gd name="connsiteX63" fmla="*/ 1648278 w 3063780"/>
                <a:gd name="connsiteY63" fmla="*/ 1382249 h 3788705"/>
                <a:gd name="connsiteX64" fmla="*/ 1585648 w 3063780"/>
                <a:gd name="connsiteY64" fmla="*/ 1302411 h 3788705"/>
                <a:gd name="connsiteX65" fmla="*/ 1541185 w 3063780"/>
                <a:gd name="connsiteY65" fmla="*/ 1244120 h 3788705"/>
                <a:gd name="connsiteX66" fmla="*/ 1467516 w 3063780"/>
                <a:gd name="connsiteY66" fmla="*/ 1154319 h 3788705"/>
                <a:gd name="connsiteX67" fmla="*/ 1435353 w 3063780"/>
                <a:gd name="connsiteY67" fmla="*/ 1078472 h 3788705"/>
                <a:gd name="connsiteX68" fmla="*/ 1405265 w 3063780"/>
                <a:gd name="connsiteY68" fmla="*/ 978226 h 3788705"/>
                <a:gd name="connsiteX69" fmla="*/ 1352038 w 3063780"/>
                <a:gd name="connsiteY69" fmla="*/ 888888 h 3788705"/>
                <a:gd name="connsiteX70" fmla="*/ 1286272 w 3063780"/>
                <a:gd name="connsiteY70" fmla="*/ 806723 h 3788705"/>
                <a:gd name="connsiteX71" fmla="*/ 1224280 w 3063780"/>
                <a:gd name="connsiteY71" fmla="*/ 722036 h 3788705"/>
                <a:gd name="connsiteX72" fmla="*/ 1129461 w 3063780"/>
                <a:gd name="connsiteY72" fmla="*/ 619175 h 3788705"/>
                <a:gd name="connsiteX73" fmla="*/ 1039657 w 3063780"/>
                <a:gd name="connsiteY73" fmla="*/ 469030 h 3788705"/>
                <a:gd name="connsiteX74" fmla="*/ 908863 w 3063780"/>
                <a:gd name="connsiteY74" fmla="*/ 338934 h 3788705"/>
                <a:gd name="connsiteX75" fmla="*/ 842638 w 3063780"/>
                <a:gd name="connsiteY75" fmla="*/ 210130 h 3788705"/>
                <a:gd name="connsiteX76" fmla="*/ 768515 w 3063780"/>
                <a:gd name="connsiteY76" fmla="*/ 95922 h 3788705"/>
                <a:gd name="connsiteX77" fmla="*/ 690581 w 3063780"/>
                <a:gd name="connsiteY77" fmla="*/ 0 h 3788705"/>
                <a:gd name="connsiteX78" fmla="*/ 395746 w 3063780"/>
                <a:gd name="connsiteY78" fmla="*/ 75949 h 3788705"/>
                <a:gd name="connsiteX79" fmla="*/ 162757 w 3063780"/>
                <a:gd name="connsiteY79" fmla="*/ 121884 h 3788705"/>
                <a:gd name="connsiteX80" fmla="*/ 0 w 3063780"/>
                <a:gd name="connsiteY80" fmla="*/ 208397 h 3788705"/>
                <a:gd name="connsiteX81" fmla="*/ 33195 w 3063780"/>
                <a:gd name="connsiteY81" fmla="*/ 277568 h 3788705"/>
                <a:gd name="connsiteX82" fmla="*/ 104825 w 3063780"/>
                <a:gd name="connsiteY82" fmla="*/ 373827 h 3788705"/>
                <a:gd name="connsiteX83" fmla="*/ 196379 w 3063780"/>
                <a:gd name="connsiteY83" fmla="*/ 465793 h 3788705"/>
                <a:gd name="connsiteX0" fmla="*/ 196379 w 3063780"/>
                <a:gd name="connsiteY0" fmla="*/ 465793 h 3788705"/>
                <a:gd name="connsiteX1" fmla="*/ 271040 w 3063780"/>
                <a:gd name="connsiteY1" fmla="*/ 560592 h 3788705"/>
                <a:gd name="connsiteX2" fmla="*/ 320745 w 3063780"/>
                <a:gd name="connsiteY2" fmla="*/ 686736 h 3788705"/>
                <a:gd name="connsiteX3" fmla="*/ 407660 w 3063780"/>
                <a:gd name="connsiteY3" fmla="*/ 829712 h 3788705"/>
                <a:gd name="connsiteX4" fmla="*/ 445221 w 3063780"/>
                <a:gd name="connsiteY4" fmla="*/ 921185 h 3788705"/>
                <a:gd name="connsiteX5" fmla="*/ 475913 w 3063780"/>
                <a:gd name="connsiteY5" fmla="*/ 1016692 h 3788705"/>
                <a:gd name="connsiteX6" fmla="*/ 579086 w 3063780"/>
                <a:gd name="connsiteY6" fmla="*/ 1158417 h 3788705"/>
                <a:gd name="connsiteX7" fmla="*/ 637041 w 3063780"/>
                <a:gd name="connsiteY7" fmla="*/ 1257499 h 3788705"/>
                <a:gd name="connsiteX8" fmla="*/ 720211 w 3063780"/>
                <a:gd name="connsiteY8" fmla="*/ 1401126 h 3788705"/>
                <a:gd name="connsiteX9" fmla="*/ 756005 w 3063780"/>
                <a:gd name="connsiteY9" fmla="*/ 1498408 h 3788705"/>
                <a:gd name="connsiteX10" fmla="*/ 801111 w 3063780"/>
                <a:gd name="connsiteY10" fmla="*/ 1630277 h 3788705"/>
                <a:gd name="connsiteX11" fmla="*/ 837616 w 3063780"/>
                <a:gd name="connsiteY11" fmla="*/ 1760866 h 3788705"/>
                <a:gd name="connsiteX12" fmla="*/ 914756 w 3063780"/>
                <a:gd name="connsiteY12" fmla="*/ 1858082 h 3788705"/>
                <a:gd name="connsiteX13" fmla="*/ 986301 w 3063780"/>
                <a:gd name="connsiteY13" fmla="*/ 1973869 h 3788705"/>
                <a:gd name="connsiteX14" fmla="*/ 1011890 w 3063780"/>
                <a:gd name="connsiteY14" fmla="*/ 2085125 h 3788705"/>
                <a:gd name="connsiteX15" fmla="*/ 1058690 w 3063780"/>
                <a:gd name="connsiteY15" fmla="*/ 2187573 h 3788705"/>
                <a:gd name="connsiteX16" fmla="*/ 1073505 w 3063780"/>
                <a:gd name="connsiteY16" fmla="*/ 2279071 h 3788705"/>
                <a:gd name="connsiteX17" fmla="*/ 1092768 w 3063780"/>
                <a:gd name="connsiteY17" fmla="*/ 2391472 h 3788705"/>
                <a:gd name="connsiteX18" fmla="*/ 1132634 w 3063780"/>
                <a:gd name="connsiteY18" fmla="*/ 2538969 h 3788705"/>
                <a:gd name="connsiteX19" fmla="*/ 1171216 w 3063780"/>
                <a:gd name="connsiteY19" fmla="*/ 2663195 h 3788705"/>
                <a:gd name="connsiteX20" fmla="*/ 1189767 w 3063780"/>
                <a:gd name="connsiteY20" fmla="*/ 2773806 h 3788705"/>
                <a:gd name="connsiteX21" fmla="*/ 1214702 w 3063780"/>
                <a:gd name="connsiteY21" fmla="*/ 2882154 h 3788705"/>
                <a:gd name="connsiteX22" fmla="*/ 1248796 w 3063780"/>
                <a:gd name="connsiteY22" fmla="*/ 2952038 h 3788705"/>
                <a:gd name="connsiteX23" fmla="*/ 1265463 w 3063780"/>
                <a:gd name="connsiteY23" fmla="*/ 3092059 h 3788705"/>
                <a:gd name="connsiteX24" fmla="*/ 1312141 w 3063780"/>
                <a:gd name="connsiteY24" fmla="*/ 3182312 h 3788705"/>
                <a:gd name="connsiteX25" fmla="*/ 1330094 w 3063780"/>
                <a:gd name="connsiteY25" fmla="*/ 3261327 h 3788705"/>
                <a:gd name="connsiteX26" fmla="*/ 1344115 w 3063780"/>
                <a:gd name="connsiteY26" fmla="*/ 3330807 h 3788705"/>
                <a:gd name="connsiteX27" fmla="*/ 1382431 w 3063780"/>
                <a:gd name="connsiteY27" fmla="*/ 3419716 h 3788705"/>
                <a:gd name="connsiteX28" fmla="*/ 1439562 w 3063780"/>
                <a:gd name="connsiteY28" fmla="*/ 3548807 h 3788705"/>
                <a:gd name="connsiteX29" fmla="*/ 1506588 w 3063780"/>
                <a:gd name="connsiteY29" fmla="*/ 3544123 h 3788705"/>
                <a:gd name="connsiteX30" fmla="*/ 1601303 w 3063780"/>
                <a:gd name="connsiteY30" fmla="*/ 3625292 h 3788705"/>
                <a:gd name="connsiteX31" fmla="*/ 1687885 w 3063780"/>
                <a:gd name="connsiteY31" fmla="*/ 3649979 h 3788705"/>
                <a:gd name="connsiteX32" fmla="*/ 1799705 w 3063780"/>
                <a:gd name="connsiteY32" fmla="*/ 3704458 h 3788705"/>
                <a:gd name="connsiteX33" fmla="*/ 1966554 w 3063780"/>
                <a:gd name="connsiteY33" fmla="*/ 3777395 h 3788705"/>
                <a:gd name="connsiteX34" fmla="*/ 2148718 w 3063780"/>
                <a:gd name="connsiteY34" fmla="*/ 3788705 h 3788705"/>
                <a:gd name="connsiteX35" fmla="*/ 2281610 w 3063780"/>
                <a:gd name="connsiteY35" fmla="*/ 3776391 h 3788705"/>
                <a:gd name="connsiteX36" fmla="*/ 2460248 w 3063780"/>
                <a:gd name="connsiteY36" fmla="*/ 3786777 h 3788705"/>
                <a:gd name="connsiteX37" fmla="*/ 2585517 w 3063780"/>
                <a:gd name="connsiteY37" fmla="*/ 3782261 h 3788705"/>
                <a:gd name="connsiteX38" fmla="*/ 2709862 w 3063780"/>
                <a:gd name="connsiteY38" fmla="*/ 3757185 h 3788705"/>
                <a:gd name="connsiteX39" fmla="*/ 2845000 w 3063780"/>
                <a:gd name="connsiteY39" fmla="*/ 3712043 h 3788705"/>
                <a:gd name="connsiteX40" fmla="*/ 2932218 w 3063780"/>
                <a:gd name="connsiteY40" fmla="*/ 3670922 h 3788705"/>
                <a:gd name="connsiteX41" fmla="*/ 2976918 w 3063780"/>
                <a:gd name="connsiteY41" fmla="*/ 3621207 h 3788705"/>
                <a:gd name="connsiteX42" fmla="*/ 3053683 w 3063780"/>
                <a:gd name="connsiteY42" fmla="*/ 3546670 h 3788705"/>
                <a:gd name="connsiteX43" fmla="*/ 3062891 w 3063780"/>
                <a:gd name="connsiteY43" fmla="*/ 3489966 h 3788705"/>
                <a:gd name="connsiteX44" fmla="*/ 3054697 w 3063780"/>
                <a:gd name="connsiteY44" fmla="*/ 3462275 h 3788705"/>
                <a:gd name="connsiteX45" fmla="*/ 2963119 w 3063780"/>
                <a:gd name="connsiteY45" fmla="*/ 3300662 h 3788705"/>
                <a:gd name="connsiteX46" fmla="*/ 2900726 w 3063780"/>
                <a:gd name="connsiteY46" fmla="*/ 3235454 h 3788705"/>
                <a:gd name="connsiteX47" fmla="*/ 2830334 w 3063780"/>
                <a:gd name="connsiteY47" fmla="*/ 3131041 h 3788705"/>
                <a:gd name="connsiteX48" fmla="*/ 2759233 w 3063780"/>
                <a:gd name="connsiteY48" fmla="*/ 3057258 h 3788705"/>
                <a:gd name="connsiteX49" fmla="*/ 2724872 w 3063780"/>
                <a:gd name="connsiteY49" fmla="*/ 2927553 h 3788705"/>
                <a:gd name="connsiteX50" fmla="*/ 2624301 w 3063780"/>
                <a:gd name="connsiteY50" fmla="*/ 2826607 h 3788705"/>
                <a:gd name="connsiteX51" fmla="*/ 2531478 w 3063780"/>
                <a:gd name="connsiteY51" fmla="*/ 2719021 h 3788705"/>
                <a:gd name="connsiteX52" fmla="*/ 2492525 w 3063780"/>
                <a:gd name="connsiteY52" fmla="*/ 2624723 h 3788705"/>
                <a:gd name="connsiteX53" fmla="*/ 2403522 w 3063780"/>
                <a:gd name="connsiteY53" fmla="*/ 2504924 h 3788705"/>
                <a:gd name="connsiteX54" fmla="*/ 2304388 w 3063780"/>
                <a:gd name="connsiteY54" fmla="*/ 2361419 h 3788705"/>
                <a:gd name="connsiteX55" fmla="*/ 2250626 w 3063780"/>
                <a:gd name="connsiteY55" fmla="*/ 2233337 h 3788705"/>
                <a:gd name="connsiteX56" fmla="*/ 2157513 w 3063780"/>
                <a:gd name="connsiteY56" fmla="*/ 2131174 h 3788705"/>
                <a:gd name="connsiteX57" fmla="*/ 2063048 w 3063780"/>
                <a:gd name="connsiteY57" fmla="*/ 2015486 h 3788705"/>
                <a:gd name="connsiteX58" fmla="*/ 1987774 w 3063780"/>
                <a:gd name="connsiteY58" fmla="*/ 1884338 h 3788705"/>
                <a:gd name="connsiteX59" fmla="*/ 1889816 w 3063780"/>
                <a:gd name="connsiteY59" fmla="*/ 1776620 h 3788705"/>
                <a:gd name="connsiteX60" fmla="*/ 1834337 w 3063780"/>
                <a:gd name="connsiteY60" fmla="*/ 1688483 h 3788705"/>
                <a:gd name="connsiteX61" fmla="*/ 1799321 w 3063780"/>
                <a:gd name="connsiteY61" fmla="*/ 1594245 h 3788705"/>
                <a:gd name="connsiteX62" fmla="*/ 1722663 w 3063780"/>
                <a:gd name="connsiteY62" fmla="*/ 1459657 h 3788705"/>
                <a:gd name="connsiteX63" fmla="*/ 1648278 w 3063780"/>
                <a:gd name="connsiteY63" fmla="*/ 1382249 h 3788705"/>
                <a:gd name="connsiteX64" fmla="*/ 1585648 w 3063780"/>
                <a:gd name="connsiteY64" fmla="*/ 1302411 h 3788705"/>
                <a:gd name="connsiteX65" fmla="*/ 1541185 w 3063780"/>
                <a:gd name="connsiteY65" fmla="*/ 1244120 h 3788705"/>
                <a:gd name="connsiteX66" fmla="*/ 1467516 w 3063780"/>
                <a:gd name="connsiteY66" fmla="*/ 1154319 h 3788705"/>
                <a:gd name="connsiteX67" fmla="*/ 1435353 w 3063780"/>
                <a:gd name="connsiteY67" fmla="*/ 1078472 h 3788705"/>
                <a:gd name="connsiteX68" fmla="*/ 1405265 w 3063780"/>
                <a:gd name="connsiteY68" fmla="*/ 978226 h 3788705"/>
                <a:gd name="connsiteX69" fmla="*/ 1352038 w 3063780"/>
                <a:gd name="connsiteY69" fmla="*/ 888888 h 3788705"/>
                <a:gd name="connsiteX70" fmla="*/ 1286272 w 3063780"/>
                <a:gd name="connsiteY70" fmla="*/ 806723 h 3788705"/>
                <a:gd name="connsiteX71" fmla="*/ 1224280 w 3063780"/>
                <a:gd name="connsiteY71" fmla="*/ 722036 h 3788705"/>
                <a:gd name="connsiteX72" fmla="*/ 1129461 w 3063780"/>
                <a:gd name="connsiteY72" fmla="*/ 619175 h 3788705"/>
                <a:gd name="connsiteX73" fmla="*/ 1039657 w 3063780"/>
                <a:gd name="connsiteY73" fmla="*/ 469030 h 3788705"/>
                <a:gd name="connsiteX74" fmla="*/ 908863 w 3063780"/>
                <a:gd name="connsiteY74" fmla="*/ 338934 h 3788705"/>
                <a:gd name="connsiteX75" fmla="*/ 842638 w 3063780"/>
                <a:gd name="connsiteY75" fmla="*/ 210130 h 3788705"/>
                <a:gd name="connsiteX76" fmla="*/ 768515 w 3063780"/>
                <a:gd name="connsiteY76" fmla="*/ 95922 h 3788705"/>
                <a:gd name="connsiteX77" fmla="*/ 690581 w 3063780"/>
                <a:gd name="connsiteY77" fmla="*/ 0 h 3788705"/>
                <a:gd name="connsiteX78" fmla="*/ 395746 w 3063780"/>
                <a:gd name="connsiteY78" fmla="*/ 75949 h 3788705"/>
                <a:gd name="connsiteX79" fmla="*/ 162757 w 3063780"/>
                <a:gd name="connsiteY79" fmla="*/ 121884 h 3788705"/>
                <a:gd name="connsiteX80" fmla="*/ 0 w 3063780"/>
                <a:gd name="connsiteY80" fmla="*/ 208397 h 3788705"/>
                <a:gd name="connsiteX81" fmla="*/ 33195 w 3063780"/>
                <a:gd name="connsiteY81" fmla="*/ 277568 h 3788705"/>
                <a:gd name="connsiteX82" fmla="*/ 104825 w 3063780"/>
                <a:gd name="connsiteY82" fmla="*/ 373827 h 3788705"/>
                <a:gd name="connsiteX83" fmla="*/ 196379 w 3063780"/>
                <a:gd name="connsiteY83" fmla="*/ 465793 h 3788705"/>
                <a:gd name="connsiteX0" fmla="*/ 196379 w 3063780"/>
                <a:gd name="connsiteY0" fmla="*/ 465793 h 3788705"/>
                <a:gd name="connsiteX1" fmla="*/ 271040 w 3063780"/>
                <a:gd name="connsiteY1" fmla="*/ 560592 h 3788705"/>
                <a:gd name="connsiteX2" fmla="*/ 320745 w 3063780"/>
                <a:gd name="connsiteY2" fmla="*/ 686736 h 3788705"/>
                <a:gd name="connsiteX3" fmla="*/ 407660 w 3063780"/>
                <a:gd name="connsiteY3" fmla="*/ 829712 h 3788705"/>
                <a:gd name="connsiteX4" fmla="*/ 445221 w 3063780"/>
                <a:gd name="connsiteY4" fmla="*/ 921185 h 3788705"/>
                <a:gd name="connsiteX5" fmla="*/ 475913 w 3063780"/>
                <a:gd name="connsiteY5" fmla="*/ 1016692 h 3788705"/>
                <a:gd name="connsiteX6" fmla="*/ 579086 w 3063780"/>
                <a:gd name="connsiteY6" fmla="*/ 1158417 h 3788705"/>
                <a:gd name="connsiteX7" fmla="*/ 637041 w 3063780"/>
                <a:gd name="connsiteY7" fmla="*/ 1257499 h 3788705"/>
                <a:gd name="connsiteX8" fmla="*/ 720211 w 3063780"/>
                <a:gd name="connsiteY8" fmla="*/ 1401126 h 3788705"/>
                <a:gd name="connsiteX9" fmla="*/ 756005 w 3063780"/>
                <a:gd name="connsiteY9" fmla="*/ 1498408 h 3788705"/>
                <a:gd name="connsiteX10" fmla="*/ 801111 w 3063780"/>
                <a:gd name="connsiteY10" fmla="*/ 1630277 h 3788705"/>
                <a:gd name="connsiteX11" fmla="*/ 837616 w 3063780"/>
                <a:gd name="connsiteY11" fmla="*/ 1760866 h 3788705"/>
                <a:gd name="connsiteX12" fmla="*/ 914756 w 3063780"/>
                <a:gd name="connsiteY12" fmla="*/ 1858082 h 3788705"/>
                <a:gd name="connsiteX13" fmla="*/ 986301 w 3063780"/>
                <a:gd name="connsiteY13" fmla="*/ 1973869 h 3788705"/>
                <a:gd name="connsiteX14" fmla="*/ 1011890 w 3063780"/>
                <a:gd name="connsiteY14" fmla="*/ 2085125 h 3788705"/>
                <a:gd name="connsiteX15" fmla="*/ 1058690 w 3063780"/>
                <a:gd name="connsiteY15" fmla="*/ 2187573 h 3788705"/>
                <a:gd name="connsiteX16" fmla="*/ 1073505 w 3063780"/>
                <a:gd name="connsiteY16" fmla="*/ 2279071 h 3788705"/>
                <a:gd name="connsiteX17" fmla="*/ 1092768 w 3063780"/>
                <a:gd name="connsiteY17" fmla="*/ 2391472 h 3788705"/>
                <a:gd name="connsiteX18" fmla="*/ 1132634 w 3063780"/>
                <a:gd name="connsiteY18" fmla="*/ 2538969 h 3788705"/>
                <a:gd name="connsiteX19" fmla="*/ 1171216 w 3063780"/>
                <a:gd name="connsiteY19" fmla="*/ 2663195 h 3788705"/>
                <a:gd name="connsiteX20" fmla="*/ 1189767 w 3063780"/>
                <a:gd name="connsiteY20" fmla="*/ 2773806 h 3788705"/>
                <a:gd name="connsiteX21" fmla="*/ 1214702 w 3063780"/>
                <a:gd name="connsiteY21" fmla="*/ 2882154 h 3788705"/>
                <a:gd name="connsiteX22" fmla="*/ 1248796 w 3063780"/>
                <a:gd name="connsiteY22" fmla="*/ 2952038 h 3788705"/>
                <a:gd name="connsiteX23" fmla="*/ 1265463 w 3063780"/>
                <a:gd name="connsiteY23" fmla="*/ 3092059 h 3788705"/>
                <a:gd name="connsiteX24" fmla="*/ 1312141 w 3063780"/>
                <a:gd name="connsiteY24" fmla="*/ 3182312 h 3788705"/>
                <a:gd name="connsiteX25" fmla="*/ 1330094 w 3063780"/>
                <a:gd name="connsiteY25" fmla="*/ 3261327 h 3788705"/>
                <a:gd name="connsiteX26" fmla="*/ 1344115 w 3063780"/>
                <a:gd name="connsiteY26" fmla="*/ 3330807 h 3788705"/>
                <a:gd name="connsiteX27" fmla="*/ 1382431 w 3063780"/>
                <a:gd name="connsiteY27" fmla="*/ 3419716 h 3788705"/>
                <a:gd name="connsiteX28" fmla="*/ 1439562 w 3063780"/>
                <a:gd name="connsiteY28" fmla="*/ 3548807 h 3788705"/>
                <a:gd name="connsiteX29" fmla="*/ 1506588 w 3063780"/>
                <a:gd name="connsiteY29" fmla="*/ 3544123 h 3788705"/>
                <a:gd name="connsiteX30" fmla="*/ 1601303 w 3063780"/>
                <a:gd name="connsiteY30" fmla="*/ 3625292 h 3788705"/>
                <a:gd name="connsiteX31" fmla="*/ 1687885 w 3063780"/>
                <a:gd name="connsiteY31" fmla="*/ 3649979 h 3788705"/>
                <a:gd name="connsiteX32" fmla="*/ 1799705 w 3063780"/>
                <a:gd name="connsiteY32" fmla="*/ 3704458 h 3788705"/>
                <a:gd name="connsiteX33" fmla="*/ 1966554 w 3063780"/>
                <a:gd name="connsiteY33" fmla="*/ 3777395 h 3788705"/>
                <a:gd name="connsiteX34" fmla="*/ 2148718 w 3063780"/>
                <a:gd name="connsiteY34" fmla="*/ 3788705 h 3788705"/>
                <a:gd name="connsiteX35" fmla="*/ 2281610 w 3063780"/>
                <a:gd name="connsiteY35" fmla="*/ 3776391 h 3788705"/>
                <a:gd name="connsiteX36" fmla="*/ 2460248 w 3063780"/>
                <a:gd name="connsiteY36" fmla="*/ 3786777 h 3788705"/>
                <a:gd name="connsiteX37" fmla="*/ 2585517 w 3063780"/>
                <a:gd name="connsiteY37" fmla="*/ 3782261 h 3788705"/>
                <a:gd name="connsiteX38" fmla="*/ 2709862 w 3063780"/>
                <a:gd name="connsiteY38" fmla="*/ 3757185 h 3788705"/>
                <a:gd name="connsiteX39" fmla="*/ 2845000 w 3063780"/>
                <a:gd name="connsiteY39" fmla="*/ 3712043 h 3788705"/>
                <a:gd name="connsiteX40" fmla="*/ 2932218 w 3063780"/>
                <a:gd name="connsiteY40" fmla="*/ 3670922 h 3788705"/>
                <a:gd name="connsiteX41" fmla="*/ 2976918 w 3063780"/>
                <a:gd name="connsiteY41" fmla="*/ 3621207 h 3788705"/>
                <a:gd name="connsiteX42" fmla="*/ 3053683 w 3063780"/>
                <a:gd name="connsiteY42" fmla="*/ 3546670 h 3788705"/>
                <a:gd name="connsiteX43" fmla="*/ 3062891 w 3063780"/>
                <a:gd name="connsiteY43" fmla="*/ 3489966 h 3788705"/>
                <a:gd name="connsiteX44" fmla="*/ 3054697 w 3063780"/>
                <a:gd name="connsiteY44" fmla="*/ 3462275 h 3788705"/>
                <a:gd name="connsiteX45" fmla="*/ 2963119 w 3063780"/>
                <a:gd name="connsiteY45" fmla="*/ 3300662 h 3788705"/>
                <a:gd name="connsiteX46" fmla="*/ 2900726 w 3063780"/>
                <a:gd name="connsiteY46" fmla="*/ 3235454 h 3788705"/>
                <a:gd name="connsiteX47" fmla="*/ 2830334 w 3063780"/>
                <a:gd name="connsiteY47" fmla="*/ 3131041 h 3788705"/>
                <a:gd name="connsiteX48" fmla="*/ 2759233 w 3063780"/>
                <a:gd name="connsiteY48" fmla="*/ 3057258 h 3788705"/>
                <a:gd name="connsiteX49" fmla="*/ 2724872 w 3063780"/>
                <a:gd name="connsiteY49" fmla="*/ 2927553 h 3788705"/>
                <a:gd name="connsiteX50" fmla="*/ 2624301 w 3063780"/>
                <a:gd name="connsiteY50" fmla="*/ 2826607 h 3788705"/>
                <a:gd name="connsiteX51" fmla="*/ 2531478 w 3063780"/>
                <a:gd name="connsiteY51" fmla="*/ 2719021 h 3788705"/>
                <a:gd name="connsiteX52" fmla="*/ 2492525 w 3063780"/>
                <a:gd name="connsiteY52" fmla="*/ 2624723 h 3788705"/>
                <a:gd name="connsiteX53" fmla="*/ 2403522 w 3063780"/>
                <a:gd name="connsiteY53" fmla="*/ 2504924 h 3788705"/>
                <a:gd name="connsiteX54" fmla="*/ 2304388 w 3063780"/>
                <a:gd name="connsiteY54" fmla="*/ 2361419 h 3788705"/>
                <a:gd name="connsiteX55" fmla="*/ 2250626 w 3063780"/>
                <a:gd name="connsiteY55" fmla="*/ 2233337 h 3788705"/>
                <a:gd name="connsiteX56" fmla="*/ 2157513 w 3063780"/>
                <a:gd name="connsiteY56" fmla="*/ 2131174 h 3788705"/>
                <a:gd name="connsiteX57" fmla="*/ 2063048 w 3063780"/>
                <a:gd name="connsiteY57" fmla="*/ 2015486 h 3788705"/>
                <a:gd name="connsiteX58" fmla="*/ 1987774 w 3063780"/>
                <a:gd name="connsiteY58" fmla="*/ 1884338 h 3788705"/>
                <a:gd name="connsiteX59" fmla="*/ 1889816 w 3063780"/>
                <a:gd name="connsiteY59" fmla="*/ 1776620 h 3788705"/>
                <a:gd name="connsiteX60" fmla="*/ 1834337 w 3063780"/>
                <a:gd name="connsiteY60" fmla="*/ 1688483 h 3788705"/>
                <a:gd name="connsiteX61" fmla="*/ 1799321 w 3063780"/>
                <a:gd name="connsiteY61" fmla="*/ 1594245 h 3788705"/>
                <a:gd name="connsiteX62" fmla="*/ 1722663 w 3063780"/>
                <a:gd name="connsiteY62" fmla="*/ 1459657 h 3788705"/>
                <a:gd name="connsiteX63" fmla="*/ 1648278 w 3063780"/>
                <a:gd name="connsiteY63" fmla="*/ 1382249 h 3788705"/>
                <a:gd name="connsiteX64" fmla="*/ 1585648 w 3063780"/>
                <a:gd name="connsiteY64" fmla="*/ 1302411 h 3788705"/>
                <a:gd name="connsiteX65" fmla="*/ 1541185 w 3063780"/>
                <a:gd name="connsiteY65" fmla="*/ 1244120 h 3788705"/>
                <a:gd name="connsiteX66" fmla="*/ 1467516 w 3063780"/>
                <a:gd name="connsiteY66" fmla="*/ 1154319 h 3788705"/>
                <a:gd name="connsiteX67" fmla="*/ 1435353 w 3063780"/>
                <a:gd name="connsiteY67" fmla="*/ 1078472 h 3788705"/>
                <a:gd name="connsiteX68" fmla="*/ 1405265 w 3063780"/>
                <a:gd name="connsiteY68" fmla="*/ 978226 h 3788705"/>
                <a:gd name="connsiteX69" fmla="*/ 1352038 w 3063780"/>
                <a:gd name="connsiteY69" fmla="*/ 888888 h 3788705"/>
                <a:gd name="connsiteX70" fmla="*/ 1286272 w 3063780"/>
                <a:gd name="connsiteY70" fmla="*/ 806723 h 3788705"/>
                <a:gd name="connsiteX71" fmla="*/ 1224280 w 3063780"/>
                <a:gd name="connsiteY71" fmla="*/ 722036 h 3788705"/>
                <a:gd name="connsiteX72" fmla="*/ 1129461 w 3063780"/>
                <a:gd name="connsiteY72" fmla="*/ 619175 h 3788705"/>
                <a:gd name="connsiteX73" fmla="*/ 1039657 w 3063780"/>
                <a:gd name="connsiteY73" fmla="*/ 469030 h 3788705"/>
                <a:gd name="connsiteX74" fmla="*/ 908863 w 3063780"/>
                <a:gd name="connsiteY74" fmla="*/ 338934 h 3788705"/>
                <a:gd name="connsiteX75" fmla="*/ 842638 w 3063780"/>
                <a:gd name="connsiteY75" fmla="*/ 210130 h 3788705"/>
                <a:gd name="connsiteX76" fmla="*/ 768515 w 3063780"/>
                <a:gd name="connsiteY76" fmla="*/ 95922 h 3788705"/>
                <a:gd name="connsiteX77" fmla="*/ 690581 w 3063780"/>
                <a:gd name="connsiteY77" fmla="*/ 0 h 3788705"/>
                <a:gd name="connsiteX78" fmla="*/ 395746 w 3063780"/>
                <a:gd name="connsiteY78" fmla="*/ 75949 h 3788705"/>
                <a:gd name="connsiteX79" fmla="*/ 162757 w 3063780"/>
                <a:gd name="connsiteY79" fmla="*/ 121884 h 3788705"/>
                <a:gd name="connsiteX80" fmla="*/ 0 w 3063780"/>
                <a:gd name="connsiteY80" fmla="*/ 208397 h 3788705"/>
                <a:gd name="connsiteX81" fmla="*/ 95718 w 3063780"/>
                <a:gd name="connsiteY81" fmla="*/ 246307 h 3788705"/>
                <a:gd name="connsiteX82" fmla="*/ 104825 w 3063780"/>
                <a:gd name="connsiteY82" fmla="*/ 373827 h 3788705"/>
                <a:gd name="connsiteX83" fmla="*/ 196379 w 3063780"/>
                <a:gd name="connsiteY83" fmla="*/ 465793 h 3788705"/>
                <a:gd name="connsiteX0" fmla="*/ 196379 w 3063780"/>
                <a:gd name="connsiteY0" fmla="*/ 465793 h 3788705"/>
                <a:gd name="connsiteX1" fmla="*/ 271040 w 3063780"/>
                <a:gd name="connsiteY1" fmla="*/ 560592 h 3788705"/>
                <a:gd name="connsiteX2" fmla="*/ 320745 w 3063780"/>
                <a:gd name="connsiteY2" fmla="*/ 686736 h 3788705"/>
                <a:gd name="connsiteX3" fmla="*/ 407660 w 3063780"/>
                <a:gd name="connsiteY3" fmla="*/ 829712 h 3788705"/>
                <a:gd name="connsiteX4" fmla="*/ 445221 w 3063780"/>
                <a:gd name="connsiteY4" fmla="*/ 921185 h 3788705"/>
                <a:gd name="connsiteX5" fmla="*/ 475913 w 3063780"/>
                <a:gd name="connsiteY5" fmla="*/ 1016692 h 3788705"/>
                <a:gd name="connsiteX6" fmla="*/ 579086 w 3063780"/>
                <a:gd name="connsiteY6" fmla="*/ 1158417 h 3788705"/>
                <a:gd name="connsiteX7" fmla="*/ 637041 w 3063780"/>
                <a:gd name="connsiteY7" fmla="*/ 1257499 h 3788705"/>
                <a:gd name="connsiteX8" fmla="*/ 720211 w 3063780"/>
                <a:gd name="connsiteY8" fmla="*/ 1401126 h 3788705"/>
                <a:gd name="connsiteX9" fmla="*/ 756005 w 3063780"/>
                <a:gd name="connsiteY9" fmla="*/ 1498408 h 3788705"/>
                <a:gd name="connsiteX10" fmla="*/ 801111 w 3063780"/>
                <a:gd name="connsiteY10" fmla="*/ 1630277 h 3788705"/>
                <a:gd name="connsiteX11" fmla="*/ 837616 w 3063780"/>
                <a:gd name="connsiteY11" fmla="*/ 1760866 h 3788705"/>
                <a:gd name="connsiteX12" fmla="*/ 914756 w 3063780"/>
                <a:gd name="connsiteY12" fmla="*/ 1858082 h 3788705"/>
                <a:gd name="connsiteX13" fmla="*/ 986301 w 3063780"/>
                <a:gd name="connsiteY13" fmla="*/ 1973869 h 3788705"/>
                <a:gd name="connsiteX14" fmla="*/ 1011890 w 3063780"/>
                <a:gd name="connsiteY14" fmla="*/ 2085125 h 3788705"/>
                <a:gd name="connsiteX15" fmla="*/ 1058690 w 3063780"/>
                <a:gd name="connsiteY15" fmla="*/ 2187573 h 3788705"/>
                <a:gd name="connsiteX16" fmla="*/ 1073505 w 3063780"/>
                <a:gd name="connsiteY16" fmla="*/ 2279071 h 3788705"/>
                <a:gd name="connsiteX17" fmla="*/ 1092768 w 3063780"/>
                <a:gd name="connsiteY17" fmla="*/ 2391472 h 3788705"/>
                <a:gd name="connsiteX18" fmla="*/ 1132634 w 3063780"/>
                <a:gd name="connsiteY18" fmla="*/ 2538969 h 3788705"/>
                <a:gd name="connsiteX19" fmla="*/ 1171216 w 3063780"/>
                <a:gd name="connsiteY19" fmla="*/ 2663195 h 3788705"/>
                <a:gd name="connsiteX20" fmla="*/ 1189767 w 3063780"/>
                <a:gd name="connsiteY20" fmla="*/ 2773806 h 3788705"/>
                <a:gd name="connsiteX21" fmla="*/ 1214702 w 3063780"/>
                <a:gd name="connsiteY21" fmla="*/ 2882154 h 3788705"/>
                <a:gd name="connsiteX22" fmla="*/ 1248796 w 3063780"/>
                <a:gd name="connsiteY22" fmla="*/ 2952038 h 3788705"/>
                <a:gd name="connsiteX23" fmla="*/ 1265463 w 3063780"/>
                <a:gd name="connsiteY23" fmla="*/ 3092059 h 3788705"/>
                <a:gd name="connsiteX24" fmla="*/ 1312141 w 3063780"/>
                <a:gd name="connsiteY24" fmla="*/ 3182312 h 3788705"/>
                <a:gd name="connsiteX25" fmla="*/ 1330094 w 3063780"/>
                <a:gd name="connsiteY25" fmla="*/ 3261327 h 3788705"/>
                <a:gd name="connsiteX26" fmla="*/ 1344115 w 3063780"/>
                <a:gd name="connsiteY26" fmla="*/ 3330807 h 3788705"/>
                <a:gd name="connsiteX27" fmla="*/ 1382431 w 3063780"/>
                <a:gd name="connsiteY27" fmla="*/ 3419716 h 3788705"/>
                <a:gd name="connsiteX28" fmla="*/ 1439562 w 3063780"/>
                <a:gd name="connsiteY28" fmla="*/ 3548807 h 3788705"/>
                <a:gd name="connsiteX29" fmla="*/ 1506588 w 3063780"/>
                <a:gd name="connsiteY29" fmla="*/ 3544123 h 3788705"/>
                <a:gd name="connsiteX30" fmla="*/ 1601303 w 3063780"/>
                <a:gd name="connsiteY30" fmla="*/ 3625292 h 3788705"/>
                <a:gd name="connsiteX31" fmla="*/ 1687885 w 3063780"/>
                <a:gd name="connsiteY31" fmla="*/ 3649979 h 3788705"/>
                <a:gd name="connsiteX32" fmla="*/ 1799705 w 3063780"/>
                <a:gd name="connsiteY32" fmla="*/ 3704458 h 3788705"/>
                <a:gd name="connsiteX33" fmla="*/ 1966554 w 3063780"/>
                <a:gd name="connsiteY33" fmla="*/ 3777395 h 3788705"/>
                <a:gd name="connsiteX34" fmla="*/ 2148718 w 3063780"/>
                <a:gd name="connsiteY34" fmla="*/ 3788705 h 3788705"/>
                <a:gd name="connsiteX35" fmla="*/ 2281610 w 3063780"/>
                <a:gd name="connsiteY35" fmla="*/ 3776391 h 3788705"/>
                <a:gd name="connsiteX36" fmla="*/ 2460248 w 3063780"/>
                <a:gd name="connsiteY36" fmla="*/ 3786777 h 3788705"/>
                <a:gd name="connsiteX37" fmla="*/ 2585517 w 3063780"/>
                <a:gd name="connsiteY37" fmla="*/ 3782261 h 3788705"/>
                <a:gd name="connsiteX38" fmla="*/ 2709862 w 3063780"/>
                <a:gd name="connsiteY38" fmla="*/ 3757185 h 3788705"/>
                <a:gd name="connsiteX39" fmla="*/ 2845000 w 3063780"/>
                <a:gd name="connsiteY39" fmla="*/ 3712043 h 3788705"/>
                <a:gd name="connsiteX40" fmla="*/ 2932218 w 3063780"/>
                <a:gd name="connsiteY40" fmla="*/ 3670922 h 3788705"/>
                <a:gd name="connsiteX41" fmla="*/ 2976918 w 3063780"/>
                <a:gd name="connsiteY41" fmla="*/ 3621207 h 3788705"/>
                <a:gd name="connsiteX42" fmla="*/ 3053683 w 3063780"/>
                <a:gd name="connsiteY42" fmla="*/ 3546670 h 3788705"/>
                <a:gd name="connsiteX43" fmla="*/ 3062891 w 3063780"/>
                <a:gd name="connsiteY43" fmla="*/ 3489966 h 3788705"/>
                <a:gd name="connsiteX44" fmla="*/ 3054697 w 3063780"/>
                <a:gd name="connsiteY44" fmla="*/ 3462275 h 3788705"/>
                <a:gd name="connsiteX45" fmla="*/ 2963119 w 3063780"/>
                <a:gd name="connsiteY45" fmla="*/ 3300662 h 3788705"/>
                <a:gd name="connsiteX46" fmla="*/ 2900726 w 3063780"/>
                <a:gd name="connsiteY46" fmla="*/ 3235454 h 3788705"/>
                <a:gd name="connsiteX47" fmla="*/ 2830334 w 3063780"/>
                <a:gd name="connsiteY47" fmla="*/ 3131041 h 3788705"/>
                <a:gd name="connsiteX48" fmla="*/ 2759233 w 3063780"/>
                <a:gd name="connsiteY48" fmla="*/ 3057258 h 3788705"/>
                <a:gd name="connsiteX49" fmla="*/ 2724872 w 3063780"/>
                <a:gd name="connsiteY49" fmla="*/ 2927553 h 3788705"/>
                <a:gd name="connsiteX50" fmla="*/ 2624301 w 3063780"/>
                <a:gd name="connsiteY50" fmla="*/ 2826607 h 3788705"/>
                <a:gd name="connsiteX51" fmla="*/ 2531478 w 3063780"/>
                <a:gd name="connsiteY51" fmla="*/ 2719021 h 3788705"/>
                <a:gd name="connsiteX52" fmla="*/ 2492525 w 3063780"/>
                <a:gd name="connsiteY52" fmla="*/ 2624723 h 3788705"/>
                <a:gd name="connsiteX53" fmla="*/ 2403522 w 3063780"/>
                <a:gd name="connsiteY53" fmla="*/ 2504924 h 3788705"/>
                <a:gd name="connsiteX54" fmla="*/ 2304388 w 3063780"/>
                <a:gd name="connsiteY54" fmla="*/ 2361419 h 3788705"/>
                <a:gd name="connsiteX55" fmla="*/ 2250626 w 3063780"/>
                <a:gd name="connsiteY55" fmla="*/ 2233337 h 3788705"/>
                <a:gd name="connsiteX56" fmla="*/ 2157513 w 3063780"/>
                <a:gd name="connsiteY56" fmla="*/ 2131174 h 3788705"/>
                <a:gd name="connsiteX57" fmla="*/ 2063048 w 3063780"/>
                <a:gd name="connsiteY57" fmla="*/ 2015486 h 3788705"/>
                <a:gd name="connsiteX58" fmla="*/ 1987774 w 3063780"/>
                <a:gd name="connsiteY58" fmla="*/ 1884338 h 3788705"/>
                <a:gd name="connsiteX59" fmla="*/ 1889816 w 3063780"/>
                <a:gd name="connsiteY59" fmla="*/ 1776620 h 3788705"/>
                <a:gd name="connsiteX60" fmla="*/ 1834337 w 3063780"/>
                <a:gd name="connsiteY60" fmla="*/ 1688483 h 3788705"/>
                <a:gd name="connsiteX61" fmla="*/ 1799321 w 3063780"/>
                <a:gd name="connsiteY61" fmla="*/ 1594245 h 3788705"/>
                <a:gd name="connsiteX62" fmla="*/ 1722663 w 3063780"/>
                <a:gd name="connsiteY62" fmla="*/ 1459657 h 3788705"/>
                <a:gd name="connsiteX63" fmla="*/ 1648278 w 3063780"/>
                <a:gd name="connsiteY63" fmla="*/ 1382249 h 3788705"/>
                <a:gd name="connsiteX64" fmla="*/ 1585648 w 3063780"/>
                <a:gd name="connsiteY64" fmla="*/ 1302411 h 3788705"/>
                <a:gd name="connsiteX65" fmla="*/ 1541185 w 3063780"/>
                <a:gd name="connsiteY65" fmla="*/ 1244120 h 3788705"/>
                <a:gd name="connsiteX66" fmla="*/ 1467516 w 3063780"/>
                <a:gd name="connsiteY66" fmla="*/ 1154319 h 3788705"/>
                <a:gd name="connsiteX67" fmla="*/ 1435353 w 3063780"/>
                <a:gd name="connsiteY67" fmla="*/ 1078472 h 3788705"/>
                <a:gd name="connsiteX68" fmla="*/ 1405265 w 3063780"/>
                <a:gd name="connsiteY68" fmla="*/ 978226 h 3788705"/>
                <a:gd name="connsiteX69" fmla="*/ 1352038 w 3063780"/>
                <a:gd name="connsiteY69" fmla="*/ 888888 h 3788705"/>
                <a:gd name="connsiteX70" fmla="*/ 1286272 w 3063780"/>
                <a:gd name="connsiteY70" fmla="*/ 806723 h 3788705"/>
                <a:gd name="connsiteX71" fmla="*/ 1224280 w 3063780"/>
                <a:gd name="connsiteY71" fmla="*/ 722036 h 3788705"/>
                <a:gd name="connsiteX72" fmla="*/ 1129461 w 3063780"/>
                <a:gd name="connsiteY72" fmla="*/ 619175 h 3788705"/>
                <a:gd name="connsiteX73" fmla="*/ 1039657 w 3063780"/>
                <a:gd name="connsiteY73" fmla="*/ 469030 h 3788705"/>
                <a:gd name="connsiteX74" fmla="*/ 908863 w 3063780"/>
                <a:gd name="connsiteY74" fmla="*/ 338934 h 3788705"/>
                <a:gd name="connsiteX75" fmla="*/ 842638 w 3063780"/>
                <a:gd name="connsiteY75" fmla="*/ 210130 h 3788705"/>
                <a:gd name="connsiteX76" fmla="*/ 768515 w 3063780"/>
                <a:gd name="connsiteY76" fmla="*/ 95922 h 3788705"/>
                <a:gd name="connsiteX77" fmla="*/ 690581 w 3063780"/>
                <a:gd name="connsiteY77" fmla="*/ 0 h 3788705"/>
                <a:gd name="connsiteX78" fmla="*/ 395746 w 3063780"/>
                <a:gd name="connsiteY78" fmla="*/ 75949 h 3788705"/>
                <a:gd name="connsiteX79" fmla="*/ 162757 w 3063780"/>
                <a:gd name="connsiteY79" fmla="*/ 121884 h 3788705"/>
                <a:gd name="connsiteX80" fmla="*/ 0 w 3063780"/>
                <a:gd name="connsiteY80" fmla="*/ 208397 h 3788705"/>
                <a:gd name="connsiteX81" fmla="*/ 95718 w 3063780"/>
                <a:gd name="connsiteY81" fmla="*/ 246307 h 3788705"/>
                <a:gd name="connsiteX82" fmla="*/ 167348 w 3063780"/>
                <a:gd name="connsiteY82" fmla="*/ 373827 h 3788705"/>
                <a:gd name="connsiteX83" fmla="*/ 196379 w 3063780"/>
                <a:gd name="connsiteY83" fmla="*/ 465793 h 3788705"/>
                <a:gd name="connsiteX0" fmla="*/ 133856 w 3001257"/>
                <a:gd name="connsiteY0" fmla="*/ 465793 h 3788705"/>
                <a:gd name="connsiteX1" fmla="*/ 208517 w 3001257"/>
                <a:gd name="connsiteY1" fmla="*/ 560592 h 3788705"/>
                <a:gd name="connsiteX2" fmla="*/ 258222 w 3001257"/>
                <a:gd name="connsiteY2" fmla="*/ 686736 h 3788705"/>
                <a:gd name="connsiteX3" fmla="*/ 345137 w 3001257"/>
                <a:gd name="connsiteY3" fmla="*/ 829712 h 3788705"/>
                <a:gd name="connsiteX4" fmla="*/ 382698 w 3001257"/>
                <a:gd name="connsiteY4" fmla="*/ 921185 h 3788705"/>
                <a:gd name="connsiteX5" fmla="*/ 413390 w 3001257"/>
                <a:gd name="connsiteY5" fmla="*/ 1016692 h 3788705"/>
                <a:gd name="connsiteX6" fmla="*/ 516563 w 3001257"/>
                <a:gd name="connsiteY6" fmla="*/ 1158417 h 3788705"/>
                <a:gd name="connsiteX7" fmla="*/ 574518 w 3001257"/>
                <a:gd name="connsiteY7" fmla="*/ 1257499 h 3788705"/>
                <a:gd name="connsiteX8" fmla="*/ 657688 w 3001257"/>
                <a:gd name="connsiteY8" fmla="*/ 1401126 h 3788705"/>
                <a:gd name="connsiteX9" fmla="*/ 693482 w 3001257"/>
                <a:gd name="connsiteY9" fmla="*/ 1498408 h 3788705"/>
                <a:gd name="connsiteX10" fmla="*/ 738588 w 3001257"/>
                <a:gd name="connsiteY10" fmla="*/ 1630277 h 3788705"/>
                <a:gd name="connsiteX11" fmla="*/ 775093 w 3001257"/>
                <a:gd name="connsiteY11" fmla="*/ 1760866 h 3788705"/>
                <a:gd name="connsiteX12" fmla="*/ 852233 w 3001257"/>
                <a:gd name="connsiteY12" fmla="*/ 1858082 h 3788705"/>
                <a:gd name="connsiteX13" fmla="*/ 923778 w 3001257"/>
                <a:gd name="connsiteY13" fmla="*/ 1973869 h 3788705"/>
                <a:gd name="connsiteX14" fmla="*/ 949367 w 3001257"/>
                <a:gd name="connsiteY14" fmla="*/ 2085125 h 3788705"/>
                <a:gd name="connsiteX15" fmla="*/ 996167 w 3001257"/>
                <a:gd name="connsiteY15" fmla="*/ 2187573 h 3788705"/>
                <a:gd name="connsiteX16" fmla="*/ 1010982 w 3001257"/>
                <a:gd name="connsiteY16" fmla="*/ 2279071 h 3788705"/>
                <a:gd name="connsiteX17" fmla="*/ 1030245 w 3001257"/>
                <a:gd name="connsiteY17" fmla="*/ 2391472 h 3788705"/>
                <a:gd name="connsiteX18" fmla="*/ 1070111 w 3001257"/>
                <a:gd name="connsiteY18" fmla="*/ 2538969 h 3788705"/>
                <a:gd name="connsiteX19" fmla="*/ 1108693 w 3001257"/>
                <a:gd name="connsiteY19" fmla="*/ 2663195 h 3788705"/>
                <a:gd name="connsiteX20" fmla="*/ 1127244 w 3001257"/>
                <a:gd name="connsiteY20" fmla="*/ 2773806 h 3788705"/>
                <a:gd name="connsiteX21" fmla="*/ 1152179 w 3001257"/>
                <a:gd name="connsiteY21" fmla="*/ 2882154 h 3788705"/>
                <a:gd name="connsiteX22" fmla="*/ 1186273 w 3001257"/>
                <a:gd name="connsiteY22" fmla="*/ 2952038 h 3788705"/>
                <a:gd name="connsiteX23" fmla="*/ 1202940 w 3001257"/>
                <a:gd name="connsiteY23" fmla="*/ 3092059 h 3788705"/>
                <a:gd name="connsiteX24" fmla="*/ 1249618 w 3001257"/>
                <a:gd name="connsiteY24" fmla="*/ 3182312 h 3788705"/>
                <a:gd name="connsiteX25" fmla="*/ 1267571 w 3001257"/>
                <a:gd name="connsiteY25" fmla="*/ 3261327 h 3788705"/>
                <a:gd name="connsiteX26" fmla="*/ 1281592 w 3001257"/>
                <a:gd name="connsiteY26" fmla="*/ 3330807 h 3788705"/>
                <a:gd name="connsiteX27" fmla="*/ 1319908 w 3001257"/>
                <a:gd name="connsiteY27" fmla="*/ 3419716 h 3788705"/>
                <a:gd name="connsiteX28" fmla="*/ 1377039 w 3001257"/>
                <a:gd name="connsiteY28" fmla="*/ 3548807 h 3788705"/>
                <a:gd name="connsiteX29" fmla="*/ 1444065 w 3001257"/>
                <a:gd name="connsiteY29" fmla="*/ 3544123 h 3788705"/>
                <a:gd name="connsiteX30" fmla="*/ 1538780 w 3001257"/>
                <a:gd name="connsiteY30" fmla="*/ 3625292 h 3788705"/>
                <a:gd name="connsiteX31" fmla="*/ 1625362 w 3001257"/>
                <a:gd name="connsiteY31" fmla="*/ 3649979 h 3788705"/>
                <a:gd name="connsiteX32" fmla="*/ 1737182 w 3001257"/>
                <a:gd name="connsiteY32" fmla="*/ 3704458 h 3788705"/>
                <a:gd name="connsiteX33" fmla="*/ 1904031 w 3001257"/>
                <a:gd name="connsiteY33" fmla="*/ 3777395 h 3788705"/>
                <a:gd name="connsiteX34" fmla="*/ 2086195 w 3001257"/>
                <a:gd name="connsiteY34" fmla="*/ 3788705 h 3788705"/>
                <a:gd name="connsiteX35" fmla="*/ 2219087 w 3001257"/>
                <a:gd name="connsiteY35" fmla="*/ 3776391 h 3788705"/>
                <a:gd name="connsiteX36" fmla="*/ 2397725 w 3001257"/>
                <a:gd name="connsiteY36" fmla="*/ 3786777 h 3788705"/>
                <a:gd name="connsiteX37" fmla="*/ 2522994 w 3001257"/>
                <a:gd name="connsiteY37" fmla="*/ 3782261 h 3788705"/>
                <a:gd name="connsiteX38" fmla="*/ 2647339 w 3001257"/>
                <a:gd name="connsiteY38" fmla="*/ 3757185 h 3788705"/>
                <a:gd name="connsiteX39" fmla="*/ 2782477 w 3001257"/>
                <a:gd name="connsiteY39" fmla="*/ 3712043 h 3788705"/>
                <a:gd name="connsiteX40" fmla="*/ 2869695 w 3001257"/>
                <a:gd name="connsiteY40" fmla="*/ 3670922 h 3788705"/>
                <a:gd name="connsiteX41" fmla="*/ 2914395 w 3001257"/>
                <a:gd name="connsiteY41" fmla="*/ 3621207 h 3788705"/>
                <a:gd name="connsiteX42" fmla="*/ 2991160 w 3001257"/>
                <a:gd name="connsiteY42" fmla="*/ 3546670 h 3788705"/>
                <a:gd name="connsiteX43" fmla="*/ 3000368 w 3001257"/>
                <a:gd name="connsiteY43" fmla="*/ 3489966 h 3788705"/>
                <a:gd name="connsiteX44" fmla="*/ 2992174 w 3001257"/>
                <a:gd name="connsiteY44" fmla="*/ 3462275 h 3788705"/>
                <a:gd name="connsiteX45" fmla="*/ 2900596 w 3001257"/>
                <a:gd name="connsiteY45" fmla="*/ 3300662 h 3788705"/>
                <a:gd name="connsiteX46" fmla="*/ 2838203 w 3001257"/>
                <a:gd name="connsiteY46" fmla="*/ 3235454 h 3788705"/>
                <a:gd name="connsiteX47" fmla="*/ 2767811 w 3001257"/>
                <a:gd name="connsiteY47" fmla="*/ 3131041 h 3788705"/>
                <a:gd name="connsiteX48" fmla="*/ 2696710 w 3001257"/>
                <a:gd name="connsiteY48" fmla="*/ 3057258 h 3788705"/>
                <a:gd name="connsiteX49" fmla="*/ 2662349 w 3001257"/>
                <a:gd name="connsiteY49" fmla="*/ 2927553 h 3788705"/>
                <a:gd name="connsiteX50" fmla="*/ 2561778 w 3001257"/>
                <a:gd name="connsiteY50" fmla="*/ 2826607 h 3788705"/>
                <a:gd name="connsiteX51" fmla="*/ 2468955 w 3001257"/>
                <a:gd name="connsiteY51" fmla="*/ 2719021 h 3788705"/>
                <a:gd name="connsiteX52" fmla="*/ 2430002 w 3001257"/>
                <a:gd name="connsiteY52" fmla="*/ 2624723 h 3788705"/>
                <a:gd name="connsiteX53" fmla="*/ 2340999 w 3001257"/>
                <a:gd name="connsiteY53" fmla="*/ 2504924 h 3788705"/>
                <a:gd name="connsiteX54" fmla="*/ 2241865 w 3001257"/>
                <a:gd name="connsiteY54" fmla="*/ 2361419 h 3788705"/>
                <a:gd name="connsiteX55" fmla="*/ 2188103 w 3001257"/>
                <a:gd name="connsiteY55" fmla="*/ 2233337 h 3788705"/>
                <a:gd name="connsiteX56" fmla="*/ 2094990 w 3001257"/>
                <a:gd name="connsiteY56" fmla="*/ 2131174 h 3788705"/>
                <a:gd name="connsiteX57" fmla="*/ 2000525 w 3001257"/>
                <a:gd name="connsiteY57" fmla="*/ 2015486 h 3788705"/>
                <a:gd name="connsiteX58" fmla="*/ 1925251 w 3001257"/>
                <a:gd name="connsiteY58" fmla="*/ 1884338 h 3788705"/>
                <a:gd name="connsiteX59" fmla="*/ 1827293 w 3001257"/>
                <a:gd name="connsiteY59" fmla="*/ 1776620 h 3788705"/>
                <a:gd name="connsiteX60" fmla="*/ 1771814 w 3001257"/>
                <a:gd name="connsiteY60" fmla="*/ 1688483 h 3788705"/>
                <a:gd name="connsiteX61" fmla="*/ 1736798 w 3001257"/>
                <a:gd name="connsiteY61" fmla="*/ 1594245 h 3788705"/>
                <a:gd name="connsiteX62" fmla="*/ 1660140 w 3001257"/>
                <a:gd name="connsiteY62" fmla="*/ 1459657 h 3788705"/>
                <a:gd name="connsiteX63" fmla="*/ 1585755 w 3001257"/>
                <a:gd name="connsiteY63" fmla="*/ 1382249 h 3788705"/>
                <a:gd name="connsiteX64" fmla="*/ 1523125 w 3001257"/>
                <a:gd name="connsiteY64" fmla="*/ 1302411 h 3788705"/>
                <a:gd name="connsiteX65" fmla="*/ 1478662 w 3001257"/>
                <a:gd name="connsiteY65" fmla="*/ 1244120 h 3788705"/>
                <a:gd name="connsiteX66" fmla="*/ 1404993 w 3001257"/>
                <a:gd name="connsiteY66" fmla="*/ 1154319 h 3788705"/>
                <a:gd name="connsiteX67" fmla="*/ 1372830 w 3001257"/>
                <a:gd name="connsiteY67" fmla="*/ 1078472 h 3788705"/>
                <a:gd name="connsiteX68" fmla="*/ 1342742 w 3001257"/>
                <a:gd name="connsiteY68" fmla="*/ 978226 h 3788705"/>
                <a:gd name="connsiteX69" fmla="*/ 1289515 w 3001257"/>
                <a:gd name="connsiteY69" fmla="*/ 888888 h 3788705"/>
                <a:gd name="connsiteX70" fmla="*/ 1223749 w 3001257"/>
                <a:gd name="connsiteY70" fmla="*/ 806723 h 3788705"/>
                <a:gd name="connsiteX71" fmla="*/ 1161757 w 3001257"/>
                <a:gd name="connsiteY71" fmla="*/ 722036 h 3788705"/>
                <a:gd name="connsiteX72" fmla="*/ 1066938 w 3001257"/>
                <a:gd name="connsiteY72" fmla="*/ 619175 h 3788705"/>
                <a:gd name="connsiteX73" fmla="*/ 977134 w 3001257"/>
                <a:gd name="connsiteY73" fmla="*/ 469030 h 3788705"/>
                <a:gd name="connsiteX74" fmla="*/ 846340 w 3001257"/>
                <a:gd name="connsiteY74" fmla="*/ 338934 h 3788705"/>
                <a:gd name="connsiteX75" fmla="*/ 780115 w 3001257"/>
                <a:gd name="connsiteY75" fmla="*/ 210130 h 3788705"/>
                <a:gd name="connsiteX76" fmla="*/ 705992 w 3001257"/>
                <a:gd name="connsiteY76" fmla="*/ 95922 h 3788705"/>
                <a:gd name="connsiteX77" fmla="*/ 628058 w 3001257"/>
                <a:gd name="connsiteY77" fmla="*/ 0 h 3788705"/>
                <a:gd name="connsiteX78" fmla="*/ 333223 w 3001257"/>
                <a:gd name="connsiteY78" fmla="*/ 75949 h 3788705"/>
                <a:gd name="connsiteX79" fmla="*/ 100234 w 3001257"/>
                <a:gd name="connsiteY79" fmla="*/ 121884 h 3788705"/>
                <a:gd name="connsiteX80" fmla="*/ 0 w 3001257"/>
                <a:gd name="connsiteY80" fmla="*/ 184951 h 3788705"/>
                <a:gd name="connsiteX81" fmla="*/ 33195 w 3001257"/>
                <a:gd name="connsiteY81" fmla="*/ 246307 h 3788705"/>
                <a:gd name="connsiteX82" fmla="*/ 104825 w 3001257"/>
                <a:gd name="connsiteY82" fmla="*/ 373827 h 3788705"/>
                <a:gd name="connsiteX83" fmla="*/ 133856 w 3001257"/>
                <a:gd name="connsiteY83" fmla="*/ 465793 h 3788705"/>
                <a:gd name="connsiteX0" fmla="*/ 133856 w 3001257"/>
                <a:gd name="connsiteY0" fmla="*/ 465793 h 3788705"/>
                <a:gd name="connsiteX1" fmla="*/ 208517 w 3001257"/>
                <a:gd name="connsiteY1" fmla="*/ 560592 h 3788705"/>
                <a:gd name="connsiteX2" fmla="*/ 258222 w 3001257"/>
                <a:gd name="connsiteY2" fmla="*/ 686736 h 3788705"/>
                <a:gd name="connsiteX3" fmla="*/ 345137 w 3001257"/>
                <a:gd name="connsiteY3" fmla="*/ 829712 h 3788705"/>
                <a:gd name="connsiteX4" fmla="*/ 382698 w 3001257"/>
                <a:gd name="connsiteY4" fmla="*/ 921185 h 3788705"/>
                <a:gd name="connsiteX5" fmla="*/ 413390 w 3001257"/>
                <a:gd name="connsiteY5" fmla="*/ 1016692 h 3788705"/>
                <a:gd name="connsiteX6" fmla="*/ 516563 w 3001257"/>
                <a:gd name="connsiteY6" fmla="*/ 1158417 h 3788705"/>
                <a:gd name="connsiteX7" fmla="*/ 574518 w 3001257"/>
                <a:gd name="connsiteY7" fmla="*/ 1257499 h 3788705"/>
                <a:gd name="connsiteX8" fmla="*/ 657688 w 3001257"/>
                <a:gd name="connsiteY8" fmla="*/ 1401126 h 3788705"/>
                <a:gd name="connsiteX9" fmla="*/ 693482 w 3001257"/>
                <a:gd name="connsiteY9" fmla="*/ 1498408 h 3788705"/>
                <a:gd name="connsiteX10" fmla="*/ 738588 w 3001257"/>
                <a:gd name="connsiteY10" fmla="*/ 1630277 h 3788705"/>
                <a:gd name="connsiteX11" fmla="*/ 775093 w 3001257"/>
                <a:gd name="connsiteY11" fmla="*/ 1760866 h 3788705"/>
                <a:gd name="connsiteX12" fmla="*/ 852233 w 3001257"/>
                <a:gd name="connsiteY12" fmla="*/ 1858082 h 3788705"/>
                <a:gd name="connsiteX13" fmla="*/ 892517 w 3001257"/>
                <a:gd name="connsiteY13" fmla="*/ 1973869 h 3788705"/>
                <a:gd name="connsiteX14" fmla="*/ 949367 w 3001257"/>
                <a:gd name="connsiteY14" fmla="*/ 2085125 h 3788705"/>
                <a:gd name="connsiteX15" fmla="*/ 996167 w 3001257"/>
                <a:gd name="connsiteY15" fmla="*/ 2187573 h 3788705"/>
                <a:gd name="connsiteX16" fmla="*/ 1010982 w 3001257"/>
                <a:gd name="connsiteY16" fmla="*/ 2279071 h 3788705"/>
                <a:gd name="connsiteX17" fmla="*/ 1030245 w 3001257"/>
                <a:gd name="connsiteY17" fmla="*/ 2391472 h 3788705"/>
                <a:gd name="connsiteX18" fmla="*/ 1070111 w 3001257"/>
                <a:gd name="connsiteY18" fmla="*/ 2538969 h 3788705"/>
                <a:gd name="connsiteX19" fmla="*/ 1108693 w 3001257"/>
                <a:gd name="connsiteY19" fmla="*/ 2663195 h 3788705"/>
                <a:gd name="connsiteX20" fmla="*/ 1127244 w 3001257"/>
                <a:gd name="connsiteY20" fmla="*/ 2773806 h 3788705"/>
                <a:gd name="connsiteX21" fmla="*/ 1152179 w 3001257"/>
                <a:gd name="connsiteY21" fmla="*/ 2882154 h 3788705"/>
                <a:gd name="connsiteX22" fmla="*/ 1186273 w 3001257"/>
                <a:gd name="connsiteY22" fmla="*/ 2952038 h 3788705"/>
                <a:gd name="connsiteX23" fmla="*/ 1202940 w 3001257"/>
                <a:gd name="connsiteY23" fmla="*/ 3092059 h 3788705"/>
                <a:gd name="connsiteX24" fmla="*/ 1249618 w 3001257"/>
                <a:gd name="connsiteY24" fmla="*/ 3182312 h 3788705"/>
                <a:gd name="connsiteX25" fmla="*/ 1267571 w 3001257"/>
                <a:gd name="connsiteY25" fmla="*/ 3261327 h 3788705"/>
                <a:gd name="connsiteX26" fmla="*/ 1281592 w 3001257"/>
                <a:gd name="connsiteY26" fmla="*/ 3330807 h 3788705"/>
                <a:gd name="connsiteX27" fmla="*/ 1319908 w 3001257"/>
                <a:gd name="connsiteY27" fmla="*/ 3419716 h 3788705"/>
                <a:gd name="connsiteX28" fmla="*/ 1377039 w 3001257"/>
                <a:gd name="connsiteY28" fmla="*/ 3548807 h 3788705"/>
                <a:gd name="connsiteX29" fmla="*/ 1444065 w 3001257"/>
                <a:gd name="connsiteY29" fmla="*/ 3544123 h 3788705"/>
                <a:gd name="connsiteX30" fmla="*/ 1538780 w 3001257"/>
                <a:gd name="connsiteY30" fmla="*/ 3625292 h 3788705"/>
                <a:gd name="connsiteX31" fmla="*/ 1625362 w 3001257"/>
                <a:gd name="connsiteY31" fmla="*/ 3649979 h 3788705"/>
                <a:gd name="connsiteX32" fmla="*/ 1737182 w 3001257"/>
                <a:gd name="connsiteY32" fmla="*/ 3704458 h 3788705"/>
                <a:gd name="connsiteX33" fmla="*/ 1904031 w 3001257"/>
                <a:gd name="connsiteY33" fmla="*/ 3777395 h 3788705"/>
                <a:gd name="connsiteX34" fmla="*/ 2086195 w 3001257"/>
                <a:gd name="connsiteY34" fmla="*/ 3788705 h 3788705"/>
                <a:gd name="connsiteX35" fmla="*/ 2219087 w 3001257"/>
                <a:gd name="connsiteY35" fmla="*/ 3776391 h 3788705"/>
                <a:gd name="connsiteX36" fmla="*/ 2397725 w 3001257"/>
                <a:gd name="connsiteY36" fmla="*/ 3786777 h 3788705"/>
                <a:gd name="connsiteX37" fmla="*/ 2522994 w 3001257"/>
                <a:gd name="connsiteY37" fmla="*/ 3782261 h 3788705"/>
                <a:gd name="connsiteX38" fmla="*/ 2647339 w 3001257"/>
                <a:gd name="connsiteY38" fmla="*/ 3757185 h 3788705"/>
                <a:gd name="connsiteX39" fmla="*/ 2782477 w 3001257"/>
                <a:gd name="connsiteY39" fmla="*/ 3712043 h 3788705"/>
                <a:gd name="connsiteX40" fmla="*/ 2869695 w 3001257"/>
                <a:gd name="connsiteY40" fmla="*/ 3670922 h 3788705"/>
                <a:gd name="connsiteX41" fmla="*/ 2914395 w 3001257"/>
                <a:gd name="connsiteY41" fmla="*/ 3621207 h 3788705"/>
                <a:gd name="connsiteX42" fmla="*/ 2991160 w 3001257"/>
                <a:gd name="connsiteY42" fmla="*/ 3546670 h 3788705"/>
                <a:gd name="connsiteX43" fmla="*/ 3000368 w 3001257"/>
                <a:gd name="connsiteY43" fmla="*/ 3489966 h 3788705"/>
                <a:gd name="connsiteX44" fmla="*/ 2992174 w 3001257"/>
                <a:gd name="connsiteY44" fmla="*/ 3462275 h 3788705"/>
                <a:gd name="connsiteX45" fmla="*/ 2900596 w 3001257"/>
                <a:gd name="connsiteY45" fmla="*/ 3300662 h 3788705"/>
                <a:gd name="connsiteX46" fmla="*/ 2838203 w 3001257"/>
                <a:gd name="connsiteY46" fmla="*/ 3235454 h 3788705"/>
                <a:gd name="connsiteX47" fmla="*/ 2767811 w 3001257"/>
                <a:gd name="connsiteY47" fmla="*/ 3131041 h 3788705"/>
                <a:gd name="connsiteX48" fmla="*/ 2696710 w 3001257"/>
                <a:gd name="connsiteY48" fmla="*/ 3057258 h 3788705"/>
                <a:gd name="connsiteX49" fmla="*/ 2662349 w 3001257"/>
                <a:gd name="connsiteY49" fmla="*/ 2927553 h 3788705"/>
                <a:gd name="connsiteX50" fmla="*/ 2561778 w 3001257"/>
                <a:gd name="connsiteY50" fmla="*/ 2826607 h 3788705"/>
                <a:gd name="connsiteX51" fmla="*/ 2468955 w 3001257"/>
                <a:gd name="connsiteY51" fmla="*/ 2719021 h 3788705"/>
                <a:gd name="connsiteX52" fmla="*/ 2430002 w 3001257"/>
                <a:gd name="connsiteY52" fmla="*/ 2624723 h 3788705"/>
                <a:gd name="connsiteX53" fmla="*/ 2340999 w 3001257"/>
                <a:gd name="connsiteY53" fmla="*/ 2504924 h 3788705"/>
                <a:gd name="connsiteX54" fmla="*/ 2241865 w 3001257"/>
                <a:gd name="connsiteY54" fmla="*/ 2361419 h 3788705"/>
                <a:gd name="connsiteX55" fmla="*/ 2188103 w 3001257"/>
                <a:gd name="connsiteY55" fmla="*/ 2233337 h 3788705"/>
                <a:gd name="connsiteX56" fmla="*/ 2094990 w 3001257"/>
                <a:gd name="connsiteY56" fmla="*/ 2131174 h 3788705"/>
                <a:gd name="connsiteX57" fmla="*/ 2000525 w 3001257"/>
                <a:gd name="connsiteY57" fmla="*/ 2015486 h 3788705"/>
                <a:gd name="connsiteX58" fmla="*/ 1925251 w 3001257"/>
                <a:gd name="connsiteY58" fmla="*/ 1884338 h 3788705"/>
                <a:gd name="connsiteX59" fmla="*/ 1827293 w 3001257"/>
                <a:gd name="connsiteY59" fmla="*/ 1776620 h 3788705"/>
                <a:gd name="connsiteX60" fmla="*/ 1771814 w 3001257"/>
                <a:gd name="connsiteY60" fmla="*/ 1688483 h 3788705"/>
                <a:gd name="connsiteX61" fmla="*/ 1736798 w 3001257"/>
                <a:gd name="connsiteY61" fmla="*/ 1594245 h 3788705"/>
                <a:gd name="connsiteX62" fmla="*/ 1660140 w 3001257"/>
                <a:gd name="connsiteY62" fmla="*/ 1459657 h 3788705"/>
                <a:gd name="connsiteX63" fmla="*/ 1585755 w 3001257"/>
                <a:gd name="connsiteY63" fmla="*/ 1382249 h 3788705"/>
                <a:gd name="connsiteX64" fmla="*/ 1523125 w 3001257"/>
                <a:gd name="connsiteY64" fmla="*/ 1302411 h 3788705"/>
                <a:gd name="connsiteX65" fmla="*/ 1478662 w 3001257"/>
                <a:gd name="connsiteY65" fmla="*/ 1244120 h 3788705"/>
                <a:gd name="connsiteX66" fmla="*/ 1404993 w 3001257"/>
                <a:gd name="connsiteY66" fmla="*/ 1154319 h 3788705"/>
                <a:gd name="connsiteX67" fmla="*/ 1372830 w 3001257"/>
                <a:gd name="connsiteY67" fmla="*/ 1078472 h 3788705"/>
                <a:gd name="connsiteX68" fmla="*/ 1342742 w 3001257"/>
                <a:gd name="connsiteY68" fmla="*/ 978226 h 3788705"/>
                <a:gd name="connsiteX69" fmla="*/ 1289515 w 3001257"/>
                <a:gd name="connsiteY69" fmla="*/ 888888 h 3788705"/>
                <a:gd name="connsiteX70" fmla="*/ 1223749 w 3001257"/>
                <a:gd name="connsiteY70" fmla="*/ 806723 h 3788705"/>
                <a:gd name="connsiteX71" fmla="*/ 1161757 w 3001257"/>
                <a:gd name="connsiteY71" fmla="*/ 722036 h 3788705"/>
                <a:gd name="connsiteX72" fmla="*/ 1066938 w 3001257"/>
                <a:gd name="connsiteY72" fmla="*/ 619175 h 3788705"/>
                <a:gd name="connsiteX73" fmla="*/ 977134 w 3001257"/>
                <a:gd name="connsiteY73" fmla="*/ 469030 h 3788705"/>
                <a:gd name="connsiteX74" fmla="*/ 846340 w 3001257"/>
                <a:gd name="connsiteY74" fmla="*/ 338934 h 3788705"/>
                <a:gd name="connsiteX75" fmla="*/ 780115 w 3001257"/>
                <a:gd name="connsiteY75" fmla="*/ 210130 h 3788705"/>
                <a:gd name="connsiteX76" fmla="*/ 705992 w 3001257"/>
                <a:gd name="connsiteY76" fmla="*/ 95922 h 3788705"/>
                <a:gd name="connsiteX77" fmla="*/ 628058 w 3001257"/>
                <a:gd name="connsiteY77" fmla="*/ 0 h 3788705"/>
                <a:gd name="connsiteX78" fmla="*/ 333223 w 3001257"/>
                <a:gd name="connsiteY78" fmla="*/ 75949 h 3788705"/>
                <a:gd name="connsiteX79" fmla="*/ 100234 w 3001257"/>
                <a:gd name="connsiteY79" fmla="*/ 121884 h 3788705"/>
                <a:gd name="connsiteX80" fmla="*/ 0 w 3001257"/>
                <a:gd name="connsiteY80" fmla="*/ 184951 h 3788705"/>
                <a:gd name="connsiteX81" fmla="*/ 33195 w 3001257"/>
                <a:gd name="connsiteY81" fmla="*/ 246307 h 3788705"/>
                <a:gd name="connsiteX82" fmla="*/ 104825 w 3001257"/>
                <a:gd name="connsiteY82" fmla="*/ 373827 h 3788705"/>
                <a:gd name="connsiteX83" fmla="*/ 133856 w 3001257"/>
                <a:gd name="connsiteY83" fmla="*/ 465793 h 3788705"/>
                <a:gd name="connsiteX0" fmla="*/ 133856 w 3001257"/>
                <a:gd name="connsiteY0" fmla="*/ 465793 h 3788705"/>
                <a:gd name="connsiteX1" fmla="*/ 208517 w 3001257"/>
                <a:gd name="connsiteY1" fmla="*/ 560592 h 3788705"/>
                <a:gd name="connsiteX2" fmla="*/ 258222 w 3001257"/>
                <a:gd name="connsiteY2" fmla="*/ 686736 h 3788705"/>
                <a:gd name="connsiteX3" fmla="*/ 345137 w 3001257"/>
                <a:gd name="connsiteY3" fmla="*/ 829712 h 3788705"/>
                <a:gd name="connsiteX4" fmla="*/ 382698 w 3001257"/>
                <a:gd name="connsiteY4" fmla="*/ 921185 h 3788705"/>
                <a:gd name="connsiteX5" fmla="*/ 413390 w 3001257"/>
                <a:gd name="connsiteY5" fmla="*/ 1016692 h 3788705"/>
                <a:gd name="connsiteX6" fmla="*/ 516563 w 3001257"/>
                <a:gd name="connsiteY6" fmla="*/ 1158417 h 3788705"/>
                <a:gd name="connsiteX7" fmla="*/ 574518 w 3001257"/>
                <a:gd name="connsiteY7" fmla="*/ 1257499 h 3788705"/>
                <a:gd name="connsiteX8" fmla="*/ 657688 w 3001257"/>
                <a:gd name="connsiteY8" fmla="*/ 1401126 h 3788705"/>
                <a:gd name="connsiteX9" fmla="*/ 693482 w 3001257"/>
                <a:gd name="connsiteY9" fmla="*/ 1498408 h 3788705"/>
                <a:gd name="connsiteX10" fmla="*/ 738588 w 3001257"/>
                <a:gd name="connsiteY10" fmla="*/ 1630277 h 3788705"/>
                <a:gd name="connsiteX11" fmla="*/ 775093 w 3001257"/>
                <a:gd name="connsiteY11" fmla="*/ 1760866 h 3788705"/>
                <a:gd name="connsiteX12" fmla="*/ 828787 w 3001257"/>
                <a:gd name="connsiteY12" fmla="*/ 1850267 h 3788705"/>
                <a:gd name="connsiteX13" fmla="*/ 892517 w 3001257"/>
                <a:gd name="connsiteY13" fmla="*/ 1973869 h 3788705"/>
                <a:gd name="connsiteX14" fmla="*/ 949367 w 3001257"/>
                <a:gd name="connsiteY14" fmla="*/ 2085125 h 3788705"/>
                <a:gd name="connsiteX15" fmla="*/ 996167 w 3001257"/>
                <a:gd name="connsiteY15" fmla="*/ 2187573 h 3788705"/>
                <a:gd name="connsiteX16" fmla="*/ 1010982 w 3001257"/>
                <a:gd name="connsiteY16" fmla="*/ 2279071 h 3788705"/>
                <a:gd name="connsiteX17" fmla="*/ 1030245 w 3001257"/>
                <a:gd name="connsiteY17" fmla="*/ 2391472 h 3788705"/>
                <a:gd name="connsiteX18" fmla="*/ 1070111 w 3001257"/>
                <a:gd name="connsiteY18" fmla="*/ 2538969 h 3788705"/>
                <a:gd name="connsiteX19" fmla="*/ 1108693 w 3001257"/>
                <a:gd name="connsiteY19" fmla="*/ 2663195 h 3788705"/>
                <a:gd name="connsiteX20" fmla="*/ 1127244 w 3001257"/>
                <a:gd name="connsiteY20" fmla="*/ 2773806 h 3788705"/>
                <a:gd name="connsiteX21" fmla="*/ 1152179 w 3001257"/>
                <a:gd name="connsiteY21" fmla="*/ 2882154 h 3788705"/>
                <a:gd name="connsiteX22" fmla="*/ 1186273 w 3001257"/>
                <a:gd name="connsiteY22" fmla="*/ 2952038 h 3788705"/>
                <a:gd name="connsiteX23" fmla="*/ 1202940 w 3001257"/>
                <a:gd name="connsiteY23" fmla="*/ 3092059 h 3788705"/>
                <a:gd name="connsiteX24" fmla="*/ 1249618 w 3001257"/>
                <a:gd name="connsiteY24" fmla="*/ 3182312 h 3788705"/>
                <a:gd name="connsiteX25" fmla="*/ 1267571 w 3001257"/>
                <a:gd name="connsiteY25" fmla="*/ 3261327 h 3788705"/>
                <a:gd name="connsiteX26" fmla="*/ 1281592 w 3001257"/>
                <a:gd name="connsiteY26" fmla="*/ 3330807 h 3788705"/>
                <a:gd name="connsiteX27" fmla="*/ 1319908 w 3001257"/>
                <a:gd name="connsiteY27" fmla="*/ 3419716 h 3788705"/>
                <a:gd name="connsiteX28" fmla="*/ 1377039 w 3001257"/>
                <a:gd name="connsiteY28" fmla="*/ 3548807 h 3788705"/>
                <a:gd name="connsiteX29" fmla="*/ 1444065 w 3001257"/>
                <a:gd name="connsiteY29" fmla="*/ 3544123 h 3788705"/>
                <a:gd name="connsiteX30" fmla="*/ 1538780 w 3001257"/>
                <a:gd name="connsiteY30" fmla="*/ 3625292 h 3788705"/>
                <a:gd name="connsiteX31" fmla="*/ 1625362 w 3001257"/>
                <a:gd name="connsiteY31" fmla="*/ 3649979 h 3788705"/>
                <a:gd name="connsiteX32" fmla="*/ 1737182 w 3001257"/>
                <a:gd name="connsiteY32" fmla="*/ 3704458 h 3788705"/>
                <a:gd name="connsiteX33" fmla="*/ 1904031 w 3001257"/>
                <a:gd name="connsiteY33" fmla="*/ 3777395 h 3788705"/>
                <a:gd name="connsiteX34" fmla="*/ 2086195 w 3001257"/>
                <a:gd name="connsiteY34" fmla="*/ 3788705 h 3788705"/>
                <a:gd name="connsiteX35" fmla="*/ 2219087 w 3001257"/>
                <a:gd name="connsiteY35" fmla="*/ 3776391 h 3788705"/>
                <a:gd name="connsiteX36" fmla="*/ 2397725 w 3001257"/>
                <a:gd name="connsiteY36" fmla="*/ 3786777 h 3788705"/>
                <a:gd name="connsiteX37" fmla="*/ 2522994 w 3001257"/>
                <a:gd name="connsiteY37" fmla="*/ 3782261 h 3788705"/>
                <a:gd name="connsiteX38" fmla="*/ 2647339 w 3001257"/>
                <a:gd name="connsiteY38" fmla="*/ 3757185 h 3788705"/>
                <a:gd name="connsiteX39" fmla="*/ 2782477 w 3001257"/>
                <a:gd name="connsiteY39" fmla="*/ 3712043 h 3788705"/>
                <a:gd name="connsiteX40" fmla="*/ 2869695 w 3001257"/>
                <a:gd name="connsiteY40" fmla="*/ 3670922 h 3788705"/>
                <a:gd name="connsiteX41" fmla="*/ 2914395 w 3001257"/>
                <a:gd name="connsiteY41" fmla="*/ 3621207 h 3788705"/>
                <a:gd name="connsiteX42" fmla="*/ 2991160 w 3001257"/>
                <a:gd name="connsiteY42" fmla="*/ 3546670 h 3788705"/>
                <a:gd name="connsiteX43" fmla="*/ 3000368 w 3001257"/>
                <a:gd name="connsiteY43" fmla="*/ 3489966 h 3788705"/>
                <a:gd name="connsiteX44" fmla="*/ 2992174 w 3001257"/>
                <a:gd name="connsiteY44" fmla="*/ 3462275 h 3788705"/>
                <a:gd name="connsiteX45" fmla="*/ 2900596 w 3001257"/>
                <a:gd name="connsiteY45" fmla="*/ 3300662 h 3788705"/>
                <a:gd name="connsiteX46" fmla="*/ 2838203 w 3001257"/>
                <a:gd name="connsiteY46" fmla="*/ 3235454 h 3788705"/>
                <a:gd name="connsiteX47" fmla="*/ 2767811 w 3001257"/>
                <a:gd name="connsiteY47" fmla="*/ 3131041 h 3788705"/>
                <a:gd name="connsiteX48" fmla="*/ 2696710 w 3001257"/>
                <a:gd name="connsiteY48" fmla="*/ 3057258 h 3788705"/>
                <a:gd name="connsiteX49" fmla="*/ 2662349 w 3001257"/>
                <a:gd name="connsiteY49" fmla="*/ 2927553 h 3788705"/>
                <a:gd name="connsiteX50" fmla="*/ 2561778 w 3001257"/>
                <a:gd name="connsiteY50" fmla="*/ 2826607 h 3788705"/>
                <a:gd name="connsiteX51" fmla="*/ 2468955 w 3001257"/>
                <a:gd name="connsiteY51" fmla="*/ 2719021 h 3788705"/>
                <a:gd name="connsiteX52" fmla="*/ 2430002 w 3001257"/>
                <a:gd name="connsiteY52" fmla="*/ 2624723 h 3788705"/>
                <a:gd name="connsiteX53" fmla="*/ 2340999 w 3001257"/>
                <a:gd name="connsiteY53" fmla="*/ 2504924 h 3788705"/>
                <a:gd name="connsiteX54" fmla="*/ 2241865 w 3001257"/>
                <a:gd name="connsiteY54" fmla="*/ 2361419 h 3788705"/>
                <a:gd name="connsiteX55" fmla="*/ 2188103 w 3001257"/>
                <a:gd name="connsiteY55" fmla="*/ 2233337 h 3788705"/>
                <a:gd name="connsiteX56" fmla="*/ 2094990 w 3001257"/>
                <a:gd name="connsiteY56" fmla="*/ 2131174 h 3788705"/>
                <a:gd name="connsiteX57" fmla="*/ 2000525 w 3001257"/>
                <a:gd name="connsiteY57" fmla="*/ 2015486 h 3788705"/>
                <a:gd name="connsiteX58" fmla="*/ 1925251 w 3001257"/>
                <a:gd name="connsiteY58" fmla="*/ 1884338 h 3788705"/>
                <a:gd name="connsiteX59" fmla="*/ 1827293 w 3001257"/>
                <a:gd name="connsiteY59" fmla="*/ 1776620 h 3788705"/>
                <a:gd name="connsiteX60" fmla="*/ 1771814 w 3001257"/>
                <a:gd name="connsiteY60" fmla="*/ 1688483 h 3788705"/>
                <a:gd name="connsiteX61" fmla="*/ 1736798 w 3001257"/>
                <a:gd name="connsiteY61" fmla="*/ 1594245 h 3788705"/>
                <a:gd name="connsiteX62" fmla="*/ 1660140 w 3001257"/>
                <a:gd name="connsiteY62" fmla="*/ 1459657 h 3788705"/>
                <a:gd name="connsiteX63" fmla="*/ 1585755 w 3001257"/>
                <a:gd name="connsiteY63" fmla="*/ 1382249 h 3788705"/>
                <a:gd name="connsiteX64" fmla="*/ 1523125 w 3001257"/>
                <a:gd name="connsiteY64" fmla="*/ 1302411 h 3788705"/>
                <a:gd name="connsiteX65" fmla="*/ 1478662 w 3001257"/>
                <a:gd name="connsiteY65" fmla="*/ 1244120 h 3788705"/>
                <a:gd name="connsiteX66" fmla="*/ 1404993 w 3001257"/>
                <a:gd name="connsiteY66" fmla="*/ 1154319 h 3788705"/>
                <a:gd name="connsiteX67" fmla="*/ 1372830 w 3001257"/>
                <a:gd name="connsiteY67" fmla="*/ 1078472 h 3788705"/>
                <a:gd name="connsiteX68" fmla="*/ 1342742 w 3001257"/>
                <a:gd name="connsiteY68" fmla="*/ 978226 h 3788705"/>
                <a:gd name="connsiteX69" fmla="*/ 1289515 w 3001257"/>
                <a:gd name="connsiteY69" fmla="*/ 888888 h 3788705"/>
                <a:gd name="connsiteX70" fmla="*/ 1223749 w 3001257"/>
                <a:gd name="connsiteY70" fmla="*/ 806723 h 3788705"/>
                <a:gd name="connsiteX71" fmla="*/ 1161757 w 3001257"/>
                <a:gd name="connsiteY71" fmla="*/ 722036 h 3788705"/>
                <a:gd name="connsiteX72" fmla="*/ 1066938 w 3001257"/>
                <a:gd name="connsiteY72" fmla="*/ 619175 h 3788705"/>
                <a:gd name="connsiteX73" fmla="*/ 977134 w 3001257"/>
                <a:gd name="connsiteY73" fmla="*/ 469030 h 3788705"/>
                <a:gd name="connsiteX74" fmla="*/ 846340 w 3001257"/>
                <a:gd name="connsiteY74" fmla="*/ 338934 h 3788705"/>
                <a:gd name="connsiteX75" fmla="*/ 780115 w 3001257"/>
                <a:gd name="connsiteY75" fmla="*/ 210130 h 3788705"/>
                <a:gd name="connsiteX76" fmla="*/ 705992 w 3001257"/>
                <a:gd name="connsiteY76" fmla="*/ 95922 h 3788705"/>
                <a:gd name="connsiteX77" fmla="*/ 628058 w 3001257"/>
                <a:gd name="connsiteY77" fmla="*/ 0 h 3788705"/>
                <a:gd name="connsiteX78" fmla="*/ 333223 w 3001257"/>
                <a:gd name="connsiteY78" fmla="*/ 75949 h 3788705"/>
                <a:gd name="connsiteX79" fmla="*/ 100234 w 3001257"/>
                <a:gd name="connsiteY79" fmla="*/ 121884 h 3788705"/>
                <a:gd name="connsiteX80" fmla="*/ 0 w 3001257"/>
                <a:gd name="connsiteY80" fmla="*/ 184951 h 3788705"/>
                <a:gd name="connsiteX81" fmla="*/ 33195 w 3001257"/>
                <a:gd name="connsiteY81" fmla="*/ 246307 h 3788705"/>
                <a:gd name="connsiteX82" fmla="*/ 104825 w 3001257"/>
                <a:gd name="connsiteY82" fmla="*/ 373827 h 3788705"/>
                <a:gd name="connsiteX83" fmla="*/ 133856 w 3001257"/>
                <a:gd name="connsiteY83" fmla="*/ 465793 h 3788705"/>
                <a:gd name="connsiteX0" fmla="*/ 133856 w 3001257"/>
                <a:gd name="connsiteY0" fmla="*/ 465793 h 3788705"/>
                <a:gd name="connsiteX1" fmla="*/ 208517 w 3001257"/>
                <a:gd name="connsiteY1" fmla="*/ 560592 h 3788705"/>
                <a:gd name="connsiteX2" fmla="*/ 258222 w 3001257"/>
                <a:gd name="connsiteY2" fmla="*/ 686736 h 3788705"/>
                <a:gd name="connsiteX3" fmla="*/ 345137 w 3001257"/>
                <a:gd name="connsiteY3" fmla="*/ 829712 h 3788705"/>
                <a:gd name="connsiteX4" fmla="*/ 382698 w 3001257"/>
                <a:gd name="connsiteY4" fmla="*/ 921185 h 3788705"/>
                <a:gd name="connsiteX5" fmla="*/ 413390 w 3001257"/>
                <a:gd name="connsiteY5" fmla="*/ 1016692 h 3788705"/>
                <a:gd name="connsiteX6" fmla="*/ 516563 w 3001257"/>
                <a:gd name="connsiteY6" fmla="*/ 1158417 h 3788705"/>
                <a:gd name="connsiteX7" fmla="*/ 574518 w 3001257"/>
                <a:gd name="connsiteY7" fmla="*/ 1257499 h 3788705"/>
                <a:gd name="connsiteX8" fmla="*/ 657688 w 3001257"/>
                <a:gd name="connsiteY8" fmla="*/ 1401126 h 3788705"/>
                <a:gd name="connsiteX9" fmla="*/ 693482 w 3001257"/>
                <a:gd name="connsiteY9" fmla="*/ 1498408 h 3788705"/>
                <a:gd name="connsiteX10" fmla="*/ 738588 w 3001257"/>
                <a:gd name="connsiteY10" fmla="*/ 1630277 h 3788705"/>
                <a:gd name="connsiteX11" fmla="*/ 775093 w 3001257"/>
                <a:gd name="connsiteY11" fmla="*/ 1760866 h 3788705"/>
                <a:gd name="connsiteX12" fmla="*/ 828787 w 3001257"/>
                <a:gd name="connsiteY12" fmla="*/ 1850267 h 3788705"/>
                <a:gd name="connsiteX13" fmla="*/ 892517 w 3001257"/>
                <a:gd name="connsiteY13" fmla="*/ 1973869 h 3788705"/>
                <a:gd name="connsiteX14" fmla="*/ 949367 w 3001257"/>
                <a:gd name="connsiteY14" fmla="*/ 2085125 h 3788705"/>
                <a:gd name="connsiteX15" fmla="*/ 964906 w 3001257"/>
                <a:gd name="connsiteY15" fmla="*/ 2187573 h 3788705"/>
                <a:gd name="connsiteX16" fmla="*/ 1010982 w 3001257"/>
                <a:gd name="connsiteY16" fmla="*/ 2279071 h 3788705"/>
                <a:gd name="connsiteX17" fmla="*/ 1030245 w 3001257"/>
                <a:gd name="connsiteY17" fmla="*/ 2391472 h 3788705"/>
                <a:gd name="connsiteX18" fmla="*/ 1070111 w 3001257"/>
                <a:gd name="connsiteY18" fmla="*/ 2538969 h 3788705"/>
                <a:gd name="connsiteX19" fmla="*/ 1108693 w 3001257"/>
                <a:gd name="connsiteY19" fmla="*/ 2663195 h 3788705"/>
                <a:gd name="connsiteX20" fmla="*/ 1127244 w 3001257"/>
                <a:gd name="connsiteY20" fmla="*/ 2773806 h 3788705"/>
                <a:gd name="connsiteX21" fmla="*/ 1152179 w 3001257"/>
                <a:gd name="connsiteY21" fmla="*/ 2882154 h 3788705"/>
                <a:gd name="connsiteX22" fmla="*/ 1186273 w 3001257"/>
                <a:gd name="connsiteY22" fmla="*/ 2952038 h 3788705"/>
                <a:gd name="connsiteX23" fmla="*/ 1202940 w 3001257"/>
                <a:gd name="connsiteY23" fmla="*/ 3092059 h 3788705"/>
                <a:gd name="connsiteX24" fmla="*/ 1249618 w 3001257"/>
                <a:gd name="connsiteY24" fmla="*/ 3182312 h 3788705"/>
                <a:gd name="connsiteX25" fmla="*/ 1267571 w 3001257"/>
                <a:gd name="connsiteY25" fmla="*/ 3261327 h 3788705"/>
                <a:gd name="connsiteX26" fmla="*/ 1281592 w 3001257"/>
                <a:gd name="connsiteY26" fmla="*/ 3330807 h 3788705"/>
                <a:gd name="connsiteX27" fmla="*/ 1319908 w 3001257"/>
                <a:gd name="connsiteY27" fmla="*/ 3419716 h 3788705"/>
                <a:gd name="connsiteX28" fmla="*/ 1377039 w 3001257"/>
                <a:gd name="connsiteY28" fmla="*/ 3548807 h 3788705"/>
                <a:gd name="connsiteX29" fmla="*/ 1444065 w 3001257"/>
                <a:gd name="connsiteY29" fmla="*/ 3544123 h 3788705"/>
                <a:gd name="connsiteX30" fmla="*/ 1538780 w 3001257"/>
                <a:gd name="connsiteY30" fmla="*/ 3625292 h 3788705"/>
                <a:gd name="connsiteX31" fmla="*/ 1625362 w 3001257"/>
                <a:gd name="connsiteY31" fmla="*/ 3649979 h 3788705"/>
                <a:gd name="connsiteX32" fmla="*/ 1737182 w 3001257"/>
                <a:gd name="connsiteY32" fmla="*/ 3704458 h 3788705"/>
                <a:gd name="connsiteX33" fmla="*/ 1904031 w 3001257"/>
                <a:gd name="connsiteY33" fmla="*/ 3777395 h 3788705"/>
                <a:gd name="connsiteX34" fmla="*/ 2086195 w 3001257"/>
                <a:gd name="connsiteY34" fmla="*/ 3788705 h 3788705"/>
                <a:gd name="connsiteX35" fmla="*/ 2219087 w 3001257"/>
                <a:gd name="connsiteY35" fmla="*/ 3776391 h 3788705"/>
                <a:gd name="connsiteX36" fmla="*/ 2397725 w 3001257"/>
                <a:gd name="connsiteY36" fmla="*/ 3786777 h 3788705"/>
                <a:gd name="connsiteX37" fmla="*/ 2522994 w 3001257"/>
                <a:gd name="connsiteY37" fmla="*/ 3782261 h 3788705"/>
                <a:gd name="connsiteX38" fmla="*/ 2647339 w 3001257"/>
                <a:gd name="connsiteY38" fmla="*/ 3757185 h 3788705"/>
                <a:gd name="connsiteX39" fmla="*/ 2782477 w 3001257"/>
                <a:gd name="connsiteY39" fmla="*/ 3712043 h 3788705"/>
                <a:gd name="connsiteX40" fmla="*/ 2869695 w 3001257"/>
                <a:gd name="connsiteY40" fmla="*/ 3670922 h 3788705"/>
                <a:gd name="connsiteX41" fmla="*/ 2914395 w 3001257"/>
                <a:gd name="connsiteY41" fmla="*/ 3621207 h 3788705"/>
                <a:gd name="connsiteX42" fmla="*/ 2991160 w 3001257"/>
                <a:gd name="connsiteY42" fmla="*/ 3546670 h 3788705"/>
                <a:gd name="connsiteX43" fmla="*/ 3000368 w 3001257"/>
                <a:gd name="connsiteY43" fmla="*/ 3489966 h 3788705"/>
                <a:gd name="connsiteX44" fmla="*/ 2992174 w 3001257"/>
                <a:gd name="connsiteY44" fmla="*/ 3462275 h 3788705"/>
                <a:gd name="connsiteX45" fmla="*/ 2900596 w 3001257"/>
                <a:gd name="connsiteY45" fmla="*/ 3300662 h 3788705"/>
                <a:gd name="connsiteX46" fmla="*/ 2838203 w 3001257"/>
                <a:gd name="connsiteY46" fmla="*/ 3235454 h 3788705"/>
                <a:gd name="connsiteX47" fmla="*/ 2767811 w 3001257"/>
                <a:gd name="connsiteY47" fmla="*/ 3131041 h 3788705"/>
                <a:gd name="connsiteX48" fmla="*/ 2696710 w 3001257"/>
                <a:gd name="connsiteY48" fmla="*/ 3057258 h 3788705"/>
                <a:gd name="connsiteX49" fmla="*/ 2662349 w 3001257"/>
                <a:gd name="connsiteY49" fmla="*/ 2927553 h 3788705"/>
                <a:gd name="connsiteX50" fmla="*/ 2561778 w 3001257"/>
                <a:gd name="connsiteY50" fmla="*/ 2826607 h 3788705"/>
                <a:gd name="connsiteX51" fmla="*/ 2468955 w 3001257"/>
                <a:gd name="connsiteY51" fmla="*/ 2719021 h 3788705"/>
                <a:gd name="connsiteX52" fmla="*/ 2430002 w 3001257"/>
                <a:gd name="connsiteY52" fmla="*/ 2624723 h 3788705"/>
                <a:gd name="connsiteX53" fmla="*/ 2340999 w 3001257"/>
                <a:gd name="connsiteY53" fmla="*/ 2504924 h 3788705"/>
                <a:gd name="connsiteX54" fmla="*/ 2241865 w 3001257"/>
                <a:gd name="connsiteY54" fmla="*/ 2361419 h 3788705"/>
                <a:gd name="connsiteX55" fmla="*/ 2188103 w 3001257"/>
                <a:gd name="connsiteY55" fmla="*/ 2233337 h 3788705"/>
                <a:gd name="connsiteX56" fmla="*/ 2094990 w 3001257"/>
                <a:gd name="connsiteY56" fmla="*/ 2131174 h 3788705"/>
                <a:gd name="connsiteX57" fmla="*/ 2000525 w 3001257"/>
                <a:gd name="connsiteY57" fmla="*/ 2015486 h 3788705"/>
                <a:gd name="connsiteX58" fmla="*/ 1925251 w 3001257"/>
                <a:gd name="connsiteY58" fmla="*/ 1884338 h 3788705"/>
                <a:gd name="connsiteX59" fmla="*/ 1827293 w 3001257"/>
                <a:gd name="connsiteY59" fmla="*/ 1776620 h 3788705"/>
                <a:gd name="connsiteX60" fmla="*/ 1771814 w 3001257"/>
                <a:gd name="connsiteY60" fmla="*/ 1688483 h 3788705"/>
                <a:gd name="connsiteX61" fmla="*/ 1736798 w 3001257"/>
                <a:gd name="connsiteY61" fmla="*/ 1594245 h 3788705"/>
                <a:gd name="connsiteX62" fmla="*/ 1660140 w 3001257"/>
                <a:gd name="connsiteY62" fmla="*/ 1459657 h 3788705"/>
                <a:gd name="connsiteX63" fmla="*/ 1585755 w 3001257"/>
                <a:gd name="connsiteY63" fmla="*/ 1382249 h 3788705"/>
                <a:gd name="connsiteX64" fmla="*/ 1523125 w 3001257"/>
                <a:gd name="connsiteY64" fmla="*/ 1302411 h 3788705"/>
                <a:gd name="connsiteX65" fmla="*/ 1478662 w 3001257"/>
                <a:gd name="connsiteY65" fmla="*/ 1244120 h 3788705"/>
                <a:gd name="connsiteX66" fmla="*/ 1404993 w 3001257"/>
                <a:gd name="connsiteY66" fmla="*/ 1154319 h 3788705"/>
                <a:gd name="connsiteX67" fmla="*/ 1372830 w 3001257"/>
                <a:gd name="connsiteY67" fmla="*/ 1078472 h 3788705"/>
                <a:gd name="connsiteX68" fmla="*/ 1342742 w 3001257"/>
                <a:gd name="connsiteY68" fmla="*/ 978226 h 3788705"/>
                <a:gd name="connsiteX69" fmla="*/ 1289515 w 3001257"/>
                <a:gd name="connsiteY69" fmla="*/ 888888 h 3788705"/>
                <a:gd name="connsiteX70" fmla="*/ 1223749 w 3001257"/>
                <a:gd name="connsiteY70" fmla="*/ 806723 h 3788705"/>
                <a:gd name="connsiteX71" fmla="*/ 1161757 w 3001257"/>
                <a:gd name="connsiteY71" fmla="*/ 722036 h 3788705"/>
                <a:gd name="connsiteX72" fmla="*/ 1066938 w 3001257"/>
                <a:gd name="connsiteY72" fmla="*/ 619175 h 3788705"/>
                <a:gd name="connsiteX73" fmla="*/ 977134 w 3001257"/>
                <a:gd name="connsiteY73" fmla="*/ 469030 h 3788705"/>
                <a:gd name="connsiteX74" fmla="*/ 846340 w 3001257"/>
                <a:gd name="connsiteY74" fmla="*/ 338934 h 3788705"/>
                <a:gd name="connsiteX75" fmla="*/ 780115 w 3001257"/>
                <a:gd name="connsiteY75" fmla="*/ 210130 h 3788705"/>
                <a:gd name="connsiteX76" fmla="*/ 705992 w 3001257"/>
                <a:gd name="connsiteY76" fmla="*/ 95922 h 3788705"/>
                <a:gd name="connsiteX77" fmla="*/ 628058 w 3001257"/>
                <a:gd name="connsiteY77" fmla="*/ 0 h 3788705"/>
                <a:gd name="connsiteX78" fmla="*/ 333223 w 3001257"/>
                <a:gd name="connsiteY78" fmla="*/ 75949 h 3788705"/>
                <a:gd name="connsiteX79" fmla="*/ 100234 w 3001257"/>
                <a:gd name="connsiteY79" fmla="*/ 121884 h 3788705"/>
                <a:gd name="connsiteX80" fmla="*/ 0 w 3001257"/>
                <a:gd name="connsiteY80" fmla="*/ 184951 h 3788705"/>
                <a:gd name="connsiteX81" fmla="*/ 33195 w 3001257"/>
                <a:gd name="connsiteY81" fmla="*/ 246307 h 3788705"/>
                <a:gd name="connsiteX82" fmla="*/ 104825 w 3001257"/>
                <a:gd name="connsiteY82" fmla="*/ 373827 h 3788705"/>
                <a:gd name="connsiteX83" fmla="*/ 133856 w 3001257"/>
                <a:gd name="connsiteY83" fmla="*/ 465793 h 3788705"/>
                <a:gd name="connsiteX0" fmla="*/ 133856 w 3001257"/>
                <a:gd name="connsiteY0" fmla="*/ 465793 h 3788705"/>
                <a:gd name="connsiteX1" fmla="*/ 208517 w 3001257"/>
                <a:gd name="connsiteY1" fmla="*/ 560592 h 3788705"/>
                <a:gd name="connsiteX2" fmla="*/ 258222 w 3001257"/>
                <a:gd name="connsiteY2" fmla="*/ 686736 h 3788705"/>
                <a:gd name="connsiteX3" fmla="*/ 345137 w 3001257"/>
                <a:gd name="connsiteY3" fmla="*/ 829712 h 3788705"/>
                <a:gd name="connsiteX4" fmla="*/ 382698 w 3001257"/>
                <a:gd name="connsiteY4" fmla="*/ 921185 h 3788705"/>
                <a:gd name="connsiteX5" fmla="*/ 413390 w 3001257"/>
                <a:gd name="connsiteY5" fmla="*/ 1016692 h 3788705"/>
                <a:gd name="connsiteX6" fmla="*/ 516563 w 3001257"/>
                <a:gd name="connsiteY6" fmla="*/ 1158417 h 3788705"/>
                <a:gd name="connsiteX7" fmla="*/ 574518 w 3001257"/>
                <a:gd name="connsiteY7" fmla="*/ 1257499 h 3788705"/>
                <a:gd name="connsiteX8" fmla="*/ 657688 w 3001257"/>
                <a:gd name="connsiteY8" fmla="*/ 1401126 h 3788705"/>
                <a:gd name="connsiteX9" fmla="*/ 693482 w 3001257"/>
                <a:gd name="connsiteY9" fmla="*/ 1498408 h 3788705"/>
                <a:gd name="connsiteX10" fmla="*/ 738588 w 3001257"/>
                <a:gd name="connsiteY10" fmla="*/ 1630277 h 3788705"/>
                <a:gd name="connsiteX11" fmla="*/ 775093 w 3001257"/>
                <a:gd name="connsiteY11" fmla="*/ 1760866 h 3788705"/>
                <a:gd name="connsiteX12" fmla="*/ 828787 w 3001257"/>
                <a:gd name="connsiteY12" fmla="*/ 1850267 h 3788705"/>
                <a:gd name="connsiteX13" fmla="*/ 892517 w 3001257"/>
                <a:gd name="connsiteY13" fmla="*/ 1973869 h 3788705"/>
                <a:gd name="connsiteX14" fmla="*/ 949367 w 3001257"/>
                <a:gd name="connsiteY14" fmla="*/ 2085125 h 3788705"/>
                <a:gd name="connsiteX15" fmla="*/ 964906 w 3001257"/>
                <a:gd name="connsiteY15" fmla="*/ 2187573 h 3788705"/>
                <a:gd name="connsiteX16" fmla="*/ 1010982 w 3001257"/>
                <a:gd name="connsiteY16" fmla="*/ 2279071 h 3788705"/>
                <a:gd name="connsiteX17" fmla="*/ 1030245 w 3001257"/>
                <a:gd name="connsiteY17" fmla="*/ 2391472 h 3788705"/>
                <a:gd name="connsiteX18" fmla="*/ 1070111 w 3001257"/>
                <a:gd name="connsiteY18" fmla="*/ 2538969 h 3788705"/>
                <a:gd name="connsiteX19" fmla="*/ 1108693 w 3001257"/>
                <a:gd name="connsiteY19" fmla="*/ 2663195 h 3788705"/>
                <a:gd name="connsiteX20" fmla="*/ 1127244 w 3001257"/>
                <a:gd name="connsiteY20" fmla="*/ 2773806 h 3788705"/>
                <a:gd name="connsiteX21" fmla="*/ 1152179 w 3001257"/>
                <a:gd name="connsiteY21" fmla="*/ 2882154 h 3788705"/>
                <a:gd name="connsiteX22" fmla="*/ 1186273 w 3001257"/>
                <a:gd name="connsiteY22" fmla="*/ 2952038 h 3788705"/>
                <a:gd name="connsiteX23" fmla="*/ 1202940 w 3001257"/>
                <a:gd name="connsiteY23" fmla="*/ 3092059 h 3788705"/>
                <a:gd name="connsiteX24" fmla="*/ 1210541 w 3001257"/>
                <a:gd name="connsiteY24" fmla="*/ 3182312 h 3788705"/>
                <a:gd name="connsiteX25" fmla="*/ 1267571 w 3001257"/>
                <a:gd name="connsiteY25" fmla="*/ 3261327 h 3788705"/>
                <a:gd name="connsiteX26" fmla="*/ 1281592 w 3001257"/>
                <a:gd name="connsiteY26" fmla="*/ 3330807 h 3788705"/>
                <a:gd name="connsiteX27" fmla="*/ 1319908 w 3001257"/>
                <a:gd name="connsiteY27" fmla="*/ 3419716 h 3788705"/>
                <a:gd name="connsiteX28" fmla="*/ 1377039 w 3001257"/>
                <a:gd name="connsiteY28" fmla="*/ 3548807 h 3788705"/>
                <a:gd name="connsiteX29" fmla="*/ 1444065 w 3001257"/>
                <a:gd name="connsiteY29" fmla="*/ 3544123 h 3788705"/>
                <a:gd name="connsiteX30" fmla="*/ 1538780 w 3001257"/>
                <a:gd name="connsiteY30" fmla="*/ 3625292 h 3788705"/>
                <a:gd name="connsiteX31" fmla="*/ 1625362 w 3001257"/>
                <a:gd name="connsiteY31" fmla="*/ 3649979 h 3788705"/>
                <a:gd name="connsiteX32" fmla="*/ 1737182 w 3001257"/>
                <a:gd name="connsiteY32" fmla="*/ 3704458 h 3788705"/>
                <a:gd name="connsiteX33" fmla="*/ 1904031 w 3001257"/>
                <a:gd name="connsiteY33" fmla="*/ 3777395 h 3788705"/>
                <a:gd name="connsiteX34" fmla="*/ 2086195 w 3001257"/>
                <a:gd name="connsiteY34" fmla="*/ 3788705 h 3788705"/>
                <a:gd name="connsiteX35" fmla="*/ 2219087 w 3001257"/>
                <a:gd name="connsiteY35" fmla="*/ 3776391 h 3788705"/>
                <a:gd name="connsiteX36" fmla="*/ 2397725 w 3001257"/>
                <a:gd name="connsiteY36" fmla="*/ 3786777 h 3788705"/>
                <a:gd name="connsiteX37" fmla="*/ 2522994 w 3001257"/>
                <a:gd name="connsiteY37" fmla="*/ 3782261 h 3788705"/>
                <a:gd name="connsiteX38" fmla="*/ 2647339 w 3001257"/>
                <a:gd name="connsiteY38" fmla="*/ 3757185 h 3788705"/>
                <a:gd name="connsiteX39" fmla="*/ 2782477 w 3001257"/>
                <a:gd name="connsiteY39" fmla="*/ 3712043 h 3788705"/>
                <a:gd name="connsiteX40" fmla="*/ 2869695 w 3001257"/>
                <a:gd name="connsiteY40" fmla="*/ 3670922 h 3788705"/>
                <a:gd name="connsiteX41" fmla="*/ 2914395 w 3001257"/>
                <a:gd name="connsiteY41" fmla="*/ 3621207 h 3788705"/>
                <a:gd name="connsiteX42" fmla="*/ 2991160 w 3001257"/>
                <a:gd name="connsiteY42" fmla="*/ 3546670 h 3788705"/>
                <a:gd name="connsiteX43" fmla="*/ 3000368 w 3001257"/>
                <a:gd name="connsiteY43" fmla="*/ 3489966 h 3788705"/>
                <a:gd name="connsiteX44" fmla="*/ 2992174 w 3001257"/>
                <a:gd name="connsiteY44" fmla="*/ 3462275 h 3788705"/>
                <a:gd name="connsiteX45" fmla="*/ 2900596 w 3001257"/>
                <a:gd name="connsiteY45" fmla="*/ 3300662 h 3788705"/>
                <a:gd name="connsiteX46" fmla="*/ 2838203 w 3001257"/>
                <a:gd name="connsiteY46" fmla="*/ 3235454 h 3788705"/>
                <a:gd name="connsiteX47" fmla="*/ 2767811 w 3001257"/>
                <a:gd name="connsiteY47" fmla="*/ 3131041 h 3788705"/>
                <a:gd name="connsiteX48" fmla="*/ 2696710 w 3001257"/>
                <a:gd name="connsiteY48" fmla="*/ 3057258 h 3788705"/>
                <a:gd name="connsiteX49" fmla="*/ 2662349 w 3001257"/>
                <a:gd name="connsiteY49" fmla="*/ 2927553 h 3788705"/>
                <a:gd name="connsiteX50" fmla="*/ 2561778 w 3001257"/>
                <a:gd name="connsiteY50" fmla="*/ 2826607 h 3788705"/>
                <a:gd name="connsiteX51" fmla="*/ 2468955 w 3001257"/>
                <a:gd name="connsiteY51" fmla="*/ 2719021 h 3788705"/>
                <a:gd name="connsiteX52" fmla="*/ 2430002 w 3001257"/>
                <a:gd name="connsiteY52" fmla="*/ 2624723 h 3788705"/>
                <a:gd name="connsiteX53" fmla="*/ 2340999 w 3001257"/>
                <a:gd name="connsiteY53" fmla="*/ 2504924 h 3788705"/>
                <a:gd name="connsiteX54" fmla="*/ 2241865 w 3001257"/>
                <a:gd name="connsiteY54" fmla="*/ 2361419 h 3788705"/>
                <a:gd name="connsiteX55" fmla="*/ 2188103 w 3001257"/>
                <a:gd name="connsiteY55" fmla="*/ 2233337 h 3788705"/>
                <a:gd name="connsiteX56" fmla="*/ 2094990 w 3001257"/>
                <a:gd name="connsiteY56" fmla="*/ 2131174 h 3788705"/>
                <a:gd name="connsiteX57" fmla="*/ 2000525 w 3001257"/>
                <a:gd name="connsiteY57" fmla="*/ 2015486 h 3788705"/>
                <a:gd name="connsiteX58" fmla="*/ 1925251 w 3001257"/>
                <a:gd name="connsiteY58" fmla="*/ 1884338 h 3788705"/>
                <a:gd name="connsiteX59" fmla="*/ 1827293 w 3001257"/>
                <a:gd name="connsiteY59" fmla="*/ 1776620 h 3788705"/>
                <a:gd name="connsiteX60" fmla="*/ 1771814 w 3001257"/>
                <a:gd name="connsiteY60" fmla="*/ 1688483 h 3788705"/>
                <a:gd name="connsiteX61" fmla="*/ 1736798 w 3001257"/>
                <a:gd name="connsiteY61" fmla="*/ 1594245 h 3788705"/>
                <a:gd name="connsiteX62" fmla="*/ 1660140 w 3001257"/>
                <a:gd name="connsiteY62" fmla="*/ 1459657 h 3788705"/>
                <a:gd name="connsiteX63" fmla="*/ 1585755 w 3001257"/>
                <a:gd name="connsiteY63" fmla="*/ 1382249 h 3788705"/>
                <a:gd name="connsiteX64" fmla="*/ 1523125 w 3001257"/>
                <a:gd name="connsiteY64" fmla="*/ 1302411 h 3788705"/>
                <a:gd name="connsiteX65" fmla="*/ 1478662 w 3001257"/>
                <a:gd name="connsiteY65" fmla="*/ 1244120 h 3788705"/>
                <a:gd name="connsiteX66" fmla="*/ 1404993 w 3001257"/>
                <a:gd name="connsiteY66" fmla="*/ 1154319 h 3788705"/>
                <a:gd name="connsiteX67" fmla="*/ 1372830 w 3001257"/>
                <a:gd name="connsiteY67" fmla="*/ 1078472 h 3788705"/>
                <a:gd name="connsiteX68" fmla="*/ 1342742 w 3001257"/>
                <a:gd name="connsiteY68" fmla="*/ 978226 h 3788705"/>
                <a:gd name="connsiteX69" fmla="*/ 1289515 w 3001257"/>
                <a:gd name="connsiteY69" fmla="*/ 888888 h 3788705"/>
                <a:gd name="connsiteX70" fmla="*/ 1223749 w 3001257"/>
                <a:gd name="connsiteY70" fmla="*/ 806723 h 3788705"/>
                <a:gd name="connsiteX71" fmla="*/ 1161757 w 3001257"/>
                <a:gd name="connsiteY71" fmla="*/ 722036 h 3788705"/>
                <a:gd name="connsiteX72" fmla="*/ 1066938 w 3001257"/>
                <a:gd name="connsiteY72" fmla="*/ 619175 h 3788705"/>
                <a:gd name="connsiteX73" fmla="*/ 977134 w 3001257"/>
                <a:gd name="connsiteY73" fmla="*/ 469030 h 3788705"/>
                <a:gd name="connsiteX74" fmla="*/ 846340 w 3001257"/>
                <a:gd name="connsiteY74" fmla="*/ 338934 h 3788705"/>
                <a:gd name="connsiteX75" fmla="*/ 780115 w 3001257"/>
                <a:gd name="connsiteY75" fmla="*/ 210130 h 3788705"/>
                <a:gd name="connsiteX76" fmla="*/ 705992 w 3001257"/>
                <a:gd name="connsiteY76" fmla="*/ 95922 h 3788705"/>
                <a:gd name="connsiteX77" fmla="*/ 628058 w 3001257"/>
                <a:gd name="connsiteY77" fmla="*/ 0 h 3788705"/>
                <a:gd name="connsiteX78" fmla="*/ 333223 w 3001257"/>
                <a:gd name="connsiteY78" fmla="*/ 75949 h 3788705"/>
                <a:gd name="connsiteX79" fmla="*/ 100234 w 3001257"/>
                <a:gd name="connsiteY79" fmla="*/ 121884 h 3788705"/>
                <a:gd name="connsiteX80" fmla="*/ 0 w 3001257"/>
                <a:gd name="connsiteY80" fmla="*/ 184951 h 3788705"/>
                <a:gd name="connsiteX81" fmla="*/ 33195 w 3001257"/>
                <a:gd name="connsiteY81" fmla="*/ 246307 h 3788705"/>
                <a:gd name="connsiteX82" fmla="*/ 104825 w 3001257"/>
                <a:gd name="connsiteY82" fmla="*/ 373827 h 3788705"/>
                <a:gd name="connsiteX83" fmla="*/ 133856 w 3001257"/>
                <a:gd name="connsiteY83" fmla="*/ 465793 h 3788705"/>
                <a:gd name="connsiteX0" fmla="*/ 133856 w 3001257"/>
                <a:gd name="connsiteY0" fmla="*/ 465793 h 3788705"/>
                <a:gd name="connsiteX1" fmla="*/ 208517 w 3001257"/>
                <a:gd name="connsiteY1" fmla="*/ 560592 h 3788705"/>
                <a:gd name="connsiteX2" fmla="*/ 258222 w 3001257"/>
                <a:gd name="connsiteY2" fmla="*/ 686736 h 3788705"/>
                <a:gd name="connsiteX3" fmla="*/ 345137 w 3001257"/>
                <a:gd name="connsiteY3" fmla="*/ 829712 h 3788705"/>
                <a:gd name="connsiteX4" fmla="*/ 382698 w 3001257"/>
                <a:gd name="connsiteY4" fmla="*/ 921185 h 3788705"/>
                <a:gd name="connsiteX5" fmla="*/ 413390 w 3001257"/>
                <a:gd name="connsiteY5" fmla="*/ 1016692 h 3788705"/>
                <a:gd name="connsiteX6" fmla="*/ 516563 w 3001257"/>
                <a:gd name="connsiteY6" fmla="*/ 1158417 h 3788705"/>
                <a:gd name="connsiteX7" fmla="*/ 574518 w 3001257"/>
                <a:gd name="connsiteY7" fmla="*/ 1257499 h 3788705"/>
                <a:gd name="connsiteX8" fmla="*/ 657688 w 3001257"/>
                <a:gd name="connsiteY8" fmla="*/ 1401126 h 3788705"/>
                <a:gd name="connsiteX9" fmla="*/ 693482 w 3001257"/>
                <a:gd name="connsiteY9" fmla="*/ 1498408 h 3788705"/>
                <a:gd name="connsiteX10" fmla="*/ 738588 w 3001257"/>
                <a:gd name="connsiteY10" fmla="*/ 1630277 h 3788705"/>
                <a:gd name="connsiteX11" fmla="*/ 775093 w 3001257"/>
                <a:gd name="connsiteY11" fmla="*/ 1760866 h 3788705"/>
                <a:gd name="connsiteX12" fmla="*/ 828787 w 3001257"/>
                <a:gd name="connsiteY12" fmla="*/ 1850267 h 3788705"/>
                <a:gd name="connsiteX13" fmla="*/ 892517 w 3001257"/>
                <a:gd name="connsiteY13" fmla="*/ 1973869 h 3788705"/>
                <a:gd name="connsiteX14" fmla="*/ 949367 w 3001257"/>
                <a:gd name="connsiteY14" fmla="*/ 2085125 h 3788705"/>
                <a:gd name="connsiteX15" fmla="*/ 964906 w 3001257"/>
                <a:gd name="connsiteY15" fmla="*/ 2187573 h 3788705"/>
                <a:gd name="connsiteX16" fmla="*/ 1010982 w 3001257"/>
                <a:gd name="connsiteY16" fmla="*/ 2279071 h 3788705"/>
                <a:gd name="connsiteX17" fmla="*/ 1030245 w 3001257"/>
                <a:gd name="connsiteY17" fmla="*/ 2391472 h 3788705"/>
                <a:gd name="connsiteX18" fmla="*/ 1070111 w 3001257"/>
                <a:gd name="connsiteY18" fmla="*/ 2538969 h 3788705"/>
                <a:gd name="connsiteX19" fmla="*/ 1108693 w 3001257"/>
                <a:gd name="connsiteY19" fmla="*/ 2663195 h 3788705"/>
                <a:gd name="connsiteX20" fmla="*/ 1127244 w 3001257"/>
                <a:gd name="connsiteY20" fmla="*/ 2773806 h 3788705"/>
                <a:gd name="connsiteX21" fmla="*/ 1152179 w 3001257"/>
                <a:gd name="connsiteY21" fmla="*/ 2882154 h 3788705"/>
                <a:gd name="connsiteX22" fmla="*/ 1186273 w 3001257"/>
                <a:gd name="connsiteY22" fmla="*/ 2952038 h 3788705"/>
                <a:gd name="connsiteX23" fmla="*/ 1202940 w 3001257"/>
                <a:gd name="connsiteY23" fmla="*/ 3092059 h 3788705"/>
                <a:gd name="connsiteX24" fmla="*/ 1210541 w 3001257"/>
                <a:gd name="connsiteY24" fmla="*/ 3182312 h 3788705"/>
                <a:gd name="connsiteX25" fmla="*/ 1236310 w 3001257"/>
                <a:gd name="connsiteY25" fmla="*/ 3284773 h 3788705"/>
                <a:gd name="connsiteX26" fmla="*/ 1281592 w 3001257"/>
                <a:gd name="connsiteY26" fmla="*/ 3330807 h 3788705"/>
                <a:gd name="connsiteX27" fmla="*/ 1319908 w 3001257"/>
                <a:gd name="connsiteY27" fmla="*/ 3419716 h 3788705"/>
                <a:gd name="connsiteX28" fmla="*/ 1377039 w 3001257"/>
                <a:gd name="connsiteY28" fmla="*/ 3548807 h 3788705"/>
                <a:gd name="connsiteX29" fmla="*/ 1444065 w 3001257"/>
                <a:gd name="connsiteY29" fmla="*/ 3544123 h 3788705"/>
                <a:gd name="connsiteX30" fmla="*/ 1538780 w 3001257"/>
                <a:gd name="connsiteY30" fmla="*/ 3625292 h 3788705"/>
                <a:gd name="connsiteX31" fmla="*/ 1625362 w 3001257"/>
                <a:gd name="connsiteY31" fmla="*/ 3649979 h 3788705"/>
                <a:gd name="connsiteX32" fmla="*/ 1737182 w 3001257"/>
                <a:gd name="connsiteY32" fmla="*/ 3704458 h 3788705"/>
                <a:gd name="connsiteX33" fmla="*/ 1904031 w 3001257"/>
                <a:gd name="connsiteY33" fmla="*/ 3777395 h 3788705"/>
                <a:gd name="connsiteX34" fmla="*/ 2086195 w 3001257"/>
                <a:gd name="connsiteY34" fmla="*/ 3788705 h 3788705"/>
                <a:gd name="connsiteX35" fmla="*/ 2219087 w 3001257"/>
                <a:gd name="connsiteY35" fmla="*/ 3776391 h 3788705"/>
                <a:gd name="connsiteX36" fmla="*/ 2397725 w 3001257"/>
                <a:gd name="connsiteY36" fmla="*/ 3786777 h 3788705"/>
                <a:gd name="connsiteX37" fmla="*/ 2522994 w 3001257"/>
                <a:gd name="connsiteY37" fmla="*/ 3782261 h 3788705"/>
                <a:gd name="connsiteX38" fmla="*/ 2647339 w 3001257"/>
                <a:gd name="connsiteY38" fmla="*/ 3757185 h 3788705"/>
                <a:gd name="connsiteX39" fmla="*/ 2782477 w 3001257"/>
                <a:gd name="connsiteY39" fmla="*/ 3712043 h 3788705"/>
                <a:gd name="connsiteX40" fmla="*/ 2869695 w 3001257"/>
                <a:gd name="connsiteY40" fmla="*/ 3670922 h 3788705"/>
                <a:gd name="connsiteX41" fmla="*/ 2914395 w 3001257"/>
                <a:gd name="connsiteY41" fmla="*/ 3621207 h 3788705"/>
                <a:gd name="connsiteX42" fmla="*/ 2991160 w 3001257"/>
                <a:gd name="connsiteY42" fmla="*/ 3546670 h 3788705"/>
                <a:gd name="connsiteX43" fmla="*/ 3000368 w 3001257"/>
                <a:gd name="connsiteY43" fmla="*/ 3489966 h 3788705"/>
                <a:gd name="connsiteX44" fmla="*/ 2992174 w 3001257"/>
                <a:gd name="connsiteY44" fmla="*/ 3462275 h 3788705"/>
                <a:gd name="connsiteX45" fmla="*/ 2900596 w 3001257"/>
                <a:gd name="connsiteY45" fmla="*/ 3300662 h 3788705"/>
                <a:gd name="connsiteX46" fmla="*/ 2838203 w 3001257"/>
                <a:gd name="connsiteY46" fmla="*/ 3235454 h 3788705"/>
                <a:gd name="connsiteX47" fmla="*/ 2767811 w 3001257"/>
                <a:gd name="connsiteY47" fmla="*/ 3131041 h 3788705"/>
                <a:gd name="connsiteX48" fmla="*/ 2696710 w 3001257"/>
                <a:gd name="connsiteY48" fmla="*/ 3057258 h 3788705"/>
                <a:gd name="connsiteX49" fmla="*/ 2662349 w 3001257"/>
                <a:gd name="connsiteY49" fmla="*/ 2927553 h 3788705"/>
                <a:gd name="connsiteX50" fmla="*/ 2561778 w 3001257"/>
                <a:gd name="connsiteY50" fmla="*/ 2826607 h 3788705"/>
                <a:gd name="connsiteX51" fmla="*/ 2468955 w 3001257"/>
                <a:gd name="connsiteY51" fmla="*/ 2719021 h 3788705"/>
                <a:gd name="connsiteX52" fmla="*/ 2430002 w 3001257"/>
                <a:gd name="connsiteY52" fmla="*/ 2624723 h 3788705"/>
                <a:gd name="connsiteX53" fmla="*/ 2340999 w 3001257"/>
                <a:gd name="connsiteY53" fmla="*/ 2504924 h 3788705"/>
                <a:gd name="connsiteX54" fmla="*/ 2241865 w 3001257"/>
                <a:gd name="connsiteY54" fmla="*/ 2361419 h 3788705"/>
                <a:gd name="connsiteX55" fmla="*/ 2188103 w 3001257"/>
                <a:gd name="connsiteY55" fmla="*/ 2233337 h 3788705"/>
                <a:gd name="connsiteX56" fmla="*/ 2094990 w 3001257"/>
                <a:gd name="connsiteY56" fmla="*/ 2131174 h 3788705"/>
                <a:gd name="connsiteX57" fmla="*/ 2000525 w 3001257"/>
                <a:gd name="connsiteY57" fmla="*/ 2015486 h 3788705"/>
                <a:gd name="connsiteX58" fmla="*/ 1925251 w 3001257"/>
                <a:gd name="connsiteY58" fmla="*/ 1884338 h 3788705"/>
                <a:gd name="connsiteX59" fmla="*/ 1827293 w 3001257"/>
                <a:gd name="connsiteY59" fmla="*/ 1776620 h 3788705"/>
                <a:gd name="connsiteX60" fmla="*/ 1771814 w 3001257"/>
                <a:gd name="connsiteY60" fmla="*/ 1688483 h 3788705"/>
                <a:gd name="connsiteX61" fmla="*/ 1736798 w 3001257"/>
                <a:gd name="connsiteY61" fmla="*/ 1594245 h 3788705"/>
                <a:gd name="connsiteX62" fmla="*/ 1660140 w 3001257"/>
                <a:gd name="connsiteY62" fmla="*/ 1459657 h 3788705"/>
                <a:gd name="connsiteX63" fmla="*/ 1585755 w 3001257"/>
                <a:gd name="connsiteY63" fmla="*/ 1382249 h 3788705"/>
                <a:gd name="connsiteX64" fmla="*/ 1523125 w 3001257"/>
                <a:gd name="connsiteY64" fmla="*/ 1302411 h 3788705"/>
                <a:gd name="connsiteX65" fmla="*/ 1478662 w 3001257"/>
                <a:gd name="connsiteY65" fmla="*/ 1244120 h 3788705"/>
                <a:gd name="connsiteX66" fmla="*/ 1404993 w 3001257"/>
                <a:gd name="connsiteY66" fmla="*/ 1154319 h 3788705"/>
                <a:gd name="connsiteX67" fmla="*/ 1372830 w 3001257"/>
                <a:gd name="connsiteY67" fmla="*/ 1078472 h 3788705"/>
                <a:gd name="connsiteX68" fmla="*/ 1342742 w 3001257"/>
                <a:gd name="connsiteY68" fmla="*/ 978226 h 3788705"/>
                <a:gd name="connsiteX69" fmla="*/ 1289515 w 3001257"/>
                <a:gd name="connsiteY69" fmla="*/ 888888 h 3788705"/>
                <a:gd name="connsiteX70" fmla="*/ 1223749 w 3001257"/>
                <a:gd name="connsiteY70" fmla="*/ 806723 h 3788705"/>
                <a:gd name="connsiteX71" fmla="*/ 1161757 w 3001257"/>
                <a:gd name="connsiteY71" fmla="*/ 722036 h 3788705"/>
                <a:gd name="connsiteX72" fmla="*/ 1066938 w 3001257"/>
                <a:gd name="connsiteY72" fmla="*/ 619175 h 3788705"/>
                <a:gd name="connsiteX73" fmla="*/ 977134 w 3001257"/>
                <a:gd name="connsiteY73" fmla="*/ 469030 h 3788705"/>
                <a:gd name="connsiteX74" fmla="*/ 846340 w 3001257"/>
                <a:gd name="connsiteY74" fmla="*/ 338934 h 3788705"/>
                <a:gd name="connsiteX75" fmla="*/ 780115 w 3001257"/>
                <a:gd name="connsiteY75" fmla="*/ 210130 h 3788705"/>
                <a:gd name="connsiteX76" fmla="*/ 705992 w 3001257"/>
                <a:gd name="connsiteY76" fmla="*/ 95922 h 3788705"/>
                <a:gd name="connsiteX77" fmla="*/ 628058 w 3001257"/>
                <a:gd name="connsiteY77" fmla="*/ 0 h 3788705"/>
                <a:gd name="connsiteX78" fmla="*/ 333223 w 3001257"/>
                <a:gd name="connsiteY78" fmla="*/ 75949 h 3788705"/>
                <a:gd name="connsiteX79" fmla="*/ 100234 w 3001257"/>
                <a:gd name="connsiteY79" fmla="*/ 121884 h 3788705"/>
                <a:gd name="connsiteX80" fmla="*/ 0 w 3001257"/>
                <a:gd name="connsiteY80" fmla="*/ 184951 h 3788705"/>
                <a:gd name="connsiteX81" fmla="*/ 33195 w 3001257"/>
                <a:gd name="connsiteY81" fmla="*/ 246307 h 3788705"/>
                <a:gd name="connsiteX82" fmla="*/ 104825 w 3001257"/>
                <a:gd name="connsiteY82" fmla="*/ 373827 h 3788705"/>
                <a:gd name="connsiteX83" fmla="*/ 133856 w 3001257"/>
                <a:gd name="connsiteY83" fmla="*/ 465793 h 3788705"/>
                <a:gd name="connsiteX0" fmla="*/ 133856 w 3001257"/>
                <a:gd name="connsiteY0" fmla="*/ 465793 h 3788705"/>
                <a:gd name="connsiteX1" fmla="*/ 208517 w 3001257"/>
                <a:gd name="connsiteY1" fmla="*/ 560592 h 3788705"/>
                <a:gd name="connsiteX2" fmla="*/ 258222 w 3001257"/>
                <a:gd name="connsiteY2" fmla="*/ 686736 h 3788705"/>
                <a:gd name="connsiteX3" fmla="*/ 345137 w 3001257"/>
                <a:gd name="connsiteY3" fmla="*/ 829712 h 3788705"/>
                <a:gd name="connsiteX4" fmla="*/ 382698 w 3001257"/>
                <a:gd name="connsiteY4" fmla="*/ 921185 h 3788705"/>
                <a:gd name="connsiteX5" fmla="*/ 413390 w 3001257"/>
                <a:gd name="connsiteY5" fmla="*/ 1016692 h 3788705"/>
                <a:gd name="connsiteX6" fmla="*/ 516563 w 3001257"/>
                <a:gd name="connsiteY6" fmla="*/ 1158417 h 3788705"/>
                <a:gd name="connsiteX7" fmla="*/ 574518 w 3001257"/>
                <a:gd name="connsiteY7" fmla="*/ 1257499 h 3788705"/>
                <a:gd name="connsiteX8" fmla="*/ 657688 w 3001257"/>
                <a:gd name="connsiteY8" fmla="*/ 1401126 h 3788705"/>
                <a:gd name="connsiteX9" fmla="*/ 693482 w 3001257"/>
                <a:gd name="connsiteY9" fmla="*/ 1498408 h 3788705"/>
                <a:gd name="connsiteX10" fmla="*/ 738588 w 3001257"/>
                <a:gd name="connsiteY10" fmla="*/ 1630277 h 3788705"/>
                <a:gd name="connsiteX11" fmla="*/ 775093 w 3001257"/>
                <a:gd name="connsiteY11" fmla="*/ 1760866 h 3788705"/>
                <a:gd name="connsiteX12" fmla="*/ 828787 w 3001257"/>
                <a:gd name="connsiteY12" fmla="*/ 1850267 h 3788705"/>
                <a:gd name="connsiteX13" fmla="*/ 892517 w 3001257"/>
                <a:gd name="connsiteY13" fmla="*/ 1973869 h 3788705"/>
                <a:gd name="connsiteX14" fmla="*/ 949367 w 3001257"/>
                <a:gd name="connsiteY14" fmla="*/ 2085125 h 3788705"/>
                <a:gd name="connsiteX15" fmla="*/ 964906 w 3001257"/>
                <a:gd name="connsiteY15" fmla="*/ 2187573 h 3788705"/>
                <a:gd name="connsiteX16" fmla="*/ 1010982 w 3001257"/>
                <a:gd name="connsiteY16" fmla="*/ 2279071 h 3788705"/>
                <a:gd name="connsiteX17" fmla="*/ 1030245 w 3001257"/>
                <a:gd name="connsiteY17" fmla="*/ 2391472 h 3788705"/>
                <a:gd name="connsiteX18" fmla="*/ 1070111 w 3001257"/>
                <a:gd name="connsiteY18" fmla="*/ 2538969 h 3788705"/>
                <a:gd name="connsiteX19" fmla="*/ 1108693 w 3001257"/>
                <a:gd name="connsiteY19" fmla="*/ 2663195 h 3788705"/>
                <a:gd name="connsiteX20" fmla="*/ 1127244 w 3001257"/>
                <a:gd name="connsiteY20" fmla="*/ 2773806 h 3788705"/>
                <a:gd name="connsiteX21" fmla="*/ 1152179 w 3001257"/>
                <a:gd name="connsiteY21" fmla="*/ 2882154 h 3788705"/>
                <a:gd name="connsiteX22" fmla="*/ 1186273 w 3001257"/>
                <a:gd name="connsiteY22" fmla="*/ 2952038 h 3788705"/>
                <a:gd name="connsiteX23" fmla="*/ 1202940 w 3001257"/>
                <a:gd name="connsiteY23" fmla="*/ 3092059 h 3788705"/>
                <a:gd name="connsiteX24" fmla="*/ 1210541 w 3001257"/>
                <a:gd name="connsiteY24" fmla="*/ 3182312 h 3788705"/>
                <a:gd name="connsiteX25" fmla="*/ 1236310 w 3001257"/>
                <a:gd name="connsiteY25" fmla="*/ 3284773 h 3788705"/>
                <a:gd name="connsiteX26" fmla="*/ 1265961 w 3001257"/>
                <a:gd name="connsiteY26" fmla="*/ 3385515 h 3788705"/>
                <a:gd name="connsiteX27" fmla="*/ 1319908 w 3001257"/>
                <a:gd name="connsiteY27" fmla="*/ 3419716 h 3788705"/>
                <a:gd name="connsiteX28" fmla="*/ 1377039 w 3001257"/>
                <a:gd name="connsiteY28" fmla="*/ 3548807 h 3788705"/>
                <a:gd name="connsiteX29" fmla="*/ 1444065 w 3001257"/>
                <a:gd name="connsiteY29" fmla="*/ 3544123 h 3788705"/>
                <a:gd name="connsiteX30" fmla="*/ 1538780 w 3001257"/>
                <a:gd name="connsiteY30" fmla="*/ 3625292 h 3788705"/>
                <a:gd name="connsiteX31" fmla="*/ 1625362 w 3001257"/>
                <a:gd name="connsiteY31" fmla="*/ 3649979 h 3788705"/>
                <a:gd name="connsiteX32" fmla="*/ 1737182 w 3001257"/>
                <a:gd name="connsiteY32" fmla="*/ 3704458 h 3788705"/>
                <a:gd name="connsiteX33" fmla="*/ 1904031 w 3001257"/>
                <a:gd name="connsiteY33" fmla="*/ 3777395 h 3788705"/>
                <a:gd name="connsiteX34" fmla="*/ 2086195 w 3001257"/>
                <a:gd name="connsiteY34" fmla="*/ 3788705 h 3788705"/>
                <a:gd name="connsiteX35" fmla="*/ 2219087 w 3001257"/>
                <a:gd name="connsiteY35" fmla="*/ 3776391 h 3788705"/>
                <a:gd name="connsiteX36" fmla="*/ 2397725 w 3001257"/>
                <a:gd name="connsiteY36" fmla="*/ 3786777 h 3788705"/>
                <a:gd name="connsiteX37" fmla="*/ 2522994 w 3001257"/>
                <a:gd name="connsiteY37" fmla="*/ 3782261 h 3788705"/>
                <a:gd name="connsiteX38" fmla="*/ 2647339 w 3001257"/>
                <a:gd name="connsiteY38" fmla="*/ 3757185 h 3788705"/>
                <a:gd name="connsiteX39" fmla="*/ 2782477 w 3001257"/>
                <a:gd name="connsiteY39" fmla="*/ 3712043 h 3788705"/>
                <a:gd name="connsiteX40" fmla="*/ 2869695 w 3001257"/>
                <a:gd name="connsiteY40" fmla="*/ 3670922 h 3788705"/>
                <a:gd name="connsiteX41" fmla="*/ 2914395 w 3001257"/>
                <a:gd name="connsiteY41" fmla="*/ 3621207 h 3788705"/>
                <a:gd name="connsiteX42" fmla="*/ 2991160 w 3001257"/>
                <a:gd name="connsiteY42" fmla="*/ 3546670 h 3788705"/>
                <a:gd name="connsiteX43" fmla="*/ 3000368 w 3001257"/>
                <a:gd name="connsiteY43" fmla="*/ 3489966 h 3788705"/>
                <a:gd name="connsiteX44" fmla="*/ 2992174 w 3001257"/>
                <a:gd name="connsiteY44" fmla="*/ 3462275 h 3788705"/>
                <a:gd name="connsiteX45" fmla="*/ 2900596 w 3001257"/>
                <a:gd name="connsiteY45" fmla="*/ 3300662 h 3788705"/>
                <a:gd name="connsiteX46" fmla="*/ 2838203 w 3001257"/>
                <a:gd name="connsiteY46" fmla="*/ 3235454 h 3788705"/>
                <a:gd name="connsiteX47" fmla="*/ 2767811 w 3001257"/>
                <a:gd name="connsiteY47" fmla="*/ 3131041 h 3788705"/>
                <a:gd name="connsiteX48" fmla="*/ 2696710 w 3001257"/>
                <a:gd name="connsiteY48" fmla="*/ 3057258 h 3788705"/>
                <a:gd name="connsiteX49" fmla="*/ 2662349 w 3001257"/>
                <a:gd name="connsiteY49" fmla="*/ 2927553 h 3788705"/>
                <a:gd name="connsiteX50" fmla="*/ 2561778 w 3001257"/>
                <a:gd name="connsiteY50" fmla="*/ 2826607 h 3788705"/>
                <a:gd name="connsiteX51" fmla="*/ 2468955 w 3001257"/>
                <a:gd name="connsiteY51" fmla="*/ 2719021 h 3788705"/>
                <a:gd name="connsiteX52" fmla="*/ 2430002 w 3001257"/>
                <a:gd name="connsiteY52" fmla="*/ 2624723 h 3788705"/>
                <a:gd name="connsiteX53" fmla="*/ 2340999 w 3001257"/>
                <a:gd name="connsiteY53" fmla="*/ 2504924 h 3788705"/>
                <a:gd name="connsiteX54" fmla="*/ 2241865 w 3001257"/>
                <a:gd name="connsiteY54" fmla="*/ 2361419 h 3788705"/>
                <a:gd name="connsiteX55" fmla="*/ 2188103 w 3001257"/>
                <a:gd name="connsiteY55" fmla="*/ 2233337 h 3788705"/>
                <a:gd name="connsiteX56" fmla="*/ 2094990 w 3001257"/>
                <a:gd name="connsiteY56" fmla="*/ 2131174 h 3788705"/>
                <a:gd name="connsiteX57" fmla="*/ 2000525 w 3001257"/>
                <a:gd name="connsiteY57" fmla="*/ 2015486 h 3788705"/>
                <a:gd name="connsiteX58" fmla="*/ 1925251 w 3001257"/>
                <a:gd name="connsiteY58" fmla="*/ 1884338 h 3788705"/>
                <a:gd name="connsiteX59" fmla="*/ 1827293 w 3001257"/>
                <a:gd name="connsiteY59" fmla="*/ 1776620 h 3788705"/>
                <a:gd name="connsiteX60" fmla="*/ 1771814 w 3001257"/>
                <a:gd name="connsiteY60" fmla="*/ 1688483 h 3788705"/>
                <a:gd name="connsiteX61" fmla="*/ 1736798 w 3001257"/>
                <a:gd name="connsiteY61" fmla="*/ 1594245 h 3788705"/>
                <a:gd name="connsiteX62" fmla="*/ 1660140 w 3001257"/>
                <a:gd name="connsiteY62" fmla="*/ 1459657 h 3788705"/>
                <a:gd name="connsiteX63" fmla="*/ 1585755 w 3001257"/>
                <a:gd name="connsiteY63" fmla="*/ 1382249 h 3788705"/>
                <a:gd name="connsiteX64" fmla="*/ 1523125 w 3001257"/>
                <a:gd name="connsiteY64" fmla="*/ 1302411 h 3788705"/>
                <a:gd name="connsiteX65" fmla="*/ 1478662 w 3001257"/>
                <a:gd name="connsiteY65" fmla="*/ 1244120 h 3788705"/>
                <a:gd name="connsiteX66" fmla="*/ 1404993 w 3001257"/>
                <a:gd name="connsiteY66" fmla="*/ 1154319 h 3788705"/>
                <a:gd name="connsiteX67" fmla="*/ 1372830 w 3001257"/>
                <a:gd name="connsiteY67" fmla="*/ 1078472 h 3788705"/>
                <a:gd name="connsiteX68" fmla="*/ 1342742 w 3001257"/>
                <a:gd name="connsiteY68" fmla="*/ 978226 h 3788705"/>
                <a:gd name="connsiteX69" fmla="*/ 1289515 w 3001257"/>
                <a:gd name="connsiteY69" fmla="*/ 888888 h 3788705"/>
                <a:gd name="connsiteX70" fmla="*/ 1223749 w 3001257"/>
                <a:gd name="connsiteY70" fmla="*/ 806723 h 3788705"/>
                <a:gd name="connsiteX71" fmla="*/ 1161757 w 3001257"/>
                <a:gd name="connsiteY71" fmla="*/ 722036 h 3788705"/>
                <a:gd name="connsiteX72" fmla="*/ 1066938 w 3001257"/>
                <a:gd name="connsiteY72" fmla="*/ 619175 h 3788705"/>
                <a:gd name="connsiteX73" fmla="*/ 977134 w 3001257"/>
                <a:gd name="connsiteY73" fmla="*/ 469030 h 3788705"/>
                <a:gd name="connsiteX74" fmla="*/ 846340 w 3001257"/>
                <a:gd name="connsiteY74" fmla="*/ 338934 h 3788705"/>
                <a:gd name="connsiteX75" fmla="*/ 780115 w 3001257"/>
                <a:gd name="connsiteY75" fmla="*/ 210130 h 3788705"/>
                <a:gd name="connsiteX76" fmla="*/ 705992 w 3001257"/>
                <a:gd name="connsiteY76" fmla="*/ 95922 h 3788705"/>
                <a:gd name="connsiteX77" fmla="*/ 628058 w 3001257"/>
                <a:gd name="connsiteY77" fmla="*/ 0 h 3788705"/>
                <a:gd name="connsiteX78" fmla="*/ 333223 w 3001257"/>
                <a:gd name="connsiteY78" fmla="*/ 75949 h 3788705"/>
                <a:gd name="connsiteX79" fmla="*/ 100234 w 3001257"/>
                <a:gd name="connsiteY79" fmla="*/ 121884 h 3788705"/>
                <a:gd name="connsiteX80" fmla="*/ 0 w 3001257"/>
                <a:gd name="connsiteY80" fmla="*/ 184951 h 3788705"/>
                <a:gd name="connsiteX81" fmla="*/ 33195 w 3001257"/>
                <a:gd name="connsiteY81" fmla="*/ 246307 h 3788705"/>
                <a:gd name="connsiteX82" fmla="*/ 104825 w 3001257"/>
                <a:gd name="connsiteY82" fmla="*/ 373827 h 3788705"/>
                <a:gd name="connsiteX83" fmla="*/ 133856 w 3001257"/>
                <a:gd name="connsiteY83" fmla="*/ 465793 h 3788705"/>
                <a:gd name="connsiteX0" fmla="*/ 133856 w 3001257"/>
                <a:gd name="connsiteY0" fmla="*/ 465793 h 3788705"/>
                <a:gd name="connsiteX1" fmla="*/ 208517 w 3001257"/>
                <a:gd name="connsiteY1" fmla="*/ 560592 h 3788705"/>
                <a:gd name="connsiteX2" fmla="*/ 258222 w 3001257"/>
                <a:gd name="connsiteY2" fmla="*/ 686736 h 3788705"/>
                <a:gd name="connsiteX3" fmla="*/ 345137 w 3001257"/>
                <a:gd name="connsiteY3" fmla="*/ 829712 h 3788705"/>
                <a:gd name="connsiteX4" fmla="*/ 382698 w 3001257"/>
                <a:gd name="connsiteY4" fmla="*/ 921185 h 3788705"/>
                <a:gd name="connsiteX5" fmla="*/ 413390 w 3001257"/>
                <a:gd name="connsiteY5" fmla="*/ 1016692 h 3788705"/>
                <a:gd name="connsiteX6" fmla="*/ 516563 w 3001257"/>
                <a:gd name="connsiteY6" fmla="*/ 1158417 h 3788705"/>
                <a:gd name="connsiteX7" fmla="*/ 574518 w 3001257"/>
                <a:gd name="connsiteY7" fmla="*/ 1257499 h 3788705"/>
                <a:gd name="connsiteX8" fmla="*/ 657688 w 3001257"/>
                <a:gd name="connsiteY8" fmla="*/ 1401126 h 3788705"/>
                <a:gd name="connsiteX9" fmla="*/ 693482 w 3001257"/>
                <a:gd name="connsiteY9" fmla="*/ 1498408 h 3788705"/>
                <a:gd name="connsiteX10" fmla="*/ 738588 w 3001257"/>
                <a:gd name="connsiteY10" fmla="*/ 1630277 h 3788705"/>
                <a:gd name="connsiteX11" fmla="*/ 775093 w 3001257"/>
                <a:gd name="connsiteY11" fmla="*/ 1760866 h 3788705"/>
                <a:gd name="connsiteX12" fmla="*/ 828787 w 3001257"/>
                <a:gd name="connsiteY12" fmla="*/ 1850267 h 3788705"/>
                <a:gd name="connsiteX13" fmla="*/ 892517 w 3001257"/>
                <a:gd name="connsiteY13" fmla="*/ 1973869 h 3788705"/>
                <a:gd name="connsiteX14" fmla="*/ 949367 w 3001257"/>
                <a:gd name="connsiteY14" fmla="*/ 2085125 h 3788705"/>
                <a:gd name="connsiteX15" fmla="*/ 964906 w 3001257"/>
                <a:gd name="connsiteY15" fmla="*/ 2187573 h 3788705"/>
                <a:gd name="connsiteX16" fmla="*/ 1010982 w 3001257"/>
                <a:gd name="connsiteY16" fmla="*/ 2279071 h 3788705"/>
                <a:gd name="connsiteX17" fmla="*/ 1030245 w 3001257"/>
                <a:gd name="connsiteY17" fmla="*/ 2391472 h 3788705"/>
                <a:gd name="connsiteX18" fmla="*/ 1070111 w 3001257"/>
                <a:gd name="connsiteY18" fmla="*/ 2538969 h 3788705"/>
                <a:gd name="connsiteX19" fmla="*/ 1108693 w 3001257"/>
                <a:gd name="connsiteY19" fmla="*/ 2663195 h 3788705"/>
                <a:gd name="connsiteX20" fmla="*/ 1127244 w 3001257"/>
                <a:gd name="connsiteY20" fmla="*/ 2773806 h 3788705"/>
                <a:gd name="connsiteX21" fmla="*/ 1152179 w 3001257"/>
                <a:gd name="connsiteY21" fmla="*/ 2882154 h 3788705"/>
                <a:gd name="connsiteX22" fmla="*/ 1186273 w 3001257"/>
                <a:gd name="connsiteY22" fmla="*/ 2952038 h 3788705"/>
                <a:gd name="connsiteX23" fmla="*/ 1202940 w 3001257"/>
                <a:gd name="connsiteY23" fmla="*/ 3092059 h 3788705"/>
                <a:gd name="connsiteX24" fmla="*/ 1210541 w 3001257"/>
                <a:gd name="connsiteY24" fmla="*/ 3182312 h 3788705"/>
                <a:gd name="connsiteX25" fmla="*/ 1236310 w 3001257"/>
                <a:gd name="connsiteY25" fmla="*/ 3284773 h 3788705"/>
                <a:gd name="connsiteX26" fmla="*/ 1265961 w 3001257"/>
                <a:gd name="connsiteY26" fmla="*/ 3385515 h 3788705"/>
                <a:gd name="connsiteX27" fmla="*/ 1288646 w 3001257"/>
                <a:gd name="connsiteY27" fmla="*/ 3419716 h 3788705"/>
                <a:gd name="connsiteX28" fmla="*/ 1377039 w 3001257"/>
                <a:gd name="connsiteY28" fmla="*/ 3548807 h 3788705"/>
                <a:gd name="connsiteX29" fmla="*/ 1444065 w 3001257"/>
                <a:gd name="connsiteY29" fmla="*/ 3544123 h 3788705"/>
                <a:gd name="connsiteX30" fmla="*/ 1538780 w 3001257"/>
                <a:gd name="connsiteY30" fmla="*/ 3625292 h 3788705"/>
                <a:gd name="connsiteX31" fmla="*/ 1625362 w 3001257"/>
                <a:gd name="connsiteY31" fmla="*/ 3649979 h 3788705"/>
                <a:gd name="connsiteX32" fmla="*/ 1737182 w 3001257"/>
                <a:gd name="connsiteY32" fmla="*/ 3704458 h 3788705"/>
                <a:gd name="connsiteX33" fmla="*/ 1904031 w 3001257"/>
                <a:gd name="connsiteY33" fmla="*/ 3777395 h 3788705"/>
                <a:gd name="connsiteX34" fmla="*/ 2086195 w 3001257"/>
                <a:gd name="connsiteY34" fmla="*/ 3788705 h 3788705"/>
                <a:gd name="connsiteX35" fmla="*/ 2219087 w 3001257"/>
                <a:gd name="connsiteY35" fmla="*/ 3776391 h 3788705"/>
                <a:gd name="connsiteX36" fmla="*/ 2397725 w 3001257"/>
                <a:gd name="connsiteY36" fmla="*/ 3786777 h 3788705"/>
                <a:gd name="connsiteX37" fmla="*/ 2522994 w 3001257"/>
                <a:gd name="connsiteY37" fmla="*/ 3782261 h 3788705"/>
                <a:gd name="connsiteX38" fmla="*/ 2647339 w 3001257"/>
                <a:gd name="connsiteY38" fmla="*/ 3757185 h 3788705"/>
                <a:gd name="connsiteX39" fmla="*/ 2782477 w 3001257"/>
                <a:gd name="connsiteY39" fmla="*/ 3712043 h 3788705"/>
                <a:gd name="connsiteX40" fmla="*/ 2869695 w 3001257"/>
                <a:gd name="connsiteY40" fmla="*/ 3670922 h 3788705"/>
                <a:gd name="connsiteX41" fmla="*/ 2914395 w 3001257"/>
                <a:gd name="connsiteY41" fmla="*/ 3621207 h 3788705"/>
                <a:gd name="connsiteX42" fmla="*/ 2991160 w 3001257"/>
                <a:gd name="connsiteY42" fmla="*/ 3546670 h 3788705"/>
                <a:gd name="connsiteX43" fmla="*/ 3000368 w 3001257"/>
                <a:gd name="connsiteY43" fmla="*/ 3489966 h 3788705"/>
                <a:gd name="connsiteX44" fmla="*/ 2992174 w 3001257"/>
                <a:gd name="connsiteY44" fmla="*/ 3462275 h 3788705"/>
                <a:gd name="connsiteX45" fmla="*/ 2900596 w 3001257"/>
                <a:gd name="connsiteY45" fmla="*/ 3300662 h 3788705"/>
                <a:gd name="connsiteX46" fmla="*/ 2838203 w 3001257"/>
                <a:gd name="connsiteY46" fmla="*/ 3235454 h 3788705"/>
                <a:gd name="connsiteX47" fmla="*/ 2767811 w 3001257"/>
                <a:gd name="connsiteY47" fmla="*/ 3131041 h 3788705"/>
                <a:gd name="connsiteX48" fmla="*/ 2696710 w 3001257"/>
                <a:gd name="connsiteY48" fmla="*/ 3057258 h 3788705"/>
                <a:gd name="connsiteX49" fmla="*/ 2662349 w 3001257"/>
                <a:gd name="connsiteY49" fmla="*/ 2927553 h 3788705"/>
                <a:gd name="connsiteX50" fmla="*/ 2561778 w 3001257"/>
                <a:gd name="connsiteY50" fmla="*/ 2826607 h 3788705"/>
                <a:gd name="connsiteX51" fmla="*/ 2468955 w 3001257"/>
                <a:gd name="connsiteY51" fmla="*/ 2719021 h 3788705"/>
                <a:gd name="connsiteX52" fmla="*/ 2430002 w 3001257"/>
                <a:gd name="connsiteY52" fmla="*/ 2624723 h 3788705"/>
                <a:gd name="connsiteX53" fmla="*/ 2340999 w 3001257"/>
                <a:gd name="connsiteY53" fmla="*/ 2504924 h 3788705"/>
                <a:gd name="connsiteX54" fmla="*/ 2241865 w 3001257"/>
                <a:gd name="connsiteY54" fmla="*/ 2361419 h 3788705"/>
                <a:gd name="connsiteX55" fmla="*/ 2188103 w 3001257"/>
                <a:gd name="connsiteY55" fmla="*/ 2233337 h 3788705"/>
                <a:gd name="connsiteX56" fmla="*/ 2094990 w 3001257"/>
                <a:gd name="connsiteY56" fmla="*/ 2131174 h 3788705"/>
                <a:gd name="connsiteX57" fmla="*/ 2000525 w 3001257"/>
                <a:gd name="connsiteY57" fmla="*/ 2015486 h 3788705"/>
                <a:gd name="connsiteX58" fmla="*/ 1925251 w 3001257"/>
                <a:gd name="connsiteY58" fmla="*/ 1884338 h 3788705"/>
                <a:gd name="connsiteX59" fmla="*/ 1827293 w 3001257"/>
                <a:gd name="connsiteY59" fmla="*/ 1776620 h 3788705"/>
                <a:gd name="connsiteX60" fmla="*/ 1771814 w 3001257"/>
                <a:gd name="connsiteY60" fmla="*/ 1688483 h 3788705"/>
                <a:gd name="connsiteX61" fmla="*/ 1736798 w 3001257"/>
                <a:gd name="connsiteY61" fmla="*/ 1594245 h 3788705"/>
                <a:gd name="connsiteX62" fmla="*/ 1660140 w 3001257"/>
                <a:gd name="connsiteY62" fmla="*/ 1459657 h 3788705"/>
                <a:gd name="connsiteX63" fmla="*/ 1585755 w 3001257"/>
                <a:gd name="connsiteY63" fmla="*/ 1382249 h 3788705"/>
                <a:gd name="connsiteX64" fmla="*/ 1523125 w 3001257"/>
                <a:gd name="connsiteY64" fmla="*/ 1302411 h 3788705"/>
                <a:gd name="connsiteX65" fmla="*/ 1478662 w 3001257"/>
                <a:gd name="connsiteY65" fmla="*/ 1244120 h 3788705"/>
                <a:gd name="connsiteX66" fmla="*/ 1404993 w 3001257"/>
                <a:gd name="connsiteY66" fmla="*/ 1154319 h 3788705"/>
                <a:gd name="connsiteX67" fmla="*/ 1372830 w 3001257"/>
                <a:gd name="connsiteY67" fmla="*/ 1078472 h 3788705"/>
                <a:gd name="connsiteX68" fmla="*/ 1342742 w 3001257"/>
                <a:gd name="connsiteY68" fmla="*/ 978226 h 3788705"/>
                <a:gd name="connsiteX69" fmla="*/ 1289515 w 3001257"/>
                <a:gd name="connsiteY69" fmla="*/ 888888 h 3788705"/>
                <a:gd name="connsiteX70" fmla="*/ 1223749 w 3001257"/>
                <a:gd name="connsiteY70" fmla="*/ 806723 h 3788705"/>
                <a:gd name="connsiteX71" fmla="*/ 1161757 w 3001257"/>
                <a:gd name="connsiteY71" fmla="*/ 722036 h 3788705"/>
                <a:gd name="connsiteX72" fmla="*/ 1066938 w 3001257"/>
                <a:gd name="connsiteY72" fmla="*/ 619175 h 3788705"/>
                <a:gd name="connsiteX73" fmla="*/ 977134 w 3001257"/>
                <a:gd name="connsiteY73" fmla="*/ 469030 h 3788705"/>
                <a:gd name="connsiteX74" fmla="*/ 846340 w 3001257"/>
                <a:gd name="connsiteY74" fmla="*/ 338934 h 3788705"/>
                <a:gd name="connsiteX75" fmla="*/ 780115 w 3001257"/>
                <a:gd name="connsiteY75" fmla="*/ 210130 h 3788705"/>
                <a:gd name="connsiteX76" fmla="*/ 705992 w 3001257"/>
                <a:gd name="connsiteY76" fmla="*/ 95922 h 3788705"/>
                <a:gd name="connsiteX77" fmla="*/ 628058 w 3001257"/>
                <a:gd name="connsiteY77" fmla="*/ 0 h 3788705"/>
                <a:gd name="connsiteX78" fmla="*/ 333223 w 3001257"/>
                <a:gd name="connsiteY78" fmla="*/ 75949 h 3788705"/>
                <a:gd name="connsiteX79" fmla="*/ 100234 w 3001257"/>
                <a:gd name="connsiteY79" fmla="*/ 121884 h 3788705"/>
                <a:gd name="connsiteX80" fmla="*/ 0 w 3001257"/>
                <a:gd name="connsiteY80" fmla="*/ 184951 h 3788705"/>
                <a:gd name="connsiteX81" fmla="*/ 33195 w 3001257"/>
                <a:gd name="connsiteY81" fmla="*/ 246307 h 3788705"/>
                <a:gd name="connsiteX82" fmla="*/ 104825 w 3001257"/>
                <a:gd name="connsiteY82" fmla="*/ 373827 h 3788705"/>
                <a:gd name="connsiteX83" fmla="*/ 133856 w 3001257"/>
                <a:gd name="connsiteY83" fmla="*/ 465793 h 3788705"/>
                <a:gd name="connsiteX0" fmla="*/ 133856 w 3001257"/>
                <a:gd name="connsiteY0" fmla="*/ 465793 h 3788705"/>
                <a:gd name="connsiteX1" fmla="*/ 208517 w 3001257"/>
                <a:gd name="connsiteY1" fmla="*/ 560592 h 3788705"/>
                <a:gd name="connsiteX2" fmla="*/ 258222 w 3001257"/>
                <a:gd name="connsiteY2" fmla="*/ 686736 h 3788705"/>
                <a:gd name="connsiteX3" fmla="*/ 345137 w 3001257"/>
                <a:gd name="connsiteY3" fmla="*/ 829712 h 3788705"/>
                <a:gd name="connsiteX4" fmla="*/ 382698 w 3001257"/>
                <a:gd name="connsiteY4" fmla="*/ 921185 h 3788705"/>
                <a:gd name="connsiteX5" fmla="*/ 413390 w 3001257"/>
                <a:gd name="connsiteY5" fmla="*/ 1016692 h 3788705"/>
                <a:gd name="connsiteX6" fmla="*/ 516563 w 3001257"/>
                <a:gd name="connsiteY6" fmla="*/ 1158417 h 3788705"/>
                <a:gd name="connsiteX7" fmla="*/ 574518 w 3001257"/>
                <a:gd name="connsiteY7" fmla="*/ 1257499 h 3788705"/>
                <a:gd name="connsiteX8" fmla="*/ 657688 w 3001257"/>
                <a:gd name="connsiteY8" fmla="*/ 1401126 h 3788705"/>
                <a:gd name="connsiteX9" fmla="*/ 693482 w 3001257"/>
                <a:gd name="connsiteY9" fmla="*/ 1498408 h 3788705"/>
                <a:gd name="connsiteX10" fmla="*/ 738588 w 3001257"/>
                <a:gd name="connsiteY10" fmla="*/ 1630277 h 3788705"/>
                <a:gd name="connsiteX11" fmla="*/ 775093 w 3001257"/>
                <a:gd name="connsiteY11" fmla="*/ 1760866 h 3788705"/>
                <a:gd name="connsiteX12" fmla="*/ 828787 w 3001257"/>
                <a:gd name="connsiteY12" fmla="*/ 1850267 h 3788705"/>
                <a:gd name="connsiteX13" fmla="*/ 892517 w 3001257"/>
                <a:gd name="connsiteY13" fmla="*/ 1973869 h 3788705"/>
                <a:gd name="connsiteX14" fmla="*/ 949367 w 3001257"/>
                <a:gd name="connsiteY14" fmla="*/ 2085125 h 3788705"/>
                <a:gd name="connsiteX15" fmla="*/ 964906 w 3001257"/>
                <a:gd name="connsiteY15" fmla="*/ 2187573 h 3788705"/>
                <a:gd name="connsiteX16" fmla="*/ 1010982 w 3001257"/>
                <a:gd name="connsiteY16" fmla="*/ 2279071 h 3788705"/>
                <a:gd name="connsiteX17" fmla="*/ 1030245 w 3001257"/>
                <a:gd name="connsiteY17" fmla="*/ 2391472 h 3788705"/>
                <a:gd name="connsiteX18" fmla="*/ 1070111 w 3001257"/>
                <a:gd name="connsiteY18" fmla="*/ 2538969 h 3788705"/>
                <a:gd name="connsiteX19" fmla="*/ 1108693 w 3001257"/>
                <a:gd name="connsiteY19" fmla="*/ 2663195 h 3788705"/>
                <a:gd name="connsiteX20" fmla="*/ 1127244 w 3001257"/>
                <a:gd name="connsiteY20" fmla="*/ 2773806 h 3788705"/>
                <a:gd name="connsiteX21" fmla="*/ 1152179 w 3001257"/>
                <a:gd name="connsiteY21" fmla="*/ 2882154 h 3788705"/>
                <a:gd name="connsiteX22" fmla="*/ 1186273 w 3001257"/>
                <a:gd name="connsiteY22" fmla="*/ 2952038 h 3788705"/>
                <a:gd name="connsiteX23" fmla="*/ 1202940 w 3001257"/>
                <a:gd name="connsiteY23" fmla="*/ 3092059 h 3788705"/>
                <a:gd name="connsiteX24" fmla="*/ 1210541 w 3001257"/>
                <a:gd name="connsiteY24" fmla="*/ 3182312 h 3788705"/>
                <a:gd name="connsiteX25" fmla="*/ 1236310 w 3001257"/>
                <a:gd name="connsiteY25" fmla="*/ 3284773 h 3788705"/>
                <a:gd name="connsiteX26" fmla="*/ 1265961 w 3001257"/>
                <a:gd name="connsiteY26" fmla="*/ 3385515 h 3788705"/>
                <a:gd name="connsiteX27" fmla="*/ 1288646 w 3001257"/>
                <a:gd name="connsiteY27" fmla="*/ 3419716 h 3788705"/>
                <a:gd name="connsiteX28" fmla="*/ 1377039 w 3001257"/>
                <a:gd name="connsiteY28" fmla="*/ 3548807 h 3788705"/>
                <a:gd name="connsiteX29" fmla="*/ 1444065 w 3001257"/>
                <a:gd name="connsiteY29" fmla="*/ 3544123 h 3788705"/>
                <a:gd name="connsiteX30" fmla="*/ 1538780 w 3001257"/>
                <a:gd name="connsiteY30" fmla="*/ 3625292 h 3788705"/>
                <a:gd name="connsiteX31" fmla="*/ 1625362 w 3001257"/>
                <a:gd name="connsiteY31" fmla="*/ 3649979 h 3788705"/>
                <a:gd name="connsiteX32" fmla="*/ 1737182 w 3001257"/>
                <a:gd name="connsiteY32" fmla="*/ 3704458 h 3788705"/>
                <a:gd name="connsiteX33" fmla="*/ 1904031 w 3001257"/>
                <a:gd name="connsiteY33" fmla="*/ 3777395 h 3788705"/>
                <a:gd name="connsiteX34" fmla="*/ 2086195 w 3001257"/>
                <a:gd name="connsiteY34" fmla="*/ 3788705 h 3788705"/>
                <a:gd name="connsiteX35" fmla="*/ 2219087 w 3001257"/>
                <a:gd name="connsiteY35" fmla="*/ 3776391 h 3788705"/>
                <a:gd name="connsiteX36" fmla="*/ 2397725 w 3001257"/>
                <a:gd name="connsiteY36" fmla="*/ 3786777 h 3788705"/>
                <a:gd name="connsiteX37" fmla="*/ 2522994 w 3001257"/>
                <a:gd name="connsiteY37" fmla="*/ 3782261 h 3788705"/>
                <a:gd name="connsiteX38" fmla="*/ 2647339 w 3001257"/>
                <a:gd name="connsiteY38" fmla="*/ 3757185 h 3788705"/>
                <a:gd name="connsiteX39" fmla="*/ 2782477 w 3001257"/>
                <a:gd name="connsiteY39" fmla="*/ 3712043 h 3788705"/>
                <a:gd name="connsiteX40" fmla="*/ 2869695 w 3001257"/>
                <a:gd name="connsiteY40" fmla="*/ 3670922 h 3788705"/>
                <a:gd name="connsiteX41" fmla="*/ 2914395 w 3001257"/>
                <a:gd name="connsiteY41" fmla="*/ 3621207 h 3788705"/>
                <a:gd name="connsiteX42" fmla="*/ 2991160 w 3001257"/>
                <a:gd name="connsiteY42" fmla="*/ 3546670 h 3788705"/>
                <a:gd name="connsiteX43" fmla="*/ 3000368 w 3001257"/>
                <a:gd name="connsiteY43" fmla="*/ 3489966 h 3788705"/>
                <a:gd name="connsiteX44" fmla="*/ 2992174 w 3001257"/>
                <a:gd name="connsiteY44" fmla="*/ 3462275 h 3788705"/>
                <a:gd name="connsiteX45" fmla="*/ 2900596 w 3001257"/>
                <a:gd name="connsiteY45" fmla="*/ 3300662 h 3788705"/>
                <a:gd name="connsiteX46" fmla="*/ 2838203 w 3001257"/>
                <a:gd name="connsiteY46" fmla="*/ 3235454 h 3788705"/>
                <a:gd name="connsiteX47" fmla="*/ 2767811 w 3001257"/>
                <a:gd name="connsiteY47" fmla="*/ 3131041 h 3788705"/>
                <a:gd name="connsiteX48" fmla="*/ 2696710 w 3001257"/>
                <a:gd name="connsiteY48" fmla="*/ 3057258 h 3788705"/>
                <a:gd name="connsiteX49" fmla="*/ 2662349 w 3001257"/>
                <a:gd name="connsiteY49" fmla="*/ 2927553 h 3788705"/>
                <a:gd name="connsiteX50" fmla="*/ 2561778 w 3001257"/>
                <a:gd name="connsiteY50" fmla="*/ 2826607 h 3788705"/>
                <a:gd name="connsiteX51" fmla="*/ 2468955 w 3001257"/>
                <a:gd name="connsiteY51" fmla="*/ 2719021 h 3788705"/>
                <a:gd name="connsiteX52" fmla="*/ 2430002 w 3001257"/>
                <a:gd name="connsiteY52" fmla="*/ 2624723 h 3788705"/>
                <a:gd name="connsiteX53" fmla="*/ 2340999 w 3001257"/>
                <a:gd name="connsiteY53" fmla="*/ 2504924 h 3788705"/>
                <a:gd name="connsiteX54" fmla="*/ 2241865 w 3001257"/>
                <a:gd name="connsiteY54" fmla="*/ 2361419 h 3788705"/>
                <a:gd name="connsiteX55" fmla="*/ 2188103 w 3001257"/>
                <a:gd name="connsiteY55" fmla="*/ 2233337 h 3788705"/>
                <a:gd name="connsiteX56" fmla="*/ 2094990 w 3001257"/>
                <a:gd name="connsiteY56" fmla="*/ 2131174 h 3788705"/>
                <a:gd name="connsiteX57" fmla="*/ 2000525 w 3001257"/>
                <a:gd name="connsiteY57" fmla="*/ 2015486 h 3788705"/>
                <a:gd name="connsiteX58" fmla="*/ 1925251 w 3001257"/>
                <a:gd name="connsiteY58" fmla="*/ 1884338 h 3788705"/>
                <a:gd name="connsiteX59" fmla="*/ 1827293 w 3001257"/>
                <a:gd name="connsiteY59" fmla="*/ 1776620 h 3788705"/>
                <a:gd name="connsiteX60" fmla="*/ 1771814 w 3001257"/>
                <a:gd name="connsiteY60" fmla="*/ 1688483 h 3788705"/>
                <a:gd name="connsiteX61" fmla="*/ 1736798 w 3001257"/>
                <a:gd name="connsiteY61" fmla="*/ 1594245 h 3788705"/>
                <a:gd name="connsiteX62" fmla="*/ 1660140 w 3001257"/>
                <a:gd name="connsiteY62" fmla="*/ 1459657 h 3788705"/>
                <a:gd name="connsiteX63" fmla="*/ 1585755 w 3001257"/>
                <a:gd name="connsiteY63" fmla="*/ 1382249 h 3788705"/>
                <a:gd name="connsiteX64" fmla="*/ 1523125 w 3001257"/>
                <a:gd name="connsiteY64" fmla="*/ 1302411 h 3788705"/>
                <a:gd name="connsiteX65" fmla="*/ 1478662 w 3001257"/>
                <a:gd name="connsiteY65" fmla="*/ 1244120 h 3788705"/>
                <a:gd name="connsiteX66" fmla="*/ 1404993 w 3001257"/>
                <a:gd name="connsiteY66" fmla="*/ 1154319 h 3788705"/>
                <a:gd name="connsiteX67" fmla="*/ 1372830 w 3001257"/>
                <a:gd name="connsiteY67" fmla="*/ 1078472 h 3788705"/>
                <a:gd name="connsiteX68" fmla="*/ 1342742 w 3001257"/>
                <a:gd name="connsiteY68" fmla="*/ 978226 h 3788705"/>
                <a:gd name="connsiteX69" fmla="*/ 1289515 w 3001257"/>
                <a:gd name="connsiteY69" fmla="*/ 888888 h 3788705"/>
                <a:gd name="connsiteX70" fmla="*/ 1223749 w 3001257"/>
                <a:gd name="connsiteY70" fmla="*/ 806723 h 3788705"/>
                <a:gd name="connsiteX71" fmla="*/ 1161757 w 3001257"/>
                <a:gd name="connsiteY71" fmla="*/ 722036 h 3788705"/>
                <a:gd name="connsiteX72" fmla="*/ 1066938 w 3001257"/>
                <a:gd name="connsiteY72" fmla="*/ 619175 h 3788705"/>
                <a:gd name="connsiteX73" fmla="*/ 977134 w 3001257"/>
                <a:gd name="connsiteY73" fmla="*/ 469030 h 3788705"/>
                <a:gd name="connsiteX74" fmla="*/ 846340 w 3001257"/>
                <a:gd name="connsiteY74" fmla="*/ 338934 h 3788705"/>
                <a:gd name="connsiteX75" fmla="*/ 780115 w 3001257"/>
                <a:gd name="connsiteY75" fmla="*/ 210130 h 3788705"/>
                <a:gd name="connsiteX76" fmla="*/ 705992 w 3001257"/>
                <a:gd name="connsiteY76" fmla="*/ 95922 h 3788705"/>
                <a:gd name="connsiteX77" fmla="*/ 628058 w 3001257"/>
                <a:gd name="connsiteY77" fmla="*/ 0 h 3788705"/>
                <a:gd name="connsiteX78" fmla="*/ 333223 w 3001257"/>
                <a:gd name="connsiteY78" fmla="*/ 75949 h 3788705"/>
                <a:gd name="connsiteX79" fmla="*/ 100234 w 3001257"/>
                <a:gd name="connsiteY79" fmla="*/ 121884 h 3788705"/>
                <a:gd name="connsiteX80" fmla="*/ 0 w 3001257"/>
                <a:gd name="connsiteY80" fmla="*/ 184951 h 3788705"/>
                <a:gd name="connsiteX81" fmla="*/ 24728 w 3001257"/>
                <a:gd name="connsiteY81" fmla="*/ 246307 h 3788705"/>
                <a:gd name="connsiteX82" fmla="*/ 104825 w 3001257"/>
                <a:gd name="connsiteY82" fmla="*/ 373827 h 3788705"/>
                <a:gd name="connsiteX83" fmla="*/ 133856 w 3001257"/>
                <a:gd name="connsiteY83" fmla="*/ 465793 h 3788705"/>
                <a:gd name="connsiteX0" fmla="*/ 114100 w 2981501"/>
                <a:gd name="connsiteY0" fmla="*/ 465793 h 3788705"/>
                <a:gd name="connsiteX1" fmla="*/ 188761 w 2981501"/>
                <a:gd name="connsiteY1" fmla="*/ 560592 h 3788705"/>
                <a:gd name="connsiteX2" fmla="*/ 238466 w 2981501"/>
                <a:gd name="connsiteY2" fmla="*/ 686736 h 3788705"/>
                <a:gd name="connsiteX3" fmla="*/ 325381 w 2981501"/>
                <a:gd name="connsiteY3" fmla="*/ 829712 h 3788705"/>
                <a:gd name="connsiteX4" fmla="*/ 362942 w 2981501"/>
                <a:gd name="connsiteY4" fmla="*/ 921185 h 3788705"/>
                <a:gd name="connsiteX5" fmla="*/ 393634 w 2981501"/>
                <a:gd name="connsiteY5" fmla="*/ 1016692 h 3788705"/>
                <a:gd name="connsiteX6" fmla="*/ 496807 w 2981501"/>
                <a:gd name="connsiteY6" fmla="*/ 1158417 h 3788705"/>
                <a:gd name="connsiteX7" fmla="*/ 554762 w 2981501"/>
                <a:gd name="connsiteY7" fmla="*/ 1257499 h 3788705"/>
                <a:gd name="connsiteX8" fmla="*/ 637932 w 2981501"/>
                <a:gd name="connsiteY8" fmla="*/ 1401126 h 3788705"/>
                <a:gd name="connsiteX9" fmla="*/ 673726 w 2981501"/>
                <a:gd name="connsiteY9" fmla="*/ 1498408 h 3788705"/>
                <a:gd name="connsiteX10" fmla="*/ 718832 w 2981501"/>
                <a:gd name="connsiteY10" fmla="*/ 1630277 h 3788705"/>
                <a:gd name="connsiteX11" fmla="*/ 755337 w 2981501"/>
                <a:gd name="connsiteY11" fmla="*/ 1760866 h 3788705"/>
                <a:gd name="connsiteX12" fmla="*/ 809031 w 2981501"/>
                <a:gd name="connsiteY12" fmla="*/ 1850267 h 3788705"/>
                <a:gd name="connsiteX13" fmla="*/ 872761 w 2981501"/>
                <a:gd name="connsiteY13" fmla="*/ 1973869 h 3788705"/>
                <a:gd name="connsiteX14" fmla="*/ 929611 w 2981501"/>
                <a:gd name="connsiteY14" fmla="*/ 2085125 h 3788705"/>
                <a:gd name="connsiteX15" fmla="*/ 945150 w 2981501"/>
                <a:gd name="connsiteY15" fmla="*/ 2187573 h 3788705"/>
                <a:gd name="connsiteX16" fmla="*/ 991226 w 2981501"/>
                <a:gd name="connsiteY16" fmla="*/ 2279071 h 3788705"/>
                <a:gd name="connsiteX17" fmla="*/ 1010489 w 2981501"/>
                <a:gd name="connsiteY17" fmla="*/ 2391472 h 3788705"/>
                <a:gd name="connsiteX18" fmla="*/ 1050355 w 2981501"/>
                <a:gd name="connsiteY18" fmla="*/ 2538969 h 3788705"/>
                <a:gd name="connsiteX19" fmla="*/ 1088937 w 2981501"/>
                <a:gd name="connsiteY19" fmla="*/ 2663195 h 3788705"/>
                <a:gd name="connsiteX20" fmla="*/ 1107488 w 2981501"/>
                <a:gd name="connsiteY20" fmla="*/ 2773806 h 3788705"/>
                <a:gd name="connsiteX21" fmla="*/ 1132423 w 2981501"/>
                <a:gd name="connsiteY21" fmla="*/ 2882154 h 3788705"/>
                <a:gd name="connsiteX22" fmla="*/ 1166517 w 2981501"/>
                <a:gd name="connsiteY22" fmla="*/ 2952038 h 3788705"/>
                <a:gd name="connsiteX23" fmla="*/ 1183184 w 2981501"/>
                <a:gd name="connsiteY23" fmla="*/ 3092059 h 3788705"/>
                <a:gd name="connsiteX24" fmla="*/ 1190785 w 2981501"/>
                <a:gd name="connsiteY24" fmla="*/ 3182312 h 3788705"/>
                <a:gd name="connsiteX25" fmla="*/ 1216554 w 2981501"/>
                <a:gd name="connsiteY25" fmla="*/ 3284773 h 3788705"/>
                <a:gd name="connsiteX26" fmla="*/ 1246205 w 2981501"/>
                <a:gd name="connsiteY26" fmla="*/ 3385515 h 3788705"/>
                <a:gd name="connsiteX27" fmla="*/ 1268890 w 2981501"/>
                <a:gd name="connsiteY27" fmla="*/ 3419716 h 3788705"/>
                <a:gd name="connsiteX28" fmla="*/ 1357283 w 2981501"/>
                <a:gd name="connsiteY28" fmla="*/ 3548807 h 3788705"/>
                <a:gd name="connsiteX29" fmla="*/ 1424309 w 2981501"/>
                <a:gd name="connsiteY29" fmla="*/ 3544123 h 3788705"/>
                <a:gd name="connsiteX30" fmla="*/ 1519024 w 2981501"/>
                <a:gd name="connsiteY30" fmla="*/ 3625292 h 3788705"/>
                <a:gd name="connsiteX31" fmla="*/ 1605606 w 2981501"/>
                <a:gd name="connsiteY31" fmla="*/ 3649979 h 3788705"/>
                <a:gd name="connsiteX32" fmla="*/ 1717426 w 2981501"/>
                <a:gd name="connsiteY32" fmla="*/ 3704458 h 3788705"/>
                <a:gd name="connsiteX33" fmla="*/ 1884275 w 2981501"/>
                <a:gd name="connsiteY33" fmla="*/ 3777395 h 3788705"/>
                <a:gd name="connsiteX34" fmla="*/ 2066439 w 2981501"/>
                <a:gd name="connsiteY34" fmla="*/ 3788705 h 3788705"/>
                <a:gd name="connsiteX35" fmla="*/ 2199331 w 2981501"/>
                <a:gd name="connsiteY35" fmla="*/ 3776391 h 3788705"/>
                <a:gd name="connsiteX36" fmla="*/ 2377969 w 2981501"/>
                <a:gd name="connsiteY36" fmla="*/ 3786777 h 3788705"/>
                <a:gd name="connsiteX37" fmla="*/ 2503238 w 2981501"/>
                <a:gd name="connsiteY37" fmla="*/ 3782261 h 3788705"/>
                <a:gd name="connsiteX38" fmla="*/ 2627583 w 2981501"/>
                <a:gd name="connsiteY38" fmla="*/ 3757185 h 3788705"/>
                <a:gd name="connsiteX39" fmla="*/ 2762721 w 2981501"/>
                <a:gd name="connsiteY39" fmla="*/ 3712043 h 3788705"/>
                <a:gd name="connsiteX40" fmla="*/ 2849939 w 2981501"/>
                <a:gd name="connsiteY40" fmla="*/ 3670922 h 3788705"/>
                <a:gd name="connsiteX41" fmla="*/ 2894639 w 2981501"/>
                <a:gd name="connsiteY41" fmla="*/ 3621207 h 3788705"/>
                <a:gd name="connsiteX42" fmla="*/ 2971404 w 2981501"/>
                <a:gd name="connsiteY42" fmla="*/ 3546670 h 3788705"/>
                <a:gd name="connsiteX43" fmla="*/ 2980612 w 2981501"/>
                <a:gd name="connsiteY43" fmla="*/ 3489966 h 3788705"/>
                <a:gd name="connsiteX44" fmla="*/ 2972418 w 2981501"/>
                <a:gd name="connsiteY44" fmla="*/ 3462275 h 3788705"/>
                <a:gd name="connsiteX45" fmla="*/ 2880840 w 2981501"/>
                <a:gd name="connsiteY45" fmla="*/ 3300662 h 3788705"/>
                <a:gd name="connsiteX46" fmla="*/ 2818447 w 2981501"/>
                <a:gd name="connsiteY46" fmla="*/ 3235454 h 3788705"/>
                <a:gd name="connsiteX47" fmla="*/ 2748055 w 2981501"/>
                <a:gd name="connsiteY47" fmla="*/ 3131041 h 3788705"/>
                <a:gd name="connsiteX48" fmla="*/ 2676954 w 2981501"/>
                <a:gd name="connsiteY48" fmla="*/ 3057258 h 3788705"/>
                <a:gd name="connsiteX49" fmla="*/ 2642593 w 2981501"/>
                <a:gd name="connsiteY49" fmla="*/ 2927553 h 3788705"/>
                <a:gd name="connsiteX50" fmla="*/ 2542022 w 2981501"/>
                <a:gd name="connsiteY50" fmla="*/ 2826607 h 3788705"/>
                <a:gd name="connsiteX51" fmla="*/ 2449199 w 2981501"/>
                <a:gd name="connsiteY51" fmla="*/ 2719021 h 3788705"/>
                <a:gd name="connsiteX52" fmla="*/ 2410246 w 2981501"/>
                <a:gd name="connsiteY52" fmla="*/ 2624723 h 3788705"/>
                <a:gd name="connsiteX53" fmla="*/ 2321243 w 2981501"/>
                <a:gd name="connsiteY53" fmla="*/ 2504924 h 3788705"/>
                <a:gd name="connsiteX54" fmla="*/ 2222109 w 2981501"/>
                <a:gd name="connsiteY54" fmla="*/ 2361419 h 3788705"/>
                <a:gd name="connsiteX55" fmla="*/ 2168347 w 2981501"/>
                <a:gd name="connsiteY55" fmla="*/ 2233337 h 3788705"/>
                <a:gd name="connsiteX56" fmla="*/ 2075234 w 2981501"/>
                <a:gd name="connsiteY56" fmla="*/ 2131174 h 3788705"/>
                <a:gd name="connsiteX57" fmla="*/ 1980769 w 2981501"/>
                <a:gd name="connsiteY57" fmla="*/ 2015486 h 3788705"/>
                <a:gd name="connsiteX58" fmla="*/ 1905495 w 2981501"/>
                <a:gd name="connsiteY58" fmla="*/ 1884338 h 3788705"/>
                <a:gd name="connsiteX59" fmla="*/ 1807537 w 2981501"/>
                <a:gd name="connsiteY59" fmla="*/ 1776620 h 3788705"/>
                <a:gd name="connsiteX60" fmla="*/ 1752058 w 2981501"/>
                <a:gd name="connsiteY60" fmla="*/ 1688483 h 3788705"/>
                <a:gd name="connsiteX61" fmla="*/ 1717042 w 2981501"/>
                <a:gd name="connsiteY61" fmla="*/ 1594245 h 3788705"/>
                <a:gd name="connsiteX62" fmla="*/ 1640384 w 2981501"/>
                <a:gd name="connsiteY62" fmla="*/ 1459657 h 3788705"/>
                <a:gd name="connsiteX63" fmla="*/ 1565999 w 2981501"/>
                <a:gd name="connsiteY63" fmla="*/ 1382249 h 3788705"/>
                <a:gd name="connsiteX64" fmla="*/ 1503369 w 2981501"/>
                <a:gd name="connsiteY64" fmla="*/ 1302411 h 3788705"/>
                <a:gd name="connsiteX65" fmla="*/ 1458906 w 2981501"/>
                <a:gd name="connsiteY65" fmla="*/ 1244120 h 3788705"/>
                <a:gd name="connsiteX66" fmla="*/ 1385237 w 2981501"/>
                <a:gd name="connsiteY66" fmla="*/ 1154319 h 3788705"/>
                <a:gd name="connsiteX67" fmla="*/ 1353074 w 2981501"/>
                <a:gd name="connsiteY67" fmla="*/ 1078472 h 3788705"/>
                <a:gd name="connsiteX68" fmla="*/ 1322986 w 2981501"/>
                <a:gd name="connsiteY68" fmla="*/ 978226 h 3788705"/>
                <a:gd name="connsiteX69" fmla="*/ 1269759 w 2981501"/>
                <a:gd name="connsiteY69" fmla="*/ 888888 h 3788705"/>
                <a:gd name="connsiteX70" fmla="*/ 1203993 w 2981501"/>
                <a:gd name="connsiteY70" fmla="*/ 806723 h 3788705"/>
                <a:gd name="connsiteX71" fmla="*/ 1142001 w 2981501"/>
                <a:gd name="connsiteY71" fmla="*/ 722036 h 3788705"/>
                <a:gd name="connsiteX72" fmla="*/ 1047182 w 2981501"/>
                <a:gd name="connsiteY72" fmla="*/ 619175 h 3788705"/>
                <a:gd name="connsiteX73" fmla="*/ 957378 w 2981501"/>
                <a:gd name="connsiteY73" fmla="*/ 469030 h 3788705"/>
                <a:gd name="connsiteX74" fmla="*/ 826584 w 2981501"/>
                <a:gd name="connsiteY74" fmla="*/ 338934 h 3788705"/>
                <a:gd name="connsiteX75" fmla="*/ 760359 w 2981501"/>
                <a:gd name="connsiteY75" fmla="*/ 210130 h 3788705"/>
                <a:gd name="connsiteX76" fmla="*/ 686236 w 2981501"/>
                <a:gd name="connsiteY76" fmla="*/ 95922 h 3788705"/>
                <a:gd name="connsiteX77" fmla="*/ 608302 w 2981501"/>
                <a:gd name="connsiteY77" fmla="*/ 0 h 3788705"/>
                <a:gd name="connsiteX78" fmla="*/ 313467 w 2981501"/>
                <a:gd name="connsiteY78" fmla="*/ 75949 h 3788705"/>
                <a:gd name="connsiteX79" fmla="*/ 80478 w 2981501"/>
                <a:gd name="connsiteY79" fmla="*/ 121884 h 3788705"/>
                <a:gd name="connsiteX80" fmla="*/ 0 w 2981501"/>
                <a:gd name="connsiteY80" fmla="*/ 207529 h 3788705"/>
                <a:gd name="connsiteX81" fmla="*/ 4972 w 2981501"/>
                <a:gd name="connsiteY81" fmla="*/ 246307 h 3788705"/>
                <a:gd name="connsiteX82" fmla="*/ 85069 w 2981501"/>
                <a:gd name="connsiteY82" fmla="*/ 373827 h 3788705"/>
                <a:gd name="connsiteX83" fmla="*/ 114100 w 2981501"/>
                <a:gd name="connsiteY83" fmla="*/ 465793 h 3788705"/>
                <a:gd name="connsiteX0" fmla="*/ 181833 w 3049234"/>
                <a:gd name="connsiteY0" fmla="*/ 465793 h 3788705"/>
                <a:gd name="connsiteX1" fmla="*/ 256494 w 3049234"/>
                <a:gd name="connsiteY1" fmla="*/ 560592 h 3788705"/>
                <a:gd name="connsiteX2" fmla="*/ 306199 w 3049234"/>
                <a:gd name="connsiteY2" fmla="*/ 686736 h 3788705"/>
                <a:gd name="connsiteX3" fmla="*/ 393114 w 3049234"/>
                <a:gd name="connsiteY3" fmla="*/ 829712 h 3788705"/>
                <a:gd name="connsiteX4" fmla="*/ 430675 w 3049234"/>
                <a:gd name="connsiteY4" fmla="*/ 921185 h 3788705"/>
                <a:gd name="connsiteX5" fmla="*/ 461367 w 3049234"/>
                <a:gd name="connsiteY5" fmla="*/ 1016692 h 3788705"/>
                <a:gd name="connsiteX6" fmla="*/ 564540 w 3049234"/>
                <a:gd name="connsiteY6" fmla="*/ 1158417 h 3788705"/>
                <a:gd name="connsiteX7" fmla="*/ 622495 w 3049234"/>
                <a:gd name="connsiteY7" fmla="*/ 1257499 h 3788705"/>
                <a:gd name="connsiteX8" fmla="*/ 705665 w 3049234"/>
                <a:gd name="connsiteY8" fmla="*/ 1401126 h 3788705"/>
                <a:gd name="connsiteX9" fmla="*/ 741459 w 3049234"/>
                <a:gd name="connsiteY9" fmla="*/ 1498408 h 3788705"/>
                <a:gd name="connsiteX10" fmla="*/ 786565 w 3049234"/>
                <a:gd name="connsiteY10" fmla="*/ 1630277 h 3788705"/>
                <a:gd name="connsiteX11" fmla="*/ 823070 w 3049234"/>
                <a:gd name="connsiteY11" fmla="*/ 1760866 h 3788705"/>
                <a:gd name="connsiteX12" fmla="*/ 876764 w 3049234"/>
                <a:gd name="connsiteY12" fmla="*/ 1850267 h 3788705"/>
                <a:gd name="connsiteX13" fmla="*/ 940494 w 3049234"/>
                <a:gd name="connsiteY13" fmla="*/ 1973869 h 3788705"/>
                <a:gd name="connsiteX14" fmla="*/ 997344 w 3049234"/>
                <a:gd name="connsiteY14" fmla="*/ 2085125 h 3788705"/>
                <a:gd name="connsiteX15" fmla="*/ 1012883 w 3049234"/>
                <a:gd name="connsiteY15" fmla="*/ 2187573 h 3788705"/>
                <a:gd name="connsiteX16" fmla="*/ 1058959 w 3049234"/>
                <a:gd name="connsiteY16" fmla="*/ 2279071 h 3788705"/>
                <a:gd name="connsiteX17" fmla="*/ 1078222 w 3049234"/>
                <a:gd name="connsiteY17" fmla="*/ 2391472 h 3788705"/>
                <a:gd name="connsiteX18" fmla="*/ 1118088 w 3049234"/>
                <a:gd name="connsiteY18" fmla="*/ 2538969 h 3788705"/>
                <a:gd name="connsiteX19" fmla="*/ 1156670 w 3049234"/>
                <a:gd name="connsiteY19" fmla="*/ 2663195 h 3788705"/>
                <a:gd name="connsiteX20" fmla="*/ 1175221 w 3049234"/>
                <a:gd name="connsiteY20" fmla="*/ 2773806 h 3788705"/>
                <a:gd name="connsiteX21" fmla="*/ 1200156 w 3049234"/>
                <a:gd name="connsiteY21" fmla="*/ 2882154 h 3788705"/>
                <a:gd name="connsiteX22" fmla="*/ 1234250 w 3049234"/>
                <a:gd name="connsiteY22" fmla="*/ 2952038 h 3788705"/>
                <a:gd name="connsiteX23" fmla="*/ 1250917 w 3049234"/>
                <a:gd name="connsiteY23" fmla="*/ 3092059 h 3788705"/>
                <a:gd name="connsiteX24" fmla="*/ 1258518 w 3049234"/>
                <a:gd name="connsiteY24" fmla="*/ 3182312 h 3788705"/>
                <a:gd name="connsiteX25" fmla="*/ 1284287 w 3049234"/>
                <a:gd name="connsiteY25" fmla="*/ 3284773 h 3788705"/>
                <a:gd name="connsiteX26" fmla="*/ 1313938 w 3049234"/>
                <a:gd name="connsiteY26" fmla="*/ 3385515 h 3788705"/>
                <a:gd name="connsiteX27" fmla="*/ 1336623 w 3049234"/>
                <a:gd name="connsiteY27" fmla="*/ 3419716 h 3788705"/>
                <a:gd name="connsiteX28" fmla="*/ 1425016 w 3049234"/>
                <a:gd name="connsiteY28" fmla="*/ 3548807 h 3788705"/>
                <a:gd name="connsiteX29" fmla="*/ 1492042 w 3049234"/>
                <a:gd name="connsiteY29" fmla="*/ 3544123 h 3788705"/>
                <a:gd name="connsiteX30" fmla="*/ 1586757 w 3049234"/>
                <a:gd name="connsiteY30" fmla="*/ 3625292 h 3788705"/>
                <a:gd name="connsiteX31" fmla="*/ 1673339 w 3049234"/>
                <a:gd name="connsiteY31" fmla="*/ 3649979 h 3788705"/>
                <a:gd name="connsiteX32" fmla="*/ 1785159 w 3049234"/>
                <a:gd name="connsiteY32" fmla="*/ 3704458 h 3788705"/>
                <a:gd name="connsiteX33" fmla="*/ 1952008 w 3049234"/>
                <a:gd name="connsiteY33" fmla="*/ 3777395 h 3788705"/>
                <a:gd name="connsiteX34" fmla="*/ 2134172 w 3049234"/>
                <a:gd name="connsiteY34" fmla="*/ 3788705 h 3788705"/>
                <a:gd name="connsiteX35" fmla="*/ 2267064 w 3049234"/>
                <a:gd name="connsiteY35" fmla="*/ 3776391 h 3788705"/>
                <a:gd name="connsiteX36" fmla="*/ 2445702 w 3049234"/>
                <a:gd name="connsiteY36" fmla="*/ 3786777 h 3788705"/>
                <a:gd name="connsiteX37" fmla="*/ 2570971 w 3049234"/>
                <a:gd name="connsiteY37" fmla="*/ 3782261 h 3788705"/>
                <a:gd name="connsiteX38" fmla="*/ 2695316 w 3049234"/>
                <a:gd name="connsiteY38" fmla="*/ 3757185 h 3788705"/>
                <a:gd name="connsiteX39" fmla="*/ 2830454 w 3049234"/>
                <a:gd name="connsiteY39" fmla="*/ 3712043 h 3788705"/>
                <a:gd name="connsiteX40" fmla="*/ 2917672 w 3049234"/>
                <a:gd name="connsiteY40" fmla="*/ 3670922 h 3788705"/>
                <a:gd name="connsiteX41" fmla="*/ 2962372 w 3049234"/>
                <a:gd name="connsiteY41" fmla="*/ 3621207 h 3788705"/>
                <a:gd name="connsiteX42" fmla="*/ 3039137 w 3049234"/>
                <a:gd name="connsiteY42" fmla="*/ 3546670 h 3788705"/>
                <a:gd name="connsiteX43" fmla="*/ 3048345 w 3049234"/>
                <a:gd name="connsiteY43" fmla="*/ 3489966 h 3788705"/>
                <a:gd name="connsiteX44" fmla="*/ 3040151 w 3049234"/>
                <a:gd name="connsiteY44" fmla="*/ 3462275 h 3788705"/>
                <a:gd name="connsiteX45" fmla="*/ 2948573 w 3049234"/>
                <a:gd name="connsiteY45" fmla="*/ 3300662 h 3788705"/>
                <a:gd name="connsiteX46" fmla="*/ 2886180 w 3049234"/>
                <a:gd name="connsiteY46" fmla="*/ 3235454 h 3788705"/>
                <a:gd name="connsiteX47" fmla="*/ 2815788 w 3049234"/>
                <a:gd name="connsiteY47" fmla="*/ 3131041 h 3788705"/>
                <a:gd name="connsiteX48" fmla="*/ 2744687 w 3049234"/>
                <a:gd name="connsiteY48" fmla="*/ 3057258 h 3788705"/>
                <a:gd name="connsiteX49" fmla="*/ 2710326 w 3049234"/>
                <a:gd name="connsiteY49" fmla="*/ 2927553 h 3788705"/>
                <a:gd name="connsiteX50" fmla="*/ 2609755 w 3049234"/>
                <a:gd name="connsiteY50" fmla="*/ 2826607 h 3788705"/>
                <a:gd name="connsiteX51" fmla="*/ 2516932 w 3049234"/>
                <a:gd name="connsiteY51" fmla="*/ 2719021 h 3788705"/>
                <a:gd name="connsiteX52" fmla="*/ 2477979 w 3049234"/>
                <a:gd name="connsiteY52" fmla="*/ 2624723 h 3788705"/>
                <a:gd name="connsiteX53" fmla="*/ 2388976 w 3049234"/>
                <a:gd name="connsiteY53" fmla="*/ 2504924 h 3788705"/>
                <a:gd name="connsiteX54" fmla="*/ 2289842 w 3049234"/>
                <a:gd name="connsiteY54" fmla="*/ 2361419 h 3788705"/>
                <a:gd name="connsiteX55" fmla="*/ 2236080 w 3049234"/>
                <a:gd name="connsiteY55" fmla="*/ 2233337 h 3788705"/>
                <a:gd name="connsiteX56" fmla="*/ 2142967 w 3049234"/>
                <a:gd name="connsiteY56" fmla="*/ 2131174 h 3788705"/>
                <a:gd name="connsiteX57" fmla="*/ 2048502 w 3049234"/>
                <a:gd name="connsiteY57" fmla="*/ 2015486 h 3788705"/>
                <a:gd name="connsiteX58" fmla="*/ 1973228 w 3049234"/>
                <a:gd name="connsiteY58" fmla="*/ 1884338 h 3788705"/>
                <a:gd name="connsiteX59" fmla="*/ 1875270 w 3049234"/>
                <a:gd name="connsiteY59" fmla="*/ 1776620 h 3788705"/>
                <a:gd name="connsiteX60" fmla="*/ 1819791 w 3049234"/>
                <a:gd name="connsiteY60" fmla="*/ 1688483 h 3788705"/>
                <a:gd name="connsiteX61" fmla="*/ 1784775 w 3049234"/>
                <a:gd name="connsiteY61" fmla="*/ 1594245 h 3788705"/>
                <a:gd name="connsiteX62" fmla="*/ 1708117 w 3049234"/>
                <a:gd name="connsiteY62" fmla="*/ 1459657 h 3788705"/>
                <a:gd name="connsiteX63" fmla="*/ 1633732 w 3049234"/>
                <a:gd name="connsiteY63" fmla="*/ 1382249 h 3788705"/>
                <a:gd name="connsiteX64" fmla="*/ 1571102 w 3049234"/>
                <a:gd name="connsiteY64" fmla="*/ 1302411 h 3788705"/>
                <a:gd name="connsiteX65" fmla="*/ 1526639 w 3049234"/>
                <a:gd name="connsiteY65" fmla="*/ 1244120 h 3788705"/>
                <a:gd name="connsiteX66" fmla="*/ 1452970 w 3049234"/>
                <a:gd name="connsiteY66" fmla="*/ 1154319 h 3788705"/>
                <a:gd name="connsiteX67" fmla="*/ 1420807 w 3049234"/>
                <a:gd name="connsiteY67" fmla="*/ 1078472 h 3788705"/>
                <a:gd name="connsiteX68" fmla="*/ 1390719 w 3049234"/>
                <a:gd name="connsiteY68" fmla="*/ 978226 h 3788705"/>
                <a:gd name="connsiteX69" fmla="*/ 1337492 w 3049234"/>
                <a:gd name="connsiteY69" fmla="*/ 888888 h 3788705"/>
                <a:gd name="connsiteX70" fmla="*/ 1271726 w 3049234"/>
                <a:gd name="connsiteY70" fmla="*/ 806723 h 3788705"/>
                <a:gd name="connsiteX71" fmla="*/ 1209734 w 3049234"/>
                <a:gd name="connsiteY71" fmla="*/ 722036 h 3788705"/>
                <a:gd name="connsiteX72" fmla="*/ 1114915 w 3049234"/>
                <a:gd name="connsiteY72" fmla="*/ 619175 h 3788705"/>
                <a:gd name="connsiteX73" fmla="*/ 1025111 w 3049234"/>
                <a:gd name="connsiteY73" fmla="*/ 469030 h 3788705"/>
                <a:gd name="connsiteX74" fmla="*/ 894317 w 3049234"/>
                <a:gd name="connsiteY74" fmla="*/ 338934 h 3788705"/>
                <a:gd name="connsiteX75" fmla="*/ 828092 w 3049234"/>
                <a:gd name="connsiteY75" fmla="*/ 210130 h 3788705"/>
                <a:gd name="connsiteX76" fmla="*/ 753969 w 3049234"/>
                <a:gd name="connsiteY76" fmla="*/ 95922 h 3788705"/>
                <a:gd name="connsiteX77" fmla="*/ 676035 w 3049234"/>
                <a:gd name="connsiteY77" fmla="*/ 0 h 3788705"/>
                <a:gd name="connsiteX78" fmla="*/ 381200 w 3049234"/>
                <a:gd name="connsiteY78" fmla="*/ 75949 h 3788705"/>
                <a:gd name="connsiteX79" fmla="*/ 148211 w 3049234"/>
                <a:gd name="connsiteY79" fmla="*/ 121884 h 3788705"/>
                <a:gd name="connsiteX80" fmla="*/ 0 w 3049234"/>
                <a:gd name="connsiteY80" fmla="*/ 182129 h 3788705"/>
                <a:gd name="connsiteX81" fmla="*/ 72705 w 3049234"/>
                <a:gd name="connsiteY81" fmla="*/ 246307 h 3788705"/>
                <a:gd name="connsiteX82" fmla="*/ 152802 w 3049234"/>
                <a:gd name="connsiteY82" fmla="*/ 373827 h 3788705"/>
                <a:gd name="connsiteX83" fmla="*/ 181833 w 3049234"/>
                <a:gd name="connsiteY83" fmla="*/ 465793 h 3788705"/>
                <a:gd name="connsiteX0" fmla="*/ 142322 w 3009723"/>
                <a:gd name="connsiteY0" fmla="*/ 465793 h 3788705"/>
                <a:gd name="connsiteX1" fmla="*/ 216983 w 3009723"/>
                <a:gd name="connsiteY1" fmla="*/ 560592 h 3788705"/>
                <a:gd name="connsiteX2" fmla="*/ 266688 w 3009723"/>
                <a:gd name="connsiteY2" fmla="*/ 686736 h 3788705"/>
                <a:gd name="connsiteX3" fmla="*/ 353603 w 3009723"/>
                <a:gd name="connsiteY3" fmla="*/ 829712 h 3788705"/>
                <a:gd name="connsiteX4" fmla="*/ 391164 w 3009723"/>
                <a:gd name="connsiteY4" fmla="*/ 921185 h 3788705"/>
                <a:gd name="connsiteX5" fmla="*/ 421856 w 3009723"/>
                <a:gd name="connsiteY5" fmla="*/ 1016692 h 3788705"/>
                <a:gd name="connsiteX6" fmla="*/ 525029 w 3009723"/>
                <a:gd name="connsiteY6" fmla="*/ 1158417 h 3788705"/>
                <a:gd name="connsiteX7" fmla="*/ 582984 w 3009723"/>
                <a:gd name="connsiteY7" fmla="*/ 1257499 h 3788705"/>
                <a:gd name="connsiteX8" fmla="*/ 666154 w 3009723"/>
                <a:gd name="connsiteY8" fmla="*/ 1401126 h 3788705"/>
                <a:gd name="connsiteX9" fmla="*/ 701948 w 3009723"/>
                <a:gd name="connsiteY9" fmla="*/ 1498408 h 3788705"/>
                <a:gd name="connsiteX10" fmla="*/ 747054 w 3009723"/>
                <a:gd name="connsiteY10" fmla="*/ 1630277 h 3788705"/>
                <a:gd name="connsiteX11" fmla="*/ 783559 w 3009723"/>
                <a:gd name="connsiteY11" fmla="*/ 1760866 h 3788705"/>
                <a:gd name="connsiteX12" fmla="*/ 837253 w 3009723"/>
                <a:gd name="connsiteY12" fmla="*/ 1850267 h 3788705"/>
                <a:gd name="connsiteX13" fmla="*/ 900983 w 3009723"/>
                <a:gd name="connsiteY13" fmla="*/ 1973869 h 3788705"/>
                <a:gd name="connsiteX14" fmla="*/ 957833 w 3009723"/>
                <a:gd name="connsiteY14" fmla="*/ 2085125 h 3788705"/>
                <a:gd name="connsiteX15" fmla="*/ 973372 w 3009723"/>
                <a:gd name="connsiteY15" fmla="*/ 2187573 h 3788705"/>
                <a:gd name="connsiteX16" fmla="*/ 1019448 w 3009723"/>
                <a:gd name="connsiteY16" fmla="*/ 2279071 h 3788705"/>
                <a:gd name="connsiteX17" fmla="*/ 1038711 w 3009723"/>
                <a:gd name="connsiteY17" fmla="*/ 2391472 h 3788705"/>
                <a:gd name="connsiteX18" fmla="*/ 1078577 w 3009723"/>
                <a:gd name="connsiteY18" fmla="*/ 2538969 h 3788705"/>
                <a:gd name="connsiteX19" fmla="*/ 1117159 w 3009723"/>
                <a:gd name="connsiteY19" fmla="*/ 2663195 h 3788705"/>
                <a:gd name="connsiteX20" fmla="*/ 1135710 w 3009723"/>
                <a:gd name="connsiteY20" fmla="*/ 2773806 h 3788705"/>
                <a:gd name="connsiteX21" fmla="*/ 1160645 w 3009723"/>
                <a:gd name="connsiteY21" fmla="*/ 2882154 h 3788705"/>
                <a:gd name="connsiteX22" fmla="*/ 1194739 w 3009723"/>
                <a:gd name="connsiteY22" fmla="*/ 2952038 h 3788705"/>
                <a:gd name="connsiteX23" fmla="*/ 1211406 w 3009723"/>
                <a:gd name="connsiteY23" fmla="*/ 3092059 h 3788705"/>
                <a:gd name="connsiteX24" fmla="*/ 1219007 w 3009723"/>
                <a:gd name="connsiteY24" fmla="*/ 3182312 h 3788705"/>
                <a:gd name="connsiteX25" fmla="*/ 1244776 w 3009723"/>
                <a:gd name="connsiteY25" fmla="*/ 3284773 h 3788705"/>
                <a:gd name="connsiteX26" fmla="*/ 1274427 w 3009723"/>
                <a:gd name="connsiteY26" fmla="*/ 3385515 h 3788705"/>
                <a:gd name="connsiteX27" fmla="*/ 1297112 w 3009723"/>
                <a:gd name="connsiteY27" fmla="*/ 3419716 h 3788705"/>
                <a:gd name="connsiteX28" fmla="*/ 1385505 w 3009723"/>
                <a:gd name="connsiteY28" fmla="*/ 3548807 h 3788705"/>
                <a:gd name="connsiteX29" fmla="*/ 1452531 w 3009723"/>
                <a:gd name="connsiteY29" fmla="*/ 3544123 h 3788705"/>
                <a:gd name="connsiteX30" fmla="*/ 1547246 w 3009723"/>
                <a:gd name="connsiteY30" fmla="*/ 3625292 h 3788705"/>
                <a:gd name="connsiteX31" fmla="*/ 1633828 w 3009723"/>
                <a:gd name="connsiteY31" fmla="*/ 3649979 h 3788705"/>
                <a:gd name="connsiteX32" fmla="*/ 1745648 w 3009723"/>
                <a:gd name="connsiteY32" fmla="*/ 3704458 h 3788705"/>
                <a:gd name="connsiteX33" fmla="*/ 1912497 w 3009723"/>
                <a:gd name="connsiteY33" fmla="*/ 3777395 h 3788705"/>
                <a:gd name="connsiteX34" fmla="*/ 2094661 w 3009723"/>
                <a:gd name="connsiteY34" fmla="*/ 3788705 h 3788705"/>
                <a:gd name="connsiteX35" fmla="*/ 2227553 w 3009723"/>
                <a:gd name="connsiteY35" fmla="*/ 3776391 h 3788705"/>
                <a:gd name="connsiteX36" fmla="*/ 2406191 w 3009723"/>
                <a:gd name="connsiteY36" fmla="*/ 3786777 h 3788705"/>
                <a:gd name="connsiteX37" fmla="*/ 2531460 w 3009723"/>
                <a:gd name="connsiteY37" fmla="*/ 3782261 h 3788705"/>
                <a:gd name="connsiteX38" fmla="*/ 2655805 w 3009723"/>
                <a:gd name="connsiteY38" fmla="*/ 3757185 h 3788705"/>
                <a:gd name="connsiteX39" fmla="*/ 2790943 w 3009723"/>
                <a:gd name="connsiteY39" fmla="*/ 3712043 h 3788705"/>
                <a:gd name="connsiteX40" fmla="*/ 2878161 w 3009723"/>
                <a:gd name="connsiteY40" fmla="*/ 3670922 h 3788705"/>
                <a:gd name="connsiteX41" fmla="*/ 2922861 w 3009723"/>
                <a:gd name="connsiteY41" fmla="*/ 3621207 h 3788705"/>
                <a:gd name="connsiteX42" fmla="*/ 2999626 w 3009723"/>
                <a:gd name="connsiteY42" fmla="*/ 3546670 h 3788705"/>
                <a:gd name="connsiteX43" fmla="*/ 3008834 w 3009723"/>
                <a:gd name="connsiteY43" fmla="*/ 3489966 h 3788705"/>
                <a:gd name="connsiteX44" fmla="*/ 3000640 w 3009723"/>
                <a:gd name="connsiteY44" fmla="*/ 3462275 h 3788705"/>
                <a:gd name="connsiteX45" fmla="*/ 2909062 w 3009723"/>
                <a:gd name="connsiteY45" fmla="*/ 3300662 h 3788705"/>
                <a:gd name="connsiteX46" fmla="*/ 2846669 w 3009723"/>
                <a:gd name="connsiteY46" fmla="*/ 3235454 h 3788705"/>
                <a:gd name="connsiteX47" fmla="*/ 2776277 w 3009723"/>
                <a:gd name="connsiteY47" fmla="*/ 3131041 h 3788705"/>
                <a:gd name="connsiteX48" fmla="*/ 2705176 w 3009723"/>
                <a:gd name="connsiteY48" fmla="*/ 3057258 h 3788705"/>
                <a:gd name="connsiteX49" fmla="*/ 2670815 w 3009723"/>
                <a:gd name="connsiteY49" fmla="*/ 2927553 h 3788705"/>
                <a:gd name="connsiteX50" fmla="*/ 2570244 w 3009723"/>
                <a:gd name="connsiteY50" fmla="*/ 2826607 h 3788705"/>
                <a:gd name="connsiteX51" fmla="*/ 2477421 w 3009723"/>
                <a:gd name="connsiteY51" fmla="*/ 2719021 h 3788705"/>
                <a:gd name="connsiteX52" fmla="*/ 2438468 w 3009723"/>
                <a:gd name="connsiteY52" fmla="*/ 2624723 h 3788705"/>
                <a:gd name="connsiteX53" fmla="*/ 2349465 w 3009723"/>
                <a:gd name="connsiteY53" fmla="*/ 2504924 h 3788705"/>
                <a:gd name="connsiteX54" fmla="*/ 2250331 w 3009723"/>
                <a:gd name="connsiteY54" fmla="*/ 2361419 h 3788705"/>
                <a:gd name="connsiteX55" fmla="*/ 2196569 w 3009723"/>
                <a:gd name="connsiteY55" fmla="*/ 2233337 h 3788705"/>
                <a:gd name="connsiteX56" fmla="*/ 2103456 w 3009723"/>
                <a:gd name="connsiteY56" fmla="*/ 2131174 h 3788705"/>
                <a:gd name="connsiteX57" fmla="*/ 2008991 w 3009723"/>
                <a:gd name="connsiteY57" fmla="*/ 2015486 h 3788705"/>
                <a:gd name="connsiteX58" fmla="*/ 1933717 w 3009723"/>
                <a:gd name="connsiteY58" fmla="*/ 1884338 h 3788705"/>
                <a:gd name="connsiteX59" fmla="*/ 1835759 w 3009723"/>
                <a:gd name="connsiteY59" fmla="*/ 1776620 h 3788705"/>
                <a:gd name="connsiteX60" fmla="*/ 1780280 w 3009723"/>
                <a:gd name="connsiteY60" fmla="*/ 1688483 h 3788705"/>
                <a:gd name="connsiteX61" fmla="*/ 1745264 w 3009723"/>
                <a:gd name="connsiteY61" fmla="*/ 1594245 h 3788705"/>
                <a:gd name="connsiteX62" fmla="*/ 1668606 w 3009723"/>
                <a:gd name="connsiteY62" fmla="*/ 1459657 h 3788705"/>
                <a:gd name="connsiteX63" fmla="*/ 1594221 w 3009723"/>
                <a:gd name="connsiteY63" fmla="*/ 1382249 h 3788705"/>
                <a:gd name="connsiteX64" fmla="*/ 1531591 w 3009723"/>
                <a:gd name="connsiteY64" fmla="*/ 1302411 h 3788705"/>
                <a:gd name="connsiteX65" fmla="*/ 1487128 w 3009723"/>
                <a:gd name="connsiteY65" fmla="*/ 1244120 h 3788705"/>
                <a:gd name="connsiteX66" fmla="*/ 1413459 w 3009723"/>
                <a:gd name="connsiteY66" fmla="*/ 1154319 h 3788705"/>
                <a:gd name="connsiteX67" fmla="*/ 1381296 w 3009723"/>
                <a:gd name="connsiteY67" fmla="*/ 1078472 h 3788705"/>
                <a:gd name="connsiteX68" fmla="*/ 1351208 w 3009723"/>
                <a:gd name="connsiteY68" fmla="*/ 978226 h 3788705"/>
                <a:gd name="connsiteX69" fmla="*/ 1297981 w 3009723"/>
                <a:gd name="connsiteY69" fmla="*/ 888888 h 3788705"/>
                <a:gd name="connsiteX70" fmla="*/ 1232215 w 3009723"/>
                <a:gd name="connsiteY70" fmla="*/ 806723 h 3788705"/>
                <a:gd name="connsiteX71" fmla="*/ 1170223 w 3009723"/>
                <a:gd name="connsiteY71" fmla="*/ 722036 h 3788705"/>
                <a:gd name="connsiteX72" fmla="*/ 1075404 w 3009723"/>
                <a:gd name="connsiteY72" fmla="*/ 619175 h 3788705"/>
                <a:gd name="connsiteX73" fmla="*/ 985600 w 3009723"/>
                <a:gd name="connsiteY73" fmla="*/ 469030 h 3788705"/>
                <a:gd name="connsiteX74" fmla="*/ 854806 w 3009723"/>
                <a:gd name="connsiteY74" fmla="*/ 338934 h 3788705"/>
                <a:gd name="connsiteX75" fmla="*/ 788581 w 3009723"/>
                <a:gd name="connsiteY75" fmla="*/ 210130 h 3788705"/>
                <a:gd name="connsiteX76" fmla="*/ 714458 w 3009723"/>
                <a:gd name="connsiteY76" fmla="*/ 95922 h 3788705"/>
                <a:gd name="connsiteX77" fmla="*/ 636524 w 3009723"/>
                <a:gd name="connsiteY77" fmla="*/ 0 h 3788705"/>
                <a:gd name="connsiteX78" fmla="*/ 341689 w 3009723"/>
                <a:gd name="connsiteY78" fmla="*/ 75949 h 3788705"/>
                <a:gd name="connsiteX79" fmla="*/ 108700 w 3009723"/>
                <a:gd name="connsiteY79" fmla="*/ 121884 h 3788705"/>
                <a:gd name="connsiteX80" fmla="*/ 0 w 3009723"/>
                <a:gd name="connsiteY80" fmla="*/ 170840 h 3788705"/>
                <a:gd name="connsiteX81" fmla="*/ 33194 w 3009723"/>
                <a:gd name="connsiteY81" fmla="*/ 246307 h 3788705"/>
                <a:gd name="connsiteX82" fmla="*/ 113291 w 3009723"/>
                <a:gd name="connsiteY82" fmla="*/ 373827 h 3788705"/>
                <a:gd name="connsiteX83" fmla="*/ 142322 w 3009723"/>
                <a:gd name="connsiteY83" fmla="*/ 465793 h 3788705"/>
                <a:gd name="connsiteX0" fmla="*/ 109128 w 2976529"/>
                <a:gd name="connsiteY0" fmla="*/ 465793 h 3788705"/>
                <a:gd name="connsiteX1" fmla="*/ 183789 w 2976529"/>
                <a:gd name="connsiteY1" fmla="*/ 560592 h 3788705"/>
                <a:gd name="connsiteX2" fmla="*/ 233494 w 2976529"/>
                <a:gd name="connsiteY2" fmla="*/ 686736 h 3788705"/>
                <a:gd name="connsiteX3" fmla="*/ 320409 w 2976529"/>
                <a:gd name="connsiteY3" fmla="*/ 829712 h 3788705"/>
                <a:gd name="connsiteX4" fmla="*/ 357970 w 2976529"/>
                <a:gd name="connsiteY4" fmla="*/ 921185 h 3788705"/>
                <a:gd name="connsiteX5" fmla="*/ 388662 w 2976529"/>
                <a:gd name="connsiteY5" fmla="*/ 1016692 h 3788705"/>
                <a:gd name="connsiteX6" fmla="*/ 491835 w 2976529"/>
                <a:gd name="connsiteY6" fmla="*/ 1158417 h 3788705"/>
                <a:gd name="connsiteX7" fmla="*/ 549790 w 2976529"/>
                <a:gd name="connsiteY7" fmla="*/ 1257499 h 3788705"/>
                <a:gd name="connsiteX8" fmla="*/ 632960 w 2976529"/>
                <a:gd name="connsiteY8" fmla="*/ 1401126 h 3788705"/>
                <a:gd name="connsiteX9" fmla="*/ 668754 w 2976529"/>
                <a:gd name="connsiteY9" fmla="*/ 1498408 h 3788705"/>
                <a:gd name="connsiteX10" fmla="*/ 713860 w 2976529"/>
                <a:gd name="connsiteY10" fmla="*/ 1630277 h 3788705"/>
                <a:gd name="connsiteX11" fmla="*/ 750365 w 2976529"/>
                <a:gd name="connsiteY11" fmla="*/ 1760866 h 3788705"/>
                <a:gd name="connsiteX12" fmla="*/ 804059 w 2976529"/>
                <a:gd name="connsiteY12" fmla="*/ 1850267 h 3788705"/>
                <a:gd name="connsiteX13" fmla="*/ 867789 w 2976529"/>
                <a:gd name="connsiteY13" fmla="*/ 1973869 h 3788705"/>
                <a:gd name="connsiteX14" fmla="*/ 924639 w 2976529"/>
                <a:gd name="connsiteY14" fmla="*/ 2085125 h 3788705"/>
                <a:gd name="connsiteX15" fmla="*/ 940178 w 2976529"/>
                <a:gd name="connsiteY15" fmla="*/ 2187573 h 3788705"/>
                <a:gd name="connsiteX16" fmla="*/ 986254 w 2976529"/>
                <a:gd name="connsiteY16" fmla="*/ 2279071 h 3788705"/>
                <a:gd name="connsiteX17" fmla="*/ 1005517 w 2976529"/>
                <a:gd name="connsiteY17" fmla="*/ 2391472 h 3788705"/>
                <a:gd name="connsiteX18" fmla="*/ 1045383 w 2976529"/>
                <a:gd name="connsiteY18" fmla="*/ 2538969 h 3788705"/>
                <a:gd name="connsiteX19" fmla="*/ 1083965 w 2976529"/>
                <a:gd name="connsiteY19" fmla="*/ 2663195 h 3788705"/>
                <a:gd name="connsiteX20" fmla="*/ 1102516 w 2976529"/>
                <a:gd name="connsiteY20" fmla="*/ 2773806 h 3788705"/>
                <a:gd name="connsiteX21" fmla="*/ 1127451 w 2976529"/>
                <a:gd name="connsiteY21" fmla="*/ 2882154 h 3788705"/>
                <a:gd name="connsiteX22" fmla="*/ 1161545 w 2976529"/>
                <a:gd name="connsiteY22" fmla="*/ 2952038 h 3788705"/>
                <a:gd name="connsiteX23" fmla="*/ 1178212 w 2976529"/>
                <a:gd name="connsiteY23" fmla="*/ 3092059 h 3788705"/>
                <a:gd name="connsiteX24" fmla="*/ 1185813 w 2976529"/>
                <a:gd name="connsiteY24" fmla="*/ 3182312 h 3788705"/>
                <a:gd name="connsiteX25" fmla="*/ 1211582 w 2976529"/>
                <a:gd name="connsiteY25" fmla="*/ 3284773 h 3788705"/>
                <a:gd name="connsiteX26" fmla="*/ 1241233 w 2976529"/>
                <a:gd name="connsiteY26" fmla="*/ 3385515 h 3788705"/>
                <a:gd name="connsiteX27" fmla="*/ 1263918 w 2976529"/>
                <a:gd name="connsiteY27" fmla="*/ 3419716 h 3788705"/>
                <a:gd name="connsiteX28" fmla="*/ 1352311 w 2976529"/>
                <a:gd name="connsiteY28" fmla="*/ 3548807 h 3788705"/>
                <a:gd name="connsiteX29" fmla="*/ 1419337 w 2976529"/>
                <a:gd name="connsiteY29" fmla="*/ 3544123 h 3788705"/>
                <a:gd name="connsiteX30" fmla="*/ 1514052 w 2976529"/>
                <a:gd name="connsiteY30" fmla="*/ 3625292 h 3788705"/>
                <a:gd name="connsiteX31" fmla="*/ 1600634 w 2976529"/>
                <a:gd name="connsiteY31" fmla="*/ 3649979 h 3788705"/>
                <a:gd name="connsiteX32" fmla="*/ 1712454 w 2976529"/>
                <a:gd name="connsiteY32" fmla="*/ 3704458 h 3788705"/>
                <a:gd name="connsiteX33" fmla="*/ 1879303 w 2976529"/>
                <a:gd name="connsiteY33" fmla="*/ 3777395 h 3788705"/>
                <a:gd name="connsiteX34" fmla="*/ 2061467 w 2976529"/>
                <a:gd name="connsiteY34" fmla="*/ 3788705 h 3788705"/>
                <a:gd name="connsiteX35" fmla="*/ 2194359 w 2976529"/>
                <a:gd name="connsiteY35" fmla="*/ 3776391 h 3788705"/>
                <a:gd name="connsiteX36" fmla="*/ 2372997 w 2976529"/>
                <a:gd name="connsiteY36" fmla="*/ 3786777 h 3788705"/>
                <a:gd name="connsiteX37" fmla="*/ 2498266 w 2976529"/>
                <a:gd name="connsiteY37" fmla="*/ 3782261 h 3788705"/>
                <a:gd name="connsiteX38" fmla="*/ 2622611 w 2976529"/>
                <a:gd name="connsiteY38" fmla="*/ 3757185 h 3788705"/>
                <a:gd name="connsiteX39" fmla="*/ 2757749 w 2976529"/>
                <a:gd name="connsiteY39" fmla="*/ 3712043 h 3788705"/>
                <a:gd name="connsiteX40" fmla="*/ 2844967 w 2976529"/>
                <a:gd name="connsiteY40" fmla="*/ 3670922 h 3788705"/>
                <a:gd name="connsiteX41" fmla="*/ 2889667 w 2976529"/>
                <a:gd name="connsiteY41" fmla="*/ 3621207 h 3788705"/>
                <a:gd name="connsiteX42" fmla="*/ 2966432 w 2976529"/>
                <a:gd name="connsiteY42" fmla="*/ 3546670 h 3788705"/>
                <a:gd name="connsiteX43" fmla="*/ 2975640 w 2976529"/>
                <a:gd name="connsiteY43" fmla="*/ 3489966 h 3788705"/>
                <a:gd name="connsiteX44" fmla="*/ 2967446 w 2976529"/>
                <a:gd name="connsiteY44" fmla="*/ 3462275 h 3788705"/>
                <a:gd name="connsiteX45" fmla="*/ 2875868 w 2976529"/>
                <a:gd name="connsiteY45" fmla="*/ 3300662 h 3788705"/>
                <a:gd name="connsiteX46" fmla="*/ 2813475 w 2976529"/>
                <a:gd name="connsiteY46" fmla="*/ 3235454 h 3788705"/>
                <a:gd name="connsiteX47" fmla="*/ 2743083 w 2976529"/>
                <a:gd name="connsiteY47" fmla="*/ 3131041 h 3788705"/>
                <a:gd name="connsiteX48" fmla="*/ 2671982 w 2976529"/>
                <a:gd name="connsiteY48" fmla="*/ 3057258 h 3788705"/>
                <a:gd name="connsiteX49" fmla="*/ 2637621 w 2976529"/>
                <a:gd name="connsiteY49" fmla="*/ 2927553 h 3788705"/>
                <a:gd name="connsiteX50" fmla="*/ 2537050 w 2976529"/>
                <a:gd name="connsiteY50" fmla="*/ 2826607 h 3788705"/>
                <a:gd name="connsiteX51" fmla="*/ 2444227 w 2976529"/>
                <a:gd name="connsiteY51" fmla="*/ 2719021 h 3788705"/>
                <a:gd name="connsiteX52" fmla="*/ 2405274 w 2976529"/>
                <a:gd name="connsiteY52" fmla="*/ 2624723 h 3788705"/>
                <a:gd name="connsiteX53" fmla="*/ 2316271 w 2976529"/>
                <a:gd name="connsiteY53" fmla="*/ 2504924 h 3788705"/>
                <a:gd name="connsiteX54" fmla="*/ 2217137 w 2976529"/>
                <a:gd name="connsiteY54" fmla="*/ 2361419 h 3788705"/>
                <a:gd name="connsiteX55" fmla="*/ 2163375 w 2976529"/>
                <a:gd name="connsiteY55" fmla="*/ 2233337 h 3788705"/>
                <a:gd name="connsiteX56" fmla="*/ 2070262 w 2976529"/>
                <a:gd name="connsiteY56" fmla="*/ 2131174 h 3788705"/>
                <a:gd name="connsiteX57" fmla="*/ 1975797 w 2976529"/>
                <a:gd name="connsiteY57" fmla="*/ 2015486 h 3788705"/>
                <a:gd name="connsiteX58" fmla="*/ 1900523 w 2976529"/>
                <a:gd name="connsiteY58" fmla="*/ 1884338 h 3788705"/>
                <a:gd name="connsiteX59" fmla="*/ 1802565 w 2976529"/>
                <a:gd name="connsiteY59" fmla="*/ 1776620 h 3788705"/>
                <a:gd name="connsiteX60" fmla="*/ 1747086 w 2976529"/>
                <a:gd name="connsiteY60" fmla="*/ 1688483 h 3788705"/>
                <a:gd name="connsiteX61" fmla="*/ 1712070 w 2976529"/>
                <a:gd name="connsiteY61" fmla="*/ 1594245 h 3788705"/>
                <a:gd name="connsiteX62" fmla="*/ 1635412 w 2976529"/>
                <a:gd name="connsiteY62" fmla="*/ 1459657 h 3788705"/>
                <a:gd name="connsiteX63" fmla="*/ 1561027 w 2976529"/>
                <a:gd name="connsiteY63" fmla="*/ 1382249 h 3788705"/>
                <a:gd name="connsiteX64" fmla="*/ 1498397 w 2976529"/>
                <a:gd name="connsiteY64" fmla="*/ 1302411 h 3788705"/>
                <a:gd name="connsiteX65" fmla="*/ 1453934 w 2976529"/>
                <a:gd name="connsiteY65" fmla="*/ 1244120 h 3788705"/>
                <a:gd name="connsiteX66" fmla="*/ 1380265 w 2976529"/>
                <a:gd name="connsiteY66" fmla="*/ 1154319 h 3788705"/>
                <a:gd name="connsiteX67" fmla="*/ 1348102 w 2976529"/>
                <a:gd name="connsiteY67" fmla="*/ 1078472 h 3788705"/>
                <a:gd name="connsiteX68" fmla="*/ 1318014 w 2976529"/>
                <a:gd name="connsiteY68" fmla="*/ 978226 h 3788705"/>
                <a:gd name="connsiteX69" fmla="*/ 1264787 w 2976529"/>
                <a:gd name="connsiteY69" fmla="*/ 888888 h 3788705"/>
                <a:gd name="connsiteX70" fmla="*/ 1199021 w 2976529"/>
                <a:gd name="connsiteY70" fmla="*/ 806723 h 3788705"/>
                <a:gd name="connsiteX71" fmla="*/ 1137029 w 2976529"/>
                <a:gd name="connsiteY71" fmla="*/ 722036 h 3788705"/>
                <a:gd name="connsiteX72" fmla="*/ 1042210 w 2976529"/>
                <a:gd name="connsiteY72" fmla="*/ 619175 h 3788705"/>
                <a:gd name="connsiteX73" fmla="*/ 952406 w 2976529"/>
                <a:gd name="connsiteY73" fmla="*/ 469030 h 3788705"/>
                <a:gd name="connsiteX74" fmla="*/ 821612 w 2976529"/>
                <a:gd name="connsiteY74" fmla="*/ 338934 h 3788705"/>
                <a:gd name="connsiteX75" fmla="*/ 755387 w 2976529"/>
                <a:gd name="connsiteY75" fmla="*/ 210130 h 3788705"/>
                <a:gd name="connsiteX76" fmla="*/ 681264 w 2976529"/>
                <a:gd name="connsiteY76" fmla="*/ 95922 h 3788705"/>
                <a:gd name="connsiteX77" fmla="*/ 603330 w 2976529"/>
                <a:gd name="connsiteY77" fmla="*/ 0 h 3788705"/>
                <a:gd name="connsiteX78" fmla="*/ 308495 w 2976529"/>
                <a:gd name="connsiteY78" fmla="*/ 75949 h 3788705"/>
                <a:gd name="connsiteX79" fmla="*/ 75506 w 2976529"/>
                <a:gd name="connsiteY79" fmla="*/ 121884 h 3788705"/>
                <a:gd name="connsiteX80" fmla="*/ 54295 w 2976529"/>
                <a:gd name="connsiteY80" fmla="*/ 232929 h 3788705"/>
                <a:gd name="connsiteX81" fmla="*/ 0 w 2976529"/>
                <a:gd name="connsiteY81" fmla="*/ 246307 h 3788705"/>
                <a:gd name="connsiteX82" fmla="*/ 80097 w 2976529"/>
                <a:gd name="connsiteY82" fmla="*/ 373827 h 3788705"/>
                <a:gd name="connsiteX83" fmla="*/ 109128 w 2976529"/>
                <a:gd name="connsiteY83" fmla="*/ 465793 h 3788705"/>
                <a:gd name="connsiteX0" fmla="*/ 109128 w 2976529"/>
                <a:gd name="connsiteY0" fmla="*/ 465793 h 3788705"/>
                <a:gd name="connsiteX1" fmla="*/ 183789 w 2976529"/>
                <a:gd name="connsiteY1" fmla="*/ 560592 h 3788705"/>
                <a:gd name="connsiteX2" fmla="*/ 233494 w 2976529"/>
                <a:gd name="connsiteY2" fmla="*/ 686736 h 3788705"/>
                <a:gd name="connsiteX3" fmla="*/ 320409 w 2976529"/>
                <a:gd name="connsiteY3" fmla="*/ 829712 h 3788705"/>
                <a:gd name="connsiteX4" fmla="*/ 357970 w 2976529"/>
                <a:gd name="connsiteY4" fmla="*/ 921185 h 3788705"/>
                <a:gd name="connsiteX5" fmla="*/ 388662 w 2976529"/>
                <a:gd name="connsiteY5" fmla="*/ 1016692 h 3788705"/>
                <a:gd name="connsiteX6" fmla="*/ 491835 w 2976529"/>
                <a:gd name="connsiteY6" fmla="*/ 1158417 h 3788705"/>
                <a:gd name="connsiteX7" fmla="*/ 549790 w 2976529"/>
                <a:gd name="connsiteY7" fmla="*/ 1257499 h 3788705"/>
                <a:gd name="connsiteX8" fmla="*/ 632960 w 2976529"/>
                <a:gd name="connsiteY8" fmla="*/ 1401126 h 3788705"/>
                <a:gd name="connsiteX9" fmla="*/ 668754 w 2976529"/>
                <a:gd name="connsiteY9" fmla="*/ 1498408 h 3788705"/>
                <a:gd name="connsiteX10" fmla="*/ 713860 w 2976529"/>
                <a:gd name="connsiteY10" fmla="*/ 1630277 h 3788705"/>
                <a:gd name="connsiteX11" fmla="*/ 750365 w 2976529"/>
                <a:gd name="connsiteY11" fmla="*/ 1760866 h 3788705"/>
                <a:gd name="connsiteX12" fmla="*/ 804059 w 2976529"/>
                <a:gd name="connsiteY12" fmla="*/ 1850267 h 3788705"/>
                <a:gd name="connsiteX13" fmla="*/ 867789 w 2976529"/>
                <a:gd name="connsiteY13" fmla="*/ 1973869 h 3788705"/>
                <a:gd name="connsiteX14" fmla="*/ 924639 w 2976529"/>
                <a:gd name="connsiteY14" fmla="*/ 2085125 h 3788705"/>
                <a:gd name="connsiteX15" fmla="*/ 940178 w 2976529"/>
                <a:gd name="connsiteY15" fmla="*/ 2187573 h 3788705"/>
                <a:gd name="connsiteX16" fmla="*/ 986254 w 2976529"/>
                <a:gd name="connsiteY16" fmla="*/ 2279071 h 3788705"/>
                <a:gd name="connsiteX17" fmla="*/ 1005517 w 2976529"/>
                <a:gd name="connsiteY17" fmla="*/ 2391472 h 3788705"/>
                <a:gd name="connsiteX18" fmla="*/ 1045383 w 2976529"/>
                <a:gd name="connsiteY18" fmla="*/ 2538969 h 3788705"/>
                <a:gd name="connsiteX19" fmla="*/ 1083965 w 2976529"/>
                <a:gd name="connsiteY19" fmla="*/ 2663195 h 3788705"/>
                <a:gd name="connsiteX20" fmla="*/ 1102516 w 2976529"/>
                <a:gd name="connsiteY20" fmla="*/ 2773806 h 3788705"/>
                <a:gd name="connsiteX21" fmla="*/ 1127451 w 2976529"/>
                <a:gd name="connsiteY21" fmla="*/ 2882154 h 3788705"/>
                <a:gd name="connsiteX22" fmla="*/ 1161545 w 2976529"/>
                <a:gd name="connsiteY22" fmla="*/ 2952038 h 3788705"/>
                <a:gd name="connsiteX23" fmla="*/ 1178212 w 2976529"/>
                <a:gd name="connsiteY23" fmla="*/ 3092059 h 3788705"/>
                <a:gd name="connsiteX24" fmla="*/ 1185813 w 2976529"/>
                <a:gd name="connsiteY24" fmla="*/ 3182312 h 3788705"/>
                <a:gd name="connsiteX25" fmla="*/ 1211582 w 2976529"/>
                <a:gd name="connsiteY25" fmla="*/ 3284773 h 3788705"/>
                <a:gd name="connsiteX26" fmla="*/ 1241233 w 2976529"/>
                <a:gd name="connsiteY26" fmla="*/ 3385515 h 3788705"/>
                <a:gd name="connsiteX27" fmla="*/ 1263918 w 2976529"/>
                <a:gd name="connsiteY27" fmla="*/ 3419716 h 3788705"/>
                <a:gd name="connsiteX28" fmla="*/ 1352311 w 2976529"/>
                <a:gd name="connsiteY28" fmla="*/ 3548807 h 3788705"/>
                <a:gd name="connsiteX29" fmla="*/ 1419337 w 2976529"/>
                <a:gd name="connsiteY29" fmla="*/ 3544123 h 3788705"/>
                <a:gd name="connsiteX30" fmla="*/ 1514052 w 2976529"/>
                <a:gd name="connsiteY30" fmla="*/ 3625292 h 3788705"/>
                <a:gd name="connsiteX31" fmla="*/ 1600634 w 2976529"/>
                <a:gd name="connsiteY31" fmla="*/ 3649979 h 3788705"/>
                <a:gd name="connsiteX32" fmla="*/ 1712454 w 2976529"/>
                <a:gd name="connsiteY32" fmla="*/ 3704458 h 3788705"/>
                <a:gd name="connsiteX33" fmla="*/ 1879303 w 2976529"/>
                <a:gd name="connsiteY33" fmla="*/ 3777395 h 3788705"/>
                <a:gd name="connsiteX34" fmla="*/ 2061467 w 2976529"/>
                <a:gd name="connsiteY34" fmla="*/ 3788705 h 3788705"/>
                <a:gd name="connsiteX35" fmla="*/ 2194359 w 2976529"/>
                <a:gd name="connsiteY35" fmla="*/ 3776391 h 3788705"/>
                <a:gd name="connsiteX36" fmla="*/ 2372997 w 2976529"/>
                <a:gd name="connsiteY36" fmla="*/ 3786777 h 3788705"/>
                <a:gd name="connsiteX37" fmla="*/ 2498266 w 2976529"/>
                <a:gd name="connsiteY37" fmla="*/ 3782261 h 3788705"/>
                <a:gd name="connsiteX38" fmla="*/ 2622611 w 2976529"/>
                <a:gd name="connsiteY38" fmla="*/ 3757185 h 3788705"/>
                <a:gd name="connsiteX39" fmla="*/ 2757749 w 2976529"/>
                <a:gd name="connsiteY39" fmla="*/ 3712043 h 3788705"/>
                <a:gd name="connsiteX40" fmla="*/ 2844967 w 2976529"/>
                <a:gd name="connsiteY40" fmla="*/ 3670922 h 3788705"/>
                <a:gd name="connsiteX41" fmla="*/ 2889667 w 2976529"/>
                <a:gd name="connsiteY41" fmla="*/ 3621207 h 3788705"/>
                <a:gd name="connsiteX42" fmla="*/ 2966432 w 2976529"/>
                <a:gd name="connsiteY42" fmla="*/ 3546670 h 3788705"/>
                <a:gd name="connsiteX43" fmla="*/ 2975640 w 2976529"/>
                <a:gd name="connsiteY43" fmla="*/ 3489966 h 3788705"/>
                <a:gd name="connsiteX44" fmla="*/ 2967446 w 2976529"/>
                <a:gd name="connsiteY44" fmla="*/ 3462275 h 3788705"/>
                <a:gd name="connsiteX45" fmla="*/ 2875868 w 2976529"/>
                <a:gd name="connsiteY45" fmla="*/ 3300662 h 3788705"/>
                <a:gd name="connsiteX46" fmla="*/ 2813475 w 2976529"/>
                <a:gd name="connsiteY46" fmla="*/ 3235454 h 3788705"/>
                <a:gd name="connsiteX47" fmla="*/ 2743083 w 2976529"/>
                <a:gd name="connsiteY47" fmla="*/ 3131041 h 3788705"/>
                <a:gd name="connsiteX48" fmla="*/ 2671982 w 2976529"/>
                <a:gd name="connsiteY48" fmla="*/ 3057258 h 3788705"/>
                <a:gd name="connsiteX49" fmla="*/ 2637621 w 2976529"/>
                <a:gd name="connsiteY49" fmla="*/ 2927553 h 3788705"/>
                <a:gd name="connsiteX50" fmla="*/ 2537050 w 2976529"/>
                <a:gd name="connsiteY50" fmla="*/ 2826607 h 3788705"/>
                <a:gd name="connsiteX51" fmla="*/ 2444227 w 2976529"/>
                <a:gd name="connsiteY51" fmla="*/ 2719021 h 3788705"/>
                <a:gd name="connsiteX52" fmla="*/ 2405274 w 2976529"/>
                <a:gd name="connsiteY52" fmla="*/ 2624723 h 3788705"/>
                <a:gd name="connsiteX53" fmla="*/ 2316271 w 2976529"/>
                <a:gd name="connsiteY53" fmla="*/ 2504924 h 3788705"/>
                <a:gd name="connsiteX54" fmla="*/ 2217137 w 2976529"/>
                <a:gd name="connsiteY54" fmla="*/ 2361419 h 3788705"/>
                <a:gd name="connsiteX55" fmla="*/ 2163375 w 2976529"/>
                <a:gd name="connsiteY55" fmla="*/ 2233337 h 3788705"/>
                <a:gd name="connsiteX56" fmla="*/ 2070262 w 2976529"/>
                <a:gd name="connsiteY56" fmla="*/ 2131174 h 3788705"/>
                <a:gd name="connsiteX57" fmla="*/ 1975797 w 2976529"/>
                <a:gd name="connsiteY57" fmla="*/ 2015486 h 3788705"/>
                <a:gd name="connsiteX58" fmla="*/ 1900523 w 2976529"/>
                <a:gd name="connsiteY58" fmla="*/ 1884338 h 3788705"/>
                <a:gd name="connsiteX59" fmla="*/ 1802565 w 2976529"/>
                <a:gd name="connsiteY59" fmla="*/ 1776620 h 3788705"/>
                <a:gd name="connsiteX60" fmla="*/ 1747086 w 2976529"/>
                <a:gd name="connsiteY60" fmla="*/ 1688483 h 3788705"/>
                <a:gd name="connsiteX61" fmla="*/ 1712070 w 2976529"/>
                <a:gd name="connsiteY61" fmla="*/ 1594245 h 3788705"/>
                <a:gd name="connsiteX62" fmla="*/ 1635412 w 2976529"/>
                <a:gd name="connsiteY62" fmla="*/ 1459657 h 3788705"/>
                <a:gd name="connsiteX63" fmla="*/ 1561027 w 2976529"/>
                <a:gd name="connsiteY63" fmla="*/ 1382249 h 3788705"/>
                <a:gd name="connsiteX64" fmla="*/ 1498397 w 2976529"/>
                <a:gd name="connsiteY64" fmla="*/ 1302411 h 3788705"/>
                <a:gd name="connsiteX65" fmla="*/ 1453934 w 2976529"/>
                <a:gd name="connsiteY65" fmla="*/ 1244120 h 3788705"/>
                <a:gd name="connsiteX66" fmla="*/ 1380265 w 2976529"/>
                <a:gd name="connsiteY66" fmla="*/ 1154319 h 3788705"/>
                <a:gd name="connsiteX67" fmla="*/ 1348102 w 2976529"/>
                <a:gd name="connsiteY67" fmla="*/ 1078472 h 3788705"/>
                <a:gd name="connsiteX68" fmla="*/ 1318014 w 2976529"/>
                <a:gd name="connsiteY68" fmla="*/ 978226 h 3788705"/>
                <a:gd name="connsiteX69" fmla="*/ 1264787 w 2976529"/>
                <a:gd name="connsiteY69" fmla="*/ 888888 h 3788705"/>
                <a:gd name="connsiteX70" fmla="*/ 1199021 w 2976529"/>
                <a:gd name="connsiteY70" fmla="*/ 806723 h 3788705"/>
                <a:gd name="connsiteX71" fmla="*/ 1137029 w 2976529"/>
                <a:gd name="connsiteY71" fmla="*/ 722036 h 3788705"/>
                <a:gd name="connsiteX72" fmla="*/ 1042210 w 2976529"/>
                <a:gd name="connsiteY72" fmla="*/ 619175 h 3788705"/>
                <a:gd name="connsiteX73" fmla="*/ 952406 w 2976529"/>
                <a:gd name="connsiteY73" fmla="*/ 469030 h 3788705"/>
                <a:gd name="connsiteX74" fmla="*/ 821612 w 2976529"/>
                <a:gd name="connsiteY74" fmla="*/ 338934 h 3788705"/>
                <a:gd name="connsiteX75" fmla="*/ 755387 w 2976529"/>
                <a:gd name="connsiteY75" fmla="*/ 210130 h 3788705"/>
                <a:gd name="connsiteX76" fmla="*/ 681264 w 2976529"/>
                <a:gd name="connsiteY76" fmla="*/ 95922 h 3788705"/>
                <a:gd name="connsiteX77" fmla="*/ 603330 w 2976529"/>
                <a:gd name="connsiteY77" fmla="*/ 0 h 3788705"/>
                <a:gd name="connsiteX78" fmla="*/ 308495 w 2976529"/>
                <a:gd name="connsiteY78" fmla="*/ 75949 h 3788705"/>
                <a:gd name="connsiteX79" fmla="*/ 154528 w 2976529"/>
                <a:gd name="connsiteY79" fmla="*/ 200907 h 3788705"/>
                <a:gd name="connsiteX80" fmla="*/ 54295 w 2976529"/>
                <a:gd name="connsiteY80" fmla="*/ 232929 h 3788705"/>
                <a:gd name="connsiteX81" fmla="*/ 0 w 2976529"/>
                <a:gd name="connsiteY81" fmla="*/ 246307 h 3788705"/>
                <a:gd name="connsiteX82" fmla="*/ 80097 w 2976529"/>
                <a:gd name="connsiteY82" fmla="*/ 373827 h 3788705"/>
                <a:gd name="connsiteX83" fmla="*/ 109128 w 2976529"/>
                <a:gd name="connsiteY83" fmla="*/ 465793 h 3788705"/>
                <a:gd name="connsiteX0" fmla="*/ 109128 w 2976529"/>
                <a:gd name="connsiteY0" fmla="*/ 465793 h 3788705"/>
                <a:gd name="connsiteX1" fmla="*/ 183789 w 2976529"/>
                <a:gd name="connsiteY1" fmla="*/ 560592 h 3788705"/>
                <a:gd name="connsiteX2" fmla="*/ 233494 w 2976529"/>
                <a:gd name="connsiteY2" fmla="*/ 686736 h 3788705"/>
                <a:gd name="connsiteX3" fmla="*/ 320409 w 2976529"/>
                <a:gd name="connsiteY3" fmla="*/ 829712 h 3788705"/>
                <a:gd name="connsiteX4" fmla="*/ 357970 w 2976529"/>
                <a:gd name="connsiteY4" fmla="*/ 921185 h 3788705"/>
                <a:gd name="connsiteX5" fmla="*/ 388662 w 2976529"/>
                <a:gd name="connsiteY5" fmla="*/ 1016692 h 3788705"/>
                <a:gd name="connsiteX6" fmla="*/ 491835 w 2976529"/>
                <a:gd name="connsiteY6" fmla="*/ 1158417 h 3788705"/>
                <a:gd name="connsiteX7" fmla="*/ 549790 w 2976529"/>
                <a:gd name="connsiteY7" fmla="*/ 1257499 h 3788705"/>
                <a:gd name="connsiteX8" fmla="*/ 632960 w 2976529"/>
                <a:gd name="connsiteY8" fmla="*/ 1401126 h 3788705"/>
                <a:gd name="connsiteX9" fmla="*/ 668754 w 2976529"/>
                <a:gd name="connsiteY9" fmla="*/ 1498408 h 3788705"/>
                <a:gd name="connsiteX10" fmla="*/ 713860 w 2976529"/>
                <a:gd name="connsiteY10" fmla="*/ 1630277 h 3788705"/>
                <a:gd name="connsiteX11" fmla="*/ 750365 w 2976529"/>
                <a:gd name="connsiteY11" fmla="*/ 1760866 h 3788705"/>
                <a:gd name="connsiteX12" fmla="*/ 804059 w 2976529"/>
                <a:gd name="connsiteY12" fmla="*/ 1850267 h 3788705"/>
                <a:gd name="connsiteX13" fmla="*/ 867789 w 2976529"/>
                <a:gd name="connsiteY13" fmla="*/ 1973869 h 3788705"/>
                <a:gd name="connsiteX14" fmla="*/ 924639 w 2976529"/>
                <a:gd name="connsiteY14" fmla="*/ 2085125 h 3788705"/>
                <a:gd name="connsiteX15" fmla="*/ 940178 w 2976529"/>
                <a:gd name="connsiteY15" fmla="*/ 2187573 h 3788705"/>
                <a:gd name="connsiteX16" fmla="*/ 986254 w 2976529"/>
                <a:gd name="connsiteY16" fmla="*/ 2279071 h 3788705"/>
                <a:gd name="connsiteX17" fmla="*/ 1005517 w 2976529"/>
                <a:gd name="connsiteY17" fmla="*/ 2391472 h 3788705"/>
                <a:gd name="connsiteX18" fmla="*/ 1045383 w 2976529"/>
                <a:gd name="connsiteY18" fmla="*/ 2538969 h 3788705"/>
                <a:gd name="connsiteX19" fmla="*/ 1083965 w 2976529"/>
                <a:gd name="connsiteY19" fmla="*/ 2663195 h 3788705"/>
                <a:gd name="connsiteX20" fmla="*/ 1102516 w 2976529"/>
                <a:gd name="connsiteY20" fmla="*/ 2773806 h 3788705"/>
                <a:gd name="connsiteX21" fmla="*/ 1127451 w 2976529"/>
                <a:gd name="connsiteY21" fmla="*/ 2882154 h 3788705"/>
                <a:gd name="connsiteX22" fmla="*/ 1161545 w 2976529"/>
                <a:gd name="connsiteY22" fmla="*/ 2952038 h 3788705"/>
                <a:gd name="connsiteX23" fmla="*/ 1178212 w 2976529"/>
                <a:gd name="connsiteY23" fmla="*/ 3092059 h 3788705"/>
                <a:gd name="connsiteX24" fmla="*/ 1185813 w 2976529"/>
                <a:gd name="connsiteY24" fmla="*/ 3182312 h 3788705"/>
                <a:gd name="connsiteX25" fmla="*/ 1211582 w 2976529"/>
                <a:gd name="connsiteY25" fmla="*/ 3284773 h 3788705"/>
                <a:gd name="connsiteX26" fmla="*/ 1241233 w 2976529"/>
                <a:gd name="connsiteY26" fmla="*/ 3385515 h 3788705"/>
                <a:gd name="connsiteX27" fmla="*/ 1263918 w 2976529"/>
                <a:gd name="connsiteY27" fmla="*/ 3419716 h 3788705"/>
                <a:gd name="connsiteX28" fmla="*/ 1352311 w 2976529"/>
                <a:gd name="connsiteY28" fmla="*/ 3548807 h 3788705"/>
                <a:gd name="connsiteX29" fmla="*/ 1419337 w 2976529"/>
                <a:gd name="connsiteY29" fmla="*/ 3544123 h 3788705"/>
                <a:gd name="connsiteX30" fmla="*/ 1514052 w 2976529"/>
                <a:gd name="connsiteY30" fmla="*/ 3625292 h 3788705"/>
                <a:gd name="connsiteX31" fmla="*/ 1600634 w 2976529"/>
                <a:gd name="connsiteY31" fmla="*/ 3649979 h 3788705"/>
                <a:gd name="connsiteX32" fmla="*/ 1712454 w 2976529"/>
                <a:gd name="connsiteY32" fmla="*/ 3704458 h 3788705"/>
                <a:gd name="connsiteX33" fmla="*/ 1879303 w 2976529"/>
                <a:gd name="connsiteY33" fmla="*/ 3777395 h 3788705"/>
                <a:gd name="connsiteX34" fmla="*/ 2061467 w 2976529"/>
                <a:gd name="connsiteY34" fmla="*/ 3788705 h 3788705"/>
                <a:gd name="connsiteX35" fmla="*/ 2194359 w 2976529"/>
                <a:gd name="connsiteY35" fmla="*/ 3776391 h 3788705"/>
                <a:gd name="connsiteX36" fmla="*/ 2372997 w 2976529"/>
                <a:gd name="connsiteY36" fmla="*/ 3786777 h 3788705"/>
                <a:gd name="connsiteX37" fmla="*/ 2498266 w 2976529"/>
                <a:gd name="connsiteY37" fmla="*/ 3782261 h 3788705"/>
                <a:gd name="connsiteX38" fmla="*/ 2622611 w 2976529"/>
                <a:gd name="connsiteY38" fmla="*/ 3757185 h 3788705"/>
                <a:gd name="connsiteX39" fmla="*/ 2757749 w 2976529"/>
                <a:gd name="connsiteY39" fmla="*/ 3712043 h 3788705"/>
                <a:gd name="connsiteX40" fmla="*/ 2844967 w 2976529"/>
                <a:gd name="connsiteY40" fmla="*/ 3670922 h 3788705"/>
                <a:gd name="connsiteX41" fmla="*/ 2889667 w 2976529"/>
                <a:gd name="connsiteY41" fmla="*/ 3621207 h 3788705"/>
                <a:gd name="connsiteX42" fmla="*/ 2966432 w 2976529"/>
                <a:gd name="connsiteY42" fmla="*/ 3546670 h 3788705"/>
                <a:gd name="connsiteX43" fmla="*/ 2975640 w 2976529"/>
                <a:gd name="connsiteY43" fmla="*/ 3489966 h 3788705"/>
                <a:gd name="connsiteX44" fmla="*/ 2967446 w 2976529"/>
                <a:gd name="connsiteY44" fmla="*/ 3462275 h 3788705"/>
                <a:gd name="connsiteX45" fmla="*/ 2875868 w 2976529"/>
                <a:gd name="connsiteY45" fmla="*/ 3300662 h 3788705"/>
                <a:gd name="connsiteX46" fmla="*/ 2813475 w 2976529"/>
                <a:gd name="connsiteY46" fmla="*/ 3235454 h 3788705"/>
                <a:gd name="connsiteX47" fmla="*/ 2743083 w 2976529"/>
                <a:gd name="connsiteY47" fmla="*/ 3131041 h 3788705"/>
                <a:gd name="connsiteX48" fmla="*/ 2671982 w 2976529"/>
                <a:gd name="connsiteY48" fmla="*/ 3057258 h 3788705"/>
                <a:gd name="connsiteX49" fmla="*/ 2637621 w 2976529"/>
                <a:gd name="connsiteY49" fmla="*/ 2927553 h 3788705"/>
                <a:gd name="connsiteX50" fmla="*/ 2537050 w 2976529"/>
                <a:gd name="connsiteY50" fmla="*/ 2826607 h 3788705"/>
                <a:gd name="connsiteX51" fmla="*/ 2444227 w 2976529"/>
                <a:gd name="connsiteY51" fmla="*/ 2719021 h 3788705"/>
                <a:gd name="connsiteX52" fmla="*/ 2405274 w 2976529"/>
                <a:gd name="connsiteY52" fmla="*/ 2624723 h 3788705"/>
                <a:gd name="connsiteX53" fmla="*/ 2316271 w 2976529"/>
                <a:gd name="connsiteY53" fmla="*/ 2504924 h 3788705"/>
                <a:gd name="connsiteX54" fmla="*/ 2217137 w 2976529"/>
                <a:gd name="connsiteY54" fmla="*/ 2361419 h 3788705"/>
                <a:gd name="connsiteX55" fmla="*/ 2163375 w 2976529"/>
                <a:gd name="connsiteY55" fmla="*/ 2233337 h 3788705"/>
                <a:gd name="connsiteX56" fmla="*/ 2070262 w 2976529"/>
                <a:gd name="connsiteY56" fmla="*/ 2131174 h 3788705"/>
                <a:gd name="connsiteX57" fmla="*/ 1975797 w 2976529"/>
                <a:gd name="connsiteY57" fmla="*/ 2015486 h 3788705"/>
                <a:gd name="connsiteX58" fmla="*/ 1900523 w 2976529"/>
                <a:gd name="connsiteY58" fmla="*/ 1884338 h 3788705"/>
                <a:gd name="connsiteX59" fmla="*/ 1802565 w 2976529"/>
                <a:gd name="connsiteY59" fmla="*/ 1776620 h 3788705"/>
                <a:gd name="connsiteX60" fmla="*/ 1747086 w 2976529"/>
                <a:gd name="connsiteY60" fmla="*/ 1688483 h 3788705"/>
                <a:gd name="connsiteX61" fmla="*/ 1712070 w 2976529"/>
                <a:gd name="connsiteY61" fmla="*/ 1594245 h 3788705"/>
                <a:gd name="connsiteX62" fmla="*/ 1635412 w 2976529"/>
                <a:gd name="connsiteY62" fmla="*/ 1459657 h 3788705"/>
                <a:gd name="connsiteX63" fmla="*/ 1561027 w 2976529"/>
                <a:gd name="connsiteY63" fmla="*/ 1382249 h 3788705"/>
                <a:gd name="connsiteX64" fmla="*/ 1498397 w 2976529"/>
                <a:gd name="connsiteY64" fmla="*/ 1302411 h 3788705"/>
                <a:gd name="connsiteX65" fmla="*/ 1453934 w 2976529"/>
                <a:gd name="connsiteY65" fmla="*/ 1244120 h 3788705"/>
                <a:gd name="connsiteX66" fmla="*/ 1380265 w 2976529"/>
                <a:gd name="connsiteY66" fmla="*/ 1154319 h 3788705"/>
                <a:gd name="connsiteX67" fmla="*/ 1348102 w 2976529"/>
                <a:gd name="connsiteY67" fmla="*/ 1078472 h 3788705"/>
                <a:gd name="connsiteX68" fmla="*/ 1318014 w 2976529"/>
                <a:gd name="connsiteY68" fmla="*/ 978226 h 3788705"/>
                <a:gd name="connsiteX69" fmla="*/ 1264787 w 2976529"/>
                <a:gd name="connsiteY69" fmla="*/ 888888 h 3788705"/>
                <a:gd name="connsiteX70" fmla="*/ 1199021 w 2976529"/>
                <a:gd name="connsiteY70" fmla="*/ 806723 h 3788705"/>
                <a:gd name="connsiteX71" fmla="*/ 1137029 w 2976529"/>
                <a:gd name="connsiteY71" fmla="*/ 722036 h 3788705"/>
                <a:gd name="connsiteX72" fmla="*/ 1042210 w 2976529"/>
                <a:gd name="connsiteY72" fmla="*/ 619175 h 3788705"/>
                <a:gd name="connsiteX73" fmla="*/ 952406 w 2976529"/>
                <a:gd name="connsiteY73" fmla="*/ 469030 h 3788705"/>
                <a:gd name="connsiteX74" fmla="*/ 821612 w 2976529"/>
                <a:gd name="connsiteY74" fmla="*/ 338934 h 3788705"/>
                <a:gd name="connsiteX75" fmla="*/ 755387 w 2976529"/>
                <a:gd name="connsiteY75" fmla="*/ 210130 h 3788705"/>
                <a:gd name="connsiteX76" fmla="*/ 681264 w 2976529"/>
                <a:gd name="connsiteY76" fmla="*/ 95922 h 3788705"/>
                <a:gd name="connsiteX77" fmla="*/ 603330 w 2976529"/>
                <a:gd name="connsiteY77" fmla="*/ 0 h 3788705"/>
                <a:gd name="connsiteX78" fmla="*/ 277450 w 2976529"/>
                <a:gd name="connsiteY78" fmla="*/ 98526 h 3788705"/>
                <a:gd name="connsiteX79" fmla="*/ 154528 w 2976529"/>
                <a:gd name="connsiteY79" fmla="*/ 200907 h 3788705"/>
                <a:gd name="connsiteX80" fmla="*/ 54295 w 2976529"/>
                <a:gd name="connsiteY80" fmla="*/ 232929 h 3788705"/>
                <a:gd name="connsiteX81" fmla="*/ 0 w 2976529"/>
                <a:gd name="connsiteY81" fmla="*/ 246307 h 3788705"/>
                <a:gd name="connsiteX82" fmla="*/ 80097 w 2976529"/>
                <a:gd name="connsiteY82" fmla="*/ 373827 h 3788705"/>
                <a:gd name="connsiteX83" fmla="*/ 109128 w 2976529"/>
                <a:gd name="connsiteY83" fmla="*/ 465793 h 3788705"/>
                <a:gd name="connsiteX0" fmla="*/ 109128 w 2976529"/>
                <a:gd name="connsiteY0" fmla="*/ 477082 h 3799994"/>
                <a:gd name="connsiteX1" fmla="*/ 183789 w 2976529"/>
                <a:gd name="connsiteY1" fmla="*/ 571881 h 3799994"/>
                <a:gd name="connsiteX2" fmla="*/ 233494 w 2976529"/>
                <a:gd name="connsiteY2" fmla="*/ 698025 h 3799994"/>
                <a:gd name="connsiteX3" fmla="*/ 320409 w 2976529"/>
                <a:gd name="connsiteY3" fmla="*/ 841001 h 3799994"/>
                <a:gd name="connsiteX4" fmla="*/ 357970 w 2976529"/>
                <a:gd name="connsiteY4" fmla="*/ 932474 h 3799994"/>
                <a:gd name="connsiteX5" fmla="*/ 388662 w 2976529"/>
                <a:gd name="connsiteY5" fmla="*/ 1027981 h 3799994"/>
                <a:gd name="connsiteX6" fmla="*/ 491835 w 2976529"/>
                <a:gd name="connsiteY6" fmla="*/ 1169706 h 3799994"/>
                <a:gd name="connsiteX7" fmla="*/ 549790 w 2976529"/>
                <a:gd name="connsiteY7" fmla="*/ 1268788 h 3799994"/>
                <a:gd name="connsiteX8" fmla="*/ 632960 w 2976529"/>
                <a:gd name="connsiteY8" fmla="*/ 1412415 h 3799994"/>
                <a:gd name="connsiteX9" fmla="*/ 668754 w 2976529"/>
                <a:gd name="connsiteY9" fmla="*/ 1509697 h 3799994"/>
                <a:gd name="connsiteX10" fmla="*/ 713860 w 2976529"/>
                <a:gd name="connsiteY10" fmla="*/ 1641566 h 3799994"/>
                <a:gd name="connsiteX11" fmla="*/ 750365 w 2976529"/>
                <a:gd name="connsiteY11" fmla="*/ 1772155 h 3799994"/>
                <a:gd name="connsiteX12" fmla="*/ 804059 w 2976529"/>
                <a:gd name="connsiteY12" fmla="*/ 1861556 h 3799994"/>
                <a:gd name="connsiteX13" fmla="*/ 867789 w 2976529"/>
                <a:gd name="connsiteY13" fmla="*/ 1985158 h 3799994"/>
                <a:gd name="connsiteX14" fmla="*/ 924639 w 2976529"/>
                <a:gd name="connsiteY14" fmla="*/ 2096414 h 3799994"/>
                <a:gd name="connsiteX15" fmla="*/ 940178 w 2976529"/>
                <a:gd name="connsiteY15" fmla="*/ 2198862 h 3799994"/>
                <a:gd name="connsiteX16" fmla="*/ 986254 w 2976529"/>
                <a:gd name="connsiteY16" fmla="*/ 2290360 h 3799994"/>
                <a:gd name="connsiteX17" fmla="*/ 1005517 w 2976529"/>
                <a:gd name="connsiteY17" fmla="*/ 2402761 h 3799994"/>
                <a:gd name="connsiteX18" fmla="*/ 1045383 w 2976529"/>
                <a:gd name="connsiteY18" fmla="*/ 2550258 h 3799994"/>
                <a:gd name="connsiteX19" fmla="*/ 1083965 w 2976529"/>
                <a:gd name="connsiteY19" fmla="*/ 2674484 h 3799994"/>
                <a:gd name="connsiteX20" fmla="*/ 1102516 w 2976529"/>
                <a:gd name="connsiteY20" fmla="*/ 2785095 h 3799994"/>
                <a:gd name="connsiteX21" fmla="*/ 1127451 w 2976529"/>
                <a:gd name="connsiteY21" fmla="*/ 2893443 h 3799994"/>
                <a:gd name="connsiteX22" fmla="*/ 1161545 w 2976529"/>
                <a:gd name="connsiteY22" fmla="*/ 2963327 h 3799994"/>
                <a:gd name="connsiteX23" fmla="*/ 1178212 w 2976529"/>
                <a:gd name="connsiteY23" fmla="*/ 3103348 h 3799994"/>
                <a:gd name="connsiteX24" fmla="*/ 1185813 w 2976529"/>
                <a:gd name="connsiteY24" fmla="*/ 3193601 h 3799994"/>
                <a:gd name="connsiteX25" fmla="*/ 1211582 w 2976529"/>
                <a:gd name="connsiteY25" fmla="*/ 3296062 h 3799994"/>
                <a:gd name="connsiteX26" fmla="*/ 1241233 w 2976529"/>
                <a:gd name="connsiteY26" fmla="*/ 3396804 h 3799994"/>
                <a:gd name="connsiteX27" fmla="*/ 1263918 w 2976529"/>
                <a:gd name="connsiteY27" fmla="*/ 3431005 h 3799994"/>
                <a:gd name="connsiteX28" fmla="*/ 1352311 w 2976529"/>
                <a:gd name="connsiteY28" fmla="*/ 3560096 h 3799994"/>
                <a:gd name="connsiteX29" fmla="*/ 1419337 w 2976529"/>
                <a:gd name="connsiteY29" fmla="*/ 3555412 h 3799994"/>
                <a:gd name="connsiteX30" fmla="*/ 1514052 w 2976529"/>
                <a:gd name="connsiteY30" fmla="*/ 3636581 h 3799994"/>
                <a:gd name="connsiteX31" fmla="*/ 1600634 w 2976529"/>
                <a:gd name="connsiteY31" fmla="*/ 3661268 h 3799994"/>
                <a:gd name="connsiteX32" fmla="*/ 1712454 w 2976529"/>
                <a:gd name="connsiteY32" fmla="*/ 3715747 h 3799994"/>
                <a:gd name="connsiteX33" fmla="*/ 1879303 w 2976529"/>
                <a:gd name="connsiteY33" fmla="*/ 3788684 h 3799994"/>
                <a:gd name="connsiteX34" fmla="*/ 2061467 w 2976529"/>
                <a:gd name="connsiteY34" fmla="*/ 3799994 h 3799994"/>
                <a:gd name="connsiteX35" fmla="*/ 2194359 w 2976529"/>
                <a:gd name="connsiteY35" fmla="*/ 3787680 h 3799994"/>
                <a:gd name="connsiteX36" fmla="*/ 2372997 w 2976529"/>
                <a:gd name="connsiteY36" fmla="*/ 3798066 h 3799994"/>
                <a:gd name="connsiteX37" fmla="*/ 2498266 w 2976529"/>
                <a:gd name="connsiteY37" fmla="*/ 3793550 h 3799994"/>
                <a:gd name="connsiteX38" fmla="*/ 2622611 w 2976529"/>
                <a:gd name="connsiteY38" fmla="*/ 3768474 h 3799994"/>
                <a:gd name="connsiteX39" fmla="*/ 2757749 w 2976529"/>
                <a:gd name="connsiteY39" fmla="*/ 3723332 h 3799994"/>
                <a:gd name="connsiteX40" fmla="*/ 2844967 w 2976529"/>
                <a:gd name="connsiteY40" fmla="*/ 3682211 h 3799994"/>
                <a:gd name="connsiteX41" fmla="*/ 2889667 w 2976529"/>
                <a:gd name="connsiteY41" fmla="*/ 3632496 h 3799994"/>
                <a:gd name="connsiteX42" fmla="*/ 2966432 w 2976529"/>
                <a:gd name="connsiteY42" fmla="*/ 3557959 h 3799994"/>
                <a:gd name="connsiteX43" fmla="*/ 2975640 w 2976529"/>
                <a:gd name="connsiteY43" fmla="*/ 3501255 h 3799994"/>
                <a:gd name="connsiteX44" fmla="*/ 2967446 w 2976529"/>
                <a:gd name="connsiteY44" fmla="*/ 3473564 h 3799994"/>
                <a:gd name="connsiteX45" fmla="*/ 2875868 w 2976529"/>
                <a:gd name="connsiteY45" fmla="*/ 3311951 h 3799994"/>
                <a:gd name="connsiteX46" fmla="*/ 2813475 w 2976529"/>
                <a:gd name="connsiteY46" fmla="*/ 3246743 h 3799994"/>
                <a:gd name="connsiteX47" fmla="*/ 2743083 w 2976529"/>
                <a:gd name="connsiteY47" fmla="*/ 3142330 h 3799994"/>
                <a:gd name="connsiteX48" fmla="*/ 2671982 w 2976529"/>
                <a:gd name="connsiteY48" fmla="*/ 3068547 h 3799994"/>
                <a:gd name="connsiteX49" fmla="*/ 2637621 w 2976529"/>
                <a:gd name="connsiteY49" fmla="*/ 2938842 h 3799994"/>
                <a:gd name="connsiteX50" fmla="*/ 2537050 w 2976529"/>
                <a:gd name="connsiteY50" fmla="*/ 2837896 h 3799994"/>
                <a:gd name="connsiteX51" fmla="*/ 2444227 w 2976529"/>
                <a:gd name="connsiteY51" fmla="*/ 2730310 h 3799994"/>
                <a:gd name="connsiteX52" fmla="*/ 2405274 w 2976529"/>
                <a:gd name="connsiteY52" fmla="*/ 2636012 h 3799994"/>
                <a:gd name="connsiteX53" fmla="*/ 2316271 w 2976529"/>
                <a:gd name="connsiteY53" fmla="*/ 2516213 h 3799994"/>
                <a:gd name="connsiteX54" fmla="*/ 2217137 w 2976529"/>
                <a:gd name="connsiteY54" fmla="*/ 2372708 h 3799994"/>
                <a:gd name="connsiteX55" fmla="*/ 2163375 w 2976529"/>
                <a:gd name="connsiteY55" fmla="*/ 2244626 h 3799994"/>
                <a:gd name="connsiteX56" fmla="*/ 2070262 w 2976529"/>
                <a:gd name="connsiteY56" fmla="*/ 2142463 h 3799994"/>
                <a:gd name="connsiteX57" fmla="*/ 1975797 w 2976529"/>
                <a:gd name="connsiteY57" fmla="*/ 2026775 h 3799994"/>
                <a:gd name="connsiteX58" fmla="*/ 1900523 w 2976529"/>
                <a:gd name="connsiteY58" fmla="*/ 1895627 h 3799994"/>
                <a:gd name="connsiteX59" fmla="*/ 1802565 w 2976529"/>
                <a:gd name="connsiteY59" fmla="*/ 1787909 h 3799994"/>
                <a:gd name="connsiteX60" fmla="*/ 1747086 w 2976529"/>
                <a:gd name="connsiteY60" fmla="*/ 1699772 h 3799994"/>
                <a:gd name="connsiteX61" fmla="*/ 1712070 w 2976529"/>
                <a:gd name="connsiteY61" fmla="*/ 1605534 h 3799994"/>
                <a:gd name="connsiteX62" fmla="*/ 1635412 w 2976529"/>
                <a:gd name="connsiteY62" fmla="*/ 1470946 h 3799994"/>
                <a:gd name="connsiteX63" fmla="*/ 1561027 w 2976529"/>
                <a:gd name="connsiteY63" fmla="*/ 1393538 h 3799994"/>
                <a:gd name="connsiteX64" fmla="*/ 1498397 w 2976529"/>
                <a:gd name="connsiteY64" fmla="*/ 1313700 h 3799994"/>
                <a:gd name="connsiteX65" fmla="*/ 1453934 w 2976529"/>
                <a:gd name="connsiteY65" fmla="*/ 1255409 h 3799994"/>
                <a:gd name="connsiteX66" fmla="*/ 1380265 w 2976529"/>
                <a:gd name="connsiteY66" fmla="*/ 1165608 h 3799994"/>
                <a:gd name="connsiteX67" fmla="*/ 1348102 w 2976529"/>
                <a:gd name="connsiteY67" fmla="*/ 1089761 h 3799994"/>
                <a:gd name="connsiteX68" fmla="*/ 1318014 w 2976529"/>
                <a:gd name="connsiteY68" fmla="*/ 989515 h 3799994"/>
                <a:gd name="connsiteX69" fmla="*/ 1264787 w 2976529"/>
                <a:gd name="connsiteY69" fmla="*/ 900177 h 3799994"/>
                <a:gd name="connsiteX70" fmla="*/ 1199021 w 2976529"/>
                <a:gd name="connsiteY70" fmla="*/ 818012 h 3799994"/>
                <a:gd name="connsiteX71" fmla="*/ 1137029 w 2976529"/>
                <a:gd name="connsiteY71" fmla="*/ 733325 h 3799994"/>
                <a:gd name="connsiteX72" fmla="*/ 1042210 w 2976529"/>
                <a:gd name="connsiteY72" fmla="*/ 630464 h 3799994"/>
                <a:gd name="connsiteX73" fmla="*/ 952406 w 2976529"/>
                <a:gd name="connsiteY73" fmla="*/ 480319 h 3799994"/>
                <a:gd name="connsiteX74" fmla="*/ 821612 w 2976529"/>
                <a:gd name="connsiteY74" fmla="*/ 350223 h 3799994"/>
                <a:gd name="connsiteX75" fmla="*/ 755387 w 2976529"/>
                <a:gd name="connsiteY75" fmla="*/ 221419 h 3799994"/>
                <a:gd name="connsiteX76" fmla="*/ 681264 w 2976529"/>
                <a:gd name="connsiteY76" fmla="*/ 107211 h 3799994"/>
                <a:gd name="connsiteX77" fmla="*/ 577930 w 2976529"/>
                <a:gd name="connsiteY77" fmla="*/ 0 h 3799994"/>
                <a:gd name="connsiteX78" fmla="*/ 277450 w 2976529"/>
                <a:gd name="connsiteY78" fmla="*/ 109815 h 3799994"/>
                <a:gd name="connsiteX79" fmla="*/ 154528 w 2976529"/>
                <a:gd name="connsiteY79" fmla="*/ 212196 h 3799994"/>
                <a:gd name="connsiteX80" fmla="*/ 54295 w 2976529"/>
                <a:gd name="connsiteY80" fmla="*/ 244218 h 3799994"/>
                <a:gd name="connsiteX81" fmla="*/ 0 w 2976529"/>
                <a:gd name="connsiteY81" fmla="*/ 257596 h 3799994"/>
                <a:gd name="connsiteX82" fmla="*/ 80097 w 2976529"/>
                <a:gd name="connsiteY82" fmla="*/ 385116 h 3799994"/>
                <a:gd name="connsiteX83" fmla="*/ 109128 w 2976529"/>
                <a:gd name="connsiteY83" fmla="*/ 477082 h 3799994"/>
                <a:gd name="connsiteX0" fmla="*/ 109128 w 2976529"/>
                <a:gd name="connsiteY0" fmla="*/ 477082 h 3799994"/>
                <a:gd name="connsiteX1" fmla="*/ 183789 w 2976529"/>
                <a:gd name="connsiteY1" fmla="*/ 571881 h 3799994"/>
                <a:gd name="connsiteX2" fmla="*/ 233494 w 2976529"/>
                <a:gd name="connsiteY2" fmla="*/ 698025 h 3799994"/>
                <a:gd name="connsiteX3" fmla="*/ 320409 w 2976529"/>
                <a:gd name="connsiteY3" fmla="*/ 841001 h 3799994"/>
                <a:gd name="connsiteX4" fmla="*/ 357970 w 2976529"/>
                <a:gd name="connsiteY4" fmla="*/ 932474 h 3799994"/>
                <a:gd name="connsiteX5" fmla="*/ 388662 w 2976529"/>
                <a:gd name="connsiteY5" fmla="*/ 1027981 h 3799994"/>
                <a:gd name="connsiteX6" fmla="*/ 491835 w 2976529"/>
                <a:gd name="connsiteY6" fmla="*/ 1169706 h 3799994"/>
                <a:gd name="connsiteX7" fmla="*/ 549790 w 2976529"/>
                <a:gd name="connsiteY7" fmla="*/ 1268788 h 3799994"/>
                <a:gd name="connsiteX8" fmla="*/ 632960 w 2976529"/>
                <a:gd name="connsiteY8" fmla="*/ 1412415 h 3799994"/>
                <a:gd name="connsiteX9" fmla="*/ 668754 w 2976529"/>
                <a:gd name="connsiteY9" fmla="*/ 1509697 h 3799994"/>
                <a:gd name="connsiteX10" fmla="*/ 713860 w 2976529"/>
                <a:gd name="connsiteY10" fmla="*/ 1641566 h 3799994"/>
                <a:gd name="connsiteX11" fmla="*/ 750365 w 2976529"/>
                <a:gd name="connsiteY11" fmla="*/ 1772155 h 3799994"/>
                <a:gd name="connsiteX12" fmla="*/ 804059 w 2976529"/>
                <a:gd name="connsiteY12" fmla="*/ 1861556 h 3799994"/>
                <a:gd name="connsiteX13" fmla="*/ 867789 w 2976529"/>
                <a:gd name="connsiteY13" fmla="*/ 1985158 h 3799994"/>
                <a:gd name="connsiteX14" fmla="*/ 924639 w 2976529"/>
                <a:gd name="connsiteY14" fmla="*/ 2096414 h 3799994"/>
                <a:gd name="connsiteX15" fmla="*/ 940178 w 2976529"/>
                <a:gd name="connsiteY15" fmla="*/ 2198862 h 3799994"/>
                <a:gd name="connsiteX16" fmla="*/ 986254 w 2976529"/>
                <a:gd name="connsiteY16" fmla="*/ 2290360 h 3799994"/>
                <a:gd name="connsiteX17" fmla="*/ 1005517 w 2976529"/>
                <a:gd name="connsiteY17" fmla="*/ 2402761 h 3799994"/>
                <a:gd name="connsiteX18" fmla="*/ 1045383 w 2976529"/>
                <a:gd name="connsiteY18" fmla="*/ 2550258 h 3799994"/>
                <a:gd name="connsiteX19" fmla="*/ 1083965 w 2976529"/>
                <a:gd name="connsiteY19" fmla="*/ 2674484 h 3799994"/>
                <a:gd name="connsiteX20" fmla="*/ 1102516 w 2976529"/>
                <a:gd name="connsiteY20" fmla="*/ 2785095 h 3799994"/>
                <a:gd name="connsiteX21" fmla="*/ 1127451 w 2976529"/>
                <a:gd name="connsiteY21" fmla="*/ 2893443 h 3799994"/>
                <a:gd name="connsiteX22" fmla="*/ 1161545 w 2976529"/>
                <a:gd name="connsiteY22" fmla="*/ 2963327 h 3799994"/>
                <a:gd name="connsiteX23" fmla="*/ 1178212 w 2976529"/>
                <a:gd name="connsiteY23" fmla="*/ 3103348 h 3799994"/>
                <a:gd name="connsiteX24" fmla="*/ 1185813 w 2976529"/>
                <a:gd name="connsiteY24" fmla="*/ 3193601 h 3799994"/>
                <a:gd name="connsiteX25" fmla="*/ 1211582 w 2976529"/>
                <a:gd name="connsiteY25" fmla="*/ 3296062 h 3799994"/>
                <a:gd name="connsiteX26" fmla="*/ 1241233 w 2976529"/>
                <a:gd name="connsiteY26" fmla="*/ 3396804 h 3799994"/>
                <a:gd name="connsiteX27" fmla="*/ 1263918 w 2976529"/>
                <a:gd name="connsiteY27" fmla="*/ 3431005 h 3799994"/>
                <a:gd name="connsiteX28" fmla="*/ 1352311 w 2976529"/>
                <a:gd name="connsiteY28" fmla="*/ 3560096 h 3799994"/>
                <a:gd name="connsiteX29" fmla="*/ 1419337 w 2976529"/>
                <a:gd name="connsiteY29" fmla="*/ 3555412 h 3799994"/>
                <a:gd name="connsiteX30" fmla="*/ 1514052 w 2976529"/>
                <a:gd name="connsiteY30" fmla="*/ 3636581 h 3799994"/>
                <a:gd name="connsiteX31" fmla="*/ 1600634 w 2976529"/>
                <a:gd name="connsiteY31" fmla="*/ 3661268 h 3799994"/>
                <a:gd name="connsiteX32" fmla="*/ 1712454 w 2976529"/>
                <a:gd name="connsiteY32" fmla="*/ 3715747 h 3799994"/>
                <a:gd name="connsiteX33" fmla="*/ 1879303 w 2976529"/>
                <a:gd name="connsiteY33" fmla="*/ 3788684 h 3799994"/>
                <a:gd name="connsiteX34" fmla="*/ 2061467 w 2976529"/>
                <a:gd name="connsiteY34" fmla="*/ 3799994 h 3799994"/>
                <a:gd name="connsiteX35" fmla="*/ 2194359 w 2976529"/>
                <a:gd name="connsiteY35" fmla="*/ 3787680 h 3799994"/>
                <a:gd name="connsiteX36" fmla="*/ 2372997 w 2976529"/>
                <a:gd name="connsiteY36" fmla="*/ 3798066 h 3799994"/>
                <a:gd name="connsiteX37" fmla="*/ 2498266 w 2976529"/>
                <a:gd name="connsiteY37" fmla="*/ 3793550 h 3799994"/>
                <a:gd name="connsiteX38" fmla="*/ 2622611 w 2976529"/>
                <a:gd name="connsiteY38" fmla="*/ 3768474 h 3799994"/>
                <a:gd name="connsiteX39" fmla="*/ 2757749 w 2976529"/>
                <a:gd name="connsiteY39" fmla="*/ 3723332 h 3799994"/>
                <a:gd name="connsiteX40" fmla="*/ 2844967 w 2976529"/>
                <a:gd name="connsiteY40" fmla="*/ 3682211 h 3799994"/>
                <a:gd name="connsiteX41" fmla="*/ 2889667 w 2976529"/>
                <a:gd name="connsiteY41" fmla="*/ 3632496 h 3799994"/>
                <a:gd name="connsiteX42" fmla="*/ 2966432 w 2976529"/>
                <a:gd name="connsiteY42" fmla="*/ 3557959 h 3799994"/>
                <a:gd name="connsiteX43" fmla="*/ 2975640 w 2976529"/>
                <a:gd name="connsiteY43" fmla="*/ 3501255 h 3799994"/>
                <a:gd name="connsiteX44" fmla="*/ 2967446 w 2976529"/>
                <a:gd name="connsiteY44" fmla="*/ 3473564 h 3799994"/>
                <a:gd name="connsiteX45" fmla="*/ 2875868 w 2976529"/>
                <a:gd name="connsiteY45" fmla="*/ 3311951 h 3799994"/>
                <a:gd name="connsiteX46" fmla="*/ 2813475 w 2976529"/>
                <a:gd name="connsiteY46" fmla="*/ 3246743 h 3799994"/>
                <a:gd name="connsiteX47" fmla="*/ 2743083 w 2976529"/>
                <a:gd name="connsiteY47" fmla="*/ 3142330 h 3799994"/>
                <a:gd name="connsiteX48" fmla="*/ 2671982 w 2976529"/>
                <a:gd name="connsiteY48" fmla="*/ 3068547 h 3799994"/>
                <a:gd name="connsiteX49" fmla="*/ 2637621 w 2976529"/>
                <a:gd name="connsiteY49" fmla="*/ 2938842 h 3799994"/>
                <a:gd name="connsiteX50" fmla="*/ 2537050 w 2976529"/>
                <a:gd name="connsiteY50" fmla="*/ 2837896 h 3799994"/>
                <a:gd name="connsiteX51" fmla="*/ 2444227 w 2976529"/>
                <a:gd name="connsiteY51" fmla="*/ 2730310 h 3799994"/>
                <a:gd name="connsiteX52" fmla="*/ 2405274 w 2976529"/>
                <a:gd name="connsiteY52" fmla="*/ 2636012 h 3799994"/>
                <a:gd name="connsiteX53" fmla="*/ 2316271 w 2976529"/>
                <a:gd name="connsiteY53" fmla="*/ 2516213 h 3799994"/>
                <a:gd name="connsiteX54" fmla="*/ 2217137 w 2976529"/>
                <a:gd name="connsiteY54" fmla="*/ 2372708 h 3799994"/>
                <a:gd name="connsiteX55" fmla="*/ 2163375 w 2976529"/>
                <a:gd name="connsiteY55" fmla="*/ 2244626 h 3799994"/>
                <a:gd name="connsiteX56" fmla="*/ 2070262 w 2976529"/>
                <a:gd name="connsiteY56" fmla="*/ 2142463 h 3799994"/>
                <a:gd name="connsiteX57" fmla="*/ 1975797 w 2976529"/>
                <a:gd name="connsiteY57" fmla="*/ 2026775 h 3799994"/>
                <a:gd name="connsiteX58" fmla="*/ 1900523 w 2976529"/>
                <a:gd name="connsiteY58" fmla="*/ 1895627 h 3799994"/>
                <a:gd name="connsiteX59" fmla="*/ 1802565 w 2976529"/>
                <a:gd name="connsiteY59" fmla="*/ 1787909 h 3799994"/>
                <a:gd name="connsiteX60" fmla="*/ 1747086 w 2976529"/>
                <a:gd name="connsiteY60" fmla="*/ 1699772 h 3799994"/>
                <a:gd name="connsiteX61" fmla="*/ 1712070 w 2976529"/>
                <a:gd name="connsiteY61" fmla="*/ 1605534 h 3799994"/>
                <a:gd name="connsiteX62" fmla="*/ 1635412 w 2976529"/>
                <a:gd name="connsiteY62" fmla="*/ 1470946 h 3799994"/>
                <a:gd name="connsiteX63" fmla="*/ 1561027 w 2976529"/>
                <a:gd name="connsiteY63" fmla="*/ 1393538 h 3799994"/>
                <a:gd name="connsiteX64" fmla="*/ 1498397 w 2976529"/>
                <a:gd name="connsiteY64" fmla="*/ 1313700 h 3799994"/>
                <a:gd name="connsiteX65" fmla="*/ 1453934 w 2976529"/>
                <a:gd name="connsiteY65" fmla="*/ 1255409 h 3799994"/>
                <a:gd name="connsiteX66" fmla="*/ 1380265 w 2976529"/>
                <a:gd name="connsiteY66" fmla="*/ 1165608 h 3799994"/>
                <a:gd name="connsiteX67" fmla="*/ 1348102 w 2976529"/>
                <a:gd name="connsiteY67" fmla="*/ 1089761 h 3799994"/>
                <a:gd name="connsiteX68" fmla="*/ 1318014 w 2976529"/>
                <a:gd name="connsiteY68" fmla="*/ 989515 h 3799994"/>
                <a:gd name="connsiteX69" fmla="*/ 1264787 w 2976529"/>
                <a:gd name="connsiteY69" fmla="*/ 900177 h 3799994"/>
                <a:gd name="connsiteX70" fmla="*/ 1199021 w 2976529"/>
                <a:gd name="connsiteY70" fmla="*/ 818012 h 3799994"/>
                <a:gd name="connsiteX71" fmla="*/ 1137029 w 2976529"/>
                <a:gd name="connsiteY71" fmla="*/ 733325 h 3799994"/>
                <a:gd name="connsiteX72" fmla="*/ 1042210 w 2976529"/>
                <a:gd name="connsiteY72" fmla="*/ 630464 h 3799994"/>
                <a:gd name="connsiteX73" fmla="*/ 952406 w 2976529"/>
                <a:gd name="connsiteY73" fmla="*/ 480319 h 3799994"/>
                <a:gd name="connsiteX74" fmla="*/ 821612 w 2976529"/>
                <a:gd name="connsiteY74" fmla="*/ 350223 h 3799994"/>
                <a:gd name="connsiteX75" fmla="*/ 755387 w 2976529"/>
                <a:gd name="connsiteY75" fmla="*/ 221419 h 3799994"/>
                <a:gd name="connsiteX76" fmla="*/ 681264 w 2976529"/>
                <a:gd name="connsiteY76" fmla="*/ 107211 h 3799994"/>
                <a:gd name="connsiteX77" fmla="*/ 577930 w 2976529"/>
                <a:gd name="connsiteY77" fmla="*/ 0 h 3799994"/>
                <a:gd name="connsiteX78" fmla="*/ 277450 w 2976529"/>
                <a:gd name="connsiteY78" fmla="*/ 109815 h 3799994"/>
                <a:gd name="connsiteX79" fmla="*/ 154528 w 2976529"/>
                <a:gd name="connsiteY79" fmla="*/ 212196 h 3799994"/>
                <a:gd name="connsiteX80" fmla="*/ 79695 w 2976529"/>
                <a:gd name="connsiteY80" fmla="*/ 227285 h 3799994"/>
                <a:gd name="connsiteX81" fmla="*/ 0 w 2976529"/>
                <a:gd name="connsiteY81" fmla="*/ 257596 h 3799994"/>
                <a:gd name="connsiteX82" fmla="*/ 80097 w 2976529"/>
                <a:gd name="connsiteY82" fmla="*/ 385116 h 3799994"/>
                <a:gd name="connsiteX83" fmla="*/ 109128 w 2976529"/>
                <a:gd name="connsiteY83" fmla="*/ 477082 h 3799994"/>
                <a:gd name="connsiteX0" fmla="*/ 100661 w 2968062"/>
                <a:gd name="connsiteY0" fmla="*/ 477082 h 3799994"/>
                <a:gd name="connsiteX1" fmla="*/ 175322 w 2968062"/>
                <a:gd name="connsiteY1" fmla="*/ 571881 h 3799994"/>
                <a:gd name="connsiteX2" fmla="*/ 225027 w 2968062"/>
                <a:gd name="connsiteY2" fmla="*/ 698025 h 3799994"/>
                <a:gd name="connsiteX3" fmla="*/ 311942 w 2968062"/>
                <a:gd name="connsiteY3" fmla="*/ 841001 h 3799994"/>
                <a:gd name="connsiteX4" fmla="*/ 349503 w 2968062"/>
                <a:gd name="connsiteY4" fmla="*/ 932474 h 3799994"/>
                <a:gd name="connsiteX5" fmla="*/ 380195 w 2968062"/>
                <a:gd name="connsiteY5" fmla="*/ 1027981 h 3799994"/>
                <a:gd name="connsiteX6" fmla="*/ 483368 w 2968062"/>
                <a:gd name="connsiteY6" fmla="*/ 1169706 h 3799994"/>
                <a:gd name="connsiteX7" fmla="*/ 541323 w 2968062"/>
                <a:gd name="connsiteY7" fmla="*/ 1268788 h 3799994"/>
                <a:gd name="connsiteX8" fmla="*/ 624493 w 2968062"/>
                <a:gd name="connsiteY8" fmla="*/ 1412415 h 3799994"/>
                <a:gd name="connsiteX9" fmla="*/ 660287 w 2968062"/>
                <a:gd name="connsiteY9" fmla="*/ 1509697 h 3799994"/>
                <a:gd name="connsiteX10" fmla="*/ 705393 w 2968062"/>
                <a:gd name="connsiteY10" fmla="*/ 1641566 h 3799994"/>
                <a:gd name="connsiteX11" fmla="*/ 741898 w 2968062"/>
                <a:gd name="connsiteY11" fmla="*/ 1772155 h 3799994"/>
                <a:gd name="connsiteX12" fmla="*/ 795592 w 2968062"/>
                <a:gd name="connsiteY12" fmla="*/ 1861556 h 3799994"/>
                <a:gd name="connsiteX13" fmla="*/ 859322 w 2968062"/>
                <a:gd name="connsiteY13" fmla="*/ 1985158 h 3799994"/>
                <a:gd name="connsiteX14" fmla="*/ 916172 w 2968062"/>
                <a:gd name="connsiteY14" fmla="*/ 2096414 h 3799994"/>
                <a:gd name="connsiteX15" fmla="*/ 931711 w 2968062"/>
                <a:gd name="connsiteY15" fmla="*/ 2198862 h 3799994"/>
                <a:gd name="connsiteX16" fmla="*/ 977787 w 2968062"/>
                <a:gd name="connsiteY16" fmla="*/ 2290360 h 3799994"/>
                <a:gd name="connsiteX17" fmla="*/ 997050 w 2968062"/>
                <a:gd name="connsiteY17" fmla="*/ 2402761 h 3799994"/>
                <a:gd name="connsiteX18" fmla="*/ 1036916 w 2968062"/>
                <a:gd name="connsiteY18" fmla="*/ 2550258 h 3799994"/>
                <a:gd name="connsiteX19" fmla="*/ 1075498 w 2968062"/>
                <a:gd name="connsiteY19" fmla="*/ 2674484 h 3799994"/>
                <a:gd name="connsiteX20" fmla="*/ 1094049 w 2968062"/>
                <a:gd name="connsiteY20" fmla="*/ 2785095 h 3799994"/>
                <a:gd name="connsiteX21" fmla="*/ 1118984 w 2968062"/>
                <a:gd name="connsiteY21" fmla="*/ 2893443 h 3799994"/>
                <a:gd name="connsiteX22" fmla="*/ 1153078 w 2968062"/>
                <a:gd name="connsiteY22" fmla="*/ 2963327 h 3799994"/>
                <a:gd name="connsiteX23" fmla="*/ 1169745 w 2968062"/>
                <a:gd name="connsiteY23" fmla="*/ 3103348 h 3799994"/>
                <a:gd name="connsiteX24" fmla="*/ 1177346 w 2968062"/>
                <a:gd name="connsiteY24" fmla="*/ 3193601 h 3799994"/>
                <a:gd name="connsiteX25" fmla="*/ 1203115 w 2968062"/>
                <a:gd name="connsiteY25" fmla="*/ 3296062 h 3799994"/>
                <a:gd name="connsiteX26" fmla="*/ 1232766 w 2968062"/>
                <a:gd name="connsiteY26" fmla="*/ 3396804 h 3799994"/>
                <a:gd name="connsiteX27" fmla="*/ 1255451 w 2968062"/>
                <a:gd name="connsiteY27" fmla="*/ 3431005 h 3799994"/>
                <a:gd name="connsiteX28" fmla="*/ 1343844 w 2968062"/>
                <a:gd name="connsiteY28" fmla="*/ 3560096 h 3799994"/>
                <a:gd name="connsiteX29" fmla="*/ 1410870 w 2968062"/>
                <a:gd name="connsiteY29" fmla="*/ 3555412 h 3799994"/>
                <a:gd name="connsiteX30" fmla="*/ 1505585 w 2968062"/>
                <a:gd name="connsiteY30" fmla="*/ 3636581 h 3799994"/>
                <a:gd name="connsiteX31" fmla="*/ 1592167 w 2968062"/>
                <a:gd name="connsiteY31" fmla="*/ 3661268 h 3799994"/>
                <a:gd name="connsiteX32" fmla="*/ 1703987 w 2968062"/>
                <a:gd name="connsiteY32" fmla="*/ 3715747 h 3799994"/>
                <a:gd name="connsiteX33" fmla="*/ 1870836 w 2968062"/>
                <a:gd name="connsiteY33" fmla="*/ 3788684 h 3799994"/>
                <a:gd name="connsiteX34" fmla="*/ 2053000 w 2968062"/>
                <a:gd name="connsiteY34" fmla="*/ 3799994 h 3799994"/>
                <a:gd name="connsiteX35" fmla="*/ 2185892 w 2968062"/>
                <a:gd name="connsiteY35" fmla="*/ 3787680 h 3799994"/>
                <a:gd name="connsiteX36" fmla="*/ 2364530 w 2968062"/>
                <a:gd name="connsiteY36" fmla="*/ 3798066 h 3799994"/>
                <a:gd name="connsiteX37" fmla="*/ 2489799 w 2968062"/>
                <a:gd name="connsiteY37" fmla="*/ 3793550 h 3799994"/>
                <a:gd name="connsiteX38" fmla="*/ 2614144 w 2968062"/>
                <a:gd name="connsiteY38" fmla="*/ 3768474 h 3799994"/>
                <a:gd name="connsiteX39" fmla="*/ 2749282 w 2968062"/>
                <a:gd name="connsiteY39" fmla="*/ 3723332 h 3799994"/>
                <a:gd name="connsiteX40" fmla="*/ 2836500 w 2968062"/>
                <a:gd name="connsiteY40" fmla="*/ 3682211 h 3799994"/>
                <a:gd name="connsiteX41" fmla="*/ 2881200 w 2968062"/>
                <a:gd name="connsiteY41" fmla="*/ 3632496 h 3799994"/>
                <a:gd name="connsiteX42" fmla="*/ 2957965 w 2968062"/>
                <a:gd name="connsiteY42" fmla="*/ 3557959 h 3799994"/>
                <a:gd name="connsiteX43" fmla="*/ 2967173 w 2968062"/>
                <a:gd name="connsiteY43" fmla="*/ 3501255 h 3799994"/>
                <a:gd name="connsiteX44" fmla="*/ 2958979 w 2968062"/>
                <a:gd name="connsiteY44" fmla="*/ 3473564 h 3799994"/>
                <a:gd name="connsiteX45" fmla="*/ 2867401 w 2968062"/>
                <a:gd name="connsiteY45" fmla="*/ 3311951 h 3799994"/>
                <a:gd name="connsiteX46" fmla="*/ 2805008 w 2968062"/>
                <a:gd name="connsiteY46" fmla="*/ 3246743 h 3799994"/>
                <a:gd name="connsiteX47" fmla="*/ 2734616 w 2968062"/>
                <a:gd name="connsiteY47" fmla="*/ 3142330 h 3799994"/>
                <a:gd name="connsiteX48" fmla="*/ 2663515 w 2968062"/>
                <a:gd name="connsiteY48" fmla="*/ 3068547 h 3799994"/>
                <a:gd name="connsiteX49" fmla="*/ 2629154 w 2968062"/>
                <a:gd name="connsiteY49" fmla="*/ 2938842 h 3799994"/>
                <a:gd name="connsiteX50" fmla="*/ 2528583 w 2968062"/>
                <a:gd name="connsiteY50" fmla="*/ 2837896 h 3799994"/>
                <a:gd name="connsiteX51" fmla="*/ 2435760 w 2968062"/>
                <a:gd name="connsiteY51" fmla="*/ 2730310 h 3799994"/>
                <a:gd name="connsiteX52" fmla="*/ 2396807 w 2968062"/>
                <a:gd name="connsiteY52" fmla="*/ 2636012 h 3799994"/>
                <a:gd name="connsiteX53" fmla="*/ 2307804 w 2968062"/>
                <a:gd name="connsiteY53" fmla="*/ 2516213 h 3799994"/>
                <a:gd name="connsiteX54" fmla="*/ 2208670 w 2968062"/>
                <a:gd name="connsiteY54" fmla="*/ 2372708 h 3799994"/>
                <a:gd name="connsiteX55" fmla="*/ 2154908 w 2968062"/>
                <a:gd name="connsiteY55" fmla="*/ 2244626 h 3799994"/>
                <a:gd name="connsiteX56" fmla="*/ 2061795 w 2968062"/>
                <a:gd name="connsiteY56" fmla="*/ 2142463 h 3799994"/>
                <a:gd name="connsiteX57" fmla="*/ 1967330 w 2968062"/>
                <a:gd name="connsiteY57" fmla="*/ 2026775 h 3799994"/>
                <a:gd name="connsiteX58" fmla="*/ 1892056 w 2968062"/>
                <a:gd name="connsiteY58" fmla="*/ 1895627 h 3799994"/>
                <a:gd name="connsiteX59" fmla="*/ 1794098 w 2968062"/>
                <a:gd name="connsiteY59" fmla="*/ 1787909 h 3799994"/>
                <a:gd name="connsiteX60" fmla="*/ 1738619 w 2968062"/>
                <a:gd name="connsiteY60" fmla="*/ 1699772 h 3799994"/>
                <a:gd name="connsiteX61" fmla="*/ 1703603 w 2968062"/>
                <a:gd name="connsiteY61" fmla="*/ 1605534 h 3799994"/>
                <a:gd name="connsiteX62" fmla="*/ 1626945 w 2968062"/>
                <a:gd name="connsiteY62" fmla="*/ 1470946 h 3799994"/>
                <a:gd name="connsiteX63" fmla="*/ 1552560 w 2968062"/>
                <a:gd name="connsiteY63" fmla="*/ 1393538 h 3799994"/>
                <a:gd name="connsiteX64" fmla="*/ 1489930 w 2968062"/>
                <a:gd name="connsiteY64" fmla="*/ 1313700 h 3799994"/>
                <a:gd name="connsiteX65" fmla="*/ 1445467 w 2968062"/>
                <a:gd name="connsiteY65" fmla="*/ 1255409 h 3799994"/>
                <a:gd name="connsiteX66" fmla="*/ 1371798 w 2968062"/>
                <a:gd name="connsiteY66" fmla="*/ 1165608 h 3799994"/>
                <a:gd name="connsiteX67" fmla="*/ 1339635 w 2968062"/>
                <a:gd name="connsiteY67" fmla="*/ 1089761 h 3799994"/>
                <a:gd name="connsiteX68" fmla="*/ 1309547 w 2968062"/>
                <a:gd name="connsiteY68" fmla="*/ 989515 h 3799994"/>
                <a:gd name="connsiteX69" fmla="*/ 1256320 w 2968062"/>
                <a:gd name="connsiteY69" fmla="*/ 900177 h 3799994"/>
                <a:gd name="connsiteX70" fmla="*/ 1190554 w 2968062"/>
                <a:gd name="connsiteY70" fmla="*/ 818012 h 3799994"/>
                <a:gd name="connsiteX71" fmla="*/ 1128562 w 2968062"/>
                <a:gd name="connsiteY71" fmla="*/ 733325 h 3799994"/>
                <a:gd name="connsiteX72" fmla="*/ 1033743 w 2968062"/>
                <a:gd name="connsiteY72" fmla="*/ 630464 h 3799994"/>
                <a:gd name="connsiteX73" fmla="*/ 943939 w 2968062"/>
                <a:gd name="connsiteY73" fmla="*/ 480319 h 3799994"/>
                <a:gd name="connsiteX74" fmla="*/ 813145 w 2968062"/>
                <a:gd name="connsiteY74" fmla="*/ 350223 h 3799994"/>
                <a:gd name="connsiteX75" fmla="*/ 746920 w 2968062"/>
                <a:gd name="connsiteY75" fmla="*/ 221419 h 3799994"/>
                <a:gd name="connsiteX76" fmla="*/ 672797 w 2968062"/>
                <a:gd name="connsiteY76" fmla="*/ 107211 h 3799994"/>
                <a:gd name="connsiteX77" fmla="*/ 569463 w 2968062"/>
                <a:gd name="connsiteY77" fmla="*/ 0 h 3799994"/>
                <a:gd name="connsiteX78" fmla="*/ 268983 w 2968062"/>
                <a:gd name="connsiteY78" fmla="*/ 109815 h 3799994"/>
                <a:gd name="connsiteX79" fmla="*/ 146061 w 2968062"/>
                <a:gd name="connsiteY79" fmla="*/ 212196 h 3799994"/>
                <a:gd name="connsiteX80" fmla="*/ 71228 w 2968062"/>
                <a:gd name="connsiteY80" fmla="*/ 227285 h 3799994"/>
                <a:gd name="connsiteX81" fmla="*/ 0 w 2968062"/>
                <a:gd name="connsiteY81" fmla="*/ 249129 h 3799994"/>
                <a:gd name="connsiteX82" fmla="*/ 71630 w 2968062"/>
                <a:gd name="connsiteY82" fmla="*/ 385116 h 3799994"/>
                <a:gd name="connsiteX83" fmla="*/ 100661 w 2968062"/>
                <a:gd name="connsiteY83" fmla="*/ 477082 h 3799994"/>
                <a:gd name="connsiteX0" fmla="*/ 100661 w 2968062"/>
                <a:gd name="connsiteY0" fmla="*/ 457326 h 3780238"/>
                <a:gd name="connsiteX1" fmla="*/ 175322 w 2968062"/>
                <a:gd name="connsiteY1" fmla="*/ 552125 h 3780238"/>
                <a:gd name="connsiteX2" fmla="*/ 225027 w 2968062"/>
                <a:gd name="connsiteY2" fmla="*/ 678269 h 3780238"/>
                <a:gd name="connsiteX3" fmla="*/ 311942 w 2968062"/>
                <a:gd name="connsiteY3" fmla="*/ 821245 h 3780238"/>
                <a:gd name="connsiteX4" fmla="*/ 349503 w 2968062"/>
                <a:gd name="connsiteY4" fmla="*/ 912718 h 3780238"/>
                <a:gd name="connsiteX5" fmla="*/ 380195 w 2968062"/>
                <a:gd name="connsiteY5" fmla="*/ 1008225 h 3780238"/>
                <a:gd name="connsiteX6" fmla="*/ 483368 w 2968062"/>
                <a:gd name="connsiteY6" fmla="*/ 1149950 h 3780238"/>
                <a:gd name="connsiteX7" fmla="*/ 541323 w 2968062"/>
                <a:gd name="connsiteY7" fmla="*/ 1249032 h 3780238"/>
                <a:gd name="connsiteX8" fmla="*/ 624493 w 2968062"/>
                <a:gd name="connsiteY8" fmla="*/ 1392659 h 3780238"/>
                <a:gd name="connsiteX9" fmla="*/ 660287 w 2968062"/>
                <a:gd name="connsiteY9" fmla="*/ 1489941 h 3780238"/>
                <a:gd name="connsiteX10" fmla="*/ 705393 w 2968062"/>
                <a:gd name="connsiteY10" fmla="*/ 1621810 h 3780238"/>
                <a:gd name="connsiteX11" fmla="*/ 741898 w 2968062"/>
                <a:gd name="connsiteY11" fmla="*/ 1752399 h 3780238"/>
                <a:gd name="connsiteX12" fmla="*/ 795592 w 2968062"/>
                <a:gd name="connsiteY12" fmla="*/ 1841800 h 3780238"/>
                <a:gd name="connsiteX13" fmla="*/ 859322 w 2968062"/>
                <a:gd name="connsiteY13" fmla="*/ 1965402 h 3780238"/>
                <a:gd name="connsiteX14" fmla="*/ 916172 w 2968062"/>
                <a:gd name="connsiteY14" fmla="*/ 2076658 h 3780238"/>
                <a:gd name="connsiteX15" fmla="*/ 931711 w 2968062"/>
                <a:gd name="connsiteY15" fmla="*/ 2179106 h 3780238"/>
                <a:gd name="connsiteX16" fmla="*/ 977787 w 2968062"/>
                <a:gd name="connsiteY16" fmla="*/ 2270604 h 3780238"/>
                <a:gd name="connsiteX17" fmla="*/ 997050 w 2968062"/>
                <a:gd name="connsiteY17" fmla="*/ 2383005 h 3780238"/>
                <a:gd name="connsiteX18" fmla="*/ 1036916 w 2968062"/>
                <a:gd name="connsiteY18" fmla="*/ 2530502 h 3780238"/>
                <a:gd name="connsiteX19" fmla="*/ 1075498 w 2968062"/>
                <a:gd name="connsiteY19" fmla="*/ 2654728 h 3780238"/>
                <a:gd name="connsiteX20" fmla="*/ 1094049 w 2968062"/>
                <a:gd name="connsiteY20" fmla="*/ 2765339 h 3780238"/>
                <a:gd name="connsiteX21" fmla="*/ 1118984 w 2968062"/>
                <a:gd name="connsiteY21" fmla="*/ 2873687 h 3780238"/>
                <a:gd name="connsiteX22" fmla="*/ 1153078 w 2968062"/>
                <a:gd name="connsiteY22" fmla="*/ 2943571 h 3780238"/>
                <a:gd name="connsiteX23" fmla="*/ 1169745 w 2968062"/>
                <a:gd name="connsiteY23" fmla="*/ 3083592 h 3780238"/>
                <a:gd name="connsiteX24" fmla="*/ 1177346 w 2968062"/>
                <a:gd name="connsiteY24" fmla="*/ 3173845 h 3780238"/>
                <a:gd name="connsiteX25" fmla="*/ 1203115 w 2968062"/>
                <a:gd name="connsiteY25" fmla="*/ 3276306 h 3780238"/>
                <a:gd name="connsiteX26" fmla="*/ 1232766 w 2968062"/>
                <a:gd name="connsiteY26" fmla="*/ 3377048 h 3780238"/>
                <a:gd name="connsiteX27" fmla="*/ 1255451 w 2968062"/>
                <a:gd name="connsiteY27" fmla="*/ 3411249 h 3780238"/>
                <a:gd name="connsiteX28" fmla="*/ 1343844 w 2968062"/>
                <a:gd name="connsiteY28" fmla="*/ 3540340 h 3780238"/>
                <a:gd name="connsiteX29" fmla="*/ 1410870 w 2968062"/>
                <a:gd name="connsiteY29" fmla="*/ 3535656 h 3780238"/>
                <a:gd name="connsiteX30" fmla="*/ 1505585 w 2968062"/>
                <a:gd name="connsiteY30" fmla="*/ 3616825 h 3780238"/>
                <a:gd name="connsiteX31" fmla="*/ 1592167 w 2968062"/>
                <a:gd name="connsiteY31" fmla="*/ 3641512 h 3780238"/>
                <a:gd name="connsiteX32" fmla="*/ 1703987 w 2968062"/>
                <a:gd name="connsiteY32" fmla="*/ 3695991 h 3780238"/>
                <a:gd name="connsiteX33" fmla="*/ 1870836 w 2968062"/>
                <a:gd name="connsiteY33" fmla="*/ 3768928 h 3780238"/>
                <a:gd name="connsiteX34" fmla="*/ 2053000 w 2968062"/>
                <a:gd name="connsiteY34" fmla="*/ 3780238 h 3780238"/>
                <a:gd name="connsiteX35" fmla="*/ 2185892 w 2968062"/>
                <a:gd name="connsiteY35" fmla="*/ 3767924 h 3780238"/>
                <a:gd name="connsiteX36" fmla="*/ 2364530 w 2968062"/>
                <a:gd name="connsiteY36" fmla="*/ 3778310 h 3780238"/>
                <a:gd name="connsiteX37" fmla="*/ 2489799 w 2968062"/>
                <a:gd name="connsiteY37" fmla="*/ 3773794 h 3780238"/>
                <a:gd name="connsiteX38" fmla="*/ 2614144 w 2968062"/>
                <a:gd name="connsiteY38" fmla="*/ 3748718 h 3780238"/>
                <a:gd name="connsiteX39" fmla="*/ 2749282 w 2968062"/>
                <a:gd name="connsiteY39" fmla="*/ 3703576 h 3780238"/>
                <a:gd name="connsiteX40" fmla="*/ 2836500 w 2968062"/>
                <a:gd name="connsiteY40" fmla="*/ 3662455 h 3780238"/>
                <a:gd name="connsiteX41" fmla="*/ 2881200 w 2968062"/>
                <a:gd name="connsiteY41" fmla="*/ 3612740 h 3780238"/>
                <a:gd name="connsiteX42" fmla="*/ 2957965 w 2968062"/>
                <a:gd name="connsiteY42" fmla="*/ 3538203 h 3780238"/>
                <a:gd name="connsiteX43" fmla="*/ 2967173 w 2968062"/>
                <a:gd name="connsiteY43" fmla="*/ 3481499 h 3780238"/>
                <a:gd name="connsiteX44" fmla="*/ 2958979 w 2968062"/>
                <a:gd name="connsiteY44" fmla="*/ 3453808 h 3780238"/>
                <a:gd name="connsiteX45" fmla="*/ 2867401 w 2968062"/>
                <a:gd name="connsiteY45" fmla="*/ 3292195 h 3780238"/>
                <a:gd name="connsiteX46" fmla="*/ 2805008 w 2968062"/>
                <a:gd name="connsiteY46" fmla="*/ 3226987 h 3780238"/>
                <a:gd name="connsiteX47" fmla="*/ 2734616 w 2968062"/>
                <a:gd name="connsiteY47" fmla="*/ 3122574 h 3780238"/>
                <a:gd name="connsiteX48" fmla="*/ 2663515 w 2968062"/>
                <a:gd name="connsiteY48" fmla="*/ 3048791 h 3780238"/>
                <a:gd name="connsiteX49" fmla="*/ 2629154 w 2968062"/>
                <a:gd name="connsiteY49" fmla="*/ 2919086 h 3780238"/>
                <a:gd name="connsiteX50" fmla="*/ 2528583 w 2968062"/>
                <a:gd name="connsiteY50" fmla="*/ 2818140 h 3780238"/>
                <a:gd name="connsiteX51" fmla="*/ 2435760 w 2968062"/>
                <a:gd name="connsiteY51" fmla="*/ 2710554 h 3780238"/>
                <a:gd name="connsiteX52" fmla="*/ 2396807 w 2968062"/>
                <a:gd name="connsiteY52" fmla="*/ 2616256 h 3780238"/>
                <a:gd name="connsiteX53" fmla="*/ 2307804 w 2968062"/>
                <a:gd name="connsiteY53" fmla="*/ 2496457 h 3780238"/>
                <a:gd name="connsiteX54" fmla="*/ 2208670 w 2968062"/>
                <a:gd name="connsiteY54" fmla="*/ 2352952 h 3780238"/>
                <a:gd name="connsiteX55" fmla="*/ 2154908 w 2968062"/>
                <a:gd name="connsiteY55" fmla="*/ 2224870 h 3780238"/>
                <a:gd name="connsiteX56" fmla="*/ 2061795 w 2968062"/>
                <a:gd name="connsiteY56" fmla="*/ 2122707 h 3780238"/>
                <a:gd name="connsiteX57" fmla="*/ 1967330 w 2968062"/>
                <a:gd name="connsiteY57" fmla="*/ 2007019 h 3780238"/>
                <a:gd name="connsiteX58" fmla="*/ 1892056 w 2968062"/>
                <a:gd name="connsiteY58" fmla="*/ 1875871 h 3780238"/>
                <a:gd name="connsiteX59" fmla="*/ 1794098 w 2968062"/>
                <a:gd name="connsiteY59" fmla="*/ 1768153 h 3780238"/>
                <a:gd name="connsiteX60" fmla="*/ 1738619 w 2968062"/>
                <a:gd name="connsiteY60" fmla="*/ 1680016 h 3780238"/>
                <a:gd name="connsiteX61" fmla="*/ 1703603 w 2968062"/>
                <a:gd name="connsiteY61" fmla="*/ 1585778 h 3780238"/>
                <a:gd name="connsiteX62" fmla="*/ 1626945 w 2968062"/>
                <a:gd name="connsiteY62" fmla="*/ 1451190 h 3780238"/>
                <a:gd name="connsiteX63" fmla="*/ 1552560 w 2968062"/>
                <a:gd name="connsiteY63" fmla="*/ 1373782 h 3780238"/>
                <a:gd name="connsiteX64" fmla="*/ 1489930 w 2968062"/>
                <a:gd name="connsiteY64" fmla="*/ 1293944 h 3780238"/>
                <a:gd name="connsiteX65" fmla="*/ 1445467 w 2968062"/>
                <a:gd name="connsiteY65" fmla="*/ 1235653 h 3780238"/>
                <a:gd name="connsiteX66" fmla="*/ 1371798 w 2968062"/>
                <a:gd name="connsiteY66" fmla="*/ 1145852 h 3780238"/>
                <a:gd name="connsiteX67" fmla="*/ 1339635 w 2968062"/>
                <a:gd name="connsiteY67" fmla="*/ 1070005 h 3780238"/>
                <a:gd name="connsiteX68" fmla="*/ 1309547 w 2968062"/>
                <a:gd name="connsiteY68" fmla="*/ 969759 h 3780238"/>
                <a:gd name="connsiteX69" fmla="*/ 1256320 w 2968062"/>
                <a:gd name="connsiteY69" fmla="*/ 880421 h 3780238"/>
                <a:gd name="connsiteX70" fmla="*/ 1190554 w 2968062"/>
                <a:gd name="connsiteY70" fmla="*/ 798256 h 3780238"/>
                <a:gd name="connsiteX71" fmla="*/ 1128562 w 2968062"/>
                <a:gd name="connsiteY71" fmla="*/ 713569 h 3780238"/>
                <a:gd name="connsiteX72" fmla="*/ 1033743 w 2968062"/>
                <a:gd name="connsiteY72" fmla="*/ 610708 h 3780238"/>
                <a:gd name="connsiteX73" fmla="*/ 943939 w 2968062"/>
                <a:gd name="connsiteY73" fmla="*/ 460563 h 3780238"/>
                <a:gd name="connsiteX74" fmla="*/ 813145 w 2968062"/>
                <a:gd name="connsiteY74" fmla="*/ 330467 h 3780238"/>
                <a:gd name="connsiteX75" fmla="*/ 746920 w 2968062"/>
                <a:gd name="connsiteY75" fmla="*/ 201663 h 3780238"/>
                <a:gd name="connsiteX76" fmla="*/ 672797 w 2968062"/>
                <a:gd name="connsiteY76" fmla="*/ 87455 h 3780238"/>
                <a:gd name="connsiteX77" fmla="*/ 583574 w 2968062"/>
                <a:gd name="connsiteY77" fmla="*/ 0 h 3780238"/>
                <a:gd name="connsiteX78" fmla="*/ 268983 w 2968062"/>
                <a:gd name="connsiteY78" fmla="*/ 90059 h 3780238"/>
                <a:gd name="connsiteX79" fmla="*/ 146061 w 2968062"/>
                <a:gd name="connsiteY79" fmla="*/ 192440 h 3780238"/>
                <a:gd name="connsiteX80" fmla="*/ 71228 w 2968062"/>
                <a:gd name="connsiteY80" fmla="*/ 207529 h 3780238"/>
                <a:gd name="connsiteX81" fmla="*/ 0 w 2968062"/>
                <a:gd name="connsiteY81" fmla="*/ 229373 h 3780238"/>
                <a:gd name="connsiteX82" fmla="*/ 71630 w 2968062"/>
                <a:gd name="connsiteY82" fmla="*/ 365360 h 3780238"/>
                <a:gd name="connsiteX83" fmla="*/ 100661 w 2968062"/>
                <a:gd name="connsiteY83" fmla="*/ 457326 h 3780238"/>
                <a:gd name="connsiteX0" fmla="*/ 100661 w 2968062"/>
                <a:gd name="connsiteY0" fmla="*/ 457326 h 3780238"/>
                <a:gd name="connsiteX1" fmla="*/ 175322 w 2968062"/>
                <a:gd name="connsiteY1" fmla="*/ 552125 h 3780238"/>
                <a:gd name="connsiteX2" fmla="*/ 225027 w 2968062"/>
                <a:gd name="connsiteY2" fmla="*/ 678269 h 3780238"/>
                <a:gd name="connsiteX3" fmla="*/ 311942 w 2968062"/>
                <a:gd name="connsiteY3" fmla="*/ 821245 h 3780238"/>
                <a:gd name="connsiteX4" fmla="*/ 349503 w 2968062"/>
                <a:gd name="connsiteY4" fmla="*/ 912718 h 3780238"/>
                <a:gd name="connsiteX5" fmla="*/ 380195 w 2968062"/>
                <a:gd name="connsiteY5" fmla="*/ 1008225 h 3780238"/>
                <a:gd name="connsiteX6" fmla="*/ 483368 w 2968062"/>
                <a:gd name="connsiteY6" fmla="*/ 1149950 h 3780238"/>
                <a:gd name="connsiteX7" fmla="*/ 541323 w 2968062"/>
                <a:gd name="connsiteY7" fmla="*/ 1249032 h 3780238"/>
                <a:gd name="connsiteX8" fmla="*/ 624493 w 2968062"/>
                <a:gd name="connsiteY8" fmla="*/ 1392659 h 3780238"/>
                <a:gd name="connsiteX9" fmla="*/ 660287 w 2968062"/>
                <a:gd name="connsiteY9" fmla="*/ 1489941 h 3780238"/>
                <a:gd name="connsiteX10" fmla="*/ 705393 w 2968062"/>
                <a:gd name="connsiteY10" fmla="*/ 1621810 h 3780238"/>
                <a:gd name="connsiteX11" fmla="*/ 741898 w 2968062"/>
                <a:gd name="connsiteY11" fmla="*/ 1752399 h 3780238"/>
                <a:gd name="connsiteX12" fmla="*/ 795592 w 2968062"/>
                <a:gd name="connsiteY12" fmla="*/ 1841800 h 3780238"/>
                <a:gd name="connsiteX13" fmla="*/ 859322 w 2968062"/>
                <a:gd name="connsiteY13" fmla="*/ 1965402 h 3780238"/>
                <a:gd name="connsiteX14" fmla="*/ 916172 w 2968062"/>
                <a:gd name="connsiteY14" fmla="*/ 2076658 h 3780238"/>
                <a:gd name="connsiteX15" fmla="*/ 931711 w 2968062"/>
                <a:gd name="connsiteY15" fmla="*/ 2179106 h 3780238"/>
                <a:gd name="connsiteX16" fmla="*/ 977787 w 2968062"/>
                <a:gd name="connsiteY16" fmla="*/ 2270604 h 3780238"/>
                <a:gd name="connsiteX17" fmla="*/ 997050 w 2968062"/>
                <a:gd name="connsiteY17" fmla="*/ 2383005 h 3780238"/>
                <a:gd name="connsiteX18" fmla="*/ 1036916 w 2968062"/>
                <a:gd name="connsiteY18" fmla="*/ 2530502 h 3780238"/>
                <a:gd name="connsiteX19" fmla="*/ 1075498 w 2968062"/>
                <a:gd name="connsiteY19" fmla="*/ 2654728 h 3780238"/>
                <a:gd name="connsiteX20" fmla="*/ 1094049 w 2968062"/>
                <a:gd name="connsiteY20" fmla="*/ 2765339 h 3780238"/>
                <a:gd name="connsiteX21" fmla="*/ 1118984 w 2968062"/>
                <a:gd name="connsiteY21" fmla="*/ 2873687 h 3780238"/>
                <a:gd name="connsiteX22" fmla="*/ 1153078 w 2968062"/>
                <a:gd name="connsiteY22" fmla="*/ 2943571 h 3780238"/>
                <a:gd name="connsiteX23" fmla="*/ 1169745 w 2968062"/>
                <a:gd name="connsiteY23" fmla="*/ 3083592 h 3780238"/>
                <a:gd name="connsiteX24" fmla="*/ 1177346 w 2968062"/>
                <a:gd name="connsiteY24" fmla="*/ 3173845 h 3780238"/>
                <a:gd name="connsiteX25" fmla="*/ 1203115 w 2968062"/>
                <a:gd name="connsiteY25" fmla="*/ 3276306 h 3780238"/>
                <a:gd name="connsiteX26" fmla="*/ 1232766 w 2968062"/>
                <a:gd name="connsiteY26" fmla="*/ 3377048 h 3780238"/>
                <a:gd name="connsiteX27" fmla="*/ 1255451 w 2968062"/>
                <a:gd name="connsiteY27" fmla="*/ 3411249 h 3780238"/>
                <a:gd name="connsiteX28" fmla="*/ 1343844 w 2968062"/>
                <a:gd name="connsiteY28" fmla="*/ 3540340 h 3780238"/>
                <a:gd name="connsiteX29" fmla="*/ 1410870 w 2968062"/>
                <a:gd name="connsiteY29" fmla="*/ 3535656 h 3780238"/>
                <a:gd name="connsiteX30" fmla="*/ 1505585 w 2968062"/>
                <a:gd name="connsiteY30" fmla="*/ 3616825 h 3780238"/>
                <a:gd name="connsiteX31" fmla="*/ 1592167 w 2968062"/>
                <a:gd name="connsiteY31" fmla="*/ 3641512 h 3780238"/>
                <a:gd name="connsiteX32" fmla="*/ 1703987 w 2968062"/>
                <a:gd name="connsiteY32" fmla="*/ 3695991 h 3780238"/>
                <a:gd name="connsiteX33" fmla="*/ 1870836 w 2968062"/>
                <a:gd name="connsiteY33" fmla="*/ 3768928 h 3780238"/>
                <a:gd name="connsiteX34" fmla="*/ 2053000 w 2968062"/>
                <a:gd name="connsiteY34" fmla="*/ 3780238 h 3780238"/>
                <a:gd name="connsiteX35" fmla="*/ 2185892 w 2968062"/>
                <a:gd name="connsiteY35" fmla="*/ 3767924 h 3780238"/>
                <a:gd name="connsiteX36" fmla="*/ 2364530 w 2968062"/>
                <a:gd name="connsiteY36" fmla="*/ 3778310 h 3780238"/>
                <a:gd name="connsiteX37" fmla="*/ 2489799 w 2968062"/>
                <a:gd name="connsiteY37" fmla="*/ 3773794 h 3780238"/>
                <a:gd name="connsiteX38" fmla="*/ 2614144 w 2968062"/>
                <a:gd name="connsiteY38" fmla="*/ 3748718 h 3780238"/>
                <a:gd name="connsiteX39" fmla="*/ 2749282 w 2968062"/>
                <a:gd name="connsiteY39" fmla="*/ 3703576 h 3780238"/>
                <a:gd name="connsiteX40" fmla="*/ 2836500 w 2968062"/>
                <a:gd name="connsiteY40" fmla="*/ 3662455 h 3780238"/>
                <a:gd name="connsiteX41" fmla="*/ 2881200 w 2968062"/>
                <a:gd name="connsiteY41" fmla="*/ 3612740 h 3780238"/>
                <a:gd name="connsiteX42" fmla="*/ 2957965 w 2968062"/>
                <a:gd name="connsiteY42" fmla="*/ 3538203 h 3780238"/>
                <a:gd name="connsiteX43" fmla="*/ 2967173 w 2968062"/>
                <a:gd name="connsiteY43" fmla="*/ 3481499 h 3780238"/>
                <a:gd name="connsiteX44" fmla="*/ 2958979 w 2968062"/>
                <a:gd name="connsiteY44" fmla="*/ 3453808 h 3780238"/>
                <a:gd name="connsiteX45" fmla="*/ 2867401 w 2968062"/>
                <a:gd name="connsiteY45" fmla="*/ 3292195 h 3780238"/>
                <a:gd name="connsiteX46" fmla="*/ 2805008 w 2968062"/>
                <a:gd name="connsiteY46" fmla="*/ 3226987 h 3780238"/>
                <a:gd name="connsiteX47" fmla="*/ 2734616 w 2968062"/>
                <a:gd name="connsiteY47" fmla="*/ 3122574 h 3780238"/>
                <a:gd name="connsiteX48" fmla="*/ 2663515 w 2968062"/>
                <a:gd name="connsiteY48" fmla="*/ 3048791 h 3780238"/>
                <a:gd name="connsiteX49" fmla="*/ 2629154 w 2968062"/>
                <a:gd name="connsiteY49" fmla="*/ 2919086 h 3780238"/>
                <a:gd name="connsiteX50" fmla="*/ 2528583 w 2968062"/>
                <a:gd name="connsiteY50" fmla="*/ 2818140 h 3780238"/>
                <a:gd name="connsiteX51" fmla="*/ 2435760 w 2968062"/>
                <a:gd name="connsiteY51" fmla="*/ 2710554 h 3780238"/>
                <a:gd name="connsiteX52" fmla="*/ 2396807 w 2968062"/>
                <a:gd name="connsiteY52" fmla="*/ 2616256 h 3780238"/>
                <a:gd name="connsiteX53" fmla="*/ 2307804 w 2968062"/>
                <a:gd name="connsiteY53" fmla="*/ 2496457 h 3780238"/>
                <a:gd name="connsiteX54" fmla="*/ 2208670 w 2968062"/>
                <a:gd name="connsiteY54" fmla="*/ 2352952 h 3780238"/>
                <a:gd name="connsiteX55" fmla="*/ 2154908 w 2968062"/>
                <a:gd name="connsiteY55" fmla="*/ 2224870 h 3780238"/>
                <a:gd name="connsiteX56" fmla="*/ 2061795 w 2968062"/>
                <a:gd name="connsiteY56" fmla="*/ 2122707 h 3780238"/>
                <a:gd name="connsiteX57" fmla="*/ 1967330 w 2968062"/>
                <a:gd name="connsiteY57" fmla="*/ 2007019 h 3780238"/>
                <a:gd name="connsiteX58" fmla="*/ 1892056 w 2968062"/>
                <a:gd name="connsiteY58" fmla="*/ 1875871 h 3780238"/>
                <a:gd name="connsiteX59" fmla="*/ 1794098 w 2968062"/>
                <a:gd name="connsiteY59" fmla="*/ 1768153 h 3780238"/>
                <a:gd name="connsiteX60" fmla="*/ 1738619 w 2968062"/>
                <a:gd name="connsiteY60" fmla="*/ 1680016 h 3780238"/>
                <a:gd name="connsiteX61" fmla="*/ 1703603 w 2968062"/>
                <a:gd name="connsiteY61" fmla="*/ 1585778 h 3780238"/>
                <a:gd name="connsiteX62" fmla="*/ 1626945 w 2968062"/>
                <a:gd name="connsiteY62" fmla="*/ 1451190 h 3780238"/>
                <a:gd name="connsiteX63" fmla="*/ 1552560 w 2968062"/>
                <a:gd name="connsiteY63" fmla="*/ 1373782 h 3780238"/>
                <a:gd name="connsiteX64" fmla="*/ 1489930 w 2968062"/>
                <a:gd name="connsiteY64" fmla="*/ 1293944 h 3780238"/>
                <a:gd name="connsiteX65" fmla="*/ 1445467 w 2968062"/>
                <a:gd name="connsiteY65" fmla="*/ 1235653 h 3780238"/>
                <a:gd name="connsiteX66" fmla="*/ 1371798 w 2968062"/>
                <a:gd name="connsiteY66" fmla="*/ 1145852 h 3780238"/>
                <a:gd name="connsiteX67" fmla="*/ 1339635 w 2968062"/>
                <a:gd name="connsiteY67" fmla="*/ 1070005 h 3780238"/>
                <a:gd name="connsiteX68" fmla="*/ 1309547 w 2968062"/>
                <a:gd name="connsiteY68" fmla="*/ 969759 h 3780238"/>
                <a:gd name="connsiteX69" fmla="*/ 1256320 w 2968062"/>
                <a:gd name="connsiteY69" fmla="*/ 880421 h 3780238"/>
                <a:gd name="connsiteX70" fmla="*/ 1190554 w 2968062"/>
                <a:gd name="connsiteY70" fmla="*/ 798256 h 3780238"/>
                <a:gd name="connsiteX71" fmla="*/ 1128562 w 2968062"/>
                <a:gd name="connsiteY71" fmla="*/ 713569 h 3780238"/>
                <a:gd name="connsiteX72" fmla="*/ 1033743 w 2968062"/>
                <a:gd name="connsiteY72" fmla="*/ 610708 h 3780238"/>
                <a:gd name="connsiteX73" fmla="*/ 943939 w 2968062"/>
                <a:gd name="connsiteY73" fmla="*/ 460563 h 3780238"/>
                <a:gd name="connsiteX74" fmla="*/ 813145 w 2968062"/>
                <a:gd name="connsiteY74" fmla="*/ 330467 h 3780238"/>
                <a:gd name="connsiteX75" fmla="*/ 746920 w 2968062"/>
                <a:gd name="connsiteY75" fmla="*/ 201663 h 3780238"/>
                <a:gd name="connsiteX76" fmla="*/ 672797 w 2968062"/>
                <a:gd name="connsiteY76" fmla="*/ 87455 h 3780238"/>
                <a:gd name="connsiteX77" fmla="*/ 583574 w 2968062"/>
                <a:gd name="connsiteY77" fmla="*/ 0 h 3780238"/>
                <a:gd name="connsiteX78" fmla="*/ 336716 w 2968062"/>
                <a:gd name="connsiteY78" fmla="*/ 104170 h 3780238"/>
                <a:gd name="connsiteX79" fmla="*/ 146061 w 2968062"/>
                <a:gd name="connsiteY79" fmla="*/ 192440 h 3780238"/>
                <a:gd name="connsiteX80" fmla="*/ 71228 w 2968062"/>
                <a:gd name="connsiteY80" fmla="*/ 207529 h 3780238"/>
                <a:gd name="connsiteX81" fmla="*/ 0 w 2968062"/>
                <a:gd name="connsiteY81" fmla="*/ 229373 h 3780238"/>
                <a:gd name="connsiteX82" fmla="*/ 71630 w 2968062"/>
                <a:gd name="connsiteY82" fmla="*/ 365360 h 3780238"/>
                <a:gd name="connsiteX83" fmla="*/ 100661 w 2968062"/>
                <a:gd name="connsiteY83" fmla="*/ 457326 h 378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968062" h="3780238">
                  <a:moveTo>
                    <a:pt x="100661" y="457326"/>
                  </a:moveTo>
                  <a:lnTo>
                    <a:pt x="175322" y="552125"/>
                  </a:lnTo>
                  <a:lnTo>
                    <a:pt x="225027" y="678269"/>
                  </a:lnTo>
                  <a:lnTo>
                    <a:pt x="311942" y="821245"/>
                  </a:lnTo>
                  <a:lnTo>
                    <a:pt x="349503" y="912718"/>
                  </a:lnTo>
                  <a:lnTo>
                    <a:pt x="380195" y="1008225"/>
                  </a:lnTo>
                  <a:lnTo>
                    <a:pt x="483368" y="1149950"/>
                  </a:lnTo>
                  <a:lnTo>
                    <a:pt x="541323" y="1249032"/>
                  </a:lnTo>
                  <a:cubicBezTo>
                    <a:pt x="575506" y="1334490"/>
                    <a:pt x="604666" y="1352508"/>
                    <a:pt x="624493" y="1392659"/>
                  </a:cubicBezTo>
                  <a:cubicBezTo>
                    <a:pt x="644320" y="1432810"/>
                    <a:pt x="634650" y="1452909"/>
                    <a:pt x="660287" y="1489941"/>
                  </a:cubicBezTo>
                  <a:lnTo>
                    <a:pt x="705393" y="1621810"/>
                  </a:lnTo>
                  <a:lnTo>
                    <a:pt x="741898" y="1752399"/>
                  </a:lnTo>
                  <a:lnTo>
                    <a:pt x="795592" y="1841800"/>
                  </a:lnTo>
                  <a:lnTo>
                    <a:pt x="859322" y="1965402"/>
                  </a:lnTo>
                  <a:lnTo>
                    <a:pt x="916172" y="2076658"/>
                  </a:lnTo>
                  <a:lnTo>
                    <a:pt x="931711" y="2179106"/>
                  </a:lnTo>
                  <a:lnTo>
                    <a:pt x="977787" y="2270604"/>
                  </a:lnTo>
                  <a:cubicBezTo>
                    <a:pt x="983302" y="2275331"/>
                    <a:pt x="991535" y="2378278"/>
                    <a:pt x="997050" y="2383005"/>
                  </a:cubicBezTo>
                  <a:lnTo>
                    <a:pt x="1036916" y="2530502"/>
                  </a:lnTo>
                  <a:lnTo>
                    <a:pt x="1075498" y="2654728"/>
                  </a:lnTo>
                  <a:lnTo>
                    <a:pt x="1094049" y="2765339"/>
                  </a:lnTo>
                  <a:cubicBezTo>
                    <a:pt x="1091441" y="2773885"/>
                    <a:pt x="1121592" y="2865141"/>
                    <a:pt x="1118984" y="2873687"/>
                  </a:cubicBezTo>
                  <a:cubicBezTo>
                    <a:pt x="1117747" y="2880026"/>
                    <a:pt x="1154315" y="2937232"/>
                    <a:pt x="1153078" y="2943571"/>
                  </a:cubicBezTo>
                  <a:lnTo>
                    <a:pt x="1169745" y="3083592"/>
                  </a:lnTo>
                  <a:lnTo>
                    <a:pt x="1177346" y="3173845"/>
                  </a:lnTo>
                  <a:cubicBezTo>
                    <a:pt x="1171889" y="3182392"/>
                    <a:pt x="1208572" y="3267759"/>
                    <a:pt x="1203115" y="3276306"/>
                  </a:cubicBezTo>
                  <a:cubicBezTo>
                    <a:pt x="1202875" y="3316186"/>
                    <a:pt x="1233006" y="3337168"/>
                    <a:pt x="1232766" y="3377048"/>
                  </a:cubicBezTo>
                  <a:cubicBezTo>
                    <a:pt x="1250233" y="3450915"/>
                    <a:pt x="1219556" y="3346185"/>
                    <a:pt x="1255451" y="3411249"/>
                  </a:cubicBezTo>
                  <a:lnTo>
                    <a:pt x="1343844" y="3540340"/>
                  </a:lnTo>
                  <a:lnTo>
                    <a:pt x="1410870" y="3535656"/>
                  </a:lnTo>
                  <a:lnTo>
                    <a:pt x="1505585" y="3616825"/>
                  </a:lnTo>
                  <a:lnTo>
                    <a:pt x="1592167" y="3641512"/>
                  </a:lnTo>
                  <a:lnTo>
                    <a:pt x="1703987" y="3695991"/>
                  </a:lnTo>
                  <a:lnTo>
                    <a:pt x="1870836" y="3768928"/>
                  </a:lnTo>
                  <a:lnTo>
                    <a:pt x="2053000" y="3780238"/>
                  </a:lnTo>
                  <a:lnTo>
                    <a:pt x="2185892" y="3767924"/>
                  </a:lnTo>
                  <a:lnTo>
                    <a:pt x="2364530" y="3778310"/>
                  </a:lnTo>
                  <a:lnTo>
                    <a:pt x="2489799" y="3773794"/>
                  </a:lnTo>
                  <a:lnTo>
                    <a:pt x="2614144" y="3748718"/>
                  </a:lnTo>
                  <a:lnTo>
                    <a:pt x="2749282" y="3703576"/>
                  </a:lnTo>
                  <a:cubicBezTo>
                    <a:pt x="2801981" y="3685060"/>
                    <a:pt x="2814514" y="3677594"/>
                    <a:pt x="2836500" y="3662455"/>
                  </a:cubicBezTo>
                  <a:cubicBezTo>
                    <a:pt x="2858486" y="3647316"/>
                    <a:pt x="2860956" y="3633449"/>
                    <a:pt x="2881200" y="3612740"/>
                  </a:cubicBezTo>
                  <a:cubicBezTo>
                    <a:pt x="2901444" y="3592031"/>
                    <a:pt x="2943636" y="3560076"/>
                    <a:pt x="2957965" y="3538203"/>
                  </a:cubicBezTo>
                  <a:cubicBezTo>
                    <a:pt x="2972294" y="3516330"/>
                    <a:pt x="2967173" y="3541320"/>
                    <a:pt x="2967173" y="3481499"/>
                  </a:cubicBezTo>
                  <a:lnTo>
                    <a:pt x="2958979" y="3453808"/>
                  </a:lnTo>
                  <a:cubicBezTo>
                    <a:pt x="2959219" y="3419625"/>
                    <a:pt x="2867161" y="3326378"/>
                    <a:pt x="2867401" y="3292195"/>
                  </a:cubicBezTo>
                  <a:cubicBezTo>
                    <a:pt x="2867161" y="3246617"/>
                    <a:pt x="2805248" y="3272565"/>
                    <a:pt x="2805008" y="3226987"/>
                  </a:cubicBezTo>
                  <a:cubicBezTo>
                    <a:pt x="2777370" y="3153286"/>
                    <a:pt x="2734616" y="3164004"/>
                    <a:pt x="2734616" y="3122574"/>
                  </a:cubicBezTo>
                  <a:lnTo>
                    <a:pt x="2663515" y="3048791"/>
                  </a:lnTo>
                  <a:lnTo>
                    <a:pt x="2629154" y="2919086"/>
                  </a:lnTo>
                  <a:lnTo>
                    <a:pt x="2528583" y="2818140"/>
                  </a:lnTo>
                  <a:cubicBezTo>
                    <a:pt x="2521582" y="2769714"/>
                    <a:pt x="2457723" y="2744201"/>
                    <a:pt x="2435760" y="2710554"/>
                  </a:cubicBezTo>
                  <a:cubicBezTo>
                    <a:pt x="2413797" y="2676907"/>
                    <a:pt x="2414019" y="2627651"/>
                    <a:pt x="2396807" y="2616256"/>
                  </a:cubicBezTo>
                  <a:lnTo>
                    <a:pt x="2307804" y="2496457"/>
                  </a:lnTo>
                  <a:lnTo>
                    <a:pt x="2208670" y="2352952"/>
                  </a:lnTo>
                  <a:lnTo>
                    <a:pt x="2154908" y="2224870"/>
                  </a:lnTo>
                  <a:lnTo>
                    <a:pt x="2061795" y="2122707"/>
                  </a:lnTo>
                  <a:lnTo>
                    <a:pt x="1967330" y="2007019"/>
                  </a:lnTo>
                  <a:cubicBezTo>
                    <a:pt x="1939692" y="1933318"/>
                    <a:pt x="1892056" y="1917301"/>
                    <a:pt x="1892056" y="1875871"/>
                  </a:cubicBezTo>
                  <a:lnTo>
                    <a:pt x="1794098" y="1768153"/>
                  </a:lnTo>
                  <a:lnTo>
                    <a:pt x="1738619" y="1680016"/>
                  </a:lnTo>
                  <a:lnTo>
                    <a:pt x="1703603" y="1585778"/>
                  </a:lnTo>
                  <a:lnTo>
                    <a:pt x="1626945" y="1451190"/>
                  </a:lnTo>
                  <a:lnTo>
                    <a:pt x="1552560" y="1373782"/>
                  </a:lnTo>
                  <a:lnTo>
                    <a:pt x="1489930" y="1293944"/>
                  </a:lnTo>
                  <a:lnTo>
                    <a:pt x="1445467" y="1235653"/>
                  </a:lnTo>
                  <a:lnTo>
                    <a:pt x="1371798" y="1145852"/>
                  </a:lnTo>
                  <a:lnTo>
                    <a:pt x="1339635" y="1070005"/>
                  </a:lnTo>
                  <a:lnTo>
                    <a:pt x="1309547" y="969759"/>
                  </a:lnTo>
                  <a:lnTo>
                    <a:pt x="1256320" y="880421"/>
                  </a:lnTo>
                  <a:lnTo>
                    <a:pt x="1190554" y="798256"/>
                  </a:lnTo>
                  <a:lnTo>
                    <a:pt x="1128562" y="713569"/>
                  </a:lnTo>
                  <a:lnTo>
                    <a:pt x="1033743" y="610708"/>
                  </a:lnTo>
                  <a:lnTo>
                    <a:pt x="943939" y="460563"/>
                  </a:lnTo>
                  <a:lnTo>
                    <a:pt x="813145" y="330467"/>
                  </a:lnTo>
                  <a:lnTo>
                    <a:pt x="746920" y="201663"/>
                  </a:lnTo>
                  <a:lnTo>
                    <a:pt x="672797" y="87455"/>
                  </a:lnTo>
                  <a:lnTo>
                    <a:pt x="583574" y="0"/>
                  </a:lnTo>
                  <a:lnTo>
                    <a:pt x="336716" y="104170"/>
                  </a:lnTo>
                  <a:lnTo>
                    <a:pt x="146061" y="192440"/>
                  </a:lnTo>
                  <a:lnTo>
                    <a:pt x="71228" y="207529"/>
                  </a:lnTo>
                  <a:lnTo>
                    <a:pt x="0" y="229373"/>
                  </a:lnTo>
                  <a:lnTo>
                    <a:pt x="71630" y="365360"/>
                  </a:lnTo>
                  <a:lnTo>
                    <a:pt x="100661" y="457326"/>
                  </a:lnTo>
                  <a:close/>
                </a:path>
              </a:pathLst>
            </a:custGeom>
            <a:solidFill>
              <a:srgbClr val="4F81BD">
                <a:lumMod val="60000"/>
                <a:lumOff val="4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0" name="Freeform 12">
              <a:extLst>
                <a:ext uri="{FF2B5EF4-FFF2-40B4-BE49-F238E27FC236}">
                  <a16:creationId xmlns:a16="http://schemas.microsoft.com/office/drawing/2014/main" id="{0F62D6C2-667B-4F99-B50C-A2A34B4EFB78}"/>
                </a:ext>
              </a:extLst>
            </p:cNvPr>
            <p:cNvSpPr/>
            <p:nvPr/>
          </p:nvSpPr>
          <p:spPr>
            <a:xfrm>
              <a:off x="5224805" y="1853960"/>
              <a:ext cx="482321" cy="869182"/>
            </a:xfrm>
            <a:custGeom>
              <a:avLst/>
              <a:gdLst>
                <a:gd name="connsiteX0" fmla="*/ 110532 w 482321"/>
                <a:gd name="connsiteY0" fmla="*/ 200967 h 869182"/>
                <a:gd name="connsiteX1" fmla="*/ 110532 w 482321"/>
                <a:gd name="connsiteY1" fmla="*/ 200967 h 869182"/>
                <a:gd name="connsiteX2" fmla="*/ 135653 w 482321"/>
                <a:gd name="connsiteY2" fmla="*/ 241160 h 869182"/>
                <a:gd name="connsiteX3" fmla="*/ 145701 w 482321"/>
                <a:gd name="connsiteY3" fmla="*/ 251209 h 869182"/>
                <a:gd name="connsiteX4" fmla="*/ 160774 w 482321"/>
                <a:gd name="connsiteY4" fmla="*/ 256233 h 869182"/>
                <a:gd name="connsiteX5" fmla="*/ 175846 w 482321"/>
                <a:gd name="connsiteY5" fmla="*/ 266281 h 869182"/>
                <a:gd name="connsiteX6" fmla="*/ 190919 w 482321"/>
                <a:gd name="connsiteY6" fmla="*/ 271306 h 869182"/>
                <a:gd name="connsiteX7" fmla="*/ 236136 w 482321"/>
                <a:gd name="connsiteY7" fmla="*/ 296426 h 869182"/>
                <a:gd name="connsiteX8" fmla="*/ 256233 w 482321"/>
                <a:gd name="connsiteY8" fmla="*/ 296426 h 869182"/>
                <a:gd name="connsiteX9" fmla="*/ 256233 w 482321"/>
                <a:gd name="connsiteY9" fmla="*/ 296426 h 869182"/>
                <a:gd name="connsiteX10" fmla="*/ 336620 w 482321"/>
                <a:gd name="connsiteY10" fmla="*/ 386862 h 869182"/>
                <a:gd name="connsiteX11" fmla="*/ 376813 w 482321"/>
                <a:gd name="connsiteY11" fmla="*/ 462224 h 869182"/>
                <a:gd name="connsiteX12" fmla="*/ 356716 w 482321"/>
                <a:gd name="connsiteY12" fmla="*/ 537587 h 869182"/>
                <a:gd name="connsiteX13" fmla="*/ 482321 w 482321"/>
                <a:gd name="connsiteY13" fmla="*/ 703385 h 869182"/>
                <a:gd name="connsiteX14" fmla="*/ 472272 w 482321"/>
                <a:gd name="connsiteY14" fmla="*/ 869182 h 869182"/>
                <a:gd name="connsiteX15" fmla="*/ 472272 w 482321"/>
                <a:gd name="connsiteY15" fmla="*/ 869182 h 869182"/>
                <a:gd name="connsiteX16" fmla="*/ 437103 w 482321"/>
                <a:gd name="connsiteY16" fmla="*/ 753626 h 869182"/>
                <a:gd name="connsiteX17" fmla="*/ 351692 w 482321"/>
                <a:gd name="connsiteY17" fmla="*/ 643095 h 869182"/>
                <a:gd name="connsiteX18" fmla="*/ 241160 w 482321"/>
                <a:gd name="connsiteY18" fmla="*/ 567732 h 869182"/>
                <a:gd name="connsiteX19" fmla="*/ 281354 w 482321"/>
                <a:gd name="connsiteY19" fmla="*/ 472273 h 869182"/>
                <a:gd name="connsiteX20" fmla="*/ 301451 w 482321"/>
                <a:gd name="connsiteY20" fmla="*/ 406958 h 869182"/>
                <a:gd name="connsiteX21" fmla="*/ 216040 w 482321"/>
                <a:gd name="connsiteY21" fmla="*/ 326571 h 869182"/>
                <a:gd name="connsiteX22" fmla="*/ 90435 w 482321"/>
                <a:gd name="connsiteY22" fmla="*/ 261257 h 869182"/>
                <a:gd name="connsiteX23" fmla="*/ 65314 w 482321"/>
                <a:gd name="connsiteY23" fmla="*/ 175846 h 869182"/>
                <a:gd name="connsiteX24" fmla="*/ 0 w 482321"/>
                <a:gd name="connsiteY24" fmla="*/ 120580 h 869182"/>
                <a:gd name="connsiteX25" fmla="*/ 20097 w 482321"/>
                <a:gd name="connsiteY25" fmla="*/ 0 h 869182"/>
                <a:gd name="connsiteX26" fmla="*/ 35169 w 482321"/>
                <a:gd name="connsiteY26" fmla="*/ 95459 h 869182"/>
                <a:gd name="connsiteX27" fmla="*/ 65314 w 482321"/>
                <a:gd name="connsiteY27" fmla="*/ 160774 h 869182"/>
                <a:gd name="connsiteX28" fmla="*/ 110532 w 482321"/>
                <a:gd name="connsiteY28" fmla="*/ 200967 h 86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2321" h="869182">
                  <a:moveTo>
                    <a:pt x="110532" y="200967"/>
                  </a:moveTo>
                  <a:lnTo>
                    <a:pt x="110532" y="200967"/>
                  </a:lnTo>
                  <a:cubicBezTo>
                    <a:pt x="118906" y="214365"/>
                    <a:pt x="126593" y="228217"/>
                    <a:pt x="135653" y="241160"/>
                  </a:cubicBezTo>
                  <a:cubicBezTo>
                    <a:pt x="138369" y="245041"/>
                    <a:pt x="141639" y="248772"/>
                    <a:pt x="145701" y="251209"/>
                  </a:cubicBezTo>
                  <a:cubicBezTo>
                    <a:pt x="150242" y="253934"/>
                    <a:pt x="155750" y="254558"/>
                    <a:pt x="160774" y="256233"/>
                  </a:cubicBezTo>
                  <a:cubicBezTo>
                    <a:pt x="165798" y="259582"/>
                    <a:pt x="170445" y="263581"/>
                    <a:pt x="175846" y="266281"/>
                  </a:cubicBezTo>
                  <a:cubicBezTo>
                    <a:pt x="180583" y="268650"/>
                    <a:pt x="186289" y="268734"/>
                    <a:pt x="190919" y="271306"/>
                  </a:cubicBezTo>
                  <a:cubicBezTo>
                    <a:pt x="206849" y="280156"/>
                    <a:pt x="217773" y="293803"/>
                    <a:pt x="236136" y="296426"/>
                  </a:cubicBezTo>
                  <a:cubicBezTo>
                    <a:pt x="242768" y="297373"/>
                    <a:pt x="249534" y="296426"/>
                    <a:pt x="256233" y="296426"/>
                  </a:cubicBezTo>
                  <a:lnTo>
                    <a:pt x="256233" y="296426"/>
                  </a:lnTo>
                  <a:lnTo>
                    <a:pt x="336620" y="386862"/>
                  </a:lnTo>
                  <a:lnTo>
                    <a:pt x="376813" y="462224"/>
                  </a:lnTo>
                  <a:lnTo>
                    <a:pt x="356716" y="537587"/>
                  </a:lnTo>
                  <a:lnTo>
                    <a:pt x="482321" y="703385"/>
                  </a:lnTo>
                  <a:lnTo>
                    <a:pt x="472272" y="869182"/>
                  </a:lnTo>
                  <a:lnTo>
                    <a:pt x="472272" y="869182"/>
                  </a:lnTo>
                  <a:lnTo>
                    <a:pt x="437103" y="753626"/>
                  </a:lnTo>
                  <a:lnTo>
                    <a:pt x="351692" y="643095"/>
                  </a:lnTo>
                  <a:lnTo>
                    <a:pt x="241160" y="567732"/>
                  </a:lnTo>
                  <a:lnTo>
                    <a:pt x="281354" y="472273"/>
                  </a:lnTo>
                  <a:lnTo>
                    <a:pt x="301451" y="406958"/>
                  </a:lnTo>
                  <a:lnTo>
                    <a:pt x="216040" y="326571"/>
                  </a:lnTo>
                  <a:lnTo>
                    <a:pt x="90435" y="261257"/>
                  </a:lnTo>
                  <a:lnTo>
                    <a:pt x="65314" y="175846"/>
                  </a:lnTo>
                  <a:lnTo>
                    <a:pt x="0" y="120580"/>
                  </a:lnTo>
                  <a:lnTo>
                    <a:pt x="20097" y="0"/>
                  </a:lnTo>
                  <a:lnTo>
                    <a:pt x="35169" y="95459"/>
                  </a:lnTo>
                  <a:lnTo>
                    <a:pt x="65314" y="160774"/>
                  </a:lnTo>
                  <a:lnTo>
                    <a:pt x="110532" y="200967"/>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1" name="Freeform 13">
              <a:extLst>
                <a:ext uri="{FF2B5EF4-FFF2-40B4-BE49-F238E27FC236}">
                  <a16:creationId xmlns:a16="http://schemas.microsoft.com/office/drawing/2014/main" id="{C0091D95-98E6-4F11-89F6-5743F36ABA98}"/>
                </a:ext>
              </a:extLst>
            </p:cNvPr>
            <p:cNvSpPr/>
            <p:nvPr/>
          </p:nvSpPr>
          <p:spPr>
            <a:xfrm>
              <a:off x="6337984" y="3193307"/>
              <a:ext cx="457200" cy="1331406"/>
            </a:xfrm>
            <a:custGeom>
              <a:avLst/>
              <a:gdLst>
                <a:gd name="connsiteX0" fmla="*/ 25121 w 457200"/>
                <a:gd name="connsiteY0" fmla="*/ 0 h 1331406"/>
                <a:gd name="connsiteX1" fmla="*/ 0 w 457200"/>
                <a:gd name="connsiteY1" fmla="*/ 145701 h 1331406"/>
                <a:gd name="connsiteX2" fmla="*/ 0 w 457200"/>
                <a:gd name="connsiteY2" fmla="*/ 241160 h 1331406"/>
                <a:gd name="connsiteX3" fmla="*/ 120580 w 457200"/>
                <a:gd name="connsiteY3" fmla="*/ 356716 h 1331406"/>
                <a:gd name="connsiteX4" fmla="*/ 180870 w 457200"/>
                <a:gd name="connsiteY4" fmla="*/ 482321 h 1331406"/>
                <a:gd name="connsiteX5" fmla="*/ 205991 w 457200"/>
                <a:gd name="connsiteY5" fmla="*/ 587828 h 1331406"/>
                <a:gd name="connsiteX6" fmla="*/ 211015 w 457200"/>
                <a:gd name="connsiteY6" fmla="*/ 708409 h 1331406"/>
                <a:gd name="connsiteX7" fmla="*/ 241160 w 457200"/>
                <a:gd name="connsiteY7" fmla="*/ 869182 h 1331406"/>
                <a:gd name="connsiteX8" fmla="*/ 301450 w 457200"/>
                <a:gd name="connsiteY8" fmla="*/ 939521 h 1331406"/>
                <a:gd name="connsiteX9" fmla="*/ 231112 w 457200"/>
                <a:gd name="connsiteY9" fmla="*/ 1140488 h 1331406"/>
                <a:gd name="connsiteX10" fmla="*/ 165798 w 457200"/>
                <a:gd name="connsiteY10" fmla="*/ 1251020 h 1331406"/>
                <a:gd name="connsiteX11" fmla="*/ 150725 w 457200"/>
                <a:gd name="connsiteY11" fmla="*/ 1331406 h 1331406"/>
                <a:gd name="connsiteX12" fmla="*/ 291402 w 457200"/>
                <a:gd name="connsiteY12" fmla="*/ 1190729 h 1331406"/>
                <a:gd name="connsiteX13" fmla="*/ 356716 w 457200"/>
                <a:gd name="connsiteY13" fmla="*/ 1145512 h 1331406"/>
                <a:gd name="connsiteX14" fmla="*/ 432079 w 457200"/>
                <a:gd name="connsiteY14" fmla="*/ 1065125 h 1331406"/>
                <a:gd name="connsiteX15" fmla="*/ 457200 w 457200"/>
                <a:gd name="connsiteY15" fmla="*/ 964641 h 1331406"/>
                <a:gd name="connsiteX16" fmla="*/ 442127 w 457200"/>
                <a:gd name="connsiteY16" fmla="*/ 889279 h 1331406"/>
                <a:gd name="connsiteX17" fmla="*/ 411982 w 457200"/>
                <a:gd name="connsiteY17" fmla="*/ 813916 h 1331406"/>
                <a:gd name="connsiteX18" fmla="*/ 447151 w 457200"/>
                <a:gd name="connsiteY18" fmla="*/ 607925 h 1331406"/>
                <a:gd name="connsiteX19" fmla="*/ 417006 w 457200"/>
                <a:gd name="connsiteY19" fmla="*/ 567732 h 1331406"/>
                <a:gd name="connsiteX20" fmla="*/ 341644 w 457200"/>
                <a:gd name="connsiteY20" fmla="*/ 542611 h 1331406"/>
                <a:gd name="connsiteX21" fmla="*/ 326571 w 457200"/>
                <a:gd name="connsiteY21" fmla="*/ 487345 h 1331406"/>
                <a:gd name="connsiteX22" fmla="*/ 261257 w 457200"/>
                <a:gd name="connsiteY22" fmla="*/ 406958 h 1331406"/>
                <a:gd name="connsiteX23" fmla="*/ 236136 w 457200"/>
                <a:gd name="connsiteY23" fmla="*/ 326571 h 1331406"/>
                <a:gd name="connsiteX24" fmla="*/ 130628 w 457200"/>
                <a:gd name="connsiteY24" fmla="*/ 316523 h 1331406"/>
                <a:gd name="connsiteX25" fmla="*/ 105507 w 457200"/>
                <a:gd name="connsiteY25" fmla="*/ 276329 h 1331406"/>
                <a:gd name="connsiteX26" fmla="*/ 45217 w 457200"/>
                <a:gd name="connsiteY26" fmla="*/ 231112 h 1331406"/>
                <a:gd name="connsiteX27" fmla="*/ 35169 w 457200"/>
                <a:gd name="connsiteY27" fmla="*/ 170822 h 1331406"/>
                <a:gd name="connsiteX28" fmla="*/ 15072 w 457200"/>
                <a:gd name="connsiteY28" fmla="*/ 105507 h 1331406"/>
                <a:gd name="connsiteX29" fmla="*/ 25121 w 457200"/>
                <a:gd name="connsiteY29" fmla="*/ 0 h 133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7200" h="1331406">
                  <a:moveTo>
                    <a:pt x="25121" y="0"/>
                  </a:moveTo>
                  <a:lnTo>
                    <a:pt x="0" y="145701"/>
                  </a:lnTo>
                  <a:lnTo>
                    <a:pt x="0" y="241160"/>
                  </a:lnTo>
                  <a:lnTo>
                    <a:pt x="120580" y="356716"/>
                  </a:lnTo>
                  <a:lnTo>
                    <a:pt x="180870" y="482321"/>
                  </a:lnTo>
                  <a:lnTo>
                    <a:pt x="205991" y="587828"/>
                  </a:lnTo>
                  <a:lnTo>
                    <a:pt x="211015" y="708409"/>
                  </a:lnTo>
                  <a:lnTo>
                    <a:pt x="241160" y="869182"/>
                  </a:lnTo>
                  <a:lnTo>
                    <a:pt x="301450" y="939521"/>
                  </a:lnTo>
                  <a:lnTo>
                    <a:pt x="231112" y="1140488"/>
                  </a:lnTo>
                  <a:lnTo>
                    <a:pt x="165798" y="1251020"/>
                  </a:lnTo>
                  <a:lnTo>
                    <a:pt x="150725" y="1331406"/>
                  </a:lnTo>
                  <a:lnTo>
                    <a:pt x="291402" y="1190729"/>
                  </a:lnTo>
                  <a:lnTo>
                    <a:pt x="356716" y="1145512"/>
                  </a:lnTo>
                  <a:lnTo>
                    <a:pt x="432079" y="1065125"/>
                  </a:lnTo>
                  <a:lnTo>
                    <a:pt x="457200" y="964641"/>
                  </a:lnTo>
                  <a:lnTo>
                    <a:pt x="442127" y="889279"/>
                  </a:lnTo>
                  <a:lnTo>
                    <a:pt x="411982" y="813916"/>
                  </a:lnTo>
                  <a:lnTo>
                    <a:pt x="447151" y="607925"/>
                  </a:lnTo>
                  <a:lnTo>
                    <a:pt x="417006" y="567732"/>
                  </a:lnTo>
                  <a:lnTo>
                    <a:pt x="341644" y="542611"/>
                  </a:lnTo>
                  <a:lnTo>
                    <a:pt x="326571" y="487345"/>
                  </a:lnTo>
                  <a:lnTo>
                    <a:pt x="261257" y="406958"/>
                  </a:lnTo>
                  <a:lnTo>
                    <a:pt x="236136" y="326571"/>
                  </a:lnTo>
                  <a:lnTo>
                    <a:pt x="130628" y="316523"/>
                  </a:lnTo>
                  <a:lnTo>
                    <a:pt x="105507" y="276329"/>
                  </a:lnTo>
                  <a:lnTo>
                    <a:pt x="45217" y="231112"/>
                  </a:lnTo>
                  <a:lnTo>
                    <a:pt x="35169" y="170822"/>
                  </a:lnTo>
                  <a:lnTo>
                    <a:pt x="15072" y="105507"/>
                  </a:lnTo>
                  <a:lnTo>
                    <a:pt x="25121" y="0"/>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2" name="Freeform: Shape 541">
              <a:extLst>
                <a:ext uri="{FF2B5EF4-FFF2-40B4-BE49-F238E27FC236}">
                  <a16:creationId xmlns:a16="http://schemas.microsoft.com/office/drawing/2014/main" id="{1DC35A76-CEFB-426F-89E2-24FB80B85D8E}"/>
                </a:ext>
              </a:extLst>
            </p:cNvPr>
            <p:cNvSpPr/>
            <p:nvPr/>
          </p:nvSpPr>
          <p:spPr>
            <a:xfrm>
              <a:off x="3418001" y="183500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3" name="Freeform: Shape 542">
              <a:extLst>
                <a:ext uri="{FF2B5EF4-FFF2-40B4-BE49-F238E27FC236}">
                  <a16:creationId xmlns:a16="http://schemas.microsoft.com/office/drawing/2014/main" id="{CE96725B-499D-4FFC-86CA-083A196F3D55}"/>
                </a:ext>
              </a:extLst>
            </p:cNvPr>
            <p:cNvSpPr/>
            <p:nvPr/>
          </p:nvSpPr>
          <p:spPr>
            <a:xfrm>
              <a:off x="3442077" y="201920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4" name="Freeform: Shape 543">
              <a:extLst>
                <a:ext uri="{FF2B5EF4-FFF2-40B4-BE49-F238E27FC236}">
                  <a16:creationId xmlns:a16="http://schemas.microsoft.com/office/drawing/2014/main" id="{A6FF4E26-0CDE-4861-BBE7-9362095EBA02}"/>
                </a:ext>
              </a:extLst>
            </p:cNvPr>
            <p:cNvSpPr/>
            <p:nvPr/>
          </p:nvSpPr>
          <p:spPr>
            <a:xfrm>
              <a:off x="3466153" y="220341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5" name="Freeform: Shape 544">
              <a:extLst>
                <a:ext uri="{FF2B5EF4-FFF2-40B4-BE49-F238E27FC236}">
                  <a16:creationId xmlns:a16="http://schemas.microsoft.com/office/drawing/2014/main" id="{8B3159F2-0DA8-42F3-85FF-0552A69DD514}"/>
                </a:ext>
              </a:extLst>
            </p:cNvPr>
            <p:cNvSpPr/>
            <p:nvPr/>
          </p:nvSpPr>
          <p:spPr>
            <a:xfrm>
              <a:off x="3490231" y="238761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6" name="Freeform: Shape 545">
              <a:extLst>
                <a:ext uri="{FF2B5EF4-FFF2-40B4-BE49-F238E27FC236}">
                  <a16:creationId xmlns:a16="http://schemas.microsoft.com/office/drawing/2014/main" id="{7CE33FA9-F612-42FC-B01D-D2189B1F3E04}"/>
                </a:ext>
              </a:extLst>
            </p:cNvPr>
            <p:cNvSpPr/>
            <p:nvPr/>
          </p:nvSpPr>
          <p:spPr>
            <a:xfrm>
              <a:off x="3514307" y="257181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7" name="Freeform: Shape 546">
              <a:extLst>
                <a:ext uri="{FF2B5EF4-FFF2-40B4-BE49-F238E27FC236}">
                  <a16:creationId xmlns:a16="http://schemas.microsoft.com/office/drawing/2014/main" id="{EBD6E067-D4C9-42C3-A256-ECA145C4CC40}"/>
                </a:ext>
              </a:extLst>
            </p:cNvPr>
            <p:cNvSpPr/>
            <p:nvPr/>
          </p:nvSpPr>
          <p:spPr>
            <a:xfrm>
              <a:off x="3538384" y="275601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8" name="Freeform: Shape 547">
              <a:extLst>
                <a:ext uri="{FF2B5EF4-FFF2-40B4-BE49-F238E27FC236}">
                  <a16:creationId xmlns:a16="http://schemas.microsoft.com/office/drawing/2014/main" id="{FF44E173-3A09-495A-8F18-30F1EDBE3E7B}"/>
                </a:ext>
              </a:extLst>
            </p:cNvPr>
            <p:cNvSpPr/>
            <p:nvPr/>
          </p:nvSpPr>
          <p:spPr>
            <a:xfrm>
              <a:off x="3562460" y="294021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9" name="Freeform: Shape 548">
              <a:extLst>
                <a:ext uri="{FF2B5EF4-FFF2-40B4-BE49-F238E27FC236}">
                  <a16:creationId xmlns:a16="http://schemas.microsoft.com/office/drawing/2014/main" id="{C92D67E4-D71A-4BED-AFB6-781C7E75D7F8}"/>
                </a:ext>
              </a:extLst>
            </p:cNvPr>
            <p:cNvSpPr/>
            <p:nvPr/>
          </p:nvSpPr>
          <p:spPr>
            <a:xfrm>
              <a:off x="3586536" y="312441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0" name="Freeform: Shape 549">
              <a:extLst>
                <a:ext uri="{FF2B5EF4-FFF2-40B4-BE49-F238E27FC236}">
                  <a16:creationId xmlns:a16="http://schemas.microsoft.com/office/drawing/2014/main" id="{F8564BBA-FF96-4F73-965E-6DC0688BFA34}"/>
                </a:ext>
              </a:extLst>
            </p:cNvPr>
            <p:cNvSpPr/>
            <p:nvPr/>
          </p:nvSpPr>
          <p:spPr>
            <a:xfrm>
              <a:off x="3610613" y="330861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1" name="Freeform: Shape 550">
              <a:extLst>
                <a:ext uri="{FF2B5EF4-FFF2-40B4-BE49-F238E27FC236}">
                  <a16:creationId xmlns:a16="http://schemas.microsoft.com/office/drawing/2014/main" id="{1096360B-1346-4FA5-BA33-46288D7AA386}"/>
                </a:ext>
              </a:extLst>
            </p:cNvPr>
            <p:cNvSpPr/>
            <p:nvPr/>
          </p:nvSpPr>
          <p:spPr>
            <a:xfrm>
              <a:off x="3634688" y="349282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2" name="Freeform: Shape 551">
              <a:extLst>
                <a:ext uri="{FF2B5EF4-FFF2-40B4-BE49-F238E27FC236}">
                  <a16:creationId xmlns:a16="http://schemas.microsoft.com/office/drawing/2014/main" id="{EFFE992B-02C8-4AF6-AD9C-D10D1A850865}"/>
                </a:ext>
              </a:extLst>
            </p:cNvPr>
            <p:cNvSpPr/>
            <p:nvPr/>
          </p:nvSpPr>
          <p:spPr>
            <a:xfrm>
              <a:off x="3658764" y="367702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3" name="Freeform: Shape 552">
              <a:extLst>
                <a:ext uri="{FF2B5EF4-FFF2-40B4-BE49-F238E27FC236}">
                  <a16:creationId xmlns:a16="http://schemas.microsoft.com/office/drawing/2014/main" id="{2A2F34FA-4021-4B70-96F1-D8ABDB9D8222}"/>
                </a:ext>
              </a:extLst>
            </p:cNvPr>
            <p:cNvSpPr/>
            <p:nvPr/>
          </p:nvSpPr>
          <p:spPr>
            <a:xfrm>
              <a:off x="3682840" y="386122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4" name="Freeform: Shape 553">
              <a:extLst>
                <a:ext uri="{FF2B5EF4-FFF2-40B4-BE49-F238E27FC236}">
                  <a16:creationId xmlns:a16="http://schemas.microsoft.com/office/drawing/2014/main" id="{A6A91B6D-C43A-41EF-935A-554C4A394454}"/>
                </a:ext>
              </a:extLst>
            </p:cNvPr>
            <p:cNvSpPr/>
            <p:nvPr/>
          </p:nvSpPr>
          <p:spPr>
            <a:xfrm>
              <a:off x="3706917" y="404542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5" name="Freeform: Shape 554">
              <a:extLst>
                <a:ext uri="{FF2B5EF4-FFF2-40B4-BE49-F238E27FC236}">
                  <a16:creationId xmlns:a16="http://schemas.microsoft.com/office/drawing/2014/main" id="{B8614104-5DF5-47A8-93D0-D37FE6DBE92E}"/>
                </a:ext>
              </a:extLst>
            </p:cNvPr>
            <p:cNvSpPr/>
            <p:nvPr/>
          </p:nvSpPr>
          <p:spPr>
            <a:xfrm>
              <a:off x="3730992" y="422962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6" name="Freeform: Shape 555">
              <a:extLst>
                <a:ext uri="{FF2B5EF4-FFF2-40B4-BE49-F238E27FC236}">
                  <a16:creationId xmlns:a16="http://schemas.microsoft.com/office/drawing/2014/main" id="{1583A8BF-C140-41D7-A4D0-08E51FF7F5BB}"/>
                </a:ext>
              </a:extLst>
            </p:cNvPr>
            <p:cNvSpPr/>
            <p:nvPr/>
          </p:nvSpPr>
          <p:spPr>
            <a:xfrm>
              <a:off x="3755068" y="441382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7" name="Freeform: Shape 556">
              <a:extLst>
                <a:ext uri="{FF2B5EF4-FFF2-40B4-BE49-F238E27FC236}">
                  <a16:creationId xmlns:a16="http://schemas.microsoft.com/office/drawing/2014/main" id="{7C6A1603-0242-4FC7-852D-467882EC1722}"/>
                </a:ext>
              </a:extLst>
            </p:cNvPr>
            <p:cNvSpPr/>
            <p:nvPr/>
          </p:nvSpPr>
          <p:spPr>
            <a:xfrm>
              <a:off x="3779144" y="459802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8" name="Freeform: Shape 557">
              <a:extLst>
                <a:ext uri="{FF2B5EF4-FFF2-40B4-BE49-F238E27FC236}">
                  <a16:creationId xmlns:a16="http://schemas.microsoft.com/office/drawing/2014/main" id="{78E4A0C2-F6CD-46C3-B5CE-1B948194FBEB}"/>
                </a:ext>
              </a:extLst>
            </p:cNvPr>
            <p:cNvSpPr/>
            <p:nvPr/>
          </p:nvSpPr>
          <p:spPr>
            <a:xfrm>
              <a:off x="3720416" y="191326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9" name="Freeform: Shape 558">
              <a:extLst>
                <a:ext uri="{FF2B5EF4-FFF2-40B4-BE49-F238E27FC236}">
                  <a16:creationId xmlns:a16="http://schemas.microsoft.com/office/drawing/2014/main" id="{A01AA426-C0A0-4668-A75D-7EA411106817}"/>
                </a:ext>
              </a:extLst>
            </p:cNvPr>
            <p:cNvSpPr/>
            <p:nvPr/>
          </p:nvSpPr>
          <p:spPr>
            <a:xfrm>
              <a:off x="3748148" y="209695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0" name="Freeform: Shape 559">
              <a:extLst>
                <a:ext uri="{FF2B5EF4-FFF2-40B4-BE49-F238E27FC236}">
                  <a16:creationId xmlns:a16="http://schemas.microsoft.com/office/drawing/2014/main" id="{980F8D70-1479-4031-81C4-9E1F5CDBD82F}"/>
                </a:ext>
              </a:extLst>
            </p:cNvPr>
            <p:cNvSpPr/>
            <p:nvPr/>
          </p:nvSpPr>
          <p:spPr>
            <a:xfrm>
              <a:off x="3775880" y="228063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1" name="Freeform: Shape 560">
              <a:extLst>
                <a:ext uri="{FF2B5EF4-FFF2-40B4-BE49-F238E27FC236}">
                  <a16:creationId xmlns:a16="http://schemas.microsoft.com/office/drawing/2014/main" id="{470FC1D9-10AF-4279-A98C-964623CC8E1E}"/>
                </a:ext>
              </a:extLst>
            </p:cNvPr>
            <p:cNvSpPr/>
            <p:nvPr/>
          </p:nvSpPr>
          <p:spPr>
            <a:xfrm>
              <a:off x="3803612" y="246432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2" name="Freeform: Shape 561">
              <a:extLst>
                <a:ext uri="{FF2B5EF4-FFF2-40B4-BE49-F238E27FC236}">
                  <a16:creationId xmlns:a16="http://schemas.microsoft.com/office/drawing/2014/main" id="{8E84E273-892A-413D-AE23-F7A66B9B3FD5}"/>
                </a:ext>
              </a:extLst>
            </p:cNvPr>
            <p:cNvSpPr/>
            <p:nvPr/>
          </p:nvSpPr>
          <p:spPr>
            <a:xfrm>
              <a:off x="3831343" y="264801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3" name="Freeform: Shape 562">
              <a:extLst>
                <a:ext uri="{FF2B5EF4-FFF2-40B4-BE49-F238E27FC236}">
                  <a16:creationId xmlns:a16="http://schemas.microsoft.com/office/drawing/2014/main" id="{F3EAC701-2959-4E2E-9756-9620585BEE97}"/>
                </a:ext>
              </a:extLst>
            </p:cNvPr>
            <p:cNvSpPr/>
            <p:nvPr/>
          </p:nvSpPr>
          <p:spPr>
            <a:xfrm>
              <a:off x="3859075" y="283169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4" name="Freeform: Shape 563">
              <a:extLst>
                <a:ext uri="{FF2B5EF4-FFF2-40B4-BE49-F238E27FC236}">
                  <a16:creationId xmlns:a16="http://schemas.microsoft.com/office/drawing/2014/main" id="{01C9C776-9C58-4985-977B-DDB32488D5E3}"/>
                </a:ext>
              </a:extLst>
            </p:cNvPr>
            <p:cNvSpPr/>
            <p:nvPr/>
          </p:nvSpPr>
          <p:spPr>
            <a:xfrm>
              <a:off x="3886806" y="301538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5" name="Freeform: Shape 564">
              <a:extLst>
                <a:ext uri="{FF2B5EF4-FFF2-40B4-BE49-F238E27FC236}">
                  <a16:creationId xmlns:a16="http://schemas.microsoft.com/office/drawing/2014/main" id="{5E62D37D-E27D-468B-B5AD-E66ADE30664E}"/>
                </a:ext>
              </a:extLst>
            </p:cNvPr>
            <p:cNvSpPr/>
            <p:nvPr/>
          </p:nvSpPr>
          <p:spPr>
            <a:xfrm>
              <a:off x="3914538" y="319907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6" name="Freeform: Shape 565">
              <a:extLst>
                <a:ext uri="{FF2B5EF4-FFF2-40B4-BE49-F238E27FC236}">
                  <a16:creationId xmlns:a16="http://schemas.microsoft.com/office/drawing/2014/main" id="{B052BA52-FC92-4783-8B58-FCD4BBAD2930}"/>
                </a:ext>
              </a:extLst>
            </p:cNvPr>
            <p:cNvSpPr/>
            <p:nvPr/>
          </p:nvSpPr>
          <p:spPr>
            <a:xfrm>
              <a:off x="3942270" y="338275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7" name="Freeform: Shape 566">
              <a:extLst>
                <a:ext uri="{FF2B5EF4-FFF2-40B4-BE49-F238E27FC236}">
                  <a16:creationId xmlns:a16="http://schemas.microsoft.com/office/drawing/2014/main" id="{761FD72C-0740-4CDB-9B4D-1F3793FC0B4D}"/>
                </a:ext>
              </a:extLst>
            </p:cNvPr>
            <p:cNvSpPr/>
            <p:nvPr/>
          </p:nvSpPr>
          <p:spPr>
            <a:xfrm>
              <a:off x="3970002" y="356644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8" name="Freeform: Shape 567">
              <a:extLst>
                <a:ext uri="{FF2B5EF4-FFF2-40B4-BE49-F238E27FC236}">
                  <a16:creationId xmlns:a16="http://schemas.microsoft.com/office/drawing/2014/main" id="{F8A28CD3-71FE-4B62-AB27-C12A25EAD35B}"/>
                </a:ext>
              </a:extLst>
            </p:cNvPr>
            <p:cNvSpPr/>
            <p:nvPr/>
          </p:nvSpPr>
          <p:spPr>
            <a:xfrm>
              <a:off x="3997734" y="375013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9" name="Freeform: Shape 568">
              <a:extLst>
                <a:ext uri="{FF2B5EF4-FFF2-40B4-BE49-F238E27FC236}">
                  <a16:creationId xmlns:a16="http://schemas.microsoft.com/office/drawing/2014/main" id="{B9C90F49-BBA8-4197-94E7-6FBBA5EE649F}"/>
                </a:ext>
              </a:extLst>
            </p:cNvPr>
            <p:cNvSpPr/>
            <p:nvPr/>
          </p:nvSpPr>
          <p:spPr>
            <a:xfrm>
              <a:off x="4025466" y="393381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0" name="Freeform: Shape 569">
              <a:extLst>
                <a:ext uri="{FF2B5EF4-FFF2-40B4-BE49-F238E27FC236}">
                  <a16:creationId xmlns:a16="http://schemas.microsoft.com/office/drawing/2014/main" id="{CFCA1AFB-8087-4770-A995-16AA051C494E}"/>
                </a:ext>
              </a:extLst>
            </p:cNvPr>
            <p:cNvSpPr/>
            <p:nvPr/>
          </p:nvSpPr>
          <p:spPr>
            <a:xfrm>
              <a:off x="4053197" y="411750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1" name="Freeform: Shape 570">
              <a:extLst>
                <a:ext uri="{FF2B5EF4-FFF2-40B4-BE49-F238E27FC236}">
                  <a16:creationId xmlns:a16="http://schemas.microsoft.com/office/drawing/2014/main" id="{B1954C88-8143-40C4-8A35-6F330BE0B473}"/>
                </a:ext>
              </a:extLst>
            </p:cNvPr>
            <p:cNvSpPr/>
            <p:nvPr/>
          </p:nvSpPr>
          <p:spPr>
            <a:xfrm>
              <a:off x="4080929" y="430118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2" name="Freeform: Shape 571">
              <a:extLst>
                <a:ext uri="{FF2B5EF4-FFF2-40B4-BE49-F238E27FC236}">
                  <a16:creationId xmlns:a16="http://schemas.microsoft.com/office/drawing/2014/main" id="{047F63C4-5A57-416E-8437-FC1D2767DBA6}"/>
                </a:ext>
              </a:extLst>
            </p:cNvPr>
            <p:cNvSpPr/>
            <p:nvPr/>
          </p:nvSpPr>
          <p:spPr>
            <a:xfrm>
              <a:off x="4108660" y="448487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3" name="Freeform: Shape 572">
              <a:extLst>
                <a:ext uri="{FF2B5EF4-FFF2-40B4-BE49-F238E27FC236}">
                  <a16:creationId xmlns:a16="http://schemas.microsoft.com/office/drawing/2014/main" id="{5A717F46-3EF8-4CF2-924B-CF27B4226694}"/>
                </a:ext>
              </a:extLst>
            </p:cNvPr>
            <p:cNvSpPr/>
            <p:nvPr/>
          </p:nvSpPr>
          <p:spPr>
            <a:xfrm>
              <a:off x="4136392" y="466856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4" name="Freeform: Shape 573">
              <a:extLst>
                <a:ext uri="{FF2B5EF4-FFF2-40B4-BE49-F238E27FC236}">
                  <a16:creationId xmlns:a16="http://schemas.microsoft.com/office/drawing/2014/main" id="{9B763119-386A-4919-9E2B-CFD977C75ADE}"/>
                </a:ext>
              </a:extLst>
            </p:cNvPr>
            <p:cNvSpPr/>
            <p:nvPr/>
          </p:nvSpPr>
          <p:spPr>
            <a:xfrm rot="256794">
              <a:off x="2535294" y="176805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5" name="Freeform: Shape 574">
              <a:extLst>
                <a:ext uri="{FF2B5EF4-FFF2-40B4-BE49-F238E27FC236}">
                  <a16:creationId xmlns:a16="http://schemas.microsoft.com/office/drawing/2014/main" id="{980C8339-30A9-4182-8874-4FF60162BC45}"/>
                </a:ext>
              </a:extLst>
            </p:cNvPr>
            <p:cNvSpPr/>
            <p:nvPr/>
          </p:nvSpPr>
          <p:spPr>
            <a:xfrm rot="256794">
              <a:off x="2547773" y="195339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6" name="Freeform: Shape 575">
              <a:extLst>
                <a:ext uri="{FF2B5EF4-FFF2-40B4-BE49-F238E27FC236}">
                  <a16:creationId xmlns:a16="http://schemas.microsoft.com/office/drawing/2014/main" id="{16189F78-6534-40E7-AE16-7057C1A4BCCF}"/>
                </a:ext>
              </a:extLst>
            </p:cNvPr>
            <p:cNvSpPr/>
            <p:nvPr/>
          </p:nvSpPr>
          <p:spPr>
            <a:xfrm rot="256794">
              <a:off x="2560252" y="213874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7" name="Freeform: Shape 576">
              <a:extLst>
                <a:ext uri="{FF2B5EF4-FFF2-40B4-BE49-F238E27FC236}">
                  <a16:creationId xmlns:a16="http://schemas.microsoft.com/office/drawing/2014/main" id="{1EAF9D72-1CAD-405A-8BED-8604CB2B742A}"/>
                </a:ext>
              </a:extLst>
            </p:cNvPr>
            <p:cNvSpPr/>
            <p:nvPr/>
          </p:nvSpPr>
          <p:spPr>
            <a:xfrm rot="256794">
              <a:off x="2572730" y="232409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8" name="Freeform: Shape 577">
              <a:extLst>
                <a:ext uri="{FF2B5EF4-FFF2-40B4-BE49-F238E27FC236}">
                  <a16:creationId xmlns:a16="http://schemas.microsoft.com/office/drawing/2014/main" id="{831D6BE5-E8D5-4AD1-9D17-21F0427787AA}"/>
                </a:ext>
              </a:extLst>
            </p:cNvPr>
            <p:cNvSpPr/>
            <p:nvPr/>
          </p:nvSpPr>
          <p:spPr>
            <a:xfrm rot="256794">
              <a:off x="2585209" y="250944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9" name="Freeform: Shape 578">
              <a:extLst>
                <a:ext uri="{FF2B5EF4-FFF2-40B4-BE49-F238E27FC236}">
                  <a16:creationId xmlns:a16="http://schemas.microsoft.com/office/drawing/2014/main" id="{C827411A-4732-44B5-A937-6FBA1E881588}"/>
                </a:ext>
              </a:extLst>
            </p:cNvPr>
            <p:cNvSpPr/>
            <p:nvPr/>
          </p:nvSpPr>
          <p:spPr>
            <a:xfrm rot="256794">
              <a:off x="2597686" y="26947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0" name="Freeform: Shape 579">
              <a:extLst>
                <a:ext uri="{FF2B5EF4-FFF2-40B4-BE49-F238E27FC236}">
                  <a16:creationId xmlns:a16="http://schemas.microsoft.com/office/drawing/2014/main" id="{16EEA162-7167-4B95-8BBF-F9120F4474CA}"/>
                </a:ext>
              </a:extLst>
            </p:cNvPr>
            <p:cNvSpPr/>
            <p:nvPr/>
          </p:nvSpPr>
          <p:spPr>
            <a:xfrm rot="256794">
              <a:off x="2610164" y="288014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1" name="Freeform: Shape 580">
              <a:extLst>
                <a:ext uri="{FF2B5EF4-FFF2-40B4-BE49-F238E27FC236}">
                  <a16:creationId xmlns:a16="http://schemas.microsoft.com/office/drawing/2014/main" id="{DA5BF5F3-B45B-499F-8303-767B7F17E2B5}"/>
                </a:ext>
              </a:extLst>
            </p:cNvPr>
            <p:cNvSpPr/>
            <p:nvPr/>
          </p:nvSpPr>
          <p:spPr>
            <a:xfrm rot="256794">
              <a:off x="2622643" y="306549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2" name="Freeform: Shape 581">
              <a:extLst>
                <a:ext uri="{FF2B5EF4-FFF2-40B4-BE49-F238E27FC236}">
                  <a16:creationId xmlns:a16="http://schemas.microsoft.com/office/drawing/2014/main" id="{834DA17C-4383-4B8D-8398-8F14B80AEA3E}"/>
                </a:ext>
              </a:extLst>
            </p:cNvPr>
            <p:cNvSpPr/>
            <p:nvPr/>
          </p:nvSpPr>
          <p:spPr>
            <a:xfrm rot="256794">
              <a:off x="2635122" y="325083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3" name="Freeform: Shape 582">
              <a:extLst>
                <a:ext uri="{FF2B5EF4-FFF2-40B4-BE49-F238E27FC236}">
                  <a16:creationId xmlns:a16="http://schemas.microsoft.com/office/drawing/2014/main" id="{7FFE1B13-583D-45C1-8E00-D43F6AA377B8}"/>
                </a:ext>
              </a:extLst>
            </p:cNvPr>
            <p:cNvSpPr/>
            <p:nvPr/>
          </p:nvSpPr>
          <p:spPr>
            <a:xfrm rot="256794">
              <a:off x="2647601" y="343618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4" name="Freeform: Shape 583">
              <a:extLst>
                <a:ext uri="{FF2B5EF4-FFF2-40B4-BE49-F238E27FC236}">
                  <a16:creationId xmlns:a16="http://schemas.microsoft.com/office/drawing/2014/main" id="{67BDF81C-0AFA-462C-87D6-5DB467C9CEE4}"/>
                </a:ext>
              </a:extLst>
            </p:cNvPr>
            <p:cNvSpPr/>
            <p:nvPr/>
          </p:nvSpPr>
          <p:spPr>
            <a:xfrm rot="256794">
              <a:off x="2660079" y="362153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5" name="Freeform: Shape 584">
              <a:extLst>
                <a:ext uri="{FF2B5EF4-FFF2-40B4-BE49-F238E27FC236}">
                  <a16:creationId xmlns:a16="http://schemas.microsoft.com/office/drawing/2014/main" id="{07242026-A1FA-4394-AF50-00F35FC506BE}"/>
                </a:ext>
              </a:extLst>
            </p:cNvPr>
            <p:cNvSpPr/>
            <p:nvPr/>
          </p:nvSpPr>
          <p:spPr>
            <a:xfrm rot="256794">
              <a:off x="2672559" y="380688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6" name="Freeform: Shape 585">
              <a:extLst>
                <a:ext uri="{FF2B5EF4-FFF2-40B4-BE49-F238E27FC236}">
                  <a16:creationId xmlns:a16="http://schemas.microsoft.com/office/drawing/2014/main" id="{AE5136B8-93BF-4022-84CC-4F21C515B52D}"/>
                </a:ext>
              </a:extLst>
            </p:cNvPr>
            <p:cNvSpPr/>
            <p:nvPr/>
          </p:nvSpPr>
          <p:spPr>
            <a:xfrm rot="256794">
              <a:off x="2685037" y="399223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7" name="Freeform: Shape 586">
              <a:extLst>
                <a:ext uri="{FF2B5EF4-FFF2-40B4-BE49-F238E27FC236}">
                  <a16:creationId xmlns:a16="http://schemas.microsoft.com/office/drawing/2014/main" id="{174D391B-374E-4A9A-871F-C7C1442AB1C1}"/>
                </a:ext>
              </a:extLst>
            </p:cNvPr>
            <p:cNvSpPr/>
            <p:nvPr/>
          </p:nvSpPr>
          <p:spPr>
            <a:xfrm rot="256794">
              <a:off x="2697516" y="417757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8" name="Freeform: Shape 587">
              <a:extLst>
                <a:ext uri="{FF2B5EF4-FFF2-40B4-BE49-F238E27FC236}">
                  <a16:creationId xmlns:a16="http://schemas.microsoft.com/office/drawing/2014/main" id="{1F1FA724-EEFC-4B3C-BA5C-59114A4A18D8}"/>
                </a:ext>
              </a:extLst>
            </p:cNvPr>
            <p:cNvSpPr/>
            <p:nvPr/>
          </p:nvSpPr>
          <p:spPr>
            <a:xfrm rot="256794">
              <a:off x="2709994" y="436292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9" name="Freeform: Shape 588">
              <a:extLst>
                <a:ext uri="{FF2B5EF4-FFF2-40B4-BE49-F238E27FC236}">
                  <a16:creationId xmlns:a16="http://schemas.microsoft.com/office/drawing/2014/main" id="{36E92287-114C-4166-BEF9-8066DCF46D0B}"/>
                </a:ext>
              </a:extLst>
            </p:cNvPr>
            <p:cNvSpPr/>
            <p:nvPr/>
          </p:nvSpPr>
          <p:spPr>
            <a:xfrm rot="256794">
              <a:off x="2722473" y="454827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0" name="Freeform: Shape 589">
              <a:extLst>
                <a:ext uri="{FF2B5EF4-FFF2-40B4-BE49-F238E27FC236}">
                  <a16:creationId xmlns:a16="http://schemas.microsoft.com/office/drawing/2014/main" id="{DD3129D5-A7BF-48BE-A677-F1D28E5E3E50}"/>
                </a:ext>
              </a:extLst>
            </p:cNvPr>
            <p:cNvSpPr/>
            <p:nvPr/>
          </p:nvSpPr>
          <p:spPr>
            <a:xfrm>
              <a:off x="4258856" y="194910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1" name="Freeform: Shape 590">
              <a:extLst>
                <a:ext uri="{FF2B5EF4-FFF2-40B4-BE49-F238E27FC236}">
                  <a16:creationId xmlns:a16="http://schemas.microsoft.com/office/drawing/2014/main" id="{D6446658-956A-4018-AF77-9F65616CEB8A}"/>
                </a:ext>
              </a:extLst>
            </p:cNvPr>
            <p:cNvSpPr/>
            <p:nvPr/>
          </p:nvSpPr>
          <p:spPr>
            <a:xfrm>
              <a:off x="4298132" y="213067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2" name="Freeform: Shape 591">
              <a:extLst>
                <a:ext uri="{FF2B5EF4-FFF2-40B4-BE49-F238E27FC236}">
                  <a16:creationId xmlns:a16="http://schemas.microsoft.com/office/drawing/2014/main" id="{28C2E1A7-9F51-4424-B321-E3C14EB08BB6}"/>
                </a:ext>
              </a:extLst>
            </p:cNvPr>
            <p:cNvSpPr/>
            <p:nvPr/>
          </p:nvSpPr>
          <p:spPr>
            <a:xfrm>
              <a:off x="4337408" y="231224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3" name="Freeform: Shape 592">
              <a:extLst>
                <a:ext uri="{FF2B5EF4-FFF2-40B4-BE49-F238E27FC236}">
                  <a16:creationId xmlns:a16="http://schemas.microsoft.com/office/drawing/2014/main" id="{A13928C8-D3E6-408F-B402-5086914D0CFD}"/>
                </a:ext>
              </a:extLst>
            </p:cNvPr>
            <p:cNvSpPr/>
            <p:nvPr/>
          </p:nvSpPr>
          <p:spPr>
            <a:xfrm>
              <a:off x="4376683" y="249381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4" name="Freeform: Shape 593">
              <a:extLst>
                <a:ext uri="{FF2B5EF4-FFF2-40B4-BE49-F238E27FC236}">
                  <a16:creationId xmlns:a16="http://schemas.microsoft.com/office/drawing/2014/main" id="{98F90CA0-4C98-4435-A219-42FE735E5841}"/>
                </a:ext>
              </a:extLst>
            </p:cNvPr>
            <p:cNvSpPr/>
            <p:nvPr/>
          </p:nvSpPr>
          <p:spPr>
            <a:xfrm>
              <a:off x="4415958" y="267537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5" name="Freeform: Shape 594">
              <a:extLst>
                <a:ext uri="{FF2B5EF4-FFF2-40B4-BE49-F238E27FC236}">
                  <a16:creationId xmlns:a16="http://schemas.microsoft.com/office/drawing/2014/main" id="{BDBF3794-CCFE-4077-B507-31CD25F15D89}"/>
                </a:ext>
              </a:extLst>
            </p:cNvPr>
            <p:cNvSpPr/>
            <p:nvPr/>
          </p:nvSpPr>
          <p:spPr>
            <a:xfrm>
              <a:off x="4455234" y="285694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6" name="Freeform: Shape 595">
              <a:extLst>
                <a:ext uri="{FF2B5EF4-FFF2-40B4-BE49-F238E27FC236}">
                  <a16:creationId xmlns:a16="http://schemas.microsoft.com/office/drawing/2014/main" id="{07752CC3-B31F-4906-8888-C4BD15C24084}"/>
                </a:ext>
              </a:extLst>
            </p:cNvPr>
            <p:cNvSpPr/>
            <p:nvPr/>
          </p:nvSpPr>
          <p:spPr>
            <a:xfrm>
              <a:off x="4494510" y="303851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7" name="Freeform: Shape 596">
              <a:extLst>
                <a:ext uri="{FF2B5EF4-FFF2-40B4-BE49-F238E27FC236}">
                  <a16:creationId xmlns:a16="http://schemas.microsoft.com/office/drawing/2014/main" id="{FB9D8A91-3768-45E5-A011-283051427DFC}"/>
                </a:ext>
              </a:extLst>
            </p:cNvPr>
            <p:cNvSpPr/>
            <p:nvPr/>
          </p:nvSpPr>
          <p:spPr>
            <a:xfrm>
              <a:off x="4533786" y="322008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8" name="Freeform: Shape 597">
              <a:extLst>
                <a:ext uri="{FF2B5EF4-FFF2-40B4-BE49-F238E27FC236}">
                  <a16:creationId xmlns:a16="http://schemas.microsoft.com/office/drawing/2014/main" id="{6E9AF2F2-0DF9-4494-B851-88FF5EC4FB06}"/>
                </a:ext>
              </a:extLst>
            </p:cNvPr>
            <p:cNvSpPr/>
            <p:nvPr/>
          </p:nvSpPr>
          <p:spPr>
            <a:xfrm>
              <a:off x="4573060" y="340165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9" name="Freeform: Shape 598">
              <a:extLst>
                <a:ext uri="{FF2B5EF4-FFF2-40B4-BE49-F238E27FC236}">
                  <a16:creationId xmlns:a16="http://schemas.microsoft.com/office/drawing/2014/main" id="{412EA755-3DBD-4C19-8A54-6D8925ACA3C2}"/>
                </a:ext>
              </a:extLst>
            </p:cNvPr>
            <p:cNvSpPr/>
            <p:nvPr/>
          </p:nvSpPr>
          <p:spPr>
            <a:xfrm>
              <a:off x="4612336" y="358322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0" name="Freeform: Shape 599">
              <a:extLst>
                <a:ext uri="{FF2B5EF4-FFF2-40B4-BE49-F238E27FC236}">
                  <a16:creationId xmlns:a16="http://schemas.microsoft.com/office/drawing/2014/main" id="{8529BDEF-9F10-4CA7-8490-403DD111945F}"/>
                </a:ext>
              </a:extLst>
            </p:cNvPr>
            <p:cNvSpPr/>
            <p:nvPr/>
          </p:nvSpPr>
          <p:spPr>
            <a:xfrm>
              <a:off x="4651612" y="376479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1" name="Freeform: Shape 600">
              <a:extLst>
                <a:ext uri="{FF2B5EF4-FFF2-40B4-BE49-F238E27FC236}">
                  <a16:creationId xmlns:a16="http://schemas.microsoft.com/office/drawing/2014/main" id="{1ECCFBF5-F5FA-4CA1-A966-1C56F7EC411F}"/>
                </a:ext>
              </a:extLst>
            </p:cNvPr>
            <p:cNvSpPr/>
            <p:nvPr/>
          </p:nvSpPr>
          <p:spPr>
            <a:xfrm>
              <a:off x="4690888" y="394636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2" name="Freeform: Shape 601">
              <a:extLst>
                <a:ext uri="{FF2B5EF4-FFF2-40B4-BE49-F238E27FC236}">
                  <a16:creationId xmlns:a16="http://schemas.microsoft.com/office/drawing/2014/main" id="{72193EF3-B2A7-4E9E-8402-BBCC313D776A}"/>
                </a:ext>
              </a:extLst>
            </p:cNvPr>
            <p:cNvSpPr/>
            <p:nvPr/>
          </p:nvSpPr>
          <p:spPr>
            <a:xfrm>
              <a:off x="4730163" y="412792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3" name="Freeform: Shape 602">
              <a:extLst>
                <a:ext uri="{FF2B5EF4-FFF2-40B4-BE49-F238E27FC236}">
                  <a16:creationId xmlns:a16="http://schemas.microsoft.com/office/drawing/2014/main" id="{180A138B-5C7B-43E0-B532-8393EAC6E438}"/>
                </a:ext>
              </a:extLst>
            </p:cNvPr>
            <p:cNvSpPr/>
            <p:nvPr/>
          </p:nvSpPr>
          <p:spPr>
            <a:xfrm>
              <a:off x="4769439" y="430949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4" name="Freeform: Shape 603">
              <a:extLst>
                <a:ext uri="{FF2B5EF4-FFF2-40B4-BE49-F238E27FC236}">
                  <a16:creationId xmlns:a16="http://schemas.microsoft.com/office/drawing/2014/main" id="{E9A0ED06-D837-4223-AC3C-250E0C640095}"/>
                </a:ext>
              </a:extLst>
            </p:cNvPr>
            <p:cNvSpPr/>
            <p:nvPr/>
          </p:nvSpPr>
          <p:spPr>
            <a:xfrm>
              <a:off x="4808715" y="449106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5" name="Freeform: Shape 604">
              <a:extLst>
                <a:ext uri="{FF2B5EF4-FFF2-40B4-BE49-F238E27FC236}">
                  <a16:creationId xmlns:a16="http://schemas.microsoft.com/office/drawing/2014/main" id="{21EDB259-051A-4813-8EDE-052C02257A6D}"/>
                </a:ext>
              </a:extLst>
            </p:cNvPr>
            <p:cNvSpPr/>
            <p:nvPr/>
          </p:nvSpPr>
          <p:spPr>
            <a:xfrm>
              <a:off x="4838153" y="463362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6" name="Freeform: Shape 605">
              <a:extLst>
                <a:ext uri="{FF2B5EF4-FFF2-40B4-BE49-F238E27FC236}">
                  <a16:creationId xmlns:a16="http://schemas.microsoft.com/office/drawing/2014/main" id="{1EA988E1-60B1-422F-876C-5A1404BAD9BB}"/>
                </a:ext>
              </a:extLst>
            </p:cNvPr>
            <p:cNvSpPr/>
            <p:nvPr/>
          </p:nvSpPr>
          <p:spPr>
            <a:xfrm>
              <a:off x="3981892" y="185443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7" name="Freeform: Shape 606">
              <a:extLst>
                <a:ext uri="{FF2B5EF4-FFF2-40B4-BE49-F238E27FC236}">
                  <a16:creationId xmlns:a16="http://schemas.microsoft.com/office/drawing/2014/main" id="{6814ABA6-3E57-4290-B0C5-0EF81249FA48}"/>
                </a:ext>
              </a:extLst>
            </p:cNvPr>
            <p:cNvSpPr/>
            <p:nvPr/>
          </p:nvSpPr>
          <p:spPr>
            <a:xfrm>
              <a:off x="4012500" y="203766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8" name="Freeform: Shape 607">
              <a:extLst>
                <a:ext uri="{FF2B5EF4-FFF2-40B4-BE49-F238E27FC236}">
                  <a16:creationId xmlns:a16="http://schemas.microsoft.com/office/drawing/2014/main" id="{9C43C6F6-E02D-48E1-B3C7-7497FDA55E22}"/>
                </a:ext>
              </a:extLst>
            </p:cNvPr>
            <p:cNvSpPr/>
            <p:nvPr/>
          </p:nvSpPr>
          <p:spPr>
            <a:xfrm>
              <a:off x="4043108" y="222089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9" name="Freeform: Shape 608">
              <a:extLst>
                <a:ext uri="{FF2B5EF4-FFF2-40B4-BE49-F238E27FC236}">
                  <a16:creationId xmlns:a16="http://schemas.microsoft.com/office/drawing/2014/main" id="{B543F36D-983A-483C-8476-A550E8479E36}"/>
                </a:ext>
              </a:extLst>
            </p:cNvPr>
            <p:cNvSpPr/>
            <p:nvPr/>
          </p:nvSpPr>
          <p:spPr>
            <a:xfrm>
              <a:off x="4073716" y="240412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0" name="Freeform: Shape 609">
              <a:extLst>
                <a:ext uri="{FF2B5EF4-FFF2-40B4-BE49-F238E27FC236}">
                  <a16:creationId xmlns:a16="http://schemas.microsoft.com/office/drawing/2014/main" id="{D987516A-7EEB-41CA-9460-95E15B57CFF0}"/>
                </a:ext>
              </a:extLst>
            </p:cNvPr>
            <p:cNvSpPr/>
            <p:nvPr/>
          </p:nvSpPr>
          <p:spPr>
            <a:xfrm>
              <a:off x="4104323" y="258735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1" name="Freeform: Shape 610">
              <a:extLst>
                <a:ext uri="{FF2B5EF4-FFF2-40B4-BE49-F238E27FC236}">
                  <a16:creationId xmlns:a16="http://schemas.microsoft.com/office/drawing/2014/main" id="{9F2078C6-AD75-486E-925E-7756A23AC6D8}"/>
                </a:ext>
              </a:extLst>
            </p:cNvPr>
            <p:cNvSpPr/>
            <p:nvPr/>
          </p:nvSpPr>
          <p:spPr>
            <a:xfrm>
              <a:off x="4134931" y="277058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2" name="Freeform: Shape 611">
              <a:extLst>
                <a:ext uri="{FF2B5EF4-FFF2-40B4-BE49-F238E27FC236}">
                  <a16:creationId xmlns:a16="http://schemas.microsoft.com/office/drawing/2014/main" id="{BFC8D283-9D7E-482E-A0E9-23DD77E0CB83}"/>
                </a:ext>
              </a:extLst>
            </p:cNvPr>
            <p:cNvSpPr/>
            <p:nvPr/>
          </p:nvSpPr>
          <p:spPr>
            <a:xfrm>
              <a:off x="4165539" y="295381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3" name="Freeform: Shape 612">
              <a:extLst>
                <a:ext uri="{FF2B5EF4-FFF2-40B4-BE49-F238E27FC236}">
                  <a16:creationId xmlns:a16="http://schemas.microsoft.com/office/drawing/2014/main" id="{810CB419-BFC2-4429-A290-4A5B9BDCD3AF}"/>
                </a:ext>
              </a:extLst>
            </p:cNvPr>
            <p:cNvSpPr/>
            <p:nvPr/>
          </p:nvSpPr>
          <p:spPr>
            <a:xfrm>
              <a:off x="4196147" y="313704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4" name="Freeform: Shape 613">
              <a:extLst>
                <a:ext uri="{FF2B5EF4-FFF2-40B4-BE49-F238E27FC236}">
                  <a16:creationId xmlns:a16="http://schemas.microsoft.com/office/drawing/2014/main" id="{2216C75E-8459-42D6-B834-ECF2DBD7EDDF}"/>
                </a:ext>
              </a:extLst>
            </p:cNvPr>
            <p:cNvSpPr/>
            <p:nvPr/>
          </p:nvSpPr>
          <p:spPr>
            <a:xfrm>
              <a:off x="4226755" y="332027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5" name="Freeform: Shape 614">
              <a:extLst>
                <a:ext uri="{FF2B5EF4-FFF2-40B4-BE49-F238E27FC236}">
                  <a16:creationId xmlns:a16="http://schemas.microsoft.com/office/drawing/2014/main" id="{1E45ACE2-2500-46F8-B954-2FCCD54A91AF}"/>
                </a:ext>
              </a:extLst>
            </p:cNvPr>
            <p:cNvSpPr/>
            <p:nvPr/>
          </p:nvSpPr>
          <p:spPr>
            <a:xfrm>
              <a:off x="4257362" y="350349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6" name="Freeform: Shape 615">
              <a:extLst>
                <a:ext uri="{FF2B5EF4-FFF2-40B4-BE49-F238E27FC236}">
                  <a16:creationId xmlns:a16="http://schemas.microsoft.com/office/drawing/2014/main" id="{8A8CEEAE-77AD-4F73-88BC-EA25FC5818C2}"/>
                </a:ext>
              </a:extLst>
            </p:cNvPr>
            <p:cNvSpPr/>
            <p:nvPr/>
          </p:nvSpPr>
          <p:spPr>
            <a:xfrm>
              <a:off x="4287970" y="368672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7" name="Freeform: Shape 616">
              <a:extLst>
                <a:ext uri="{FF2B5EF4-FFF2-40B4-BE49-F238E27FC236}">
                  <a16:creationId xmlns:a16="http://schemas.microsoft.com/office/drawing/2014/main" id="{02E374CF-EA56-47D7-ABA3-9C098B64C7B9}"/>
                </a:ext>
              </a:extLst>
            </p:cNvPr>
            <p:cNvSpPr/>
            <p:nvPr/>
          </p:nvSpPr>
          <p:spPr>
            <a:xfrm>
              <a:off x="4318578" y="386995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8" name="Freeform: Shape 617">
              <a:extLst>
                <a:ext uri="{FF2B5EF4-FFF2-40B4-BE49-F238E27FC236}">
                  <a16:creationId xmlns:a16="http://schemas.microsoft.com/office/drawing/2014/main" id="{2B122185-8249-4F0F-A4F9-B86124E58F03}"/>
                </a:ext>
              </a:extLst>
            </p:cNvPr>
            <p:cNvSpPr/>
            <p:nvPr/>
          </p:nvSpPr>
          <p:spPr>
            <a:xfrm>
              <a:off x="4349185" y="405318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9" name="Freeform: Shape 618">
              <a:extLst>
                <a:ext uri="{FF2B5EF4-FFF2-40B4-BE49-F238E27FC236}">
                  <a16:creationId xmlns:a16="http://schemas.microsoft.com/office/drawing/2014/main" id="{D00F1E4C-C521-42C8-93CB-4D42599FE888}"/>
                </a:ext>
              </a:extLst>
            </p:cNvPr>
            <p:cNvSpPr/>
            <p:nvPr/>
          </p:nvSpPr>
          <p:spPr>
            <a:xfrm>
              <a:off x="4379794" y="423641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0" name="Freeform: Shape 619">
              <a:extLst>
                <a:ext uri="{FF2B5EF4-FFF2-40B4-BE49-F238E27FC236}">
                  <a16:creationId xmlns:a16="http://schemas.microsoft.com/office/drawing/2014/main" id="{E4CEC0EA-B08B-441C-86A4-A57A1AED7E57}"/>
                </a:ext>
              </a:extLst>
            </p:cNvPr>
            <p:cNvSpPr/>
            <p:nvPr/>
          </p:nvSpPr>
          <p:spPr>
            <a:xfrm>
              <a:off x="4410402" y="441964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1" name="Freeform: Shape 620">
              <a:extLst>
                <a:ext uri="{FF2B5EF4-FFF2-40B4-BE49-F238E27FC236}">
                  <a16:creationId xmlns:a16="http://schemas.microsoft.com/office/drawing/2014/main" id="{689064AD-C3E3-4E5F-9376-1E5AE37B756F}"/>
                </a:ext>
              </a:extLst>
            </p:cNvPr>
            <p:cNvSpPr/>
            <p:nvPr/>
          </p:nvSpPr>
          <p:spPr>
            <a:xfrm>
              <a:off x="4444886" y="456626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2" name="Freeform: Shape 621">
              <a:extLst>
                <a:ext uri="{FF2B5EF4-FFF2-40B4-BE49-F238E27FC236}">
                  <a16:creationId xmlns:a16="http://schemas.microsoft.com/office/drawing/2014/main" id="{6A352A6F-ACA2-497F-A7C6-15ABB7009E8C}"/>
                </a:ext>
              </a:extLst>
            </p:cNvPr>
            <p:cNvSpPr/>
            <p:nvPr/>
          </p:nvSpPr>
          <p:spPr>
            <a:xfrm>
              <a:off x="4460872" y="46781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623" name="Group 622">
              <a:extLst>
                <a:ext uri="{FF2B5EF4-FFF2-40B4-BE49-F238E27FC236}">
                  <a16:creationId xmlns:a16="http://schemas.microsoft.com/office/drawing/2014/main" id="{F35BA937-BC35-4845-AEFC-622DA5A43BE1}"/>
                </a:ext>
              </a:extLst>
            </p:cNvPr>
            <p:cNvGrpSpPr/>
            <p:nvPr/>
          </p:nvGrpSpPr>
          <p:grpSpPr>
            <a:xfrm rot="150308">
              <a:off x="2776732" y="1749618"/>
              <a:ext cx="903193" cy="3119954"/>
              <a:chOff x="2559532" y="1793381"/>
              <a:chExt cx="903193" cy="3119954"/>
            </a:xfrm>
          </p:grpSpPr>
          <p:sp>
            <p:nvSpPr>
              <p:cNvPr id="624" name="Freeform: Shape 623">
                <a:extLst>
                  <a:ext uri="{FF2B5EF4-FFF2-40B4-BE49-F238E27FC236}">
                    <a16:creationId xmlns:a16="http://schemas.microsoft.com/office/drawing/2014/main" id="{9167DDA0-8DA8-43BC-AF3E-B9510EFAC8B2}"/>
                  </a:ext>
                </a:extLst>
              </p:cNvPr>
              <p:cNvSpPr/>
              <p:nvPr/>
            </p:nvSpPr>
            <p:spPr>
              <a:xfrm>
                <a:off x="2559532" y="179338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5" name="Freeform: Shape 624">
                <a:extLst>
                  <a:ext uri="{FF2B5EF4-FFF2-40B4-BE49-F238E27FC236}">
                    <a16:creationId xmlns:a16="http://schemas.microsoft.com/office/drawing/2014/main" id="{DD857E29-7397-4F6B-BFC7-C767F4D5B914}"/>
                  </a:ext>
                </a:extLst>
              </p:cNvPr>
              <p:cNvSpPr/>
              <p:nvPr/>
            </p:nvSpPr>
            <p:spPr>
              <a:xfrm>
                <a:off x="2583608" y="197758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6" name="Freeform: Shape 625">
                <a:extLst>
                  <a:ext uri="{FF2B5EF4-FFF2-40B4-BE49-F238E27FC236}">
                    <a16:creationId xmlns:a16="http://schemas.microsoft.com/office/drawing/2014/main" id="{A6DE0263-0DCB-4AFA-A7D5-082BC8756C1F}"/>
                  </a:ext>
                </a:extLst>
              </p:cNvPr>
              <p:cNvSpPr/>
              <p:nvPr/>
            </p:nvSpPr>
            <p:spPr>
              <a:xfrm>
                <a:off x="2607684" y="216178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7" name="Freeform: Shape 626">
                <a:extLst>
                  <a:ext uri="{FF2B5EF4-FFF2-40B4-BE49-F238E27FC236}">
                    <a16:creationId xmlns:a16="http://schemas.microsoft.com/office/drawing/2014/main" id="{0F5EFD19-4A57-4B91-93A1-83DF302DC973}"/>
                  </a:ext>
                </a:extLst>
              </p:cNvPr>
              <p:cNvSpPr/>
              <p:nvPr/>
            </p:nvSpPr>
            <p:spPr>
              <a:xfrm>
                <a:off x="2631762" y="234598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8" name="Freeform: Shape 627">
                <a:extLst>
                  <a:ext uri="{FF2B5EF4-FFF2-40B4-BE49-F238E27FC236}">
                    <a16:creationId xmlns:a16="http://schemas.microsoft.com/office/drawing/2014/main" id="{2E8EBBC2-8200-4456-9FC0-0F965F31BB44}"/>
                  </a:ext>
                </a:extLst>
              </p:cNvPr>
              <p:cNvSpPr/>
              <p:nvPr/>
            </p:nvSpPr>
            <p:spPr>
              <a:xfrm>
                <a:off x="2655838" y="253018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9" name="Freeform: Shape 628">
                <a:extLst>
                  <a:ext uri="{FF2B5EF4-FFF2-40B4-BE49-F238E27FC236}">
                    <a16:creationId xmlns:a16="http://schemas.microsoft.com/office/drawing/2014/main" id="{EBF3A710-C8FE-48F5-96FC-4D582E7F2A95}"/>
                  </a:ext>
                </a:extLst>
              </p:cNvPr>
              <p:cNvSpPr/>
              <p:nvPr/>
            </p:nvSpPr>
            <p:spPr>
              <a:xfrm>
                <a:off x="2679915" y="271438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0" name="Freeform: Shape 629">
                <a:extLst>
                  <a:ext uri="{FF2B5EF4-FFF2-40B4-BE49-F238E27FC236}">
                    <a16:creationId xmlns:a16="http://schemas.microsoft.com/office/drawing/2014/main" id="{DD3028A4-C04E-4ABB-929D-A7539201E601}"/>
                  </a:ext>
                </a:extLst>
              </p:cNvPr>
              <p:cNvSpPr/>
              <p:nvPr/>
            </p:nvSpPr>
            <p:spPr>
              <a:xfrm>
                <a:off x="2703991" y="289858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1" name="Freeform: Shape 630">
                <a:extLst>
                  <a:ext uri="{FF2B5EF4-FFF2-40B4-BE49-F238E27FC236}">
                    <a16:creationId xmlns:a16="http://schemas.microsoft.com/office/drawing/2014/main" id="{9FE2C9A0-9CB2-4AFB-BD0B-71871AB4BD7E}"/>
                  </a:ext>
                </a:extLst>
              </p:cNvPr>
              <p:cNvSpPr/>
              <p:nvPr/>
            </p:nvSpPr>
            <p:spPr>
              <a:xfrm>
                <a:off x="2728067" y="308279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2" name="Freeform: Shape 631">
                <a:extLst>
                  <a:ext uri="{FF2B5EF4-FFF2-40B4-BE49-F238E27FC236}">
                    <a16:creationId xmlns:a16="http://schemas.microsoft.com/office/drawing/2014/main" id="{72AE07FF-86B1-49EB-9562-9E8C365FBCF1}"/>
                  </a:ext>
                </a:extLst>
              </p:cNvPr>
              <p:cNvSpPr/>
              <p:nvPr/>
            </p:nvSpPr>
            <p:spPr>
              <a:xfrm>
                <a:off x="2752144" y="326699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3" name="Freeform: Shape 632">
                <a:extLst>
                  <a:ext uri="{FF2B5EF4-FFF2-40B4-BE49-F238E27FC236}">
                    <a16:creationId xmlns:a16="http://schemas.microsoft.com/office/drawing/2014/main" id="{4B12DD65-070A-4122-8AB7-02165DF5673C}"/>
                  </a:ext>
                </a:extLst>
              </p:cNvPr>
              <p:cNvSpPr/>
              <p:nvPr/>
            </p:nvSpPr>
            <p:spPr>
              <a:xfrm>
                <a:off x="2776219" y="34511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4" name="Freeform: Shape 633">
                <a:extLst>
                  <a:ext uri="{FF2B5EF4-FFF2-40B4-BE49-F238E27FC236}">
                    <a16:creationId xmlns:a16="http://schemas.microsoft.com/office/drawing/2014/main" id="{45BF1B6C-2282-4ADC-AA43-372A1C3A25CB}"/>
                  </a:ext>
                </a:extLst>
              </p:cNvPr>
              <p:cNvSpPr/>
              <p:nvPr/>
            </p:nvSpPr>
            <p:spPr>
              <a:xfrm>
                <a:off x="2800295" y="363539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5" name="Freeform: Shape 634">
                <a:extLst>
                  <a:ext uri="{FF2B5EF4-FFF2-40B4-BE49-F238E27FC236}">
                    <a16:creationId xmlns:a16="http://schemas.microsoft.com/office/drawing/2014/main" id="{13A67935-CC82-48E9-A815-04F5BD39E8E8}"/>
                  </a:ext>
                </a:extLst>
              </p:cNvPr>
              <p:cNvSpPr/>
              <p:nvPr/>
            </p:nvSpPr>
            <p:spPr>
              <a:xfrm>
                <a:off x="2824371" y="381959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6" name="Freeform: Shape 635">
                <a:extLst>
                  <a:ext uri="{FF2B5EF4-FFF2-40B4-BE49-F238E27FC236}">
                    <a16:creationId xmlns:a16="http://schemas.microsoft.com/office/drawing/2014/main" id="{39D3C636-FD03-4148-9E2B-809D4E155B0E}"/>
                  </a:ext>
                </a:extLst>
              </p:cNvPr>
              <p:cNvSpPr/>
              <p:nvPr/>
            </p:nvSpPr>
            <p:spPr>
              <a:xfrm>
                <a:off x="2848448" y="400379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7" name="Freeform: Shape 636">
                <a:extLst>
                  <a:ext uri="{FF2B5EF4-FFF2-40B4-BE49-F238E27FC236}">
                    <a16:creationId xmlns:a16="http://schemas.microsoft.com/office/drawing/2014/main" id="{455DDB41-6210-48C8-976A-2B897BA7E6BB}"/>
                  </a:ext>
                </a:extLst>
              </p:cNvPr>
              <p:cNvSpPr/>
              <p:nvPr/>
            </p:nvSpPr>
            <p:spPr>
              <a:xfrm>
                <a:off x="2872523" y="418799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8" name="Freeform: Shape 637">
                <a:extLst>
                  <a:ext uri="{FF2B5EF4-FFF2-40B4-BE49-F238E27FC236}">
                    <a16:creationId xmlns:a16="http://schemas.microsoft.com/office/drawing/2014/main" id="{CA8C3170-4544-4567-97D6-799A1A9D9CA0}"/>
                  </a:ext>
                </a:extLst>
              </p:cNvPr>
              <p:cNvSpPr/>
              <p:nvPr/>
            </p:nvSpPr>
            <p:spPr>
              <a:xfrm>
                <a:off x="2896599" y="437219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39" name="Freeform: Shape 638">
                <a:extLst>
                  <a:ext uri="{FF2B5EF4-FFF2-40B4-BE49-F238E27FC236}">
                    <a16:creationId xmlns:a16="http://schemas.microsoft.com/office/drawing/2014/main" id="{E0472771-CF0A-4F7E-881C-ADF9C3E56984}"/>
                  </a:ext>
                </a:extLst>
              </p:cNvPr>
              <p:cNvSpPr/>
              <p:nvPr/>
            </p:nvSpPr>
            <p:spPr>
              <a:xfrm>
                <a:off x="2920675" y="455640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0" name="Freeform: Shape 639">
                <a:extLst>
                  <a:ext uri="{FF2B5EF4-FFF2-40B4-BE49-F238E27FC236}">
                    <a16:creationId xmlns:a16="http://schemas.microsoft.com/office/drawing/2014/main" id="{8610486A-3927-4002-82F8-216E4C4E4DF9}"/>
                  </a:ext>
                </a:extLst>
              </p:cNvPr>
              <p:cNvSpPr/>
              <p:nvPr/>
            </p:nvSpPr>
            <p:spPr>
              <a:xfrm>
                <a:off x="2861947" y="187163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1" name="Freeform: Shape 640">
                <a:extLst>
                  <a:ext uri="{FF2B5EF4-FFF2-40B4-BE49-F238E27FC236}">
                    <a16:creationId xmlns:a16="http://schemas.microsoft.com/office/drawing/2014/main" id="{A1F4D13E-1312-4D54-A49D-C22953D7046A}"/>
                  </a:ext>
                </a:extLst>
              </p:cNvPr>
              <p:cNvSpPr/>
              <p:nvPr/>
            </p:nvSpPr>
            <p:spPr>
              <a:xfrm>
                <a:off x="2889679" y="205532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2" name="Freeform: Shape 641">
                <a:extLst>
                  <a:ext uri="{FF2B5EF4-FFF2-40B4-BE49-F238E27FC236}">
                    <a16:creationId xmlns:a16="http://schemas.microsoft.com/office/drawing/2014/main" id="{6E1922A9-F623-4C53-9FFA-20472CEDC8E0}"/>
                  </a:ext>
                </a:extLst>
              </p:cNvPr>
              <p:cNvSpPr/>
              <p:nvPr/>
            </p:nvSpPr>
            <p:spPr>
              <a:xfrm>
                <a:off x="2917411" y="223901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3" name="Freeform: Shape 642">
                <a:extLst>
                  <a:ext uri="{FF2B5EF4-FFF2-40B4-BE49-F238E27FC236}">
                    <a16:creationId xmlns:a16="http://schemas.microsoft.com/office/drawing/2014/main" id="{369C12A6-3706-4DE0-8ABF-001C3336D802}"/>
                  </a:ext>
                </a:extLst>
              </p:cNvPr>
              <p:cNvSpPr/>
              <p:nvPr/>
            </p:nvSpPr>
            <p:spPr>
              <a:xfrm>
                <a:off x="2945143" y="242269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4" name="Freeform: Shape 643">
                <a:extLst>
                  <a:ext uri="{FF2B5EF4-FFF2-40B4-BE49-F238E27FC236}">
                    <a16:creationId xmlns:a16="http://schemas.microsoft.com/office/drawing/2014/main" id="{675B8677-C41C-40CD-A444-4EC2B59E396D}"/>
                  </a:ext>
                </a:extLst>
              </p:cNvPr>
              <p:cNvSpPr/>
              <p:nvPr/>
            </p:nvSpPr>
            <p:spPr>
              <a:xfrm>
                <a:off x="2972874" y="260638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5" name="Freeform: Shape 644">
                <a:extLst>
                  <a:ext uri="{FF2B5EF4-FFF2-40B4-BE49-F238E27FC236}">
                    <a16:creationId xmlns:a16="http://schemas.microsoft.com/office/drawing/2014/main" id="{8EDEF4B8-43B9-4B74-8A47-D6101C76CEBC}"/>
                  </a:ext>
                </a:extLst>
              </p:cNvPr>
              <p:cNvSpPr/>
              <p:nvPr/>
            </p:nvSpPr>
            <p:spPr>
              <a:xfrm>
                <a:off x="3000606" y="279007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6" name="Freeform: Shape 645">
                <a:extLst>
                  <a:ext uri="{FF2B5EF4-FFF2-40B4-BE49-F238E27FC236}">
                    <a16:creationId xmlns:a16="http://schemas.microsoft.com/office/drawing/2014/main" id="{00AB681A-4628-4BC2-BC46-38CE77002EAC}"/>
                  </a:ext>
                </a:extLst>
              </p:cNvPr>
              <p:cNvSpPr/>
              <p:nvPr/>
            </p:nvSpPr>
            <p:spPr>
              <a:xfrm>
                <a:off x="3028337" y="297375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7" name="Freeform: Shape 646">
                <a:extLst>
                  <a:ext uri="{FF2B5EF4-FFF2-40B4-BE49-F238E27FC236}">
                    <a16:creationId xmlns:a16="http://schemas.microsoft.com/office/drawing/2014/main" id="{E54177B1-E589-4504-9B1D-8BDC50F858FF}"/>
                  </a:ext>
                </a:extLst>
              </p:cNvPr>
              <p:cNvSpPr/>
              <p:nvPr/>
            </p:nvSpPr>
            <p:spPr>
              <a:xfrm>
                <a:off x="3056069" y="315744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8" name="Freeform: Shape 647">
                <a:extLst>
                  <a:ext uri="{FF2B5EF4-FFF2-40B4-BE49-F238E27FC236}">
                    <a16:creationId xmlns:a16="http://schemas.microsoft.com/office/drawing/2014/main" id="{A9F6A8C3-C769-40B0-A210-16BB750B4C0D}"/>
                  </a:ext>
                </a:extLst>
              </p:cNvPr>
              <p:cNvSpPr/>
              <p:nvPr/>
            </p:nvSpPr>
            <p:spPr>
              <a:xfrm>
                <a:off x="3083801" y="334113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49" name="Freeform: Shape 648">
                <a:extLst>
                  <a:ext uri="{FF2B5EF4-FFF2-40B4-BE49-F238E27FC236}">
                    <a16:creationId xmlns:a16="http://schemas.microsoft.com/office/drawing/2014/main" id="{80877837-B8C1-4C29-A411-5E0B03423472}"/>
                  </a:ext>
                </a:extLst>
              </p:cNvPr>
              <p:cNvSpPr/>
              <p:nvPr/>
            </p:nvSpPr>
            <p:spPr>
              <a:xfrm>
                <a:off x="3111533" y="352481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0" name="Freeform: Shape 649">
                <a:extLst>
                  <a:ext uri="{FF2B5EF4-FFF2-40B4-BE49-F238E27FC236}">
                    <a16:creationId xmlns:a16="http://schemas.microsoft.com/office/drawing/2014/main" id="{0B101537-F904-47BA-B527-894D90937861}"/>
                  </a:ext>
                </a:extLst>
              </p:cNvPr>
              <p:cNvSpPr/>
              <p:nvPr/>
            </p:nvSpPr>
            <p:spPr>
              <a:xfrm>
                <a:off x="3139265" y="370850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1" name="Freeform: Shape 650">
                <a:extLst>
                  <a:ext uri="{FF2B5EF4-FFF2-40B4-BE49-F238E27FC236}">
                    <a16:creationId xmlns:a16="http://schemas.microsoft.com/office/drawing/2014/main" id="{84BFCF5B-7C6C-434C-8A4C-BEEC88BD0F06}"/>
                  </a:ext>
                </a:extLst>
              </p:cNvPr>
              <p:cNvSpPr/>
              <p:nvPr/>
            </p:nvSpPr>
            <p:spPr>
              <a:xfrm>
                <a:off x="3166997" y="389219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2" name="Freeform: Shape 651">
                <a:extLst>
                  <a:ext uri="{FF2B5EF4-FFF2-40B4-BE49-F238E27FC236}">
                    <a16:creationId xmlns:a16="http://schemas.microsoft.com/office/drawing/2014/main" id="{04135F43-8123-4FD6-98FF-206BF078AEFA}"/>
                  </a:ext>
                </a:extLst>
              </p:cNvPr>
              <p:cNvSpPr/>
              <p:nvPr/>
            </p:nvSpPr>
            <p:spPr>
              <a:xfrm>
                <a:off x="3194728" y="407587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3" name="Freeform: Shape 652">
                <a:extLst>
                  <a:ext uri="{FF2B5EF4-FFF2-40B4-BE49-F238E27FC236}">
                    <a16:creationId xmlns:a16="http://schemas.microsoft.com/office/drawing/2014/main" id="{E13DDB7C-B673-4192-B745-55B7274D26E1}"/>
                  </a:ext>
                </a:extLst>
              </p:cNvPr>
              <p:cNvSpPr/>
              <p:nvPr/>
            </p:nvSpPr>
            <p:spPr>
              <a:xfrm>
                <a:off x="3222460" y="425956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4" name="Freeform: Shape 653">
                <a:extLst>
                  <a:ext uri="{FF2B5EF4-FFF2-40B4-BE49-F238E27FC236}">
                    <a16:creationId xmlns:a16="http://schemas.microsoft.com/office/drawing/2014/main" id="{5791BADB-B939-4ADE-BB0D-1E21E357E533}"/>
                  </a:ext>
                </a:extLst>
              </p:cNvPr>
              <p:cNvSpPr/>
              <p:nvPr/>
            </p:nvSpPr>
            <p:spPr>
              <a:xfrm>
                <a:off x="3250191" y="444324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5" name="Freeform: Shape 654">
                <a:extLst>
                  <a:ext uri="{FF2B5EF4-FFF2-40B4-BE49-F238E27FC236}">
                    <a16:creationId xmlns:a16="http://schemas.microsoft.com/office/drawing/2014/main" id="{C604C233-EC0F-49B3-BA74-AFC8EF2A541E}"/>
                  </a:ext>
                </a:extLst>
              </p:cNvPr>
              <p:cNvSpPr/>
              <p:nvPr/>
            </p:nvSpPr>
            <p:spPr>
              <a:xfrm>
                <a:off x="3277923" y="462693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pic>
        <p:nvPicPr>
          <p:cNvPr id="203" name="Picture 202">
            <a:extLst>
              <a:ext uri="{FF2B5EF4-FFF2-40B4-BE49-F238E27FC236}">
                <a16:creationId xmlns:a16="http://schemas.microsoft.com/office/drawing/2014/main" id="{CCE259ED-5001-497F-9028-9DA160350BA8}"/>
              </a:ext>
            </a:extLst>
          </p:cNvPr>
          <p:cNvPicPr>
            <a:picLocks noChangeAspect="1"/>
          </p:cNvPicPr>
          <p:nvPr/>
        </p:nvPicPr>
        <p:blipFill>
          <a:blip r:embed="rId2"/>
          <a:stretch>
            <a:fillRect/>
          </a:stretch>
        </p:blipFill>
        <p:spPr>
          <a:xfrm>
            <a:off x="8186041" y="6028872"/>
            <a:ext cx="1085182" cy="829128"/>
          </a:xfrm>
          <a:prstGeom prst="rect">
            <a:avLst/>
          </a:prstGeom>
        </p:spPr>
      </p:pic>
    </p:spTree>
    <p:extLst>
      <p:ext uri="{BB962C8B-B14F-4D97-AF65-F5344CB8AC3E}">
        <p14:creationId xmlns:p14="http://schemas.microsoft.com/office/powerpoint/2010/main" val="14849925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6" name="Group 475">
            <a:extLst>
              <a:ext uri="{FF2B5EF4-FFF2-40B4-BE49-F238E27FC236}">
                <a16:creationId xmlns:a16="http://schemas.microsoft.com/office/drawing/2014/main" id="{614E9A45-DDA5-4217-8D72-657B5F3D46CE}"/>
              </a:ext>
            </a:extLst>
          </p:cNvPr>
          <p:cNvGrpSpPr/>
          <p:nvPr/>
        </p:nvGrpSpPr>
        <p:grpSpPr>
          <a:xfrm>
            <a:off x="436419" y="2535090"/>
            <a:ext cx="8390887" cy="3978421"/>
            <a:chOff x="27297" y="1307949"/>
            <a:chExt cx="9061414" cy="4772130"/>
          </a:xfrm>
        </p:grpSpPr>
        <p:sp>
          <p:nvSpPr>
            <p:cNvPr id="477" name="Freeform 5">
              <a:extLst>
                <a:ext uri="{FF2B5EF4-FFF2-40B4-BE49-F238E27FC236}">
                  <a16:creationId xmlns:a16="http://schemas.microsoft.com/office/drawing/2014/main" id="{F1E356FE-527B-43C6-9EA8-89781229A6E3}"/>
                </a:ext>
              </a:extLst>
            </p:cNvPr>
            <p:cNvSpPr/>
            <p:nvPr/>
          </p:nvSpPr>
          <p:spPr>
            <a:xfrm>
              <a:off x="42730" y="1333144"/>
              <a:ext cx="9034580" cy="4308421"/>
            </a:xfrm>
            <a:custGeom>
              <a:avLst/>
              <a:gdLst>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589376 w 8998721"/>
                <a:gd name="connsiteY67" fmla="*/ 504202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785077 w 9034580"/>
                <a:gd name="connsiteY34" fmla="*/ 3213219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275512 w 9034580"/>
                <a:gd name="connsiteY31" fmla="*/ 3678294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64141 w 9034580"/>
                <a:gd name="connsiteY31" fmla="*/ 3633303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7159868 w 9034580"/>
                <a:gd name="connsiteY25" fmla="*/ 417545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280521"/>
                <a:gd name="connsiteX1" fmla="*/ 1281869 w 9034580"/>
                <a:gd name="connsiteY1" fmla="*/ 3110669 h 4280521"/>
                <a:gd name="connsiteX2" fmla="*/ 1529697 w 9034580"/>
                <a:gd name="connsiteY2" fmla="*/ 3213219 h 4280521"/>
                <a:gd name="connsiteX3" fmla="*/ 1726250 w 9034580"/>
                <a:gd name="connsiteY3" fmla="*/ 3298677 h 4280521"/>
                <a:gd name="connsiteX4" fmla="*/ 2016807 w 9034580"/>
                <a:gd name="connsiteY4" fmla="*/ 3520867 h 4280521"/>
                <a:gd name="connsiteX5" fmla="*/ 2256090 w 9034580"/>
                <a:gd name="connsiteY5" fmla="*/ 3606325 h 4280521"/>
                <a:gd name="connsiteX6" fmla="*/ 2538101 w 9034580"/>
                <a:gd name="connsiteY6" fmla="*/ 3640508 h 4280521"/>
                <a:gd name="connsiteX7" fmla="*/ 2820112 w 9034580"/>
                <a:gd name="connsiteY7" fmla="*/ 3666146 h 4280521"/>
                <a:gd name="connsiteX8" fmla="*/ 3050849 w 9034580"/>
                <a:gd name="connsiteY8" fmla="*/ 3674692 h 4280521"/>
                <a:gd name="connsiteX9" fmla="*/ 3273039 w 9034580"/>
                <a:gd name="connsiteY9" fmla="*/ 3691783 h 4280521"/>
                <a:gd name="connsiteX10" fmla="*/ 3520867 w 9034580"/>
                <a:gd name="connsiteY10" fmla="*/ 3674692 h 4280521"/>
                <a:gd name="connsiteX11" fmla="*/ 3751604 w 9034580"/>
                <a:gd name="connsiteY11" fmla="*/ 3683237 h 4280521"/>
                <a:gd name="connsiteX12" fmla="*/ 3931065 w 9034580"/>
                <a:gd name="connsiteY12" fmla="*/ 3683237 h 4280521"/>
                <a:gd name="connsiteX13" fmla="*/ 4042161 w 9034580"/>
                <a:gd name="connsiteY13" fmla="*/ 3777241 h 4280521"/>
                <a:gd name="connsiteX14" fmla="*/ 4059252 w 9034580"/>
                <a:gd name="connsiteY14" fmla="*/ 3862699 h 4280521"/>
                <a:gd name="connsiteX15" fmla="*/ 4144710 w 9034580"/>
                <a:gd name="connsiteY15" fmla="*/ 3931065 h 4280521"/>
                <a:gd name="connsiteX16" fmla="*/ 4315626 w 9034580"/>
                <a:gd name="connsiteY16" fmla="*/ 4033615 h 4280521"/>
                <a:gd name="connsiteX17" fmla="*/ 4443813 w 9034580"/>
                <a:gd name="connsiteY17" fmla="*/ 4119073 h 4280521"/>
                <a:gd name="connsiteX18" fmla="*/ 4725824 w 9034580"/>
                <a:gd name="connsiteY18" fmla="*/ 4170348 h 4280521"/>
                <a:gd name="connsiteX19" fmla="*/ 5204389 w 9034580"/>
                <a:gd name="connsiteY19" fmla="*/ 4187439 h 4280521"/>
                <a:gd name="connsiteX20" fmla="*/ 5375305 w 9034580"/>
                <a:gd name="connsiteY20" fmla="*/ 4144710 h 4280521"/>
                <a:gd name="connsiteX21" fmla="*/ 5785503 w 9034580"/>
                <a:gd name="connsiteY21" fmla="*/ 4161802 h 4280521"/>
                <a:gd name="connsiteX22" fmla="*/ 5999148 w 9034580"/>
                <a:gd name="connsiteY22" fmla="*/ 4127619 h 4280521"/>
                <a:gd name="connsiteX23" fmla="*/ 6281159 w 9034580"/>
                <a:gd name="connsiteY23" fmla="*/ 3913974 h 4280521"/>
                <a:gd name="connsiteX24" fmla="*/ 7084631 w 9034580"/>
                <a:gd name="connsiteY24" fmla="*/ 4280521 h 4280521"/>
                <a:gd name="connsiteX25" fmla="*/ 7159868 w 9034580"/>
                <a:gd name="connsiteY25" fmla="*/ 4175459 h 4280521"/>
                <a:gd name="connsiteX26" fmla="*/ 7405602 w 9034580"/>
                <a:gd name="connsiteY26" fmla="*/ 4139600 h 4280521"/>
                <a:gd name="connsiteX27" fmla="*/ 7513763 w 9034580"/>
                <a:gd name="connsiteY27" fmla="*/ 4068719 h 4280521"/>
                <a:gd name="connsiteX28" fmla="*/ 7628797 w 9034580"/>
                <a:gd name="connsiteY28" fmla="*/ 3961981 h 4280521"/>
                <a:gd name="connsiteX29" fmla="*/ 7788822 w 9034580"/>
                <a:gd name="connsiteY29" fmla="*/ 3908612 h 4280521"/>
                <a:gd name="connsiteX30" fmla="*/ 7809013 w 9034580"/>
                <a:gd name="connsiteY30" fmla="*/ 3830862 h 4280521"/>
                <a:gd name="connsiteX31" fmla="*/ 7828282 w 9034580"/>
                <a:gd name="connsiteY31" fmla="*/ 3713985 h 4280521"/>
                <a:gd name="connsiteX32" fmla="*/ 8275512 w 9034580"/>
                <a:gd name="connsiteY32" fmla="*/ 3678294 h 4280521"/>
                <a:gd name="connsiteX33" fmla="*/ 8321761 w 9034580"/>
                <a:gd name="connsiteY33" fmla="*/ 3637660 h 4280521"/>
                <a:gd name="connsiteX34" fmla="*/ 8541439 w 9034580"/>
                <a:gd name="connsiteY34" fmla="*/ 3631627 h 4280521"/>
                <a:gd name="connsiteX35" fmla="*/ 8883689 w 9034580"/>
                <a:gd name="connsiteY35" fmla="*/ 3634560 h 4280521"/>
                <a:gd name="connsiteX36" fmla="*/ 9034580 w 9034580"/>
                <a:gd name="connsiteY36" fmla="*/ 3633722 h 4280521"/>
                <a:gd name="connsiteX37" fmla="*/ 5794049 w 9034580"/>
                <a:gd name="connsiteY37" fmla="*/ 136733 h 4280521"/>
                <a:gd name="connsiteX38" fmla="*/ 5742774 w 9034580"/>
                <a:gd name="connsiteY38" fmla="*/ 119641 h 4280521"/>
                <a:gd name="connsiteX39" fmla="*/ 5648770 w 9034580"/>
                <a:gd name="connsiteY39" fmla="*/ 145278 h 4280521"/>
                <a:gd name="connsiteX40" fmla="*/ 5546221 w 9034580"/>
                <a:gd name="connsiteY40" fmla="*/ 222191 h 4280521"/>
                <a:gd name="connsiteX41" fmla="*/ 5435125 w 9034580"/>
                <a:gd name="connsiteY41" fmla="*/ 247828 h 4280521"/>
                <a:gd name="connsiteX42" fmla="*/ 5383850 w 9034580"/>
                <a:gd name="connsiteY42" fmla="*/ 316194 h 4280521"/>
                <a:gd name="connsiteX43" fmla="*/ 5306938 w 9034580"/>
                <a:gd name="connsiteY43" fmla="*/ 358923 h 4280521"/>
                <a:gd name="connsiteX44" fmla="*/ 5195843 w 9034580"/>
                <a:gd name="connsiteY44" fmla="*/ 401652 h 4280521"/>
                <a:gd name="connsiteX45" fmla="*/ 5101839 w 9034580"/>
                <a:gd name="connsiteY45" fmla="*/ 401652 h 4280521"/>
                <a:gd name="connsiteX46" fmla="*/ 5024927 w 9034580"/>
                <a:gd name="connsiteY46" fmla="*/ 401652 h 4280521"/>
                <a:gd name="connsiteX47" fmla="*/ 4905286 w 9034580"/>
                <a:gd name="connsiteY47" fmla="*/ 418744 h 4280521"/>
                <a:gd name="connsiteX48" fmla="*/ 4708733 w 9034580"/>
                <a:gd name="connsiteY48" fmla="*/ 470019 h 4280521"/>
                <a:gd name="connsiteX49" fmla="*/ 4580546 w 9034580"/>
                <a:gd name="connsiteY49" fmla="*/ 470019 h 4280521"/>
                <a:gd name="connsiteX50" fmla="*/ 4477996 w 9034580"/>
                <a:gd name="connsiteY50" fmla="*/ 521293 h 4280521"/>
                <a:gd name="connsiteX51" fmla="*/ 4460905 w 9034580"/>
                <a:gd name="connsiteY51" fmla="*/ 589660 h 4280521"/>
                <a:gd name="connsiteX52" fmla="*/ 4401084 w 9034580"/>
                <a:gd name="connsiteY52" fmla="*/ 632389 h 4280521"/>
                <a:gd name="connsiteX53" fmla="*/ 4230168 w 9034580"/>
                <a:gd name="connsiteY53" fmla="*/ 658026 h 4280521"/>
                <a:gd name="connsiteX54" fmla="*/ 4119073 w 9034580"/>
                <a:gd name="connsiteY54" fmla="*/ 675118 h 4280521"/>
                <a:gd name="connsiteX55" fmla="*/ 4016523 w 9034580"/>
                <a:gd name="connsiteY55" fmla="*/ 675118 h 4280521"/>
                <a:gd name="connsiteX56" fmla="*/ 3871245 w 9034580"/>
                <a:gd name="connsiteY56" fmla="*/ 683663 h 4280521"/>
                <a:gd name="connsiteX57" fmla="*/ 3777241 w 9034580"/>
                <a:gd name="connsiteY57" fmla="*/ 658026 h 4280521"/>
                <a:gd name="connsiteX58" fmla="*/ 3700329 w 9034580"/>
                <a:gd name="connsiteY58" fmla="*/ 640935 h 4280521"/>
                <a:gd name="connsiteX59" fmla="*/ 3649054 w 9034580"/>
                <a:gd name="connsiteY59" fmla="*/ 572568 h 4280521"/>
                <a:gd name="connsiteX60" fmla="*/ 3606325 w 9034580"/>
                <a:gd name="connsiteY60" fmla="*/ 495656 h 4280521"/>
                <a:gd name="connsiteX61" fmla="*/ 3503776 w 9034580"/>
                <a:gd name="connsiteY61" fmla="*/ 487110 h 4280521"/>
                <a:gd name="connsiteX62" fmla="*/ 3324314 w 9034580"/>
                <a:gd name="connsiteY62" fmla="*/ 512748 h 4280521"/>
                <a:gd name="connsiteX63" fmla="*/ 3238856 w 9034580"/>
                <a:gd name="connsiteY63" fmla="*/ 512748 h 4280521"/>
                <a:gd name="connsiteX64" fmla="*/ 3136307 w 9034580"/>
                <a:gd name="connsiteY64" fmla="*/ 512748 h 4280521"/>
                <a:gd name="connsiteX65" fmla="*/ 3008120 w 9034580"/>
                <a:gd name="connsiteY65" fmla="*/ 487110 h 4280521"/>
                <a:gd name="connsiteX66" fmla="*/ 2871387 w 9034580"/>
                <a:gd name="connsiteY66" fmla="*/ 487110 h 4280521"/>
                <a:gd name="connsiteX67" fmla="*/ 2734654 w 9034580"/>
                <a:gd name="connsiteY67" fmla="*/ 504202 h 4280521"/>
                <a:gd name="connsiteX68" fmla="*/ 2589376 w 9034580"/>
                <a:gd name="connsiteY68" fmla="*/ 504202 h 4280521"/>
                <a:gd name="connsiteX69" fmla="*/ 2401368 w 9034580"/>
                <a:gd name="connsiteY69" fmla="*/ 401652 h 4280521"/>
                <a:gd name="connsiteX70" fmla="*/ 2187723 w 9034580"/>
                <a:gd name="connsiteY70" fmla="*/ 307649 h 4280521"/>
                <a:gd name="connsiteX71" fmla="*/ 2119357 w 9034580"/>
                <a:gd name="connsiteY71" fmla="*/ 205099 h 4280521"/>
                <a:gd name="connsiteX72" fmla="*/ 1956987 w 9034580"/>
                <a:gd name="connsiteY72" fmla="*/ 136733 h 4280521"/>
                <a:gd name="connsiteX73" fmla="*/ 1760434 w 9034580"/>
                <a:gd name="connsiteY73" fmla="*/ 136733 h 4280521"/>
                <a:gd name="connsiteX74" fmla="*/ 1606609 w 9034580"/>
                <a:gd name="connsiteY74" fmla="*/ 102549 h 4280521"/>
                <a:gd name="connsiteX75" fmla="*/ 1392964 w 9034580"/>
                <a:gd name="connsiteY75" fmla="*/ 94004 h 4280521"/>
                <a:gd name="connsiteX76" fmla="*/ 1179320 w 9034580"/>
                <a:gd name="connsiteY76" fmla="*/ 42729 h 4280521"/>
                <a:gd name="connsiteX77" fmla="*/ 991312 w 9034580"/>
                <a:gd name="connsiteY77" fmla="*/ 42729 h 4280521"/>
                <a:gd name="connsiteX78" fmla="*/ 803305 w 9034580"/>
                <a:gd name="connsiteY78" fmla="*/ 42729 h 4280521"/>
                <a:gd name="connsiteX79" fmla="*/ 615297 w 9034580"/>
                <a:gd name="connsiteY79" fmla="*/ 0 h 4280521"/>
                <a:gd name="connsiteX80" fmla="*/ 401652 w 9034580"/>
                <a:gd name="connsiteY80" fmla="*/ 0 h 4280521"/>
                <a:gd name="connsiteX81" fmla="*/ 162370 w 9034580"/>
                <a:gd name="connsiteY81" fmla="*/ 17092 h 4280521"/>
                <a:gd name="connsiteX82" fmla="*/ 0 w 9034580"/>
                <a:gd name="connsiteY82" fmla="*/ 42729 h 4280521"/>
                <a:gd name="connsiteX83" fmla="*/ 991312 w 9034580"/>
                <a:gd name="connsiteY83" fmla="*/ 3102123 h 42805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5999148 w 9034580"/>
                <a:gd name="connsiteY22" fmla="*/ 4127619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9034580" h="4308421">
                  <a:moveTo>
                    <a:pt x="991312" y="3102123"/>
                  </a:moveTo>
                  <a:lnTo>
                    <a:pt x="1147398" y="3245140"/>
                  </a:lnTo>
                  <a:lnTo>
                    <a:pt x="1493838" y="3383549"/>
                  </a:lnTo>
                  <a:lnTo>
                    <a:pt x="1717285" y="3495900"/>
                  </a:lnTo>
                  <a:lnTo>
                    <a:pt x="2016807" y="3520867"/>
                  </a:lnTo>
                  <a:lnTo>
                    <a:pt x="2256090" y="3606325"/>
                  </a:lnTo>
                  <a:lnTo>
                    <a:pt x="2538101" y="3640508"/>
                  </a:lnTo>
                  <a:lnTo>
                    <a:pt x="2820112" y="3666146"/>
                  </a:lnTo>
                  <a:lnTo>
                    <a:pt x="3050849" y="3674692"/>
                  </a:lnTo>
                  <a:lnTo>
                    <a:pt x="3273039" y="3691783"/>
                  </a:lnTo>
                  <a:lnTo>
                    <a:pt x="3520867" y="3674692"/>
                  </a:lnTo>
                  <a:lnTo>
                    <a:pt x="3751604" y="3683237"/>
                  </a:lnTo>
                  <a:lnTo>
                    <a:pt x="3931065" y="3683237"/>
                  </a:lnTo>
                  <a:lnTo>
                    <a:pt x="4042161" y="3777241"/>
                  </a:lnTo>
                  <a:lnTo>
                    <a:pt x="5350170" y="3737194"/>
                  </a:lnTo>
                  <a:lnTo>
                    <a:pt x="5435627" y="3832453"/>
                  </a:lnTo>
                  <a:lnTo>
                    <a:pt x="5543791" y="3926039"/>
                  </a:lnTo>
                  <a:lnTo>
                    <a:pt x="5716801" y="3975638"/>
                  </a:lnTo>
                  <a:lnTo>
                    <a:pt x="5828483" y="4089666"/>
                  </a:lnTo>
                  <a:lnTo>
                    <a:pt x="6091895" y="4160545"/>
                  </a:lnTo>
                  <a:lnTo>
                    <a:pt x="6253846" y="4216427"/>
                  </a:lnTo>
                  <a:lnTo>
                    <a:pt x="6475785" y="4251449"/>
                  </a:lnTo>
                  <a:lnTo>
                    <a:pt x="6617713" y="4253125"/>
                  </a:lnTo>
                  <a:lnTo>
                    <a:pt x="6783182" y="4308421"/>
                  </a:lnTo>
                  <a:lnTo>
                    <a:pt x="7084631" y="4280521"/>
                  </a:lnTo>
                  <a:lnTo>
                    <a:pt x="7159868" y="4175459"/>
                  </a:lnTo>
                  <a:lnTo>
                    <a:pt x="7405602" y="4139600"/>
                  </a:lnTo>
                  <a:lnTo>
                    <a:pt x="7513763" y="4068719"/>
                  </a:lnTo>
                  <a:lnTo>
                    <a:pt x="7628797" y="3961981"/>
                  </a:lnTo>
                  <a:lnTo>
                    <a:pt x="7788822" y="3908612"/>
                  </a:lnTo>
                  <a:lnTo>
                    <a:pt x="7809013" y="3830862"/>
                  </a:lnTo>
                  <a:lnTo>
                    <a:pt x="7828282" y="3713985"/>
                  </a:lnTo>
                  <a:lnTo>
                    <a:pt x="8275512" y="3678294"/>
                  </a:lnTo>
                  <a:lnTo>
                    <a:pt x="8321761" y="3637660"/>
                  </a:lnTo>
                  <a:lnTo>
                    <a:pt x="8541439" y="3631627"/>
                  </a:lnTo>
                  <a:lnTo>
                    <a:pt x="8883689" y="3634560"/>
                  </a:lnTo>
                  <a:lnTo>
                    <a:pt x="9034580" y="3633722"/>
                  </a:lnTo>
                  <a:lnTo>
                    <a:pt x="5794049" y="136733"/>
                  </a:lnTo>
                  <a:lnTo>
                    <a:pt x="5742774" y="119641"/>
                  </a:lnTo>
                  <a:lnTo>
                    <a:pt x="5648770" y="145278"/>
                  </a:lnTo>
                  <a:lnTo>
                    <a:pt x="5546221" y="222191"/>
                  </a:lnTo>
                  <a:lnTo>
                    <a:pt x="5435125" y="247828"/>
                  </a:lnTo>
                  <a:lnTo>
                    <a:pt x="5383850" y="316194"/>
                  </a:lnTo>
                  <a:lnTo>
                    <a:pt x="5306938" y="358923"/>
                  </a:lnTo>
                  <a:lnTo>
                    <a:pt x="5195843" y="401652"/>
                  </a:lnTo>
                  <a:lnTo>
                    <a:pt x="5101839" y="401652"/>
                  </a:lnTo>
                  <a:lnTo>
                    <a:pt x="5024927" y="401652"/>
                  </a:lnTo>
                  <a:lnTo>
                    <a:pt x="4905286" y="418744"/>
                  </a:lnTo>
                  <a:lnTo>
                    <a:pt x="4708733" y="470019"/>
                  </a:lnTo>
                  <a:lnTo>
                    <a:pt x="4580546" y="470019"/>
                  </a:lnTo>
                  <a:lnTo>
                    <a:pt x="4477996" y="521293"/>
                  </a:lnTo>
                  <a:lnTo>
                    <a:pt x="4460905" y="589660"/>
                  </a:lnTo>
                  <a:lnTo>
                    <a:pt x="4401084" y="632389"/>
                  </a:lnTo>
                  <a:lnTo>
                    <a:pt x="4230168" y="658026"/>
                  </a:lnTo>
                  <a:lnTo>
                    <a:pt x="4119073" y="675118"/>
                  </a:lnTo>
                  <a:lnTo>
                    <a:pt x="4016523" y="675118"/>
                  </a:lnTo>
                  <a:lnTo>
                    <a:pt x="3871245" y="683663"/>
                  </a:lnTo>
                  <a:lnTo>
                    <a:pt x="3777241" y="658026"/>
                  </a:lnTo>
                  <a:lnTo>
                    <a:pt x="3700329" y="640935"/>
                  </a:lnTo>
                  <a:lnTo>
                    <a:pt x="3649054" y="572568"/>
                  </a:lnTo>
                  <a:lnTo>
                    <a:pt x="3606325" y="495656"/>
                  </a:lnTo>
                  <a:lnTo>
                    <a:pt x="3503776" y="487110"/>
                  </a:lnTo>
                  <a:lnTo>
                    <a:pt x="3324314" y="512748"/>
                  </a:lnTo>
                  <a:lnTo>
                    <a:pt x="3238856" y="512748"/>
                  </a:lnTo>
                  <a:lnTo>
                    <a:pt x="3136307" y="512748"/>
                  </a:lnTo>
                  <a:lnTo>
                    <a:pt x="3008120" y="487110"/>
                  </a:lnTo>
                  <a:lnTo>
                    <a:pt x="2871387" y="487110"/>
                  </a:lnTo>
                  <a:lnTo>
                    <a:pt x="2734654" y="504202"/>
                  </a:lnTo>
                  <a:lnTo>
                    <a:pt x="2589376" y="504202"/>
                  </a:lnTo>
                  <a:lnTo>
                    <a:pt x="2401368" y="401652"/>
                  </a:lnTo>
                  <a:lnTo>
                    <a:pt x="2187723" y="307649"/>
                  </a:lnTo>
                  <a:lnTo>
                    <a:pt x="2119357" y="205099"/>
                  </a:lnTo>
                  <a:lnTo>
                    <a:pt x="1956987" y="136733"/>
                  </a:lnTo>
                  <a:lnTo>
                    <a:pt x="1760434" y="136733"/>
                  </a:lnTo>
                  <a:lnTo>
                    <a:pt x="1606609" y="102549"/>
                  </a:lnTo>
                  <a:lnTo>
                    <a:pt x="1392964" y="94004"/>
                  </a:lnTo>
                  <a:lnTo>
                    <a:pt x="1179320" y="42729"/>
                  </a:lnTo>
                  <a:lnTo>
                    <a:pt x="991312" y="42729"/>
                  </a:lnTo>
                  <a:lnTo>
                    <a:pt x="803305" y="42729"/>
                  </a:lnTo>
                  <a:lnTo>
                    <a:pt x="615297" y="0"/>
                  </a:lnTo>
                  <a:lnTo>
                    <a:pt x="401652" y="0"/>
                  </a:lnTo>
                  <a:lnTo>
                    <a:pt x="162370" y="17092"/>
                  </a:lnTo>
                  <a:lnTo>
                    <a:pt x="0" y="42729"/>
                  </a:lnTo>
                  <a:lnTo>
                    <a:pt x="991312" y="3102123"/>
                  </a:lnTo>
                  <a:close/>
                </a:path>
              </a:pathLst>
            </a:custGeom>
            <a:solidFill>
              <a:srgbClr val="69AF5D"/>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8" name="Freeform 6">
              <a:extLst>
                <a:ext uri="{FF2B5EF4-FFF2-40B4-BE49-F238E27FC236}">
                  <a16:creationId xmlns:a16="http://schemas.microsoft.com/office/drawing/2014/main" id="{F3325119-F313-46FA-8CBC-4A84CFE12D8D}"/>
                </a:ext>
              </a:extLst>
            </p:cNvPr>
            <p:cNvSpPr/>
            <p:nvPr/>
          </p:nvSpPr>
          <p:spPr>
            <a:xfrm rot="904742">
              <a:off x="1658054" y="2497815"/>
              <a:ext cx="698500" cy="246877"/>
            </a:xfrm>
            <a:custGeom>
              <a:avLst/>
              <a:gdLst>
                <a:gd name="connsiteX0" fmla="*/ 0 w 711200"/>
                <a:gd name="connsiteY0" fmla="*/ 0 h 495300"/>
                <a:gd name="connsiteX1" fmla="*/ 25400 w 711200"/>
                <a:gd name="connsiteY1" fmla="*/ 133350 h 495300"/>
                <a:gd name="connsiteX2" fmla="*/ 50800 w 711200"/>
                <a:gd name="connsiteY2" fmla="*/ 266700 h 495300"/>
                <a:gd name="connsiteX3" fmla="*/ 50800 w 711200"/>
                <a:gd name="connsiteY3" fmla="*/ 361950 h 495300"/>
                <a:gd name="connsiteX4" fmla="*/ 44450 w 711200"/>
                <a:gd name="connsiteY4" fmla="*/ 431800 h 495300"/>
                <a:gd name="connsiteX5" fmla="*/ 25400 w 711200"/>
                <a:gd name="connsiteY5" fmla="*/ 495300 h 495300"/>
                <a:gd name="connsiteX6" fmla="*/ 177800 w 711200"/>
                <a:gd name="connsiteY6" fmla="*/ 425450 h 495300"/>
                <a:gd name="connsiteX7" fmla="*/ 342900 w 711200"/>
                <a:gd name="connsiteY7" fmla="*/ 419100 h 495300"/>
                <a:gd name="connsiteX8" fmla="*/ 406400 w 711200"/>
                <a:gd name="connsiteY8" fmla="*/ 425450 h 495300"/>
                <a:gd name="connsiteX9" fmla="*/ 527050 w 711200"/>
                <a:gd name="connsiteY9" fmla="*/ 457200 h 495300"/>
                <a:gd name="connsiteX10" fmla="*/ 628650 w 711200"/>
                <a:gd name="connsiteY10" fmla="*/ 463550 h 495300"/>
                <a:gd name="connsiteX11" fmla="*/ 666750 w 711200"/>
                <a:gd name="connsiteY11" fmla="*/ 469900 h 495300"/>
                <a:gd name="connsiteX12" fmla="*/ 711200 w 711200"/>
                <a:gd name="connsiteY12" fmla="*/ 495300 h 495300"/>
                <a:gd name="connsiteX13" fmla="*/ 635000 w 711200"/>
                <a:gd name="connsiteY13" fmla="*/ 330200 h 495300"/>
                <a:gd name="connsiteX14" fmla="*/ 571500 w 711200"/>
                <a:gd name="connsiteY14" fmla="*/ 241300 h 495300"/>
                <a:gd name="connsiteX15" fmla="*/ 419100 w 711200"/>
                <a:gd name="connsiteY15" fmla="*/ 190500 h 495300"/>
                <a:gd name="connsiteX16" fmla="*/ 304800 w 711200"/>
                <a:gd name="connsiteY16" fmla="*/ 133350 h 495300"/>
                <a:gd name="connsiteX17" fmla="*/ 234950 w 711200"/>
                <a:gd name="connsiteY17" fmla="*/ 190500 h 495300"/>
                <a:gd name="connsiteX18" fmla="*/ 222250 w 711200"/>
                <a:gd name="connsiteY18" fmla="*/ 146050 h 495300"/>
                <a:gd name="connsiteX19" fmla="*/ 152400 w 711200"/>
                <a:gd name="connsiteY19" fmla="*/ 101600 h 495300"/>
                <a:gd name="connsiteX20" fmla="*/ 152400 w 711200"/>
                <a:gd name="connsiteY20" fmla="*/ 101600 h 495300"/>
                <a:gd name="connsiteX21" fmla="*/ 95250 w 711200"/>
                <a:gd name="connsiteY21" fmla="*/ 50800 h 495300"/>
                <a:gd name="connsiteX22" fmla="*/ 57150 w 711200"/>
                <a:gd name="connsiteY22" fmla="*/ 50800 h 495300"/>
                <a:gd name="connsiteX23" fmla="*/ 0 w 711200"/>
                <a:gd name="connsiteY23" fmla="*/ 0 h 495300"/>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44450 w 698500"/>
                <a:gd name="connsiteY22" fmla="*/ 254464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8500" h="698964">
                  <a:moveTo>
                    <a:pt x="0" y="0"/>
                  </a:moveTo>
                  <a:cubicBezTo>
                    <a:pt x="4233" y="112338"/>
                    <a:pt x="6350" y="258620"/>
                    <a:pt x="12700" y="337014"/>
                  </a:cubicBezTo>
                  <a:cubicBezTo>
                    <a:pt x="19050" y="415408"/>
                    <a:pt x="29633" y="425914"/>
                    <a:pt x="38100" y="470364"/>
                  </a:cubicBezTo>
                  <a:lnTo>
                    <a:pt x="38100" y="565614"/>
                  </a:lnTo>
                  <a:lnTo>
                    <a:pt x="31750" y="635464"/>
                  </a:lnTo>
                  <a:lnTo>
                    <a:pt x="12700" y="698964"/>
                  </a:lnTo>
                  <a:lnTo>
                    <a:pt x="165100" y="629114"/>
                  </a:lnTo>
                  <a:lnTo>
                    <a:pt x="330200" y="622764"/>
                  </a:lnTo>
                  <a:lnTo>
                    <a:pt x="393700" y="629114"/>
                  </a:lnTo>
                  <a:lnTo>
                    <a:pt x="514350" y="660864"/>
                  </a:lnTo>
                  <a:lnTo>
                    <a:pt x="615950" y="667214"/>
                  </a:lnTo>
                  <a:lnTo>
                    <a:pt x="654050" y="673564"/>
                  </a:lnTo>
                  <a:lnTo>
                    <a:pt x="698500" y="698964"/>
                  </a:lnTo>
                  <a:lnTo>
                    <a:pt x="622300" y="533864"/>
                  </a:lnTo>
                  <a:cubicBezTo>
                    <a:pt x="584200" y="522746"/>
                    <a:pt x="527050" y="567171"/>
                    <a:pt x="508000" y="500509"/>
                  </a:cubicBezTo>
                  <a:lnTo>
                    <a:pt x="444500" y="338619"/>
                  </a:lnTo>
                  <a:lnTo>
                    <a:pt x="292100" y="485133"/>
                  </a:lnTo>
                  <a:lnTo>
                    <a:pt x="222250" y="394164"/>
                  </a:lnTo>
                  <a:lnTo>
                    <a:pt x="209550" y="423774"/>
                  </a:lnTo>
                  <a:cubicBezTo>
                    <a:pt x="186267" y="408957"/>
                    <a:pt x="160866" y="408333"/>
                    <a:pt x="139700" y="407096"/>
                  </a:cubicBezTo>
                  <a:cubicBezTo>
                    <a:pt x="118534" y="405859"/>
                    <a:pt x="92075" y="441793"/>
                    <a:pt x="82550" y="416354"/>
                  </a:cubicBezTo>
                  <a:cubicBezTo>
                    <a:pt x="73025" y="390915"/>
                    <a:pt x="82550" y="308427"/>
                    <a:pt x="82550" y="254464"/>
                  </a:cubicBezTo>
                  <a:lnTo>
                    <a:pt x="57150" y="189661"/>
                  </a:lnTo>
                  <a:lnTo>
                    <a:pt x="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9" name="Freeform 4">
              <a:extLst>
                <a:ext uri="{FF2B5EF4-FFF2-40B4-BE49-F238E27FC236}">
                  <a16:creationId xmlns:a16="http://schemas.microsoft.com/office/drawing/2014/main" id="{AE8EE6F2-5DAC-4B5A-8CAA-D09AEEBD2C2C}"/>
                </a:ext>
              </a:extLst>
            </p:cNvPr>
            <p:cNvSpPr/>
            <p:nvPr/>
          </p:nvSpPr>
          <p:spPr>
            <a:xfrm>
              <a:off x="1878203" y="4136034"/>
              <a:ext cx="437800" cy="256469"/>
            </a:xfrm>
            <a:custGeom>
              <a:avLst/>
              <a:gdLst>
                <a:gd name="connsiteX0" fmla="*/ 228600 w 787400"/>
                <a:gd name="connsiteY0" fmla="*/ 0 h 603250"/>
                <a:gd name="connsiteX1" fmla="*/ 146050 w 787400"/>
                <a:gd name="connsiteY1" fmla="*/ 6350 h 603250"/>
                <a:gd name="connsiteX2" fmla="*/ 63500 w 787400"/>
                <a:gd name="connsiteY2" fmla="*/ 63500 h 603250"/>
                <a:gd name="connsiteX3" fmla="*/ 0 w 787400"/>
                <a:gd name="connsiteY3" fmla="*/ 107950 h 603250"/>
                <a:gd name="connsiteX4" fmla="*/ 139700 w 787400"/>
                <a:gd name="connsiteY4" fmla="*/ 139700 h 603250"/>
                <a:gd name="connsiteX5" fmla="*/ 279400 w 787400"/>
                <a:gd name="connsiteY5" fmla="*/ 171450 h 603250"/>
                <a:gd name="connsiteX6" fmla="*/ 368300 w 787400"/>
                <a:gd name="connsiteY6" fmla="*/ 234950 h 603250"/>
                <a:gd name="connsiteX7" fmla="*/ 419100 w 787400"/>
                <a:gd name="connsiteY7" fmla="*/ 311150 h 603250"/>
                <a:gd name="connsiteX8" fmla="*/ 539750 w 787400"/>
                <a:gd name="connsiteY8" fmla="*/ 349250 h 603250"/>
                <a:gd name="connsiteX9" fmla="*/ 615950 w 787400"/>
                <a:gd name="connsiteY9" fmla="*/ 476250 h 603250"/>
                <a:gd name="connsiteX10" fmla="*/ 635000 w 787400"/>
                <a:gd name="connsiteY10" fmla="*/ 603250 h 603250"/>
                <a:gd name="connsiteX11" fmla="*/ 736600 w 787400"/>
                <a:gd name="connsiteY11" fmla="*/ 450850 h 603250"/>
                <a:gd name="connsiteX12" fmla="*/ 787400 w 787400"/>
                <a:gd name="connsiteY12" fmla="*/ 349250 h 603250"/>
                <a:gd name="connsiteX13" fmla="*/ 692150 w 787400"/>
                <a:gd name="connsiteY13" fmla="*/ 260350 h 603250"/>
                <a:gd name="connsiteX14" fmla="*/ 565150 w 787400"/>
                <a:gd name="connsiteY14" fmla="*/ 190500 h 603250"/>
                <a:gd name="connsiteX15" fmla="*/ 444500 w 787400"/>
                <a:gd name="connsiteY15" fmla="*/ 165100 h 603250"/>
                <a:gd name="connsiteX16" fmla="*/ 393700 w 787400"/>
                <a:gd name="connsiteY16" fmla="*/ 95250 h 603250"/>
                <a:gd name="connsiteX17" fmla="*/ 285750 w 787400"/>
                <a:gd name="connsiteY17" fmla="*/ 57150 h 603250"/>
                <a:gd name="connsiteX18" fmla="*/ 228600 w 787400"/>
                <a:gd name="connsiteY18" fmla="*/ 0 h 603250"/>
                <a:gd name="connsiteX0" fmla="*/ 246563 w 805363"/>
                <a:gd name="connsiteY0" fmla="*/ 0 h 603250"/>
                <a:gd name="connsiteX1" fmla="*/ 164013 w 805363"/>
                <a:gd name="connsiteY1" fmla="*/ 6350 h 603250"/>
                <a:gd name="connsiteX2" fmla="*/ 81463 w 805363"/>
                <a:gd name="connsiteY2" fmla="*/ 63500 h 603250"/>
                <a:gd name="connsiteX3" fmla="*/ 0 w 805363"/>
                <a:gd name="connsiteY3" fmla="*/ 167361 h 603250"/>
                <a:gd name="connsiteX4" fmla="*/ 157663 w 805363"/>
                <a:gd name="connsiteY4" fmla="*/ 139700 h 603250"/>
                <a:gd name="connsiteX5" fmla="*/ 297363 w 805363"/>
                <a:gd name="connsiteY5" fmla="*/ 171450 h 603250"/>
                <a:gd name="connsiteX6" fmla="*/ 386263 w 805363"/>
                <a:gd name="connsiteY6" fmla="*/ 234950 h 603250"/>
                <a:gd name="connsiteX7" fmla="*/ 437063 w 805363"/>
                <a:gd name="connsiteY7" fmla="*/ 311150 h 603250"/>
                <a:gd name="connsiteX8" fmla="*/ 557713 w 805363"/>
                <a:gd name="connsiteY8" fmla="*/ 349250 h 603250"/>
                <a:gd name="connsiteX9" fmla="*/ 633913 w 805363"/>
                <a:gd name="connsiteY9" fmla="*/ 476250 h 603250"/>
                <a:gd name="connsiteX10" fmla="*/ 652963 w 805363"/>
                <a:gd name="connsiteY10" fmla="*/ 603250 h 603250"/>
                <a:gd name="connsiteX11" fmla="*/ 754563 w 805363"/>
                <a:gd name="connsiteY11" fmla="*/ 450850 h 603250"/>
                <a:gd name="connsiteX12" fmla="*/ 805363 w 805363"/>
                <a:gd name="connsiteY12" fmla="*/ 349250 h 603250"/>
                <a:gd name="connsiteX13" fmla="*/ 710113 w 805363"/>
                <a:gd name="connsiteY13" fmla="*/ 260350 h 603250"/>
                <a:gd name="connsiteX14" fmla="*/ 583113 w 805363"/>
                <a:gd name="connsiteY14" fmla="*/ 190500 h 603250"/>
                <a:gd name="connsiteX15" fmla="*/ 462463 w 805363"/>
                <a:gd name="connsiteY15" fmla="*/ 165100 h 603250"/>
                <a:gd name="connsiteX16" fmla="*/ 411663 w 805363"/>
                <a:gd name="connsiteY16" fmla="*/ 95250 h 603250"/>
                <a:gd name="connsiteX17" fmla="*/ 303713 w 805363"/>
                <a:gd name="connsiteY17" fmla="*/ 57150 h 603250"/>
                <a:gd name="connsiteX18" fmla="*/ 246563 w 805363"/>
                <a:gd name="connsiteY18" fmla="*/ 0 h 603250"/>
                <a:gd name="connsiteX0" fmla="*/ 250426 w 809226"/>
                <a:gd name="connsiteY0" fmla="*/ 0 h 603250"/>
                <a:gd name="connsiteX1" fmla="*/ 167876 w 809226"/>
                <a:gd name="connsiteY1" fmla="*/ 6350 h 603250"/>
                <a:gd name="connsiteX2" fmla="*/ 0 w 809226"/>
                <a:gd name="connsiteY2" fmla="*/ 33795 h 603250"/>
                <a:gd name="connsiteX3" fmla="*/ 3863 w 809226"/>
                <a:gd name="connsiteY3" fmla="*/ 167361 h 603250"/>
                <a:gd name="connsiteX4" fmla="*/ 161526 w 809226"/>
                <a:gd name="connsiteY4" fmla="*/ 139700 h 603250"/>
                <a:gd name="connsiteX5" fmla="*/ 301226 w 809226"/>
                <a:gd name="connsiteY5" fmla="*/ 171450 h 603250"/>
                <a:gd name="connsiteX6" fmla="*/ 390126 w 809226"/>
                <a:gd name="connsiteY6" fmla="*/ 234950 h 603250"/>
                <a:gd name="connsiteX7" fmla="*/ 440926 w 809226"/>
                <a:gd name="connsiteY7" fmla="*/ 311150 h 603250"/>
                <a:gd name="connsiteX8" fmla="*/ 561576 w 809226"/>
                <a:gd name="connsiteY8" fmla="*/ 349250 h 603250"/>
                <a:gd name="connsiteX9" fmla="*/ 637776 w 809226"/>
                <a:gd name="connsiteY9" fmla="*/ 476250 h 603250"/>
                <a:gd name="connsiteX10" fmla="*/ 656826 w 809226"/>
                <a:gd name="connsiteY10" fmla="*/ 603250 h 603250"/>
                <a:gd name="connsiteX11" fmla="*/ 758426 w 809226"/>
                <a:gd name="connsiteY11" fmla="*/ 450850 h 603250"/>
                <a:gd name="connsiteX12" fmla="*/ 809226 w 809226"/>
                <a:gd name="connsiteY12" fmla="*/ 349250 h 603250"/>
                <a:gd name="connsiteX13" fmla="*/ 713976 w 809226"/>
                <a:gd name="connsiteY13" fmla="*/ 260350 h 603250"/>
                <a:gd name="connsiteX14" fmla="*/ 586976 w 809226"/>
                <a:gd name="connsiteY14" fmla="*/ 190500 h 603250"/>
                <a:gd name="connsiteX15" fmla="*/ 466326 w 809226"/>
                <a:gd name="connsiteY15" fmla="*/ 165100 h 603250"/>
                <a:gd name="connsiteX16" fmla="*/ 415526 w 809226"/>
                <a:gd name="connsiteY16" fmla="*/ 95250 h 603250"/>
                <a:gd name="connsiteX17" fmla="*/ 307576 w 809226"/>
                <a:gd name="connsiteY17" fmla="*/ 57150 h 603250"/>
                <a:gd name="connsiteX18" fmla="*/ 250426 w 809226"/>
                <a:gd name="connsiteY18" fmla="*/ 0 h 603250"/>
                <a:gd name="connsiteX0" fmla="*/ 250426 w 809226"/>
                <a:gd name="connsiteY0" fmla="*/ 76824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307576 w 809226"/>
                <a:gd name="connsiteY17" fmla="*/ 133974 h 680074"/>
                <a:gd name="connsiteX18" fmla="*/ 250426 w 809226"/>
                <a:gd name="connsiteY18" fmla="*/ 76824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307576 w 809226"/>
                <a:gd name="connsiteY17" fmla="*/ 13397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470214 w 809226"/>
                <a:gd name="connsiteY14" fmla="*/ 356440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556796 w 809226"/>
                <a:gd name="connsiteY13" fmla="*/ 372819 h 680074"/>
                <a:gd name="connsiteX14" fmla="*/ 470214 w 809226"/>
                <a:gd name="connsiteY14" fmla="*/ 356440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758427"/>
                <a:gd name="connsiteY0" fmla="*/ 88705 h 680074"/>
                <a:gd name="connsiteX1" fmla="*/ 24169 w 758427"/>
                <a:gd name="connsiteY1" fmla="*/ 0 h 680074"/>
                <a:gd name="connsiteX2" fmla="*/ 0 w 758427"/>
                <a:gd name="connsiteY2" fmla="*/ 110619 h 680074"/>
                <a:gd name="connsiteX3" fmla="*/ 3863 w 758427"/>
                <a:gd name="connsiteY3" fmla="*/ 244185 h 680074"/>
                <a:gd name="connsiteX4" fmla="*/ 161526 w 758427"/>
                <a:gd name="connsiteY4" fmla="*/ 216524 h 680074"/>
                <a:gd name="connsiteX5" fmla="*/ 301226 w 758427"/>
                <a:gd name="connsiteY5" fmla="*/ 248274 h 680074"/>
                <a:gd name="connsiteX6" fmla="*/ 390126 w 758427"/>
                <a:gd name="connsiteY6" fmla="*/ 311774 h 680074"/>
                <a:gd name="connsiteX7" fmla="*/ 440926 w 758427"/>
                <a:gd name="connsiteY7" fmla="*/ 387974 h 680074"/>
                <a:gd name="connsiteX8" fmla="*/ 561576 w 758427"/>
                <a:gd name="connsiteY8" fmla="*/ 426074 h 680074"/>
                <a:gd name="connsiteX9" fmla="*/ 637776 w 758427"/>
                <a:gd name="connsiteY9" fmla="*/ 553074 h 680074"/>
                <a:gd name="connsiteX10" fmla="*/ 656826 w 758427"/>
                <a:gd name="connsiteY10" fmla="*/ 680074 h 680074"/>
                <a:gd name="connsiteX11" fmla="*/ 758426 w 758427"/>
                <a:gd name="connsiteY11" fmla="*/ 527674 h 680074"/>
                <a:gd name="connsiteX12" fmla="*/ 580193 w 758427"/>
                <a:gd name="connsiteY12" fmla="*/ 390429 h 680074"/>
                <a:gd name="connsiteX13" fmla="*/ 556796 w 758427"/>
                <a:gd name="connsiteY13" fmla="*/ 372819 h 680074"/>
                <a:gd name="connsiteX14" fmla="*/ 470214 w 758427"/>
                <a:gd name="connsiteY14" fmla="*/ 356440 h 680074"/>
                <a:gd name="connsiteX15" fmla="*/ 416927 w 758427"/>
                <a:gd name="connsiteY15" fmla="*/ 319158 h 680074"/>
                <a:gd name="connsiteX16" fmla="*/ 379598 w 758427"/>
                <a:gd name="connsiteY16" fmla="*/ 249306 h 680074"/>
                <a:gd name="connsiteX17" fmla="*/ 294104 w 758427"/>
                <a:gd name="connsiteY17" fmla="*/ 199324 h 680074"/>
                <a:gd name="connsiteX18" fmla="*/ 142645 w 758427"/>
                <a:gd name="connsiteY18" fmla="*/ 88705 h 680074"/>
                <a:gd name="connsiteX0" fmla="*/ 142645 w 656825"/>
                <a:gd name="connsiteY0" fmla="*/ 88705 h 680074"/>
                <a:gd name="connsiteX1" fmla="*/ 24169 w 656825"/>
                <a:gd name="connsiteY1" fmla="*/ 0 h 680074"/>
                <a:gd name="connsiteX2" fmla="*/ 0 w 656825"/>
                <a:gd name="connsiteY2" fmla="*/ 110619 h 680074"/>
                <a:gd name="connsiteX3" fmla="*/ 3863 w 656825"/>
                <a:gd name="connsiteY3" fmla="*/ 244185 h 680074"/>
                <a:gd name="connsiteX4" fmla="*/ 161526 w 656825"/>
                <a:gd name="connsiteY4" fmla="*/ 216524 h 680074"/>
                <a:gd name="connsiteX5" fmla="*/ 301226 w 656825"/>
                <a:gd name="connsiteY5" fmla="*/ 248274 h 680074"/>
                <a:gd name="connsiteX6" fmla="*/ 390126 w 656825"/>
                <a:gd name="connsiteY6" fmla="*/ 311774 h 680074"/>
                <a:gd name="connsiteX7" fmla="*/ 440926 w 656825"/>
                <a:gd name="connsiteY7" fmla="*/ 387974 h 680074"/>
                <a:gd name="connsiteX8" fmla="*/ 561576 w 656825"/>
                <a:gd name="connsiteY8" fmla="*/ 426074 h 680074"/>
                <a:gd name="connsiteX9" fmla="*/ 637776 w 656825"/>
                <a:gd name="connsiteY9" fmla="*/ 553074 h 680074"/>
                <a:gd name="connsiteX10" fmla="*/ 656826 w 656825"/>
                <a:gd name="connsiteY10" fmla="*/ 680074 h 680074"/>
                <a:gd name="connsiteX11" fmla="*/ 605737 w 656825"/>
                <a:gd name="connsiteY11" fmla="*/ 420737 h 680074"/>
                <a:gd name="connsiteX12" fmla="*/ 580193 w 656825"/>
                <a:gd name="connsiteY12" fmla="*/ 390429 h 680074"/>
                <a:gd name="connsiteX13" fmla="*/ 556796 w 656825"/>
                <a:gd name="connsiteY13" fmla="*/ 372819 h 680074"/>
                <a:gd name="connsiteX14" fmla="*/ 470214 w 656825"/>
                <a:gd name="connsiteY14" fmla="*/ 356440 h 680074"/>
                <a:gd name="connsiteX15" fmla="*/ 416927 w 656825"/>
                <a:gd name="connsiteY15" fmla="*/ 319158 h 680074"/>
                <a:gd name="connsiteX16" fmla="*/ 379598 w 656825"/>
                <a:gd name="connsiteY16" fmla="*/ 249306 h 680074"/>
                <a:gd name="connsiteX17" fmla="*/ 294104 w 656825"/>
                <a:gd name="connsiteY17" fmla="*/ 199324 h 680074"/>
                <a:gd name="connsiteX18" fmla="*/ 142645 w 656825"/>
                <a:gd name="connsiteY18" fmla="*/ 88705 h 680074"/>
                <a:gd name="connsiteX0" fmla="*/ 142645 w 656826"/>
                <a:gd name="connsiteY0" fmla="*/ 88705 h 680074"/>
                <a:gd name="connsiteX1" fmla="*/ 24169 w 656826"/>
                <a:gd name="connsiteY1" fmla="*/ 0 h 680074"/>
                <a:gd name="connsiteX2" fmla="*/ 0 w 656826"/>
                <a:gd name="connsiteY2" fmla="*/ 110619 h 680074"/>
                <a:gd name="connsiteX3" fmla="*/ 3863 w 656826"/>
                <a:gd name="connsiteY3" fmla="*/ 244185 h 680074"/>
                <a:gd name="connsiteX4" fmla="*/ 161526 w 656826"/>
                <a:gd name="connsiteY4" fmla="*/ 216524 h 680074"/>
                <a:gd name="connsiteX5" fmla="*/ 301226 w 656826"/>
                <a:gd name="connsiteY5" fmla="*/ 248274 h 680074"/>
                <a:gd name="connsiteX6" fmla="*/ 390126 w 656826"/>
                <a:gd name="connsiteY6" fmla="*/ 311774 h 680074"/>
                <a:gd name="connsiteX7" fmla="*/ 440926 w 656826"/>
                <a:gd name="connsiteY7" fmla="*/ 387974 h 680074"/>
                <a:gd name="connsiteX8" fmla="*/ 561576 w 656826"/>
                <a:gd name="connsiteY8" fmla="*/ 426074 h 680074"/>
                <a:gd name="connsiteX9" fmla="*/ 606340 w 656826"/>
                <a:gd name="connsiteY9" fmla="*/ 469900 h 680074"/>
                <a:gd name="connsiteX10" fmla="*/ 656826 w 656826"/>
                <a:gd name="connsiteY10" fmla="*/ 680074 h 680074"/>
                <a:gd name="connsiteX11" fmla="*/ 605737 w 656826"/>
                <a:gd name="connsiteY11" fmla="*/ 420737 h 680074"/>
                <a:gd name="connsiteX12" fmla="*/ 580193 w 656826"/>
                <a:gd name="connsiteY12" fmla="*/ 390429 h 680074"/>
                <a:gd name="connsiteX13" fmla="*/ 556796 w 656826"/>
                <a:gd name="connsiteY13" fmla="*/ 372819 h 680074"/>
                <a:gd name="connsiteX14" fmla="*/ 470214 w 656826"/>
                <a:gd name="connsiteY14" fmla="*/ 356440 h 680074"/>
                <a:gd name="connsiteX15" fmla="*/ 416927 w 656826"/>
                <a:gd name="connsiteY15" fmla="*/ 319158 h 680074"/>
                <a:gd name="connsiteX16" fmla="*/ 379598 w 656826"/>
                <a:gd name="connsiteY16" fmla="*/ 249306 h 680074"/>
                <a:gd name="connsiteX17" fmla="*/ 294104 w 656826"/>
                <a:gd name="connsiteY17" fmla="*/ 199324 h 680074"/>
                <a:gd name="connsiteX18" fmla="*/ 142645 w 656826"/>
                <a:gd name="connsiteY18" fmla="*/ 88705 h 680074"/>
                <a:gd name="connsiteX0" fmla="*/ 142645 w 606340"/>
                <a:gd name="connsiteY0" fmla="*/ 88705 h 469900"/>
                <a:gd name="connsiteX1" fmla="*/ 24169 w 606340"/>
                <a:gd name="connsiteY1" fmla="*/ 0 h 469900"/>
                <a:gd name="connsiteX2" fmla="*/ 0 w 606340"/>
                <a:gd name="connsiteY2" fmla="*/ 110619 h 469900"/>
                <a:gd name="connsiteX3" fmla="*/ 3863 w 606340"/>
                <a:gd name="connsiteY3" fmla="*/ 244185 h 469900"/>
                <a:gd name="connsiteX4" fmla="*/ 161526 w 606340"/>
                <a:gd name="connsiteY4" fmla="*/ 216524 h 469900"/>
                <a:gd name="connsiteX5" fmla="*/ 301226 w 606340"/>
                <a:gd name="connsiteY5" fmla="*/ 248274 h 469900"/>
                <a:gd name="connsiteX6" fmla="*/ 390126 w 606340"/>
                <a:gd name="connsiteY6" fmla="*/ 311774 h 469900"/>
                <a:gd name="connsiteX7" fmla="*/ 440926 w 606340"/>
                <a:gd name="connsiteY7" fmla="*/ 387974 h 469900"/>
                <a:gd name="connsiteX8" fmla="*/ 561576 w 606340"/>
                <a:gd name="connsiteY8" fmla="*/ 426074 h 469900"/>
                <a:gd name="connsiteX9" fmla="*/ 606340 w 606340"/>
                <a:gd name="connsiteY9" fmla="*/ 469900 h 469900"/>
                <a:gd name="connsiteX10" fmla="*/ 575991 w 606340"/>
                <a:gd name="connsiteY10" fmla="*/ 460259 h 469900"/>
                <a:gd name="connsiteX11" fmla="*/ 605737 w 606340"/>
                <a:gd name="connsiteY11" fmla="*/ 420737 h 469900"/>
                <a:gd name="connsiteX12" fmla="*/ 580193 w 606340"/>
                <a:gd name="connsiteY12" fmla="*/ 390429 h 469900"/>
                <a:gd name="connsiteX13" fmla="*/ 556796 w 606340"/>
                <a:gd name="connsiteY13" fmla="*/ 372819 h 469900"/>
                <a:gd name="connsiteX14" fmla="*/ 470214 w 606340"/>
                <a:gd name="connsiteY14" fmla="*/ 356440 h 469900"/>
                <a:gd name="connsiteX15" fmla="*/ 416927 w 606340"/>
                <a:gd name="connsiteY15" fmla="*/ 319158 h 469900"/>
                <a:gd name="connsiteX16" fmla="*/ 379598 w 606340"/>
                <a:gd name="connsiteY16" fmla="*/ 249306 h 469900"/>
                <a:gd name="connsiteX17" fmla="*/ 294104 w 606340"/>
                <a:gd name="connsiteY17" fmla="*/ 199324 h 469900"/>
                <a:gd name="connsiteX18" fmla="*/ 142645 w 606340"/>
                <a:gd name="connsiteY18" fmla="*/ 88705 h 46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6340" h="469900">
                  <a:moveTo>
                    <a:pt x="142645" y="88705"/>
                  </a:moveTo>
                  <a:lnTo>
                    <a:pt x="24169" y="0"/>
                  </a:lnTo>
                  <a:lnTo>
                    <a:pt x="0" y="110619"/>
                  </a:lnTo>
                  <a:lnTo>
                    <a:pt x="3863" y="244185"/>
                  </a:lnTo>
                  <a:lnTo>
                    <a:pt x="161526" y="216524"/>
                  </a:lnTo>
                  <a:lnTo>
                    <a:pt x="301226" y="248274"/>
                  </a:lnTo>
                  <a:lnTo>
                    <a:pt x="390126" y="311774"/>
                  </a:lnTo>
                  <a:lnTo>
                    <a:pt x="440926" y="387974"/>
                  </a:lnTo>
                  <a:lnTo>
                    <a:pt x="561576" y="426074"/>
                  </a:lnTo>
                  <a:lnTo>
                    <a:pt x="606340" y="469900"/>
                  </a:lnTo>
                  <a:lnTo>
                    <a:pt x="575991" y="460259"/>
                  </a:lnTo>
                  <a:lnTo>
                    <a:pt x="605737" y="420737"/>
                  </a:lnTo>
                  <a:lnTo>
                    <a:pt x="580193" y="390429"/>
                  </a:lnTo>
                  <a:lnTo>
                    <a:pt x="556796" y="372819"/>
                  </a:lnTo>
                  <a:lnTo>
                    <a:pt x="470214" y="356440"/>
                  </a:lnTo>
                  <a:lnTo>
                    <a:pt x="416927" y="319158"/>
                  </a:lnTo>
                  <a:lnTo>
                    <a:pt x="379598" y="249306"/>
                  </a:lnTo>
                  <a:lnTo>
                    <a:pt x="294104" y="199324"/>
                  </a:lnTo>
                  <a:lnTo>
                    <a:pt x="142645" y="88705"/>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0" name="Freeform 7">
              <a:extLst>
                <a:ext uri="{FF2B5EF4-FFF2-40B4-BE49-F238E27FC236}">
                  <a16:creationId xmlns:a16="http://schemas.microsoft.com/office/drawing/2014/main" id="{54E7C4A5-BAEC-4E37-8731-8F484FF01A35}"/>
                </a:ext>
              </a:extLst>
            </p:cNvPr>
            <p:cNvSpPr/>
            <p:nvPr/>
          </p:nvSpPr>
          <p:spPr>
            <a:xfrm rot="770564">
              <a:off x="1568793" y="1777012"/>
              <a:ext cx="749300" cy="222593"/>
            </a:xfrm>
            <a:custGeom>
              <a:avLst/>
              <a:gdLst>
                <a:gd name="connsiteX0" fmla="*/ 31750 w 749300"/>
                <a:gd name="connsiteY0" fmla="*/ 0 h 628650"/>
                <a:gd name="connsiteX1" fmla="*/ 12700 w 749300"/>
                <a:gd name="connsiteY1" fmla="*/ 82550 h 628650"/>
                <a:gd name="connsiteX2" fmla="*/ 0 w 749300"/>
                <a:gd name="connsiteY2" fmla="*/ 158750 h 628650"/>
                <a:gd name="connsiteX3" fmla="*/ 12700 w 749300"/>
                <a:gd name="connsiteY3" fmla="*/ 222250 h 628650"/>
                <a:gd name="connsiteX4" fmla="*/ 31750 w 749300"/>
                <a:gd name="connsiteY4" fmla="*/ 292100 h 628650"/>
                <a:gd name="connsiteX5" fmla="*/ 38100 w 749300"/>
                <a:gd name="connsiteY5" fmla="*/ 349250 h 628650"/>
                <a:gd name="connsiteX6" fmla="*/ 44450 w 749300"/>
                <a:gd name="connsiteY6" fmla="*/ 393700 h 628650"/>
                <a:gd name="connsiteX7" fmla="*/ 95250 w 749300"/>
                <a:gd name="connsiteY7" fmla="*/ 431800 h 628650"/>
                <a:gd name="connsiteX8" fmla="*/ 228600 w 749300"/>
                <a:gd name="connsiteY8" fmla="*/ 406400 h 628650"/>
                <a:gd name="connsiteX9" fmla="*/ 342900 w 749300"/>
                <a:gd name="connsiteY9" fmla="*/ 400050 h 628650"/>
                <a:gd name="connsiteX10" fmla="*/ 425450 w 749300"/>
                <a:gd name="connsiteY10" fmla="*/ 412750 h 628650"/>
                <a:gd name="connsiteX11" fmla="*/ 527050 w 749300"/>
                <a:gd name="connsiteY11" fmla="*/ 425450 h 628650"/>
                <a:gd name="connsiteX12" fmla="*/ 603250 w 749300"/>
                <a:gd name="connsiteY12" fmla="*/ 457200 h 628650"/>
                <a:gd name="connsiteX13" fmla="*/ 628650 w 749300"/>
                <a:gd name="connsiteY13" fmla="*/ 501650 h 628650"/>
                <a:gd name="connsiteX14" fmla="*/ 717550 w 749300"/>
                <a:gd name="connsiteY14" fmla="*/ 609600 h 628650"/>
                <a:gd name="connsiteX15" fmla="*/ 749300 w 749300"/>
                <a:gd name="connsiteY15" fmla="*/ 628650 h 628650"/>
                <a:gd name="connsiteX16" fmla="*/ 622300 w 749300"/>
                <a:gd name="connsiteY16" fmla="*/ 438150 h 628650"/>
                <a:gd name="connsiteX17" fmla="*/ 584200 w 749300"/>
                <a:gd name="connsiteY17" fmla="*/ 374650 h 628650"/>
                <a:gd name="connsiteX18" fmla="*/ 584200 w 749300"/>
                <a:gd name="connsiteY18" fmla="*/ 323850 h 628650"/>
                <a:gd name="connsiteX19" fmla="*/ 539750 w 749300"/>
                <a:gd name="connsiteY19" fmla="*/ 241300 h 628650"/>
                <a:gd name="connsiteX20" fmla="*/ 476250 w 749300"/>
                <a:gd name="connsiteY20" fmla="*/ 273050 h 628650"/>
                <a:gd name="connsiteX21" fmla="*/ 406400 w 749300"/>
                <a:gd name="connsiteY21" fmla="*/ 298450 h 628650"/>
                <a:gd name="connsiteX22" fmla="*/ 336550 w 749300"/>
                <a:gd name="connsiteY22" fmla="*/ 311150 h 628650"/>
                <a:gd name="connsiteX23" fmla="*/ 273050 w 749300"/>
                <a:gd name="connsiteY23" fmla="*/ 273050 h 628650"/>
                <a:gd name="connsiteX24" fmla="*/ 222250 w 749300"/>
                <a:gd name="connsiteY24" fmla="*/ 260350 h 628650"/>
                <a:gd name="connsiteX25" fmla="*/ 171450 w 749300"/>
                <a:gd name="connsiteY25" fmla="*/ 222250 h 628650"/>
                <a:gd name="connsiteX26" fmla="*/ 139700 w 749300"/>
                <a:gd name="connsiteY26" fmla="*/ 165100 h 628650"/>
                <a:gd name="connsiteX27" fmla="*/ 114300 w 749300"/>
                <a:gd name="connsiteY27" fmla="*/ 120650 h 628650"/>
                <a:gd name="connsiteX28" fmla="*/ 76200 w 749300"/>
                <a:gd name="connsiteY28" fmla="*/ 38100 h 628650"/>
                <a:gd name="connsiteX29" fmla="*/ 31750 w 749300"/>
                <a:gd name="connsiteY29" fmla="*/ 0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9300" h="628650">
                  <a:moveTo>
                    <a:pt x="31750" y="0"/>
                  </a:moveTo>
                  <a:lnTo>
                    <a:pt x="12700" y="82550"/>
                  </a:lnTo>
                  <a:lnTo>
                    <a:pt x="0" y="158750"/>
                  </a:lnTo>
                  <a:lnTo>
                    <a:pt x="12700" y="222250"/>
                  </a:lnTo>
                  <a:lnTo>
                    <a:pt x="31750" y="292100"/>
                  </a:lnTo>
                  <a:lnTo>
                    <a:pt x="38100" y="349250"/>
                  </a:lnTo>
                  <a:lnTo>
                    <a:pt x="44450" y="393700"/>
                  </a:lnTo>
                  <a:lnTo>
                    <a:pt x="95250" y="431800"/>
                  </a:lnTo>
                  <a:lnTo>
                    <a:pt x="228600" y="406400"/>
                  </a:lnTo>
                  <a:lnTo>
                    <a:pt x="342900" y="400050"/>
                  </a:lnTo>
                  <a:lnTo>
                    <a:pt x="425450" y="412750"/>
                  </a:lnTo>
                  <a:lnTo>
                    <a:pt x="527050" y="425450"/>
                  </a:lnTo>
                  <a:lnTo>
                    <a:pt x="603250" y="457200"/>
                  </a:lnTo>
                  <a:lnTo>
                    <a:pt x="628650" y="501650"/>
                  </a:lnTo>
                  <a:lnTo>
                    <a:pt x="717550" y="609600"/>
                  </a:lnTo>
                  <a:lnTo>
                    <a:pt x="749300" y="628650"/>
                  </a:lnTo>
                  <a:lnTo>
                    <a:pt x="622300" y="438150"/>
                  </a:lnTo>
                  <a:lnTo>
                    <a:pt x="584200" y="374650"/>
                  </a:lnTo>
                  <a:lnTo>
                    <a:pt x="584200" y="323850"/>
                  </a:lnTo>
                  <a:lnTo>
                    <a:pt x="539750" y="241300"/>
                  </a:lnTo>
                  <a:lnTo>
                    <a:pt x="476250" y="273050"/>
                  </a:lnTo>
                  <a:lnTo>
                    <a:pt x="406400" y="298450"/>
                  </a:lnTo>
                  <a:lnTo>
                    <a:pt x="336550" y="311150"/>
                  </a:lnTo>
                  <a:lnTo>
                    <a:pt x="273050" y="273050"/>
                  </a:lnTo>
                  <a:lnTo>
                    <a:pt x="222250" y="260350"/>
                  </a:lnTo>
                  <a:lnTo>
                    <a:pt x="171450" y="222250"/>
                  </a:lnTo>
                  <a:lnTo>
                    <a:pt x="139700" y="165100"/>
                  </a:lnTo>
                  <a:lnTo>
                    <a:pt x="114300" y="120650"/>
                  </a:lnTo>
                  <a:lnTo>
                    <a:pt x="76200" y="38100"/>
                  </a:lnTo>
                  <a:lnTo>
                    <a:pt x="317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1" name="Freeform 127">
              <a:extLst>
                <a:ext uri="{FF2B5EF4-FFF2-40B4-BE49-F238E27FC236}">
                  <a16:creationId xmlns:a16="http://schemas.microsoft.com/office/drawing/2014/main" id="{4B5AC2FE-29FD-4701-ADEB-01D660F7842A}"/>
                </a:ext>
              </a:extLst>
            </p:cNvPr>
            <p:cNvSpPr/>
            <p:nvPr/>
          </p:nvSpPr>
          <p:spPr>
            <a:xfrm rot="21414842">
              <a:off x="147696" y="1307949"/>
              <a:ext cx="1792983" cy="3339044"/>
            </a:xfrm>
            <a:custGeom>
              <a:avLst/>
              <a:gdLst>
                <a:gd name="connsiteX0" fmla="*/ 0 w 2266950"/>
                <a:gd name="connsiteY0" fmla="*/ 44450 h 3111500"/>
                <a:gd name="connsiteX1" fmla="*/ 209550 w 2266950"/>
                <a:gd name="connsiteY1" fmla="*/ 6350 h 3111500"/>
                <a:gd name="connsiteX2" fmla="*/ 406400 w 2266950"/>
                <a:gd name="connsiteY2" fmla="*/ 6350 h 3111500"/>
                <a:gd name="connsiteX3" fmla="*/ 615950 w 2266950"/>
                <a:gd name="connsiteY3" fmla="*/ 0 h 3111500"/>
                <a:gd name="connsiteX4" fmla="*/ 723900 w 2266950"/>
                <a:gd name="connsiteY4" fmla="*/ 38100 h 3111500"/>
                <a:gd name="connsiteX5" fmla="*/ 869950 w 2266950"/>
                <a:gd name="connsiteY5" fmla="*/ 50800 h 3111500"/>
                <a:gd name="connsiteX6" fmla="*/ 1041400 w 2266950"/>
                <a:gd name="connsiteY6" fmla="*/ 50800 h 3111500"/>
                <a:gd name="connsiteX7" fmla="*/ 1187450 w 2266950"/>
                <a:gd name="connsiteY7" fmla="*/ 57150 h 3111500"/>
                <a:gd name="connsiteX8" fmla="*/ 1314450 w 2266950"/>
                <a:gd name="connsiteY8" fmla="*/ 82550 h 3111500"/>
                <a:gd name="connsiteX9" fmla="*/ 1473200 w 2266950"/>
                <a:gd name="connsiteY9" fmla="*/ 107950 h 3111500"/>
                <a:gd name="connsiteX10" fmla="*/ 1670050 w 2266950"/>
                <a:gd name="connsiteY10" fmla="*/ 127000 h 3111500"/>
                <a:gd name="connsiteX11" fmla="*/ 1771650 w 2266950"/>
                <a:gd name="connsiteY11" fmla="*/ 152400 h 3111500"/>
                <a:gd name="connsiteX12" fmla="*/ 1860550 w 2266950"/>
                <a:gd name="connsiteY12" fmla="*/ 133350 h 3111500"/>
                <a:gd name="connsiteX13" fmla="*/ 1936750 w 2266950"/>
                <a:gd name="connsiteY13" fmla="*/ 133350 h 3111500"/>
                <a:gd name="connsiteX14" fmla="*/ 1987550 w 2266950"/>
                <a:gd name="connsiteY14" fmla="*/ 203200 h 3111500"/>
                <a:gd name="connsiteX15" fmla="*/ 2038350 w 2266950"/>
                <a:gd name="connsiteY15" fmla="*/ 311150 h 3111500"/>
                <a:gd name="connsiteX16" fmla="*/ 2089150 w 2266950"/>
                <a:gd name="connsiteY16" fmla="*/ 412750 h 3111500"/>
                <a:gd name="connsiteX17" fmla="*/ 2095500 w 2266950"/>
                <a:gd name="connsiteY17" fmla="*/ 501650 h 3111500"/>
                <a:gd name="connsiteX18" fmla="*/ 2095500 w 2266950"/>
                <a:gd name="connsiteY18" fmla="*/ 584200 h 3111500"/>
                <a:gd name="connsiteX19" fmla="*/ 2076450 w 2266950"/>
                <a:gd name="connsiteY19" fmla="*/ 685800 h 3111500"/>
                <a:gd name="connsiteX20" fmla="*/ 2070100 w 2266950"/>
                <a:gd name="connsiteY20" fmla="*/ 812800 h 3111500"/>
                <a:gd name="connsiteX21" fmla="*/ 2082800 w 2266950"/>
                <a:gd name="connsiteY21" fmla="*/ 876300 h 3111500"/>
                <a:gd name="connsiteX22" fmla="*/ 2108200 w 2266950"/>
                <a:gd name="connsiteY22" fmla="*/ 977900 h 3111500"/>
                <a:gd name="connsiteX23" fmla="*/ 2165350 w 2266950"/>
                <a:gd name="connsiteY23" fmla="*/ 1054100 h 3111500"/>
                <a:gd name="connsiteX24" fmla="*/ 2203450 w 2266950"/>
                <a:gd name="connsiteY24" fmla="*/ 1130300 h 3111500"/>
                <a:gd name="connsiteX25" fmla="*/ 2228850 w 2266950"/>
                <a:gd name="connsiteY25" fmla="*/ 1225550 h 3111500"/>
                <a:gd name="connsiteX26" fmla="*/ 2241550 w 2266950"/>
                <a:gd name="connsiteY26" fmla="*/ 1358900 h 3111500"/>
                <a:gd name="connsiteX27" fmla="*/ 2254250 w 2266950"/>
                <a:gd name="connsiteY27" fmla="*/ 1473200 h 3111500"/>
                <a:gd name="connsiteX28" fmla="*/ 2266950 w 2266950"/>
                <a:gd name="connsiteY28" fmla="*/ 1625600 h 3111500"/>
                <a:gd name="connsiteX29" fmla="*/ 2266950 w 2266950"/>
                <a:gd name="connsiteY29" fmla="*/ 1733550 h 3111500"/>
                <a:gd name="connsiteX30" fmla="*/ 2241550 w 2266950"/>
                <a:gd name="connsiteY30" fmla="*/ 1892300 h 3111500"/>
                <a:gd name="connsiteX31" fmla="*/ 2171700 w 2266950"/>
                <a:gd name="connsiteY31" fmla="*/ 2076450 h 3111500"/>
                <a:gd name="connsiteX32" fmla="*/ 2159000 w 2266950"/>
                <a:gd name="connsiteY32" fmla="*/ 2120900 h 3111500"/>
                <a:gd name="connsiteX33" fmla="*/ 2044700 w 2266950"/>
                <a:gd name="connsiteY33" fmla="*/ 2228850 h 3111500"/>
                <a:gd name="connsiteX34" fmla="*/ 1955800 w 2266950"/>
                <a:gd name="connsiteY34" fmla="*/ 2362200 h 3111500"/>
                <a:gd name="connsiteX35" fmla="*/ 1860550 w 2266950"/>
                <a:gd name="connsiteY35" fmla="*/ 2476500 h 3111500"/>
                <a:gd name="connsiteX36" fmla="*/ 1809750 w 2266950"/>
                <a:gd name="connsiteY36" fmla="*/ 2590800 h 3111500"/>
                <a:gd name="connsiteX37" fmla="*/ 1689100 w 2266950"/>
                <a:gd name="connsiteY37" fmla="*/ 2736850 h 3111500"/>
                <a:gd name="connsiteX38" fmla="*/ 1631950 w 2266950"/>
                <a:gd name="connsiteY38" fmla="*/ 2762250 h 3111500"/>
                <a:gd name="connsiteX39" fmla="*/ 1530350 w 2266950"/>
                <a:gd name="connsiteY39" fmla="*/ 2819400 h 3111500"/>
                <a:gd name="connsiteX40" fmla="*/ 1473200 w 2266950"/>
                <a:gd name="connsiteY40" fmla="*/ 2882900 h 3111500"/>
                <a:gd name="connsiteX41" fmla="*/ 1416050 w 2266950"/>
                <a:gd name="connsiteY41" fmla="*/ 2933700 h 3111500"/>
                <a:gd name="connsiteX42" fmla="*/ 1314450 w 2266950"/>
                <a:gd name="connsiteY42" fmla="*/ 3035300 h 3111500"/>
                <a:gd name="connsiteX43" fmla="*/ 1282700 w 2266950"/>
                <a:gd name="connsiteY43" fmla="*/ 3092450 h 3111500"/>
                <a:gd name="connsiteX44" fmla="*/ 1187450 w 2266950"/>
                <a:gd name="connsiteY44" fmla="*/ 3111500 h 3111500"/>
                <a:gd name="connsiteX45" fmla="*/ 1117600 w 2266950"/>
                <a:gd name="connsiteY45" fmla="*/ 3111500 h 3111500"/>
                <a:gd name="connsiteX46" fmla="*/ 1022350 w 2266950"/>
                <a:gd name="connsiteY46" fmla="*/ 3105150 h 3111500"/>
                <a:gd name="connsiteX47" fmla="*/ 958850 w 2266950"/>
                <a:gd name="connsiteY47" fmla="*/ 3098800 h 3111500"/>
                <a:gd name="connsiteX48" fmla="*/ 0 w 2266950"/>
                <a:gd name="connsiteY48" fmla="*/ 44450 h 3111500"/>
                <a:gd name="connsiteX0" fmla="*/ 0 w 2266950"/>
                <a:gd name="connsiteY0" fmla="*/ 44450 h 3176426"/>
                <a:gd name="connsiteX1" fmla="*/ 209550 w 2266950"/>
                <a:gd name="connsiteY1" fmla="*/ 6350 h 3176426"/>
                <a:gd name="connsiteX2" fmla="*/ 406400 w 2266950"/>
                <a:gd name="connsiteY2" fmla="*/ 6350 h 3176426"/>
                <a:gd name="connsiteX3" fmla="*/ 615950 w 2266950"/>
                <a:gd name="connsiteY3" fmla="*/ 0 h 3176426"/>
                <a:gd name="connsiteX4" fmla="*/ 723900 w 2266950"/>
                <a:gd name="connsiteY4" fmla="*/ 38100 h 3176426"/>
                <a:gd name="connsiteX5" fmla="*/ 869950 w 2266950"/>
                <a:gd name="connsiteY5" fmla="*/ 50800 h 3176426"/>
                <a:gd name="connsiteX6" fmla="*/ 1041400 w 2266950"/>
                <a:gd name="connsiteY6" fmla="*/ 50800 h 3176426"/>
                <a:gd name="connsiteX7" fmla="*/ 1187450 w 2266950"/>
                <a:gd name="connsiteY7" fmla="*/ 57150 h 3176426"/>
                <a:gd name="connsiteX8" fmla="*/ 1314450 w 2266950"/>
                <a:gd name="connsiteY8" fmla="*/ 82550 h 3176426"/>
                <a:gd name="connsiteX9" fmla="*/ 1473200 w 2266950"/>
                <a:gd name="connsiteY9" fmla="*/ 107950 h 3176426"/>
                <a:gd name="connsiteX10" fmla="*/ 1670050 w 2266950"/>
                <a:gd name="connsiteY10" fmla="*/ 127000 h 3176426"/>
                <a:gd name="connsiteX11" fmla="*/ 1771650 w 2266950"/>
                <a:gd name="connsiteY11" fmla="*/ 152400 h 3176426"/>
                <a:gd name="connsiteX12" fmla="*/ 1860550 w 2266950"/>
                <a:gd name="connsiteY12" fmla="*/ 133350 h 3176426"/>
                <a:gd name="connsiteX13" fmla="*/ 1936750 w 2266950"/>
                <a:gd name="connsiteY13" fmla="*/ 133350 h 3176426"/>
                <a:gd name="connsiteX14" fmla="*/ 1987550 w 2266950"/>
                <a:gd name="connsiteY14" fmla="*/ 203200 h 3176426"/>
                <a:gd name="connsiteX15" fmla="*/ 2038350 w 2266950"/>
                <a:gd name="connsiteY15" fmla="*/ 311150 h 3176426"/>
                <a:gd name="connsiteX16" fmla="*/ 2089150 w 2266950"/>
                <a:gd name="connsiteY16" fmla="*/ 412750 h 3176426"/>
                <a:gd name="connsiteX17" fmla="*/ 2095500 w 2266950"/>
                <a:gd name="connsiteY17" fmla="*/ 501650 h 3176426"/>
                <a:gd name="connsiteX18" fmla="*/ 2095500 w 2266950"/>
                <a:gd name="connsiteY18" fmla="*/ 584200 h 3176426"/>
                <a:gd name="connsiteX19" fmla="*/ 2076450 w 2266950"/>
                <a:gd name="connsiteY19" fmla="*/ 685800 h 3176426"/>
                <a:gd name="connsiteX20" fmla="*/ 2070100 w 2266950"/>
                <a:gd name="connsiteY20" fmla="*/ 812800 h 3176426"/>
                <a:gd name="connsiteX21" fmla="*/ 2082800 w 2266950"/>
                <a:gd name="connsiteY21" fmla="*/ 876300 h 3176426"/>
                <a:gd name="connsiteX22" fmla="*/ 2108200 w 2266950"/>
                <a:gd name="connsiteY22" fmla="*/ 977900 h 3176426"/>
                <a:gd name="connsiteX23" fmla="*/ 2165350 w 2266950"/>
                <a:gd name="connsiteY23" fmla="*/ 1054100 h 3176426"/>
                <a:gd name="connsiteX24" fmla="*/ 2203450 w 2266950"/>
                <a:gd name="connsiteY24" fmla="*/ 1130300 h 3176426"/>
                <a:gd name="connsiteX25" fmla="*/ 2228850 w 2266950"/>
                <a:gd name="connsiteY25" fmla="*/ 1225550 h 3176426"/>
                <a:gd name="connsiteX26" fmla="*/ 2241550 w 2266950"/>
                <a:gd name="connsiteY26" fmla="*/ 1358900 h 3176426"/>
                <a:gd name="connsiteX27" fmla="*/ 2254250 w 2266950"/>
                <a:gd name="connsiteY27" fmla="*/ 1473200 h 3176426"/>
                <a:gd name="connsiteX28" fmla="*/ 2266950 w 2266950"/>
                <a:gd name="connsiteY28" fmla="*/ 1625600 h 3176426"/>
                <a:gd name="connsiteX29" fmla="*/ 2266950 w 2266950"/>
                <a:gd name="connsiteY29" fmla="*/ 1733550 h 3176426"/>
                <a:gd name="connsiteX30" fmla="*/ 2241550 w 2266950"/>
                <a:gd name="connsiteY30" fmla="*/ 1892300 h 3176426"/>
                <a:gd name="connsiteX31" fmla="*/ 2171700 w 2266950"/>
                <a:gd name="connsiteY31" fmla="*/ 2076450 h 3176426"/>
                <a:gd name="connsiteX32" fmla="*/ 2159000 w 2266950"/>
                <a:gd name="connsiteY32" fmla="*/ 2120900 h 3176426"/>
                <a:gd name="connsiteX33" fmla="*/ 2044700 w 2266950"/>
                <a:gd name="connsiteY33" fmla="*/ 2228850 h 3176426"/>
                <a:gd name="connsiteX34" fmla="*/ 1955800 w 2266950"/>
                <a:gd name="connsiteY34" fmla="*/ 2362200 h 3176426"/>
                <a:gd name="connsiteX35" fmla="*/ 1860550 w 2266950"/>
                <a:gd name="connsiteY35" fmla="*/ 2476500 h 3176426"/>
                <a:gd name="connsiteX36" fmla="*/ 1809750 w 2266950"/>
                <a:gd name="connsiteY36" fmla="*/ 2590800 h 3176426"/>
                <a:gd name="connsiteX37" fmla="*/ 1689100 w 2266950"/>
                <a:gd name="connsiteY37" fmla="*/ 2736850 h 3176426"/>
                <a:gd name="connsiteX38" fmla="*/ 1631950 w 2266950"/>
                <a:gd name="connsiteY38" fmla="*/ 2762250 h 3176426"/>
                <a:gd name="connsiteX39" fmla="*/ 1530350 w 2266950"/>
                <a:gd name="connsiteY39" fmla="*/ 2819400 h 3176426"/>
                <a:gd name="connsiteX40" fmla="*/ 1473200 w 2266950"/>
                <a:gd name="connsiteY40" fmla="*/ 2882900 h 3176426"/>
                <a:gd name="connsiteX41" fmla="*/ 1416050 w 2266950"/>
                <a:gd name="connsiteY41" fmla="*/ 2933700 h 3176426"/>
                <a:gd name="connsiteX42" fmla="*/ 1314450 w 2266950"/>
                <a:gd name="connsiteY42" fmla="*/ 3035300 h 3176426"/>
                <a:gd name="connsiteX43" fmla="*/ 1273369 w 2266950"/>
                <a:gd name="connsiteY43" fmla="*/ 3176426 h 3176426"/>
                <a:gd name="connsiteX44" fmla="*/ 1187450 w 2266950"/>
                <a:gd name="connsiteY44" fmla="*/ 3111500 h 3176426"/>
                <a:gd name="connsiteX45" fmla="*/ 1117600 w 2266950"/>
                <a:gd name="connsiteY45" fmla="*/ 3111500 h 3176426"/>
                <a:gd name="connsiteX46" fmla="*/ 1022350 w 2266950"/>
                <a:gd name="connsiteY46" fmla="*/ 3105150 h 3176426"/>
                <a:gd name="connsiteX47" fmla="*/ 958850 w 2266950"/>
                <a:gd name="connsiteY47" fmla="*/ 3098800 h 3176426"/>
                <a:gd name="connsiteX48" fmla="*/ 0 w 2266950"/>
                <a:gd name="connsiteY48" fmla="*/ 44450 h 3176426"/>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416050 w 2266950"/>
                <a:gd name="connsiteY41" fmla="*/ 2933700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2145134 w 2266950"/>
                <a:gd name="connsiteY38" fmla="*/ 321012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1809750 w 2266950"/>
                <a:gd name="connsiteY36" fmla="*/ 2590800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104183 w 2266950"/>
                <a:gd name="connsiteY37" fmla="*/ 2902598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6150 w 2266950"/>
                <a:gd name="connsiteY37" fmla="*/ 2874607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92306 w 2267597"/>
                <a:gd name="connsiteY36" fmla="*/ 3029339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44142 w 2267597"/>
                <a:gd name="connsiteY38" fmla="*/ 3079880 h 3240703"/>
                <a:gd name="connsiteX39" fmla="*/ 2267597 w 2267597"/>
                <a:gd name="connsiteY39" fmla="*/ 3240703 h 3240703"/>
                <a:gd name="connsiteX40" fmla="*/ 2145134 w 2267597"/>
                <a:gd name="connsiteY40" fmla="*/ 3210120 h 3240703"/>
                <a:gd name="connsiteX41" fmla="*/ 2006211 w 2267597"/>
                <a:gd name="connsiteY41" fmla="*/ 3211286 h 3240703"/>
                <a:gd name="connsiteX42" fmla="*/ 1865086 w 2267597"/>
                <a:gd name="connsiteY42" fmla="*/ 3218802 h 3240703"/>
                <a:gd name="connsiteX43" fmla="*/ 1667976 w 2267597"/>
                <a:gd name="connsiteY43" fmla="*/ 3204288 h 3240703"/>
                <a:gd name="connsiteX44" fmla="*/ 1473071 w 2267597"/>
                <a:gd name="connsiteY44" fmla="*/ 3231242 h 3240703"/>
                <a:gd name="connsiteX45" fmla="*/ 1273369 w 2267597"/>
                <a:gd name="connsiteY45" fmla="*/ 3176426 h 3240703"/>
                <a:gd name="connsiteX46" fmla="*/ 1187450 w 2267597"/>
                <a:gd name="connsiteY46" fmla="*/ 3111500 h 3240703"/>
                <a:gd name="connsiteX47" fmla="*/ 1117600 w 2267597"/>
                <a:gd name="connsiteY47" fmla="*/ 3111500 h 3240703"/>
                <a:gd name="connsiteX48" fmla="*/ 1022350 w 2267597"/>
                <a:gd name="connsiteY48" fmla="*/ 3105150 h 3240703"/>
                <a:gd name="connsiteX49" fmla="*/ 958850 w 2267597"/>
                <a:gd name="connsiteY49" fmla="*/ 3098800 h 3240703"/>
                <a:gd name="connsiteX50" fmla="*/ 0 w 2267597"/>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1860550 w 2300126"/>
                <a:gd name="connsiteY35" fmla="*/ 247650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08636 w 2300126"/>
                <a:gd name="connsiteY47" fmla="*/ 3156324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26565 w 2300126"/>
                <a:gd name="connsiteY47" fmla="*/ 3183218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1977586 w 2300126"/>
                <a:gd name="connsiteY40" fmla="*/ 3089804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31242"/>
                <a:gd name="connsiteX1" fmla="*/ 209550 w 2300126"/>
                <a:gd name="connsiteY1" fmla="*/ 6350 h 3231242"/>
                <a:gd name="connsiteX2" fmla="*/ 406400 w 2300126"/>
                <a:gd name="connsiteY2" fmla="*/ 6350 h 3231242"/>
                <a:gd name="connsiteX3" fmla="*/ 615950 w 2300126"/>
                <a:gd name="connsiteY3" fmla="*/ 0 h 3231242"/>
                <a:gd name="connsiteX4" fmla="*/ 723900 w 2300126"/>
                <a:gd name="connsiteY4" fmla="*/ 38100 h 3231242"/>
                <a:gd name="connsiteX5" fmla="*/ 869950 w 2300126"/>
                <a:gd name="connsiteY5" fmla="*/ 50800 h 3231242"/>
                <a:gd name="connsiteX6" fmla="*/ 1041400 w 2300126"/>
                <a:gd name="connsiteY6" fmla="*/ 50800 h 3231242"/>
                <a:gd name="connsiteX7" fmla="*/ 1187450 w 2300126"/>
                <a:gd name="connsiteY7" fmla="*/ 57150 h 3231242"/>
                <a:gd name="connsiteX8" fmla="*/ 1314450 w 2300126"/>
                <a:gd name="connsiteY8" fmla="*/ 82550 h 3231242"/>
                <a:gd name="connsiteX9" fmla="*/ 1473200 w 2300126"/>
                <a:gd name="connsiteY9" fmla="*/ 107950 h 3231242"/>
                <a:gd name="connsiteX10" fmla="*/ 1670050 w 2300126"/>
                <a:gd name="connsiteY10" fmla="*/ 127000 h 3231242"/>
                <a:gd name="connsiteX11" fmla="*/ 1771650 w 2300126"/>
                <a:gd name="connsiteY11" fmla="*/ 152400 h 3231242"/>
                <a:gd name="connsiteX12" fmla="*/ 1860550 w 2300126"/>
                <a:gd name="connsiteY12" fmla="*/ 133350 h 3231242"/>
                <a:gd name="connsiteX13" fmla="*/ 1936750 w 2300126"/>
                <a:gd name="connsiteY13" fmla="*/ 133350 h 3231242"/>
                <a:gd name="connsiteX14" fmla="*/ 1987550 w 2300126"/>
                <a:gd name="connsiteY14" fmla="*/ 203200 h 3231242"/>
                <a:gd name="connsiteX15" fmla="*/ 2038350 w 2300126"/>
                <a:gd name="connsiteY15" fmla="*/ 311150 h 3231242"/>
                <a:gd name="connsiteX16" fmla="*/ 2089150 w 2300126"/>
                <a:gd name="connsiteY16" fmla="*/ 412750 h 3231242"/>
                <a:gd name="connsiteX17" fmla="*/ 2095500 w 2300126"/>
                <a:gd name="connsiteY17" fmla="*/ 501650 h 3231242"/>
                <a:gd name="connsiteX18" fmla="*/ 2095500 w 2300126"/>
                <a:gd name="connsiteY18" fmla="*/ 584200 h 3231242"/>
                <a:gd name="connsiteX19" fmla="*/ 2076450 w 2300126"/>
                <a:gd name="connsiteY19" fmla="*/ 685800 h 3231242"/>
                <a:gd name="connsiteX20" fmla="*/ 2070100 w 2300126"/>
                <a:gd name="connsiteY20" fmla="*/ 812800 h 3231242"/>
                <a:gd name="connsiteX21" fmla="*/ 2082800 w 2300126"/>
                <a:gd name="connsiteY21" fmla="*/ 876300 h 3231242"/>
                <a:gd name="connsiteX22" fmla="*/ 2108200 w 2300126"/>
                <a:gd name="connsiteY22" fmla="*/ 977900 h 3231242"/>
                <a:gd name="connsiteX23" fmla="*/ 2165350 w 2300126"/>
                <a:gd name="connsiteY23" fmla="*/ 1054100 h 3231242"/>
                <a:gd name="connsiteX24" fmla="*/ 2203450 w 2300126"/>
                <a:gd name="connsiteY24" fmla="*/ 1130300 h 3231242"/>
                <a:gd name="connsiteX25" fmla="*/ 2228850 w 2300126"/>
                <a:gd name="connsiteY25" fmla="*/ 1225550 h 3231242"/>
                <a:gd name="connsiteX26" fmla="*/ 2241550 w 2300126"/>
                <a:gd name="connsiteY26" fmla="*/ 1358900 h 3231242"/>
                <a:gd name="connsiteX27" fmla="*/ 2254250 w 2300126"/>
                <a:gd name="connsiteY27" fmla="*/ 1473200 h 3231242"/>
                <a:gd name="connsiteX28" fmla="*/ 2266950 w 2300126"/>
                <a:gd name="connsiteY28" fmla="*/ 1625600 h 3231242"/>
                <a:gd name="connsiteX29" fmla="*/ 2266950 w 2300126"/>
                <a:gd name="connsiteY29" fmla="*/ 1733550 h 3231242"/>
                <a:gd name="connsiteX30" fmla="*/ 2241550 w 2300126"/>
                <a:gd name="connsiteY30" fmla="*/ 1892300 h 3231242"/>
                <a:gd name="connsiteX31" fmla="*/ 2171700 w 2300126"/>
                <a:gd name="connsiteY31" fmla="*/ 2076450 h 3231242"/>
                <a:gd name="connsiteX32" fmla="*/ 2159000 w 2300126"/>
                <a:gd name="connsiteY32" fmla="*/ 2120900 h 3231242"/>
                <a:gd name="connsiteX33" fmla="*/ 2165998 w 2300126"/>
                <a:gd name="connsiteY33" fmla="*/ 2303495 h 3231242"/>
                <a:gd name="connsiteX34" fmla="*/ 2142413 w 2300126"/>
                <a:gd name="connsiteY34" fmla="*/ 2352869 h 3231242"/>
                <a:gd name="connsiteX35" fmla="*/ 2168460 w 2300126"/>
                <a:gd name="connsiteY35" fmla="*/ 2625790 h 3231242"/>
                <a:gd name="connsiteX36" fmla="*/ 2154984 w 2300126"/>
                <a:gd name="connsiteY36" fmla="*/ 2833396 h 3231242"/>
                <a:gd name="connsiteX37" fmla="*/ 2216150 w 2300126"/>
                <a:gd name="connsiteY37" fmla="*/ 2874607 h 3231242"/>
                <a:gd name="connsiteX38" fmla="*/ 2300126 w 2300126"/>
                <a:gd name="connsiteY38" fmla="*/ 3070550 h 3231242"/>
                <a:gd name="connsiteX39" fmla="*/ 1956437 w 2300126"/>
                <a:gd name="connsiteY39" fmla="*/ 2976008 h 3231242"/>
                <a:gd name="connsiteX40" fmla="*/ 1977586 w 2300126"/>
                <a:gd name="connsiteY40" fmla="*/ 3089804 h 3231242"/>
                <a:gd name="connsiteX41" fmla="*/ 2006211 w 2300126"/>
                <a:gd name="connsiteY41" fmla="*/ 3211286 h 3231242"/>
                <a:gd name="connsiteX42" fmla="*/ 1865086 w 2300126"/>
                <a:gd name="connsiteY42" fmla="*/ 3218802 h 3231242"/>
                <a:gd name="connsiteX43" fmla="*/ 1667976 w 2300126"/>
                <a:gd name="connsiteY43" fmla="*/ 3204288 h 3231242"/>
                <a:gd name="connsiteX44" fmla="*/ 1473071 w 2300126"/>
                <a:gd name="connsiteY44" fmla="*/ 3231242 h 3231242"/>
                <a:gd name="connsiteX45" fmla="*/ 1273369 w 2300126"/>
                <a:gd name="connsiteY45" fmla="*/ 3176426 h 3231242"/>
                <a:gd name="connsiteX46" fmla="*/ 1151591 w 2300126"/>
                <a:gd name="connsiteY46" fmla="*/ 3120465 h 3231242"/>
                <a:gd name="connsiteX47" fmla="*/ 1090706 w 2300126"/>
                <a:gd name="connsiteY47" fmla="*/ 3147359 h 3231242"/>
                <a:gd name="connsiteX48" fmla="*/ 1022350 w 2300126"/>
                <a:gd name="connsiteY48" fmla="*/ 3105150 h 3231242"/>
                <a:gd name="connsiteX49" fmla="*/ 958850 w 2300126"/>
                <a:gd name="connsiteY49" fmla="*/ 3098800 h 3231242"/>
                <a:gd name="connsiteX50" fmla="*/ 0 w 2300126"/>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2216150 w 2266950"/>
                <a:gd name="connsiteY37" fmla="*/ 2874607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1812177 w 2266950"/>
                <a:gd name="connsiteY29" fmla="*/ 1597192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54250"/>
                <a:gd name="connsiteY0" fmla="*/ 44450 h 3231242"/>
                <a:gd name="connsiteX1" fmla="*/ 209550 w 2254250"/>
                <a:gd name="connsiteY1" fmla="*/ 6350 h 3231242"/>
                <a:gd name="connsiteX2" fmla="*/ 406400 w 2254250"/>
                <a:gd name="connsiteY2" fmla="*/ 6350 h 3231242"/>
                <a:gd name="connsiteX3" fmla="*/ 615950 w 2254250"/>
                <a:gd name="connsiteY3" fmla="*/ 0 h 3231242"/>
                <a:gd name="connsiteX4" fmla="*/ 723900 w 2254250"/>
                <a:gd name="connsiteY4" fmla="*/ 38100 h 3231242"/>
                <a:gd name="connsiteX5" fmla="*/ 869950 w 2254250"/>
                <a:gd name="connsiteY5" fmla="*/ 50800 h 3231242"/>
                <a:gd name="connsiteX6" fmla="*/ 1041400 w 2254250"/>
                <a:gd name="connsiteY6" fmla="*/ 50800 h 3231242"/>
                <a:gd name="connsiteX7" fmla="*/ 1187450 w 2254250"/>
                <a:gd name="connsiteY7" fmla="*/ 57150 h 3231242"/>
                <a:gd name="connsiteX8" fmla="*/ 1314450 w 2254250"/>
                <a:gd name="connsiteY8" fmla="*/ 82550 h 3231242"/>
                <a:gd name="connsiteX9" fmla="*/ 1473200 w 2254250"/>
                <a:gd name="connsiteY9" fmla="*/ 107950 h 3231242"/>
                <a:gd name="connsiteX10" fmla="*/ 1670050 w 2254250"/>
                <a:gd name="connsiteY10" fmla="*/ 127000 h 3231242"/>
                <a:gd name="connsiteX11" fmla="*/ 1771650 w 2254250"/>
                <a:gd name="connsiteY11" fmla="*/ 152400 h 3231242"/>
                <a:gd name="connsiteX12" fmla="*/ 1860550 w 2254250"/>
                <a:gd name="connsiteY12" fmla="*/ 133350 h 3231242"/>
                <a:gd name="connsiteX13" fmla="*/ 1936750 w 2254250"/>
                <a:gd name="connsiteY13" fmla="*/ 133350 h 3231242"/>
                <a:gd name="connsiteX14" fmla="*/ 1987550 w 2254250"/>
                <a:gd name="connsiteY14" fmla="*/ 203200 h 3231242"/>
                <a:gd name="connsiteX15" fmla="*/ 2038350 w 2254250"/>
                <a:gd name="connsiteY15" fmla="*/ 311150 h 3231242"/>
                <a:gd name="connsiteX16" fmla="*/ 2089150 w 2254250"/>
                <a:gd name="connsiteY16" fmla="*/ 412750 h 3231242"/>
                <a:gd name="connsiteX17" fmla="*/ 2095500 w 2254250"/>
                <a:gd name="connsiteY17" fmla="*/ 501650 h 3231242"/>
                <a:gd name="connsiteX18" fmla="*/ 2095500 w 2254250"/>
                <a:gd name="connsiteY18" fmla="*/ 584200 h 3231242"/>
                <a:gd name="connsiteX19" fmla="*/ 2076450 w 2254250"/>
                <a:gd name="connsiteY19" fmla="*/ 685800 h 3231242"/>
                <a:gd name="connsiteX20" fmla="*/ 2070100 w 2254250"/>
                <a:gd name="connsiteY20" fmla="*/ 812800 h 3231242"/>
                <a:gd name="connsiteX21" fmla="*/ 2082800 w 2254250"/>
                <a:gd name="connsiteY21" fmla="*/ 876300 h 3231242"/>
                <a:gd name="connsiteX22" fmla="*/ 2108200 w 2254250"/>
                <a:gd name="connsiteY22" fmla="*/ 977900 h 3231242"/>
                <a:gd name="connsiteX23" fmla="*/ 2165350 w 2254250"/>
                <a:gd name="connsiteY23" fmla="*/ 1054100 h 3231242"/>
                <a:gd name="connsiteX24" fmla="*/ 2203450 w 2254250"/>
                <a:gd name="connsiteY24" fmla="*/ 1130300 h 3231242"/>
                <a:gd name="connsiteX25" fmla="*/ 2228850 w 2254250"/>
                <a:gd name="connsiteY25" fmla="*/ 1225550 h 3231242"/>
                <a:gd name="connsiteX26" fmla="*/ 2241550 w 2254250"/>
                <a:gd name="connsiteY26" fmla="*/ 1358900 h 3231242"/>
                <a:gd name="connsiteX27" fmla="*/ 2254250 w 2254250"/>
                <a:gd name="connsiteY27" fmla="*/ 1473200 h 3231242"/>
                <a:gd name="connsiteX28" fmla="*/ 1820156 w 2254250"/>
                <a:gd name="connsiteY28" fmla="*/ 1545390 h 3231242"/>
                <a:gd name="connsiteX29" fmla="*/ 1812177 w 2254250"/>
                <a:gd name="connsiteY29" fmla="*/ 1597192 h 3231242"/>
                <a:gd name="connsiteX30" fmla="*/ 1850605 w 2254250"/>
                <a:gd name="connsiteY30" fmla="*/ 1691774 h 3231242"/>
                <a:gd name="connsiteX31" fmla="*/ 1900432 w 2254250"/>
                <a:gd name="connsiteY31" fmla="*/ 1803734 h 3231242"/>
                <a:gd name="connsiteX32" fmla="*/ 1935602 w 2254250"/>
                <a:gd name="connsiteY32" fmla="*/ 1936415 h 3231242"/>
                <a:gd name="connsiteX33" fmla="*/ 1942600 w 2254250"/>
                <a:gd name="connsiteY33" fmla="*/ 2110990 h 3231242"/>
                <a:gd name="connsiteX34" fmla="*/ 1887101 w 2254250"/>
                <a:gd name="connsiteY34" fmla="*/ 2256616 h 3231242"/>
                <a:gd name="connsiteX35" fmla="*/ 1921127 w 2254250"/>
                <a:gd name="connsiteY35" fmla="*/ 2513495 h 3231242"/>
                <a:gd name="connsiteX36" fmla="*/ 1963501 w 2254250"/>
                <a:gd name="connsiteY36" fmla="*/ 2721102 h 3231242"/>
                <a:gd name="connsiteX37" fmla="*/ 1968817 w 2254250"/>
                <a:gd name="connsiteY37" fmla="*/ 2786375 h 3231242"/>
                <a:gd name="connsiteX38" fmla="*/ 1949073 w 2254250"/>
                <a:gd name="connsiteY38" fmla="*/ 2853981 h 3231242"/>
                <a:gd name="connsiteX39" fmla="*/ 1956437 w 2254250"/>
                <a:gd name="connsiteY39" fmla="*/ 2976008 h 3231242"/>
                <a:gd name="connsiteX40" fmla="*/ 1977586 w 2254250"/>
                <a:gd name="connsiteY40" fmla="*/ 3089804 h 3231242"/>
                <a:gd name="connsiteX41" fmla="*/ 2006211 w 2254250"/>
                <a:gd name="connsiteY41" fmla="*/ 3211286 h 3231242"/>
                <a:gd name="connsiteX42" fmla="*/ 1865086 w 2254250"/>
                <a:gd name="connsiteY42" fmla="*/ 3218802 h 3231242"/>
                <a:gd name="connsiteX43" fmla="*/ 1667976 w 2254250"/>
                <a:gd name="connsiteY43" fmla="*/ 3204288 h 3231242"/>
                <a:gd name="connsiteX44" fmla="*/ 1473071 w 2254250"/>
                <a:gd name="connsiteY44" fmla="*/ 3231242 h 3231242"/>
                <a:gd name="connsiteX45" fmla="*/ 1273369 w 2254250"/>
                <a:gd name="connsiteY45" fmla="*/ 3176426 h 3231242"/>
                <a:gd name="connsiteX46" fmla="*/ 1151591 w 2254250"/>
                <a:gd name="connsiteY46" fmla="*/ 3120465 h 3231242"/>
                <a:gd name="connsiteX47" fmla="*/ 1090706 w 2254250"/>
                <a:gd name="connsiteY47" fmla="*/ 3147359 h 3231242"/>
                <a:gd name="connsiteX48" fmla="*/ 1022350 w 2254250"/>
                <a:gd name="connsiteY48" fmla="*/ 3105150 h 3231242"/>
                <a:gd name="connsiteX49" fmla="*/ 958850 w 2254250"/>
                <a:gd name="connsiteY49" fmla="*/ 3098800 h 3231242"/>
                <a:gd name="connsiteX50" fmla="*/ 0 w 2254250"/>
                <a:gd name="connsiteY50" fmla="*/ 44450 h 3231242"/>
                <a:gd name="connsiteX0" fmla="*/ 0 w 2241550"/>
                <a:gd name="connsiteY0" fmla="*/ 44450 h 3231242"/>
                <a:gd name="connsiteX1" fmla="*/ 209550 w 2241550"/>
                <a:gd name="connsiteY1" fmla="*/ 6350 h 3231242"/>
                <a:gd name="connsiteX2" fmla="*/ 406400 w 2241550"/>
                <a:gd name="connsiteY2" fmla="*/ 6350 h 3231242"/>
                <a:gd name="connsiteX3" fmla="*/ 615950 w 2241550"/>
                <a:gd name="connsiteY3" fmla="*/ 0 h 3231242"/>
                <a:gd name="connsiteX4" fmla="*/ 723900 w 2241550"/>
                <a:gd name="connsiteY4" fmla="*/ 38100 h 3231242"/>
                <a:gd name="connsiteX5" fmla="*/ 869950 w 2241550"/>
                <a:gd name="connsiteY5" fmla="*/ 50800 h 3231242"/>
                <a:gd name="connsiteX6" fmla="*/ 1041400 w 2241550"/>
                <a:gd name="connsiteY6" fmla="*/ 50800 h 3231242"/>
                <a:gd name="connsiteX7" fmla="*/ 1187450 w 2241550"/>
                <a:gd name="connsiteY7" fmla="*/ 57150 h 3231242"/>
                <a:gd name="connsiteX8" fmla="*/ 1314450 w 2241550"/>
                <a:gd name="connsiteY8" fmla="*/ 82550 h 3231242"/>
                <a:gd name="connsiteX9" fmla="*/ 1473200 w 2241550"/>
                <a:gd name="connsiteY9" fmla="*/ 107950 h 3231242"/>
                <a:gd name="connsiteX10" fmla="*/ 1670050 w 2241550"/>
                <a:gd name="connsiteY10" fmla="*/ 127000 h 3231242"/>
                <a:gd name="connsiteX11" fmla="*/ 1771650 w 2241550"/>
                <a:gd name="connsiteY11" fmla="*/ 152400 h 3231242"/>
                <a:gd name="connsiteX12" fmla="*/ 1860550 w 2241550"/>
                <a:gd name="connsiteY12" fmla="*/ 133350 h 3231242"/>
                <a:gd name="connsiteX13" fmla="*/ 1936750 w 2241550"/>
                <a:gd name="connsiteY13" fmla="*/ 133350 h 3231242"/>
                <a:gd name="connsiteX14" fmla="*/ 1987550 w 2241550"/>
                <a:gd name="connsiteY14" fmla="*/ 203200 h 3231242"/>
                <a:gd name="connsiteX15" fmla="*/ 2038350 w 2241550"/>
                <a:gd name="connsiteY15" fmla="*/ 311150 h 3231242"/>
                <a:gd name="connsiteX16" fmla="*/ 2089150 w 2241550"/>
                <a:gd name="connsiteY16" fmla="*/ 412750 h 3231242"/>
                <a:gd name="connsiteX17" fmla="*/ 2095500 w 2241550"/>
                <a:gd name="connsiteY17" fmla="*/ 501650 h 3231242"/>
                <a:gd name="connsiteX18" fmla="*/ 2095500 w 2241550"/>
                <a:gd name="connsiteY18" fmla="*/ 584200 h 3231242"/>
                <a:gd name="connsiteX19" fmla="*/ 2076450 w 2241550"/>
                <a:gd name="connsiteY19" fmla="*/ 685800 h 3231242"/>
                <a:gd name="connsiteX20" fmla="*/ 2070100 w 2241550"/>
                <a:gd name="connsiteY20" fmla="*/ 812800 h 3231242"/>
                <a:gd name="connsiteX21" fmla="*/ 2082800 w 2241550"/>
                <a:gd name="connsiteY21" fmla="*/ 876300 h 3231242"/>
                <a:gd name="connsiteX22" fmla="*/ 2108200 w 2241550"/>
                <a:gd name="connsiteY22" fmla="*/ 977900 h 3231242"/>
                <a:gd name="connsiteX23" fmla="*/ 2165350 w 2241550"/>
                <a:gd name="connsiteY23" fmla="*/ 1054100 h 3231242"/>
                <a:gd name="connsiteX24" fmla="*/ 2203450 w 2241550"/>
                <a:gd name="connsiteY24" fmla="*/ 1130300 h 3231242"/>
                <a:gd name="connsiteX25" fmla="*/ 2228850 w 2241550"/>
                <a:gd name="connsiteY25" fmla="*/ 1225550 h 3231242"/>
                <a:gd name="connsiteX26" fmla="*/ 2241550 w 2241550"/>
                <a:gd name="connsiteY26" fmla="*/ 1358900 h 3231242"/>
                <a:gd name="connsiteX27" fmla="*/ 1863305 w 2241550"/>
                <a:gd name="connsiteY27" fmla="*/ 1465179 h 3231242"/>
                <a:gd name="connsiteX28" fmla="*/ 1820156 w 2241550"/>
                <a:gd name="connsiteY28" fmla="*/ 1545390 h 3231242"/>
                <a:gd name="connsiteX29" fmla="*/ 1812177 w 2241550"/>
                <a:gd name="connsiteY29" fmla="*/ 1597192 h 3231242"/>
                <a:gd name="connsiteX30" fmla="*/ 1850605 w 2241550"/>
                <a:gd name="connsiteY30" fmla="*/ 1691774 h 3231242"/>
                <a:gd name="connsiteX31" fmla="*/ 1900432 w 2241550"/>
                <a:gd name="connsiteY31" fmla="*/ 1803734 h 3231242"/>
                <a:gd name="connsiteX32" fmla="*/ 1935602 w 2241550"/>
                <a:gd name="connsiteY32" fmla="*/ 1936415 h 3231242"/>
                <a:gd name="connsiteX33" fmla="*/ 1942600 w 2241550"/>
                <a:gd name="connsiteY33" fmla="*/ 2110990 h 3231242"/>
                <a:gd name="connsiteX34" fmla="*/ 1887101 w 2241550"/>
                <a:gd name="connsiteY34" fmla="*/ 2256616 h 3231242"/>
                <a:gd name="connsiteX35" fmla="*/ 1921127 w 2241550"/>
                <a:gd name="connsiteY35" fmla="*/ 2513495 h 3231242"/>
                <a:gd name="connsiteX36" fmla="*/ 1963501 w 2241550"/>
                <a:gd name="connsiteY36" fmla="*/ 2721102 h 3231242"/>
                <a:gd name="connsiteX37" fmla="*/ 1968817 w 2241550"/>
                <a:gd name="connsiteY37" fmla="*/ 2786375 h 3231242"/>
                <a:gd name="connsiteX38" fmla="*/ 1949073 w 2241550"/>
                <a:gd name="connsiteY38" fmla="*/ 2853981 h 3231242"/>
                <a:gd name="connsiteX39" fmla="*/ 1956437 w 2241550"/>
                <a:gd name="connsiteY39" fmla="*/ 2976008 h 3231242"/>
                <a:gd name="connsiteX40" fmla="*/ 1977586 w 2241550"/>
                <a:gd name="connsiteY40" fmla="*/ 3089804 h 3231242"/>
                <a:gd name="connsiteX41" fmla="*/ 2006211 w 2241550"/>
                <a:gd name="connsiteY41" fmla="*/ 3211286 h 3231242"/>
                <a:gd name="connsiteX42" fmla="*/ 1865086 w 2241550"/>
                <a:gd name="connsiteY42" fmla="*/ 3218802 h 3231242"/>
                <a:gd name="connsiteX43" fmla="*/ 1667976 w 2241550"/>
                <a:gd name="connsiteY43" fmla="*/ 3204288 h 3231242"/>
                <a:gd name="connsiteX44" fmla="*/ 1473071 w 2241550"/>
                <a:gd name="connsiteY44" fmla="*/ 3231242 h 3231242"/>
                <a:gd name="connsiteX45" fmla="*/ 1273369 w 2241550"/>
                <a:gd name="connsiteY45" fmla="*/ 3176426 h 3231242"/>
                <a:gd name="connsiteX46" fmla="*/ 1151591 w 2241550"/>
                <a:gd name="connsiteY46" fmla="*/ 3120465 h 3231242"/>
                <a:gd name="connsiteX47" fmla="*/ 1090706 w 2241550"/>
                <a:gd name="connsiteY47" fmla="*/ 3147359 h 3231242"/>
                <a:gd name="connsiteX48" fmla="*/ 1022350 w 2241550"/>
                <a:gd name="connsiteY48" fmla="*/ 3105150 h 3231242"/>
                <a:gd name="connsiteX49" fmla="*/ 958850 w 2241550"/>
                <a:gd name="connsiteY49" fmla="*/ 3098800 h 3231242"/>
                <a:gd name="connsiteX50" fmla="*/ 0 w 2241550"/>
                <a:gd name="connsiteY50" fmla="*/ 44450 h 3231242"/>
                <a:gd name="connsiteX0" fmla="*/ 0 w 2228850"/>
                <a:gd name="connsiteY0" fmla="*/ 44450 h 3231242"/>
                <a:gd name="connsiteX1" fmla="*/ 209550 w 2228850"/>
                <a:gd name="connsiteY1" fmla="*/ 6350 h 3231242"/>
                <a:gd name="connsiteX2" fmla="*/ 406400 w 2228850"/>
                <a:gd name="connsiteY2" fmla="*/ 6350 h 3231242"/>
                <a:gd name="connsiteX3" fmla="*/ 615950 w 2228850"/>
                <a:gd name="connsiteY3" fmla="*/ 0 h 3231242"/>
                <a:gd name="connsiteX4" fmla="*/ 723900 w 2228850"/>
                <a:gd name="connsiteY4" fmla="*/ 38100 h 3231242"/>
                <a:gd name="connsiteX5" fmla="*/ 869950 w 2228850"/>
                <a:gd name="connsiteY5" fmla="*/ 50800 h 3231242"/>
                <a:gd name="connsiteX6" fmla="*/ 1041400 w 2228850"/>
                <a:gd name="connsiteY6" fmla="*/ 50800 h 3231242"/>
                <a:gd name="connsiteX7" fmla="*/ 1187450 w 2228850"/>
                <a:gd name="connsiteY7" fmla="*/ 57150 h 3231242"/>
                <a:gd name="connsiteX8" fmla="*/ 1314450 w 2228850"/>
                <a:gd name="connsiteY8" fmla="*/ 82550 h 3231242"/>
                <a:gd name="connsiteX9" fmla="*/ 1473200 w 2228850"/>
                <a:gd name="connsiteY9" fmla="*/ 107950 h 3231242"/>
                <a:gd name="connsiteX10" fmla="*/ 1670050 w 2228850"/>
                <a:gd name="connsiteY10" fmla="*/ 127000 h 3231242"/>
                <a:gd name="connsiteX11" fmla="*/ 1771650 w 2228850"/>
                <a:gd name="connsiteY11" fmla="*/ 152400 h 3231242"/>
                <a:gd name="connsiteX12" fmla="*/ 1860550 w 2228850"/>
                <a:gd name="connsiteY12" fmla="*/ 133350 h 3231242"/>
                <a:gd name="connsiteX13" fmla="*/ 1936750 w 2228850"/>
                <a:gd name="connsiteY13" fmla="*/ 133350 h 3231242"/>
                <a:gd name="connsiteX14" fmla="*/ 1987550 w 2228850"/>
                <a:gd name="connsiteY14" fmla="*/ 203200 h 3231242"/>
                <a:gd name="connsiteX15" fmla="*/ 2038350 w 2228850"/>
                <a:gd name="connsiteY15" fmla="*/ 311150 h 3231242"/>
                <a:gd name="connsiteX16" fmla="*/ 2089150 w 2228850"/>
                <a:gd name="connsiteY16" fmla="*/ 412750 h 3231242"/>
                <a:gd name="connsiteX17" fmla="*/ 2095500 w 2228850"/>
                <a:gd name="connsiteY17" fmla="*/ 501650 h 3231242"/>
                <a:gd name="connsiteX18" fmla="*/ 2095500 w 2228850"/>
                <a:gd name="connsiteY18" fmla="*/ 584200 h 3231242"/>
                <a:gd name="connsiteX19" fmla="*/ 2076450 w 2228850"/>
                <a:gd name="connsiteY19" fmla="*/ 685800 h 3231242"/>
                <a:gd name="connsiteX20" fmla="*/ 2070100 w 2228850"/>
                <a:gd name="connsiteY20" fmla="*/ 812800 h 3231242"/>
                <a:gd name="connsiteX21" fmla="*/ 2082800 w 2228850"/>
                <a:gd name="connsiteY21" fmla="*/ 876300 h 3231242"/>
                <a:gd name="connsiteX22" fmla="*/ 2108200 w 2228850"/>
                <a:gd name="connsiteY22" fmla="*/ 977900 h 3231242"/>
                <a:gd name="connsiteX23" fmla="*/ 2165350 w 2228850"/>
                <a:gd name="connsiteY23" fmla="*/ 1054100 h 3231242"/>
                <a:gd name="connsiteX24" fmla="*/ 2203450 w 2228850"/>
                <a:gd name="connsiteY24" fmla="*/ 1130300 h 3231242"/>
                <a:gd name="connsiteX25" fmla="*/ 2228850 w 2228850"/>
                <a:gd name="connsiteY25" fmla="*/ 1225550 h 3231242"/>
                <a:gd name="connsiteX26" fmla="*/ 1842627 w 2228850"/>
                <a:gd name="connsiteY26" fmla="*/ 1366921 h 3231242"/>
                <a:gd name="connsiteX27" fmla="*/ 1863305 w 2228850"/>
                <a:gd name="connsiteY27" fmla="*/ 1465179 h 3231242"/>
                <a:gd name="connsiteX28" fmla="*/ 1820156 w 2228850"/>
                <a:gd name="connsiteY28" fmla="*/ 1545390 h 3231242"/>
                <a:gd name="connsiteX29" fmla="*/ 1812177 w 2228850"/>
                <a:gd name="connsiteY29" fmla="*/ 1597192 h 3231242"/>
                <a:gd name="connsiteX30" fmla="*/ 1850605 w 2228850"/>
                <a:gd name="connsiteY30" fmla="*/ 1691774 h 3231242"/>
                <a:gd name="connsiteX31" fmla="*/ 1900432 w 2228850"/>
                <a:gd name="connsiteY31" fmla="*/ 1803734 h 3231242"/>
                <a:gd name="connsiteX32" fmla="*/ 1935602 w 2228850"/>
                <a:gd name="connsiteY32" fmla="*/ 1936415 h 3231242"/>
                <a:gd name="connsiteX33" fmla="*/ 1942600 w 2228850"/>
                <a:gd name="connsiteY33" fmla="*/ 2110990 h 3231242"/>
                <a:gd name="connsiteX34" fmla="*/ 1887101 w 2228850"/>
                <a:gd name="connsiteY34" fmla="*/ 2256616 h 3231242"/>
                <a:gd name="connsiteX35" fmla="*/ 1921127 w 2228850"/>
                <a:gd name="connsiteY35" fmla="*/ 2513495 h 3231242"/>
                <a:gd name="connsiteX36" fmla="*/ 1963501 w 2228850"/>
                <a:gd name="connsiteY36" fmla="*/ 2721102 h 3231242"/>
                <a:gd name="connsiteX37" fmla="*/ 1968817 w 2228850"/>
                <a:gd name="connsiteY37" fmla="*/ 2786375 h 3231242"/>
                <a:gd name="connsiteX38" fmla="*/ 1949073 w 2228850"/>
                <a:gd name="connsiteY38" fmla="*/ 2853981 h 3231242"/>
                <a:gd name="connsiteX39" fmla="*/ 1956437 w 2228850"/>
                <a:gd name="connsiteY39" fmla="*/ 2976008 h 3231242"/>
                <a:gd name="connsiteX40" fmla="*/ 1977586 w 2228850"/>
                <a:gd name="connsiteY40" fmla="*/ 3089804 h 3231242"/>
                <a:gd name="connsiteX41" fmla="*/ 2006211 w 2228850"/>
                <a:gd name="connsiteY41" fmla="*/ 3211286 h 3231242"/>
                <a:gd name="connsiteX42" fmla="*/ 1865086 w 2228850"/>
                <a:gd name="connsiteY42" fmla="*/ 3218802 h 3231242"/>
                <a:gd name="connsiteX43" fmla="*/ 1667976 w 2228850"/>
                <a:gd name="connsiteY43" fmla="*/ 3204288 h 3231242"/>
                <a:gd name="connsiteX44" fmla="*/ 1473071 w 2228850"/>
                <a:gd name="connsiteY44" fmla="*/ 3231242 h 3231242"/>
                <a:gd name="connsiteX45" fmla="*/ 1273369 w 2228850"/>
                <a:gd name="connsiteY45" fmla="*/ 3176426 h 3231242"/>
                <a:gd name="connsiteX46" fmla="*/ 1151591 w 2228850"/>
                <a:gd name="connsiteY46" fmla="*/ 3120465 h 3231242"/>
                <a:gd name="connsiteX47" fmla="*/ 1090706 w 2228850"/>
                <a:gd name="connsiteY47" fmla="*/ 3147359 h 3231242"/>
                <a:gd name="connsiteX48" fmla="*/ 1022350 w 2228850"/>
                <a:gd name="connsiteY48" fmla="*/ 3105150 h 3231242"/>
                <a:gd name="connsiteX49" fmla="*/ 958850 w 2228850"/>
                <a:gd name="connsiteY49" fmla="*/ 3098800 h 3231242"/>
                <a:gd name="connsiteX50" fmla="*/ 0 w 2228850"/>
                <a:gd name="connsiteY50" fmla="*/ 44450 h 3231242"/>
                <a:gd name="connsiteX0" fmla="*/ 0 w 2203450"/>
                <a:gd name="connsiteY0" fmla="*/ 44450 h 3231242"/>
                <a:gd name="connsiteX1" fmla="*/ 209550 w 2203450"/>
                <a:gd name="connsiteY1" fmla="*/ 6350 h 3231242"/>
                <a:gd name="connsiteX2" fmla="*/ 406400 w 2203450"/>
                <a:gd name="connsiteY2" fmla="*/ 6350 h 3231242"/>
                <a:gd name="connsiteX3" fmla="*/ 615950 w 2203450"/>
                <a:gd name="connsiteY3" fmla="*/ 0 h 3231242"/>
                <a:gd name="connsiteX4" fmla="*/ 723900 w 2203450"/>
                <a:gd name="connsiteY4" fmla="*/ 38100 h 3231242"/>
                <a:gd name="connsiteX5" fmla="*/ 869950 w 2203450"/>
                <a:gd name="connsiteY5" fmla="*/ 50800 h 3231242"/>
                <a:gd name="connsiteX6" fmla="*/ 1041400 w 2203450"/>
                <a:gd name="connsiteY6" fmla="*/ 50800 h 3231242"/>
                <a:gd name="connsiteX7" fmla="*/ 1187450 w 2203450"/>
                <a:gd name="connsiteY7" fmla="*/ 57150 h 3231242"/>
                <a:gd name="connsiteX8" fmla="*/ 1314450 w 2203450"/>
                <a:gd name="connsiteY8" fmla="*/ 82550 h 3231242"/>
                <a:gd name="connsiteX9" fmla="*/ 1473200 w 2203450"/>
                <a:gd name="connsiteY9" fmla="*/ 107950 h 3231242"/>
                <a:gd name="connsiteX10" fmla="*/ 1670050 w 2203450"/>
                <a:gd name="connsiteY10" fmla="*/ 127000 h 3231242"/>
                <a:gd name="connsiteX11" fmla="*/ 1771650 w 2203450"/>
                <a:gd name="connsiteY11" fmla="*/ 152400 h 3231242"/>
                <a:gd name="connsiteX12" fmla="*/ 1860550 w 2203450"/>
                <a:gd name="connsiteY12" fmla="*/ 133350 h 3231242"/>
                <a:gd name="connsiteX13" fmla="*/ 1936750 w 2203450"/>
                <a:gd name="connsiteY13" fmla="*/ 133350 h 3231242"/>
                <a:gd name="connsiteX14" fmla="*/ 1987550 w 2203450"/>
                <a:gd name="connsiteY14" fmla="*/ 203200 h 3231242"/>
                <a:gd name="connsiteX15" fmla="*/ 2038350 w 2203450"/>
                <a:gd name="connsiteY15" fmla="*/ 311150 h 3231242"/>
                <a:gd name="connsiteX16" fmla="*/ 2089150 w 2203450"/>
                <a:gd name="connsiteY16" fmla="*/ 412750 h 3231242"/>
                <a:gd name="connsiteX17" fmla="*/ 2095500 w 2203450"/>
                <a:gd name="connsiteY17" fmla="*/ 501650 h 3231242"/>
                <a:gd name="connsiteX18" fmla="*/ 2095500 w 2203450"/>
                <a:gd name="connsiteY18" fmla="*/ 584200 h 3231242"/>
                <a:gd name="connsiteX19" fmla="*/ 2076450 w 2203450"/>
                <a:gd name="connsiteY19" fmla="*/ 685800 h 3231242"/>
                <a:gd name="connsiteX20" fmla="*/ 2070100 w 2203450"/>
                <a:gd name="connsiteY20" fmla="*/ 812800 h 3231242"/>
                <a:gd name="connsiteX21" fmla="*/ 2082800 w 2203450"/>
                <a:gd name="connsiteY21" fmla="*/ 876300 h 3231242"/>
                <a:gd name="connsiteX22" fmla="*/ 2108200 w 2203450"/>
                <a:gd name="connsiteY22" fmla="*/ 977900 h 3231242"/>
                <a:gd name="connsiteX23" fmla="*/ 2165350 w 2203450"/>
                <a:gd name="connsiteY23" fmla="*/ 1054100 h 3231242"/>
                <a:gd name="connsiteX24" fmla="*/ 2203450 w 2203450"/>
                <a:gd name="connsiteY24" fmla="*/ 1130300 h 3231242"/>
                <a:gd name="connsiteX25" fmla="*/ 1885776 w 2203450"/>
                <a:gd name="connsiteY25" fmla="*/ 1217529 h 3231242"/>
                <a:gd name="connsiteX26" fmla="*/ 1842627 w 2203450"/>
                <a:gd name="connsiteY26" fmla="*/ 1366921 h 3231242"/>
                <a:gd name="connsiteX27" fmla="*/ 1863305 w 2203450"/>
                <a:gd name="connsiteY27" fmla="*/ 1465179 h 3231242"/>
                <a:gd name="connsiteX28" fmla="*/ 1820156 w 2203450"/>
                <a:gd name="connsiteY28" fmla="*/ 1545390 h 3231242"/>
                <a:gd name="connsiteX29" fmla="*/ 1812177 w 2203450"/>
                <a:gd name="connsiteY29" fmla="*/ 1597192 h 3231242"/>
                <a:gd name="connsiteX30" fmla="*/ 1850605 w 2203450"/>
                <a:gd name="connsiteY30" fmla="*/ 1691774 h 3231242"/>
                <a:gd name="connsiteX31" fmla="*/ 1900432 w 2203450"/>
                <a:gd name="connsiteY31" fmla="*/ 1803734 h 3231242"/>
                <a:gd name="connsiteX32" fmla="*/ 1935602 w 2203450"/>
                <a:gd name="connsiteY32" fmla="*/ 1936415 h 3231242"/>
                <a:gd name="connsiteX33" fmla="*/ 1942600 w 2203450"/>
                <a:gd name="connsiteY33" fmla="*/ 2110990 h 3231242"/>
                <a:gd name="connsiteX34" fmla="*/ 1887101 w 2203450"/>
                <a:gd name="connsiteY34" fmla="*/ 2256616 h 3231242"/>
                <a:gd name="connsiteX35" fmla="*/ 1921127 w 2203450"/>
                <a:gd name="connsiteY35" fmla="*/ 2513495 h 3231242"/>
                <a:gd name="connsiteX36" fmla="*/ 1963501 w 2203450"/>
                <a:gd name="connsiteY36" fmla="*/ 2721102 h 3231242"/>
                <a:gd name="connsiteX37" fmla="*/ 1968817 w 2203450"/>
                <a:gd name="connsiteY37" fmla="*/ 2786375 h 3231242"/>
                <a:gd name="connsiteX38" fmla="*/ 1949073 w 2203450"/>
                <a:gd name="connsiteY38" fmla="*/ 2853981 h 3231242"/>
                <a:gd name="connsiteX39" fmla="*/ 1956437 w 2203450"/>
                <a:gd name="connsiteY39" fmla="*/ 2976008 h 3231242"/>
                <a:gd name="connsiteX40" fmla="*/ 1977586 w 2203450"/>
                <a:gd name="connsiteY40" fmla="*/ 3089804 h 3231242"/>
                <a:gd name="connsiteX41" fmla="*/ 2006211 w 2203450"/>
                <a:gd name="connsiteY41" fmla="*/ 3211286 h 3231242"/>
                <a:gd name="connsiteX42" fmla="*/ 1865086 w 2203450"/>
                <a:gd name="connsiteY42" fmla="*/ 3218802 h 3231242"/>
                <a:gd name="connsiteX43" fmla="*/ 1667976 w 2203450"/>
                <a:gd name="connsiteY43" fmla="*/ 3204288 h 3231242"/>
                <a:gd name="connsiteX44" fmla="*/ 1473071 w 2203450"/>
                <a:gd name="connsiteY44" fmla="*/ 3231242 h 3231242"/>
                <a:gd name="connsiteX45" fmla="*/ 1273369 w 2203450"/>
                <a:gd name="connsiteY45" fmla="*/ 3176426 h 3231242"/>
                <a:gd name="connsiteX46" fmla="*/ 1151591 w 2203450"/>
                <a:gd name="connsiteY46" fmla="*/ 3120465 h 3231242"/>
                <a:gd name="connsiteX47" fmla="*/ 1090706 w 2203450"/>
                <a:gd name="connsiteY47" fmla="*/ 3147359 h 3231242"/>
                <a:gd name="connsiteX48" fmla="*/ 1022350 w 2203450"/>
                <a:gd name="connsiteY48" fmla="*/ 3105150 h 3231242"/>
                <a:gd name="connsiteX49" fmla="*/ 958850 w 2203450"/>
                <a:gd name="connsiteY49" fmla="*/ 3098800 h 3231242"/>
                <a:gd name="connsiteX50" fmla="*/ 0 w 2203450"/>
                <a:gd name="connsiteY50" fmla="*/ 44450 h 3231242"/>
                <a:gd name="connsiteX0" fmla="*/ 0 w 2165350"/>
                <a:gd name="connsiteY0" fmla="*/ 44450 h 3231242"/>
                <a:gd name="connsiteX1" fmla="*/ 209550 w 2165350"/>
                <a:gd name="connsiteY1" fmla="*/ 6350 h 3231242"/>
                <a:gd name="connsiteX2" fmla="*/ 406400 w 2165350"/>
                <a:gd name="connsiteY2" fmla="*/ 6350 h 3231242"/>
                <a:gd name="connsiteX3" fmla="*/ 615950 w 2165350"/>
                <a:gd name="connsiteY3" fmla="*/ 0 h 3231242"/>
                <a:gd name="connsiteX4" fmla="*/ 723900 w 2165350"/>
                <a:gd name="connsiteY4" fmla="*/ 38100 h 3231242"/>
                <a:gd name="connsiteX5" fmla="*/ 869950 w 2165350"/>
                <a:gd name="connsiteY5" fmla="*/ 50800 h 3231242"/>
                <a:gd name="connsiteX6" fmla="*/ 1041400 w 2165350"/>
                <a:gd name="connsiteY6" fmla="*/ 50800 h 3231242"/>
                <a:gd name="connsiteX7" fmla="*/ 1187450 w 2165350"/>
                <a:gd name="connsiteY7" fmla="*/ 57150 h 3231242"/>
                <a:gd name="connsiteX8" fmla="*/ 1314450 w 2165350"/>
                <a:gd name="connsiteY8" fmla="*/ 82550 h 3231242"/>
                <a:gd name="connsiteX9" fmla="*/ 1473200 w 2165350"/>
                <a:gd name="connsiteY9" fmla="*/ 107950 h 3231242"/>
                <a:gd name="connsiteX10" fmla="*/ 1670050 w 2165350"/>
                <a:gd name="connsiteY10" fmla="*/ 127000 h 3231242"/>
                <a:gd name="connsiteX11" fmla="*/ 1771650 w 2165350"/>
                <a:gd name="connsiteY11" fmla="*/ 152400 h 3231242"/>
                <a:gd name="connsiteX12" fmla="*/ 1860550 w 2165350"/>
                <a:gd name="connsiteY12" fmla="*/ 133350 h 3231242"/>
                <a:gd name="connsiteX13" fmla="*/ 1936750 w 2165350"/>
                <a:gd name="connsiteY13" fmla="*/ 133350 h 3231242"/>
                <a:gd name="connsiteX14" fmla="*/ 1987550 w 2165350"/>
                <a:gd name="connsiteY14" fmla="*/ 203200 h 3231242"/>
                <a:gd name="connsiteX15" fmla="*/ 2038350 w 2165350"/>
                <a:gd name="connsiteY15" fmla="*/ 311150 h 3231242"/>
                <a:gd name="connsiteX16" fmla="*/ 2089150 w 2165350"/>
                <a:gd name="connsiteY16" fmla="*/ 412750 h 3231242"/>
                <a:gd name="connsiteX17" fmla="*/ 2095500 w 2165350"/>
                <a:gd name="connsiteY17" fmla="*/ 501650 h 3231242"/>
                <a:gd name="connsiteX18" fmla="*/ 2095500 w 2165350"/>
                <a:gd name="connsiteY18" fmla="*/ 584200 h 3231242"/>
                <a:gd name="connsiteX19" fmla="*/ 2076450 w 2165350"/>
                <a:gd name="connsiteY19" fmla="*/ 685800 h 3231242"/>
                <a:gd name="connsiteX20" fmla="*/ 2070100 w 2165350"/>
                <a:gd name="connsiteY20" fmla="*/ 812800 h 3231242"/>
                <a:gd name="connsiteX21" fmla="*/ 2082800 w 2165350"/>
                <a:gd name="connsiteY21" fmla="*/ 876300 h 3231242"/>
                <a:gd name="connsiteX22" fmla="*/ 2108200 w 2165350"/>
                <a:gd name="connsiteY22" fmla="*/ 977900 h 3231242"/>
                <a:gd name="connsiteX23" fmla="*/ 2165350 w 2165350"/>
                <a:gd name="connsiteY23" fmla="*/ 1054100 h 3231242"/>
                <a:gd name="connsiteX24" fmla="*/ 1884311 w 2165350"/>
                <a:gd name="connsiteY24" fmla="*/ 1050090 h 3231242"/>
                <a:gd name="connsiteX25" fmla="*/ 1885776 w 2165350"/>
                <a:gd name="connsiteY25" fmla="*/ 1217529 h 3231242"/>
                <a:gd name="connsiteX26" fmla="*/ 1842627 w 2165350"/>
                <a:gd name="connsiteY26" fmla="*/ 1366921 h 3231242"/>
                <a:gd name="connsiteX27" fmla="*/ 1863305 w 2165350"/>
                <a:gd name="connsiteY27" fmla="*/ 1465179 h 3231242"/>
                <a:gd name="connsiteX28" fmla="*/ 1820156 w 2165350"/>
                <a:gd name="connsiteY28" fmla="*/ 1545390 h 3231242"/>
                <a:gd name="connsiteX29" fmla="*/ 1812177 w 2165350"/>
                <a:gd name="connsiteY29" fmla="*/ 1597192 h 3231242"/>
                <a:gd name="connsiteX30" fmla="*/ 1850605 w 2165350"/>
                <a:gd name="connsiteY30" fmla="*/ 1691774 h 3231242"/>
                <a:gd name="connsiteX31" fmla="*/ 1900432 w 2165350"/>
                <a:gd name="connsiteY31" fmla="*/ 1803734 h 3231242"/>
                <a:gd name="connsiteX32" fmla="*/ 1935602 w 2165350"/>
                <a:gd name="connsiteY32" fmla="*/ 1936415 h 3231242"/>
                <a:gd name="connsiteX33" fmla="*/ 1942600 w 2165350"/>
                <a:gd name="connsiteY33" fmla="*/ 2110990 h 3231242"/>
                <a:gd name="connsiteX34" fmla="*/ 1887101 w 2165350"/>
                <a:gd name="connsiteY34" fmla="*/ 2256616 h 3231242"/>
                <a:gd name="connsiteX35" fmla="*/ 1921127 w 2165350"/>
                <a:gd name="connsiteY35" fmla="*/ 2513495 h 3231242"/>
                <a:gd name="connsiteX36" fmla="*/ 1963501 w 2165350"/>
                <a:gd name="connsiteY36" fmla="*/ 2721102 h 3231242"/>
                <a:gd name="connsiteX37" fmla="*/ 1968817 w 2165350"/>
                <a:gd name="connsiteY37" fmla="*/ 2786375 h 3231242"/>
                <a:gd name="connsiteX38" fmla="*/ 1949073 w 2165350"/>
                <a:gd name="connsiteY38" fmla="*/ 2853981 h 3231242"/>
                <a:gd name="connsiteX39" fmla="*/ 1956437 w 2165350"/>
                <a:gd name="connsiteY39" fmla="*/ 2976008 h 3231242"/>
                <a:gd name="connsiteX40" fmla="*/ 1977586 w 2165350"/>
                <a:gd name="connsiteY40" fmla="*/ 3089804 h 3231242"/>
                <a:gd name="connsiteX41" fmla="*/ 2006211 w 2165350"/>
                <a:gd name="connsiteY41" fmla="*/ 3211286 h 3231242"/>
                <a:gd name="connsiteX42" fmla="*/ 1865086 w 2165350"/>
                <a:gd name="connsiteY42" fmla="*/ 3218802 h 3231242"/>
                <a:gd name="connsiteX43" fmla="*/ 1667976 w 2165350"/>
                <a:gd name="connsiteY43" fmla="*/ 3204288 h 3231242"/>
                <a:gd name="connsiteX44" fmla="*/ 1473071 w 2165350"/>
                <a:gd name="connsiteY44" fmla="*/ 3231242 h 3231242"/>
                <a:gd name="connsiteX45" fmla="*/ 1273369 w 2165350"/>
                <a:gd name="connsiteY45" fmla="*/ 3176426 h 3231242"/>
                <a:gd name="connsiteX46" fmla="*/ 1151591 w 2165350"/>
                <a:gd name="connsiteY46" fmla="*/ 3120465 h 3231242"/>
                <a:gd name="connsiteX47" fmla="*/ 1090706 w 2165350"/>
                <a:gd name="connsiteY47" fmla="*/ 3147359 h 3231242"/>
                <a:gd name="connsiteX48" fmla="*/ 1022350 w 2165350"/>
                <a:gd name="connsiteY48" fmla="*/ 3105150 h 3231242"/>
                <a:gd name="connsiteX49" fmla="*/ 958850 w 2165350"/>
                <a:gd name="connsiteY49" fmla="*/ 3098800 h 3231242"/>
                <a:gd name="connsiteX50" fmla="*/ 0 w 2165350"/>
                <a:gd name="connsiteY50" fmla="*/ 44450 h 3231242"/>
                <a:gd name="connsiteX0" fmla="*/ 0 w 2108200"/>
                <a:gd name="connsiteY0" fmla="*/ 44450 h 3231242"/>
                <a:gd name="connsiteX1" fmla="*/ 209550 w 2108200"/>
                <a:gd name="connsiteY1" fmla="*/ 6350 h 3231242"/>
                <a:gd name="connsiteX2" fmla="*/ 406400 w 2108200"/>
                <a:gd name="connsiteY2" fmla="*/ 6350 h 3231242"/>
                <a:gd name="connsiteX3" fmla="*/ 615950 w 2108200"/>
                <a:gd name="connsiteY3" fmla="*/ 0 h 3231242"/>
                <a:gd name="connsiteX4" fmla="*/ 723900 w 2108200"/>
                <a:gd name="connsiteY4" fmla="*/ 38100 h 3231242"/>
                <a:gd name="connsiteX5" fmla="*/ 869950 w 2108200"/>
                <a:gd name="connsiteY5" fmla="*/ 50800 h 3231242"/>
                <a:gd name="connsiteX6" fmla="*/ 1041400 w 2108200"/>
                <a:gd name="connsiteY6" fmla="*/ 50800 h 3231242"/>
                <a:gd name="connsiteX7" fmla="*/ 1187450 w 2108200"/>
                <a:gd name="connsiteY7" fmla="*/ 57150 h 3231242"/>
                <a:gd name="connsiteX8" fmla="*/ 1314450 w 2108200"/>
                <a:gd name="connsiteY8" fmla="*/ 82550 h 3231242"/>
                <a:gd name="connsiteX9" fmla="*/ 1473200 w 2108200"/>
                <a:gd name="connsiteY9" fmla="*/ 107950 h 3231242"/>
                <a:gd name="connsiteX10" fmla="*/ 1670050 w 2108200"/>
                <a:gd name="connsiteY10" fmla="*/ 127000 h 3231242"/>
                <a:gd name="connsiteX11" fmla="*/ 1771650 w 2108200"/>
                <a:gd name="connsiteY11" fmla="*/ 152400 h 3231242"/>
                <a:gd name="connsiteX12" fmla="*/ 1860550 w 2108200"/>
                <a:gd name="connsiteY12" fmla="*/ 133350 h 3231242"/>
                <a:gd name="connsiteX13" fmla="*/ 1936750 w 2108200"/>
                <a:gd name="connsiteY13" fmla="*/ 133350 h 3231242"/>
                <a:gd name="connsiteX14" fmla="*/ 1987550 w 2108200"/>
                <a:gd name="connsiteY14" fmla="*/ 203200 h 3231242"/>
                <a:gd name="connsiteX15" fmla="*/ 2038350 w 2108200"/>
                <a:gd name="connsiteY15" fmla="*/ 311150 h 3231242"/>
                <a:gd name="connsiteX16" fmla="*/ 2089150 w 2108200"/>
                <a:gd name="connsiteY16" fmla="*/ 412750 h 3231242"/>
                <a:gd name="connsiteX17" fmla="*/ 2095500 w 2108200"/>
                <a:gd name="connsiteY17" fmla="*/ 501650 h 3231242"/>
                <a:gd name="connsiteX18" fmla="*/ 2095500 w 2108200"/>
                <a:gd name="connsiteY18" fmla="*/ 584200 h 3231242"/>
                <a:gd name="connsiteX19" fmla="*/ 2076450 w 2108200"/>
                <a:gd name="connsiteY19" fmla="*/ 685800 h 3231242"/>
                <a:gd name="connsiteX20" fmla="*/ 2070100 w 2108200"/>
                <a:gd name="connsiteY20" fmla="*/ 812800 h 3231242"/>
                <a:gd name="connsiteX21" fmla="*/ 2082800 w 2108200"/>
                <a:gd name="connsiteY21" fmla="*/ 876300 h 3231242"/>
                <a:gd name="connsiteX22" fmla="*/ 2108200 w 2108200"/>
                <a:gd name="connsiteY22" fmla="*/ 977900 h 3231242"/>
                <a:gd name="connsiteX23" fmla="*/ 1862168 w 2108200"/>
                <a:gd name="connsiteY23" fmla="*/ 941805 h 3231242"/>
                <a:gd name="connsiteX24" fmla="*/ 1884311 w 2108200"/>
                <a:gd name="connsiteY24" fmla="*/ 1050090 h 3231242"/>
                <a:gd name="connsiteX25" fmla="*/ 1885776 w 2108200"/>
                <a:gd name="connsiteY25" fmla="*/ 1217529 h 3231242"/>
                <a:gd name="connsiteX26" fmla="*/ 1842627 w 2108200"/>
                <a:gd name="connsiteY26" fmla="*/ 1366921 h 3231242"/>
                <a:gd name="connsiteX27" fmla="*/ 1863305 w 2108200"/>
                <a:gd name="connsiteY27" fmla="*/ 1465179 h 3231242"/>
                <a:gd name="connsiteX28" fmla="*/ 1820156 w 2108200"/>
                <a:gd name="connsiteY28" fmla="*/ 1545390 h 3231242"/>
                <a:gd name="connsiteX29" fmla="*/ 1812177 w 2108200"/>
                <a:gd name="connsiteY29" fmla="*/ 1597192 h 3231242"/>
                <a:gd name="connsiteX30" fmla="*/ 1850605 w 2108200"/>
                <a:gd name="connsiteY30" fmla="*/ 1691774 h 3231242"/>
                <a:gd name="connsiteX31" fmla="*/ 1900432 w 2108200"/>
                <a:gd name="connsiteY31" fmla="*/ 1803734 h 3231242"/>
                <a:gd name="connsiteX32" fmla="*/ 1935602 w 2108200"/>
                <a:gd name="connsiteY32" fmla="*/ 1936415 h 3231242"/>
                <a:gd name="connsiteX33" fmla="*/ 1942600 w 2108200"/>
                <a:gd name="connsiteY33" fmla="*/ 2110990 h 3231242"/>
                <a:gd name="connsiteX34" fmla="*/ 1887101 w 2108200"/>
                <a:gd name="connsiteY34" fmla="*/ 2256616 h 3231242"/>
                <a:gd name="connsiteX35" fmla="*/ 1921127 w 2108200"/>
                <a:gd name="connsiteY35" fmla="*/ 2513495 h 3231242"/>
                <a:gd name="connsiteX36" fmla="*/ 1963501 w 2108200"/>
                <a:gd name="connsiteY36" fmla="*/ 2721102 h 3231242"/>
                <a:gd name="connsiteX37" fmla="*/ 1968817 w 2108200"/>
                <a:gd name="connsiteY37" fmla="*/ 2786375 h 3231242"/>
                <a:gd name="connsiteX38" fmla="*/ 1949073 w 2108200"/>
                <a:gd name="connsiteY38" fmla="*/ 2853981 h 3231242"/>
                <a:gd name="connsiteX39" fmla="*/ 1956437 w 2108200"/>
                <a:gd name="connsiteY39" fmla="*/ 2976008 h 3231242"/>
                <a:gd name="connsiteX40" fmla="*/ 1977586 w 2108200"/>
                <a:gd name="connsiteY40" fmla="*/ 3089804 h 3231242"/>
                <a:gd name="connsiteX41" fmla="*/ 2006211 w 2108200"/>
                <a:gd name="connsiteY41" fmla="*/ 3211286 h 3231242"/>
                <a:gd name="connsiteX42" fmla="*/ 1865086 w 2108200"/>
                <a:gd name="connsiteY42" fmla="*/ 3218802 h 3231242"/>
                <a:gd name="connsiteX43" fmla="*/ 1667976 w 2108200"/>
                <a:gd name="connsiteY43" fmla="*/ 3204288 h 3231242"/>
                <a:gd name="connsiteX44" fmla="*/ 1473071 w 2108200"/>
                <a:gd name="connsiteY44" fmla="*/ 3231242 h 3231242"/>
                <a:gd name="connsiteX45" fmla="*/ 1273369 w 2108200"/>
                <a:gd name="connsiteY45" fmla="*/ 3176426 h 3231242"/>
                <a:gd name="connsiteX46" fmla="*/ 1151591 w 2108200"/>
                <a:gd name="connsiteY46" fmla="*/ 3120465 h 3231242"/>
                <a:gd name="connsiteX47" fmla="*/ 1090706 w 2108200"/>
                <a:gd name="connsiteY47" fmla="*/ 3147359 h 3231242"/>
                <a:gd name="connsiteX48" fmla="*/ 1022350 w 2108200"/>
                <a:gd name="connsiteY48" fmla="*/ 3105150 h 3231242"/>
                <a:gd name="connsiteX49" fmla="*/ 958850 w 2108200"/>
                <a:gd name="connsiteY49" fmla="*/ 3098800 h 3231242"/>
                <a:gd name="connsiteX50" fmla="*/ 0 w 21082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2082800 w 2095500"/>
                <a:gd name="connsiteY21" fmla="*/ 876300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1856146 w 2095500"/>
                <a:gd name="connsiteY18" fmla="*/ 495968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89150"/>
                <a:gd name="connsiteY0" fmla="*/ 44450 h 3231242"/>
                <a:gd name="connsiteX1" fmla="*/ 209550 w 2089150"/>
                <a:gd name="connsiteY1" fmla="*/ 6350 h 3231242"/>
                <a:gd name="connsiteX2" fmla="*/ 406400 w 2089150"/>
                <a:gd name="connsiteY2" fmla="*/ 6350 h 3231242"/>
                <a:gd name="connsiteX3" fmla="*/ 615950 w 2089150"/>
                <a:gd name="connsiteY3" fmla="*/ 0 h 3231242"/>
                <a:gd name="connsiteX4" fmla="*/ 723900 w 2089150"/>
                <a:gd name="connsiteY4" fmla="*/ 38100 h 3231242"/>
                <a:gd name="connsiteX5" fmla="*/ 869950 w 2089150"/>
                <a:gd name="connsiteY5" fmla="*/ 50800 h 3231242"/>
                <a:gd name="connsiteX6" fmla="*/ 1041400 w 2089150"/>
                <a:gd name="connsiteY6" fmla="*/ 50800 h 3231242"/>
                <a:gd name="connsiteX7" fmla="*/ 1187450 w 2089150"/>
                <a:gd name="connsiteY7" fmla="*/ 57150 h 3231242"/>
                <a:gd name="connsiteX8" fmla="*/ 1314450 w 2089150"/>
                <a:gd name="connsiteY8" fmla="*/ 82550 h 3231242"/>
                <a:gd name="connsiteX9" fmla="*/ 1473200 w 2089150"/>
                <a:gd name="connsiteY9" fmla="*/ 107950 h 3231242"/>
                <a:gd name="connsiteX10" fmla="*/ 1670050 w 2089150"/>
                <a:gd name="connsiteY10" fmla="*/ 127000 h 3231242"/>
                <a:gd name="connsiteX11" fmla="*/ 1771650 w 2089150"/>
                <a:gd name="connsiteY11" fmla="*/ 152400 h 3231242"/>
                <a:gd name="connsiteX12" fmla="*/ 1860550 w 2089150"/>
                <a:gd name="connsiteY12" fmla="*/ 133350 h 3231242"/>
                <a:gd name="connsiteX13" fmla="*/ 1936750 w 2089150"/>
                <a:gd name="connsiteY13" fmla="*/ 133350 h 3231242"/>
                <a:gd name="connsiteX14" fmla="*/ 1987550 w 2089150"/>
                <a:gd name="connsiteY14" fmla="*/ 203200 h 3231242"/>
                <a:gd name="connsiteX15" fmla="*/ 2038350 w 2089150"/>
                <a:gd name="connsiteY15" fmla="*/ 311150 h 3231242"/>
                <a:gd name="connsiteX16" fmla="*/ 2089150 w 2089150"/>
                <a:gd name="connsiteY16" fmla="*/ 412750 h 3231242"/>
                <a:gd name="connsiteX17" fmla="*/ 1848168 w 2089150"/>
                <a:gd name="connsiteY17" fmla="*/ 437482 h 3231242"/>
                <a:gd name="connsiteX18" fmla="*/ 1856146 w 2089150"/>
                <a:gd name="connsiteY18" fmla="*/ 495968 h 3231242"/>
                <a:gd name="connsiteX19" fmla="*/ 1821138 w 2089150"/>
                <a:gd name="connsiteY19" fmla="*/ 605590 h 3231242"/>
                <a:gd name="connsiteX20" fmla="*/ 1830747 w 2089150"/>
                <a:gd name="connsiteY20" fmla="*/ 684463 h 3231242"/>
                <a:gd name="connsiteX21" fmla="*/ 1819510 w 2089150"/>
                <a:gd name="connsiteY21" fmla="*/ 739943 h 3231242"/>
                <a:gd name="connsiteX22" fmla="*/ 1860867 w 2089150"/>
                <a:gd name="connsiteY22" fmla="*/ 857584 h 3231242"/>
                <a:gd name="connsiteX23" fmla="*/ 1862168 w 2089150"/>
                <a:gd name="connsiteY23" fmla="*/ 941805 h 3231242"/>
                <a:gd name="connsiteX24" fmla="*/ 1884311 w 2089150"/>
                <a:gd name="connsiteY24" fmla="*/ 1050090 h 3231242"/>
                <a:gd name="connsiteX25" fmla="*/ 1885776 w 2089150"/>
                <a:gd name="connsiteY25" fmla="*/ 1217529 h 3231242"/>
                <a:gd name="connsiteX26" fmla="*/ 1842627 w 2089150"/>
                <a:gd name="connsiteY26" fmla="*/ 1366921 h 3231242"/>
                <a:gd name="connsiteX27" fmla="*/ 1863305 w 2089150"/>
                <a:gd name="connsiteY27" fmla="*/ 1465179 h 3231242"/>
                <a:gd name="connsiteX28" fmla="*/ 1820156 w 2089150"/>
                <a:gd name="connsiteY28" fmla="*/ 1545390 h 3231242"/>
                <a:gd name="connsiteX29" fmla="*/ 1812177 w 2089150"/>
                <a:gd name="connsiteY29" fmla="*/ 1597192 h 3231242"/>
                <a:gd name="connsiteX30" fmla="*/ 1850605 w 2089150"/>
                <a:gd name="connsiteY30" fmla="*/ 1691774 h 3231242"/>
                <a:gd name="connsiteX31" fmla="*/ 1900432 w 2089150"/>
                <a:gd name="connsiteY31" fmla="*/ 1803734 h 3231242"/>
                <a:gd name="connsiteX32" fmla="*/ 1935602 w 2089150"/>
                <a:gd name="connsiteY32" fmla="*/ 1936415 h 3231242"/>
                <a:gd name="connsiteX33" fmla="*/ 1942600 w 2089150"/>
                <a:gd name="connsiteY33" fmla="*/ 2110990 h 3231242"/>
                <a:gd name="connsiteX34" fmla="*/ 1887101 w 2089150"/>
                <a:gd name="connsiteY34" fmla="*/ 2256616 h 3231242"/>
                <a:gd name="connsiteX35" fmla="*/ 1921127 w 2089150"/>
                <a:gd name="connsiteY35" fmla="*/ 2513495 h 3231242"/>
                <a:gd name="connsiteX36" fmla="*/ 1963501 w 2089150"/>
                <a:gd name="connsiteY36" fmla="*/ 2721102 h 3231242"/>
                <a:gd name="connsiteX37" fmla="*/ 1968817 w 2089150"/>
                <a:gd name="connsiteY37" fmla="*/ 2786375 h 3231242"/>
                <a:gd name="connsiteX38" fmla="*/ 1949073 w 2089150"/>
                <a:gd name="connsiteY38" fmla="*/ 2853981 h 3231242"/>
                <a:gd name="connsiteX39" fmla="*/ 1956437 w 2089150"/>
                <a:gd name="connsiteY39" fmla="*/ 2976008 h 3231242"/>
                <a:gd name="connsiteX40" fmla="*/ 1977586 w 2089150"/>
                <a:gd name="connsiteY40" fmla="*/ 3089804 h 3231242"/>
                <a:gd name="connsiteX41" fmla="*/ 2006211 w 2089150"/>
                <a:gd name="connsiteY41" fmla="*/ 3211286 h 3231242"/>
                <a:gd name="connsiteX42" fmla="*/ 1865086 w 2089150"/>
                <a:gd name="connsiteY42" fmla="*/ 3218802 h 3231242"/>
                <a:gd name="connsiteX43" fmla="*/ 1667976 w 2089150"/>
                <a:gd name="connsiteY43" fmla="*/ 3204288 h 3231242"/>
                <a:gd name="connsiteX44" fmla="*/ 1473071 w 2089150"/>
                <a:gd name="connsiteY44" fmla="*/ 3231242 h 3231242"/>
                <a:gd name="connsiteX45" fmla="*/ 1273369 w 2089150"/>
                <a:gd name="connsiteY45" fmla="*/ 3176426 h 3231242"/>
                <a:gd name="connsiteX46" fmla="*/ 1151591 w 2089150"/>
                <a:gd name="connsiteY46" fmla="*/ 3120465 h 3231242"/>
                <a:gd name="connsiteX47" fmla="*/ 1090706 w 2089150"/>
                <a:gd name="connsiteY47" fmla="*/ 3147359 h 3231242"/>
                <a:gd name="connsiteX48" fmla="*/ 1022350 w 2089150"/>
                <a:gd name="connsiteY48" fmla="*/ 3105150 h 3231242"/>
                <a:gd name="connsiteX49" fmla="*/ 958850 w 2089150"/>
                <a:gd name="connsiteY49" fmla="*/ 3098800 h 3231242"/>
                <a:gd name="connsiteX50" fmla="*/ 0 w 2089150"/>
                <a:gd name="connsiteY50" fmla="*/ 44450 h 3231242"/>
                <a:gd name="connsiteX0" fmla="*/ 0 w 2038350"/>
                <a:gd name="connsiteY0" fmla="*/ 44450 h 3231242"/>
                <a:gd name="connsiteX1" fmla="*/ 209550 w 2038350"/>
                <a:gd name="connsiteY1" fmla="*/ 6350 h 3231242"/>
                <a:gd name="connsiteX2" fmla="*/ 406400 w 2038350"/>
                <a:gd name="connsiteY2" fmla="*/ 6350 h 3231242"/>
                <a:gd name="connsiteX3" fmla="*/ 615950 w 2038350"/>
                <a:gd name="connsiteY3" fmla="*/ 0 h 3231242"/>
                <a:gd name="connsiteX4" fmla="*/ 723900 w 2038350"/>
                <a:gd name="connsiteY4" fmla="*/ 38100 h 3231242"/>
                <a:gd name="connsiteX5" fmla="*/ 869950 w 2038350"/>
                <a:gd name="connsiteY5" fmla="*/ 50800 h 3231242"/>
                <a:gd name="connsiteX6" fmla="*/ 1041400 w 2038350"/>
                <a:gd name="connsiteY6" fmla="*/ 50800 h 3231242"/>
                <a:gd name="connsiteX7" fmla="*/ 1187450 w 2038350"/>
                <a:gd name="connsiteY7" fmla="*/ 57150 h 3231242"/>
                <a:gd name="connsiteX8" fmla="*/ 1314450 w 2038350"/>
                <a:gd name="connsiteY8" fmla="*/ 82550 h 3231242"/>
                <a:gd name="connsiteX9" fmla="*/ 1473200 w 2038350"/>
                <a:gd name="connsiteY9" fmla="*/ 107950 h 3231242"/>
                <a:gd name="connsiteX10" fmla="*/ 1670050 w 2038350"/>
                <a:gd name="connsiteY10" fmla="*/ 127000 h 3231242"/>
                <a:gd name="connsiteX11" fmla="*/ 1771650 w 2038350"/>
                <a:gd name="connsiteY11" fmla="*/ 152400 h 3231242"/>
                <a:gd name="connsiteX12" fmla="*/ 1860550 w 2038350"/>
                <a:gd name="connsiteY12" fmla="*/ 133350 h 3231242"/>
                <a:gd name="connsiteX13" fmla="*/ 1936750 w 2038350"/>
                <a:gd name="connsiteY13" fmla="*/ 133350 h 3231242"/>
                <a:gd name="connsiteX14" fmla="*/ 1987550 w 2038350"/>
                <a:gd name="connsiteY14" fmla="*/ 203200 h 3231242"/>
                <a:gd name="connsiteX15" fmla="*/ 2038350 w 2038350"/>
                <a:gd name="connsiteY15" fmla="*/ 311150 h 3231242"/>
                <a:gd name="connsiteX16" fmla="*/ 1825860 w 2038350"/>
                <a:gd name="connsiteY16" fmla="*/ 404728 h 3231242"/>
                <a:gd name="connsiteX17" fmla="*/ 1848168 w 2038350"/>
                <a:gd name="connsiteY17" fmla="*/ 437482 h 3231242"/>
                <a:gd name="connsiteX18" fmla="*/ 1856146 w 2038350"/>
                <a:gd name="connsiteY18" fmla="*/ 495968 h 3231242"/>
                <a:gd name="connsiteX19" fmla="*/ 1821138 w 2038350"/>
                <a:gd name="connsiteY19" fmla="*/ 605590 h 3231242"/>
                <a:gd name="connsiteX20" fmla="*/ 1830747 w 2038350"/>
                <a:gd name="connsiteY20" fmla="*/ 684463 h 3231242"/>
                <a:gd name="connsiteX21" fmla="*/ 1819510 w 2038350"/>
                <a:gd name="connsiteY21" fmla="*/ 739943 h 3231242"/>
                <a:gd name="connsiteX22" fmla="*/ 1860867 w 2038350"/>
                <a:gd name="connsiteY22" fmla="*/ 857584 h 3231242"/>
                <a:gd name="connsiteX23" fmla="*/ 1862168 w 2038350"/>
                <a:gd name="connsiteY23" fmla="*/ 941805 h 3231242"/>
                <a:gd name="connsiteX24" fmla="*/ 1884311 w 2038350"/>
                <a:gd name="connsiteY24" fmla="*/ 1050090 h 3231242"/>
                <a:gd name="connsiteX25" fmla="*/ 1885776 w 2038350"/>
                <a:gd name="connsiteY25" fmla="*/ 1217529 h 3231242"/>
                <a:gd name="connsiteX26" fmla="*/ 1842627 w 2038350"/>
                <a:gd name="connsiteY26" fmla="*/ 1366921 h 3231242"/>
                <a:gd name="connsiteX27" fmla="*/ 1863305 w 2038350"/>
                <a:gd name="connsiteY27" fmla="*/ 1465179 h 3231242"/>
                <a:gd name="connsiteX28" fmla="*/ 1820156 w 2038350"/>
                <a:gd name="connsiteY28" fmla="*/ 1545390 h 3231242"/>
                <a:gd name="connsiteX29" fmla="*/ 1812177 w 2038350"/>
                <a:gd name="connsiteY29" fmla="*/ 1597192 h 3231242"/>
                <a:gd name="connsiteX30" fmla="*/ 1850605 w 2038350"/>
                <a:gd name="connsiteY30" fmla="*/ 1691774 h 3231242"/>
                <a:gd name="connsiteX31" fmla="*/ 1900432 w 2038350"/>
                <a:gd name="connsiteY31" fmla="*/ 1803734 h 3231242"/>
                <a:gd name="connsiteX32" fmla="*/ 1935602 w 2038350"/>
                <a:gd name="connsiteY32" fmla="*/ 1936415 h 3231242"/>
                <a:gd name="connsiteX33" fmla="*/ 1942600 w 2038350"/>
                <a:gd name="connsiteY33" fmla="*/ 2110990 h 3231242"/>
                <a:gd name="connsiteX34" fmla="*/ 1887101 w 2038350"/>
                <a:gd name="connsiteY34" fmla="*/ 2256616 h 3231242"/>
                <a:gd name="connsiteX35" fmla="*/ 1921127 w 2038350"/>
                <a:gd name="connsiteY35" fmla="*/ 2513495 h 3231242"/>
                <a:gd name="connsiteX36" fmla="*/ 1963501 w 2038350"/>
                <a:gd name="connsiteY36" fmla="*/ 2721102 h 3231242"/>
                <a:gd name="connsiteX37" fmla="*/ 1968817 w 2038350"/>
                <a:gd name="connsiteY37" fmla="*/ 2786375 h 3231242"/>
                <a:gd name="connsiteX38" fmla="*/ 1949073 w 2038350"/>
                <a:gd name="connsiteY38" fmla="*/ 2853981 h 3231242"/>
                <a:gd name="connsiteX39" fmla="*/ 1956437 w 2038350"/>
                <a:gd name="connsiteY39" fmla="*/ 2976008 h 3231242"/>
                <a:gd name="connsiteX40" fmla="*/ 1977586 w 2038350"/>
                <a:gd name="connsiteY40" fmla="*/ 3089804 h 3231242"/>
                <a:gd name="connsiteX41" fmla="*/ 2006211 w 2038350"/>
                <a:gd name="connsiteY41" fmla="*/ 3211286 h 3231242"/>
                <a:gd name="connsiteX42" fmla="*/ 1865086 w 2038350"/>
                <a:gd name="connsiteY42" fmla="*/ 3218802 h 3231242"/>
                <a:gd name="connsiteX43" fmla="*/ 1667976 w 2038350"/>
                <a:gd name="connsiteY43" fmla="*/ 3204288 h 3231242"/>
                <a:gd name="connsiteX44" fmla="*/ 1473071 w 2038350"/>
                <a:gd name="connsiteY44" fmla="*/ 3231242 h 3231242"/>
                <a:gd name="connsiteX45" fmla="*/ 1273369 w 2038350"/>
                <a:gd name="connsiteY45" fmla="*/ 3176426 h 3231242"/>
                <a:gd name="connsiteX46" fmla="*/ 1151591 w 2038350"/>
                <a:gd name="connsiteY46" fmla="*/ 3120465 h 3231242"/>
                <a:gd name="connsiteX47" fmla="*/ 1090706 w 2038350"/>
                <a:gd name="connsiteY47" fmla="*/ 3147359 h 3231242"/>
                <a:gd name="connsiteX48" fmla="*/ 1022350 w 2038350"/>
                <a:gd name="connsiteY48" fmla="*/ 3105150 h 3231242"/>
                <a:gd name="connsiteX49" fmla="*/ 958850 w 2038350"/>
                <a:gd name="connsiteY49" fmla="*/ 3098800 h 3231242"/>
                <a:gd name="connsiteX50" fmla="*/ 0 w 2038350"/>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987550 w 2006211"/>
                <a:gd name="connsiteY14" fmla="*/ 203200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2002434 w 2006211"/>
                <a:gd name="connsiteY20" fmla="*/ 616634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63117"/>
                <a:gd name="connsiteY0" fmla="*/ 44450 h 3231242"/>
                <a:gd name="connsiteX1" fmla="*/ 209550 w 2063117"/>
                <a:gd name="connsiteY1" fmla="*/ 6350 h 3231242"/>
                <a:gd name="connsiteX2" fmla="*/ 406400 w 2063117"/>
                <a:gd name="connsiteY2" fmla="*/ 6350 h 3231242"/>
                <a:gd name="connsiteX3" fmla="*/ 615950 w 2063117"/>
                <a:gd name="connsiteY3" fmla="*/ 0 h 3231242"/>
                <a:gd name="connsiteX4" fmla="*/ 723900 w 2063117"/>
                <a:gd name="connsiteY4" fmla="*/ 38100 h 3231242"/>
                <a:gd name="connsiteX5" fmla="*/ 869950 w 2063117"/>
                <a:gd name="connsiteY5" fmla="*/ 50800 h 3231242"/>
                <a:gd name="connsiteX6" fmla="*/ 1041400 w 2063117"/>
                <a:gd name="connsiteY6" fmla="*/ 50800 h 3231242"/>
                <a:gd name="connsiteX7" fmla="*/ 1187450 w 2063117"/>
                <a:gd name="connsiteY7" fmla="*/ 57150 h 3231242"/>
                <a:gd name="connsiteX8" fmla="*/ 1314450 w 2063117"/>
                <a:gd name="connsiteY8" fmla="*/ 82550 h 3231242"/>
                <a:gd name="connsiteX9" fmla="*/ 1473200 w 2063117"/>
                <a:gd name="connsiteY9" fmla="*/ 107950 h 3231242"/>
                <a:gd name="connsiteX10" fmla="*/ 1670050 w 2063117"/>
                <a:gd name="connsiteY10" fmla="*/ 127000 h 3231242"/>
                <a:gd name="connsiteX11" fmla="*/ 1771650 w 2063117"/>
                <a:gd name="connsiteY11" fmla="*/ 152400 h 3231242"/>
                <a:gd name="connsiteX12" fmla="*/ 1764808 w 2063117"/>
                <a:gd name="connsiteY12" fmla="*/ 189497 h 3231242"/>
                <a:gd name="connsiteX13" fmla="*/ 1793137 w 2063117"/>
                <a:gd name="connsiteY13" fmla="*/ 245644 h 3231242"/>
                <a:gd name="connsiteX14" fmla="*/ 1820001 w 2063117"/>
                <a:gd name="connsiteY14" fmla="*/ 243305 h 3231242"/>
                <a:gd name="connsiteX15" fmla="*/ 1846867 w 2063117"/>
                <a:gd name="connsiteY15" fmla="*/ 343234 h 3231242"/>
                <a:gd name="connsiteX16" fmla="*/ 1825860 w 2063117"/>
                <a:gd name="connsiteY16" fmla="*/ 404728 h 3231242"/>
                <a:gd name="connsiteX17" fmla="*/ 1848168 w 2063117"/>
                <a:gd name="connsiteY17" fmla="*/ 437482 h 3231242"/>
                <a:gd name="connsiteX18" fmla="*/ 1856146 w 2063117"/>
                <a:gd name="connsiteY18" fmla="*/ 495968 h 3231242"/>
                <a:gd name="connsiteX19" fmla="*/ 2063117 w 2063117"/>
                <a:gd name="connsiteY19" fmla="*/ 486019 h 3231242"/>
                <a:gd name="connsiteX20" fmla="*/ 2002434 w 2063117"/>
                <a:gd name="connsiteY20" fmla="*/ 616634 h 3231242"/>
                <a:gd name="connsiteX21" fmla="*/ 1938927 w 2063117"/>
                <a:gd name="connsiteY21" fmla="*/ 704085 h 3231242"/>
                <a:gd name="connsiteX22" fmla="*/ 1860867 w 2063117"/>
                <a:gd name="connsiteY22" fmla="*/ 857584 h 3231242"/>
                <a:gd name="connsiteX23" fmla="*/ 1862168 w 2063117"/>
                <a:gd name="connsiteY23" fmla="*/ 941805 h 3231242"/>
                <a:gd name="connsiteX24" fmla="*/ 1884311 w 2063117"/>
                <a:gd name="connsiteY24" fmla="*/ 1050090 h 3231242"/>
                <a:gd name="connsiteX25" fmla="*/ 1885776 w 2063117"/>
                <a:gd name="connsiteY25" fmla="*/ 1217529 h 3231242"/>
                <a:gd name="connsiteX26" fmla="*/ 1842627 w 2063117"/>
                <a:gd name="connsiteY26" fmla="*/ 1366921 h 3231242"/>
                <a:gd name="connsiteX27" fmla="*/ 1863305 w 2063117"/>
                <a:gd name="connsiteY27" fmla="*/ 1465179 h 3231242"/>
                <a:gd name="connsiteX28" fmla="*/ 1820156 w 2063117"/>
                <a:gd name="connsiteY28" fmla="*/ 1545390 h 3231242"/>
                <a:gd name="connsiteX29" fmla="*/ 1812177 w 2063117"/>
                <a:gd name="connsiteY29" fmla="*/ 1597192 h 3231242"/>
                <a:gd name="connsiteX30" fmla="*/ 1850605 w 2063117"/>
                <a:gd name="connsiteY30" fmla="*/ 1691774 h 3231242"/>
                <a:gd name="connsiteX31" fmla="*/ 1900432 w 2063117"/>
                <a:gd name="connsiteY31" fmla="*/ 1803734 h 3231242"/>
                <a:gd name="connsiteX32" fmla="*/ 1935602 w 2063117"/>
                <a:gd name="connsiteY32" fmla="*/ 1936415 h 3231242"/>
                <a:gd name="connsiteX33" fmla="*/ 1942600 w 2063117"/>
                <a:gd name="connsiteY33" fmla="*/ 2110990 h 3231242"/>
                <a:gd name="connsiteX34" fmla="*/ 1887101 w 2063117"/>
                <a:gd name="connsiteY34" fmla="*/ 2256616 h 3231242"/>
                <a:gd name="connsiteX35" fmla="*/ 1921127 w 2063117"/>
                <a:gd name="connsiteY35" fmla="*/ 2513495 h 3231242"/>
                <a:gd name="connsiteX36" fmla="*/ 1963501 w 2063117"/>
                <a:gd name="connsiteY36" fmla="*/ 2721102 h 3231242"/>
                <a:gd name="connsiteX37" fmla="*/ 1968817 w 2063117"/>
                <a:gd name="connsiteY37" fmla="*/ 2786375 h 3231242"/>
                <a:gd name="connsiteX38" fmla="*/ 1949073 w 2063117"/>
                <a:gd name="connsiteY38" fmla="*/ 2853981 h 3231242"/>
                <a:gd name="connsiteX39" fmla="*/ 1956437 w 2063117"/>
                <a:gd name="connsiteY39" fmla="*/ 2976008 h 3231242"/>
                <a:gd name="connsiteX40" fmla="*/ 1977586 w 2063117"/>
                <a:gd name="connsiteY40" fmla="*/ 3089804 h 3231242"/>
                <a:gd name="connsiteX41" fmla="*/ 2006211 w 2063117"/>
                <a:gd name="connsiteY41" fmla="*/ 3211286 h 3231242"/>
                <a:gd name="connsiteX42" fmla="*/ 1865086 w 2063117"/>
                <a:gd name="connsiteY42" fmla="*/ 3218802 h 3231242"/>
                <a:gd name="connsiteX43" fmla="*/ 1667976 w 2063117"/>
                <a:gd name="connsiteY43" fmla="*/ 3204288 h 3231242"/>
                <a:gd name="connsiteX44" fmla="*/ 1473071 w 2063117"/>
                <a:gd name="connsiteY44" fmla="*/ 3231242 h 3231242"/>
                <a:gd name="connsiteX45" fmla="*/ 1273369 w 2063117"/>
                <a:gd name="connsiteY45" fmla="*/ 3176426 h 3231242"/>
                <a:gd name="connsiteX46" fmla="*/ 1151591 w 2063117"/>
                <a:gd name="connsiteY46" fmla="*/ 3120465 h 3231242"/>
                <a:gd name="connsiteX47" fmla="*/ 1090706 w 2063117"/>
                <a:gd name="connsiteY47" fmla="*/ 3147359 h 3231242"/>
                <a:gd name="connsiteX48" fmla="*/ 1022350 w 2063117"/>
                <a:gd name="connsiteY48" fmla="*/ 3105150 h 3231242"/>
                <a:gd name="connsiteX49" fmla="*/ 958850 w 2063117"/>
                <a:gd name="connsiteY49" fmla="*/ 3098800 h 3231242"/>
                <a:gd name="connsiteX50" fmla="*/ 0 w 2063117"/>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1848168 w 2079656"/>
                <a:gd name="connsiteY17" fmla="*/ 437482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2048462 w 2079656"/>
                <a:gd name="connsiteY17" fmla="*/ 316066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95547"/>
                <a:gd name="connsiteY0" fmla="*/ 44450 h 3231242"/>
                <a:gd name="connsiteX1" fmla="*/ 209550 w 2095547"/>
                <a:gd name="connsiteY1" fmla="*/ 6350 h 3231242"/>
                <a:gd name="connsiteX2" fmla="*/ 406400 w 2095547"/>
                <a:gd name="connsiteY2" fmla="*/ 6350 h 3231242"/>
                <a:gd name="connsiteX3" fmla="*/ 615950 w 2095547"/>
                <a:gd name="connsiteY3" fmla="*/ 0 h 3231242"/>
                <a:gd name="connsiteX4" fmla="*/ 723900 w 2095547"/>
                <a:gd name="connsiteY4" fmla="*/ 38100 h 3231242"/>
                <a:gd name="connsiteX5" fmla="*/ 869950 w 2095547"/>
                <a:gd name="connsiteY5" fmla="*/ 50800 h 3231242"/>
                <a:gd name="connsiteX6" fmla="*/ 1041400 w 2095547"/>
                <a:gd name="connsiteY6" fmla="*/ 50800 h 3231242"/>
                <a:gd name="connsiteX7" fmla="*/ 1187450 w 2095547"/>
                <a:gd name="connsiteY7" fmla="*/ 57150 h 3231242"/>
                <a:gd name="connsiteX8" fmla="*/ 1314450 w 2095547"/>
                <a:gd name="connsiteY8" fmla="*/ 82550 h 3231242"/>
                <a:gd name="connsiteX9" fmla="*/ 1473200 w 2095547"/>
                <a:gd name="connsiteY9" fmla="*/ 107950 h 3231242"/>
                <a:gd name="connsiteX10" fmla="*/ 1670050 w 2095547"/>
                <a:gd name="connsiteY10" fmla="*/ 127000 h 3231242"/>
                <a:gd name="connsiteX11" fmla="*/ 1771650 w 2095547"/>
                <a:gd name="connsiteY11" fmla="*/ 152400 h 3231242"/>
                <a:gd name="connsiteX12" fmla="*/ 1764808 w 2095547"/>
                <a:gd name="connsiteY12" fmla="*/ 189497 h 3231242"/>
                <a:gd name="connsiteX13" fmla="*/ 1793137 w 2095547"/>
                <a:gd name="connsiteY13" fmla="*/ 245644 h 3231242"/>
                <a:gd name="connsiteX14" fmla="*/ 1820001 w 2095547"/>
                <a:gd name="connsiteY14" fmla="*/ 243305 h 3231242"/>
                <a:gd name="connsiteX15" fmla="*/ 1846867 w 2095547"/>
                <a:gd name="connsiteY15" fmla="*/ 343234 h 3231242"/>
                <a:gd name="connsiteX16" fmla="*/ 2095548 w 2095547"/>
                <a:gd name="connsiteY16" fmla="*/ 245244 h 3231242"/>
                <a:gd name="connsiteX17" fmla="*/ 2048462 w 2095547"/>
                <a:gd name="connsiteY17" fmla="*/ 316066 h 3231242"/>
                <a:gd name="connsiteX18" fmla="*/ 2079656 w 2095547"/>
                <a:gd name="connsiteY18" fmla="*/ 403004 h 3231242"/>
                <a:gd name="connsiteX19" fmla="*/ 2063117 w 2095547"/>
                <a:gd name="connsiteY19" fmla="*/ 486019 h 3231242"/>
                <a:gd name="connsiteX20" fmla="*/ 2002434 w 2095547"/>
                <a:gd name="connsiteY20" fmla="*/ 616634 h 3231242"/>
                <a:gd name="connsiteX21" fmla="*/ 1938927 w 2095547"/>
                <a:gd name="connsiteY21" fmla="*/ 704085 h 3231242"/>
                <a:gd name="connsiteX22" fmla="*/ 1860867 w 2095547"/>
                <a:gd name="connsiteY22" fmla="*/ 857584 h 3231242"/>
                <a:gd name="connsiteX23" fmla="*/ 1862168 w 2095547"/>
                <a:gd name="connsiteY23" fmla="*/ 941805 h 3231242"/>
                <a:gd name="connsiteX24" fmla="*/ 1884311 w 2095547"/>
                <a:gd name="connsiteY24" fmla="*/ 1050090 h 3231242"/>
                <a:gd name="connsiteX25" fmla="*/ 1885776 w 2095547"/>
                <a:gd name="connsiteY25" fmla="*/ 1217529 h 3231242"/>
                <a:gd name="connsiteX26" fmla="*/ 1842627 w 2095547"/>
                <a:gd name="connsiteY26" fmla="*/ 1366921 h 3231242"/>
                <a:gd name="connsiteX27" fmla="*/ 1863305 w 2095547"/>
                <a:gd name="connsiteY27" fmla="*/ 1465179 h 3231242"/>
                <a:gd name="connsiteX28" fmla="*/ 1820156 w 2095547"/>
                <a:gd name="connsiteY28" fmla="*/ 1545390 h 3231242"/>
                <a:gd name="connsiteX29" fmla="*/ 1812177 w 2095547"/>
                <a:gd name="connsiteY29" fmla="*/ 1597192 h 3231242"/>
                <a:gd name="connsiteX30" fmla="*/ 1850605 w 2095547"/>
                <a:gd name="connsiteY30" fmla="*/ 1691774 h 3231242"/>
                <a:gd name="connsiteX31" fmla="*/ 1900432 w 2095547"/>
                <a:gd name="connsiteY31" fmla="*/ 1803734 h 3231242"/>
                <a:gd name="connsiteX32" fmla="*/ 1935602 w 2095547"/>
                <a:gd name="connsiteY32" fmla="*/ 1936415 h 3231242"/>
                <a:gd name="connsiteX33" fmla="*/ 1942600 w 2095547"/>
                <a:gd name="connsiteY33" fmla="*/ 2110990 h 3231242"/>
                <a:gd name="connsiteX34" fmla="*/ 1887101 w 2095547"/>
                <a:gd name="connsiteY34" fmla="*/ 2256616 h 3231242"/>
                <a:gd name="connsiteX35" fmla="*/ 1921127 w 2095547"/>
                <a:gd name="connsiteY35" fmla="*/ 2513495 h 3231242"/>
                <a:gd name="connsiteX36" fmla="*/ 1963501 w 2095547"/>
                <a:gd name="connsiteY36" fmla="*/ 2721102 h 3231242"/>
                <a:gd name="connsiteX37" fmla="*/ 1968817 w 2095547"/>
                <a:gd name="connsiteY37" fmla="*/ 2786375 h 3231242"/>
                <a:gd name="connsiteX38" fmla="*/ 1949073 w 2095547"/>
                <a:gd name="connsiteY38" fmla="*/ 2853981 h 3231242"/>
                <a:gd name="connsiteX39" fmla="*/ 1956437 w 2095547"/>
                <a:gd name="connsiteY39" fmla="*/ 2976008 h 3231242"/>
                <a:gd name="connsiteX40" fmla="*/ 1977586 w 2095547"/>
                <a:gd name="connsiteY40" fmla="*/ 3089804 h 3231242"/>
                <a:gd name="connsiteX41" fmla="*/ 2006211 w 2095547"/>
                <a:gd name="connsiteY41" fmla="*/ 3211286 h 3231242"/>
                <a:gd name="connsiteX42" fmla="*/ 1865086 w 2095547"/>
                <a:gd name="connsiteY42" fmla="*/ 3218802 h 3231242"/>
                <a:gd name="connsiteX43" fmla="*/ 1667976 w 2095547"/>
                <a:gd name="connsiteY43" fmla="*/ 3204288 h 3231242"/>
                <a:gd name="connsiteX44" fmla="*/ 1473071 w 2095547"/>
                <a:gd name="connsiteY44" fmla="*/ 3231242 h 3231242"/>
                <a:gd name="connsiteX45" fmla="*/ 1273369 w 2095547"/>
                <a:gd name="connsiteY45" fmla="*/ 3176426 h 3231242"/>
                <a:gd name="connsiteX46" fmla="*/ 1151591 w 2095547"/>
                <a:gd name="connsiteY46" fmla="*/ 3120465 h 3231242"/>
                <a:gd name="connsiteX47" fmla="*/ 1090706 w 2095547"/>
                <a:gd name="connsiteY47" fmla="*/ 3147359 h 3231242"/>
                <a:gd name="connsiteX48" fmla="*/ 1022350 w 2095547"/>
                <a:gd name="connsiteY48" fmla="*/ 3105150 h 3231242"/>
                <a:gd name="connsiteX49" fmla="*/ 958850 w 2095547"/>
                <a:gd name="connsiteY49" fmla="*/ 3098800 h 3231242"/>
                <a:gd name="connsiteX50" fmla="*/ 0 w 2095547"/>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20001 w 2095548"/>
                <a:gd name="connsiteY14" fmla="*/ 243305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2589 w 2095548"/>
                <a:gd name="connsiteY4" fmla="*/ 58052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38100 h 3224892"/>
                <a:gd name="connsiteX1" fmla="*/ 209550 w 2095548"/>
                <a:gd name="connsiteY1" fmla="*/ 0 h 3224892"/>
                <a:gd name="connsiteX2" fmla="*/ 406400 w 2095548"/>
                <a:gd name="connsiteY2" fmla="*/ 0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38100 h 3224892"/>
                <a:gd name="connsiteX1" fmla="*/ 209550 w 2095548"/>
                <a:gd name="connsiteY1" fmla="*/ 0 h 3224892"/>
                <a:gd name="connsiteX2" fmla="*/ 421906 w 2095548"/>
                <a:gd name="connsiteY2" fmla="*/ 29273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29096 w 2095548"/>
                <a:gd name="connsiteY6" fmla="*/ 47643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0711 w 2095548"/>
                <a:gd name="connsiteY15" fmla="*/ 183309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1992583 w 2095548"/>
                <a:gd name="connsiteY15" fmla="*/ 193942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095548" h="3200041">
                  <a:moveTo>
                    <a:pt x="0" y="13249"/>
                  </a:moveTo>
                  <a:lnTo>
                    <a:pt x="221767" y="1417"/>
                  </a:lnTo>
                  <a:lnTo>
                    <a:pt x="421906" y="4422"/>
                  </a:lnTo>
                  <a:lnTo>
                    <a:pt x="610413" y="0"/>
                  </a:lnTo>
                  <a:lnTo>
                    <a:pt x="722589" y="26851"/>
                  </a:lnTo>
                  <a:lnTo>
                    <a:pt x="864974" y="42248"/>
                  </a:lnTo>
                  <a:lnTo>
                    <a:pt x="1038025" y="70907"/>
                  </a:lnTo>
                  <a:lnTo>
                    <a:pt x="1201642" y="75175"/>
                  </a:lnTo>
                  <a:lnTo>
                    <a:pt x="1316052" y="80008"/>
                  </a:lnTo>
                  <a:lnTo>
                    <a:pt x="1478090" y="108411"/>
                  </a:lnTo>
                  <a:lnTo>
                    <a:pt x="1670339" y="144410"/>
                  </a:lnTo>
                  <a:lnTo>
                    <a:pt x="1734638" y="153866"/>
                  </a:lnTo>
                  <a:lnTo>
                    <a:pt x="1779086" y="153210"/>
                  </a:lnTo>
                  <a:lnTo>
                    <a:pt x="1825744" y="153038"/>
                  </a:lnTo>
                  <a:lnTo>
                    <a:pt x="1863184" y="170018"/>
                  </a:lnTo>
                  <a:lnTo>
                    <a:pt x="1992583" y="193942"/>
                  </a:lnTo>
                  <a:lnTo>
                    <a:pt x="2095548" y="214043"/>
                  </a:lnTo>
                  <a:lnTo>
                    <a:pt x="2048462" y="284865"/>
                  </a:lnTo>
                  <a:lnTo>
                    <a:pt x="2079656" y="371803"/>
                  </a:lnTo>
                  <a:lnTo>
                    <a:pt x="2063117" y="454818"/>
                  </a:lnTo>
                  <a:lnTo>
                    <a:pt x="2002434" y="585433"/>
                  </a:lnTo>
                  <a:lnTo>
                    <a:pt x="1938927" y="672884"/>
                  </a:lnTo>
                  <a:lnTo>
                    <a:pt x="1860867" y="826383"/>
                  </a:lnTo>
                  <a:cubicBezTo>
                    <a:pt x="1861301" y="854457"/>
                    <a:pt x="1861734" y="882530"/>
                    <a:pt x="1862168" y="910604"/>
                  </a:cubicBezTo>
                  <a:lnTo>
                    <a:pt x="1884311" y="1018889"/>
                  </a:lnTo>
                  <a:cubicBezTo>
                    <a:pt x="1884799" y="1074702"/>
                    <a:pt x="1885288" y="1130515"/>
                    <a:pt x="1885776" y="1186328"/>
                  </a:cubicBezTo>
                  <a:lnTo>
                    <a:pt x="1842627" y="1335720"/>
                  </a:lnTo>
                  <a:lnTo>
                    <a:pt x="1863305" y="1433978"/>
                  </a:lnTo>
                  <a:lnTo>
                    <a:pt x="1820156" y="1514189"/>
                  </a:lnTo>
                  <a:lnTo>
                    <a:pt x="1812177" y="1565991"/>
                  </a:lnTo>
                  <a:lnTo>
                    <a:pt x="1850605" y="1660573"/>
                  </a:lnTo>
                  <a:lnTo>
                    <a:pt x="1900432" y="1772533"/>
                  </a:lnTo>
                  <a:lnTo>
                    <a:pt x="1935602" y="1905214"/>
                  </a:lnTo>
                  <a:lnTo>
                    <a:pt x="1942600" y="2079789"/>
                  </a:lnTo>
                  <a:lnTo>
                    <a:pt x="1887101" y="2225415"/>
                  </a:lnTo>
                  <a:cubicBezTo>
                    <a:pt x="1813339" y="2278957"/>
                    <a:pt x="1835320" y="2300415"/>
                    <a:pt x="1921127" y="2482294"/>
                  </a:cubicBezTo>
                  <a:lnTo>
                    <a:pt x="1963501" y="2689901"/>
                  </a:lnTo>
                  <a:lnTo>
                    <a:pt x="1968817" y="2755174"/>
                  </a:lnTo>
                  <a:lnTo>
                    <a:pt x="1949073" y="2822780"/>
                  </a:lnTo>
                  <a:lnTo>
                    <a:pt x="1956437" y="2944807"/>
                  </a:lnTo>
                  <a:lnTo>
                    <a:pt x="1977586" y="3058603"/>
                  </a:lnTo>
                  <a:lnTo>
                    <a:pt x="2006211" y="3180085"/>
                  </a:lnTo>
                  <a:lnTo>
                    <a:pt x="1865086" y="3187601"/>
                  </a:lnTo>
                  <a:lnTo>
                    <a:pt x="1667976" y="3173087"/>
                  </a:lnTo>
                  <a:lnTo>
                    <a:pt x="1473071" y="3200041"/>
                  </a:lnTo>
                  <a:lnTo>
                    <a:pt x="1273369" y="3145225"/>
                  </a:lnTo>
                  <a:lnTo>
                    <a:pt x="1151591" y="3089264"/>
                  </a:lnTo>
                  <a:lnTo>
                    <a:pt x="1090706" y="3116158"/>
                  </a:lnTo>
                  <a:lnTo>
                    <a:pt x="1022350" y="3073949"/>
                  </a:lnTo>
                  <a:lnTo>
                    <a:pt x="958850" y="3067599"/>
                  </a:lnTo>
                  <a:lnTo>
                    <a:pt x="0" y="13249"/>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82" name="Freeform 5">
              <a:extLst>
                <a:ext uri="{FF2B5EF4-FFF2-40B4-BE49-F238E27FC236}">
                  <a16:creationId xmlns:a16="http://schemas.microsoft.com/office/drawing/2014/main" id="{CC08AFCB-EEF3-4D3B-A678-453FDB4A54FC}"/>
                </a:ext>
              </a:extLst>
            </p:cNvPr>
            <p:cNvSpPr/>
            <p:nvPr/>
          </p:nvSpPr>
          <p:spPr>
            <a:xfrm>
              <a:off x="3124200" y="1782089"/>
              <a:ext cx="4972401" cy="3738493"/>
            </a:xfrm>
            <a:custGeom>
              <a:avLst/>
              <a:gdLst>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589376 w 8998721"/>
                <a:gd name="connsiteY67" fmla="*/ 504202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678952 w 8998721"/>
                <a:gd name="connsiteY67" fmla="*/ 238490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854087 w 8998721"/>
                <a:gd name="connsiteY66" fmla="*/ 418794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420463 w 8998721"/>
                <a:gd name="connsiteY69" fmla="*/ 48751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78602 w 8998721"/>
                <a:gd name="connsiteY68" fmla="*/ 20117 h 4187439"/>
                <a:gd name="connsiteX69" fmla="*/ 2420463 w 8998721"/>
                <a:gd name="connsiteY69" fmla="*/ 48751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78009 h 4263325"/>
                <a:gd name="connsiteX1" fmla="*/ 1281869 w 8998721"/>
                <a:gd name="connsiteY1" fmla="*/ 3186555 h 4263325"/>
                <a:gd name="connsiteX2" fmla="*/ 1529697 w 8998721"/>
                <a:gd name="connsiteY2" fmla="*/ 3289105 h 4263325"/>
                <a:gd name="connsiteX3" fmla="*/ 1726250 w 8998721"/>
                <a:gd name="connsiteY3" fmla="*/ 3374563 h 4263325"/>
                <a:gd name="connsiteX4" fmla="*/ 2016807 w 8998721"/>
                <a:gd name="connsiteY4" fmla="*/ 3596753 h 4263325"/>
                <a:gd name="connsiteX5" fmla="*/ 2256090 w 8998721"/>
                <a:gd name="connsiteY5" fmla="*/ 3682211 h 4263325"/>
                <a:gd name="connsiteX6" fmla="*/ 2538101 w 8998721"/>
                <a:gd name="connsiteY6" fmla="*/ 3716394 h 4263325"/>
                <a:gd name="connsiteX7" fmla="*/ 2820112 w 8998721"/>
                <a:gd name="connsiteY7" fmla="*/ 3742032 h 4263325"/>
                <a:gd name="connsiteX8" fmla="*/ 3050849 w 8998721"/>
                <a:gd name="connsiteY8" fmla="*/ 3750578 h 4263325"/>
                <a:gd name="connsiteX9" fmla="*/ 3273039 w 8998721"/>
                <a:gd name="connsiteY9" fmla="*/ 3767669 h 4263325"/>
                <a:gd name="connsiteX10" fmla="*/ 3520867 w 8998721"/>
                <a:gd name="connsiteY10" fmla="*/ 3750578 h 4263325"/>
                <a:gd name="connsiteX11" fmla="*/ 3751604 w 8998721"/>
                <a:gd name="connsiteY11" fmla="*/ 3759123 h 4263325"/>
                <a:gd name="connsiteX12" fmla="*/ 3931065 w 8998721"/>
                <a:gd name="connsiteY12" fmla="*/ 3759123 h 4263325"/>
                <a:gd name="connsiteX13" fmla="*/ 4042161 w 8998721"/>
                <a:gd name="connsiteY13" fmla="*/ 3853127 h 4263325"/>
                <a:gd name="connsiteX14" fmla="*/ 4059252 w 8998721"/>
                <a:gd name="connsiteY14" fmla="*/ 3938585 h 4263325"/>
                <a:gd name="connsiteX15" fmla="*/ 4144710 w 8998721"/>
                <a:gd name="connsiteY15" fmla="*/ 4006951 h 4263325"/>
                <a:gd name="connsiteX16" fmla="*/ 4315626 w 8998721"/>
                <a:gd name="connsiteY16" fmla="*/ 4109501 h 4263325"/>
                <a:gd name="connsiteX17" fmla="*/ 4443813 w 8998721"/>
                <a:gd name="connsiteY17" fmla="*/ 4194959 h 4263325"/>
                <a:gd name="connsiteX18" fmla="*/ 4725824 w 8998721"/>
                <a:gd name="connsiteY18" fmla="*/ 4246234 h 4263325"/>
                <a:gd name="connsiteX19" fmla="*/ 5204389 w 8998721"/>
                <a:gd name="connsiteY19" fmla="*/ 4263325 h 4263325"/>
                <a:gd name="connsiteX20" fmla="*/ 5375305 w 8998721"/>
                <a:gd name="connsiteY20" fmla="*/ 4220596 h 4263325"/>
                <a:gd name="connsiteX21" fmla="*/ 5785503 w 8998721"/>
                <a:gd name="connsiteY21" fmla="*/ 4237688 h 4263325"/>
                <a:gd name="connsiteX22" fmla="*/ 5999148 w 8998721"/>
                <a:gd name="connsiteY22" fmla="*/ 4203505 h 4263325"/>
                <a:gd name="connsiteX23" fmla="*/ 6281159 w 8998721"/>
                <a:gd name="connsiteY23" fmla="*/ 3989860 h 4263325"/>
                <a:gd name="connsiteX24" fmla="*/ 6349525 w 8998721"/>
                <a:gd name="connsiteY24" fmla="*/ 3827490 h 4263325"/>
                <a:gd name="connsiteX25" fmla="*/ 6460621 w 8998721"/>
                <a:gd name="connsiteY25" fmla="*/ 3776215 h 4263325"/>
                <a:gd name="connsiteX26" fmla="*/ 6751178 w 8998721"/>
                <a:gd name="connsiteY26" fmla="*/ 3776215 h 4263325"/>
                <a:gd name="connsiteX27" fmla="*/ 6922093 w 8998721"/>
                <a:gd name="connsiteY27" fmla="*/ 3759123 h 4263325"/>
                <a:gd name="connsiteX28" fmla="*/ 7135738 w 8998721"/>
                <a:gd name="connsiteY28" fmla="*/ 3742032 h 4263325"/>
                <a:gd name="connsiteX29" fmla="*/ 7528845 w 8998721"/>
                <a:gd name="connsiteY29" fmla="*/ 3733486 h 4263325"/>
                <a:gd name="connsiteX30" fmla="*/ 7665578 w 8998721"/>
                <a:gd name="connsiteY30" fmla="*/ 3673665 h 4263325"/>
                <a:gd name="connsiteX31" fmla="*/ 8024501 w 8998721"/>
                <a:gd name="connsiteY31" fmla="*/ 3494204 h 4263325"/>
                <a:gd name="connsiteX32" fmla="*/ 8178325 w 8998721"/>
                <a:gd name="connsiteY32" fmla="*/ 3408746 h 4263325"/>
                <a:gd name="connsiteX33" fmla="*/ 8451791 w 8998721"/>
                <a:gd name="connsiteY33" fmla="*/ 3348925 h 4263325"/>
                <a:gd name="connsiteX34" fmla="*/ 8785077 w 8998721"/>
                <a:gd name="connsiteY34" fmla="*/ 3289105 h 4263325"/>
                <a:gd name="connsiteX35" fmla="*/ 8998721 w 8998721"/>
                <a:gd name="connsiteY35" fmla="*/ 3306196 h 4263325"/>
                <a:gd name="connsiteX36" fmla="*/ 5794049 w 8998721"/>
                <a:gd name="connsiteY36" fmla="*/ 212619 h 4263325"/>
                <a:gd name="connsiteX37" fmla="*/ 5742774 w 8998721"/>
                <a:gd name="connsiteY37" fmla="*/ 195527 h 4263325"/>
                <a:gd name="connsiteX38" fmla="*/ 5648770 w 8998721"/>
                <a:gd name="connsiteY38" fmla="*/ 221164 h 4263325"/>
                <a:gd name="connsiteX39" fmla="*/ 5546221 w 8998721"/>
                <a:gd name="connsiteY39" fmla="*/ 298077 h 4263325"/>
                <a:gd name="connsiteX40" fmla="*/ 5435125 w 8998721"/>
                <a:gd name="connsiteY40" fmla="*/ 323714 h 4263325"/>
                <a:gd name="connsiteX41" fmla="*/ 5383850 w 8998721"/>
                <a:gd name="connsiteY41" fmla="*/ 392080 h 4263325"/>
                <a:gd name="connsiteX42" fmla="*/ 5306938 w 8998721"/>
                <a:gd name="connsiteY42" fmla="*/ 434809 h 4263325"/>
                <a:gd name="connsiteX43" fmla="*/ 5195843 w 8998721"/>
                <a:gd name="connsiteY43" fmla="*/ 477538 h 4263325"/>
                <a:gd name="connsiteX44" fmla="*/ 5101839 w 8998721"/>
                <a:gd name="connsiteY44" fmla="*/ 477538 h 4263325"/>
                <a:gd name="connsiteX45" fmla="*/ 5024927 w 8998721"/>
                <a:gd name="connsiteY45" fmla="*/ 477538 h 4263325"/>
                <a:gd name="connsiteX46" fmla="*/ 4905286 w 8998721"/>
                <a:gd name="connsiteY46" fmla="*/ 494630 h 4263325"/>
                <a:gd name="connsiteX47" fmla="*/ 4708733 w 8998721"/>
                <a:gd name="connsiteY47" fmla="*/ 545905 h 4263325"/>
                <a:gd name="connsiteX48" fmla="*/ 4580546 w 8998721"/>
                <a:gd name="connsiteY48" fmla="*/ 545905 h 4263325"/>
                <a:gd name="connsiteX49" fmla="*/ 4477996 w 8998721"/>
                <a:gd name="connsiteY49" fmla="*/ 597179 h 4263325"/>
                <a:gd name="connsiteX50" fmla="*/ 4460905 w 8998721"/>
                <a:gd name="connsiteY50" fmla="*/ 665546 h 4263325"/>
                <a:gd name="connsiteX51" fmla="*/ 4401084 w 8998721"/>
                <a:gd name="connsiteY51" fmla="*/ 708275 h 4263325"/>
                <a:gd name="connsiteX52" fmla="*/ 4230168 w 8998721"/>
                <a:gd name="connsiteY52" fmla="*/ 733912 h 4263325"/>
                <a:gd name="connsiteX53" fmla="*/ 4119073 w 8998721"/>
                <a:gd name="connsiteY53" fmla="*/ 751004 h 4263325"/>
                <a:gd name="connsiteX54" fmla="*/ 4016523 w 8998721"/>
                <a:gd name="connsiteY54" fmla="*/ 751004 h 4263325"/>
                <a:gd name="connsiteX55" fmla="*/ 3871245 w 8998721"/>
                <a:gd name="connsiteY55" fmla="*/ 759549 h 4263325"/>
                <a:gd name="connsiteX56" fmla="*/ 3777241 w 8998721"/>
                <a:gd name="connsiteY56" fmla="*/ 733912 h 4263325"/>
                <a:gd name="connsiteX57" fmla="*/ 3700329 w 8998721"/>
                <a:gd name="connsiteY57" fmla="*/ 716821 h 4263325"/>
                <a:gd name="connsiteX58" fmla="*/ 3649054 w 8998721"/>
                <a:gd name="connsiteY58" fmla="*/ 648454 h 4263325"/>
                <a:gd name="connsiteX59" fmla="*/ 3606325 w 8998721"/>
                <a:gd name="connsiteY59" fmla="*/ 571542 h 4263325"/>
                <a:gd name="connsiteX60" fmla="*/ 3503776 w 8998721"/>
                <a:gd name="connsiteY60" fmla="*/ 562996 h 4263325"/>
                <a:gd name="connsiteX61" fmla="*/ 3324314 w 8998721"/>
                <a:gd name="connsiteY61" fmla="*/ 588634 h 4263325"/>
                <a:gd name="connsiteX62" fmla="*/ 3238856 w 8998721"/>
                <a:gd name="connsiteY62" fmla="*/ 588634 h 4263325"/>
                <a:gd name="connsiteX63" fmla="*/ 3136307 w 8998721"/>
                <a:gd name="connsiteY63" fmla="*/ 588634 h 4263325"/>
                <a:gd name="connsiteX64" fmla="*/ 3306699 w 8998721"/>
                <a:gd name="connsiteY64" fmla="*/ 506057 h 4263325"/>
                <a:gd name="connsiteX65" fmla="*/ 3169966 w 8998721"/>
                <a:gd name="connsiteY65" fmla="*/ 496567 h 4263325"/>
                <a:gd name="connsiteX66" fmla="*/ 3003376 w 8998721"/>
                <a:gd name="connsiteY66" fmla="*/ 437741 h 4263325"/>
                <a:gd name="connsiteX67" fmla="*/ 2678952 w 8998721"/>
                <a:gd name="connsiteY67" fmla="*/ 0 h 4263325"/>
                <a:gd name="connsiteX68" fmla="*/ 2578602 w 8998721"/>
                <a:gd name="connsiteY68" fmla="*/ 96003 h 4263325"/>
                <a:gd name="connsiteX69" fmla="*/ 2420463 w 8998721"/>
                <a:gd name="connsiteY69" fmla="*/ 124637 h 4263325"/>
                <a:gd name="connsiteX70" fmla="*/ 2279364 w 8998721"/>
                <a:gd name="connsiteY70" fmla="*/ 133043 h 4263325"/>
                <a:gd name="connsiteX71" fmla="*/ 2131542 w 8998721"/>
                <a:gd name="connsiteY71" fmla="*/ 101662 h 4263325"/>
                <a:gd name="connsiteX72" fmla="*/ 1978628 w 8998721"/>
                <a:gd name="connsiteY72" fmla="*/ 166387 h 4263325"/>
                <a:gd name="connsiteX73" fmla="*/ 1737525 w 8998721"/>
                <a:gd name="connsiteY73" fmla="*/ 122957 h 4263325"/>
                <a:gd name="connsiteX74" fmla="*/ 1480241 w 8998721"/>
                <a:gd name="connsiteY74" fmla="*/ 132904 h 4263325"/>
                <a:gd name="connsiteX75" fmla="*/ 1179320 w 8998721"/>
                <a:gd name="connsiteY75" fmla="*/ 118615 h 4263325"/>
                <a:gd name="connsiteX76" fmla="*/ 991312 w 8998721"/>
                <a:gd name="connsiteY76" fmla="*/ 118615 h 4263325"/>
                <a:gd name="connsiteX77" fmla="*/ 803305 w 8998721"/>
                <a:gd name="connsiteY77" fmla="*/ 118615 h 4263325"/>
                <a:gd name="connsiteX78" fmla="*/ 615297 w 8998721"/>
                <a:gd name="connsiteY78" fmla="*/ 75886 h 4263325"/>
                <a:gd name="connsiteX79" fmla="*/ 401652 w 8998721"/>
                <a:gd name="connsiteY79" fmla="*/ 75886 h 4263325"/>
                <a:gd name="connsiteX80" fmla="*/ 162370 w 8998721"/>
                <a:gd name="connsiteY80" fmla="*/ 92978 h 4263325"/>
                <a:gd name="connsiteX81" fmla="*/ 0 w 8998721"/>
                <a:gd name="connsiteY81" fmla="*/ 118615 h 4263325"/>
                <a:gd name="connsiteX82" fmla="*/ 991312 w 8998721"/>
                <a:gd name="connsiteY82" fmla="*/ 3178009 h 4263325"/>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06699 w 8998721"/>
                <a:gd name="connsiteY64" fmla="*/ 558374 h 4315642"/>
                <a:gd name="connsiteX65" fmla="*/ 3169966 w 8998721"/>
                <a:gd name="connsiteY65" fmla="*/ 548884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06699 w 8998721"/>
                <a:gd name="connsiteY64" fmla="*/ 558374 h 4315642"/>
                <a:gd name="connsiteX65" fmla="*/ 3068142 w 8998721"/>
                <a:gd name="connsiteY65" fmla="*/ 3349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21246 w 8998721"/>
                <a:gd name="connsiteY64" fmla="*/ 96056 h 4315642"/>
                <a:gd name="connsiteX65" fmla="*/ 3068142 w 8998721"/>
                <a:gd name="connsiteY65" fmla="*/ 3349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85805 h 4371121"/>
                <a:gd name="connsiteX1" fmla="*/ 1281869 w 8998721"/>
                <a:gd name="connsiteY1" fmla="*/ 3294351 h 4371121"/>
                <a:gd name="connsiteX2" fmla="*/ 1529697 w 8998721"/>
                <a:gd name="connsiteY2" fmla="*/ 3396901 h 4371121"/>
                <a:gd name="connsiteX3" fmla="*/ 1726250 w 8998721"/>
                <a:gd name="connsiteY3" fmla="*/ 3482359 h 4371121"/>
                <a:gd name="connsiteX4" fmla="*/ 2016807 w 8998721"/>
                <a:gd name="connsiteY4" fmla="*/ 3704549 h 4371121"/>
                <a:gd name="connsiteX5" fmla="*/ 2256090 w 8998721"/>
                <a:gd name="connsiteY5" fmla="*/ 3790007 h 4371121"/>
                <a:gd name="connsiteX6" fmla="*/ 2538101 w 8998721"/>
                <a:gd name="connsiteY6" fmla="*/ 3824190 h 4371121"/>
                <a:gd name="connsiteX7" fmla="*/ 2820112 w 8998721"/>
                <a:gd name="connsiteY7" fmla="*/ 3849828 h 4371121"/>
                <a:gd name="connsiteX8" fmla="*/ 3050849 w 8998721"/>
                <a:gd name="connsiteY8" fmla="*/ 3858374 h 4371121"/>
                <a:gd name="connsiteX9" fmla="*/ 3273039 w 8998721"/>
                <a:gd name="connsiteY9" fmla="*/ 3875465 h 4371121"/>
                <a:gd name="connsiteX10" fmla="*/ 3520867 w 8998721"/>
                <a:gd name="connsiteY10" fmla="*/ 3858374 h 4371121"/>
                <a:gd name="connsiteX11" fmla="*/ 3751604 w 8998721"/>
                <a:gd name="connsiteY11" fmla="*/ 3866919 h 4371121"/>
                <a:gd name="connsiteX12" fmla="*/ 3931065 w 8998721"/>
                <a:gd name="connsiteY12" fmla="*/ 3866919 h 4371121"/>
                <a:gd name="connsiteX13" fmla="*/ 4042161 w 8998721"/>
                <a:gd name="connsiteY13" fmla="*/ 3960923 h 4371121"/>
                <a:gd name="connsiteX14" fmla="*/ 4059252 w 8998721"/>
                <a:gd name="connsiteY14" fmla="*/ 4046381 h 4371121"/>
                <a:gd name="connsiteX15" fmla="*/ 4144710 w 8998721"/>
                <a:gd name="connsiteY15" fmla="*/ 4114747 h 4371121"/>
                <a:gd name="connsiteX16" fmla="*/ 4315626 w 8998721"/>
                <a:gd name="connsiteY16" fmla="*/ 4217297 h 4371121"/>
                <a:gd name="connsiteX17" fmla="*/ 4443813 w 8998721"/>
                <a:gd name="connsiteY17" fmla="*/ 4302755 h 4371121"/>
                <a:gd name="connsiteX18" fmla="*/ 4725824 w 8998721"/>
                <a:gd name="connsiteY18" fmla="*/ 4354030 h 4371121"/>
                <a:gd name="connsiteX19" fmla="*/ 5204389 w 8998721"/>
                <a:gd name="connsiteY19" fmla="*/ 4371121 h 4371121"/>
                <a:gd name="connsiteX20" fmla="*/ 5375305 w 8998721"/>
                <a:gd name="connsiteY20" fmla="*/ 4328392 h 4371121"/>
                <a:gd name="connsiteX21" fmla="*/ 5785503 w 8998721"/>
                <a:gd name="connsiteY21" fmla="*/ 4345484 h 4371121"/>
                <a:gd name="connsiteX22" fmla="*/ 5999148 w 8998721"/>
                <a:gd name="connsiteY22" fmla="*/ 4311301 h 4371121"/>
                <a:gd name="connsiteX23" fmla="*/ 6281159 w 8998721"/>
                <a:gd name="connsiteY23" fmla="*/ 4097656 h 4371121"/>
                <a:gd name="connsiteX24" fmla="*/ 6349525 w 8998721"/>
                <a:gd name="connsiteY24" fmla="*/ 3935286 h 4371121"/>
                <a:gd name="connsiteX25" fmla="*/ 6460621 w 8998721"/>
                <a:gd name="connsiteY25" fmla="*/ 3884011 h 4371121"/>
                <a:gd name="connsiteX26" fmla="*/ 6751178 w 8998721"/>
                <a:gd name="connsiteY26" fmla="*/ 3884011 h 4371121"/>
                <a:gd name="connsiteX27" fmla="*/ 6922093 w 8998721"/>
                <a:gd name="connsiteY27" fmla="*/ 3866919 h 4371121"/>
                <a:gd name="connsiteX28" fmla="*/ 7135738 w 8998721"/>
                <a:gd name="connsiteY28" fmla="*/ 3849828 h 4371121"/>
                <a:gd name="connsiteX29" fmla="*/ 7528845 w 8998721"/>
                <a:gd name="connsiteY29" fmla="*/ 3841282 h 4371121"/>
                <a:gd name="connsiteX30" fmla="*/ 7665578 w 8998721"/>
                <a:gd name="connsiteY30" fmla="*/ 3781461 h 4371121"/>
                <a:gd name="connsiteX31" fmla="*/ 8024501 w 8998721"/>
                <a:gd name="connsiteY31" fmla="*/ 3602000 h 4371121"/>
                <a:gd name="connsiteX32" fmla="*/ 8178325 w 8998721"/>
                <a:gd name="connsiteY32" fmla="*/ 3516542 h 4371121"/>
                <a:gd name="connsiteX33" fmla="*/ 8451791 w 8998721"/>
                <a:gd name="connsiteY33" fmla="*/ 3456721 h 4371121"/>
                <a:gd name="connsiteX34" fmla="*/ 8785077 w 8998721"/>
                <a:gd name="connsiteY34" fmla="*/ 3396901 h 4371121"/>
                <a:gd name="connsiteX35" fmla="*/ 8998721 w 8998721"/>
                <a:gd name="connsiteY35" fmla="*/ 3413992 h 4371121"/>
                <a:gd name="connsiteX36" fmla="*/ 5794049 w 8998721"/>
                <a:gd name="connsiteY36" fmla="*/ 320415 h 4371121"/>
                <a:gd name="connsiteX37" fmla="*/ 5742774 w 8998721"/>
                <a:gd name="connsiteY37" fmla="*/ 303323 h 4371121"/>
                <a:gd name="connsiteX38" fmla="*/ 5648770 w 8998721"/>
                <a:gd name="connsiteY38" fmla="*/ 328960 h 4371121"/>
                <a:gd name="connsiteX39" fmla="*/ 5546221 w 8998721"/>
                <a:gd name="connsiteY39" fmla="*/ 405873 h 4371121"/>
                <a:gd name="connsiteX40" fmla="*/ 5435125 w 8998721"/>
                <a:gd name="connsiteY40" fmla="*/ 431510 h 4371121"/>
                <a:gd name="connsiteX41" fmla="*/ 5383850 w 8998721"/>
                <a:gd name="connsiteY41" fmla="*/ 499876 h 4371121"/>
                <a:gd name="connsiteX42" fmla="*/ 5306938 w 8998721"/>
                <a:gd name="connsiteY42" fmla="*/ 542605 h 4371121"/>
                <a:gd name="connsiteX43" fmla="*/ 5195843 w 8998721"/>
                <a:gd name="connsiteY43" fmla="*/ 585334 h 4371121"/>
                <a:gd name="connsiteX44" fmla="*/ 5101839 w 8998721"/>
                <a:gd name="connsiteY44" fmla="*/ 585334 h 4371121"/>
                <a:gd name="connsiteX45" fmla="*/ 5024927 w 8998721"/>
                <a:gd name="connsiteY45" fmla="*/ 585334 h 4371121"/>
                <a:gd name="connsiteX46" fmla="*/ 4905286 w 8998721"/>
                <a:gd name="connsiteY46" fmla="*/ 602426 h 4371121"/>
                <a:gd name="connsiteX47" fmla="*/ 4708733 w 8998721"/>
                <a:gd name="connsiteY47" fmla="*/ 653701 h 4371121"/>
                <a:gd name="connsiteX48" fmla="*/ 4580546 w 8998721"/>
                <a:gd name="connsiteY48" fmla="*/ 653701 h 4371121"/>
                <a:gd name="connsiteX49" fmla="*/ 4477996 w 8998721"/>
                <a:gd name="connsiteY49" fmla="*/ 704975 h 4371121"/>
                <a:gd name="connsiteX50" fmla="*/ 4460905 w 8998721"/>
                <a:gd name="connsiteY50" fmla="*/ 773342 h 4371121"/>
                <a:gd name="connsiteX51" fmla="*/ 4401084 w 8998721"/>
                <a:gd name="connsiteY51" fmla="*/ 816071 h 4371121"/>
                <a:gd name="connsiteX52" fmla="*/ 4230168 w 8998721"/>
                <a:gd name="connsiteY52" fmla="*/ 841708 h 4371121"/>
                <a:gd name="connsiteX53" fmla="*/ 4119073 w 8998721"/>
                <a:gd name="connsiteY53" fmla="*/ 858800 h 4371121"/>
                <a:gd name="connsiteX54" fmla="*/ 4016523 w 8998721"/>
                <a:gd name="connsiteY54" fmla="*/ 858800 h 4371121"/>
                <a:gd name="connsiteX55" fmla="*/ 3871245 w 8998721"/>
                <a:gd name="connsiteY55" fmla="*/ 867345 h 4371121"/>
                <a:gd name="connsiteX56" fmla="*/ 3777241 w 8998721"/>
                <a:gd name="connsiteY56" fmla="*/ 841708 h 4371121"/>
                <a:gd name="connsiteX57" fmla="*/ 3700329 w 8998721"/>
                <a:gd name="connsiteY57" fmla="*/ 824617 h 4371121"/>
                <a:gd name="connsiteX58" fmla="*/ 3649054 w 8998721"/>
                <a:gd name="connsiteY58" fmla="*/ 756250 h 4371121"/>
                <a:gd name="connsiteX59" fmla="*/ 3606325 w 8998721"/>
                <a:gd name="connsiteY59" fmla="*/ 679338 h 4371121"/>
                <a:gd name="connsiteX60" fmla="*/ 3503776 w 8998721"/>
                <a:gd name="connsiteY60" fmla="*/ 670792 h 4371121"/>
                <a:gd name="connsiteX61" fmla="*/ 3324314 w 8998721"/>
                <a:gd name="connsiteY61" fmla="*/ 696430 h 4371121"/>
                <a:gd name="connsiteX62" fmla="*/ 3238856 w 8998721"/>
                <a:gd name="connsiteY62" fmla="*/ 696430 h 4371121"/>
                <a:gd name="connsiteX63" fmla="*/ 3136307 w 8998721"/>
                <a:gd name="connsiteY63" fmla="*/ 696430 h 4371121"/>
                <a:gd name="connsiteX64" fmla="*/ 3321246 w 8998721"/>
                <a:gd name="connsiteY64" fmla="*/ 151535 h 4371121"/>
                <a:gd name="connsiteX65" fmla="*/ 3068142 w 8998721"/>
                <a:gd name="connsiteY65" fmla="*/ 58828 h 4371121"/>
                <a:gd name="connsiteX66" fmla="*/ 2799728 w 8998721"/>
                <a:gd name="connsiteY66" fmla="*/ 0 h 4371121"/>
                <a:gd name="connsiteX67" fmla="*/ 2678952 w 8998721"/>
                <a:gd name="connsiteY67" fmla="*/ 107796 h 4371121"/>
                <a:gd name="connsiteX68" fmla="*/ 2578602 w 8998721"/>
                <a:gd name="connsiteY68" fmla="*/ 203799 h 4371121"/>
                <a:gd name="connsiteX69" fmla="*/ 2420463 w 8998721"/>
                <a:gd name="connsiteY69" fmla="*/ 232433 h 4371121"/>
                <a:gd name="connsiteX70" fmla="*/ 2279364 w 8998721"/>
                <a:gd name="connsiteY70" fmla="*/ 240839 h 4371121"/>
                <a:gd name="connsiteX71" fmla="*/ 2131542 w 8998721"/>
                <a:gd name="connsiteY71" fmla="*/ 209458 h 4371121"/>
                <a:gd name="connsiteX72" fmla="*/ 1978628 w 8998721"/>
                <a:gd name="connsiteY72" fmla="*/ 274183 h 4371121"/>
                <a:gd name="connsiteX73" fmla="*/ 1737525 w 8998721"/>
                <a:gd name="connsiteY73" fmla="*/ 230753 h 4371121"/>
                <a:gd name="connsiteX74" fmla="*/ 1480241 w 8998721"/>
                <a:gd name="connsiteY74" fmla="*/ 240700 h 4371121"/>
                <a:gd name="connsiteX75" fmla="*/ 1179320 w 8998721"/>
                <a:gd name="connsiteY75" fmla="*/ 226411 h 4371121"/>
                <a:gd name="connsiteX76" fmla="*/ 991312 w 8998721"/>
                <a:gd name="connsiteY76" fmla="*/ 226411 h 4371121"/>
                <a:gd name="connsiteX77" fmla="*/ 803305 w 8998721"/>
                <a:gd name="connsiteY77" fmla="*/ 226411 h 4371121"/>
                <a:gd name="connsiteX78" fmla="*/ 615297 w 8998721"/>
                <a:gd name="connsiteY78" fmla="*/ 183682 h 4371121"/>
                <a:gd name="connsiteX79" fmla="*/ 401652 w 8998721"/>
                <a:gd name="connsiteY79" fmla="*/ 183682 h 4371121"/>
                <a:gd name="connsiteX80" fmla="*/ 162370 w 8998721"/>
                <a:gd name="connsiteY80" fmla="*/ 200774 h 4371121"/>
                <a:gd name="connsiteX81" fmla="*/ 0 w 8998721"/>
                <a:gd name="connsiteY81" fmla="*/ 226411 h 4371121"/>
                <a:gd name="connsiteX82" fmla="*/ 991312 w 8998721"/>
                <a:gd name="connsiteY82" fmla="*/ 3285805 h 4371121"/>
                <a:gd name="connsiteX0" fmla="*/ 991312 w 8998721"/>
                <a:gd name="connsiteY0" fmla="*/ 3328688 h 4414004"/>
                <a:gd name="connsiteX1" fmla="*/ 1281869 w 8998721"/>
                <a:gd name="connsiteY1" fmla="*/ 3337234 h 4414004"/>
                <a:gd name="connsiteX2" fmla="*/ 1529697 w 8998721"/>
                <a:gd name="connsiteY2" fmla="*/ 3439784 h 4414004"/>
                <a:gd name="connsiteX3" fmla="*/ 1726250 w 8998721"/>
                <a:gd name="connsiteY3" fmla="*/ 3525242 h 4414004"/>
                <a:gd name="connsiteX4" fmla="*/ 2016807 w 8998721"/>
                <a:gd name="connsiteY4" fmla="*/ 3747432 h 4414004"/>
                <a:gd name="connsiteX5" fmla="*/ 2256090 w 8998721"/>
                <a:gd name="connsiteY5" fmla="*/ 3832890 h 4414004"/>
                <a:gd name="connsiteX6" fmla="*/ 2538101 w 8998721"/>
                <a:gd name="connsiteY6" fmla="*/ 3867073 h 4414004"/>
                <a:gd name="connsiteX7" fmla="*/ 2820112 w 8998721"/>
                <a:gd name="connsiteY7" fmla="*/ 3892711 h 4414004"/>
                <a:gd name="connsiteX8" fmla="*/ 3050849 w 8998721"/>
                <a:gd name="connsiteY8" fmla="*/ 3901257 h 4414004"/>
                <a:gd name="connsiteX9" fmla="*/ 3273039 w 8998721"/>
                <a:gd name="connsiteY9" fmla="*/ 3918348 h 4414004"/>
                <a:gd name="connsiteX10" fmla="*/ 3520867 w 8998721"/>
                <a:gd name="connsiteY10" fmla="*/ 3901257 h 4414004"/>
                <a:gd name="connsiteX11" fmla="*/ 3751604 w 8998721"/>
                <a:gd name="connsiteY11" fmla="*/ 3909802 h 4414004"/>
                <a:gd name="connsiteX12" fmla="*/ 3931065 w 8998721"/>
                <a:gd name="connsiteY12" fmla="*/ 3909802 h 4414004"/>
                <a:gd name="connsiteX13" fmla="*/ 4042161 w 8998721"/>
                <a:gd name="connsiteY13" fmla="*/ 4003806 h 4414004"/>
                <a:gd name="connsiteX14" fmla="*/ 4059252 w 8998721"/>
                <a:gd name="connsiteY14" fmla="*/ 4089264 h 4414004"/>
                <a:gd name="connsiteX15" fmla="*/ 4144710 w 8998721"/>
                <a:gd name="connsiteY15" fmla="*/ 4157630 h 4414004"/>
                <a:gd name="connsiteX16" fmla="*/ 4315626 w 8998721"/>
                <a:gd name="connsiteY16" fmla="*/ 4260180 h 4414004"/>
                <a:gd name="connsiteX17" fmla="*/ 4443813 w 8998721"/>
                <a:gd name="connsiteY17" fmla="*/ 4345638 h 4414004"/>
                <a:gd name="connsiteX18" fmla="*/ 4725824 w 8998721"/>
                <a:gd name="connsiteY18" fmla="*/ 4396913 h 4414004"/>
                <a:gd name="connsiteX19" fmla="*/ 5204389 w 8998721"/>
                <a:gd name="connsiteY19" fmla="*/ 4414004 h 4414004"/>
                <a:gd name="connsiteX20" fmla="*/ 5375305 w 8998721"/>
                <a:gd name="connsiteY20" fmla="*/ 4371275 h 4414004"/>
                <a:gd name="connsiteX21" fmla="*/ 5785503 w 8998721"/>
                <a:gd name="connsiteY21" fmla="*/ 4388367 h 4414004"/>
                <a:gd name="connsiteX22" fmla="*/ 5999148 w 8998721"/>
                <a:gd name="connsiteY22" fmla="*/ 4354184 h 4414004"/>
                <a:gd name="connsiteX23" fmla="*/ 6281159 w 8998721"/>
                <a:gd name="connsiteY23" fmla="*/ 4140539 h 4414004"/>
                <a:gd name="connsiteX24" fmla="*/ 6349525 w 8998721"/>
                <a:gd name="connsiteY24" fmla="*/ 3978169 h 4414004"/>
                <a:gd name="connsiteX25" fmla="*/ 6460621 w 8998721"/>
                <a:gd name="connsiteY25" fmla="*/ 3926894 h 4414004"/>
                <a:gd name="connsiteX26" fmla="*/ 6751178 w 8998721"/>
                <a:gd name="connsiteY26" fmla="*/ 3926894 h 4414004"/>
                <a:gd name="connsiteX27" fmla="*/ 6922093 w 8998721"/>
                <a:gd name="connsiteY27" fmla="*/ 3909802 h 4414004"/>
                <a:gd name="connsiteX28" fmla="*/ 7135738 w 8998721"/>
                <a:gd name="connsiteY28" fmla="*/ 3892711 h 4414004"/>
                <a:gd name="connsiteX29" fmla="*/ 7528845 w 8998721"/>
                <a:gd name="connsiteY29" fmla="*/ 3884165 h 4414004"/>
                <a:gd name="connsiteX30" fmla="*/ 7665578 w 8998721"/>
                <a:gd name="connsiteY30" fmla="*/ 3824344 h 4414004"/>
                <a:gd name="connsiteX31" fmla="*/ 8024501 w 8998721"/>
                <a:gd name="connsiteY31" fmla="*/ 3644883 h 4414004"/>
                <a:gd name="connsiteX32" fmla="*/ 8178325 w 8998721"/>
                <a:gd name="connsiteY32" fmla="*/ 3559425 h 4414004"/>
                <a:gd name="connsiteX33" fmla="*/ 8451791 w 8998721"/>
                <a:gd name="connsiteY33" fmla="*/ 3499604 h 4414004"/>
                <a:gd name="connsiteX34" fmla="*/ 8785077 w 8998721"/>
                <a:gd name="connsiteY34" fmla="*/ 3439784 h 4414004"/>
                <a:gd name="connsiteX35" fmla="*/ 8998721 w 8998721"/>
                <a:gd name="connsiteY35" fmla="*/ 3456875 h 4414004"/>
                <a:gd name="connsiteX36" fmla="*/ 5794049 w 8998721"/>
                <a:gd name="connsiteY36" fmla="*/ 363298 h 4414004"/>
                <a:gd name="connsiteX37" fmla="*/ 5742774 w 8998721"/>
                <a:gd name="connsiteY37" fmla="*/ 346206 h 4414004"/>
                <a:gd name="connsiteX38" fmla="*/ 5648770 w 8998721"/>
                <a:gd name="connsiteY38" fmla="*/ 371843 h 4414004"/>
                <a:gd name="connsiteX39" fmla="*/ 5546221 w 8998721"/>
                <a:gd name="connsiteY39" fmla="*/ 448756 h 4414004"/>
                <a:gd name="connsiteX40" fmla="*/ 5435125 w 8998721"/>
                <a:gd name="connsiteY40" fmla="*/ 474393 h 4414004"/>
                <a:gd name="connsiteX41" fmla="*/ 5383850 w 8998721"/>
                <a:gd name="connsiteY41" fmla="*/ 542759 h 4414004"/>
                <a:gd name="connsiteX42" fmla="*/ 5306938 w 8998721"/>
                <a:gd name="connsiteY42" fmla="*/ 585488 h 4414004"/>
                <a:gd name="connsiteX43" fmla="*/ 5195843 w 8998721"/>
                <a:gd name="connsiteY43" fmla="*/ 628217 h 4414004"/>
                <a:gd name="connsiteX44" fmla="*/ 5101839 w 8998721"/>
                <a:gd name="connsiteY44" fmla="*/ 628217 h 4414004"/>
                <a:gd name="connsiteX45" fmla="*/ 5024927 w 8998721"/>
                <a:gd name="connsiteY45" fmla="*/ 628217 h 4414004"/>
                <a:gd name="connsiteX46" fmla="*/ 4905286 w 8998721"/>
                <a:gd name="connsiteY46" fmla="*/ 645309 h 4414004"/>
                <a:gd name="connsiteX47" fmla="*/ 4708733 w 8998721"/>
                <a:gd name="connsiteY47" fmla="*/ 696584 h 4414004"/>
                <a:gd name="connsiteX48" fmla="*/ 4580546 w 8998721"/>
                <a:gd name="connsiteY48" fmla="*/ 696584 h 4414004"/>
                <a:gd name="connsiteX49" fmla="*/ 4477996 w 8998721"/>
                <a:gd name="connsiteY49" fmla="*/ 747858 h 4414004"/>
                <a:gd name="connsiteX50" fmla="*/ 4460905 w 8998721"/>
                <a:gd name="connsiteY50" fmla="*/ 816225 h 4414004"/>
                <a:gd name="connsiteX51" fmla="*/ 4401084 w 8998721"/>
                <a:gd name="connsiteY51" fmla="*/ 858954 h 4414004"/>
                <a:gd name="connsiteX52" fmla="*/ 4230168 w 8998721"/>
                <a:gd name="connsiteY52" fmla="*/ 884591 h 4414004"/>
                <a:gd name="connsiteX53" fmla="*/ 4119073 w 8998721"/>
                <a:gd name="connsiteY53" fmla="*/ 901683 h 4414004"/>
                <a:gd name="connsiteX54" fmla="*/ 4016523 w 8998721"/>
                <a:gd name="connsiteY54" fmla="*/ 901683 h 4414004"/>
                <a:gd name="connsiteX55" fmla="*/ 3871245 w 8998721"/>
                <a:gd name="connsiteY55" fmla="*/ 910228 h 4414004"/>
                <a:gd name="connsiteX56" fmla="*/ 3777241 w 8998721"/>
                <a:gd name="connsiteY56" fmla="*/ 884591 h 4414004"/>
                <a:gd name="connsiteX57" fmla="*/ 3700329 w 8998721"/>
                <a:gd name="connsiteY57" fmla="*/ 867500 h 4414004"/>
                <a:gd name="connsiteX58" fmla="*/ 3649054 w 8998721"/>
                <a:gd name="connsiteY58" fmla="*/ 799133 h 4414004"/>
                <a:gd name="connsiteX59" fmla="*/ 3606325 w 8998721"/>
                <a:gd name="connsiteY59" fmla="*/ 722221 h 4414004"/>
                <a:gd name="connsiteX60" fmla="*/ 3503776 w 8998721"/>
                <a:gd name="connsiteY60" fmla="*/ 713675 h 4414004"/>
                <a:gd name="connsiteX61" fmla="*/ 3324314 w 8998721"/>
                <a:gd name="connsiteY61" fmla="*/ 739313 h 4414004"/>
                <a:gd name="connsiteX62" fmla="*/ 3238856 w 8998721"/>
                <a:gd name="connsiteY62" fmla="*/ 739313 h 4414004"/>
                <a:gd name="connsiteX63" fmla="*/ 3136307 w 8998721"/>
                <a:gd name="connsiteY63" fmla="*/ 739313 h 4414004"/>
                <a:gd name="connsiteX64" fmla="*/ 3321246 w 8998721"/>
                <a:gd name="connsiteY64" fmla="*/ 194418 h 4414004"/>
                <a:gd name="connsiteX65" fmla="*/ 3068142 w 8998721"/>
                <a:gd name="connsiteY65" fmla="*/ 0 h 4414004"/>
                <a:gd name="connsiteX66" fmla="*/ 2799728 w 8998721"/>
                <a:gd name="connsiteY66" fmla="*/ 42883 h 4414004"/>
                <a:gd name="connsiteX67" fmla="*/ 2678952 w 8998721"/>
                <a:gd name="connsiteY67" fmla="*/ 150679 h 4414004"/>
                <a:gd name="connsiteX68" fmla="*/ 2578602 w 8998721"/>
                <a:gd name="connsiteY68" fmla="*/ 246682 h 4414004"/>
                <a:gd name="connsiteX69" fmla="*/ 2420463 w 8998721"/>
                <a:gd name="connsiteY69" fmla="*/ 275316 h 4414004"/>
                <a:gd name="connsiteX70" fmla="*/ 2279364 w 8998721"/>
                <a:gd name="connsiteY70" fmla="*/ 283722 h 4414004"/>
                <a:gd name="connsiteX71" fmla="*/ 2131542 w 8998721"/>
                <a:gd name="connsiteY71" fmla="*/ 252341 h 4414004"/>
                <a:gd name="connsiteX72" fmla="*/ 1978628 w 8998721"/>
                <a:gd name="connsiteY72" fmla="*/ 317066 h 4414004"/>
                <a:gd name="connsiteX73" fmla="*/ 1737525 w 8998721"/>
                <a:gd name="connsiteY73" fmla="*/ 273636 h 4414004"/>
                <a:gd name="connsiteX74" fmla="*/ 1480241 w 8998721"/>
                <a:gd name="connsiteY74" fmla="*/ 283583 h 4414004"/>
                <a:gd name="connsiteX75" fmla="*/ 1179320 w 8998721"/>
                <a:gd name="connsiteY75" fmla="*/ 269294 h 4414004"/>
                <a:gd name="connsiteX76" fmla="*/ 991312 w 8998721"/>
                <a:gd name="connsiteY76" fmla="*/ 269294 h 4414004"/>
                <a:gd name="connsiteX77" fmla="*/ 803305 w 8998721"/>
                <a:gd name="connsiteY77" fmla="*/ 269294 h 4414004"/>
                <a:gd name="connsiteX78" fmla="*/ 615297 w 8998721"/>
                <a:gd name="connsiteY78" fmla="*/ 226565 h 4414004"/>
                <a:gd name="connsiteX79" fmla="*/ 401652 w 8998721"/>
                <a:gd name="connsiteY79" fmla="*/ 226565 h 4414004"/>
                <a:gd name="connsiteX80" fmla="*/ 162370 w 8998721"/>
                <a:gd name="connsiteY80" fmla="*/ 243657 h 4414004"/>
                <a:gd name="connsiteX81" fmla="*/ 0 w 8998721"/>
                <a:gd name="connsiteY81" fmla="*/ 269294 h 4414004"/>
                <a:gd name="connsiteX82" fmla="*/ 991312 w 8998721"/>
                <a:gd name="connsiteY82" fmla="*/ 3328688 h 4414004"/>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238856 w 8998721"/>
                <a:gd name="connsiteY62" fmla="*/ 748315 h 4423006"/>
                <a:gd name="connsiteX63" fmla="*/ 3136307 w 8998721"/>
                <a:gd name="connsiteY63" fmla="*/ 748315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238856 w 8998721"/>
                <a:gd name="connsiteY62" fmla="*/ 748315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8419269 w 8998721"/>
                <a:gd name="connsiteY37" fmla="*/ 3156859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984550 w 8998721"/>
                <a:gd name="connsiteY31" fmla="*/ 3959016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8419269 w 8998721"/>
                <a:gd name="connsiteY37" fmla="*/ 3156859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451791 w 9254741"/>
                <a:gd name="connsiteY33" fmla="*/ 3508606 h 4423006"/>
                <a:gd name="connsiteX34" fmla="*/ 8785077 w 9254741"/>
                <a:gd name="connsiteY34" fmla="*/ 3448786 h 4423006"/>
                <a:gd name="connsiteX35" fmla="*/ 8998721 w 9254741"/>
                <a:gd name="connsiteY35" fmla="*/ 3465877 h 4423006"/>
                <a:gd name="connsiteX36" fmla="*/ 5794049 w 9254741"/>
                <a:gd name="connsiteY36" fmla="*/ 372300 h 4423006"/>
                <a:gd name="connsiteX37" fmla="*/ 8419269 w 9254741"/>
                <a:gd name="connsiteY37" fmla="*/ 3156859 h 4423006"/>
                <a:gd name="connsiteX38" fmla="*/ 5648770 w 9254741"/>
                <a:gd name="connsiteY38" fmla="*/ 380845 h 4423006"/>
                <a:gd name="connsiteX39" fmla="*/ 5546221 w 9254741"/>
                <a:gd name="connsiteY39" fmla="*/ 457758 h 4423006"/>
                <a:gd name="connsiteX40" fmla="*/ 5435125 w 9254741"/>
                <a:gd name="connsiteY40" fmla="*/ 483395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8785077 w 9440930"/>
                <a:gd name="connsiteY34" fmla="*/ 3448786 h 4423006"/>
                <a:gd name="connsiteX35" fmla="*/ 8998721 w 9440930"/>
                <a:gd name="connsiteY35" fmla="*/ 3465877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556024"/>
                <a:gd name="connsiteY0" fmla="*/ 3337690 h 4423006"/>
                <a:gd name="connsiteX1" fmla="*/ 1281869 w 9556024"/>
                <a:gd name="connsiteY1" fmla="*/ 3346236 h 4423006"/>
                <a:gd name="connsiteX2" fmla="*/ 1529697 w 9556024"/>
                <a:gd name="connsiteY2" fmla="*/ 3448786 h 4423006"/>
                <a:gd name="connsiteX3" fmla="*/ 1726250 w 9556024"/>
                <a:gd name="connsiteY3" fmla="*/ 3534244 h 4423006"/>
                <a:gd name="connsiteX4" fmla="*/ 2016807 w 9556024"/>
                <a:gd name="connsiteY4" fmla="*/ 3756434 h 4423006"/>
                <a:gd name="connsiteX5" fmla="*/ 2256090 w 9556024"/>
                <a:gd name="connsiteY5" fmla="*/ 3841892 h 4423006"/>
                <a:gd name="connsiteX6" fmla="*/ 2538101 w 9556024"/>
                <a:gd name="connsiteY6" fmla="*/ 3876075 h 4423006"/>
                <a:gd name="connsiteX7" fmla="*/ 2820112 w 9556024"/>
                <a:gd name="connsiteY7" fmla="*/ 3901713 h 4423006"/>
                <a:gd name="connsiteX8" fmla="*/ 3050849 w 9556024"/>
                <a:gd name="connsiteY8" fmla="*/ 3910259 h 4423006"/>
                <a:gd name="connsiteX9" fmla="*/ 3273039 w 9556024"/>
                <a:gd name="connsiteY9" fmla="*/ 3927350 h 4423006"/>
                <a:gd name="connsiteX10" fmla="*/ 3520867 w 9556024"/>
                <a:gd name="connsiteY10" fmla="*/ 3910259 h 4423006"/>
                <a:gd name="connsiteX11" fmla="*/ 3751604 w 9556024"/>
                <a:gd name="connsiteY11" fmla="*/ 3918804 h 4423006"/>
                <a:gd name="connsiteX12" fmla="*/ 3931065 w 9556024"/>
                <a:gd name="connsiteY12" fmla="*/ 3918804 h 4423006"/>
                <a:gd name="connsiteX13" fmla="*/ 4042161 w 9556024"/>
                <a:gd name="connsiteY13" fmla="*/ 4012808 h 4423006"/>
                <a:gd name="connsiteX14" fmla="*/ 4059252 w 9556024"/>
                <a:gd name="connsiteY14" fmla="*/ 4098266 h 4423006"/>
                <a:gd name="connsiteX15" fmla="*/ 4144710 w 9556024"/>
                <a:gd name="connsiteY15" fmla="*/ 4166632 h 4423006"/>
                <a:gd name="connsiteX16" fmla="*/ 4315626 w 9556024"/>
                <a:gd name="connsiteY16" fmla="*/ 4269182 h 4423006"/>
                <a:gd name="connsiteX17" fmla="*/ 4443813 w 9556024"/>
                <a:gd name="connsiteY17" fmla="*/ 4354640 h 4423006"/>
                <a:gd name="connsiteX18" fmla="*/ 4725824 w 9556024"/>
                <a:gd name="connsiteY18" fmla="*/ 4405915 h 4423006"/>
                <a:gd name="connsiteX19" fmla="*/ 5204389 w 9556024"/>
                <a:gd name="connsiteY19" fmla="*/ 4423006 h 4423006"/>
                <a:gd name="connsiteX20" fmla="*/ 5375305 w 9556024"/>
                <a:gd name="connsiteY20" fmla="*/ 4380277 h 4423006"/>
                <a:gd name="connsiteX21" fmla="*/ 5785503 w 9556024"/>
                <a:gd name="connsiteY21" fmla="*/ 4397369 h 4423006"/>
                <a:gd name="connsiteX22" fmla="*/ 5999148 w 9556024"/>
                <a:gd name="connsiteY22" fmla="*/ 4363186 h 4423006"/>
                <a:gd name="connsiteX23" fmla="*/ 6281159 w 9556024"/>
                <a:gd name="connsiteY23" fmla="*/ 4149541 h 4423006"/>
                <a:gd name="connsiteX24" fmla="*/ 6349525 w 9556024"/>
                <a:gd name="connsiteY24" fmla="*/ 3987171 h 4423006"/>
                <a:gd name="connsiteX25" fmla="*/ 6460621 w 9556024"/>
                <a:gd name="connsiteY25" fmla="*/ 3935896 h 4423006"/>
                <a:gd name="connsiteX26" fmla="*/ 6751178 w 9556024"/>
                <a:gd name="connsiteY26" fmla="*/ 3935896 h 4423006"/>
                <a:gd name="connsiteX27" fmla="*/ 6922093 w 9556024"/>
                <a:gd name="connsiteY27" fmla="*/ 3918804 h 4423006"/>
                <a:gd name="connsiteX28" fmla="*/ 7135738 w 9556024"/>
                <a:gd name="connsiteY28" fmla="*/ 3901713 h 4423006"/>
                <a:gd name="connsiteX29" fmla="*/ 7528845 w 9556024"/>
                <a:gd name="connsiteY29" fmla="*/ 3893167 h 4423006"/>
                <a:gd name="connsiteX30" fmla="*/ 7665578 w 9556024"/>
                <a:gd name="connsiteY30" fmla="*/ 3833346 h 4423006"/>
                <a:gd name="connsiteX31" fmla="*/ 8984550 w 9556024"/>
                <a:gd name="connsiteY31" fmla="*/ 3959016 h 4423006"/>
                <a:gd name="connsiteX32" fmla="*/ 9254741 w 9556024"/>
                <a:gd name="connsiteY32" fmla="*/ 3919788 h 4423006"/>
                <a:gd name="connsiteX33" fmla="*/ 9440930 w 9556024"/>
                <a:gd name="connsiteY33" fmla="*/ 3878461 h 4423006"/>
                <a:gd name="connsiteX34" fmla="*/ 9556024 w 9556024"/>
                <a:gd name="connsiteY34" fmla="*/ 3781655 h 4423006"/>
                <a:gd name="connsiteX35" fmla="*/ 8998721 w 9556024"/>
                <a:gd name="connsiteY35" fmla="*/ 3465877 h 4423006"/>
                <a:gd name="connsiteX36" fmla="*/ 5794049 w 9556024"/>
                <a:gd name="connsiteY36" fmla="*/ 372300 h 4423006"/>
                <a:gd name="connsiteX37" fmla="*/ 8419269 w 9556024"/>
                <a:gd name="connsiteY37" fmla="*/ 3156859 h 4423006"/>
                <a:gd name="connsiteX38" fmla="*/ 5648770 w 9556024"/>
                <a:gd name="connsiteY38" fmla="*/ 380845 h 4423006"/>
                <a:gd name="connsiteX39" fmla="*/ 5546221 w 9556024"/>
                <a:gd name="connsiteY39" fmla="*/ 457758 h 4423006"/>
                <a:gd name="connsiteX40" fmla="*/ 5435125 w 9556024"/>
                <a:gd name="connsiteY40" fmla="*/ 483395 h 4423006"/>
                <a:gd name="connsiteX41" fmla="*/ 5383850 w 9556024"/>
                <a:gd name="connsiteY41" fmla="*/ 551761 h 4423006"/>
                <a:gd name="connsiteX42" fmla="*/ 5306938 w 9556024"/>
                <a:gd name="connsiteY42" fmla="*/ 594490 h 4423006"/>
                <a:gd name="connsiteX43" fmla="*/ 5195843 w 9556024"/>
                <a:gd name="connsiteY43" fmla="*/ 637219 h 4423006"/>
                <a:gd name="connsiteX44" fmla="*/ 5101839 w 9556024"/>
                <a:gd name="connsiteY44" fmla="*/ 637219 h 4423006"/>
                <a:gd name="connsiteX45" fmla="*/ 5024927 w 9556024"/>
                <a:gd name="connsiteY45" fmla="*/ 637219 h 4423006"/>
                <a:gd name="connsiteX46" fmla="*/ 4905286 w 9556024"/>
                <a:gd name="connsiteY46" fmla="*/ 654311 h 4423006"/>
                <a:gd name="connsiteX47" fmla="*/ 4708733 w 9556024"/>
                <a:gd name="connsiteY47" fmla="*/ 705586 h 4423006"/>
                <a:gd name="connsiteX48" fmla="*/ 4580546 w 9556024"/>
                <a:gd name="connsiteY48" fmla="*/ 705586 h 4423006"/>
                <a:gd name="connsiteX49" fmla="*/ 4477996 w 9556024"/>
                <a:gd name="connsiteY49" fmla="*/ 756860 h 4423006"/>
                <a:gd name="connsiteX50" fmla="*/ 4460905 w 9556024"/>
                <a:gd name="connsiteY50" fmla="*/ 825227 h 4423006"/>
                <a:gd name="connsiteX51" fmla="*/ 4401084 w 9556024"/>
                <a:gd name="connsiteY51" fmla="*/ 867956 h 4423006"/>
                <a:gd name="connsiteX52" fmla="*/ 4230168 w 9556024"/>
                <a:gd name="connsiteY52" fmla="*/ 893593 h 4423006"/>
                <a:gd name="connsiteX53" fmla="*/ 4119073 w 9556024"/>
                <a:gd name="connsiteY53" fmla="*/ 910685 h 4423006"/>
                <a:gd name="connsiteX54" fmla="*/ 4845654 w 9556024"/>
                <a:gd name="connsiteY54" fmla="*/ 550077 h 4423006"/>
                <a:gd name="connsiteX55" fmla="*/ 4613098 w 9556024"/>
                <a:gd name="connsiteY55" fmla="*/ 484650 h 4423006"/>
                <a:gd name="connsiteX56" fmla="*/ 4475459 w 9556024"/>
                <a:gd name="connsiteY56" fmla="*/ 449767 h 4423006"/>
                <a:gd name="connsiteX57" fmla="*/ 4369451 w 9556024"/>
                <a:gd name="connsiteY57" fmla="*/ 395691 h 4423006"/>
                <a:gd name="connsiteX58" fmla="*/ 4230900 w 9556024"/>
                <a:gd name="connsiteY58" fmla="*/ 373555 h 4423006"/>
                <a:gd name="connsiteX59" fmla="*/ 4057257 w 9556024"/>
                <a:gd name="connsiteY59" fmla="*/ 333629 h 4423006"/>
                <a:gd name="connsiteX60" fmla="*/ 3911069 w 9556024"/>
                <a:gd name="connsiteY60" fmla="*/ 278852 h 4423006"/>
                <a:gd name="connsiteX61" fmla="*/ 3760697 w 9556024"/>
                <a:gd name="connsiteY61" fmla="*/ 202778 h 4423006"/>
                <a:gd name="connsiteX62" fmla="*/ 3631601 w 9556024"/>
                <a:gd name="connsiteY62" fmla="*/ 110316 h 4423006"/>
                <a:gd name="connsiteX63" fmla="*/ 3456324 w 9556024"/>
                <a:gd name="connsiteY63" fmla="*/ 54837 h 4423006"/>
                <a:gd name="connsiteX64" fmla="*/ 3248515 w 9556024"/>
                <a:gd name="connsiteY64" fmla="*/ 0 h 4423006"/>
                <a:gd name="connsiteX65" fmla="*/ 3068142 w 9556024"/>
                <a:gd name="connsiteY65" fmla="*/ 9002 h 4423006"/>
                <a:gd name="connsiteX66" fmla="*/ 2799728 w 9556024"/>
                <a:gd name="connsiteY66" fmla="*/ 51885 h 4423006"/>
                <a:gd name="connsiteX67" fmla="*/ 2678952 w 9556024"/>
                <a:gd name="connsiteY67" fmla="*/ 159681 h 4423006"/>
                <a:gd name="connsiteX68" fmla="*/ 2578602 w 9556024"/>
                <a:gd name="connsiteY68" fmla="*/ 255684 h 4423006"/>
                <a:gd name="connsiteX69" fmla="*/ 2420463 w 9556024"/>
                <a:gd name="connsiteY69" fmla="*/ 284318 h 4423006"/>
                <a:gd name="connsiteX70" fmla="*/ 2279364 w 9556024"/>
                <a:gd name="connsiteY70" fmla="*/ 292724 h 4423006"/>
                <a:gd name="connsiteX71" fmla="*/ 2131542 w 9556024"/>
                <a:gd name="connsiteY71" fmla="*/ 261343 h 4423006"/>
                <a:gd name="connsiteX72" fmla="*/ 1978628 w 9556024"/>
                <a:gd name="connsiteY72" fmla="*/ 326068 h 4423006"/>
                <a:gd name="connsiteX73" fmla="*/ 1737525 w 9556024"/>
                <a:gd name="connsiteY73" fmla="*/ 282638 h 4423006"/>
                <a:gd name="connsiteX74" fmla="*/ 1480241 w 9556024"/>
                <a:gd name="connsiteY74" fmla="*/ 292585 h 4423006"/>
                <a:gd name="connsiteX75" fmla="*/ 1179320 w 9556024"/>
                <a:gd name="connsiteY75" fmla="*/ 278296 h 4423006"/>
                <a:gd name="connsiteX76" fmla="*/ 991312 w 9556024"/>
                <a:gd name="connsiteY76" fmla="*/ 278296 h 4423006"/>
                <a:gd name="connsiteX77" fmla="*/ 803305 w 9556024"/>
                <a:gd name="connsiteY77" fmla="*/ 278296 h 4423006"/>
                <a:gd name="connsiteX78" fmla="*/ 615297 w 9556024"/>
                <a:gd name="connsiteY78" fmla="*/ 235567 h 4423006"/>
                <a:gd name="connsiteX79" fmla="*/ 401652 w 9556024"/>
                <a:gd name="connsiteY79" fmla="*/ 235567 h 4423006"/>
                <a:gd name="connsiteX80" fmla="*/ 162370 w 9556024"/>
                <a:gd name="connsiteY80" fmla="*/ 252659 h 4423006"/>
                <a:gd name="connsiteX81" fmla="*/ 0 w 9556024"/>
                <a:gd name="connsiteY81" fmla="*/ 278296 h 4423006"/>
                <a:gd name="connsiteX82" fmla="*/ 991312 w 9556024"/>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1 w 9440930"/>
                <a:gd name="connsiteY35" fmla="*/ 3465877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267080 w 9440930"/>
                <a:gd name="connsiteY38" fmla="*/ 3182496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267080 w 9440930"/>
                <a:gd name="connsiteY38" fmla="*/ 3182496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693253 w 9440930"/>
                <a:gd name="connsiteY35" fmla="*/ 3789500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8872355 w 9440930"/>
                <a:gd name="connsiteY34" fmla="*/ 3883365 h 4423006"/>
                <a:gd name="connsiteX35" fmla="*/ 8693253 w 9440930"/>
                <a:gd name="connsiteY35" fmla="*/ 3789500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5435125 w 9254741"/>
                <a:gd name="connsiteY40" fmla="*/ 483395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5383850 w 9254741"/>
                <a:gd name="connsiteY41" fmla="*/ 551761 h 4423006"/>
                <a:gd name="connsiteX42" fmla="*/ 7314309 w 9254741"/>
                <a:gd name="connsiteY42" fmla="*/ 2739648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6194442 w 9254741"/>
                <a:gd name="connsiteY49" fmla="*/ 1857179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6048980 w 9254741"/>
                <a:gd name="connsiteY49" fmla="*/ 1690744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485820 w 9254741"/>
                <a:gd name="connsiteY57" fmla="*/ 42343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398544 w 9254741"/>
                <a:gd name="connsiteY57" fmla="*/ 386446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562737 w 9254741"/>
                <a:gd name="connsiteY56" fmla="*/ 468260 h 4423006"/>
                <a:gd name="connsiteX57" fmla="*/ 4398544 w 9254741"/>
                <a:gd name="connsiteY57" fmla="*/ 386446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254741" h="4423006">
                  <a:moveTo>
                    <a:pt x="991312" y="3337690"/>
                  </a:moveTo>
                  <a:lnTo>
                    <a:pt x="1281869" y="3346236"/>
                  </a:lnTo>
                  <a:lnTo>
                    <a:pt x="1529697" y="3448786"/>
                  </a:lnTo>
                  <a:lnTo>
                    <a:pt x="1726250" y="3534244"/>
                  </a:lnTo>
                  <a:lnTo>
                    <a:pt x="2016807" y="3756434"/>
                  </a:lnTo>
                  <a:lnTo>
                    <a:pt x="2256090" y="3841892"/>
                  </a:lnTo>
                  <a:lnTo>
                    <a:pt x="2538101" y="3876075"/>
                  </a:lnTo>
                  <a:lnTo>
                    <a:pt x="2820112" y="3901713"/>
                  </a:lnTo>
                  <a:lnTo>
                    <a:pt x="3050849" y="3910259"/>
                  </a:lnTo>
                  <a:lnTo>
                    <a:pt x="3273039" y="3927350"/>
                  </a:lnTo>
                  <a:lnTo>
                    <a:pt x="3520867" y="3910259"/>
                  </a:lnTo>
                  <a:lnTo>
                    <a:pt x="3751604" y="3918804"/>
                  </a:lnTo>
                  <a:lnTo>
                    <a:pt x="3931065" y="3918804"/>
                  </a:lnTo>
                  <a:lnTo>
                    <a:pt x="4042161" y="4012808"/>
                  </a:lnTo>
                  <a:lnTo>
                    <a:pt x="4059252" y="4098266"/>
                  </a:lnTo>
                  <a:lnTo>
                    <a:pt x="4144710" y="4166632"/>
                  </a:lnTo>
                  <a:lnTo>
                    <a:pt x="4315626" y="4269182"/>
                  </a:lnTo>
                  <a:lnTo>
                    <a:pt x="4443813" y="4354640"/>
                  </a:lnTo>
                  <a:lnTo>
                    <a:pt x="4725824" y="4405915"/>
                  </a:lnTo>
                  <a:lnTo>
                    <a:pt x="5204389" y="4423006"/>
                  </a:lnTo>
                  <a:lnTo>
                    <a:pt x="5375305" y="4380277"/>
                  </a:lnTo>
                  <a:lnTo>
                    <a:pt x="5785503" y="4397369"/>
                  </a:lnTo>
                  <a:lnTo>
                    <a:pt x="5999148" y="4363186"/>
                  </a:lnTo>
                  <a:lnTo>
                    <a:pt x="6281159" y="4149541"/>
                  </a:lnTo>
                  <a:lnTo>
                    <a:pt x="6349525" y="3987171"/>
                  </a:lnTo>
                  <a:lnTo>
                    <a:pt x="6460621" y="3935896"/>
                  </a:lnTo>
                  <a:lnTo>
                    <a:pt x="6751178" y="3935896"/>
                  </a:lnTo>
                  <a:lnTo>
                    <a:pt x="6922093" y="3918804"/>
                  </a:lnTo>
                  <a:lnTo>
                    <a:pt x="7135738" y="3901713"/>
                  </a:lnTo>
                  <a:lnTo>
                    <a:pt x="7528845" y="3893167"/>
                  </a:lnTo>
                  <a:lnTo>
                    <a:pt x="7665578" y="3833346"/>
                  </a:lnTo>
                  <a:lnTo>
                    <a:pt x="8984550" y="3959016"/>
                  </a:lnTo>
                  <a:lnTo>
                    <a:pt x="9254741" y="3919788"/>
                  </a:lnTo>
                  <a:lnTo>
                    <a:pt x="8873630" y="3915447"/>
                  </a:lnTo>
                  <a:lnTo>
                    <a:pt x="8872355" y="3883365"/>
                  </a:lnTo>
                  <a:lnTo>
                    <a:pt x="8693253" y="3789500"/>
                  </a:lnTo>
                  <a:lnTo>
                    <a:pt x="8659643" y="3673254"/>
                  </a:lnTo>
                  <a:lnTo>
                    <a:pt x="8361086" y="3572945"/>
                  </a:lnTo>
                  <a:lnTo>
                    <a:pt x="8179803" y="3321191"/>
                  </a:lnTo>
                  <a:lnTo>
                    <a:pt x="7800877" y="3065233"/>
                  </a:lnTo>
                  <a:lnTo>
                    <a:pt x="7486134" y="2739510"/>
                  </a:lnTo>
                  <a:lnTo>
                    <a:pt x="7347582" y="2678425"/>
                  </a:lnTo>
                  <a:lnTo>
                    <a:pt x="7314309" y="2739648"/>
                  </a:lnTo>
                  <a:lnTo>
                    <a:pt x="6999567" y="2532726"/>
                  </a:lnTo>
                  <a:lnTo>
                    <a:pt x="6716464" y="2458755"/>
                  </a:lnTo>
                  <a:lnTo>
                    <a:pt x="6639549" y="2301566"/>
                  </a:lnTo>
                  <a:lnTo>
                    <a:pt x="6490817" y="2142977"/>
                  </a:lnTo>
                  <a:lnTo>
                    <a:pt x="6337903" y="1972338"/>
                  </a:lnTo>
                  <a:lnTo>
                    <a:pt x="6253355" y="1805904"/>
                  </a:lnTo>
                  <a:lnTo>
                    <a:pt x="6048980" y="1690744"/>
                  </a:lnTo>
                  <a:lnTo>
                    <a:pt x="5886430" y="1527951"/>
                  </a:lnTo>
                  <a:lnTo>
                    <a:pt x="5782969" y="1348767"/>
                  </a:lnTo>
                  <a:lnTo>
                    <a:pt x="5597507" y="1207971"/>
                  </a:lnTo>
                  <a:lnTo>
                    <a:pt x="5442775" y="975410"/>
                  </a:lnTo>
                  <a:lnTo>
                    <a:pt x="5092937" y="688773"/>
                  </a:lnTo>
                  <a:lnTo>
                    <a:pt x="4787652" y="540128"/>
                  </a:lnTo>
                  <a:lnTo>
                    <a:pt x="4562737" y="468260"/>
                  </a:lnTo>
                  <a:lnTo>
                    <a:pt x="4398544" y="386446"/>
                  </a:lnTo>
                  <a:lnTo>
                    <a:pt x="4230900" y="373555"/>
                  </a:lnTo>
                  <a:lnTo>
                    <a:pt x="4057257" y="333629"/>
                  </a:lnTo>
                  <a:lnTo>
                    <a:pt x="3911069" y="278852"/>
                  </a:lnTo>
                  <a:lnTo>
                    <a:pt x="3760697" y="202778"/>
                  </a:lnTo>
                  <a:lnTo>
                    <a:pt x="3631601" y="110316"/>
                  </a:lnTo>
                  <a:lnTo>
                    <a:pt x="3456324" y="54837"/>
                  </a:lnTo>
                  <a:lnTo>
                    <a:pt x="3248515" y="0"/>
                  </a:lnTo>
                  <a:lnTo>
                    <a:pt x="3068142" y="9002"/>
                  </a:lnTo>
                  <a:lnTo>
                    <a:pt x="2799728" y="51885"/>
                  </a:lnTo>
                  <a:lnTo>
                    <a:pt x="2678952" y="159681"/>
                  </a:lnTo>
                  <a:lnTo>
                    <a:pt x="2578602" y="255684"/>
                  </a:lnTo>
                  <a:lnTo>
                    <a:pt x="2420463" y="284318"/>
                  </a:lnTo>
                  <a:lnTo>
                    <a:pt x="2279364" y="292724"/>
                  </a:lnTo>
                  <a:lnTo>
                    <a:pt x="2131542" y="261343"/>
                  </a:lnTo>
                  <a:lnTo>
                    <a:pt x="1978628" y="326068"/>
                  </a:lnTo>
                  <a:lnTo>
                    <a:pt x="1737525" y="282638"/>
                  </a:lnTo>
                  <a:lnTo>
                    <a:pt x="1480241" y="292585"/>
                  </a:lnTo>
                  <a:lnTo>
                    <a:pt x="1179320" y="278296"/>
                  </a:lnTo>
                  <a:lnTo>
                    <a:pt x="991312" y="278296"/>
                  </a:lnTo>
                  <a:lnTo>
                    <a:pt x="803305" y="278296"/>
                  </a:lnTo>
                  <a:lnTo>
                    <a:pt x="615297" y="235567"/>
                  </a:lnTo>
                  <a:lnTo>
                    <a:pt x="401652" y="235567"/>
                  </a:lnTo>
                  <a:lnTo>
                    <a:pt x="162370" y="252659"/>
                  </a:lnTo>
                  <a:lnTo>
                    <a:pt x="0" y="278296"/>
                  </a:lnTo>
                  <a:lnTo>
                    <a:pt x="991312" y="3337690"/>
                  </a:lnTo>
                  <a:close/>
                </a:path>
              </a:pathLst>
            </a:custGeom>
            <a:solidFill>
              <a:srgbClr val="C9B89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3" name="Freeform 18">
              <a:extLst>
                <a:ext uri="{FF2B5EF4-FFF2-40B4-BE49-F238E27FC236}">
                  <a16:creationId xmlns:a16="http://schemas.microsoft.com/office/drawing/2014/main" id="{41CE9109-EDEB-414A-924A-FC67F375CD80}"/>
                </a:ext>
              </a:extLst>
            </p:cNvPr>
            <p:cNvSpPr/>
            <p:nvPr/>
          </p:nvSpPr>
          <p:spPr>
            <a:xfrm>
              <a:off x="2514697" y="1812932"/>
              <a:ext cx="3159963" cy="3263153"/>
            </a:xfrm>
            <a:custGeom>
              <a:avLst/>
              <a:gdLst>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100483 w 2436725"/>
                <a:gd name="connsiteY21" fmla="*/ 2914022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261847 w 2436725"/>
                <a:gd name="connsiteY21" fmla="*/ 2806445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477296 w 2411604"/>
                <a:gd name="connsiteY0" fmla="*/ 35170 h 3245618"/>
                <a:gd name="connsiteX1" fmla="*/ 472272 w 2411604"/>
                <a:gd name="connsiteY1" fmla="*/ 95460 h 3245618"/>
                <a:gd name="connsiteX2" fmla="*/ 487345 w 2411604"/>
                <a:gd name="connsiteY2" fmla="*/ 200968 h 3245618"/>
                <a:gd name="connsiteX3" fmla="*/ 532562 w 2411604"/>
                <a:gd name="connsiteY3" fmla="*/ 296427 h 3245618"/>
                <a:gd name="connsiteX4" fmla="*/ 572756 w 2411604"/>
                <a:gd name="connsiteY4" fmla="*/ 406959 h 3245618"/>
                <a:gd name="connsiteX5" fmla="*/ 602901 w 2411604"/>
                <a:gd name="connsiteY5" fmla="*/ 507442 h 3245618"/>
                <a:gd name="connsiteX6" fmla="*/ 648118 w 2411604"/>
                <a:gd name="connsiteY6" fmla="*/ 587829 h 3245618"/>
                <a:gd name="connsiteX7" fmla="*/ 743578 w 2411604"/>
                <a:gd name="connsiteY7" fmla="*/ 753627 h 3245618"/>
                <a:gd name="connsiteX8" fmla="*/ 758650 w 2411604"/>
                <a:gd name="connsiteY8" fmla="*/ 1019908 h 3245618"/>
                <a:gd name="connsiteX9" fmla="*/ 879231 w 2411604"/>
                <a:gd name="connsiteY9" fmla="*/ 1341455 h 3245618"/>
                <a:gd name="connsiteX10" fmla="*/ 969666 w 2411604"/>
                <a:gd name="connsiteY10" fmla="*/ 1441939 h 3245618"/>
                <a:gd name="connsiteX11" fmla="*/ 994787 w 2411604"/>
                <a:gd name="connsiteY11" fmla="*/ 1627833 h 3245618"/>
                <a:gd name="connsiteX12" fmla="*/ 1009859 w 2411604"/>
                <a:gd name="connsiteY12" fmla="*/ 1738365 h 3245618"/>
                <a:gd name="connsiteX13" fmla="*/ 984738 w 2411604"/>
                <a:gd name="connsiteY13" fmla="*/ 1944357 h 3245618"/>
                <a:gd name="connsiteX14" fmla="*/ 889279 w 2411604"/>
                <a:gd name="connsiteY14" fmla="*/ 2095082 h 3245618"/>
                <a:gd name="connsiteX15" fmla="*/ 738554 w 2411604"/>
                <a:gd name="connsiteY15" fmla="*/ 2260880 h 3245618"/>
                <a:gd name="connsiteX16" fmla="*/ 562707 w 2411604"/>
                <a:gd name="connsiteY16" fmla="*/ 2451798 h 3245618"/>
                <a:gd name="connsiteX17" fmla="*/ 381837 w 2411604"/>
                <a:gd name="connsiteY17" fmla="*/ 2587451 h 3245618"/>
                <a:gd name="connsiteX18" fmla="*/ 231112 w 2411604"/>
                <a:gd name="connsiteY18" fmla="*/ 2667838 h 3245618"/>
                <a:gd name="connsiteX19" fmla="*/ 195943 w 2411604"/>
                <a:gd name="connsiteY19" fmla="*/ 2697983 h 3245618"/>
                <a:gd name="connsiteX20" fmla="*/ 180870 w 2411604"/>
                <a:gd name="connsiteY20" fmla="*/ 2713055 h 3245618"/>
                <a:gd name="connsiteX21" fmla="*/ 236726 w 2411604"/>
                <a:gd name="connsiteY21" fmla="*/ 2806445 h 3245618"/>
                <a:gd name="connsiteX22" fmla="*/ 0 w 2411604"/>
                <a:gd name="connsiteY22" fmla="*/ 3004458 h 3245618"/>
                <a:gd name="connsiteX23" fmla="*/ 315538 w 2411604"/>
                <a:gd name="connsiteY23" fmla="*/ 2877572 h 3245618"/>
                <a:gd name="connsiteX24" fmla="*/ 155749 w 2411604"/>
                <a:gd name="connsiteY24" fmla="*/ 3125038 h 3245618"/>
                <a:gd name="connsiteX25" fmla="*/ 286378 w 2411604"/>
                <a:gd name="connsiteY25" fmla="*/ 3145135 h 3245618"/>
                <a:gd name="connsiteX26" fmla="*/ 442127 w 2411604"/>
                <a:gd name="connsiteY26" fmla="*/ 3155183 h 3245618"/>
                <a:gd name="connsiteX27" fmla="*/ 607925 w 2411604"/>
                <a:gd name="connsiteY27" fmla="*/ 3170255 h 3245618"/>
                <a:gd name="connsiteX28" fmla="*/ 884255 w 2411604"/>
                <a:gd name="connsiteY28" fmla="*/ 3195376 h 3245618"/>
                <a:gd name="connsiteX29" fmla="*/ 1060101 w 2411604"/>
                <a:gd name="connsiteY29" fmla="*/ 3210449 h 3245618"/>
                <a:gd name="connsiteX30" fmla="*/ 1200778 w 2411604"/>
                <a:gd name="connsiteY30" fmla="*/ 3220497 h 3245618"/>
                <a:gd name="connsiteX31" fmla="*/ 1351503 w 2411604"/>
                <a:gd name="connsiteY31" fmla="*/ 3215473 h 3245618"/>
                <a:gd name="connsiteX32" fmla="*/ 1527349 w 2411604"/>
                <a:gd name="connsiteY32" fmla="*/ 3200400 h 3245618"/>
                <a:gd name="connsiteX33" fmla="*/ 1728316 w 2411604"/>
                <a:gd name="connsiteY33" fmla="*/ 3200400 h 3245618"/>
                <a:gd name="connsiteX34" fmla="*/ 1868993 w 2411604"/>
                <a:gd name="connsiteY34" fmla="*/ 3245618 h 3245618"/>
                <a:gd name="connsiteX35" fmla="*/ 1944356 w 2411604"/>
                <a:gd name="connsiteY35" fmla="*/ 3150159 h 3245618"/>
                <a:gd name="connsiteX36" fmla="*/ 1959428 w 2411604"/>
                <a:gd name="connsiteY36" fmla="*/ 3064748 h 3245618"/>
                <a:gd name="connsiteX37" fmla="*/ 2034791 w 2411604"/>
                <a:gd name="connsiteY37" fmla="*/ 2939143 h 3245618"/>
                <a:gd name="connsiteX38" fmla="*/ 2125226 w 2411604"/>
                <a:gd name="connsiteY38" fmla="*/ 2873829 h 3245618"/>
                <a:gd name="connsiteX39" fmla="*/ 2190540 w 2411604"/>
                <a:gd name="connsiteY39" fmla="*/ 2793442 h 3245618"/>
                <a:gd name="connsiteX40" fmla="*/ 2250831 w 2411604"/>
                <a:gd name="connsiteY40" fmla="*/ 2677886 h 3245618"/>
                <a:gd name="connsiteX41" fmla="*/ 2286000 w 2411604"/>
                <a:gd name="connsiteY41" fmla="*/ 2577403 h 3245618"/>
                <a:gd name="connsiteX42" fmla="*/ 2326193 w 2411604"/>
                <a:gd name="connsiteY42" fmla="*/ 2446774 h 3245618"/>
                <a:gd name="connsiteX43" fmla="*/ 2346290 w 2411604"/>
                <a:gd name="connsiteY43" fmla="*/ 2416629 h 3245618"/>
                <a:gd name="connsiteX44" fmla="*/ 2406580 w 2411604"/>
                <a:gd name="connsiteY44" fmla="*/ 2321170 h 3245618"/>
                <a:gd name="connsiteX45" fmla="*/ 2411604 w 2411604"/>
                <a:gd name="connsiteY45" fmla="*/ 2225710 h 3245618"/>
                <a:gd name="connsiteX46" fmla="*/ 2371411 w 2411604"/>
                <a:gd name="connsiteY46" fmla="*/ 1934308 h 3245618"/>
                <a:gd name="connsiteX47" fmla="*/ 2361362 w 2411604"/>
                <a:gd name="connsiteY47" fmla="*/ 1818752 h 3245618"/>
                <a:gd name="connsiteX48" fmla="*/ 2316145 w 2411604"/>
                <a:gd name="connsiteY48" fmla="*/ 1668027 h 3245618"/>
                <a:gd name="connsiteX49" fmla="*/ 2306096 w 2411604"/>
                <a:gd name="connsiteY49" fmla="*/ 1502229 h 3245618"/>
                <a:gd name="connsiteX50" fmla="*/ 2265903 w 2411604"/>
                <a:gd name="connsiteY50" fmla="*/ 1381649 h 3245618"/>
                <a:gd name="connsiteX51" fmla="*/ 2195565 w 2411604"/>
                <a:gd name="connsiteY51" fmla="*/ 1266093 h 3245618"/>
                <a:gd name="connsiteX52" fmla="*/ 2160395 w 2411604"/>
                <a:gd name="connsiteY52" fmla="*/ 1165609 h 3245618"/>
                <a:gd name="connsiteX53" fmla="*/ 2090057 w 2411604"/>
                <a:gd name="connsiteY53" fmla="*/ 1065126 h 3245618"/>
                <a:gd name="connsiteX54" fmla="*/ 2024743 w 2411604"/>
                <a:gd name="connsiteY54" fmla="*/ 1040005 h 3245618"/>
                <a:gd name="connsiteX55" fmla="*/ 1974501 w 2411604"/>
                <a:gd name="connsiteY55" fmla="*/ 929473 h 3245618"/>
                <a:gd name="connsiteX56" fmla="*/ 1959428 w 2411604"/>
                <a:gd name="connsiteY56" fmla="*/ 839038 h 3245618"/>
                <a:gd name="connsiteX57" fmla="*/ 1924259 w 2411604"/>
                <a:gd name="connsiteY57" fmla="*/ 803869 h 3245618"/>
                <a:gd name="connsiteX58" fmla="*/ 1843872 w 2411604"/>
                <a:gd name="connsiteY58" fmla="*/ 773724 h 3245618"/>
                <a:gd name="connsiteX59" fmla="*/ 1808703 w 2411604"/>
                <a:gd name="connsiteY59" fmla="*/ 743578 h 3245618"/>
                <a:gd name="connsiteX60" fmla="*/ 1763485 w 2411604"/>
                <a:gd name="connsiteY60" fmla="*/ 643095 h 3245618"/>
                <a:gd name="connsiteX61" fmla="*/ 1718268 w 2411604"/>
                <a:gd name="connsiteY61" fmla="*/ 587829 h 3245618"/>
                <a:gd name="connsiteX62" fmla="*/ 1637881 w 2411604"/>
                <a:gd name="connsiteY62" fmla="*/ 527539 h 3245618"/>
                <a:gd name="connsiteX63" fmla="*/ 1602712 w 2411604"/>
                <a:gd name="connsiteY63" fmla="*/ 442128 h 3245618"/>
                <a:gd name="connsiteX64" fmla="*/ 1502228 w 2411604"/>
                <a:gd name="connsiteY64" fmla="*/ 321548 h 3245618"/>
                <a:gd name="connsiteX65" fmla="*/ 1416817 w 2411604"/>
                <a:gd name="connsiteY65" fmla="*/ 236137 h 3245618"/>
                <a:gd name="connsiteX66" fmla="*/ 1416817 w 2411604"/>
                <a:gd name="connsiteY66" fmla="*/ 155750 h 3245618"/>
                <a:gd name="connsiteX67" fmla="*/ 1451987 w 2411604"/>
                <a:gd name="connsiteY67" fmla="*/ 25121 h 3245618"/>
                <a:gd name="connsiteX68" fmla="*/ 1451987 w 2411604"/>
                <a:gd name="connsiteY68" fmla="*/ 10049 h 3245618"/>
                <a:gd name="connsiteX69" fmla="*/ 1361551 w 2411604"/>
                <a:gd name="connsiteY69" fmla="*/ 5025 h 3245618"/>
                <a:gd name="connsiteX70" fmla="*/ 1271116 w 2411604"/>
                <a:gd name="connsiteY70" fmla="*/ 15073 h 3245618"/>
                <a:gd name="connsiteX71" fmla="*/ 1190729 w 2411604"/>
                <a:gd name="connsiteY71" fmla="*/ 15073 h 3245618"/>
                <a:gd name="connsiteX72" fmla="*/ 1085222 w 2411604"/>
                <a:gd name="connsiteY72" fmla="*/ 25121 h 3245618"/>
                <a:gd name="connsiteX73" fmla="*/ 979714 w 2411604"/>
                <a:gd name="connsiteY73" fmla="*/ 30146 h 3245618"/>
                <a:gd name="connsiteX74" fmla="*/ 904351 w 2411604"/>
                <a:gd name="connsiteY74" fmla="*/ 15073 h 3245618"/>
                <a:gd name="connsiteX75" fmla="*/ 818940 w 2411604"/>
                <a:gd name="connsiteY75" fmla="*/ 5025 h 3245618"/>
                <a:gd name="connsiteX76" fmla="*/ 713433 w 2411604"/>
                <a:gd name="connsiteY76" fmla="*/ 0 h 3245618"/>
                <a:gd name="connsiteX77" fmla="*/ 607925 w 2411604"/>
                <a:gd name="connsiteY77" fmla="*/ 20097 h 3245618"/>
                <a:gd name="connsiteX78" fmla="*/ 552659 w 2411604"/>
                <a:gd name="connsiteY78" fmla="*/ 30146 h 3245618"/>
                <a:gd name="connsiteX79" fmla="*/ 477296 w 2411604"/>
                <a:gd name="connsiteY79" fmla="*/ 35170 h 3245618"/>
                <a:gd name="connsiteX0" fmla="*/ 321547 w 2255855"/>
                <a:gd name="connsiteY0" fmla="*/ 35170 h 3245618"/>
                <a:gd name="connsiteX1" fmla="*/ 316523 w 2255855"/>
                <a:gd name="connsiteY1" fmla="*/ 95460 h 3245618"/>
                <a:gd name="connsiteX2" fmla="*/ 331596 w 2255855"/>
                <a:gd name="connsiteY2" fmla="*/ 200968 h 3245618"/>
                <a:gd name="connsiteX3" fmla="*/ 376813 w 2255855"/>
                <a:gd name="connsiteY3" fmla="*/ 296427 h 3245618"/>
                <a:gd name="connsiteX4" fmla="*/ 417007 w 2255855"/>
                <a:gd name="connsiteY4" fmla="*/ 406959 h 3245618"/>
                <a:gd name="connsiteX5" fmla="*/ 447152 w 2255855"/>
                <a:gd name="connsiteY5" fmla="*/ 507442 h 3245618"/>
                <a:gd name="connsiteX6" fmla="*/ 492369 w 2255855"/>
                <a:gd name="connsiteY6" fmla="*/ 587829 h 3245618"/>
                <a:gd name="connsiteX7" fmla="*/ 587829 w 2255855"/>
                <a:gd name="connsiteY7" fmla="*/ 753627 h 3245618"/>
                <a:gd name="connsiteX8" fmla="*/ 602901 w 2255855"/>
                <a:gd name="connsiteY8" fmla="*/ 1019908 h 3245618"/>
                <a:gd name="connsiteX9" fmla="*/ 723482 w 2255855"/>
                <a:gd name="connsiteY9" fmla="*/ 1341455 h 3245618"/>
                <a:gd name="connsiteX10" fmla="*/ 813917 w 2255855"/>
                <a:gd name="connsiteY10" fmla="*/ 1441939 h 3245618"/>
                <a:gd name="connsiteX11" fmla="*/ 839038 w 2255855"/>
                <a:gd name="connsiteY11" fmla="*/ 1627833 h 3245618"/>
                <a:gd name="connsiteX12" fmla="*/ 854110 w 2255855"/>
                <a:gd name="connsiteY12" fmla="*/ 1738365 h 3245618"/>
                <a:gd name="connsiteX13" fmla="*/ 828989 w 2255855"/>
                <a:gd name="connsiteY13" fmla="*/ 1944357 h 3245618"/>
                <a:gd name="connsiteX14" fmla="*/ 733530 w 2255855"/>
                <a:gd name="connsiteY14" fmla="*/ 2095082 h 3245618"/>
                <a:gd name="connsiteX15" fmla="*/ 582805 w 2255855"/>
                <a:gd name="connsiteY15" fmla="*/ 2260880 h 3245618"/>
                <a:gd name="connsiteX16" fmla="*/ 406958 w 2255855"/>
                <a:gd name="connsiteY16" fmla="*/ 2451798 h 3245618"/>
                <a:gd name="connsiteX17" fmla="*/ 226088 w 2255855"/>
                <a:gd name="connsiteY17" fmla="*/ 2587451 h 3245618"/>
                <a:gd name="connsiteX18" fmla="*/ 75363 w 2255855"/>
                <a:gd name="connsiteY18" fmla="*/ 2667838 h 3245618"/>
                <a:gd name="connsiteX19" fmla="*/ 40194 w 2255855"/>
                <a:gd name="connsiteY19" fmla="*/ 2697983 h 3245618"/>
                <a:gd name="connsiteX20" fmla="*/ 25121 w 2255855"/>
                <a:gd name="connsiteY20" fmla="*/ 2713055 h 3245618"/>
                <a:gd name="connsiteX21" fmla="*/ 80977 w 2255855"/>
                <a:gd name="connsiteY21" fmla="*/ 2806445 h 3245618"/>
                <a:gd name="connsiteX22" fmla="*/ 175946 w 2255855"/>
                <a:gd name="connsiteY22" fmla="*/ 2834128 h 3245618"/>
                <a:gd name="connsiteX23" fmla="*/ 159789 w 2255855"/>
                <a:gd name="connsiteY23" fmla="*/ 2877572 h 3245618"/>
                <a:gd name="connsiteX24" fmla="*/ 0 w 2255855"/>
                <a:gd name="connsiteY24" fmla="*/ 3125038 h 3245618"/>
                <a:gd name="connsiteX25" fmla="*/ 130629 w 2255855"/>
                <a:gd name="connsiteY25" fmla="*/ 3145135 h 3245618"/>
                <a:gd name="connsiteX26" fmla="*/ 286378 w 2255855"/>
                <a:gd name="connsiteY26" fmla="*/ 3155183 h 3245618"/>
                <a:gd name="connsiteX27" fmla="*/ 452176 w 2255855"/>
                <a:gd name="connsiteY27" fmla="*/ 3170255 h 3245618"/>
                <a:gd name="connsiteX28" fmla="*/ 728506 w 2255855"/>
                <a:gd name="connsiteY28" fmla="*/ 3195376 h 3245618"/>
                <a:gd name="connsiteX29" fmla="*/ 904352 w 2255855"/>
                <a:gd name="connsiteY29" fmla="*/ 3210449 h 3245618"/>
                <a:gd name="connsiteX30" fmla="*/ 1045029 w 2255855"/>
                <a:gd name="connsiteY30" fmla="*/ 3220497 h 3245618"/>
                <a:gd name="connsiteX31" fmla="*/ 1195754 w 2255855"/>
                <a:gd name="connsiteY31" fmla="*/ 3215473 h 3245618"/>
                <a:gd name="connsiteX32" fmla="*/ 1371600 w 2255855"/>
                <a:gd name="connsiteY32" fmla="*/ 3200400 h 3245618"/>
                <a:gd name="connsiteX33" fmla="*/ 1572567 w 2255855"/>
                <a:gd name="connsiteY33" fmla="*/ 3200400 h 3245618"/>
                <a:gd name="connsiteX34" fmla="*/ 1713244 w 2255855"/>
                <a:gd name="connsiteY34" fmla="*/ 3245618 h 3245618"/>
                <a:gd name="connsiteX35" fmla="*/ 1788607 w 2255855"/>
                <a:gd name="connsiteY35" fmla="*/ 3150159 h 3245618"/>
                <a:gd name="connsiteX36" fmla="*/ 1803679 w 2255855"/>
                <a:gd name="connsiteY36" fmla="*/ 3064748 h 3245618"/>
                <a:gd name="connsiteX37" fmla="*/ 1879042 w 2255855"/>
                <a:gd name="connsiteY37" fmla="*/ 2939143 h 3245618"/>
                <a:gd name="connsiteX38" fmla="*/ 1969477 w 2255855"/>
                <a:gd name="connsiteY38" fmla="*/ 2873829 h 3245618"/>
                <a:gd name="connsiteX39" fmla="*/ 2034791 w 2255855"/>
                <a:gd name="connsiteY39" fmla="*/ 2793442 h 3245618"/>
                <a:gd name="connsiteX40" fmla="*/ 2095082 w 2255855"/>
                <a:gd name="connsiteY40" fmla="*/ 2677886 h 3245618"/>
                <a:gd name="connsiteX41" fmla="*/ 2130251 w 2255855"/>
                <a:gd name="connsiteY41" fmla="*/ 2577403 h 3245618"/>
                <a:gd name="connsiteX42" fmla="*/ 2170444 w 2255855"/>
                <a:gd name="connsiteY42" fmla="*/ 2446774 h 3245618"/>
                <a:gd name="connsiteX43" fmla="*/ 2190541 w 2255855"/>
                <a:gd name="connsiteY43" fmla="*/ 2416629 h 3245618"/>
                <a:gd name="connsiteX44" fmla="*/ 2250831 w 2255855"/>
                <a:gd name="connsiteY44" fmla="*/ 2321170 h 3245618"/>
                <a:gd name="connsiteX45" fmla="*/ 2255855 w 2255855"/>
                <a:gd name="connsiteY45" fmla="*/ 2225710 h 3245618"/>
                <a:gd name="connsiteX46" fmla="*/ 2215662 w 2255855"/>
                <a:gd name="connsiteY46" fmla="*/ 1934308 h 3245618"/>
                <a:gd name="connsiteX47" fmla="*/ 2205613 w 2255855"/>
                <a:gd name="connsiteY47" fmla="*/ 1818752 h 3245618"/>
                <a:gd name="connsiteX48" fmla="*/ 2160396 w 2255855"/>
                <a:gd name="connsiteY48" fmla="*/ 1668027 h 3245618"/>
                <a:gd name="connsiteX49" fmla="*/ 2150347 w 2255855"/>
                <a:gd name="connsiteY49" fmla="*/ 1502229 h 3245618"/>
                <a:gd name="connsiteX50" fmla="*/ 2110154 w 2255855"/>
                <a:gd name="connsiteY50" fmla="*/ 1381649 h 3245618"/>
                <a:gd name="connsiteX51" fmla="*/ 2039816 w 2255855"/>
                <a:gd name="connsiteY51" fmla="*/ 1266093 h 3245618"/>
                <a:gd name="connsiteX52" fmla="*/ 2004646 w 2255855"/>
                <a:gd name="connsiteY52" fmla="*/ 1165609 h 3245618"/>
                <a:gd name="connsiteX53" fmla="*/ 1934308 w 2255855"/>
                <a:gd name="connsiteY53" fmla="*/ 1065126 h 3245618"/>
                <a:gd name="connsiteX54" fmla="*/ 1868994 w 2255855"/>
                <a:gd name="connsiteY54" fmla="*/ 1040005 h 3245618"/>
                <a:gd name="connsiteX55" fmla="*/ 1818752 w 2255855"/>
                <a:gd name="connsiteY55" fmla="*/ 929473 h 3245618"/>
                <a:gd name="connsiteX56" fmla="*/ 1803679 w 2255855"/>
                <a:gd name="connsiteY56" fmla="*/ 839038 h 3245618"/>
                <a:gd name="connsiteX57" fmla="*/ 1768510 w 2255855"/>
                <a:gd name="connsiteY57" fmla="*/ 803869 h 3245618"/>
                <a:gd name="connsiteX58" fmla="*/ 1688123 w 2255855"/>
                <a:gd name="connsiteY58" fmla="*/ 773724 h 3245618"/>
                <a:gd name="connsiteX59" fmla="*/ 1652954 w 2255855"/>
                <a:gd name="connsiteY59" fmla="*/ 743578 h 3245618"/>
                <a:gd name="connsiteX60" fmla="*/ 1607736 w 2255855"/>
                <a:gd name="connsiteY60" fmla="*/ 643095 h 3245618"/>
                <a:gd name="connsiteX61" fmla="*/ 1562519 w 2255855"/>
                <a:gd name="connsiteY61" fmla="*/ 587829 h 3245618"/>
                <a:gd name="connsiteX62" fmla="*/ 1482132 w 2255855"/>
                <a:gd name="connsiteY62" fmla="*/ 527539 h 3245618"/>
                <a:gd name="connsiteX63" fmla="*/ 1446963 w 2255855"/>
                <a:gd name="connsiteY63" fmla="*/ 442128 h 3245618"/>
                <a:gd name="connsiteX64" fmla="*/ 1346479 w 2255855"/>
                <a:gd name="connsiteY64" fmla="*/ 321548 h 3245618"/>
                <a:gd name="connsiteX65" fmla="*/ 1261068 w 2255855"/>
                <a:gd name="connsiteY65" fmla="*/ 236137 h 3245618"/>
                <a:gd name="connsiteX66" fmla="*/ 1261068 w 2255855"/>
                <a:gd name="connsiteY66" fmla="*/ 155750 h 3245618"/>
                <a:gd name="connsiteX67" fmla="*/ 1296238 w 2255855"/>
                <a:gd name="connsiteY67" fmla="*/ 25121 h 3245618"/>
                <a:gd name="connsiteX68" fmla="*/ 1296238 w 2255855"/>
                <a:gd name="connsiteY68" fmla="*/ 10049 h 3245618"/>
                <a:gd name="connsiteX69" fmla="*/ 1205802 w 2255855"/>
                <a:gd name="connsiteY69" fmla="*/ 5025 h 3245618"/>
                <a:gd name="connsiteX70" fmla="*/ 1115367 w 2255855"/>
                <a:gd name="connsiteY70" fmla="*/ 15073 h 3245618"/>
                <a:gd name="connsiteX71" fmla="*/ 1034980 w 2255855"/>
                <a:gd name="connsiteY71" fmla="*/ 15073 h 3245618"/>
                <a:gd name="connsiteX72" fmla="*/ 929473 w 2255855"/>
                <a:gd name="connsiteY72" fmla="*/ 25121 h 3245618"/>
                <a:gd name="connsiteX73" fmla="*/ 823965 w 2255855"/>
                <a:gd name="connsiteY73" fmla="*/ 30146 h 3245618"/>
                <a:gd name="connsiteX74" fmla="*/ 748602 w 2255855"/>
                <a:gd name="connsiteY74" fmla="*/ 15073 h 3245618"/>
                <a:gd name="connsiteX75" fmla="*/ 663191 w 2255855"/>
                <a:gd name="connsiteY75" fmla="*/ 5025 h 3245618"/>
                <a:gd name="connsiteX76" fmla="*/ 557684 w 2255855"/>
                <a:gd name="connsiteY76" fmla="*/ 0 h 3245618"/>
                <a:gd name="connsiteX77" fmla="*/ 452176 w 2255855"/>
                <a:gd name="connsiteY77" fmla="*/ 20097 h 3245618"/>
                <a:gd name="connsiteX78" fmla="*/ 396910 w 2255855"/>
                <a:gd name="connsiteY78" fmla="*/ 30146 h 3245618"/>
                <a:gd name="connsiteX79" fmla="*/ 321547 w 2255855"/>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105508 w 2230734"/>
                <a:gd name="connsiteY25" fmla="*/ 3145135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251315 w 2230734"/>
                <a:gd name="connsiteY31" fmla="*/ 3134791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302452"/>
                <a:gd name="connsiteY0" fmla="*/ 35170 h 3245618"/>
                <a:gd name="connsiteX1" fmla="*/ 291402 w 2302452"/>
                <a:gd name="connsiteY1" fmla="*/ 95460 h 3245618"/>
                <a:gd name="connsiteX2" fmla="*/ 306475 w 2302452"/>
                <a:gd name="connsiteY2" fmla="*/ 200968 h 3245618"/>
                <a:gd name="connsiteX3" fmla="*/ 351692 w 2302452"/>
                <a:gd name="connsiteY3" fmla="*/ 296427 h 3245618"/>
                <a:gd name="connsiteX4" fmla="*/ 391886 w 2302452"/>
                <a:gd name="connsiteY4" fmla="*/ 406959 h 3245618"/>
                <a:gd name="connsiteX5" fmla="*/ 422031 w 2302452"/>
                <a:gd name="connsiteY5" fmla="*/ 507442 h 3245618"/>
                <a:gd name="connsiteX6" fmla="*/ 467248 w 2302452"/>
                <a:gd name="connsiteY6" fmla="*/ 587829 h 3245618"/>
                <a:gd name="connsiteX7" fmla="*/ 562708 w 2302452"/>
                <a:gd name="connsiteY7" fmla="*/ 753627 h 3245618"/>
                <a:gd name="connsiteX8" fmla="*/ 577780 w 2302452"/>
                <a:gd name="connsiteY8" fmla="*/ 1019908 h 3245618"/>
                <a:gd name="connsiteX9" fmla="*/ 698361 w 2302452"/>
                <a:gd name="connsiteY9" fmla="*/ 1341455 h 3245618"/>
                <a:gd name="connsiteX10" fmla="*/ 788796 w 2302452"/>
                <a:gd name="connsiteY10" fmla="*/ 1441939 h 3245618"/>
                <a:gd name="connsiteX11" fmla="*/ 813917 w 2302452"/>
                <a:gd name="connsiteY11" fmla="*/ 1627833 h 3245618"/>
                <a:gd name="connsiteX12" fmla="*/ 828989 w 2302452"/>
                <a:gd name="connsiteY12" fmla="*/ 1738365 h 3245618"/>
                <a:gd name="connsiteX13" fmla="*/ 803868 w 2302452"/>
                <a:gd name="connsiteY13" fmla="*/ 1944357 h 3245618"/>
                <a:gd name="connsiteX14" fmla="*/ 708409 w 2302452"/>
                <a:gd name="connsiteY14" fmla="*/ 2095082 h 3245618"/>
                <a:gd name="connsiteX15" fmla="*/ 557684 w 2302452"/>
                <a:gd name="connsiteY15" fmla="*/ 2260880 h 3245618"/>
                <a:gd name="connsiteX16" fmla="*/ 381837 w 2302452"/>
                <a:gd name="connsiteY16" fmla="*/ 2451798 h 3245618"/>
                <a:gd name="connsiteX17" fmla="*/ 200967 w 2302452"/>
                <a:gd name="connsiteY17" fmla="*/ 2587451 h 3245618"/>
                <a:gd name="connsiteX18" fmla="*/ 50242 w 2302452"/>
                <a:gd name="connsiteY18" fmla="*/ 2667838 h 3245618"/>
                <a:gd name="connsiteX19" fmla="*/ 15073 w 2302452"/>
                <a:gd name="connsiteY19" fmla="*/ 2697983 h 3245618"/>
                <a:gd name="connsiteX20" fmla="*/ 0 w 2302452"/>
                <a:gd name="connsiteY20" fmla="*/ 2713055 h 3245618"/>
                <a:gd name="connsiteX21" fmla="*/ 55856 w 2302452"/>
                <a:gd name="connsiteY21" fmla="*/ 2806445 h 3245618"/>
                <a:gd name="connsiteX22" fmla="*/ 150825 w 2302452"/>
                <a:gd name="connsiteY22" fmla="*/ 2834128 h 3245618"/>
                <a:gd name="connsiteX23" fmla="*/ 134668 w 2302452"/>
                <a:gd name="connsiteY23" fmla="*/ 2877572 h 3245618"/>
                <a:gd name="connsiteX24" fmla="*/ 216926 w 2302452"/>
                <a:gd name="connsiteY24" fmla="*/ 2900920 h 3245618"/>
                <a:gd name="connsiteX25" fmla="*/ 356520 w 2302452"/>
                <a:gd name="connsiteY25" fmla="*/ 2885158 h 3245618"/>
                <a:gd name="connsiteX26" fmla="*/ 467445 w 2302452"/>
                <a:gd name="connsiteY26" fmla="*/ 2948994 h 3245618"/>
                <a:gd name="connsiteX27" fmla="*/ 704961 w 2302452"/>
                <a:gd name="connsiteY27" fmla="*/ 2990961 h 3245618"/>
                <a:gd name="connsiteX28" fmla="*/ 891644 w 2302452"/>
                <a:gd name="connsiteY28" fmla="*/ 3078835 h 3245618"/>
                <a:gd name="connsiteX29" fmla="*/ 1058525 w 2302452"/>
                <a:gd name="connsiteY29" fmla="*/ 3049085 h 3245618"/>
                <a:gd name="connsiteX30" fmla="*/ 1172308 w 2302452"/>
                <a:gd name="connsiteY30" fmla="*/ 3121885 h 3245618"/>
                <a:gd name="connsiteX31" fmla="*/ 1251315 w 2302452"/>
                <a:gd name="connsiteY31" fmla="*/ 3134791 h 3245618"/>
                <a:gd name="connsiteX32" fmla="*/ 1346479 w 2302452"/>
                <a:gd name="connsiteY32" fmla="*/ 3200400 h 3245618"/>
                <a:gd name="connsiteX33" fmla="*/ 1547446 w 2302452"/>
                <a:gd name="connsiteY33" fmla="*/ 3200400 h 3245618"/>
                <a:gd name="connsiteX34" fmla="*/ 1688123 w 2302452"/>
                <a:gd name="connsiteY34" fmla="*/ 3245618 h 3245618"/>
                <a:gd name="connsiteX35" fmla="*/ 1763486 w 2302452"/>
                <a:gd name="connsiteY35" fmla="*/ 3150159 h 3245618"/>
                <a:gd name="connsiteX36" fmla="*/ 1778558 w 2302452"/>
                <a:gd name="connsiteY36" fmla="*/ 3064748 h 3245618"/>
                <a:gd name="connsiteX37" fmla="*/ 1853921 w 2302452"/>
                <a:gd name="connsiteY37" fmla="*/ 2939143 h 3245618"/>
                <a:gd name="connsiteX38" fmla="*/ 1944356 w 2302452"/>
                <a:gd name="connsiteY38" fmla="*/ 2873829 h 3245618"/>
                <a:gd name="connsiteX39" fmla="*/ 2009670 w 2302452"/>
                <a:gd name="connsiteY39" fmla="*/ 2793442 h 3245618"/>
                <a:gd name="connsiteX40" fmla="*/ 2069961 w 2302452"/>
                <a:gd name="connsiteY40" fmla="*/ 2677886 h 3245618"/>
                <a:gd name="connsiteX41" fmla="*/ 2105130 w 2302452"/>
                <a:gd name="connsiteY41" fmla="*/ 2577403 h 3245618"/>
                <a:gd name="connsiteX42" fmla="*/ 2145323 w 2302452"/>
                <a:gd name="connsiteY42" fmla="*/ 2446774 h 3245618"/>
                <a:gd name="connsiteX43" fmla="*/ 2165420 w 2302452"/>
                <a:gd name="connsiteY43" fmla="*/ 2416629 h 3245618"/>
                <a:gd name="connsiteX44" fmla="*/ 2225710 w 2302452"/>
                <a:gd name="connsiteY44" fmla="*/ 2321170 h 3245618"/>
                <a:gd name="connsiteX45" fmla="*/ 2302452 w 2302452"/>
                <a:gd name="connsiteY45" fmla="*/ 2153992 h 3245618"/>
                <a:gd name="connsiteX46" fmla="*/ 2190541 w 2302452"/>
                <a:gd name="connsiteY46" fmla="*/ 1934308 h 3245618"/>
                <a:gd name="connsiteX47" fmla="*/ 2180492 w 2302452"/>
                <a:gd name="connsiteY47" fmla="*/ 1818752 h 3245618"/>
                <a:gd name="connsiteX48" fmla="*/ 2135275 w 2302452"/>
                <a:gd name="connsiteY48" fmla="*/ 1668027 h 3245618"/>
                <a:gd name="connsiteX49" fmla="*/ 2125226 w 2302452"/>
                <a:gd name="connsiteY49" fmla="*/ 1502229 h 3245618"/>
                <a:gd name="connsiteX50" fmla="*/ 2085033 w 2302452"/>
                <a:gd name="connsiteY50" fmla="*/ 1381649 h 3245618"/>
                <a:gd name="connsiteX51" fmla="*/ 2014695 w 2302452"/>
                <a:gd name="connsiteY51" fmla="*/ 1266093 h 3245618"/>
                <a:gd name="connsiteX52" fmla="*/ 1979525 w 2302452"/>
                <a:gd name="connsiteY52" fmla="*/ 1165609 h 3245618"/>
                <a:gd name="connsiteX53" fmla="*/ 1909187 w 2302452"/>
                <a:gd name="connsiteY53" fmla="*/ 1065126 h 3245618"/>
                <a:gd name="connsiteX54" fmla="*/ 1843873 w 2302452"/>
                <a:gd name="connsiteY54" fmla="*/ 1040005 h 3245618"/>
                <a:gd name="connsiteX55" fmla="*/ 1793631 w 2302452"/>
                <a:gd name="connsiteY55" fmla="*/ 929473 h 3245618"/>
                <a:gd name="connsiteX56" fmla="*/ 1778558 w 2302452"/>
                <a:gd name="connsiteY56" fmla="*/ 839038 h 3245618"/>
                <a:gd name="connsiteX57" fmla="*/ 1743389 w 2302452"/>
                <a:gd name="connsiteY57" fmla="*/ 803869 h 3245618"/>
                <a:gd name="connsiteX58" fmla="*/ 1663002 w 2302452"/>
                <a:gd name="connsiteY58" fmla="*/ 773724 h 3245618"/>
                <a:gd name="connsiteX59" fmla="*/ 1627833 w 2302452"/>
                <a:gd name="connsiteY59" fmla="*/ 743578 h 3245618"/>
                <a:gd name="connsiteX60" fmla="*/ 1582615 w 2302452"/>
                <a:gd name="connsiteY60" fmla="*/ 643095 h 3245618"/>
                <a:gd name="connsiteX61" fmla="*/ 1537398 w 2302452"/>
                <a:gd name="connsiteY61" fmla="*/ 587829 h 3245618"/>
                <a:gd name="connsiteX62" fmla="*/ 1457011 w 2302452"/>
                <a:gd name="connsiteY62" fmla="*/ 527539 h 3245618"/>
                <a:gd name="connsiteX63" fmla="*/ 1421842 w 2302452"/>
                <a:gd name="connsiteY63" fmla="*/ 442128 h 3245618"/>
                <a:gd name="connsiteX64" fmla="*/ 1321358 w 2302452"/>
                <a:gd name="connsiteY64" fmla="*/ 321548 h 3245618"/>
                <a:gd name="connsiteX65" fmla="*/ 1235947 w 2302452"/>
                <a:gd name="connsiteY65" fmla="*/ 236137 h 3245618"/>
                <a:gd name="connsiteX66" fmla="*/ 1235947 w 2302452"/>
                <a:gd name="connsiteY66" fmla="*/ 155750 h 3245618"/>
                <a:gd name="connsiteX67" fmla="*/ 1271117 w 2302452"/>
                <a:gd name="connsiteY67" fmla="*/ 25121 h 3245618"/>
                <a:gd name="connsiteX68" fmla="*/ 1271117 w 2302452"/>
                <a:gd name="connsiteY68" fmla="*/ 10049 h 3245618"/>
                <a:gd name="connsiteX69" fmla="*/ 1180681 w 2302452"/>
                <a:gd name="connsiteY69" fmla="*/ 5025 h 3245618"/>
                <a:gd name="connsiteX70" fmla="*/ 1090246 w 2302452"/>
                <a:gd name="connsiteY70" fmla="*/ 15073 h 3245618"/>
                <a:gd name="connsiteX71" fmla="*/ 1009859 w 2302452"/>
                <a:gd name="connsiteY71" fmla="*/ 15073 h 3245618"/>
                <a:gd name="connsiteX72" fmla="*/ 904352 w 2302452"/>
                <a:gd name="connsiteY72" fmla="*/ 25121 h 3245618"/>
                <a:gd name="connsiteX73" fmla="*/ 798844 w 2302452"/>
                <a:gd name="connsiteY73" fmla="*/ 30146 h 3245618"/>
                <a:gd name="connsiteX74" fmla="*/ 723481 w 2302452"/>
                <a:gd name="connsiteY74" fmla="*/ 15073 h 3245618"/>
                <a:gd name="connsiteX75" fmla="*/ 638070 w 2302452"/>
                <a:gd name="connsiteY75" fmla="*/ 5025 h 3245618"/>
                <a:gd name="connsiteX76" fmla="*/ 532563 w 2302452"/>
                <a:gd name="connsiteY76" fmla="*/ 0 h 3245618"/>
                <a:gd name="connsiteX77" fmla="*/ 427055 w 2302452"/>
                <a:gd name="connsiteY77" fmla="*/ 20097 h 3245618"/>
                <a:gd name="connsiteX78" fmla="*/ 371789 w 2302452"/>
                <a:gd name="connsiteY78" fmla="*/ 30146 h 3245618"/>
                <a:gd name="connsiteX79" fmla="*/ 296426 w 2302452"/>
                <a:gd name="connsiteY79" fmla="*/ 35170 h 3245618"/>
                <a:gd name="connsiteX0" fmla="*/ 296426 w 2413969"/>
                <a:gd name="connsiteY0" fmla="*/ 35170 h 3245618"/>
                <a:gd name="connsiteX1" fmla="*/ 291402 w 2413969"/>
                <a:gd name="connsiteY1" fmla="*/ 95460 h 3245618"/>
                <a:gd name="connsiteX2" fmla="*/ 306475 w 2413969"/>
                <a:gd name="connsiteY2" fmla="*/ 200968 h 3245618"/>
                <a:gd name="connsiteX3" fmla="*/ 351692 w 2413969"/>
                <a:gd name="connsiteY3" fmla="*/ 296427 h 3245618"/>
                <a:gd name="connsiteX4" fmla="*/ 391886 w 2413969"/>
                <a:gd name="connsiteY4" fmla="*/ 406959 h 3245618"/>
                <a:gd name="connsiteX5" fmla="*/ 422031 w 2413969"/>
                <a:gd name="connsiteY5" fmla="*/ 507442 h 3245618"/>
                <a:gd name="connsiteX6" fmla="*/ 467248 w 2413969"/>
                <a:gd name="connsiteY6" fmla="*/ 587829 h 3245618"/>
                <a:gd name="connsiteX7" fmla="*/ 562708 w 2413969"/>
                <a:gd name="connsiteY7" fmla="*/ 753627 h 3245618"/>
                <a:gd name="connsiteX8" fmla="*/ 577780 w 2413969"/>
                <a:gd name="connsiteY8" fmla="*/ 1019908 h 3245618"/>
                <a:gd name="connsiteX9" fmla="*/ 698361 w 2413969"/>
                <a:gd name="connsiteY9" fmla="*/ 1341455 h 3245618"/>
                <a:gd name="connsiteX10" fmla="*/ 788796 w 2413969"/>
                <a:gd name="connsiteY10" fmla="*/ 1441939 h 3245618"/>
                <a:gd name="connsiteX11" fmla="*/ 813917 w 2413969"/>
                <a:gd name="connsiteY11" fmla="*/ 1627833 h 3245618"/>
                <a:gd name="connsiteX12" fmla="*/ 828989 w 2413969"/>
                <a:gd name="connsiteY12" fmla="*/ 1738365 h 3245618"/>
                <a:gd name="connsiteX13" fmla="*/ 803868 w 2413969"/>
                <a:gd name="connsiteY13" fmla="*/ 1944357 h 3245618"/>
                <a:gd name="connsiteX14" fmla="*/ 708409 w 2413969"/>
                <a:gd name="connsiteY14" fmla="*/ 2095082 h 3245618"/>
                <a:gd name="connsiteX15" fmla="*/ 557684 w 2413969"/>
                <a:gd name="connsiteY15" fmla="*/ 2260880 h 3245618"/>
                <a:gd name="connsiteX16" fmla="*/ 381837 w 2413969"/>
                <a:gd name="connsiteY16" fmla="*/ 2451798 h 3245618"/>
                <a:gd name="connsiteX17" fmla="*/ 200967 w 2413969"/>
                <a:gd name="connsiteY17" fmla="*/ 2587451 h 3245618"/>
                <a:gd name="connsiteX18" fmla="*/ 50242 w 2413969"/>
                <a:gd name="connsiteY18" fmla="*/ 2667838 h 3245618"/>
                <a:gd name="connsiteX19" fmla="*/ 15073 w 2413969"/>
                <a:gd name="connsiteY19" fmla="*/ 2697983 h 3245618"/>
                <a:gd name="connsiteX20" fmla="*/ 0 w 2413969"/>
                <a:gd name="connsiteY20" fmla="*/ 2713055 h 3245618"/>
                <a:gd name="connsiteX21" fmla="*/ 55856 w 2413969"/>
                <a:gd name="connsiteY21" fmla="*/ 2806445 h 3245618"/>
                <a:gd name="connsiteX22" fmla="*/ 150825 w 2413969"/>
                <a:gd name="connsiteY22" fmla="*/ 2834128 h 3245618"/>
                <a:gd name="connsiteX23" fmla="*/ 134668 w 2413969"/>
                <a:gd name="connsiteY23" fmla="*/ 2877572 h 3245618"/>
                <a:gd name="connsiteX24" fmla="*/ 216926 w 2413969"/>
                <a:gd name="connsiteY24" fmla="*/ 2900920 h 3245618"/>
                <a:gd name="connsiteX25" fmla="*/ 356520 w 2413969"/>
                <a:gd name="connsiteY25" fmla="*/ 2885158 h 3245618"/>
                <a:gd name="connsiteX26" fmla="*/ 467445 w 2413969"/>
                <a:gd name="connsiteY26" fmla="*/ 2948994 h 3245618"/>
                <a:gd name="connsiteX27" fmla="*/ 704961 w 2413969"/>
                <a:gd name="connsiteY27" fmla="*/ 2990961 h 3245618"/>
                <a:gd name="connsiteX28" fmla="*/ 891644 w 2413969"/>
                <a:gd name="connsiteY28" fmla="*/ 3078835 h 3245618"/>
                <a:gd name="connsiteX29" fmla="*/ 1058525 w 2413969"/>
                <a:gd name="connsiteY29" fmla="*/ 3049085 h 3245618"/>
                <a:gd name="connsiteX30" fmla="*/ 1172308 w 2413969"/>
                <a:gd name="connsiteY30" fmla="*/ 3121885 h 3245618"/>
                <a:gd name="connsiteX31" fmla="*/ 1251315 w 2413969"/>
                <a:gd name="connsiteY31" fmla="*/ 3134791 h 3245618"/>
                <a:gd name="connsiteX32" fmla="*/ 1346479 w 2413969"/>
                <a:gd name="connsiteY32" fmla="*/ 3200400 h 3245618"/>
                <a:gd name="connsiteX33" fmla="*/ 1547446 w 2413969"/>
                <a:gd name="connsiteY33" fmla="*/ 3200400 h 3245618"/>
                <a:gd name="connsiteX34" fmla="*/ 1688123 w 2413969"/>
                <a:gd name="connsiteY34" fmla="*/ 3245618 h 3245618"/>
                <a:gd name="connsiteX35" fmla="*/ 1763486 w 2413969"/>
                <a:gd name="connsiteY35" fmla="*/ 3150159 h 3245618"/>
                <a:gd name="connsiteX36" fmla="*/ 1778558 w 2413969"/>
                <a:gd name="connsiteY36" fmla="*/ 3064748 h 3245618"/>
                <a:gd name="connsiteX37" fmla="*/ 1853921 w 2413969"/>
                <a:gd name="connsiteY37" fmla="*/ 2939143 h 3245618"/>
                <a:gd name="connsiteX38" fmla="*/ 1944356 w 2413969"/>
                <a:gd name="connsiteY38" fmla="*/ 2873829 h 3245618"/>
                <a:gd name="connsiteX39" fmla="*/ 2009670 w 2413969"/>
                <a:gd name="connsiteY39" fmla="*/ 2793442 h 3245618"/>
                <a:gd name="connsiteX40" fmla="*/ 2069961 w 2413969"/>
                <a:gd name="connsiteY40" fmla="*/ 2677886 h 3245618"/>
                <a:gd name="connsiteX41" fmla="*/ 2105130 w 2413969"/>
                <a:gd name="connsiteY41" fmla="*/ 2577403 h 3245618"/>
                <a:gd name="connsiteX42" fmla="*/ 2145323 w 2413969"/>
                <a:gd name="connsiteY42" fmla="*/ 2446774 h 3245618"/>
                <a:gd name="connsiteX43" fmla="*/ 2165420 w 2413969"/>
                <a:gd name="connsiteY43" fmla="*/ 2416629 h 3245618"/>
                <a:gd name="connsiteX44" fmla="*/ 2413969 w 2413969"/>
                <a:gd name="connsiteY44" fmla="*/ 2276346 h 3245618"/>
                <a:gd name="connsiteX45" fmla="*/ 2302452 w 2413969"/>
                <a:gd name="connsiteY45" fmla="*/ 2153992 h 3245618"/>
                <a:gd name="connsiteX46" fmla="*/ 2190541 w 2413969"/>
                <a:gd name="connsiteY46" fmla="*/ 1934308 h 3245618"/>
                <a:gd name="connsiteX47" fmla="*/ 2180492 w 2413969"/>
                <a:gd name="connsiteY47" fmla="*/ 1818752 h 3245618"/>
                <a:gd name="connsiteX48" fmla="*/ 2135275 w 2413969"/>
                <a:gd name="connsiteY48" fmla="*/ 1668027 h 3245618"/>
                <a:gd name="connsiteX49" fmla="*/ 2125226 w 2413969"/>
                <a:gd name="connsiteY49" fmla="*/ 1502229 h 3245618"/>
                <a:gd name="connsiteX50" fmla="*/ 2085033 w 2413969"/>
                <a:gd name="connsiteY50" fmla="*/ 1381649 h 3245618"/>
                <a:gd name="connsiteX51" fmla="*/ 2014695 w 2413969"/>
                <a:gd name="connsiteY51" fmla="*/ 1266093 h 3245618"/>
                <a:gd name="connsiteX52" fmla="*/ 1979525 w 2413969"/>
                <a:gd name="connsiteY52" fmla="*/ 1165609 h 3245618"/>
                <a:gd name="connsiteX53" fmla="*/ 1909187 w 2413969"/>
                <a:gd name="connsiteY53" fmla="*/ 1065126 h 3245618"/>
                <a:gd name="connsiteX54" fmla="*/ 1843873 w 2413969"/>
                <a:gd name="connsiteY54" fmla="*/ 1040005 h 3245618"/>
                <a:gd name="connsiteX55" fmla="*/ 1793631 w 2413969"/>
                <a:gd name="connsiteY55" fmla="*/ 929473 h 3245618"/>
                <a:gd name="connsiteX56" fmla="*/ 1778558 w 2413969"/>
                <a:gd name="connsiteY56" fmla="*/ 839038 h 3245618"/>
                <a:gd name="connsiteX57" fmla="*/ 1743389 w 2413969"/>
                <a:gd name="connsiteY57" fmla="*/ 803869 h 3245618"/>
                <a:gd name="connsiteX58" fmla="*/ 1663002 w 2413969"/>
                <a:gd name="connsiteY58" fmla="*/ 773724 h 3245618"/>
                <a:gd name="connsiteX59" fmla="*/ 1627833 w 2413969"/>
                <a:gd name="connsiteY59" fmla="*/ 743578 h 3245618"/>
                <a:gd name="connsiteX60" fmla="*/ 1582615 w 2413969"/>
                <a:gd name="connsiteY60" fmla="*/ 643095 h 3245618"/>
                <a:gd name="connsiteX61" fmla="*/ 1537398 w 2413969"/>
                <a:gd name="connsiteY61" fmla="*/ 587829 h 3245618"/>
                <a:gd name="connsiteX62" fmla="*/ 1457011 w 2413969"/>
                <a:gd name="connsiteY62" fmla="*/ 527539 h 3245618"/>
                <a:gd name="connsiteX63" fmla="*/ 1421842 w 2413969"/>
                <a:gd name="connsiteY63" fmla="*/ 442128 h 3245618"/>
                <a:gd name="connsiteX64" fmla="*/ 1321358 w 2413969"/>
                <a:gd name="connsiteY64" fmla="*/ 321548 h 3245618"/>
                <a:gd name="connsiteX65" fmla="*/ 1235947 w 2413969"/>
                <a:gd name="connsiteY65" fmla="*/ 236137 h 3245618"/>
                <a:gd name="connsiteX66" fmla="*/ 1235947 w 2413969"/>
                <a:gd name="connsiteY66" fmla="*/ 155750 h 3245618"/>
                <a:gd name="connsiteX67" fmla="*/ 1271117 w 2413969"/>
                <a:gd name="connsiteY67" fmla="*/ 25121 h 3245618"/>
                <a:gd name="connsiteX68" fmla="*/ 1271117 w 2413969"/>
                <a:gd name="connsiteY68" fmla="*/ 10049 h 3245618"/>
                <a:gd name="connsiteX69" fmla="*/ 1180681 w 2413969"/>
                <a:gd name="connsiteY69" fmla="*/ 5025 h 3245618"/>
                <a:gd name="connsiteX70" fmla="*/ 1090246 w 2413969"/>
                <a:gd name="connsiteY70" fmla="*/ 15073 h 3245618"/>
                <a:gd name="connsiteX71" fmla="*/ 1009859 w 2413969"/>
                <a:gd name="connsiteY71" fmla="*/ 15073 h 3245618"/>
                <a:gd name="connsiteX72" fmla="*/ 904352 w 2413969"/>
                <a:gd name="connsiteY72" fmla="*/ 25121 h 3245618"/>
                <a:gd name="connsiteX73" fmla="*/ 798844 w 2413969"/>
                <a:gd name="connsiteY73" fmla="*/ 30146 h 3245618"/>
                <a:gd name="connsiteX74" fmla="*/ 723481 w 2413969"/>
                <a:gd name="connsiteY74" fmla="*/ 15073 h 3245618"/>
                <a:gd name="connsiteX75" fmla="*/ 638070 w 2413969"/>
                <a:gd name="connsiteY75" fmla="*/ 5025 h 3245618"/>
                <a:gd name="connsiteX76" fmla="*/ 532563 w 2413969"/>
                <a:gd name="connsiteY76" fmla="*/ 0 h 3245618"/>
                <a:gd name="connsiteX77" fmla="*/ 427055 w 2413969"/>
                <a:gd name="connsiteY77" fmla="*/ 20097 h 3245618"/>
                <a:gd name="connsiteX78" fmla="*/ 371789 w 2413969"/>
                <a:gd name="connsiteY78" fmla="*/ 30146 h 3245618"/>
                <a:gd name="connsiteX79" fmla="*/ 296426 w 2413969"/>
                <a:gd name="connsiteY79" fmla="*/ 35170 h 3245618"/>
                <a:gd name="connsiteX0" fmla="*/ 296426 w 2425397"/>
                <a:gd name="connsiteY0" fmla="*/ 35170 h 3245618"/>
                <a:gd name="connsiteX1" fmla="*/ 291402 w 2425397"/>
                <a:gd name="connsiteY1" fmla="*/ 95460 h 3245618"/>
                <a:gd name="connsiteX2" fmla="*/ 306475 w 2425397"/>
                <a:gd name="connsiteY2" fmla="*/ 200968 h 3245618"/>
                <a:gd name="connsiteX3" fmla="*/ 351692 w 2425397"/>
                <a:gd name="connsiteY3" fmla="*/ 296427 h 3245618"/>
                <a:gd name="connsiteX4" fmla="*/ 391886 w 2425397"/>
                <a:gd name="connsiteY4" fmla="*/ 406959 h 3245618"/>
                <a:gd name="connsiteX5" fmla="*/ 422031 w 2425397"/>
                <a:gd name="connsiteY5" fmla="*/ 507442 h 3245618"/>
                <a:gd name="connsiteX6" fmla="*/ 467248 w 2425397"/>
                <a:gd name="connsiteY6" fmla="*/ 587829 h 3245618"/>
                <a:gd name="connsiteX7" fmla="*/ 562708 w 2425397"/>
                <a:gd name="connsiteY7" fmla="*/ 753627 h 3245618"/>
                <a:gd name="connsiteX8" fmla="*/ 577780 w 2425397"/>
                <a:gd name="connsiteY8" fmla="*/ 1019908 h 3245618"/>
                <a:gd name="connsiteX9" fmla="*/ 698361 w 2425397"/>
                <a:gd name="connsiteY9" fmla="*/ 1341455 h 3245618"/>
                <a:gd name="connsiteX10" fmla="*/ 788796 w 2425397"/>
                <a:gd name="connsiteY10" fmla="*/ 1441939 h 3245618"/>
                <a:gd name="connsiteX11" fmla="*/ 813917 w 2425397"/>
                <a:gd name="connsiteY11" fmla="*/ 1627833 h 3245618"/>
                <a:gd name="connsiteX12" fmla="*/ 828989 w 2425397"/>
                <a:gd name="connsiteY12" fmla="*/ 1738365 h 3245618"/>
                <a:gd name="connsiteX13" fmla="*/ 803868 w 2425397"/>
                <a:gd name="connsiteY13" fmla="*/ 1944357 h 3245618"/>
                <a:gd name="connsiteX14" fmla="*/ 708409 w 2425397"/>
                <a:gd name="connsiteY14" fmla="*/ 2095082 h 3245618"/>
                <a:gd name="connsiteX15" fmla="*/ 557684 w 2425397"/>
                <a:gd name="connsiteY15" fmla="*/ 2260880 h 3245618"/>
                <a:gd name="connsiteX16" fmla="*/ 381837 w 2425397"/>
                <a:gd name="connsiteY16" fmla="*/ 2451798 h 3245618"/>
                <a:gd name="connsiteX17" fmla="*/ 200967 w 2425397"/>
                <a:gd name="connsiteY17" fmla="*/ 2587451 h 3245618"/>
                <a:gd name="connsiteX18" fmla="*/ 50242 w 2425397"/>
                <a:gd name="connsiteY18" fmla="*/ 2667838 h 3245618"/>
                <a:gd name="connsiteX19" fmla="*/ 15073 w 2425397"/>
                <a:gd name="connsiteY19" fmla="*/ 2697983 h 3245618"/>
                <a:gd name="connsiteX20" fmla="*/ 0 w 2425397"/>
                <a:gd name="connsiteY20" fmla="*/ 2713055 h 3245618"/>
                <a:gd name="connsiteX21" fmla="*/ 55856 w 2425397"/>
                <a:gd name="connsiteY21" fmla="*/ 2806445 h 3245618"/>
                <a:gd name="connsiteX22" fmla="*/ 150825 w 2425397"/>
                <a:gd name="connsiteY22" fmla="*/ 2834128 h 3245618"/>
                <a:gd name="connsiteX23" fmla="*/ 134668 w 2425397"/>
                <a:gd name="connsiteY23" fmla="*/ 2877572 h 3245618"/>
                <a:gd name="connsiteX24" fmla="*/ 216926 w 2425397"/>
                <a:gd name="connsiteY24" fmla="*/ 2900920 h 3245618"/>
                <a:gd name="connsiteX25" fmla="*/ 356520 w 2425397"/>
                <a:gd name="connsiteY25" fmla="*/ 2885158 h 3245618"/>
                <a:gd name="connsiteX26" fmla="*/ 467445 w 2425397"/>
                <a:gd name="connsiteY26" fmla="*/ 2948994 h 3245618"/>
                <a:gd name="connsiteX27" fmla="*/ 704961 w 2425397"/>
                <a:gd name="connsiteY27" fmla="*/ 2990961 h 3245618"/>
                <a:gd name="connsiteX28" fmla="*/ 891644 w 2425397"/>
                <a:gd name="connsiteY28" fmla="*/ 3078835 h 3245618"/>
                <a:gd name="connsiteX29" fmla="*/ 1058525 w 2425397"/>
                <a:gd name="connsiteY29" fmla="*/ 3049085 h 3245618"/>
                <a:gd name="connsiteX30" fmla="*/ 1172308 w 2425397"/>
                <a:gd name="connsiteY30" fmla="*/ 3121885 h 3245618"/>
                <a:gd name="connsiteX31" fmla="*/ 1251315 w 2425397"/>
                <a:gd name="connsiteY31" fmla="*/ 3134791 h 3245618"/>
                <a:gd name="connsiteX32" fmla="*/ 1346479 w 2425397"/>
                <a:gd name="connsiteY32" fmla="*/ 3200400 h 3245618"/>
                <a:gd name="connsiteX33" fmla="*/ 1547446 w 2425397"/>
                <a:gd name="connsiteY33" fmla="*/ 3200400 h 3245618"/>
                <a:gd name="connsiteX34" fmla="*/ 1688123 w 2425397"/>
                <a:gd name="connsiteY34" fmla="*/ 3245618 h 3245618"/>
                <a:gd name="connsiteX35" fmla="*/ 1763486 w 2425397"/>
                <a:gd name="connsiteY35" fmla="*/ 3150159 h 3245618"/>
                <a:gd name="connsiteX36" fmla="*/ 1778558 w 2425397"/>
                <a:gd name="connsiteY36" fmla="*/ 3064748 h 3245618"/>
                <a:gd name="connsiteX37" fmla="*/ 1853921 w 2425397"/>
                <a:gd name="connsiteY37" fmla="*/ 2939143 h 3245618"/>
                <a:gd name="connsiteX38" fmla="*/ 1944356 w 2425397"/>
                <a:gd name="connsiteY38" fmla="*/ 2873829 h 3245618"/>
                <a:gd name="connsiteX39" fmla="*/ 2009670 w 2425397"/>
                <a:gd name="connsiteY39" fmla="*/ 2793442 h 3245618"/>
                <a:gd name="connsiteX40" fmla="*/ 2069961 w 2425397"/>
                <a:gd name="connsiteY40" fmla="*/ 2677886 h 3245618"/>
                <a:gd name="connsiteX41" fmla="*/ 2105130 w 2425397"/>
                <a:gd name="connsiteY41" fmla="*/ 2577403 h 3245618"/>
                <a:gd name="connsiteX42" fmla="*/ 2145323 w 2425397"/>
                <a:gd name="connsiteY42" fmla="*/ 2446774 h 3245618"/>
                <a:gd name="connsiteX43" fmla="*/ 2425397 w 2425397"/>
                <a:gd name="connsiteY43" fmla="*/ 2389735 h 3245618"/>
                <a:gd name="connsiteX44" fmla="*/ 2413969 w 2425397"/>
                <a:gd name="connsiteY44" fmla="*/ 2276346 h 3245618"/>
                <a:gd name="connsiteX45" fmla="*/ 2302452 w 2425397"/>
                <a:gd name="connsiteY45" fmla="*/ 2153992 h 3245618"/>
                <a:gd name="connsiteX46" fmla="*/ 2190541 w 2425397"/>
                <a:gd name="connsiteY46" fmla="*/ 1934308 h 3245618"/>
                <a:gd name="connsiteX47" fmla="*/ 2180492 w 2425397"/>
                <a:gd name="connsiteY47" fmla="*/ 1818752 h 3245618"/>
                <a:gd name="connsiteX48" fmla="*/ 2135275 w 2425397"/>
                <a:gd name="connsiteY48" fmla="*/ 1668027 h 3245618"/>
                <a:gd name="connsiteX49" fmla="*/ 2125226 w 2425397"/>
                <a:gd name="connsiteY49" fmla="*/ 1502229 h 3245618"/>
                <a:gd name="connsiteX50" fmla="*/ 2085033 w 2425397"/>
                <a:gd name="connsiteY50" fmla="*/ 1381649 h 3245618"/>
                <a:gd name="connsiteX51" fmla="*/ 2014695 w 2425397"/>
                <a:gd name="connsiteY51" fmla="*/ 1266093 h 3245618"/>
                <a:gd name="connsiteX52" fmla="*/ 1979525 w 2425397"/>
                <a:gd name="connsiteY52" fmla="*/ 1165609 h 3245618"/>
                <a:gd name="connsiteX53" fmla="*/ 1909187 w 2425397"/>
                <a:gd name="connsiteY53" fmla="*/ 1065126 h 3245618"/>
                <a:gd name="connsiteX54" fmla="*/ 1843873 w 2425397"/>
                <a:gd name="connsiteY54" fmla="*/ 1040005 h 3245618"/>
                <a:gd name="connsiteX55" fmla="*/ 1793631 w 2425397"/>
                <a:gd name="connsiteY55" fmla="*/ 929473 h 3245618"/>
                <a:gd name="connsiteX56" fmla="*/ 1778558 w 2425397"/>
                <a:gd name="connsiteY56" fmla="*/ 839038 h 3245618"/>
                <a:gd name="connsiteX57" fmla="*/ 1743389 w 2425397"/>
                <a:gd name="connsiteY57" fmla="*/ 803869 h 3245618"/>
                <a:gd name="connsiteX58" fmla="*/ 1663002 w 2425397"/>
                <a:gd name="connsiteY58" fmla="*/ 773724 h 3245618"/>
                <a:gd name="connsiteX59" fmla="*/ 1627833 w 2425397"/>
                <a:gd name="connsiteY59" fmla="*/ 743578 h 3245618"/>
                <a:gd name="connsiteX60" fmla="*/ 1582615 w 2425397"/>
                <a:gd name="connsiteY60" fmla="*/ 643095 h 3245618"/>
                <a:gd name="connsiteX61" fmla="*/ 1537398 w 2425397"/>
                <a:gd name="connsiteY61" fmla="*/ 587829 h 3245618"/>
                <a:gd name="connsiteX62" fmla="*/ 1457011 w 2425397"/>
                <a:gd name="connsiteY62" fmla="*/ 527539 h 3245618"/>
                <a:gd name="connsiteX63" fmla="*/ 1421842 w 2425397"/>
                <a:gd name="connsiteY63" fmla="*/ 442128 h 3245618"/>
                <a:gd name="connsiteX64" fmla="*/ 1321358 w 2425397"/>
                <a:gd name="connsiteY64" fmla="*/ 321548 h 3245618"/>
                <a:gd name="connsiteX65" fmla="*/ 1235947 w 2425397"/>
                <a:gd name="connsiteY65" fmla="*/ 236137 h 3245618"/>
                <a:gd name="connsiteX66" fmla="*/ 1235947 w 2425397"/>
                <a:gd name="connsiteY66" fmla="*/ 155750 h 3245618"/>
                <a:gd name="connsiteX67" fmla="*/ 1271117 w 2425397"/>
                <a:gd name="connsiteY67" fmla="*/ 25121 h 3245618"/>
                <a:gd name="connsiteX68" fmla="*/ 1271117 w 2425397"/>
                <a:gd name="connsiteY68" fmla="*/ 10049 h 3245618"/>
                <a:gd name="connsiteX69" fmla="*/ 1180681 w 2425397"/>
                <a:gd name="connsiteY69" fmla="*/ 5025 h 3245618"/>
                <a:gd name="connsiteX70" fmla="*/ 1090246 w 2425397"/>
                <a:gd name="connsiteY70" fmla="*/ 15073 h 3245618"/>
                <a:gd name="connsiteX71" fmla="*/ 1009859 w 2425397"/>
                <a:gd name="connsiteY71" fmla="*/ 15073 h 3245618"/>
                <a:gd name="connsiteX72" fmla="*/ 904352 w 2425397"/>
                <a:gd name="connsiteY72" fmla="*/ 25121 h 3245618"/>
                <a:gd name="connsiteX73" fmla="*/ 798844 w 2425397"/>
                <a:gd name="connsiteY73" fmla="*/ 30146 h 3245618"/>
                <a:gd name="connsiteX74" fmla="*/ 723481 w 2425397"/>
                <a:gd name="connsiteY74" fmla="*/ 15073 h 3245618"/>
                <a:gd name="connsiteX75" fmla="*/ 638070 w 2425397"/>
                <a:gd name="connsiteY75" fmla="*/ 5025 h 3245618"/>
                <a:gd name="connsiteX76" fmla="*/ 532563 w 2425397"/>
                <a:gd name="connsiteY76" fmla="*/ 0 h 3245618"/>
                <a:gd name="connsiteX77" fmla="*/ 427055 w 2425397"/>
                <a:gd name="connsiteY77" fmla="*/ 20097 h 3245618"/>
                <a:gd name="connsiteX78" fmla="*/ 371789 w 2425397"/>
                <a:gd name="connsiteY78" fmla="*/ 30146 h 3245618"/>
                <a:gd name="connsiteX79" fmla="*/ 296426 w 2425397"/>
                <a:gd name="connsiteY79" fmla="*/ 35170 h 3245618"/>
                <a:gd name="connsiteX0" fmla="*/ 296426 w 2611487"/>
                <a:gd name="connsiteY0" fmla="*/ 35170 h 3245618"/>
                <a:gd name="connsiteX1" fmla="*/ 291402 w 2611487"/>
                <a:gd name="connsiteY1" fmla="*/ 95460 h 3245618"/>
                <a:gd name="connsiteX2" fmla="*/ 306475 w 2611487"/>
                <a:gd name="connsiteY2" fmla="*/ 200968 h 3245618"/>
                <a:gd name="connsiteX3" fmla="*/ 351692 w 2611487"/>
                <a:gd name="connsiteY3" fmla="*/ 296427 h 3245618"/>
                <a:gd name="connsiteX4" fmla="*/ 391886 w 2611487"/>
                <a:gd name="connsiteY4" fmla="*/ 406959 h 3245618"/>
                <a:gd name="connsiteX5" fmla="*/ 422031 w 2611487"/>
                <a:gd name="connsiteY5" fmla="*/ 507442 h 3245618"/>
                <a:gd name="connsiteX6" fmla="*/ 467248 w 2611487"/>
                <a:gd name="connsiteY6" fmla="*/ 587829 h 3245618"/>
                <a:gd name="connsiteX7" fmla="*/ 562708 w 2611487"/>
                <a:gd name="connsiteY7" fmla="*/ 753627 h 3245618"/>
                <a:gd name="connsiteX8" fmla="*/ 577780 w 2611487"/>
                <a:gd name="connsiteY8" fmla="*/ 1019908 h 3245618"/>
                <a:gd name="connsiteX9" fmla="*/ 698361 w 2611487"/>
                <a:gd name="connsiteY9" fmla="*/ 1341455 h 3245618"/>
                <a:gd name="connsiteX10" fmla="*/ 788796 w 2611487"/>
                <a:gd name="connsiteY10" fmla="*/ 1441939 h 3245618"/>
                <a:gd name="connsiteX11" fmla="*/ 813917 w 2611487"/>
                <a:gd name="connsiteY11" fmla="*/ 1627833 h 3245618"/>
                <a:gd name="connsiteX12" fmla="*/ 828989 w 2611487"/>
                <a:gd name="connsiteY12" fmla="*/ 1738365 h 3245618"/>
                <a:gd name="connsiteX13" fmla="*/ 803868 w 2611487"/>
                <a:gd name="connsiteY13" fmla="*/ 1944357 h 3245618"/>
                <a:gd name="connsiteX14" fmla="*/ 708409 w 2611487"/>
                <a:gd name="connsiteY14" fmla="*/ 2095082 h 3245618"/>
                <a:gd name="connsiteX15" fmla="*/ 557684 w 2611487"/>
                <a:gd name="connsiteY15" fmla="*/ 2260880 h 3245618"/>
                <a:gd name="connsiteX16" fmla="*/ 381837 w 2611487"/>
                <a:gd name="connsiteY16" fmla="*/ 2451798 h 3245618"/>
                <a:gd name="connsiteX17" fmla="*/ 200967 w 2611487"/>
                <a:gd name="connsiteY17" fmla="*/ 2587451 h 3245618"/>
                <a:gd name="connsiteX18" fmla="*/ 50242 w 2611487"/>
                <a:gd name="connsiteY18" fmla="*/ 2667838 h 3245618"/>
                <a:gd name="connsiteX19" fmla="*/ 15073 w 2611487"/>
                <a:gd name="connsiteY19" fmla="*/ 2697983 h 3245618"/>
                <a:gd name="connsiteX20" fmla="*/ 0 w 2611487"/>
                <a:gd name="connsiteY20" fmla="*/ 2713055 h 3245618"/>
                <a:gd name="connsiteX21" fmla="*/ 55856 w 2611487"/>
                <a:gd name="connsiteY21" fmla="*/ 2806445 h 3245618"/>
                <a:gd name="connsiteX22" fmla="*/ 150825 w 2611487"/>
                <a:gd name="connsiteY22" fmla="*/ 2834128 h 3245618"/>
                <a:gd name="connsiteX23" fmla="*/ 134668 w 2611487"/>
                <a:gd name="connsiteY23" fmla="*/ 2877572 h 3245618"/>
                <a:gd name="connsiteX24" fmla="*/ 216926 w 2611487"/>
                <a:gd name="connsiteY24" fmla="*/ 2900920 h 3245618"/>
                <a:gd name="connsiteX25" fmla="*/ 356520 w 2611487"/>
                <a:gd name="connsiteY25" fmla="*/ 2885158 h 3245618"/>
                <a:gd name="connsiteX26" fmla="*/ 467445 w 2611487"/>
                <a:gd name="connsiteY26" fmla="*/ 2948994 h 3245618"/>
                <a:gd name="connsiteX27" fmla="*/ 704961 w 2611487"/>
                <a:gd name="connsiteY27" fmla="*/ 2990961 h 3245618"/>
                <a:gd name="connsiteX28" fmla="*/ 891644 w 2611487"/>
                <a:gd name="connsiteY28" fmla="*/ 3078835 h 3245618"/>
                <a:gd name="connsiteX29" fmla="*/ 1058525 w 2611487"/>
                <a:gd name="connsiteY29" fmla="*/ 3049085 h 3245618"/>
                <a:gd name="connsiteX30" fmla="*/ 1172308 w 2611487"/>
                <a:gd name="connsiteY30" fmla="*/ 3121885 h 3245618"/>
                <a:gd name="connsiteX31" fmla="*/ 1251315 w 2611487"/>
                <a:gd name="connsiteY31" fmla="*/ 3134791 h 3245618"/>
                <a:gd name="connsiteX32" fmla="*/ 1346479 w 2611487"/>
                <a:gd name="connsiteY32" fmla="*/ 3200400 h 3245618"/>
                <a:gd name="connsiteX33" fmla="*/ 1547446 w 2611487"/>
                <a:gd name="connsiteY33" fmla="*/ 3200400 h 3245618"/>
                <a:gd name="connsiteX34" fmla="*/ 1688123 w 2611487"/>
                <a:gd name="connsiteY34" fmla="*/ 3245618 h 3245618"/>
                <a:gd name="connsiteX35" fmla="*/ 1763486 w 2611487"/>
                <a:gd name="connsiteY35" fmla="*/ 3150159 h 3245618"/>
                <a:gd name="connsiteX36" fmla="*/ 1778558 w 2611487"/>
                <a:gd name="connsiteY36" fmla="*/ 3064748 h 3245618"/>
                <a:gd name="connsiteX37" fmla="*/ 1853921 w 2611487"/>
                <a:gd name="connsiteY37" fmla="*/ 2939143 h 3245618"/>
                <a:gd name="connsiteX38" fmla="*/ 1944356 w 2611487"/>
                <a:gd name="connsiteY38" fmla="*/ 2873829 h 3245618"/>
                <a:gd name="connsiteX39" fmla="*/ 2009670 w 2611487"/>
                <a:gd name="connsiteY39" fmla="*/ 2793442 h 3245618"/>
                <a:gd name="connsiteX40" fmla="*/ 2069961 w 2611487"/>
                <a:gd name="connsiteY40" fmla="*/ 2677886 h 3245618"/>
                <a:gd name="connsiteX41" fmla="*/ 2105130 w 2611487"/>
                <a:gd name="connsiteY41" fmla="*/ 2577403 h 3245618"/>
                <a:gd name="connsiteX42" fmla="*/ 2611487 w 2611487"/>
                <a:gd name="connsiteY42" fmla="*/ 2536421 h 3245618"/>
                <a:gd name="connsiteX43" fmla="*/ 2425397 w 2611487"/>
                <a:gd name="connsiteY43" fmla="*/ 2389735 h 3245618"/>
                <a:gd name="connsiteX44" fmla="*/ 2413969 w 2611487"/>
                <a:gd name="connsiteY44" fmla="*/ 2276346 h 3245618"/>
                <a:gd name="connsiteX45" fmla="*/ 2302452 w 2611487"/>
                <a:gd name="connsiteY45" fmla="*/ 2153992 h 3245618"/>
                <a:gd name="connsiteX46" fmla="*/ 2190541 w 2611487"/>
                <a:gd name="connsiteY46" fmla="*/ 1934308 h 3245618"/>
                <a:gd name="connsiteX47" fmla="*/ 2180492 w 2611487"/>
                <a:gd name="connsiteY47" fmla="*/ 1818752 h 3245618"/>
                <a:gd name="connsiteX48" fmla="*/ 2135275 w 2611487"/>
                <a:gd name="connsiteY48" fmla="*/ 1668027 h 3245618"/>
                <a:gd name="connsiteX49" fmla="*/ 2125226 w 2611487"/>
                <a:gd name="connsiteY49" fmla="*/ 1502229 h 3245618"/>
                <a:gd name="connsiteX50" fmla="*/ 2085033 w 2611487"/>
                <a:gd name="connsiteY50" fmla="*/ 1381649 h 3245618"/>
                <a:gd name="connsiteX51" fmla="*/ 2014695 w 2611487"/>
                <a:gd name="connsiteY51" fmla="*/ 1266093 h 3245618"/>
                <a:gd name="connsiteX52" fmla="*/ 1979525 w 2611487"/>
                <a:gd name="connsiteY52" fmla="*/ 1165609 h 3245618"/>
                <a:gd name="connsiteX53" fmla="*/ 1909187 w 2611487"/>
                <a:gd name="connsiteY53" fmla="*/ 1065126 h 3245618"/>
                <a:gd name="connsiteX54" fmla="*/ 1843873 w 2611487"/>
                <a:gd name="connsiteY54" fmla="*/ 1040005 h 3245618"/>
                <a:gd name="connsiteX55" fmla="*/ 1793631 w 2611487"/>
                <a:gd name="connsiteY55" fmla="*/ 929473 h 3245618"/>
                <a:gd name="connsiteX56" fmla="*/ 1778558 w 2611487"/>
                <a:gd name="connsiteY56" fmla="*/ 839038 h 3245618"/>
                <a:gd name="connsiteX57" fmla="*/ 1743389 w 2611487"/>
                <a:gd name="connsiteY57" fmla="*/ 803869 h 3245618"/>
                <a:gd name="connsiteX58" fmla="*/ 1663002 w 2611487"/>
                <a:gd name="connsiteY58" fmla="*/ 773724 h 3245618"/>
                <a:gd name="connsiteX59" fmla="*/ 1627833 w 2611487"/>
                <a:gd name="connsiteY59" fmla="*/ 743578 h 3245618"/>
                <a:gd name="connsiteX60" fmla="*/ 1582615 w 2611487"/>
                <a:gd name="connsiteY60" fmla="*/ 643095 h 3245618"/>
                <a:gd name="connsiteX61" fmla="*/ 1537398 w 2611487"/>
                <a:gd name="connsiteY61" fmla="*/ 587829 h 3245618"/>
                <a:gd name="connsiteX62" fmla="*/ 1457011 w 2611487"/>
                <a:gd name="connsiteY62" fmla="*/ 527539 h 3245618"/>
                <a:gd name="connsiteX63" fmla="*/ 1421842 w 2611487"/>
                <a:gd name="connsiteY63" fmla="*/ 442128 h 3245618"/>
                <a:gd name="connsiteX64" fmla="*/ 1321358 w 2611487"/>
                <a:gd name="connsiteY64" fmla="*/ 321548 h 3245618"/>
                <a:gd name="connsiteX65" fmla="*/ 1235947 w 2611487"/>
                <a:gd name="connsiteY65" fmla="*/ 236137 h 3245618"/>
                <a:gd name="connsiteX66" fmla="*/ 1235947 w 2611487"/>
                <a:gd name="connsiteY66" fmla="*/ 155750 h 3245618"/>
                <a:gd name="connsiteX67" fmla="*/ 1271117 w 2611487"/>
                <a:gd name="connsiteY67" fmla="*/ 25121 h 3245618"/>
                <a:gd name="connsiteX68" fmla="*/ 1271117 w 2611487"/>
                <a:gd name="connsiteY68" fmla="*/ 10049 h 3245618"/>
                <a:gd name="connsiteX69" fmla="*/ 1180681 w 2611487"/>
                <a:gd name="connsiteY69" fmla="*/ 5025 h 3245618"/>
                <a:gd name="connsiteX70" fmla="*/ 1090246 w 2611487"/>
                <a:gd name="connsiteY70" fmla="*/ 15073 h 3245618"/>
                <a:gd name="connsiteX71" fmla="*/ 1009859 w 2611487"/>
                <a:gd name="connsiteY71" fmla="*/ 15073 h 3245618"/>
                <a:gd name="connsiteX72" fmla="*/ 904352 w 2611487"/>
                <a:gd name="connsiteY72" fmla="*/ 25121 h 3245618"/>
                <a:gd name="connsiteX73" fmla="*/ 798844 w 2611487"/>
                <a:gd name="connsiteY73" fmla="*/ 30146 h 3245618"/>
                <a:gd name="connsiteX74" fmla="*/ 723481 w 2611487"/>
                <a:gd name="connsiteY74" fmla="*/ 15073 h 3245618"/>
                <a:gd name="connsiteX75" fmla="*/ 638070 w 2611487"/>
                <a:gd name="connsiteY75" fmla="*/ 5025 h 3245618"/>
                <a:gd name="connsiteX76" fmla="*/ 532563 w 2611487"/>
                <a:gd name="connsiteY76" fmla="*/ 0 h 3245618"/>
                <a:gd name="connsiteX77" fmla="*/ 427055 w 2611487"/>
                <a:gd name="connsiteY77" fmla="*/ 20097 h 3245618"/>
                <a:gd name="connsiteX78" fmla="*/ 371789 w 2611487"/>
                <a:gd name="connsiteY78" fmla="*/ 30146 h 3245618"/>
                <a:gd name="connsiteX79" fmla="*/ 296426 w 2611487"/>
                <a:gd name="connsiteY79" fmla="*/ 35170 h 3245618"/>
                <a:gd name="connsiteX0" fmla="*/ 296426 w 2705765"/>
                <a:gd name="connsiteY0" fmla="*/ 35170 h 3245618"/>
                <a:gd name="connsiteX1" fmla="*/ 291402 w 2705765"/>
                <a:gd name="connsiteY1" fmla="*/ 95460 h 3245618"/>
                <a:gd name="connsiteX2" fmla="*/ 306475 w 2705765"/>
                <a:gd name="connsiteY2" fmla="*/ 200968 h 3245618"/>
                <a:gd name="connsiteX3" fmla="*/ 351692 w 2705765"/>
                <a:gd name="connsiteY3" fmla="*/ 296427 h 3245618"/>
                <a:gd name="connsiteX4" fmla="*/ 391886 w 2705765"/>
                <a:gd name="connsiteY4" fmla="*/ 406959 h 3245618"/>
                <a:gd name="connsiteX5" fmla="*/ 422031 w 2705765"/>
                <a:gd name="connsiteY5" fmla="*/ 507442 h 3245618"/>
                <a:gd name="connsiteX6" fmla="*/ 467248 w 2705765"/>
                <a:gd name="connsiteY6" fmla="*/ 587829 h 3245618"/>
                <a:gd name="connsiteX7" fmla="*/ 562708 w 2705765"/>
                <a:gd name="connsiteY7" fmla="*/ 753627 h 3245618"/>
                <a:gd name="connsiteX8" fmla="*/ 577780 w 2705765"/>
                <a:gd name="connsiteY8" fmla="*/ 1019908 h 3245618"/>
                <a:gd name="connsiteX9" fmla="*/ 698361 w 2705765"/>
                <a:gd name="connsiteY9" fmla="*/ 1341455 h 3245618"/>
                <a:gd name="connsiteX10" fmla="*/ 788796 w 2705765"/>
                <a:gd name="connsiteY10" fmla="*/ 1441939 h 3245618"/>
                <a:gd name="connsiteX11" fmla="*/ 813917 w 2705765"/>
                <a:gd name="connsiteY11" fmla="*/ 1627833 h 3245618"/>
                <a:gd name="connsiteX12" fmla="*/ 828989 w 2705765"/>
                <a:gd name="connsiteY12" fmla="*/ 1738365 h 3245618"/>
                <a:gd name="connsiteX13" fmla="*/ 803868 w 2705765"/>
                <a:gd name="connsiteY13" fmla="*/ 1944357 h 3245618"/>
                <a:gd name="connsiteX14" fmla="*/ 708409 w 2705765"/>
                <a:gd name="connsiteY14" fmla="*/ 2095082 h 3245618"/>
                <a:gd name="connsiteX15" fmla="*/ 557684 w 2705765"/>
                <a:gd name="connsiteY15" fmla="*/ 2260880 h 3245618"/>
                <a:gd name="connsiteX16" fmla="*/ 381837 w 2705765"/>
                <a:gd name="connsiteY16" fmla="*/ 2451798 h 3245618"/>
                <a:gd name="connsiteX17" fmla="*/ 200967 w 2705765"/>
                <a:gd name="connsiteY17" fmla="*/ 2587451 h 3245618"/>
                <a:gd name="connsiteX18" fmla="*/ 50242 w 2705765"/>
                <a:gd name="connsiteY18" fmla="*/ 2667838 h 3245618"/>
                <a:gd name="connsiteX19" fmla="*/ 15073 w 2705765"/>
                <a:gd name="connsiteY19" fmla="*/ 2697983 h 3245618"/>
                <a:gd name="connsiteX20" fmla="*/ 0 w 2705765"/>
                <a:gd name="connsiteY20" fmla="*/ 2713055 h 3245618"/>
                <a:gd name="connsiteX21" fmla="*/ 55856 w 2705765"/>
                <a:gd name="connsiteY21" fmla="*/ 2806445 h 3245618"/>
                <a:gd name="connsiteX22" fmla="*/ 150825 w 2705765"/>
                <a:gd name="connsiteY22" fmla="*/ 2834128 h 3245618"/>
                <a:gd name="connsiteX23" fmla="*/ 134668 w 2705765"/>
                <a:gd name="connsiteY23" fmla="*/ 2877572 h 3245618"/>
                <a:gd name="connsiteX24" fmla="*/ 216926 w 2705765"/>
                <a:gd name="connsiteY24" fmla="*/ 2900920 h 3245618"/>
                <a:gd name="connsiteX25" fmla="*/ 356520 w 2705765"/>
                <a:gd name="connsiteY25" fmla="*/ 2885158 h 3245618"/>
                <a:gd name="connsiteX26" fmla="*/ 467445 w 2705765"/>
                <a:gd name="connsiteY26" fmla="*/ 2948994 h 3245618"/>
                <a:gd name="connsiteX27" fmla="*/ 704961 w 2705765"/>
                <a:gd name="connsiteY27" fmla="*/ 2990961 h 3245618"/>
                <a:gd name="connsiteX28" fmla="*/ 891644 w 2705765"/>
                <a:gd name="connsiteY28" fmla="*/ 3078835 h 3245618"/>
                <a:gd name="connsiteX29" fmla="*/ 1058525 w 2705765"/>
                <a:gd name="connsiteY29" fmla="*/ 3049085 h 3245618"/>
                <a:gd name="connsiteX30" fmla="*/ 1172308 w 2705765"/>
                <a:gd name="connsiteY30" fmla="*/ 3121885 h 3245618"/>
                <a:gd name="connsiteX31" fmla="*/ 1251315 w 2705765"/>
                <a:gd name="connsiteY31" fmla="*/ 3134791 h 3245618"/>
                <a:gd name="connsiteX32" fmla="*/ 1346479 w 2705765"/>
                <a:gd name="connsiteY32" fmla="*/ 3200400 h 3245618"/>
                <a:gd name="connsiteX33" fmla="*/ 1547446 w 2705765"/>
                <a:gd name="connsiteY33" fmla="*/ 3200400 h 3245618"/>
                <a:gd name="connsiteX34" fmla="*/ 1688123 w 2705765"/>
                <a:gd name="connsiteY34" fmla="*/ 3245618 h 3245618"/>
                <a:gd name="connsiteX35" fmla="*/ 1763486 w 2705765"/>
                <a:gd name="connsiteY35" fmla="*/ 3150159 h 3245618"/>
                <a:gd name="connsiteX36" fmla="*/ 1778558 w 2705765"/>
                <a:gd name="connsiteY36" fmla="*/ 3064748 h 3245618"/>
                <a:gd name="connsiteX37" fmla="*/ 1853921 w 2705765"/>
                <a:gd name="connsiteY37" fmla="*/ 2939143 h 3245618"/>
                <a:gd name="connsiteX38" fmla="*/ 1944356 w 2705765"/>
                <a:gd name="connsiteY38" fmla="*/ 2873829 h 3245618"/>
                <a:gd name="connsiteX39" fmla="*/ 2009670 w 2705765"/>
                <a:gd name="connsiteY39" fmla="*/ 2793442 h 3245618"/>
                <a:gd name="connsiteX40" fmla="*/ 2069961 w 2705765"/>
                <a:gd name="connsiteY40" fmla="*/ 2677886 h 3245618"/>
                <a:gd name="connsiteX41" fmla="*/ 2705765 w 2705765"/>
                <a:gd name="connsiteY41" fmla="*/ 2631192 h 3245618"/>
                <a:gd name="connsiteX42" fmla="*/ 2611487 w 2705765"/>
                <a:gd name="connsiteY42" fmla="*/ 2536421 h 3245618"/>
                <a:gd name="connsiteX43" fmla="*/ 2425397 w 2705765"/>
                <a:gd name="connsiteY43" fmla="*/ 2389735 h 3245618"/>
                <a:gd name="connsiteX44" fmla="*/ 2413969 w 2705765"/>
                <a:gd name="connsiteY44" fmla="*/ 2276346 h 3245618"/>
                <a:gd name="connsiteX45" fmla="*/ 2302452 w 2705765"/>
                <a:gd name="connsiteY45" fmla="*/ 2153992 h 3245618"/>
                <a:gd name="connsiteX46" fmla="*/ 2190541 w 2705765"/>
                <a:gd name="connsiteY46" fmla="*/ 1934308 h 3245618"/>
                <a:gd name="connsiteX47" fmla="*/ 2180492 w 2705765"/>
                <a:gd name="connsiteY47" fmla="*/ 1818752 h 3245618"/>
                <a:gd name="connsiteX48" fmla="*/ 2135275 w 2705765"/>
                <a:gd name="connsiteY48" fmla="*/ 1668027 h 3245618"/>
                <a:gd name="connsiteX49" fmla="*/ 2125226 w 2705765"/>
                <a:gd name="connsiteY49" fmla="*/ 1502229 h 3245618"/>
                <a:gd name="connsiteX50" fmla="*/ 2085033 w 2705765"/>
                <a:gd name="connsiteY50" fmla="*/ 1381649 h 3245618"/>
                <a:gd name="connsiteX51" fmla="*/ 2014695 w 2705765"/>
                <a:gd name="connsiteY51" fmla="*/ 1266093 h 3245618"/>
                <a:gd name="connsiteX52" fmla="*/ 1979525 w 2705765"/>
                <a:gd name="connsiteY52" fmla="*/ 1165609 h 3245618"/>
                <a:gd name="connsiteX53" fmla="*/ 1909187 w 2705765"/>
                <a:gd name="connsiteY53" fmla="*/ 1065126 h 3245618"/>
                <a:gd name="connsiteX54" fmla="*/ 1843873 w 2705765"/>
                <a:gd name="connsiteY54" fmla="*/ 1040005 h 3245618"/>
                <a:gd name="connsiteX55" fmla="*/ 1793631 w 2705765"/>
                <a:gd name="connsiteY55" fmla="*/ 929473 h 3245618"/>
                <a:gd name="connsiteX56" fmla="*/ 1778558 w 2705765"/>
                <a:gd name="connsiteY56" fmla="*/ 839038 h 3245618"/>
                <a:gd name="connsiteX57" fmla="*/ 1743389 w 2705765"/>
                <a:gd name="connsiteY57" fmla="*/ 803869 h 3245618"/>
                <a:gd name="connsiteX58" fmla="*/ 1663002 w 2705765"/>
                <a:gd name="connsiteY58" fmla="*/ 773724 h 3245618"/>
                <a:gd name="connsiteX59" fmla="*/ 1627833 w 2705765"/>
                <a:gd name="connsiteY59" fmla="*/ 743578 h 3245618"/>
                <a:gd name="connsiteX60" fmla="*/ 1582615 w 2705765"/>
                <a:gd name="connsiteY60" fmla="*/ 643095 h 3245618"/>
                <a:gd name="connsiteX61" fmla="*/ 1537398 w 2705765"/>
                <a:gd name="connsiteY61" fmla="*/ 587829 h 3245618"/>
                <a:gd name="connsiteX62" fmla="*/ 1457011 w 2705765"/>
                <a:gd name="connsiteY62" fmla="*/ 527539 h 3245618"/>
                <a:gd name="connsiteX63" fmla="*/ 1421842 w 2705765"/>
                <a:gd name="connsiteY63" fmla="*/ 442128 h 3245618"/>
                <a:gd name="connsiteX64" fmla="*/ 1321358 w 2705765"/>
                <a:gd name="connsiteY64" fmla="*/ 321548 h 3245618"/>
                <a:gd name="connsiteX65" fmla="*/ 1235947 w 2705765"/>
                <a:gd name="connsiteY65" fmla="*/ 236137 h 3245618"/>
                <a:gd name="connsiteX66" fmla="*/ 1235947 w 2705765"/>
                <a:gd name="connsiteY66" fmla="*/ 155750 h 3245618"/>
                <a:gd name="connsiteX67" fmla="*/ 1271117 w 2705765"/>
                <a:gd name="connsiteY67" fmla="*/ 25121 h 3245618"/>
                <a:gd name="connsiteX68" fmla="*/ 1271117 w 2705765"/>
                <a:gd name="connsiteY68" fmla="*/ 10049 h 3245618"/>
                <a:gd name="connsiteX69" fmla="*/ 1180681 w 2705765"/>
                <a:gd name="connsiteY69" fmla="*/ 5025 h 3245618"/>
                <a:gd name="connsiteX70" fmla="*/ 1090246 w 2705765"/>
                <a:gd name="connsiteY70" fmla="*/ 15073 h 3245618"/>
                <a:gd name="connsiteX71" fmla="*/ 1009859 w 2705765"/>
                <a:gd name="connsiteY71" fmla="*/ 15073 h 3245618"/>
                <a:gd name="connsiteX72" fmla="*/ 904352 w 2705765"/>
                <a:gd name="connsiteY72" fmla="*/ 25121 h 3245618"/>
                <a:gd name="connsiteX73" fmla="*/ 798844 w 2705765"/>
                <a:gd name="connsiteY73" fmla="*/ 30146 h 3245618"/>
                <a:gd name="connsiteX74" fmla="*/ 723481 w 2705765"/>
                <a:gd name="connsiteY74" fmla="*/ 15073 h 3245618"/>
                <a:gd name="connsiteX75" fmla="*/ 638070 w 2705765"/>
                <a:gd name="connsiteY75" fmla="*/ 5025 h 3245618"/>
                <a:gd name="connsiteX76" fmla="*/ 532563 w 2705765"/>
                <a:gd name="connsiteY76" fmla="*/ 0 h 3245618"/>
                <a:gd name="connsiteX77" fmla="*/ 427055 w 2705765"/>
                <a:gd name="connsiteY77" fmla="*/ 20097 h 3245618"/>
                <a:gd name="connsiteX78" fmla="*/ 371789 w 2705765"/>
                <a:gd name="connsiteY78" fmla="*/ 30146 h 3245618"/>
                <a:gd name="connsiteX79" fmla="*/ 296426 w 2705765"/>
                <a:gd name="connsiteY79" fmla="*/ 35170 h 3245618"/>
                <a:gd name="connsiteX0" fmla="*/ 296426 w 2733349"/>
                <a:gd name="connsiteY0" fmla="*/ 35170 h 3245618"/>
                <a:gd name="connsiteX1" fmla="*/ 291402 w 2733349"/>
                <a:gd name="connsiteY1" fmla="*/ 95460 h 3245618"/>
                <a:gd name="connsiteX2" fmla="*/ 306475 w 2733349"/>
                <a:gd name="connsiteY2" fmla="*/ 200968 h 3245618"/>
                <a:gd name="connsiteX3" fmla="*/ 351692 w 2733349"/>
                <a:gd name="connsiteY3" fmla="*/ 296427 h 3245618"/>
                <a:gd name="connsiteX4" fmla="*/ 391886 w 2733349"/>
                <a:gd name="connsiteY4" fmla="*/ 406959 h 3245618"/>
                <a:gd name="connsiteX5" fmla="*/ 422031 w 2733349"/>
                <a:gd name="connsiteY5" fmla="*/ 507442 h 3245618"/>
                <a:gd name="connsiteX6" fmla="*/ 467248 w 2733349"/>
                <a:gd name="connsiteY6" fmla="*/ 587829 h 3245618"/>
                <a:gd name="connsiteX7" fmla="*/ 562708 w 2733349"/>
                <a:gd name="connsiteY7" fmla="*/ 753627 h 3245618"/>
                <a:gd name="connsiteX8" fmla="*/ 577780 w 2733349"/>
                <a:gd name="connsiteY8" fmla="*/ 1019908 h 3245618"/>
                <a:gd name="connsiteX9" fmla="*/ 698361 w 2733349"/>
                <a:gd name="connsiteY9" fmla="*/ 1341455 h 3245618"/>
                <a:gd name="connsiteX10" fmla="*/ 788796 w 2733349"/>
                <a:gd name="connsiteY10" fmla="*/ 1441939 h 3245618"/>
                <a:gd name="connsiteX11" fmla="*/ 813917 w 2733349"/>
                <a:gd name="connsiteY11" fmla="*/ 1627833 h 3245618"/>
                <a:gd name="connsiteX12" fmla="*/ 828989 w 2733349"/>
                <a:gd name="connsiteY12" fmla="*/ 1738365 h 3245618"/>
                <a:gd name="connsiteX13" fmla="*/ 803868 w 2733349"/>
                <a:gd name="connsiteY13" fmla="*/ 1944357 h 3245618"/>
                <a:gd name="connsiteX14" fmla="*/ 708409 w 2733349"/>
                <a:gd name="connsiteY14" fmla="*/ 2095082 h 3245618"/>
                <a:gd name="connsiteX15" fmla="*/ 557684 w 2733349"/>
                <a:gd name="connsiteY15" fmla="*/ 2260880 h 3245618"/>
                <a:gd name="connsiteX16" fmla="*/ 381837 w 2733349"/>
                <a:gd name="connsiteY16" fmla="*/ 2451798 h 3245618"/>
                <a:gd name="connsiteX17" fmla="*/ 200967 w 2733349"/>
                <a:gd name="connsiteY17" fmla="*/ 2587451 h 3245618"/>
                <a:gd name="connsiteX18" fmla="*/ 50242 w 2733349"/>
                <a:gd name="connsiteY18" fmla="*/ 2667838 h 3245618"/>
                <a:gd name="connsiteX19" fmla="*/ 15073 w 2733349"/>
                <a:gd name="connsiteY19" fmla="*/ 2697983 h 3245618"/>
                <a:gd name="connsiteX20" fmla="*/ 0 w 2733349"/>
                <a:gd name="connsiteY20" fmla="*/ 2713055 h 3245618"/>
                <a:gd name="connsiteX21" fmla="*/ 55856 w 2733349"/>
                <a:gd name="connsiteY21" fmla="*/ 2806445 h 3245618"/>
                <a:gd name="connsiteX22" fmla="*/ 150825 w 2733349"/>
                <a:gd name="connsiteY22" fmla="*/ 2834128 h 3245618"/>
                <a:gd name="connsiteX23" fmla="*/ 134668 w 2733349"/>
                <a:gd name="connsiteY23" fmla="*/ 2877572 h 3245618"/>
                <a:gd name="connsiteX24" fmla="*/ 216926 w 2733349"/>
                <a:gd name="connsiteY24" fmla="*/ 2900920 h 3245618"/>
                <a:gd name="connsiteX25" fmla="*/ 356520 w 2733349"/>
                <a:gd name="connsiteY25" fmla="*/ 2885158 h 3245618"/>
                <a:gd name="connsiteX26" fmla="*/ 467445 w 2733349"/>
                <a:gd name="connsiteY26" fmla="*/ 2948994 h 3245618"/>
                <a:gd name="connsiteX27" fmla="*/ 704961 w 2733349"/>
                <a:gd name="connsiteY27" fmla="*/ 2990961 h 3245618"/>
                <a:gd name="connsiteX28" fmla="*/ 891644 w 2733349"/>
                <a:gd name="connsiteY28" fmla="*/ 3078835 h 3245618"/>
                <a:gd name="connsiteX29" fmla="*/ 1058525 w 2733349"/>
                <a:gd name="connsiteY29" fmla="*/ 3049085 h 3245618"/>
                <a:gd name="connsiteX30" fmla="*/ 1172308 w 2733349"/>
                <a:gd name="connsiteY30" fmla="*/ 3121885 h 3245618"/>
                <a:gd name="connsiteX31" fmla="*/ 1251315 w 2733349"/>
                <a:gd name="connsiteY31" fmla="*/ 3134791 h 3245618"/>
                <a:gd name="connsiteX32" fmla="*/ 1346479 w 2733349"/>
                <a:gd name="connsiteY32" fmla="*/ 3200400 h 3245618"/>
                <a:gd name="connsiteX33" fmla="*/ 1547446 w 2733349"/>
                <a:gd name="connsiteY33" fmla="*/ 3200400 h 3245618"/>
                <a:gd name="connsiteX34" fmla="*/ 1688123 w 2733349"/>
                <a:gd name="connsiteY34" fmla="*/ 3245618 h 3245618"/>
                <a:gd name="connsiteX35" fmla="*/ 1763486 w 2733349"/>
                <a:gd name="connsiteY35" fmla="*/ 3150159 h 3245618"/>
                <a:gd name="connsiteX36" fmla="*/ 1778558 w 2733349"/>
                <a:gd name="connsiteY36" fmla="*/ 3064748 h 3245618"/>
                <a:gd name="connsiteX37" fmla="*/ 1853921 w 2733349"/>
                <a:gd name="connsiteY37" fmla="*/ 2939143 h 3245618"/>
                <a:gd name="connsiteX38" fmla="*/ 1944356 w 2733349"/>
                <a:gd name="connsiteY38" fmla="*/ 2873829 h 3245618"/>
                <a:gd name="connsiteX39" fmla="*/ 2009670 w 2733349"/>
                <a:gd name="connsiteY39" fmla="*/ 2793442 h 3245618"/>
                <a:gd name="connsiteX40" fmla="*/ 2733349 w 2733349"/>
                <a:gd name="connsiteY40" fmla="*/ 2677886 h 3245618"/>
                <a:gd name="connsiteX41" fmla="*/ 2705765 w 2733349"/>
                <a:gd name="connsiteY41" fmla="*/ 2631192 h 3245618"/>
                <a:gd name="connsiteX42" fmla="*/ 2611487 w 2733349"/>
                <a:gd name="connsiteY42" fmla="*/ 2536421 h 3245618"/>
                <a:gd name="connsiteX43" fmla="*/ 2425397 w 2733349"/>
                <a:gd name="connsiteY43" fmla="*/ 2389735 h 3245618"/>
                <a:gd name="connsiteX44" fmla="*/ 2413969 w 2733349"/>
                <a:gd name="connsiteY44" fmla="*/ 2276346 h 3245618"/>
                <a:gd name="connsiteX45" fmla="*/ 2302452 w 2733349"/>
                <a:gd name="connsiteY45" fmla="*/ 2153992 h 3245618"/>
                <a:gd name="connsiteX46" fmla="*/ 2190541 w 2733349"/>
                <a:gd name="connsiteY46" fmla="*/ 1934308 h 3245618"/>
                <a:gd name="connsiteX47" fmla="*/ 2180492 w 2733349"/>
                <a:gd name="connsiteY47" fmla="*/ 1818752 h 3245618"/>
                <a:gd name="connsiteX48" fmla="*/ 2135275 w 2733349"/>
                <a:gd name="connsiteY48" fmla="*/ 1668027 h 3245618"/>
                <a:gd name="connsiteX49" fmla="*/ 2125226 w 2733349"/>
                <a:gd name="connsiteY49" fmla="*/ 1502229 h 3245618"/>
                <a:gd name="connsiteX50" fmla="*/ 2085033 w 2733349"/>
                <a:gd name="connsiteY50" fmla="*/ 1381649 h 3245618"/>
                <a:gd name="connsiteX51" fmla="*/ 2014695 w 2733349"/>
                <a:gd name="connsiteY51" fmla="*/ 1266093 h 3245618"/>
                <a:gd name="connsiteX52" fmla="*/ 1979525 w 2733349"/>
                <a:gd name="connsiteY52" fmla="*/ 1165609 h 3245618"/>
                <a:gd name="connsiteX53" fmla="*/ 1909187 w 2733349"/>
                <a:gd name="connsiteY53" fmla="*/ 1065126 h 3245618"/>
                <a:gd name="connsiteX54" fmla="*/ 1843873 w 2733349"/>
                <a:gd name="connsiteY54" fmla="*/ 1040005 h 3245618"/>
                <a:gd name="connsiteX55" fmla="*/ 1793631 w 2733349"/>
                <a:gd name="connsiteY55" fmla="*/ 929473 h 3245618"/>
                <a:gd name="connsiteX56" fmla="*/ 1778558 w 2733349"/>
                <a:gd name="connsiteY56" fmla="*/ 839038 h 3245618"/>
                <a:gd name="connsiteX57" fmla="*/ 1743389 w 2733349"/>
                <a:gd name="connsiteY57" fmla="*/ 803869 h 3245618"/>
                <a:gd name="connsiteX58" fmla="*/ 1663002 w 2733349"/>
                <a:gd name="connsiteY58" fmla="*/ 773724 h 3245618"/>
                <a:gd name="connsiteX59" fmla="*/ 1627833 w 2733349"/>
                <a:gd name="connsiteY59" fmla="*/ 743578 h 3245618"/>
                <a:gd name="connsiteX60" fmla="*/ 1582615 w 2733349"/>
                <a:gd name="connsiteY60" fmla="*/ 643095 h 3245618"/>
                <a:gd name="connsiteX61" fmla="*/ 1537398 w 2733349"/>
                <a:gd name="connsiteY61" fmla="*/ 587829 h 3245618"/>
                <a:gd name="connsiteX62" fmla="*/ 1457011 w 2733349"/>
                <a:gd name="connsiteY62" fmla="*/ 527539 h 3245618"/>
                <a:gd name="connsiteX63" fmla="*/ 1421842 w 2733349"/>
                <a:gd name="connsiteY63" fmla="*/ 442128 h 3245618"/>
                <a:gd name="connsiteX64" fmla="*/ 1321358 w 2733349"/>
                <a:gd name="connsiteY64" fmla="*/ 321548 h 3245618"/>
                <a:gd name="connsiteX65" fmla="*/ 1235947 w 2733349"/>
                <a:gd name="connsiteY65" fmla="*/ 236137 h 3245618"/>
                <a:gd name="connsiteX66" fmla="*/ 1235947 w 2733349"/>
                <a:gd name="connsiteY66" fmla="*/ 155750 h 3245618"/>
                <a:gd name="connsiteX67" fmla="*/ 1271117 w 2733349"/>
                <a:gd name="connsiteY67" fmla="*/ 25121 h 3245618"/>
                <a:gd name="connsiteX68" fmla="*/ 1271117 w 2733349"/>
                <a:gd name="connsiteY68" fmla="*/ 10049 h 3245618"/>
                <a:gd name="connsiteX69" fmla="*/ 1180681 w 2733349"/>
                <a:gd name="connsiteY69" fmla="*/ 5025 h 3245618"/>
                <a:gd name="connsiteX70" fmla="*/ 1090246 w 2733349"/>
                <a:gd name="connsiteY70" fmla="*/ 15073 h 3245618"/>
                <a:gd name="connsiteX71" fmla="*/ 1009859 w 2733349"/>
                <a:gd name="connsiteY71" fmla="*/ 15073 h 3245618"/>
                <a:gd name="connsiteX72" fmla="*/ 904352 w 2733349"/>
                <a:gd name="connsiteY72" fmla="*/ 25121 h 3245618"/>
                <a:gd name="connsiteX73" fmla="*/ 798844 w 2733349"/>
                <a:gd name="connsiteY73" fmla="*/ 30146 h 3245618"/>
                <a:gd name="connsiteX74" fmla="*/ 723481 w 2733349"/>
                <a:gd name="connsiteY74" fmla="*/ 15073 h 3245618"/>
                <a:gd name="connsiteX75" fmla="*/ 638070 w 2733349"/>
                <a:gd name="connsiteY75" fmla="*/ 5025 h 3245618"/>
                <a:gd name="connsiteX76" fmla="*/ 532563 w 2733349"/>
                <a:gd name="connsiteY76" fmla="*/ 0 h 3245618"/>
                <a:gd name="connsiteX77" fmla="*/ 427055 w 2733349"/>
                <a:gd name="connsiteY77" fmla="*/ 20097 h 3245618"/>
                <a:gd name="connsiteX78" fmla="*/ 371789 w 2733349"/>
                <a:gd name="connsiteY78" fmla="*/ 30146 h 3245618"/>
                <a:gd name="connsiteX79" fmla="*/ 296426 w 2733349"/>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1944356 w 2807528"/>
                <a:gd name="connsiteY38" fmla="*/ 2873829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2804968 w 2807528"/>
                <a:gd name="connsiteY38" fmla="*/ 2864865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75898"/>
                <a:gd name="connsiteY0" fmla="*/ 35170 h 3245618"/>
                <a:gd name="connsiteX1" fmla="*/ 291402 w 2875898"/>
                <a:gd name="connsiteY1" fmla="*/ 95460 h 3245618"/>
                <a:gd name="connsiteX2" fmla="*/ 306475 w 2875898"/>
                <a:gd name="connsiteY2" fmla="*/ 200968 h 3245618"/>
                <a:gd name="connsiteX3" fmla="*/ 351692 w 2875898"/>
                <a:gd name="connsiteY3" fmla="*/ 296427 h 3245618"/>
                <a:gd name="connsiteX4" fmla="*/ 391886 w 2875898"/>
                <a:gd name="connsiteY4" fmla="*/ 406959 h 3245618"/>
                <a:gd name="connsiteX5" fmla="*/ 422031 w 2875898"/>
                <a:gd name="connsiteY5" fmla="*/ 507442 h 3245618"/>
                <a:gd name="connsiteX6" fmla="*/ 467248 w 2875898"/>
                <a:gd name="connsiteY6" fmla="*/ 587829 h 3245618"/>
                <a:gd name="connsiteX7" fmla="*/ 562708 w 2875898"/>
                <a:gd name="connsiteY7" fmla="*/ 753627 h 3245618"/>
                <a:gd name="connsiteX8" fmla="*/ 577780 w 2875898"/>
                <a:gd name="connsiteY8" fmla="*/ 1019908 h 3245618"/>
                <a:gd name="connsiteX9" fmla="*/ 698361 w 2875898"/>
                <a:gd name="connsiteY9" fmla="*/ 1341455 h 3245618"/>
                <a:gd name="connsiteX10" fmla="*/ 788796 w 2875898"/>
                <a:gd name="connsiteY10" fmla="*/ 1441939 h 3245618"/>
                <a:gd name="connsiteX11" fmla="*/ 813917 w 2875898"/>
                <a:gd name="connsiteY11" fmla="*/ 1627833 h 3245618"/>
                <a:gd name="connsiteX12" fmla="*/ 828989 w 2875898"/>
                <a:gd name="connsiteY12" fmla="*/ 1738365 h 3245618"/>
                <a:gd name="connsiteX13" fmla="*/ 803868 w 2875898"/>
                <a:gd name="connsiteY13" fmla="*/ 1944357 h 3245618"/>
                <a:gd name="connsiteX14" fmla="*/ 708409 w 2875898"/>
                <a:gd name="connsiteY14" fmla="*/ 2095082 h 3245618"/>
                <a:gd name="connsiteX15" fmla="*/ 557684 w 2875898"/>
                <a:gd name="connsiteY15" fmla="*/ 2260880 h 3245618"/>
                <a:gd name="connsiteX16" fmla="*/ 381837 w 2875898"/>
                <a:gd name="connsiteY16" fmla="*/ 2451798 h 3245618"/>
                <a:gd name="connsiteX17" fmla="*/ 200967 w 2875898"/>
                <a:gd name="connsiteY17" fmla="*/ 2587451 h 3245618"/>
                <a:gd name="connsiteX18" fmla="*/ 50242 w 2875898"/>
                <a:gd name="connsiteY18" fmla="*/ 2667838 h 3245618"/>
                <a:gd name="connsiteX19" fmla="*/ 15073 w 2875898"/>
                <a:gd name="connsiteY19" fmla="*/ 2697983 h 3245618"/>
                <a:gd name="connsiteX20" fmla="*/ 0 w 2875898"/>
                <a:gd name="connsiteY20" fmla="*/ 2713055 h 3245618"/>
                <a:gd name="connsiteX21" fmla="*/ 55856 w 2875898"/>
                <a:gd name="connsiteY21" fmla="*/ 2806445 h 3245618"/>
                <a:gd name="connsiteX22" fmla="*/ 150825 w 2875898"/>
                <a:gd name="connsiteY22" fmla="*/ 2834128 h 3245618"/>
                <a:gd name="connsiteX23" fmla="*/ 134668 w 2875898"/>
                <a:gd name="connsiteY23" fmla="*/ 2877572 h 3245618"/>
                <a:gd name="connsiteX24" fmla="*/ 216926 w 2875898"/>
                <a:gd name="connsiteY24" fmla="*/ 2900920 h 3245618"/>
                <a:gd name="connsiteX25" fmla="*/ 356520 w 2875898"/>
                <a:gd name="connsiteY25" fmla="*/ 2885158 h 3245618"/>
                <a:gd name="connsiteX26" fmla="*/ 467445 w 2875898"/>
                <a:gd name="connsiteY26" fmla="*/ 2948994 h 3245618"/>
                <a:gd name="connsiteX27" fmla="*/ 704961 w 2875898"/>
                <a:gd name="connsiteY27" fmla="*/ 2990961 h 3245618"/>
                <a:gd name="connsiteX28" fmla="*/ 891644 w 2875898"/>
                <a:gd name="connsiteY28" fmla="*/ 3078835 h 3245618"/>
                <a:gd name="connsiteX29" fmla="*/ 1058525 w 2875898"/>
                <a:gd name="connsiteY29" fmla="*/ 3049085 h 3245618"/>
                <a:gd name="connsiteX30" fmla="*/ 1172308 w 2875898"/>
                <a:gd name="connsiteY30" fmla="*/ 3121885 h 3245618"/>
                <a:gd name="connsiteX31" fmla="*/ 1251315 w 2875898"/>
                <a:gd name="connsiteY31" fmla="*/ 3134791 h 3245618"/>
                <a:gd name="connsiteX32" fmla="*/ 1346479 w 2875898"/>
                <a:gd name="connsiteY32" fmla="*/ 3200400 h 3245618"/>
                <a:gd name="connsiteX33" fmla="*/ 1547446 w 2875898"/>
                <a:gd name="connsiteY33" fmla="*/ 3200400 h 3245618"/>
                <a:gd name="connsiteX34" fmla="*/ 1688123 w 2875898"/>
                <a:gd name="connsiteY34" fmla="*/ 3245618 h 3245618"/>
                <a:gd name="connsiteX35" fmla="*/ 1763486 w 2875898"/>
                <a:gd name="connsiteY35" fmla="*/ 3150159 h 3245618"/>
                <a:gd name="connsiteX36" fmla="*/ 1778558 w 2875898"/>
                <a:gd name="connsiteY36" fmla="*/ 3064748 h 3245618"/>
                <a:gd name="connsiteX37" fmla="*/ 2875898 w 2875898"/>
                <a:gd name="connsiteY37" fmla="*/ 2966037 h 3245618"/>
                <a:gd name="connsiteX38" fmla="*/ 2804968 w 2875898"/>
                <a:gd name="connsiteY38" fmla="*/ 2864865 h 3245618"/>
                <a:gd name="connsiteX39" fmla="*/ 2807528 w 2875898"/>
                <a:gd name="connsiteY39" fmla="*/ 2766547 h 3245618"/>
                <a:gd name="connsiteX40" fmla="*/ 2733349 w 2875898"/>
                <a:gd name="connsiteY40" fmla="*/ 2677886 h 3245618"/>
                <a:gd name="connsiteX41" fmla="*/ 2705765 w 2875898"/>
                <a:gd name="connsiteY41" fmla="*/ 2631192 h 3245618"/>
                <a:gd name="connsiteX42" fmla="*/ 2611487 w 2875898"/>
                <a:gd name="connsiteY42" fmla="*/ 2536421 h 3245618"/>
                <a:gd name="connsiteX43" fmla="*/ 2425397 w 2875898"/>
                <a:gd name="connsiteY43" fmla="*/ 2389735 h 3245618"/>
                <a:gd name="connsiteX44" fmla="*/ 2413969 w 2875898"/>
                <a:gd name="connsiteY44" fmla="*/ 2276346 h 3245618"/>
                <a:gd name="connsiteX45" fmla="*/ 2302452 w 2875898"/>
                <a:gd name="connsiteY45" fmla="*/ 2153992 h 3245618"/>
                <a:gd name="connsiteX46" fmla="*/ 2190541 w 2875898"/>
                <a:gd name="connsiteY46" fmla="*/ 1934308 h 3245618"/>
                <a:gd name="connsiteX47" fmla="*/ 2180492 w 2875898"/>
                <a:gd name="connsiteY47" fmla="*/ 1818752 h 3245618"/>
                <a:gd name="connsiteX48" fmla="*/ 2135275 w 2875898"/>
                <a:gd name="connsiteY48" fmla="*/ 1668027 h 3245618"/>
                <a:gd name="connsiteX49" fmla="*/ 2125226 w 2875898"/>
                <a:gd name="connsiteY49" fmla="*/ 1502229 h 3245618"/>
                <a:gd name="connsiteX50" fmla="*/ 2085033 w 2875898"/>
                <a:gd name="connsiteY50" fmla="*/ 1381649 h 3245618"/>
                <a:gd name="connsiteX51" fmla="*/ 2014695 w 2875898"/>
                <a:gd name="connsiteY51" fmla="*/ 1266093 h 3245618"/>
                <a:gd name="connsiteX52" fmla="*/ 1979525 w 2875898"/>
                <a:gd name="connsiteY52" fmla="*/ 1165609 h 3245618"/>
                <a:gd name="connsiteX53" fmla="*/ 1909187 w 2875898"/>
                <a:gd name="connsiteY53" fmla="*/ 1065126 h 3245618"/>
                <a:gd name="connsiteX54" fmla="*/ 1843873 w 2875898"/>
                <a:gd name="connsiteY54" fmla="*/ 1040005 h 3245618"/>
                <a:gd name="connsiteX55" fmla="*/ 1793631 w 2875898"/>
                <a:gd name="connsiteY55" fmla="*/ 929473 h 3245618"/>
                <a:gd name="connsiteX56" fmla="*/ 1778558 w 2875898"/>
                <a:gd name="connsiteY56" fmla="*/ 839038 h 3245618"/>
                <a:gd name="connsiteX57" fmla="*/ 1743389 w 2875898"/>
                <a:gd name="connsiteY57" fmla="*/ 803869 h 3245618"/>
                <a:gd name="connsiteX58" fmla="*/ 1663002 w 2875898"/>
                <a:gd name="connsiteY58" fmla="*/ 773724 h 3245618"/>
                <a:gd name="connsiteX59" fmla="*/ 1627833 w 2875898"/>
                <a:gd name="connsiteY59" fmla="*/ 743578 h 3245618"/>
                <a:gd name="connsiteX60" fmla="*/ 1582615 w 2875898"/>
                <a:gd name="connsiteY60" fmla="*/ 643095 h 3245618"/>
                <a:gd name="connsiteX61" fmla="*/ 1537398 w 2875898"/>
                <a:gd name="connsiteY61" fmla="*/ 587829 h 3245618"/>
                <a:gd name="connsiteX62" fmla="*/ 1457011 w 2875898"/>
                <a:gd name="connsiteY62" fmla="*/ 527539 h 3245618"/>
                <a:gd name="connsiteX63" fmla="*/ 1421842 w 2875898"/>
                <a:gd name="connsiteY63" fmla="*/ 442128 h 3245618"/>
                <a:gd name="connsiteX64" fmla="*/ 1321358 w 2875898"/>
                <a:gd name="connsiteY64" fmla="*/ 321548 h 3245618"/>
                <a:gd name="connsiteX65" fmla="*/ 1235947 w 2875898"/>
                <a:gd name="connsiteY65" fmla="*/ 236137 h 3245618"/>
                <a:gd name="connsiteX66" fmla="*/ 1235947 w 2875898"/>
                <a:gd name="connsiteY66" fmla="*/ 155750 h 3245618"/>
                <a:gd name="connsiteX67" fmla="*/ 1271117 w 2875898"/>
                <a:gd name="connsiteY67" fmla="*/ 25121 h 3245618"/>
                <a:gd name="connsiteX68" fmla="*/ 1271117 w 2875898"/>
                <a:gd name="connsiteY68" fmla="*/ 10049 h 3245618"/>
                <a:gd name="connsiteX69" fmla="*/ 1180681 w 2875898"/>
                <a:gd name="connsiteY69" fmla="*/ 5025 h 3245618"/>
                <a:gd name="connsiteX70" fmla="*/ 1090246 w 2875898"/>
                <a:gd name="connsiteY70" fmla="*/ 15073 h 3245618"/>
                <a:gd name="connsiteX71" fmla="*/ 1009859 w 2875898"/>
                <a:gd name="connsiteY71" fmla="*/ 15073 h 3245618"/>
                <a:gd name="connsiteX72" fmla="*/ 904352 w 2875898"/>
                <a:gd name="connsiteY72" fmla="*/ 25121 h 3245618"/>
                <a:gd name="connsiteX73" fmla="*/ 798844 w 2875898"/>
                <a:gd name="connsiteY73" fmla="*/ 30146 h 3245618"/>
                <a:gd name="connsiteX74" fmla="*/ 723481 w 2875898"/>
                <a:gd name="connsiteY74" fmla="*/ 15073 h 3245618"/>
                <a:gd name="connsiteX75" fmla="*/ 638070 w 2875898"/>
                <a:gd name="connsiteY75" fmla="*/ 5025 h 3245618"/>
                <a:gd name="connsiteX76" fmla="*/ 532563 w 2875898"/>
                <a:gd name="connsiteY76" fmla="*/ 0 h 3245618"/>
                <a:gd name="connsiteX77" fmla="*/ 427055 w 2875898"/>
                <a:gd name="connsiteY77" fmla="*/ 20097 h 3245618"/>
                <a:gd name="connsiteX78" fmla="*/ 371789 w 2875898"/>
                <a:gd name="connsiteY78" fmla="*/ 30146 h 3245618"/>
                <a:gd name="connsiteX79" fmla="*/ 296426 w 2875898"/>
                <a:gd name="connsiteY79" fmla="*/ 35170 h 3245618"/>
                <a:gd name="connsiteX0" fmla="*/ 296426 w 2952935"/>
                <a:gd name="connsiteY0" fmla="*/ 35170 h 3245618"/>
                <a:gd name="connsiteX1" fmla="*/ 291402 w 2952935"/>
                <a:gd name="connsiteY1" fmla="*/ 95460 h 3245618"/>
                <a:gd name="connsiteX2" fmla="*/ 306475 w 2952935"/>
                <a:gd name="connsiteY2" fmla="*/ 200968 h 3245618"/>
                <a:gd name="connsiteX3" fmla="*/ 351692 w 2952935"/>
                <a:gd name="connsiteY3" fmla="*/ 296427 h 3245618"/>
                <a:gd name="connsiteX4" fmla="*/ 391886 w 2952935"/>
                <a:gd name="connsiteY4" fmla="*/ 406959 h 3245618"/>
                <a:gd name="connsiteX5" fmla="*/ 422031 w 2952935"/>
                <a:gd name="connsiteY5" fmla="*/ 507442 h 3245618"/>
                <a:gd name="connsiteX6" fmla="*/ 467248 w 2952935"/>
                <a:gd name="connsiteY6" fmla="*/ 587829 h 3245618"/>
                <a:gd name="connsiteX7" fmla="*/ 562708 w 2952935"/>
                <a:gd name="connsiteY7" fmla="*/ 753627 h 3245618"/>
                <a:gd name="connsiteX8" fmla="*/ 577780 w 2952935"/>
                <a:gd name="connsiteY8" fmla="*/ 1019908 h 3245618"/>
                <a:gd name="connsiteX9" fmla="*/ 698361 w 2952935"/>
                <a:gd name="connsiteY9" fmla="*/ 1341455 h 3245618"/>
                <a:gd name="connsiteX10" fmla="*/ 788796 w 2952935"/>
                <a:gd name="connsiteY10" fmla="*/ 1441939 h 3245618"/>
                <a:gd name="connsiteX11" fmla="*/ 813917 w 2952935"/>
                <a:gd name="connsiteY11" fmla="*/ 1627833 h 3245618"/>
                <a:gd name="connsiteX12" fmla="*/ 828989 w 2952935"/>
                <a:gd name="connsiteY12" fmla="*/ 1738365 h 3245618"/>
                <a:gd name="connsiteX13" fmla="*/ 803868 w 2952935"/>
                <a:gd name="connsiteY13" fmla="*/ 1944357 h 3245618"/>
                <a:gd name="connsiteX14" fmla="*/ 708409 w 2952935"/>
                <a:gd name="connsiteY14" fmla="*/ 2095082 h 3245618"/>
                <a:gd name="connsiteX15" fmla="*/ 557684 w 2952935"/>
                <a:gd name="connsiteY15" fmla="*/ 2260880 h 3245618"/>
                <a:gd name="connsiteX16" fmla="*/ 381837 w 2952935"/>
                <a:gd name="connsiteY16" fmla="*/ 2451798 h 3245618"/>
                <a:gd name="connsiteX17" fmla="*/ 200967 w 2952935"/>
                <a:gd name="connsiteY17" fmla="*/ 2587451 h 3245618"/>
                <a:gd name="connsiteX18" fmla="*/ 50242 w 2952935"/>
                <a:gd name="connsiteY18" fmla="*/ 2667838 h 3245618"/>
                <a:gd name="connsiteX19" fmla="*/ 15073 w 2952935"/>
                <a:gd name="connsiteY19" fmla="*/ 2697983 h 3245618"/>
                <a:gd name="connsiteX20" fmla="*/ 0 w 2952935"/>
                <a:gd name="connsiteY20" fmla="*/ 2713055 h 3245618"/>
                <a:gd name="connsiteX21" fmla="*/ 55856 w 2952935"/>
                <a:gd name="connsiteY21" fmla="*/ 2806445 h 3245618"/>
                <a:gd name="connsiteX22" fmla="*/ 150825 w 2952935"/>
                <a:gd name="connsiteY22" fmla="*/ 2834128 h 3245618"/>
                <a:gd name="connsiteX23" fmla="*/ 134668 w 2952935"/>
                <a:gd name="connsiteY23" fmla="*/ 2877572 h 3245618"/>
                <a:gd name="connsiteX24" fmla="*/ 216926 w 2952935"/>
                <a:gd name="connsiteY24" fmla="*/ 2900920 h 3245618"/>
                <a:gd name="connsiteX25" fmla="*/ 356520 w 2952935"/>
                <a:gd name="connsiteY25" fmla="*/ 2885158 h 3245618"/>
                <a:gd name="connsiteX26" fmla="*/ 467445 w 2952935"/>
                <a:gd name="connsiteY26" fmla="*/ 2948994 h 3245618"/>
                <a:gd name="connsiteX27" fmla="*/ 704961 w 2952935"/>
                <a:gd name="connsiteY27" fmla="*/ 2990961 h 3245618"/>
                <a:gd name="connsiteX28" fmla="*/ 891644 w 2952935"/>
                <a:gd name="connsiteY28" fmla="*/ 3078835 h 3245618"/>
                <a:gd name="connsiteX29" fmla="*/ 1058525 w 2952935"/>
                <a:gd name="connsiteY29" fmla="*/ 3049085 h 3245618"/>
                <a:gd name="connsiteX30" fmla="*/ 1172308 w 2952935"/>
                <a:gd name="connsiteY30" fmla="*/ 3121885 h 3245618"/>
                <a:gd name="connsiteX31" fmla="*/ 1251315 w 2952935"/>
                <a:gd name="connsiteY31" fmla="*/ 3134791 h 3245618"/>
                <a:gd name="connsiteX32" fmla="*/ 1346479 w 2952935"/>
                <a:gd name="connsiteY32" fmla="*/ 3200400 h 3245618"/>
                <a:gd name="connsiteX33" fmla="*/ 1547446 w 2952935"/>
                <a:gd name="connsiteY33" fmla="*/ 3200400 h 3245618"/>
                <a:gd name="connsiteX34" fmla="*/ 1688123 w 2952935"/>
                <a:gd name="connsiteY34" fmla="*/ 3245618 h 3245618"/>
                <a:gd name="connsiteX35" fmla="*/ 1763486 w 2952935"/>
                <a:gd name="connsiteY35" fmla="*/ 3150159 h 3245618"/>
                <a:gd name="connsiteX36" fmla="*/ 2952935 w 2952935"/>
                <a:gd name="connsiteY36" fmla="*/ 3028890 h 3245618"/>
                <a:gd name="connsiteX37" fmla="*/ 2875898 w 2952935"/>
                <a:gd name="connsiteY37" fmla="*/ 2966037 h 3245618"/>
                <a:gd name="connsiteX38" fmla="*/ 2804968 w 2952935"/>
                <a:gd name="connsiteY38" fmla="*/ 2864865 h 3245618"/>
                <a:gd name="connsiteX39" fmla="*/ 2807528 w 2952935"/>
                <a:gd name="connsiteY39" fmla="*/ 2766547 h 3245618"/>
                <a:gd name="connsiteX40" fmla="*/ 2733349 w 2952935"/>
                <a:gd name="connsiteY40" fmla="*/ 2677886 h 3245618"/>
                <a:gd name="connsiteX41" fmla="*/ 2705765 w 2952935"/>
                <a:gd name="connsiteY41" fmla="*/ 2631192 h 3245618"/>
                <a:gd name="connsiteX42" fmla="*/ 2611487 w 2952935"/>
                <a:gd name="connsiteY42" fmla="*/ 2536421 h 3245618"/>
                <a:gd name="connsiteX43" fmla="*/ 2425397 w 2952935"/>
                <a:gd name="connsiteY43" fmla="*/ 2389735 h 3245618"/>
                <a:gd name="connsiteX44" fmla="*/ 2413969 w 2952935"/>
                <a:gd name="connsiteY44" fmla="*/ 2276346 h 3245618"/>
                <a:gd name="connsiteX45" fmla="*/ 2302452 w 2952935"/>
                <a:gd name="connsiteY45" fmla="*/ 2153992 h 3245618"/>
                <a:gd name="connsiteX46" fmla="*/ 2190541 w 2952935"/>
                <a:gd name="connsiteY46" fmla="*/ 1934308 h 3245618"/>
                <a:gd name="connsiteX47" fmla="*/ 2180492 w 2952935"/>
                <a:gd name="connsiteY47" fmla="*/ 1818752 h 3245618"/>
                <a:gd name="connsiteX48" fmla="*/ 2135275 w 2952935"/>
                <a:gd name="connsiteY48" fmla="*/ 1668027 h 3245618"/>
                <a:gd name="connsiteX49" fmla="*/ 2125226 w 2952935"/>
                <a:gd name="connsiteY49" fmla="*/ 1502229 h 3245618"/>
                <a:gd name="connsiteX50" fmla="*/ 2085033 w 2952935"/>
                <a:gd name="connsiteY50" fmla="*/ 1381649 h 3245618"/>
                <a:gd name="connsiteX51" fmla="*/ 2014695 w 2952935"/>
                <a:gd name="connsiteY51" fmla="*/ 1266093 h 3245618"/>
                <a:gd name="connsiteX52" fmla="*/ 1979525 w 2952935"/>
                <a:gd name="connsiteY52" fmla="*/ 1165609 h 3245618"/>
                <a:gd name="connsiteX53" fmla="*/ 1909187 w 2952935"/>
                <a:gd name="connsiteY53" fmla="*/ 1065126 h 3245618"/>
                <a:gd name="connsiteX54" fmla="*/ 1843873 w 2952935"/>
                <a:gd name="connsiteY54" fmla="*/ 1040005 h 3245618"/>
                <a:gd name="connsiteX55" fmla="*/ 1793631 w 2952935"/>
                <a:gd name="connsiteY55" fmla="*/ 929473 h 3245618"/>
                <a:gd name="connsiteX56" fmla="*/ 1778558 w 2952935"/>
                <a:gd name="connsiteY56" fmla="*/ 839038 h 3245618"/>
                <a:gd name="connsiteX57" fmla="*/ 1743389 w 2952935"/>
                <a:gd name="connsiteY57" fmla="*/ 803869 h 3245618"/>
                <a:gd name="connsiteX58" fmla="*/ 1663002 w 2952935"/>
                <a:gd name="connsiteY58" fmla="*/ 773724 h 3245618"/>
                <a:gd name="connsiteX59" fmla="*/ 1627833 w 2952935"/>
                <a:gd name="connsiteY59" fmla="*/ 743578 h 3245618"/>
                <a:gd name="connsiteX60" fmla="*/ 1582615 w 2952935"/>
                <a:gd name="connsiteY60" fmla="*/ 643095 h 3245618"/>
                <a:gd name="connsiteX61" fmla="*/ 1537398 w 2952935"/>
                <a:gd name="connsiteY61" fmla="*/ 587829 h 3245618"/>
                <a:gd name="connsiteX62" fmla="*/ 1457011 w 2952935"/>
                <a:gd name="connsiteY62" fmla="*/ 527539 h 3245618"/>
                <a:gd name="connsiteX63" fmla="*/ 1421842 w 2952935"/>
                <a:gd name="connsiteY63" fmla="*/ 442128 h 3245618"/>
                <a:gd name="connsiteX64" fmla="*/ 1321358 w 2952935"/>
                <a:gd name="connsiteY64" fmla="*/ 321548 h 3245618"/>
                <a:gd name="connsiteX65" fmla="*/ 1235947 w 2952935"/>
                <a:gd name="connsiteY65" fmla="*/ 236137 h 3245618"/>
                <a:gd name="connsiteX66" fmla="*/ 1235947 w 2952935"/>
                <a:gd name="connsiteY66" fmla="*/ 155750 h 3245618"/>
                <a:gd name="connsiteX67" fmla="*/ 1271117 w 2952935"/>
                <a:gd name="connsiteY67" fmla="*/ 25121 h 3245618"/>
                <a:gd name="connsiteX68" fmla="*/ 1271117 w 2952935"/>
                <a:gd name="connsiteY68" fmla="*/ 10049 h 3245618"/>
                <a:gd name="connsiteX69" fmla="*/ 1180681 w 2952935"/>
                <a:gd name="connsiteY69" fmla="*/ 5025 h 3245618"/>
                <a:gd name="connsiteX70" fmla="*/ 1090246 w 2952935"/>
                <a:gd name="connsiteY70" fmla="*/ 15073 h 3245618"/>
                <a:gd name="connsiteX71" fmla="*/ 1009859 w 2952935"/>
                <a:gd name="connsiteY71" fmla="*/ 15073 h 3245618"/>
                <a:gd name="connsiteX72" fmla="*/ 904352 w 2952935"/>
                <a:gd name="connsiteY72" fmla="*/ 25121 h 3245618"/>
                <a:gd name="connsiteX73" fmla="*/ 798844 w 2952935"/>
                <a:gd name="connsiteY73" fmla="*/ 30146 h 3245618"/>
                <a:gd name="connsiteX74" fmla="*/ 723481 w 2952935"/>
                <a:gd name="connsiteY74" fmla="*/ 15073 h 3245618"/>
                <a:gd name="connsiteX75" fmla="*/ 638070 w 2952935"/>
                <a:gd name="connsiteY75" fmla="*/ 5025 h 3245618"/>
                <a:gd name="connsiteX76" fmla="*/ 532563 w 2952935"/>
                <a:gd name="connsiteY76" fmla="*/ 0 h 3245618"/>
                <a:gd name="connsiteX77" fmla="*/ 427055 w 2952935"/>
                <a:gd name="connsiteY77" fmla="*/ 20097 h 3245618"/>
                <a:gd name="connsiteX78" fmla="*/ 371789 w 2952935"/>
                <a:gd name="connsiteY78" fmla="*/ 30146 h 3245618"/>
                <a:gd name="connsiteX79" fmla="*/ 296426 w 2952935"/>
                <a:gd name="connsiteY79" fmla="*/ 35170 h 3245618"/>
                <a:gd name="connsiteX0" fmla="*/ 296426 w 2991651"/>
                <a:gd name="connsiteY0" fmla="*/ 35170 h 3245618"/>
                <a:gd name="connsiteX1" fmla="*/ 291402 w 2991651"/>
                <a:gd name="connsiteY1" fmla="*/ 95460 h 3245618"/>
                <a:gd name="connsiteX2" fmla="*/ 306475 w 2991651"/>
                <a:gd name="connsiteY2" fmla="*/ 200968 h 3245618"/>
                <a:gd name="connsiteX3" fmla="*/ 351692 w 2991651"/>
                <a:gd name="connsiteY3" fmla="*/ 296427 h 3245618"/>
                <a:gd name="connsiteX4" fmla="*/ 391886 w 2991651"/>
                <a:gd name="connsiteY4" fmla="*/ 406959 h 3245618"/>
                <a:gd name="connsiteX5" fmla="*/ 422031 w 2991651"/>
                <a:gd name="connsiteY5" fmla="*/ 507442 h 3245618"/>
                <a:gd name="connsiteX6" fmla="*/ 467248 w 2991651"/>
                <a:gd name="connsiteY6" fmla="*/ 587829 h 3245618"/>
                <a:gd name="connsiteX7" fmla="*/ 562708 w 2991651"/>
                <a:gd name="connsiteY7" fmla="*/ 753627 h 3245618"/>
                <a:gd name="connsiteX8" fmla="*/ 577780 w 2991651"/>
                <a:gd name="connsiteY8" fmla="*/ 1019908 h 3245618"/>
                <a:gd name="connsiteX9" fmla="*/ 698361 w 2991651"/>
                <a:gd name="connsiteY9" fmla="*/ 1341455 h 3245618"/>
                <a:gd name="connsiteX10" fmla="*/ 788796 w 2991651"/>
                <a:gd name="connsiteY10" fmla="*/ 1441939 h 3245618"/>
                <a:gd name="connsiteX11" fmla="*/ 813917 w 2991651"/>
                <a:gd name="connsiteY11" fmla="*/ 1627833 h 3245618"/>
                <a:gd name="connsiteX12" fmla="*/ 828989 w 2991651"/>
                <a:gd name="connsiteY12" fmla="*/ 1738365 h 3245618"/>
                <a:gd name="connsiteX13" fmla="*/ 803868 w 2991651"/>
                <a:gd name="connsiteY13" fmla="*/ 1944357 h 3245618"/>
                <a:gd name="connsiteX14" fmla="*/ 708409 w 2991651"/>
                <a:gd name="connsiteY14" fmla="*/ 2095082 h 3245618"/>
                <a:gd name="connsiteX15" fmla="*/ 557684 w 2991651"/>
                <a:gd name="connsiteY15" fmla="*/ 2260880 h 3245618"/>
                <a:gd name="connsiteX16" fmla="*/ 381837 w 2991651"/>
                <a:gd name="connsiteY16" fmla="*/ 2451798 h 3245618"/>
                <a:gd name="connsiteX17" fmla="*/ 200967 w 2991651"/>
                <a:gd name="connsiteY17" fmla="*/ 2587451 h 3245618"/>
                <a:gd name="connsiteX18" fmla="*/ 50242 w 2991651"/>
                <a:gd name="connsiteY18" fmla="*/ 2667838 h 3245618"/>
                <a:gd name="connsiteX19" fmla="*/ 15073 w 2991651"/>
                <a:gd name="connsiteY19" fmla="*/ 2697983 h 3245618"/>
                <a:gd name="connsiteX20" fmla="*/ 0 w 2991651"/>
                <a:gd name="connsiteY20" fmla="*/ 2713055 h 3245618"/>
                <a:gd name="connsiteX21" fmla="*/ 55856 w 2991651"/>
                <a:gd name="connsiteY21" fmla="*/ 2806445 h 3245618"/>
                <a:gd name="connsiteX22" fmla="*/ 150825 w 2991651"/>
                <a:gd name="connsiteY22" fmla="*/ 2834128 h 3245618"/>
                <a:gd name="connsiteX23" fmla="*/ 134668 w 2991651"/>
                <a:gd name="connsiteY23" fmla="*/ 2877572 h 3245618"/>
                <a:gd name="connsiteX24" fmla="*/ 216926 w 2991651"/>
                <a:gd name="connsiteY24" fmla="*/ 2900920 h 3245618"/>
                <a:gd name="connsiteX25" fmla="*/ 356520 w 2991651"/>
                <a:gd name="connsiteY25" fmla="*/ 2885158 h 3245618"/>
                <a:gd name="connsiteX26" fmla="*/ 467445 w 2991651"/>
                <a:gd name="connsiteY26" fmla="*/ 2948994 h 3245618"/>
                <a:gd name="connsiteX27" fmla="*/ 704961 w 2991651"/>
                <a:gd name="connsiteY27" fmla="*/ 2990961 h 3245618"/>
                <a:gd name="connsiteX28" fmla="*/ 891644 w 2991651"/>
                <a:gd name="connsiteY28" fmla="*/ 3078835 h 3245618"/>
                <a:gd name="connsiteX29" fmla="*/ 1058525 w 2991651"/>
                <a:gd name="connsiteY29" fmla="*/ 3049085 h 3245618"/>
                <a:gd name="connsiteX30" fmla="*/ 1172308 w 2991651"/>
                <a:gd name="connsiteY30" fmla="*/ 3121885 h 3245618"/>
                <a:gd name="connsiteX31" fmla="*/ 1251315 w 2991651"/>
                <a:gd name="connsiteY31" fmla="*/ 3134791 h 3245618"/>
                <a:gd name="connsiteX32" fmla="*/ 1346479 w 2991651"/>
                <a:gd name="connsiteY32" fmla="*/ 3200400 h 3245618"/>
                <a:gd name="connsiteX33" fmla="*/ 1547446 w 2991651"/>
                <a:gd name="connsiteY33" fmla="*/ 3200400 h 3245618"/>
                <a:gd name="connsiteX34" fmla="*/ 1688123 w 2991651"/>
                <a:gd name="connsiteY34" fmla="*/ 3245618 h 3245618"/>
                <a:gd name="connsiteX35" fmla="*/ 2991651 w 2991651"/>
                <a:gd name="connsiteY35" fmla="*/ 3123265 h 3245618"/>
                <a:gd name="connsiteX36" fmla="*/ 2952935 w 2991651"/>
                <a:gd name="connsiteY36" fmla="*/ 3028890 h 3245618"/>
                <a:gd name="connsiteX37" fmla="*/ 2875898 w 2991651"/>
                <a:gd name="connsiteY37" fmla="*/ 2966037 h 3245618"/>
                <a:gd name="connsiteX38" fmla="*/ 2804968 w 2991651"/>
                <a:gd name="connsiteY38" fmla="*/ 2864865 h 3245618"/>
                <a:gd name="connsiteX39" fmla="*/ 2807528 w 2991651"/>
                <a:gd name="connsiteY39" fmla="*/ 2766547 h 3245618"/>
                <a:gd name="connsiteX40" fmla="*/ 2733349 w 2991651"/>
                <a:gd name="connsiteY40" fmla="*/ 2677886 h 3245618"/>
                <a:gd name="connsiteX41" fmla="*/ 2705765 w 2991651"/>
                <a:gd name="connsiteY41" fmla="*/ 2631192 h 3245618"/>
                <a:gd name="connsiteX42" fmla="*/ 2611487 w 2991651"/>
                <a:gd name="connsiteY42" fmla="*/ 2536421 h 3245618"/>
                <a:gd name="connsiteX43" fmla="*/ 2425397 w 2991651"/>
                <a:gd name="connsiteY43" fmla="*/ 2389735 h 3245618"/>
                <a:gd name="connsiteX44" fmla="*/ 2413969 w 2991651"/>
                <a:gd name="connsiteY44" fmla="*/ 2276346 h 3245618"/>
                <a:gd name="connsiteX45" fmla="*/ 2302452 w 2991651"/>
                <a:gd name="connsiteY45" fmla="*/ 2153992 h 3245618"/>
                <a:gd name="connsiteX46" fmla="*/ 2190541 w 2991651"/>
                <a:gd name="connsiteY46" fmla="*/ 1934308 h 3245618"/>
                <a:gd name="connsiteX47" fmla="*/ 2180492 w 2991651"/>
                <a:gd name="connsiteY47" fmla="*/ 1818752 h 3245618"/>
                <a:gd name="connsiteX48" fmla="*/ 2135275 w 2991651"/>
                <a:gd name="connsiteY48" fmla="*/ 1668027 h 3245618"/>
                <a:gd name="connsiteX49" fmla="*/ 2125226 w 2991651"/>
                <a:gd name="connsiteY49" fmla="*/ 1502229 h 3245618"/>
                <a:gd name="connsiteX50" fmla="*/ 2085033 w 2991651"/>
                <a:gd name="connsiteY50" fmla="*/ 1381649 h 3245618"/>
                <a:gd name="connsiteX51" fmla="*/ 2014695 w 2991651"/>
                <a:gd name="connsiteY51" fmla="*/ 1266093 h 3245618"/>
                <a:gd name="connsiteX52" fmla="*/ 1979525 w 2991651"/>
                <a:gd name="connsiteY52" fmla="*/ 1165609 h 3245618"/>
                <a:gd name="connsiteX53" fmla="*/ 1909187 w 2991651"/>
                <a:gd name="connsiteY53" fmla="*/ 1065126 h 3245618"/>
                <a:gd name="connsiteX54" fmla="*/ 1843873 w 2991651"/>
                <a:gd name="connsiteY54" fmla="*/ 1040005 h 3245618"/>
                <a:gd name="connsiteX55" fmla="*/ 1793631 w 2991651"/>
                <a:gd name="connsiteY55" fmla="*/ 929473 h 3245618"/>
                <a:gd name="connsiteX56" fmla="*/ 1778558 w 2991651"/>
                <a:gd name="connsiteY56" fmla="*/ 839038 h 3245618"/>
                <a:gd name="connsiteX57" fmla="*/ 1743389 w 2991651"/>
                <a:gd name="connsiteY57" fmla="*/ 803869 h 3245618"/>
                <a:gd name="connsiteX58" fmla="*/ 1663002 w 2991651"/>
                <a:gd name="connsiteY58" fmla="*/ 773724 h 3245618"/>
                <a:gd name="connsiteX59" fmla="*/ 1627833 w 2991651"/>
                <a:gd name="connsiteY59" fmla="*/ 743578 h 3245618"/>
                <a:gd name="connsiteX60" fmla="*/ 1582615 w 2991651"/>
                <a:gd name="connsiteY60" fmla="*/ 643095 h 3245618"/>
                <a:gd name="connsiteX61" fmla="*/ 1537398 w 2991651"/>
                <a:gd name="connsiteY61" fmla="*/ 587829 h 3245618"/>
                <a:gd name="connsiteX62" fmla="*/ 1457011 w 2991651"/>
                <a:gd name="connsiteY62" fmla="*/ 527539 h 3245618"/>
                <a:gd name="connsiteX63" fmla="*/ 1421842 w 2991651"/>
                <a:gd name="connsiteY63" fmla="*/ 442128 h 3245618"/>
                <a:gd name="connsiteX64" fmla="*/ 1321358 w 2991651"/>
                <a:gd name="connsiteY64" fmla="*/ 321548 h 3245618"/>
                <a:gd name="connsiteX65" fmla="*/ 1235947 w 2991651"/>
                <a:gd name="connsiteY65" fmla="*/ 236137 h 3245618"/>
                <a:gd name="connsiteX66" fmla="*/ 1235947 w 2991651"/>
                <a:gd name="connsiteY66" fmla="*/ 155750 h 3245618"/>
                <a:gd name="connsiteX67" fmla="*/ 1271117 w 2991651"/>
                <a:gd name="connsiteY67" fmla="*/ 25121 h 3245618"/>
                <a:gd name="connsiteX68" fmla="*/ 1271117 w 2991651"/>
                <a:gd name="connsiteY68" fmla="*/ 10049 h 3245618"/>
                <a:gd name="connsiteX69" fmla="*/ 1180681 w 2991651"/>
                <a:gd name="connsiteY69" fmla="*/ 5025 h 3245618"/>
                <a:gd name="connsiteX70" fmla="*/ 1090246 w 2991651"/>
                <a:gd name="connsiteY70" fmla="*/ 15073 h 3245618"/>
                <a:gd name="connsiteX71" fmla="*/ 1009859 w 2991651"/>
                <a:gd name="connsiteY71" fmla="*/ 15073 h 3245618"/>
                <a:gd name="connsiteX72" fmla="*/ 904352 w 2991651"/>
                <a:gd name="connsiteY72" fmla="*/ 25121 h 3245618"/>
                <a:gd name="connsiteX73" fmla="*/ 798844 w 2991651"/>
                <a:gd name="connsiteY73" fmla="*/ 30146 h 3245618"/>
                <a:gd name="connsiteX74" fmla="*/ 723481 w 2991651"/>
                <a:gd name="connsiteY74" fmla="*/ 15073 h 3245618"/>
                <a:gd name="connsiteX75" fmla="*/ 638070 w 2991651"/>
                <a:gd name="connsiteY75" fmla="*/ 5025 h 3245618"/>
                <a:gd name="connsiteX76" fmla="*/ 532563 w 2991651"/>
                <a:gd name="connsiteY76" fmla="*/ 0 h 3245618"/>
                <a:gd name="connsiteX77" fmla="*/ 427055 w 2991651"/>
                <a:gd name="connsiteY77" fmla="*/ 20097 h 3245618"/>
                <a:gd name="connsiteX78" fmla="*/ 371789 w 2991651"/>
                <a:gd name="connsiteY78" fmla="*/ 30146 h 3245618"/>
                <a:gd name="connsiteX79" fmla="*/ 296426 w 2991651"/>
                <a:gd name="connsiteY79" fmla="*/ 35170 h 3245618"/>
                <a:gd name="connsiteX0" fmla="*/ 296426 w 2996971"/>
                <a:gd name="connsiteY0" fmla="*/ 35170 h 3200795"/>
                <a:gd name="connsiteX1" fmla="*/ 291402 w 2996971"/>
                <a:gd name="connsiteY1" fmla="*/ 95460 h 3200795"/>
                <a:gd name="connsiteX2" fmla="*/ 306475 w 2996971"/>
                <a:gd name="connsiteY2" fmla="*/ 200968 h 3200795"/>
                <a:gd name="connsiteX3" fmla="*/ 351692 w 2996971"/>
                <a:gd name="connsiteY3" fmla="*/ 296427 h 3200795"/>
                <a:gd name="connsiteX4" fmla="*/ 391886 w 2996971"/>
                <a:gd name="connsiteY4" fmla="*/ 406959 h 3200795"/>
                <a:gd name="connsiteX5" fmla="*/ 422031 w 2996971"/>
                <a:gd name="connsiteY5" fmla="*/ 507442 h 3200795"/>
                <a:gd name="connsiteX6" fmla="*/ 467248 w 2996971"/>
                <a:gd name="connsiteY6" fmla="*/ 587829 h 3200795"/>
                <a:gd name="connsiteX7" fmla="*/ 562708 w 2996971"/>
                <a:gd name="connsiteY7" fmla="*/ 753627 h 3200795"/>
                <a:gd name="connsiteX8" fmla="*/ 577780 w 2996971"/>
                <a:gd name="connsiteY8" fmla="*/ 1019908 h 3200795"/>
                <a:gd name="connsiteX9" fmla="*/ 698361 w 2996971"/>
                <a:gd name="connsiteY9" fmla="*/ 1341455 h 3200795"/>
                <a:gd name="connsiteX10" fmla="*/ 788796 w 2996971"/>
                <a:gd name="connsiteY10" fmla="*/ 1441939 h 3200795"/>
                <a:gd name="connsiteX11" fmla="*/ 813917 w 2996971"/>
                <a:gd name="connsiteY11" fmla="*/ 1627833 h 3200795"/>
                <a:gd name="connsiteX12" fmla="*/ 828989 w 2996971"/>
                <a:gd name="connsiteY12" fmla="*/ 1738365 h 3200795"/>
                <a:gd name="connsiteX13" fmla="*/ 803868 w 2996971"/>
                <a:gd name="connsiteY13" fmla="*/ 1944357 h 3200795"/>
                <a:gd name="connsiteX14" fmla="*/ 708409 w 2996971"/>
                <a:gd name="connsiteY14" fmla="*/ 2095082 h 3200795"/>
                <a:gd name="connsiteX15" fmla="*/ 557684 w 2996971"/>
                <a:gd name="connsiteY15" fmla="*/ 2260880 h 3200795"/>
                <a:gd name="connsiteX16" fmla="*/ 381837 w 2996971"/>
                <a:gd name="connsiteY16" fmla="*/ 2451798 h 3200795"/>
                <a:gd name="connsiteX17" fmla="*/ 200967 w 2996971"/>
                <a:gd name="connsiteY17" fmla="*/ 2587451 h 3200795"/>
                <a:gd name="connsiteX18" fmla="*/ 50242 w 2996971"/>
                <a:gd name="connsiteY18" fmla="*/ 2667838 h 3200795"/>
                <a:gd name="connsiteX19" fmla="*/ 15073 w 2996971"/>
                <a:gd name="connsiteY19" fmla="*/ 2697983 h 3200795"/>
                <a:gd name="connsiteX20" fmla="*/ 0 w 2996971"/>
                <a:gd name="connsiteY20" fmla="*/ 2713055 h 3200795"/>
                <a:gd name="connsiteX21" fmla="*/ 55856 w 2996971"/>
                <a:gd name="connsiteY21" fmla="*/ 2806445 h 3200795"/>
                <a:gd name="connsiteX22" fmla="*/ 150825 w 2996971"/>
                <a:gd name="connsiteY22" fmla="*/ 2834128 h 3200795"/>
                <a:gd name="connsiteX23" fmla="*/ 134668 w 2996971"/>
                <a:gd name="connsiteY23" fmla="*/ 2877572 h 3200795"/>
                <a:gd name="connsiteX24" fmla="*/ 216926 w 2996971"/>
                <a:gd name="connsiteY24" fmla="*/ 2900920 h 3200795"/>
                <a:gd name="connsiteX25" fmla="*/ 356520 w 2996971"/>
                <a:gd name="connsiteY25" fmla="*/ 2885158 h 3200795"/>
                <a:gd name="connsiteX26" fmla="*/ 467445 w 2996971"/>
                <a:gd name="connsiteY26" fmla="*/ 2948994 h 3200795"/>
                <a:gd name="connsiteX27" fmla="*/ 704961 w 2996971"/>
                <a:gd name="connsiteY27" fmla="*/ 2990961 h 3200795"/>
                <a:gd name="connsiteX28" fmla="*/ 891644 w 2996971"/>
                <a:gd name="connsiteY28" fmla="*/ 3078835 h 3200795"/>
                <a:gd name="connsiteX29" fmla="*/ 1058525 w 2996971"/>
                <a:gd name="connsiteY29" fmla="*/ 3049085 h 3200795"/>
                <a:gd name="connsiteX30" fmla="*/ 1172308 w 2996971"/>
                <a:gd name="connsiteY30" fmla="*/ 3121885 h 3200795"/>
                <a:gd name="connsiteX31" fmla="*/ 1251315 w 2996971"/>
                <a:gd name="connsiteY31" fmla="*/ 3134791 h 3200795"/>
                <a:gd name="connsiteX32" fmla="*/ 1346479 w 2996971"/>
                <a:gd name="connsiteY32" fmla="*/ 3200400 h 3200795"/>
                <a:gd name="connsiteX33" fmla="*/ 1547446 w 2996971"/>
                <a:gd name="connsiteY33" fmla="*/ 3200400 h 3200795"/>
                <a:gd name="connsiteX34" fmla="*/ 2996971 w 2996971"/>
                <a:gd name="connsiteY34" fmla="*/ 3200795 h 3200795"/>
                <a:gd name="connsiteX35" fmla="*/ 2991651 w 2996971"/>
                <a:gd name="connsiteY35" fmla="*/ 3123265 h 3200795"/>
                <a:gd name="connsiteX36" fmla="*/ 2952935 w 2996971"/>
                <a:gd name="connsiteY36" fmla="*/ 3028890 h 3200795"/>
                <a:gd name="connsiteX37" fmla="*/ 2875898 w 2996971"/>
                <a:gd name="connsiteY37" fmla="*/ 2966037 h 3200795"/>
                <a:gd name="connsiteX38" fmla="*/ 2804968 w 2996971"/>
                <a:gd name="connsiteY38" fmla="*/ 2864865 h 3200795"/>
                <a:gd name="connsiteX39" fmla="*/ 2807528 w 2996971"/>
                <a:gd name="connsiteY39" fmla="*/ 2766547 h 3200795"/>
                <a:gd name="connsiteX40" fmla="*/ 2733349 w 2996971"/>
                <a:gd name="connsiteY40" fmla="*/ 2677886 h 3200795"/>
                <a:gd name="connsiteX41" fmla="*/ 2705765 w 2996971"/>
                <a:gd name="connsiteY41" fmla="*/ 2631192 h 3200795"/>
                <a:gd name="connsiteX42" fmla="*/ 2611487 w 2996971"/>
                <a:gd name="connsiteY42" fmla="*/ 2536421 h 3200795"/>
                <a:gd name="connsiteX43" fmla="*/ 2425397 w 2996971"/>
                <a:gd name="connsiteY43" fmla="*/ 2389735 h 3200795"/>
                <a:gd name="connsiteX44" fmla="*/ 2413969 w 2996971"/>
                <a:gd name="connsiteY44" fmla="*/ 2276346 h 3200795"/>
                <a:gd name="connsiteX45" fmla="*/ 2302452 w 2996971"/>
                <a:gd name="connsiteY45" fmla="*/ 2153992 h 3200795"/>
                <a:gd name="connsiteX46" fmla="*/ 2190541 w 2996971"/>
                <a:gd name="connsiteY46" fmla="*/ 1934308 h 3200795"/>
                <a:gd name="connsiteX47" fmla="*/ 2180492 w 2996971"/>
                <a:gd name="connsiteY47" fmla="*/ 1818752 h 3200795"/>
                <a:gd name="connsiteX48" fmla="*/ 2135275 w 2996971"/>
                <a:gd name="connsiteY48" fmla="*/ 1668027 h 3200795"/>
                <a:gd name="connsiteX49" fmla="*/ 2125226 w 2996971"/>
                <a:gd name="connsiteY49" fmla="*/ 1502229 h 3200795"/>
                <a:gd name="connsiteX50" fmla="*/ 2085033 w 2996971"/>
                <a:gd name="connsiteY50" fmla="*/ 1381649 h 3200795"/>
                <a:gd name="connsiteX51" fmla="*/ 2014695 w 2996971"/>
                <a:gd name="connsiteY51" fmla="*/ 1266093 h 3200795"/>
                <a:gd name="connsiteX52" fmla="*/ 1979525 w 2996971"/>
                <a:gd name="connsiteY52" fmla="*/ 1165609 h 3200795"/>
                <a:gd name="connsiteX53" fmla="*/ 1909187 w 2996971"/>
                <a:gd name="connsiteY53" fmla="*/ 1065126 h 3200795"/>
                <a:gd name="connsiteX54" fmla="*/ 1843873 w 2996971"/>
                <a:gd name="connsiteY54" fmla="*/ 1040005 h 3200795"/>
                <a:gd name="connsiteX55" fmla="*/ 1793631 w 2996971"/>
                <a:gd name="connsiteY55" fmla="*/ 929473 h 3200795"/>
                <a:gd name="connsiteX56" fmla="*/ 1778558 w 2996971"/>
                <a:gd name="connsiteY56" fmla="*/ 839038 h 3200795"/>
                <a:gd name="connsiteX57" fmla="*/ 1743389 w 2996971"/>
                <a:gd name="connsiteY57" fmla="*/ 803869 h 3200795"/>
                <a:gd name="connsiteX58" fmla="*/ 1663002 w 2996971"/>
                <a:gd name="connsiteY58" fmla="*/ 773724 h 3200795"/>
                <a:gd name="connsiteX59" fmla="*/ 1627833 w 2996971"/>
                <a:gd name="connsiteY59" fmla="*/ 743578 h 3200795"/>
                <a:gd name="connsiteX60" fmla="*/ 1582615 w 2996971"/>
                <a:gd name="connsiteY60" fmla="*/ 643095 h 3200795"/>
                <a:gd name="connsiteX61" fmla="*/ 1537398 w 2996971"/>
                <a:gd name="connsiteY61" fmla="*/ 587829 h 3200795"/>
                <a:gd name="connsiteX62" fmla="*/ 1457011 w 2996971"/>
                <a:gd name="connsiteY62" fmla="*/ 527539 h 3200795"/>
                <a:gd name="connsiteX63" fmla="*/ 1421842 w 2996971"/>
                <a:gd name="connsiteY63" fmla="*/ 442128 h 3200795"/>
                <a:gd name="connsiteX64" fmla="*/ 1321358 w 2996971"/>
                <a:gd name="connsiteY64" fmla="*/ 321548 h 3200795"/>
                <a:gd name="connsiteX65" fmla="*/ 1235947 w 2996971"/>
                <a:gd name="connsiteY65" fmla="*/ 236137 h 3200795"/>
                <a:gd name="connsiteX66" fmla="*/ 1235947 w 2996971"/>
                <a:gd name="connsiteY66" fmla="*/ 155750 h 3200795"/>
                <a:gd name="connsiteX67" fmla="*/ 1271117 w 2996971"/>
                <a:gd name="connsiteY67" fmla="*/ 25121 h 3200795"/>
                <a:gd name="connsiteX68" fmla="*/ 1271117 w 2996971"/>
                <a:gd name="connsiteY68" fmla="*/ 10049 h 3200795"/>
                <a:gd name="connsiteX69" fmla="*/ 1180681 w 2996971"/>
                <a:gd name="connsiteY69" fmla="*/ 5025 h 3200795"/>
                <a:gd name="connsiteX70" fmla="*/ 1090246 w 2996971"/>
                <a:gd name="connsiteY70" fmla="*/ 15073 h 3200795"/>
                <a:gd name="connsiteX71" fmla="*/ 1009859 w 2996971"/>
                <a:gd name="connsiteY71" fmla="*/ 15073 h 3200795"/>
                <a:gd name="connsiteX72" fmla="*/ 904352 w 2996971"/>
                <a:gd name="connsiteY72" fmla="*/ 25121 h 3200795"/>
                <a:gd name="connsiteX73" fmla="*/ 798844 w 2996971"/>
                <a:gd name="connsiteY73" fmla="*/ 30146 h 3200795"/>
                <a:gd name="connsiteX74" fmla="*/ 723481 w 2996971"/>
                <a:gd name="connsiteY74" fmla="*/ 15073 h 3200795"/>
                <a:gd name="connsiteX75" fmla="*/ 638070 w 2996971"/>
                <a:gd name="connsiteY75" fmla="*/ 5025 h 3200795"/>
                <a:gd name="connsiteX76" fmla="*/ 532563 w 2996971"/>
                <a:gd name="connsiteY76" fmla="*/ 0 h 3200795"/>
                <a:gd name="connsiteX77" fmla="*/ 427055 w 2996971"/>
                <a:gd name="connsiteY77" fmla="*/ 20097 h 3200795"/>
                <a:gd name="connsiteX78" fmla="*/ 371789 w 2996971"/>
                <a:gd name="connsiteY78" fmla="*/ 30146 h 3200795"/>
                <a:gd name="connsiteX79" fmla="*/ 296426 w 2996971"/>
                <a:gd name="connsiteY79" fmla="*/ 35170 h 3200795"/>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5073 w 2996971"/>
                <a:gd name="connsiteY19" fmla="*/ 269798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22649 w 2996971"/>
                <a:gd name="connsiteY19" fmla="*/ 271591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47694 w 2948239"/>
                <a:gd name="connsiteY0" fmla="*/ 35170 h 3263153"/>
                <a:gd name="connsiteX1" fmla="*/ 242670 w 2948239"/>
                <a:gd name="connsiteY1" fmla="*/ 95460 h 3263153"/>
                <a:gd name="connsiteX2" fmla="*/ 257743 w 2948239"/>
                <a:gd name="connsiteY2" fmla="*/ 200968 h 3263153"/>
                <a:gd name="connsiteX3" fmla="*/ 302960 w 2948239"/>
                <a:gd name="connsiteY3" fmla="*/ 296427 h 3263153"/>
                <a:gd name="connsiteX4" fmla="*/ 343154 w 2948239"/>
                <a:gd name="connsiteY4" fmla="*/ 406959 h 3263153"/>
                <a:gd name="connsiteX5" fmla="*/ 373299 w 2948239"/>
                <a:gd name="connsiteY5" fmla="*/ 507442 h 3263153"/>
                <a:gd name="connsiteX6" fmla="*/ 418516 w 2948239"/>
                <a:gd name="connsiteY6" fmla="*/ 587829 h 3263153"/>
                <a:gd name="connsiteX7" fmla="*/ 513976 w 2948239"/>
                <a:gd name="connsiteY7" fmla="*/ 753627 h 3263153"/>
                <a:gd name="connsiteX8" fmla="*/ 529048 w 2948239"/>
                <a:gd name="connsiteY8" fmla="*/ 1019908 h 3263153"/>
                <a:gd name="connsiteX9" fmla="*/ 649629 w 2948239"/>
                <a:gd name="connsiteY9" fmla="*/ 1341455 h 3263153"/>
                <a:gd name="connsiteX10" fmla="*/ 740064 w 2948239"/>
                <a:gd name="connsiteY10" fmla="*/ 1441939 h 3263153"/>
                <a:gd name="connsiteX11" fmla="*/ 765185 w 2948239"/>
                <a:gd name="connsiteY11" fmla="*/ 1627833 h 3263153"/>
                <a:gd name="connsiteX12" fmla="*/ 780257 w 2948239"/>
                <a:gd name="connsiteY12" fmla="*/ 1738365 h 3263153"/>
                <a:gd name="connsiteX13" fmla="*/ 755136 w 2948239"/>
                <a:gd name="connsiteY13" fmla="*/ 1944357 h 3263153"/>
                <a:gd name="connsiteX14" fmla="*/ 659677 w 2948239"/>
                <a:gd name="connsiteY14" fmla="*/ 2095082 h 3263153"/>
                <a:gd name="connsiteX15" fmla="*/ 508952 w 2948239"/>
                <a:gd name="connsiteY15" fmla="*/ 2260880 h 3263153"/>
                <a:gd name="connsiteX16" fmla="*/ 333105 w 2948239"/>
                <a:gd name="connsiteY16" fmla="*/ 2451798 h 3263153"/>
                <a:gd name="connsiteX17" fmla="*/ 152235 w 2948239"/>
                <a:gd name="connsiteY17" fmla="*/ 2587451 h 3263153"/>
                <a:gd name="connsiteX18" fmla="*/ 1510 w 2948239"/>
                <a:gd name="connsiteY18" fmla="*/ 2667838 h 3263153"/>
                <a:gd name="connsiteX19" fmla="*/ 73917 w 2948239"/>
                <a:gd name="connsiteY19" fmla="*/ 2715913 h 3263153"/>
                <a:gd name="connsiteX20" fmla="*/ 148491 w 2948239"/>
                <a:gd name="connsiteY20" fmla="*/ 2686161 h 3263153"/>
                <a:gd name="connsiteX21" fmla="*/ 7124 w 2948239"/>
                <a:gd name="connsiteY21" fmla="*/ 2806445 h 3263153"/>
                <a:gd name="connsiteX22" fmla="*/ 102093 w 2948239"/>
                <a:gd name="connsiteY22" fmla="*/ 2834128 h 3263153"/>
                <a:gd name="connsiteX23" fmla="*/ 85936 w 2948239"/>
                <a:gd name="connsiteY23" fmla="*/ 2877572 h 3263153"/>
                <a:gd name="connsiteX24" fmla="*/ 168194 w 2948239"/>
                <a:gd name="connsiteY24" fmla="*/ 2900920 h 3263153"/>
                <a:gd name="connsiteX25" fmla="*/ 307788 w 2948239"/>
                <a:gd name="connsiteY25" fmla="*/ 2885158 h 3263153"/>
                <a:gd name="connsiteX26" fmla="*/ 418713 w 2948239"/>
                <a:gd name="connsiteY26" fmla="*/ 2948994 h 3263153"/>
                <a:gd name="connsiteX27" fmla="*/ 656229 w 2948239"/>
                <a:gd name="connsiteY27" fmla="*/ 2990961 h 3263153"/>
                <a:gd name="connsiteX28" fmla="*/ 842912 w 2948239"/>
                <a:gd name="connsiteY28" fmla="*/ 3078835 h 3263153"/>
                <a:gd name="connsiteX29" fmla="*/ 1009793 w 2948239"/>
                <a:gd name="connsiteY29" fmla="*/ 3049085 h 3263153"/>
                <a:gd name="connsiteX30" fmla="*/ 1123576 w 2948239"/>
                <a:gd name="connsiteY30" fmla="*/ 3121885 h 3263153"/>
                <a:gd name="connsiteX31" fmla="*/ 1202583 w 2948239"/>
                <a:gd name="connsiteY31" fmla="*/ 3134791 h 3263153"/>
                <a:gd name="connsiteX32" fmla="*/ 1297747 w 2948239"/>
                <a:gd name="connsiteY32" fmla="*/ 3200400 h 3263153"/>
                <a:gd name="connsiteX33" fmla="*/ 2323467 w 2948239"/>
                <a:gd name="connsiteY33" fmla="*/ 3263153 h 3263153"/>
                <a:gd name="connsiteX34" fmla="*/ 2948239 w 2948239"/>
                <a:gd name="connsiteY34" fmla="*/ 3200795 h 3263153"/>
                <a:gd name="connsiteX35" fmla="*/ 2942919 w 2948239"/>
                <a:gd name="connsiteY35" fmla="*/ 3123265 h 3263153"/>
                <a:gd name="connsiteX36" fmla="*/ 2904203 w 2948239"/>
                <a:gd name="connsiteY36" fmla="*/ 3028890 h 3263153"/>
                <a:gd name="connsiteX37" fmla="*/ 2827166 w 2948239"/>
                <a:gd name="connsiteY37" fmla="*/ 2966037 h 3263153"/>
                <a:gd name="connsiteX38" fmla="*/ 2756236 w 2948239"/>
                <a:gd name="connsiteY38" fmla="*/ 2864865 h 3263153"/>
                <a:gd name="connsiteX39" fmla="*/ 2758796 w 2948239"/>
                <a:gd name="connsiteY39" fmla="*/ 2766547 h 3263153"/>
                <a:gd name="connsiteX40" fmla="*/ 2684617 w 2948239"/>
                <a:gd name="connsiteY40" fmla="*/ 2677886 h 3263153"/>
                <a:gd name="connsiteX41" fmla="*/ 2657033 w 2948239"/>
                <a:gd name="connsiteY41" fmla="*/ 2631192 h 3263153"/>
                <a:gd name="connsiteX42" fmla="*/ 2562755 w 2948239"/>
                <a:gd name="connsiteY42" fmla="*/ 2536421 h 3263153"/>
                <a:gd name="connsiteX43" fmla="*/ 2376665 w 2948239"/>
                <a:gd name="connsiteY43" fmla="*/ 2389735 h 3263153"/>
                <a:gd name="connsiteX44" fmla="*/ 2365237 w 2948239"/>
                <a:gd name="connsiteY44" fmla="*/ 2276346 h 3263153"/>
                <a:gd name="connsiteX45" fmla="*/ 2253720 w 2948239"/>
                <a:gd name="connsiteY45" fmla="*/ 2153992 h 3263153"/>
                <a:gd name="connsiteX46" fmla="*/ 2141809 w 2948239"/>
                <a:gd name="connsiteY46" fmla="*/ 1934308 h 3263153"/>
                <a:gd name="connsiteX47" fmla="*/ 2131760 w 2948239"/>
                <a:gd name="connsiteY47" fmla="*/ 1818752 h 3263153"/>
                <a:gd name="connsiteX48" fmla="*/ 2086543 w 2948239"/>
                <a:gd name="connsiteY48" fmla="*/ 1668027 h 3263153"/>
                <a:gd name="connsiteX49" fmla="*/ 2076494 w 2948239"/>
                <a:gd name="connsiteY49" fmla="*/ 1502229 h 3263153"/>
                <a:gd name="connsiteX50" fmla="*/ 2036301 w 2948239"/>
                <a:gd name="connsiteY50" fmla="*/ 1381649 h 3263153"/>
                <a:gd name="connsiteX51" fmla="*/ 1965963 w 2948239"/>
                <a:gd name="connsiteY51" fmla="*/ 1266093 h 3263153"/>
                <a:gd name="connsiteX52" fmla="*/ 1930793 w 2948239"/>
                <a:gd name="connsiteY52" fmla="*/ 1165609 h 3263153"/>
                <a:gd name="connsiteX53" fmla="*/ 1860455 w 2948239"/>
                <a:gd name="connsiteY53" fmla="*/ 1065126 h 3263153"/>
                <a:gd name="connsiteX54" fmla="*/ 1795141 w 2948239"/>
                <a:gd name="connsiteY54" fmla="*/ 1040005 h 3263153"/>
                <a:gd name="connsiteX55" fmla="*/ 1744899 w 2948239"/>
                <a:gd name="connsiteY55" fmla="*/ 929473 h 3263153"/>
                <a:gd name="connsiteX56" fmla="*/ 1729826 w 2948239"/>
                <a:gd name="connsiteY56" fmla="*/ 839038 h 3263153"/>
                <a:gd name="connsiteX57" fmla="*/ 1694657 w 2948239"/>
                <a:gd name="connsiteY57" fmla="*/ 803869 h 3263153"/>
                <a:gd name="connsiteX58" fmla="*/ 1614270 w 2948239"/>
                <a:gd name="connsiteY58" fmla="*/ 773724 h 3263153"/>
                <a:gd name="connsiteX59" fmla="*/ 1579101 w 2948239"/>
                <a:gd name="connsiteY59" fmla="*/ 743578 h 3263153"/>
                <a:gd name="connsiteX60" fmla="*/ 1533883 w 2948239"/>
                <a:gd name="connsiteY60" fmla="*/ 643095 h 3263153"/>
                <a:gd name="connsiteX61" fmla="*/ 1488666 w 2948239"/>
                <a:gd name="connsiteY61" fmla="*/ 587829 h 3263153"/>
                <a:gd name="connsiteX62" fmla="*/ 1408279 w 2948239"/>
                <a:gd name="connsiteY62" fmla="*/ 527539 h 3263153"/>
                <a:gd name="connsiteX63" fmla="*/ 1373110 w 2948239"/>
                <a:gd name="connsiteY63" fmla="*/ 442128 h 3263153"/>
                <a:gd name="connsiteX64" fmla="*/ 1272626 w 2948239"/>
                <a:gd name="connsiteY64" fmla="*/ 321548 h 3263153"/>
                <a:gd name="connsiteX65" fmla="*/ 1187215 w 2948239"/>
                <a:gd name="connsiteY65" fmla="*/ 236137 h 3263153"/>
                <a:gd name="connsiteX66" fmla="*/ 1187215 w 2948239"/>
                <a:gd name="connsiteY66" fmla="*/ 155750 h 3263153"/>
                <a:gd name="connsiteX67" fmla="*/ 1222385 w 2948239"/>
                <a:gd name="connsiteY67" fmla="*/ 25121 h 3263153"/>
                <a:gd name="connsiteX68" fmla="*/ 1222385 w 2948239"/>
                <a:gd name="connsiteY68" fmla="*/ 10049 h 3263153"/>
                <a:gd name="connsiteX69" fmla="*/ 1131949 w 2948239"/>
                <a:gd name="connsiteY69" fmla="*/ 5025 h 3263153"/>
                <a:gd name="connsiteX70" fmla="*/ 1041514 w 2948239"/>
                <a:gd name="connsiteY70" fmla="*/ 15073 h 3263153"/>
                <a:gd name="connsiteX71" fmla="*/ 961127 w 2948239"/>
                <a:gd name="connsiteY71" fmla="*/ 15073 h 3263153"/>
                <a:gd name="connsiteX72" fmla="*/ 855620 w 2948239"/>
                <a:gd name="connsiteY72" fmla="*/ 25121 h 3263153"/>
                <a:gd name="connsiteX73" fmla="*/ 750112 w 2948239"/>
                <a:gd name="connsiteY73" fmla="*/ 30146 h 3263153"/>
                <a:gd name="connsiteX74" fmla="*/ 674749 w 2948239"/>
                <a:gd name="connsiteY74" fmla="*/ 15073 h 3263153"/>
                <a:gd name="connsiteX75" fmla="*/ 589338 w 2948239"/>
                <a:gd name="connsiteY75" fmla="*/ 5025 h 3263153"/>
                <a:gd name="connsiteX76" fmla="*/ 483831 w 2948239"/>
                <a:gd name="connsiteY76" fmla="*/ 0 h 3263153"/>
                <a:gd name="connsiteX77" fmla="*/ 378323 w 2948239"/>
                <a:gd name="connsiteY77" fmla="*/ 20097 h 3263153"/>
                <a:gd name="connsiteX78" fmla="*/ 323057 w 2948239"/>
                <a:gd name="connsiteY78" fmla="*/ 30146 h 3263153"/>
                <a:gd name="connsiteX79" fmla="*/ 247694 w 2948239"/>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145111 w 2941115"/>
                <a:gd name="connsiteY17" fmla="*/ 2587451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270617 w 2941115"/>
                <a:gd name="connsiteY17" fmla="*/ 2560556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176632 w 2877177"/>
                <a:gd name="connsiteY0" fmla="*/ 35170 h 3263153"/>
                <a:gd name="connsiteX1" fmla="*/ 171608 w 2877177"/>
                <a:gd name="connsiteY1" fmla="*/ 95460 h 3263153"/>
                <a:gd name="connsiteX2" fmla="*/ 186681 w 2877177"/>
                <a:gd name="connsiteY2" fmla="*/ 200968 h 3263153"/>
                <a:gd name="connsiteX3" fmla="*/ 231898 w 2877177"/>
                <a:gd name="connsiteY3" fmla="*/ 296427 h 3263153"/>
                <a:gd name="connsiteX4" fmla="*/ 272092 w 2877177"/>
                <a:gd name="connsiteY4" fmla="*/ 406959 h 3263153"/>
                <a:gd name="connsiteX5" fmla="*/ 302237 w 2877177"/>
                <a:gd name="connsiteY5" fmla="*/ 507442 h 3263153"/>
                <a:gd name="connsiteX6" fmla="*/ 347454 w 2877177"/>
                <a:gd name="connsiteY6" fmla="*/ 587829 h 3263153"/>
                <a:gd name="connsiteX7" fmla="*/ 442914 w 2877177"/>
                <a:gd name="connsiteY7" fmla="*/ 753627 h 3263153"/>
                <a:gd name="connsiteX8" fmla="*/ 457986 w 2877177"/>
                <a:gd name="connsiteY8" fmla="*/ 1019908 h 3263153"/>
                <a:gd name="connsiteX9" fmla="*/ 578567 w 2877177"/>
                <a:gd name="connsiteY9" fmla="*/ 1341455 h 3263153"/>
                <a:gd name="connsiteX10" fmla="*/ 669002 w 2877177"/>
                <a:gd name="connsiteY10" fmla="*/ 1441939 h 3263153"/>
                <a:gd name="connsiteX11" fmla="*/ 694123 w 2877177"/>
                <a:gd name="connsiteY11" fmla="*/ 1627833 h 3263153"/>
                <a:gd name="connsiteX12" fmla="*/ 709195 w 2877177"/>
                <a:gd name="connsiteY12" fmla="*/ 1738365 h 3263153"/>
                <a:gd name="connsiteX13" fmla="*/ 684074 w 2877177"/>
                <a:gd name="connsiteY13" fmla="*/ 1944357 h 3263153"/>
                <a:gd name="connsiteX14" fmla="*/ 588615 w 2877177"/>
                <a:gd name="connsiteY14" fmla="*/ 2095082 h 3263153"/>
                <a:gd name="connsiteX15" fmla="*/ 437890 w 2877177"/>
                <a:gd name="connsiteY15" fmla="*/ 2260880 h 3263153"/>
                <a:gd name="connsiteX16" fmla="*/ 262043 w 2877177"/>
                <a:gd name="connsiteY16" fmla="*/ 2451798 h 3263153"/>
                <a:gd name="connsiteX17" fmla="*/ 206679 w 2877177"/>
                <a:gd name="connsiteY17" fmla="*/ 2560556 h 3263153"/>
                <a:gd name="connsiteX18" fmla="*/ 199389 w 2877177"/>
                <a:gd name="connsiteY18" fmla="*/ 2631980 h 3263153"/>
                <a:gd name="connsiteX19" fmla="*/ 2855 w 2877177"/>
                <a:gd name="connsiteY19" fmla="*/ 2715913 h 3263153"/>
                <a:gd name="connsiteX20" fmla="*/ 77429 w 2877177"/>
                <a:gd name="connsiteY20" fmla="*/ 2686161 h 3263153"/>
                <a:gd name="connsiteX21" fmla="*/ 79497 w 2877177"/>
                <a:gd name="connsiteY21" fmla="*/ 2797480 h 3263153"/>
                <a:gd name="connsiteX22" fmla="*/ 31031 w 2877177"/>
                <a:gd name="connsiteY22" fmla="*/ 2834128 h 3263153"/>
                <a:gd name="connsiteX23" fmla="*/ 14874 w 2877177"/>
                <a:gd name="connsiteY23" fmla="*/ 2877572 h 3263153"/>
                <a:gd name="connsiteX24" fmla="*/ 97132 w 2877177"/>
                <a:gd name="connsiteY24" fmla="*/ 2900920 h 3263153"/>
                <a:gd name="connsiteX25" fmla="*/ 236726 w 2877177"/>
                <a:gd name="connsiteY25" fmla="*/ 2885158 h 3263153"/>
                <a:gd name="connsiteX26" fmla="*/ 347651 w 2877177"/>
                <a:gd name="connsiteY26" fmla="*/ 2948994 h 3263153"/>
                <a:gd name="connsiteX27" fmla="*/ 585167 w 2877177"/>
                <a:gd name="connsiteY27" fmla="*/ 2990961 h 3263153"/>
                <a:gd name="connsiteX28" fmla="*/ 771850 w 2877177"/>
                <a:gd name="connsiteY28" fmla="*/ 3078835 h 3263153"/>
                <a:gd name="connsiteX29" fmla="*/ 938731 w 2877177"/>
                <a:gd name="connsiteY29" fmla="*/ 3049085 h 3263153"/>
                <a:gd name="connsiteX30" fmla="*/ 1052514 w 2877177"/>
                <a:gd name="connsiteY30" fmla="*/ 3121885 h 3263153"/>
                <a:gd name="connsiteX31" fmla="*/ 1131521 w 2877177"/>
                <a:gd name="connsiteY31" fmla="*/ 3134791 h 3263153"/>
                <a:gd name="connsiteX32" fmla="*/ 1226685 w 2877177"/>
                <a:gd name="connsiteY32" fmla="*/ 3200400 h 3263153"/>
                <a:gd name="connsiteX33" fmla="*/ 2252405 w 2877177"/>
                <a:gd name="connsiteY33" fmla="*/ 3263153 h 3263153"/>
                <a:gd name="connsiteX34" fmla="*/ 2877177 w 2877177"/>
                <a:gd name="connsiteY34" fmla="*/ 3200795 h 3263153"/>
                <a:gd name="connsiteX35" fmla="*/ 2871857 w 2877177"/>
                <a:gd name="connsiteY35" fmla="*/ 3123265 h 3263153"/>
                <a:gd name="connsiteX36" fmla="*/ 2833141 w 2877177"/>
                <a:gd name="connsiteY36" fmla="*/ 3028890 h 3263153"/>
                <a:gd name="connsiteX37" fmla="*/ 2756104 w 2877177"/>
                <a:gd name="connsiteY37" fmla="*/ 2966037 h 3263153"/>
                <a:gd name="connsiteX38" fmla="*/ 2685174 w 2877177"/>
                <a:gd name="connsiteY38" fmla="*/ 2864865 h 3263153"/>
                <a:gd name="connsiteX39" fmla="*/ 2687734 w 2877177"/>
                <a:gd name="connsiteY39" fmla="*/ 2766547 h 3263153"/>
                <a:gd name="connsiteX40" fmla="*/ 2613555 w 2877177"/>
                <a:gd name="connsiteY40" fmla="*/ 2677886 h 3263153"/>
                <a:gd name="connsiteX41" fmla="*/ 2585971 w 2877177"/>
                <a:gd name="connsiteY41" fmla="*/ 2631192 h 3263153"/>
                <a:gd name="connsiteX42" fmla="*/ 2491693 w 2877177"/>
                <a:gd name="connsiteY42" fmla="*/ 2536421 h 3263153"/>
                <a:gd name="connsiteX43" fmla="*/ 2305603 w 2877177"/>
                <a:gd name="connsiteY43" fmla="*/ 2389735 h 3263153"/>
                <a:gd name="connsiteX44" fmla="*/ 2294175 w 2877177"/>
                <a:gd name="connsiteY44" fmla="*/ 2276346 h 3263153"/>
                <a:gd name="connsiteX45" fmla="*/ 2182658 w 2877177"/>
                <a:gd name="connsiteY45" fmla="*/ 2153992 h 3263153"/>
                <a:gd name="connsiteX46" fmla="*/ 2070747 w 2877177"/>
                <a:gd name="connsiteY46" fmla="*/ 1934308 h 3263153"/>
                <a:gd name="connsiteX47" fmla="*/ 2060698 w 2877177"/>
                <a:gd name="connsiteY47" fmla="*/ 1818752 h 3263153"/>
                <a:gd name="connsiteX48" fmla="*/ 2015481 w 2877177"/>
                <a:gd name="connsiteY48" fmla="*/ 1668027 h 3263153"/>
                <a:gd name="connsiteX49" fmla="*/ 2005432 w 2877177"/>
                <a:gd name="connsiteY49" fmla="*/ 1502229 h 3263153"/>
                <a:gd name="connsiteX50" fmla="*/ 1965239 w 2877177"/>
                <a:gd name="connsiteY50" fmla="*/ 1381649 h 3263153"/>
                <a:gd name="connsiteX51" fmla="*/ 1894901 w 2877177"/>
                <a:gd name="connsiteY51" fmla="*/ 1266093 h 3263153"/>
                <a:gd name="connsiteX52" fmla="*/ 1859731 w 2877177"/>
                <a:gd name="connsiteY52" fmla="*/ 1165609 h 3263153"/>
                <a:gd name="connsiteX53" fmla="*/ 1789393 w 2877177"/>
                <a:gd name="connsiteY53" fmla="*/ 1065126 h 3263153"/>
                <a:gd name="connsiteX54" fmla="*/ 1724079 w 2877177"/>
                <a:gd name="connsiteY54" fmla="*/ 1040005 h 3263153"/>
                <a:gd name="connsiteX55" fmla="*/ 1673837 w 2877177"/>
                <a:gd name="connsiteY55" fmla="*/ 929473 h 3263153"/>
                <a:gd name="connsiteX56" fmla="*/ 1658764 w 2877177"/>
                <a:gd name="connsiteY56" fmla="*/ 839038 h 3263153"/>
                <a:gd name="connsiteX57" fmla="*/ 1623595 w 2877177"/>
                <a:gd name="connsiteY57" fmla="*/ 803869 h 3263153"/>
                <a:gd name="connsiteX58" fmla="*/ 1543208 w 2877177"/>
                <a:gd name="connsiteY58" fmla="*/ 773724 h 3263153"/>
                <a:gd name="connsiteX59" fmla="*/ 1508039 w 2877177"/>
                <a:gd name="connsiteY59" fmla="*/ 743578 h 3263153"/>
                <a:gd name="connsiteX60" fmla="*/ 1462821 w 2877177"/>
                <a:gd name="connsiteY60" fmla="*/ 643095 h 3263153"/>
                <a:gd name="connsiteX61" fmla="*/ 1417604 w 2877177"/>
                <a:gd name="connsiteY61" fmla="*/ 587829 h 3263153"/>
                <a:gd name="connsiteX62" fmla="*/ 1337217 w 2877177"/>
                <a:gd name="connsiteY62" fmla="*/ 527539 h 3263153"/>
                <a:gd name="connsiteX63" fmla="*/ 1302048 w 2877177"/>
                <a:gd name="connsiteY63" fmla="*/ 442128 h 3263153"/>
                <a:gd name="connsiteX64" fmla="*/ 1201564 w 2877177"/>
                <a:gd name="connsiteY64" fmla="*/ 321548 h 3263153"/>
                <a:gd name="connsiteX65" fmla="*/ 1116153 w 2877177"/>
                <a:gd name="connsiteY65" fmla="*/ 236137 h 3263153"/>
                <a:gd name="connsiteX66" fmla="*/ 1116153 w 2877177"/>
                <a:gd name="connsiteY66" fmla="*/ 155750 h 3263153"/>
                <a:gd name="connsiteX67" fmla="*/ 1151323 w 2877177"/>
                <a:gd name="connsiteY67" fmla="*/ 25121 h 3263153"/>
                <a:gd name="connsiteX68" fmla="*/ 1151323 w 2877177"/>
                <a:gd name="connsiteY68" fmla="*/ 10049 h 3263153"/>
                <a:gd name="connsiteX69" fmla="*/ 1060887 w 2877177"/>
                <a:gd name="connsiteY69" fmla="*/ 5025 h 3263153"/>
                <a:gd name="connsiteX70" fmla="*/ 970452 w 2877177"/>
                <a:gd name="connsiteY70" fmla="*/ 15073 h 3263153"/>
                <a:gd name="connsiteX71" fmla="*/ 890065 w 2877177"/>
                <a:gd name="connsiteY71" fmla="*/ 15073 h 3263153"/>
                <a:gd name="connsiteX72" fmla="*/ 784558 w 2877177"/>
                <a:gd name="connsiteY72" fmla="*/ 25121 h 3263153"/>
                <a:gd name="connsiteX73" fmla="*/ 679050 w 2877177"/>
                <a:gd name="connsiteY73" fmla="*/ 30146 h 3263153"/>
                <a:gd name="connsiteX74" fmla="*/ 603687 w 2877177"/>
                <a:gd name="connsiteY74" fmla="*/ 15073 h 3263153"/>
                <a:gd name="connsiteX75" fmla="*/ 518276 w 2877177"/>
                <a:gd name="connsiteY75" fmla="*/ 5025 h 3263153"/>
                <a:gd name="connsiteX76" fmla="*/ 412769 w 2877177"/>
                <a:gd name="connsiteY76" fmla="*/ 0 h 3263153"/>
                <a:gd name="connsiteX77" fmla="*/ 307261 w 2877177"/>
                <a:gd name="connsiteY77" fmla="*/ 20097 h 3263153"/>
                <a:gd name="connsiteX78" fmla="*/ 251995 w 2877177"/>
                <a:gd name="connsiteY78" fmla="*/ 30146 h 3263153"/>
                <a:gd name="connsiteX79" fmla="*/ 176632 w 2877177"/>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62555 w 2862303"/>
                <a:gd name="connsiteY20" fmla="*/ 2686161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87875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23255 w 2797683"/>
                <a:gd name="connsiteY22" fmla="*/ 2834128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103937 w 2797683"/>
                <a:gd name="connsiteY22" fmla="*/ 2825164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39594 w 2780045"/>
                <a:gd name="connsiteY25" fmla="*/ 2885158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480950 w 2780045"/>
                <a:gd name="connsiteY64" fmla="*/ 312584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740541 w 2780045"/>
                <a:gd name="connsiteY40" fmla="*/ 2399980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29032 w 2787826"/>
                <a:gd name="connsiteY42" fmla="*/ 2124044 h 3263153"/>
                <a:gd name="connsiteX43" fmla="*/ 2405694 w 2787826"/>
                <a:gd name="connsiteY43" fmla="*/ 2031147 h 3263153"/>
                <a:gd name="connsiteX44" fmla="*/ 2376337 w 2787826"/>
                <a:gd name="connsiteY44" fmla="*/ 1881899 h 3263153"/>
                <a:gd name="connsiteX45" fmla="*/ 2282749 w 2787826"/>
                <a:gd name="connsiteY45" fmla="*/ 1777474 h 3263153"/>
                <a:gd name="connsiteX46" fmla="*/ 2251521 w 2787826"/>
                <a:gd name="connsiteY46" fmla="*/ 1620543 h 3263153"/>
                <a:gd name="connsiteX47" fmla="*/ 2277331 w 2787826"/>
                <a:gd name="connsiteY47" fmla="*/ 1522917 h 3263153"/>
                <a:gd name="connsiteX48" fmla="*/ 2348655 w 2787826"/>
                <a:gd name="connsiteY48" fmla="*/ 1381157 h 3263153"/>
                <a:gd name="connsiteX49" fmla="*/ 2284818 w 2787826"/>
                <a:gd name="connsiteY49" fmla="*/ 1296041 h 3263153"/>
                <a:gd name="connsiteX50" fmla="*/ 2298412 w 2787826"/>
                <a:gd name="connsiteY50" fmla="*/ 1184425 h 3263153"/>
                <a:gd name="connsiteX51" fmla="*/ 2299793 w 2787826"/>
                <a:gd name="connsiteY51" fmla="*/ 1059905 h 3263153"/>
                <a:gd name="connsiteX52" fmla="*/ 2309446 w 2787826"/>
                <a:gd name="connsiteY52" fmla="*/ 950456 h 3263153"/>
                <a:gd name="connsiteX53" fmla="*/ 2230143 w 2787826"/>
                <a:gd name="connsiteY53" fmla="*/ 876867 h 3263153"/>
                <a:gd name="connsiteX54" fmla="*/ 2182759 w 2787826"/>
                <a:gd name="connsiteY54" fmla="*/ 824852 h 3263153"/>
                <a:gd name="connsiteX55" fmla="*/ 2114587 w 2787826"/>
                <a:gd name="connsiteY55" fmla="*/ 768109 h 3263153"/>
                <a:gd name="connsiteX56" fmla="*/ 1974009 w 2787826"/>
                <a:gd name="connsiteY56" fmla="*/ 794214 h 3263153"/>
                <a:gd name="connsiteX57" fmla="*/ 1956768 w 2787826"/>
                <a:gd name="connsiteY57" fmla="*/ 714221 h 3263153"/>
                <a:gd name="connsiteX58" fmla="*/ 1876382 w 2787826"/>
                <a:gd name="connsiteY58" fmla="*/ 693041 h 3263153"/>
                <a:gd name="connsiteX59" fmla="*/ 1751566 w 2787826"/>
                <a:gd name="connsiteY59" fmla="*/ 609107 h 3263153"/>
                <a:gd name="connsiteX60" fmla="*/ 1724277 w 2787826"/>
                <a:gd name="connsiteY60" fmla="*/ 571377 h 3263153"/>
                <a:gd name="connsiteX61" fmla="*/ 1643201 w 2787826"/>
                <a:gd name="connsiteY61" fmla="*/ 569899 h 3263153"/>
                <a:gd name="connsiteX62" fmla="*/ 1535920 w 2787826"/>
                <a:gd name="connsiteY62" fmla="*/ 446856 h 3263153"/>
                <a:gd name="connsiteX63" fmla="*/ 1455927 w 2787826"/>
                <a:gd name="connsiteY63" fmla="*/ 379376 h 3263153"/>
                <a:gd name="connsiteX64" fmla="*/ 1391303 w 2787826"/>
                <a:gd name="connsiteY64" fmla="*/ 348443 h 3263153"/>
                <a:gd name="connsiteX65" fmla="*/ 1270033 w 2787826"/>
                <a:gd name="connsiteY65" fmla="*/ 307855 h 3263153"/>
                <a:gd name="connsiteX66" fmla="*/ 1126597 w 2787826"/>
                <a:gd name="connsiteY66" fmla="*/ 155750 h 3263153"/>
                <a:gd name="connsiteX67" fmla="*/ 1054191 w 2787826"/>
                <a:gd name="connsiteY67" fmla="*/ 25121 h 3263153"/>
                <a:gd name="connsiteX68" fmla="*/ 1054191 w 2787826"/>
                <a:gd name="connsiteY68" fmla="*/ 10049 h 3263153"/>
                <a:gd name="connsiteX69" fmla="*/ 963755 w 2787826"/>
                <a:gd name="connsiteY69" fmla="*/ 5025 h 3263153"/>
                <a:gd name="connsiteX70" fmla="*/ 873320 w 2787826"/>
                <a:gd name="connsiteY70" fmla="*/ 15073 h 3263153"/>
                <a:gd name="connsiteX71" fmla="*/ 792933 w 2787826"/>
                <a:gd name="connsiteY71" fmla="*/ 15073 h 3263153"/>
                <a:gd name="connsiteX72" fmla="*/ 687426 w 2787826"/>
                <a:gd name="connsiteY72" fmla="*/ 25121 h 3263153"/>
                <a:gd name="connsiteX73" fmla="*/ 581918 w 2787826"/>
                <a:gd name="connsiteY73" fmla="*/ 30146 h 3263153"/>
                <a:gd name="connsiteX74" fmla="*/ 506555 w 2787826"/>
                <a:gd name="connsiteY74" fmla="*/ 15073 h 3263153"/>
                <a:gd name="connsiteX75" fmla="*/ 421144 w 2787826"/>
                <a:gd name="connsiteY75" fmla="*/ 5025 h 3263153"/>
                <a:gd name="connsiteX76" fmla="*/ 315637 w 2787826"/>
                <a:gd name="connsiteY76" fmla="*/ 0 h 3263153"/>
                <a:gd name="connsiteX77" fmla="*/ 210129 w 2787826"/>
                <a:gd name="connsiteY77" fmla="*/ 20097 h 3263153"/>
                <a:gd name="connsiteX78" fmla="*/ 154863 w 2787826"/>
                <a:gd name="connsiteY78" fmla="*/ 30146 h 3263153"/>
                <a:gd name="connsiteX79" fmla="*/ 79500 w 2787826"/>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82874 w 2787826"/>
                <a:gd name="connsiteY42" fmla="*/ 223015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0067 w 2787826"/>
                <a:gd name="connsiteY43" fmla="*/ 2195762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02137 w 2787826"/>
                <a:gd name="connsiteY43" fmla="*/ 2106115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883882"/>
                <a:gd name="connsiteY0" fmla="*/ 35170 h 3263153"/>
                <a:gd name="connsiteX1" fmla="*/ 74476 w 2883882"/>
                <a:gd name="connsiteY1" fmla="*/ 95460 h 3263153"/>
                <a:gd name="connsiteX2" fmla="*/ 89549 w 2883882"/>
                <a:gd name="connsiteY2" fmla="*/ 200968 h 3263153"/>
                <a:gd name="connsiteX3" fmla="*/ 134766 w 2883882"/>
                <a:gd name="connsiteY3" fmla="*/ 296427 h 3263153"/>
                <a:gd name="connsiteX4" fmla="*/ 174960 w 2883882"/>
                <a:gd name="connsiteY4" fmla="*/ 406959 h 3263153"/>
                <a:gd name="connsiteX5" fmla="*/ 205105 w 2883882"/>
                <a:gd name="connsiteY5" fmla="*/ 507442 h 3263153"/>
                <a:gd name="connsiteX6" fmla="*/ 250322 w 2883882"/>
                <a:gd name="connsiteY6" fmla="*/ 587829 h 3263153"/>
                <a:gd name="connsiteX7" fmla="*/ 345782 w 2883882"/>
                <a:gd name="connsiteY7" fmla="*/ 753627 h 3263153"/>
                <a:gd name="connsiteX8" fmla="*/ 360854 w 2883882"/>
                <a:gd name="connsiteY8" fmla="*/ 1019908 h 3263153"/>
                <a:gd name="connsiteX9" fmla="*/ 481435 w 2883882"/>
                <a:gd name="connsiteY9" fmla="*/ 1341455 h 3263153"/>
                <a:gd name="connsiteX10" fmla="*/ 571870 w 2883882"/>
                <a:gd name="connsiteY10" fmla="*/ 1441939 h 3263153"/>
                <a:gd name="connsiteX11" fmla="*/ 596991 w 2883882"/>
                <a:gd name="connsiteY11" fmla="*/ 1627833 h 3263153"/>
                <a:gd name="connsiteX12" fmla="*/ 612063 w 2883882"/>
                <a:gd name="connsiteY12" fmla="*/ 1738365 h 3263153"/>
                <a:gd name="connsiteX13" fmla="*/ 586942 w 2883882"/>
                <a:gd name="connsiteY13" fmla="*/ 1944357 h 3263153"/>
                <a:gd name="connsiteX14" fmla="*/ 491483 w 2883882"/>
                <a:gd name="connsiteY14" fmla="*/ 2095082 h 3263153"/>
                <a:gd name="connsiteX15" fmla="*/ 340758 w 2883882"/>
                <a:gd name="connsiteY15" fmla="*/ 2260880 h 3263153"/>
                <a:gd name="connsiteX16" fmla="*/ 164911 w 2883882"/>
                <a:gd name="connsiteY16" fmla="*/ 2451798 h 3263153"/>
                <a:gd name="connsiteX17" fmla="*/ 109547 w 2883882"/>
                <a:gd name="connsiteY17" fmla="*/ 2560556 h 3263153"/>
                <a:gd name="connsiteX18" fmla="*/ 102257 w 2883882"/>
                <a:gd name="connsiteY18" fmla="*/ 2631980 h 3263153"/>
                <a:gd name="connsiteX19" fmla="*/ 76052 w 2883882"/>
                <a:gd name="connsiteY19" fmla="*/ 2697984 h 3263153"/>
                <a:gd name="connsiteX20" fmla="*/ 114767 w 2883882"/>
                <a:gd name="connsiteY20" fmla="*/ 2677196 h 3263153"/>
                <a:gd name="connsiteX21" fmla="*/ 98906 w 2883882"/>
                <a:gd name="connsiteY21" fmla="*/ 2779550 h 3263153"/>
                <a:gd name="connsiteX22" fmla="*/ 86299 w 2883882"/>
                <a:gd name="connsiteY22" fmla="*/ 2825164 h 3263153"/>
                <a:gd name="connsiteX23" fmla="*/ 34283 w 2883882"/>
                <a:gd name="connsiteY23" fmla="*/ 2877572 h 3263153"/>
                <a:gd name="connsiteX24" fmla="*/ 0 w 2883882"/>
                <a:gd name="connsiteY24" fmla="*/ 2900920 h 3263153"/>
                <a:gd name="connsiteX25" fmla="*/ 148558 w 2883882"/>
                <a:gd name="connsiteY25" fmla="*/ 2912052 h 3263153"/>
                <a:gd name="connsiteX26" fmla="*/ 250519 w 2883882"/>
                <a:gd name="connsiteY26" fmla="*/ 2948994 h 3263153"/>
                <a:gd name="connsiteX27" fmla="*/ 488035 w 2883882"/>
                <a:gd name="connsiteY27" fmla="*/ 2990961 h 3263153"/>
                <a:gd name="connsiteX28" fmla="*/ 674718 w 2883882"/>
                <a:gd name="connsiteY28" fmla="*/ 3078835 h 3263153"/>
                <a:gd name="connsiteX29" fmla="*/ 841599 w 2883882"/>
                <a:gd name="connsiteY29" fmla="*/ 3049085 h 3263153"/>
                <a:gd name="connsiteX30" fmla="*/ 955382 w 2883882"/>
                <a:gd name="connsiteY30" fmla="*/ 3121885 h 3263153"/>
                <a:gd name="connsiteX31" fmla="*/ 1034389 w 2883882"/>
                <a:gd name="connsiteY31" fmla="*/ 3134791 h 3263153"/>
                <a:gd name="connsiteX32" fmla="*/ 1129553 w 2883882"/>
                <a:gd name="connsiteY32" fmla="*/ 3200400 h 3263153"/>
                <a:gd name="connsiteX33" fmla="*/ 2155273 w 2883882"/>
                <a:gd name="connsiteY33" fmla="*/ 3263153 h 3263153"/>
                <a:gd name="connsiteX34" fmla="*/ 2780045 w 2883882"/>
                <a:gd name="connsiteY34" fmla="*/ 3200795 h 3263153"/>
                <a:gd name="connsiteX35" fmla="*/ 2774725 w 2883882"/>
                <a:gd name="connsiteY35" fmla="*/ 3123265 h 3263153"/>
                <a:gd name="connsiteX36" fmla="*/ 2736009 w 2883882"/>
                <a:gd name="connsiteY36" fmla="*/ 3028890 h 3263153"/>
                <a:gd name="connsiteX37" fmla="*/ 2658972 w 2883882"/>
                <a:gd name="connsiteY37" fmla="*/ 2966037 h 3263153"/>
                <a:gd name="connsiteX38" fmla="*/ 2883877 w 2883882"/>
                <a:gd name="connsiteY38" fmla="*/ 2586959 h 3263153"/>
                <a:gd name="connsiteX39" fmla="*/ 2787826 w 2883882"/>
                <a:gd name="connsiteY39" fmla="*/ 2506570 h 3263153"/>
                <a:gd name="connsiteX40" fmla="*/ 2740541 w 2883882"/>
                <a:gd name="connsiteY40" fmla="*/ 2399980 h 3263153"/>
                <a:gd name="connsiteX41" fmla="*/ 2677098 w 2883882"/>
                <a:gd name="connsiteY41" fmla="*/ 2326392 h 3263153"/>
                <a:gd name="connsiteX42" fmla="*/ 2627698 w 2883882"/>
                <a:gd name="connsiteY42" fmla="*/ 2212220 h 3263153"/>
                <a:gd name="connsiteX43" fmla="*/ 2502137 w 2883882"/>
                <a:gd name="connsiteY43" fmla="*/ 2106115 h 3263153"/>
                <a:gd name="connsiteX44" fmla="*/ 2405694 w 2883882"/>
                <a:gd name="connsiteY44" fmla="*/ 2031147 h 3263153"/>
                <a:gd name="connsiteX45" fmla="*/ 2376337 w 2883882"/>
                <a:gd name="connsiteY45" fmla="*/ 1881899 h 3263153"/>
                <a:gd name="connsiteX46" fmla="*/ 2282749 w 2883882"/>
                <a:gd name="connsiteY46" fmla="*/ 1777474 h 3263153"/>
                <a:gd name="connsiteX47" fmla="*/ 2251521 w 2883882"/>
                <a:gd name="connsiteY47" fmla="*/ 1620543 h 3263153"/>
                <a:gd name="connsiteX48" fmla="*/ 2277331 w 2883882"/>
                <a:gd name="connsiteY48" fmla="*/ 1522917 h 3263153"/>
                <a:gd name="connsiteX49" fmla="*/ 2348655 w 2883882"/>
                <a:gd name="connsiteY49" fmla="*/ 1381157 h 3263153"/>
                <a:gd name="connsiteX50" fmla="*/ 2284818 w 2883882"/>
                <a:gd name="connsiteY50" fmla="*/ 1296041 h 3263153"/>
                <a:gd name="connsiteX51" fmla="*/ 2298412 w 2883882"/>
                <a:gd name="connsiteY51" fmla="*/ 1184425 h 3263153"/>
                <a:gd name="connsiteX52" fmla="*/ 2299793 w 2883882"/>
                <a:gd name="connsiteY52" fmla="*/ 1059905 h 3263153"/>
                <a:gd name="connsiteX53" fmla="*/ 2309446 w 2883882"/>
                <a:gd name="connsiteY53" fmla="*/ 950456 h 3263153"/>
                <a:gd name="connsiteX54" fmla="*/ 2230143 w 2883882"/>
                <a:gd name="connsiteY54" fmla="*/ 876867 h 3263153"/>
                <a:gd name="connsiteX55" fmla="*/ 2182759 w 2883882"/>
                <a:gd name="connsiteY55" fmla="*/ 824852 h 3263153"/>
                <a:gd name="connsiteX56" fmla="*/ 2114587 w 2883882"/>
                <a:gd name="connsiteY56" fmla="*/ 768109 h 3263153"/>
                <a:gd name="connsiteX57" fmla="*/ 1974009 w 2883882"/>
                <a:gd name="connsiteY57" fmla="*/ 794214 h 3263153"/>
                <a:gd name="connsiteX58" fmla="*/ 1956768 w 2883882"/>
                <a:gd name="connsiteY58" fmla="*/ 714221 h 3263153"/>
                <a:gd name="connsiteX59" fmla="*/ 1876382 w 2883882"/>
                <a:gd name="connsiteY59" fmla="*/ 693041 h 3263153"/>
                <a:gd name="connsiteX60" fmla="*/ 1751566 w 2883882"/>
                <a:gd name="connsiteY60" fmla="*/ 609107 h 3263153"/>
                <a:gd name="connsiteX61" fmla="*/ 1724277 w 2883882"/>
                <a:gd name="connsiteY61" fmla="*/ 571377 h 3263153"/>
                <a:gd name="connsiteX62" fmla="*/ 1643201 w 2883882"/>
                <a:gd name="connsiteY62" fmla="*/ 569899 h 3263153"/>
                <a:gd name="connsiteX63" fmla="*/ 1535920 w 2883882"/>
                <a:gd name="connsiteY63" fmla="*/ 446856 h 3263153"/>
                <a:gd name="connsiteX64" fmla="*/ 1455927 w 2883882"/>
                <a:gd name="connsiteY64" fmla="*/ 379376 h 3263153"/>
                <a:gd name="connsiteX65" fmla="*/ 1391303 w 2883882"/>
                <a:gd name="connsiteY65" fmla="*/ 348443 h 3263153"/>
                <a:gd name="connsiteX66" fmla="*/ 1270033 w 2883882"/>
                <a:gd name="connsiteY66" fmla="*/ 307855 h 3263153"/>
                <a:gd name="connsiteX67" fmla="*/ 1126597 w 2883882"/>
                <a:gd name="connsiteY67" fmla="*/ 155750 h 3263153"/>
                <a:gd name="connsiteX68" fmla="*/ 1054191 w 2883882"/>
                <a:gd name="connsiteY68" fmla="*/ 25121 h 3263153"/>
                <a:gd name="connsiteX69" fmla="*/ 1054191 w 2883882"/>
                <a:gd name="connsiteY69" fmla="*/ 10049 h 3263153"/>
                <a:gd name="connsiteX70" fmla="*/ 963755 w 2883882"/>
                <a:gd name="connsiteY70" fmla="*/ 5025 h 3263153"/>
                <a:gd name="connsiteX71" fmla="*/ 873320 w 2883882"/>
                <a:gd name="connsiteY71" fmla="*/ 15073 h 3263153"/>
                <a:gd name="connsiteX72" fmla="*/ 792933 w 2883882"/>
                <a:gd name="connsiteY72" fmla="*/ 15073 h 3263153"/>
                <a:gd name="connsiteX73" fmla="*/ 687426 w 2883882"/>
                <a:gd name="connsiteY73" fmla="*/ 25121 h 3263153"/>
                <a:gd name="connsiteX74" fmla="*/ 581918 w 2883882"/>
                <a:gd name="connsiteY74" fmla="*/ 30146 h 3263153"/>
                <a:gd name="connsiteX75" fmla="*/ 506555 w 2883882"/>
                <a:gd name="connsiteY75" fmla="*/ 15073 h 3263153"/>
                <a:gd name="connsiteX76" fmla="*/ 421144 w 2883882"/>
                <a:gd name="connsiteY76" fmla="*/ 5025 h 3263153"/>
                <a:gd name="connsiteX77" fmla="*/ 315637 w 2883882"/>
                <a:gd name="connsiteY77" fmla="*/ 0 h 3263153"/>
                <a:gd name="connsiteX78" fmla="*/ 210129 w 2883882"/>
                <a:gd name="connsiteY78" fmla="*/ 20097 h 3263153"/>
                <a:gd name="connsiteX79" fmla="*/ 154863 w 2883882"/>
                <a:gd name="connsiteY79" fmla="*/ 30146 h 3263153"/>
                <a:gd name="connsiteX80" fmla="*/ 79500 w 2883882"/>
                <a:gd name="connsiteY80" fmla="*/ 35170 h 3263153"/>
                <a:gd name="connsiteX0" fmla="*/ 79500 w 2963772"/>
                <a:gd name="connsiteY0" fmla="*/ 35170 h 3263153"/>
                <a:gd name="connsiteX1" fmla="*/ 74476 w 2963772"/>
                <a:gd name="connsiteY1" fmla="*/ 95460 h 3263153"/>
                <a:gd name="connsiteX2" fmla="*/ 89549 w 2963772"/>
                <a:gd name="connsiteY2" fmla="*/ 200968 h 3263153"/>
                <a:gd name="connsiteX3" fmla="*/ 134766 w 2963772"/>
                <a:gd name="connsiteY3" fmla="*/ 296427 h 3263153"/>
                <a:gd name="connsiteX4" fmla="*/ 174960 w 2963772"/>
                <a:gd name="connsiteY4" fmla="*/ 406959 h 3263153"/>
                <a:gd name="connsiteX5" fmla="*/ 205105 w 2963772"/>
                <a:gd name="connsiteY5" fmla="*/ 507442 h 3263153"/>
                <a:gd name="connsiteX6" fmla="*/ 250322 w 2963772"/>
                <a:gd name="connsiteY6" fmla="*/ 587829 h 3263153"/>
                <a:gd name="connsiteX7" fmla="*/ 345782 w 2963772"/>
                <a:gd name="connsiteY7" fmla="*/ 753627 h 3263153"/>
                <a:gd name="connsiteX8" fmla="*/ 360854 w 2963772"/>
                <a:gd name="connsiteY8" fmla="*/ 1019908 h 3263153"/>
                <a:gd name="connsiteX9" fmla="*/ 481435 w 2963772"/>
                <a:gd name="connsiteY9" fmla="*/ 1341455 h 3263153"/>
                <a:gd name="connsiteX10" fmla="*/ 571870 w 2963772"/>
                <a:gd name="connsiteY10" fmla="*/ 1441939 h 3263153"/>
                <a:gd name="connsiteX11" fmla="*/ 596991 w 2963772"/>
                <a:gd name="connsiteY11" fmla="*/ 1627833 h 3263153"/>
                <a:gd name="connsiteX12" fmla="*/ 612063 w 2963772"/>
                <a:gd name="connsiteY12" fmla="*/ 1738365 h 3263153"/>
                <a:gd name="connsiteX13" fmla="*/ 586942 w 2963772"/>
                <a:gd name="connsiteY13" fmla="*/ 1944357 h 3263153"/>
                <a:gd name="connsiteX14" fmla="*/ 491483 w 2963772"/>
                <a:gd name="connsiteY14" fmla="*/ 2095082 h 3263153"/>
                <a:gd name="connsiteX15" fmla="*/ 340758 w 2963772"/>
                <a:gd name="connsiteY15" fmla="*/ 2260880 h 3263153"/>
                <a:gd name="connsiteX16" fmla="*/ 164911 w 2963772"/>
                <a:gd name="connsiteY16" fmla="*/ 2451798 h 3263153"/>
                <a:gd name="connsiteX17" fmla="*/ 109547 w 2963772"/>
                <a:gd name="connsiteY17" fmla="*/ 2560556 h 3263153"/>
                <a:gd name="connsiteX18" fmla="*/ 102257 w 2963772"/>
                <a:gd name="connsiteY18" fmla="*/ 2631980 h 3263153"/>
                <a:gd name="connsiteX19" fmla="*/ 76052 w 2963772"/>
                <a:gd name="connsiteY19" fmla="*/ 2697984 h 3263153"/>
                <a:gd name="connsiteX20" fmla="*/ 114767 w 2963772"/>
                <a:gd name="connsiteY20" fmla="*/ 2677196 h 3263153"/>
                <a:gd name="connsiteX21" fmla="*/ 98906 w 2963772"/>
                <a:gd name="connsiteY21" fmla="*/ 2779550 h 3263153"/>
                <a:gd name="connsiteX22" fmla="*/ 86299 w 2963772"/>
                <a:gd name="connsiteY22" fmla="*/ 2825164 h 3263153"/>
                <a:gd name="connsiteX23" fmla="*/ 34283 w 2963772"/>
                <a:gd name="connsiteY23" fmla="*/ 2877572 h 3263153"/>
                <a:gd name="connsiteX24" fmla="*/ 0 w 2963772"/>
                <a:gd name="connsiteY24" fmla="*/ 2900920 h 3263153"/>
                <a:gd name="connsiteX25" fmla="*/ 148558 w 2963772"/>
                <a:gd name="connsiteY25" fmla="*/ 2912052 h 3263153"/>
                <a:gd name="connsiteX26" fmla="*/ 250519 w 2963772"/>
                <a:gd name="connsiteY26" fmla="*/ 2948994 h 3263153"/>
                <a:gd name="connsiteX27" fmla="*/ 488035 w 2963772"/>
                <a:gd name="connsiteY27" fmla="*/ 2990961 h 3263153"/>
                <a:gd name="connsiteX28" fmla="*/ 674718 w 2963772"/>
                <a:gd name="connsiteY28" fmla="*/ 3078835 h 3263153"/>
                <a:gd name="connsiteX29" fmla="*/ 841599 w 2963772"/>
                <a:gd name="connsiteY29" fmla="*/ 3049085 h 3263153"/>
                <a:gd name="connsiteX30" fmla="*/ 955382 w 2963772"/>
                <a:gd name="connsiteY30" fmla="*/ 3121885 h 3263153"/>
                <a:gd name="connsiteX31" fmla="*/ 1034389 w 2963772"/>
                <a:gd name="connsiteY31" fmla="*/ 3134791 h 3263153"/>
                <a:gd name="connsiteX32" fmla="*/ 1129553 w 2963772"/>
                <a:gd name="connsiteY32" fmla="*/ 3200400 h 3263153"/>
                <a:gd name="connsiteX33" fmla="*/ 2155273 w 2963772"/>
                <a:gd name="connsiteY33" fmla="*/ 3263153 h 3263153"/>
                <a:gd name="connsiteX34" fmla="*/ 2780045 w 2963772"/>
                <a:gd name="connsiteY34" fmla="*/ 3200795 h 3263153"/>
                <a:gd name="connsiteX35" fmla="*/ 2774725 w 2963772"/>
                <a:gd name="connsiteY35" fmla="*/ 3123265 h 3263153"/>
                <a:gd name="connsiteX36" fmla="*/ 2736009 w 2963772"/>
                <a:gd name="connsiteY36" fmla="*/ 3028890 h 3263153"/>
                <a:gd name="connsiteX37" fmla="*/ 2963772 w 2963772"/>
                <a:gd name="connsiteY37" fmla="*/ 2652272 h 3263153"/>
                <a:gd name="connsiteX38" fmla="*/ 2883877 w 2963772"/>
                <a:gd name="connsiteY38" fmla="*/ 2586959 h 3263153"/>
                <a:gd name="connsiteX39" fmla="*/ 2787826 w 2963772"/>
                <a:gd name="connsiteY39" fmla="*/ 2506570 h 3263153"/>
                <a:gd name="connsiteX40" fmla="*/ 2740541 w 2963772"/>
                <a:gd name="connsiteY40" fmla="*/ 2399980 h 3263153"/>
                <a:gd name="connsiteX41" fmla="*/ 2677098 w 2963772"/>
                <a:gd name="connsiteY41" fmla="*/ 2326392 h 3263153"/>
                <a:gd name="connsiteX42" fmla="*/ 2627698 w 2963772"/>
                <a:gd name="connsiteY42" fmla="*/ 2212220 h 3263153"/>
                <a:gd name="connsiteX43" fmla="*/ 2502137 w 2963772"/>
                <a:gd name="connsiteY43" fmla="*/ 2106115 h 3263153"/>
                <a:gd name="connsiteX44" fmla="*/ 2405694 w 2963772"/>
                <a:gd name="connsiteY44" fmla="*/ 2031147 h 3263153"/>
                <a:gd name="connsiteX45" fmla="*/ 2376337 w 2963772"/>
                <a:gd name="connsiteY45" fmla="*/ 1881899 h 3263153"/>
                <a:gd name="connsiteX46" fmla="*/ 2282749 w 2963772"/>
                <a:gd name="connsiteY46" fmla="*/ 1777474 h 3263153"/>
                <a:gd name="connsiteX47" fmla="*/ 2251521 w 2963772"/>
                <a:gd name="connsiteY47" fmla="*/ 1620543 h 3263153"/>
                <a:gd name="connsiteX48" fmla="*/ 2277331 w 2963772"/>
                <a:gd name="connsiteY48" fmla="*/ 1522917 h 3263153"/>
                <a:gd name="connsiteX49" fmla="*/ 2348655 w 2963772"/>
                <a:gd name="connsiteY49" fmla="*/ 1381157 h 3263153"/>
                <a:gd name="connsiteX50" fmla="*/ 2284818 w 2963772"/>
                <a:gd name="connsiteY50" fmla="*/ 1296041 h 3263153"/>
                <a:gd name="connsiteX51" fmla="*/ 2298412 w 2963772"/>
                <a:gd name="connsiteY51" fmla="*/ 1184425 h 3263153"/>
                <a:gd name="connsiteX52" fmla="*/ 2299793 w 2963772"/>
                <a:gd name="connsiteY52" fmla="*/ 1059905 h 3263153"/>
                <a:gd name="connsiteX53" fmla="*/ 2309446 w 2963772"/>
                <a:gd name="connsiteY53" fmla="*/ 950456 h 3263153"/>
                <a:gd name="connsiteX54" fmla="*/ 2230143 w 2963772"/>
                <a:gd name="connsiteY54" fmla="*/ 876867 h 3263153"/>
                <a:gd name="connsiteX55" fmla="*/ 2182759 w 2963772"/>
                <a:gd name="connsiteY55" fmla="*/ 824852 h 3263153"/>
                <a:gd name="connsiteX56" fmla="*/ 2114587 w 2963772"/>
                <a:gd name="connsiteY56" fmla="*/ 768109 h 3263153"/>
                <a:gd name="connsiteX57" fmla="*/ 1974009 w 2963772"/>
                <a:gd name="connsiteY57" fmla="*/ 794214 h 3263153"/>
                <a:gd name="connsiteX58" fmla="*/ 1956768 w 2963772"/>
                <a:gd name="connsiteY58" fmla="*/ 714221 h 3263153"/>
                <a:gd name="connsiteX59" fmla="*/ 1876382 w 2963772"/>
                <a:gd name="connsiteY59" fmla="*/ 693041 h 3263153"/>
                <a:gd name="connsiteX60" fmla="*/ 1751566 w 2963772"/>
                <a:gd name="connsiteY60" fmla="*/ 609107 h 3263153"/>
                <a:gd name="connsiteX61" fmla="*/ 1724277 w 2963772"/>
                <a:gd name="connsiteY61" fmla="*/ 571377 h 3263153"/>
                <a:gd name="connsiteX62" fmla="*/ 1643201 w 2963772"/>
                <a:gd name="connsiteY62" fmla="*/ 569899 h 3263153"/>
                <a:gd name="connsiteX63" fmla="*/ 1535920 w 2963772"/>
                <a:gd name="connsiteY63" fmla="*/ 446856 h 3263153"/>
                <a:gd name="connsiteX64" fmla="*/ 1455927 w 2963772"/>
                <a:gd name="connsiteY64" fmla="*/ 379376 h 3263153"/>
                <a:gd name="connsiteX65" fmla="*/ 1391303 w 2963772"/>
                <a:gd name="connsiteY65" fmla="*/ 348443 h 3263153"/>
                <a:gd name="connsiteX66" fmla="*/ 1270033 w 2963772"/>
                <a:gd name="connsiteY66" fmla="*/ 307855 h 3263153"/>
                <a:gd name="connsiteX67" fmla="*/ 1126597 w 2963772"/>
                <a:gd name="connsiteY67" fmla="*/ 155750 h 3263153"/>
                <a:gd name="connsiteX68" fmla="*/ 1054191 w 2963772"/>
                <a:gd name="connsiteY68" fmla="*/ 25121 h 3263153"/>
                <a:gd name="connsiteX69" fmla="*/ 1054191 w 2963772"/>
                <a:gd name="connsiteY69" fmla="*/ 10049 h 3263153"/>
                <a:gd name="connsiteX70" fmla="*/ 963755 w 2963772"/>
                <a:gd name="connsiteY70" fmla="*/ 5025 h 3263153"/>
                <a:gd name="connsiteX71" fmla="*/ 873320 w 2963772"/>
                <a:gd name="connsiteY71" fmla="*/ 15073 h 3263153"/>
                <a:gd name="connsiteX72" fmla="*/ 792933 w 2963772"/>
                <a:gd name="connsiteY72" fmla="*/ 15073 h 3263153"/>
                <a:gd name="connsiteX73" fmla="*/ 687426 w 2963772"/>
                <a:gd name="connsiteY73" fmla="*/ 25121 h 3263153"/>
                <a:gd name="connsiteX74" fmla="*/ 581918 w 2963772"/>
                <a:gd name="connsiteY74" fmla="*/ 30146 h 3263153"/>
                <a:gd name="connsiteX75" fmla="*/ 506555 w 2963772"/>
                <a:gd name="connsiteY75" fmla="*/ 15073 h 3263153"/>
                <a:gd name="connsiteX76" fmla="*/ 421144 w 2963772"/>
                <a:gd name="connsiteY76" fmla="*/ 5025 h 3263153"/>
                <a:gd name="connsiteX77" fmla="*/ 315637 w 2963772"/>
                <a:gd name="connsiteY77" fmla="*/ 0 h 3263153"/>
                <a:gd name="connsiteX78" fmla="*/ 210129 w 2963772"/>
                <a:gd name="connsiteY78" fmla="*/ 20097 h 3263153"/>
                <a:gd name="connsiteX79" fmla="*/ 154863 w 2963772"/>
                <a:gd name="connsiteY79" fmla="*/ 30146 h 3263153"/>
                <a:gd name="connsiteX80" fmla="*/ 79500 w 2963772"/>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3049773 w 3049773"/>
                <a:gd name="connsiteY36" fmla="*/ 2724090 h 3263153"/>
                <a:gd name="connsiteX37" fmla="*/ 2963772 w 3049773"/>
                <a:gd name="connsiteY37" fmla="*/ 2652272 h 3263153"/>
                <a:gd name="connsiteX38" fmla="*/ 2883877 w 3049773"/>
                <a:gd name="connsiteY38" fmla="*/ 2586959 h 3263153"/>
                <a:gd name="connsiteX39" fmla="*/ 2787826 w 3049773"/>
                <a:gd name="connsiteY39" fmla="*/ 2506570 h 3263153"/>
                <a:gd name="connsiteX40" fmla="*/ 2740541 w 3049773"/>
                <a:gd name="connsiteY40" fmla="*/ 2399980 h 3263153"/>
                <a:gd name="connsiteX41" fmla="*/ 2677098 w 3049773"/>
                <a:gd name="connsiteY41" fmla="*/ 2326392 h 3263153"/>
                <a:gd name="connsiteX42" fmla="*/ 2627698 w 3049773"/>
                <a:gd name="connsiteY42" fmla="*/ 2212220 h 3263153"/>
                <a:gd name="connsiteX43" fmla="*/ 2502137 w 3049773"/>
                <a:gd name="connsiteY43" fmla="*/ 2106115 h 3263153"/>
                <a:gd name="connsiteX44" fmla="*/ 2405694 w 3049773"/>
                <a:gd name="connsiteY44" fmla="*/ 2031147 h 3263153"/>
                <a:gd name="connsiteX45" fmla="*/ 2376337 w 3049773"/>
                <a:gd name="connsiteY45" fmla="*/ 1881899 h 3263153"/>
                <a:gd name="connsiteX46" fmla="*/ 2282749 w 3049773"/>
                <a:gd name="connsiteY46" fmla="*/ 1777474 h 3263153"/>
                <a:gd name="connsiteX47" fmla="*/ 2251521 w 3049773"/>
                <a:gd name="connsiteY47" fmla="*/ 1620543 h 3263153"/>
                <a:gd name="connsiteX48" fmla="*/ 2277331 w 3049773"/>
                <a:gd name="connsiteY48" fmla="*/ 1522917 h 3263153"/>
                <a:gd name="connsiteX49" fmla="*/ 2348655 w 3049773"/>
                <a:gd name="connsiteY49" fmla="*/ 1381157 h 3263153"/>
                <a:gd name="connsiteX50" fmla="*/ 2284818 w 3049773"/>
                <a:gd name="connsiteY50" fmla="*/ 1296041 h 3263153"/>
                <a:gd name="connsiteX51" fmla="*/ 2298412 w 3049773"/>
                <a:gd name="connsiteY51" fmla="*/ 1184425 h 3263153"/>
                <a:gd name="connsiteX52" fmla="*/ 2299793 w 3049773"/>
                <a:gd name="connsiteY52" fmla="*/ 1059905 h 3263153"/>
                <a:gd name="connsiteX53" fmla="*/ 2309446 w 3049773"/>
                <a:gd name="connsiteY53" fmla="*/ 950456 h 3263153"/>
                <a:gd name="connsiteX54" fmla="*/ 2230143 w 3049773"/>
                <a:gd name="connsiteY54" fmla="*/ 876867 h 3263153"/>
                <a:gd name="connsiteX55" fmla="*/ 2182759 w 3049773"/>
                <a:gd name="connsiteY55" fmla="*/ 824852 h 3263153"/>
                <a:gd name="connsiteX56" fmla="*/ 2114587 w 3049773"/>
                <a:gd name="connsiteY56" fmla="*/ 768109 h 3263153"/>
                <a:gd name="connsiteX57" fmla="*/ 1974009 w 3049773"/>
                <a:gd name="connsiteY57" fmla="*/ 794214 h 3263153"/>
                <a:gd name="connsiteX58" fmla="*/ 1956768 w 3049773"/>
                <a:gd name="connsiteY58" fmla="*/ 714221 h 3263153"/>
                <a:gd name="connsiteX59" fmla="*/ 1876382 w 3049773"/>
                <a:gd name="connsiteY59" fmla="*/ 693041 h 3263153"/>
                <a:gd name="connsiteX60" fmla="*/ 1751566 w 3049773"/>
                <a:gd name="connsiteY60" fmla="*/ 609107 h 3263153"/>
                <a:gd name="connsiteX61" fmla="*/ 1724277 w 3049773"/>
                <a:gd name="connsiteY61" fmla="*/ 571377 h 3263153"/>
                <a:gd name="connsiteX62" fmla="*/ 1643201 w 3049773"/>
                <a:gd name="connsiteY62" fmla="*/ 569899 h 3263153"/>
                <a:gd name="connsiteX63" fmla="*/ 1535920 w 3049773"/>
                <a:gd name="connsiteY63" fmla="*/ 446856 h 3263153"/>
                <a:gd name="connsiteX64" fmla="*/ 1455927 w 3049773"/>
                <a:gd name="connsiteY64" fmla="*/ 379376 h 3263153"/>
                <a:gd name="connsiteX65" fmla="*/ 1391303 w 3049773"/>
                <a:gd name="connsiteY65" fmla="*/ 348443 h 3263153"/>
                <a:gd name="connsiteX66" fmla="*/ 1270033 w 3049773"/>
                <a:gd name="connsiteY66" fmla="*/ 307855 h 3263153"/>
                <a:gd name="connsiteX67" fmla="*/ 1126597 w 3049773"/>
                <a:gd name="connsiteY67" fmla="*/ 155750 h 3263153"/>
                <a:gd name="connsiteX68" fmla="*/ 1054191 w 3049773"/>
                <a:gd name="connsiteY68" fmla="*/ 25121 h 3263153"/>
                <a:gd name="connsiteX69" fmla="*/ 1054191 w 3049773"/>
                <a:gd name="connsiteY69" fmla="*/ 10049 h 3263153"/>
                <a:gd name="connsiteX70" fmla="*/ 963755 w 3049773"/>
                <a:gd name="connsiteY70" fmla="*/ 5025 h 3263153"/>
                <a:gd name="connsiteX71" fmla="*/ 873320 w 3049773"/>
                <a:gd name="connsiteY71" fmla="*/ 15073 h 3263153"/>
                <a:gd name="connsiteX72" fmla="*/ 792933 w 3049773"/>
                <a:gd name="connsiteY72" fmla="*/ 15073 h 3263153"/>
                <a:gd name="connsiteX73" fmla="*/ 687426 w 3049773"/>
                <a:gd name="connsiteY73" fmla="*/ 25121 h 3263153"/>
                <a:gd name="connsiteX74" fmla="*/ 581918 w 3049773"/>
                <a:gd name="connsiteY74" fmla="*/ 30146 h 3263153"/>
                <a:gd name="connsiteX75" fmla="*/ 506555 w 3049773"/>
                <a:gd name="connsiteY75" fmla="*/ 15073 h 3263153"/>
                <a:gd name="connsiteX76" fmla="*/ 421144 w 3049773"/>
                <a:gd name="connsiteY76" fmla="*/ 5025 h 3263153"/>
                <a:gd name="connsiteX77" fmla="*/ 315637 w 3049773"/>
                <a:gd name="connsiteY77" fmla="*/ 0 h 3263153"/>
                <a:gd name="connsiteX78" fmla="*/ 210129 w 3049773"/>
                <a:gd name="connsiteY78" fmla="*/ 20097 h 3263153"/>
                <a:gd name="connsiteX79" fmla="*/ 154863 w 3049773"/>
                <a:gd name="connsiteY79" fmla="*/ 30146 h 3263153"/>
                <a:gd name="connsiteX80" fmla="*/ 79500 w 3049773"/>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2869744 w 3049773"/>
                <a:gd name="connsiteY36" fmla="*/ 2983186 h 3263153"/>
                <a:gd name="connsiteX37" fmla="*/ 3049773 w 3049773"/>
                <a:gd name="connsiteY37" fmla="*/ 2724090 h 3263153"/>
                <a:gd name="connsiteX38" fmla="*/ 2963772 w 3049773"/>
                <a:gd name="connsiteY38" fmla="*/ 2652272 h 3263153"/>
                <a:gd name="connsiteX39" fmla="*/ 2883877 w 3049773"/>
                <a:gd name="connsiteY39" fmla="*/ 2586959 h 3263153"/>
                <a:gd name="connsiteX40" fmla="*/ 2787826 w 3049773"/>
                <a:gd name="connsiteY40" fmla="*/ 2506570 h 3263153"/>
                <a:gd name="connsiteX41" fmla="*/ 2740541 w 3049773"/>
                <a:gd name="connsiteY41" fmla="*/ 2399980 h 3263153"/>
                <a:gd name="connsiteX42" fmla="*/ 2677098 w 3049773"/>
                <a:gd name="connsiteY42" fmla="*/ 2326392 h 3263153"/>
                <a:gd name="connsiteX43" fmla="*/ 2627698 w 3049773"/>
                <a:gd name="connsiteY43" fmla="*/ 2212220 h 3263153"/>
                <a:gd name="connsiteX44" fmla="*/ 2502137 w 3049773"/>
                <a:gd name="connsiteY44" fmla="*/ 2106115 h 3263153"/>
                <a:gd name="connsiteX45" fmla="*/ 2405694 w 3049773"/>
                <a:gd name="connsiteY45" fmla="*/ 2031147 h 3263153"/>
                <a:gd name="connsiteX46" fmla="*/ 2376337 w 3049773"/>
                <a:gd name="connsiteY46" fmla="*/ 1881899 h 3263153"/>
                <a:gd name="connsiteX47" fmla="*/ 2282749 w 3049773"/>
                <a:gd name="connsiteY47" fmla="*/ 1777474 h 3263153"/>
                <a:gd name="connsiteX48" fmla="*/ 2251521 w 3049773"/>
                <a:gd name="connsiteY48" fmla="*/ 1620543 h 3263153"/>
                <a:gd name="connsiteX49" fmla="*/ 2277331 w 3049773"/>
                <a:gd name="connsiteY49" fmla="*/ 1522917 h 3263153"/>
                <a:gd name="connsiteX50" fmla="*/ 2348655 w 3049773"/>
                <a:gd name="connsiteY50" fmla="*/ 1381157 h 3263153"/>
                <a:gd name="connsiteX51" fmla="*/ 2284818 w 3049773"/>
                <a:gd name="connsiteY51" fmla="*/ 1296041 h 3263153"/>
                <a:gd name="connsiteX52" fmla="*/ 2298412 w 3049773"/>
                <a:gd name="connsiteY52" fmla="*/ 1184425 h 3263153"/>
                <a:gd name="connsiteX53" fmla="*/ 2299793 w 3049773"/>
                <a:gd name="connsiteY53" fmla="*/ 1059905 h 3263153"/>
                <a:gd name="connsiteX54" fmla="*/ 2309446 w 3049773"/>
                <a:gd name="connsiteY54" fmla="*/ 950456 h 3263153"/>
                <a:gd name="connsiteX55" fmla="*/ 2230143 w 3049773"/>
                <a:gd name="connsiteY55" fmla="*/ 876867 h 3263153"/>
                <a:gd name="connsiteX56" fmla="*/ 2182759 w 3049773"/>
                <a:gd name="connsiteY56" fmla="*/ 824852 h 3263153"/>
                <a:gd name="connsiteX57" fmla="*/ 2114587 w 3049773"/>
                <a:gd name="connsiteY57" fmla="*/ 768109 h 3263153"/>
                <a:gd name="connsiteX58" fmla="*/ 1974009 w 3049773"/>
                <a:gd name="connsiteY58" fmla="*/ 794214 h 3263153"/>
                <a:gd name="connsiteX59" fmla="*/ 1956768 w 3049773"/>
                <a:gd name="connsiteY59" fmla="*/ 714221 h 3263153"/>
                <a:gd name="connsiteX60" fmla="*/ 1876382 w 3049773"/>
                <a:gd name="connsiteY60" fmla="*/ 693041 h 3263153"/>
                <a:gd name="connsiteX61" fmla="*/ 1751566 w 3049773"/>
                <a:gd name="connsiteY61" fmla="*/ 609107 h 3263153"/>
                <a:gd name="connsiteX62" fmla="*/ 1724277 w 3049773"/>
                <a:gd name="connsiteY62" fmla="*/ 571377 h 3263153"/>
                <a:gd name="connsiteX63" fmla="*/ 1643201 w 3049773"/>
                <a:gd name="connsiteY63" fmla="*/ 569899 h 3263153"/>
                <a:gd name="connsiteX64" fmla="*/ 1535920 w 3049773"/>
                <a:gd name="connsiteY64" fmla="*/ 446856 h 3263153"/>
                <a:gd name="connsiteX65" fmla="*/ 1455927 w 3049773"/>
                <a:gd name="connsiteY65" fmla="*/ 379376 h 3263153"/>
                <a:gd name="connsiteX66" fmla="*/ 1391303 w 3049773"/>
                <a:gd name="connsiteY66" fmla="*/ 348443 h 3263153"/>
                <a:gd name="connsiteX67" fmla="*/ 1270033 w 3049773"/>
                <a:gd name="connsiteY67" fmla="*/ 307855 h 3263153"/>
                <a:gd name="connsiteX68" fmla="*/ 1126597 w 3049773"/>
                <a:gd name="connsiteY68" fmla="*/ 155750 h 3263153"/>
                <a:gd name="connsiteX69" fmla="*/ 1054191 w 3049773"/>
                <a:gd name="connsiteY69" fmla="*/ 25121 h 3263153"/>
                <a:gd name="connsiteX70" fmla="*/ 1054191 w 3049773"/>
                <a:gd name="connsiteY70" fmla="*/ 10049 h 3263153"/>
                <a:gd name="connsiteX71" fmla="*/ 963755 w 3049773"/>
                <a:gd name="connsiteY71" fmla="*/ 5025 h 3263153"/>
                <a:gd name="connsiteX72" fmla="*/ 873320 w 3049773"/>
                <a:gd name="connsiteY72" fmla="*/ 15073 h 3263153"/>
                <a:gd name="connsiteX73" fmla="*/ 792933 w 3049773"/>
                <a:gd name="connsiteY73" fmla="*/ 15073 h 3263153"/>
                <a:gd name="connsiteX74" fmla="*/ 687426 w 3049773"/>
                <a:gd name="connsiteY74" fmla="*/ 25121 h 3263153"/>
                <a:gd name="connsiteX75" fmla="*/ 581918 w 3049773"/>
                <a:gd name="connsiteY75" fmla="*/ 30146 h 3263153"/>
                <a:gd name="connsiteX76" fmla="*/ 506555 w 3049773"/>
                <a:gd name="connsiteY76" fmla="*/ 15073 h 3263153"/>
                <a:gd name="connsiteX77" fmla="*/ 421144 w 3049773"/>
                <a:gd name="connsiteY77" fmla="*/ 5025 h 3263153"/>
                <a:gd name="connsiteX78" fmla="*/ 315637 w 3049773"/>
                <a:gd name="connsiteY78" fmla="*/ 0 h 3263153"/>
                <a:gd name="connsiteX79" fmla="*/ 210129 w 3049773"/>
                <a:gd name="connsiteY79" fmla="*/ 20097 h 3263153"/>
                <a:gd name="connsiteX80" fmla="*/ 154863 w 3049773"/>
                <a:gd name="connsiteY80" fmla="*/ 30146 h 3263153"/>
                <a:gd name="connsiteX81" fmla="*/ 79500 w 3049773"/>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93862 w 3093862"/>
                <a:gd name="connsiteY36" fmla="*/ 2848715 h 3263153"/>
                <a:gd name="connsiteX37" fmla="*/ 3049773 w 3093862"/>
                <a:gd name="connsiteY37" fmla="*/ 2724090 h 3263153"/>
                <a:gd name="connsiteX38" fmla="*/ 2963772 w 3093862"/>
                <a:gd name="connsiteY38" fmla="*/ 2652272 h 3263153"/>
                <a:gd name="connsiteX39" fmla="*/ 2883877 w 3093862"/>
                <a:gd name="connsiteY39" fmla="*/ 2586959 h 3263153"/>
                <a:gd name="connsiteX40" fmla="*/ 2787826 w 3093862"/>
                <a:gd name="connsiteY40" fmla="*/ 2506570 h 3263153"/>
                <a:gd name="connsiteX41" fmla="*/ 2740541 w 3093862"/>
                <a:gd name="connsiteY41" fmla="*/ 2399980 h 3263153"/>
                <a:gd name="connsiteX42" fmla="*/ 2677098 w 3093862"/>
                <a:gd name="connsiteY42" fmla="*/ 2326392 h 3263153"/>
                <a:gd name="connsiteX43" fmla="*/ 2627698 w 3093862"/>
                <a:gd name="connsiteY43" fmla="*/ 2212220 h 3263153"/>
                <a:gd name="connsiteX44" fmla="*/ 2502137 w 3093862"/>
                <a:gd name="connsiteY44" fmla="*/ 2106115 h 3263153"/>
                <a:gd name="connsiteX45" fmla="*/ 2405694 w 3093862"/>
                <a:gd name="connsiteY45" fmla="*/ 2031147 h 3263153"/>
                <a:gd name="connsiteX46" fmla="*/ 2376337 w 3093862"/>
                <a:gd name="connsiteY46" fmla="*/ 1881899 h 3263153"/>
                <a:gd name="connsiteX47" fmla="*/ 2282749 w 3093862"/>
                <a:gd name="connsiteY47" fmla="*/ 1777474 h 3263153"/>
                <a:gd name="connsiteX48" fmla="*/ 2251521 w 3093862"/>
                <a:gd name="connsiteY48" fmla="*/ 1620543 h 3263153"/>
                <a:gd name="connsiteX49" fmla="*/ 2277331 w 3093862"/>
                <a:gd name="connsiteY49" fmla="*/ 1522917 h 3263153"/>
                <a:gd name="connsiteX50" fmla="*/ 2348655 w 3093862"/>
                <a:gd name="connsiteY50" fmla="*/ 1381157 h 3263153"/>
                <a:gd name="connsiteX51" fmla="*/ 2284818 w 3093862"/>
                <a:gd name="connsiteY51" fmla="*/ 1296041 h 3263153"/>
                <a:gd name="connsiteX52" fmla="*/ 2298412 w 3093862"/>
                <a:gd name="connsiteY52" fmla="*/ 1184425 h 3263153"/>
                <a:gd name="connsiteX53" fmla="*/ 2299793 w 3093862"/>
                <a:gd name="connsiteY53" fmla="*/ 1059905 h 3263153"/>
                <a:gd name="connsiteX54" fmla="*/ 2309446 w 3093862"/>
                <a:gd name="connsiteY54" fmla="*/ 950456 h 3263153"/>
                <a:gd name="connsiteX55" fmla="*/ 2230143 w 3093862"/>
                <a:gd name="connsiteY55" fmla="*/ 876867 h 3263153"/>
                <a:gd name="connsiteX56" fmla="*/ 2182759 w 3093862"/>
                <a:gd name="connsiteY56" fmla="*/ 824852 h 3263153"/>
                <a:gd name="connsiteX57" fmla="*/ 2114587 w 3093862"/>
                <a:gd name="connsiteY57" fmla="*/ 768109 h 3263153"/>
                <a:gd name="connsiteX58" fmla="*/ 1974009 w 3093862"/>
                <a:gd name="connsiteY58" fmla="*/ 794214 h 3263153"/>
                <a:gd name="connsiteX59" fmla="*/ 1956768 w 3093862"/>
                <a:gd name="connsiteY59" fmla="*/ 714221 h 3263153"/>
                <a:gd name="connsiteX60" fmla="*/ 1876382 w 3093862"/>
                <a:gd name="connsiteY60" fmla="*/ 693041 h 3263153"/>
                <a:gd name="connsiteX61" fmla="*/ 1751566 w 3093862"/>
                <a:gd name="connsiteY61" fmla="*/ 609107 h 3263153"/>
                <a:gd name="connsiteX62" fmla="*/ 1724277 w 3093862"/>
                <a:gd name="connsiteY62" fmla="*/ 571377 h 3263153"/>
                <a:gd name="connsiteX63" fmla="*/ 1643201 w 3093862"/>
                <a:gd name="connsiteY63" fmla="*/ 569899 h 3263153"/>
                <a:gd name="connsiteX64" fmla="*/ 1535920 w 3093862"/>
                <a:gd name="connsiteY64" fmla="*/ 446856 h 3263153"/>
                <a:gd name="connsiteX65" fmla="*/ 1455927 w 3093862"/>
                <a:gd name="connsiteY65" fmla="*/ 379376 h 3263153"/>
                <a:gd name="connsiteX66" fmla="*/ 1391303 w 3093862"/>
                <a:gd name="connsiteY66" fmla="*/ 348443 h 3263153"/>
                <a:gd name="connsiteX67" fmla="*/ 1270033 w 3093862"/>
                <a:gd name="connsiteY67" fmla="*/ 307855 h 3263153"/>
                <a:gd name="connsiteX68" fmla="*/ 1126597 w 3093862"/>
                <a:gd name="connsiteY68" fmla="*/ 155750 h 3263153"/>
                <a:gd name="connsiteX69" fmla="*/ 1054191 w 3093862"/>
                <a:gd name="connsiteY69" fmla="*/ 25121 h 3263153"/>
                <a:gd name="connsiteX70" fmla="*/ 1054191 w 3093862"/>
                <a:gd name="connsiteY70" fmla="*/ 10049 h 3263153"/>
                <a:gd name="connsiteX71" fmla="*/ 963755 w 3093862"/>
                <a:gd name="connsiteY71" fmla="*/ 5025 h 3263153"/>
                <a:gd name="connsiteX72" fmla="*/ 873320 w 3093862"/>
                <a:gd name="connsiteY72" fmla="*/ 15073 h 3263153"/>
                <a:gd name="connsiteX73" fmla="*/ 792933 w 3093862"/>
                <a:gd name="connsiteY73" fmla="*/ 15073 h 3263153"/>
                <a:gd name="connsiteX74" fmla="*/ 687426 w 3093862"/>
                <a:gd name="connsiteY74" fmla="*/ 25121 h 3263153"/>
                <a:gd name="connsiteX75" fmla="*/ 581918 w 3093862"/>
                <a:gd name="connsiteY75" fmla="*/ 30146 h 3263153"/>
                <a:gd name="connsiteX76" fmla="*/ 506555 w 3093862"/>
                <a:gd name="connsiteY76" fmla="*/ 15073 h 3263153"/>
                <a:gd name="connsiteX77" fmla="*/ 421144 w 3093862"/>
                <a:gd name="connsiteY77" fmla="*/ 5025 h 3263153"/>
                <a:gd name="connsiteX78" fmla="*/ 315637 w 3093862"/>
                <a:gd name="connsiteY78" fmla="*/ 0 h 3263153"/>
                <a:gd name="connsiteX79" fmla="*/ 210129 w 3093862"/>
                <a:gd name="connsiteY79" fmla="*/ 20097 h 3263153"/>
                <a:gd name="connsiteX80" fmla="*/ 154863 w 3093862"/>
                <a:gd name="connsiteY80" fmla="*/ 30146 h 3263153"/>
                <a:gd name="connsiteX81" fmla="*/ 79500 w 3093862"/>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51814 w 3093862"/>
                <a:gd name="connsiteY36" fmla="*/ 3036974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2923531 w 3093862"/>
                <a:gd name="connsiteY37" fmla="*/ 3045939 h 3263153"/>
                <a:gd name="connsiteX38" fmla="*/ 3093862 w 3093862"/>
                <a:gd name="connsiteY38" fmla="*/ 2848715 h 3263153"/>
                <a:gd name="connsiteX39" fmla="*/ 3049773 w 3093862"/>
                <a:gd name="connsiteY39" fmla="*/ 2724090 h 3263153"/>
                <a:gd name="connsiteX40" fmla="*/ 2963772 w 3093862"/>
                <a:gd name="connsiteY40" fmla="*/ 2652272 h 3263153"/>
                <a:gd name="connsiteX41" fmla="*/ 2883877 w 3093862"/>
                <a:gd name="connsiteY41" fmla="*/ 2586959 h 3263153"/>
                <a:gd name="connsiteX42" fmla="*/ 2787826 w 3093862"/>
                <a:gd name="connsiteY42" fmla="*/ 2506570 h 3263153"/>
                <a:gd name="connsiteX43" fmla="*/ 2740541 w 3093862"/>
                <a:gd name="connsiteY43" fmla="*/ 2399980 h 3263153"/>
                <a:gd name="connsiteX44" fmla="*/ 2677098 w 3093862"/>
                <a:gd name="connsiteY44" fmla="*/ 2326392 h 3263153"/>
                <a:gd name="connsiteX45" fmla="*/ 2627698 w 3093862"/>
                <a:gd name="connsiteY45" fmla="*/ 2212220 h 3263153"/>
                <a:gd name="connsiteX46" fmla="*/ 2502137 w 3093862"/>
                <a:gd name="connsiteY46" fmla="*/ 2106115 h 3263153"/>
                <a:gd name="connsiteX47" fmla="*/ 2405694 w 3093862"/>
                <a:gd name="connsiteY47" fmla="*/ 2031147 h 3263153"/>
                <a:gd name="connsiteX48" fmla="*/ 2376337 w 3093862"/>
                <a:gd name="connsiteY48" fmla="*/ 1881899 h 3263153"/>
                <a:gd name="connsiteX49" fmla="*/ 2282749 w 3093862"/>
                <a:gd name="connsiteY49" fmla="*/ 1777474 h 3263153"/>
                <a:gd name="connsiteX50" fmla="*/ 2251521 w 3093862"/>
                <a:gd name="connsiteY50" fmla="*/ 1620543 h 3263153"/>
                <a:gd name="connsiteX51" fmla="*/ 2277331 w 3093862"/>
                <a:gd name="connsiteY51" fmla="*/ 1522917 h 3263153"/>
                <a:gd name="connsiteX52" fmla="*/ 2348655 w 3093862"/>
                <a:gd name="connsiteY52" fmla="*/ 1381157 h 3263153"/>
                <a:gd name="connsiteX53" fmla="*/ 2284818 w 3093862"/>
                <a:gd name="connsiteY53" fmla="*/ 1296041 h 3263153"/>
                <a:gd name="connsiteX54" fmla="*/ 2298412 w 3093862"/>
                <a:gd name="connsiteY54" fmla="*/ 1184425 h 3263153"/>
                <a:gd name="connsiteX55" fmla="*/ 2299793 w 3093862"/>
                <a:gd name="connsiteY55" fmla="*/ 1059905 h 3263153"/>
                <a:gd name="connsiteX56" fmla="*/ 2309446 w 3093862"/>
                <a:gd name="connsiteY56" fmla="*/ 950456 h 3263153"/>
                <a:gd name="connsiteX57" fmla="*/ 2230143 w 3093862"/>
                <a:gd name="connsiteY57" fmla="*/ 876867 h 3263153"/>
                <a:gd name="connsiteX58" fmla="*/ 2182759 w 3093862"/>
                <a:gd name="connsiteY58" fmla="*/ 824852 h 3263153"/>
                <a:gd name="connsiteX59" fmla="*/ 2114587 w 3093862"/>
                <a:gd name="connsiteY59" fmla="*/ 768109 h 3263153"/>
                <a:gd name="connsiteX60" fmla="*/ 1974009 w 3093862"/>
                <a:gd name="connsiteY60" fmla="*/ 794214 h 3263153"/>
                <a:gd name="connsiteX61" fmla="*/ 1956768 w 3093862"/>
                <a:gd name="connsiteY61" fmla="*/ 714221 h 3263153"/>
                <a:gd name="connsiteX62" fmla="*/ 1876382 w 3093862"/>
                <a:gd name="connsiteY62" fmla="*/ 693041 h 3263153"/>
                <a:gd name="connsiteX63" fmla="*/ 1751566 w 3093862"/>
                <a:gd name="connsiteY63" fmla="*/ 609107 h 3263153"/>
                <a:gd name="connsiteX64" fmla="*/ 1724277 w 3093862"/>
                <a:gd name="connsiteY64" fmla="*/ 571377 h 3263153"/>
                <a:gd name="connsiteX65" fmla="*/ 1643201 w 3093862"/>
                <a:gd name="connsiteY65" fmla="*/ 569899 h 3263153"/>
                <a:gd name="connsiteX66" fmla="*/ 1535920 w 3093862"/>
                <a:gd name="connsiteY66" fmla="*/ 446856 h 3263153"/>
                <a:gd name="connsiteX67" fmla="*/ 1455927 w 3093862"/>
                <a:gd name="connsiteY67" fmla="*/ 379376 h 3263153"/>
                <a:gd name="connsiteX68" fmla="*/ 1391303 w 3093862"/>
                <a:gd name="connsiteY68" fmla="*/ 348443 h 3263153"/>
                <a:gd name="connsiteX69" fmla="*/ 1270033 w 3093862"/>
                <a:gd name="connsiteY69" fmla="*/ 307855 h 3263153"/>
                <a:gd name="connsiteX70" fmla="*/ 1126597 w 3093862"/>
                <a:gd name="connsiteY70" fmla="*/ 155750 h 3263153"/>
                <a:gd name="connsiteX71" fmla="*/ 1054191 w 3093862"/>
                <a:gd name="connsiteY71" fmla="*/ 25121 h 3263153"/>
                <a:gd name="connsiteX72" fmla="*/ 1054191 w 3093862"/>
                <a:gd name="connsiteY72" fmla="*/ 10049 h 3263153"/>
                <a:gd name="connsiteX73" fmla="*/ 963755 w 3093862"/>
                <a:gd name="connsiteY73" fmla="*/ 5025 h 3263153"/>
                <a:gd name="connsiteX74" fmla="*/ 873320 w 3093862"/>
                <a:gd name="connsiteY74" fmla="*/ 15073 h 3263153"/>
                <a:gd name="connsiteX75" fmla="*/ 792933 w 3093862"/>
                <a:gd name="connsiteY75" fmla="*/ 15073 h 3263153"/>
                <a:gd name="connsiteX76" fmla="*/ 687426 w 3093862"/>
                <a:gd name="connsiteY76" fmla="*/ 25121 h 3263153"/>
                <a:gd name="connsiteX77" fmla="*/ 581918 w 3093862"/>
                <a:gd name="connsiteY77" fmla="*/ 30146 h 3263153"/>
                <a:gd name="connsiteX78" fmla="*/ 506555 w 3093862"/>
                <a:gd name="connsiteY78" fmla="*/ 15073 h 3263153"/>
                <a:gd name="connsiteX79" fmla="*/ 421144 w 3093862"/>
                <a:gd name="connsiteY79" fmla="*/ 5025 h 3263153"/>
                <a:gd name="connsiteX80" fmla="*/ 315637 w 3093862"/>
                <a:gd name="connsiteY80" fmla="*/ 0 h 3263153"/>
                <a:gd name="connsiteX81" fmla="*/ 210129 w 3093862"/>
                <a:gd name="connsiteY81" fmla="*/ 20097 h 3263153"/>
                <a:gd name="connsiteX82" fmla="*/ 154863 w 3093862"/>
                <a:gd name="connsiteY82" fmla="*/ 30146 h 3263153"/>
                <a:gd name="connsiteX83" fmla="*/ 79500 w 3093862"/>
                <a:gd name="connsiteY83"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23531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93862 w 3093862"/>
                <a:gd name="connsiteY40" fmla="*/ 2848715 h 3263153"/>
                <a:gd name="connsiteX41" fmla="*/ 3049773 w 3093862"/>
                <a:gd name="connsiteY41" fmla="*/ 2724090 h 3263153"/>
                <a:gd name="connsiteX42" fmla="*/ 2963772 w 3093862"/>
                <a:gd name="connsiteY42" fmla="*/ 2652272 h 3263153"/>
                <a:gd name="connsiteX43" fmla="*/ 2883877 w 3093862"/>
                <a:gd name="connsiteY43" fmla="*/ 2586959 h 3263153"/>
                <a:gd name="connsiteX44" fmla="*/ 2787826 w 3093862"/>
                <a:gd name="connsiteY44" fmla="*/ 2506570 h 3263153"/>
                <a:gd name="connsiteX45" fmla="*/ 2740541 w 3093862"/>
                <a:gd name="connsiteY45" fmla="*/ 2399980 h 3263153"/>
                <a:gd name="connsiteX46" fmla="*/ 2677098 w 3093862"/>
                <a:gd name="connsiteY46" fmla="*/ 2326392 h 3263153"/>
                <a:gd name="connsiteX47" fmla="*/ 2627698 w 3093862"/>
                <a:gd name="connsiteY47" fmla="*/ 2212220 h 3263153"/>
                <a:gd name="connsiteX48" fmla="*/ 2502137 w 3093862"/>
                <a:gd name="connsiteY48" fmla="*/ 2106115 h 3263153"/>
                <a:gd name="connsiteX49" fmla="*/ 2405694 w 3093862"/>
                <a:gd name="connsiteY49" fmla="*/ 2031147 h 3263153"/>
                <a:gd name="connsiteX50" fmla="*/ 2376337 w 3093862"/>
                <a:gd name="connsiteY50" fmla="*/ 1881899 h 3263153"/>
                <a:gd name="connsiteX51" fmla="*/ 2282749 w 3093862"/>
                <a:gd name="connsiteY51" fmla="*/ 1777474 h 3263153"/>
                <a:gd name="connsiteX52" fmla="*/ 2251521 w 3093862"/>
                <a:gd name="connsiteY52" fmla="*/ 1620543 h 3263153"/>
                <a:gd name="connsiteX53" fmla="*/ 2277331 w 3093862"/>
                <a:gd name="connsiteY53" fmla="*/ 1522917 h 3263153"/>
                <a:gd name="connsiteX54" fmla="*/ 2348655 w 3093862"/>
                <a:gd name="connsiteY54" fmla="*/ 1381157 h 3263153"/>
                <a:gd name="connsiteX55" fmla="*/ 2284818 w 3093862"/>
                <a:gd name="connsiteY55" fmla="*/ 1296041 h 3263153"/>
                <a:gd name="connsiteX56" fmla="*/ 2298412 w 3093862"/>
                <a:gd name="connsiteY56" fmla="*/ 1184425 h 3263153"/>
                <a:gd name="connsiteX57" fmla="*/ 2299793 w 3093862"/>
                <a:gd name="connsiteY57" fmla="*/ 1059905 h 3263153"/>
                <a:gd name="connsiteX58" fmla="*/ 2309446 w 3093862"/>
                <a:gd name="connsiteY58" fmla="*/ 950456 h 3263153"/>
                <a:gd name="connsiteX59" fmla="*/ 2230143 w 3093862"/>
                <a:gd name="connsiteY59" fmla="*/ 876867 h 3263153"/>
                <a:gd name="connsiteX60" fmla="*/ 2182759 w 3093862"/>
                <a:gd name="connsiteY60" fmla="*/ 824852 h 3263153"/>
                <a:gd name="connsiteX61" fmla="*/ 2114587 w 3093862"/>
                <a:gd name="connsiteY61" fmla="*/ 768109 h 3263153"/>
                <a:gd name="connsiteX62" fmla="*/ 1974009 w 3093862"/>
                <a:gd name="connsiteY62" fmla="*/ 794214 h 3263153"/>
                <a:gd name="connsiteX63" fmla="*/ 1956768 w 3093862"/>
                <a:gd name="connsiteY63" fmla="*/ 714221 h 3263153"/>
                <a:gd name="connsiteX64" fmla="*/ 1876382 w 3093862"/>
                <a:gd name="connsiteY64" fmla="*/ 693041 h 3263153"/>
                <a:gd name="connsiteX65" fmla="*/ 1751566 w 3093862"/>
                <a:gd name="connsiteY65" fmla="*/ 609107 h 3263153"/>
                <a:gd name="connsiteX66" fmla="*/ 1724277 w 3093862"/>
                <a:gd name="connsiteY66" fmla="*/ 571377 h 3263153"/>
                <a:gd name="connsiteX67" fmla="*/ 1643201 w 3093862"/>
                <a:gd name="connsiteY67" fmla="*/ 569899 h 3263153"/>
                <a:gd name="connsiteX68" fmla="*/ 1535920 w 3093862"/>
                <a:gd name="connsiteY68" fmla="*/ 446856 h 3263153"/>
                <a:gd name="connsiteX69" fmla="*/ 1455927 w 3093862"/>
                <a:gd name="connsiteY69" fmla="*/ 379376 h 3263153"/>
                <a:gd name="connsiteX70" fmla="*/ 1391303 w 3093862"/>
                <a:gd name="connsiteY70" fmla="*/ 348443 h 3263153"/>
                <a:gd name="connsiteX71" fmla="*/ 1270033 w 3093862"/>
                <a:gd name="connsiteY71" fmla="*/ 307855 h 3263153"/>
                <a:gd name="connsiteX72" fmla="*/ 1126597 w 3093862"/>
                <a:gd name="connsiteY72" fmla="*/ 155750 h 3263153"/>
                <a:gd name="connsiteX73" fmla="*/ 1054191 w 3093862"/>
                <a:gd name="connsiteY73" fmla="*/ 25121 h 3263153"/>
                <a:gd name="connsiteX74" fmla="*/ 1054191 w 3093862"/>
                <a:gd name="connsiteY74" fmla="*/ 10049 h 3263153"/>
                <a:gd name="connsiteX75" fmla="*/ 963755 w 3093862"/>
                <a:gd name="connsiteY75" fmla="*/ 5025 h 3263153"/>
                <a:gd name="connsiteX76" fmla="*/ 873320 w 3093862"/>
                <a:gd name="connsiteY76" fmla="*/ 15073 h 3263153"/>
                <a:gd name="connsiteX77" fmla="*/ 792933 w 3093862"/>
                <a:gd name="connsiteY77" fmla="*/ 15073 h 3263153"/>
                <a:gd name="connsiteX78" fmla="*/ 687426 w 3093862"/>
                <a:gd name="connsiteY78" fmla="*/ 25121 h 3263153"/>
                <a:gd name="connsiteX79" fmla="*/ 581918 w 3093862"/>
                <a:gd name="connsiteY79" fmla="*/ 30146 h 3263153"/>
                <a:gd name="connsiteX80" fmla="*/ 506555 w 3093862"/>
                <a:gd name="connsiteY80" fmla="*/ 15073 h 3263153"/>
                <a:gd name="connsiteX81" fmla="*/ 421144 w 3093862"/>
                <a:gd name="connsiteY81" fmla="*/ 5025 h 3263153"/>
                <a:gd name="connsiteX82" fmla="*/ 315637 w 3093862"/>
                <a:gd name="connsiteY82" fmla="*/ 0 h 3263153"/>
                <a:gd name="connsiteX83" fmla="*/ 210129 w 3093862"/>
                <a:gd name="connsiteY83" fmla="*/ 20097 h 3263153"/>
                <a:gd name="connsiteX84" fmla="*/ 154863 w 3093862"/>
                <a:gd name="connsiteY84" fmla="*/ 30146 h 3263153"/>
                <a:gd name="connsiteX85" fmla="*/ 79500 w 3093862"/>
                <a:gd name="connsiteY85"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47459 w 3093862"/>
                <a:gd name="connsiteY40" fmla="*/ 2925845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371431 w 3093862"/>
                <a:gd name="connsiteY12" fmla="*/ 1778471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236501 w 3244064"/>
                <a:gd name="connsiteY22" fmla="*/ 2825164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067 w 3244064"/>
                <a:gd name="connsiteY10" fmla="*/ 1259131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28931 w 3244064"/>
                <a:gd name="connsiteY10" fmla="*/ 1327019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14772 w 3244064"/>
                <a:gd name="connsiteY8" fmla="*/ 812775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73904 w 3244064"/>
                <a:gd name="connsiteY8" fmla="*/ 897064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71350 w 3244064"/>
                <a:gd name="connsiteY7" fmla="*/ 710608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406782 w 3244064"/>
                <a:gd name="connsiteY11" fmla="*/ 1043971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96892 w 3244064"/>
                <a:gd name="connsiteY13" fmla="*/ 1264867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19232 w 3244064"/>
                <a:gd name="connsiteY35" fmla="*/ 3176476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75139 w 3244064"/>
                <a:gd name="connsiteY29" fmla="*/ 2941863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97969 w 3244064"/>
                <a:gd name="connsiteY29" fmla="*/ 2962334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113868 w 3159963"/>
                <a:gd name="connsiteY29" fmla="*/ 2962334 h 3263153"/>
                <a:gd name="connsiteX30" fmla="*/ 91829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113868 w 3159963"/>
                <a:gd name="connsiteY29" fmla="*/ 2962334 h 3263153"/>
                <a:gd name="connsiteX30" fmla="*/ 160067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209403 w 3159963"/>
                <a:gd name="connsiteY29" fmla="*/ 2989629 h 3263153"/>
                <a:gd name="connsiteX30" fmla="*/ 160067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159963" h="3263153">
                  <a:moveTo>
                    <a:pt x="145601" y="35170"/>
                  </a:moveTo>
                  <a:lnTo>
                    <a:pt x="140577" y="95460"/>
                  </a:lnTo>
                  <a:lnTo>
                    <a:pt x="155650" y="200968"/>
                  </a:lnTo>
                  <a:lnTo>
                    <a:pt x="175325" y="296427"/>
                  </a:lnTo>
                  <a:lnTo>
                    <a:pt x="197639" y="396742"/>
                  </a:lnTo>
                  <a:lnTo>
                    <a:pt x="230339" y="512550"/>
                  </a:lnTo>
                  <a:lnTo>
                    <a:pt x="242352" y="592938"/>
                  </a:lnTo>
                  <a:lnTo>
                    <a:pt x="248936" y="687620"/>
                  </a:lnTo>
                  <a:lnTo>
                    <a:pt x="279066" y="779169"/>
                  </a:lnTo>
                  <a:lnTo>
                    <a:pt x="266815" y="904727"/>
                  </a:lnTo>
                  <a:cubicBezTo>
                    <a:pt x="282992" y="943891"/>
                    <a:pt x="258301" y="985609"/>
                    <a:pt x="274478" y="1024773"/>
                  </a:cubicBezTo>
                  <a:lnTo>
                    <a:pt x="256272" y="1084839"/>
                  </a:lnTo>
                  <a:lnTo>
                    <a:pt x="292252" y="1172116"/>
                  </a:lnTo>
                  <a:cubicBezTo>
                    <a:pt x="293139" y="1208141"/>
                    <a:pt x="294025" y="1244167"/>
                    <a:pt x="294912" y="1280192"/>
                  </a:cubicBezTo>
                  <a:lnTo>
                    <a:pt x="352492" y="1367886"/>
                  </a:lnTo>
                  <a:cubicBezTo>
                    <a:pt x="352623" y="1458233"/>
                    <a:pt x="405229" y="1439824"/>
                    <a:pt x="405360" y="1530171"/>
                  </a:cubicBezTo>
                  <a:lnTo>
                    <a:pt x="398397" y="1692002"/>
                  </a:lnTo>
                  <a:lnTo>
                    <a:pt x="253048" y="1818576"/>
                  </a:lnTo>
                  <a:lnTo>
                    <a:pt x="179801" y="1944357"/>
                  </a:lnTo>
                  <a:lnTo>
                    <a:pt x="68300" y="2054976"/>
                  </a:lnTo>
                  <a:lnTo>
                    <a:pt x="53932" y="2196711"/>
                  </a:lnTo>
                  <a:lnTo>
                    <a:pt x="14444" y="2323461"/>
                  </a:lnTo>
                  <a:lnTo>
                    <a:pt x="39290" y="2384093"/>
                  </a:lnTo>
                  <a:lnTo>
                    <a:pt x="48042" y="2503643"/>
                  </a:lnTo>
                  <a:cubicBezTo>
                    <a:pt x="36319" y="2513691"/>
                    <a:pt x="83921" y="2618258"/>
                    <a:pt x="86006" y="2625794"/>
                  </a:cubicBezTo>
                  <a:cubicBezTo>
                    <a:pt x="88091" y="2633330"/>
                    <a:pt x="60552" y="2548860"/>
                    <a:pt x="60552" y="2548860"/>
                  </a:cubicBezTo>
                  <a:cubicBezTo>
                    <a:pt x="61241" y="2585966"/>
                    <a:pt x="27960" y="2638170"/>
                    <a:pt x="28649" y="2675276"/>
                  </a:cubicBezTo>
                  <a:lnTo>
                    <a:pt x="0" y="2720891"/>
                  </a:lnTo>
                  <a:lnTo>
                    <a:pt x="52376" y="2851115"/>
                  </a:lnTo>
                  <a:lnTo>
                    <a:pt x="209403" y="2989629"/>
                  </a:lnTo>
                  <a:lnTo>
                    <a:pt x="160067" y="3103121"/>
                  </a:lnTo>
                  <a:lnTo>
                    <a:pt x="248381" y="3228773"/>
                  </a:lnTo>
                  <a:lnTo>
                    <a:pt x="458602" y="3161558"/>
                  </a:lnTo>
                  <a:cubicBezTo>
                    <a:pt x="458077" y="3229696"/>
                    <a:pt x="659458" y="3174470"/>
                    <a:pt x="658933" y="3242608"/>
                  </a:cubicBezTo>
                  <a:lnTo>
                    <a:pt x="887228" y="3192387"/>
                  </a:lnTo>
                  <a:cubicBezTo>
                    <a:pt x="925156" y="3216654"/>
                    <a:pt x="997203" y="3152209"/>
                    <a:pt x="1035131" y="3176476"/>
                  </a:cubicBezTo>
                  <a:cubicBezTo>
                    <a:pt x="1034573" y="3207672"/>
                    <a:pt x="1114696" y="3130891"/>
                    <a:pt x="1114138" y="3162087"/>
                  </a:cubicBezTo>
                  <a:lnTo>
                    <a:pt x="1195654" y="3200400"/>
                  </a:lnTo>
                  <a:lnTo>
                    <a:pt x="2221374" y="3263153"/>
                  </a:lnTo>
                  <a:lnTo>
                    <a:pt x="2846146" y="3200795"/>
                  </a:lnTo>
                  <a:lnTo>
                    <a:pt x="2912543" y="3141194"/>
                  </a:lnTo>
                  <a:lnTo>
                    <a:pt x="2926880" y="3117657"/>
                  </a:lnTo>
                  <a:lnTo>
                    <a:pt x="2988055" y="3066743"/>
                  </a:lnTo>
                  <a:lnTo>
                    <a:pt x="3043420" y="3045939"/>
                  </a:lnTo>
                  <a:lnTo>
                    <a:pt x="3088639" y="2994857"/>
                  </a:lnTo>
                  <a:lnTo>
                    <a:pt x="3144231" y="2918177"/>
                  </a:lnTo>
                  <a:lnTo>
                    <a:pt x="3159963" y="2848715"/>
                  </a:lnTo>
                  <a:lnTo>
                    <a:pt x="3115874" y="2724090"/>
                  </a:lnTo>
                  <a:lnTo>
                    <a:pt x="3029873" y="2652272"/>
                  </a:lnTo>
                  <a:lnTo>
                    <a:pt x="2949978" y="2586959"/>
                  </a:lnTo>
                  <a:cubicBezTo>
                    <a:pt x="2950831" y="2554186"/>
                    <a:pt x="2853074" y="2539343"/>
                    <a:pt x="2853927" y="2506570"/>
                  </a:cubicBezTo>
                  <a:lnTo>
                    <a:pt x="2806642" y="2399980"/>
                  </a:lnTo>
                  <a:lnTo>
                    <a:pt x="2743199" y="2326392"/>
                  </a:lnTo>
                  <a:lnTo>
                    <a:pt x="2693799" y="2212220"/>
                  </a:lnTo>
                  <a:lnTo>
                    <a:pt x="2568238" y="2106115"/>
                  </a:lnTo>
                  <a:lnTo>
                    <a:pt x="2471795" y="2031147"/>
                  </a:lnTo>
                  <a:lnTo>
                    <a:pt x="2442438" y="1881899"/>
                  </a:lnTo>
                  <a:lnTo>
                    <a:pt x="2348850" y="1777474"/>
                  </a:lnTo>
                  <a:lnTo>
                    <a:pt x="2317622" y="1620543"/>
                  </a:lnTo>
                  <a:lnTo>
                    <a:pt x="2343432" y="1522917"/>
                  </a:lnTo>
                  <a:lnTo>
                    <a:pt x="2414756" y="1381157"/>
                  </a:lnTo>
                  <a:lnTo>
                    <a:pt x="2350919" y="1296041"/>
                  </a:lnTo>
                  <a:lnTo>
                    <a:pt x="2364513" y="1184425"/>
                  </a:lnTo>
                  <a:cubicBezTo>
                    <a:pt x="2364973" y="1142918"/>
                    <a:pt x="2365434" y="1101412"/>
                    <a:pt x="2365894" y="1059905"/>
                  </a:cubicBezTo>
                  <a:lnTo>
                    <a:pt x="2375547" y="950456"/>
                  </a:lnTo>
                  <a:lnTo>
                    <a:pt x="2296244" y="876867"/>
                  </a:lnTo>
                  <a:lnTo>
                    <a:pt x="2248860" y="824852"/>
                  </a:lnTo>
                  <a:lnTo>
                    <a:pt x="2180688" y="768109"/>
                  </a:lnTo>
                  <a:lnTo>
                    <a:pt x="2040110" y="794214"/>
                  </a:lnTo>
                  <a:lnTo>
                    <a:pt x="2022869" y="714221"/>
                  </a:lnTo>
                  <a:lnTo>
                    <a:pt x="1942483" y="693041"/>
                  </a:lnTo>
                  <a:cubicBezTo>
                    <a:pt x="1905951" y="666946"/>
                    <a:pt x="1817667" y="628538"/>
                    <a:pt x="1817667" y="609107"/>
                  </a:cubicBezTo>
                  <a:lnTo>
                    <a:pt x="1790378" y="571377"/>
                  </a:lnTo>
                  <a:lnTo>
                    <a:pt x="1709302" y="569899"/>
                  </a:lnTo>
                  <a:lnTo>
                    <a:pt x="1602021" y="446856"/>
                  </a:lnTo>
                  <a:lnTo>
                    <a:pt x="1522028" y="379376"/>
                  </a:lnTo>
                  <a:lnTo>
                    <a:pt x="1457404" y="348443"/>
                  </a:lnTo>
                  <a:lnTo>
                    <a:pt x="1336134" y="307855"/>
                  </a:lnTo>
                  <a:lnTo>
                    <a:pt x="1192698" y="155750"/>
                  </a:lnTo>
                  <a:lnTo>
                    <a:pt x="1120292" y="25121"/>
                  </a:lnTo>
                  <a:lnTo>
                    <a:pt x="1120292" y="10049"/>
                  </a:lnTo>
                  <a:lnTo>
                    <a:pt x="1029856" y="5025"/>
                  </a:lnTo>
                  <a:lnTo>
                    <a:pt x="939421" y="15073"/>
                  </a:lnTo>
                  <a:lnTo>
                    <a:pt x="859034" y="15073"/>
                  </a:lnTo>
                  <a:lnTo>
                    <a:pt x="753527" y="25121"/>
                  </a:lnTo>
                  <a:lnTo>
                    <a:pt x="648019" y="30146"/>
                  </a:lnTo>
                  <a:lnTo>
                    <a:pt x="572656" y="15073"/>
                  </a:lnTo>
                  <a:lnTo>
                    <a:pt x="487245" y="5025"/>
                  </a:lnTo>
                  <a:lnTo>
                    <a:pt x="381738" y="0"/>
                  </a:lnTo>
                  <a:lnTo>
                    <a:pt x="276230" y="20097"/>
                  </a:lnTo>
                  <a:lnTo>
                    <a:pt x="220964" y="30146"/>
                  </a:lnTo>
                  <a:lnTo>
                    <a:pt x="145601" y="35170"/>
                  </a:lnTo>
                  <a:close/>
                </a:path>
              </a:pathLst>
            </a:custGeom>
            <a:solidFill>
              <a:srgbClr val="9BBB59">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84" name="Freeform 29">
              <a:extLst>
                <a:ext uri="{FF2B5EF4-FFF2-40B4-BE49-F238E27FC236}">
                  <a16:creationId xmlns:a16="http://schemas.microsoft.com/office/drawing/2014/main" id="{6252FC61-2E35-4B61-910E-E497CBF69CD5}"/>
                </a:ext>
              </a:extLst>
            </p:cNvPr>
            <p:cNvSpPr/>
            <p:nvPr/>
          </p:nvSpPr>
          <p:spPr>
            <a:xfrm>
              <a:off x="2032587" y="1608469"/>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85" name="Group 484">
              <a:extLst>
                <a:ext uri="{FF2B5EF4-FFF2-40B4-BE49-F238E27FC236}">
                  <a16:creationId xmlns:a16="http://schemas.microsoft.com/office/drawing/2014/main" id="{02909F59-9383-49DA-BBFD-5E63BA27051A}"/>
                </a:ext>
              </a:extLst>
            </p:cNvPr>
            <p:cNvGrpSpPr/>
            <p:nvPr/>
          </p:nvGrpSpPr>
          <p:grpSpPr>
            <a:xfrm>
              <a:off x="2269513" y="1624447"/>
              <a:ext cx="510988" cy="815788"/>
              <a:chOff x="4294094" y="3541059"/>
              <a:chExt cx="510988" cy="815788"/>
            </a:xfrm>
          </p:grpSpPr>
          <p:sp>
            <p:nvSpPr>
              <p:cNvPr id="710" name="Freeform: Shape 709">
                <a:extLst>
                  <a:ext uri="{FF2B5EF4-FFF2-40B4-BE49-F238E27FC236}">
                    <a16:creationId xmlns:a16="http://schemas.microsoft.com/office/drawing/2014/main" id="{6548DA49-0B3A-43E6-96F1-3F96B9A6DBC5}"/>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11" name="Freeform: Shape 710">
                <a:extLst>
                  <a:ext uri="{FF2B5EF4-FFF2-40B4-BE49-F238E27FC236}">
                    <a16:creationId xmlns:a16="http://schemas.microsoft.com/office/drawing/2014/main" id="{6B9DE3C5-49F0-4471-8D5B-32F538A569BB}"/>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86" name="Freeform 53">
              <a:extLst>
                <a:ext uri="{FF2B5EF4-FFF2-40B4-BE49-F238E27FC236}">
                  <a16:creationId xmlns:a16="http://schemas.microsoft.com/office/drawing/2014/main" id="{2E664CFB-A8EB-47E6-86F8-516F4FFE1574}"/>
                </a:ext>
              </a:extLst>
            </p:cNvPr>
            <p:cNvSpPr/>
            <p:nvPr/>
          </p:nvSpPr>
          <p:spPr>
            <a:xfrm>
              <a:off x="2829989" y="1862919"/>
              <a:ext cx="336292" cy="881773"/>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3081" h="968991">
                  <a:moveTo>
                    <a:pt x="27296" y="0"/>
                  </a:moveTo>
                  <a:lnTo>
                    <a:pt x="0" y="191069"/>
                  </a:lnTo>
                  <a:lnTo>
                    <a:pt x="13648" y="313899"/>
                  </a:lnTo>
                  <a:lnTo>
                    <a:pt x="61415" y="416257"/>
                  </a:lnTo>
                  <a:lnTo>
                    <a:pt x="136478" y="491320"/>
                  </a:lnTo>
                  <a:lnTo>
                    <a:pt x="163773" y="600502"/>
                  </a:lnTo>
                  <a:lnTo>
                    <a:pt x="218364" y="689212"/>
                  </a:lnTo>
                  <a:lnTo>
                    <a:pt x="225188" y="880281"/>
                  </a:lnTo>
                  <a:lnTo>
                    <a:pt x="245660" y="968991"/>
                  </a:lnTo>
                  <a:lnTo>
                    <a:pt x="348018" y="962168"/>
                  </a:lnTo>
                  <a:lnTo>
                    <a:pt x="416257" y="900753"/>
                  </a:lnTo>
                  <a:lnTo>
                    <a:pt x="423081" y="846162"/>
                  </a:lnTo>
                  <a:lnTo>
                    <a:pt x="416257" y="812042"/>
                  </a:lnTo>
                  <a:lnTo>
                    <a:pt x="368490" y="771099"/>
                  </a:lnTo>
                  <a:lnTo>
                    <a:pt x="341194" y="709684"/>
                  </a:lnTo>
                  <a:lnTo>
                    <a:pt x="354842" y="648269"/>
                  </a:lnTo>
                  <a:lnTo>
                    <a:pt x="409433" y="580030"/>
                  </a:lnTo>
                  <a:lnTo>
                    <a:pt x="409433" y="498144"/>
                  </a:lnTo>
                  <a:lnTo>
                    <a:pt x="361666" y="409433"/>
                  </a:lnTo>
                  <a:lnTo>
                    <a:pt x="300251" y="361666"/>
                  </a:lnTo>
                  <a:lnTo>
                    <a:pt x="307075" y="266132"/>
                  </a:lnTo>
                  <a:lnTo>
                    <a:pt x="266131" y="116006"/>
                  </a:lnTo>
                  <a:lnTo>
                    <a:pt x="177421" y="61415"/>
                  </a:lnTo>
                  <a:lnTo>
                    <a:pt x="95534" y="54591"/>
                  </a:lnTo>
                  <a:lnTo>
                    <a:pt x="81887" y="0"/>
                  </a:lnTo>
                  <a:lnTo>
                    <a:pt x="27296"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87" name="Group 486">
              <a:extLst>
                <a:ext uri="{FF2B5EF4-FFF2-40B4-BE49-F238E27FC236}">
                  <a16:creationId xmlns:a16="http://schemas.microsoft.com/office/drawing/2014/main" id="{30CCF675-4194-4A46-8A50-A012CB2EE9CD}"/>
                </a:ext>
              </a:extLst>
            </p:cNvPr>
            <p:cNvGrpSpPr/>
            <p:nvPr/>
          </p:nvGrpSpPr>
          <p:grpSpPr>
            <a:xfrm>
              <a:off x="1862536" y="1322946"/>
              <a:ext cx="510988" cy="815788"/>
              <a:chOff x="4294094" y="3541059"/>
              <a:chExt cx="510988" cy="815788"/>
            </a:xfrm>
          </p:grpSpPr>
          <p:sp>
            <p:nvSpPr>
              <p:cNvPr id="708" name="Freeform: Shape 707">
                <a:extLst>
                  <a:ext uri="{FF2B5EF4-FFF2-40B4-BE49-F238E27FC236}">
                    <a16:creationId xmlns:a16="http://schemas.microsoft.com/office/drawing/2014/main" id="{4E4FCCB0-A8C8-4A28-9621-A51D49AD922F}"/>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9" name="Freeform: Shape 708">
                <a:extLst>
                  <a:ext uri="{FF2B5EF4-FFF2-40B4-BE49-F238E27FC236}">
                    <a16:creationId xmlns:a16="http://schemas.microsoft.com/office/drawing/2014/main" id="{9D079C27-5296-4A6A-A53B-3F377D3C8A7A}"/>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88" name="Group 487">
              <a:extLst>
                <a:ext uri="{FF2B5EF4-FFF2-40B4-BE49-F238E27FC236}">
                  <a16:creationId xmlns:a16="http://schemas.microsoft.com/office/drawing/2014/main" id="{439C188C-00ED-43FC-9626-C0081FF98B28}"/>
                </a:ext>
              </a:extLst>
            </p:cNvPr>
            <p:cNvGrpSpPr/>
            <p:nvPr/>
          </p:nvGrpSpPr>
          <p:grpSpPr>
            <a:xfrm>
              <a:off x="2192826" y="1970488"/>
              <a:ext cx="571492" cy="815788"/>
              <a:chOff x="4294094" y="3541059"/>
              <a:chExt cx="510988" cy="815788"/>
            </a:xfrm>
          </p:grpSpPr>
          <p:sp>
            <p:nvSpPr>
              <p:cNvPr id="706" name="Freeform: Shape 705">
                <a:extLst>
                  <a:ext uri="{FF2B5EF4-FFF2-40B4-BE49-F238E27FC236}">
                    <a16:creationId xmlns:a16="http://schemas.microsoft.com/office/drawing/2014/main" id="{1319080D-F11C-458C-B6DE-F97146C2DC99}"/>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7" name="Freeform: Shape 706">
                <a:extLst>
                  <a:ext uri="{FF2B5EF4-FFF2-40B4-BE49-F238E27FC236}">
                    <a16:creationId xmlns:a16="http://schemas.microsoft.com/office/drawing/2014/main" id="{6D33BC12-8E46-470E-A87C-7A255E3D7C1C}"/>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89" name="Group 488">
              <a:extLst>
                <a:ext uri="{FF2B5EF4-FFF2-40B4-BE49-F238E27FC236}">
                  <a16:creationId xmlns:a16="http://schemas.microsoft.com/office/drawing/2014/main" id="{0C2C3724-AA37-47A6-9BA0-A9BC49850756}"/>
                </a:ext>
              </a:extLst>
            </p:cNvPr>
            <p:cNvGrpSpPr/>
            <p:nvPr/>
          </p:nvGrpSpPr>
          <p:grpSpPr>
            <a:xfrm>
              <a:off x="1856916" y="1859179"/>
              <a:ext cx="510988" cy="815788"/>
              <a:chOff x="4294094" y="3541059"/>
              <a:chExt cx="510988" cy="815788"/>
            </a:xfrm>
          </p:grpSpPr>
          <p:sp>
            <p:nvSpPr>
              <p:cNvPr id="704" name="Freeform: Shape 703">
                <a:extLst>
                  <a:ext uri="{FF2B5EF4-FFF2-40B4-BE49-F238E27FC236}">
                    <a16:creationId xmlns:a16="http://schemas.microsoft.com/office/drawing/2014/main" id="{9204FB51-A901-464E-8D65-A81E09C55F5D}"/>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5" name="Freeform: Shape 704">
                <a:extLst>
                  <a:ext uri="{FF2B5EF4-FFF2-40B4-BE49-F238E27FC236}">
                    <a16:creationId xmlns:a16="http://schemas.microsoft.com/office/drawing/2014/main" id="{88824513-2C86-430C-A564-2A9EDFE5E0D0}"/>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0" name="Freeform 29">
              <a:extLst>
                <a:ext uri="{FF2B5EF4-FFF2-40B4-BE49-F238E27FC236}">
                  <a16:creationId xmlns:a16="http://schemas.microsoft.com/office/drawing/2014/main" id="{EF1ACF35-5EAE-4813-8CCC-79E237186C42}"/>
                </a:ext>
              </a:extLst>
            </p:cNvPr>
            <p:cNvSpPr/>
            <p:nvPr/>
          </p:nvSpPr>
          <p:spPr>
            <a:xfrm>
              <a:off x="2598896" y="2244457"/>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1" name="Freeform 29">
              <a:extLst>
                <a:ext uri="{FF2B5EF4-FFF2-40B4-BE49-F238E27FC236}">
                  <a16:creationId xmlns:a16="http://schemas.microsoft.com/office/drawing/2014/main" id="{0766E34B-FB96-4099-8228-ECC3B56C181C}"/>
                </a:ext>
              </a:extLst>
            </p:cNvPr>
            <p:cNvSpPr/>
            <p:nvPr/>
          </p:nvSpPr>
          <p:spPr>
            <a:xfrm>
              <a:off x="1829663" y="2263491"/>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2" name="Freeform 29">
              <a:extLst>
                <a:ext uri="{FF2B5EF4-FFF2-40B4-BE49-F238E27FC236}">
                  <a16:creationId xmlns:a16="http://schemas.microsoft.com/office/drawing/2014/main" id="{8D63CC33-AD24-4C73-BCE4-94508EC007E6}"/>
                </a:ext>
              </a:extLst>
            </p:cNvPr>
            <p:cNvSpPr/>
            <p:nvPr/>
          </p:nvSpPr>
          <p:spPr>
            <a:xfrm>
              <a:off x="2132002" y="2629456"/>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3" name="Freeform 29">
              <a:extLst>
                <a:ext uri="{FF2B5EF4-FFF2-40B4-BE49-F238E27FC236}">
                  <a16:creationId xmlns:a16="http://schemas.microsoft.com/office/drawing/2014/main" id="{20A15607-7DD0-4370-8DEE-E5A3E9946695}"/>
                </a:ext>
              </a:extLst>
            </p:cNvPr>
            <p:cNvSpPr/>
            <p:nvPr/>
          </p:nvSpPr>
          <p:spPr>
            <a:xfrm>
              <a:off x="2655842" y="2834574"/>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94" name="Group 493">
              <a:extLst>
                <a:ext uri="{FF2B5EF4-FFF2-40B4-BE49-F238E27FC236}">
                  <a16:creationId xmlns:a16="http://schemas.microsoft.com/office/drawing/2014/main" id="{3B0CE730-CB3F-46D0-AEC1-C263339B9D52}"/>
                </a:ext>
              </a:extLst>
            </p:cNvPr>
            <p:cNvGrpSpPr/>
            <p:nvPr/>
          </p:nvGrpSpPr>
          <p:grpSpPr>
            <a:xfrm>
              <a:off x="2314619" y="2434901"/>
              <a:ext cx="510988" cy="815788"/>
              <a:chOff x="4294094" y="3541059"/>
              <a:chExt cx="510988" cy="815788"/>
            </a:xfrm>
          </p:grpSpPr>
          <p:sp>
            <p:nvSpPr>
              <p:cNvPr id="702" name="Freeform: Shape 701">
                <a:extLst>
                  <a:ext uri="{FF2B5EF4-FFF2-40B4-BE49-F238E27FC236}">
                    <a16:creationId xmlns:a16="http://schemas.microsoft.com/office/drawing/2014/main" id="{C0FF5ECD-A343-4DE1-9934-96768096DE54}"/>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3" name="Freeform: Shape 702">
                <a:extLst>
                  <a:ext uri="{FF2B5EF4-FFF2-40B4-BE49-F238E27FC236}">
                    <a16:creationId xmlns:a16="http://schemas.microsoft.com/office/drawing/2014/main" id="{12CB0277-0769-4FB7-9877-569C3F35D5FE}"/>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95" name="Group 494">
              <a:extLst>
                <a:ext uri="{FF2B5EF4-FFF2-40B4-BE49-F238E27FC236}">
                  <a16:creationId xmlns:a16="http://schemas.microsoft.com/office/drawing/2014/main" id="{C74AF8C2-0976-4C57-9E56-ABA9B85B8512}"/>
                </a:ext>
              </a:extLst>
            </p:cNvPr>
            <p:cNvGrpSpPr/>
            <p:nvPr/>
          </p:nvGrpSpPr>
          <p:grpSpPr>
            <a:xfrm>
              <a:off x="1912161" y="2338449"/>
              <a:ext cx="510988" cy="815788"/>
              <a:chOff x="4294094" y="3541059"/>
              <a:chExt cx="510988" cy="815788"/>
            </a:xfrm>
          </p:grpSpPr>
          <p:sp>
            <p:nvSpPr>
              <p:cNvPr id="700" name="Freeform: Shape 699">
                <a:extLst>
                  <a:ext uri="{FF2B5EF4-FFF2-40B4-BE49-F238E27FC236}">
                    <a16:creationId xmlns:a16="http://schemas.microsoft.com/office/drawing/2014/main" id="{247EB637-CDA7-43C5-9F29-D9B986B1C298}"/>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1" name="Freeform: Shape 700">
                <a:extLst>
                  <a:ext uri="{FF2B5EF4-FFF2-40B4-BE49-F238E27FC236}">
                    <a16:creationId xmlns:a16="http://schemas.microsoft.com/office/drawing/2014/main" id="{6764C8F7-20A8-4B75-9E59-FEA789700F2E}"/>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96" name="Group 495">
              <a:extLst>
                <a:ext uri="{FF2B5EF4-FFF2-40B4-BE49-F238E27FC236}">
                  <a16:creationId xmlns:a16="http://schemas.microsoft.com/office/drawing/2014/main" id="{C39B0D62-DC27-4DBE-84BE-393041DD3A3C}"/>
                </a:ext>
              </a:extLst>
            </p:cNvPr>
            <p:cNvGrpSpPr/>
            <p:nvPr/>
          </p:nvGrpSpPr>
          <p:grpSpPr>
            <a:xfrm>
              <a:off x="2319872" y="2745874"/>
              <a:ext cx="510988" cy="815788"/>
              <a:chOff x="4294094" y="3541059"/>
              <a:chExt cx="510988" cy="815788"/>
            </a:xfrm>
          </p:grpSpPr>
          <p:sp>
            <p:nvSpPr>
              <p:cNvPr id="698" name="Freeform: Shape 697">
                <a:extLst>
                  <a:ext uri="{FF2B5EF4-FFF2-40B4-BE49-F238E27FC236}">
                    <a16:creationId xmlns:a16="http://schemas.microsoft.com/office/drawing/2014/main" id="{BA21A1E9-509F-4AD9-9A4F-764D3B0BE45F}"/>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9" name="Freeform: Shape 698">
                <a:extLst>
                  <a:ext uri="{FF2B5EF4-FFF2-40B4-BE49-F238E27FC236}">
                    <a16:creationId xmlns:a16="http://schemas.microsoft.com/office/drawing/2014/main" id="{0BE2610D-F0B4-4DA7-AB51-041A0D2332AB}"/>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7" name="Freeform 29">
              <a:extLst>
                <a:ext uri="{FF2B5EF4-FFF2-40B4-BE49-F238E27FC236}">
                  <a16:creationId xmlns:a16="http://schemas.microsoft.com/office/drawing/2014/main" id="{03B7A680-BA99-44F0-B443-08AEBA45C584}"/>
                </a:ext>
              </a:extLst>
            </p:cNvPr>
            <p:cNvSpPr/>
            <p:nvPr/>
          </p:nvSpPr>
          <p:spPr>
            <a:xfrm>
              <a:off x="2558973" y="3434025"/>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98" name="Group 497">
              <a:extLst>
                <a:ext uri="{FF2B5EF4-FFF2-40B4-BE49-F238E27FC236}">
                  <a16:creationId xmlns:a16="http://schemas.microsoft.com/office/drawing/2014/main" id="{4006C427-337A-4166-8418-E1E18482430C}"/>
                </a:ext>
              </a:extLst>
            </p:cNvPr>
            <p:cNvGrpSpPr/>
            <p:nvPr/>
          </p:nvGrpSpPr>
          <p:grpSpPr>
            <a:xfrm>
              <a:off x="1711003" y="2736701"/>
              <a:ext cx="510988" cy="815788"/>
              <a:chOff x="4294094" y="3541059"/>
              <a:chExt cx="510988" cy="815788"/>
            </a:xfrm>
          </p:grpSpPr>
          <p:sp>
            <p:nvSpPr>
              <p:cNvPr id="696" name="Freeform: Shape 695">
                <a:extLst>
                  <a:ext uri="{FF2B5EF4-FFF2-40B4-BE49-F238E27FC236}">
                    <a16:creationId xmlns:a16="http://schemas.microsoft.com/office/drawing/2014/main" id="{B41DDC34-502A-46CD-9C54-CE49D2E1BE61}"/>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7" name="Freeform: Shape 696">
                <a:extLst>
                  <a:ext uri="{FF2B5EF4-FFF2-40B4-BE49-F238E27FC236}">
                    <a16:creationId xmlns:a16="http://schemas.microsoft.com/office/drawing/2014/main" id="{94996856-ED97-4257-998A-99E6262D575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9" name="Freeform 29">
              <a:extLst>
                <a:ext uri="{FF2B5EF4-FFF2-40B4-BE49-F238E27FC236}">
                  <a16:creationId xmlns:a16="http://schemas.microsoft.com/office/drawing/2014/main" id="{813ADF8E-653D-47EC-A897-BA43F2AE3AEA}"/>
                </a:ext>
              </a:extLst>
            </p:cNvPr>
            <p:cNvSpPr/>
            <p:nvPr/>
          </p:nvSpPr>
          <p:spPr>
            <a:xfrm>
              <a:off x="1842930" y="3392740"/>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0" name="Group 499">
              <a:extLst>
                <a:ext uri="{FF2B5EF4-FFF2-40B4-BE49-F238E27FC236}">
                  <a16:creationId xmlns:a16="http://schemas.microsoft.com/office/drawing/2014/main" id="{776E1D63-9DF0-4691-85B1-626CF519A1F5}"/>
                </a:ext>
              </a:extLst>
            </p:cNvPr>
            <p:cNvGrpSpPr/>
            <p:nvPr/>
          </p:nvGrpSpPr>
          <p:grpSpPr>
            <a:xfrm>
              <a:off x="2024730" y="3105424"/>
              <a:ext cx="510988" cy="815788"/>
              <a:chOff x="4294094" y="3541059"/>
              <a:chExt cx="510988" cy="815788"/>
            </a:xfrm>
          </p:grpSpPr>
          <p:sp>
            <p:nvSpPr>
              <p:cNvPr id="694" name="Freeform: Shape 693">
                <a:extLst>
                  <a:ext uri="{FF2B5EF4-FFF2-40B4-BE49-F238E27FC236}">
                    <a16:creationId xmlns:a16="http://schemas.microsoft.com/office/drawing/2014/main" id="{3CFBCB0A-C8E9-4F5D-9180-D297C0948172}"/>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5" name="Freeform: Shape 694">
                <a:extLst>
                  <a:ext uri="{FF2B5EF4-FFF2-40B4-BE49-F238E27FC236}">
                    <a16:creationId xmlns:a16="http://schemas.microsoft.com/office/drawing/2014/main" id="{B2006F95-9C1F-4FC5-9013-598E13F74DA8}"/>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01" name="Group 500">
              <a:extLst>
                <a:ext uri="{FF2B5EF4-FFF2-40B4-BE49-F238E27FC236}">
                  <a16:creationId xmlns:a16="http://schemas.microsoft.com/office/drawing/2014/main" id="{40D37781-0CB5-4961-BAE9-ED08EDC1319E}"/>
                </a:ext>
              </a:extLst>
            </p:cNvPr>
            <p:cNvGrpSpPr/>
            <p:nvPr/>
          </p:nvGrpSpPr>
          <p:grpSpPr>
            <a:xfrm>
              <a:off x="2324535" y="3164543"/>
              <a:ext cx="510988" cy="815788"/>
              <a:chOff x="4294094" y="3541059"/>
              <a:chExt cx="510988" cy="815788"/>
            </a:xfrm>
          </p:grpSpPr>
          <p:sp>
            <p:nvSpPr>
              <p:cNvPr id="692" name="Freeform: Shape 691">
                <a:extLst>
                  <a:ext uri="{FF2B5EF4-FFF2-40B4-BE49-F238E27FC236}">
                    <a16:creationId xmlns:a16="http://schemas.microsoft.com/office/drawing/2014/main" id="{5D598CD7-7209-48DD-85C2-9C2CD68F4963}"/>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3" name="Freeform: Shape 692">
                <a:extLst>
                  <a:ext uri="{FF2B5EF4-FFF2-40B4-BE49-F238E27FC236}">
                    <a16:creationId xmlns:a16="http://schemas.microsoft.com/office/drawing/2014/main" id="{E3428C87-680A-411F-9EC0-AEDE61F9ADF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02" name="Freeform 29">
              <a:extLst>
                <a:ext uri="{FF2B5EF4-FFF2-40B4-BE49-F238E27FC236}">
                  <a16:creationId xmlns:a16="http://schemas.microsoft.com/office/drawing/2014/main" id="{852B1BCC-FD89-4A78-9845-4281937CCC0C}"/>
                </a:ext>
              </a:extLst>
            </p:cNvPr>
            <p:cNvSpPr/>
            <p:nvPr/>
          </p:nvSpPr>
          <p:spPr>
            <a:xfrm>
              <a:off x="2360961" y="3820986"/>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3" name="Group 502">
              <a:extLst>
                <a:ext uri="{FF2B5EF4-FFF2-40B4-BE49-F238E27FC236}">
                  <a16:creationId xmlns:a16="http://schemas.microsoft.com/office/drawing/2014/main" id="{801D64B9-7E4C-4B1D-AD78-4E115A411463}"/>
                </a:ext>
              </a:extLst>
            </p:cNvPr>
            <p:cNvGrpSpPr/>
            <p:nvPr/>
          </p:nvGrpSpPr>
          <p:grpSpPr>
            <a:xfrm>
              <a:off x="2167385" y="3516183"/>
              <a:ext cx="510988" cy="815788"/>
              <a:chOff x="4294094" y="3541059"/>
              <a:chExt cx="510988" cy="815788"/>
            </a:xfrm>
          </p:grpSpPr>
          <p:sp>
            <p:nvSpPr>
              <p:cNvPr id="690" name="Freeform: Shape 689">
                <a:extLst>
                  <a:ext uri="{FF2B5EF4-FFF2-40B4-BE49-F238E27FC236}">
                    <a16:creationId xmlns:a16="http://schemas.microsoft.com/office/drawing/2014/main" id="{9A5245E0-8DB0-4C92-9C4F-1F1F850F2873}"/>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1" name="Freeform: Shape 690">
                <a:extLst>
                  <a:ext uri="{FF2B5EF4-FFF2-40B4-BE49-F238E27FC236}">
                    <a16:creationId xmlns:a16="http://schemas.microsoft.com/office/drawing/2014/main" id="{13265A09-C9C6-4528-914F-1283DC048C7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04" name="Group 503">
              <a:extLst>
                <a:ext uri="{FF2B5EF4-FFF2-40B4-BE49-F238E27FC236}">
                  <a16:creationId xmlns:a16="http://schemas.microsoft.com/office/drawing/2014/main" id="{1F3285BD-177C-4551-A2B8-CC4BE2A4CD7A}"/>
                </a:ext>
              </a:extLst>
            </p:cNvPr>
            <p:cNvGrpSpPr/>
            <p:nvPr/>
          </p:nvGrpSpPr>
          <p:grpSpPr>
            <a:xfrm>
              <a:off x="1859803" y="3612915"/>
              <a:ext cx="510988" cy="815788"/>
              <a:chOff x="4294094" y="3541059"/>
              <a:chExt cx="510988" cy="815788"/>
            </a:xfrm>
          </p:grpSpPr>
          <p:sp>
            <p:nvSpPr>
              <p:cNvPr id="688" name="Freeform: Shape 687">
                <a:extLst>
                  <a:ext uri="{FF2B5EF4-FFF2-40B4-BE49-F238E27FC236}">
                    <a16:creationId xmlns:a16="http://schemas.microsoft.com/office/drawing/2014/main" id="{36FA31BE-20EB-4542-A1B7-85CEEFDE0DAA}"/>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9" name="Freeform: Shape 688">
                <a:extLst>
                  <a:ext uri="{FF2B5EF4-FFF2-40B4-BE49-F238E27FC236}">
                    <a16:creationId xmlns:a16="http://schemas.microsoft.com/office/drawing/2014/main" id="{2102DE58-8C76-4123-8D0A-6B5CFBA58B89}"/>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05" name="Freeform 29">
              <a:extLst>
                <a:ext uri="{FF2B5EF4-FFF2-40B4-BE49-F238E27FC236}">
                  <a16:creationId xmlns:a16="http://schemas.microsoft.com/office/drawing/2014/main" id="{2CFE52DD-8055-40C7-B4A6-E905F5DBF0BE}"/>
                </a:ext>
              </a:extLst>
            </p:cNvPr>
            <p:cNvSpPr/>
            <p:nvPr/>
          </p:nvSpPr>
          <p:spPr>
            <a:xfrm>
              <a:off x="2078039" y="4079445"/>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6" name="Group 505">
              <a:extLst>
                <a:ext uri="{FF2B5EF4-FFF2-40B4-BE49-F238E27FC236}">
                  <a16:creationId xmlns:a16="http://schemas.microsoft.com/office/drawing/2014/main" id="{2F77EBE4-2108-4B92-AA5B-C93321027799}"/>
                </a:ext>
              </a:extLst>
            </p:cNvPr>
            <p:cNvGrpSpPr/>
            <p:nvPr/>
          </p:nvGrpSpPr>
          <p:grpSpPr>
            <a:xfrm>
              <a:off x="3169112" y="1506764"/>
              <a:ext cx="570523" cy="742461"/>
              <a:chOff x="4060092" y="3888154"/>
              <a:chExt cx="570523" cy="742461"/>
            </a:xfrm>
          </p:grpSpPr>
          <p:sp>
            <p:nvSpPr>
              <p:cNvPr id="686" name="Freeform: Shape 685">
                <a:extLst>
                  <a:ext uri="{FF2B5EF4-FFF2-40B4-BE49-F238E27FC236}">
                    <a16:creationId xmlns:a16="http://schemas.microsoft.com/office/drawing/2014/main" id="{C30BA95A-A059-4DBC-B109-4E7CD2F6E262}"/>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7" name="Freeform: Shape 686">
                <a:extLst>
                  <a:ext uri="{FF2B5EF4-FFF2-40B4-BE49-F238E27FC236}">
                    <a16:creationId xmlns:a16="http://schemas.microsoft.com/office/drawing/2014/main" id="{8DC20AB3-7737-4701-847E-AE5A35785D8F}"/>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507" name="Freeform 19">
              <a:extLst>
                <a:ext uri="{FF2B5EF4-FFF2-40B4-BE49-F238E27FC236}">
                  <a16:creationId xmlns:a16="http://schemas.microsoft.com/office/drawing/2014/main" id="{E83B881F-64C2-4758-9D3B-20A8B08E6EF3}"/>
                </a:ext>
              </a:extLst>
            </p:cNvPr>
            <p:cNvSpPr/>
            <p:nvPr/>
          </p:nvSpPr>
          <p:spPr>
            <a:xfrm>
              <a:off x="4860647" y="1714605"/>
              <a:ext cx="3113833" cy="3361480"/>
            </a:xfrm>
            <a:custGeom>
              <a:avLst/>
              <a:gdLst>
                <a:gd name="connsiteX0" fmla="*/ 0 w 3069771"/>
                <a:gd name="connsiteY0" fmla="*/ 105507 h 3315956"/>
                <a:gd name="connsiteX1" fmla="*/ 100483 w 3069771"/>
                <a:gd name="connsiteY1" fmla="*/ 185894 h 3315956"/>
                <a:gd name="connsiteX2" fmla="*/ 120580 w 3069771"/>
                <a:gd name="connsiteY2" fmla="*/ 231112 h 3315956"/>
                <a:gd name="connsiteX3" fmla="*/ 105507 w 3069771"/>
                <a:gd name="connsiteY3" fmla="*/ 271305 h 3315956"/>
                <a:gd name="connsiteX4" fmla="*/ 100483 w 3069771"/>
                <a:gd name="connsiteY4" fmla="*/ 316523 h 3315956"/>
                <a:gd name="connsiteX5" fmla="*/ 140677 w 3069771"/>
                <a:gd name="connsiteY5" fmla="*/ 351692 h 3315956"/>
                <a:gd name="connsiteX6" fmla="*/ 165798 w 3069771"/>
                <a:gd name="connsiteY6" fmla="*/ 422030 h 3315956"/>
                <a:gd name="connsiteX7" fmla="*/ 211015 w 3069771"/>
                <a:gd name="connsiteY7" fmla="*/ 482321 h 3315956"/>
                <a:gd name="connsiteX8" fmla="*/ 271305 w 3069771"/>
                <a:gd name="connsiteY8" fmla="*/ 522514 h 3315956"/>
                <a:gd name="connsiteX9" fmla="*/ 331595 w 3069771"/>
                <a:gd name="connsiteY9" fmla="*/ 557683 h 3315956"/>
                <a:gd name="connsiteX10" fmla="*/ 381837 w 3069771"/>
                <a:gd name="connsiteY10" fmla="*/ 607925 h 3315956"/>
                <a:gd name="connsiteX11" fmla="*/ 417006 w 3069771"/>
                <a:gd name="connsiteY11" fmla="*/ 638070 h 3315956"/>
                <a:gd name="connsiteX12" fmla="*/ 467248 w 3069771"/>
                <a:gd name="connsiteY12" fmla="*/ 698360 h 3315956"/>
                <a:gd name="connsiteX13" fmla="*/ 482321 w 3069771"/>
                <a:gd name="connsiteY13" fmla="*/ 763674 h 3315956"/>
                <a:gd name="connsiteX14" fmla="*/ 537587 w 3069771"/>
                <a:gd name="connsiteY14" fmla="*/ 813916 h 3315956"/>
                <a:gd name="connsiteX15" fmla="*/ 562707 w 3069771"/>
                <a:gd name="connsiteY15" fmla="*/ 874206 h 3315956"/>
                <a:gd name="connsiteX16" fmla="*/ 628022 w 3069771"/>
                <a:gd name="connsiteY16" fmla="*/ 949569 h 3315956"/>
                <a:gd name="connsiteX17" fmla="*/ 683288 w 3069771"/>
                <a:gd name="connsiteY17" fmla="*/ 974690 h 3315956"/>
                <a:gd name="connsiteX18" fmla="*/ 723481 w 3069771"/>
                <a:gd name="connsiteY18" fmla="*/ 1014883 h 3315956"/>
                <a:gd name="connsiteX19" fmla="*/ 723481 w 3069771"/>
                <a:gd name="connsiteY19" fmla="*/ 1055077 h 3315956"/>
                <a:gd name="connsiteX20" fmla="*/ 728505 w 3069771"/>
                <a:gd name="connsiteY20" fmla="*/ 1110343 h 3315956"/>
                <a:gd name="connsiteX21" fmla="*/ 753626 w 3069771"/>
                <a:gd name="connsiteY21" fmla="*/ 1150536 h 3315956"/>
                <a:gd name="connsiteX22" fmla="*/ 803868 w 3069771"/>
                <a:gd name="connsiteY22" fmla="*/ 1215850 h 3315956"/>
                <a:gd name="connsiteX23" fmla="*/ 844061 w 3069771"/>
                <a:gd name="connsiteY23" fmla="*/ 1326382 h 3315956"/>
                <a:gd name="connsiteX24" fmla="*/ 914400 w 3069771"/>
                <a:gd name="connsiteY24" fmla="*/ 1361551 h 3315956"/>
                <a:gd name="connsiteX25" fmla="*/ 954593 w 3069771"/>
                <a:gd name="connsiteY25" fmla="*/ 1396721 h 3315956"/>
                <a:gd name="connsiteX26" fmla="*/ 1024932 w 3069771"/>
                <a:gd name="connsiteY26" fmla="*/ 1457011 h 3315956"/>
                <a:gd name="connsiteX27" fmla="*/ 1075173 w 3069771"/>
                <a:gd name="connsiteY27" fmla="*/ 1517301 h 3315956"/>
                <a:gd name="connsiteX28" fmla="*/ 1105318 w 3069771"/>
                <a:gd name="connsiteY28" fmla="*/ 1562518 h 3315956"/>
                <a:gd name="connsiteX29" fmla="*/ 1165609 w 3069771"/>
                <a:gd name="connsiteY29" fmla="*/ 1642905 h 3315956"/>
                <a:gd name="connsiteX30" fmla="*/ 1230923 w 3069771"/>
                <a:gd name="connsiteY30" fmla="*/ 1683099 h 3315956"/>
                <a:gd name="connsiteX31" fmla="*/ 1281165 w 3069771"/>
                <a:gd name="connsiteY31" fmla="*/ 1713244 h 3315956"/>
                <a:gd name="connsiteX32" fmla="*/ 1301261 w 3069771"/>
                <a:gd name="connsiteY32" fmla="*/ 1798655 h 3315956"/>
                <a:gd name="connsiteX33" fmla="*/ 1321358 w 3069771"/>
                <a:gd name="connsiteY33" fmla="*/ 1884066 h 3315956"/>
                <a:gd name="connsiteX34" fmla="*/ 1321358 w 3069771"/>
                <a:gd name="connsiteY34" fmla="*/ 1939332 h 3315956"/>
                <a:gd name="connsiteX35" fmla="*/ 1331406 w 3069771"/>
                <a:gd name="connsiteY35" fmla="*/ 1984549 h 3315956"/>
                <a:gd name="connsiteX36" fmla="*/ 1351503 w 3069771"/>
                <a:gd name="connsiteY36" fmla="*/ 2014694 h 3315956"/>
                <a:gd name="connsiteX37" fmla="*/ 1396721 w 3069771"/>
                <a:gd name="connsiteY37" fmla="*/ 2085033 h 3315956"/>
                <a:gd name="connsiteX38" fmla="*/ 1446962 w 3069771"/>
                <a:gd name="connsiteY38" fmla="*/ 2165419 h 3315956"/>
                <a:gd name="connsiteX39" fmla="*/ 1472083 w 3069771"/>
                <a:gd name="connsiteY39" fmla="*/ 2200589 h 3315956"/>
                <a:gd name="connsiteX40" fmla="*/ 1497204 w 3069771"/>
                <a:gd name="connsiteY40" fmla="*/ 2235758 h 3315956"/>
                <a:gd name="connsiteX41" fmla="*/ 1547446 w 3069771"/>
                <a:gd name="connsiteY41" fmla="*/ 2270927 h 3315956"/>
                <a:gd name="connsiteX42" fmla="*/ 1582615 w 3069771"/>
                <a:gd name="connsiteY42" fmla="*/ 2326193 h 3315956"/>
                <a:gd name="connsiteX43" fmla="*/ 1612760 w 3069771"/>
                <a:gd name="connsiteY43" fmla="*/ 2451797 h 3315956"/>
                <a:gd name="connsiteX44" fmla="*/ 1668026 w 3069771"/>
                <a:gd name="connsiteY44" fmla="*/ 2532184 h 3315956"/>
                <a:gd name="connsiteX45" fmla="*/ 1698171 w 3069771"/>
                <a:gd name="connsiteY45" fmla="*/ 2577402 h 3315956"/>
                <a:gd name="connsiteX46" fmla="*/ 1728316 w 3069771"/>
                <a:gd name="connsiteY46" fmla="*/ 2637692 h 3315956"/>
                <a:gd name="connsiteX47" fmla="*/ 1763485 w 3069771"/>
                <a:gd name="connsiteY47" fmla="*/ 2672861 h 3315956"/>
                <a:gd name="connsiteX48" fmla="*/ 1813727 w 3069771"/>
                <a:gd name="connsiteY48" fmla="*/ 2697982 h 3315956"/>
                <a:gd name="connsiteX49" fmla="*/ 1868993 w 3069771"/>
                <a:gd name="connsiteY49" fmla="*/ 2738175 h 3315956"/>
                <a:gd name="connsiteX50" fmla="*/ 1914211 w 3069771"/>
                <a:gd name="connsiteY50" fmla="*/ 2783393 h 3315956"/>
                <a:gd name="connsiteX51" fmla="*/ 1939332 w 3069771"/>
                <a:gd name="connsiteY51" fmla="*/ 2838659 h 3315956"/>
                <a:gd name="connsiteX52" fmla="*/ 1964453 w 3069771"/>
                <a:gd name="connsiteY52" fmla="*/ 2883877 h 3315956"/>
                <a:gd name="connsiteX53" fmla="*/ 1979525 w 3069771"/>
                <a:gd name="connsiteY53" fmla="*/ 2919046 h 3315956"/>
                <a:gd name="connsiteX54" fmla="*/ 1994598 w 3069771"/>
                <a:gd name="connsiteY54" fmla="*/ 2994408 h 3315956"/>
                <a:gd name="connsiteX55" fmla="*/ 2024743 w 3069771"/>
                <a:gd name="connsiteY55" fmla="*/ 3074795 h 3315956"/>
                <a:gd name="connsiteX56" fmla="*/ 2034791 w 3069771"/>
                <a:gd name="connsiteY56" fmla="*/ 3120013 h 3315956"/>
                <a:gd name="connsiteX57" fmla="*/ 2039815 w 3069771"/>
                <a:gd name="connsiteY57" fmla="*/ 3150158 h 3315956"/>
                <a:gd name="connsiteX58" fmla="*/ 2039815 w 3069771"/>
                <a:gd name="connsiteY58" fmla="*/ 3220496 h 3315956"/>
                <a:gd name="connsiteX59" fmla="*/ 2059912 w 3069771"/>
                <a:gd name="connsiteY59" fmla="*/ 3290835 h 3315956"/>
                <a:gd name="connsiteX60" fmla="*/ 2105129 w 3069771"/>
                <a:gd name="connsiteY60" fmla="*/ 3300883 h 3315956"/>
                <a:gd name="connsiteX61" fmla="*/ 2220685 w 3069771"/>
                <a:gd name="connsiteY61" fmla="*/ 3315956 h 3315956"/>
                <a:gd name="connsiteX62" fmla="*/ 2416628 w 3069771"/>
                <a:gd name="connsiteY62" fmla="*/ 3295859 h 3315956"/>
                <a:gd name="connsiteX63" fmla="*/ 2497015 w 3069771"/>
                <a:gd name="connsiteY63" fmla="*/ 3275762 h 3315956"/>
                <a:gd name="connsiteX64" fmla="*/ 2672861 w 3069771"/>
                <a:gd name="connsiteY64" fmla="*/ 3280786 h 3315956"/>
                <a:gd name="connsiteX65" fmla="*/ 2838659 w 3069771"/>
                <a:gd name="connsiteY65" fmla="*/ 3270738 h 3315956"/>
                <a:gd name="connsiteX66" fmla="*/ 2934118 w 3069771"/>
                <a:gd name="connsiteY66" fmla="*/ 3270738 h 3315956"/>
                <a:gd name="connsiteX67" fmla="*/ 3034602 w 3069771"/>
                <a:gd name="connsiteY67" fmla="*/ 3270738 h 3315956"/>
                <a:gd name="connsiteX68" fmla="*/ 3069771 w 3069771"/>
                <a:gd name="connsiteY68" fmla="*/ 3255666 h 3315956"/>
                <a:gd name="connsiteX69" fmla="*/ 2979336 w 3069771"/>
                <a:gd name="connsiteY69" fmla="*/ 3145134 h 3315956"/>
                <a:gd name="connsiteX70" fmla="*/ 2959239 w 3069771"/>
                <a:gd name="connsiteY70" fmla="*/ 3094892 h 3315956"/>
                <a:gd name="connsiteX71" fmla="*/ 2888901 w 3069771"/>
                <a:gd name="connsiteY71" fmla="*/ 3049674 h 3315956"/>
                <a:gd name="connsiteX72" fmla="*/ 2848707 w 3069771"/>
                <a:gd name="connsiteY72" fmla="*/ 2934118 h 3315956"/>
                <a:gd name="connsiteX73" fmla="*/ 2833635 w 3069771"/>
                <a:gd name="connsiteY73" fmla="*/ 2868804 h 3315956"/>
                <a:gd name="connsiteX74" fmla="*/ 2803490 w 3069771"/>
                <a:gd name="connsiteY74" fmla="*/ 2778369 h 3315956"/>
                <a:gd name="connsiteX75" fmla="*/ 2697982 w 3069771"/>
                <a:gd name="connsiteY75" fmla="*/ 2672861 h 3315956"/>
                <a:gd name="connsiteX76" fmla="*/ 2552281 w 3069771"/>
                <a:gd name="connsiteY76" fmla="*/ 2461846 h 3315956"/>
                <a:gd name="connsiteX77" fmla="*/ 2507064 w 3069771"/>
                <a:gd name="connsiteY77" fmla="*/ 2391507 h 3315956"/>
                <a:gd name="connsiteX78" fmla="*/ 2431701 w 3069771"/>
                <a:gd name="connsiteY78" fmla="*/ 2230734 h 3315956"/>
                <a:gd name="connsiteX79" fmla="*/ 2331217 w 3069771"/>
                <a:gd name="connsiteY79" fmla="*/ 2024743 h 3315956"/>
                <a:gd name="connsiteX80" fmla="*/ 2306096 w 3069771"/>
                <a:gd name="connsiteY80" fmla="*/ 1969477 h 3315956"/>
                <a:gd name="connsiteX81" fmla="*/ 2291024 w 3069771"/>
                <a:gd name="connsiteY81" fmla="*/ 1929283 h 3315956"/>
                <a:gd name="connsiteX82" fmla="*/ 2245806 w 3069771"/>
                <a:gd name="connsiteY82" fmla="*/ 1823775 h 3315956"/>
                <a:gd name="connsiteX83" fmla="*/ 2125226 w 3069771"/>
                <a:gd name="connsiteY83" fmla="*/ 1708219 h 3315956"/>
                <a:gd name="connsiteX84" fmla="*/ 2024743 w 3069771"/>
                <a:gd name="connsiteY84" fmla="*/ 1663002 h 3315956"/>
                <a:gd name="connsiteX85" fmla="*/ 1909187 w 3069771"/>
                <a:gd name="connsiteY85" fmla="*/ 1572567 h 3315956"/>
                <a:gd name="connsiteX86" fmla="*/ 1818751 w 3069771"/>
                <a:gd name="connsiteY86" fmla="*/ 1457011 h 3315956"/>
                <a:gd name="connsiteX87" fmla="*/ 1753437 w 3069771"/>
                <a:gd name="connsiteY87" fmla="*/ 1356527 h 3315956"/>
                <a:gd name="connsiteX88" fmla="*/ 1728316 w 3069771"/>
                <a:gd name="connsiteY88" fmla="*/ 1316334 h 3315956"/>
                <a:gd name="connsiteX89" fmla="*/ 1683099 w 3069771"/>
                <a:gd name="connsiteY89" fmla="*/ 1190729 h 3315956"/>
                <a:gd name="connsiteX90" fmla="*/ 1642905 w 3069771"/>
                <a:gd name="connsiteY90" fmla="*/ 1115367 h 3315956"/>
                <a:gd name="connsiteX91" fmla="*/ 1547446 w 3069771"/>
                <a:gd name="connsiteY91" fmla="*/ 1029956 h 3315956"/>
                <a:gd name="connsiteX92" fmla="*/ 1421842 w 3069771"/>
                <a:gd name="connsiteY92" fmla="*/ 783771 h 3315956"/>
                <a:gd name="connsiteX93" fmla="*/ 1366576 w 3069771"/>
                <a:gd name="connsiteY93" fmla="*/ 718457 h 3315956"/>
                <a:gd name="connsiteX94" fmla="*/ 1256044 w 3069771"/>
                <a:gd name="connsiteY94" fmla="*/ 537586 h 3315956"/>
                <a:gd name="connsiteX95" fmla="*/ 1185705 w 3069771"/>
                <a:gd name="connsiteY95" fmla="*/ 427055 h 3315956"/>
                <a:gd name="connsiteX96" fmla="*/ 1120391 w 3069771"/>
                <a:gd name="connsiteY96" fmla="*/ 356716 h 3315956"/>
                <a:gd name="connsiteX97" fmla="*/ 1095270 w 3069771"/>
                <a:gd name="connsiteY97" fmla="*/ 321547 h 3315956"/>
                <a:gd name="connsiteX98" fmla="*/ 1024932 w 3069771"/>
                <a:gd name="connsiteY98" fmla="*/ 266281 h 3315956"/>
                <a:gd name="connsiteX99" fmla="*/ 969666 w 3069771"/>
                <a:gd name="connsiteY99" fmla="*/ 185894 h 3315956"/>
                <a:gd name="connsiteX100" fmla="*/ 949569 w 3069771"/>
                <a:gd name="connsiteY100" fmla="*/ 145701 h 3315956"/>
                <a:gd name="connsiteX101" fmla="*/ 884255 w 3069771"/>
                <a:gd name="connsiteY101" fmla="*/ 75362 h 3315956"/>
                <a:gd name="connsiteX102" fmla="*/ 733529 w 3069771"/>
                <a:gd name="connsiteY102" fmla="*/ 0 h 3315956"/>
                <a:gd name="connsiteX103" fmla="*/ 557683 w 3069771"/>
                <a:gd name="connsiteY103" fmla="*/ 0 h 3315956"/>
                <a:gd name="connsiteX104" fmla="*/ 467248 w 3069771"/>
                <a:gd name="connsiteY104" fmla="*/ 0 h 3315956"/>
                <a:gd name="connsiteX105" fmla="*/ 376813 w 3069771"/>
                <a:gd name="connsiteY105" fmla="*/ 20096 h 3315956"/>
                <a:gd name="connsiteX106" fmla="*/ 376813 w 3069771"/>
                <a:gd name="connsiteY106" fmla="*/ 20096 h 3315956"/>
                <a:gd name="connsiteX107" fmla="*/ 256233 w 3069771"/>
                <a:gd name="connsiteY107" fmla="*/ 55266 h 3315956"/>
                <a:gd name="connsiteX108" fmla="*/ 200967 w 3069771"/>
                <a:gd name="connsiteY108" fmla="*/ 75362 h 3315956"/>
                <a:gd name="connsiteX109" fmla="*/ 170822 w 3069771"/>
                <a:gd name="connsiteY109" fmla="*/ 80386 h 3315956"/>
                <a:gd name="connsiteX110" fmla="*/ 135653 w 3069771"/>
                <a:gd name="connsiteY110" fmla="*/ 70338 h 3315956"/>
                <a:gd name="connsiteX111" fmla="*/ 80387 w 3069771"/>
                <a:gd name="connsiteY111" fmla="*/ 65314 h 3315956"/>
                <a:gd name="connsiteX112" fmla="*/ 0 w 3069771"/>
                <a:gd name="connsiteY112" fmla="*/ 105507 h 3315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069771" h="3315956">
                  <a:moveTo>
                    <a:pt x="0" y="105507"/>
                  </a:moveTo>
                  <a:lnTo>
                    <a:pt x="100483" y="185894"/>
                  </a:lnTo>
                  <a:lnTo>
                    <a:pt x="120580" y="231112"/>
                  </a:lnTo>
                  <a:lnTo>
                    <a:pt x="105507" y="271305"/>
                  </a:lnTo>
                  <a:lnTo>
                    <a:pt x="100483" y="316523"/>
                  </a:lnTo>
                  <a:lnTo>
                    <a:pt x="140677" y="351692"/>
                  </a:lnTo>
                  <a:lnTo>
                    <a:pt x="165798" y="422030"/>
                  </a:lnTo>
                  <a:lnTo>
                    <a:pt x="211015" y="482321"/>
                  </a:lnTo>
                  <a:lnTo>
                    <a:pt x="271305" y="522514"/>
                  </a:lnTo>
                  <a:lnTo>
                    <a:pt x="331595" y="557683"/>
                  </a:lnTo>
                  <a:lnTo>
                    <a:pt x="381837" y="607925"/>
                  </a:lnTo>
                  <a:lnTo>
                    <a:pt x="417006" y="638070"/>
                  </a:lnTo>
                  <a:lnTo>
                    <a:pt x="467248" y="698360"/>
                  </a:lnTo>
                  <a:lnTo>
                    <a:pt x="482321" y="763674"/>
                  </a:lnTo>
                  <a:lnTo>
                    <a:pt x="537587" y="813916"/>
                  </a:lnTo>
                  <a:lnTo>
                    <a:pt x="562707" y="874206"/>
                  </a:lnTo>
                  <a:lnTo>
                    <a:pt x="628022" y="949569"/>
                  </a:lnTo>
                  <a:lnTo>
                    <a:pt x="683288" y="974690"/>
                  </a:lnTo>
                  <a:lnTo>
                    <a:pt x="723481" y="1014883"/>
                  </a:lnTo>
                  <a:lnTo>
                    <a:pt x="723481" y="1055077"/>
                  </a:lnTo>
                  <a:lnTo>
                    <a:pt x="728505" y="1110343"/>
                  </a:lnTo>
                  <a:lnTo>
                    <a:pt x="753626" y="1150536"/>
                  </a:lnTo>
                  <a:lnTo>
                    <a:pt x="803868" y="1215850"/>
                  </a:lnTo>
                  <a:lnTo>
                    <a:pt x="844061" y="1326382"/>
                  </a:lnTo>
                  <a:lnTo>
                    <a:pt x="914400" y="1361551"/>
                  </a:lnTo>
                  <a:lnTo>
                    <a:pt x="954593" y="1396721"/>
                  </a:lnTo>
                  <a:lnTo>
                    <a:pt x="1024932" y="1457011"/>
                  </a:lnTo>
                  <a:lnTo>
                    <a:pt x="1075173" y="1517301"/>
                  </a:lnTo>
                  <a:lnTo>
                    <a:pt x="1105318" y="1562518"/>
                  </a:lnTo>
                  <a:lnTo>
                    <a:pt x="1165609" y="1642905"/>
                  </a:lnTo>
                  <a:lnTo>
                    <a:pt x="1230923" y="1683099"/>
                  </a:lnTo>
                  <a:lnTo>
                    <a:pt x="1281165" y="1713244"/>
                  </a:lnTo>
                  <a:lnTo>
                    <a:pt x="1301261" y="1798655"/>
                  </a:lnTo>
                  <a:lnTo>
                    <a:pt x="1321358" y="1884066"/>
                  </a:lnTo>
                  <a:lnTo>
                    <a:pt x="1321358" y="1939332"/>
                  </a:lnTo>
                  <a:lnTo>
                    <a:pt x="1331406" y="1984549"/>
                  </a:lnTo>
                  <a:lnTo>
                    <a:pt x="1351503" y="2014694"/>
                  </a:lnTo>
                  <a:lnTo>
                    <a:pt x="1396721" y="2085033"/>
                  </a:lnTo>
                  <a:lnTo>
                    <a:pt x="1446962" y="2165419"/>
                  </a:lnTo>
                  <a:lnTo>
                    <a:pt x="1472083" y="2200589"/>
                  </a:lnTo>
                  <a:lnTo>
                    <a:pt x="1497204" y="2235758"/>
                  </a:lnTo>
                  <a:lnTo>
                    <a:pt x="1547446" y="2270927"/>
                  </a:lnTo>
                  <a:lnTo>
                    <a:pt x="1582615" y="2326193"/>
                  </a:lnTo>
                  <a:lnTo>
                    <a:pt x="1612760" y="2451797"/>
                  </a:lnTo>
                  <a:lnTo>
                    <a:pt x="1668026" y="2532184"/>
                  </a:lnTo>
                  <a:lnTo>
                    <a:pt x="1698171" y="2577402"/>
                  </a:lnTo>
                  <a:lnTo>
                    <a:pt x="1728316" y="2637692"/>
                  </a:lnTo>
                  <a:lnTo>
                    <a:pt x="1763485" y="2672861"/>
                  </a:lnTo>
                  <a:lnTo>
                    <a:pt x="1813727" y="2697982"/>
                  </a:lnTo>
                  <a:lnTo>
                    <a:pt x="1868993" y="2738175"/>
                  </a:lnTo>
                  <a:lnTo>
                    <a:pt x="1914211" y="2783393"/>
                  </a:lnTo>
                  <a:lnTo>
                    <a:pt x="1939332" y="2838659"/>
                  </a:lnTo>
                  <a:cubicBezTo>
                    <a:pt x="1960487" y="2880971"/>
                    <a:pt x="1948836" y="2868260"/>
                    <a:pt x="1964453" y="2883877"/>
                  </a:cubicBezTo>
                  <a:lnTo>
                    <a:pt x="1979525" y="2919046"/>
                  </a:lnTo>
                  <a:lnTo>
                    <a:pt x="1994598" y="2994408"/>
                  </a:lnTo>
                  <a:lnTo>
                    <a:pt x="2024743" y="3074795"/>
                  </a:lnTo>
                  <a:cubicBezTo>
                    <a:pt x="2029952" y="3121677"/>
                    <a:pt x="2014602" y="3120013"/>
                    <a:pt x="2034791" y="3120013"/>
                  </a:cubicBezTo>
                  <a:lnTo>
                    <a:pt x="2039815" y="3150158"/>
                  </a:lnTo>
                  <a:lnTo>
                    <a:pt x="2039815" y="3220496"/>
                  </a:lnTo>
                  <a:lnTo>
                    <a:pt x="2059912" y="3290835"/>
                  </a:lnTo>
                  <a:lnTo>
                    <a:pt x="2105129" y="3300883"/>
                  </a:lnTo>
                  <a:lnTo>
                    <a:pt x="2220685" y="3315956"/>
                  </a:lnTo>
                  <a:lnTo>
                    <a:pt x="2416628" y="3295859"/>
                  </a:lnTo>
                  <a:lnTo>
                    <a:pt x="2497015" y="3275762"/>
                  </a:lnTo>
                  <a:lnTo>
                    <a:pt x="2672861" y="3280786"/>
                  </a:lnTo>
                  <a:lnTo>
                    <a:pt x="2838659" y="3270738"/>
                  </a:lnTo>
                  <a:lnTo>
                    <a:pt x="2934118" y="3270738"/>
                  </a:lnTo>
                  <a:lnTo>
                    <a:pt x="3034602" y="3270738"/>
                  </a:lnTo>
                  <a:lnTo>
                    <a:pt x="3069771" y="3255666"/>
                  </a:lnTo>
                  <a:lnTo>
                    <a:pt x="2979336" y="3145134"/>
                  </a:lnTo>
                  <a:lnTo>
                    <a:pt x="2959239" y="3094892"/>
                  </a:lnTo>
                  <a:lnTo>
                    <a:pt x="2888901" y="3049674"/>
                  </a:lnTo>
                  <a:lnTo>
                    <a:pt x="2848707" y="2934118"/>
                  </a:lnTo>
                  <a:lnTo>
                    <a:pt x="2833635" y="2868804"/>
                  </a:lnTo>
                  <a:lnTo>
                    <a:pt x="2803490" y="2778369"/>
                  </a:lnTo>
                  <a:lnTo>
                    <a:pt x="2697982" y="2672861"/>
                  </a:lnTo>
                  <a:lnTo>
                    <a:pt x="2552281" y="2461846"/>
                  </a:lnTo>
                  <a:lnTo>
                    <a:pt x="2507064" y="2391507"/>
                  </a:lnTo>
                  <a:lnTo>
                    <a:pt x="2431701" y="2230734"/>
                  </a:lnTo>
                  <a:lnTo>
                    <a:pt x="2331217" y="2024743"/>
                  </a:lnTo>
                  <a:lnTo>
                    <a:pt x="2306096" y="1969477"/>
                  </a:lnTo>
                  <a:lnTo>
                    <a:pt x="2291024" y="1929283"/>
                  </a:lnTo>
                  <a:lnTo>
                    <a:pt x="2245806" y="1823775"/>
                  </a:lnTo>
                  <a:lnTo>
                    <a:pt x="2125226" y="1708219"/>
                  </a:lnTo>
                  <a:lnTo>
                    <a:pt x="2024743" y="1663002"/>
                  </a:lnTo>
                  <a:lnTo>
                    <a:pt x="1909187" y="1572567"/>
                  </a:lnTo>
                  <a:lnTo>
                    <a:pt x="1818751" y="1457011"/>
                  </a:lnTo>
                  <a:lnTo>
                    <a:pt x="1753437" y="1356527"/>
                  </a:lnTo>
                  <a:lnTo>
                    <a:pt x="1728316" y="1316334"/>
                  </a:lnTo>
                  <a:lnTo>
                    <a:pt x="1683099" y="1190729"/>
                  </a:lnTo>
                  <a:lnTo>
                    <a:pt x="1642905" y="1115367"/>
                  </a:lnTo>
                  <a:lnTo>
                    <a:pt x="1547446" y="1029956"/>
                  </a:lnTo>
                  <a:lnTo>
                    <a:pt x="1421842" y="783771"/>
                  </a:lnTo>
                  <a:lnTo>
                    <a:pt x="1366576" y="718457"/>
                  </a:lnTo>
                  <a:lnTo>
                    <a:pt x="1256044" y="537586"/>
                  </a:lnTo>
                  <a:lnTo>
                    <a:pt x="1185705" y="427055"/>
                  </a:lnTo>
                  <a:lnTo>
                    <a:pt x="1120391" y="356716"/>
                  </a:lnTo>
                  <a:lnTo>
                    <a:pt x="1095270" y="321547"/>
                  </a:lnTo>
                  <a:lnTo>
                    <a:pt x="1024932" y="266281"/>
                  </a:lnTo>
                  <a:lnTo>
                    <a:pt x="969666" y="185894"/>
                  </a:lnTo>
                  <a:lnTo>
                    <a:pt x="949569" y="145701"/>
                  </a:lnTo>
                  <a:lnTo>
                    <a:pt x="884255" y="75362"/>
                  </a:lnTo>
                  <a:lnTo>
                    <a:pt x="733529" y="0"/>
                  </a:lnTo>
                  <a:lnTo>
                    <a:pt x="557683" y="0"/>
                  </a:lnTo>
                  <a:lnTo>
                    <a:pt x="467248" y="0"/>
                  </a:lnTo>
                  <a:lnTo>
                    <a:pt x="376813" y="20096"/>
                  </a:lnTo>
                  <a:lnTo>
                    <a:pt x="376813" y="20096"/>
                  </a:lnTo>
                  <a:lnTo>
                    <a:pt x="256233" y="55266"/>
                  </a:lnTo>
                  <a:lnTo>
                    <a:pt x="200967" y="75362"/>
                  </a:lnTo>
                  <a:lnTo>
                    <a:pt x="170822" y="80386"/>
                  </a:lnTo>
                  <a:lnTo>
                    <a:pt x="135653" y="70338"/>
                  </a:lnTo>
                  <a:lnTo>
                    <a:pt x="80387" y="65314"/>
                  </a:lnTo>
                  <a:lnTo>
                    <a:pt x="0" y="105507"/>
                  </a:lnTo>
                  <a:close/>
                </a:path>
              </a:pathLst>
            </a:custGeom>
            <a:solidFill>
              <a:srgbClr val="9BBB59">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508" name="Freeform 10">
              <a:extLst>
                <a:ext uri="{FF2B5EF4-FFF2-40B4-BE49-F238E27FC236}">
                  <a16:creationId xmlns:a16="http://schemas.microsoft.com/office/drawing/2014/main" id="{48EF264D-60F3-4C5C-BB8A-3A22CBAB9B69}"/>
                </a:ext>
              </a:extLst>
            </p:cNvPr>
            <p:cNvSpPr/>
            <p:nvPr/>
          </p:nvSpPr>
          <p:spPr>
            <a:xfrm>
              <a:off x="3778767" y="1859422"/>
              <a:ext cx="4180279" cy="3759487"/>
            </a:xfrm>
            <a:custGeom>
              <a:avLst/>
              <a:gdLst>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859134 w 2853732"/>
                <a:gd name="connsiteY89" fmla="*/ 2607547 h 3652575"/>
                <a:gd name="connsiteX90" fmla="*/ 914400 w 2853732"/>
                <a:gd name="connsiteY90" fmla="*/ 2567353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859134 w 2853732"/>
                <a:gd name="connsiteY89" fmla="*/ 2607547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723210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723210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999811 w 2853732"/>
                <a:gd name="connsiteY92" fmla="*/ 2451797 h 3652575"/>
                <a:gd name="connsiteX93" fmla="*/ 355398 w 2853732"/>
                <a:gd name="connsiteY93" fmla="*/ 2224309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1019908 w 2853732"/>
                <a:gd name="connsiteY97" fmla="*/ 1959428 h 3652575"/>
                <a:gd name="connsiteX98" fmla="*/ 255327 w 2853732"/>
                <a:gd name="connsiteY98" fmla="*/ 1711761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98342 w 2853732"/>
                <a:gd name="connsiteY107" fmla="*/ 772323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98342 w 2853732"/>
                <a:gd name="connsiteY107" fmla="*/ 772323 h 3652575"/>
                <a:gd name="connsiteX108" fmla="*/ 5766 w 2853732"/>
                <a:gd name="connsiteY108" fmla="*/ 619538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174446 w 3003057"/>
                <a:gd name="connsiteY0" fmla="*/ 0 h 3652575"/>
                <a:gd name="connsiteX1" fmla="*/ 214639 w 3003057"/>
                <a:gd name="connsiteY1" fmla="*/ 70338 h 3652575"/>
                <a:gd name="connsiteX2" fmla="*/ 249809 w 3003057"/>
                <a:gd name="connsiteY2" fmla="*/ 110531 h 3652575"/>
                <a:gd name="connsiteX3" fmla="*/ 264881 w 3003057"/>
                <a:gd name="connsiteY3" fmla="*/ 135652 h 3652575"/>
                <a:gd name="connsiteX4" fmla="*/ 305075 w 3003057"/>
                <a:gd name="connsiteY4" fmla="*/ 140676 h 3652575"/>
                <a:gd name="connsiteX5" fmla="*/ 390486 w 3003057"/>
                <a:gd name="connsiteY5" fmla="*/ 160773 h 3652575"/>
                <a:gd name="connsiteX6" fmla="*/ 445751 w 3003057"/>
                <a:gd name="connsiteY6" fmla="*/ 170822 h 3652575"/>
                <a:gd name="connsiteX7" fmla="*/ 516090 w 3003057"/>
                <a:gd name="connsiteY7" fmla="*/ 160773 h 3652575"/>
                <a:gd name="connsiteX8" fmla="*/ 631646 w 3003057"/>
                <a:gd name="connsiteY8" fmla="*/ 185894 h 3652575"/>
                <a:gd name="connsiteX9" fmla="*/ 732130 w 3003057"/>
                <a:gd name="connsiteY9" fmla="*/ 175846 h 3652575"/>
                <a:gd name="connsiteX10" fmla="*/ 842661 w 3003057"/>
                <a:gd name="connsiteY10" fmla="*/ 170822 h 3652575"/>
                <a:gd name="connsiteX11" fmla="*/ 897927 w 3003057"/>
                <a:gd name="connsiteY11" fmla="*/ 130628 h 3652575"/>
                <a:gd name="connsiteX12" fmla="*/ 963242 w 3003057"/>
                <a:gd name="connsiteY12" fmla="*/ 130628 h 3652575"/>
                <a:gd name="connsiteX13" fmla="*/ 1018508 w 3003057"/>
                <a:gd name="connsiteY13" fmla="*/ 90435 h 3652575"/>
                <a:gd name="connsiteX14" fmla="*/ 1033580 w 3003057"/>
                <a:gd name="connsiteY14" fmla="*/ 40193 h 3652575"/>
                <a:gd name="connsiteX15" fmla="*/ 1043628 w 3003057"/>
                <a:gd name="connsiteY15" fmla="*/ 15072 h 3652575"/>
                <a:gd name="connsiteX16" fmla="*/ 1078798 w 3003057"/>
                <a:gd name="connsiteY16" fmla="*/ 40193 h 3652575"/>
                <a:gd name="connsiteX17" fmla="*/ 1113967 w 3003057"/>
                <a:gd name="connsiteY17" fmla="*/ 90435 h 3652575"/>
                <a:gd name="connsiteX18" fmla="*/ 1118991 w 3003057"/>
                <a:gd name="connsiteY18" fmla="*/ 140676 h 3652575"/>
                <a:gd name="connsiteX19" fmla="*/ 1118991 w 3003057"/>
                <a:gd name="connsiteY19" fmla="*/ 195942 h 3652575"/>
                <a:gd name="connsiteX20" fmla="*/ 1169233 w 3003057"/>
                <a:gd name="connsiteY20" fmla="*/ 256232 h 3652575"/>
                <a:gd name="connsiteX21" fmla="*/ 1184305 w 3003057"/>
                <a:gd name="connsiteY21" fmla="*/ 296426 h 3652575"/>
                <a:gd name="connsiteX22" fmla="*/ 1219475 w 3003057"/>
                <a:gd name="connsiteY22" fmla="*/ 361740 h 3652575"/>
                <a:gd name="connsiteX23" fmla="*/ 1269716 w 3003057"/>
                <a:gd name="connsiteY23" fmla="*/ 417006 h 3652575"/>
                <a:gd name="connsiteX24" fmla="*/ 1335031 w 3003057"/>
                <a:gd name="connsiteY24" fmla="*/ 447151 h 3652575"/>
                <a:gd name="connsiteX25" fmla="*/ 1370200 w 3003057"/>
                <a:gd name="connsiteY25" fmla="*/ 477296 h 3652575"/>
                <a:gd name="connsiteX26" fmla="*/ 1450587 w 3003057"/>
                <a:gd name="connsiteY26" fmla="*/ 582804 h 3652575"/>
                <a:gd name="connsiteX27" fmla="*/ 1546046 w 3003057"/>
                <a:gd name="connsiteY27" fmla="*/ 733529 h 3652575"/>
                <a:gd name="connsiteX28" fmla="*/ 1631457 w 3003057"/>
                <a:gd name="connsiteY28" fmla="*/ 823964 h 3652575"/>
                <a:gd name="connsiteX29" fmla="*/ 1701795 w 3003057"/>
                <a:gd name="connsiteY29" fmla="*/ 899327 h 3652575"/>
                <a:gd name="connsiteX30" fmla="*/ 1711844 w 3003057"/>
                <a:gd name="connsiteY30" fmla="*/ 969665 h 3652575"/>
                <a:gd name="connsiteX31" fmla="*/ 1747013 w 3003057"/>
                <a:gd name="connsiteY31" fmla="*/ 1055076 h 3652575"/>
                <a:gd name="connsiteX32" fmla="*/ 1792231 w 3003057"/>
                <a:gd name="connsiteY32" fmla="*/ 1125415 h 3652575"/>
                <a:gd name="connsiteX33" fmla="*/ 1837448 w 3003057"/>
                <a:gd name="connsiteY33" fmla="*/ 1185705 h 3652575"/>
                <a:gd name="connsiteX34" fmla="*/ 1882666 w 3003057"/>
                <a:gd name="connsiteY34" fmla="*/ 1220874 h 3652575"/>
                <a:gd name="connsiteX35" fmla="*/ 1922859 w 3003057"/>
                <a:gd name="connsiteY35" fmla="*/ 1286189 h 3652575"/>
                <a:gd name="connsiteX36" fmla="*/ 1973101 w 3003057"/>
                <a:gd name="connsiteY36" fmla="*/ 1316334 h 3652575"/>
                <a:gd name="connsiteX37" fmla="*/ 2028367 w 3003057"/>
                <a:gd name="connsiteY37" fmla="*/ 1376624 h 3652575"/>
                <a:gd name="connsiteX38" fmla="*/ 2078609 w 3003057"/>
                <a:gd name="connsiteY38" fmla="*/ 1416817 h 3652575"/>
                <a:gd name="connsiteX39" fmla="*/ 2138899 w 3003057"/>
                <a:gd name="connsiteY39" fmla="*/ 1512276 h 3652575"/>
                <a:gd name="connsiteX40" fmla="*/ 2199189 w 3003057"/>
                <a:gd name="connsiteY40" fmla="*/ 1627832 h 3652575"/>
                <a:gd name="connsiteX41" fmla="*/ 2229334 w 3003057"/>
                <a:gd name="connsiteY41" fmla="*/ 1728316 h 3652575"/>
                <a:gd name="connsiteX42" fmla="*/ 2284600 w 3003057"/>
                <a:gd name="connsiteY42" fmla="*/ 1788606 h 3652575"/>
                <a:gd name="connsiteX43" fmla="*/ 2314745 w 3003057"/>
                <a:gd name="connsiteY43" fmla="*/ 1949380 h 3652575"/>
                <a:gd name="connsiteX44" fmla="*/ 2470494 w 3003057"/>
                <a:gd name="connsiteY44" fmla="*/ 2110153 h 3652575"/>
                <a:gd name="connsiteX45" fmla="*/ 2560930 w 3003057"/>
                <a:gd name="connsiteY45" fmla="*/ 2230734 h 3652575"/>
                <a:gd name="connsiteX46" fmla="*/ 2591075 w 3003057"/>
                <a:gd name="connsiteY46" fmla="*/ 2346290 h 3652575"/>
                <a:gd name="connsiteX47" fmla="*/ 2686534 w 3003057"/>
                <a:gd name="connsiteY47" fmla="*/ 2461846 h 3652575"/>
                <a:gd name="connsiteX48" fmla="*/ 2716679 w 3003057"/>
                <a:gd name="connsiteY48" fmla="*/ 2532184 h 3652575"/>
                <a:gd name="connsiteX49" fmla="*/ 2766921 w 3003057"/>
                <a:gd name="connsiteY49" fmla="*/ 2627643 h 3652575"/>
                <a:gd name="connsiteX50" fmla="*/ 2817162 w 3003057"/>
                <a:gd name="connsiteY50" fmla="*/ 2677885 h 3652575"/>
                <a:gd name="connsiteX51" fmla="*/ 2877453 w 3003057"/>
                <a:gd name="connsiteY51" fmla="*/ 2763296 h 3652575"/>
                <a:gd name="connsiteX52" fmla="*/ 2912622 w 3003057"/>
                <a:gd name="connsiteY52" fmla="*/ 2868804 h 3652575"/>
                <a:gd name="connsiteX53" fmla="*/ 2977936 w 3003057"/>
                <a:gd name="connsiteY53" fmla="*/ 2994408 h 3652575"/>
                <a:gd name="connsiteX54" fmla="*/ 2993009 w 3003057"/>
                <a:gd name="connsiteY54" fmla="*/ 3069771 h 3652575"/>
                <a:gd name="connsiteX55" fmla="*/ 3003057 w 3003057"/>
                <a:gd name="connsiteY55" fmla="*/ 3195375 h 3652575"/>
                <a:gd name="connsiteX56" fmla="*/ 2962864 w 3003057"/>
                <a:gd name="connsiteY56" fmla="*/ 3225520 h 3652575"/>
                <a:gd name="connsiteX57" fmla="*/ 2922670 w 3003057"/>
                <a:gd name="connsiteY57" fmla="*/ 3260690 h 3652575"/>
                <a:gd name="connsiteX58" fmla="*/ 2887501 w 3003057"/>
                <a:gd name="connsiteY58" fmla="*/ 3326004 h 3652575"/>
                <a:gd name="connsiteX59" fmla="*/ 2867404 w 3003057"/>
                <a:gd name="connsiteY59" fmla="*/ 3386294 h 3652575"/>
                <a:gd name="connsiteX60" fmla="*/ 2827211 w 3003057"/>
                <a:gd name="connsiteY60" fmla="*/ 3451608 h 3652575"/>
                <a:gd name="connsiteX61" fmla="*/ 2751848 w 3003057"/>
                <a:gd name="connsiteY61" fmla="*/ 3486778 h 3652575"/>
                <a:gd name="connsiteX62" fmla="*/ 2671461 w 3003057"/>
                <a:gd name="connsiteY62" fmla="*/ 3537019 h 3652575"/>
                <a:gd name="connsiteX63" fmla="*/ 2455422 w 3003057"/>
                <a:gd name="connsiteY63" fmla="*/ 3612382 h 3652575"/>
                <a:gd name="connsiteX64" fmla="*/ 2344890 w 3003057"/>
                <a:gd name="connsiteY64" fmla="*/ 3632479 h 3652575"/>
                <a:gd name="connsiteX65" fmla="*/ 2123826 w 3003057"/>
                <a:gd name="connsiteY65" fmla="*/ 3647551 h 3652575"/>
                <a:gd name="connsiteX66" fmla="*/ 1902762 w 3003057"/>
                <a:gd name="connsiteY66" fmla="*/ 3647551 h 3652575"/>
                <a:gd name="connsiteX67" fmla="*/ 1752037 w 3003057"/>
                <a:gd name="connsiteY67" fmla="*/ 3652575 h 3652575"/>
                <a:gd name="connsiteX68" fmla="*/ 1500828 w 3003057"/>
                <a:gd name="connsiteY68" fmla="*/ 3652575 h 3652575"/>
                <a:gd name="connsiteX69" fmla="*/ 1324982 w 3003057"/>
                <a:gd name="connsiteY69" fmla="*/ 3652575 h 3652575"/>
                <a:gd name="connsiteX70" fmla="*/ 1144112 w 3003057"/>
                <a:gd name="connsiteY70" fmla="*/ 3642527 h 3652575"/>
                <a:gd name="connsiteX71" fmla="*/ 1003435 w 3003057"/>
                <a:gd name="connsiteY71" fmla="*/ 3632479 h 3652575"/>
                <a:gd name="connsiteX72" fmla="*/ 923048 w 3003057"/>
                <a:gd name="connsiteY72" fmla="*/ 3572189 h 3652575"/>
                <a:gd name="connsiteX73" fmla="*/ 862758 w 3003057"/>
                <a:gd name="connsiteY73" fmla="*/ 3511898 h 3652575"/>
                <a:gd name="connsiteX74" fmla="*/ 792420 w 3003057"/>
                <a:gd name="connsiteY74" fmla="*/ 3486778 h 3652575"/>
                <a:gd name="connsiteX75" fmla="*/ 712033 w 3003057"/>
                <a:gd name="connsiteY75" fmla="*/ 3436536 h 3652575"/>
                <a:gd name="connsiteX76" fmla="*/ 661791 w 3003057"/>
                <a:gd name="connsiteY76" fmla="*/ 3386294 h 3652575"/>
                <a:gd name="connsiteX77" fmla="*/ 626622 w 3003057"/>
                <a:gd name="connsiteY77" fmla="*/ 3320980 h 3652575"/>
                <a:gd name="connsiteX78" fmla="*/ 591453 w 3003057"/>
                <a:gd name="connsiteY78" fmla="*/ 3260690 h 3652575"/>
                <a:gd name="connsiteX79" fmla="*/ 541211 w 3003057"/>
                <a:gd name="connsiteY79" fmla="*/ 3245617 h 3652575"/>
                <a:gd name="connsiteX80" fmla="*/ 581404 w 3003057"/>
                <a:gd name="connsiteY80" fmla="*/ 3165230 h 3652575"/>
                <a:gd name="connsiteX81" fmla="*/ 656767 w 3003057"/>
                <a:gd name="connsiteY81" fmla="*/ 3145134 h 3652575"/>
                <a:gd name="connsiteX82" fmla="*/ 727105 w 3003057"/>
                <a:gd name="connsiteY82" fmla="*/ 3064747 h 3652575"/>
                <a:gd name="connsiteX83" fmla="*/ 762275 w 3003057"/>
                <a:gd name="connsiteY83" fmla="*/ 2989384 h 3652575"/>
                <a:gd name="connsiteX84" fmla="*/ 837637 w 3003057"/>
                <a:gd name="connsiteY84" fmla="*/ 2954215 h 3652575"/>
                <a:gd name="connsiteX85" fmla="*/ 892903 w 3003057"/>
                <a:gd name="connsiteY85" fmla="*/ 2924070 h 3652575"/>
                <a:gd name="connsiteX86" fmla="*/ 928072 w 3003057"/>
                <a:gd name="connsiteY86" fmla="*/ 2873828 h 3652575"/>
                <a:gd name="connsiteX87" fmla="*/ 968266 w 3003057"/>
                <a:gd name="connsiteY87" fmla="*/ 2818562 h 3652575"/>
                <a:gd name="connsiteX88" fmla="*/ 938367 w 3003057"/>
                <a:gd name="connsiteY88" fmla="*/ 2740646 h 3652575"/>
                <a:gd name="connsiteX89" fmla="*/ 835059 w 3003057"/>
                <a:gd name="connsiteY89" fmla="*/ 2619904 h 3652575"/>
                <a:gd name="connsiteX90" fmla="*/ 759263 w 3003057"/>
                <a:gd name="connsiteY90" fmla="*/ 2473360 h 3652575"/>
                <a:gd name="connsiteX91" fmla="*/ 609326 w 3003057"/>
                <a:gd name="connsiteY91" fmla="*/ 2344807 h 3652575"/>
                <a:gd name="connsiteX92" fmla="*/ 587005 w 3003057"/>
                <a:gd name="connsiteY92" fmla="*/ 2309391 h 3652575"/>
                <a:gd name="connsiteX93" fmla="*/ 504723 w 3003057"/>
                <a:gd name="connsiteY93" fmla="*/ 2224309 h 3652575"/>
                <a:gd name="connsiteX94" fmla="*/ 437351 w 3003057"/>
                <a:gd name="connsiteY94" fmla="*/ 2148370 h 3652575"/>
                <a:gd name="connsiteX95" fmla="*/ 387356 w 3003057"/>
                <a:gd name="connsiteY95" fmla="*/ 2057935 h 3652575"/>
                <a:gd name="connsiteX96" fmla="*/ 424749 w 3003057"/>
                <a:gd name="connsiteY96" fmla="*/ 1872535 h 3652575"/>
                <a:gd name="connsiteX97" fmla="*/ 464695 w 3003057"/>
                <a:gd name="connsiteY97" fmla="*/ 1817021 h 3652575"/>
                <a:gd name="connsiteX98" fmla="*/ 404652 w 3003057"/>
                <a:gd name="connsiteY98" fmla="*/ 1711761 h 3652575"/>
                <a:gd name="connsiteX99" fmla="*/ 389579 w 3003057"/>
                <a:gd name="connsiteY99" fmla="*/ 1618855 h 3652575"/>
                <a:gd name="connsiteX100" fmla="*/ 351857 w 3003057"/>
                <a:gd name="connsiteY100" fmla="*/ 1525455 h 3652575"/>
                <a:gd name="connsiteX101" fmla="*/ 359105 w 3003057"/>
                <a:gd name="connsiteY101" fmla="*/ 1442432 h 3652575"/>
                <a:gd name="connsiteX102" fmla="*/ 329042 w 3003057"/>
                <a:gd name="connsiteY102" fmla="*/ 1364516 h 3652575"/>
                <a:gd name="connsiteX103" fmla="*/ 301533 w 3003057"/>
                <a:gd name="connsiteY103" fmla="*/ 1234134 h 3652575"/>
                <a:gd name="connsiteX104" fmla="*/ 291154 w 3003057"/>
                <a:gd name="connsiteY104" fmla="*/ 1146088 h 3652575"/>
                <a:gd name="connsiteX105" fmla="*/ 233418 w 3003057"/>
                <a:gd name="connsiteY105" fmla="*/ 1030532 h 3652575"/>
                <a:gd name="connsiteX106" fmla="*/ 285636 w 3003057"/>
                <a:gd name="connsiteY106" fmla="*/ 912670 h 3652575"/>
                <a:gd name="connsiteX107" fmla="*/ 247667 w 3003057"/>
                <a:gd name="connsiteY107" fmla="*/ 772323 h 3652575"/>
                <a:gd name="connsiteX108" fmla="*/ 155091 w 3003057"/>
                <a:gd name="connsiteY108" fmla="*/ 619538 h 3652575"/>
                <a:gd name="connsiteX109" fmla="*/ 0 w 3003057"/>
                <a:gd name="connsiteY109" fmla="*/ 529103 h 3652575"/>
                <a:gd name="connsiteX110" fmla="*/ 696960 w 3003057"/>
                <a:gd name="connsiteY110" fmla="*/ 728505 h 3652575"/>
                <a:gd name="connsiteX111" fmla="*/ 641694 w 3003057"/>
                <a:gd name="connsiteY111" fmla="*/ 648118 h 3652575"/>
                <a:gd name="connsiteX112" fmla="*/ 536187 w 3003057"/>
                <a:gd name="connsiteY112" fmla="*/ 587828 h 3652575"/>
                <a:gd name="connsiteX113" fmla="*/ 470872 w 3003057"/>
                <a:gd name="connsiteY113" fmla="*/ 572756 h 3652575"/>
                <a:gd name="connsiteX114" fmla="*/ 440727 w 3003057"/>
                <a:gd name="connsiteY114" fmla="*/ 522514 h 3652575"/>
                <a:gd name="connsiteX115" fmla="*/ 405558 w 3003057"/>
                <a:gd name="connsiteY115" fmla="*/ 487345 h 3652575"/>
                <a:gd name="connsiteX116" fmla="*/ 360341 w 3003057"/>
                <a:gd name="connsiteY116" fmla="*/ 427054 h 3652575"/>
                <a:gd name="connsiteX117" fmla="*/ 345268 w 3003057"/>
                <a:gd name="connsiteY117" fmla="*/ 391885 h 3652575"/>
                <a:gd name="connsiteX118" fmla="*/ 335220 w 3003057"/>
                <a:gd name="connsiteY118" fmla="*/ 376813 h 3652575"/>
                <a:gd name="connsiteX119" fmla="*/ 264881 w 3003057"/>
                <a:gd name="connsiteY119" fmla="*/ 306474 h 3652575"/>
                <a:gd name="connsiteX120" fmla="*/ 214639 w 3003057"/>
                <a:gd name="connsiteY120" fmla="*/ 251208 h 3652575"/>
                <a:gd name="connsiteX121" fmla="*/ 179470 w 3003057"/>
                <a:gd name="connsiteY121" fmla="*/ 205991 h 3652575"/>
                <a:gd name="connsiteX122" fmla="*/ 164398 w 3003057"/>
                <a:gd name="connsiteY122" fmla="*/ 130628 h 3652575"/>
                <a:gd name="connsiteX123" fmla="*/ 149325 w 3003057"/>
                <a:gd name="connsiteY123" fmla="*/ 65314 h 3652575"/>
                <a:gd name="connsiteX124" fmla="*/ 174446 w 3003057"/>
                <a:gd name="connsiteY124" fmla="*/ 0 h 3652575"/>
                <a:gd name="connsiteX0" fmla="*/ 376896 w 3205507"/>
                <a:gd name="connsiteY0" fmla="*/ 0 h 3652575"/>
                <a:gd name="connsiteX1" fmla="*/ 417089 w 3205507"/>
                <a:gd name="connsiteY1" fmla="*/ 70338 h 3652575"/>
                <a:gd name="connsiteX2" fmla="*/ 452259 w 3205507"/>
                <a:gd name="connsiteY2" fmla="*/ 110531 h 3652575"/>
                <a:gd name="connsiteX3" fmla="*/ 467331 w 3205507"/>
                <a:gd name="connsiteY3" fmla="*/ 135652 h 3652575"/>
                <a:gd name="connsiteX4" fmla="*/ 507525 w 3205507"/>
                <a:gd name="connsiteY4" fmla="*/ 140676 h 3652575"/>
                <a:gd name="connsiteX5" fmla="*/ 592936 w 3205507"/>
                <a:gd name="connsiteY5" fmla="*/ 160773 h 3652575"/>
                <a:gd name="connsiteX6" fmla="*/ 648201 w 3205507"/>
                <a:gd name="connsiteY6" fmla="*/ 170822 h 3652575"/>
                <a:gd name="connsiteX7" fmla="*/ 718540 w 3205507"/>
                <a:gd name="connsiteY7" fmla="*/ 160773 h 3652575"/>
                <a:gd name="connsiteX8" fmla="*/ 834096 w 3205507"/>
                <a:gd name="connsiteY8" fmla="*/ 185894 h 3652575"/>
                <a:gd name="connsiteX9" fmla="*/ 934580 w 3205507"/>
                <a:gd name="connsiteY9" fmla="*/ 175846 h 3652575"/>
                <a:gd name="connsiteX10" fmla="*/ 1045111 w 3205507"/>
                <a:gd name="connsiteY10" fmla="*/ 170822 h 3652575"/>
                <a:gd name="connsiteX11" fmla="*/ 1100377 w 3205507"/>
                <a:gd name="connsiteY11" fmla="*/ 130628 h 3652575"/>
                <a:gd name="connsiteX12" fmla="*/ 1165692 w 3205507"/>
                <a:gd name="connsiteY12" fmla="*/ 130628 h 3652575"/>
                <a:gd name="connsiteX13" fmla="*/ 1220958 w 3205507"/>
                <a:gd name="connsiteY13" fmla="*/ 90435 h 3652575"/>
                <a:gd name="connsiteX14" fmla="*/ 1236030 w 3205507"/>
                <a:gd name="connsiteY14" fmla="*/ 40193 h 3652575"/>
                <a:gd name="connsiteX15" fmla="*/ 1246078 w 3205507"/>
                <a:gd name="connsiteY15" fmla="*/ 15072 h 3652575"/>
                <a:gd name="connsiteX16" fmla="*/ 1281248 w 3205507"/>
                <a:gd name="connsiteY16" fmla="*/ 40193 h 3652575"/>
                <a:gd name="connsiteX17" fmla="*/ 1316417 w 3205507"/>
                <a:gd name="connsiteY17" fmla="*/ 90435 h 3652575"/>
                <a:gd name="connsiteX18" fmla="*/ 1321441 w 3205507"/>
                <a:gd name="connsiteY18" fmla="*/ 140676 h 3652575"/>
                <a:gd name="connsiteX19" fmla="*/ 1321441 w 3205507"/>
                <a:gd name="connsiteY19" fmla="*/ 195942 h 3652575"/>
                <a:gd name="connsiteX20" fmla="*/ 1371683 w 3205507"/>
                <a:gd name="connsiteY20" fmla="*/ 256232 h 3652575"/>
                <a:gd name="connsiteX21" fmla="*/ 1386755 w 3205507"/>
                <a:gd name="connsiteY21" fmla="*/ 296426 h 3652575"/>
                <a:gd name="connsiteX22" fmla="*/ 1421925 w 3205507"/>
                <a:gd name="connsiteY22" fmla="*/ 361740 h 3652575"/>
                <a:gd name="connsiteX23" fmla="*/ 1472166 w 3205507"/>
                <a:gd name="connsiteY23" fmla="*/ 417006 h 3652575"/>
                <a:gd name="connsiteX24" fmla="*/ 1537481 w 3205507"/>
                <a:gd name="connsiteY24" fmla="*/ 447151 h 3652575"/>
                <a:gd name="connsiteX25" fmla="*/ 1572650 w 3205507"/>
                <a:gd name="connsiteY25" fmla="*/ 477296 h 3652575"/>
                <a:gd name="connsiteX26" fmla="*/ 1653037 w 3205507"/>
                <a:gd name="connsiteY26" fmla="*/ 582804 h 3652575"/>
                <a:gd name="connsiteX27" fmla="*/ 1748496 w 3205507"/>
                <a:gd name="connsiteY27" fmla="*/ 733529 h 3652575"/>
                <a:gd name="connsiteX28" fmla="*/ 1833907 w 3205507"/>
                <a:gd name="connsiteY28" fmla="*/ 823964 h 3652575"/>
                <a:gd name="connsiteX29" fmla="*/ 1904245 w 3205507"/>
                <a:gd name="connsiteY29" fmla="*/ 899327 h 3652575"/>
                <a:gd name="connsiteX30" fmla="*/ 1914294 w 3205507"/>
                <a:gd name="connsiteY30" fmla="*/ 969665 h 3652575"/>
                <a:gd name="connsiteX31" fmla="*/ 1949463 w 3205507"/>
                <a:gd name="connsiteY31" fmla="*/ 1055076 h 3652575"/>
                <a:gd name="connsiteX32" fmla="*/ 1994681 w 3205507"/>
                <a:gd name="connsiteY32" fmla="*/ 1125415 h 3652575"/>
                <a:gd name="connsiteX33" fmla="*/ 2039898 w 3205507"/>
                <a:gd name="connsiteY33" fmla="*/ 1185705 h 3652575"/>
                <a:gd name="connsiteX34" fmla="*/ 2085116 w 3205507"/>
                <a:gd name="connsiteY34" fmla="*/ 1220874 h 3652575"/>
                <a:gd name="connsiteX35" fmla="*/ 2125309 w 3205507"/>
                <a:gd name="connsiteY35" fmla="*/ 1286189 h 3652575"/>
                <a:gd name="connsiteX36" fmla="*/ 2175551 w 3205507"/>
                <a:gd name="connsiteY36" fmla="*/ 1316334 h 3652575"/>
                <a:gd name="connsiteX37" fmla="*/ 2230817 w 3205507"/>
                <a:gd name="connsiteY37" fmla="*/ 1376624 h 3652575"/>
                <a:gd name="connsiteX38" fmla="*/ 2281059 w 3205507"/>
                <a:gd name="connsiteY38" fmla="*/ 1416817 h 3652575"/>
                <a:gd name="connsiteX39" fmla="*/ 2341349 w 3205507"/>
                <a:gd name="connsiteY39" fmla="*/ 1512276 h 3652575"/>
                <a:gd name="connsiteX40" fmla="*/ 2401639 w 3205507"/>
                <a:gd name="connsiteY40" fmla="*/ 1627832 h 3652575"/>
                <a:gd name="connsiteX41" fmla="*/ 2431784 w 3205507"/>
                <a:gd name="connsiteY41" fmla="*/ 1728316 h 3652575"/>
                <a:gd name="connsiteX42" fmla="*/ 2487050 w 3205507"/>
                <a:gd name="connsiteY42" fmla="*/ 1788606 h 3652575"/>
                <a:gd name="connsiteX43" fmla="*/ 2517195 w 3205507"/>
                <a:gd name="connsiteY43" fmla="*/ 1949380 h 3652575"/>
                <a:gd name="connsiteX44" fmla="*/ 2672944 w 3205507"/>
                <a:gd name="connsiteY44" fmla="*/ 2110153 h 3652575"/>
                <a:gd name="connsiteX45" fmla="*/ 2763380 w 3205507"/>
                <a:gd name="connsiteY45" fmla="*/ 2230734 h 3652575"/>
                <a:gd name="connsiteX46" fmla="*/ 2793525 w 3205507"/>
                <a:gd name="connsiteY46" fmla="*/ 2346290 h 3652575"/>
                <a:gd name="connsiteX47" fmla="*/ 2888984 w 3205507"/>
                <a:gd name="connsiteY47" fmla="*/ 2461846 h 3652575"/>
                <a:gd name="connsiteX48" fmla="*/ 2919129 w 3205507"/>
                <a:gd name="connsiteY48" fmla="*/ 2532184 h 3652575"/>
                <a:gd name="connsiteX49" fmla="*/ 2969371 w 3205507"/>
                <a:gd name="connsiteY49" fmla="*/ 2627643 h 3652575"/>
                <a:gd name="connsiteX50" fmla="*/ 3019612 w 3205507"/>
                <a:gd name="connsiteY50" fmla="*/ 2677885 h 3652575"/>
                <a:gd name="connsiteX51" fmla="*/ 3079903 w 3205507"/>
                <a:gd name="connsiteY51" fmla="*/ 2763296 h 3652575"/>
                <a:gd name="connsiteX52" fmla="*/ 3115072 w 3205507"/>
                <a:gd name="connsiteY52" fmla="*/ 2868804 h 3652575"/>
                <a:gd name="connsiteX53" fmla="*/ 3180386 w 3205507"/>
                <a:gd name="connsiteY53" fmla="*/ 2994408 h 3652575"/>
                <a:gd name="connsiteX54" fmla="*/ 3195459 w 3205507"/>
                <a:gd name="connsiteY54" fmla="*/ 3069771 h 3652575"/>
                <a:gd name="connsiteX55" fmla="*/ 3205507 w 3205507"/>
                <a:gd name="connsiteY55" fmla="*/ 3195375 h 3652575"/>
                <a:gd name="connsiteX56" fmla="*/ 3165314 w 3205507"/>
                <a:gd name="connsiteY56" fmla="*/ 3225520 h 3652575"/>
                <a:gd name="connsiteX57" fmla="*/ 3125120 w 3205507"/>
                <a:gd name="connsiteY57" fmla="*/ 3260690 h 3652575"/>
                <a:gd name="connsiteX58" fmla="*/ 3089951 w 3205507"/>
                <a:gd name="connsiteY58" fmla="*/ 3326004 h 3652575"/>
                <a:gd name="connsiteX59" fmla="*/ 3069854 w 3205507"/>
                <a:gd name="connsiteY59" fmla="*/ 3386294 h 3652575"/>
                <a:gd name="connsiteX60" fmla="*/ 3029661 w 3205507"/>
                <a:gd name="connsiteY60" fmla="*/ 3451608 h 3652575"/>
                <a:gd name="connsiteX61" fmla="*/ 2954298 w 3205507"/>
                <a:gd name="connsiteY61" fmla="*/ 3486778 h 3652575"/>
                <a:gd name="connsiteX62" fmla="*/ 2873911 w 3205507"/>
                <a:gd name="connsiteY62" fmla="*/ 3537019 h 3652575"/>
                <a:gd name="connsiteX63" fmla="*/ 2657872 w 3205507"/>
                <a:gd name="connsiteY63" fmla="*/ 3612382 h 3652575"/>
                <a:gd name="connsiteX64" fmla="*/ 2547340 w 3205507"/>
                <a:gd name="connsiteY64" fmla="*/ 3632479 h 3652575"/>
                <a:gd name="connsiteX65" fmla="*/ 2326276 w 3205507"/>
                <a:gd name="connsiteY65" fmla="*/ 3647551 h 3652575"/>
                <a:gd name="connsiteX66" fmla="*/ 2105212 w 3205507"/>
                <a:gd name="connsiteY66" fmla="*/ 3647551 h 3652575"/>
                <a:gd name="connsiteX67" fmla="*/ 1954487 w 3205507"/>
                <a:gd name="connsiteY67" fmla="*/ 3652575 h 3652575"/>
                <a:gd name="connsiteX68" fmla="*/ 1703278 w 3205507"/>
                <a:gd name="connsiteY68" fmla="*/ 3652575 h 3652575"/>
                <a:gd name="connsiteX69" fmla="*/ 1527432 w 3205507"/>
                <a:gd name="connsiteY69" fmla="*/ 3652575 h 3652575"/>
                <a:gd name="connsiteX70" fmla="*/ 1346562 w 3205507"/>
                <a:gd name="connsiteY70" fmla="*/ 3642527 h 3652575"/>
                <a:gd name="connsiteX71" fmla="*/ 1205885 w 3205507"/>
                <a:gd name="connsiteY71" fmla="*/ 3632479 h 3652575"/>
                <a:gd name="connsiteX72" fmla="*/ 1125498 w 3205507"/>
                <a:gd name="connsiteY72" fmla="*/ 3572189 h 3652575"/>
                <a:gd name="connsiteX73" fmla="*/ 1065208 w 3205507"/>
                <a:gd name="connsiteY73" fmla="*/ 3511898 h 3652575"/>
                <a:gd name="connsiteX74" fmla="*/ 994870 w 3205507"/>
                <a:gd name="connsiteY74" fmla="*/ 3486778 h 3652575"/>
                <a:gd name="connsiteX75" fmla="*/ 914483 w 3205507"/>
                <a:gd name="connsiteY75" fmla="*/ 3436536 h 3652575"/>
                <a:gd name="connsiteX76" fmla="*/ 864241 w 3205507"/>
                <a:gd name="connsiteY76" fmla="*/ 3386294 h 3652575"/>
                <a:gd name="connsiteX77" fmla="*/ 829072 w 3205507"/>
                <a:gd name="connsiteY77" fmla="*/ 3320980 h 3652575"/>
                <a:gd name="connsiteX78" fmla="*/ 793903 w 3205507"/>
                <a:gd name="connsiteY78" fmla="*/ 3260690 h 3652575"/>
                <a:gd name="connsiteX79" fmla="*/ 743661 w 3205507"/>
                <a:gd name="connsiteY79" fmla="*/ 3245617 h 3652575"/>
                <a:gd name="connsiteX80" fmla="*/ 783854 w 3205507"/>
                <a:gd name="connsiteY80" fmla="*/ 3165230 h 3652575"/>
                <a:gd name="connsiteX81" fmla="*/ 859217 w 3205507"/>
                <a:gd name="connsiteY81" fmla="*/ 3145134 h 3652575"/>
                <a:gd name="connsiteX82" fmla="*/ 929555 w 3205507"/>
                <a:gd name="connsiteY82" fmla="*/ 3064747 h 3652575"/>
                <a:gd name="connsiteX83" fmla="*/ 964725 w 3205507"/>
                <a:gd name="connsiteY83" fmla="*/ 2989384 h 3652575"/>
                <a:gd name="connsiteX84" fmla="*/ 1040087 w 3205507"/>
                <a:gd name="connsiteY84" fmla="*/ 2954215 h 3652575"/>
                <a:gd name="connsiteX85" fmla="*/ 1095353 w 3205507"/>
                <a:gd name="connsiteY85" fmla="*/ 2924070 h 3652575"/>
                <a:gd name="connsiteX86" fmla="*/ 1130522 w 3205507"/>
                <a:gd name="connsiteY86" fmla="*/ 2873828 h 3652575"/>
                <a:gd name="connsiteX87" fmla="*/ 1170716 w 3205507"/>
                <a:gd name="connsiteY87" fmla="*/ 2818562 h 3652575"/>
                <a:gd name="connsiteX88" fmla="*/ 1140817 w 3205507"/>
                <a:gd name="connsiteY88" fmla="*/ 2740646 h 3652575"/>
                <a:gd name="connsiteX89" fmla="*/ 1037509 w 3205507"/>
                <a:gd name="connsiteY89" fmla="*/ 2619904 h 3652575"/>
                <a:gd name="connsiteX90" fmla="*/ 961713 w 3205507"/>
                <a:gd name="connsiteY90" fmla="*/ 2473360 h 3652575"/>
                <a:gd name="connsiteX91" fmla="*/ 811776 w 3205507"/>
                <a:gd name="connsiteY91" fmla="*/ 2344807 h 3652575"/>
                <a:gd name="connsiteX92" fmla="*/ 789455 w 3205507"/>
                <a:gd name="connsiteY92" fmla="*/ 2309391 h 3652575"/>
                <a:gd name="connsiteX93" fmla="*/ 707173 w 3205507"/>
                <a:gd name="connsiteY93" fmla="*/ 2224309 h 3652575"/>
                <a:gd name="connsiteX94" fmla="*/ 639801 w 3205507"/>
                <a:gd name="connsiteY94" fmla="*/ 2148370 h 3652575"/>
                <a:gd name="connsiteX95" fmla="*/ 589806 w 3205507"/>
                <a:gd name="connsiteY95" fmla="*/ 2057935 h 3652575"/>
                <a:gd name="connsiteX96" fmla="*/ 627199 w 3205507"/>
                <a:gd name="connsiteY96" fmla="*/ 1872535 h 3652575"/>
                <a:gd name="connsiteX97" fmla="*/ 667145 w 3205507"/>
                <a:gd name="connsiteY97" fmla="*/ 1817021 h 3652575"/>
                <a:gd name="connsiteX98" fmla="*/ 607102 w 3205507"/>
                <a:gd name="connsiteY98" fmla="*/ 1711761 h 3652575"/>
                <a:gd name="connsiteX99" fmla="*/ 592029 w 3205507"/>
                <a:gd name="connsiteY99" fmla="*/ 1618855 h 3652575"/>
                <a:gd name="connsiteX100" fmla="*/ 554307 w 3205507"/>
                <a:gd name="connsiteY100" fmla="*/ 1525455 h 3652575"/>
                <a:gd name="connsiteX101" fmla="*/ 561555 w 3205507"/>
                <a:gd name="connsiteY101" fmla="*/ 1442432 h 3652575"/>
                <a:gd name="connsiteX102" fmla="*/ 531492 w 3205507"/>
                <a:gd name="connsiteY102" fmla="*/ 1364516 h 3652575"/>
                <a:gd name="connsiteX103" fmla="*/ 503983 w 3205507"/>
                <a:gd name="connsiteY103" fmla="*/ 1234134 h 3652575"/>
                <a:gd name="connsiteX104" fmla="*/ 493604 w 3205507"/>
                <a:gd name="connsiteY104" fmla="*/ 1146088 h 3652575"/>
                <a:gd name="connsiteX105" fmla="*/ 435868 w 3205507"/>
                <a:gd name="connsiteY105" fmla="*/ 1030532 h 3652575"/>
                <a:gd name="connsiteX106" fmla="*/ 488086 w 3205507"/>
                <a:gd name="connsiteY106" fmla="*/ 912670 h 3652575"/>
                <a:gd name="connsiteX107" fmla="*/ 450117 w 3205507"/>
                <a:gd name="connsiteY107" fmla="*/ 772323 h 3652575"/>
                <a:gd name="connsiteX108" fmla="*/ 357541 w 3205507"/>
                <a:gd name="connsiteY108" fmla="*/ 619538 h 3652575"/>
                <a:gd name="connsiteX109" fmla="*/ 202450 w 3205507"/>
                <a:gd name="connsiteY109" fmla="*/ 529103 h 3652575"/>
                <a:gd name="connsiteX110" fmla="*/ 0 w 3205507"/>
                <a:gd name="connsiteY110" fmla="*/ 466177 h 3652575"/>
                <a:gd name="connsiteX111" fmla="*/ 844144 w 3205507"/>
                <a:gd name="connsiteY111" fmla="*/ 648118 h 3652575"/>
                <a:gd name="connsiteX112" fmla="*/ 738637 w 3205507"/>
                <a:gd name="connsiteY112" fmla="*/ 587828 h 3652575"/>
                <a:gd name="connsiteX113" fmla="*/ 673322 w 3205507"/>
                <a:gd name="connsiteY113" fmla="*/ 572756 h 3652575"/>
                <a:gd name="connsiteX114" fmla="*/ 643177 w 3205507"/>
                <a:gd name="connsiteY114" fmla="*/ 522514 h 3652575"/>
                <a:gd name="connsiteX115" fmla="*/ 608008 w 3205507"/>
                <a:gd name="connsiteY115" fmla="*/ 487345 h 3652575"/>
                <a:gd name="connsiteX116" fmla="*/ 562791 w 3205507"/>
                <a:gd name="connsiteY116" fmla="*/ 427054 h 3652575"/>
                <a:gd name="connsiteX117" fmla="*/ 547718 w 3205507"/>
                <a:gd name="connsiteY117" fmla="*/ 391885 h 3652575"/>
                <a:gd name="connsiteX118" fmla="*/ 537670 w 3205507"/>
                <a:gd name="connsiteY118" fmla="*/ 376813 h 3652575"/>
                <a:gd name="connsiteX119" fmla="*/ 467331 w 3205507"/>
                <a:gd name="connsiteY119" fmla="*/ 306474 h 3652575"/>
                <a:gd name="connsiteX120" fmla="*/ 417089 w 3205507"/>
                <a:gd name="connsiteY120" fmla="*/ 251208 h 3652575"/>
                <a:gd name="connsiteX121" fmla="*/ 381920 w 3205507"/>
                <a:gd name="connsiteY121" fmla="*/ 205991 h 3652575"/>
                <a:gd name="connsiteX122" fmla="*/ 366848 w 3205507"/>
                <a:gd name="connsiteY122" fmla="*/ 130628 h 3652575"/>
                <a:gd name="connsiteX123" fmla="*/ 351775 w 3205507"/>
                <a:gd name="connsiteY123" fmla="*/ 65314 h 3652575"/>
                <a:gd name="connsiteX124" fmla="*/ 376896 w 3205507"/>
                <a:gd name="connsiteY124" fmla="*/ 0 h 3652575"/>
                <a:gd name="connsiteX0" fmla="*/ 552083 w 3380694"/>
                <a:gd name="connsiteY0" fmla="*/ 0 h 3652575"/>
                <a:gd name="connsiteX1" fmla="*/ 592276 w 3380694"/>
                <a:gd name="connsiteY1" fmla="*/ 70338 h 3652575"/>
                <a:gd name="connsiteX2" fmla="*/ 627446 w 3380694"/>
                <a:gd name="connsiteY2" fmla="*/ 110531 h 3652575"/>
                <a:gd name="connsiteX3" fmla="*/ 642518 w 3380694"/>
                <a:gd name="connsiteY3" fmla="*/ 135652 h 3652575"/>
                <a:gd name="connsiteX4" fmla="*/ 682712 w 3380694"/>
                <a:gd name="connsiteY4" fmla="*/ 140676 h 3652575"/>
                <a:gd name="connsiteX5" fmla="*/ 768123 w 3380694"/>
                <a:gd name="connsiteY5" fmla="*/ 160773 h 3652575"/>
                <a:gd name="connsiteX6" fmla="*/ 823388 w 3380694"/>
                <a:gd name="connsiteY6" fmla="*/ 170822 h 3652575"/>
                <a:gd name="connsiteX7" fmla="*/ 893727 w 3380694"/>
                <a:gd name="connsiteY7" fmla="*/ 160773 h 3652575"/>
                <a:gd name="connsiteX8" fmla="*/ 1009283 w 3380694"/>
                <a:gd name="connsiteY8" fmla="*/ 185894 h 3652575"/>
                <a:gd name="connsiteX9" fmla="*/ 1109767 w 3380694"/>
                <a:gd name="connsiteY9" fmla="*/ 175846 h 3652575"/>
                <a:gd name="connsiteX10" fmla="*/ 1220298 w 3380694"/>
                <a:gd name="connsiteY10" fmla="*/ 170822 h 3652575"/>
                <a:gd name="connsiteX11" fmla="*/ 1275564 w 3380694"/>
                <a:gd name="connsiteY11" fmla="*/ 130628 h 3652575"/>
                <a:gd name="connsiteX12" fmla="*/ 1340879 w 3380694"/>
                <a:gd name="connsiteY12" fmla="*/ 130628 h 3652575"/>
                <a:gd name="connsiteX13" fmla="*/ 1396145 w 3380694"/>
                <a:gd name="connsiteY13" fmla="*/ 90435 h 3652575"/>
                <a:gd name="connsiteX14" fmla="*/ 1411217 w 3380694"/>
                <a:gd name="connsiteY14" fmla="*/ 40193 h 3652575"/>
                <a:gd name="connsiteX15" fmla="*/ 1421265 w 3380694"/>
                <a:gd name="connsiteY15" fmla="*/ 15072 h 3652575"/>
                <a:gd name="connsiteX16" fmla="*/ 1456435 w 3380694"/>
                <a:gd name="connsiteY16" fmla="*/ 40193 h 3652575"/>
                <a:gd name="connsiteX17" fmla="*/ 1491604 w 3380694"/>
                <a:gd name="connsiteY17" fmla="*/ 90435 h 3652575"/>
                <a:gd name="connsiteX18" fmla="*/ 1496628 w 3380694"/>
                <a:gd name="connsiteY18" fmla="*/ 140676 h 3652575"/>
                <a:gd name="connsiteX19" fmla="*/ 1496628 w 3380694"/>
                <a:gd name="connsiteY19" fmla="*/ 195942 h 3652575"/>
                <a:gd name="connsiteX20" fmla="*/ 1546870 w 3380694"/>
                <a:gd name="connsiteY20" fmla="*/ 256232 h 3652575"/>
                <a:gd name="connsiteX21" fmla="*/ 1561942 w 3380694"/>
                <a:gd name="connsiteY21" fmla="*/ 296426 h 3652575"/>
                <a:gd name="connsiteX22" fmla="*/ 1597112 w 3380694"/>
                <a:gd name="connsiteY22" fmla="*/ 361740 h 3652575"/>
                <a:gd name="connsiteX23" fmla="*/ 1647353 w 3380694"/>
                <a:gd name="connsiteY23" fmla="*/ 417006 h 3652575"/>
                <a:gd name="connsiteX24" fmla="*/ 1712668 w 3380694"/>
                <a:gd name="connsiteY24" fmla="*/ 447151 h 3652575"/>
                <a:gd name="connsiteX25" fmla="*/ 1747837 w 3380694"/>
                <a:gd name="connsiteY25" fmla="*/ 477296 h 3652575"/>
                <a:gd name="connsiteX26" fmla="*/ 1828224 w 3380694"/>
                <a:gd name="connsiteY26" fmla="*/ 582804 h 3652575"/>
                <a:gd name="connsiteX27" fmla="*/ 1923683 w 3380694"/>
                <a:gd name="connsiteY27" fmla="*/ 733529 h 3652575"/>
                <a:gd name="connsiteX28" fmla="*/ 2009094 w 3380694"/>
                <a:gd name="connsiteY28" fmla="*/ 823964 h 3652575"/>
                <a:gd name="connsiteX29" fmla="*/ 2079432 w 3380694"/>
                <a:gd name="connsiteY29" fmla="*/ 899327 h 3652575"/>
                <a:gd name="connsiteX30" fmla="*/ 2089481 w 3380694"/>
                <a:gd name="connsiteY30" fmla="*/ 969665 h 3652575"/>
                <a:gd name="connsiteX31" fmla="*/ 2124650 w 3380694"/>
                <a:gd name="connsiteY31" fmla="*/ 1055076 h 3652575"/>
                <a:gd name="connsiteX32" fmla="*/ 2169868 w 3380694"/>
                <a:gd name="connsiteY32" fmla="*/ 1125415 h 3652575"/>
                <a:gd name="connsiteX33" fmla="*/ 2215085 w 3380694"/>
                <a:gd name="connsiteY33" fmla="*/ 1185705 h 3652575"/>
                <a:gd name="connsiteX34" fmla="*/ 2260303 w 3380694"/>
                <a:gd name="connsiteY34" fmla="*/ 1220874 h 3652575"/>
                <a:gd name="connsiteX35" fmla="*/ 2300496 w 3380694"/>
                <a:gd name="connsiteY35" fmla="*/ 1286189 h 3652575"/>
                <a:gd name="connsiteX36" fmla="*/ 2350738 w 3380694"/>
                <a:gd name="connsiteY36" fmla="*/ 1316334 h 3652575"/>
                <a:gd name="connsiteX37" fmla="*/ 2406004 w 3380694"/>
                <a:gd name="connsiteY37" fmla="*/ 1376624 h 3652575"/>
                <a:gd name="connsiteX38" fmla="*/ 2456246 w 3380694"/>
                <a:gd name="connsiteY38" fmla="*/ 1416817 h 3652575"/>
                <a:gd name="connsiteX39" fmla="*/ 2516536 w 3380694"/>
                <a:gd name="connsiteY39" fmla="*/ 1512276 h 3652575"/>
                <a:gd name="connsiteX40" fmla="*/ 2576826 w 3380694"/>
                <a:gd name="connsiteY40" fmla="*/ 1627832 h 3652575"/>
                <a:gd name="connsiteX41" fmla="*/ 2606971 w 3380694"/>
                <a:gd name="connsiteY41" fmla="*/ 1728316 h 3652575"/>
                <a:gd name="connsiteX42" fmla="*/ 2662237 w 3380694"/>
                <a:gd name="connsiteY42" fmla="*/ 1788606 h 3652575"/>
                <a:gd name="connsiteX43" fmla="*/ 2692382 w 3380694"/>
                <a:gd name="connsiteY43" fmla="*/ 1949380 h 3652575"/>
                <a:gd name="connsiteX44" fmla="*/ 2848131 w 3380694"/>
                <a:gd name="connsiteY44" fmla="*/ 2110153 h 3652575"/>
                <a:gd name="connsiteX45" fmla="*/ 2938567 w 3380694"/>
                <a:gd name="connsiteY45" fmla="*/ 2230734 h 3652575"/>
                <a:gd name="connsiteX46" fmla="*/ 2968712 w 3380694"/>
                <a:gd name="connsiteY46" fmla="*/ 2346290 h 3652575"/>
                <a:gd name="connsiteX47" fmla="*/ 3064171 w 3380694"/>
                <a:gd name="connsiteY47" fmla="*/ 2461846 h 3652575"/>
                <a:gd name="connsiteX48" fmla="*/ 3094316 w 3380694"/>
                <a:gd name="connsiteY48" fmla="*/ 2532184 h 3652575"/>
                <a:gd name="connsiteX49" fmla="*/ 3144558 w 3380694"/>
                <a:gd name="connsiteY49" fmla="*/ 2627643 h 3652575"/>
                <a:gd name="connsiteX50" fmla="*/ 3194799 w 3380694"/>
                <a:gd name="connsiteY50" fmla="*/ 2677885 h 3652575"/>
                <a:gd name="connsiteX51" fmla="*/ 3255090 w 3380694"/>
                <a:gd name="connsiteY51" fmla="*/ 2763296 h 3652575"/>
                <a:gd name="connsiteX52" fmla="*/ 3290259 w 3380694"/>
                <a:gd name="connsiteY52" fmla="*/ 2868804 h 3652575"/>
                <a:gd name="connsiteX53" fmla="*/ 3355573 w 3380694"/>
                <a:gd name="connsiteY53" fmla="*/ 2994408 h 3652575"/>
                <a:gd name="connsiteX54" fmla="*/ 3370646 w 3380694"/>
                <a:gd name="connsiteY54" fmla="*/ 3069771 h 3652575"/>
                <a:gd name="connsiteX55" fmla="*/ 3380694 w 3380694"/>
                <a:gd name="connsiteY55" fmla="*/ 3195375 h 3652575"/>
                <a:gd name="connsiteX56" fmla="*/ 3340501 w 3380694"/>
                <a:gd name="connsiteY56" fmla="*/ 3225520 h 3652575"/>
                <a:gd name="connsiteX57" fmla="*/ 3300307 w 3380694"/>
                <a:gd name="connsiteY57" fmla="*/ 3260690 h 3652575"/>
                <a:gd name="connsiteX58" fmla="*/ 3265138 w 3380694"/>
                <a:gd name="connsiteY58" fmla="*/ 3326004 h 3652575"/>
                <a:gd name="connsiteX59" fmla="*/ 3245041 w 3380694"/>
                <a:gd name="connsiteY59" fmla="*/ 3386294 h 3652575"/>
                <a:gd name="connsiteX60" fmla="*/ 3204848 w 3380694"/>
                <a:gd name="connsiteY60" fmla="*/ 3451608 h 3652575"/>
                <a:gd name="connsiteX61" fmla="*/ 3129485 w 3380694"/>
                <a:gd name="connsiteY61" fmla="*/ 3486778 h 3652575"/>
                <a:gd name="connsiteX62" fmla="*/ 3049098 w 3380694"/>
                <a:gd name="connsiteY62" fmla="*/ 3537019 h 3652575"/>
                <a:gd name="connsiteX63" fmla="*/ 2833059 w 3380694"/>
                <a:gd name="connsiteY63" fmla="*/ 3612382 h 3652575"/>
                <a:gd name="connsiteX64" fmla="*/ 2722527 w 3380694"/>
                <a:gd name="connsiteY64" fmla="*/ 3632479 h 3652575"/>
                <a:gd name="connsiteX65" fmla="*/ 2501463 w 3380694"/>
                <a:gd name="connsiteY65" fmla="*/ 3647551 h 3652575"/>
                <a:gd name="connsiteX66" fmla="*/ 2280399 w 3380694"/>
                <a:gd name="connsiteY66" fmla="*/ 3647551 h 3652575"/>
                <a:gd name="connsiteX67" fmla="*/ 2129674 w 3380694"/>
                <a:gd name="connsiteY67" fmla="*/ 3652575 h 3652575"/>
                <a:gd name="connsiteX68" fmla="*/ 1878465 w 3380694"/>
                <a:gd name="connsiteY68" fmla="*/ 3652575 h 3652575"/>
                <a:gd name="connsiteX69" fmla="*/ 1702619 w 3380694"/>
                <a:gd name="connsiteY69" fmla="*/ 3652575 h 3652575"/>
                <a:gd name="connsiteX70" fmla="*/ 1521749 w 3380694"/>
                <a:gd name="connsiteY70" fmla="*/ 3642527 h 3652575"/>
                <a:gd name="connsiteX71" fmla="*/ 1381072 w 3380694"/>
                <a:gd name="connsiteY71" fmla="*/ 3632479 h 3652575"/>
                <a:gd name="connsiteX72" fmla="*/ 1300685 w 3380694"/>
                <a:gd name="connsiteY72" fmla="*/ 3572189 h 3652575"/>
                <a:gd name="connsiteX73" fmla="*/ 1240395 w 3380694"/>
                <a:gd name="connsiteY73" fmla="*/ 3511898 h 3652575"/>
                <a:gd name="connsiteX74" fmla="*/ 1170057 w 3380694"/>
                <a:gd name="connsiteY74" fmla="*/ 3486778 h 3652575"/>
                <a:gd name="connsiteX75" fmla="*/ 1089670 w 3380694"/>
                <a:gd name="connsiteY75" fmla="*/ 3436536 h 3652575"/>
                <a:gd name="connsiteX76" fmla="*/ 1039428 w 3380694"/>
                <a:gd name="connsiteY76" fmla="*/ 3386294 h 3652575"/>
                <a:gd name="connsiteX77" fmla="*/ 1004259 w 3380694"/>
                <a:gd name="connsiteY77" fmla="*/ 3320980 h 3652575"/>
                <a:gd name="connsiteX78" fmla="*/ 969090 w 3380694"/>
                <a:gd name="connsiteY78" fmla="*/ 3260690 h 3652575"/>
                <a:gd name="connsiteX79" fmla="*/ 918848 w 3380694"/>
                <a:gd name="connsiteY79" fmla="*/ 3245617 h 3652575"/>
                <a:gd name="connsiteX80" fmla="*/ 959041 w 3380694"/>
                <a:gd name="connsiteY80" fmla="*/ 3165230 h 3652575"/>
                <a:gd name="connsiteX81" fmla="*/ 1034404 w 3380694"/>
                <a:gd name="connsiteY81" fmla="*/ 3145134 h 3652575"/>
                <a:gd name="connsiteX82" fmla="*/ 1104742 w 3380694"/>
                <a:gd name="connsiteY82" fmla="*/ 3064747 h 3652575"/>
                <a:gd name="connsiteX83" fmla="*/ 1139912 w 3380694"/>
                <a:gd name="connsiteY83" fmla="*/ 2989384 h 3652575"/>
                <a:gd name="connsiteX84" fmla="*/ 1215274 w 3380694"/>
                <a:gd name="connsiteY84" fmla="*/ 2954215 h 3652575"/>
                <a:gd name="connsiteX85" fmla="*/ 1270540 w 3380694"/>
                <a:gd name="connsiteY85" fmla="*/ 2924070 h 3652575"/>
                <a:gd name="connsiteX86" fmla="*/ 1305709 w 3380694"/>
                <a:gd name="connsiteY86" fmla="*/ 2873828 h 3652575"/>
                <a:gd name="connsiteX87" fmla="*/ 1345903 w 3380694"/>
                <a:gd name="connsiteY87" fmla="*/ 2818562 h 3652575"/>
                <a:gd name="connsiteX88" fmla="*/ 1316004 w 3380694"/>
                <a:gd name="connsiteY88" fmla="*/ 2740646 h 3652575"/>
                <a:gd name="connsiteX89" fmla="*/ 1212696 w 3380694"/>
                <a:gd name="connsiteY89" fmla="*/ 2619904 h 3652575"/>
                <a:gd name="connsiteX90" fmla="*/ 1136900 w 3380694"/>
                <a:gd name="connsiteY90" fmla="*/ 2473360 h 3652575"/>
                <a:gd name="connsiteX91" fmla="*/ 986963 w 3380694"/>
                <a:gd name="connsiteY91" fmla="*/ 2344807 h 3652575"/>
                <a:gd name="connsiteX92" fmla="*/ 964642 w 3380694"/>
                <a:gd name="connsiteY92" fmla="*/ 2309391 h 3652575"/>
                <a:gd name="connsiteX93" fmla="*/ 882360 w 3380694"/>
                <a:gd name="connsiteY93" fmla="*/ 2224309 h 3652575"/>
                <a:gd name="connsiteX94" fmla="*/ 814988 w 3380694"/>
                <a:gd name="connsiteY94" fmla="*/ 2148370 h 3652575"/>
                <a:gd name="connsiteX95" fmla="*/ 764993 w 3380694"/>
                <a:gd name="connsiteY95" fmla="*/ 2057935 h 3652575"/>
                <a:gd name="connsiteX96" fmla="*/ 802386 w 3380694"/>
                <a:gd name="connsiteY96" fmla="*/ 1872535 h 3652575"/>
                <a:gd name="connsiteX97" fmla="*/ 842332 w 3380694"/>
                <a:gd name="connsiteY97" fmla="*/ 1817021 h 3652575"/>
                <a:gd name="connsiteX98" fmla="*/ 782289 w 3380694"/>
                <a:gd name="connsiteY98" fmla="*/ 1711761 h 3652575"/>
                <a:gd name="connsiteX99" fmla="*/ 767216 w 3380694"/>
                <a:gd name="connsiteY99" fmla="*/ 1618855 h 3652575"/>
                <a:gd name="connsiteX100" fmla="*/ 729494 w 3380694"/>
                <a:gd name="connsiteY100" fmla="*/ 1525455 h 3652575"/>
                <a:gd name="connsiteX101" fmla="*/ 736742 w 3380694"/>
                <a:gd name="connsiteY101" fmla="*/ 1442432 h 3652575"/>
                <a:gd name="connsiteX102" fmla="*/ 706679 w 3380694"/>
                <a:gd name="connsiteY102" fmla="*/ 1364516 h 3652575"/>
                <a:gd name="connsiteX103" fmla="*/ 679170 w 3380694"/>
                <a:gd name="connsiteY103" fmla="*/ 1234134 h 3652575"/>
                <a:gd name="connsiteX104" fmla="*/ 668791 w 3380694"/>
                <a:gd name="connsiteY104" fmla="*/ 1146088 h 3652575"/>
                <a:gd name="connsiteX105" fmla="*/ 611055 w 3380694"/>
                <a:gd name="connsiteY105" fmla="*/ 1030532 h 3652575"/>
                <a:gd name="connsiteX106" fmla="*/ 663273 w 3380694"/>
                <a:gd name="connsiteY106" fmla="*/ 912670 h 3652575"/>
                <a:gd name="connsiteX107" fmla="*/ 625304 w 3380694"/>
                <a:gd name="connsiteY107" fmla="*/ 772323 h 3652575"/>
                <a:gd name="connsiteX108" fmla="*/ 532728 w 3380694"/>
                <a:gd name="connsiteY108" fmla="*/ 619538 h 3652575"/>
                <a:gd name="connsiteX109" fmla="*/ 377637 w 3380694"/>
                <a:gd name="connsiteY109" fmla="*/ 529103 h 3652575"/>
                <a:gd name="connsiteX110" fmla="*/ 175187 w 3380694"/>
                <a:gd name="connsiteY110" fmla="*/ 466177 h 3652575"/>
                <a:gd name="connsiteX111" fmla="*/ 0 w 3380694"/>
                <a:gd name="connsiteY111" fmla="*/ 415770 h 3652575"/>
                <a:gd name="connsiteX112" fmla="*/ 913824 w 3380694"/>
                <a:gd name="connsiteY112" fmla="*/ 587828 h 3652575"/>
                <a:gd name="connsiteX113" fmla="*/ 848509 w 3380694"/>
                <a:gd name="connsiteY113" fmla="*/ 572756 h 3652575"/>
                <a:gd name="connsiteX114" fmla="*/ 818364 w 3380694"/>
                <a:gd name="connsiteY114" fmla="*/ 522514 h 3652575"/>
                <a:gd name="connsiteX115" fmla="*/ 783195 w 3380694"/>
                <a:gd name="connsiteY115" fmla="*/ 487345 h 3652575"/>
                <a:gd name="connsiteX116" fmla="*/ 737978 w 3380694"/>
                <a:gd name="connsiteY116" fmla="*/ 427054 h 3652575"/>
                <a:gd name="connsiteX117" fmla="*/ 722905 w 3380694"/>
                <a:gd name="connsiteY117" fmla="*/ 391885 h 3652575"/>
                <a:gd name="connsiteX118" fmla="*/ 712857 w 3380694"/>
                <a:gd name="connsiteY118" fmla="*/ 376813 h 3652575"/>
                <a:gd name="connsiteX119" fmla="*/ 642518 w 3380694"/>
                <a:gd name="connsiteY119" fmla="*/ 306474 h 3652575"/>
                <a:gd name="connsiteX120" fmla="*/ 592276 w 3380694"/>
                <a:gd name="connsiteY120" fmla="*/ 251208 h 3652575"/>
                <a:gd name="connsiteX121" fmla="*/ 557107 w 3380694"/>
                <a:gd name="connsiteY121" fmla="*/ 205991 h 3652575"/>
                <a:gd name="connsiteX122" fmla="*/ 542035 w 3380694"/>
                <a:gd name="connsiteY122" fmla="*/ 130628 h 3652575"/>
                <a:gd name="connsiteX123" fmla="*/ 526962 w 3380694"/>
                <a:gd name="connsiteY123" fmla="*/ 65314 h 3652575"/>
                <a:gd name="connsiteX124" fmla="*/ 552083 w 3380694"/>
                <a:gd name="connsiteY124" fmla="*/ 0 h 3652575"/>
                <a:gd name="connsiteX0" fmla="*/ 680075 w 3508686"/>
                <a:gd name="connsiteY0" fmla="*/ 0 h 3652575"/>
                <a:gd name="connsiteX1" fmla="*/ 720268 w 3508686"/>
                <a:gd name="connsiteY1" fmla="*/ 70338 h 3652575"/>
                <a:gd name="connsiteX2" fmla="*/ 755438 w 3508686"/>
                <a:gd name="connsiteY2" fmla="*/ 110531 h 3652575"/>
                <a:gd name="connsiteX3" fmla="*/ 770510 w 3508686"/>
                <a:gd name="connsiteY3" fmla="*/ 135652 h 3652575"/>
                <a:gd name="connsiteX4" fmla="*/ 810704 w 3508686"/>
                <a:gd name="connsiteY4" fmla="*/ 140676 h 3652575"/>
                <a:gd name="connsiteX5" fmla="*/ 896115 w 3508686"/>
                <a:gd name="connsiteY5" fmla="*/ 160773 h 3652575"/>
                <a:gd name="connsiteX6" fmla="*/ 951380 w 3508686"/>
                <a:gd name="connsiteY6" fmla="*/ 170822 h 3652575"/>
                <a:gd name="connsiteX7" fmla="*/ 1021719 w 3508686"/>
                <a:gd name="connsiteY7" fmla="*/ 160773 h 3652575"/>
                <a:gd name="connsiteX8" fmla="*/ 1137275 w 3508686"/>
                <a:gd name="connsiteY8" fmla="*/ 185894 h 3652575"/>
                <a:gd name="connsiteX9" fmla="*/ 1237759 w 3508686"/>
                <a:gd name="connsiteY9" fmla="*/ 175846 h 3652575"/>
                <a:gd name="connsiteX10" fmla="*/ 1348290 w 3508686"/>
                <a:gd name="connsiteY10" fmla="*/ 170822 h 3652575"/>
                <a:gd name="connsiteX11" fmla="*/ 1403556 w 3508686"/>
                <a:gd name="connsiteY11" fmla="*/ 130628 h 3652575"/>
                <a:gd name="connsiteX12" fmla="*/ 1468871 w 3508686"/>
                <a:gd name="connsiteY12" fmla="*/ 130628 h 3652575"/>
                <a:gd name="connsiteX13" fmla="*/ 1524137 w 3508686"/>
                <a:gd name="connsiteY13" fmla="*/ 90435 h 3652575"/>
                <a:gd name="connsiteX14" fmla="*/ 1539209 w 3508686"/>
                <a:gd name="connsiteY14" fmla="*/ 40193 h 3652575"/>
                <a:gd name="connsiteX15" fmla="*/ 1549257 w 3508686"/>
                <a:gd name="connsiteY15" fmla="*/ 15072 h 3652575"/>
                <a:gd name="connsiteX16" fmla="*/ 1584427 w 3508686"/>
                <a:gd name="connsiteY16" fmla="*/ 40193 h 3652575"/>
                <a:gd name="connsiteX17" fmla="*/ 1619596 w 3508686"/>
                <a:gd name="connsiteY17" fmla="*/ 90435 h 3652575"/>
                <a:gd name="connsiteX18" fmla="*/ 1624620 w 3508686"/>
                <a:gd name="connsiteY18" fmla="*/ 140676 h 3652575"/>
                <a:gd name="connsiteX19" fmla="*/ 1624620 w 3508686"/>
                <a:gd name="connsiteY19" fmla="*/ 195942 h 3652575"/>
                <a:gd name="connsiteX20" fmla="*/ 1674862 w 3508686"/>
                <a:gd name="connsiteY20" fmla="*/ 256232 h 3652575"/>
                <a:gd name="connsiteX21" fmla="*/ 1689934 w 3508686"/>
                <a:gd name="connsiteY21" fmla="*/ 296426 h 3652575"/>
                <a:gd name="connsiteX22" fmla="*/ 1725104 w 3508686"/>
                <a:gd name="connsiteY22" fmla="*/ 361740 h 3652575"/>
                <a:gd name="connsiteX23" fmla="*/ 1775345 w 3508686"/>
                <a:gd name="connsiteY23" fmla="*/ 417006 h 3652575"/>
                <a:gd name="connsiteX24" fmla="*/ 1840660 w 3508686"/>
                <a:gd name="connsiteY24" fmla="*/ 447151 h 3652575"/>
                <a:gd name="connsiteX25" fmla="*/ 1875829 w 3508686"/>
                <a:gd name="connsiteY25" fmla="*/ 477296 h 3652575"/>
                <a:gd name="connsiteX26" fmla="*/ 1956216 w 3508686"/>
                <a:gd name="connsiteY26" fmla="*/ 582804 h 3652575"/>
                <a:gd name="connsiteX27" fmla="*/ 2051675 w 3508686"/>
                <a:gd name="connsiteY27" fmla="*/ 733529 h 3652575"/>
                <a:gd name="connsiteX28" fmla="*/ 2137086 w 3508686"/>
                <a:gd name="connsiteY28" fmla="*/ 823964 h 3652575"/>
                <a:gd name="connsiteX29" fmla="*/ 2207424 w 3508686"/>
                <a:gd name="connsiteY29" fmla="*/ 899327 h 3652575"/>
                <a:gd name="connsiteX30" fmla="*/ 2217473 w 3508686"/>
                <a:gd name="connsiteY30" fmla="*/ 969665 h 3652575"/>
                <a:gd name="connsiteX31" fmla="*/ 2252642 w 3508686"/>
                <a:gd name="connsiteY31" fmla="*/ 1055076 h 3652575"/>
                <a:gd name="connsiteX32" fmla="*/ 2297860 w 3508686"/>
                <a:gd name="connsiteY32" fmla="*/ 1125415 h 3652575"/>
                <a:gd name="connsiteX33" fmla="*/ 2343077 w 3508686"/>
                <a:gd name="connsiteY33" fmla="*/ 1185705 h 3652575"/>
                <a:gd name="connsiteX34" fmla="*/ 2388295 w 3508686"/>
                <a:gd name="connsiteY34" fmla="*/ 1220874 h 3652575"/>
                <a:gd name="connsiteX35" fmla="*/ 2428488 w 3508686"/>
                <a:gd name="connsiteY35" fmla="*/ 1286189 h 3652575"/>
                <a:gd name="connsiteX36" fmla="*/ 2478730 w 3508686"/>
                <a:gd name="connsiteY36" fmla="*/ 1316334 h 3652575"/>
                <a:gd name="connsiteX37" fmla="*/ 2533996 w 3508686"/>
                <a:gd name="connsiteY37" fmla="*/ 1376624 h 3652575"/>
                <a:gd name="connsiteX38" fmla="*/ 2584238 w 3508686"/>
                <a:gd name="connsiteY38" fmla="*/ 1416817 h 3652575"/>
                <a:gd name="connsiteX39" fmla="*/ 2644528 w 3508686"/>
                <a:gd name="connsiteY39" fmla="*/ 1512276 h 3652575"/>
                <a:gd name="connsiteX40" fmla="*/ 2704818 w 3508686"/>
                <a:gd name="connsiteY40" fmla="*/ 1627832 h 3652575"/>
                <a:gd name="connsiteX41" fmla="*/ 2734963 w 3508686"/>
                <a:gd name="connsiteY41" fmla="*/ 1728316 h 3652575"/>
                <a:gd name="connsiteX42" fmla="*/ 2790229 w 3508686"/>
                <a:gd name="connsiteY42" fmla="*/ 1788606 h 3652575"/>
                <a:gd name="connsiteX43" fmla="*/ 2820374 w 3508686"/>
                <a:gd name="connsiteY43" fmla="*/ 1949380 h 3652575"/>
                <a:gd name="connsiteX44" fmla="*/ 2976123 w 3508686"/>
                <a:gd name="connsiteY44" fmla="*/ 2110153 h 3652575"/>
                <a:gd name="connsiteX45" fmla="*/ 3066559 w 3508686"/>
                <a:gd name="connsiteY45" fmla="*/ 2230734 h 3652575"/>
                <a:gd name="connsiteX46" fmla="*/ 3096704 w 3508686"/>
                <a:gd name="connsiteY46" fmla="*/ 2346290 h 3652575"/>
                <a:gd name="connsiteX47" fmla="*/ 3192163 w 3508686"/>
                <a:gd name="connsiteY47" fmla="*/ 2461846 h 3652575"/>
                <a:gd name="connsiteX48" fmla="*/ 3222308 w 3508686"/>
                <a:gd name="connsiteY48" fmla="*/ 2532184 h 3652575"/>
                <a:gd name="connsiteX49" fmla="*/ 3272550 w 3508686"/>
                <a:gd name="connsiteY49" fmla="*/ 2627643 h 3652575"/>
                <a:gd name="connsiteX50" fmla="*/ 3322791 w 3508686"/>
                <a:gd name="connsiteY50" fmla="*/ 2677885 h 3652575"/>
                <a:gd name="connsiteX51" fmla="*/ 3383082 w 3508686"/>
                <a:gd name="connsiteY51" fmla="*/ 2763296 h 3652575"/>
                <a:gd name="connsiteX52" fmla="*/ 3418251 w 3508686"/>
                <a:gd name="connsiteY52" fmla="*/ 2868804 h 3652575"/>
                <a:gd name="connsiteX53" fmla="*/ 3483565 w 3508686"/>
                <a:gd name="connsiteY53" fmla="*/ 2994408 h 3652575"/>
                <a:gd name="connsiteX54" fmla="*/ 3498638 w 3508686"/>
                <a:gd name="connsiteY54" fmla="*/ 3069771 h 3652575"/>
                <a:gd name="connsiteX55" fmla="*/ 3508686 w 3508686"/>
                <a:gd name="connsiteY55" fmla="*/ 3195375 h 3652575"/>
                <a:gd name="connsiteX56" fmla="*/ 3468493 w 3508686"/>
                <a:gd name="connsiteY56" fmla="*/ 3225520 h 3652575"/>
                <a:gd name="connsiteX57" fmla="*/ 3428299 w 3508686"/>
                <a:gd name="connsiteY57" fmla="*/ 3260690 h 3652575"/>
                <a:gd name="connsiteX58" fmla="*/ 3393130 w 3508686"/>
                <a:gd name="connsiteY58" fmla="*/ 3326004 h 3652575"/>
                <a:gd name="connsiteX59" fmla="*/ 3373033 w 3508686"/>
                <a:gd name="connsiteY59" fmla="*/ 3386294 h 3652575"/>
                <a:gd name="connsiteX60" fmla="*/ 3332840 w 3508686"/>
                <a:gd name="connsiteY60" fmla="*/ 3451608 h 3652575"/>
                <a:gd name="connsiteX61" fmla="*/ 3257477 w 3508686"/>
                <a:gd name="connsiteY61" fmla="*/ 3486778 h 3652575"/>
                <a:gd name="connsiteX62" fmla="*/ 3177090 w 3508686"/>
                <a:gd name="connsiteY62" fmla="*/ 3537019 h 3652575"/>
                <a:gd name="connsiteX63" fmla="*/ 2961051 w 3508686"/>
                <a:gd name="connsiteY63" fmla="*/ 3612382 h 3652575"/>
                <a:gd name="connsiteX64" fmla="*/ 2850519 w 3508686"/>
                <a:gd name="connsiteY64" fmla="*/ 3632479 h 3652575"/>
                <a:gd name="connsiteX65" fmla="*/ 2629455 w 3508686"/>
                <a:gd name="connsiteY65" fmla="*/ 3647551 h 3652575"/>
                <a:gd name="connsiteX66" fmla="*/ 2408391 w 3508686"/>
                <a:gd name="connsiteY66" fmla="*/ 3647551 h 3652575"/>
                <a:gd name="connsiteX67" fmla="*/ 2257666 w 3508686"/>
                <a:gd name="connsiteY67" fmla="*/ 3652575 h 3652575"/>
                <a:gd name="connsiteX68" fmla="*/ 2006457 w 3508686"/>
                <a:gd name="connsiteY68" fmla="*/ 3652575 h 3652575"/>
                <a:gd name="connsiteX69" fmla="*/ 1830611 w 3508686"/>
                <a:gd name="connsiteY69" fmla="*/ 3652575 h 3652575"/>
                <a:gd name="connsiteX70" fmla="*/ 1649741 w 3508686"/>
                <a:gd name="connsiteY70" fmla="*/ 3642527 h 3652575"/>
                <a:gd name="connsiteX71" fmla="*/ 1509064 w 3508686"/>
                <a:gd name="connsiteY71" fmla="*/ 3632479 h 3652575"/>
                <a:gd name="connsiteX72" fmla="*/ 1428677 w 3508686"/>
                <a:gd name="connsiteY72" fmla="*/ 3572189 h 3652575"/>
                <a:gd name="connsiteX73" fmla="*/ 1368387 w 3508686"/>
                <a:gd name="connsiteY73" fmla="*/ 3511898 h 3652575"/>
                <a:gd name="connsiteX74" fmla="*/ 1298049 w 3508686"/>
                <a:gd name="connsiteY74" fmla="*/ 3486778 h 3652575"/>
                <a:gd name="connsiteX75" fmla="*/ 1217662 w 3508686"/>
                <a:gd name="connsiteY75" fmla="*/ 3436536 h 3652575"/>
                <a:gd name="connsiteX76" fmla="*/ 1167420 w 3508686"/>
                <a:gd name="connsiteY76" fmla="*/ 3386294 h 3652575"/>
                <a:gd name="connsiteX77" fmla="*/ 1132251 w 3508686"/>
                <a:gd name="connsiteY77" fmla="*/ 3320980 h 3652575"/>
                <a:gd name="connsiteX78" fmla="*/ 1097082 w 3508686"/>
                <a:gd name="connsiteY78" fmla="*/ 3260690 h 3652575"/>
                <a:gd name="connsiteX79" fmla="*/ 1046840 w 3508686"/>
                <a:gd name="connsiteY79" fmla="*/ 3245617 h 3652575"/>
                <a:gd name="connsiteX80" fmla="*/ 1087033 w 3508686"/>
                <a:gd name="connsiteY80" fmla="*/ 3165230 h 3652575"/>
                <a:gd name="connsiteX81" fmla="*/ 1162396 w 3508686"/>
                <a:gd name="connsiteY81" fmla="*/ 3145134 h 3652575"/>
                <a:gd name="connsiteX82" fmla="*/ 1232734 w 3508686"/>
                <a:gd name="connsiteY82" fmla="*/ 3064747 h 3652575"/>
                <a:gd name="connsiteX83" fmla="*/ 1267904 w 3508686"/>
                <a:gd name="connsiteY83" fmla="*/ 2989384 h 3652575"/>
                <a:gd name="connsiteX84" fmla="*/ 1343266 w 3508686"/>
                <a:gd name="connsiteY84" fmla="*/ 2954215 h 3652575"/>
                <a:gd name="connsiteX85" fmla="*/ 1398532 w 3508686"/>
                <a:gd name="connsiteY85" fmla="*/ 2924070 h 3652575"/>
                <a:gd name="connsiteX86" fmla="*/ 1433701 w 3508686"/>
                <a:gd name="connsiteY86" fmla="*/ 2873828 h 3652575"/>
                <a:gd name="connsiteX87" fmla="*/ 1473895 w 3508686"/>
                <a:gd name="connsiteY87" fmla="*/ 2818562 h 3652575"/>
                <a:gd name="connsiteX88" fmla="*/ 1443996 w 3508686"/>
                <a:gd name="connsiteY88" fmla="*/ 2740646 h 3652575"/>
                <a:gd name="connsiteX89" fmla="*/ 1340688 w 3508686"/>
                <a:gd name="connsiteY89" fmla="*/ 2619904 h 3652575"/>
                <a:gd name="connsiteX90" fmla="*/ 1264892 w 3508686"/>
                <a:gd name="connsiteY90" fmla="*/ 2473360 h 3652575"/>
                <a:gd name="connsiteX91" fmla="*/ 1114955 w 3508686"/>
                <a:gd name="connsiteY91" fmla="*/ 2344807 h 3652575"/>
                <a:gd name="connsiteX92" fmla="*/ 1092634 w 3508686"/>
                <a:gd name="connsiteY92" fmla="*/ 2309391 h 3652575"/>
                <a:gd name="connsiteX93" fmla="*/ 1010352 w 3508686"/>
                <a:gd name="connsiteY93" fmla="*/ 2224309 h 3652575"/>
                <a:gd name="connsiteX94" fmla="*/ 942980 w 3508686"/>
                <a:gd name="connsiteY94" fmla="*/ 2148370 h 3652575"/>
                <a:gd name="connsiteX95" fmla="*/ 892985 w 3508686"/>
                <a:gd name="connsiteY95" fmla="*/ 2057935 h 3652575"/>
                <a:gd name="connsiteX96" fmla="*/ 930378 w 3508686"/>
                <a:gd name="connsiteY96" fmla="*/ 1872535 h 3652575"/>
                <a:gd name="connsiteX97" fmla="*/ 970324 w 3508686"/>
                <a:gd name="connsiteY97" fmla="*/ 1817021 h 3652575"/>
                <a:gd name="connsiteX98" fmla="*/ 910281 w 3508686"/>
                <a:gd name="connsiteY98" fmla="*/ 1711761 h 3652575"/>
                <a:gd name="connsiteX99" fmla="*/ 895208 w 3508686"/>
                <a:gd name="connsiteY99" fmla="*/ 1618855 h 3652575"/>
                <a:gd name="connsiteX100" fmla="*/ 857486 w 3508686"/>
                <a:gd name="connsiteY100" fmla="*/ 1525455 h 3652575"/>
                <a:gd name="connsiteX101" fmla="*/ 864734 w 3508686"/>
                <a:gd name="connsiteY101" fmla="*/ 1442432 h 3652575"/>
                <a:gd name="connsiteX102" fmla="*/ 834671 w 3508686"/>
                <a:gd name="connsiteY102" fmla="*/ 1364516 h 3652575"/>
                <a:gd name="connsiteX103" fmla="*/ 807162 w 3508686"/>
                <a:gd name="connsiteY103" fmla="*/ 1234134 h 3652575"/>
                <a:gd name="connsiteX104" fmla="*/ 796783 w 3508686"/>
                <a:gd name="connsiteY104" fmla="*/ 1146088 h 3652575"/>
                <a:gd name="connsiteX105" fmla="*/ 739047 w 3508686"/>
                <a:gd name="connsiteY105" fmla="*/ 1030532 h 3652575"/>
                <a:gd name="connsiteX106" fmla="*/ 791265 w 3508686"/>
                <a:gd name="connsiteY106" fmla="*/ 912670 h 3652575"/>
                <a:gd name="connsiteX107" fmla="*/ 753296 w 3508686"/>
                <a:gd name="connsiteY107" fmla="*/ 772323 h 3652575"/>
                <a:gd name="connsiteX108" fmla="*/ 660720 w 3508686"/>
                <a:gd name="connsiteY108" fmla="*/ 619538 h 3652575"/>
                <a:gd name="connsiteX109" fmla="*/ 505629 w 3508686"/>
                <a:gd name="connsiteY109" fmla="*/ 529103 h 3652575"/>
                <a:gd name="connsiteX110" fmla="*/ 303179 w 3508686"/>
                <a:gd name="connsiteY110" fmla="*/ 466177 h 3652575"/>
                <a:gd name="connsiteX111" fmla="*/ 127992 w 3508686"/>
                <a:gd name="connsiteY111" fmla="*/ 415770 h 3652575"/>
                <a:gd name="connsiteX112" fmla="*/ 0 w 3508686"/>
                <a:gd name="connsiteY112" fmla="*/ 377966 h 3652575"/>
                <a:gd name="connsiteX113" fmla="*/ 976501 w 3508686"/>
                <a:gd name="connsiteY113" fmla="*/ 572756 h 3652575"/>
                <a:gd name="connsiteX114" fmla="*/ 946356 w 3508686"/>
                <a:gd name="connsiteY114" fmla="*/ 522514 h 3652575"/>
                <a:gd name="connsiteX115" fmla="*/ 911187 w 3508686"/>
                <a:gd name="connsiteY115" fmla="*/ 487345 h 3652575"/>
                <a:gd name="connsiteX116" fmla="*/ 865970 w 3508686"/>
                <a:gd name="connsiteY116" fmla="*/ 427054 h 3652575"/>
                <a:gd name="connsiteX117" fmla="*/ 850897 w 3508686"/>
                <a:gd name="connsiteY117" fmla="*/ 391885 h 3652575"/>
                <a:gd name="connsiteX118" fmla="*/ 840849 w 3508686"/>
                <a:gd name="connsiteY118" fmla="*/ 376813 h 3652575"/>
                <a:gd name="connsiteX119" fmla="*/ 770510 w 3508686"/>
                <a:gd name="connsiteY119" fmla="*/ 306474 h 3652575"/>
                <a:gd name="connsiteX120" fmla="*/ 720268 w 3508686"/>
                <a:gd name="connsiteY120" fmla="*/ 251208 h 3652575"/>
                <a:gd name="connsiteX121" fmla="*/ 685099 w 3508686"/>
                <a:gd name="connsiteY121" fmla="*/ 205991 h 3652575"/>
                <a:gd name="connsiteX122" fmla="*/ 670027 w 3508686"/>
                <a:gd name="connsiteY122" fmla="*/ 130628 h 3652575"/>
                <a:gd name="connsiteX123" fmla="*/ 654954 w 3508686"/>
                <a:gd name="connsiteY123" fmla="*/ 65314 h 3652575"/>
                <a:gd name="connsiteX124" fmla="*/ 680075 w 3508686"/>
                <a:gd name="connsiteY124" fmla="*/ 0 h 3652575"/>
                <a:gd name="connsiteX0" fmla="*/ 828001 w 3656612"/>
                <a:gd name="connsiteY0" fmla="*/ 0 h 3652575"/>
                <a:gd name="connsiteX1" fmla="*/ 868194 w 3656612"/>
                <a:gd name="connsiteY1" fmla="*/ 70338 h 3652575"/>
                <a:gd name="connsiteX2" fmla="*/ 903364 w 3656612"/>
                <a:gd name="connsiteY2" fmla="*/ 110531 h 3652575"/>
                <a:gd name="connsiteX3" fmla="*/ 918436 w 3656612"/>
                <a:gd name="connsiteY3" fmla="*/ 135652 h 3652575"/>
                <a:gd name="connsiteX4" fmla="*/ 958630 w 3656612"/>
                <a:gd name="connsiteY4" fmla="*/ 140676 h 3652575"/>
                <a:gd name="connsiteX5" fmla="*/ 1044041 w 3656612"/>
                <a:gd name="connsiteY5" fmla="*/ 160773 h 3652575"/>
                <a:gd name="connsiteX6" fmla="*/ 1099306 w 3656612"/>
                <a:gd name="connsiteY6" fmla="*/ 170822 h 3652575"/>
                <a:gd name="connsiteX7" fmla="*/ 1169645 w 3656612"/>
                <a:gd name="connsiteY7" fmla="*/ 160773 h 3652575"/>
                <a:gd name="connsiteX8" fmla="*/ 1285201 w 3656612"/>
                <a:gd name="connsiteY8" fmla="*/ 185894 h 3652575"/>
                <a:gd name="connsiteX9" fmla="*/ 1385685 w 3656612"/>
                <a:gd name="connsiteY9" fmla="*/ 175846 h 3652575"/>
                <a:gd name="connsiteX10" fmla="*/ 1496216 w 3656612"/>
                <a:gd name="connsiteY10" fmla="*/ 170822 h 3652575"/>
                <a:gd name="connsiteX11" fmla="*/ 1551482 w 3656612"/>
                <a:gd name="connsiteY11" fmla="*/ 130628 h 3652575"/>
                <a:gd name="connsiteX12" fmla="*/ 1616797 w 3656612"/>
                <a:gd name="connsiteY12" fmla="*/ 130628 h 3652575"/>
                <a:gd name="connsiteX13" fmla="*/ 1672063 w 3656612"/>
                <a:gd name="connsiteY13" fmla="*/ 90435 h 3652575"/>
                <a:gd name="connsiteX14" fmla="*/ 1687135 w 3656612"/>
                <a:gd name="connsiteY14" fmla="*/ 40193 h 3652575"/>
                <a:gd name="connsiteX15" fmla="*/ 1697183 w 3656612"/>
                <a:gd name="connsiteY15" fmla="*/ 15072 h 3652575"/>
                <a:gd name="connsiteX16" fmla="*/ 1732353 w 3656612"/>
                <a:gd name="connsiteY16" fmla="*/ 40193 h 3652575"/>
                <a:gd name="connsiteX17" fmla="*/ 1767522 w 3656612"/>
                <a:gd name="connsiteY17" fmla="*/ 90435 h 3652575"/>
                <a:gd name="connsiteX18" fmla="*/ 1772546 w 3656612"/>
                <a:gd name="connsiteY18" fmla="*/ 140676 h 3652575"/>
                <a:gd name="connsiteX19" fmla="*/ 1772546 w 3656612"/>
                <a:gd name="connsiteY19" fmla="*/ 195942 h 3652575"/>
                <a:gd name="connsiteX20" fmla="*/ 1822788 w 3656612"/>
                <a:gd name="connsiteY20" fmla="*/ 256232 h 3652575"/>
                <a:gd name="connsiteX21" fmla="*/ 1837860 w 3656612"/>
                <a:gd name="connsiteY21" fmla="*/ 296426 h 3652575"/>
                <a:gd name="connsiteX22" fmla="*/ 1873030 w 3656612"/>
                <a:gd name="connsiteY22" fmla="*/ 361740 h 3652575"/>
                <a:gd name="connsiteX23" fmla="*/ 1923271 w 3656612"/>
                <a:gd name="connsiteY23" fmla="*/ 417006 h 3652575"/>
                <a:gd name="connsiteX24" fmla="*/ 1988586 w 3656612"/>
                <a:gd name="connsiteY24" fmla="*/ 447151 h 3652575"/>
                <a:gd name="connsiteX25" fmla="*/ 2023755 w 3656612"/>
                <a:gd name="connsiteY25" fmla="*/ 477296 h 3652575"/>
                <a:gd name="connsiteX26" fmla="*/ 2104142 w 3656612"/>
                <a:gd name="connsiteY26" fmla="*/ 582804 h 3652575"/>
                <a:gd name="connsiteX27" fmla="*/ 2199601 w 3656612"/>
                <a:gd name="connsiteY27" fmla="*/ 733529 h 3652575"/>
                <a:gd name="connsiteX28" fmla="*/ 2285012 w 3656612"/>
                <a:gd name="connsiteY28" fmla="*/ 823964 h 3652575"/>
                <a:gd name="connsiteX29" fmla="*/ 2355350 w 3656612"/>
                <a:gd name="connsiteY29" fmla="*/ 899327 h 3652575"/>
                <a:gd name="connsiteX30" fmla="*/ 2365399 w 3656612"/>
                <a:gd name="connsiteY30" fmla="*/ 969665 h 3652575"/>
                <a:gd name="connsiteX31" fmla="*/ 2400568 w 3656612"/>
                <a:gd name="connsiteY31" fmla="*/ 1055076 h 3652575"/>
                <a:gd name="connsiteX32" fmla="*/ 2445786 w 3656612"/>
                <a:gd name="connsiteY32" fmla="*/ 1125415 h 3652575"/>
                <a:gd name="connsiteX33" fmla="*/ 2491003 w 3656612"/>
                <a:gd name="connsiteY33" fmla="*/ 1185705 h 3652575"/>
                <a:gd name="connsiteX34" fmla="*/ 2536221 w 3656612"/>
                <a:gd name="connsiteY34" fmla="*/ 1220874 h 3652575"/>
                <a:gd name="connsiteX35" fmla="*/ 2576414 w 3656612"/>
                <a:gd name="connsiteY35" fmla="*/ 1286189 h 3652575"/>
                <a:gd name="connsiteX36" fmla="*/ 2626656 w 3656612"/>
                <a:gd name="connsiteY36" fmla="*/ 1316334 h 3652575"/>
                <a:gd name="connsiteX37" fmla="*/ 2681922 w 3656612"/>
                <a:gd name="connsiteY37" fmla="*/ 1376624 h 3652575"/>
                <a:gd name="connsiteX38" fmla="*/ 2732164 w 3656612"/>
                <a:gd name="connsiteY38" fmla="*/ 1416817 h 3652575"/>
                <a:gd name="connsiteX39" fmla="*/ 2792454 w 3656612"/>
                <a:gd name="connsiteY39" fmla="*/ 1512276 h 3652575"/>
                <a:gd name="connsiteX40" fmla="*/ 2852744 w 3656612"/>
                <a:gd name="connsiteY40" fmla="*/ 1627832 h 3652575"/>
                <a:gd name="connsiteX41" fmla="*/ 2882889 w 3656612"/>
                <a:gd name="connsiteY41" fmla="*/ 1728316 h 3652575"/>
                <a:gd name="connsiteX42" fmla="*/ 2938155 w 3656612"/>
                <a:gd name="connsiteY42" fmla="*/ 1788606 h 3652575"/>
                <a:gd name="connsiteX43" fmla="*/ 2968300 w 3656612"/>
                <a:gd name="connsiteY43" fmla="*/ 1949380 h 3652575"/>
                <a:gd name="connsiteX44" fmla="*/ 3124049 w 3656612"/>
                <a:gd name="connsiteY44" fmla="*/ 2110153 h 3652575"/>
                <a:gd name="connsiteX45" fmla="*/ 3214485 w 3656612"/>
                <a:gd name="connsiteY45" fmla="*/ 2230734 h 3652575"/>
                <a:gd name="connsiteX46" fmla="*/ 3244630 w 3656612"/>
                <a:gd name="connsiteY46" fmla="*/ 2346290 h 3652575"/>
                <a:gd name="connsiteX47" fmla="*/ 3340089 w 3656612"/>
                <a:gd name="connsiteY47" fmla="*/ 2461846 h 3652575"/>
                <a:gd name="connsiteX48" fmla="*/ 3370234 w 3656612"/>
                <a:gd name="connsiteY48" fmla="*/ 2532184 h 3652575"/>
                <a:gd name="connsiteX49" fmla="*/ 3420476 w 3656612"/>
                <a:gd name="connsiteY49" fmla="*/ 2627643 h 3652575"/>
                <a:gd name="connsiteX50" fmla="*/ 3470717 w 3656612"/>
                <a:gd name="connsiteY50" fmla="*/ 2677885 h 3652575"/>
                <a:gd name="connsiteX51" fmla="*/ 3531008 w 3656612"/>
                <a:gd name="connsiteY51" fmla="*/ 2763296 h 3652575"/>
                <a:gd name="connsiteX52" fmla="*/ 3566177 w 3656612"/>
                <a:gd name="connsiteY52" fmla="*/ 2868804 h 3652575"/>
                <a:gd name="connsiteX53" fmla="*/ 3631491 w 3656612"/>
                <a:gd name="connsiteY53" fmla="*/ 2994408 h 3652575"/>
                <a:gd name="connsiteX54" fmla="*/ 3646564 w 3656612"/>
                <a:gd name="connsiteY54" fmla="*/ 3069771 h 3652575"/>
                <a:gd name="connsiteX55" fmla="*/ 3656612 w 3656612"/>
                <a:gd name="connsiteY55" fmla="*/ 3195375 h 3652575"/>
                <a:gd name="connsiteX56" fmla="*/ 3616419 w 3656612"/>
                <a:gd name="connsiteY56" fmla="*/ 3225520 h 3652575"/>
                <a:gd name="connsiteX57" fmla="*/ 3576225 w 3656612"/>
                <a:gd name="connsiteY57" fmla="*/ 3260690 h 3652575"/>
                <a:gd name="connsiteX58" fmla="*/ 3541056 w 3656612"/>
                <a:gd name="connsiteY58" fmla="*/ 3326004 h 3652575"/>
                <a:gd name="connsiteX59" fmla="*/ 3520959 w 3656612"/>
                <a:gd name="connsiteY59" fmla="*/ 3386294 h 3652575"/>
                <a:gd name="connsiteX60" fmla="*/ 3480766 w 3656612"/>
                <a:gd name="connsiteY60" fmla="*/ 3451608 h 3652575"/>
                <a:gd name="connsiteX61" fmla="*/ 3405403 w 3656612"/>
                <a:gd name="connsiteY61" fmla="*/ 3486778 h 3652575"/>
                <a:gd name="connsiteX62" fmla="*/ 3325016 w 3656612"/>
                <a:gd name="connsiteY62" fmla="*/ 3537019 h 3652575"/>
                <a:gd name="connsiteX63" fmla="*/ 3108977 w 3656612"/>
                <a:gd name="connsiteY63" fmla="*/ 3612382 h 3652575"/>
                <a:gd name="connsiteX64" fmla="*/ 2998445 w 3656612"/>
                <a:gd name="connsiteY64" fmla="*/ 3632479 h 3652575"/>
                <a:gd name="connsiteX65" fmla="*/ 2777381 w 3656612"/>
                <a:gd name="connsiteY65" fmla="*/ 3647551 h 3652575"/>
                <a:gd name="connsiteX66" fmla="*/ 2556317 w 3656612"/>
                <a:gd name="connsiteY66" fmla="*/ 3647551 h 3652575"/>
                <a:gd name="connsiteX67" fmla="*/ 2405592 w 3656612"/>
                <a:gd name="connsiteY67" fmla="*/ 3652575 h 3652575"/>
                <a:gd name="connsiteX68" fmla="*/ 2154383 w 3656612"/>
                <a:gd name="connsiteY68" fmla="*/ 3652575 h 3652575"/>
                <a:gd name="connsiteX69" fmla="*/ 1978537 w 3656612"/>
                <a:gd name="connsiteY69" fmla="*/ 3652575 h 3652575"/>
                <a:gd name="connsiteX70" fmla="*/ 1797667 w 3656612"/>
                <a:gd name="connsiteY70" fmla="*/ 3642527 h 3652575"/>
                <a:gd name="connsiteX71" fmla="*/ 1656990 w 3656612"/>
                <a:gd name="connsiteY71" fmla="*/ 3632479 h 3652575"/>
                <a:gd name="connsiteX72" fmla="*/ 1576603 w 3656612"/>
                <a:gd name="connsiteY72" fmla="*/ 3572189 h 3652575"/>
                <a:gd name="connsiteX73" fmla="*/ 1516313 w 3656612"/>
                <a:gd name="connsiteY73" fmla="*/ 3511898 h 3652575"/>
                <a:gd name="connsiteX74" fmla="*/ 1445975 w 3656612"/>
                <a:gd name="connsiteY74" fmla="*/ 3486778 h 3652575"/>
                <a:gd name="connsiteX75" fmla="*/ 1365588 w 3656612"/>
                <a:gd name="connsiteY75" fmla="*/ 3436536 h 3652575"/>
                <a:gd name="connsiteX76" fmla="*/ 1315346 w 3656612"/>
                <a:gd name="connsiteY76" fmla="*/ 3386294 h 3652575"/>
                <a:gd name="connsiteX77" fmla="*/ 1280177 w 3656612"/>
                <a:gd name="connsiteY77" fmla="*/ 3320980 h 3652575"/>
                <a:gd name="connsiteX78" fmla="*/ 1245008 w 3656612"/>
                <a:gd name="connsiteY78" fmla="*/ 3260690 h 3652575"/>
                <a:gd name="connsiteX79" fmla="*/ 1194766 w 3656612"/>
                <a:gd name="connsiteY79" fmla="*/ 3245617 h 3652575"/>
                <a:gd name="connsiteX80" fmla="*/ 1234959 w 3656612"/>
                <a:gd name="connsiteY80" fmla="*/ 3165230 h 3652575"/>
                <a:gd name="connsiteX81" fmla="*/ 1310322 w 3656612"/>
                <a:gd name="connsiteY81" fmla="*/ 3145134 h 3652575"/>
                <a:gd name="connsiteX82" fmla="*/ 1380660 w 3656612"/>
                <a:gd name="connsiteY82" fmla="*/ 3064747 h 3652575"/>
                <a:gd name="connsiteX83" fmla="*/ 1415830 w 3656612"/>
                <a:gd name="connsiteY83" fmla="*/ 2989384 h 3652575"/>
                <a:gd name="connsiteX84" fmla="*/ 1491192 w 3656612"/>
                <a:gd name="connsiteY84" fmla="*/ 2954215 h 3652575"/>
                <a:gd name="connsiteX85" fmla="*/ 1546458 w 3656612"/>
                <a:gd name="connsiteY85" fmla="*/ 2924070 h 3652575"/>
                <a:gd name="connsiteX86" fmla="*/ 1581627 w 3656612"/>
                <a:gd name="connsiteY86" fmla="*/ 2873828 h 3652575"/>
                <a:gd name="connsiteX87" fmla="*/ 1621821 w 3656612"/>
                <a:gd name="connsiteY87" fmla="*/ 2818562 h 3652575"/>
                <a:gd name="connsiteX88" fmla="*/ 1591922 w 3656612"/>
                <a:gd name="connsiteY88" fmla="*/ 2740646 h 3652575"/>
                <a:gd name="connsiteX89" fmla="*/ 1488614 w 3656612"/>
                <a:gd name="connsiteY89" fmla="*/ 2619904 h 3652575"/>
                <a:gd name="connsiteX90" fmla="*/ 1412818 w 3656612"/>
                <a:gd name="connsiteY90" fmla="*/ 2473360 h 3652575"/>
                <a:gd name="connsiteX91" fmla="*/ 1262881 w 3656612"/>
                <a:gd name="connsiteY91" fmla="*/ 2344807 h 3652575"/>
                <a:gd name="connsiteX92" fmla="*/ 1240560 w 3656612"/>
                <a:gd name="connsiteY92" fmla="*/ 2309391 h 3652575"/>
                <a:gd name="connsiteX93" fmla="*/ 1158278 w 3656612"/>
                <a:gd name="connsiteY93" fmla="*/ 2224309 h 3652575"/>
                <a:gd name="connsiteX94" fmla="*/ 1090906 w 3656612"/>
                <a:gd name="connsiteY94" fmla="*/ 2148370 h 3652575"/>
                <a:gd name="connsiteX95" fmla="*/ 1040911 w 3656612"/>
                <a:gd name="connsiteY95" fmla="*/ 2057935 h 3652575"/>
                <a:gd name="connsiteX96" fmla="*/ 1078304 w 3656612"/>
                <a:gd name="connsiteY96" fmla="*/ 1872535 h 3652575"/>
                <a:gd name="connsiteX97" fmla="*/ 1118250 w 3656612"/>
                <a:gd name="connsiteY97" fmla="*/ 1817021 h 3652575"/>
                <a:gd name="connsiteX98" fmla="*/ 1058207 w 3656612"/>
                <a:gd name="connsiteY98" fmla="*/ 1711761 h 3652575"/>
                <a:gd name="connsiteX99" fmla="*/ 1043134 w 3656612"/>
                <a:gd name="connsiteY99" fmla="*/ 1618855 h 3652575"/>
                <a:gd name="connsiteX100" fmla="*/ 1005412 w 3656612"/>
                <a:gd name="connsiteY100" fmla="*/ 1525455 h 3652575"/>
                <a:gd name="connsiteX101" fmla="*/ 1012660 w 3656612"/>
                <a:gd name="connsiteY101" fmla="*/ 1442432 h 3652575"/>
                <a:gd name="connsiteX102" fmla="*/ 982597 w 3656612"/>
                <a:gd name="connsiteY102" fmla="*/ 1364516 h 3652575"/>
                <a:gd name="connsiteX103" fmla="*/ 955088 w 3656612"/>
                <a:gd name="connsiteY103" fmla="*/ 1234134 h 3652575"/>
                <a:gd name="connsiteX104" fmla="*/ 944709 w 3656612"/>
                <a:gd name="connsiteY104" fmla="*/ 1146088 h 3652575"/>
                <a:gd name="connsiteX105" fmla="*/ 886973 w 3656612"/>
                <a:gd name="connsiteY105" fmla="*/ 1030532 h 3652575"/>
                <a:gd name="connsiteX106" fmla="*/ 939191 w 3656612"/>
                <a:gd name="connsiteY106" fmla="*/ 912670 h 3652575"/>
                <a:gd name="connsiteX107" fmla="*/ 901222 w 3656612"/>
                <a:gd name="connsiteY107" fmla="*/ 772323 h 3652575"/>
                <a:gd name="connsiteX108" fmla="*/ 808646 w 3656612"/>
                <a:gd name="connsiteY108" fmla="*/ 619538 h 3652575"/>
                <a:gd name="connsiteX109" fmla="*/ 653555 w 3656612"/>
                <a:gd name="connsiteY109" fmla="*/ 529103 h 3652575"/>
                <a:gd name="connsiteX110" fmla="*/ 451105 w 3656612"/>
                <a:gd name="connsiteY110" fmla="*/ 466177 h 3652575"/>
                <a:gd name="connsiteX111" fmla="*/ 275918 w 3656612"/>
                <a:gd name="connsiteY111" fmla="*/ 415770 h 3652575"/>
                <a:gd name="connsiteX112" fmla="*/ 147926 w 3656612"/>
                <a:gd name="connsiteY112" fmla="*/ 377966 h 3652575"/>
                <a:gd name="connsiteX113" fmla="*/ 1124427 w 3656612"/>
                <a:gd name="connsiteY113" fmla="*/ 572756 h 3652575"/>
                <a:gd name="connsiteX114" fmla="*/ 0 w 3656612"/>
                <a:gd name="connsiteY114" fmla="*/ 312651 h 3652575"/>
                <a:gd name="connsiteX115" fmla="*/ 1059113 w 3656612"/>
                <a:gd name="connsiteY115" fmla="*/ 487345 h 3652575"/>
                <a:gd name="connsiteX116" fmla="*/ 1013896 w 3656612"/>
                <a:gd name="connsiteY116" fmla="*/ 427054 h 3652575"/>
                <a:gd name="connsiteX117" fmla="*/ 998823 w 3656612"/>
                <a:gd name="connsiteY117" fmla="*/ 391885 h 3652575"/>
                <a:gd name="connsiteX118" fmla="*/ 988775 w 3656612"/>
                <a:gd name="connsiteY118" fmla="*/ 376813 h 3652575"/>
                <a:gd name="connsiteX119" fmla="*/ 918436 w 3656612"/>
                <a:gd name="connsiteY119" fmla="*/ 306474 h 3652575"/>
                <a:gd name="connsiteX120" fmla="*/ 868194 w 3656612"/>
                <a:gd name="connsiteY120" fmla="*/ 251208 h 3652575"/>
                <a:gd name="connsiteX121" fmla="*/ 833025 w 3656612"/>
                <a:gd name="connsiteY121" fmla="*/ 205991 h 3652575"/>
                <a:gd name="connsiteX122" fmla="*/ 817953 w 3656612"/>
                <a:gd name="connsiteY122" fmla="*/ 130628 h 3652575"/>
                <a:gd name="connsiteX123" fmla="*/ 802880 w 3656612"/>
                <a:gd name="connsiteY123" fmla="*/ 65314 h 3652575"/>
                <a:gd name="connsiteX124" fmla="*/ 828001 w 3656612"/>
                <a:gd name="connsiteY124" fmla="*/ 0 h 3652575"/>
                <a:gd name="connsiteX0" fmla="*/ 828001 w 3656612"/>
                <a:gd name="connsiteY0" fmla="*/ 0 h 3652575"/>
                <a:gd name="connsiteX1" fmla="*/ 868194 w 3656612"/>
                <a:gd name="connsiteY1" fmla="*/ 70338 h 3652575"/>
                <a:gd name="connsiteX2" fmla="*/ 903364 w 3656612"/>
                <a:gd name="connsiteY2" fmla="*/ 110531 h 3652575"/>
                <a:gd name="connsiteX3" fmla="*/ 918436 w 3656612"/>
                <a:gd name="connsiteY3" fmla="*/ 135652 h 3652575"/>
                <a:gd name="connsiteX4" fmla="*/ 958630 w 3656612"/>
                <a:gd name="connsiteY4" fmla="*/ 140676 h 3652575"/>
                <a:gd name="connsiteX5" fmla="*/ 1044041 w 3656612"/>
                <a:gd name="connsiteY5" fmla="*/ 160773 h 3652575"/>
                <a:gd name="connsiteX6" fmla="*/ 1099306 w 3656612"/>
                <a:gd name="connsiteY6" fmla="*/ 170822 h 3652575"/>
                <a:gd name="connsiteX7" fmla="*/ 1169645 w 3656612"/>
                <a:gd name="connsiteY7" fmla="*/ 160773 h 3652575"/>
                <a:gd name="connsiteX8" fmla="*/ 1285201 w 3656612"/>
                <a:gd name="connsiteY8" fmla="*/ 185894 h 3652575"/>
                <a:gd name="connsiteX9" fmla="*/ 1385685 w 3656612"/>
                <a:gd name="connsiteY9" fmla="*/ 175846 h 3652575"/>
                <a:gd name="connsiteX10" fmla="*/ 1496216 w 3656612"/>
                <a:gd name="connsiteY10" fmla="*/ 170822 h 3652575"/>
                <a:gd name="connsiteX11" fmla="*/ 1551482 w 3656612"/>
                <a:gd name="connsiteY11" fmla="*/ 130628 h 3652575"/>
                <a:gd name="connsiteX12" fmla="*/ 1616797 w 3656612"/>
                <a:gd name="connsiteY12" fmla="*/ 130628 h 3652575"/>
                <a:gd name="connsiteX13" fmla="*/ 1672063 w 3656612"/>
                <a:gd name="connsiteY13" fmla="*/ 90435 h 3652575"/>
                <a:gd name="connsiteX14" fmla="*/ 1687135 w 3656612"/>
                <a:gd name="connsiteY14" fmla="*/ 40193 h 3652575"/>
                <a:gd name="connsiteX15" fmla="*/ 1697183 w 3656612"/>
                <a:gd name="connsiteY15" fmla="*/ 15072 h 3652575"/>
                <a:gd name="connsiteX16" fmla="*/ 1732353 w 3656612"/>
                <a:gd name="connsiteY16" fmla="*/ 40193 h 3652575"/>
                <a:gd name="connsiteX17" fmla="*/ 1767522 w 3656612"/>
                <a:gd name="connsiteY17" fmla="*/ 90435 h 3652575"/>
                <a:gd name="connsiteX18" fmla="*/ 1772546 w 3656612"/>
                <a:gd name="connsiteY18" fmla="*/ 140676 h 3652575"/>
                <a:gd name="connsiteX19" fmla="*/ 1772546 w 3656612"/>
                <a:gd name="connsiteY19" fmla="*/ 195942 h 3652575"/>
                <a:gd name="connsiteX20" fmla="*/ 1822788 w 3656612"/>
                <a:gd name="connsiteY20" fmla="*/ 256232 h 3652575"/>
                <a:gd name="connsiteX21" fmla="*/ 1837860 w 3656612"/>
                <a:gd name="connsiteY21" fmla="*/ 296426 h 3652575"/>
                <a:gd name="connsiteX22" fmla="*/ 1873030 w 3656612"/>
                <a:gd name="connsiteY22" fmla="*/ 361740 h 3652575"/>
                <a:gd name="connsiteX23" fmla="*/ 1923271 w 3656612"/>
                <a:gd name="connsiteY23" fmla="*/ 417006 h 3652575"/>
                <a:gd name="connsiteX24" fmla="*/ 1988586 w 3656612"/>
                <a:gd name="connsiteY24" fmla="*/ 447151 h 3652575"/>
                <a:gd name="connsiteX25" fmla="*/ 2023755 w 3656612"/>
                <a:gd name="connsiteY25" fmla="*/ 477296 h 3652575"/>
                <a:gd name="connsiteX26" fmla="*/ 2104142 w 3656612"/>
                <a:gd name="connsiteY26" fmla="*/ 582804 h 3652575"/>
                <a:gd name="connsiteX27" fmla="*/ 2199601 w 3656612"/>
                <a:gd name="connsiteY27" fmla="*/ 733529 h 3652575"/>
                <a:gd name="connsiteX28" fmla="*/ 2285012 w 3656612"/>
                <a:gd name="connsiteY28" fmla="*/ 823964 h 3652575"/>
                <a:gd name="connsiteX29" fmla="*/ 2355350 w 3656612"/>
                <a:gd name="connsiteY29" fmla="*/ 899327 h 3652575"/>
                <a:gd name="connsiteX30" fmla="*/ 2365399 w 3656612"/>
                <a:gd name="connsiteY30" fmla="*/ 969665 h 3652575"/>
                <a:gd name="connsiteX31" fmla="*/ 2400568 w 3656612"/>
                <a:gd name="connsiteY31" fmla="*/ 1055076 h 3652575"/>
                <a:gd name="connsiteX32" fmla="*/ 2445786 w 3656612"/>
                <a:gd name="connsiteY32" fmla="*/ 1125415 h 3652575"/>
                <a:gd name="connsiteX33" fmla="*/ 2491003 w 3656612"/>
                <a:gd name="connsiteY33" fmla="*/ 1185705 h 3652575"/>
                <a:gd name="connsiteX34" fmla="*/ 2536221 w 3656612"/>
                <a:gd name="connsiteY34" fmla="*/ 1220874 h 3652575"/>
                <a:gd name="connsiteX35" fmla="*/ 2576414 w 3656612"/>
                <a:gd name="connsiteY35" fmla="*/ 1286189 h 3652575"/>
                <a:gd name="connsiteX36" fmla="*/ 2626656 w 3656612"/>
                <a:gd name="connsiteY36" fmla="*/ 1316334 h 3652575"/>
                <a:gd name="connsiteX37" fmla="*/ 2681922 w 3656612"/>
                <a:gd name="connsiteY37" fmla="*/ 1376624 h 3652575"/>
                <a:gd name="connsiteX38" fmla="*/ 2732164 w 3656612"/>
                <a:gd name="connsiteY38" fmla="*/ 1416817 h 3652575"/>
                <a:gd name="connsiteX39" fmla="*/ 2792454 w 3656612"/>
                <a:gd name="connsiteY39" fmla="*/ 1512276 h 3652575"/>
                <a:gd name="connsiteX40" fmla="*/ 2852744 w 3656612"/>
                <a:gd name="connsiteY40" fmla="*/ 1627832 h 3652575"/>
                <a:gd name="connsiteX41" fmla="*/ 2882889 w 3656612"/>
                <a:gd name="connsiteY41" fmla="*/ 1728316 h 3652575"/>
                <a:gd name="connsiteX42" fmla="*/ 2938155 w 3656612"/>
                <a:gd name="connsiteY42" fmla="*/ 1788606 h 3652575"/>
                <a:gd name="connsiteX43" fmla="*/ 2968300 w 3656612"/>
                <a:gd name="connsiteY43" fmla="*/ 1949380 h 3652575"/>
                <a:gd name="connsiteX44" fmla="*/ 3124049 w 3656612"/>
                <a:gd name="connsiteY44" fmla="*/ 2110153 h 3652575"/>
                <a:gd name="connsiteX45" fmla="*/ 3214485 w 3656612"/>
                <a:gd name="connsiteY45" fmla="*/ 2230734 h 3652575"/>
                <a:gd name="connsiteX46" fmla="*/ 3244630 w 3656612"/>
                <a:gd name="connsiteY46" fmla="*/ 2346290 h 3652575"/>
                <a:gd name="connsiteX47" fmla="*/ 3340089 w 3656612"/>
                <a:gd name="connsiteY47" fmla="*/ 2461846 h 3652575"/>
                <a:gd name="connsiteX48" fmla="*/ 3370234 w 3656612"/>
                <a:gd name="connsiteY48" fmla="*/ 2532184 h 3652575"/>
                <a:gd name="connsiteX49" fmla="*/ 3420476 w 3656612"/>
                <a:gd name="connsiteY49" fmla="*/ 2627643 h 3652575"/>
                <a:gd name="connsiteX50" fmla="*/ 3470717 w 3656612"/>
                <a:gd name="connsiteY50" fmla="*/ 2677885 h 3652575"/>
                <a:gd name="connsiteX51" fmla="*/ 3531008 w 3656612"/>
                <a:gd name="connsiteY51" fmla="*/ 2763296 h 3652575"/>
                <a:gd name="connsiteX52" fmla="*/ 3566177 w 3656612"/>
                <a:gd name="connsiteY52" fmla="*/ 2868804 h 3652575"/>
                <a:gd name="connsiteX53" fmla="*/ 3631491 w 3656612"/>
                <a:gd name="connsiteY53" fmla="*/ 2994408 h 3652575"/>
                <a:gd name="connsiteX54" fmla="*/ 3646564 w 3656612"/>
                <a:gd name="connsiteY54" fmla="*/ 3069771 h 3652575"/>
                <a:gd name="connsiteX55" fmla="*/ 3656612 w 3656612"/>
                <a:gd name="connsiteY55" fmla="*/ 3195375 h 3652575"/>
                <a:gd name="connsiteX56" fmla="*/ 3616419 w 3656612"/>
                <a:gd name="connsiteY56" fmla="*/ 3225520 h 3652575"/>
                <a:gd name="connsiteX57" fmla="*/ 3576225 w 3656612"/>
                <a:gd name="connsiteY57" fmla="*/ 3260690 h 3652575"/>
                <a:gd name="connsiteX58" fmla="*/ 3541056 w 3656612"/>
                <a:gd name="connsiteY58" fmla="*/ 3326004 h 3652575"/>
                <a:gd name="connsiteX59" fmla="*/ 3520959 w 3656612"/>
                <a:gd name="connsiteY59" fmla="*/ 3386294 h 3652575"/>
                <a:gd name="connsiteX60" fmla="*/ 3480766 w 3656612"/>
                <a:gd name="connsiteY60" fmla="*/ 3451608 h 3652575"/>
                <a:gd name="connsiteX61" fmla="*/ 3405403 w 3656612"/>
                <a:gd name="connsiteY61" fmla="*/ 3486778 h 3652575"/>
                <a:gd name="connsiteX62" fmla="*/ 3325016 w 3656612"/>
                <a:gd name="connsiteY62" fmla="*/ 3537019 h 3652575"/>
                <a:gd name="connsiteX63" fmla="*/ 3108977 w 3656612"/>
                <a:gd name="connsiteY63" fmla="*/ 3612382 h 3652575"/>
                <a:gd name="connsiteX64" fmla="*/ 2998445 w 3656612"/>
                <a:gd name="connsiteY64" fmla="*/ 3632479 h 3652575"/>
                <a:gd name="connsiteX65" fmla="*/ 2777381 w 3656612"/>
                <a:gd name="connsiteY65" fmla="*/ 3647551 h 3652575"/>
                <a:gd name="connsiteX66" fmla="*/ 2556317 w 3656612"/>
                <a:gd name="connsiteY66" fmla="*/ 3647551 h 3652575"/>
                <a:gd name="connsiteX67" fmla="*/ 2405592 w 3656612"/>
                <a:gd name="connsiteY67" fmla="*/ 3652575 h 3652575"/>
                <a:gd name="connsiteX68" fmla="*/ 2154383 w 3656612"/>
                <a:gd name="connsiteY68" fmla="*/ 3652575 h 3652575"/>
                <a:gd name="connsiteX69" fmla="*/ 1978537 w 3656612"/>
                <a:gd name="connsiteY69" fmla="*/ 3652575 h 3652575"/>
                <a:gd name="connsiteX70" fmla="*/ 1797667 w 3656612"/>
                <a:gd name="connsiteY70" fmla="*/ 3642527 h 3652575"/>
                <a:gd name="connsiteX71" fmla="*/ 1656990 w 3656612"/>
                <a:gd name="connsiteY71" fmla="*/ 3632479 h 3652575"/>
                <a:gd name="connsiteX72" fmla="*/ 1576603 w 3656612"/>
                <a:gd name="connsiteY72" fmla="*/ 3572189 h 3652575"/>
                <a:gd name="connsiteX73" fmla="*/ 1516313 w 3656612"/>
                <a:gd name="connsiteY73" fmla="*/ 3511898 h 3652575"/>
                <a:gd name="connsiteX74" fmla="*/ 1445975 w 3656612"/>
                <a:gd name="connsiteY74" fmla="*/ 3486778 h 3652575"/>
                <a:gd name="connsiteX75" fmla="*/ 1365588 w 3656612"/>
                <a:gd name="connsiteY75" fmla="*/ 3436536 h 3652575"/>
                <a:gd name="connsiteX76" fmla="*/ 1315346 w 3656612"/>
                <a:gd name="connsiteY76" fmla="*/ 3386294 h 3652575"/>
                <a:gd name="connsiteX77" fmla="*/ 1280177 w 3656612"/>
                <a:gd name="connsiteY77" fmla="*/ 3320980 h 3652575"/>
                <a:gd name="connsiteX78" fmla="*/ 1245008 w 3656612"/>
                <a:gd name="connsiteY78" fmla="*/ 3260690 h 3652575"/>
                <a:gd name="connsiteX79" fmla="*/ 1194766 w 3656612"/>
                <a:gd name="connsiteY79" fmla="*/ 3245617 h 3652575"/>
                <a:gd name="connsiteX80" fmla="*/ 1234959 w 3656612"/>
                <a:gd name="connsiteY80" fmla="*/ 3165230 h 3652575"/>
                <a:gd name="connsiteX81" fmla="*/ 1310322 w 3656612"/>
                <a:gd name="connsiteY81" fmla="*/ 3145134 h 3652575"/>
                <a:gd name="connsiteX82" fmla="*/ 1380660 w 3656612"/>
                <a:gd name="connsiteY82" fmla="*/ 3064747 h 3652575"/>
                <a:gd name="connsiteX83" fmla="*/ 1415830 w 3656612"/>
                <a:gd name="connsiteY83" fmla="*/ 2989384 h 3652575"/>
                <a:gd name="connsiteX84" fmla="*/ 1491192 w 3656612"/>
                <a:gd name="connsiteY84" fmla="*/ 2954215 h 3652575"/>
                <a:gd name="connsiteX85" fmla="*/ 1546458 w 3656612"/>
                <a:gd name="connsiteY85" fmla="*/ 2924070 h 3652575"/>
                <a:gd name="connsiteX86" fmla="*/ 1581627 w 3656612"/>
                <a:gd name="connsiteY86" fmla="*/ 2873828 h 3652575"/>
                <a:gd name="connsiteX87" fmla="*/ 1621821 w 3656612"/>
                <a:gd name="connsiteY87" fmla="*/ 2818562 h 3652575"/>
                <a:gd name="connsiteX88" fmla="*/ 1591922 w 3656612"/>
                <a:gd name="connsiteY88" fmla="*/ 2740646 h 3652575"/>
                <a:gd name="connsiteX89" fmla="*/ 1488614 w 3656612"/>
                <a:gd name="connsiteY89" fmla="*/ 2619904 h 3652575"/>
                <a:gd name="connsiteX90" fmla="*/ 1412818 w 3656612"/>
                <a:gd name="connsiteY90" fmla="*/ 2473360 h 3652575"/>
                <a:gd name="connsiteX91" fmla="*/ 1262881 w 3656612"/>
                <a:gd name="connsiteY91" fmla="*/ 2344807 h 3652575"/>
                <a:gd name="connsiteX92" fmla="*/ 1240560 w 3656612"/>
                <a:gd name="connsiteY92" fmla="*/ 2309391 h 3652575"/>
                <a:gd name="connsiteX93" fmla="*/ 1158278 w 3656612"/>
                <a:gd name="connsiteY93" fmla="*/ 2224309 h 3652575"/>
                <a:gd name="connsiteX94" fmla="*/ 1090906 w 3656612"/>
                <a:gd name="connsiteY94" fmla="*/ 2148370 h 3652575"/>
                <a:gd name="connsiteX95" fmla="*/ 1040911 w 3656612"/>
                <a:gd name="connsiteY95" fmla="*/ 2057935 h 3652575"/>
                <a:gd name="connsiteX96" fmla="*/ 1078304 w 3656612"/>
                <a:gd name="connsiteY96" fmla="*/ 1872535 h 3652575"/>
                <a:gd name="connsiteX97" fmla="*/ 1118250 w 3656612"/>
                <a:gd name="connsiteY97" fmla="*/ 1817021 h 3652575"/>
                <a:gd name="connsiteX98" fmla="*/ 1058207 w 3656612"/>
                <a:gd name="connsiteY98" fmla="*/ 1711761 h 3652575"/>
                <a:gd name="connsiteX99" fmla="*/ 1043134 w 3656612"/>
                <a:gd name="connsiteY99" fmla="*/ 1618855 h 3652575"/>
                <a:gd name="connsiteX100" fmla="*/ 1005412 w 3656612"/>
                <a:gd name="connsiteY100" fmla="*/ 1525455 h 3652575"/>
                <a:gd name="connsiteX101" fmla="*/ 1012660 w 3656612"/>
                <a:gd name="connsiteY101" fmla="*/ 1442432 h 3652575"/>
                <a:gd name="connsiteX102" fmla="*/ 982597 w 3656612"/>
                <a:gd name="connsiteY102" fmla="*/ 1364516 h 3652575"/>
                <a:gd name="connsiteX103" fmla="*/ 955088 w 3656612"/>
                <a:gd name="connsiteY103" fmla="*/ 1234134 h 3652575"/>
                <a:gd name="connsiteX104" fmla="*/ 944709 w 3656612"/>
                <a:gd name="connsiteY104" fmla="*/ 1146088 h 3652575"/>
                <a:gd name="connsiteX105" fmla="*/ 886973 w 3656612"/>
                <a:gd name="connsiteY105" fmla="*/ 1030532 h 3652575"/>
                <a:gd name="connsiteX106" fmla="*/ 939191 w 3656612"/>
                <a:gd name="connsiteY106" fmla="*/ 912670 h 3652575"/>
                <a:gd name="connsiteX107" fmla="*/ 901222 w 3656612"/>
                <a:gd name="connsiteY107" fmla="*/ 772323 h 3652575"/>
                <a:gd name="connsiteX108" fmla="*/ 808646 w 3656612"/>
                <a:gd name="connsiteY108" fmla="*/ 619538 h 3652575"/>
                <a:gd name="connsiteX109" fmla="*/ 653555 w 3656612"/>
                <a:gd name="connsiteY109" fmla="*/ 529103 h 3652575"/>
                <a:gd name="connsiteX110" fmla="*/ 451105 w 3656612"/>
                <a:gd name="connsiteY110" fmla="*/ 466177 h 3652575"/>
                <a:gd name="connsiteX111" fmla="*/ 275918 w 3656612"/>
                <a:gd name="connsiteY111" fmla="*/ 415770 h 3652575"/>
                <a:gd name="connsiteX112" fmla="*/ 147926 w 3656612"/>
                <a:gd name="connsiteY112" fmla="*/ 377966 h 3652575"/>
                <a:gd name="connsiteX113" fmla="*/ 52630 w 3656612"/>
                <a:gd name="connsiteY113" fmla="*/ 370389 h 3652575"/>
                <a:gd name="connsiteX114" fmla="*/ 0 w 3656612"/>
                <a:gd name="connsiteY114" fmla="*/ 312651 h 3652575"/>
                <a:gd name="connsiteX115" fmla="*/ 1059113 w 3656612"/>
                <a:gd name="connsiteY115" fmla="*/ 487345 h 3652575"/>
                <a:gd name="connsiteX116" fmla="*/ 1013896 w 3656612"/>
                <a:gd name="connsiteY116" fmla="*/ 427054 h 3652575"/>
                <a:gd name="connsiteX117" fmla="*/ 998823 w 3656612"/>
                <a:gd name="connsiteY117" fmla="*/ 391885 h 3652575"/>
                <a:gd name="connsiteX118" fmla="*/ 988775 w 3656612"/>
                <a:gd name="connsiteY118" fmla="*/ 376813 h 3652575"/>
                <a:gd name="connsiteX119" fmla="*/ 918436 w 3656612"/>
                <a:gd name="connsiteY119" fmla="*/ 306474 h 3652575"/>
                <a:gd name="connsiteX120" fmla="*/ 868194 w 3656612"/>
                <a:gd name="connsiteY120" fmla="*/ 251208 h 3652575"/>
                <a:gd name="connsiteX121" fmla="*/ 833025 w 3656612"/>
                <a:gd name="connsiteY121" fmla="*/ 205991 h 3652575"/>
                <a:gd name="connsiteX122" fmla="*/ 817953 w 3656612"/>
                <a:gd name="connsiteY122" fmla="*/ 130628 h 3652575"/>
                <a:gd name="connsiteX123" fmla="*/ 802880 w 3656612"/>
                <a:gd name="connsiteY123" fmla="*/ 65314 h 3652575"/>
                <a:gd name="connsiteX124" fmla="*/ 828001 w 3656612"/>
                <a:gd name="connsiteY124" fmla="*/ 0 h 3652575"/>
                <a:gd name="connsiteX0" fmla="*/ 953111 w 3781722"/>
                <a:gd name="connsiteY0" fmla="*/ 0 h 3652575"/>
                <a:gd name="connsiteX1" fmla="*/ 993304 w 3781722"/>
                <a:gd name="connsiteY1" fmla="*/ 70338 h 3652575"/>
                <a:gd name="connsiteX2" fmla="*/ 1028474 w 3781722"/>
                <a:gd name="connsiteY2" fmla="*/ 110531 h 3652575"/>
                <a:gd name="connsiteX3" fmla="*/ 1043546 w 3781722"/>
                <a:gd name="connsiteY3" fmla="*/ 135652 h 3652575"/>
                <a:gd name="connsiteX4" fmla="*/ 1083740 w 3781722"/>
                <a:gd name="connsiteY4" fmla="*/ 140676 h 3652575"/>
                <a:gd name="connsiteX5" fmla="*/ 1169151 w 3781722"/>
                <a:gd name="connsiteY5" fmla="*/ 160773 h 3652575"/>
                <a:gd name="connsiteX6" fmla="*/ 1224416 w 3781722"/>
                <a:gd name="connsiteY6" fmla="*/ 170822 h 3652575"/>
                <a:gd name="connsiteX7" fmla="*/ 1294755 w 3781722"/>
                <a:gd name="connsiteY7" fmla="*/ 160773 h 3652575"/>
                <a:gd name="connsiteX8" fmla="*/ 1410311 w 3781722"/>
                <a:gd name="connsiteY8" fmla="*/ 185894 h 3652575"/>
                <a:gd name="connsiteX9" fmla="*/ 1510795 w 3781722"/>
                <a:gd name="connsiteY9" fmla="*/ 175846 h 3652575"/>
                <a:gd name="connsiteX10" fmla="*/ 1621326 w 3781722"/>
                <a:gd name="connsiteY10" fmla="*/ 170822 h 3652575"/>
                <a:gd name="connsiteX11" fmla="*/ 1676592 w 3781722"/>
                <a:gd name="connsiteY11" fmla="*/ 130628 h 3652575"/>
                <a:gd name="connsiteX12" fmla="*/ 1741907 w 3781722"/>
                <a:gd name="connsiteY12" fmla="*/ 130628 h 3652575"/>
                <a:gd name="connsiteX13" fmla="*/ 1797173 w 3781722"/>
                <a:gd name="connsiteY13" fmla="*/ 90435 h 3652575"/>
                <a:gd name="connsiteX14" fmla="*/ 1812245 w 3781722"/>
                <a:gd name="connsiteY14" fmla="*/ 40193 h 3652575"/>
                <a:gd name="connsiteX15" fmla="*/ 1822293 w 3781722"/>
                <a:gd name="connsiteY15" fmla="*/ 15072 h 3652575"/>
                <a:gd name="connsiteX16" fmla="*/ 1857463 w 3781722"/>
                <a:gd name="connsiteY16" fmla="*/ 40193 h 3652575"/>
                <a:gd name="connsiteX17" fmla="*/ 1892632 w 3781722"/>
                <a:gd name="connsiteY17" fmla="*/ 90435 h 3652575"/>
                <a:gd name="connsiteX18" fmla="*/ 1897656 w 3781722"/>
                <a:gd name="connsiteY18" fmla="*/ 140676 h 3652575"/>
                <a:gd name="connsiteX19" fmla="*/ 1897656 w 3781722"/>
                <a:gd name="connsiteY19" fmla="*/ 195942 h 3652575"/>
                <a:gd name="connsiteX20" fmla="*/ 1947898 w 3781722"/>
                <a:gd name="connsiteY20" fmla="*/ 256232 h 3652575"/>
                <a:gd name="connsiteX21" fmla="*/ 1962970 w 3781722"/>
                <a:gd name="connsiteY21" fmla="*/ 296426 h 3652575"/>
                <a:gd name="connsiteX22" fmla="*/ 1998140 w 3781722"/>
                <a:gd name="connsiteY22" fmla="*/ 361740 h 3652575"/>
                <a:gd name="connsiteX23" fmla="*/ 2048381 w 3781722"/>
                <a:gd name="connsiteY23" fmla="*/ 417006 h 3652575"/>
                <a:gd name="connsiteX24" fmla="*/ 2113696 w 3781722"/>
                <a:gd name="connsiteY24" fmla="*/ 447151 h 3652575"/>
                <a:gd name="connsiteX25" fmla="*/ 2148865 w 3781722"/>
                <a:gd name="connsiteY25" fmla="*/ 477296 h 3652575"/>
                <a:gd name="connsiteX26" fmla="*/ 2229252 w 3781722"/>
                <a:gd name="connsiteY26" fmla="*/ 582804 h 3652575"/>
                <a:gd name="connsiteX27" fmla="*/ 2324711 w 3781722"/>
                <a:gd name="connsiteY27" fmla="*/ 733529 h 3652575"/>
                <a:gd name="connsiteX28" fmla="*/ 2410122 w 3781722"/>
                <a:gd name="connsiteY28" fmla="*/ 823964 h 3652575"/>
                <a:gd name="connsiteX29" fmla="*/ 2480460 w 3781722"/>
                <a:gd name="connsiteY29" fmla="*/ 899327 h 3652575"/>
                <a:gd name="connsiteX30" fmla="*/ 2490509 w 3781722"/>
                <a:gd name="connsiteY30" fmla="*/ 969665 h 3652575"/>
                <a:gd name="connsiteX31" fmla="*/ 2525678 w 3781722"/>
                <a:gd name="connsiteY31" fmla="*/ 1055076 h 3652575"/>
                <a:gd name="connsiteX32" fmla="*/ 2570896 w 3781722"/>
                <a:gd name="connsiteY32" fmla="*/ 1125415 h 3652575"/>
                <a:gd name="connsiteX33" fmla="*/ 2616113 w 3781722"/>
                <a:gd name="connsiteY33" fmla="*/ 1185705 h 3652575"/>
                <a:gd name="connsiteX34" fmla="*/ 2661331 w 3781722"/>
                <a:gd name="connsiteY34" fmla="*/ 1220874 h 3652575"/>
                <a:gd name="connsiteX35" fmla="*/ 2701524 w 3781722"/>
                <a:gd name="connsiteY35" fmla="*/ 1286189 h 3652575"/>
                <a:gd name="connsiteX36" fmla="*/ 2751766 w 3781722"/>
                <a:gd name="connsiteY36" fmla="*/ 1316334 h 3652575"/>
                <a:gd name="connsiteX37" fmla="*/ 2807032 w 3781722"/>
                <a:gd name="connsiteY37" fmla="*/ 1376624 h 3652575"/>
                <a:gd name="connsiteX38" fmla="*/ 2857274 w 3781722"/>
                <a:gd name="connsiteY38" fmla="*/ 1416817 h 3652575"/>
                <a:gd name="connsiteX39" fmla="*/ 2917564 w 3781722"/>
                <a:gd name="connsiteY39" fmla="*/ 1512276 h 3652575"/>
                <a:gd name="connsiteX40" fmla="*/ 2977854 w 3781722"/>
                <a:gd name="connsiteY40" fmla="*/ 1627832 h 3652575"/>
                <a:gd name="connsiteX41" fmla="*/ 3007999 w 3781722"/>
                <a:gd name="connsiteY41" fmla="*/ 1728316 h 3652575"/>
                <a:gd name="connsiteX42" fmla="*/ 3063265 w 3781722"/>
                <a:gd name="connsiteY42" fmla="*/ 1788606 h 3652575"/>
                <a:gd name="connsiteX43" fmla="*/ 3093410 w 3781722"/>
                <a:gd name="connsiteY43" fmla="*/ 1949380 h 3652575"/>
                <a:gd name="connsiteX44" fmla="*/ 3249159 w 3781722"/>
                <a:gd name="connsiteY44" fmla="*/ 2110153 h 3652575"/>
                <a:gd name="connsiteX45" fmla="*/ 3339595 w 3781722"/>
                <a:gd name="connsiteY45" fmla="*/ 2230734 h 3652575"/>
                <a:gd name="connsiteX46" fmla="*/ 3369740 w 3781722"/>
                <a:gd name="connsiteY46" fmla="*/ 2346290 h 3652575"/>
                <a:gd name="connsiteX47" fmla="*/ 3465199 w 3781722"/>
                <a:gd name="connsiteY47" fmla="*/ 2461846 h 3652575"/>
                <a:gd name="connsiteX48" fmla="*/ 3495344 w 3781722"/>
                <a:gd name="connsiteY48" fmla="*/ 2532184 h 3652575"/>
                <a:gd name="connsiteX49" fmla="*/ 3545586 w 3781722"/>
                <a:gd name="connsiteY49" fmla="*/ 2627643 h 3652575"/>
                <a:gd name="connsiteX50" fmla="*/ 3595827 w 3781722"/>
                <a:gd name="connsiteY50" fmla="*/ 2677885 h 3652575"/>
                <a:gd name="connsiteX51" fmla="*/ 3656118 w 3781722"/>
                <a:gd name="connsiteY51" fmla="*/ 2763296 h 3652575"/>
                <a:gd name="connsiteX52" fmla="*/ 3691287 w 3781722"/>
                <a:gd name="connsiteY52" fmla="*/ 2868804 h 3652575"/>
                <a:gd name="connsiteX53" fmla="*/ 3756601 w 3781722"/>
                <a:gd name="connsiteY53" fmla="*/ 2994408 h 3652575"/>
                <a:gd name="connsiteX54" fmla="*/ 3771674 w 3781722"/>
                <a:gd name="connsiteY54" fmla="*/ 3069771 h 3652575"/>
                <a:gd name="connsiteX55" fmla="*/ 3781722 w 3781722"/>
                <a:gd name="connsiteY55" fmla="*/ 3195375 h 3652575"/>
                <a:gd name="connsiteX56" fmla="*/ 3741529 w 3781722"/>
                <a:gd name="connsiteY56" fmla="*/ 3225520 h 3652575"/>
                <a:gd name="connsiteX57" fmla="*/ 3701335 w 3781722"/>
                <a:gd name="connsiteY57" fmla="*/ 3260690 h 3652575"/>
                <a:gd name="connsiteX58" fmla="*/ 3666166 w 3781722"/>
                <a:gd name="connsiteY58" fmla="*/ 3326004 h 3652575"/>
                <a:gd name="connsiteX59" fmla="*/ 3646069 w 3781722"/>
                <a:gd name="connsiteY59" fmla="*/ 3386294 h 3652575"/>
                <a:gd name="connsiteX60" fmla="*/ 3605876 w 3781722"/>
                <a:gd name="connsiteY60" fmla="*/ 3451608 h 3652575"/>
                <a:gd name="connsiteX61" fmla="*/ 3530513 w 3781722"/>
                <a:gd name="connsiteY61" fmla="*/ 3486778 h 3652575"/>
                <a:gd name="connsiteX62" fmla="*/ 3450126 w 3781722"/>
                <a:gd name="connsiteY62" fmla="*/ 3537019 h 3652575"/>
                <a:gd name="connsiteX63" fmla="*/ 3234087 w 3781722"/>
                <a:gd name="connsiteY63" fmla="*/ 3612382 h 3652575"/>
                <a:gd name="connsiteX64" fmla="*/ 3123555 w 3781722"/>
                <a:gd name="connsiteY64" fmla="*/ 3632479 h 3652575"/>
                <a:gd name="connsiteX65" fmla="*/ 2902491 w 3781722"/>
                <a:gd name="connsiteY65" fmla="*/ 3647551 h 3652575"/>
                <a:gd name="connsiteX66" fmla="*/ 2681427 w 3781722"/>
                <a:gd name="connsiteY66" fmla="*/ 3647551 h 3652575"/>
                <a:gd name="connsiteX67" fmla="*/ 2530702 w 3781722"/>
                <a:gd name="connsiteY67" fmla="*/ 3652575 h 3652575"/>
                <a:gd name="connsiteX68" fmla="*/ 2279493 w 3781722"/>
                <a:gd name="connsiteY68" fmla="*/ 3652575 h 3652575"/>
                <a:gd name="connsiteX69" fmla="*/ 2103647 w 3781722"/>
                <a:gd name="connsiteY69" fmla="*/ 3652575 h 3652575"/>
                <a:gd name="connsiteX70" fmla="*/ 1922777 w 3781722"/>
                <a:gd name="connsiteY70" fmla="*/ 3642527 h 3652575"/>
                <a:gd name="connsiteX71" fmla="*/ 1782100 w 3781722"/>
                <a:gd name="connsiteY71" fmla="*/ 3632479 h 3652575"/>
                <a:gd name="connsiteX72" fmla="*/ 1701713 w 3781722"/>
                <a:gd name="connsiteY72" fmla="*/ 3572189 h 3652575"/>
                <a:gd name="connsiteX73" fmla="*/ 1641423 w 3781722"/>
                <a:gd name="connsiteY73" fmla="*/ 3511898 h 3652575"/>
                <a:gd name="connsiteX74" fmla="*/ 1571085 w 3781722"/>
                <a:gd name="connsiteY74" fmla="*/ 3486778 h 3652575"/>
                <a:gd name="connsiteX75" fmla="*/ 1490698 w 3781722"/>
                <a:gd name="connsiteY75" fmla="*/ 3436536 h 3652575"/>
                <a:gd name="connsiteX76" fmla="*/ 1440456 w 3781722"/>
                <a:gd name="connsiteY76" fmla="*/ 3386294 h 3652575"/>
                <a:gd name="connsiteX77" fmla="*/ 1405287 w 3781722"/>
                <a:gd name="connsiteY77" fmla="*/ 3320980 h 3652575"/>
                <a:gd name="connsiteX78" fmla="*/ 1370118 w 3781722"/>
                <a:gd name="connsiteY78" fmla="*/ 3260690 h 3652575"/>
                <a:gd name="connsiteX79" fmla="*/ 1319876 w 3781722"/>
                <a:gd name="connsiteY79" fmla="*/ 3245617 h 3652575"/>
                <a:gd name="connsiteX80" fmla="*/ 1360069 w 3781722"/>
                <a:gd name="connsiteY80" fmla="*/ 3165230 h 3652575"/>
                <a:gd name="connsiteX81" fmla="*/ 1435432 w 3781722"/>
                <a:gd name="connsiteY81" fmla="*/ 3145134 h 3652575"/>
                <a:gd name="connsiteX82" fmla="*/ 1505770 w 3781722"/>
                <a:gd name="connsiteY82" fmla="*/ 3064747 h 3652575"/>
                <a:gd name="connsiteX83" fmla="*/ 1540940 w 3781722"/>
                <a:gd name="connsiteY83" fmla="*/ 2989384 h 3652575"/>
                <a:gd name="connsiteX84" fmla="*/ 1616302 w 3781722"/>
                <a:gd name="connsiteY84" fmla="*/ 2954215 h 3652575"/>
                <a:gd name="connsiteX85" fmla="*/ 1671568 w 3781722"/>
                <a:gd name="connsiteY85" fmla="*/ 2924070 h 3652575"/>
                <a:gd name="connsiteX86" fmla="*/ 1706737 w 3781722"/>
                <a:gd name="connsiteY86" fmla="*/ 2873828 h 3652575"/>
                <a:gd name="connsiteX87" fmla="*/ 1746931 w 3781722"/>
                <a:gd name="connsiteY87" fmla="*/ 2818562 h 3652575"/>
                <a:gd name="connsiteX88" fmla="*/ 1717032 w 3781722"/>
                <a:gd name="connsiteY88" fmla="*/ 2740646 h 3652575"/>
                <a:gd name="connsiteX89" fmla="*/ 1613724 w 3781722"/>
                <a:gd name="connsiteY89" fmla="*/ 2619904 h 3652575"/>
                <a:gd name="connsiteX90" fmla="*/ 1537928 w 3781722"/>
                <a:gd name="connsiteY90" fmla="*/ 2473360 h 3652575"/>
                <a:gd name="connsiteX91" fmla="*/ 1387991 w 3781722"/>
                <a:gd name="connsiteY91" fmla="*/ 2344807 h 3652575"/>
                <a:gd name="connsiteX92" fmla="*/ 1365670 w 3781722"/>
                <a:gd name="connsiteY92" fmla="*/ 2309391 h 3652575"/>
                <a:gd name="connsiteX93" fmla="*/ 1283388 w 3781722"/>
                <a:gd name="connsiteY93" fmla="*/ 2224309 h 3652575"/>
                <a:gd name="connsiteX94" fmla="*/ 1216016 w 3781722"/>
                <a:gd name="connsiteY94" fmla="*/ 2148370 h 3652575"/>
                <a:gd name="connsiteX95" fmla="*/ 1166021 w 3781722"/>
                <a:gd name="connsiteY95" fmla="*/ 2057935 h 3652575"/>
                <a:gd name="connsiteX96" fmla="*/ 1203414 w 3781722"/>
                <a:gd name="connsiteY96" fmla="*/ 1872535 h 3652575"/>
                <a:gd name="connsiteX97" fmla="*/ 1243360 w 3781722"/>
                <a:gd name="connsiteY97" fmla="*/ 1817021 h 3652575"/>
                <a:gd name="connsiteX98" fmla="*/ 1183317 w 3781722"/>
                <a:gd name="connsiteY98" fmla="*/ 1711761 h 3652575"/>
                <a:gd name="connsiteX99" fmla="*/ 1168244 w 3781722"/>
                <a:gd name="connsiteY99" fmla="*/ 1618855 h 3652575"/>
                <a:gd name="connsiteX100" fmla="*/ 1130522 w 3781722"/>
                <a:gd name="connsiteY100" fmla="*/ 1525455 h 3652575"/>
                <a:gd name="connsiteX101" fmla="*/ 1137770 w 3781722"/>
                <a:gd name="connsiteY101" fmla="*/ 1442432 h 3652575"/>
                <a:gd name="connsiteX102" fmla="*/ 1107707 w 3781722"/>
                <a:gd name="connsiteY102" fmla="*/ 1364516 h 3652575"/>
                <a:gd name="connsiteX103" fmla="*/ 1080198 w 3781722"/>
                <a:gd name="connsiteY103" fmla="*/ 1234134 h 3652575"/>
                <a:gd name="connsiteX104" fmla="*/ 1069819 w 3781722"/>
                <a:gd name="connsiteY104" fmla="*/ 1146088 h 3652575"/>
                <a:gd name="connsiteX105" fmla="*/ 1012083 w 3781722"/>
                <a:gd name="connsiteY105" fmla="*/ 1030532 h 3652575"/>
                <a:gd name="connsiteX106" fmla="*/ 1064301 w 3781722"/>
                <a:gd name="connsiteY106" fmla="*/ 912670 h 3652575"/>
                <a:gd name="connsiteX107" fmla="*/ 1026332 w 3781722"/>
                <a:gd name="connsiteY107" fmla="*/ 772323 h 3652575"/>
                <a:gd name="connsiteX108" fmla="*/ 933756 w 3781722"/>
                <a:gd name="connsiteY108" fmla="*/ 619538 h 3652575"/>
                <a:gd name="connsiteX109" fmla="*/ 778665 w 3781722"/>
                <a:gd name="connsiteY109" fmla="*/ 529103 h 3652575"/>
                <a:gd name="connsiteX110" fmla="*/ 576215 w 3781722"/>
                <a:gd name="connsiteY110" fmla="*/ 466177 h 3652575"/>
                <a:gd name="connsiteX111" fmla="*/ 401028 w 3781722"/>
                <a:gd name="connsiteY111" fmla="*/ 415770 h 3652575"/>
                <a:gd name="connsiteX112" fmla="*/ 273036 w 3781722"/>
                <a:gd name="connsiteY112" fmla="*/ 377966 h 3652575"/>
                <a:gd name="connsiteX113" fmla="*/ 177740 w 3781722"/>
                <a:gd name="connsiteY113" fmla="*/ 370389 h 3652575"/>
                <a:gd name="connsiteX114" fmla="*/ 125110 w 3781722"/>
                <a:gd name="connsiteY114" fmla="*/ 312651 h 3652575"/>
                <a:gd name="connsiteX115" fmla="*/ 0 w 3781722"/>
                <a:gd name="connsiteY115" fmla="*/ 254997 h 3652575"/>
                <a:gd name="connsiteX116" fmla="*/ 1139006 w 3781722"/>
                <a:gd name="connsiteY116" fmla="*/ 427054 h 3652575"/>
                <a:gd name="connsiteX117" fmla="*/ 1123933 w 3781722"/>
                <a:gd name="connsiteY117" fmla="*/ 391885 h 3652575"/>
                <a:gd name="connsiteX118" fmla="*/ 1113885 w 3781722"/>
                <a:gd name="connsiteY118" fmla="*/ 376813 h 3652575"/>
                <a:gd name="connsiteX119" fmla="*/ 1043546 w 3781722"/>
                <a:gd name="connsiteY119" fmla="*/ 306474 h 3652575"/>
                <a:gd name="connsiteX120" fmla="*/ 993304 w 3781722"/>
                <a:gd name="connsiteY120" fmla="*/ 251208 h 3652575"/>
                <a:gd name="connsiteX121" fmla="*/ 958135 w 3781722"/>
                <a:gd name="connsiteY121" fmla="*/ 205991 h 3652575"/>
                <a:gd name="connsiteX122" fmla="*/ 943063 w 3781722"/>
                <a:gd name="connsiteY122" fmla="*/ 130628 h 3652575"/>
                <a:gd name="connsiteX123" fmla="*/ 927990 w 3781722"/>
                <a:gd name="connsiteY123" fmla="*/ 65314 h 3652575"/>
                <a:gd name="connsiteX124" fmla="*/ 953111 w 3781722"/>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1261809 w 3904525"/>
                <a:gd name="connsiteY116" fmla="*/ 427054 h 3652575"/>
                <a:gd name="connsiteX117" fmla="*/ 1246736 w 3904525"/>
                <a:gd name="connsiteY117" fmla="*/ 391885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1261809 w 3904525"/>
                <a:gd name="connsiteY116" fmla="*/ 427054 h 3652575"/>
                <a:gd name="connsiteX117" fmla="*/ 47523 w 3904525"/>
                <a:gd name="connsiteY117" fmla="*/ 197013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85081 w 3904525"/>
                <a:gd name="connsiteY116" fmla="*/ 217192 h 3652575"/>
                <a:gd name="connsiteX117" fmla="*/ 47523 w 3904525"/>
                <a:gd name="connsiteY117" fmla="*/ 197013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189001 w 4017612"/>
                <a:gd name="connsiteY0" fmla="*/ 0 h 3652575"/>
                <a:gd name="connsiteX1" fmla="*/ 1229194 w 4017612"/>
                <a:gd name="connsiteY1" fmla="*/ 70338 h 3652575"/>
                <a:gd name="connsiteX2" fmla="*/ 1264364 w 4017612"/>
                <a:gd name="connsiteY2" fmla="*/ 110531 h 3652575"/>
                <a:gd name="connsiteX3" fmla="*/ 1279436 w 4017612"/>
                <a:gd name="connsiteY3" fmla="*/ 135652 h 3652575"/>
                <a:gd name="connsiteX4" fmla="*/ 1319630 w 4017612"/>
                <a:gd name="connsiteY4" fmla="*/ 140676 h 3652575"/>
                <a:gd name="connsiteX5" fmla="*/ 1405041 w 4017612"/>
                <a:gd name="connsiteY5" fmla="*/ 160773 h 3652575"/>
                <a:gd name="connsiteX6" fmla="*/ 1460306 w 4017612"/>
                <a:gd name="connsiteY6" fmla="*/ 170822 h 3652575"/>
                <a:gd name="connsiteX7" fmla="*/ 1530645 w 4017612"/>
                <a:gd name="connsiteY7" fmla="*/ 160773 h 3652575"/>
                <a:gd name="connsiteX8" fmla="*/ 1646201 w 4017612"/>
                <a:gd name="connsiteY8" fmla="*/ 185894 h 3652575"/>
                <a:gd name="connsiteX9" fmla="*/ 1746685 w 4017612"/>
                <a:gd name="connsiteY9" fmla="*/ 175846 h 3652575"/>
                <a:gd name="connsiteX10" fmla="*/ 1857216 w 4017612"/>
                <a:gd name="connsiteY10" fmla="*/ 170822 h 3652575"/>
                <a:gd name="connsiteX11" fmla="*/ 1912482 w 4017612"/>
                <a:gd name="connsiteY11" fmla="*/ 130628 h 3652575"/>
                <a:gd name="connsiteX12" fmla="*/ 1977797 w 4017612"/>
                <a:gd name="connsiteY12" fmla="*/ 130628 h 3652575"/>
                <a:gd name="connsiteX13" fmla="*/ 2033063 w 4017612"/>
                <a:gd name="connsiteY13" fmla="*/ 90435 h 3652575"/>
                <a:gd name="connsiteX14" fmla="*/ 2048135 w 4017612"/>
                <a:gd name="connsiteY14" fmla="*/ 40193 h 3652575"/>
                <a:gd name="connsiteX15" fmla="*/ 2058183 w 4017612"/>
                <a:gd name="connsiteY15" fmla="*/ 15072 h 3652575"/>
                <a:gd name="connsiteX16" fmla="*/ 2093353 w 4017612"/>
                <a:gd name="connsiteY16" fmla="*/ 40193 h 3652575"/>
                <a:gd name="connsiteX17" fmla="*/ 2128522 w 4017612"/>
                <a:gd name="connsiteY17" fmla="*/ 90435 h 3652575"/>
                <a:gd name="connsiteX18" fmla="*/ 2133546 w 4017612"/>
                <a:gd name="connsiteY18" fmla="*/ 140676 h 3652575"/>
                <a:gd name="connsiteX19" fmla="*/ 2133546 w 4017612"/>
                <a:gd name="connsiteY19" fmla="*/ 195942 h 3652575"/>
                <a:gd name="connsiteX20" fmla="*/ 2183788 w 4017612"/>
                <a:gd name="connsiteY20" fmla="*/ 256232 h 3652575"/>
                <a:gd name="connsiteX21" fmla="*/ 2198860 w 4017612"/>
                <a:gd name="connsiteY21" fmla="*/ 296426 h 3652575"/>
                <a:gd name="connsiteX22" fmla="*/ 2234030 w 4017612"/>
                <a:gd name="connsiteY22" fmla="*/ 361740 h 3652575"/>
                <a:gd name="connsiteX23" fmla="*/ 2284271 w 4017612"/>
                <a:gd name="connsiteY23" fmla="*/ 417006 h 3652575"/>
                <a:gd name="connsiteX24" fmla="*/ 2349586 w 4017612"/>
                <a:gd name="connsiteY24" fmla="*/ 447151 h 3652575"/>
                <a:gd name="connsiteX25" fmla="*/ 2384755 w 4017612"/>
                <a:gd name="connsiteY25" fmla="*/ 477296 h 3652575"/>
                <a:gd name="connsiteX26" fmla="*/ 2465142 w 4017612"/>
                <a:gd name="connsiteY26" fmla="*/ 582804 h 3652575"/>
                <a:gd name="connsiteX27" fmla="*/ 2560601 w 4017612"/>
                <a:gd name="connsiteY27" fmla="*/ 733529 h 3652575"/>
                <a:gd name="connsiteX28" fmla="*/ 2646012 w 4017612"/>
                <a:gd name="connsiteY28" fmla="*/ 823964 h 3652575"/>
                <a:gd name="connsiteX29" fmla="*/ 2716350 w 4017612"/>
                <a:gd name="connsiteY29" fmla="*/ 899327 h 3652575"/>
                <a:gd name="connsiteX30" fmla="*/ 2726399 w 4017612"/>
                <a:gd name="connsiteY30" fmla="*/ 969665 h 3652575"/>
                <a:gd name="connsiteX31" fmla="*/ 2761568 w 4017612"/>
                <a:gd name="connsiteY31" fmla="*/ 1055076 h 3652575"/>
                <a:gd name="connsiteX32" fmla="*/ 2806786 w 4017612"/>
                <a:gd name="connsiteY32" fmla="*/ 1125415 h 3652575"/>
                <a:gd name="connsiteX33" fmla="*/ 2852003 w 4017612"/>
                <a:gd name="connsiteY33" fmla="*/ 1185705 h 3652575"/>
                <a:gd name="connsiteX34" fmla="*/ 2897221 w 4017612"/>
                <a:gd name="connsiteY34" fmla="*/ 1220874 h 3652575"/>
                <a:gd name="connsiteX35" fmla="*/ 2937414 w 4017612"/>
                <a:gd name="connsiteY35" fmla="*/ 1286189 h 3652575"/>
                <a:gd name="connsiteX36" fmla="*/ 2987656 w 4017612"/>
                <a:gd name="connsiteY36" fmla="*/ 1316334 h 3652575"/>
                <a:gd name="connsiteX37" fmla="*/ 3042922 w 4017612"/>
                <a:gd name="connsiteY37" fmla="*/ 1376624 h 3652575"/>
                <a:gd name="connsiteX38" fmla="*/ 3093164 w 4017612"/>
                <a:gd name="connsiteY38" fmla="*/ 1416817 h 3652575"/>
                <a:gd name="connsiteX39" fmla="*/ 3153454 w 4017612"/>
                <a:gd name="connsiteY39" fmla="*/ 1512276 h 3652575"/>
                <a:gd name="connsiteX40" fmla="*/ 3213744 w 4017612"/>
                <a:gd name="connsiteY40" fmla="*/ 1627832 h 3652575"/>
                <a:gd name="connsiteX41" fmla="*/ 3243889 w 4017612"/>
                <a:gd name="connsiteY41" fmla="*/ 1728316 h 3652575"/>
                <a:gd name="connsiteX42" fmla="*/ 3299155 w 4017612"/>
                <a:gd name="connsiteY42" fmla="*/ 1788606 h 3652575"/>
                <a:gd name="connsiteX43" fmla="*/ 3329300 w 4017612"/>
                <a:gd name="connsiteY43" fmla="*/ 1949380 h 3652575"/>
                <a:gd name="connsiteX44" fmla="*/ 3485049 w 4017612"/>
                <a:gd name="connsiteY44" fmla="*/ 2110153 h 3652575"/>
                <a:gd name="connsiteX45" fmla="*/ 3575485 w 4017612"/>
                <a:gd name="connsiteY45" fmla="*/ 2230734 h 3652575"/>
                <a:gd name="connsiteX46" fmla="*/ 3605630 w 4017612"/>
                <a:gd name="connsiteY46" fmla="*/ 2346290 h 3652575"/>
                <a:gd name="connsiteX47" fmla="*/ 3701089 w 4017612"/>
                <a:gd name="connsiteY47" fmla="*/ 2461846 h 3652575"/>
                <a:gd name="connsiteX48" fmla="*/ 3731234 w 4017612"/>
                <a:gd name="connsiteY48" fmla="*/ 2532184 h 3652575"/>
                <a:gd name="connsiteX49" fmla="*/ 3781476 w 4017612"/>
                <a:gd name="connsiteY49" fmla="*/ 2627643 h 3652575"/>
                <a:gd name="connsiteX50" fmla="*/ 3831717 w 4017612"/>
                <a:gd name="connsiteY50" fmla="*/ 2677885 h 3652575"/>
                <a:gd name="connsiteX51" fmla="*/ 3892008 w 4017612"/>
                <a:gd name="connsiteY51" fmla="*/ 2763296 h 3652575"/>
                <a:gd name="connsiteX52" fmla="*/ 3927177 w 4017612"/>
                <a:gd name="connsiteY52" fmla="*/ 2868804 h 3652575"/>
                <a:gd name="connsiteX53" fmla="*/ 3992491 w 4017612"/>
                <a:gd name="connsiteY53" fmla="*/ 2994408 h 3652575"/>
                <a:gd name="connsiteX54" fmla="*/ 4007564 w 4017612"/>
                <a:gd name="connsiteY54" fmla="*/ 3069771 h 3652575"/>
                <a:gd name="connsiteX55" fmla="*/ 4017612 w 4017612"/>
                <a:gd name="connsiteY55" fmla="*/ 3195375 h 3652575"/>
                <a:gd name="connsiteX56" fmla="*/ 3977419 w 4017612"/>
                <a:gd name="connsiteY56" fmla="*/ 3225520 h 3652575"/>
                <a:gd name="connsiteX57" fmla="*/ 3937225 w 4017612"/>
                <a:gd name="connsiteY57" fmla="*/ 3260690 h 3652575"/>
                <a:gd name="connsiteX58" fmla="*/ 3902056 w 4017612"/>
                <a:gd name="connsiteY58" fmla="*/ 3326004 h 3652575"/>
                <a:gd name="connsiteX59" fmla="*/ 3881959 w 4017612"/>
                <a:gd name="connsiteY59" fmla="*/ 3386294 h 3652575"/>
                <a:gd name="connsiteX60" fmla="*/ 3841766 w 4017612"/>
                <a:gd name="connsiteY60" fmla="*/ 3451608 h 3652575"/>
                <a:gd name="connsiteX61" fmla="*/ 3766403 w 4017612"/>
                <a:gd name="connsiteY61" fmla="*/ 3486778 h 3652575"/>
                <a:gd name="connsiteX62" fmla="*/ 3686016 w 4017612"/>
                <a:gd name="connsiteY62" fmla="*/ 3537019 h 3652575"/>
                <a:gd name="connsiteX63" fmla="*/ 3469977 w 4017612"/>
                <a:gd name="connsiteY63" fmla="*/ 3612382 h 3652575"/>
                <a:gd name="connsiteX64" fmla="*/ 3359445 w 4017612"/>
                <a:gd name="connsiteY64" fmla="*/ 3632479 h 3652575"/>
                <a:gd name="connsiteX65" fmla="*/ 3138381 w 4017612"/>
                <a:gd name="connsiteY65" fmla="*/ 3647551 h 3652575"/>
                <a:gd name="connsiteX66" fmla="*/ 2917317 w 4017612"/>
                <a:gd name="connsiteY66" fmla="*/ 3647551 h 3652575"/>
                <a:gd name="connsiteX67" fmla="*/ 2766592 w 4017612"/>
                <a:gd name="connsiteY67" fmla="*/ 3652575 h 3652575"/>
                <a:gd name="connsiteX68" fmla="*/ 2515383 w 4017612"/>
                <a:gd name="connsiteY68" fmla="*/ 3652575 h 3652575"/>
                <a:gd name="connsiteX69" fmla="*/ 2339537 w 4017612"/>
                <a:gd name="connsiteY69" fmla="*/ 3652575 h 3652575"/>
                <a:gd name="connsiteX70" fmla="*/ 2158667 w 4017612"/>
                <a:gd name="connsiteY70" fmla="*/ 3642527 h 3652575"/>
                <a:gd name="connsiteX71" fmla="*/ 2017990 w 4017612"/>
                <a:gd name="connsiteY71" fmla="*/ 3632479 h 3652575"/>
                <a:gd name="connsiteX72" fmla="*/ 1937603 w 4017612"/>
                <a:gd name="connsiteY72" fmla="*/ 3572189 h 3652575"/>
                <a:gd name="connsiteX73" fmla="*/ 1877313 w 4017612"/>
                <a:gd name="connsiteY73" fmla="*/ 3511898 h 3652575"/>
                <a:gd name="connsiteX74" fmla="*/ 1806975 w 4017612"/>
                <a:gd name="connsiteY74" fmla="*/ 3486778 h 3652575"/>
                <a:gd name="connsiteX75" fmla="*/ 1726588 w 4017612"/>
                <a:gd name="connsiteY75" fmla="*/ 3436536 h 3652575"/>
                <a:gd name="connsiteX76" fmla="*/ 1676346 w 4017612"/>
                <a:gd name="connsiteY76" fmla="*/ 3386294 h 3652575"/>
                <a:gd name="connsiteX77" fmla="*/ 1641177 w 4017612"/>
                <a:gd name="connsiteY77" fmla="*/ 3320980 h 3652575"/>
                <a:gd name="connsiteX78" fmla="*/ 1606008 w 4017612"/>
                <a:gd name="connsiteY78" fmla="*/ 3260690 h 3652575"/>
                <a:gd name="connsiteX79" fmla="*/ 1555766 w 4017612"/>
                <a:gd name="connsiteY79" fmla="*/ 3245617 h 3652575"/>
                <a:gd name="connsiteX80" fmla="*/ 1595959 w 4017612"/>
                <a:gd name="connsiteY80" fmla="*/ 3165230 h 3652575"/>
                <a:gd name="connsiteX81" fmla="*/ 1671322 w 4017612"/>
                <a:gd name="connsiteY81" fmla="*/ 3145134 h 3652575"/>
                <a:gd name="connsiteX82" fmla="*/ 1741660 w 4017612"/>
                <a:gd name="connsiteY82" fmla="*/ 3064747 h 3652575"/>
                <a:gd name="connsiteX83" fmla="*/ 1776830 w 4017612"/>
                <a:gd name="connsiteY83" fmla="*/ 2989384 h 3652575"/>
                <a:gd name="connsiteX84" fmla="*/ 1852192 w 4017612"/>
                <a:gd name="connsiteY84" fmla="*/ 2954215 h 3652575"/>
                <a:gd name="connsiteX85" fmla="*/ 1907458 w 4017612"/>
                <a:gd name="connsiteY85" fmla="*/ 2924070 h 3652575"/>
                <a:gd name="connsiteX86" fmla="*/ 1942627 w 4017612"/>
                <a:gd name="connsiteY86" fmla="*/ 2873828 h 3652575"/>
                <a:gd name="connsiteX87" fmla="*/ 1982821 w 4017612"/>
                <a:gd name="connsiteY87" fmla="*/ 2818562 h 3652575"/>
                <a:gd name="connsiteX88" fmla="*/ 1952922 w 4017612"/>
                <a:gd name="connsiteY88" fmla="*/ 2740646 h 3652575"/>
                <a:gd name="connsiteX89" fmla="*/ 1849614 w 4017612"/>
                <a:gd name="connsiteY89" fmla="*/ 2619904 h 3652575"/>
                <a:gd name="connsiteX90" fmla="*/ 1773818 w 4017612"/>
                <a:gd name="connsiteY90" fmla="*/ 2473360 h 3652575"/>
                <a:gd name="connsiteX91" fmla="*/ 1623881 w 4017612"/>
                <a:gd name="connsiteY91" fmla="*/ 2344807 h 3652575"/>
                <a:gd name="connsiteX92" fmla="*/ 1601560 w 4017612"/>
                <a:gd name="connsiteY92" fmla="*/ 2309391 h 3652575"/>
                <a:gd name="connsiteX93" fmla="*/ 1519278 w 4017612"/>
                <a:gd name="connsiteY93" fmla="*/ 2224309 h 3652575"/>
                <a:gd name="connsiteX94" fmla="*/ 1451906 w 4017612"/>
                <a:gd name="connsiteY94" fmla="*/ 2148370 h 3652575"/>
                <a:gd name="connsiteX95" fmla="*/ 1401911 w 4017612"/>
                <a:gd name="connsiteY95" fmla="*/ 2057935 h 3652575"/>
                <a:gd name="connsiteX96" fmla="*/ 1439304 w 4017612"/>
                <a:gd name="connsiteY96" fmla="*/ 1872535 h 3652575"/>
                <a:gd name="connsiteX97" fmla="*/ 1479250 w 4017612"/>
                <a:gd name="connsiteY97" fmla="*/ 1817021 h 3652575"/>
                <a:gd name="connsiteX98" fmla="*/ 1419207 w 4017612"/>
                <a:gd name="connsiteY98" fmla="*/ 1711761 h 3652575"/>
                <a:gd name="connsiteX99" fmla="*/ 1404134 w 4017612"/>
                <a:gd name="connsiteY99" fmla="*/ 1618855 h 3652575"/>
                <a:gd name="connsiteX100" fmla="*/ 1366412 w 4017612"/>
                <a:gd name="connsiteY100" fmla="*/ 1525455 h 3652575"/>
                <a:gd name="connsiteX101" fmla="*/ 1373660 w 4017612"/>
                <a:gd name="connsiteY101" fmla="*/ 1442432 h 3652575"/>
                <a:gd name="connsiteX102" fmla="*/ 1343597 w 4017612"/>
                <a:gd name="connsiteY102" fmla="*/ 1364516 h 3652575"/>
                <a:gd name="connsiteX103" fmla="*/ 1316088 w 4017612"/>
                <a:gd name="connsiteY103" fmla="*/ 1234134 h 3652575"/>
                <a:gd name="connsiteX104" fmla="*/ 1305709 w 4017612"/>
                <a:gd name="connsiteY104" fmla="*/ 1146088 h 3652575"/>
                <a:gd name="connsiteX105" fmla="*/ 1247973 w 4017612"/>
                <a:gd name="connsiteY105" fmla="*/ 1030532 h 3652575"/>
                <a:gd name="connsiteX106" fmla="*/ 1300191 w 4017612"/>
                <a:gd name="connsiteY106" fmla="*/ 912670 h 3652575"/>
                <a:gd name="connsiteX107" fmla="*/ 1262222 w 4017612"/>
                <a:gd name="connsiteY107" fmla="*/ 772323 h 3652575"/>
                <a:gd name="connsiteX108" fmla="*/ 1169646 w 4017612"/>
                <a:gd name="connsiteY108" fmla="*/ 619538 h 3652575"/>
                <a:gd name="connsiteX109" fmla="*/ 1014555 w 4017612"/>
                <a:gd name="connsiteY109" fmla="*/ 529103 h 3652575"/>
                <a:gd name="connsiteX110" fmla="*/ 812105 w 4017612"/>
                <a:gd name="connsiteY110" fmla="*/ 466177 h 3652575"/>
                <a:gd name="connsiteX111" fmla="*/ 636918 w 4017612"/>
                <a:gd name="connsiteY111" fmla="*/ 415770 h 3652575"/>
                <a:gd name="connsiteX112" fmla="*/ 508926 w 4017612"/>
                <a:gd name="connsiteY112" fmla="*/ 377966 h 3652575"/>
                <a:gd name="connsiteX113" fmla="*/ 413630 w 4017612"/>
                <a:gd name="connsiteY113" fmla="*/ 370389 h 3652575"/>
                <a:gd name="connsiteX114" fmla="*/ 361000 w 4017612"/>
                <a:gd name="connsiteY114" fmla="*/ 312651 h 3652575"/>
                <a:gd name="connsiteX115" fmla="*/ 235890 w 4017612"/>
                <a:gd name="connsiteY115" fmla="*/ 254997 h 3652575"/>
                <a:gd name="connsiteX116" fmla="*/ 198168 w 4017612"/>
                <a:gd name="connsiteY116" fmla="*/ 217192 h 3652575"/>
                <a:gd name="connsiteX117" fmla="*/ 160610 w 4017612"/>
                <a:gd name="connsiteY117" fmla="*/ 197013 h 3652575"/>
                <a:gd name="connsiteX118" fmla="*/ 113087 w 4017612"/>
                <a:gd name="connsiteY118" fmla="*/ 189436 h 3652575"/>
                <a:gd name="connsiteX119" fmla="*/ 1279436 w 4017612"/>
                <a:gd name="connsiteY119" fmla="*/ 306474 h 3652575"/>
                <a:gd name="connsiteX120" fmla="*/ 0 w 4017612"/>
                <a:gd name="connsiteY120" fmla="*/ 101306 h 3652575"/>
                <a:gd name="connsiteX121" fmla="*/ 1194025 w 4017612"/>
                <a:gd name="connsiteY121" fmla="*/ 205991 h 3652575"/>
                <a:gd name="connsiteX122" fmla="*/ 1178953 w 4017612"/>
                <a:gd name="connsiteY122" fmla="*/ 130628 h 3652575"/>
                <a:gd name="connsiteX123" fmla="*/ 1163880 w 4017612"/>
                <a:gd name="connsiteY123" fmla="*/ 65314 h 3652575"/>
                <a:gd name="connsiteX124" fmla="*/ 1189001 w 4017612"/>
                <a:gd name="connsiteY124" fmla="*/ 0 h 3652575"/>
                <a:gd name="connsiteX0" fmla="*/ 1189001 w 4017612"/>
                <a:gd name="connsiteY0" fmla="*/ 0 h 3652575"/>
                <a:gd name="connsiteX1" fmla="*/ 1229194 w 4017612"/>
                <a:gd name="connsiteY1" fmla="*/ 70338 h 3652575"/>
                <a:gd name="connsiteX2" fmla="*/ 1264364 w 4017612"/>
                <a:gd name="connsiteY2" fmla="*/ 110531 h 3652575"/>
                <a:gd name="connsiteX3" fmla="*/ 1279436 w 4017612"/>
                <a:gd name="connsiteY3" fmla="*/ 135652 h 3652575"/>
                <a:gd name="connsiteX4" fmla="*/ 1319630 w 4017612"/>
                <a:gd name="connsiteY4" fmla="*/ 140676 h 3652575"/>
                <a:gd name="connsiteX5" fmla="*/ 1405041 w 4017612"/>
                <a:gd name="connsiteY5" fmla="*/ 160773 h 3652575"/>
                <a:gd name="connsiteX6" fmla="*/ 1460306 w 4017612"/>
                <a:gd name="connsiteY6" fmla="*/ 170822 h 3652575"/>
                <a:gd name="connsiteX7" fmla="*/ 1530645 w 4017612"/>
                <a:gd name="connsiteY7" fmla="*/ 160773 h 3652575"/>
                <a:gd name="connsiteX8" fmla="*/ 1646201 w 4017612"/>
                <a:gd name="connsiteY8" fmla="*/ 185894 h 3652575"/>
                <a:gd name="connsiteX9" fmla="*/ 1746685 w 4017612"/>
                <a:gd name="connsiteY9" fmla="*/ 175846 h 3652575"/>
                <a:gd name="connsiteX10" fmla="*/ 1857216 w 4017612"/>
                <a:gd name="connsiteY10" fmla="*/ 170822 h 3652575"/>
                <a:gd name="connsiteX11" fmla="*/ 1912482 w 4017612"/>
                <a:gd name="connsiteY11" fmla="*/ 130628 h 3652575"/>
                <a:gd name="connsiteX12" fmla="*/ 1977797 w 4017612"/>
                <a:gd name="connsiteY12" fmla="*/ 130628 h 3652575"/>
                <a:gd name="connsiteX13" fmla="*/ 2033063 w 4017612"/>
                <a:gd name="connsiteY13" fmla="*/ 90435 h 3652575"/>
                <a:gd name="connsiteX14" fmla="*/ 2048135 w 4017612"/>
                <a:gd name="connsiteY14" fmla="*/ 40193 h 3652575"/>
                <a:gd name="connsiteX15" fmla="*/ 2058183 w 4017612"/>
                <a:gd name="connsiteY15" fmla="*/ 15072 h 3652575"/>
                <a:gd name="connsiteX16" fmla="*/ 2093353 w 4017612"/>
                <a:gd name="connsiteY16" fmla="*/ 40193 h 3652575"/>
                <a:gd name="connsiteX17" fmla="*/ 2128522 w 4017612"/>
                <a:gd name="connsiteY17" fmla="*/ 90435 h 3652575"/>
                <a:gd name="connsiteX18" fmla="*/ 2133546 w 4017612"/>
                <a:gd name="connsiteY18" fmla="*/ 140676 h 3652575"/>
                <a:gd name="connsiteX19" fmla="*/ 2133546 w 4017612"/>
                <a:gd name="connsiteY19" fmla="*/ 195942 h 3652575"/>
                <a:gd name="connsiteX20" fmla="*/ 2183788 w 4017612"/>
                <a:gd name="connsiteY20" fmla="*/ 256232 h 3652575"/>
                <a:gd name="connsiteX21" fmla="*/ 2198860 w 4017612"/>
                <a:gd name="connsiteY21" fmla="*/ 296426 h 3652575"/>
                <a:gd name="connsiteX22" fmla="*/ 2234030 w 4017612"/>
                <a:gd name="connsiteY22" fmla="*/ 361740 h 3652575"/>
                <a:gd name="connsiteX23" fmla="*/ 2284271 w 4017612"/>
                <a:gd name="connsiteY23" fmla="*/ 417006 h 3652575"/>
                <a:gd name="connsiteX24" fmla="*/ 2349586 w 4017612"/>
                <a:gd name="connsiteY24" fmla="*/ 447151 h 3652575"/>
                <a:gd name="connsiteX25" fmla="*/ 2384755 w 4017612"/>
                <a:gd name="connsiteY25" fmla="*/ 477296 h 3652575"/>
                <a:gd name="connsiteX26" fmla="*/ 2465142 w 4017612"/>
                <a:gd name="connsiteY26" fmla="*/ 582804 h 3652575"/>
                <a:gd name="connsiteX27" fmla="*/ 2560601 w 4017612"/>
                <a:gd name="connsiteY27" fmla="*/ 733529 h 3652575"/>
                <a:gd name="connsiteX28" fmla="*/ 2646012 w 4017612"/>
                <a:gd name="connsiteY28" fmla="*/ 823964 h 3652575"/>
                <a:gd name="connsiteX29" fmla="*/ 2716350 w 4017612"/>
                <a:gd name="connsiteY29" fmla="*/ 899327 h 3652575"/>
                <a:gd name="connsiteX30" fmla="*/ 2726399 w 4017612"/>
                <a:gd name="connsiteY30" fmla="*/ 969665 h 3652575"/>
                <a:gd name="connsiteX31" fmla="*/ 2761568 w 4017612"/>
                <a:gd name="connsiteY31" fmla="*/ 1055076 h 3652575"/>
                <a:gd name="connsiteX32" fmla="*/ 2806786 w 4017612"/>
                <a:gd name="connsiteY32" fmla="*/ 1125415 h 3652575"/>
                <a:gd name="connsiteX33" fmla="*/ 2852003 w 4017612"/>
                <a:gd name="connsiteY33" fmla="*/ 1185705 h 3652575"/>
                <a:gd name="connsiteX34" fmla="*/ 2897221 w 4017612"/>
                <a:gd name="connsiteY34" fmla="*/ 1220874 h 3652575"/>
                <a:gd name="connsiteX35" fmla="*/ 2937414 w 4017612"/>
                <a:gd name="connsiteY35" fmla="*/ 1286189 h 3652575"/>
                <a:gd name="connsiteX36" fmla="*/ 2987656 w 4017612"/>
                <a:gd name="connsiteY36" fmla="*/ 1316334 h 3652575"/>
                <a:gd name="connsiteX37" fmla="*/ 3042922 w 4017612"/>
                <a:gd name="connsiteY37" fmla="*/ 1376624 h 3652575"/>
                <a:gd name="connsiteX38" fmla="*/ 3093164 w 4017612"/>
                <a:gd name="connsiteY38" fmla="*/ 1416817 h 3652575"/>
                <a:gd name="connsiteX39" fmla="*/ 3153454 w 4017612"/>
                <a:gd name="connsiteY39" fmla="*/ 1512276 h 3652575"/>
                <a:gd name="connsiteX40" fmla="*/ 3213744 w 4017612"/>
                <a:gd name="connsiteY40" fmla="*/ 1627832 h 3652575"/>
                <a:gd name="connsiteX41" fmla="*/ 3243889 w 4017612"/>
                <a:gd name="connsiteY41" fmla="*/ 1728316 h 3652575"/>
                <a:gd name="connsiteX42" fmla="*/ 3299155 w 4017612"/>
                <a:gd name="connsiteY42" fmla="*/ 1788606 h 3652575"/>
                <a:gd name="connsiteX43" fmla="*/ 3329300 w 4017612"/>
                <a:gd name="connsiteY43" fmla="*/ 1949380 h 3652575"/>
                <a:gd name="connsiteX44" fmla="*/ 3485049 w 4017612"/>
                <a:gd name="connsiteY44" fmla="*/ 2110153 h 3652575"/>
                <a:gd name="connsiteX45" fmla="*/ 3575485 w 4017612"/>
                <a:gd name="connsiteY45" fmla="*/ 2230734 h 3652575"/>
                <a:gd name="connsiteX46" fmla="*/ 3605630 w 4017612"/>
                <a:gd name="connsiteY46" fmla="*/ 2346290 h 3652575"/>
                <a:gd name="connsiteX47" fmla="*/ 3701089 w 4017612"/>
                <a:gd name="connsiteY47" fmla="*/ 2461846 h 3652575"/>
                <a:gd name="connsiteX48" fmla="*/ 3731234 w 4017612"/>
                <a:gd name="connsiteY48" fmla="*/ 2532184 h 3652575"/>
                <a:gd name="connsiteX49" fmla="*/ 3781476 w 4017612"/>
                <a:gd name="connsiteY49" fmla="*/ 2627643 h 3652575"/>
                <a:gd name="connsiteX50" fmla="*/ 3831717 w 4017612"/>
                <a:gd name="connsiteY50" fmla="*/ 2677885 h 3652575"/>
                <a:gd name="connsiteX51" fmla="*/ 3892008 w 4017612"/>
                <a:gd name="connsiteY51" fmla="*/ 2763296 h 3652575"/>
                <a:gd name="connsiteX52" fmla="*/ 3927177 w 4017612"/>
                <a:gd name="connsiteY52" fmla="*/ 2868804 h 3652575"/>
                <a:gd name="connsiteX53" fmla="*/ 3992491 w 4017612"/>
                <a:gd name="connsiteY53" fmla="*/ 2994408 h 3652575"/>
                <a:gd name="connsiteX54" fmla="*/ 4007564 w 4017612"/>
                <a:gd name="connsiteY54" fmla="*/ 3069771 h 3652575"/>
                <a:gd name="connsiteX55" fmla="*/ 4017612 w 4017612"/>
                <a:gd name="connsiteY55" fmla="*/ 3195375 h 3652575"/>
                <a:gd name="connsiteX56" fmla="*/ 3977419 w 4017612"/>
                <a:gd name="connsiteY56" fmla="*/ 3225520 h 3652575"/>
                <a:gd name="connsiteX57" fmla="*/ 3937225 w 4017612"/>
                <a:gd name="connsiteY57" fmla="*/ 3260690 h 3652575"/>
                <a:gd name="connsiteX58" fmla="*/ 3902056 w 4017612"/>
                <a:gd name="connsiteY58" fmla="*/ 3326004 h 3652575"/>
                <a:gd name="connsiteX59" fmla="*/ 3881959 w 4017612"/>
                <a:gd name="connsiteY59" fmla="*/ 3386294 h 3652575"/>
                <a:gd name="connsiteX60" fmla="*/ 3841766 w 4017612"/>
                <a:gd name="connsiteY60" fmla="*/ 3451608 h 3652575"/>
                <a:gd name="connsiteX61" fmla="*/ 3766403 w 4017612"/>
                <a:gd name="connsiteY61" fmla="*/ 3486778 h 3652575"/>
                <a:gd name="connsiteX62" fmla="*/ 3686016 w 4017612"/>
                <a:gd name="connsiteY62" fmla="*/ 3537019 h 3652575"/>
                <a:gd name="connsiteX63" fmla="*/ 3469977 w 4017612"/>
                <a:gd name="connsiteY63" fmla="*/ 3612382 h 3652575"/>
                <a:gd name="connsiteX64" fmla="*/ 3359445 w 4017612"/>
                <a:gd name="connsiteY64" fmla="*/ 3632479 h 3652575"/>
                <a:gd name="connsiteX65" fmla="*/ 3138381 w 4017612"/>
                <a:gd name="connsiteY65" fmla="*/ 3647551 h 3652575"/>
                <a:gd name="connsiteX66" fmla="*/ 2917317 w 4017612"/>
                <a:gd name="connsiteY66" fmla="*/ 3647551 h 3652575"/>
                <a:gd name="connsiteX67" fmla="*/ 2766592 w 4017612"/>
                <a:gd name="connsiteY67" fmla="*/ 3652575 h 3652575"/>
                <a:gd name="connsiteX68" fmla="*/ 2515383 w 4017612"/>
                <a:gd name="connsiteY68" fmla="*/ 3652575 h 3652575"/>
                <a:gd name="connsiteX69" fmla="*/ 2339537 w 4017612"/>
                <a:gd name="connsiteY69" fmla="*/ 3652575 h 3652575"/>
                <a:gd name="connsiteX70" fmla="*/ 2158667 w 4017612"/>
                <a:gd name="connsiteY70" fmla="*/ 3642527 h 3652575"/>
                <a:gd name="connsiteX71" fmla="*/ 2017990 w 4017612"/>
                <a:gd name="connsiteY71" fmla="*/ 3632479 h 3652575"/>
                <a:gd name="connsiteX72" fmla="*/ 1937603 w 4017612"/>
                <a:gd name="connsiteY72" fmla="*/ 3572189 h 3652575"/>
                <a:gd name="connsiteX73" fmla="*/ 1877313 w 4017612"/>
                <a:gd name="connsiteY73" fmla="*/ 3511898 h 3652575"/>
                <a:gd name="connsiteX74" fmla="*/ 1806975 w 4017612"/>
                <a:gd name="connsiteY74" fmla="*/ 3486778 h 3652575"/>
                <a:gd name="connsiteX75" fmla="*/ 1726588 w 4017612"/>
                <a:gd name="connsiteY75" fmla="*/ 3436536 h 3652575"/>
                <a:gd name="connsiteX76" fmla="*/ 1676346 w 4017612"/>
                <a:gd name="connsiteY76" fmla="*/ 3386294 h 3652575"/>
                <a:gd name="connsiteX77" fmla="*/ 1641177 w 4017612"/>
                <a:gd name="connsiteY77" fmla="*/ 3320980 h 3652575"/>
                <a:gd name="connsiteX78" fmla="*/ 1606008 w 4017612"/>
                <a:gd name="connsiteY78" fmla="*/ 3260690 h 3652575"/>
                <a:gd name="connsiteX79" fmla="*/ 1555766 w 4017612"/>
                <a:gd name="connsiteY79" fmla="*/ 3245617 h 3652575"/>
                <a:gd name="connsiteX80" fmla="*/ 1595959 w 4017612"/>
                <a:gd name="connsiteY80" fmla="*/ 3165230 h 3652575"/>
                <a:gd name="connsiteX81" fmla="*/ 1671322 w 4017612"/>
                <a:gd name="connsiteY81" fmla="*/ 3145134 h 3652575"/>
                <a:gd name="connsiteX82" fmla="*/ 1741660 w 4017612"/>
                <a:gd name="connsiteY82" fmla="*/ 3064747 h 3652575"/>
                <a:gd name="connsiteX83" fmla="*/ 1776830 w 4017612"/>
                <a:gd name="connsiteY83" fmla="*/ 2989384 h 3652575"/>
                <a:gd name="connsiteX84" fmla="*/ 1852192 w 4017612"/>
                <a:gd name="connsiteY84" fmla="*/ 2954215 h 3652575"/>
                <a:gd name="connsiteX85" fmla="*/ 1907458 w 4017612"/>
                <a:gd name="connsiteY85" fmla="*/ 2924070 h 3652575"/>
                <a:gd name="connsiteX86" fmla="*/ 1942627 w 4017612"/>
                <a:gd name="connsiteY86" fmla="*/ 2873828 h 3652575"/>
                <a:gd name="connsiteX87" fmla="*/ 1982821 w 4017612"/>
                <a:gd name="connsiteY87" fmla="*/ 2818562 h 3652575"/>
                <a:gd name="connsiteX88" fmla="*/ 1952922 w 4017612"/>
                <a:gd name="connsiteY88" fmla="*/ 2740646 h 3652575"/>
                <a:gd name="connsiteX89" fmla="*/ 1849614 w 4017612"/>
                <a:gd name="connsiteY89" fmla="*/ 2619904 h 3652575"/>
                <a:gd name="connsiteX90" fmla="*/ 1773818 w 4017612"/>
                <a:gd name="connsiteY90" fmla="*/ 2473360 h 3652575"/>
                <a:gd name="connsiteX91" fmla="*/ 1623881 w 4017612"/>
                <a:gd name="connsiteY91" fmla="*/ 2344807 h 3652575"/>
                <a:gd name="connsiteX92" fmla="*/ 1601560 w 4017612"/>
                <a:gd name="connsiteY92" fmla="*/ 2309391 h 3652575"/>
                <a:gd name="connsiteX93" fmla="*/ 1519278 w 4017612"/>
                <a:gd name="connsiteY93" fmla="*/ 2224309 h 3652575"/>
                <a:gd name="connsiteX94" fmla="*/ 1451906 w 4017612"/>
                <a:gd name="connsiteY94" fmla="*/ 2148370 h 3652575"/>
                <a:gd name="connsiteX95" fmla="*/ 1401911 w 4017612"/>
                <a:gd name="connsiteY95" fmla="*/ 2057935 h 3652575"/>
                <a:gd name="connsiteX96" fmla="*/ 1439304 w 4017612"/>
                <a:gd name="connsiteY96" fmla="*/ 1872535 h 3652575"/>
                <a:gd name="connsiteX97" fmla="*/ 1479250 w 4017612"/>
                <a:gd name="connsiteY97" fmla="*/ 1817021 h 3652575"/>
                <a:gd name="connsiteX98" fmla="*/ 1419207 w 4017612"/>
                <a:gd name="connsiteY98" fmla="*/ 1711761 h 3652575"/>
                <a:gd name="connsiteX99" fmla="*/ 1404134 w 4017612"/>
                <a:gd name="connsiteY99" fmla="*/ 1618855 h 3652575"/>
                <a:gd name="connsiteX100" fmla="*/ 1366412 w 4017612"/>
                <a:gd name="connsiteY100" fmla="*/ 1525455 h 3652575"/>
                <a:gd name="connsiteX101" fmla="*/ 1373660 w 4017612"/>
                <a:gd name="connsiteY101" fmla="*/ 1442432 h 3652575"/>
                <a:gd name="connsiteX102" fmla="*/ 1343597 w 4017612"/>
                <a:gd name="connsiteY102" fmla="*/ 1364516 h 3652575"/>
                <a:gd name="connsiteX103" fmla="*/ 1316088 w 4017612"/>
                <a:gd name="connsiteY103" fmla="*/ 1234134 h 3652575"/>
                <a:gd name="connsiteX104" fmla="*/ 1305709 w 4017612"/>
                <a:gd name="connsiteY104" fmla="*/ 1146088 h 3652575"/>
                <a:gd name="connsiteX105" fmla="*/ 1247973 w 4017612"/>
                <a:gd name="connsiteY105" fmla="*/ 1030532 h 3652575"/>
                <a:gd name="connsiteX106" fmla="*/ 1300191 w 4017612"/>
                <a:gd name="connsiteY106" fmla="*/ 912670 h 3652575"/>
                <a:gd name="connsiteX107" fmla="*/ 1262222 w 4017612"/>
                <a:gd name="connsiteY107" fmla="*/ 772323 h 3652575"/>
                <a:gd name="connsiteX108" fmla="*/ 1169646 w 4017612"/>
                <a:gd name="connsiteY108" fmla="*/ 619538 h 3652575"/>
                <a:gd name="connsiteX109" fmla="*/ 1014555 w 4017612"/>
                <a:gd name="connsiteY109" fmla="*/ 529103 h 3652575"/>
                <a:gd name="connsiteX110" fmla="*/ 812105 w 4017612"/>
                <a:gd name="connsiteY110" fmla="*/ 466177 h 3652575"/>
                <a:gd name="connsiteX111" fmla="*/ 636918 w 4017612"/>
                <a:gd name="connsiteY111" fmla="*/ 415770 h 3652575"/>
                <a:gd name="connsiteX112" fmla="*/ 508926 w 4017612"/>
                <a:gd name="connsiteY112" fmla="*/ 377966 h 3652575"/>
                <a:gd name="connsiteX113" fmla="*/ 413630 w 4017612"/>
                <a:gd name="connsiteY113" fmla="*/ 370389 h 3652575"/>
                <a:gd name="connsiteX114" fmla="*/ 361000 w 4017612"/>
                <a:gd name="connsiteY114" fmla="*/ 312651 h 3652575"/>
                <a:gd name="connsiteX115" fmla="*/ 235890 w 4017612"/>
                <a:gd name="connsiteY115" fmla="*/ 254997 h 3652575"/>
                <a:gd name="connsiteX116" fmla="*/ 198168 w 4017612"/>
                <a:gd name="connsiteY116" fmla="*/ 217192 h 3652575"/>
                <a:gd name="connsiteX117" fmla="*/ 160610 w 4017612"/>
                <a:gd name="connsiteY117" fmla="*/ 197013 h 3652575"/>
                <a:gd name="connsiteX118" fmla="*/ 113087 w 4017612"/>
                <a:gd name="connsiteY118" fmla="*/ 189436 h 3652575"/>
                <a:gd name="connsiteX119" fmla="*/ 35253 w 4017612"/>
                <a:gd name="connsiteY119" fmla="*/ 141582 h 3652575"/>
                <a:gd name="connsiteX120" fmla="*/ 0 w 4017612"/>
                <a:gd name="connsiteY120" fmla="*/ 101306 h 3652575"/>
                <a:gd name="connsiteX121" fmla="*/ 1194025 w 4017612"/>
                <a:gd name="connsiteY121" fmla="*/ 205991 h 3652575"/>
                <a:gd name="connsiteX122" fmla="*/ 1178953 w 4017612"/>
                <a:gd name="connsiteY122" fmla="*/ 130628 h 3652575"/>
                <a:gd name="connsiteX123" fmla="*/ 1163880 w 4017612"/>
                <a:gd name="connsiteY123" fmla="*/ 65314 h 3652575"/>
                <a:gd name="connsiteX124" fmla="*/ 1189001 w 4017612"/>
                <a:gd name="connsiteY124" fmla="*/ 0 h 3652575"/>
                <a:gd name="connsiteX0" fmla="*/ 1246655 w 4075266"/>
                <a:gd name="connsiteY0" fmla="*/ 0 h 3652575"/>
                <a:gd name="connsiteX1" fmla="*/ 1286848 w 4075266"/>
                <a:gd name="connsiteY1" fmla="*/ 70338 h 3652575"/>
                <a:gd name="connsiteX2" fmla="*/ 1322018 w 4075266"/>
                <a:gd name="connsiteY2" fmla="*/ 110531 h 3652575"/>
                <a:gd name="connsiteX3" fmla="*/ 1337090 w 4075266"/>
                <a:gd name="connsiteY3" fmla="*/ 135652 h 3652575"/>
                <a:gd name="connsiteX4" fmla="*/ 1377284 w 4075266"/>
                <a:gd name="connsiteY4" fmla="*/ 140676 h 3652575"/>
                <a:gd name="connsiteX5" fmla="*/ 1462695 w 4075266"/>
                <a:gd name="connsiteY5" fmla="*/ 160773 h 3652575"/>
                <a:gd name="connsiteX6" fmla="*/ 1517960 w 4075266"/>
                <a:gd name="connsiteY6" fmla="*/ 170822 h 3652575"/>
                <a:gd name="connsiteX7" fmla="*/ 1588299 w 4075266"/>
                <a:gd name="connsiteY7" fmla="*/ 160773 h 3652575"/>
                <a:gd name="connsiteX8" fmla="*/ 1703855 w 4075266"/>
                <a:gd name="connsiteY8" fmla="*/ 185894 h 3652575"/>
                <a:gd name="connsiteX9" fmla="*/ 1804339 w 4075266"/>
                <a:gd name="connsiteY9" fmla="*/ 175846 h 3652575"/>
                <a:gd name="connsiteX10" fmla="*/ 1914870 w 4075266"/>
                <a:gd name="connsiteY10" fmla="*/ 170822 h 3652575"/>
                <a:gd name="connsiteX11" fmla="*/ 1970136 w 4075266"/>
                <a:gd name="connsiteY11" fmla="*/ 130628 h 3652575"/>
                <a:gd name="connsiteX12" fmla="*/ 2035451 w 4075266"/>
                <a:gd name="connsiteY12" fmla="*/ 130628 h 3652575"/>
                <a:gd name="connsiteX13" fmla="*/ 2090717 w 4075266"/>
                <a:gd name="connsiteY13" fmla="*/ 90435 h 3652575"/>
                <a:gd name="connsiteX14" fmla="*/ 2105789 w 4075266"/>
                <a:gd name="connsiteY14" fmla="*/ 40193 h 3652575"/>
                <a:gd name="connsiteX15" fmla="*/ 2115837 w 4075266"/>
                <a:gd name="connsiteY15" fmla="*/ 15072 h 3652575"/>
                <a:gd name="connsiteX16" fmla="*/ 2151007 w 4075266"/>
                <a:gd name="connsiteY16" fmla="*/ 40193 h 3652575"/>
                <a:gd name="connsiteX17" fmla="*/ 2186176 w 4075266"/>
                <a:gd name="connsiteY17" fmla="*/ 90435 h 3652575"/>
                <a:gd name="connsiteX18" fmla="*/ 2191200 w 4075266"/>
                <a:gd name="connsiteY18" fmla="*/ 140676 h 3652575"/>
                <a:gd name="connsiteX19" fmla="*/ 2191200 w 4075266"/>
                <a:gd name="connsiteY19" fmla="*/ 195942 h 3652575"/>
                <a:gd name="connsiteX20" fmla="*/ 2241442 w 4075266"/>
                <a:gd name="connsiteY20" fmla="*/ 256232 h 3652575"/>
                <a:gd name="connsiteX21" fmla="*/ 2256514 w 4075266"/>
                <a:gd name="connsiteY21" fmla="*/ 296426 h 3652575"/>
                <a:gd name="connsiteX22" fmla="*/ 2291684 w 4075266"/>
                <a:gd name="connsiteY22" fmla="*/ 361740 h 3652575"/>
                <a:gd name="connsiteX23" fmla="*/ 2341925 w 4075266"/>
                <a:gd name="connsiteY23" fmla="*/ 417006 h 3652575"/>
                <a:gd name="connsiteX24" fmla="*/ 2407240 w 4075266"/>
                <a:gd name="connsiteY24" fmla="*/ 447151 h 3652575"/>
                <a:gd name="connsiteX25" fmla="*/ 2442409 w 4075266"/>
                <a:gd name="connsiteY25" fmla="*/ 477296 h 3652575"/>
                <a:gd name="connsiteX26" fmla="*/ 2522796 w 4075266"/>
                <a:gd name="connsiteY26" fmla="*/ 582804 h 3652575"/>
                <a:gd name="connsiteX27" fmla="*/ 2618255 w 4075266"/>
                <a:gd name="connsiteY27" fmla="*/ 733529 h 3652575"/>
                <a:gd name="connsiteX28" fmla="*/ 2703666 w 4075266"/>
                <a:gd name="connsiteY28" fmla="*/ 823964 h 3652575"/>
                <a:gd name="connsiteX29" fmla="*/ 2774004 w 4075266"/>
                <a:gd name="connsiteY29" fmla="*/ 899327 h 3652575"/>
                <a:gd name="connsiteX30" fmla="*/ 2784053 w 4075266"/>
                <a:gd name="connsiteY30" fmla="*/ 969665 h 3652575"/>
                <a:gd name="connsiteX31" fmla="*/ 2819222 w 4075266"/>
                <a:gd name="connsiteY31" fmla="*/ 1055076 h 3652575"/>
                <a:gd name="connsiteX32" fmla="*/ 2864440 w 4075266"/>
                <a:gd name="connsiteY32" fmla="*/ 1125415 h 3652575"/>
                <a:gd name="connsiteX33" fmla="*/ 2909657 w 4075266"/>
                <a:gd name="connsiteY33" fmla="*/ 1185705 h 3652575"/>
                <a:gd name="connsiteX34" fmla="*/ 2954875 w 4075266"/>
                <a:gd name="connsiteY34" fmla="*/ 1220874 h 3652575"/>
                <a:gd name="connsiteX35" fmla="*/ 2995068 w 4075266"/>
                <a:gd name="connsiteY35" fmla="*/ 1286189 h 3652575"/>
                <a:gd name="connsiteX36" fmla="*/ 3045310 w 4075266"/>
                <a:gd name="connsiteY36" fmla="*/ 1316334 h 3652575"/>
                <a:gd name="connsiteX37" fmla="*/ 3100576 w 4075266"/>
                <a:gd name="connsiteY37" fmla="*/ 1376624 h 3652575"/>
                <a:gd name="connsiteX38" fmla="*/ 3150818 w 4075266"/>
                <a:gd name="connsiteY38" fmla="*/ 1416817 h 3652575"/>
                <a:gd name="connsiteX39" fmla="*/ 3211108 w 4075266"/>
                <a:gd name="connsiteY39" fmla="*/ 1512276 h 3652575"/>
                <a:gd name="connsiteX40" fmla="*/ 3271398 w 4075266"/>
                <a:gd name="connsiteY40" fmla="*/ 1627832 h 3652575"/>
                <a:gd name="connsiteX41" fmla="*/ 3301543 w 4075266"/>
                <a:gd name="connsiteY41" fmla="*/ 1728316 h 3652575"/>
                <a:gd name="connsiteX42" fmla="*/ 3356809 w 4075266"/>
                <a:gd name="connsiteY42" fmla="*/ 1788606 h 3652575"/>
                <a:gd name="connsiteX43" fmla="*/ 3386954 w 4075266"/>
                <a:gd name="connsiteY43" fmla="*/ 1949380 h 3652575"/>
                <a:gd name="connsiteX44" fmla="*/ 3542703 w 4075266"/>
                <a:gd name="connsiteY44" fmla="*/ 2110153 h 3652575"/>
                <a:gd name="connsiteX45" fmla="*/ 3633139 w 4075266"/>
                <a:gd name="connsiteY45" fmla="*/ 2230734 h 3652575"/>
                <a:gd name="connsiteX46" fmla="*/ 3663284 w 4075266"/>
                <a:gd name="connsiteY46" fmla="*/ 2346290 h 3652575"/>
                <a:gd name="connsiteX47" fmla="*/ 3758743 w 4075266"/>
                <a:gd name="connsiteY47" fmla="*/ 2461846 h 3652575"/>
                <a:gd name="connsiteX48" fmla="*/ 3788888 w 4075266"/>
                <a:gd name="connsiteY48" fmla="*/ 2532184 h 3652575"/>
                <a:gd name="connsiteX49" fmla="*/ 3839130 w 4075266"/>
                <a:gd name="connsiteY49" fmla="*/ 2627643 h 3652575"/>
                <a:gd name="connsiteX50" fmla="*/ 3889371 w 4075266"/>
                <a:gd name="connsiteY50" fmla="*/ 2677885 h 3652575"/>
                <a:gd name="connsiteX51" fmla="*/ 3949662 w 4075266"/>
                <a:gd name="connsiteY51" fmla="*/ 2763296 h 3652575"/>
                <a:gd name="connsiteX52" fmla="*/ 3984831 w 4075266"/>
                <a:gd name="connsiteY52" fmla="*/ 2868804 h 3652575"/>
                <a:gd name="connsiteX53" fmla="*/ 4050145 w 4075266"/>
                <a:gd name="connsiteY53" fmla="*/ 2994408 h 3652575"/>
                <a:gd name="connsiteX54" fmla="*/ 4065218 w 4075266"/>
                <a:gd name="connsiteY54" fmla="*/ 3069771 h 3652575"/>
                <a:gd name="connsiteX55" fmla="*/ 4075266 w 4075266"/>
                <a:gd name="connsiteY55" fmla="*/ 3195375 h 3652575"/>
                <a:gd name="connsiteX56" fmla="*/ 4035073 w 4075266"/>
                <a:gd name="connsiteY56" fmla="*/ 3225520 h 3652575"/>
                <a:gd name="connsiteX57" fmla="*/ 3994879 w 4075266"/>
                <a:gd name="connsiteY57" fmla="*/ 3260690 h 3652575"/>
                <a:gd name="connsiteX58" fmla="*/ 3959710 w 4075266"/>
                <a:gd name="connsiteY58" fmla="*/ 3326004 h 3652575"/>
                <a:gd name="connsiteX59" fmla="*/ 3939613 w 4075266"/>
                <a:gd name="connsiteY59" fmla="*/ 3386294 h 3652575"/>
                <a:gd name="connsiteX60" fmla="*/ 3899420 w 4075266"/>
                <a:gd name="connsiteY60" fmla="*/ 3451608 h 3652575"/>
                <a:gd name="connsiteX61" fmla="*/ 3824057 w 4075266"/>
                <a:gd name="connsiteY61" fmla="*/ 3486778 h 3652575"/>
                <a:gd name="connsiteX62" fmla="*/ 3743670 w 4075266"/>
                <a:gd name="connsiteY62" fmla="*/ 3537019 h 3652575"/>
                <a:gd name="connsiteX63" fmla="*/ 3527631 w 4075266"/>
                <a:gd name="connsiteY63" fmla="*/ 3612382 h 3652575"/>
                <a:gd name="connsiteX64" fmla="*/ 3417099 w 4075266"/>
                <a:gd name="connsiteY64" fmla="*/ 3632479 h 3652575"/>
                <a:gd name="connsiteX65" fmla="*/ 3196035 w 4075266"/>
                <a:gd name="connsiteY65" fmla="*/ 3647551 h 3652575"/>
                <a:gd name="connsiteX66" fmla="*/ 2974971 w 4075266"/>
                <a:gd name="connsiteY66" fmla="*/ 3647551 h 3652575"/>
                <a:gd name="connsiteX67" fmla="*/ 2824246 w 4075266"/>
                <a:gd name="connsiteY67" fmla="*/ 3652575 h 3652575"/>
                <a:gd name="connsiteX68" fmla="*/ 2573037 w 4075266"/>
                <a:gd name="connsiteY68" fmla="*/ 3652575 h 3652575"/>
                <a:gd name="connsiteX69" fmla="*/ 2397191 w 4075266"/>
                <a:gd name="connsiteY69" fmla="*/ 3652575 h 3652575"/>
                <a:gd name="connsiteX70" fmla="*/ 2216321 w 4075266"/>
                <a:gd name="connsiteY70" fmla="*/ 3642527 h 3652575"/>
                <a:gd name="connsiteX71" fmla="*/ 2075644 w 4075266"/>
                <a:gd name="connsiteY71" fmla="*/ 3632479 h 3652575"/>
                <a:gd name="connsiteX72" fmla="*/ 1995257 w 4075266"/>
                <a:gd name="connsiteY72" fmla="*/ 3572189 h 3652575"/>
                <a:gd name="connsiteX73" fmla="*/ 1934967 w 4075266"/>
                <a:gd name="connsiteY73" fmla="*/ 3511898 h 3652575"/>
                <a:gd name="connsiteX74" fmla="*/ 1864629 w 4075266"/>
                <a:gd name="connsiteY74" fmla="*/ 3486778 h 3652575"/>
                <a:gd name="connsiteX75" fmla="*/ 1784242 w 4075266"/>
                <a:gd name="connsiteY75" fmla="*/ 3436536 h 3652575"/>
                <a:gd name="connsiteX76" fmla="*/ 1734000 w 4075266"/>
                <a:gd name="connsiteY76" fmla="*/ 3386294 h 3652575"/>
                <a:gd name="connsiteX77" fmla="*/ 1698831 w 4075266"/>
                <a:gd name="connsiteY77" fmla="*/ 3320980 h 3652575"/>
                <a:gd name="connsiteX78" fmla="*/ 1663662 w 4075266"/>
                <a:gd name="connsiteY78" fmla="*/ 3260690 h 3652575"/>
                <a:gd name="connsiteX79" fmla="*/ 1613420 w 4075266"/>
                <a:gd name="connsiteY79" fmla="*/ 3245617 h 3652575"/>
                <a:gd name="connsiteX80" fmla="*/ 1653613 w 4075266"/>
                <a:gd name="connsiteY80" fmla="*/ 3165230 h 3652575"/>
                <a:gd name="connsiteX81" fmla="*/ 1728976 w 4075266"/>
                <a:gd name="connsiteY81" fmla="*/ 3145134 h 3652575"/>
                <a:gd name="connsiteX82" fmla="*/ 1799314 w 4075266"/>
                <a:gd name="connsiteY82" fmla="*/ 3064747 h 3652575"/>
                <a:gd name="connsiteX83" fmla="*/ 1834484 w 4075266"/>
                <a:gd name="connsiteY83" fmla="*/ 2989384 h 3652575"/>
                <a:gd name="connsiteX84" fmla="*/ 1909846 w 4075266"/>
                <a:gd name="connsiteY84" fmla="*/ 2954215 h 3652575"/>
                <a:gd name="connsiteX85" fmla="*/ 1965112 w 4075266"/>
                <a:gd name="connsiteY85" fmla="*/ 2924070 h 3652575"/>
                <a:gd name="connsiteX86" fmla="*/ 2000281 w 4075266"/>
                <a:gd name="connsiteY86" fmla="*/ 2873828 h 3652575"/>
                <a:gd name="connsiteX87" fmla="*/ 2040475 w 4075266"/>
                <a:gd name="connsiteY87" fmla="*/ 2818562 h 3652575"/>
                <a:gd name="connsiteX88" fmla="*/ 2010576 w 4075266"/>
                <a:gd name="connsiteY88" fmla="*/ 2740646 h 3652575"/>
                <a:gd name="connsiteX89" fmla="*/ 1907268 w 4075266"/>
                <a:gd name="connsiteY89" fmla="*/ 2619904 h 3652575"/>
                <a:gd name="connsiteX90" fmla="*/ 1831472 w 4075266"/>
                <a:gd name="connsiteY90" fmla="*/ 2473360 h 3652575"/>
                <a:gd name="connsiteX91" fmla="*/ 1681535 w 4075266"/>
                <a:gd name="connsiteY91" fmla="*/ 2344807 h 3652575"/>
                <a:gd name="connsiteX92" fmla="*/ 1659214 w 4075266"/>
                <a:gd name="connsiteY92" fmla="*/ 2309391 h 3652575"/>
                <a:gd name="connsiteX93" fmla="*/ 1576932 w 4075266"/>
                <a:gd name="connsiteY93" fmla="*/ 2224309 h 3652575"/>
                <a:gd name="connsiteX94" fmla="*/ 1509560 w 4075266"/>
                <a:gd name="connsiteY94" fmla="*/ 2148370 h 3652575"/>
                <a:gd name="connsiteX95" fmla="*/ 1459565 w 4075266"/>
                <a:gd name="connsiteY95" fmla="*/ 2057935 h 3652575"/>
                <a:gd name="connsiteX96" fmla="*/ 1496958 w 4075266"/>
                <a:gd name="connsiteY96" fmla="*/ 1872535 h 3652575"/>
                <a:gd name="connsiteX97" fmla="*/ 1536904 w 4075266"/>
                <a:gd name="connsiteY97" fmla="*/ 1817021 h 3652575"/>
                <a:gd name="connsiteX98" fmla="*/ 1476861 w 4075266"/>
                <a:gd name="connsiteY98" fmla="*/ 1711761 h 3652575"/>
                <a:gd name="connsiteX99" fmla="*/ 1461788 w 4075266"/>
                <a:gd name="connsiteY99" fmla="*/ 1618855 h 3652575"/>
                <a:gd name="connsiteX100" fmla="*/ 1424066 w 4075266"/>
                <a:gd name="connsiteY100" fmla="*/ 1525455 h 3652575"/>
                <a:gd name="connsiteX101" fmla="*/ 1431314 w 4075266"/>
                <a:gd name="connsiteY101" fmla="*/ 1442432 h 3652575"/>
                <a:gd name="connsiteX102" fmla="*/ 1401251 w 4075266"/>
                <a:gd name="connsiteY102" fmla="*/ 1364516 h 3652575"/>
                <a:gd name="connsiteX103" fmla="*/ 1373742 w 4075266"/>
                <a:gd name="connsiteY103" fmla="*/ 1234134 h 3652575"/>
                <a:gd name="connsiteX104" fmla="*/ 1363363 w 4075266"/>
                <a:gd name="connsiteY104" fmla="*/ 1146088 h 3652575"/>
                <a:gd name="connsiteX105" fmla="*/ 1305627 w 4075266"/>
                <a:gd name="connsiteY105" fmla="*/ 1030532 h 3652575"/>
                <a:gd name="connsiteX106" fmla="*/ 1357845 w 4075266"/>
                <a:gd name="connsiteY106" fmla="*/ 912670 h 3652575"/>
                <a:gd name="connsiteX107" fmla="*/ 1319876 w 4075266"/>
                <a:gd name="connsiteY107" fmla="*/ 772323 h 3652575"/>
                <a:gd name="connsiteX108" fmla="*/ 1227300 w 4075266"/>
                <a:gd name="connsiteY108" fmla="*/ 619538 h 3652575"/>
                <a:gd name="connsiteX109" fmla="*/ 1072209 w 4075266"/>
                <a:gd name="connsiteY109" fmla="*/ 529103 h 3652575"/>
                <a:gd name="connsiteX110" fmla="*/ 869759 w 4075266"/>
                <a:gd name="connsiteY110" fmla="*/ 466177 h 3652575"/>
                <a:gd name="connsiteX111" fmla="*/ 694572 w 4075266"/>
                <a:gd name="connsiteY111" fmla="*/ 415770 h 3652575"/>
                <a:gd name="connsiteX112" fmla="*/ 566580 w 4075266"/>
                <a:gd name="connsiteY112" fmla="*/ 377966 h 3652575"/>
                <a:gd name="connsiteX113" fmla="*/ 471284 w 4075266"/>
                <a:gd name="connsiteY113" fmla="*/ 370389 h 3652575"/>
                <a:gd name="connsiteX114" fmla="*/ 418654 w 4075266"/>
                <a:gd name="connsiteY114" fmla="*/ 312651 h 3652575"/>
                <a:gd name="connsiteX115" fmla="*/ 293544 w 4075266"/>
                <a:gd name="connsiteY115" fmla="*/ 254997 h 3652575"/>
                <a:gd name="connsiteX116" fmla="*/ 255822 w 4075266"/>
                <a:gd name="connsiteY116" fmla="*/ 217192 h 3652575"/>
                <a:gd name="connsiteX117" fmla="*/ 218264 w 4075266"/>
                <a:gd name="connsiteY117" fmla="*/ 197013 h 3652575"/>
                <a:gd name="connsiteX118" fmla="*/ 170741 w 4075266"/>
                <a:gd name="connsiteY118" fmla="*/ 189436 h 3652575"/>
                <a:gd name="connsiteX119" fmla="*/ 92907 w 4075266"/>
                <a:gd name="connsiteY119" fmla="*/ 141582 h 3652575"/>
                <a:gd name="connsiteX120" fmla="*/ 57654 w 4075266"/>
                <a:gd name="connsiteY120" fmla="*/ 101306 h 3652575"/>
                <a:gd name="connsiteX121" fmla="*/ 0 w 4075266"/>
                <a:gd name="connsiteY121" fmla="*/ 71080 h 3652575"/>
                <a:gd name="connsiteX122" fmla="*/ 1236607 w 4075266"/>
                <a:gd name="connsiteY122" fmla="*/ 130628 h 3652575"/>
                <a:gd name="connsiteX123" fmla="*/ 1221534 w 4075266"/>
                <a:gd name="connsiteY123" fmla="*/ 65314 h 3652575"/>
                <a:gd name="connsiteX124" fmla="*/ 1246655 w 4075266"/>
                <a:gd name="connsiteY124" fmla="*/ 0 h 3652575"/>
                <a:gd name="connsiteX0" fmla="*/ 1344173 w 4172784"/>
                <a:gd name="connsiteY0" fmla="*/ 0 h 3652575"/>
                <a:gd name="connsiteX1" fmla="*/ 1384366 w 4172784"/>
                <a:gd name="connsiteY1" fmla="*/ 70338 h 3652575"/>
                <a:gd name="connsiteX2" fmla="*/ 1419536 w 4172784"/>
                <a:gd name="connsiteY2" fmla="*/ 110531 h 3652575"/>
                <a:gd name="connsiteX3" fmla="*/ 1434608 w 4172784"/>
                <a:gd name="connsiteY3" fmla="*/ 135652 h 3652575"/>
                <a:gd name="connsiteX4" fmla="*/ 1474802 w 4172784"/>
                <a:gd name="connsiteY4" fmla="*/ 140676 h 3652575"/>
                <a:gd name="connsiteX5" fmla="*/ 1560213 w 4172784"/>
                <a:gd name="connsiteY5" fmla="*/ 160773 h 3652575"/>
                <a:gd name="connsiteX6" fmla="*/ 1615478 w 4172784"/>
                <a:gd name="connsiteY6" fmla="*/ 170822 h 3652575"/>
                <a:gd name="connsiteX7" fmla="*/ 1685817 w 4172784"/>
                <a:gd name="connsiteY7" fmla="*/ 160773 h 3652575"/>
                <a:gd name="connsiteX8" fmla="*/ 1801373 w 4172784"/>
                <a:gd name="connsiteY8" fmla="*/ 185894 h 3652575"/>
                <a:gd name="connsiteX9" fmla="*/ 1901857 w 4172784"/>
                <a:gd name="connsiteY9" fmla="*/ 175846 h 3652575"/>
                <a:gd name="connsiteX10" fmla="*/ 2012388 w 4172784"/>
                <a:gd name="connsiteY10" fmla="*/ 170822 h 3652575"/>
                <a:gd name="connsiteX11" fmla="*/ 2067654 w 4172784"/>
                <a:gd name="connsiteY11" fmla="*/ 130628 h 3652575"/>
                <a:gd name="connsiteX12" fmla="*/ 2132969 w 4172784"/>
                <a:gd name="connsiteY12" fmla="*/ 130628 h 3652575"/>
                <a:gd name="connsiteX13" fmla="*/ 2188235 w 4172784"/>
                <a:gd name="connsiteY13" fmla="*/ 90435 h 3652575"/>
                <a:gd name="connsiteX14" fmla="*/ 2203307 w 4172784"/>
                <a:gd name="connsiteY14" fmla="*/ 40193 h 3652575"/>
                <a:gd name="connsiteX15" fmla="*/ 2213355 w 4172784"/>
                <a:gd name="connsiteY15" fmla="*/ 15072 h 3652575"/>
                <a:gd name="connsiteX16" fmla="*/ 2248525 w 4172784"/>
                <a:gd name="connsiteY16" fmla="*/ 40193 h 3652575"/>
                <a:gd name="connsiteX17" fmla="*/ 2283694 w 4172784"/>
                <a:gd name="connsiteY17" fmla="*/ 90435 h 3652575"/>
                <a:gd name="connsiteX18" fmla="*/ 2288718 w 4172784"/>
                <a:gd name="connsiteY18" fmla="*/ 140676 h 3652575"/>
                <a:gd name="connsiteX19" fmla="*/ 2288718 w 4172784"/>
                <a:gd name="connsiteY19" fmla="*/ 195942 h 3652575"/>
                <a:gd name="connsiteX20" fmla="*/ 2338960 w 4172784"/>
                <a:gd name="connsiteY20" fmla="*/ 256232 h 3652575"/>
                <a:gd name="connsiteX21" fmla="*/ 2354032 w 4172784"/>
                <a:gd name="connsiteY21" fmla="*/ 296426 h 3652575"/>
                <a:gd name="connsiteX22" fmla="*/ 2389202 w 4172784"/>
                <a:gd name="connsiteY22" fmla="*/ 361740 h 3652575"/>
                <a:gd name="connsiteX23" fmla="*/ 2439443 w 4172784"/>
                <a:gd name="connsiteY23" fmla="*/ 417006 h 3652575"/>
                <a:gd name="connsiteX24" fmla="*/ 2504758 w 4172784"/>
                <a:gd name="connsiteY24" fmla="*/ 447151 h 3652575"/>
                <a:gd name="connsiteX25" fmla="*/ 2539927 w 4172784"/>
                <a:gd name="connsiteY25" fmla="*/ 477296 h 3652575"/>
                <a:gd name="connsiteX26" fmla="*/ 2620314 w 4172784"/>
                <a:gd name="connsiteY26" fmla="*/ 582804 h 3652575"/>
                <a:gd name="connsiteX27" fmla="*/ 2715773 w 4172784"/>
                <a:gd name="connsiteY27" fmla="*/ 733529 h 3652575"/>
                <a:gd name="connsiteX28" fmla="*/ 2801184 w 4172784"/>
                <a:gd name="connsiteY28" fmla="*/ 823964 h 3652575"/>
                <a:gd name="connsiteX29" fmla="*/ 2871522 w 4172784"/>
                <a:gd name="connsiteY29" fmla="*/ 899327 h 3652575"/>
                <a:gd name="connsiteX30" fmla="*/ 2881571 w 4172784"/>
                <a:gd name="connsiteY30" fmla="*/ 969665 h 3652575"/>
                <a:gd name="connsiteX31" fmla="*/ 2916740 w 4172784"/>
                <a:gd name="connsiteY31" fmla="*/ 1055076 h 3652575"/>
                <a:gd name="connsiteX32" fmla="*/ 2961958 w 4172784"/>
                <a:gd name="connsiteY32" fmla="*/ 1125415 h 3652575"/>
                <a:gd name="connsiteX33" fmla="*/ 3007175 w 4172784"/>
                <a:gd name="connsiteY33" fmla="*/ 1185705 h 3652575"/>
                <a:gd name="connsiteX34" fmla="*/ 3052393 w 4172784"/>
                <a:gd name="connsiteY34" fmla="*/ 1220874 h 3652575"/>
                <a:gd name="connsiteX35" fmla="*/ 3092586 w 4172784"/>
                <a:gd name="connsiteY35" fmla="*/ 1286189 h 3652575"/>
                <a:gd name="connsiteX36" fmla="*/ 3142828 w 4172784"/>
                <a:gd name="connsiteY36" fmla="*/ 1316334 h 3652575"/>
                <a:gd name="connsiteX37" fmla="*/ 3198094 w 4172784"/>
                <a:gd name="connsiteY37" fmla="*/ 1376624 h 3652575"/>
                <a:gd name="connsiteX38" fmla="*/ 3248336 w 4172784"/>
                <a:gd name="connsiteY38" fmla="*/ 1416817 h 3652575"/>
                <a:gd name="connsiteX39" fmla="*/ 3308626 w 4172784"/>
                <a:gd name="connsiteY39" fmla="*/ 1512276 h 3652575"/>
                <a:gd name="connsiteX40" fmla="*/ 3368916 w 4172784"/>
                <a:gd name="connsiteY40" fmla="*/ 1627832 h 3652575"/>
                <a:gd name="connsiteX41" fmla="*/ 3399061 w 4172784"/>
                <a:gd name="connsiteY41" fmla="*/ 1728316 h 3652575"/>
                <a:gd name="connsiteX42" fmla="*/ 3454327 w 4172784"/>
                <a:gd name="connsiteY42" fmla="*/ 1788606 h 3652575"/>
                <a:gd name="connsiteX43" fmla="*/ 3484472 w 4172784"/>
                <a:gd name="connsiteY43" fmla="*/ 1949380 h 3652575"/>
                <a:gd name="connsiteX44" fmla="*/ 3640221 w 4172784"/>
                <a:gd name="connsiteY44" fmla="*/ 2110153 h 3652575"/>
                <a:gd name="connsiteX45" fmla="*/ 3730657 w 4172784"/>
                <a:gd name="connsiteY45" fmla="*/ 2230734 h 3652575"/>
                <a:gd name="connsiteX46" fmla="*/ 3760802 w 4172784"/>
                <a:gd name="connsiteY46" fmla="*/ 2346290 h 3652575"/>
                <a:gd name="connsiteX47" fmla="*/ 3856261 w 4172784"/>
                <a:gd name="connsiteY47" fmla="*/ 2461846 h 3652575"/>
                <a:gd name="connsiteX48" fmla="*/ 3886406 w 4172784"/>
                <a:gd name="connsiteY48" fmla="*/ 2532184 h 3652575"/>
                <a:gd name="connsiteX49" fmla="*/ 3936648 w 4172784"/>
                <a:gd name="connsiteY49" fmla="*/ 2627643 h 3652575"/>
                <a:gd name="connsiteX50" fmla="*/ 3986889 w 4172784"/>
                <a:gd name="connsiteY50" fmla="*/ 2677885 h 3652575"/>
                <a:gd name="connsiteX51" fmla="*/ 4047180 w 4172784"/>
                <a:gd name="connsiteY51" fmla="*/ 2763296 h 3652575"/>
                <a:gd name="connsiteX52" fmla="*/ 4082349 w 4172784"/>
                <a:gd name="connsiteY52" fmla="*/ 2868804 h 3652575"/>
                <a:gd name="connsiteX53" fmla="*/ 4147663 w 4172784"/>
                <a:gd name="connsiteY53" fmla="*/ 2994408 h 3652575"/>
                <a:gd name="connsiteX54" fmla="*/ 4162736 w 4172784"/>
                <a:gd name="connsiteY54" fmla="*/ 3069771 h 3652575"/>
                <a:gd name="connsiteX55" fmla="*/ 4172784 w 4172784"/>
                <a:gd name="connsiteY55" fmla="*/ 3195375 h 3652575"/>
                <a:gd name="connsiteX56" fmla="*/ 4132591 w 4172784"/>
                <a:gd name="connsiteY56" fmla="*/ 3225520 h 3652575"/>
                <a:gd name="connsiteX57" fmla="*/ 4092397 w 4172784"/>
                <a:gd name="connsiteY57" fmla="*/ 3260690 h 3652575"/>
                <a:gd name="connsiteX58" fmla="*/ 4057228 w 4172784"/>
                <a:gd name="connsiteY58" fmla="*/ 3326004 h 3652575"/>
                <a:gd name="connsiteX59" fmla="*/ 4037131 w 4172784"/>
                <a:gd name="connsiteY59" fmla="*/ 3386294 h 3652575"/>
                <a:gd name="connsiteX60" fmla="*/ 3996938 w 4172784"/>
                <a:gd name="connsiteY60" fmla="*/ 3451608 h 3652575"/>
                <a:gd name="connsiteX61" fmla="*/ 3921575 w 4172784"/>
                <a:gd name="connsiteY61" fmla="*/ 3486778 h 3652575"/>
                <a:gd name="connsiteX62" fmla="*/ 3841188 w 4172784"/>
                <a:gd name="connsiteY62" fmla="*/ 3537019 h 3652575"/>
                <a:gd name="connsiteX63" fmla="*/ 3625149 w 4172784"/>
                <a:gd name="connsiteY63" fmla="*/ 3612382 h 3652575"/>
                <a:gd name="connsiteX64" fmla="*/ 3514617 w 4172784"/>
                <a:gd name="connsiteY64" fmla="*/ 3632479 h 3652575"/>
                <a:gd name="connsiteX65" fmla="*/ 3293553 w 4172784"/>
                <a:gd name="connsiteY65" fmla="*/ 3647551 h 3652575"/>
                <a:gd name="connsiteX66" fmla="*/ 3072489 w 4172784"/>
                <a:gd name="connsiteY66" fmla="*/ 3647551 h 3652575"/>
                <a:gd name="connsiteX67" fmla="*/ 2921764 w 4172784"/>
                <a:gd name="connsiteY67" fmla="*/ 3652575 h 3652575"/>
                <a:gd name="connsiteX68" fmla="*/ 2670555 w 4172784"/>
                <a:gd name="connsiteY68" fmla="*/ 3652575 h 3652575"/>
                <a:gd name="connsiteX69" fmla="*/ 2494709 w 4172784"/>
                <a:gd name="connsiteY69" fmla="*/ 3652575 h 3652575"/>
                <a:gd name="connsiteX70" fmla="*/ 2313839 w 4172784"/>
                <a:gd name="connsiteY70" fmla="*/ 3642527 h 3652575"/>
                <a:gd name="connsiteX71" fmla="*/ 2173162 w 4172784"/>
                <a:gd name="connsiteY71" fmla="*/ 3632479 h 3652575"/>
                <a:gd name="connsiteX72" fmla="*/ 2092775 w 4172784"/>
                <a:gd name="connsiteY72" fmla="*/ 3572189 h 3652575"/>
                <a:gd name="connsiteX73" fmla="*/ 2032485 w 4172784"/>
                <a:gd name="connsiteY73" fmla="*/ 3511898 h 3652575"/>
                <a:gd name="connsiteX74" fmla="*/ 1962147 w 4172784"/>
                <a:gd name="connsiteY74" fmla="*/ 3486778 h 3652575"/>
                <a:gd name="connsiteX75" fmla="*/ 1881760 w 4172784"/>
                <a:gd name="connsiteY75" fmla="*/ 3436536 h 3652575"/>
                <a:gd name="connsiteX76" fmla="*/ 1831518 w 4172784"/>
                <a:gd name="connsiteY76" fmla="*/ 3386294 h 3652575"/>
                <a:gd name="connsiteX77" fmla="*/ 1796349 w 4172784"/>
                <a:gd name="connsiteY77" fmla="*/ 3320980 h 3652575"/>
                <a:gd name="connsiteX78" fmla="*/ 1761180 w 4172784"/>
                <a:gd name="connsiteY78" fmla="*/ 3260690 h 3652575"/>
                <a:gd name="connsiteX79" fmla="*/ 1710938 w 4172784"/>
                <a:gd name="connsiteY79" fmla="*/ 3245617 h 3652575"/>
                <a:gd name="connsiteX80" fmla="*/ 1751131 w 4172784"/>
                <a:gd name="connsiteY80" fmla="*/ 3165230 h 3652575"/>
                <a:gd name="connsiteX81" fmla="*/ 1826494 w 4172784"/>
                <a:gd name="connsiteY81" fmla="*/ 3145134 h 3652575"/>
                <a:gd name="connsiteX82" fmla="*/ 1896832 w 4172784"/>
                <a:gd name="connsiteY82" fmla="*/ 3064747 h 3652575"/>
                <a:gd name="connsiteX83" fmla="*/ 1932002 w 4172784"/>
                <a:gd name="connsiteY83" fmla="*/ 2989384 h 3652575"/>
                <a:gd name="connsiteX84" fmla="*/ 2007364 w 4172784"/>
                <a:gd name="connsiteY84" fmla="*/ 2954215 h 3652575"/>
                <a:gd name="connsiteX85" fmla="*/ 2062630 w 4172784"/>
                <a:gd name="connsiteY85" fmla="*/ 2924070 h 3652575"/>
                <a:gd name="connsiteX86" fmla="*/ 2097799 w 4172784"/>
                <a:gd name="connsiteY86" fmla="*/ 2873828 h 3652575"/>
                <a:gd name="connsiteX87" fmla="*/ 2137993 w 4172784"/>
                <a:gd name="connsiteY87" fmla="*/ 2818562 h 3652575"/>
                <a:gd name="connsiteX88" fmla="*/ 2108094 w 4172784"/>
                <a:gd name="connsiteY88" fmla="*/ 2740646 h 3652575"/>
                <a:gd name="connsiteX89" fmla="*/ 2004786 w 4172784"/>
                <a:gd name="connsiteY89" fmla="*/ 2619904 h 3652575"/>
                <a:gd name="connsiteX90" fmla="*/ 1928990 w 4172784"/>
                <a:gd name="connsiteY90" fmla="*/ 2473360 h 3652575"/>
                <a:gd name="connsiteX91" fmla="*/ 1779053 w 4172784"/>
                <a:gd name="connsiteY91" fmla="*/ 2344807 h 3652575"/>
                <a:gd name="connsiteX92" fmla="*/ 1756732 w 4172784"/>
                <a:gd name="connsiteY92" fmla="*/ 2309391 h 3652575"/>
                <a:gd name="connsiteX93" fmla="*/ 1674450 w 4172784"/>
                <a:gd name="connsiteY93" fmla="*/ 2224309 h 3652575"/>
                <a:gd name="connsiteX94" fmla="*/ 1607078 w 4172784"/>
                <a:gd name="connsiteY94" fmla="*/ 2148370 h 3652575"/>
                <a:gd name="connsiteX95" fmla="*/ 1557083 w 4172784"/>
                <a:gd name="connsiteY95" fmla="*/ 2057935 h 3652575"/>
                <a:gd name="connsiteX96" fmla="*/ 1594476 w 4172784"/>
                <a:gd name="connsiteY96" fmla="*/ 1872535 h 3652575"/>
                <a:gd name="connsiteX97" fmla="*/ 1634422 w 4172784"/>
                <a:gd name="connsiteY97" fmla="*/ 1817021 h 3652575"/>
                <a:gd name="connsiteX98" fmla="*/ 1574379 w 4172784"/>
                <a:gd name="connsiteY98" fmla="*/ 1711761 h 3652575"/>
                <a:gd name="connsiteX99" fmla="*/ 1559306 w 4172784"/>
                <a:gd name="connsiteY99" fmla="*/ 1618855 h 3652575"/>
                <a:gd name="connsiteX100" fmla="*/ 1521584 w 4172784"/>
                <a:gd name="connsiteY100" fmla="*/ 1525455 h 3652575"/>
                <a:gd name="connsiteX101" fmla="*/ 1528832 w 4172784"/>
                <a:gd name="connsiteY101" fmla="*/ 1442432 h 3652575"/>
                <a:gd name="connsiteX102" fmla="*/ 1498769 w 4172784"/>
                <a:gd name="connsiteY102" fmla="*/ 1364516 h 3652575"/>
                <a:gd name="connsiteX103" fmla="*/ 1471260 w 4172784"/>
                <a:gd name="connsiteY103" fmla="*/ 1234134 h 3652575"/>
                <a:gd name="connsiteX104" fmla="*/ 1460881 w 4172784"/>
                <a:gd name="connsiteY104" fmla="*/ 1146088 h 3652575"/>
                <a:gd name="connsiteX105" fmla="*/ 1403145 w 4172784"/>
                <a:gd name="connsiteY105" fmla="*/ 1030532 h 3652575"/>
                <a:gd name="connsiteX106" fmla="*/ 1455363 w 4172784"/>
                <a:gd name="connsiteY106" fmla="*/ 912670 h 3652575"/>
                <a:gd name="connsiteX107" fmla="*/ 1417394 w 4172784"/>
                <a:gd name="connsiteY107" fmla="*/ 772323 h 3652575"/>
                <a:gd name="connsiteX108" fmla="*/ 1324818 w 4172784"/>
                <a:gd name="connsiteY108" fmla="*/ 619538 h 3652575"/>
                <a:gd name="connsiteX109" fmla="*/ 1169727 w 4172784"/>
                <a:gd name="connsiteY109" fmla="*/ 529103 h 3652575"/>
                <a:gd name="connsiteX110" fmla="*/ 967277 w 4172784"/>
                <a:gd name="connsiteY110" fmla="*/ 466177 h 3652575"/>
                <a:gd name="connsiteX111" fmla="*/ 792090 w 4172784"/>
                <a:gd name="connsiteY111" fmla="*/ 415770 h 3652575"/>
                <a:gd name="connsiteX112" fmla="*/ 664098 w 4172784"/>
                <a:gd name="connsiteY112" fmla="*/ 377966 h 3652575"/>
                <a:gd name="connsiteX113" fmla="*/ 568802 w 4172784"/>
                <a:gd name="connsiteY113" fmla="*/ 370389 h 3652575"/>
                <a:gd name="connsiteX114" fmla="*/ 516172 w 4172784"/>
                <a:gd name="connsiteY114" fmla="*/ 312651 h 3652575"/>
                <a:gd name="connsiteX115" fmla="*/ 391062 w 4172784"/>
                <a:gd name="connsiteY115" fmla="*/ 254997 h 3652575"/>
                <a:gd name="connsiteX116" fmla="*/ 353340 w 4172784"/>
                <a:gd name="connsiteY116" fmla="*/ 217192 h 3652575"/>
                <a:gd name="connsiteX117" fmla="*/ 315782 w 4172784"/>
                <a:gd name="connsiteY117" fmla="*/ 197013 h 3652575"/>
                <a:gd name="connsiteX118" fmla="*/ 268259 w 4172784"/>
                <a:gd name="connsiteY118" fmla="*/ 189436 h 3652575"/>
                <a:gd name="connsiteX119" fmla="*/ 190425 w 4172784"/>
                <a:gd name="connsiteY119" fmla="*/ 141582 h 3652575"/>
                <a:gd name="connsiteX120" fmla="*/ 155172 w 4172784"/>
                <a:gd name="connsiteY120" fmla="*/ 101306 h 3652575"/>
                <a:gd name="connsiteX121" fmla="*/ 97518 w 4172784"/>
                <a:gd name="connsiteY121" fmla="*/ 71080 h 3652575"/>
                <a:gd name="connsiteX122" fmla="*/ 0 w 4172784"/>
                <a:gd name="connsiteY122" fmla="*/ 3212 h 3652575"/>
                <a:gd name="connsiteX123" fmla="*/ 1319052 w 4172784"/>
                <a:gd name="connsiteY123" fmla="*/ 65314 h 3652575"/>
                <a:gd name="connsiteX124" fmla="*/ 1344173 w 4172784"/>
                <a:gd name="connsiteY124" fmla="*/ 0 h 3652575"/>
                <a:gd name="connsiteX0" fmla="*/ 1351668 w 4180279"/>
                <a:gd name="connsiteY0" fmla="*/ 0 h 3652575"/>
                <a:gd name="connsiteX1" fmla="*/ 1391861 w 4180279"/>
                <a:gd name="connsiteY1" fmla="*/ 70338 h 3652575"/>
                <a:gd name="connsiteX2" fmla="*/ 1427031 w 4180279"/>
                <a:gd name="connsiteY2" fmla="*/ 110531 h 3652575"/>
                <a:gd name="connsiteX3" fmla="*/ 1442103 w 4180279"/>
                <a:gd name="connsiteY3" fmla="*/ 135652 h 3652575"/>
                <a:gd name="connsiteX4" fmla="*/ 1482297 w 4180279"/>
                <a:gd name="connsiteY4" fmla="*/ 140676 h 3652575"/>
                <a:gd name="connsiteX5" fmla="*/ 1567708 w 4180279"/>
                <a:gd name="connsiteY5" fmla="*/ 160773 h 3652575"/>
                <a:gd name="connsiteX6" fmla="*/ 1622973 w 4180279"/>
                <a:gd name="connsiteY6" fmla="*/ 170822 h 3652575"/>
                <a:gd name="connsiteX7" fmla="*/ 1693312 w 4180279"/>
                <a:gd name="connsiteY7" fmla="*/ 160773 h 3652575"/>
                <a:gd name="connsiteX8" fmla="*/ 1808868 w 4180279"/>
                <a:gd name="connsiteY8" fmla="*/ 185894 h 3652575"/>
                <a:gd name="connsiteX9" fmla="*/ 1909352 w 4180279"/>
                <a:gd name="connsiteY9" fmla="*/ 175846 h 3652575"/>
                <a:gd name="connsiteX10" fmla="*/ 2019883 w 4180279"/>
                <a:gd name="connsiteY10" fmla="*/ 170822 h 3652575"/>
                <a:gd name="connsiteX11" fmla="*/ 2075149 w 4180279"/>
                <a:gd name="connsiteY11" fmla="*/ 130628 h 3652575"/>
                <a:gd name="connsiteX12" fmla="*/ 2140464 w 4180279"/>
                <a:gd name="connsiteY12" fmla="*/ 130628 h 3652575"/>
                <a:gd name="connsiteX13" fmla="*/ 2195730 w 4180279"/>
                <a:gd name="connsiteY13" fmla="*/ 90435 h 3652575"/>
                <a:gd name="connsiteX14" fmla="*/ 2210802 w 4180279"/>
                <a:gd name="connsiteY14" fmla="*/ 40193 h 3652575"/>
                <a:gd name="connsiteX15" fmla="*/ 2220850 w 4180279"/>
                <a:gd name="connsiteY15" fmla="*/ 15072 h 3652575"/>
                <a:gd name="connsiteX16" fmla="*/ 2256020 w 4180279"/>
                <a:gd name="connsiteY16" fmla="*/ 40193 h 3652575"/>
                <a:gd name="connsiteX17" fmla="*/ 2291189 w 4180279"/>
                <a:gd name="connsiteY17" fmla="*/ 90435 h 3652575"/>
                <a:gd name="connsiteX18" fmla="*/ 2296213 w 4180279"/>
                <a:gd name="connsiteY18" fmla="*/ 140676 h 3652575"/>
                <a:gd name="connsiteX19" fmla="*/ 2296213 w 4180279"/>
                <a:gd name="connsiteY19" fmla="*/ 195942 h 3652575"/>
                <a:gd name="connsiteX20" fmla="*/ 2346455 w 4180279"/>
                <a:gd name="connsiteY20" fmla="*/ 256232 h 3652575"/>
                <a:gd name="connsiteX21" fmla="*/ 2361527 w 4180279"/>
                <a:gd name="connsiteY21" fmla="*/ 296426 h 3652575"/>
                <a:gd name="connsiteX22" fmla="*/ 2396697 w 4180279"/>
                <a:gd name="connsiteY22" fmla="*/ 361740 h 3652575"/>
                <a:gd name="connsiteX23" fmla="*/ 2446938 w 4180279"/>
                <a:gd name="connsiteY23" fmla="*/ 417006 h 3652575"/>
                <a:gd name="connsiteX24" fmla="*/ 2512253 w 4180279"/>
                <a:gd name="connsiteY24" fmla="*/ 447151 h 3652575"/>
                <a:gd name="connsiteX25" fmla="*/ 2547422 w 4180279"/>
                <a:gd name="connsiteY25" fmla="*/ 477296 h 3652575"/>
                <a:gd name="connsiteX26" fmla="*/ 2627809 w 4180279"/>
                <a:gd name="connsiteY26" fmla="*/ 582804 h 3652575"/>
                <a:gd name="connsiteX27" fmla="*/ 2723268 w 4180279"/>
                <a:gd name="connsiteY27" fmla="*/ 733529 h 3652575"/>
                <a:gd name="connsiteX28" fmla="*/ 2808679 w 4180279"/>
                <a:gd name="connsiteY28" fmla="*/ 823964 h 3652575"/>
                <a:gd name="connsiteX29" fmla="*/ 2879017 w 4180279"/>
                <a:gd name="connsiteY29" fmla="*/ 899327 h 3652575"/>
                <a:gd name="connsiteX30" fmla="*/ 2889066 w 4180279"/>
                <a:gd name="connsiteY30" fmla="*/ 969665 h 3652575"/>
                <a:gd name="connsiteX31" fmla="*/ 2924235 w 4180279"/>
                <a:gd name="connsiteY31" fmla="*/ 1055076 h 3652575"/>
                <a:gd name="connsiteX32" fmla="*/ 2969453 w 4180279"/>
                <a:gd name="connsiteY32" fmla="*/ 1125415 h 3652575"/>
                <a:gd name="connsiteX33" fmla="*/ 3014670 w 4180279"/>
                <a:gd name="connsiteY33" fmla="*/ 1185705 h 3652575"/>
                <a:gd name="connsiteX34" fmla="*/ 3059888 w 4180279"/>
                <a:gd name="connsiteY34" fmla="*/ 1220874 h 3652575"/>
                <a:gd name="connsiteX35" fmla="*/ 3100081 w 4180279"/>
                <a:gd name="connsiteY35" fmla="*/ 1286189 h 3652575"/>
                <a:gd name="connsiteX36" fmla="*/ 3150323 w 4180279"/>
                <a:gd name="connsiteY36" fmla="*/ 1316334 h 3652575"/>
                <a:gd name="connsiteX37" fmla="*/ 3205589 w 4180279"/>
                <a:gd name="connsiteY37" fmla="*/ 1376624 h 3652575"/>
                <a:gd name="connsiteX38" fmla="*/ 3255831 w 4180279"/>
                <a:gd name="connsiteY38" fmla="*/ 1416817 h 3652575"/>
                <a:gd name="connsiteX39" fmla="*/ 3316121 w 4180279"/>
                <a:gd name="connsiteY39" fmla="*/ 1512276 h 3652575"/>
                <a:gd name="connsiteX40" fmla="*/ 3376411 w 4180279"/>
                <a:gd name="connsiteY40" fmla="*/ 1627832 h 3652575"/>
                <a:gd name="connsiteX41" fmla="*/ 3406556 w 4180279"/>
                <a:gd name="connsiteY41" fmla="*/ 1728316 h 3652575"/>
                <a:gd name="connsiteX42" fmla="*/ 3461822 w 4180279"/>
                <a:gd name="connsiteY42" fmla="*/ 1788606 h 3652575"/>
                <a:gd name="connsiteX43" fmla="*/ 3491967 w 4180279"/>
                <a:gd name="connsiteY43" fmla="*/ 1949380 h 3652575"/>
                <a:gd name="connsiteX44" fmla="*/ 3647716 w 4180279"/>
                <a:gd name="connsiteY44" fmla="*/ 2110153 h 3652575"/>
                <a:gd name="connsiteX45" fmla="*/ 3738152 w 4180279"/>
                <a:gd name="connsiteY45" fmla="*/ 2230734 h 3652575"/>
                <a:gd name="connsiteX46" fmla="*/ 3768297 w 4180279"/>
                <a:gd name="connsiteY46" fmla="*/ 2346290 h 3652575"/>
                <a:gd name="connsiteX47" fmla="*/ 3863756 w 4180279"/>
                <a:gd name="connsiteY47" fmla="*/ 2461846 h 3652575"/>
                <a:gd name="connsiteX48" fmla="*/ 3893901 w 4180279"/>
                <a:gd name="connsiteY48" fmla="*/ 2532184 h 3652575"/>
                <a:gd name="connsiteX49" fmla="*/ 3944143 w 4180279"/>
                <a:gd name="connsiteY49" fmla="*/ 2627643 h 3652575"/>
                <a:gd name="connsiteX50" fmla="*/ 3994384 w 4180279"/>
                <a:gd name="connsiteY50" fmla="*/ 2677885 h 3652575"/>
                <a:gd name="connsiteX51" fmla="*/ 4054675 w 4180279"/>
                <a:gd name="connsiteY51" fmla="*/ 2763296 h 3652575"/>
                <a:gd name="connsiteX52" fmla="*/ 4089844 w 4180279"/>
                <a:gd name="connsiteY52" fmla="*/ 2868804 h 3652575"/>
                <a:gd name="connsiteX53" fmla="*/ 4155158 w 4180279"/>
                <a:gd name="connsiteY53" fmla="*/ 2994408 h 3652575"/>
                <a:gd name="connsiteX54" fmla="*/ 4170231 w 4180279"/>
                <a:gd name="connsiteY54" fmla="*/ 3069771 h 3652575"/>
                <a:gd name="connsiteX55" fmla="*/ 4180279 w 4180279"/>
                <a:gd name="connsiteY55" fmla="*/ 3195375 h 3652575"/>
                <a:gd name="connsiteX56" fmla="*/ 4140086 w 4180279"/>
                <a:gd name="connsiteY56" fmla="*/ 3225520 h 3652575"/>
                <a:gd name="connsiteX57" fmla="*/ 4099892 w 4180279"/>
                <a:gd name="connsiteY57" fmla="*/ 3260690 h 3652575"/>
                <a:gd name="connsiteX58" fmla="*/ 4064723 w 4180279"/>
                <a:gd name="connsiteY58" fmla="*/ 3326004 h 3652575"/>
                <a:gd name="connsiteX59" fmla="*/ 4044626 w 4180279"/>
                <a:gd name="connsiteY59" fmla="*/ 3386294 h 3652575"/>
                <a:gd name="connsiteX60" fmla="*/ 4004433 w 4180279"/>
                <a:gd name="connsiteY60" fmla="*/ 3451608 h 3652575"/>
                <a:gd name="connsiteX61" fmla="*/ 3929070 w 4180279"/>
                <a:gd name="connsiteY61" fmla="*/ 3486778 h 3652575"/>
                <a:gd name="connsiteX62" fmla="*/ 3848683 w 4180279"/>
                <a:gd name="connsiteY62" fmla="*/ 3537019 h 3652575"/>
                <a:gd name="connsiteX63" fmla="*/ 3632644 w 4180279"/>
                <a:gd name="connsiteY63" fmla="*/ 3612382 h 3652575"/>
                <a:gd name="connsiteX64" fmla="*/ 3522112 w 4180279"/>
                <a:gd name="connsiteY64" fmla="*/ 3632479 h 3652575"/>
                <a:gd name="connsiteX65" fmla="*/ 3301048 w 4180279"/>
                <a:gd name="connsiteY65" fmla="*/ 3647551 h 3652575"/>
                <a:gd name="connsiteX66" fmla="*/ 3079984 w 4180279"/>
                <a:gd name="connsiteY66" fmla="*/ 3647551 h 3652575"/>
                <a:gd name="connsiteX67" fmla="*/ 2929259 w 4180279"/>
                <a:gd name="connsiteY67" fmla="*/ 3652575 h 3652575"/>
                <a:gd name="connsiteX68" fmla="*/ 2678050 w 4180279"/>
                <a:gd name="connsiteY68" fmla="*/ 3652575 h 3652575"/>
                <a:gd name="connsiteX69" fmla="*/ 2502204 w 4180279"/>
                <a:gd name="connsiteY69" fmla="*/ 3652575 h 3652575"/>
                <a:gd name="connsiteX70" fmla="*/ 2321334 w 4180279"/>
                <a:gd name="connsiteY70" fmla="*/ 3642527 h 3652575"/>
                <a:gd name="connsiteX71" fmla="*/ 2180657 w 4180279"/>
                <a:gd name="connsiteY71" fmla="*/ 3632479 h 3652575"/>
                <a:gd name="connsiteX72" fmla="*/ 2100270 w 4180279"/>
                <a:gd name="connsiteY72" fmla="*/ 3572189 h 3652575"/>
                <a:gd name="connsiteX73" fmla="*/ 2039980 w 4180279"/>
                <a:gd name="connsiteY73" fmla="*/ 3511898 h 3652575"/>
                <a:gd name="connsiteX74" fmla="*/ 1969642 w 4180279"/>
                <a:gd name="connsiteY74" fmla="*/ 3486778 h 3652575"/>
                <a:gd name="connsiteX75" fmla="*/ 1889255 w 4180279"/>
                <a:gd name="connsiteY75" fmla="*/ 3436536 h 3652575"/>
                <a:gd name="connsiteX76" fmla="*/ 1839013 w 4180279"/>
                <a:gd name="connsiteY76" fmla="*/ 3386294 h 3652575"/>
                <a:gd name="connsiteX77" fmla="*/ 1803844 w 4180279"/>
                <a:gd name="connsiteY77" fmla="*/ 3320980 h 3652575"/>
                <a:gd name="connsiteX78" fmla="*/ 1768675 w 4180279"/>
                <a:gd name="connsiteY78" fmla="*/ 3260690 h 3652575"/>
                <a:gd name="connsiteX79" fmla="*/ 1718433 w 4180279"/>
                <a:gd name="connsiteY79" fmla="*/ 3245617 h 3652575"/>
                <a:gd name="connsiteX80" fmla="*/ 1758626 w 4180279"/>
                <a:gd name="connsiteY80" fmla="*/ 3165230 h 3652575"/>
                <a:gd name="connsiteX81" fmla="*/ 1833989 w 4180279"/>
                <a:gd name="connsiteY81" fmla="*/ 3145134 h 3652575"/>
                <a:gd name="connsiteX82" fmla="*/ 1904327 w 4180279"/>
                <a:gd name="connsiteY82" fmla="*/ 3064747 h 3652575"/>
                <a:gd name="connsiteX83" fmla="*/ 1939497 w 4180279"/>
                <a:gd name="connsiteY83" fmla="*/ 2989384 h 3652575"/>
                <a:gd name="connsiteX84" fmla="*/ 2014859 w 4180279"/>
                <a:gd name="connsiteY84" fmla="*/ 2954215 h 3652575"/>
                <a:gd name="connsiteX85" fmla="*/ 2070125 w 4180279"/>
                <a:gd name="connsiteY85" fmla="*/ 2924070 h 3652575"/>
                <a:gd name="connsiteX86" fmla="*/ 2105294 w 4180279"/>
                <a:gd name="connsiteY86" fmla="*/ 2873828 h 3652575"/>
                <a:gd name="connsiteX87" fmla="*/ 2145488 w 4180279"/>
                <a:gd name="connsiteY87" fmla="*/ 2818562 h 3652575"/>
                <a:gd name="connsiteX88" fmla="*/ 2115589 w 4180279"/>
                <a:gd name="connsiteY88" fmla="*/ 2740646 h 3652575"/>
                <a:gd name="connsiteX89" fmla="*/ 2012281 w 4180279"/>
                <a:gd name="connsiteY89" fmla="*/ 2619904 h 3652575"/>
                <a:gd name="connsiteX90" fmla="*/ 1936485 w 4180279"/>
                <a:gd name="connsiteY90" fmla="*/ 2473360 h 3652575"/>
                <a:gd name="connsiteX91" fmla="*/ 1786548 w 4180279"/>
                <a:gd name="connsiteY91" fmla="*/ 2344807 h 3652575"/>
                <a:gd name="connsiteX92" fmla="*/ 1764227 w 4180279"/>
                <a:gd name="connsiteY92" fmla="*/ 2309391 h 3652575"/>
                <a:gd name="connsiteX93" fmla="*/ 1681945 w 4180279"/>
                <a:gd name="connsiteY93" fmla="*/ 2224309 h 3652575"/>
                <a:gd name="connsiteX94" fmla="*/ 1614573 w 4180279"/>
                <a:gd name="connsiteY94" fmla="*/ 2148370 h 3652575"/>
                <a:gd name="connsiteX95" fmla="*/ 1564578 w 4180279"/>
                <a:gd name="connsiteY95" fmla="*/ 2057935 h 3652575"/>
                <a:gd name="connsiteX96" fmla="*/ 1601971 w 4180279"/>
                <a:gd name="connsiteY96" fmla="*/ 1872535 h 3652575"/>
                <a:gd name="connsiteX97" fmla="*/ 1641917 w 4180279"/>
                <a:gd name="connsiteY97" fmla="*/ 1817021 h 3652575"/>
                <a:gd name="connsiteX98" fmla="*/ 1581874 w 4180279"/>
                <a:gd name="connsiteY98" fmla="*/ 1711761 h 3652575"/>
                <a:gd name="connsiteX99" fmla="*/ 1566801 w 4180279"/>
                <a:gd name="connsiteY99" fmla="*/ 1618855 h 3652575"/>
                <a:gd name="connsiteX100" fmla="*/ 1529079 w 4180279"/>
                <a:gd name="connsiteY100" fmla="*/ 1525455 h 3652575"/>
                <a:gd name="connsiteX101" fmla="*/ 1536327 w 4180279"/>
                <a:gd name="connsiteY101" fmla="*/ 1442432 h 3652575"/>
                <a:gd name="connsiteX102" fmla="*/ 1506264 w 4180279"/>
                <a:gd name="connsiteY102" fmla="*/ 1364516 h 3652575"/>
                <a:gd name="connsiteX103" fmla="*/ 1478755 w 4180279"/>
                <a:gd name="connsiteY103" fmla="*/ 1234134 h 3652575"/>
                <a:gd name="connsiteX104" fmla="*/ 1468376 w 4180279"/>
                <a:gd name="connsiteY104" fmla="*/ 1146088 h 3652575"/>
                <a:gd name="connsiteX105" fmla="*/ 1410640 w 4180279"/>
                <a:gd name="connsiteY105" fmla="*/ 1030532 h 3652575"/>
                <a:gd name="connsiteX106" fmla="*/ 1462858 w 4180279"/>
                <a:gd name="connsiteY106" fmla="*/ 912670 h 3652575"/>
                <a:gd name="connsiteX107" fmla="*/ 1424889 w 4180279"/>
                <a:gd name="connsiteY107" fmla="*/ 772323 h 3652575"/>
                <a:gd name="connsiteX108" fmla="*/ 1332313 w 4180279"/>
                <a:gd name="connsiteY108" fmla="*/ 619538 h 3652575"/>
                <a:gd name="connsiteX109" fmla="*/ 1177222 w 4180279"/>
                <a:gd name="connsiteY109" fmla="*/ 529103 h 3652575"/>
                <a:gd name="connsiteX110" fmla="*/ 974772 w 4180279"/>
                <a:gd name="connsiteY110" fmla="*/ 466177 h 3652575"/>
                <a:gd name="connsiteX111" fmla="*/ 799585 w 4180279"/>
                <a:gd name="connsiteY111" fmla="*/ 415770 h 3652575"/>
                <a:gd name="connsiteX112" fmla="*/ 671593 w 4180279"/>
                <a:gd name="connsiteY112" fmla="*/ 377966 h 3652575"/>
                <a:gd name="connsiteX113" fmla="*/ 576297 w 4180279"/>
                <a:gd name="connsiteY113" fmla="*/ 370389 h 3652575"/>
                <a:gd name="connsiteX114" fmla="*/ 523667 w 4180279"/>
                <a:gd name="connsiteY114" fmla="*/ 312651 h 3652575"/>
                <a:gd name="connsiteX115" fmla="*/ 398557 w 4180279"/>
                <a:gd name="connsiteY115" fmla="*/ 254997 h 3652575"/>
                <a:gd name="connsiteX116" fmla="*/ 360835 w 4180279"/>
                <a:gd name="connsiteY116" fmla="*/ 217192 h 3652575"/>
                <a:gd name="connsiteX117" fmla="*/ 323277 w 4180279"/>
                <a:gd name="connsiteY117" fmla="*/ 197013 h 3652575"/>
                <a:gd name="connsiteX118" fmla="*/ 275754 w 4180279"/>
                <a:gd name="connsiteY118" fmla="*/ 189436 h 3652575"/>
                <a:gd name="connsiteX119" fmla="*/ 197920 w 4180279"/>
                <a:gd name="connsiteY119" fmla="*/ 141582 h 3652575"/>
                <a:gd name="connsiteX120" fmla="*/ 162667 w 4180279"/>
                <a:gd name="connsiteY120" fmla="*/ 101306 h 3652575"/>
                <a:gd name="connsiteX121" fmla="*/ 105013 w 4180279"/>
                <a:gd name="connsiteY121" fmla="*/ 71080 h 3652575"/>
                <a:gd name="connsiteX122" fmla="*/ 0 w 4180279"/>
                <a:gd name="connsiteY122" fmla="*/ 33192 h 3652575"/>
                <a:gd name="connsiteX123" fmla="*/ 1326547 w 4180279"/>
                <a:gd name="connsiteY123" fmla="*/ 65314 h 3652575"/>
                <a:gd name="connsiteX124" fmla="*/ 1351668 w 4180279"/>
                <a:gd name="connsiteY124" fmla="*/ 0 h 3652575"/>
                <a:gd name="connsiteX0" fmla="*/ 1351668 w 4180279"/>
                <a:gd name="connsiteY0" fmla="*/ 0 h 3652575"/>
                <a:gd name="connsiteX1" fmla="*/ 1391861 w 4180279"/>
                <a:gd name="connsiteY1" fmla="*/ 70338 h 3652575"/>
                <a:gd name="connsiteX2" fmla="*/ 1427031 w 4180279"/>
                <a:gd name="connsiteY2" fmla="*/ 110531 h 3652575"/>
                <a:gd name="connsiteX3" fmla="*/ 1442103 w 4180279"/>
                <a:gd name="connsiteY3" fmla="*/ 135652 h 3652575"/>
                <a:gd name="connsiteX4" fmla="*/ 1482297 w 4180279"/>
                <a:gd name="connsiteY4" fmla="*/ 140676 h 3652575"/>
                <a:gd name="connsiteX5" fmla="*/ 1567708 w 4180279"/>
                <a:gd name="connsiteY5" fmla="*/ 160773 h 3652575"/>
                <a:gd name="connsiteX6" fmla="*/ 1622973 w 4180279"/>
                <a:gd name="connsiteY6" fmla="*/ 170822 h 3652575"/>
                <a:gd name="connsiteX7" fmla="*/ 1693312 w 4180279"/>
                <a:gd name="connsiteY7" fmla="*/ 160773 h 3652575"/>
                <a:gd name="connsiteX8" fmla="*/ 1808868 w 4180279"/>
                <a:gd name="connsiteY8" fmla="*/ 185894 h 3652575"/>
                <a:gd name="connsiteX9" fmla="*/ 1909352 w 4180279"/>
                <a:gd name="connsiteY9" fmla="*/ 175846 h 3652575"/>
                <a:gd name="connsiteX10" fmla="*/ 2019883 w 4180279"/>
                <a:gd name="connsiteY10" fmla="*/ 170822 h 3652575"/>
                <a:gd name="connsiteX11" fmla="*/ 2075149 w 4180279"/>
                <a:gd name="connsiteY11" fmla="*/ 130628 h 3652575"/>
                <a:gd name="connsiteX12" fmla="*/ 2140464 w 4180279"/>
                <a:gd name="connsiteY12" fmla="*/ 130628 h 3652575"/>
                <a:gd name="connsiteX13" fmla="*/ 2195730 w 4180279"/>
                <a:gd name="connsiteY13" fmla="*/ 90435 h 3652575"/>
                <a:gd name="connsiteX14" fmla="*/ 2210802 w 4180279"/>
                <a:gd name="connsiteY14" fmla="*/ 40193 h 3652575"/>
                <a:gd name="connsiteX15" fmla="*/ 2220850 w 4180279"/>
                <a:gd name="connsiteY15" fmla="*/ 15072 h 3652575"/>
                <a:gd name="connsiteX16" fmla="*/ 2256020 w 4180279"/>
                <a:gd name="connsiteY16" fmla="*/ 40193 h 3652575"/>
                <a:gd name="connsiteX17" fmla="*/ 2291189 w 4180279"/>
                <a:gd name="connsiteY17" fmla="*/ 90435 h 3652575"/>
                <a:gd name="connsiteX18" fmla="*/ 2296213 w 4180279"/>
                <a:gd name="connsiteY18" fmla="*/ 140676 h 3652575"/>
                <a:gd name="connsiteX19" fmla="*/ 2296213 w 4180279"/>
                <a:gd name="connsiteY19" fmla="*/ 195942 h 3652575"/>
                <a:gd name="connsiteX20" fmla="*/ 2346455 w 4180279"/>
                <a:gd name="connsiteY20" fmla="*/ 256232 h 3652575"/>
                <a:gd name="connsiteX21" fmla="*/ 2361527 w 4180279"/>
                <a:gd name="connsiteY21" fmla="*/ 296426 h 3652575"/>
                <a:gd name="connsiteX22" fmla="*/ 2396697 w 4180279"/>
                <a:gd name="connsiteY22" fmla="*/ 361740 h 3652575"/>
                <a:gd name="connsiteX23" fmla="*/ 2446938 w 4180279"/>
                <a:gd name="connsiteY23" fmla="*/ 417006 h 3652575"/>
                <a:gd name="connsiteX24" fmla="*/ 2512253 w 4180279"/>
                <a:gd name="connsiteY24" fmla="*/ 447151 h 3652575"/>
                <a:gd name="connsiteX25" fmla="*/ 2547422 w 4180279"/>
                <a:gd name="connsiteY25" fmla="*/ 477296 h 3652575"/>
                <a:gd name="connsiteX26" fmla="*/ 2627809 w 4180279"/>
                <a:gd name="connsiteY26" fmla="*/ 582804 h 3652575"/>
                <a:gd name="connsiteX27" fmla="*/ 2723268 w 4180279"/>
                <a:gd name="connsiteY27" fmla="*/ 733529 h 3652575"/>
                <a:gd name="connsiteX28" fmla="*/ 2808679 w 4180279"/>
                <a:gd name="connsiteY28" fmla="*/ 823964 h 3652575"/>
                <a:gd name="connsiteX29" fmla="*/ 2879017 w 4180279"/>
                <a:gd name="connsiteY29" fmla="*/ 899327 h 3652575"/>
                <a:gd name="connsiteX30" fmla="*/ 2889066 w 4180279"/>
                <a:gd name="connsiteY30" fmla="*/ 969665 h 3652575"/>
                <a:gd name="connsiteX31" fmla="*/ 2924235 w 4180279"/>
                <a:gd name="connsiteY31" fmla="*/ 1055076 h 3652575"/>
                <a:gd name="connsiteX32" fmla="*/ 2969453 w 4180279"/>
                <a:gd name="connsiteY32" fmla="*/ 1125415 h 3652575"/>
                <a:gd name="connsiteX33" fmla="*/ 3014670 w 4180279"/>
                <a:gd name="connsiteY33" fmla="*/ 1185705 h 3652575"/>
                <a:gd name="connsiteX34" fmla="*/ 3059888 w 4180279"/>
                <a:gd name="connsiteY34" fmla="*/ 1220874 h 3652575"/>
                <a:gd name="connsiteX35" fmla="*/ 3100081 w 4180279"/>
                <a:gd name="connsiteY35" fmla="*/ 1286189 h 3652575"/>
                <a:gd name="connsiteX36" fmla="*/ 3150323 w 4180279"/>
                <a:gd name="connsiteY36" fmla="*/ 1316334 h 3652575"/>
                <a:gd name="connsiteX37" fmla="*/ 3205589 w 4180279"/>
                <a:gd name="connsiteY37" fmla="*/ 1376624 h 3652575"/>
                <a:gd name="connsiteX38" fmla="*/ 3255831 w 4180279"/>
                <a:gd name="connsiteY38" fmla="*/ 1416817 h 3652575"/>
                <a:gd name="connsiteX39" fmla="*/ 3316121 w 4180279"/>
                <a:gd name="connsiteY39" fmla="*/ 1512276 h 3652575"/>
                <a:gd name="connsiteX40" fmla="*/ 3376411 w 4180279"/>
                <a:gd name="connsiteY40" fmla="*/ 1627832 h 3652575"/>
                <a:gd name="connsiteX41" fmla="*/ 3406556 w 4180279"/>
                <a:gd name="connsiteY41" fmla="*/ 1728316 h 3652575"/>
                <a:gd name="connsiteX42" fmla="*/ 3461822 w 4180279"/>
                <a:gd name="connsiteY42" fmla="*/ 1788606 h 3652575"/>
                <a:gd name="connsiteX43" fmla="*/ 3491967 w 4180279"/>
                <a:gd name="connsiteY43" fmla="*/ 1949380 h 3652575"/>
                <a:gd name="connsiteX44" fmla="*/ 3647716 w 4180279"/>
                <a:gd name="connsiteY44" fmla="*/ 2110153 h 3652575"/>
                <a:gd name="connsiteX45" fmla="*/ 3738152 w 4180279"/>
                <a:gd name="connsiteY45" fmla="*/ 2230734 h 3652575"/>
                <a:gd name="connsiteX46" fmla="*/ 3768297 w 4180279"/>
                <a:gd name="connsiteY46" fmla="*/ 2346290 h 3652575"/>
                <a:gd name="connsiteX47" fmla="*/ 3863756 w 4180279"/>
                <a:gd name="connsiteY47" fmla="*/ 2461846 h 3652575"/>
                <a:gd name="connsiteX48" fmla="*/ 3893901 w 4180279"/>
                <a:gd name="connsiteY48" fmla="*/ 2532184 h 3652575"/>
                <a:gd name="connsiteX49" fmla="*/ 3944143 w 4180279"/>
                <a:gd name="connsiteY49" fmla="*/ 2627643 h 3652575"/>
                <a:gd name="connsiteX50" fmla="*/ 3994384 w 4180279"/>
                <a:gd name="connsiteY50" fmla="*/ 2677885 h 3652575"/>
                <a:gd name="connsiteX51" fmla="*/ 4054675 w 4180279"/>
                <a:gd name="connsiteY51" fmla="*/ 2763296 h 3652575"/>
                <a:gd name="connsiteX52" fmla="*/ 4089844 w 4180279"/>
                <a:gd name="connsiteY52" fmla="*/ 2868804 h 3652575"/>
                <a:gd name="connsiteX53" fmla="*/ 4155158 w 4180279"/>
                <a:gd name="connsiteY53" fmla="*/ 2994408 h 3652575"/>
                <a:gd name="connsiteX54" fmla="*/ 4170231 w 4180279"/>
                <a:gd name="connsiteY54" fmla="*/ 3069771 h 3652575"/>
                <a:gd name="connsiteX55" fmla="*/ 4180279 w 4180279"/>
                <a:gd name="connsiteY55" fmla="*/ 3195375 h 3652575"/>
                <a:gd name="connsiteX56" fmla="*/ 4140086 w 4180279"/>
                <a:gd name="connsiteY56" fmla="*/ 3225520 h 3652575"/>
                <a:gd name="connsiteX57" fmla="*/ 4099892 w 4180279"/>
                <a:gd name="connsiteY57" fmla="*/ 3260690 h 3652575"/>
                <a:gd name="connsiteX58" fmla="*/ 4064723 w 4180279"/>
                <a:gd name="connsiteY58" fmla="*/ 3326004 h 3652575"/>
                <a:gd name="connsiteX59" fmla="*/ 4044626 w 4180279"/>
                <a:gd name="connsiteY59" fmla="*/ 3386294 h 3652575"/>
                <a:gd name="connsiteX60" fmla="*/ 4004433 w 4180279"/>
                <a:gd name="connsiteY60" fmla="*/ 3451608 h 3652575"/>
                <a:gd name="connsiteX61" fmla="*/ 3929070 w 4180279"/>
                <a:gd name="connsiteY61" fmla="*/ 3486778 h 3652575"/>
                <a:gd name="connsiteX62" fmla="*/ 3848683 w 4180279"/>
                <a:gd name="connsiteY62" fmla="*/ 3537019 h 3652575"/>
                <a:gd name="connsiteX63" fmla="*/ 3632644 w 4180279"/>
                <a:gd name="connsiteY63" fmla="*/ 3612382 h 3652575"/>
                <a:gd name="connsiteX64" fmla="*/ 3522112 w 4180279"/>
                <a:gd name="connsiteY64" fmla="*/ 3632479 h 3652575"/>
                <a:gd name="connsiteX65" fmla="*/ 3301048 w 4180279"/>
                <a:gd name="connsiteY65" fmla="*/ 3647551 h 3652575"/>
                <a:gd name="connsiteX66" fmla="*/ 3079984 w 4180279"/>
                <a:gd name="connsiteY66" fmla="*/ 3647551 h 3652575"/>
                <a:gd name="connsiteX67" fmla="*/ 2929259 w 4180279"/>
                <a:gd name="connsiteY67" fmla="*/ 3652575 h 3652575"/>
                <a:gd name="connsiteX68" fmla="*/ 2678050 w 4180279"/>
                <a:gd name="connsiteY68" fmla="*/ 3652575 h 3652575"/>
                <a:gd name="connsiteX69" fmla="*/ 2502204 w 4180279"/>
                <a:gd name="connsiteY69" fmla="*/ 3652575 h 3652575"/>
                <a:gd name="connsiteX70" fmla="*/ 2321334 w 4180279"/>
                <a:gd name="connsiteY70" fmla="*/ 3642527 h 3652575"/>
                <a:gd name="connsiteX71" fmla="*/ 2180657 w 4180279"/>
                <a:gd name="connsiteY71" fmla="*/ 3632479 h 3652575"/>
                <a:gd name="connsiteX72" fmla="*/ 2100270 w 4180279"/>
                <a:gd name="connsiteY72" fmla="*/ 3572189 h 3652575"/>
                <a:gd name="connsiteX73" fmla="*/ 2039980 w 4180279"/>
                <a:gd name="connsiteY73" fmla="*/ 3511898 h 3652575"/>
                <a:gd name="connsiteX74" fmla="*/ 1969642 w 4180279"/>
                <a:gd name="connsiteY74" fmla="*/ 3486778 h 3652575"/>
                <a:gd name="connsiteX75" fmla="*/ 1889255 w 4180279"/>
                <a:gd name="connsiteY75" fmla="*/ 3436536 h 3652575"/>
                <a:gd name="connsiteX76" fmla="*/ 1839013 w 4180279"/>
                <a:gd name="connsiteY76" fmla="*/ 3386294 h 3652575"/>
                <a:gd name="connsiteX77" fmla="*/ 1803844 w 4180279"/>
                <a:gd name="connsiteY77" fmla="*/ 3320980 h 3652575"/>
                <a:gd name="connsiteX78" fmla="*/ 1768675 w 4180279"/>
                <a:gd name="connsiteY78" fmla="*/ 3260690 h 3652575"/>
                <a:gd name="connsiteX79" fmla="*/ 1718433 w 4180279"/>
                <a:gd name="connsiteY79" fmla="*/ 3245617 h 3652575"/>
                <a:gd name="connsiteX80" fmla="*/ 1758626 w 4180279"/>
                <a:gd name="connsiteY80" fmla="*/ 3165230 h 3652575"/>
                <a:gd name="connsiteX81" fmla="*/ 1833989 w 4180279"/>
                <a:gd name="connsiteY81" fmla="*/ 3145134 h 3652575"/>
                <a:gd name="connsiteX82" fmla="*/ 1904327 w 4180279"/>
                <a:gd name="connsiteY82" fmla="*/ 3064747 h 3652575"/>
                <a:gd name="connsiteX83" fmla="*/ 1939497 w 4180279"/>
                <a:gd name="connsiteY83" fmla="*/ 2989384 h 3652575"/>
                <a:gd name="connsiteX84" fmla="*/ 2014859 w 4180279"/>
                <a:gd name="connsiteY84" fmla="*/ 2954215 h 3652575"/>
                <a:gd name="connsiteX85" fmla="*/ 2070125 w 4180279"/>
                <a:gd name="connsiteY85" fmla="*/ 2924070 h 3652575"/>
                <a:gd name="connsiteX86" fmla="*/ 2105294 w 4180279"/>
                <a:gd name="connsiteY86" fmla="*/ 2873828 h 3652575"/>
                <a:gd name="connsiteX87" fmla="*/ 2145488 w 4180279"/>
                <a:gd name="connsiteY87" fmla="*/ 2818562 h 3652575"/>
                <a:gd name="connsiteX88" fmla="*/ 2115589 w 4180279"/>
                <a:gd name="connsiteY88" fmla="*/ 2740646 h 3652575"/>
                <a:gd name="connsiteX89" fmla="*/ 2012281 w 4180279"/>
                <a:gd name="connsiteY89" fmla="*/ 2619904 h 3652575"/>
                <a:gd name="connsiteX90" fmla="*/ 1936485 w 4180279"/>
                <a:gd name="connsiteY90" fmla="*/ 2473360 h 3652575"/>
                <a:gd name="connsiteX91" fmla="*/ 1786548 w 4180279"/>
                <a:gd name="connsiteY91" fmla="*/ 2344807 h 3652575"/>
                <a:gd name="connsiteX92" fmla="*/ 1764227 w 4180279"/>
                <a:gd name="connsiteY92" fmla="*/ 2309391 h 3652575"/>
                <a:gd name="connsiteX93" fmla="*/ 1681945 w 4180279"/>
                <a:gd name="connsiteY93" fmla="*/ 2224309 h 3652575"/>
                <a:gd name="connsiteX94" fmla="*/ 1614573 w 4180279"/>
                <a:gd name="connsiteY94" fmla="*/ 2148370 h 3652575"/>
                <a:gd name="connsiteX95" fmla="*/ 1564578 w 4180279"/>
                <a:gd name="connsiteY95" fmla="*/ 2057935 h 3652575"/>
                <a:gd name="connsiteX96" fmla="*/ 1601971 w 4180279"/>
                <a:gd name="connsiteY96" fmla="*/ 1872535 h 3652575"/>
                <a:gd name="connsiteX97" fmla="*/ 1641917 w 4180279"/>
                <a:gd name="connsiteY97" fmla="*/ 1817021 h 3652575"/>
                <a:gd name="connsiteX98" fmla="*/ 1581874 w 4180279"/>
                <a:gd name="connsiteY98" fmla="*/ 1711761 h 3652575"/>
                <a:gd name="connsiteX99" fmla="*/ 1566801 w 4180279"/>
                <a:gd name="connsiteY99" fmla="*/ 1618855 h 3652575"/>
                <a:gd name="connsiteX100" fmla="*/ 1529079 w 4180279"/>
                <a:gd name="connsiteY100" fmla="*/ 1525455 h 3652575"/>
                <a:gd name="connsiteX101" fmla="*/ 1536327 w 4180279"/>
                <a:gd name="connsiteY101" fmla="*/ 1442432 h 3652575"/>
                <a:gd name="connsiteX102" fmla="*/ 1506264 w 4180279"/>
                <a:gd name="connsiteY102" fmla="*/ 1364516 h 3652575"/>
                <a:gd name="connsiteX103" fmla="*/ 1478755 w 4180279"/>
                <a:gd name="connsiteY103" fmla="*/ 1234134 h 3652575"/>
                <a:gd name="connsiteX104" fmla="*/ 1468376 w 4180279"/>
                <a:gd name="connsiteY104" fmla="*/ 1146088 h 3652575"/>
                <a:gd name="connsiteX105" fmla="*/ 1410640 w 4180279"/>
                <a:gd name="connsiteY105" fmla="*/ 1030532 h 3652575"/>
                <a:gd name="connsiteX106" fmla="*/ 1462858 w 4180279"/>
                <a:gd name="connsiteY106" fmla="*/ 912670 h 3652575"/>
                <a:gd name="connsiteX107" fmla="*/ 1424889 w 4180279"/>
                <a:gd name="connsiteY107" fmla="*/ 772323 h 3652575"/>
                <a:gd name="connsiteX108" fmla="*/ 1332313 w 4180279"/>
                <a:gd name="connsiteY108" fmla="*/ 619538 h 3652575"/>
                <a:gd name="connsiteX109" fmla="*/ 1177222 w 4180279"/>
                <a:gd name="connsiteY109" fmla="*/ 529103 h 3652575"/>
                <a:gd name="connsiteX110" fmla="*/ 974772 w 4180279"/>
                <a:gd name="connsiteY110" fmla="*/ 466177 h 3652575"/>
                <a:gd name="connsiteX111" fmla="*/ 799585 w 4180279"/>
                <a:gd name="connsiteY111" fmla="*/ 415770 h 3652575"/>
                <a:gd name="connsiteX112" fmla="*/ 671593 w 4180279"/>
                <a:gd name="connsiteY112" fmla="*/ 377966 h 3652575"/>
                <a:gd name="connsiteX113" fmla="*/ 576297 w 4180279"/>
                <a:gd name="connsiteY113" fmla="*/ 370389 h 3652575"/>
                <a:gd name="connsiteX114" fmla="*/ 523667 w 4180279"/>
                <a:gd name="connsiteY114" fmla="*/ 312651 h 3652575"/>
                <a:gd name="connsiteX115" fmla="*/ 398557 w 4180279"/>
                <a:gd name="connsiteY115" fmla="*/ 254997 h 3652575"/>
                <a:gd name="connsiteX116" fmla="*/ 360835 w 4180279"/>
                <a:gd name="connsiteY116" fmla="*/ 217192 h 3652575"/>
                <a:gd name="connsiteX117" fmla="*/ 323277 w 4180279"/>
                <a:gd name="connsiteY117" fmla="*/ 197013 h 3652575"/>
                <a:gd name="connsiteX118" fmla="*/ 275754 w 4180279"/>
                <a:gd name="connsiteY118" fmla="*/ 189436 h 3652575"/>
                <a:gd name="connsiteX119" fmla="*/ 197920 w 4180279"/>
                <a:gd name="connsiteY119" fmla="*/ 141582 h 3652575"/>
                <a:gd name="connsiteX120" fmla="*/ 162667 w 4180279"/>
                <a:gd name="connsiteY120" fmla="*/ 101306 h 3652575"/>
                <a:gd name="connsiteX121" fmla="*/ 105013 w 4180279"/>
                <a:gd name="connsiteY121" fmla="*/ 71080 h 3652575"/>
                <a:gd name="connsiteX122" fmla="*/ 0 w 4180279"/>
                <a:gd name="connsiteY122" fmla="*/ 33192 h 3652575"/>
                <a:gd name="connsiteX123" fmla="*/ 112343 w 4180279"/>
                <a:gd name="connsiteY123" fmla="*/ 20344 h 3652575"/>
                <a:gd name="connsiteX124" fmla="*/ 1351668 w 4180279"/>
                <a:gd name="connsiteY124" fmla="*/ 0 h 3652575"/>
                <a:gd name="connsiteX0" fmla="*/ 242396 w 4180279"/>
                <a:gd name="connsiteY0" fmla="*/ 29898 h 3637503"/>
                <a:gd name="connsiteX1" fmla="*/ 1391861 w 4180279"/>
                <a:gd name="connsiteY1" fmla="*/ 55266 h 3637503"/>
                <a:gd name="connsiteX2" fmla="*/ 1427031 w 4180279"/>
                <a:gd name="connsiteY2" fmla="*/ 95459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1391861 w 4180279"/>
                <a:gd name="connsiteY1" fmla="*/ 55266 h 3637503"/>
                <a:gd name="connsiteX2" fmla="*/ 347739 w 4180279"/>
                <a:gd name="connsiteY2" fmla="*/ 57984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1442103 w 4180279"/>
                <a:gd name="connsiteY3" fmla="*/ 120580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415277 w 4180279"/>
                <a:gd name="connsiteY3" fmla="*/ 38134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34996 h 3637503"/>
                <a:gd name="connsiteX3" fmla="*/ 415277 w 4180279"/>
                <a:gd name="connsiteY3" fmla="*/ 38134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34996 h 3637503"/>
                <a:gd name="connsiteX3" fmla="*/ 415277 w 4180279"/>
                <a:gd name="connsiteY3" fmla="*/ 38134 h 3637503"/>
                <a:gd name="connsiteX4" fmla="*/ 545412 w 4180279"/>
                <a:gd name="connsiteY4" fmla="*/ 13178 h 3637503"/>
                <a:gd name="connsiteX5" fmla="*/ 607333 w 4180279"/>
                <a:gd name="connsiteY5" fmla="*/ 10329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40170 h 3647775"/>
                <a:gd name="connsiteX1" fmla="*/ 290084 w 4180279"/>
                <a:gd name="connsiteY1" fmla="*/ 43053 h 3647775"/>
                <a:gd name="connsiteX2" fmla="*/ 347739 w 4180279"/>
                <a:gd name="connsiteY2" fmla="*/ 45268 h 3647775"/>
                <a:gd name="connsiteX3" fmla="*/ 415277 w 4180279"/>
                <a:gd name="connsiteY3" fmla="*/ 48406 h 3647775"/>
                <a:gd name="connsiteX4" fmla="*/ 545412 w 4180279"/>
                <a:gd name="connsiteY4" fmla="*/ 23450 h 3647775"/>
                <a:gd name="connsiteX5" fmla="*/ 607333 w 4180279"/>
                <a:gd name="connsiteY5" fmla="*/ 20601 h 3647775"/>
                <a:gd name="connsiteX6" fmla="*/ 652381 w 4180279"/>
                <a:gd name="connsiteY6" fmla="*/ 0 h 3647775"/>
                <a:gd name="connsiteX7" fmla="*/ 1693312 w 4180279"/>
                <a:gd name="connsiteY7" fmla="*/ 155973 h 3647775"/>
                <a:gd name="connsiteX8" fmla="*/ 1808868 w 4180279"/>
                <a:gd name="connsiteY8" fmla="*/ 181094 h 3647775"/>
                <a:gd name="connsiteX9" fmla="*/ 1909352 w 4180279"/>
                <a:gd name="connsiteY9" fmla="*/ 171046 h 3647775"/>
                <a:gd name="connsiteX10" fmla="*/ 2019883 w 4180279"/>
                <a:gd name="connsiteY10" fmla="*/ 166022 h 3647775"/>
                <a:gd name="connsiteX11" fmla="*/ 2075149 w 4180279"/>
                <a:gd name="connsiteY11" fmla="*/ 125828 h 3647775"/>
                <a:gd name="connsiteX12" fmla="*/ 2140464 w 4180279"/>
                <a:gd name="connsiteY12" fmla="*/ 125828 h 3647775"/>
                <a:gd name="connsiteX13" fmla="*/ 2195730 w 4180279"/>
                <a:gd name="connsiteY13" fmla="*/ 85635 h 3647775"/>
                <a:gd name="connsiteX14" fmla="*/ 2210802 w 4180279"/>
                <a:gd name="connsiteY14" fmla="*/ 35393 h 3647775"/>
                <a:gd name="connsiteX15" fmla="*/ 2220850 w 4180279"/>
                <a:gd name="connsiteY15" fmla="*/ 10272 h 3647775"/>
                <a:gd name="connsiteX16" fmla="*/ 2256020 w 4180279"/>
                <a:gd name="connsiteY16" fmla="*/ 35393 h 3647775"/>
                <a:gd name="connsiteX17" fmla="*/ 2291189 w 4180279"/>
                <a:gd name="connsiteY17" fmla="*/ 85635 h 3647775"/>
                <a:gd name="connsiteX18" fmla="*/ 2296213 w 4180279"/>
                <a:gd name="connsiteY18" fmla="*/ 135876 h 3647775"/>
                <a:gd name="connsiteX19" fmla="*/ 2296213 w 4180279"/>
                <a:gd name="connsiteY19" fmla="*/ 191142 h 3647775"/>
                <a:gd name="connsiteX20" fmla="*/ 2346455 w 4180279"/>
                <a:gd name="connsiteY20" fmla="*/ 251432 h 3647775"/>
                <a:gd name="connsiteX21" fmla="*/ 2361527 w 4180279"/>
                <a:gd name="connsiteY21" fmla="*/ 291626 h 3647775"/>
                <a:gd name="connsiteX22" fmla="*/ 2396697 w 4180279"/>
                <a:gd name="connsiteY22" fmla="*/ 356940 h 3647775"/>
                <a:gd name="connsiteX23" fmla="*/ 2446938 w 4180279"/>
                <a:gd name="connsiteY23" fmla="*/ 412206 h 3647775"/>
                <a:gd name="connsiteX24" fmla="*/ 2512253 w 4180279"/>
                <a:gd name="connsiteY24" fmla="*/ 442351 h 3647775"/>
                <a:gd name="connsiteX25" fmla="*/ 2547422 w 4180279"/>
                <a:gd name="connsiteY25" fmla="*/ 472496 h 3647775"/>
                <a:gd name="connsiteX26" fmla="*/ 2627809 w 4180279"/>
                <a:gd name="connsiteY26" fmla="*/ 578004 h 3647775"/>
                <a:gd name="connsiteX27" fmla="*/ 2723268 w 4180279"/>
                <a:gd name="connsiteY27" fmla="*/ 728729 h 3647775"/>
                <a:gd name="connsiteX28" fmla="*/ 2808679 w 4180279"/>
                <a:gd name="connsiteY28" fmla="*/ 819164 h 3647775"/>
                <a:gd name="connsiteX29" fmla="*/ 2879017 w 4180279"/>
                <a:gd name="connsiteY29" fmla="*/ 894527 h 3647775"/>
                <a:gd name="connsiteX30" fmla="*/ 2889066 w 4180279"/>
                <a:gd name="connsiteY30" fmla="*/ 964865 h 3647775"/>
                <a:gd name="connsiteX31" fmla="*/ 2924235 w 4180279"/>
                <a:gd name="connsiteY31" fmla="*/ 1050276 h 3647775"/>
                <a:gd name="connsiteX32" fmla="*/ 2969453 w 4180279"/>
                <a:gd name="connsiteY32" fmla="*/ 1120615 h 3647775"/>
                <a:gd name="connsiteX33" fmla="*/ 3014670 w 4180279"/>
                <a:gd name="connsiteY33" fmla="*/ 1180905 h 3647775"/>
                <a:gd name="connsiteX34" fmla="*/ 3059888 w 4180279"/>
                <a:gd name="connsiteY34" fmla="*/ 1216074 h 3647775"/>
                <a:gd name="connsiteX35" fmla="*/ 3100081 w 4180279"/>
                <a:gd name="connsiteY35" fmla="*/ 1281389 h 3647775"/>
                <a:gd name="connsiteX36" fmla="*/ 3150323 w 4180279"/>
                <a:gd name="connsiteY36" fmla="*/ 1311534 h 3647775"/>
                <a:gd name="connsiteX37" fmla="*/ 3205589 w 4180279"/>
                <a:gd name="connsiteY37" fmla="*/ 1371824 h 3647775"/>
                <a:gd name="connsiteX38" fmla="*/ 3255831 w 4180279"/>
                <a:gd name="connsiteY38" fmla="*/ 1412017 h 3647775"/>
                <a:gd name="connsiteX39" fmla="*/ 3316121 w 4180279"/>
                <a:gd name="connsiteY39" fmla="*/ 1507476 h 3647775"/>
                <a:gd name="connsiteX40" fmla="*/ 3376411 w 4180279"/>
                <a:gd name="connsiteY40" fmla="*/ 1623032 h 3647775"/>
                <a:gd name="connsiteX41" fmla="*/ 3406556 w 4180279"/>
                <a:gd name="connsiteY41" fmla="*/ 1723516 h 3647775"/>
                <a:gd name="connsiteX42" fmla="*/ 3461822 w 4180279"/>
                <a:gd name="connsiteY42" fmla="*/ 1783806 h 3647775"/>
                <a:gd name="connsiteX43" fmla="*/ 3491967 w 4180279"/>
                <a:gd name="connsiteY43" fmla="*/ 1944580 h 3647775"/>
                <a:gd name="connsiteX44" fmla="*/ 3647716 w 4180279"/>
                <a:gd name="connsiteY44" fmla="*/ 2105353 h 3647775"/>
                <a:gd name="connsiteX45" fmla="*/ 3738152 w 4180279"/>
                <a:gd name="connsiteY45" fmla="*/ 2225934 h 3647775"/>
                <a:gd name="connsiteX46" fmla="*/ 3768297 w 4180279"/>
                <a:gd name="connsiteY46" fmla="*/ 2341490 h 3647775"/>
                <a:gd name="connsiteX47" fmla="*/ 3863756 w 4180279"/>
                <a:gd name="connsiteY47" fmla="*/ 2457046 h 3647775"/>
                <a:gd name="connsiteX48" fmla="*/ 3893901 w 4180279"/>
                <a:gd name="connsiteY48" fmla="*/ 2527384 h 3647775"/>
                <a:gd name="connsiteX49" fmla="*/ 3944143 w 4180279"/>
                <a:gd name="connsiteY49" fmla="*/ 2622843 h 3647775"/>
                <a:gd name="connsiteX50" fmla="*/ 3994384 w 4180279"/>
                <a:gd name="connsiteY50" fmla="*/ 2673085 h 3647775"/>
                <a:gd name="connsiteX51" fmla="*/ 4054675 w 4180279"/>
                <a:gd name="connsiteY51" fmla="*/ 2758496 h 3647775"/>
                <a:gd name="connsiteX52" fmla="*/ 4089844 w 4180279"/>
                <a:gd name="connsiteY52" fmla="*/ 2864004 h 3647775"/>
                <a:gd name="connsiteX53" fmla="*/ 4155158 w 4180279"/>
                <a:gd name="connsiteY53" fmla="*/ 2989608 h 3647775"/>
                <a:gd name="connsiteX54" fmla="*/ 4170231 w 4180279"/>
                <a:gd name="connsiteY54" fmla="*/ 3064971 h 3647775"/>
                <a:gd name="connsiteX55" fmla="*/ 4180279 w 4180279"/>
                <a:gd name="connsiteY55" fmla="*/ 3190575 h 3647775"/>
                <a:gd name="connsiteX56" fmla="*/ 4140086 w 4180279"/>
                <a:gd name="connsiteY56" fmla="*/ 3220720 h 3647775"/>
                <a:gd name="connsiteX57" fmla="*/ 4099892 w 4180279"/>
                <a:gd name="connsiteY57" fmla="*/ 3255890 h 3647775"/>
                <a:gd name="connsiteX58" fmla="*/ 4064723 w 4180279"/>
                <a:gd name="connsiteY58" fmla="*/ 3321204 h 3647775"/>
                <a:gd name="connsiteX59" fmla="*/ 4044626 w 4180279"/>
                <a:gd name="connsiteY59" fmla="*/ 3381494 h 3647775"/>
                <a:gd name="connsiteX60" fmla="*/ 4004433 w 4180279"/>
                <a:gd name="connsiteY60" fmla="*/ 3446808 h 3647775"/>
                <a:gd name="connsiteX61" fmla="*/ 3929070 w 4180279"/>
                <a:gd name="connsiteY61" fmla="*/ 3481978 h 3647775"/>
                <a:gd name="connsiteX62" fmla="*/ 3848683 w 4180279"/>
                <a:gd name="connsiteY62" fmla="*/ 3532219 h 3647775"/>
                <a:gd name="connsiteX63" fmla="*/ 3632644 w 4180279"/>
                <a:gd name="connsiteY63" fmla="*/ 3607582 h 3647775"/>
                <a:gd name="connsiteX64" fmla="*/ 3522112 w 4180279"/>
                <a:gd name="connsiteY64" fmla="*/ 3627679 h 3647775"/>
                <a:gd name="connsiteX65" fmla="*/ 3301048 w 4180279"/>
                <a:gd name="connsiteY65" fmla="*/ 3642751 h 3647775"/>
                <a:gd name="connsiteX66" fmla="*/ 3079984 w 4180279"/>
                <a:gd name="connsiteY66" fmla="*/ 3642751 h 3647775"/>
                <a:gd name="connsiteX67" fmla="*/ 2929259 w 4180279"/>
                <a:gd name="connsiteY67" fmla="*/ 3647775 h 3647775"/>
                <a:gd name="connsiteX68" fmla="*/ 2678050 w 4180279"/>
                <a:gd name="connsiteY68" fmla="*/ 3647775 h 3647775"/>
                <a:gd name="connsiteX69" fmla="*/ 2502204 w 4180279"/>
                <a:gd name="connsiteY69" fmla="*/ 3647775 h 3647775"/>
                <a:gd name="connsiteX70" fmla="*/ 2321334 w 4180279"/>
                <a:gd name="connsiteY70" fmla="*/ 3637727 h 3647775"/>
                <a:gd name="connsiteX71" fmla="*/ 2180657 w 4180279"/>
                <a:gd name="connsiteY71" fmla="*/ 3627679 h 3647775"/>
                <a:gd name="connsiteX72" fmla="*/ 2100270 w 4180279"/>
                <a:gd name="connsiteY72" fmla="*/ 3567389 h 3647775"/>
                <a:gd name="connsiteX73" fmla="*/ 2039980 w 4180279"/>
                <a:gd name="connsiteY73" fmla="*/ 3507098 h 3647775"/>
                <a:gd name="connsiteX74" fmla="*/ 1969642 w 4180279"/>
                <a:gd name="connsiteY74" fmla="*/ 3481978 h 3647775"/>
                <a:gd name="connsiteX75" fmla="*/ 1889255 w 4180279"/>
                <a:gd name="connsiteY75" fmla="*/ 3431736 h 3647775"/>
                <a:gd name="connsiteX76" fmla="*/ 1839013 w 4180279"/>
                <a:gd name="connsiteY76" fmla="*/ 3381494 h 3647775"/>
                <a:gd name="connsiteX77" fmla="*/ 1803844 w 4180279"/>
                <a:gd name="connsiteY77" fmla="*/ 3316180 h 3647775"/>
                <a:gd name="connsiteX78" fmla="*/ 1768675 w 4180279"/>
                <a:gd name="connsiteY78" fmla="*/ 3255890 h 3647775"/>
                <a:gd name="connsiteX79" fmla="*/ 1718433 w 4180279"/>
                <a:gd name="connsiteY79" fmla="*/ 3240817 h 3647775"/>
                <a:gd name="connsiteX80" fmla="*/ 1758626 w 4180279"/>
                <a:gd name="connsiteY80" fmla="*/ 3160430 h 3647775"/>
                <a:gd name="connsiteX81" fmla="*/ 1833989 w 4180279"/>
                <a:gd name="connsiteY81" fmla="*/ 3140334 h 3647775"/>
                <a:gd name="connsiteX82" fmla="*/ 1904327 w 4180279"/>
                <a:gd name="connsiteY82" fmla="*/ 3059947 h 3647775"/>
                <a:gd name="connsiteX83" fmla="*/ 1939497 w 4180279"/>
                <a:gd name="connsiteY83" fmla="*/ 2984584 h 3647775"/>
                <a:gd name="connsiteX84" fmla="*/ 2014859 w 4180279"/>
                <a:gd name="connsiteY84" fmla="*/ 2949415 h 3647775"/>
                <a:gd name="connsiteX85" fmla="*/ 2070125 w 4180279"/>
                <a:gd name="connsiteY85" fmla="*/ 2919270 h 3647775"/>
                <a:gd name="connsiteX86" fmla="*/ 2105294 w 4180279"/>
                <a:gd name="connsiteY86" fmla="*/ 2869028 h 3647775"/>
                <a:gd name="connsiteX87" fmla="*/ 2145488 w 4180279"/>
                <a:gd name="connsiteY87" fmla="*/ 2813762 h 3647775"/>
                <a:gd name="connsiteX88" fmla="*/ 2115589 w 4180279"/>
                <a:gd name="connsiteY88" fmla="*/ 2735846 h 3647775"/>
                <a:gd name="connsiteX89" fmla="*/ 2012281 w 4180279"/>
                <a:gd name="connsiteY89" fmla="*/ 2615104 h 3647775"/>
                <a:gd name="connsiteX90" fmla="*/ 1936485 w 4180279"/>
                <a:gd name="connsiteY90" fmla="*/ 2468560 h 3647775"/>
                <a:gd name="connsiteX91" fmla="*/ 1786548 w 4180279"/>
                <a:gd name="connsiteY91" fmla="*/ 2340007 h 3647775"/>
                <a:gd name="connsiteX92" fmla="*/ 1764227 w 4180279"/>
                <a:gd name="connsiteY92" fmla="*/ 2304591 h 3647775"/>
                <a:gd name="connsiteX93" fmla="*/ 1681945 w 4180279"/>
                <a:gd name="connsiteY93" fmla="*/ 2219509 h 3647775"/>
                <a:gd name="connsiteX94" fmla="*/ 1614573 w 4180279"/>
                <a:gd name="connsiteY94" fmla="*/ 2143570 h 3647775"/>
                <a:gd name="connsiteX95" fmla="*/ 1564578 w 4180279"/>
                <a:gd name="connsiteY95" fmla="*/ 2053135 h 3647775"/>
                <a:gd name="connsiteX96" fmla="*/ 1601971 w 4180279"/>
                <a:gd name="connsiteY96" fmla="*/ 1867735 h 3647775"/>
                <a:gd name="connsiteX97" fmla="*/ 1641917 w 4180279"/>
                <a:gd name="connsiteY97" fmla="*/ 1812221 h 3647775"/>
                <a:gd name="connsiteX98" fmla="*/ 1581874 w 4180279"/>
                <a:gd name="connsiteY98" fmla="*/ 1706961 h 3647775"/>
                <a:gd name="connsiteX99" fmla="*/ 1566801 w 4180279"/>
                <a:gd name="connsiteY99" fmla="*/ 1614055 h 3647775"/>
                <a:gd name="connsiteX100" fmla="*/ 1529079 w 4180279"/>
                <a:gd name="connsiteY100" fmla="*/ 1520655 h 3647775"/>
                <a:gd name="connsiteX101" fmla="*/ 1536327 w 4180279"/>
                <a:gd name="connsiteY101" fmla="*/ 1437632 h 3647775"/>
                <a:gd name="connsiteX102" fmla="*/ 1506264 w 4180279"/>
                <a:gd name="connsiteY102" fmla="*/ 1359716 h 3647775"/>
                <a:gd name="connsiteX103" fmla="*/ 1478755 w 4180279"/>
                <a:gd name="connsiteY103" fmla="*/ 1229334 h 3647775"/>
                <a:gd name="connsiteX104" fmla="*/ 1468376 w 4180279"/>
                <a:gd name="connsiteY104" fmla="*/ 1141288 h 3647775"/>
                <a:gd name="connsiteX105" fmla="*/ 1410640 w 4180279"/>
                <a:gd name="connsiteY105" fmla="*/ 1025732 h 3647775"/>
                <a:gd name="connsiteX106" fmla="*/ 1462858 w 4180279"/>
                <a:gd name="connsiteY106" fmla="*/ 907870 h 3647775"/>
                <a:gd name="connsiteX107" fmla="*/ 1424889 w 4180279"/>
                <a:gd name="connsiteY107" fmla="*/ 767523 h 3647775"/>
                <a:gd name="connsiteX108" fmla="*/ 1332313 w 4180279"/>
                <a:gd name="connsiteY108" fmla="*/ 614738 h 3647775"/>
                <a:gd name="connsiteX109" fmla="*/ 1177222 w 4180279"/>
                <a:gd name="connsiteY109" fmla="*/ 524303 h 3647775"/>
                <a:gd name="connsiteX110" fmla="*/ 974772 w 4180279"/>
                <a:gd name="connsiteY110" fmla="*/ 461377 h 3647775"/>
                <a:gd name="connsiteX111" fmla="*/ 799585 w 4180279"/>
                <a:gd name="connsiteY111" fmla="*/ 410970 h 3647775"/>
                <a:gd name="connsiteX112" fmla="*/ 671593 w 4180279"/>
                <a:gd name="connsiteY112" fmla="*/ 373166 h 3647775"/>
                <a:gd name="connsiteX113" fmla="*/ 576297 w 4180279"/>
                <a:gd name="connsiteY113" fmla="*/ 365589 h 3647775"/>
                <a:gd name="connsiteX114" fmla="*/ 523667 w 4180279"/>
                <a:gd name="connsiteY114" fmla="*/ 307851 h 3647775"/>
                <a:gd name="connsiteX115" fmla="*/ 398557 w 4180279"/>
                <a:gd name="connsiteY115" fmla="*/ 250197 h 3647775"/>
                <a:gd name="connsiteX116" fmla="*/ 360835 w 4180279"/>
                <a:gd name="connsiteY116" fmla="*/ 212392 h 3647775"/>
                <a:gd name="connsiteX117" fmla="*/ 323277 w 4180279"/>
                <a:gd name="connsiteY117" fmla="*/ 192213 h 3647775"/>
                <a:gd name="connsiteX118" fmla="*/ 275754 w 4180279"/>
                <a:gd name="connsiteY118" fmla="*/ 184636 h 3647775"/>
                <a:gd name="connsiteX119" fmla="*/ 197920 w 4180279"/>
                <a:gd name="connsiteY119" fmla="*/ 136782 h 3647775"/>
                <a:gd name="connsiteX120" fmla="*/ 162667 w 4180279"/>
                <a:gd name="connsiteY120" fmla="*/ 96506 h 3647775"/>
                <a:gd name="connsiteX121" fmla="*/ 105013 w 4180279"/>
                <a:gd name="connsiteY121" fmla="*/ 66280 h 3647775"/>
                <a:gd name="connsiteX122" fmla="*/ 0 w 4180279"/>
                <a:gd name="connsiteY122" fmla="*/ 28392 h 3647775"/>
                <a:gd name="connsiteX123" fmla="*/ 112343 w 4180279"/>
                <a:gd name="connsiteY123" fmla="*/ 15544 h 3647775"/>
                <a:gd name="connsiteX124" fmla="*/ 242396 w 4180279"/>
                <a:gd name="connsiteY124" fmla="*/ 40170 h 3647775"/>
                <a:gd name="connsiteX0" fmla="*/ 242396 w 4180279"/>
                <a:gd name="connsiteY0" fmla="*/ 62991 h 3670596"/>
                <a:gd name="connsiteX1" fmla="*/ 290084 w 4180279"/>
                <a:gd name="connsiteY1" fmla="*/ 65874 h 3670596"/>
                <a:gd name="connsiteX2" fmla="*/ 347739 w 4180279"/>
                <a:gd name="connsiteY2" fmla="*/ 68089 h 3670596"/>
                <a:gd name="connsiteX3" fmla="*/ 415277 w 4180279"/>
                <a:gd name="connsiteY3" fmla="*/ 71227 h 3670596"/>
                <a:gd name="connsiteX4" fmla="*/ 545412 w 4180279"/>
                <a:gd name="connsiteY4" fmla="*/ 46271 h 3670596"/>
                <a:gd name="connsiteX5" fmla="*/ 607333 w 4180279"/>
                <a:gd name="connsiteY5" fmla="*/ 43422 h 3670596"/>
                <a:gd name="connsiteX6" fmla="*/ 652381 w 4180279"/>
                <a:gd name="connsiteY6" fmla="*/ 22821 h 3670596"/>
                <a:gd name="connsiteX7" fmla="*/ 704841 w 4180279"/>
                <a:gd name="connsiteY7" fmla="*/ 0 h 3670596"/>
                <a:gd name="connsiteX8" fmla="*/ 1808868 w 4180279"/>
                <a:gd name="connsiteY8" fmla="*/ 203915 h 3670596"/>
                <a:gd name="connsiteX9" fmla="*/ 1909352 w 4180279"/>
                <a:gd name="connsiteY9" fmla="*/ 193867 h 3670596"/>
                <a:gd name="connsiteX10" fmla="*/ 2019883 w 4180279"/>
                <a:gd name="connsiteY10" fmla="*/ 188843 h 3670596"/>
                <a:gd name="connsiteX11" fmla="*/ 2075149 w 4180279"/>
                <a:gd name="connsiteY11" fmla="*/ 148649 h 3670596"/>
                <a:gd name="connsiteX12" fmla="*/ 2140464 w 4180279"/>
                <a:gd name="connsiteY12" fmla="*/ 148649 h 3670596"/>
                <a:gd name="connsiteX13" fmla="*/ 2195730 w 4180279"/>
                <a:gd name="connsiteY13" fmla="*/ 108456 h 3670596"/>
                <a:gd name="connsiteX14" fmla="*/ 2210802 w 4180279"/>
                <a:gd name="connsiteY14" fmla="*/ 58214 h 3670596"/>
                <a:gd name="connsiteX15" fmla="*/ 2220850 w 4180279"/>
                <a:gd name="connsiteY15" fmla="*/ 33093 h 3670596"/>
                <a:gd name="connsiteX16" fmla="*/ 2256020 w 4180279"/>
                <a:gd name="connsiteY16" fmla="*/ 58214 h 3670596"/>
                <a:gd name="connsiteX17" fmla="*/ 2291189 w 4180279"/>
                <a:gd name="connsiteY17" fmla="*/ 108456 h 3670596"/>
                <a:gd name="connsiteX18" fmla="*/ 2296213 w 4180279"/>
                <a:gd name="connsiteY18" fmla="*/ 158697 h 3670596"/>
                <a:gd name="connsiteX19" fmla="*/ 2296213 w 4180279"/>
                <a:gd name="connsiteY19" fmla="*/ 213963 h 3670596"/>
                <a:gd name="connsiteX20" fmla="*/ 2346455 w 4180279"/>
                <a:gd name="connsiteY20" fmla="*/ 274253 h 3670596"/>
                <a:gd name="connsiteX21" fmla="*/ 2361527 w 4180279"/>
                <a:gd name="connsiteY21" fmla="*/ 314447 h 3670596"/>
                <a:gd name="connsiteX22" fmla="*/ 2396697 w 4180279"/>
                <a:gd name="connsiteY22" fmla="*/ 379761 h 3670596"/>
                <a:gd name="connsiteX23" fmla="*/ 2446938 w 4180279"/>
                <a:gd name="connsiteY23" fmla="*/ 435027 h 3670596"/>
                <a:gd name="connsiteX24" fmla="*/ 2512253 w 4180279"/>
                <a:gd name="connsiteY24" fmla="*/ 465172 h 3670596"/>
                <a:gd name="connsiteX25" fmla="*/ 2547422 w 4180279"/>
                <a:gd name="connsiteY25" fmla="*/ 495317 h 3670596"/>
                <a:gd name="connsiteX26" fmla="*/ 2627809 w 4180279"/>
                <a:gd name="connsiteY26" fmla="*/ 600825 h 3670596"/>
                <a:gd name="connsiteX27" fmla="*/ 2723268 w 4180279"/>
                <a:gd name="connsiteY27" fmla="*/ 751550 h 3670596"/>
                <a:gd name="connsiteX28" fmla="*/ 2808679 w 4180279"/>
                <a:gd name="connsiteY28" fmla="*/ 841985 h 3670596"/>
                <a:gd name="connsiteX29" fmla="*/ 2879017 w 4180279"/>
                <a:gd name="connsiteY29" fmla="*/ 917348 h 3670596"/>
                <a:gd name="connsiteX30" fmla="*/ 2889066 w 4180279"/>
                <a:gd name="connsiteY30" fmla="*/ 987686 h 3670596"/>
                <a:gd name="connsiteX31" fmla="*/ 2924235 w 4180279"/>
                <a:gd name="connsiteY31" fmla="*/ 1073097 h 3670596"/>
                <a:gd name="connsiteX32" fmla="*/ 2969453 w 4180279"/>
                <a:gd name="connsiteY32" fmla="*/ 1143436 h 3670596"/>
                <a:gd name="connsiteX33" fmla="*/ 3014670 w 4180279"/>
                <a:gd name="connsiteY33" fmla="*/ 1203726 h 3670596"/>
                <a:gd name="connsiteX34" fmla="*/ 3059888 w 4180279"/>
                <a:gd name="connsiteY34" fmla="*/ 1238895 h 3670596"/>
                <a:gd name="connsiteX35" fmla="*/ 3100081 w 4180279"/>
                <a:gd name="connsiteY35" fmla="*/ 1304210 h 3670596"/>
                <a:gd name="connsiteX36" fmla="*/ 3150323 w 4180279"/>
                <a:gd name="connsiteY36" fmla="*/ 1334355 h 3670596"/>
                <a:gd name="connsiteX37" fmla="*/ 3205589 w 4180279"/>
                <a:gd name="connsiteY37" fmla="*/ 1394645 h 3670596"/>
                <a:gd name="connsiteX38" fmla="*/ 3255831 w 4180279"/>
                <a:gd name="connsiteY38" fmla="*/ 1434838 h 3670596"/>
                <a:gd name="connsiteX39" fmla="*/ 3316121 w 4180279"/>
                <a:gd name="connsiteY39" fmla="*/ 1530297 h 3670596"/>
                <a:gd name="connsiteX40" fmla="*/ 3376411 w 4180279"/>
                <a:gd name="connsiteY40" fmla="*/ 1645853 h 3670596"/>
                <a:gd name="connsiteX41" fmla="*/ 3406556 w 4180279"/>
                <a:gd name="connsiteY41" fmla="*/ 1746337 h 3670596"/>
                <a:gd name="connsiteX42" fmla="*/ 3461822 w 4180279"/>
                <a:gd name="connsiteY42" fmla="*/ 1806627 h 3670596"/>
                <a:gd name="connsiteX43" fmla="*/ 3491967 w 4180279"/>
                <a:gd name="connsiteY43" fmla="*/ 1967401 h 3670596"/>
                <a:gd name="connsiteX44" fmla="*/ 3647716 w 4180279"/>
                <a:gd name="connsiteY44" fmla="*/ 2128174 h 3670596"/>
                <a:gd name="connsiteX45" fmla="*/ 3738152 w 4180279"/>
                <a:gd name="connsiteY45" fmla="*/ 2248755 h 3670596"/>
                <a:gd name="connsiteX46" fmla="*/ 3768297 w 4180279"/>
                <a:gd name="connsiteY46" fmla="*/ 2364311 h 3670596"/>
                <a:gd name="connsiteX47" fmla="*/ 3863756 w 4180279"/>
                <a:gd name="connsiteY47" fmla="*/ 2479867 h 3670596"/>
                <a:gd name="connsiteX48" fmla="*/ 3893901 w 4180279"/>
                <a:gd name="connsiteY48" fmla="*/ 2550205 h 3670596"/>
                <a:gd name="connsiteX49" fmla="*/ 3944143 w 4180279"/>
                <a:gd name="connsiteY49" fmla="*/ 2645664 h 3670596"/>
                <a:gd name="connsiteX50" fmla="*/ 3994384 w 4180279"/>
                <a:gd name="connsiteY50" fmla="*/ 2695906 h 3670596"/>
                <a:gd name="connsiteX51" fmla="*/ 4054675 w 4180279"/>
                <a:gd name="connsiteY51" fmla="*/ 2781317 h 3670596"/>
                <a:gd name="connsiteX52" fmla="*/ 4089844 w 4180279"/>
                <a:gd name="connsiteY52" fmla="*/ 2886825 h 3670596"/>
                <a:gd name="connsiteX53" fmla="*/ 4155158 w 4180279"/>
                <a:gd name="connsiteY53" fmla="*/ 3012429 h 3670596"/>
                <a:gd name="connsiteX54" fmla="*/ 4170231 w 4180279"/>
                <a:gd name="connsiteY54" fmla="*/ 3087792 h 3670596"/>
                <a:gd name="connsiteX55" fmla="*/ 4180279 w 4180279"/>
                <a:gd name="connsiteY55" fmla="*/ 3213396 h 3670596"/>
                <a:gd name="connsiteX56" fmla="*/ 4140086 w 4180279"/>
                <a:gd name="connsiteY56" fmla="*/ 3243541 h 3670596"/>
                <a:gd name="connsiteX57" fmla="*/ 4099892 w 4180279"/>
                <a:gd name="connsiteY57" fmla="*/ 3278711 h 3670596"/>
                <a:gd name="connsiteX58" fmla="*/ 4064723 w 4180279"/>
                <a:gd name="connsiteY58" fmla="*/ 3344025 h 3670596"/>
                <a:gd name="connsiteX59" fmla="*/ 4044626 w 4180279"/>
                <a:gd name="connsiteY59" fmla="*/ 3404315 h 3670596"/>
                <a:gd name="connsiteX60" fmla="*/ 4004433 w 4180279"/>
                <a:gd name="connsiteY60" fmla="*/ 3469629 h 3670596"/>
                <a:gd name="connsiteX61" fmla="*/ 3929070 w 4180279"/>
                <a:gd name="connsiteY61" fmla="*/ 3504799 h 3670596"/>
                <a:gd name="connsiteX62" fmla="*/ 3848683 w 4180279"/>
                <a:gd name="connsiteY62" fmla="*/ 3555040 h 3670596"/>
                <a:gd name="connsiteX63" fmla="*/ 3632644 w 4180279"/>
                <a:gd name="connsiteY63" fmla="*/ 3630403 h 3670596"/>
                <a:gd name="connsiteX64" fmla="*/ 3522112 w 4180279"/>
                <a:gd name="connsiteY64" fmla="*/ 3650500 h 3670596"/>
                <a:gd name="connsiteX65" fmla="*/ 3301048 w 4180279"/>
                <a:gd name="connsiteY65" fmla="*/ 3665572 h 3670596"/>
                <a:gd name="connsiteX66" fmla="*/ 3079984 w 4180279"/>
                <a:gd name="connsiteY66" fmla="*/ 3665572 h 3670596"/>
                <a:gd name="connsiteX67" fmla="*/ 2929259 w 4180279"/>
                <a:gd name="connsiteY67" fmla="*/ 3670596 h 3670596"/>
                <a:gd name="connsiteX68" fmla="*/ 2678050 w 4180279"/>
                <a:gd name="connsiteY68" fmla="*/ 3670596 h 3670596"/>
                <a:gd name="connsiteX69" fmla="*/ 2502204 w 4180279"/>
                <a:gd name="connsiteY69" fmla="*/ 3670596 h 3670596"/>
                <a:gd name="connsiteX70" fmla="*/ 2321334 w 4180279"/>
                <a:gd name="connsiteY70" fmla="*/ 3660548 h 3670596"/>
                <a:gd name="connsiteX71" fmla="*/ 2180657 w 4180279"/>
                <a:gd name="connsiteY71" fmla="*/ 3650500 h 3670596"/>
                <a:gd name="connsiteX72" fmla="*/ 2100270 w 4180279"/>
                <a:gd name="connsiteY72" fmla="*/ 3590210 h 3670596"/>
                <a:gd name="connsiteX73" fmla="*/ 2039980 w 4180279"/>
                <a:gd name="connsiteY73" fmla="*/ 3529919 h 3670596"/>
                <a:gd name="connsiteX74" fmla="*/ 1969642 w 4180279"/>
                <a:gd name="connsiteY74" fmla="*/ 3504799 h 3670596"/>
                <a:gd name="connsiteX75" fmla="*/ 1889255 w 4180279"/>
                <a:gd name="connsiteY75" fmla="*/ 3454557 h 3670596"/>
                <a:gd name="connsiteX76" fmla="*/ 1839013 w 4180279"/>
                <a:gd name="connsiteY76" fmla="*/ 3404315 h 3670596"/>
                <a:gd name="connsiteX77" fmla="*/ 1803844 w 4180279"/>
                <a:gd name="connsiteY77" fmla="*/ 3339001 h 3670596"/>
                <a:gd name="connsiteX78" fmla="*/ 1768675 w 4180279"/>
                <a:gd name="connsiteY78" fmla="*/ 3278711 h 3670596"/>
                <a:gd name="connsiteX79" fmla="*/ 1718433 w 4180279"/>
                <a:gd name="connsiteY79" fmla="*/ 3263638 h 3670596"/>
                <a:gd name="connsiteX80" fmla="*/ 1758626 w 4180279"/>
                <a:gd name="connsiteY80" fmla="*/ 3183251 h 3670596"/>
                <a:gd name="connsiteX81" fmla="*/ 1833989 w 4180279"/>
                <a:gd name="connsiteY81" fmla="*/ 3163155 h 3670596"/>
                <a:gd name="connsiteX82" fmla="*/ 1904327 w 4180279"/>
                <a:gd name="connsiteY82" fmla="*/ 3082768 h 3670596"/>
                <a:gd name="connsiteX83" fmla="*/ 1939497 w 4180279"/>
                <a:gd name="connsiteY83" fmla="*/ 3007405 h 3670596"/>
                <a:gd name="connsiteX84" fmla="*/ 2014859 w 4180279"/>
                <a:gd name="connsiteY84" fmla="*/ 2972236 h 3670596"/>
                <a:gd name="connsiteX85" fmla="*/ 2070125 w 4180279"/>
                <a:gd name="connsiteY85" fmla="*/ 2942091 h 3670596"/>
                <a:gd name="connsiteX86" fmla="*/ 2105294 w 4180279"/>
                <a:gd name="connsiteY86" fmla="*/ 2891849 h 3670596"/>
                <a:gd name="connsiteX87" fmla="*/ 2145488 w 4180279"/>
                <a:gd name="connsiteY87" fmla="*/ 2836583 h 3670596"/>
                <a:gd name="connsiteX88" fmla="*/ 2115589 w 4180279"/>
                <a:gd name="connsiteY88" fmla="*/ 2758667 h 3670596"/>
                <a:gd name="connsiteX89" fmla="*/ 2012281 w 4180279"/>
                <a:gd name="connsiteY89" fmla="*/ 2637925 h 3670596"/>
                <a:gd name="connsiteX90" fmla="*/ 1936485 w 4180279"/>
                <a:gd name="connsiteY90" fmla="*/ 2491381 h 3670596"/>
                <a:gd name="connsiteX91" fmla="*/ 1786548 w 4180279"/>
                <a:gd name="connsiteY91" fmla="*/ 2362828 h 3670596"/>
                <a:gd name="connsiteX92" fmla="*/ 1764227 w 4180279"/>
                <a:gd name="connsiteY92" fmla="*/ 2327412 h 3670596"/>
                <a:gd name="connsiteX93" fmla="*/ 1681945 w 4180279"/>
                <a:gd name="connsiteY93" fmla="*/ 2242330 h 3670596"/>
                <a:gd name="connsiteX94" fmla="*/ 1614573 w 4180279"/>
                <a:gd name="connsiteY94" fmla="*/ 2166391 h 3670596"/>
                <a:gd name="connsiteX95" fmla="*/ 1564578 w 4180279"/>
                <a:gd name="connsiteY95" fmla="*/ 2075956 h 3670596"/>
                <a:gd name="connsiteX96" fmla="*/ 1601971 w 4180279"/>
                <a:gd name="connsiteY96" fmla="*/ 1890556 h 3670596"/>
                <a:gd name="connsiteX97" fmla="*/ 1641917 w 4180279"/>
                <a:gd name="connsiteY97" fmla="*/ 1835042 h 3670596"/>
                <a:gd name="connsiteX98" fmla="*/ 1581874 w 4180279"/>
                <a:gd name="connsiteY98" fmla="*/ 1729782 h 3670596"/>
                <a:gd name="connsiteX99" fmla="*/ 1566801 w 4180279"/>
                <a:gd name="connsiteY99" fmla="*/ 1636876 h 3670596"/>
                <a:gd name="connsiteX100" fmla="*/ 1529079 w 4180279"/>
                <a:gd name="connsiteY100" fmla="*/ 1543476 h 3670596"/>
                <a:gd name="connsiteX101" fmla="*/ 1536327 w 4180279"/>
                <a:gd name="connsiteY101" fmla="*/ 1460453 h 3670596"/>
                <a:gd name="connsiteX102" fmla="*/ 1506264 w 4180279"/>
                <a:gd name="connsiteY102" fmla="*/ 1382537 h 3670596"/>
                <a:gd name="connsiteX103" fmla="*/ 1478755 w 4180279"/>
                <a:gd name="connsiteY103" fmla="*/ 1252155 h 3670596"/>
                <a:gd name="connsiteX104" fmla="*/ 1468376 w 4180279"/>
                <a:gd name="connsiteY104" fmla="*/ 1164109 h 3670596"/>
                <a:gd name="connsiteX105" fmla="*/ 1410640 w 4180279"/>
                <a:gd name="connsiteY105" fmla="*/ 1048553 h 3670596"/>
                <a:gd name="connsiteX106" fmla="*/ 1462858 w 4180279"/>
                <a:gd name="connsiteY106" fmla="*/ 930691 h 3670596"/>
                <a:gd name="connsiteX107" fmla="*/ 1424889 w 4180279"/>
                <a:gd name="connsiteY107" fmla="*/ 790344 h 3670596"/>
                <a:gd name="connsiteX108" fmla="*/ 1332313 w 4180279"/>
                <a:gd name="connsiteY108" fmla="*/ 637559 h 3670596"/>
                <a:gd name="connsiteX109" fmla="*/ 1177222 w 4180279"/>
                <a:gd name="connsiteY109" fmla="*/ 547124 h 3670596"/>
                <a:gd name="connsiteX110" fmla="*/ 974772 w 4180279"/>
                <a:gd name="connsiteY110" fmla="*/ 484198 h 3670596"/>
                <a:gd name="connsiteX111" fmla="*/ 799585 w 4180279"/>
                <a:gd name="connsiteY111" fmla="*/ 433791 h 3670596"/>
                <a:gd name="connsiteX112" fmla="*/ 671593 w 4180279"/>
                <a:gd name="connsiteY112" fmla="*/ 395987 h 3670596"/>
                <a:gd name="connsiteX113" fmla="*/ 576297 w 4180279"/>
                <a:gd name="connsiteY113" fmla="*/ 388410 h 3670596"/>
                <a:gd name="connsiteX114" fmla="*/ 523667 w 4180279"/>
                <a:gd name="connsiteY114" fmla="*/ 330672 h 3670596"/>
                <a:gd name="connsiteX115" fmla="*/ 398557 w 4180279"/>
                <a:gd name="connsiteY115" fmla="*/ 273018 h 3670596"/>
                <a:gd name="connsiteX116" fmla="*/ 360835 w 4180279"/>
                <a:gd name="connsiteY116" fmla="*/ 235213 h 3670596"/>
                <a:gd name="connsiteX117" fmla="*/ 323277 w 4180279"/>
                <a:gd name="connsiteY117" fmla="*/ 215034 h 3670596"/>
                <a:gd name="connsiteX118" fmla="*/ 275754 w 4180279"/>
                <a:gd name="connsiteY118" fmla="*/ 207457 h 3670596"/>
                <a:gd name="connsiteX119" fmla="*/ 197920 w 4180279"/>
                <a:gd name="connsiteY119" fmla="*/ 159603 h 3670596"/>
                <a:gd name="connsiteX120" fmla="*/ 162667 w 4180279"/>
                <a:gd name="connsiteY120" fmla="*/ 119327 h 3670596"/>
                <a:gd name="connsiteX121" fmla="*/ 105013 w 4180279"/>
                <a:gd name="connsiteY121" fmla="*/ 89101 h 3670596"/>
                <a:gd name="connsiteX122" fmla="*/ 0 w 4180279"/>
                <a:gd name="connsiteY122" fmla="*/ 51213 h 3670596"/>
                <a:gd name="connsiteX123" fmla="*/ 112343 w 4180279"/>
                <a:gd name="connsiteY123" fmla="*/ 38365 h 3670596"/>
                <a:gd name="connsiteX124" fmla="*/ 242396 w 4180279"/>
                <a:gd name="connsiteY124" fmla="*/ 62991 h 3670596"/>
                <a:gd name="connsiteX0" fmla="*/ 242396 w 4180279"/>
                <a:gd name="connsiteY0" fmla="*/ 78736 h 3686341"/>
                <a:gd name="connsiteX1" fmla="*/ 290084 w 4180279"/>
                <a:gd name="connsiteY1" fmla="*/ 81619 h 3686341"/>
                <a:gd name="connsiteX2" fmla="*/ 347739 w 4180279"/>
                <a:gd name="connsiteY2" fmla="*/ 83834 h 3686341"/>
                <a:gd name="connsiteX3" fmla="*/ 415277 w 4180279"/>
                <a:gd name="connsiteY3" fmla="*/ 86972 h 3686341"/>
                <a:gd name="connsiteX4" fmla="*/ 545412 w 4180279"/>
                <a:gd name="connsiteY4" fmla="*/ 62016 h 3686341"/>
                <a:gd name="connsiteX5" fmla="*/ 607333 w 4180279"/>
                <a:gd name="connsiteY5" fmla="*/ 59167 h 3686341"/>
                <a:gd name="connsiteX6" fmla="*/ 652381 w 4180279"/>
                <a:gd name="connsiteY6" fmla="*/ 38566 h 3686341"/>
                <a:gd name="connsiteX7" fmla="*/ 704841 w 4180279"/>
                <a:gd name="connsiteY7" fmla="*/ 15745 h 3686341"/>
                <a:gd name="connsiteX8" fmla="*/ 733554 w 4180279"/>
                <a:gd name="connsiteY8" fmla="*/ 0 h 3686341"/>
                <a:gd name="connsiteX9" fmla="*/ 1909352 w 4180279"/>
                <a:gd name="connsiteY9" fmla="*/ 209612 h 3686341"/>
                <a:gd name="connsiteX10" fmla="*/ 2019883 w 4180279"/>
                <a:gd name="connsiteY10" fmla="*/ 204588 h 3686341"/>
                <a:gd name="connsiteX11" fmla="*/ 2075149 w 4180279"/>
                <a:gd name="connsiteY11" fmla="*/ 164394 h 3686341"/>
                <a:gd name="connsiteX12" fmla="*/ 2140464 w 4180279"/>
                <a:gd name="connsiteY12" fmla="*/ 164394 h 3686341"/>
                <a:gd name="connsiteX13" fmla="*/ 2195730 w 4180279"/>
                <a:gd name="connsiteY13" fmla="*/ 124201 h 3686341"/>
                <a:gd name="connsiteX14" fmla="*/ 2210802 w 4180279"/>
                <a:gd name="connsiteY14" fmla="*/ 73959 h 3686341"/>
                <a:gd name="connsiteX15" fmla="*/ 2220850 w 4180279"/>
                <a:gd name="connsiteY15" fmla="*/ 48838 h 3686341"/>
                <a:gd name="connsiteX16" fmla="*/ 2256020 w 4180279"/>
                <a:gd name="connsiteY16" fmla="*/ 73959 h 3686341"/>
                <a:gd name="connsiteX17" fmla="*/ 2291189 w 4180279"/>
                <a:gd name="connsiteY17" fmla="*/ 124201 h 3686341"/>
                <a:gd name="connsiteX18" fmla="*/ 2296213 w 4180279"/>
                <a:gd name="connsiteY18" fmla="*/ 174442 h 3686341"/>
                <a:gd name="connsiteX19" fmla="*/ 2296213 w 4180279"/>
                <a:gd name="connsiteY19" fmla="*/ 229708 h 3686341"/>
                <a:gd name="connsiteX20" fmla="*/ 2346455 w 4180279"/>
                <a:gd name="connsiteY20" fmla="*/ 289998 h 3686341"/>
                <a:gd name="connsiteX21" fmla="*/ 2361527 w 4180279"/>
                <a:gd name="connsiteY21" fmla="*/ 330192 h 3686341"/>
                <a:gd name="connsiteX22" fmla="*/ 2396697 w 4180279"/>
                <a:gd name="connsiteY22" fmla="*/ 395506 h 3686341"/>
                <a:gd name="connsiteX23" fmla="*/ 2446938 w 4180279"/>
                <a:gd name="connsiteY23" fmla="*/ 450772 h 3686341"/>
                <a:gd name="connsiteX24" fmla="*/ 2512253 w 4180279"/>
                <a:gd name="connsiteY24" fmla="*/ 480917 h 3686341"/>
                <a:gd name="connsiteX25" fmla="*/ 2547422 w 4180279"/>
                <a:gd name="connsiteY25" fmla="*/ 511062 h 3686341"/>
                <a:gd name="connsiteX26" fmla="*/ 2627809 w 4180279"/>
                <a:gd name="connsiteY26" fmla="*/ 616570 h 3686341"/>
                <a:gd name="connsiteX27" fmla="*/ 2723268 w 4180279"/>
                <a:gd name="connsiteY27" fmla="*/ 767295 h 3686341"/>
                <a:gd name="connsiteX28" fmla="*/ 2808679 w 4180279"/>
                <a:gd name="connsiteY28" fmla="*/ 857730 h 3686341"/>
                <a:gd name="connsiteX29" fmla="*/ 2879017 w 4180279"/>
                <a:gd name="connsiteY29" fmla="*/ 933093 h 3686341"/>
                <a:gd name="connsiteX30" fmla="*/ 2889066 w 4180279"/>
                <a:gd name="connsiteY30" fmla="*/ 1003431 h 3686341"/>
                <a:gd name="connsiteX31" fmla="*/ 2924235 w 4180279"/>
                <a:gd name="connsiteY31" fmla="*/ 1088842 h 3686341"/>
                <a:gd name="connsiteX32" fmla="*/ 2969453 w 4180279"/>
                <a:gd name="connsiteY32" fmla="*/ 1159181 h 3686341"/>
                <a:gd name="connsiteX33" fmla="*/ 3014670 w 4180279"/>
                <a:gd name="connsiteY33" fmla="*/ 1219471 h 3686341"/>
                <a:gd name="connsiteX34" fmla="*/ 3059888 w 4180279"/>
                <a:gd name="connsiteY34" fmla="*/ 1254640 h 3686341"/>
                <a:gd name="connsiteX35" fmla="*/ 3100081 w 4180279"/>
                <a:gd name="connsiteY35" fmla="*/ 1319955 h 3686341"/>
                <a:gd name="connsiteX36" fmla="*/ 3150323 w 4180279"/>
                <a:gd name="connsiteY36" fmla="*/ 1350100 h 3686341"/>
                <a:gd name="connsiteX37" fmla="*/ 3205589 w 4180279"/>
                <a:gd name="connsiteY37" fmla="*/ 1410390 h 3686341"/>
                <a:gd name="connsiteX38" fmla="*/ 3255831 w 4180279"/>
                <a:gd name="connsiteY38" fmla="*/ 1450583 h 3686341"/>
                <a:gd name="connsiteX39" fmla="*/ 3316121 w 4180279"/>
                <a:gd name="connsiteY39" fmla="*/ 1546042 h 3686341"/>
                <a:gd name="connsiteX40" fmla="*/ 3376411 w 4180279"/>
                <a:gd name="connsiteY40" fmla="*/ 1661598 h 3686341"/>
                <a:gd name="connsiteX41" fmla="*/ 3406556 w 4180279"/>
                <a:gd name="connsiteY41" fmla="*/ 1762082 h 3686341"/>
                <a:gd name="connsiteX42" fmla="*/ 3461822 w 4180279"/>
                <a:gd name="connsiteY42" fmla="*/ 1822372 h 3686341"/>
                <a:gd name="connsiteX43" fmla="*/ 3491967 w 4180279"/>
                <a:gd name="connsiteY43" fmla="*/ 1983146 h 3686341"/>
                <a:gd name="connsiteX44" fmla="*/ 3647716 w 4180279"/>
                <a:gd name="connsiteY44" fmla="*/ 2143919 h 3686341"/>
                <a:gd name="connsiteX45" fmla="*/ 3738152 w 4180279"/>
                <a:gd name="connsiteY45" fmla="*/ 2264500 h 3686341"/>
                <a:gd name="connsiteX46" fmla="*/ 3768297 w 4180279"/>
                <a:gd name="connsiteY46" fmla="*/ 2380056 h 3686341"/>
                <a:gd name="connsiteX47" fmla="*/ 3863756 w 4180279"/>
                <a:gd name="connsiteY47" fmla="*/ 2495612 h 3686341"/>
                <a:gd name="connsiteX48" fmla="*/ 3893901 w 4180279"/>
                <a:gd name="connsiteY48" fmla="*/ 2565950 h 3686341"/>
                <a:gd name="connsiteX49" fmla="*/ 3944143 w 4180279"/>
                <a:gd name="connsiteY49" fmla="*/ 2661409 h 3686341"/>
                <a:gd name="connsiteX50" fmla="*/ 3994384 w 4180279"/>
                <a:gd name="connsiteY50" fmla="*/ 2711651 h 3686341"/>
                <a:gd name="connsiteX51" fmla="*/ 4054675 w 4180279"/>
                <a:gd name="connsiteY51" fmla="*/ 2797062 h 3686341"/>
                <a:gd name="connsiteX52" fmla="*/ 4089844 w 4180279"/>
                <a:gd name="connsiteY52" fmla="*/ 2902570 h 3686341"/>
                <a:gd name="connsiteX53" fmla="*/ 4155158 w 4180279"/>
                <a:gd name="connsiteY53" fmla="*/ 3028174 h 3686341"/>
                <a:gd name="connsiteX54" fmla="*/ 4170231 w 4180279"/>
                <a:gd name="connsiteY54" fmla="*/ 3103537 h 3686341"/>
                <a:gd name="connsiteX55" fmla="*/ 4180279 w 4180279"/>
                <a:gd name="connsiteY55" fmla="*/ 3229141 h 3686341"/>
                <a:gd name="connsiteX56" fmla="*/ 4140086 w 4180279"/>
                <a:gd name="connsiteY56" fmla="*/ 3259286 h 3686341"/>
                <a:gd name="connsiteX57" fmla="*/ 4099892 w 4180279"/>
                <a:gd name="connsiteY57" fmla="*/ 3294456 h 3686341"/>
                <a:gd name="connsiteX58" fmla="*/ 4064723 w 4180279"/>
                <a:gd name="connsiteY58" fmla="*/ 3359770 h 3686341"/>
                <a:gd name="connsiteX59" fmla="*/ 4044626 w 4180279"/>
                <a:gd name="connsiteY59" fmla="*/ 3420060 h 3686341"/>
                <a:gd name="connsiteX60" fmla="*/ 4004433 w 4180279"/>
                <a:gd name="connsiteY60" fmla="*/ 3485374 h 3686341"/>
                <a:gd name="connsiteX61" fmla="*/ 3929070 w 4180279"/>
                <a:gd name="connsiteY61" fmla="*/ 3520544 h 3686341"/>
                <a:gd name="connsiteX62" fmla="*/ 3848683 w 4180279"/>
                <a:gd name="connsiteY62" fmla="*/ 3570785 h 3686341"/>
                <a:gd name="connsiteX63" fmla="*/ 3632644 w 4180279"/>
                <a:gd name="connsiteY63" fmla="*/ 3646148 h 3686341"/>
                <a:gd name="connsiteX64" fmla="*/ 3522112 w 4180279"/>
                <a:gd name="connsiteY64" fmla="*/ 3666245 h 3686341"/>
                <a:gd name="connsiteX65" fmla="*/ 3301048 w 4180279"/>
                <a:gd name="connsiteY65" fmla="*/ 3681317 h 3686341"/>
                <a:gd name="connsiteX66" fmla="*/ 3079984 w 4180279"/>
                <a:gd name="connsiteY66" fmla="*/ 3681317 h 3686341"/>
                <a:gd name="connsiteX67" fmla="*/ 2929259 w 4180279"/>
                <a:gd name="connsiteY67" fmla="*/ 3686341 h 3686341"/>
                <a:gd name="connsiteX68" fmla="*/ 2678050 w 4180279"/>
                <a:gd name="connsiteY68" fmla="*/ 3686341 h 3686341"/>
                <a:gd name="connsiteX69" fmla="*/ 2502204 w 4180279"/>
                <a:gd name="connsiteY69" fmla="*/ 3686341 h 3686341"/>
                <a:gd name="connsiteX70" fmla="*/ 2321334 w 4180279"/>
                <a:gd name="connsiteY70" fmla="*/ 3676293 h 3686341"/>
                <a:gd name="connsiteX71" fmla="*/ 2180657 w 4180279"/>
                <a:gd name="connsiteY71" fmla="*/ 3666245 h 3686341"/>
                <a:gd name="connsiteX72" fmla="*/ 2100270 w 4180279"/>
                <a:gd name="connsiteY72" fmla="*/ 3605955 h 3686341"/>
                <a:gd name="connsiteX73" fmla="*/ 2039980 w 4180279"/>
                <a:gd name="connsiteY73" fmla="*/ 3545664 h 3686341"/>
                <a:gd name="connsiteX74" fmla="*/ 1969642 w 4180279"/>
                <a:gd name="connsiteY74" fmla="*/ 3520544 h 3686341"/>
                <a:gd name="connsiteX75" fmla="*/ 1889255 w 4180279"/>
                <a:gd name="connsiteY75" fmla="*/ 3470302 h 3686341"/>
                <a:gd name="connsiteX76" fmla="*/ 1839013 w 4180279"/>
                <a:gd name="connsiteY76" fmla="*/ 3420060 h 3686341"/>
                <a:gd name="connsiteX77" fmla="*/ 1803844 w 4180279"/>
                <a:gd name="connsiteY77" fmla="*/ 3354746 h 3686341"/>
                <a:gd name="connsiteX78" fmla="*/ 1768675 w 4180279"/>
                <a:gd name="connsiteY78" fmla="*/ 3294456 h 3686341"/>
                <a:gd name="connsiteX79" fmla="*/ 1718433 w 4180279"/>
                <a:gd name="connsiteY79" fmla="*/ 3279383 h 3686341"/>
                <a:gd name="connsiteX80" fmla="*/ 1758626 w 4180279"/>
                <a:gd name="connsiteY80" fmla="*/ 3198996 h 3686341"/>
                <a:gd name="connsiteX81" fmla="*/ 1833989 w 4180279"/>
                <a:gd name="connsiteY81" fmla="*/ 3178900 h 3686341"/>
                <a:gd name="connsiteX82" fmla="*/ 1904327 w 4180279"/>
                <a:gd name="connsiteY82" fmla="*/ 3098513 h 3686341"/>
                <a:gd name="connsiteX83" fmla="*/ 1939497 w 4180279"/>
                <a:gd name="connsiteY83" fmla="*/ 3023150 h 3686341"/>
                <a:gd name="connsiteX84" fmla="*/ 2014859 w 4180279"/>
                <a:gd name="connsiteY84" fmla="*/ 2987981 h 3686341"/>
                <a:gd name="connsiteX85" fmla="*/ 2070125 w 4180279"/>
                <a:gd name="connsiteY85" fmla="*/ 2957836 h 3686341"/>
                <a:gd name="connsiteX86" fmla="*/ 2105294 w 4180279"/>
                <a:gd name="connsiteY86" fmla="*/ 2907594 h 3686341"/>
                <a:gd name="connsiteX87" fmla="*/ 2145488 w 4180279"/>
                <a:gd name="connsiteY87" fmla="*/ 2852328 h 3686341"/>
                <a:gd name="connsiteX88" fmla="*/ 2115589 w 4180279"/>
                <a:gd name="connsiteY88" fmla="*/ 2774412 h 3686341"/>
                <a:gd name="connsiteX89" fmla="*/ 2012281 w 4180279"/>
                <a:gd name="connsiteY89" fmla="*/ 2653670 h 3686341"/>
                <a:gd name="connsiteX90" fmla="*/ 1936485 w 4180279"/>
                <a:gd name="connsiteY90" fmla="*/ 2507126 h 3686341"/>
                <a:gd name="connsiteX91" fmla="*/ 1786548 w 4180279"/>
                <a:gd name="connsiteY91" fmla="*/ 2378573 h 3686341"/>
                <a:gd name="connsiteX92" fmla="*/ 1764227 w 4180279"/>
                <a:gd name="connsiteY92" fmla="*/ 2343157 h 3686341"/>
                <a:gd name="connsiteX93" fmla="*/ 1681945 w 4180279"/>
                <a:gd name="connsiteY93" fmla="*/ 2258075 h 3686341"/>
                <a:gd name="connsiteX94" fmla="*/ 1614573 w 4180279"/>
                <a:gd name="connsiteY94" fmla="*/ 2182136 h 3686341"/>
                <a:gd name="connsiteX95" fmla="*/ 1564578 w 4180279"/>
                <a:gd name="connsiteY95" fmla="*/ 2091701 h 3686341"/>
                <a:gd name="connsiteX96" fmla="*/ 1601971 w 4180279"/>
                <a:gd name="connsiteY96" fmla="*/ 1906301 h 3686341"/>
                <a:gd name="connsiteX97" fmla="*/ 1641917 w 4180279"/>
                <a:gd name="connsiteY97" fmla="*/ 1850787 h 3686341"/>
                <a:gd name="connsiteX98" fmla="*/ 1581874 w 4180279"/>
                <a:gd name="connsiteY98" fmla="*/ 1745527 h 3686341"/>
                <a:gd name="connsiteX99" fmla="*/ 1566801 w 4180279"/>
                <a:gd name="connsiteY99" fmla="*/ 1652621 h 3686341"/>
                <a:gd name="connsiteX100" fmla="*/ 1529079 w 4180279"/>
                <a:gd name="connsiteY100" fmla="*/ 1559221 h 3686341"/>
                <a:gd name="connsiteX101" fmla="*/ 1536327 w 4180279"/>
                <a:gd name="connsiteY101" fmla="*/ 1476198 h 3686341"/>
                <a:gd name="connsiteX102" fmla="*/ 1506264 w 4180279"/>
                <a:gd name="connsiteY102" fmla="*/ 1398282 h 3686341"/>
                <a:gd name="connsiteX103" fmla="*/ 1478755 w 4180279"/>
                <a:gd name="connsiteY103" fmla="*/ 1267900 h 3686341"/>
                <a:gd name="connsiteX104" fmla="*/ 1468376 w 4180279"/>
                <a:gd name="connsiteY104" fmla="*/ 1179854 h 3686341"/>
                <a:gd name="connsiteX105" fmla="*/ 1410640 w 4180279"/>
                <a:gd name="connsiteY105" fmla="*/ 1064298 h 3686341"/>
                <a:gd name="connsiteX106" fmla="*/ 1462858 w 4180279"/>
                <a:gd name="connsiteY106" fmla="*/ 946436 h 3686341"/>
                <a:gd name="connsiteX107" fmla="*/ 1424889 w 4180279"/>
                <a:gd name="connsiteY107" fmla="*/ 806089 h 3686341"/>
                <a:gd name="connsiteX108" fmla="*/ 1332313 w 4180279"/>
                <a:gd name="connsiteY108" fmla="*/ 653304 h 3686341"/>
                <a:gd name="connsiteX109" fmla="*/ 1177222 w 4180279"/>
                <a:gd name="connsiteY109" fmla="*/ 562869 h 3686341"/>
                <a:gd name="connsiteX110" fmla="*/ 974772 w 4180279"/>
                <a:gd name="connsiteY110" fmla="*/ 499943 h 3686341"/>
                <a:gd name="connsiteX111" fmla="*/ 799585 w 4180279"/>
                <a:gd name="connsiteY111" fmla="*/ 449536 h 3686341"/>
                <a:gd name="connsiteX112" fmla="*/ 671593 w 4180279"/>
                <a:gd name="connsiteY112" fmla="*/ 411732 h 3686341"/>
                <a:gd name="connsiteX113" fmla="*/ 576297 w 4180279"/>
                <a:gd name="connsiteY113" fmla="*/ 404155 h 3686341"/>
                <a:gd name="connsiteX114" fmla="*/ 523667 w 4180279"/>
                <a:gd name="connsiteY114" fmla="*/ 346417 h 3686341"/>
                <a:gd name="connsiteX115" fmla="*/ 398557 w 4180279"/>
                <a:gd name="connsiteY115" fmla="*/ 288763 h 3686341"/>
                <a:gd name="connsiteX116" fmla="*/ 360835 w 4180279"/>
                <a:gd name="connsiteY116" fmla="*/ 250958 h 3686341"/>
                <a:gd name="connsiteX117" fmla="*/ 323277 w 4180279"/>
                <a:gd name="connsiteY117" fmla="*/ 230779 h 3686341"/>
                <a:gd name="connsiteX118" fmla="*/ 275754 w 4180279"/>
                <a:gd name="connsiteY118" fmla="*/ 223202 h 3686341"/>
                <a:gd name="connsiteX119" fmla="*/ 197920 w 4180279"/>
                <a:gd name="connsiteY119" fmla="*/ 175348 h 3686341"/>
                <a:gd name="connsiteX120" fmla="*/ 162667 w 4180279"/>
                <a:gd name="connsiteY120" fmla="*/ 135072 h 3686341"/>
                <a:gd name="connsiteX121" fmla="*/ 105013 w 4180279"/>
                <a:gd name="connsiteY121" fmla="*/ 104846 h 3686341"/>
                <a:gd name="connsiteX122" fmla="*/ 0 w 4180279"/>
                <a:gd name="connsiteY122" fmla="*/ 66958 h 3686341"/>
                <a:gd name="connsiteX123" fmla="*/ 112343 w 4180279"/>
                <a:gd name="connsiteY123" fmla="*/ 54110 h 3686341"/>
                <a:gd name="connsiteX124" fmla="*/ 242396 w 4180279"/>
                <a:gd name="connsiteY124" fmla="*/ 78736 h 3686341"/>
                <a:gd name="connsiteX0" fmla="*/ 242396 w 4180279"/>
                <a:gd name="connsiteY0" fmla="*/ 99002 h 3706607"/>
                <a:gd name="connsiteX1" fmla="*/ 290084 w 4180279"/>
                <a:gd name="connsiteY1" fmla="*/ 101885 h 3706607"/>
                <a:gd name="connsiteX2" fmla="*/ 347739 w 4180279"/>
                <a:gd name="connsiteY2" fmla="*/ 104100 h 3706607"/>
                <a:gd name="connsiteX3" fmla="*/ 415277 w 4180279"/>
                <a:gd name="connsiteY3" fmla="*/ 107238 h 3706607"/>
                <a:gd name="connsiteX4" fmla="*/ 545412 w 4180279"/>
                <a:gd name="connsiteY4" fmla="*/ 82282 h 3706607"/>
                <a:gd name="connsiteX5" fmla="*/ 607333 w 4180279"/>
                <a:gd name="connsiteY5" fmla="*/ 79433 h 3706607"/>
                <a:gd name="connsiteX6" fmla="*/ 652381 w 4180279"/>
                <a:gd name="connsiteY6" fmla="*/ 58832 h 3706607"/>
                <a:gd name="connsiteX7" fmla="*/ 704841 w 4180279"/>
                <a:gd name="connsiteY7" fmla="*/ 36011 h 3706607"/>
                <a:gd name="connsiteX8" fmla="*/ 733554 w 4180279"/>
                <a:gd name="connsiteY8" fmla="*/ 20266 h 3706607"/>
                <a:gd name="connsiteX9" fmla="*/ 749750 w 4180279"/>
                <a:gd name="connsiteY9" fmla="*/ 0 h 3706607"/>
                <a:gd name="connsiteX10" fmla="*/ 2019883 w 4180279"/>
                <a:gd name="connsiteY10" fmla="*/ 224854 h 3706607"/>
                <a:gd name="connsiteX11" fmla="*/ 2075149 w 4180279"/>
                <a:gd name="connsiteY11" fmla="*/ 184660 h 3706607"/>
                <a:gd name="connsiteX12" fmla="*/ 2140464 w 4180279"/>
                <a:gd name="connsiteY12" fmla="*/ 184660 h 3706607"/>
                <a:gd name="connsiteX13" fmla="*/ 2195730 w 4180279"/>
                <a:gd name="connsiteY13" fmla="*/ 144467 h 3706607"/>
                <a:gd name="connsiteX14" fmla="*/ 2210802 w 4180279"/>
                <a:gd name="connsiteY14" fmla="*/ 94225 h 3706607"/>
                <a:gd name="connsiteX15" fmla="*/ 2220850 w 4180279"/>
                <a:gd name="connsiteY15" fmla="*/ 69104 h 3706607"/>
                <a:gd name="connsiteX16" fmla="*/ 2256020 w 4180279"/>
                <a:gd name="connsiteY16" fmla="*/ 94225 h 3706607"/>
                <a:gd name="connsiteX17" fmla="*/ 2291189 w 4180279"/>
                <a:gd name="connsiteY17" fmla="*/ 144467 h 3706607"/>
                <a:gd name="connsiteX18" fmla="*/ 2296213 w 4180279"/>
                <a:gd name="connsiteY18" fmla="*/ 194708 h 3706607"/>
                <a:gd name="connsiteX19" fmla="*/ 2296213 w 4180279"/>
                <a:gd name="connsiteY19" fmla="*/ 249974 h 3706607"/>
                <a:gd name="connsiteX20" fmla="*/ 2346455 w 4180279"/>
                <a:gd name="connsiteY20" fmla="*/ 310264 h 3706607"/>
                <a:gd name="connsiteX21" fmla="*/ 2361527 w 4180279"/>
                <a:gd name="connsiteY21" fmla="*/ 350458 h 3706607"/>
                <a:gd name="connsiteX22" fmla="*/ 2396697 w 4180279"/>
                <a:gd name="connsiteY22" fmla="*/ 415772 h 3706607"/>
                <a:gd name="connsiteX23" fmla="*/ 2446938 w 4180279"/>
                <a:gd name="connsiteY23" fmla="*/ 471038 h 3706607"/>
                <a:gd name="connsiteX24" fmla="*/ 2512253 w 4180279"/>
                <a:gd name="connsiteY24" fmla="*/ 501183 h 3706607"/>
                <a:gd name="connsiteX25" fmla="*/ 2547422 w 4180279"/>
                <a:gd name="connsiteY25" fmla="*/ 531328 h 3706607"/>
                <a:gd name="connsiteX26" fmla="*/ 2627809 w 4180279"/>
                <a:gd name="connsiteY26" fmla="*/ 636836 h 3706607"/>
                <a:gd name="connsiteX27" fmla="*/ 2723268 w 4180279"/>
                <a:gd name="connsiteY27" fmla="*/ 787561 h 3706607"/>
                <a:gd name="connsiteX28" fmla="*/ 2808679 w 4180279"/>
                <a:gd name="connsiteY28" fmla="*/ 877996 h 3706607"/>
                <a:gd name="connsiteX29" fmla="*/ 2879017 w 4180279"/>
                <a:gd name="connsiteY29" fmla="*/ 953359 h 3706607"/>
                <a:gd name="connsiteX30" fmla="*/ 2889066 w 4180279"/>
                <a:gd name="connsiteY30" fmla="*/ 1023697 h 3706607"/>
                <a:gd name="connsiteX31" fmla="*/ 2924235 w 4180279"/>
                <a:gd name="connsiteY31" fmla="*/ 1109108 h 3706607"/>
                <a:gd name="connsiteX32" fmla="*/ 2969453 w 4180279"/>
                <a:gd name="connsiteY32" fmla="*/ 1179447 h 3706607"/>
                <a:gd name="connsiteX33" fmla="*/ 3014670 w 4180279"/>
                <a:gd name="connsiteY33" fmla="*/ 1239737 h 3706607"/>
                <a:gd name="connsiteX34" fmla="*/ 3059888 w 4180279"/>
                <a:gd name="connsiteY34" fmla="*/ 1274906 h 3706607"/>
                <a:gd name="connsiteX35" fmla="*/ 3100081 w 4180279"/>
                <a:gd name="connsiteY35" fmla="*/ 1340221 h 3706607"/>
                <a:gd name="connsiteX36" fmla="*/ 3150323 w 4180279"/>
                <a:gd name="connsiteY36" fmla="*/ 1370366 h 3706607"/>
                <a:gd name="connsiteX37" fmla="*/ 3205589 w 4180279"/>
                <a:gd name="connsiteY37" fmla="*/ 1430656 h 3706607"/>
                <a:gd name="connsiteX38" fmla="*/ 3255831 w 4180279"/>
                <a:gd name="connsiteY38" fmla="*/ 1470849 h 3706607"/>
                <a:gd name="connsiteX39" fmla="*/ 3316121 w 4180279"/>
                <a:gd name="connsiteY39" fmla="*/ 1566308 h 3706607"/>
                <a:gd name="connsiteX40" fmla="*/ 3376411 w 4180279"/>
                <a:gd name="connsiteY40" fmla="*/ 1681864 h 3706607"/>
                <a:gd name="connsiteX41" fmla="*/ 3406556 w 4180279"/>
                <a:gd name="connsiteY41" fmla="*/ 1782348 h 3706607"/>
                <a:gd name="connsiteX42" fmla="*/ 3461822 w 4180279"/>
                <a:gd name="connsiteY42" fmla="*/ 1842638 h 3706607"/>
                <a:gd name="connsiteX43" fmla="*/ 3491967 w 4180279"/>
                <a:gd name="connsiteY43" fmla="*/ 2003412 h 3706607"/>
                <a:gd name="connsiteX44" fmla="*/ 3647716 w 4180279"/>
                <a:gd name="connsiteY44" fmla="*/ 2164185 h 3706607"/>
                <a:gd name="connsiteX45" fmla="*/ 3738152 w 4180279"/>
                <a:gd name="connsiteY45" fmla="*/ 2284766 h 3706607"/>
                <a:gd name="connsiteX46" fmla="*/ 3768297 w 4180279"/>
                <a:gd name="connsiteY46" fmla="*/ 2400322 h 3706607"/>
                <a:gd name="connsiteX47" fmla="*/ 3863756 w 4180279"/>
                <a:gd name="connsiteY47" fmla="*/ 2515878 h 3706607"/>
                <a:gd name="connsiteX48" fmla="*/ 3893901 w 4180279"/>
                <a:gd name="connsiteY48" fmla="*/ 2586216 h 3706607"/>
                <a:gd name="connsiteX49" fmla="*/ 3944143 w 4180279"/>
                <a:gd name="connsiteY49" fmla="*/ 2681675 h 3706607"/>
                <a:gd name="connsiteX50" fmla="*/ 3994384 w 4180279"/>
                <a:gd name="connsiteY50" fmla="*/ 2731917 h 3706607"/>
                <a:gd name="connsiteX51" fmla="*/ 4054675 w 4180279"/>
                <a:gd name="connsiteY51" fmla="*/ 2817328 h 3706607"/>
                <a:gd name="connsiteX52" fmla="*/ 4089844 w 4180279"/>
                <a:gd name="connsiteY52" fmla="*/ 2922836 h 3706607"/>
                <a:gd name="connsiteX53" fmla="*/ 4155158 w 4180279"/>
                <a:gd name="connsiteY53" fmla="*/ 3048440 h 3706607"/>
                <a:gd name="connsiteX54" fmla="*/ 4170231 w 4180279"/>
                <a:gd name="connsiteY54" fmla="*/ 3123803 h 3706607"/>
                <a:gd name="connsiteX55" fmla="*/ 4180279 w 4180279"/>
                <a:gd name="connsiteY55" fmla="*/ 3249407 h 3706607"/>
                <a:gd name="connsiteX56" fmla="*/ 4140086 w 4180279"/>
                <a:gd name="connsiteY56" fmla="*/ 3279552 h 3706607"/>
                <a:gd name="connsiteX57" fmla="*/ 4099892 w 4180279"/>
                <a:gd name="connsiteY57" fmla="*/ 3314722 h 3706607"/>
                <a:gd name="connsiteX58" fmla="*/ 4064723 w 4180279"/>
                <a:gd name="connsiteY58" fmla="*/ 3380036 h 3706607"/>
                <a:gd name="connsiteX59" fmla="*/ 4044626 w 4180279"/>
                <a:gd name="connsiteY59" fmla="*/ 3440326 h 3706607"/>
                <a:gd name="connsiteX60" fmla="*/ 4004433 w 4180279"/>
                <a:gd name="connsiteY60" fmla="*/ 3505640 h 3706607"/>
                <a:gd name="connsiteX61" fmla="*/ 3929070 w 4180279"/>
                <a:gd name="connsiteY61" fmla="*/ 3540810 h 3706607"/>
                <a:gd name="connsiteX62" fmla="*/ 3848683 w 4180279"/>
                <a:gd name="connsiteY62" fmla="*/ 3591051 h 3706607"/>
                <a:gd name="connsiteX63" fmla="*/ 3632644 w 4180279"/>
                <a:gd name="connsiteY63" fmla="*/ 3666414 h 3706607"/>
                <a:gd name="connsiteX64" fmla="*/ 3522112 w 4180279"/>
                <a:gd name="connsiteY64" fmla="*/ 3686511 h 3706607"/>
                <a:gd name="connsiteX65" fmla="*/ 3301048 w 4180279"/>
                <a:gd name="connsiteY65" fmla="*/ 3701583 h 3706607"/>
                <a:gd name="connsiteX66" fmla="*/ 3079984 w 4180279"/>
                <a:gd name="connsiteY66" fmla="*/ 3701583 h 3706607"/>
                <a:gd name="connsiteX67" fmla="*/ 2929259 w 4180279"/>
                <a:gd name="connsiteY67" fmla="*/ 3706607 h 3706607"/>
                <a:gd name="connsiteX68" fmla="*/ 2678050 w 4180279"/>
                <a:gd name="connsiteY68" fmla="*/ 3706607 h 3706607"/>
                <a:gd name="connsiteX69" fmla="*/ 2502204 w 4180279"/>
                <a:gd name="connsiteY69" fmla="*/ 3706607 h 3706607"/>
                <a:gd name="connsiteX70" fmla="*/ 2321334 w 4180279"/>
                <a:gd name="connsiteY70" fmla="*/ 3696559 h 3706607"/>
                <a:gd name="connsiteX71" fmla="*/ 2180657 w 4180279"/>
                <a:gd name="connsiteY71" fmla="*/ 3686511 h 3706607"/>
                <a:gd name="connsiteX72" fmla="*/ 2100270 w 4180279"/>
                <a:gd name="connsiteY72" fmla="*/ 3626221 h 3706607"/>
                <a:gd name="connsiteX73" fmla="*/ 2039980 w 4180279"/>
                <a:gd name="connsiteY73" fmla="*/ 3565930 h 3706607"/>
                <a:gd name="connsiteX74" fmla="*/ 1969642 w 4180279"/>
                <a:gd name="connsiteY74" fmla="*/ 3540810 h 3706607"/>
                <a:gd name="connsiteX75" fmla="*/ 1889255 w 4180279"/>
                <a:gd name="connsiteY75" fmla="*/ 3490568 h 3706607"/>
                <a:gd name="connsiteX76" fmla="*/ 1839013 w 4180279"/>
                <a:gd name="connsiteY76" fmla="*/ 3440326 h 3706607"/>
                <a:gd name="connsiteX77" fmla="*/ 1803844 w 4180279"/>
                <a:gd name="connsiteY77" fmla="*/ 3375012 h 3706607"/>
                <a:gd name="connsiteX78" fmla="*/ 1768675 w 4180279"/>
                <a:gd name="connsiteY78" fmla="*/ 3314722 h 3706607"/>
                <a:gd name="connsiteX79" fmla="*/ 1718433 w 4180279"/>
                <a:gd name="connsiteY79" fmla="*/ 3299649 h 3706607"/>
                <a:gd name="connsiteX80" fmla="*/ 1758626 w 4180279"/>
                <a:gd name="connsiteY80" fmla="*/ 3219262 h 3706607"/>
                <a:gd name="connsiteX81" fmla="*/ 1833989 w 4180279"/>
                <a:gd name="connsiteY81" fmla="*/ 3199166 h 3706607"/>
                <a:gd name="connsiteX82" fmla="*/ 1904327 w 4180279"/>
                <a:gd name="connsiteY82" fmla="*/ 3118779 h 3706607"/>
                <a:gd name="connsiteX83" fmla="*/ 1939497 w 4180279"/>
                <a:gd name="connsiteY83" fmla="*/ 3043416 h 3706607"/>
                <a:gd name="connsiteX84" fmla="*/ 2014859 w 4180279"/>
                <a:gd name="connsiteY84" fmla="*/ 3008247 h 3706607"/>
                <a:gd name="connsiteX85" fmla="*/ 2070125 w 4180279"/>
                <a:gd name="connsiteY85" fmla="*/ 2978102 h 3706607"/>
                <a:gd name="connsiteX86" fmla="*/ 2105294 w 4180279"/>
                <a:gd name="connsiteY86" fmla="*/ 2927860 h 3706607"/>
                <a:gd name="connsiteX87" fmla="*/ 2145488 w 4180279"/>
                <a:gd name="connsiteY87" fmla="*/ 2872594 h 3706607"/>
                <a:gd name="connsiteX88" fmla="*/ 2115589 w 4180279"/>
                <a:gd name="connsiteY88" fmla="*/ 2794678 h 3706607"/>
                <a:gd name="connsiteX89" fmla="*/ 2012281 w 4180279"/>
                <a:gd name="connsiteY89" fmla="*/ 2673936 h 3706607"/>
                <a:gd name="connsiteX90" fmla="*/ 1936485 w 4180279"/>
                <a:gd name="connsiteY90" fmla="*/ 2527392 h 3706607"/>
                <a:gd name="connsiteX91" fmla="*/ 1786548 w 4180279"/>
                <a:gd name="connsiteY91" fmla="*/ 2398839 h 3706607"/>
                <a:gd name="connsiteX92" fmla="*/ 1764227 w 4180279"/>
                <a:gd name="connsiteY92" fmla="*/ 2363423 h 3706607"/>
                <a:gd name="connsiteX93" fmla="*/ 1681945 w 4180279"/>
                <a:gd name="connsiteY93" fmla="*/ 2278341 h 3706607"/>
                <a:gd name="connsiteX94" fmla="*/ 1614573 w 4180279"/>
                <a:gd name="connsiteY94" fmla="*/ 2202402 h 3706607"/>
                <a:gd name="connsiteX95" fmla="*/ 1564578 w 4180279"/>
                <a:gd name="connsiteY95" fmla="*/ 2111967 h 3706607"/>
                <a:gd name="connsiteX96" fmla="*/ 1601971 w 4180279"/>
                <a:gd name="connsiteY96" fmla="*/ 1926567 h 3706607"/>
                <a:gd name="connsiteX97" fmla="*/ 1641917 w 4180279"/>
                <a:gd name="connsiteY97" fmla="*/ 1871053 h 3706607"/>
                <a:gd name="connsiteX98" fmla="*/ 1581874 w 4180279"/>
                <a:gd name="connsiteY98" fmla="*/ 1765793 h 3706607"/>
                <a:gd name="connsiteX99" fmla="*/ 1566801 w 4180279"/>
                <a:gd name="connsiteY99" fmla="*/ 1672887 h 3706607"/>
                <a:gd name="connsiteX100" fmla="*/ 1529079 w 4180279"/>
                <a:gd name="connsiteY100" fmla="*/ 1579487 h 3706607"/>
                <a:gd name="connsiteX101" fmla="*/ 1536327 w 4180279"/>
                <a:gd name="connsiteY101" fmla="*/ 1496464 h 3706607"/>
                <a:gd name="connsiteX102" fmla="*/ 1506264 w 4180279"/>
                <a:gd name="connsiteY102" fmla="*/ 1418548 h 3706607"/>
                <a:gd name="connsiteX103" fmla="*/ 1478755 w 4180279"/>
                <a:gd name="connsiteY103" fmla="*/ 1288166 h 3706607"/>
                <a:gd name="connsiteX104" fmla="*/ 1468376 w 4180279"/>
                <a:gd name="connsiteY104" fmla="*/ 1200120 h 3706607"/>
                <a:gd name="connsiteX105" fmla="*/ 1410640 w 4180279"/>
                <a:gd name="connsiteY105" fmla="*/ 1084564 h 3706607"/>
                <a:gd name="connsiteX106" fmla="*/ 1462858 w 4180279"/>
                <a:gd name="connsiteY106" fmla="*/ 966702 h 3706607"/>
                <a:gd name="connsiteX107" fmla="*/ 1424889 w 4180279"/>
                <a:gd name="connsiteY107" fmla="*/ 826355 h 3706607"/>
                <a:gd name="connsiteX108" fmla="*/ 1332313 w 4180279"/>
                <a:gd name="connsiteY108" fmla="*/ 673570 h 3706607"/>
                <a:gd name="connsiteX109" fmla="*/ 1177222 w 4180279"/>
                <a:gd name="connsiteY109" fmla="*/ 583135 h 3706607"/>
                <a:gd name="connsiteX110" fmla="*/ 974772 w 4180279"/>
                <a:gd name="connsiteY110" fmla="*/ 520209 h 3706607"/>
                <a:gd name="connsiteX111" fmla="*/ 799585 w 4180279"/>
                <a:gd name="connsiteY111" fmla="*/ 469802 h 3706607"/>
                <a:gd name="connsiteX112" fmla="*/ 671593 w 4180279"/>
                <a:gd name="connsiteY112" fmla="*/ 431998 h 3706607"/>
                <a:gd name="connsiteX113" fmla="*/ 576297 w 4180279"/>
                <a:gd name="connsiteY113" fmla="*/ 424421 h 3706607"/>
                <a:gd name="connsiteX114" fmla="*/ 523667 w 4180279"/>
                <a:gd name="connsiteY114" fmla="*/ 366683 h 3706607"/>
                <a:gd name="connsiteX115" fmla="*/ 398557 w 4180279"/>
                <a:gd name="connsiteY115" fmla="*/ 309029 h 3706607"/>
                <a:gd name="connsiteX116" fmla="*/ 360835 w 4180279"/>
                <a:gd name="connsiteY116" fmla="*/ 271224 h 3706607"/>
                <a:gd name="connsiteX117" fmla="*/ 323277 w 4180279"/>
                <a:gd name="connsiteY117" fmla="*/ 251045 h 3706607"/>
                <a:gd name="connsiteX118" fmla="*/ 275754 w 4180279"/>
                <a:gd name="connsiteY118" fmla="*/ 243468 h 3706607"/>
                <a:gd name="connsiteX119" fmla="*/ 197920 w 4180279"/>
                <a:gd name="connsiteY119" fmla="*/ 195614 h 3706607"/>
                <a:gd name="connsiteX120" fmla="*/ 162667 w 4180279"/>
                <a:gd name="connsiteY120" fmla="*/ 155338 h 3706607"/>
                <a:gd name="connsiteX121" fmla="*/ 105013 w 4180279"/>
                <a:gd name="connsiteY121" fmla="*/ 125112 h 3706607"/>
                <a:gd name="connsiteX122" fmla="*/ 0 w 4180279"/>
                <a:gd name="connsiteY122" fmla="*/ 87224 h 3706607"/>
                <a:gd name="connsiteX123" fmla="*/ 112343 w 4180279"/>
                <a:gd name="connsiteY123" fmla="*/ 74376 h 3706607"/>
                <a:gd name="connsiteX124" fmla="*/ 242396 w 4180279"/>
                <a:gd name="connsiteY124" fmla="*/ 99002 h 3706607"/>
                <a:gd name="connsiteX0" fmla="*/ 242396 w 4180279"/>
                <a:gd name="connsiteY0" fmla="*/ 127013 h 3734618"/>
                <a:gd name="connsiteX1" fmla="*/ 290084 w 4180279"/>
                <a:gd name="connsiteY1" fmla="*/ 129896 h 3734618"/>
                <a:gd name="connsiteX2" fmla="*/ 347739 w 4180279"/>
                <a:gd name="connsiteY2" fmla="*/ 132111 h 3734618"/>
                <a:gd name="connsiteX3" fmla="*/ 415277 w 4180279"/>
                <a:gd name="connsiteY3" fmla="*/ 135249 h 3734618"/>
                <a:gd name="connsiteX4" fmla="*/ 545412 w 4180279"/>
                <a:gd name="connsiteY4" fmla="*/ 110293 h 3734618"/>
                <a:gd name="connsiteX5" fmla="*/ 607333 w 4180279"/>
                <a:gd name="connsiteY5" fmla="*/ 107444 h 3734618"/>
                <a:gd name="connsiteX6" fmla="*/ 652381 w 4180279"/>
                <a:gd name="connsiteY6" fmla="*/ 86843 h 3734618"/>
                <a:gd name="connsiteX7" fmla="*/ 704841 w 4180279"/>
                <a:gd name="connsiteY7" fmla="*/ 64022 h 3734618"/>
                <a:gd name="connsiteX8" fmla="*/ 733554 w 4180279"/>
                <a:gd name="connsiteY8" fmla="*/ 48277 h 3734618"/>
                <a:gd name="connsiteX9" fmla="*/ 749750 w 4180279"/>
                <a:gd name="connsiteY9" fmla="*/ 28011 h 3734618"/>
                <a:gd name="connsiteX10" fmla="*/ 750451 w 4180279"/>
                <a:gd name="connsiteY10" fmla="*/ 0 h 3734618"/>
                <a:gd name="connsiteX11" fmla="*/ 2075149 w 4180279"/>
                <a:gd name="connsiteY11" fmla="*/ 212671 h 3734618"/>
                <a:gd name="connsiteX12" fmla="*/ 2140464 w 4180279"/>
                <a:gd name="connsiteY12" fmla="*/ 212671 h 3734618"/>
                <a:gd name="connsiteX13" fmla="*/ 2195730 w 4180279"/>
                <a:gd name="connsiteY13" fmla="*/ 172478 h 3734618"/>
                <a:gd name="connsiteX14" fmla="*/ 2210802 w 4180279"/>
                <a:gd name="connsiteY14" fmla="*/ 122236 h 3734618"/>
                <a:gd name="connsiteX15" fmla="*/ 2220850 w 4180279"/>
                <a:gd name="connsiteY15" fmla="*/ 97115 h 3734618"/>
                <a:gd name="connsiteX16" fmla="*/ 2256020 w 4180279"/>
                <a:gd name="connsiteY16" fmla="*/ 122236 h 3734618"/>
                <a:gd name="connsiteX17" fmla="*/ 2291189 w 4180279"/>
                <a:gd name="connsiteY17" fmla="*/ 172478 h 3734618"/>
                <a:gd name="connsiteX18" fmla="*/ 2296213 w 4180279"/>
                <a:gd name="connsiteY18" fmla="*/ 222719 h 3734618"/>
                <a:gd name="connsiteX19" fmla="*/ 2296213 w 4180279"/>
                <a:gd name="connsiteY19" fmla="*/ 277985 h 3734618"/>
                <a:gd name="connsiteX20" fmla="*/ 2346455 w 4180279"/>
                <a:gd name="connsiteY20" fmla="*/ 338275 h 3734618"/>
                <a:gd name="connsiteX21" fmla="*/ 2361527 w 4180279"/>
                <a:gd name="connsiteY21" fmla="*/ 378469 h 3734618"/>
                <a:gd name="connsiteX22" fmla="*/ 2396697 w 4180279"/>
                <a:gd name="connsiteY22" fmla="*/ 443783 h 3734618"/>
                <a:gd name="connsiteX23" fmla="*/ 2446938 w 4180279"/>
                <a:gd name="connsiteY23" fmla="*/ 499049 h 3734618"/>
                <a:gd name="connsiteX24" fmla="*/ 2512253 w 4180279"/>
                <a:gd name="connsiteY24" fmla="*/ 529194 h 3734618"/>
                <a:gd name="connsiteX25" fmla="*/ 2547422 w 4180279"/>
                <a:gd name="connsiteY25" fmla="*/ 559339 h 3734618"/>
                <a:gd name="connsiteX26" fmla="*/ 2627809 w 4180279"/>
                <a:gd name="connsiteY26" fmla="*/ 664847 h 3734618"/>
                <a:gd name="connsiteX27" fmla="*/ 2723268 w 4180279"/>
                <a:gd name="connsiteY27" fmla="*/ 815572 h 3734618"/>
                <a:gd name="connsiteX28" fmla="*/ 2808679 w 4180279"/>
                <a:gd name="connsiteY28" fmla="*/ 906007 h 3734618"/>
                <a:gd name="connsiteX29" fmla="*/ 2879017 w 4180279"/>
                <a:gd name="connsiteY29" fmla="*/ 981370 h 3734618"/>
                <a:gd name="connsiteX30" fmla="*/ 2889066 w 4180279"/>
                <a:gd name="connsiteY30" fmla="*/ 1051708 h 3734618"/>
                <a:gd name="connsiteX31" fmla="*/ 2924235 w 4180279"/>
                <a:gd name="connsiteY31" fmla="*/ 1137119 h 3734618"/>
                <a:gd name="connsiteX32" fmla="*/ 2969453 w 4180279"/>
                <a:gd name="connsiteY32" fmla="*/ 1207458 h 3734618"/>
                <a:gd name="connsiteX33" fmla="*/ 3014670 w 4180279"/>
                <a:gd name="connsiteY33" fmla="*/ 1267748 h 3734618"/>
                <a:gd name="connsiteX34" fmla="*/ 3059888 w 4180279"/>
                <a:gd name="connsiteY34" fmla="*/ 1302917 h 3734618"/>
                <a:gd name="connsiteX35" fmla="*/ 3100081 w 4180279"/>
                <a:gd name="connsiteY35" fmla="*/ 1368232 h 3734618"/>
                <a:gd name="connsiteX36" fmla="*/ 3150323 w 4180279"/>
                <a:gd name="connsiteY36" fmla="*/ 1398377 h 3734618"/>
                <a:gd name="connsiteX37" fmla="*/ 3205589 w 4180279"/>
                <a:gd name="connsiteY37" fmla="*/ 1458667 h 3734618"/>
                <a:gd name="connsiteX38" fmla="*/ 3255831 w 4180279"/>
                <a:gd name="connsiteY38" fmla="*/ 1498860 h 3734618"/>
                <a:gd name="connsiteX39" fmla="*/ 3316121 w 4180279"/>
                <a:gd name="connsiteY39" fmla="*/ 1594319 h 3734618"/>
                <a:gd name="connsiteX40" fmla="*/ 3376411 w 4180279"/>
                <a:gd name="connsiteY40" fmla="*/ 1709875 h 3734618"/>
                <a:gd name="connsiteX41" fmla="*/ 3406556 w 4180279"/>
                <a:gd name="connsiteY41" fmla="*/ 1810359 h 3734618"/>
                <a:gd name="connsiteX42" fmla="*/ 3461822 w 4180279"/>
                <a:gd name="connsiteY42" fmla="*/ 1870649 h 3734618"/>
                <a:gd name="connsiteX43" fmla="*/ 3491967 w 4180279"/>
                <a:gd name="connsiteY43" fmla="*/ 2031423 h 3734618"/>
                <a:gd name="connsiteX44" fmla="*/ 3647716 w 4180279"/>
                <a:gd name="connsiteY44" fmla="*/ 2192196 h 3734618"/>
                <a:gd name="connsiteX45" fmla="*/ 3738152 w 4180279"/>
                <a:gd name="connsiteY45" fmla="*/ 2312777 h 3734618"/>
                <a:gd name="connsiteX46" fmla="*/ 3768297 w 4180279"/>
                <a:gd name="connsiteY46" fmla="*/ 2428333 h 3734618"/>
                <a:gd name="connsiteX47" fmla="*/ 3863756 w 4180279"/>
                <a:gd name="connsiteY47" fmla="*/ 2543889 h 3734618"/>
                <a:gd name="connsiteX48" fmla="*/ 3893901 w 4180279"/>
                <a:gd name="connsiteY48" fmla="*/ 2614227 h 3734618"/>
                <a:gd name="connsiteX49" fmla="*/ 3944143 w 4180279"/>
                <a:gd name="connsiteY49" fmla="*/ 2709686 h 3734618"/>
                <a:gd name="connsiteX50" fmla="*/ 3994384 w 4180279"/>
                <a:gd name="connsiteY50" fmla="*/ 2759928 h 3734618"/>
                <a:gd name="connsiteX51" fmla="*/ 4054675 w 4180279"/>
                <a:gd name="connsiteY51" fmla="*/ 2845339 h 3734618"/>
                <a:gd name="connsiteX52" fmla="*/ 4089844 w 4180279"/>
                <a:gd name="connsiteY52" fmla="*/ 2950847 h 3734618"/>
                <a:gd name="connsiteX53" fmla="*/ 4155158 w 4180279"/>
                <a:gd name="connsiteY53" fmla="*/ 3076451 h 3734618"/>
                <a:gd name="connsiteX54" fmla="*/ 4170231 w 4180279"/>
                <a:gd name="connsiteY54" fmla="*/ 3151814 h 3734618"/>
                <a:gd name="connsiteX55" fmla="*/ 4180279 w 4180279"/>
                <a:gd name="connsiteY55" fmla="*/ 3277418 h 3734618"/>
                <a:gd name="connsiteX56" fmla="*/ 4140086 w 4180279"/>
                <a:gd name="connsiteY56" fmla="*/ 3307563 h 3734618"/>
                <a:gd name="connsiteX57" fmla="*/ 4099892 w 4180279"/>
                <a:gd name="connsiteY57" fmla="*/ 3342733 h 3734618"/>
                <a:gd name="connsiteX58" fmla="*/ 4064723 w 4180279"/>
                <a:gd name="connsiteY58" fmla="*/ 3408047 h 3734618"/>
                <a:gd name="connsiteX59" fmla="*/ 4044626 w 4180279"/>
                <a:gd name="connsiteY59" fmla="*/ 3468337 h 3734618"/>
                <a:gd name="connsiteX60" fmla="*/ 4004433 w 4180279"/>
                <a:gd name="connsiteY60" fmla="*/ 3533651 h 3734618"/>
                <a:gd name="connsiteX61" fmla="*/ 3929070 w 4180279"/>
                <a:gd name="connsiteY61" fmla="*/ 3568821 h 3734618"/>
                <a:gd name="connsiteX62" fmla="*/ 3848683 w 4180279"/>
                <a:gd name="connsiteY62" fmla="*/ 3619062 h 3734618"/>
                <a:gd name="connsiteX63" fmla="*/ 3632644 w 4180279"/>
                <a:gd name="connsiteY63" fmla="*/ 3694425 h 3734618"/>
                <a:gd name="connsiteX64" fmla="*/ 3522112 w 4180279"/>
                <a:gd name="connsiteY64" fmla="*/ 3714522 h 3734618"/>
                <a:gd name="connsiteX65" fmla="*/ 3301048 w 4180279"/>
                <a:gd name="connsiteY65" fmla="*/ 3729594 h 3734618"/>
                <a:gd name="connsiteX66" fmla="*/ 3079984 w 4180279"/>
                <a:gd name="connsiteY66" fmla="*/ 3729594 h 3734618"/>
                <a:gd name="connsiteX67" fmla="*/ 2929259 w 4180279"/>
                <a:gd name="connsiteY67" fmla="*/ 3734618 h 3734618"/>
                <a:gd name="connsiteX68" fmla="*/ 2678050 w 4180279"/>
                <a:gd name="connsiteY68" fmla="*/ 3734618 h 3734618"/>
                <a:gd name="connsiteX69" fmla="*/ 2502204 w 4180279"/>
                <a:gd name="connsiteY69" fmla="*/ 3734618 h 3734618"/>
                <a:gd name="connsiteX70" fmla="*/ 2321334 w 4180279"/>
                <a:gd name="connsiteY70" fmla="*/ 3724570 h 3734618"/>
                <a:gd name="connsiteX71" fmla="*/ 2180657 w 4180279"/>
                <a:gd name="connsiteY71" fmla="*/ 3714522 h 3734618"/>
                <a:gd name="connsiteX72" fmla="*/ 2100270 w 4180279"/>
                <a:gd name="connsiteY72" fmla="*/ 3654232 h 3734618"/>
                <a:gd name="connsiteX73" fmla="*/ 2039980 w 4180279"/>
                <a:gd name="connsiteY73" fmla="*/ 3593941 h 3734618"/>
                <a:gd name="connsiteX74" fmla="*/ 1969642 w 4180279"/>
                <a:gd name="connsiteY74" fmla="*/ 3568821 h 3734618"/>
                <a:gd name="connsiteX75" fmla="*/ 1889255 w 4180279"/>
                <a:gd name="connsiteY75" fmla="*/ 3518579 h 3734618"/>
                <a:gd name="connsiteX76" fmla="*/ 1839013 w 4180279"/>
                <a:gd name="connsiteY76" fmla="*/ 3468337 h 3734618"/>
                <a:gd name="connsiteX77" fmla="*/ 1803844 w 4180279"/>
                <a:gd name="connsiteY77" fmla="*/ 3403023 h 3734618"/>
                <a:gd name="connsiteX78" fmla="*/ 1768675 w 4180279"/>
                <a:gd name="connsiteY78" fmla="*/ 3342733 h 3734618"/>
                <a:gd name="connsiteX79" fmla="*/ 1718433 w 4180279"/>
                <a:gd name="connsiteY79" fmla="*/ 3327660 h 3734618"/>
                <a:gd name="connsiteX80" fmla="*/ 1758626 w 4180279"/>
                <a:gd name="connsiteY80" fmla="*/ 3247273 h 3734618"/>
                <a:gd name="connsiteX81" fmla="*/ 1833989 w 4180279"/>
                <a:gd name="connsiteY81" fmla="*/ 3227177 h 3734618"/>
                <a:gd name="connsiteX82" fmla="*/ 1904327 w 4180279"/>
                <a:gd name="connsiteY82" fmla="*/ 3146790 h 3734618"/>
                <a:gd name="connsiteX83" fmla="*/ 1939497 w 4180279"/>
                <a:gd name="connsiteY83" fmla="*/ 3071427 h 3734618"/>
                <a:gd name="connsiteX84" fmla="*/ 2014859 w 4180279"/>
                <a:gd name="connsiteY84" fmla="*/ 3036258 h 3734618"/>
                <a:gd name="connsiteX85" fmla="*/ 2070125 w 4180279"/>
                <a:gd name="connsiteY85" fmla="*/ 3006113 h 3734618"/>
                <a:gd name="connsiteX86" fmla="*/ 2105294 w 4180279"/>
                <a:gd name="connsiteY86" fmla="*/ 2955871 h 3734618"/>
                <a:gd name="connsiteX87" fmla="*/ 2145488 w 4180279"/>
                <a:gd name="connsiteY87" fmla="*/ 2900605 h 3734618"/>
                <a:gd name="connsiteX88" fmla="*/ 2115589 w 4180279"/>
                <a:gd name="connsiteY88" fmla="*/ 2822689 h 3734618"/>
                <a:gd name="connsiteX89" fmla="*/ 2012281 w 4180279"/>
                <a:gd name="connsiteY89" fmla="*/ 2701947 h 3734618"/>
                <a:gd name="connsiteX90" fmla="*/ 1936485 w 4180279"/>
                <a:gd name="connsiteY90" fmla="*/ 2555403 h 3734618"/>
                <a:gd name="connsiteX91" fmla="*/ 1786548 w 4180279"/>
                <a:gd name="connsiteY91" fmla="*/ 2426850 h 3734618"/>
                <a:gd name="connsiteX92" fmla="*/ 1764227 w 4180279"/>
                <a:gd name="connsiteY92" fmla="*/ 2391434 h 3734618"/>
                <a:gd name="connsiteX93" fmla="*/ 1681945 w 4180279"/>
                <a:gd name="connsiteY93" fmla="*/ 2306352 h 3734618"/>
                <a:gd name="connsiteX94" fmla="*/ 1614573 w 4180279"/>
                <a:gd name="connsiteY94" fmla="*/ 2230413 h 3734618"/>
                <a:gd name="connsiteX95" fmla="*/ 1564578 w 4180279"/>
                <a:gd name="connsiteY95" fmla="*/ 2139978 h 3734618"/>
                <a:gd name="connsiteX96" fmla="*/ 1601971 w 4180279"/>
                <a:gd name="connsiteY96" fmla="*/ 1954578 h 3734618"/>
                <a:gd name="connsiteX97" fmla="*/ 1641917 w 4180279"/>
                <a:gd name="connsiteY97" fmla="*/ 1899064 h 3734618"/>
                <a:gd name="connsiteX98" fmla="*/ 1581874 w 4180279"/>
                <a:gd name="connsiteY98" fmla="*/ 1793804 h 3734618"/>
                <a:gd name="connsiteX99" fmla="*/ 1566801 w 4180279"/>
                <a:gd name="connsiteY99" fmla="*/ 1700898 h 3734618"/>
                <a:gd name="connsiteX100" fmla="*/ 1529079 w 4180279"/>
                <a:gd name="connsiteY100" fmla="*/ 1607498 h 3734618"/>
                <a:gd name="connsiteX101" fmla="*/ 1536327 w 4180279"/>
                <a:gd name="connsiteY101" fmla="*/ 1524475 h 3734618"/>
                <a:gd name="connsiteX102" fmla="*/ 1506264 w 4180279"/>
                <a:gd name="connsiteY102" fmla="*/ 1446559 h 3734618"/>
                <a:gd name="connsiteX103" fmla="*/ 1478755 w 4180279"/>
                <a:gd name="connsiteY103" fmla="*/ 1316177 h 3734618"/>
                <a:gd name="connsiteX104" fmla="*/ 1468376 w 4180279"/>
                <a:gd name="connsiteY104" fmla="*/ 1228131 h 3734618"/>
                <a:gd name="connsiteX105" fmla="*/ 1410640 w 4180279"/>
                <a:gd name="connsiteY105" fmla="*/ 1112575 h 3734618"/>
                <a:gd name="connsiteX106" fmla="*/ 1462858 w 4180279"/>
                <a:gd name="connsiteY106" fmla="*/ 994713 h 3734618"/>
                <a:gd name="connsiteX107" fmla="*/ 1424889 w 4180279"/>
                <a:gd name="connsiteY107" fmla="*/ 854366 h 3734618"/>
                <a:gd name="connsiteX108" fmla="*/ 1332313 w 4180279"/>
                <a:gd name="connsiteY108" fmla="*/ 701581 h 3734618"/>
                <a:gd name="connsiteX109" fmla="*/ 1177222 w 4180279"/>
                <a:gd name="connsiteY109" fmla="*/ 611146 h 3734618"/>
                <a:gd name="connsiteX110" fmla="*/ 974772 w 4180279"/>
                <a:gd name="connsiteY110" fmla="*/ 548220 h 3734618"/>
                <a:gd name="connsiteX111" fmla="*/ 799585 w 4180279"/>
                <a:gd name="connsiteY111" fmla="*/ 497813 h 3734618"/>
                <a:gd name="connsiteX112" fmla="*/ 671593 w 4180279"/>
                <a:gd name="connsiteY112" fmla="*/ 460009 h 3734618"/>
                <a:gd name="connsiteX113" fmla="*/ 576297 w 4180279"/>
                <a:gd name="connsiteY113" fmla="*/ 452432 h 3734618"/>
                <a:gd name="connsiteX114" fmla="*/ 523667 w 4180279"/>
                <a:gd name="connsiteY114" fmla="*/ 394694 h 3734618"/>
                <a:gd name="connsiteX115" fmla="*/ 398557 w 4180279"/>
                <a:gd name="connsiteY115" fmla="*/ 337040 h 3734618"/>
                <a:gd name="connsiteX116" fmla="*/ 360835 w 4180279"/>
                <a:gd name="connsiteY116" fmla="*/ 299235 h 3734618"/>
                <a:gd name="connsiteX117" fmla="*/ 323277 w 4180279"/>
                <a:gd name="connsiteY117" fmla="*/ 279056 h 3734618"/>
                <a:gd name="connsiteX118" fmla="*/ 275754 w 4180279"/>
                <a:gd name="connsiteY118" fmla="*/ 271479 h 3734618"/>
                <a:gd name="connsiteX119" fmla="*/ 197920 w 4180279"/>
                <a:gd name="connsiteY119" fmla="*/ 223625 h 3734618"/>
                <a:gd name="connsiteX120" fmla="*/ 162667 w 4180279"/>
                <a:gd name="connsiteY120" fmla="*/ 183349 h 3734618"/>
                <a:gd name="connsiteX121" fmla="*/ 105013 w 4180279"/>
                <a:gd name="connsiteY121" fmla="*/ 153123 h 3734618"/>
                <a:gd name="connsiteX122" fmla="*/ 0 w 4180279"/>
                <a:gd name="connsiteY122" fmla="*/ 115235 h 3734618"/>
                <a:gd name="connsiteX123" fmla="*/ 112343 w 4180279"/>
                <a:gd name="connsiteY123" fmla="*/ 102387 h 3734618"/>
                <a:gd name="connsiteX124" fmla="*/ 242396 w 4180279"/>
                <a:gd name="connsiteY124" fmla="*/ 127013 h 3734618"/>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2140464 w 4180279"/>
                <a:gd name="connsiteY12" fmla="*/ 237540 h 3759487"/>
                <a:gd name="connsiteX13" fmla="*/ 2195730 w 4180279"/>
                <a:gd name="connsiteY13" fmla="*/ 197347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2195730 w 4180279"/>
                <a:gd name="connsiteY13" fmla="*/ 197347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3150323 w 4180279"/>
                <a:gd name="connsiteY36" fmla="*/ 1423246 h 3759487"/>
                <a:gd name="connsiteX37" fmla="*/ 2708284 w 4180279"/>
                <a:gd name="connsiteY37" fmla="*/ 1852504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863756 w 4180279"/>
                <a:gd name="connsiteY47" fmla="*/ 2568758 h 3759487"/>
                <a:gd name="connsiteX48" fmla="*/ 3877859 w 4180279"/>
                <a:gd name="connsiteY48" fmla="*/ 27914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94384 w 4180279"/>
                <a:gd name="connsiteY50" fmla="*/ 2784797 h 3759487"/>
                <a:gd name="connsiteX51" fmla="*/ 4054675 w 4180279"/>
                <a:gd name="connsiteY51" fmla="*/ 2990523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73802 w 4180279"/>
                <a:gd name="connsiteY52" fmla="*/ 3088010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73802 w 4180279"/>
                <a:gd name="connsiteY52" fmla="*/ 3088010 h 3759487"/>
                <a:gd name="connsiteX53" fmla="*/ 4115053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80279" h="3759487">
                  <a:moveTo>
                    <a:pt x="242396" y="151882"/>
                  </a:moveTo>
                  <a:lnTo>
                    <a:pt x="290084" y="154765"/>
                  </a:lnTo>
                  <a:lnTo>
                    <a:pt x="347739" y="156980"/>
                  </a:lnTo>
                  <a:lnTo>
                    <a:pt x="415277" y="160118"/>
                  </a:lnTo>
                  <a:lnTo>
                    <a:pt x="545412" y="135162"/>
                  </a:lnTo>
                  <a:lnTo>
                    <a:pt x="607333" y="132313"/>
                  </a:lnTo>
                  <a:lnTo>
                    <a:pt x="652381" y="111712"/>
                  </a:lnTo>
                  <a:lnTo>
                    <a:pt x="704841" y="88891"/>
                  </a:lnTo>
                  <a:lnTo>
                    <a:pt x="733554" y="73146"/>
                  </a:lnTo>
                  <a:lnTo>
                    <a:pt x="749750" y="52880"/>
                  </a:lnTo>
                  <a:cubicBezTo>
                    <a:pt x="749984" y="43543"/>
                    <a:pt x="750217" y="34206"/>
                    <a:pt x="750451" y="24869"/>
                  </a:cubicBezTo>
                  <a:lnTo>
                    <a:pt x="752079" y="0"/>
                  </a:lnTo>
                  <a:lnTo>
                    <a:pt x="850598" y="7663"/>
                  </a:lnTo>
                  <a:lnTo>
                    <a:pt x="977382" y="44096"/>
                  </a:lnTo>
                  <a:lnTo>
                    <a:pt x="1058862" y="67925"/>
                  </a:lnTo>
                  <a:lnTo>
                    <a:pt x="1150644" y="86226"/>
                  </a:lnTo>
                  <a:lnTo>
                    <a:pt x="1249669" y="116455"/>
                  </a:lnTo>
                  <a:lnTo>
                    <a:pt x="1333368" y="156479"/>
                  </a:lnTo>
                  <a:lnTo>
                    <a:pt x="1409910" y="199058"/>
                  </a:lnTo>
                  <a:lnTo>
                    <a:pt x="1496751" y="221120"/>
                  </a:lnTo>
                  <a:lnTo>
                    <a:pt x="1582753" y="260976"/>
                  </a:lnTo>
                  <a:lnTo>
                    <a:pt x="1636137" y="306279"/>
                  </a:lnTo>
                  <a:lnTo>
                    <a:pt x="1730053" y="356268"/>
                  </a:lnTo>
                  <a:lnTo>
                    <a:pt x="1828824" y="406425"/>
                  </a:lnTo>
                  <a:lnTo>
                    <a:pt x="1952885" y="462112"/>
                  </a:lnTo>
                  <a:lnTo>
                    <a:pt x="2031476" y="517799"/>
                  </a:lnTo>
                  <a:lnTo>
                    <a:pt x="2157838" y="590102"/>
                  </a:lnTo>
                  <a:lnTo>
                    <a:pt x="2217538" y="661648"/>
                  </a:lnTo>
                  <a:lnTo>
                    <a:pt x="2285070" y="744420"/>
                  </a:lnTo>
                  <a:lnTo>
                    <a:pt x="2340083" y="868313"/>
                  </a:lnTo>
                  <a:lnTo>
                    <a:pt x="2345023" y="1002505"/>
                  </a:lnTo>
                  <a:lnTo>
                    <a:pt x="2375084" y="1095579"/>
                  </a:lnTo>
                  <a:lnTo>
                    <a:pt x="2381990" y="1239990"/>
                  </a:lnTo>
                  <a:lnTo>
                    <a:pt x="2432315" y="1338592"/>
                  </a:lnTo>
                  <a:lnTo>
                    <a:pt x="2510738" y="1460604"/>
                  </a:lnTo>
                  <a:lnTo>
                    <a:pt x="2607123" y="1615316"/>
                  </a:lnTo>
                  <a:lnTo>
                    <a:pt x="2644997" y="1679919"/>
                  </a:lnTo>
                  <a:lnTo>
                    <a:pt x="2708284" y="1852504"/>
                  </a:lnTo>
                  <a:lnTo>
                    <a:pt x="2846757" y="1996971"/>
                  </a:lnTo>
                  <a:lnTo>
                    <a:pt x="3043405" y="2028262"/>
                  </a:lnTo>
                  <a:lnTo>
                    <a:pt x="3175885" y="2103713"/>
                  </a:lnTo>
                  <a:lnTo>
                    <a:pt x="3390514" y="2196176"/>
                  </a:lnTo>
                  <a:lnTo>
                    <a:pt x="3485885" y="2328654"/>
                  </a:lnTo>
                  <a:lnTo>
                    <a:pt x="3564156" y="2449323"/>
                  </a:lnTo>
                  <a:lnTo>
                    <a:pt x="3647716" y="2497802"/>
                  </a:lnTo>
                  <a:lnTo>
                    <a:pt x="3730131" y="2578277"/>
                  </a:lnTo>
                  <a:lnTo>
                    <a:pt x="3784339" y="2669771"/>
                  </a:lnTo>
                  <a:cubicBezTo>
                    <a:pt x="3784075" y="2681553"/>
                    <a:pt x="3783810" y="2693334"/>
                    <a:pt x="3783546" y="2705116"/>
                  </a:cubicBezTo>
                  <a:lnTo>
                    <a:pt x="3877859" y="2791496"/>
                  </a:lnTo>
                  <a:lnTo>
                    <a:pt x="3936122" y="2886955"/>
                  </a:lnTo>
                  <a:lnTo>
                    <a:pt x="3978342" y="2921155"/>
                  </a:lnTo>
                  <a:lnTo>
                    <a:pt x="4054675" y="2990523"/>
                  </a:lnTo>
                  <a:lnTo>
                    <a:pt x="4073802" y="3088010"/>
                  </a:lnTo>
                  <a:lnTo>
                    <a:pt x="4115053" y="3101320"/>
                  </a:lnTo>
                  <a:lnTo>
                    <a:pt x="4170231" y="3176683"/>
                  </a:lnTo>
                  <a:lnTo>
                    <a:pt x="4180279" y="3302287"/>
                  </a:lnTo>
                  <a:lnTo>
                    <a:pt x="4140086" y="3332432"/>
                  </a:lnTo>
                  <a:lnTo>
                    <a:pt x="4099892" y="3367602"/>
                  </a:lnTo>
                  <a:lnTo>
                    <a:pt x="4064723" y="3432916"/>
                  </a:lnTo>
                  <a:lnTo>
                    <a:pt x="4044626" y="3493206"/>
                  </a:lnTo>
                  <a:lnTo>
                    <a:pt x="4004433" y="3558520"/>
                  </a:lnTo>
                  <a:lnTo>
                    <a:pt x="3929070" y="3593690"/>
                  </a:lnTo>
                  <a:lnTo>
                    <a:pt x="3848683" y="3643931"/>
                  </a:lnTo>
                  <a:lnTo>
                    <a:pt x="3632644" y="3719294"/>
                  </a:lnTo>
                  <a:lnTo>
                    <a:pt x="3522112" y="3739391"/>
                  </a:lnTo>
                  <a:lnTo>
                    <a:pt x="3301048" y="3754463"/>
                  </a:lnTo>
                  <a:lnTo>
                    <a:pt x="3079984" y="3754463"/>
                  </a:lnTo>
                  <a:lnTo>
                    <a:pt x="2929259" y="3759487"/>
                  </a:lnTo>
                  <a:lnTo>
                    <a:pt x="2678050" y="3759487"/>
                  </a:lnTo>
                  <a:lnTo>
                    <a:pt x="2502204" y="3759487"/>
                  </a:lnTo>
                  <a:lnTo>
                    <a:pt x="2321334" y="3749439"/>
                  </a:lnTo>
                  <a:lnTo>
                    <a:pt x="2180657" y="3739391"/>
                  </a:lnTo>
                  <a:lnTo>
                    <a:pt x="2100270" y="3679101"/>
                  </a:lnTo>
                  <a:lnTo>
                    <a:pt x="2039980" y="3618810"/>
                  </a:lnTo>
                  <a:lnTo>
                    <a:pt x="1969642" y="3593690"/>
                  </a:lnTo>
                  <a:lnTo>
                    <a:pt x="1889255" y="3543448"/>
                  </a:lnTo>
                  <a:lnTo>
                    <a:pt x="1839013" y="3493206"/>
                  </a:lnTo>
                  <a:lnTo>
                    <a:pt x="1803844" y="3427892"/>
                  </a:lnTo>
                  <a:lnTo>
                    <a:pt x="1768675" y="3367602"/>
                  </a:lnTo>
                  <a:lnTo>
                    <a:pt x="1718433" y="3352529"/>
                  </a:lnTo>
                  <a:lnTo>
                    <a:pt x="1758626" y="3272142"/>
                  </a:lnTo>
                  <a:lnTo>
                    <a:pt x="1833989" y="3252046"/>
                  </a:lnTo>
                  <a:lnTo>
                    <a:pt x="1904327" y="3171659"/>
                  </a:lnTo>
                  <a:lnTo>
                    <a:pt x="1939497" y="3096296"/>
                  </a:lnTo>
                  <a:lnTo>
                    <a:pt x="2014859" y="3061127"/>
                  </a:lnTo>
                  <a:lnTo>
                    <a:pt x="2070125" y="3030982"/>
                  </a:lnTo>
                  <a:lnTo>
                    <a:pt x="2105294" y="2980740"/>
                  </a:lnTo>
                  <a:lnTo>
                    <a:pt x="2145488" y="2925474"/>
                  </a:lnTo>
                  <a:lnTo>
                    <a:pt x="2115589" y="2847558"/>
                  </a:lnTo>
                  <a:lnTo>
                    <a:pt x="2012281" y="2726816"/>
                  </a:lnTo>
                  <a:lnTo>
                    <a:pt x="1936485" y="2580272"/>
                  </a:lnTo>
                  <a:lnTo>
                    <a:pt x="1786548" y="2451719"/>
                  </a:lnTo>
                  <a:lnTo>
                    <a:pt x="1764227" y="2416303"/>
                  </a:lnTo>
                  <a:lnTo>
                    <a:pt x="1681945" y="2331221"/>
                  </a:lnTo>
                  <a:lnTo>
                    <a:pt x="1614573" y="2255282"/>
                  </a:lnTo>
                  <a:lnTo>
                    <a:pt x="1564578" y="2164847"/>
                  </a:lnTo>
                  <a:lnTo>
                    <a:pt x="1601971" y="1979447"/>
                  </a:lnTo>
                  <a:lnTo>
                    <a:pt x="1641917" y="1923933"/>
                  </a:lnTo>
                  <a:lnTo>
                    <a:pt x="1581874" y="1818673"/>
                  </a:lnTo>
                  <a:lnTo>
                    <a:pt x="1566801" y="1725767"/>
                  </a:lnTo>
                  <a:lnTo>
                    <a:pt x="1529079" y="1632367"/>
                  </a:lnTo>
                  <a:lnTo>
                    <a:pt x="1536327" y="1549344"/>
                  </a:lnTo>
                  <a:lnTo>
                    <a:pt x="1506264" y="1471428"/>
                  </a:lnTo>
                  <a:lnTo>
                    <a:pt x="1478755" y="1341046"/>
                  </a:lnTo>
                  <a:lnTo>
                    <a:pt x="1468376" y="1253000"/>
                  </a:lnTo>
                  <a:lnTo>
                    <a:pt x="1410640" y="1137444"/>
                  </a:lnTo>
                  <a:lnTo>
                    <a:pt x="1462858" y="1019582"/>
                  </a:lnTo>
                  <a:lnTo>
                    <a:pt x="1424889" y="879235"/>
                  </a:lnTo>
                  <a:lnTo>
                    <a:pt x="1332313" y="726450"/>
                  </a:lnTo>
                  <a:lnTo>
                    <a:pt x="1177222" y="636015"/>
                  </a:lnTo>
                  <a:lnTo>
                    <a:pt x="974772" y="573089"/>
                  </a:lnTo>
                  <a:lnTo>
                    <a:pt x="799585" y="522682"/>
                  </a:lnTo>
                  <a:lnTo>
                    <a:pt x="671593" y="484878"/>
                  </a:lnTo>
                  <a:lnTo>
                    <a:pt x="576297" y="477301"/>
                  </a:lnTo>
                  <a:lnTo>
                    <a:pt x="523667" y="419563"/>
                  </a:lnTo>
                  <a:lnTo>
                    <a:pt x="398557" y="361909"/>
                  </a:lnTo>
                  <a:lnTo>
                    <a:pt x="360835" y="324104"/>
                  </a:lnTo>
                  <a:lnTo>
                    <a:pt x="323277" y="303925"/>
                  </a:lnTo>
                  <a:lnTo>
                    <a:pt x="275754" y="296348"/>
                  </a:lnTo>
                  <a:lnTo>
                    <a:pt x="197920" y="248494"/>
                  </a:lnTo>
                  <a:lnTo>
                    <a:pt x="162667" y="208218"/>
                  </a:lnTo>
                  <a:lnTo>
                    <a:pt x="105013" y="177992"/>
                  </a:lnTo>
                  <a:lnTo>
                    <a:pt x="0" y="140104"/>
                  </a:lnTo>
                  <a:lnTo>
                    <a:pt x="112343" y="127256"/>
                  </a:lnTo>
                  <a:lnTo>
                    <a:pt x="242396" y="151882"/>
                  </a:lnTo>
                  <a:close/>
                </a:path>
              </a:pathLst>
            </a:custGeom>
            <a:solidFill>
              <a:srgbClr val="988562"/>
            </a:solidFill>
            <a:ln w="25400" cap="flat" cmpd="sng" algn="ctr">
              <a:solidFill>
                <a:srgbClr val="EEECE1">
                  <a:lumMod val="2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9" name="Freeform 8">
              <a:extLst>
                <a:ext uri="{FF2B5EF4-FFF2-40B4-BE49-F238E27FC236}">
                  <a16:creationId xmlns:a16="http://schemas.microsoft.com/office/drawing/2014/main" id="{1C945AEE-80B8-4042-98A9-B2F10F2020EB}"/>
                </a:ext>
              </a:extLst>
            </p:cNvPr>
            <p:cNvSpPr/>
            <p:nvPr/>
          </p:nvSpPr>
          <p:spPr>
            <a:xfrm>
              <a:off x="6705600" y="2907553"/>
              <a:ext cx="306398" cy="395741"/>
            </a:xfrm>
            <a:custGeom>
              <a:avLst/>
              <a:gdLst>
                <a:gd name="connsiteX0" fmla="*/ 12700 w 438150"/>
                <a:gd name="connsiteY0" fmla="*/ 0 h 666750"/>
                <a:gd name="connsiteX1" fmla="*/ 57150 w 438150"/>
                <a:gd name="connsiteY1" fmla="*/ 63500 h 666750"/>
                <a:gd name="connsiteX2" fmla="*/ 82550 w 438150"/>
                <a:gd name="connsiteY2" fmla="*/ 114300 h 666750"/>
                <a:gd name="connsiteX3" fmla="*/ 82550 w 438150"/>
                <a:gd name="connsiteY3" fmla="*/ 114300 h 666750"/>
                <a:gd name="connsiteX4" fmla="*/ 120650 w 438150"/>
                <a:gd name="connsiteY4" fmla="*/ 209550 h 666750"/>
                <a:gd name="connsiteX5" fmla="*/ 139700 w 438150"/>
                <a:gd name="connsiteY5" fmla="*/ 279400 h 666750"/>
                <a:gd name="connsiteX6" fmla="*/ 127000 w 438150"/>
                <a:gd name="connsiteY6" fmla="*/ 342900 h 666750"/>
                <a:gd name="connsiteX7" fmla="*/ 95250 w 438150"/>
                <a:gd name="connsiteY7" fmla="*/ 412750 h 666750"/>
                <a:gd name="connsiteX8" fmla="*/ 63500 w 438150"/>
                <a:gd name="connsiteY8" fmla="*/ 457200 h 666750"/>
                <a:gd name="connsiteX9" fmla="*/ 0 w 438150"/>
                <a:gd name="connsiteY9" fmla="*/ 514350 h 666750"/>
                <a:gd name="connsiteX10" fmla="*/ 38100 w 438150"/>
                <a:gd name="connsiteY10" fmla="*/ 546100 h 666750"/>
                <a:gd name="connsiteX11" fmla="*/ 38100 w 438150"/>
                <a:gd name="connsiteY11" fmla="*/ 546100 h 666750"/>
                <a:gd name="connsiteX12" fmla="*/ 133350 w 438150"/>
                <a:gd name="connsiteY12" fmla="*/ 654050 h 666750"/>
                <a:gd name="connsiteX13" fmla="*/ 158750 w 438150"/>
                <a:gd name="connsiteY13" fmla="*/ 666750 h 666750"/>
                <a:gd name="connsiteX14" fmla="*/ 177800 w 438150"/>
                <a:gd name="connsiteY14" fmla="*/ 565150 h 666750"/>
                <a:gd name="connsiteX15" fmla="*/ 222250 w 438150"/>
                <a:gd name="connsiteY15" fmla="*/ 482600 h 666750"/>
                <a:gd name="connsiteX16" fmla="*/ 247650 w 438150"/>
                <a:gd name="connsiteY16" fmla="*/ 419100 h 666750"/>
                <a:gd name="connsiteX17" fmla="*/ 292100 w 438150"/>
                <a:gd name="connsiteY17" fmla="*/ 400050 h 666750"/>
                <a:gd name="connsiteX18" fmla="*/ 361950 w 438150"/>
                <a:gd name="connsiteY18" fmla="*/ 387350 h 666750"/>
                <a:gd name="connsiteX19" fmla="*/ 361950 w 438150"/>
                <a:gd name="connsiteY19" fmla="*/ 387350 h 666750"/>
                <a:gd name="connsiteX20" fmla="*/ 438150 w 438150"/>
                <a:gd name="connsiteY20" fmla="*/ 412750 h 666750"/>
                <a:gd name="connsiteX21" fmla="*/ 425450 w 438150"/>
                <a:gd name="connsiteY21" fmla="*/ 317500 h 666750"/>
                <a:gd name="connsiteX22" fmla="*/ 431800 w 438150"/>
                <a:gd name="connsiteY22" fmla="*/ 266700 h 666750"/>
                <a:gd name="connsiteX23" fmla="*/ 393700 w 438150"/>
                <a:gd name="connsiteY23" fmla="*/ 260350 h 666750"/>
                <a:gd name="connsiteX24" fmla="*/ 400050 w 438150"/>
                <a:gd name="connsiteY24" fmla="*/ 190500 h 666750"/>
                <a:gd name="connsiteX25" fmla="*/ 355600 w 438150"/>
                <a:gd name="connsiteY25" fmla="*/ 203200 h 666750"/>
                <a:gd name="connsiteX26" fmla="*/ 317500 w 438150"/>
                <a:gd name="connsiteY26" fmla="*/ 254000 h 666750"/>
                <a:gd name="connsiteX27" fmla="*/ 304800 w 438150"/>
                <a:gd name="connsiteY27" fmla="*/ 279400 h 666750"/>
                <a:gd name="connsiteX28" fmla="*/ 273050 w 438150"/>
                <a:gd name="connsiteY28" fmla="*/ 292100 h 666750"/>
                <a:gd name="connsiteX29" fmla="*/ 298450 w 438150"/>
                <a:gd name="connsiteY29" fmla="*/ 247650 h 666750"/>
                <a:gd name="connsiteX30" fmla="*/ 323850 w 438150"/>
                <a:gd name="connsiteY30" fmla="*/ 184150 h 666750"/>
                <a:gd name="connsiteX31" fmla="*/ 336550 w 438150"/>
                <a:gd name="connsiteY31" fmla="*/ 133350 h 666750"/>
                <a:gd name="connsiteX32" fmla="*/ 336550 w 438150"/>
                <a:gd name="connsiteY32" fmla="*/ 133350 h 666750"/>
                <a:gd name="connsiteX33" fmla="*/ 254000 w 438150"/>
                <a:gd name="connsiteY33" fmla="*/ 120650 h 666750"/>
                <a:gd name="connsiteX34" fmla="*/ 209550 w 438150"/>
                <a:gd name="connsiteY34" fmla="*/ 101600 h 666750"/>
                <a:gd name="connsiteX35" fmla="*/ 171450 w 438150"/>
                <a:gd name="connsiteY35" fmla="*/ 82550 h 6667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209550 w 438150"/>
                <a:gd name="connsiteY34" fmla="*/ 1270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61950 w 438150"/>
                <a:gd name="connsiteY26" fmla="*/ 2032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8150" h="692150">
                  <a:moveTo>
                    <a:pt x="12700" y="25400"/>
                  </a:moveTo>
                  <a:lnTo>
                    <a:pt x="57150" y="88900"/>
                  </a:lnTo>
                  <a:lnTo>
                    <a:pt x="82550" y="139700"/>
                  </a:lnTo>
                  <a:lnTo>
                    <a:pt x="82550" y="139700"/>
                  </a:lnTo>
                  <a:lnTo>
                    <a:pt x="120650" y="234950"/>
                  </a:lnTo>
                  <a:lnTo>
                    <a:pt x="139700" y="304800"/>
                  </a:lnTo>
                  <a:lnTo>
                    <a:pt x="127000" y="368300"/>
                  </a:lnTo>
                  <a:lnTo>
                    <a:pt x="95250" y="438150"/>
                  </a:lnTo>
                  <a:lnTo>
                    <a:pt x="63500" y="482600"/>
                  </a:lnTo>
                  <a:lnTo>
                    <a:pt x="0" y="539750"/>
                  </a:lnTo>
                  <a:lnTo>
                    <a:pt x="38100" y="571500"/>
                  </a:lnTo>
                  <a:lnTo>
                    <a:pt x="38100" y="571500"/>
                  </a:lnTo>
                  <a:lnTo>
                    <a:pt x="133350" y="679450"/>
                  </a:lnTo>
                  <a:lnTo>
                    <a:pt x="158750" y="692150"/>
                  </a:lnTo>
                  <a:lnTo>
                    <a:pt x="177800" y="590550"/>
                  </a:lnTo>
                  <a:lnTo>
                    <a:pt x="222250" y="508000"/>
                  </a:lnTo>
                  <a:lnTo>
                    <a:pt x="247650" y="444500"/>
                  </a:lnTo>
                  <a:lnTo>
                    <a:pt x="292100" y="425450"/>
                  </a:lnTo>
                  <a:lnTo>
                    <a:pt x="361950" y="412750"/>
                  </a:lnTo>
                  <a:lnTo>
                    <a:pt x="361950" y="412750"/>
                  </a:lnTo>
                  <a:lnTo>
                    <a:pt x="438150" y="438150"/>
                  </a:lnTo>
                  <a:lnTo>
                    <a:pt x="425450" y="342900"/>
                  </a:lnTo>
                  <a:lnTo>
                    <a:pt x="431800" y="292100"/>
                  </a:lnTo>
                  <a:lnTo>
                    <a:pt x="393700" y="285750"/>
                  </a:lnTo>
                  <a:lnTo>
                    <a:pt x="400050" y="215900"/>
                  </a:lnTo>
                  <a:lnTo>
                    <a:pt x="355600" y="228600"/>
                  </a:lnTo>
                  <a:lnTo>
                    <a:pt x="361950" y="203200"/>
                  </a:lnTo>
                  <a:lnTo>
                    <a:pt x="342900" y="234950"/>
                  </a:lnTo>
                  <a:lnTo>
                    <a:pt x="368300" y="241300"/>
                  </a:lnTo>
                  <a:lnTo>
                    <a:pt x="368300" y="247650"/>
                  </a:lnTo>
                  <a:lnTo>
                    <a:pt x="323850" y="209550"/>
                  </a:lnTo>
                  <a:lnTo>
                    <a:pt x="336550" y="158750"/>
                  </a:lnTo>
                  <a:lnTo>
                    <a:pt x="336550" y="158750"/>
                  </a:lnTo>
                  <a:lnTo>
                    <a:pt x="254000" y="146050"/>
                  </a:lnTo>
                  <a:cubicBezTo>
                    <a:pt x="209550" y="135467"/>
                    <a:pt x="215900" y="118533"/>
                    <a:pt x="152400" y="139700"/>
                  </a:cubicBezTo>
                  <a:cubicBezTo>
                    <a:pt x="137583" y="63500"/>
                    <a:pt x="40217" y="38100"/>
                    <a:pt x="0" y="0"/>
                  </a:cubicBezTo>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0" name="Freeform 20">
              <a:extLst>
                <a:ext uri="{FF2B5EF4-FFF2-40B4-BE49-F238E27FC236}">
                  <a16:creationId xmlns:a16="http://schemas.microsoft.com/office/drawing/2014/main" id="{D358C4AE-C2E3-4700-9A19-BF98910BB773}"/>
                </a:ext>
              </a:extLst>
            </p:cNvPr>
            <p:cNvSpPr/>
            <p:nvPr/>
          </p:nvSpPr>
          <p:spPr>
            <a:xfrm>
              <a:off x="5831694" y="1670050"/>
              <a:ext cx="181756" cy="234950"/>
            </a:xfrm>
            <a:custGeom>
              <a:avLst/>
              <a:gdLst>
                <a:gd name="connsiteX0" fmla="*/ 165100 w 349250"/>
                <a:gd name="connsiteY0" fmla="*/ 0 h 425450"/>
                <a:gd name="connsiteX1" fmla="*/ 260350 w 349250"/>
                <a:gd name="connsiteY1" fmla="*/ 95250 h 425450"/>
                <a:gd name="connsiteX2" fmla="*/ 311150 w 349250"/>
                <a:gd name="connsiteY2" fmla="*/ 133350 h 425450"/>
                <a:gd name="connsiteX3" fmla="*/ 349250 w 349250"/>
                <a:gd name="connsiteY3" fmla="*/ 222250 h 425450"/>
                <a:gd name="connsiteX4" fmla="*/ 336550 w 349250"/>
                <a:gd name="connsiteY4" fmla="*/ 292100 h 425450"/>
                <a:gd name="connsiteX5" fmla="*/ 260350 w 349250"/>
                <a:gd name="connsiteY5" fmla="*/ 323850 h 425450"/>
                <a:gd name="connsiteX6" fmla="*/ 203200 w 349250"/>
                <a:gd name="connsiteY6" fmla="*/ 330200 h 425450"/>
                <a:gd name="connsiteX7" fmla="*/ 171450 w 349250"/>
                <a:gd name="connsiteY7" fmla="*/ 361950 h 425450"/>
                <a:gd name="connsiteX8" fmla="*/ 107950 w 349250"/>
                <a:gd name="connsiteY8" fmla="*/ 368300 h 425450"/>
                <a:gd name="connsiteX9" fmla="*/ 88900 w 349250"/>
                <a:gd name="connsiteY9" fmla="*/ 400050 h 425450"/>
                <a:gd name="connsiteX10" fmla="*/ 25400 w 349250"/>
                <a:gd name="connsiteY10" fmla="*/ 425450 h 425450"/>
                <a:gd name="connsiteX11" fmla="*/ 0 w 349250"/>
                <a:gd name="connsiteY11" fmla="*/ 374650 h 425450"/>
                <a:gd name="connsiteX12" fmla="*/ 107950 w 349250"/>
                <a:gd name="connsiteY12" fmla="*/ 292100 h 425450"/>
                <a:gd name="connsiteX13" fmla="*/ 196850 w 349250"/>
                <a:gd name="connsiteY13" fmla="*/ 209550 h 425450"/>
                <a:gd name="connsiteX14" fmla="*/ 190500 w 349250"/>
                <a:gd name="connsiteY14" fmla="*/ 171450 h 425450"/>
                <a:gd name="connsiteX15" fmla="*/ 165100 w 349250"/>
                <a:gd name="connsiteY15" fmla="*/ 0 h 42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250" h="425450">
                  <a:moveTo>
                    <a:pt x="165100" y="0"/>
                  </a:moveTo>
                  <a:lnTo>
                    <a:pt x="260350" y="95250"/>
                  </a:lnTo>
                  <a:lnTo>
                    <a:pt x="311150" y="133350"/>
                  </a:lnTo>
                  <a:lnTo>
                    <a:pt x="349250" y="222250"/>
                  </a:lnTo>
                  <a:lnTo>
                    <a:pt x="336550" y="292100"/>
                  </a:lnTo>
                  <a:lnTo>
                    <a:pt x="260350" y="323850"/>
                  </a:lnTo>
                  <a:lnTo>
                    <a:pt x="203200" y="330200"/>
                  </a:lnTo>
                  <a:lnTo>
                    <a:pt x="171450" y="361950"/>
                  </a:lnTo>
                  <a:lnTo>
                    <a:pt x="107950" y="368300"/>
                  </a:lnTo>
                  <a:lnTo>
                    <a:pt x="88900" y="400050"/>
                  </a:lnTo>
                  <a:lnTo>
                    <a:pt x="25400" y="425450"/>
                  </a:lnTo>
                  <a:lnTo>
                    <a:pt x="0" y="374650"/>
                  </a:lnTo>
                  <a:lnTo>
                    <a:pt x="107950" y="292100"/>
                  </a:lnTo>
                  <a:lnTo>
                    <a:pt x="196850" y="209550"/>
                  </a:lnTo>
                  <a:lnTo>
                    <a:pt x="190500" y="171450"/>
                  </a:lnTo>
                  <a:lnTo>
                    <a:pt x="16510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1" name="Freeform 26">
              <a:extLst>
                <a:ext uri="{FF2B5EF4-FFF2-40B4-BE49-F238E27FC236}">
                  <a16:creationId xmlns:a16="http://schemas.microsoft.com/office/drawing/2014/main" id="{F1018576-0EE9-4B85-BB50-612CD80E12DD}"/>
                </a:ext>
              </a:extLst>
            </p:cNvPr>
            <p:cNvSpPr/>
            <p:nvPr/>
          </p:nvSpPr>
          <p:spPr>
            <a:xfrm>
              <a:off x="7848600" y="4419600"/>
              <a:ext cx="301138" cy="304800"/>
            </a:xfrm>
            <a:custGeom>
              <a:avLst/>
              <a:gdLst>
                <a:gd name="connsiteX0" fmla="*/ 387350 w 539750"/>
                <a:gd name="connsiteY0" fmla="*/ 0 h 501650"/>
                <a:gd name="connsiteX1" fmla="*/ 520700 w 539750"/>
                <a:gd name="connsiteY1" fmla="*/ 63500 h 501650"/>
                <a:gd name="connsiteX2" fmla="*/ 539750 w 539750"/>
                <a:gd name="connsiteY2" fmla="*/ 88900 h 501650"/>
                <a:gd name="connsiteX3" fmla="*/ 469900 w 539750"/>
                <a:gd name="connsiteY3" fmla="*/ 152400 h 501650"/>
                <a:gd name="connsiteX4" fmla="*/ 400050 w 539750"/>
                <a:gd name="connsiteY4" fmla="*/ 177800 h 501650"/>
                <a:gd name="connsiteX5" fmla="*/ 349250 w 539750"/>
                <a:gd name="connsiteY5" fmla="*/ 177800 h 501650"/>
                <a:gd name="connsiteX6" fmla="*/ 349250 w 539750"/>
                <a:gd name="connsiteY6" fmla="*/ 247650 h 501650"/>
                <a:gd name="connsiteX7" fmla="*/ 292100 w 539750"/>
                <a:gd name="connsiteY7" fmla="*/ 285750 h 501650"/>
                <a:gd name="connsiteX8" fmla="*/ 215900 w 539750"/>
                <a:gd name="connsiteY8" fmla="*/ 323850 h 501650"/>
                <a:gd name="connsiteX9" fmla="*/ 209550 w 539750"/>
                <a:gd name="connsiteY9" fmla="*/ 381000 h 501650"/>
                <a:gd name="connsiteX10" fmla="*/ 114300 w 539750"/>
                <a:gd name="connsiteY10" fmla="*/ 400050 h 501650"/>
                <a:gd name="connsiteX11" fmla="*/ 69850 w 539750"/>
                <a:gd name="connsiteY11" fmla="*/ 469900 h 501650"/>
                <a:gd name="connsiteX12" fmla="*/ 38100 w 539750"/>
                <a:gd name="connsiteY12" fmla="*/ 495300 h 501650"/>
                <a:gd name="connsiteX13" fmla="*/ 0 w 539750"/>
                <a:gd name="connsiteY13" fmla="*/ 501650 h 501650"/>
                <a:gd name="connsiteX14" fmla="*/ 88900 w 539750"/>
                <a:gd name="connsiteY14" fmla="*/ 368300 h 501650"/>
                <a:gd name="connsiteX15" fmla="*/ 146050 w 539750"/>
                <a:gd name="connsiteY15" fmla="*/ 336550 h 501650"/>
                <a:gd name="connsiteX16" fmla="*/ 171450 w 539750"/>
                <a:gd name="connsiteY16" fmla="*/ 254000 h 501650"/>
                <a:gd name="connsiteX17" fmla="*/ 279400 w 539750"/>
                <a:gd name="connsiteY17" fmla="*/ 247650 h 501650"/>
                <a:gd name="connsiteX18" fmla="*/ 298450 w 539750"/>
                <a:gd name="connsiteY18" fmla="*/ 139700 h 501650"/>
                <a:gd name="connsiteX19" fmla="*/ 361950 w 539750"/>
                <a:gd name="connsiteY19" fmla="*/ 76200 h 501650"/>
                <a:gd name="connsiteX20" fmla="*/ 387350 w 539750"/>
                <a:gd name="connsiteY20" fmla="*/ 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9750" h="501650">
                  <a:moveTo>
                    <a:pt x="387350" y="0"/>
                  </a:moveTo>
                  <a:lnTo>
                    <a:pt x="520700" y="63500"/>
                  </a:lnTo>
                  <a:lnTo>
                    <a:pt x="539750" y="88900"/>
                  </a:lnTo>
                  <a:lnTo>
                    <a:pt x="469900" y="152400"/>
                  </a:lnTo>
                  <a:lnTo>
                    <a:pt x="400050" y="177800"/>
                  </a:lnTo>
                  <a:lnTo>
                    <a:pt x="349250" y="177800"/>
                  </a:lnTo>
                  <a:lnTo>
                    <a:pt x="349250" y="247650"/>
                  </a:lnTo>
                  <a:lnTo>
                    <a:pt x="292100" y="285750"/>
                  </a:lnTo>
                  <a:lnTo>
                    <a:pt x="215900" y="323850"/>
                  </a:lnTo>
                  <a:lnTo>
                    <a:pt x="209550" y="381000"/>
                  </a:lnTo>
                  <a:lnTo>
                    <a:pt x="114300" y="400050"/>
                  </a:lnTo>
                  <a:lnTo>
                    <a:pt x="69850" y="469900"/>
                  </a:lnTo>
                  <a:lnTo>
                    <a:pt x="38100" y="495300"/>
                  </a:lnTo>
                  <a:lnTo>
                    <a:pt x="0" y="501650"/>
                  </a:lnTo>
                  <a:lnTo>
                    <a:pt x="88900" y="368300"/>
                  </a:lnTo>
                  <a:lnTo>
                    <a:pt x="146050" y="336550"/>
                  </a:lnTo>
                  <a:lnTo>
                    <a:pt x="171450" y="254000"/>
                  </a:lnTo>
                  <a:lnTo>
                    <a:pt x="279400" y="247650"/>
                  </a:lnTo>
                  <a:lnTo>
                    <a:pt x="298450" y="139700"/>
                  </a:lnTo>
                  <a:lnTo>
                    <a:pt x="361950" y="76200"/>
                  </a:lnTo>
                  <a:lnTo>
                    <a:pt x="3873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2" name="Freeform 128">
              <a:extLst>
                <a:ext uri="{FF2B5EF4-FFF2-40B4-BE49-F238E27FC236}">
                  <a16:creationId xmlns:a16="http://schemas.microsoft.com/office/drawing/2014/main" id="{FC05275D-B99A-46D5-81EB-52B2A0D9E34D}"/>
                </a:ext>
              </a:extLst>
            </p:cNvPr>
            <p:cNvSpPr/>
            <p:nvPr/>
          </p:nvSpPr>
          <p:spPr>
            <a:xfrm>
              <a:off x="5727797" y="1460622"/>
              <a:ext cx="3349513" cy="3508285"/>
            </a:xfrm>
            <a:custGeom>
              <a:avLst/>
              <a:gdLst>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175000 w 3359150"/>
                <a:gd name="connsiteY40" fmla="*/ 3086100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770450 w 3359150"/>
                <a:gd name="connsiteY35" fmla="*/ 288388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00400"/>
                <a:gd name="connsiteX1" fmla="*/ 63500 w 3359150"/>
                <a:gd name="connsiteY1" fmla="*/ 82550 h 3200400"/>
                <a:gd name="connsiteX2" fmla="*/ 107950 w 3359150"/>
                <a:gd name="connsiteY2" fmla="*/ 139700 h 3200400"/>
                <a:gd name="connsiteX3" fmla="*/ 133350 w 3359150"/>
                <a:gd name="connsiteY3" fmla="*/ 190500 h 3200400"/>
                <a:gd name="connsiteX4" fmla="*/ 133350 w 3359150"/>
                <a:gd name="connsiteY4" fmla="*/ 190500 h 3200400"/>
                <a:gd name="connsiteX5" fmla="*/ 222250 w 3359150"/>
                <a:gd name="connsiteY5" fmla="*/ 273050 h 3200400"/>
                <a:gd name="connsiteX6" fmla="*/ 279400 w 3359150"/>
                <a:gd name="connsiteY6" fmla="*/ 336550 h 3200400"/>
                <a:gd name="connsiteX7" fmla="*/ 292100 w 3359150"/>
                <a:gd name="connsiteY7" fmla="*/ 393700 h 3200400"/>
                <a:gd name="connsiteX8" fmla="*/ 317500 w 3359150"/>
                <a:gd name="connsiteY8" fmla="*/ 508000 h 3200400"/>
                <a:gd name="connsiteX9" fmla="*/ 374650 w 3359150"/>
                <a:gd name="connsiteY9" fmla="*/ 577850 h 3200400"/>
                <a:gd name="connsiteX10" fmla="*/ 425450 w 3359150"/>
                <a:gd name="connsiteY10" fmla="*/ 654050 h 3200400"/>
                <a:gd name="connsiteX11" fmla="*/ 469900 w 3359150"/>
                <a:gd name="connsiteY11" fmla="*/ 723900 h 3200400"/>
                <a:gd name="connsiteX12" fmla="*/ 520700 w 3359150"/>
                <a:gd name="connsiteY12" fmla="*/ 787400 h 3200400"/>
                <a:gd name="connsiteX13" fmla="*/ 641350 w 3359150"/>
                <a:gd name="connsiteY13" fmla="*/ 933450 h 3200400"/>
                <a:gd name="connsiteX14" fmla="*/ 685800 w 3359150"/>
                <a:gd name="connsiteY14" fmla="*/ 1054100 h 3200400"/>
                <a:gd name="connsiteX15" fmla="*/ 749300 w 3359150"/>
                <a:gd name="connsiteY15" fmla="*/ 1162050 h 3200400"/>
                <a:gd name="connsiteX16" fmla="*/ 800100 w 3359150"/>
                <a:gd name="connsiteY16" fmla="*/ 1231900 h 3200400"/>
                <a:gd name="connsiteX17" fmla="*/ 850900 w 3359150"/>
                <a:gd name="connsiteY17" fmla="*/ 1301750 h 3200400"/>
                <a:gd name="connsiteX18" fmla="*/ 908050 w 3359150"/>
                <a:gd name="connsiteY18" fmla="*/ 1346200 h 3200400"/>
                <a:gd name="connsiteX19" fmla="*/ 958850 w 3359150"/>
                <a:gd name="connsiteY19" fmla="*/ 1422400 h 3200400"/>
                <a:gd name="connsiteX20" fmla="*/ 1079500 w 3359150"/>
                <a:gd name="connsiteY20" fmla="*/ 1460500 h 3200400"/>
                <a:gd name="connsiteX21" fmla="*/ 1136650 w 3359150"/>
                <a:gd name="connsiteY21" fmla="*/ 1498600 h 3200400"/>
                <a:gd name="connsiteX22" fmla="*/ 1301750 w 3359150"/>
                <a:gd name="connsiteY22" fmla="*/ 1562100 h 3200400"/>
                <a:gd name="connsiteX23" fmla="*/ 1352550 w 3359150"/>
                <a:gd name="connsiteY23" fmla="*/ 1612900 h 3200400"/>
                <a:gd name="connsiteX24" fmla="*/ 1390650 w 3359150"/>
                <a:gd name="connsiteY24" fmla="*/ 1739900 h 3200400"/>
                <a:gd name="connsiteX25" fmla="*/ 1428750 w 3359150"/>
                <a:gd name="connsiteY25" fmla="*/ 1854200 h 3200400"/>
                <a:gd name="connsiteX26" fmla="*/ 1651000 w 3359150"/>
                <a:gd name="connsiteY26" fmla="*/ 2127250 h 3200400"/>
                <a:gd name="connsiteX27" fmla="*/ 1784350 w 3359150"/>
                <a:gd name="connsiteY27" fmla="*/ 2279650 h 3200400"/>
                <a:gd name="connsiteX28" fmla="*/ 1866900 w 3359150"/>
                <a:gd name="connsiteY28" fmla="*/ 2432050 h 3200400"/>
                <a:gd name="connsiteX29" fmla="*/ 1981200 w 3359150"/>
                <a:gd name="connsiteY29" fmla="*/ 2559050 h 3200400"/>
                <a:gd name="connsiteX30" fmla="*/ 2178050 w 3359150"/>
                <a:gd name="connsiteY30" fmla="*/ 2781300 h 3200400"/>
                <a:gd name="connsiteX31" fmla="*/ 2292350 w 3359150"/>
                <a:gd name="connsiteY31" fmla="*/ 2959100 h 3200400"/>
                <a:gd name="connsiteX32" fmla="*/ 2413000 w 3359150"/>
                <a:gd name="connsiteY32" fmla="*/ 3048000 h 3200400"/>
                <a:gd name="connsiteX33" fmla="*/ 2482850 w 3359150"/>
                <a:gd name="connsiteY33" fmla="*/ 3200400 h 3200400"/>
                <a:gd name="connsiteX34" fmla="*/ 2599776 w 3359150"/>
                <a:gd name="connsiteY34" fmla="*/ 2886656 h 3200400"/>
                <a:gd name="connsiteX35" fmla="*/ 2770450 w 3359150"/>
                <a:gd name="connsiteY35" fmla="*/ 2883880 h 3200400"/>
                <a:gd name="connsiteX36" fmla="*/ 2903023 w 3359150"/>
                <a:gd name="connsiteY36" fmla="*/ 2960878 h 3200400"/>
                <a:gd name="connsiteX37" fmla="*/ 2980776 w 3359150"/>
                <a:gd name="connsiteY37" fmla="*/ 3048394 h 3200400"/>
                <a:gd name="connsiteX38" fmla="*/ 3009900 w 3359150"/>
                <a:gd name="connsiteY38" fmla="*/ 3117850 h 3200400"/>
                <a:gd name="connsiteX39" fmla="*/ 3123424 w 3359150"/>
                <a:gd name="connsiteY39" fmla="*/ 3112692 h 3200400"/>
                <a:gd name="connsiteX40" fmla="*/ 3205974 w 3359150"/>
                <a:gd name="connsiteY40" fmla="*/ 3106936 h 3200400"/>
                <a:gd name="connsiteX41" fmla="*/ 3302000 w 3359150"/>
                <a:gd name="connsiteY41" fmla="*/ 3098800 h 3200400"/>
                <a:gd name="connsiteX42" fmla="*/ 3359150 w 3359150"/>
                <a:gd name="connsiteY42" fmla="*/ 3105150 h 3200400"/>
                <a:gd name="connsiteX43" fmla="*/ 139700 w 3359150"/>
                <a:gd name="connsiteY43" fmla="*/ 12700 h 3200400"/>
                <a:gd name="connsiteX44" fmla="*/ 107950 w 3359150"/>
                <a:gd name="connsiteY44" fmla="*/ 0 h 3200400"/>
                <a:gd name="connsiteX45" fmla="*/ 69850 w 3359150"/>
                <a:gd name="connsiteY45" fmla="*/ 0 h 3200400"/>
                <a:gd name="connsiteX46" fmla="*/ 50800 w 3359150"/>
                <a:gd name="connsiteY46" fmla="*/ 12700 h 3200400"/>
                <a:gd name="connsiteX47" fmla="*/ 0 w 3359150"/>
                <a:gd name="connsiteY47" fmla="*/ 31750 h 320040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13000 w 3359150"/>
                <a:gd name="connsiteY32" fmla="*/ 3048000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141881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58534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89551 w 3359150"/>
                <a:gd name="connsiteY1" fmla="*/ 6178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18628"/>
                <a:gd name="connsiteY0" fmla="*/ 21365 h 3117850"/>
                <a:gd name="connsiteX1" fmla="*/ 49029 w 3318628"/>
                <a:gd name="connsiteY1" fmla="*/ 61780 h 3117850"/>
                <a:gd name="connsiteX2" fmla="*/ 90585 w 3318628"/>
                <a:gd name="connsiteY2" fmla="*/ 103353 h 3117850"/>
                <a:gd name="connsiteX3" fmla="*/ 113089 w 3318628"/>
                <a:gd name="connsiteY3" fmla="*/ 133382 h 3117850"/>
                <a:gd name="connsiteX4" fmla="*/ 159548 w 3318628"/>
                <a:gd name="connsiteY4" fmla="*/ 172770 h 3117850"/>
                <a:gd name="connsiteX5" fmla="*/ 197215 w 3318628"/>
                <a:gd name="connsiteY5" fmla="*/ 224431 h 3117850"/>
                <a:gd name="connsiteX6" fmla="*/ 300824 w 3318628"/>
                <a:gd name="connsiteY6" fmla="*/ 322659 h 3117850"/>
                <a:gd name="connsiteX7" fmla="*/ 321267 w 3318628"/>
                <a:gd name="connsiteY7" fmla="*/ 379808 h 3117850"/>
                <a:gd name="connsiteX8" fmla="*/ 400871 w 3318628"/>
                <a:gd name="connsiteY8" fmla="*/ 445489 h 3117850"/>
                <a:gd name="connsiteX9" fmla="*/ 481252 w 3318628"/>
                <a:gd name="connsiteY9" fmla="*/ 501448 h 3117850"/>
                <a:gd name="connsiteX10" fmla="*/ 563024 w 3318628"/>
                <a:gd name="connsiteY10" fmla="*/ 570703 h 3117850"/>
                <a:gd name="connsiteX11" fmla="*/ 661678 w 3318628"/>
                <a:gd name="connsiteY11" fmla="*/ 640552 h 3117850"/>
                <a:gd name="connsiteX12" fmla="*/ 673761 w 3318628"/>
                <a:gd name="connsiteY12" fmla="*/ 724890 h 3117850"/>
                <a:gd name="connsiteX13" fmla="*/ 755694 w 3318628"/>
                <a:gd name="connsiteY13" fmla="*/ 822320 h 3117850"/>
                <a:gd name="connsiteX14" fmla="*/ 807888 w 3318628"/>
                <a:gd name="connsiteY14" fmla="*/ 901296 h 3117850"/>
                <a:gd name="connsiteX15" fmla="*/ 855900 w 3318628"/>
                <a:gd name="connsiteY15" fmla="*/ 981464 h 3117850"/>
                <a:gd name="connsiteX16" fmla="*/ 898958 w 3318628"/>
                <a:gd name="connsiteY16" fmla="*/ 1086043 h 3117850"/>
                <a:gd name="connsiteX17" fmla="*/ 980732 w 3318628"/>
                <a:gd name="connsiteY17" fmla="*/ 1176729 h 3117850"/>
                <a:gd name="connsiteX18" fmla="*/ 999164 w 3318628"/>
                <a:gd name="connsiteY18" fmla="*/ 1283689 h 3117850"/>
                <a:gd name="connsiteX19" fmla="*/ 1057708 w 3318628"/>
                <a:gd name="connsiteY19" fmla="*/ 1325162 h 3117850"/>
                <a:gd name="connsiteX20" fmla="*/ 1193844 w 3318628"/>
                <a:gd name="connsiteY20" fmla="*/ 1370207 h 3117850"/>
                <a:gd name="connsiteX21" fmla="*/ 1274224 w 3318628"/>
                <a:gd name="connsiteY21" fmla="*/ 1408307 h 3117850"/>
                <a:gd name="connsiteX22" fmla="*/ 1276715 w 3318628"/>
                <a:gd name="connsiteY22" fmla="*/ 1513480 h 3117850"/>
                <a:gd name="connsiteX23" fmla="*/ 1443665 w 3318628"/>
                <a:gd name="connsiteY23" fmla="*/ 1605955 h 3117850"/>
                <a:gd name="connsiteX24" fmla="*/ 1535967 w 3318628"/>
                <a:gd name="connsiteY24" fmla="*/ 1746845 h 3117850"/>
                <a:gd name="connsiteX25" fmla="*/ 1643758 w 3318628"/>
                <a:gd name="connsiteY25" fmla="*/ 1888929 h 3117850"/>
                <a:gd name="connsiteX26" fmla="*/ 1749858 w 3318628"/>
                <a:gd name="connsiteY26" fmla="*/ 2030011 h 3117850"/>
                <a:gd name="connsiteX27" fmla="*/ 1867721 w 3318628"/>
                <a:gd name="connsiteY27" fmla="*/ 2210194 h 3117850"/>
                <a:gd name="connsiteX28" fmla="*/ 1934784 w 3318628"/>
                <a:gd name="connsiteY28" fmla="*/ 2279246 h 3117850"/>
                <a:gd name="connsiteX29" fmla="*/ 2033598 w 3318628"/>
                <a:gd name="connsiteY29" fmla="*/ 2392356 h 3117850"/>
                <a:gd name="connsiteX30" fmla="*/ 2160758 w 3318628"/>
                <a:gd name="connsiteY30" fmla="*/ 2579877 h 3117850"/>
                <a:gd name="connsiteX31" fmla="*/ 2282801 w 3318628"/>
                <a:gd name="connsiteY31" fmla="*/ 2653493 h 3117850"/>
                <a:gd name="connsiteX32" fmla="*/ 2395708 w 3318628"/>
                <a:gd name="connsiteY32" fmla="*/ 2728501 h 3117850"/>
                <a:gd name="connsiteX33" fmla="*/ 2457815 w 3318628"/>
                <a:gd name="connsiteY33" fmla="*/ 2804500 h 3117850"/>
                <a:gd name="connsiteX34" fmla="*/ 2559254 w 3318628"/>
                <a:gd name="connsiteY34" fmla="*/ 2886656 h 3117850"/>
                <a:gd name="connsiteX35" fmla="*/ 2729928 w 3318628"/>
                <a:gd name="connsiteY35" fmla="*/ 2883880 h 3117850"/>
                <a:gd name="connsiteX36" fmla="*/ 2862501 w 3318628"/>
                <a:gd name="connsiteY36" fmla="*/ 2960878 h 3117850"/>
                <a:gd name="connsiteX37" fmla="*/ 2940254 w 3318628"/>
                <a:gd name="connsiteY37" fmla="*/ 3048394 h 3117850"/>
                <a:gd name="connsiteX38" fmla="*/ 2969378 w 3318628"/>
                <a:gd name="connsiteY38" fmla="*/ 3117850 h 3117850"/>
                <a:gd name="connsiteX39" fmla="*/ 3082902 w 3318628"/>
                <a:gd name="connsiteY39" fmla="*/ 3112692 h 3117850"/>
                <a:gd name="connsiteX40" fmla="*/ 3165452 w 3318628"/>
                <a:gd name="connsiteY40" fmla="*/ 3106936 h 3117850"/>
                <a:gd name="connsiteX41" fmla="*/ 3261478 w 3318628"/>
                <a:gd name="connsiteY41" fmla="*/ 3098800 h 3117850"/>
                <a:gd name="connsiteX42" fmla="*/ 3318628 w 3318628"/>
                <a:gd name="connsiteY42" fmla="*/ 3105150 h 3117850"/>
                <a:gd name="connsiteX43" fmla="*/ 99178 w 3318628"/>
                <a:gd name="connsiteY43" fmla="*/ 12700 h 3117850"/>
                <a:gd name="connsiteX44" fmla="*/ 67428 w 3318628"/>
                <a:gd name="connsiteY44" fmla="*/ 0 h 3117850"/>
                <a:gd name="connsiteX45" fmla="*/ 29328 w 3318628"/>
                <a:gd name="connsiteY45" fmla="*/ 0 h 3117850"/>
                <a:gd name="connsiteX46" fmla="*/ 10278 w 3318628"/>
                <a:gd name="connsiteY46" fmla="*/ 12700 h 3117850"/>
                <a:gd name="connsiteX47" fmla="*/ 0 w 3318628"/>
                <a:gd name="connsiteY47" fmla="*/ 21365 h 311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318628" h="3117850">
                  <a:moveTo>
                    <a:pt x="0" y="21365"/>
                  </a:moveTo>
                  <a:lnTo>
                    <a:pt x="49029" y="61780"/>
                  </a:lnTo>
                  <a:lnTo>
                    <a:pt x="90585" y="103353"/>
                  </a:lnTo>
                  <a:lnTo>
                    <a:pt x="113089" y="133382"/>
                  </a:lnTo>
                  <a:lnTo>
                    <a:pt x="159548" y="172770"/>
                  </a:lnTo>
                  <a:lnTo>
                    <a:pt x="197215" y="224431"/>
                  </a:lnTo>
                  <a:lnTo>
                    <a:pt x="300824" y="322659"/>
                  </a:lnTo>
                  <a:lnTo>
                    <a:pt x="321267" y="379808"/>
                  </a:lnTo>
                  <a:lnTo>
                    <a:pt x="400871" y="445489"/>
                  </a:lnTo>
                  <a:lnTo>
                    <a:pt x="481252" y="501448"/>
                  </a:lnTo>
                  <a:lnTo>
                    <a:pt x="563024" y="570703"/>
                  </a:lnTo>
                  <a:lnTo>
                    <a:pt x="661678" y="640552"/>
                  </a:lnTo>
                  <a:lnTo>
                    <a:pt x="673761" y="724890"/>
                  </a:lnTo>
                  <a:lnTo>
                    <a:pt x="755694" y="822320"/>
                  </a:lnTo>
                  <a:lnTo>
                    <a:pt x="807888" y="901296"/>
                  </a:lnTo>
                  <a:lnTo>
                    <a:pt x="855900" y="981464"/>
                  </a:lnTo>
                  <a:lnTo>
                    <a:pt x="898958" y="1086043"/>
                  </a:lnTo>
                  <a:lnTo>
                    <a:pt x="980732" y="1176729"/>
                  </a:lnTo>
                  <a:lnTo>
                    <a:pt x="999164" y="1283689"/>
                  </a:lnTo>
                  <a:lnTo>
                    <a:pt x="1057708" y="1325162"/>
                  </a:lnTo>
                  <a:lnTo>
                    <a:pt x="1193844" y="1370207"/>
                  </a:lnTo>
                  <a:lnTo>
                    <a:pt x="1274224" y="1408307"/>
                  </a:lnTo>
                  <a:cubicBezTo>
                    <a:pt x="1275054" y="1443365"/>
                    <a:pt x="1275885" y="1478422"/>
                    <a:pt x="1276715" y="1513480"/>
                  </a:cubicBezTo>
                  <a:lnTo>
                    <a:pt x="1443665" y="1605955"/>
                  </a:lnTo>
                  <a:lnTo>
                    <a:pt x="1535967" y="1746845"/>
                  </a:lnTo>
                  <a:lnTo>
                    <a:pt x="1643758" y="1888929"/>
                  </a:lnTo>
                  <a:lnTo>
                    <a:pt x="1749858" y="2030011"/>
                  </a:lnTo>
                  <a:lnTo>
                    <a:pt x="1867721" y="2210194"/>
                  </a:lnTo>
                  <a:lnTo>
                    <a:pt x="1934784" y="2279246"/>
                  </a:lnTo>
                  <a:lnTo>
                    <a:pt x="2033598" y="2392356"/>
                  </a:lnTo>
                  <a:lnTo>
                    <a:pt x="2160758" y="2579877"/>
                  </a:lnTo>
                  <a:lnTo>
                    <a:pt x="2282801" y="2653493"/>
                  </a:lnTo>
                  <a:lnTo>
                    <a:pt x="2395708" y="2728501"/>
                  </a:lnTo>
                  <a:lnTo>
                    <a:pt x="2457815" y="2804500"/>
                  </a:lnTo>
                  <a:lnTo>
                    <a:pt x="2559254" y="2886656"/>
                  </a:lnTo>
                  <a:lnTo>
                    <a:pt x="2729928" y="2883880"/>
                  </a:lnTo>
                  <a:lnTo>
                    <a:pt x="2862501" y="2960878"/>
                  </a:lnTo>
                  <a:lnTo>
                    <a:pt x="2940254" y="3048394"/>
                  </a:lnTo>
                  <a:lnTo>
                    <a:pt x="2969378" y="3117850"/>
                  </a:lnTo>
                  <a:lnTo>
                    <a:pt x="3082902" y="3112692"/>
                  </a:lnTo>
                  <a:lnTo>
                    <a:pt x="3165452" y="3106936"/>
                  </a:lnTo>
                  <a:lnTo>
                    <a:pt x="3261478" y="3098800"/>
                  </a:lnTo>
                  <a:lnTo>
                    <a:pt x="3318628" y="3105150"/>
                  </a:lnTo>
                  <a:lnTo>
                    <a:pt x="99178" y="12700"/>
                  </a:lnTo>
                  <a:lnTo>
                    <a:pt x="67428" y="0"/>
                  </a:lnTo>
                  <a:lnTo>
                    <a:pt x="29328" y="0"/>
                  </a:lnTo>
                  <a:lnTo>
                    <a:pt x="10278" y="12700"/>
                  </a:lnTo>
                  <a:lnTo>
                    <a:pt x="0" y="21365"/>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3" name="Freeform 36">
              <a:extLst>
                <a:ext uri="{FF2B5EF4-FFF2-40B4-BE49-F238E27FC236}">
                  <a16:creationId xmlns:a16="http://schemas.microsoft.com/office/drawing/2014/main" id="{FDB3D4AF-1A18-43E7-9FC4-A8F6C1C78EAF}"/>
                </a:ext>
              </a:extLst>
            </p:cNvPr>
            <p:cNvSpPr/>
            <p:nvPr/>
          </p:nvSpPr>
          <p:spPr>
            <a:xfrm>
              <a:off x="27297" y="1385247"/>
              <a:ext cx="1049660" cy="4693313"/>
            </a:xfrm>
            <a:custGeom>
              <a:avLst/>
              <a:gdLst>
                <a:gd name="connsiteX0" fmla="*/ 0 w 1016758"/>
                <a:gd name="connsiteY0" fmla="*/ 0 h 4694830"/>
                <a:gd name="connsiteX1" fmla="*/ 6823 w 1016758"/>
                <a:gd name="connsiteY1" fmla="*/ 907576 h 4694830"/>
                <a:gd name="connsiteX2" fmla="*/ 1016758 w 1016758"/>
                <a:gd name="connsiteY2" fmla="*/ 4694830 h 4694830"/>
                <a:gd name="connsiteX3" fmla="*/ 996286 w 1016758"/>
                <a:gd name="connsiteY3" fmla="*/ 3057098 h 4694830"/>
                <a:gd name="connsiteX4" fmla="*/ 0 w 1016758"/>
                <a:gd name="connsiteY4" fmla="*/ 0 h 4694830"/>
                <a:gd name="connsiteX0" fmla="*/ 0 w 1047755"/>
                <a:gd name="connsiteY0" fmla="*/ 0 h 4694830"/>
                <a:gd name="connsiteX1" fmla="*/ 6823 w 1047755"/>
                <a:gd name="connsiteY1" fmla="*/ 907576 h 4694830"/>
                <a:gd name="connsiteX2" fmla="*/ 1047755 w 1047755"/>
                <a:gd name="connsiteY2" fmla="*/ 4694830 h 4694830"/>
                <a:gd name="connsiteX3" fmla="*/ 996286 w 1047755"/>
                <a:gd name="connsiteY3" fmla="*/ 3057098 h 4694830"/>
                <a:gd name="connsiteX4" fmla="*/ 0 w 1047755"/>
                <a:gd name="connsiteY4" fmla="*/ 0 h 4694830"/>
                <a:gd name="connsiteX0" fmla="*/ 0 w 1047755"/>
                <a:gd name="connsiteY0" fmla="*/ 0 h 4718078"/>
                <a:gd name="connsiteX1" fmla="*/ 6823 w 1047755"/>
                <a:gd name="connsiteY1" fmla="*/ 907576 h 4718078"/>
                <a:gd name="connsiteX2" fmla="*/ 1047755 w 1047755"/>
                <a:gd name="connsiteY2" fmla="*/ 4718078 h 4718078"/>
                <a:gd name="connsiteX3" fmla="*/ 996286 w 1047755"/>
                <a:gd name="connsiteY3" fmla="*/ 3057098 h 4718078"/>
                <a:gd name="connsiteX4" fmla="*/ 0 w 1047755"/>
                <a:gd name="connsiteY4" fmla="*/ 0 h 4718078"/>
                <a:gd name="connsiteX0" fmla="*/ 0 w 1049660"/>
                <a:gd name="connsiteY0" fmla="*/ 0 h 4693313"/>
                <a:gd name="connsiteX1" fmla="*/ 6823 w 1049660"/>
                <a:gd name="connsiteY1" fmla="*/ 907576 h 4693313"/>
                <a:gd name="connsiteX2" fmla="*/ 1049660 w 1049660"/>
                <a:gd name="connsiteY2" fmla="*/ 4693313 h 4693313"/>
                <a:gd name="connsiteX3" fmla="*/ 996286 w 1049660"/>
                <a:gd name="connsiteY3" fmla="*/ 3057098 h 4693313"/>
                <a:gd name="connsiteX4" fmla="*/ 0 w 1049660"/>
                <a:gd name="connsiteY4" fmla="*/ 0 h 469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660" h="4693313">
                  <a:moveTo>
                    <a:pt x="0" y="0"/>
                  </a:moveTo>
                  <a:cubicBezTo>
                    <a:pt x="2274" y="302525"/>
                    <a:pt x="4549" y="605051"/>
                    <a:pt x="6823" y="907576"/>
                  </a:cubicBezTo>
                  <a:lnTo>
                    <a:pt x="1049660" y="4693313"/>
                  </a:lnTo>
                  <a:lnTo>
                    <a:pt x="996286" y="3057098"/>
                  </a:lnTo>
                  <a:lnTo>
                    <a:pt x="0" y="0"/>
                  </a:lnTo>
                  <a:close/>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4" name="Freeform 31">
              <a:extLst>
                <a:ext uri="{FF2B5EF4-FFF2-40B4-BE49-F238E27FC236}">
                  <a16:creationId xmlns:a16="http://schemas.microsoft.com/office/drawing/2014/main" id="{93395E75-9CDC-40EC-B25D-D2553975E55B}"/>
                </a:ext>
              </a:extLst>
            </p:cNvPr>
            <p:cNvSpPr/>
            <p:nvPr/>
          </p:nvSpPr>
          <p:spPr>
            <a:xfrm>
              <a:off x="1039864" y="4457781"/>
              <a:ext cx="8048847" cy="1622298"/>
            </a:xfrm>
            <a:custGeom>
              <a:avLst/>
              <a:gdLst>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112293 w 8024884"/>
                <a:gd name="connsiteY55" fmla="*/ 464024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6612340 w 8024884"/>
                <a:gd name="connsiteY14" fmla="*/ 539087 h 1665027"/>
                <a:gd name="connsiteX15" fmla="*/ 6503158 w 8024884"/>
                <a:gd name="connsiteY15" fmla="*/ 580030 h 1665027"/>
                <a:gd name="connsiteX16" fmla="*/ 6346209 w 8024884"/>
                <a:gd name="connsiteY16" fmla="*/ 566382 h 1665027"/>
                <a:gd name="connsiteX17" fmla="*/ 6230203 w 8024884"/>
                <a:gd name="connsiteY17" fmla="*/ 580030 h 1665027"/>
                <a:gd name="connsiteX18" fmla="*/ 6086902 w 8024884"/>
                <a:gd name="connsiteY18" fmla="*/ 580030 h 1665027"/>
                <a:gd name="connsiteX19" fmla="*/ 5936776 w 8024884"/>
                <a:gd name="connsiteY19" fmla="*/ 580030 h 1665027"/>
                <a:gd name="connsiteX20" fmla="*/ 5848066 w 8024884"/>
                <a:gd name="connsiteY20" fmla="*/ 614150 h 1665027"/>
                <a:gd name="connsiteX21" fmla="*/ 5738884 w 8024884"/>
                <a:gd name="connsiteY21" fmla="*/ 620974 h 1665027"/>
                <a:gd name="connsiteX22" fmla="*/ 5636525 w 8024884"/>
                <a:gd name="connsiteY22" fmla="*/ 620974 h 1665027"/>
                <a:gd name="connsiteX23" fmla="*/ 5493224 w 8024884"/>
                <a:gd name="connsiteY23" fmla="*/ 627797 h 1665027"/>
                <a:gd name="connsiteX24" fmla="*/ 5418161 w 8024884"/>
                <a:gd name="connsiteY24" fmla="*/ 627797 h 1665027"/>
                <a:gd name="connsiteX25" fmla="*/ 5349922 w 8024884"/>
                <a:gd name="connsiteY25" fmla="*/ 839338 h 1665027"/>
                <a:gd name="connsiteX26" fmla="*/ 5192973 w 8024884"/>
                <a:gd name="connsiteY26" fmla="*/ 921224 h 1665027"/>
                <a:gd name="connsiteX27" fmla="*/ 5090615 w 8024884"/>
                <a:gd name="connsiteY27" fmla="*/ 1003111 h 1665027"/>
                <a:gd name="connsiteX28" fmla="*/ 4913194 w 8024884"/>
                <a:gd name="connsiteY28" fmla="*/ 1064526 h 1665027"/>
                <a:gd name="connsiteX29" fmla="*/ 4776717 w 8024884"/>
                <a:gd name="connsiteY29" fmla="*/ 1091821 h 1665027"/>
                <a:gd name="connsiteX30" fmla="*/ 4544705 w 8024884"/>
                <a:gd name="connsiteY30" fmla="*/ 1187356 h 1665027"/>
                <a:gd name="connsiteX31" fmla="*/ 4469642 w 8024884"/>
                <a:gd name="connsiteY31" fmla="*/ 1207827 h 1665027"/>
                <a:gd name="connsiteX32" fmla="*/ 4367284 w 8024884"/>
                <a:gd name="connsiteY32" fmla="*/ 1214651 h 1665027"/>
                <a:gd name="connsiteX33" fmla="*/ 4251278 w 8024884"/>
                <a:gd name="connsiteY33" fmla="*/ 1201003 h 1665027"/>
                <a:gd name="connsiteX34" fmla="*/ 4176215 w 8024884"/>
                <a:gd name="connsiteY34" fmla="*/ 1166884 h 1665027"/>
                <a:gd name="connsiteX35" fmla="*/ 4026090 w 8024884"/>
                <a:gd name="connsiteY35" fmla="*/ 1146412 h 1665027"/>
                <a:gd name="connsiteX36" fmla="*/ 3787254 w 8024884"/>
                <a:gd name="connsiteY36" fmla="*/ 1132765 h 1665027"/>
                <a:gd name="connsiteX37" fmla="*/ 3698543 w 8024884"/>
                <a:gd name="connsiteY37" fmla="*/ 1071350 h 1665027"/>
                <a:gd name="connsiteX38" fmla="*/ 3575714 w 8024884"/>
                <a:gd name="connsiteY38" fmla="*/ 1064526 h 1665027"/>
                <a:gd name="connsiteX39" fmla="*/ 3466531 w 8024884"/>
                <a:gd name="connsiteY39" fmla="*/ 1023582 h 1665027"/>
                <a:gd name="connsiteX40" fmla="*/ 3425588 w 8024884"/>
                <a:gd name="connsiteY40" fmla="*/ 1009935 h 1665027"/>
                <a:gd name="connsiteX41" fmla="*/ 3336878 w 8024884"/>
                <a:gd name="connsiteY41" fmla="*/ 914400 h 1665027"/>
                <a:gd name="connsiteX42" fmla="*/ 3200400 w 8024884"/>
                <a:gd name="connsiteY42" fmla="*/ 852985 h 1665027"/>
                <a:gd name="connsiteX43" fmla="*/ 3063922 w 8024884"/>
                <a:gd name="connsiteY43" fmla="*/ 771099 h 1665027"/>
                <a:gd name="connsiteX44" fmla="*/ 3043451 w 8024884"/>
                <a:gd name="connsiteY44" fmla="*/ 689212 h 1665027"/>
                <a:gd name="connsiteX45" fmla="*/ 2961564 w 8024884"/>
                <a:gd name="connsiteY45" fmla="*/ 627797 h 1665027"/>
                <a:gd name="connsiteX46" fmla="*/ 2913797 w 8024884"/>
                <a:gd name="connsiteY46" fmla="*/ 586854 h 1665027"/>
                <a:gd name="connsiteX47" fmla="*/ 2593075 w 8024884"/>
                <a:gd name="connsiteY47" fmla="*/ 600502 h 1665027"/>
                <a:gd name="connsiteX48" fmla="*/ 2361063 w 8024884"/>
                <a:gd name="connsiteY48" fmla="*/ 600502 h 1665027"/>
                <a:gd name="connsiteX49" fmla="*/ 2108579 w 8024884"/>
                <a:gd name="connsiteY49" fmla="*/ 600502 h 1665027"/>
                <a:gd name="connsiteX50" fmla="*/ 1937982 w 8024884"/>
                <a:gd name="connsiteY50" fmla="*/ 573206 h 1665027"/>
                <a:gd name="connsiteX51" fmla="*/ 1774209 w 8024884"/>
                <a:gd name="connsiteY51" fmla="*/ 573206 h 1665027"/>
                <a:gd name="connsiteX52" fmla="*/ 1467134 w 8024884"/>
                <a:gd name="connsiteY52" fmla="*/ 532263 h 1665027"/>
                <a:gd name="connsiteX53" fmla="*/ 1262418 w 8024884"/>
                <a:gd name="connsiteY53" fmla="*/ 511791 h 1665027"/>
                <a:gd name="connsiteX54" fmla="*/ 1044054 w 8024884"/>
                <a:gd name="connsiteY54" fmla="*/ 429905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6612340 w 8024884"/>
                <a:gd name="connsiteY13" fmla="*/ 539087 h 1665027"/>
                <a:gd name="connsiteX14" fmla="*/ 6503158 w 8024884"/>
                <a:gd name="connsiteY14" fmla="*/ 580030 h 1665027"/>
                <a:gd name="connsiteX15" fmla="*/ 6346209 w 8024884"/>
                <a:gd name="connsiteY15" fmla="*/ 566382 h 1665027"/>
                <a:gd name="connsiteX16" fmla="*/ 6230203 w 8024884"/>
                <a:gd name="connsiteY16" fmla="*/ 580030 h 1665027"/>
                <a:gd name="connsiteX17" fmla="*/ 6086902 w 8024884"/>
                <a:gd name="connsiteY17" fmla="*/ 580030 h 1665027"/>
                <a:gd name="connsiteX18" fmla="*/ 5936776 w 8024884"/>
                <a:gd name="connsiteY18" fmla="*/ 580030 h 1665027"/>
                <a:gd name="connsiteX19" fmla="*/ 5848066 w 8024884"/>
                <a:gd name="connsiteY19" fmla="*/ 614150 h 1665027"/>
                <a:gd name="connsiteX20" fmla="*/ 5738884 w 8024884"/>
                <a:gd name="connsiteY20" fmla="*/ 620974 h 1665027"/>
                <a:gd name="connsiteX21" fmla="*/ 5636525 w 8024884"/>
                <a:gd name="connsiteY21" fmla="*/ 620974 h 1665027"/>
                <a:gd name="connsiteX22" fmla="*/ 5493224 w 8024884"/>
                <a:gd name="connsiteY22" fmla="*/ 627797 h 1665027"/>
                <a:gd name="connsiteX23" fmla="*/ 5418161 w 8024884"/>
                <a:gd name="connsiteY23" fmla="*/ 627797 h 1665027"/>
                <a:gd name="connsiteX24" fmla="*/ 5349922 w 8024884"/>
                <a:gd name="connsiteY24" fmla="*/ 839338 h 1665027"/>
                <a:gd name="connsiteX25" fmla="*/ 5192973 w 8024884"/>
                <a:gd name="connsiteY25" fmla="*/ 921224 h 1665027"/>
                <a:gd name="connsiteX26" fmla="*/ 5090615 w 8024884"/>
                <a:gd name="connsiteY26" fmla="*/ 1003111 h 1665027"/>
                <a:gd name="connsiteX27" fmla="*/ 4913194 w 8024884"/>
                <a:gd name="connsiteY27" fmla="*/ 1064526 h 1665027"/>
                <a:gd name="connsiteX28" fmla="*/ 4776717 w 8024884"/>
                <a:gd name="connsiteY28" fmla="*/ 1091821 h 1665027"/>
                <a:gd name="connsiteX29" fmla="*/ 4544705 w 8024884"/>
                <a:gd name="connsiteY29" fmla="*/ 1187356 h 1665027"/>
                <a:gd name="connsiteX30" fmla="*/ 4469642 w 8024884"/>
                <a:gd name="connsiteY30" fmla="*/ 1207827 h 1665027"/>
                <a:gd name="connsiteX31" fmla="*/ 4367284 w 8024884"/>
                <a:gd name="connsiteY31" fmla="*/ 1214651 h 1665027"/>
                <a:gd name="connsiteX32" fmla="*/ 4251278 w 8024884"/>
                <a:gd name="connsiteY32" fmla="*/ 1201003 h 1665027"/>
                <a:gd name="connsiteX33" fmla="*/ 4176215 w 8024884"/>
                <a:gd name="connsiteY33" fmla="*/ 1166884 h 1665027"/>
                <a:gd name="connsiteX34" fmla="*/ 4026090 w 8024884"/>
                <a:gd name="connsiteY34" fmla="*/ 1146412 h 1665027"/>
                <a:gd name="connsiteX35" fmla="*/ 3787254 w 8024884"/>
                <a:gd name="connsiteY35" fmla="*/ 1132765 h 1665027"/>
                <a:gd name="connsiteX36" fmla="*/ 3698543 w 8024884"/>
                <a:gd name="connsiteY36" fmla="*/ 1071350 h 1665027"/>
                <a:gd name="connsiteX37" fmla="*/ 3575714 w 8024884"/>
                <a:gd name="connsiteY37" fmla="*/ 1064526 h 1665027"/>
                <a:gd name="connsiteX38" fmla="*/ 3466531 w 8024884"/>
                <a:gd name="connsiteY38" fmla="*/ 1023582 h 1665027"/>
                <a:gd name="connsiteX39" fmla="*/ 3425588 w 8024884"/>
                <a:gd name="connsiteY39" fmla="*/ 1009935 h 1665027"/>
                <a:gd name="connsiteX40" fmla="*/ 3336878 w 8024884"/>
                <a:gd name="connsiteY40" fmla="*/ 914400 h 1665027"/>
                <a:gd name="connsiteX41" fmla="*/ 3200400 w 8024884"/>
                <a:gd name="connsiteY41" fmla="*/ 852985 h 1665027"/>
                <a:gd name="connsiteX42" fmla="*/ 3063922 w 8024884"/>
                <a:gd name="connsiteY42" fmla="*/ 771099 h 1665027"/>
                <a:gd name="connsiteX43" fmla="*/ 3043451 w 8024884"/>
                <a:gd name="connsiteY43" fmla="*/ 689212 h 1665027"/>
                <a:gd name="connsiteX44" fmla="*/ 2961564 w 8024884"/>
                <a:gd name="connsiteY44" fmla="*/ 627797 h 1665027"/>
                <a:gd name="connsiteX45" fmla="*/ 2913797 w 8024884"/>
                <a:gd name="connsiteY45" fmla="*/ 586854 h 1665027"/>
                <a:gd name="connsiteX46" fmla="*/ 2593075 w 8024884"/>
                <a:gd name="connsiteY46" fmla="*/ 600502 h 1665027"/>
                <a:gd name="connsiteX47" fmla="*/ 2361063 w 8024884"/>
                <a:gd name="connsiteY47" fmla="*/ 600502 h 1665027"/>
                <a:gd name="connsiteX48" fmla="*/ 2108579 w 8024884"/>
                <a:gd name="connsiteY48" fmla="*/ 600502 h 1665027"/>
                <a:gd name="connsiteX49" fmla="*/ 1937982 w 8024884"/>
                <a:gd name="connsiteY49" fmla="*/ 573206 h 1665027"/>
                <a:gd name="connsiteX50" fmla="*/ 1774209 w 8024884"/>
                <a:gd name="connsiteY50" fmla="*/ 573206 h 1665027"/>
                <a:gd name="connsiteX51" fmla="*/ 1467134 w 8024884"/>
                <a:gd name="connsiteY51" fmla="*/ 532263 h 1665027"/>
                <a:gd name="connsiteX52" fmla="*/ 1262418 w 8024884"/>
                <a:gd name="connsiteY52" fmla="*/ 511791 h 1665027"/>
                <a:gd name="connsiteX53" fmla="*/ 1044054 w 8024884"/>
                <a:gd name="connsiteY53" fmla="*/ 429905 h 1665027"/>
                <a:gd name="connsiteX54" fmla="*/ 552734 w 8024884"/>
                <a:gd name="connsiteY54" fmla="*/ 129654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6612340 w 8024884"/>
                <a:gd name="connsiteY12" fmla="*/ 539087 h 1665027"/>
                <a:gd name="connsiteX13" fmla="*/ 6503158 w 8024884"/>
                <a:gd name="connsiteY13" fmla="*/ 580030 h 1665027"/>
                <a:gd name="connsiteX14" fmla="*/ 6346209 w 8024884"/>
                <a:gd name="connsiteY14" fmla="*/ 566382 h 1665027"/>
                <a:gd name="connsiteX15" fmla="*/ 6230203 w 8024884"/>
                <a:gd name="connsiteY15" fmla="*/ 580030 h 1665027"/>
                <a:gd name="connsiteX16" fmla="*/ 6086902 w 8024884"/>
                <a:gd name="connsiteY16" fmla="*/ 580030 h 1665027"/>
                <a:gd name="connsiteX17" fmla="*/ 5936776 w 8024884"/>
                <a:gd name="connsiteY17" fmla="*/ 580030 h 1665027"/>
                <a:gd name="connsiteX18" fmla="*/ 5848066 w 8024884"/>
                <a:gd name="connsiteY18" fmla="*/ 614150 h 1665027"/>
                <a:gd name="connsiteX19" fmla="*/ 5738884 w 8024884"/>
                <a:gd name="connsiteY19" fmla="*/ 620974 h 1665027"/>
                <a:gd name="connsiteX20" fmla="*/ 5636525 w 8024884"/>
                <a:gd name="connsiteY20" fmla="*/ 620974 h 1665027"/>
                <a:gd name="connsiteX21" fmla="*/ 5493224 w 8024884"/>
                <a:gd name="connsiteY21" fmla="*/ 627797 h 1665027"/>
                <a:gd name="connsiteX22" fmla="*/ 5418161 w 8024884"/>
                <a:gd name="connsiteY22" fmla="*/ 627797 h 1665027"/>
                <a:gd name="connsiteX23" fmla="*/ 5349922 w 8024884"/>
                <a:gd name="connsiteY23" fmla="*/ 839338 h 1665027"/>
                <a:gd name="connsiteX24" fmla="*/ 5192973 w 8024884"/>
                <a:gd name="connsiteY24" fmla="*/ 921224 h 1665027"/>
                <a:gd name="connsiteX25" fmla="*/ 5090615 w 8024884"/>
                <a:gd name="connsiteY25" fmla="*/ 1003111 h 1665027"/>
                <a:gd name="connsiteX26" fmla="*/ 4913194 w 8024884"/>
                <a:gd name="connsiteY26" fmla="*/ 1064526 h 1665027"/>
                <a:gd name="connsiteX27" fmla="*/ 4776717 w 8024884"/>
                <a:gd name="connsiteY27" fmla="*/ 1091821 h 1665027"/>
                <a:gd name="connsiteX28" fmla="*/ 4544705 w 8024884"/>
                <a:gd name="connsiteY28" fmla="*/ 1187356 h 1665027"/>
                <a:gd name="connsiteX29" fmla="*/ 4469642 w 8024884"/>
                <a:gd name="connsiteY29" fmla="*/ 1207827 h 1665027"/>
                <a:gd name="connsiteX30" fmla="*/ 4367284 w 8024884"/>
                <a:gd name="connsiteY30" fmla="*/ 1214651 h 1665027"/>
                <a:gd name="connsiteX31" fmla="*/ 4251278 w 8024884"/>
                <a:gd name="connsiteY31" fmla="*/ 1201003 h 1665027"/>
                <a:gd name="connsiteX32" fmla="*/ 4176215 w 8024884"/>
                <a:gd name="connsiteY32" fmla="*/ 1166884 h 1665027"/>
                <a:gd name="connsiteX33" fmla="*/ 4026090 w 8024884"/>
                <a:gd name="connsiteY33" fmla="*/ 1146412 h 1665027"/>
                <a:gd name="connsiteX34" fmla="*/ 3787254 w 8024884"/>
                <a:gd name="connsiteY34" fmla="*/ 1132765 h 1665027"/>
                <a:gd name="connsiteX35" fmla="*/ 3698543 w 8024884"/>
                <a:gd name="connsiteY35" fmla="*/ 1071350 h 1665027"/>
                <a:gd name="connsiteX36" fmla="*/ 3575714 w 8024884"/>
                <a:gd name="connsiteY36" fmla="*/ 1064526 h 1665027"/>
                <a:gd name="connsiteX37" fmla="*/ 3466531 w 8024884"/>
                <a:gd name="connsiteY37" fmla="*/ 1023582 h 1665027"/>
                <a:gd name="connsiteX38" fmla="*/ 3425588 w 8024884"/>
                <a:gd name="connsiteY38" fmla="*/ 1009935 h 1665027"/>
                <a:gd name="connsiteX39" fmla="*/ 3336878 w 8024884"/>
                <a:gd name="connsiteY39" fmla="*/ 914400 h 1665027"/>
                <a:gd name="connsiteX40" fmla="*/ 3200400 w 8024884"/>
                <a:gd name="connsiteY40" fmla="*/ 852985 h 1665027"/>
                <a:gd name="connsiteX41" fmla="*/ 3063922 w 8024884"/>
                <a:gd name="connsiteY41" fmla="*/ 771099 h 1665027"/>
                <a:gd name="connsiteX42" fmla="*/ 3043451 w 8024884"/>
                <a:gd name="connsiteY42" fmla="*/ 689212 h 1665027"/>
                <a:gd name="connsiteX43" fmla="*/ 2961564 w 8024884"/>
                <a:gd name="connsiteY43" fmla="*/ 627797 h 1665027"/>
                <a:gd name="connsiteX44" fmla="*/ 2913797 w 8024884"/>
                <a:gd name="connsiteY44" fmla="*/ 586854 h 1665027"/>
                <a:gd name="connsiteX45" fmla="*/ 2593075 w 8024884"/>
                <a:gd name="connsiteY45" fmla="*/ 600502 h 1665027"/>
                <a:gd name="connsiteX46" fmla="*/ 2361063 w 8024884"/>
                <a:gd name="connsiteY46" fmla="*/ 600502 h 1665027"/>
                <a:gd name="connsiteX47" fmla="*/ 2108579 w 8024884"/>
                <a:gd name="connsiteY47" fmla="*/ 600502 h 1665027"/>
                <a:gd name="connsiteX48" fmla="*/ 1937982 w 8024884"/>
                <a:gd name="connsiteY48" fmla="*/ 573206 h 1665027"/>
                <a:gd name="connsiteX49" fmla="*/ 1774209 w 8024884"/>
                <a:gd name="connsiteY49" fmla="*/ 573206 h 1665027"/>
                <a:gd name="connsiteX50" fmla="*/ 1467134 w 8024884"/>
                <a:gd name="connsiteY50" fmla="*/ 532263 h 1665027"/>
                <a:gd name="connsiteX51" fmla="*/ 1262418 w 8024884"/>
                <a:gd name="connsiteY51" fmla="*/ 511791 h 1665027"/>
                <a:gd name="connsiteX52" fmla="*/ 1044054 w 8024884"/>
                <a:gd name="connsiteY52" fmla="*/ 429905 h 1665027"/>
                <a:gd name="connsiteX53" fmla="*/ 552734 w 8024884"/>
                <a:gd name="connsiteY53" fmla="*/ 129654 h 1665027"/>
                <a:gd name="connsiteX54" fmla="*/ 0 w 8024884"/>
                <a:gd name="connsiteY54"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6612340 w 8024884"/>
                <a:gd name="connsiteY11" fmla="*/ 539087 h 1665027"/>
                <a:gd name="connsiteX12" fmla="*/ 6503158 w 8024884"/>
                <a:gd name="connsiteY12" fmla="*/ 580030 h 1665027"/>
                <a:gd name="connsiteX13" fmla="*/ 6346209 w 8024884"/>
                <a:gd name="connsiteY13" fmla="*/ 566382 h 1665027"/>
                <a:gd name="connsiteX14" fmla="*/ 6230203 w 8024884"/>
                <a:gd name="connsiteY14" fmla="*/ 580030 h 1665027"/>
                <a:gd name="connsiteX15" fmla="*/ 6086902 w 8024884"/>
                <a:gd name="connsiteY15" fmla="*/ 580030 h 1665027"/>
                <a:gd name="connsiteX16" fmla="*/ 5936776 w 8024884"/>
                <a:gd name="connsiteY16" fmla="*/ 580030 h 1665027"/>
                <a:gd name="connsiteX17" fmla="*/ 5848066 w 8024884"/>
                <a:gd name="connsiteY17" fmla="*/ 614150 h 1665027"/>
                <a:gd name="connsiteX18" fmla="*/ 5738884 w 8024884"/>
                <a:gd name="connsiteY18" fmla="*/ 620974 h 1665027"/>
                <a:gd name="connsiteX19" fmla="*/ 5636525 w 8024884"/>
                <a:gd name="connsiteY19" fmla="*/ 620974 h 1665027"/>
                <a:gd name="connsiteX20" fmla="*/ 5493224 w 8024884"/>
                <a:gd name="connsiteY20" fmla="*/ 627797 h 1665027"/>
                <a:gd name="connsiteX21" fmla="*/ 5418161 w 8024884"/>
                <a:gd name="connsiteY21" fmla="*/ 627797 h 1665027"/>
                <a:gd name="connsiteX22" fmla="*/ 5349922 w 8024884"/>
                <a:gd name="connsiteY22" fmla="*/ 839338 h 1665027"/>
                <a:gd name="connsiteX23" fmla="*/ 5192973 w 8024884"/>
                <a:gd name="connsiteY23" fmla="*/ 921224 h 1665027"/>
                <a:gd name="connsiteX24" fmla="*/ 5090615 w 8024884"/>
                <a:gd name="connsiteY24" fmla="*/ 1003111 h 1665027"/>
                <a:gd name="connsiteX25" fmla="*/ 4913194 w 8024884"/>
                <a:gd name="connsiteY25" fmla="*/ 1064526 h 1665027"/>
                <a:gd name="connsiteX26" fmla="*/ 4776717 w 8024884"/>
                <a:gd name="connsiteY26" fmla="*/ 1091821 h 1665027"/>
                <a:gd name="connsiteX27" fmla="*/ 4544705 w 8024884"/>
                <a:gd name="connsiteY27" fmla="*/ 1187356 h 1665027"/>
                <a:gd name="connsiteX28" fmla="*/ 4469642 w 8024884"/>
                <a:gd name="connsiteY28" fmla="*/ 1207827 h 1665027"/>
                <a:gd name="connsiteX29" fmla="*/ 4367284 w 8024884"/>
                <a:gd name="connsiteY29" fmla="*/ 1214651 h 1665027"/>
                <a:gd name="connsiteX30" fmla="*/ 4251278 w 8024884"/>
                <a:gd name="connsiteY30" fmla="*/ 1201003 h 1665027"/>
                <a:gd name="connsiteX31" fmla="*/ 4176215 w 8024884"/>
                <a:gd name="connsiteY31" fmla="*/ 1166884 h 1665027"/>
                <a:gd name="connsiteX32" fmla="*/ 4026090 w 8024884"/>
                <a:gd name="connsiteY32" fmla="*/ 1146412 h 1665027"/>
                <a:gd name="connsiteX33" fmla="*/ 3787254 w 8024884"/>
                <a:gd name="connsiteY33" fmla="*/ 1132765 h 1665027"/>
                <a:gd name="connsiteX34" fmla="*/ 3698543 w 8024884"/>
                <a:gd name="connsiteY34" fmla="*/ 1071350 h 1665027"/>
                <a:gd name="connsiteX35" fmla="*/ 3575714 w 8024884"/>
                <a:gd name="connsiteY35" fmla="*/ 1064526 h 1665027"/>
                <a:gd name="connsiteX36" fmla="*/ 3466531 w 8024884"/>
                <a:gd name="connsiteY36" fmla="*/ 1023582 h 1665027"/>
                <a:gd name="connsiteX37" fmla="*/ 3425588 w 8024884"/>
                <a:gd name="connsiteY37" fmla="*/ 1009935 h 1665027"/>
                <a:gd name="connsiteX38" fmla="*/ 3336878 w 8024884"/>
                <a:gd name="connsiteY38" fmla="*/ 914400 h 1665027"/>
                <a:gd name="connsiteX39" fmla="*/ 3200400 w 8024884"/>
                <a:gd name="connsiteY39" fmla="*/ 852985 h 1665027"/>
                <a:gd name="connsiteX40" fmla="*/ 3063922 w 8024884"/>
                <a:gd name="connsiteY40" fmla="*/ 771099 h 1665027"/>
                <a:gd name="connsiteX41" fmla="*/ 3043451 w 8024884"/>
                <a:gd name="connsiteY41" fmla="*/ 689212 h 1665027"/>
                <a:gd name="connsiteX42" fmla="*/ 2961564 w 8024884"/>
                <a:gd name="connsiteY42" fmla="*/ 627797 h 1665027"/>
                <a:gd name="connsiteX43" fmla="*/ 2913797 w 8024884"/>
                <a:gd name="connsiteY43" fmla="*/ 586854 h 1665027"/>
                <a:gd name="connsiteX44" fmla="*/ 2593075 w 8024884"/>
                <a:gd name="connsiteY44" fmla="*/ 600502 h 1665027"/>
                <a:gd name="connsiteX45" fmla="*/ 2361063 w 8024884"/>
                <a:gd name="connsiteY45" fmla="*/ 600502 h 1665027"/>
                <a:gd name="connsiteX46" fmla="*/ 2108579 w 8024884"/>
                <a:gd name="connsiteY46" fmla="*/ 600502 h 1665027"/>
                <a:gd name="connsiteX47" fmla="*/ 1937982 w 8024884"/>
                <a:gd name="connsiteY47" fmla="*/ 573206 h 1665027"/>
                <a:gd name="connsiteX48" fmla="*/ 1774209 w 8024884"/>
                <a:gd name="connsiteY48" fmla="*/ 573206 h 1665027"/>
                <a:gd name="connsiteX49" fmla="*/ 1467134 w 8024884"/>
                <a:gd name="connsiteY49" fmla="*/ 532263 h 1665027"/>
                <a:gd name="connsiteX50" fmla="*/ 1262418 w 8024884"/>
                <a:gd name="connsiteY50" fmla="*/ 511791 h 1665027"/>
                <a:gd name="connsiteX51" fmla="*/ 1044054 w 8024884"/>
                <a:gd name="connsiteY51" fmla="*/ 429905 h 1665027"/>
                <a:gd name="connsiteX52" fmla="*/ 552734 w 8024884"/>
                <a:gd name="connsiteY52" fmla="*/ 129654 h 1665027"/>
                <a:gd name="connsiteX53" fmla="*/ 0 w 8024884"/>
                <a:gd name="connsiteY53"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6612340 w 8024884"/>
                <a:gd name="connsiteY10" fmla="*/ 539087 h 1665027"/>
                <a:gd name="connsiteX11" fmla="*/ 6503158 w 8024884"/>
                <a:gd name="connsiteY11" fmla="*/ 580030 h 1665027"/>
                <a:gd name="connsiteX12" fmla="*/ 6346209 w 8024884"/>
                <a:gd name="connsiteY12" fmla="*/ 566382 h 1665027"/>
                <a:gd name="connsiteX13" fmla="*/ 6230203 w 8024884"/>
                <a:gd name="connsiteY13" fmla="*/ 580030 h 1665027"/>
                <a:gd name="connsiteX14" fmla="*/ 6086902 w 8024884"/>
                <a:gd name="connsiteY14" fmla="*/ 580030 h 1665027"/>
                <a:gd name="connsiteX15" fmla="*/ 5936776 w 8024884"/>
                <a:gd name="connsiteY15" fmla="*/ 580030 h 1665027"/>
                <a:gd name="connsiteX16" fmla="*/ 5848066 w 8024884"/>
                <a:gd name="connsiteY16" fmla="*/ 614150 h 1665027"/>
                <a:gd name="connsiteX17" fmla="*/ 5738884 w 8024884"/>
                <a:gd name="connsiteY17" fmla="*/ 620974 h 1665027"/>
                <a:gd name="connsiteX18" fmla="*/ 5636525 w 8024884"/>
                <a:gd name="connsiteY18" fmla="*/ 620974 h 1665027"/>
                <a:gd name="connsiteX19" fmla="*/ 5493224 w 8024884"/>
                <a:gd name="connsiteY19" fmla="*/ 627797 h 1665027"/>
                <a:gd name="connsiteX20" fmla="*/ 5418161 w 8024884"/>
                <a:gd name="connsiteY20" fmla="*/ 627797 h 1665027"/>
                <a:gd name="connsiteX21" fmla="*/ 5349922 w 8024884"/>
                <a:gd name="connsiteY21" fmla="*/ 839338 h 1665027"/>
                <a:gd name="connsiteX22" fmla="*/ 5192973 w 8024884"/>
                <a:gd name="connsiteY22" fmla="*/ 921224 h 1665027"/>
                <a:gd name="connsiteX23" fmla="*/ 5090615 w 8024884"/>
                <a:gd name="connsiteY23" fmla="*/ 1003111 h 1665027"/>
                <a:gd name="connsiteX24" fmla="*/ 4913194 w 8024884"/>
                <a:gd name="connsiteY24" fmla="*/ 1064526 h 1665027"/>
                <a:gd name="connsiteX25" fmla="*/ 4776717 w 8024884"/>
                <a:gd name="connsiteY25" fmla="*/ 1091821 h 1665027"/>
                <a:gd name="connsiteX26" fmla="*/ 4544705 w 8024884"/>
                <a:gd name="connsiteY26" fmla="*/ 1187356 h 1665027"/>
                <a:gd name="connsiteX27" fmla="*/ 4469642 w 8024884"/>
                <a:gd name="connsiteY27" fmla="*/ 1207827 h 1665027"/>
                <a:gd name="connsiteX28" fmla="*/ 4367284 w 8024884"/>
                <a:gd name="connsiteY28" fmla="*/ 1214651 h 1665027"/>
                <a:gd name="connsiteX29" fmla="*/ 4251278 w 8024884"/>
                <a:gd name="connsiteY29" fmla="*/ 1201003 h 1665027"/>
                <a:gd name="connsiteX30" fmla="*/ 4176215 w 8024884"/>
                <a:gd name="connsiteY30" fmla="*/ 1166884 h 1665027"/>
                <a:gd name="connsiteX31" fmla="*/ 4026090 w 8024884"/>
                <a:gd name="connsiteY31" fmla="*/ 1146412 h 1665027"/>
                <a:gd name="connsiteX32" fmla="*/ 3787254 w 8024884"/>
                <a:gd name="connsiteY32" fmla="*/ 1132765 h 1665027"/>
                <a:gd name="connsiteX33" fmla="*/ 3698543 w 8024884"/>
                <a:gd name="connsiteY33" fmla="*/ 1071350 h 1665027"/>
                <a:gd name="connsiteX34" fmla="*/ 3575714 w 8024884"/>
                <a:gd name="connsiteY34" fmla="*/ 1064526 h 1665027"/>
                <a:gd name="connsiteX35" fmla="*/ 3466531 w 8024884"/>
                <a:gd name="connsiteY35" fmla="*/ 1023582 h 1665027"/>
                <a:gd name="connsiteX36" fmla="*/ 3425588 w 8024884"/>
                <a:gd name="connsiteY36" fmla="*/ 1009935 h 1665027"/>
                <a:gd name="connsiteX37" fmla="*/ 3336878 w 8024884"/>
                <a:gd name="connsiteY37" fmla="*/ 914400 h 1665027"/>
                <a:gd name="connsiteX38" fmla="*/ 3200400 w 8024884"/>
                <a:gd name="connsiteY38" fmla="*/ 852985 h 1665027"/>
                <a:gd name="connsiteX39" fmla="*/ 3063922 w 8024884"/>
                <a:gd name="connsiteY39" fmla="*/ 771099 h 1665027"/>
                <a:gd name="connsiteX40" fmla="*/ 3043451 w 8024884"/>
                <a:gd name="connsiteY40" fmla="*/ 689212 h 1665027"/>
                <a:gd name="connsiteX41" fmla="*/ 2961564 w 8024884"/>
                <a:gd name="connsiteY41" fmla="*/ 627797 h 1665027"/>
                <a:gd name="connsiteX42" fmla="*/ 2913797 w 8024884"/>
                <a:gd name="connsiteY42" fmla="*/ 586854 h 1665027"/>
                <a:gd name="connsiteX43" fmla="*/ 2593075 w 8024884"/>
                <a:gd name="connsiteY43" fmla="*/ 600502 h 1665027"/>
                <a:gd name="connsiteX44" fmla="*/ 2361063 w 8024884"/>
                <a:gd name="connsiteY44" fmla="*/ 600502 h 1665027"/>
                <a:gd name="connsiteX45" fmla="*/ 2108579 w 8024884"/>
                <a:gd name="connsiteY45" fmla="*/ 600502 h 1665027"/>
                <a:gd name="connsiteX46" fmla="*/ 1937982 w 8024884"/>
                <a:gd name="connsiteY46" fmla="*/ 573206 h 1665027"/>
                <a:gd name="connsiteX47" fmla="*/ 1774209 w 8024884"/>
                <a:gd name="connsiteY47" fmla="*/ 573206 h 1665027"/>
                <a:gd name="connsiteX48" fmla="*/ 1467134 w 8024884"/>
                <a:gd name="connsiteY48" fmla="*/ 532263 h 1665027"/>
                <a:gd name="connsiteX49" fmla="*/ 1262418 w 8024884"/>
                <a:gd name="connsiteY49" fmla="*/ 511791 h 1665027"/>
                <a:gd name="connsiteX50" fmla="*/ 1044054 w 8024884"/>
                <a:gd name="connsiteY50" fmla="*/ 429905 h 1665027"/>
                <a:gd name="connsiteX51" fmla="*/ 552734 w 8024884"/>
                <a:gd name="connsiteY51" fmla="*/ 129654 h 1665027"/>
                <a:gd name="connsiteX52" fmla="*/ 0 w 8024884"/>
                <a:gd name="connsiteY52"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6612340 w 8024884"/>
                <a:gd name="connsiteY9" fmla="*/ 539087 h 1665027"/>
                <a:gd name="connsiteX10" fmla="*/ 6503158 w 8024884"/>
                <a:gd name="connsiteY10" fmla="*/ 580030 h 1665027"/>
                <a:gd name="connsiteX11" fmla="*/ 6346209 w 8024884"/>
                <a:gd name="connsiteY11" fmla="*/ 566382 h 1665027"/>
                <a:gd name="connsiteX12" fmla="*/ 6230203 w 8024884"/>
                <a:gd name="connsiteY12" fmla="*/ 580030 h 1665027"/>
                <a:gd name="connsiteX13" fmla="*/ 6086902 w 8024884"/>
                <a:gd name="connsiteY13" fmla="*/ 580030 h 1665027"/>
                <a:gd name="connsiteX14" fmla="*/ 5936776 w 8024884"/>
                <a:gd name="connsiteY14" fmla="*/ 580030 h 1665027"/>
                <a:gd name="connsiteX15" fmla="*/ 5848066 w 8024884"/>
                <a:gd name="connsiteY15" fmla="*/ 614150 h 1665027"/>
                <a:gd name="connsiteX16" fmla="*/ 5738884 w 8024884"/>
                <a:gd name="connsiteY16" fmla="*/ 620974 h 1665027"/>
                <a:gd name="connsiteX17" fmla="*/ 5636525 w 8024884"/>
                <a:gd name="connsiteY17" fmla="*/ 620974 h 1665027"/>
                <a:gd name="connsiteX18" fmla="*/ 5493224 w 8024884"/>
                <a:gd name="connsiteY18" fmla="*/ 627797 h 1665027"/>
                <a:gd name="connsiteX19" fmla="*/ 5418161 w 8024884"/>
                <a:gd name="connsiteY19" fmla="*/ 627797 h 1665027"/>
                <a:gd name="connsiteX20" fmla="*/ 5349922 w 8024884"/>
                <a:gd name="connsiteY20" fmla="*/ 839338 h 1665027"/>
                <a:gd name="connsiteX21" fmla="*/ 5192973 w 8024884"/>
                <a:gd name="connsiteY21" fmla="*/ 921224 h 1665027"/>
                <a:gd name="connsiteX22" fmla="*/ 5090615 w 8024884"/>
                <a:gd name="connsiteY22" fmla="*/ 1003111 h 1665027"/>
                <a:gd name="connsiteX23" fmla="*/ 4913194 w 8024884"/>
                <a:gd name="connsiteY23" fmla="*/ 1064526 h 1665027"/>
                <a:gd name="connsiteX24" fmla="*/ 4776717 w 8024884"/>
                <a:gd name="connsiteY24" fmla="*/ 1091821 h 1665027"/>
                <a:gd name="connsiteX25" fmla="*/ 4544705 w 8024884"/>
                <a:gd name="connsiteY25" fmla="*/ 1187356 h 1665027"/>
                <a:gd name="connsiteX26" fmla="*/ 4469642 w 8024884"/>
                <a:gd name="connsiteY26" fmla="*/ 1207827 h 1665027"/>
                <a:gd name="connsiteX27" fmla="*/ 4367284 w 8024884"/>
                <a:gd name="connsiteY27" fmla="*/ 1214651 h 1665027"/>
                <a:gd name="connsiteX28" fmla="*/ 4251278 w 8024884"/>
                <a:gd name="connsiteY28" fmla="*/ 1201003 h 1665027"/>
                <a:gd name="connsiteX29" fmla="*/ 4176215 w 8024884"/>
                <a:gd name="connsiteY29" fmla="*/ 1166884 h 1665027"/>
                <a:gd name="connsiteX30" fmla="*/ 4026090 w 8024884"/>
                <a:gd name="connsiteY30" fmla="*/ 1146412 h 1665027"/>
                <a:gd name="connsiteX31" fmla="*/ 3787254 w 8024884"/>
                <a:gd name="connsiteY31" fmla="*/ 1132765 h 1665027"/>
                <a:gd name="connsiteX32" fmla="*/ 3698543 w 8024884"/>
                <a:gd name="connsiteY32" fmla="*/ 1071350 h 1665027"/>
                <a:gd name="connsiteX33" fmla="*/ 3575714 w 8024884"/>
                <a:gd name="connsiteY33" fmla="*/ 1064526 h 1665027"/>
                <a:gd name="connsiteX34" fmla="*/ 3466531 w 8024884"/>
                <a:gd name="connsiteY34" fmla="*/ 1023582 h 1665027"/>
                <a:gd name="connsiteX35" fmla="*/ 3425588 w 8024884"/>
                <a:gd name="connsiteY35" fmla="*/ 1009935 h 1665027"/>
                <a:gd name="connsiteX36" fmla="*/ 3336878 w 8024884"/>
                <a:gd name="connsiteY36" fmla="*/ 914400 h 1665027"/>
                <a:gd name="connsiteX37" fmla="*/ 3200400 w 8024884"/>
                <a:gd name="connsiteY37" fmla="*/ 852985 h 1665027"/>
                <a:gd name="connsiteX38" fmla="*/ 3063922 w 8024884"/>
                <a:gd name="connsiteY38" fmla="*/ 771099 h 1665027"/>
                <a:gd name="connsiteX39" fmla="*/ 3043451 w 8024884"/>
                <a:gd name="connsiteY39" fmla="*/ 689212 h 1665027"/>
                <a:gd name="connsiteX40" fmla="*/ 2961564 w 8024884"/>
                <a:gd name="connsiteY40" fmla="*/ 627797 h 1665027"/>
                <a:gd name="connsiteX41" fmla="*/ 2913797 w 8024884"/>
                <a:gd name="connsiteY41" fmla="*/ 586854 h 1665027"/>
                <a:gd name="connsiteX42" fmla="*/ 2593075 w 8024884"/>
                <a:gd name="connsiteY42" fmla="*/ 600502 h 1665027"/>
                <a:gd name="connsiteX43" fmla="*/ 2361063 w 8024884"/>
                <a:gd name="connsiteY43" fmla="*/ 600502 h 1665027"/>
                <a:gd name="connsiteX44" fmla="*/ 2108579 w 8024884"/>
                <a:gd name="connsiteY44" fmla="*/ 600502 h 1665027"/>
                <a:gd name="connsiteX45" fmla="*/ 1937982 w 8024884"/>
                <a:gd name="connsiteY45" fmla="*/ 573206 h 1665027"/>
                <a:gd name="connsiteX46" fmla="*/ 1774209 w 8024884"/>
                <a:gd name="connsiteY46" fmla="*/ 573206 h 1665027"/>
                <a:gd name="connsiteX47" fmla="*/ 1467134 w 8024884"/>
                <a:gd name="connsiteY47" fmla="*/ 532263 h 1665027"/>
                <a:gd name="connsiteX48" fmla="*/ 1262418 w 8024884"/>
                <a:gd name="connsiteY48" fmla="*/ 511791 h 1665027"/>
                <a:gd name="connsiteX49" fmla="*/ 1044054 w 8024884"/>
                <a:gd name="connsiteY49" fmla="*/ 429905 h 1665027"/>
                <a:gd name="connsiteX50" fmla="*/ 552734 w 8024884"/>
                <a:gd name="connsiteY50" fmla="*/ 129654 h 1665027"/>
                <a:gd name="connsiteX51" fmla="*/ 0 w 8024884"/>
                <a:gd name="connsiteY51"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6612340 w 8024884"/>
                <a:gd name="connsiteY8" fmla="*/ 539087 h 1665027"/>
                <a:gd name="connsiteX9" fmla="*/ 6503158 w 8024884"/>
                <a:gd name="connsiteY9" fmla="*/ 580030 h 1665027"/>
                <a:gd name="connsiteX10" fmla="*/ 6346209 w 8024884"/>
                <a:gd name="connsiteY10" fmla="*/ 566382 h 1665027"/>
                <a:gd name="connsiteX11" fmla="*/ 6230203 w 8024884"/>
                <a:gd name="connsiteY11" fmla="*/ 580030 h 1665027"/>
                <a:gd name="connsiteX12" fmla="*/ 6086902 w 8024884"/>
                <a:gd name="connsiteY12" fmla="*/ 580030 h 1665027"/>
                <a:gd name="connsiteX13" fmla="*/ 5936776 w 8024884"/>
                <a:gd name="connsiteY13" fmla="*/ 580030 h 1665027"/>
                <a:gd name="connsiteX14" fmla="*/ 5848066 w 8024884"/>
                <a:gd name="connsiteY14" fmla="*/ 614150 h 1665027"/>
                <a:gd name="connsiteX15" fmla="*/ 5738884 w 8024884"/>
                <a:gd name="connsiteY15" fmla="*/ 620974 h 1665027"/>
                <a:gd name="connsiteX16" fmla="*/ 5636525 w 8024884"/>
                <a:gd name="connsiteY16" fmla="*/ 620974 h 1665027"/>
                <a:gd name="connsiteX17" fmla="*/ 5493224 w 8024884"/>
                <a:gd name="connsiteY17" fmla="*/ 627797 h 1665027"/>
                <a:gd name="connsiteX18" fmla="*/ 5418161 w 8024884"/>
                <a:gd name="connsiteY18" fmla="*/ 627797 h 1665027"/>
                <a:gd name="connsiteX19" fmla="*/ 5349922 w 8024884"/>
                <a:gd name="connsiteY19" fmla="*/ 839338 h 1665027"/>
                <a:gd name="connsiteX20" fmla="*/ 5192973 w 8024884"/>
                <a:gd name="connsiteY20" fmla="*/ 921224 h 1665027"/>
                <a:gd name="connsiteX21" fmla="*/ 5090615 w 8024884"/>
                <a:gd name="connsiteY21" fmla="*/ 1003111 h 1665027"/>
                <a:gd name="connsiteX22" fmla="*/ 4913194 w 8024884"/>
                <a:gd name="connsiteY22" fmla="*/ 1064526 h 1665027"/>
                <a:gd name="connsiteX23" fmla="*/ 4776717 w 8024884"/>
                <a:gd name="connsiteY23" fmla="*/ 1091821 h 1665027"/>
                <a:gd name="connsiteX24" fmla="*/ 4544705 w 8024884"/>
                <a:gd name="connsiteY24" fmla="*/ 1187356 h 1665027"/>
                <a:gd name="connsiteX25" fmla="*/ 4469642 w 8024884"/>
                <a:gd name="connsiteY25" fmla="*/ 1207827 h 1665027"/>
                <a:gd name="connsiteX26" fmla="*/ 4367284 w 8024884"/>
                <a:gd name="connsiteY26" fmla="*/ 1214651 h 1665027"/>
                <a:gd name="connsiteX27" fmla="*/ 4251278 w 8024884"/>
                <a:gd name="connsiteY27" fmla="*/ 1201003 h 1665027"/>
                <a:gd name="connsiteX28" fmla="*/ 4176215 w 8024884"/>
                <a:gd name="connsiteY28" fmla="*/ 1166884 h 1665027"/>
                <a:gd name="connsiteX29" fmla="*/ 4026090 w 8024884"/>
                <a:gd name="connsiteY29" fmla="*/ 1146412 h 1665027"/>
                <a:gd name="connsiteX30" fmla="*/ 3787254 w 8024884"/>
                <a:gd name="connsiteY30" fmla="*/ 1132765 h 1665027"/>
                <a:gd name="connsiteX31" fmla="*/ 3698543 w 8024884"/>
                <a:gd name="connsiteY31" fmla="*/ 1071350 h 1665027"/>
                <a:gd name="connsiteX32" fmla="*/ 3575714 w 8024884"/>
                <a:gd name="connsiteY32" fmla="*/ 1064526 h 1665027"/>
                <a:gd name="connsiteX33" fmla="*/ 3466531 w 8024884"/>
                <a:gd name="connsiteY33" fmla="*/ 1023582 h 1665027"/>
                <a:gd name="connsiteX34" fmla="*/ 3425588 w 8024884"/>
                <a:gd name="connsiteY34" fmla="*/ 1009935 h 1665027"/>
                <a:gd name="connsiteX35" fmla="*/ 3336878 w 8024884"/>
                <a:gd name="connsiteY35" fmla="*/ 914400 h 1665027"/>
                <a:gd name="connsiteX36" fmla="*/ 3200400 w 8024884"/>
                <a:gd name="connsiteY36" fmla="*/ 852985 h 1665027"/>
                <a:gd name="connsiteX37" fmla="*/ 3063922 w 8024884"/>
                <a:gd name="connsiteY37" fmla="*/ 771099 h 1665027"/>
                <a:gd name="connsiteX38" fmla="*/ 3043451 w 8024884"/>
                <a:gd name="connsiteY38" fmla="*/ 689212 h 1665027"/>
                <a:gd name="connsiteX39" fmla="*/ 2961564 w 8024884"/>
                <a:gd name="connsiteY39" fmla="*/ 627797 h 1665027"/>
                <a:gd name="connsiteX40" fmla="*/ 2913797 w 8024884"/>
                <a:gd name="connsiteY40" fmla="*/ 586854 h 1665027"/>
                <a:gd name="connsiteX41" fmla="*/ 2593075 w 8024884"/>
                <a:gd name="connsiteY41" fmla="*/ 600502 h 1665027"/>
                <a:gd name="connsiteX42" fmla="*/ 2361063 w 8024884"/>
                <a:gd name="connsiteY42" fmla="*/ 600502 h 1665027"/>
                <a:gd name="connsiteX43" fmla="*/ 2108579 w 8024884"/>
                <a:gd name="connsiteY43" fmla="*/ 600502 h 1665027"/>
                <a:gd name="connsiteX44" fmla="*/ 1937982 w 8024884"/>
                <a:gd name="connsiteY44" fmla="*/ 573206 h 1665027"/>
                <a:gd name="connsiteX45" fmla="*/ 1774209 w 8024884"/>
                <a:gd name="connsiteY45" fmla="*/ 573206 h 1665027"/>
                <a:gd name="connsiteX46" fmla="*/ 1467134 w 8024884"/>
                <a:gd name="connsiteY46" fmla="*/ 532263 h 1665027"/>
                <a:gd name="connsiteX47" fmla="*/ 1262418 w 8024884"/>
                <a:gd name="connsiteY47" fmla="*/ 511791 h 1665027"/>
                <a:gd name="connsiteX48" fmla="*/ 1044054 w 8024884"/>
                <a:gd name="connsiteY48" fmla="*/ 429905 h 1665027"/>
                <a:gd name="connsiteX49" fmla="*/ 552734 w 8024884"/>
                <a:gd name="connsiteY49" fmla="*/ 129654 h 1665027"/>
                <a:gd name="connsiteX50" fmla="*/ 0 w 8024884"/>
                <a:gd name="connsiteY50"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6612340 w 8024884"/>
                <a:gd name="connsiteY7" fmla="*/ 539087 h 1665027"/>
                <a:gd name="connsiteX8" fmla="*/ 6503158 w 8024884"/>
                <a:gd name="connsiteY8" fmla="*/ 580030 h 1665027"/>
                <a:gd name="connsiteX9" fmla="*/ 6346209 w 8024884"/>
                <a:gd name="connsiteY9" fmla="*/ 566382 h 1665027"/>
                <a:gd name="connsiteX10" fmla="*/ 6230203 w 8024884"/>
                <a:gd name="connsiteY10" fmla="*/ 580030 h 1665027"/>
                <a:gd name="connsiteX11" fmla="*/ 6086902 w 8024884"/>
                <a:gd name="connsiteY11" fmla="*/ 580030 h 1665027"/>
                <a:gd name="connsiteX12" fmla="*/ 5936776 w 8024884"/>
                <a:gd name="connsiteY12" fmla="*/ 580030 h 1665027"/>
                <a:gd name="connsiteX13" fmla="*/ 5848066 w 8024884"/>
                <a:gd name="connsiteY13" fmla="*/ 614150 h 1665027"/>
                <a:gd name="connsiteX14" fmla="*/ 5738884 w 8024884"/>
                <a:gd name="connsiteY14" fmla="*/ 620974 h 1665027"/>
                <a:gd name="connsiteX15" fmla="*/ 5636525 w 8024884"/>
                <a:gd name="connsiteY15" fmla="*/ 620974 h 1665027"/>
                <a:gd name="connsiteX16" fmla="*/ 5493224 w 8024884"/>
                <a:gd name="connsiteY16" fmla="*/ 627797 h 1665027"/>
                <a:gd name="connsiteX17" fmla="*/ 5418161 w 8024884"/>
                <a:gd name="connsiteY17" fmla="*/ 627797 h 1665027"/>
                <a:gd name="connsiteX18" fmla="*/ 5349922 w 8024884"/>
                <a:gd name="connsiteY18" fmla="*/ 839338 h 1665027"/>
                <a:gd name="connsiteX19" fmla="*/ 5192973 w 8024884"/>
                <a:gd name="connsiteY19" fmla="*/ 921224 h 1665027"/>
                <a:gd name="connsiteX20" fmla="*/ 5090615 w 8024884"/>
                <a:gd name="connsiteY20" fmla="*/ 1003111 h 1665027"/>
                <a:gd name="connsiteX21" fmla="*/ 4913194 w 8024884"/>
                <a:gd name="connsiteY21" fmla="*/ 1064526 h 1665027"/>
                <a:gd name="connsiteX22" fmla="*/ 4776717 w 8024884"/>
                <a:gd name="connsiteY22" fmla="*/ 1091821 h 1665027"/>
                <a:gd name="connsiteX23" fmla="*/ 4544705 w 8024884"/>
                <a:gd name="connsiteY23" fmla="*/ 1187356 h 1665027"/>
                <a:gd name="connsiteX24" fmla="*/ 4469642 w 8024884"/>
                <a:gd name="connsiteY24" fmla="*/ 1207827 h 1665027"/>
                <a:gd name="connsiteX25" fmla="*/ 4367284 w 8024884"/>
                <a:gd name="connsiteY25" fmla="*/ 1214651 h 1665027"/>
                <a:gd name="connsiteX26" fmla="*/ 4251278 w 8024884"/>
                <a:gd name="connsiteY26" fmla="*/ 1201003 h 1665027"/>
                <a:gd name="connsiteX27" fmla="*/ 4176215 w 8024884"/>
                <a:gd name="connsiteY27" fmla="*/ 1166884 h 1665027"/>
                <a:gd name="connsiteX28" fmla="*/ 4026090 w 8024884"/>
                <a:gd name="connsiteY28" fmla="*/ 1146412 h 1665027"/>
                <a:gd name="connsiteX29" fmla="*/ 3787254 w 8024884"/>
                <a:gd name="connsiteY29" fmla="*/ 1132765 h 1665027"/>
                <a:gd name="connsiteX30" fmla="*/ 3698543 w 8024884"/>
                <a:gd name="connsiteY30" fmla="*/ 1071350 h 1665027"/>
                <a:gd name="connsiteX31" fmla="*/ 3575714 w 8024884"/>
                <a:gd name="connsiteY31" fmla="*/ 1064526 h 1665027"/>
                <a:gd name="connsiteX32" fmla="*/ 3466531 w 8024884"/>
                <a:gd name="connsiteY32" fmla="*/ 1023582 h 1665027"/>
                <a:gd name="connsiteX33" fmla="*/ 3425588 w 8024884"/>
                <a:gd name="connsiteY33" fmla="*/ 1009935 h 1665027"/>
                <a:gd name="connsiteX34" fmla="*/ 3336878 w 8024884"/>
                <a:gd name="connsiteY34" fmla="*/ 914400 h 1665027"/>
                <a:gd name="connsiteX35" fmla="*/ 3200400 w 8024884"/>
                <a:gd name="connsiteY35" fmla="*/ 852985 h 1665027"/>
                <a:gd name="connsiteX36" fmla="*/ 3063922 w 8024884"/>
                <a:gd name="connsiteY36" fmla="*/ 771099 h 1665027"/>
                <a:gd name="connsiteX37" fmla="*/ 3043451 w 8024884"/>
                <a:gd name="connsiteY37" fmla="*/ 689212 h 1665027"/>
                <a:gd name="connsiteX38" fmla="*/ 2961564 w 8024884"/>
                <a:gd name="connsiteY38" fmla="*/ 627797 h 1665027"/>
                <a:gd name="connsiteX39" fmla="*/ 2913797 w 8024884"/>
                <a:gd name="connsiteY39" fmla="*/ 586854 h 1665027"/>
                <a:gd name="connsiteX40" fmla="*/ 2593075 w 8024884"/>
                <a:gd name="connsiteY40" fmla="*/ 600502 h 1665027"/>
                <a:gd name="connsiteX41" fmla="*/ 2361063 w 8024884"/>
                <a:gd name="connsiteY41" fmla="*/ 600502 h 1665027"/>
                <a:gd name="connsiteX42" fmla="*/ 2108579 w 8024884"/>
                <a:gd name="connsiteY42" fmla="*/ 600502 h 1665027"/>
                <a:gd name="connsiteX43" fmla="*/ 1937982 w 8024884"/>
                <a:gd name="connsiteY43" fmla="*/ 573206 h 1665027"/>
                <a:gd name="connsiteX44" fmla="*/ 1774209 w 8024884"/>
                <a:gd name="connsiteY44" fmla="*/ 573206 h 1665027"/>
                <a:gd name="connsiteX45" fmla="*/ 1467134 w 8024884"/>
                <a:gd name="connsiteY45" fmla="*/ 532263 h 1665027"/>
                <a:gd name="connsiteX46" fmla="*/ 1262418 w 8024884"/>
                <a:gd name="connsiteY46" fmla="*/ 511791 h 1665027"/>
                <a:gd name="connsiteX47" fmla="*/ 1044054 w 8024884"/>
                <a:gd name="connsiteY47" fmla="*/ 429905 h 1665027"/>
                <a:gd name="connsiteX48" fmla="*/ 552734 w 8024884"/>
                <a:gd name="connsiteY48" fmla="*/ 129654 h 1665027"/>
                <a:gd name="connsiteX49" fmla="*/ 0 w 8024884"/>
                <a:gd name="connsiteY49"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6612340 w 8024884"/>
                <a:gd name="connsiteY6" fmla="*/ 539087 h 1665027"/>
                <a:gd name="connsiteX7" fmla="*/ 6503158 w 8024884"/>
                <a:gd name="connsiteY7" fmla="*/ 580030 h 1665027"/>
                <a:gd name="connsiteX8" fmla="*/ 6346209 w 8024884"/>
                <a:gd name="connsiteY8" fmla="*/ 566382 h 1665027"/>
                <a:gd name="connsiteX9" fmla="*/ 6230203 w 8024884"/>
                <a:gd name="connsiteY9" fmla="*/ 580030 h 1665027"/>
                <a:gd name="connsiteX10" fmla="*/ 6086902 w 8024884"/>
                <a:gd name="connsiteY10" fmla="*/ 580030 h 1665027"/>
                <a:gd name="connsiteX11" fmla="*/ 5936776 w 8024884"/>
                <a:gd name="connsiteY11" fmla="*/ 580030 h 1665027"/>
                <a:gd name="connsiteX12" fmla="*/ 5848066 w 8024884"/>
                <a:gd name="connsiteY12" fmla="*/ 614150 h 1665027"/>
                <a:gd name="connsiteX13" fmla="*/ 5738884 w 8024884"/>
                <a:gd name="connsiteY13" fmla="*/ 620974 h 1665027"/>
                <a:gd name="connsiteX14" fmla="*/ 5636525 w 8024884"/>
                <a:gd name="connsiteY14" fmla="*/ 620974 h 1665027"/>
                <a:gd name="connsiteX15" fmla="*/ 5493224 w 8024884"/>
                <a:gd name="connsiteY15" fmla="*/ 627797 h 1665027"/>
                <a:gd name="connsiteX16" fmla="*/ 5418161 w 8024884"/>
                <a:gd name="connsiteY16" fmla="*/ 627797 h 1665027"/>
                <a:gd name="connsiteX17" fmla="*/ 5349922 w 8024884"/>
                <a:gd name="connsiteY17" fmla="*/ 839338 h 1665027"/>
                <a:gd name="connsiteX18" fmla="*/ 5192973 w 8024884"/>
                <a:gd name="connsiteY18" fmla="*/ 921224 h 1665027"/>
                <a:gd name="connsiteX19" fmla="*/ 5090615 w 8024884"/>
                <a:gd name="connsiteY19" fmla="*/ 1003111 h 1665027"/>
                <a:gd name="connsiteX20" fmla="*/ 4913194 w 8024884"/>
                <a:gd name="connsiteY20" fmla="*/ 1064526 h 1665027"/>
                <a:gd name="connsiteX21" fmla="*/ 4776717 w 8024884"/>
                <a:gd name="connsiteY21" fmla="*/ 1091821 h 1665027"/>
                <a:gd name="connsiteX22" fmla="*/ 4544705 w 8024884"/>
                <a:gd name="connsiteY22" fmla="*/ 1187356 h 1665027"/>
                <a:gd name="connsiteX23" fmla="*/ 4469642 w 8024884"/>
                <a:gd name="connsiteY23" fmla="*/ 1207827 h 1665027"/>
                <a:gd name="connsiteX24" fmla="*/ 4367284 w 8024884"/>
                <a:gd name="connsiteY24" fmla="*/ 1214651 h 1665027"/>
                <a:gd name="connsiteX25" fmla="*/ 4251278 w 8024884"/>
                <a:gd name="connsiteY25" fmla="*/ 1201003 h 1665027"/>
                <a:gd name="connsiteX26" fmla="*/ 4176215 w 8024884"/>
                <a:gd name="connsiteY26" fmla="*/ 1166884 h 1665027"/>
                <a:gd name="connsiteX27" fmla="*/ 4026090 w 8024884"/>
                <a:gd name="connsiteY27" fmla="*/ 1146412 h 1665027"/>
                <a:gd name="connsiteX28" fmla="*/ 3787254 w 8024884"/>
                <a:gd name="connsiteY28" fmla="*/ 1132765 h 1665027"/>
                <a:gd name="connsiteX29" fmla="*/ 3698543 w 8024884"/>
                <a:gd name="connsiteY29" fmla="*/ 1071350 h 1665027"/>
                <a:gd name="connsiteX30" fmla="*/ 3575714 w 8024884"/>
                <a:gd name="connsiteY30" fmla="*/ 1064526 h 1665027"/>
                <a:gd name="connsiteX31" fmla="*/ 3466531 w 8024884"/>
                <a:gd name="connsiteY31" fmla="*/ 1023582 h 1665027"/>
                <a:gd name="connsiteX32" fmla="*/ 3425588 w 8024884"/>
                <a:gd name="connsiteY32" fmla="*/ 1009935 h 1665027"/>
                <a:gd name="connsiteX33" fmla="*/ 3336878 w 8024884"/>
                <a:gd name="connsiteY33" fmla="*/ 914400 h 1665027"/>
                <a:gd name="connsiteX34" fmla="*/ 3200400 w 8024884"/>
                <a:gd name="connsiteY34" fmla="*/ 852985 h 1665027"/>
                <a:gd name="connsiteX35" fmla="*/ 3063922 w 8024884"/>
                <a:gd name="connsiteY35" fmla="*/ 771099 h 1665027"/>
                <a:gd name="connsiteX36" fmla="*/ 3043451 w 8024884"/>
                <a:gd name="connsiteY36" fmla="*/ 689212 h 1665027"/>
                <a:gd name="connsiteX37" fmla="*/ 2961564 w 8024884"/>
                <a:gd name="connsiteY37" fmla="*/ 627797 h 1665027"/>
                <a:gd name="connsiteX38" fmla="*/ 2913797 w 8024884"/>
                <a:gd name="connsiteY38" fmla="*/ 586854 h 1665027"/>
                <a:gd name="connsiteX39" fmla="*/ 2593075 w 8024884"/>
                <a:gd name="connsiteY39" fmla="*/ 600502 h 1665027"/>
                <a:gd name="connsiteX40" fmla="*/ 2361063 w 8024884"/>
                <a:gd name="connsiteY40" fmla="*/ 600502 h 1665027"/>
                <a:gd name="connsiteX41" fmla="*/ 2108579 w 8024884"/>
                <a:gd name="connsiteY41" fmla="*/ 600502 h 1665027"/>
                <a:gd name="connsiteX42" fmla="*/ 1937982 w 8024884"/>
                <a:gd name="connsiteY42" fmla="*/ 573206 h 1665027"/>
                <a:gd name="connsiteX43" fmla="*/ 1774209 w 8024884"/>
                <a:gd name="connsiteY43" fmla="*/ 573206 h 1665027"/>
                <a:gd name="connsiteX44" fmla="*/ 1467134 w 8024884"/>
                <a:gd name="connsiteY44" fmla="*/ 532263 h 1665027"/>
                <a:gd name="connsiteX45" fmla="*/ 1262418 w 8024884"/>
                <a:gd name="connsiteY45" fmla="*/ 511791 h 1665027"/>
                <a:gd name="connsiteX46" fmla="*/ 1044054 w 8024884"/>
                <a:gd name="connsiteY46" fmla="*/ 429905 h 1665027"/>
                <a:gd name="connsiteX47" fmla="*/ 552734 w 8024884"/>
                <a:gd name="connsiteY47" fmla="*/ 129654 h 1665027"/>
                <a:gd name="connsiteX48" fmla="*/ 0 w 8024884"/>
                <a:gd name="connsiteY48"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6612340 w 8024884"/>
                <a:gd name="connsiteY5" fmla="*/ 539087 h 1665027"/>
                <a:gd name="connsiteX6" fmla="*/ 6503158 w 8024884"/>
                <a:gd name="connsiteY6" fmla="*/ 580030 h 1665027"/>
                <a:gd name="connsiteX7" fmla="*/ 6346209 w 8024884"/>
                <a:gd name="connsiteY7" fmla="*/ 566382 h 1665027"/>
                <a:gd name="connsiteX8" fmla="*/ 6230203 w 8024884"/>
                <a:gd name="connsiteY8" fmla="*/ 580030 h 1665027"/>
                <a:gd name="connsiteX9" fmla="*/ 6086902 w 8024884"/>
                <a:gd name="connsiteY9" fmla="*/ 580030 h 1665027"/>
                <a:gd name="connsiteX10" fmla="*/ 5936776 w 8024884"/>
                <a:gd name="connsiteY10" fmla="*/ 580030 h 1665027"/>
                <a:gd name="connsiteX11" fmla="*/ 5848066 w 8024884"/>
                <a:gd name="connsiteY11" fmla="*/ 614150 h 1665027"/>
                <a:gd name="connsiteX12" fmla="*/ 5738884 w 8024884"/>
                <a:gd name="connsiteY12" fmla="*/ 620974 h 1665027"/>
                <a:gd name="connsiteX13" fmla="*/ 5636525 w 8024884"/>
                <a:gd name="connsiteY13" fmla="*/ 620974 h 1665027"/>
                <a:gd name="connsiteX14" fmla="*/ 5493224 w 8024884"/>
                <a:gd name="connsiteY14" fmla="*/ 627797 h 1665027"/>
                <a:gd name="connsiteX15" fmla="*/ 5418161 w 8024884"/>
                <a:gd name="connsiteY15" fmla="*/ 627797 h 1665027"/>
                <a:gd name="connsiteX16" fmla="*/ 5349922 w 8024884"/>
                <a:gd name="connsiteY16" fmla="*/ 839338 h 1665027"/>
                <a:gd name="connsiteX17" fmla="*/ 5192973 w 8024884"/>
                <a:gd name="connsiteY17" fmla="*/ 921224 h 1665027"/>
                <a:gd name="connsiteX18" fmla="*/ 5090615 w 8024884"/>
                <a:gd name="connsiteY18" fmla="*/ 1003111 h 1665027"/>
                <a:gd name="connsiteX19" fmla="*/ 4913194 w 8024884"/>
                <a:gd name="connsiteY19" fmla="*/ 1064526 h 1665027"/>
                <a:gd name="connsiteX20" fmla="*/ 4776717 w 8024884"/>
                <a:gd name="connsiteY20" fmla="*/ 1091821 h 1665027"/>
                <a:gd name="connsiteX21" fmla="*/ 4544705 w 8024884"/>
                <a:gd name="connsiteY21" fmla="*/ 1187356 h 1665027"/>
                <a:gd name="connsiteX22" fmla="*/ 4469642 w 8024884"/>
                <a:gd name="connsiteY22" fmla="*/ 1207827 h 1665027"/>
                <a:gd name="connsiteX23" fmla="*/ 4367284 w 8024884"/>
                <a:gd name="connsiteY23" fmla="*/ 1214651 h 1665027"/>
                <a:gd name="connsiteX24" fmla="*/ 4251278 w 8024884"/>
                <a:gd name="connsiteY24" fmla="*/ 1201003 h 1665027"/>
                <a:gd name="connsiteX25" fmla="*/ 4176215 w 8024884"/>
                <a:gd name="connsiteY25" fmla="*/ 1166884 h 1665027"/>
                <a:gd name="connsiteX26" fmla="*/ 4026090 w 8024884"/>
                <a:gd name="connsiteY26" fmla="*/ 1146412 h 1665027"/>
                <a:gd name="connsiteX27" fmla="*/ 3787254 w 8024884"/>
                <a:gd name="connsiteY27" fmla="*/ 1132765 h 1665027"/>
                <a:gd name="connsiteX28" fmla="*/ 3698543 w 8024884"/>
                <a:gd name="connsiteY28" fmla="*/ 1071350 h 1665027"/>
                <a:gd name="connsiteX29" fmla="*/ 3575714 w 8024884"/>
                <a:gd name="connsiteY29" fmla="*/ 1064526 h 1665027"/>
                <a:gd name="connsiteX30" fmla="*/ 3466531 w 8024884"/>
                <a:gd name="connsiteY30" fmla="*/ 1023582 h 1665027"/>
                <a:gd name="connsiteX31" fmla="*/ 3425588 w 8024884"/>
                <a:gd name="connsiteY31" fmla="*/ 1009935 h 1665027"/>
                <a:gd name="connsiteX32" fmla="*/ 3336878 w 8024884"/>
                <a:gd name="connsiteY32" fmla="*/ 914400 h 1665027"/>
                <a:gd name="connsiteX33" fmla="*/ 3200400 w 8024884"/>
                <a:gd name="connsiteY33" fmla="*/ 852985 h 1665027"/>
                <a:gd name="connsiteX34" fmla="*/ 3063922 w 8024884"/>
                <a:gd name="connsiteY34" fmla="*/ 771099 h 1665027"/>
                <a:gd name="connsiteX35" fmla="*/ 3043451 w 8024884"/>
                <a:gd name="connsiteY35" fmla="*/ 689212 h 1665027"/>
                <a:gd name="connsiteX36" fmla="*/ 2961564 w 8024884"/>
                <a:gd name="connsiteY36" fmla="*/ 627797 h 1665027"/>
                <a:gd name="connsiteX37" fmla="*/ 2913797 w 8024884"/>
                <a:gd name="connsiteY37" fmla="*/ 586854 h 1665027"/>
                <a:gd name="connsiteX38" fmla="*/ 2593075 w 8024884"/>
                <a:gd name="connsiteY38" fmla="*/ 600502 h 1665027"/>
                <a:gd name="connsiteX39" fmla="*/ 2361063 w 8024884"/>
                <a:gd name="connsiteY39" fmla="*/ 600502 h 1665027"/>
                <a:gd name="connsiteX40" fmla="*/ 2108579 w 8024884"/>
                <a:gd name="connsiteY40" fmla="*/ 600502 h 1665027"/>
                <a:gd name="connsiteX41" fmla="*/ 1937982 w 8024884"/>
                <a:gd name="connsiteY41" fmla="*/ 573206 h 1665027"/>
                <a:gd name="connsiteX42" fmla="*/ 1774209 w 8024884"/>
                <a:gd name="connsiteY42" fmla="*/ 573206 h 1665027"/>
                <a:gd name="connsiteX43" fmla="*/ 1467134 w 8024884"/>
                <a:gd name="connsiteY43" fmla="*/ 532263 h 1665027"/>
                <a:gd name="connsiteX44" fmla="*/ 1262418 w 8024884"/>
                <a:gd name="connsiteY44" fmla="*/ 511791 h 1665027"/>
                <a:gd name="connsiteX45" fmla="*/ 1044054 w 8024884"/>
                <a:gd name="connsiteY45" fmla="*/ 429905 h 1665027"/>
                <a:gd name="connsiteX46" fmla="*/ 552734 w 8024884"/>
                <a:gd name="connsiteY46" fmla="*/ 129654 h 1665027"/>
                <a:gd name="connsiteX47" fmla="*/ 0 w 8024884"/>
                <a:gd name="connsiteY4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6612340 w 8024884"/>
                <a:gd name="connsiteY4" fmla="*/ 539087 h 1665027"/>
                <a:gd name="connsiteX5" fmla="*/ 6503158 w 8024884"/>
                <a:gd name="connsiteY5" fmla="*/ 580030 h 1665027"/>
                <a:gd name="connsiteX6" fmla="*/ 6346209 w 8024884"/>
                <a:gd name="connsiteY6" fmla="*/ 566382 h 1665027"/>
                <a:gd name="connsiteX7" fmla="*/ 6230203 w 8024884"/>
                <a:gd name="connsiteY7" fmla="*/ 580030 h 1665027"/>
                <a:gd name="connsiteX8" fmla="*/ 6086902 w 8024884"/>
                <a:gd name="connsiteY8" fmla="*/ 580030 h 1665027"/>
                <a:gd name="connsiteX9" fmla="*/ 5936776 w 8024884"/>
                <a:gd name="connsiteY9" fmla="*/ 580030 h 1665027"/>
                <a:gd name="connsiteX10" fmla="*/ 5848066 w 8024884"/>
                <a:gd name="connsiteY10" fmla="*/ 614150 h 1665027"/>
                <a:gd name="connsiteX11" fmla="*/ 5738884 w 8024884"/>
                <a:gd name="connsiteY11" fmla="*/ 620974 h 1665027"/>
                <a:gd name="connsiteX12" fmla="*/ 5636525 w 8024884"/>
                <a:gd name="connsiteY12" fmla="*/ 620974 h 1665027"/>
                <a:gd name="connsiteX13" fmla="*/ 5493224 w 8024884"/>
                <a:gd name="connsiteY13" fmla="*/ 627797 h 1665027"/>
                <a:gd name="connsiteX14" fmla="*/ 5418161 w 8024884"/>
                <a:gd name="connsiteY14" fmla="*/ 627797 h 1665027"/>
                <a:gd name="connsiteX15" fmla="*/ 5349922 w 8024884"/>
                <a:gd name="connsiteY15" fmla="*/ 839338 h 1665027"/>
                <a:gd name="connsiteX16" fmla="*/ 5192973 w 8024884"/>
                <a:gd name="connsiteY16" fmla="*/ 921224 h 1665027"/>
                <a:gd name="connsiteX17" fmla="*/ 5090615 w 8024884"/>
                <a:gd name="connsiteY17" fmla="*/ 1003111 h 1665027"/>
                <a:gd name="connsiteX18" fmla="*/ 4913194 w 8024884"/>
                <a:gd name="connsiteY18" fmla="*/ 1064526 h 1665027"/>
                <a:gd name="connsiteX19" fmla="*/ 4776717 w 8024884"/>
                <a:gd name="connsiteY19" fmla="*/ 1091821 h 1665027"/>
                <a:gd name="connsiteX20" fmla="*/ 4544705 w 8024884"/>
                <a:gd name="connsiteY20" fmla="*/ 1187356 h 1665027"/>
                <a:gd name="connsiteX21" fmla="*/ 4469642 w 8024884"/>
                <a:gd name="connsiteY21" fmla="*/ 1207827 h 1665027"/>
                <a:gd name="connsiteX22" fmla="*/ 4367284 w 8024884"/>
                <a:gd name="connsiteY22" fmla="*/ 1214651 h 1665027"/>
                <a:gd name="connsiteX23" fmla="*/ 4251278 w 8024884"/>
                <a:gd name="connsiteY23" fmla="*/ 1201003 h 1665027"/>
                <a:gd name="connsiteX24" fmla="*/ 4176215 w 8024884"/>
                <a:gd name="connsiteY24" fmla="*/ 1166884 h 1665027"/>
                <a:gd name="connsiteX25" fmla="*/ 4026090 w 8024884"/>
                <a:gd name="connsiteY25" fmla="*/ 1146412 h 1665027"/>
                <a:gd name="connsiteX26" fmla="*/ 3787254 w 8024884"/>
                <a:gd name="connsiteY26" fmla="*/ 1132765 h 1665027"/>
                <a:gd name="connsiteX27" fmla="*/ 3698543 w 8024884"/>
                <a:gd name="connsiteY27" fmla="*/ 1071350 h 1665027"/>
                <a:gd name="connsiteX28" fmla="*/ 3575714 w 8024884"/>
                <a:gd name="connsiteY28" fmla="*/ 1064526 h 1665027"/>
                <a:gd name="connsiteX29" fmla="*/ 3466531 w 8024884"/>
                <a:gd name="connsiteY29" fmla="*/ 1023582 h 1665027"/>
                <a:gd name="connsiteX30" fmla="*/ 3425588 w 8024884"/>
                <a:gd name="connsiteY30" fmla="*/ 1009935 h 1665027"/>
                <a:gd name="connsiteX31" fmla="*/ 3336878 w 8024884"/>
                <a:gd name="connsiteY31" fmla="*/ 914400 h 1665027"/>
                <a:gd name="connsiteX32" fmla="*/ 3200400 w 8024884"/>
                <a:gd name="connsiteY32" fmla="*/ 852985 h 1665027"/>
                <a:gd name="connsiteX33" fmla="*/ 3063922 w 8024884"/>
                <a:gd name="connsiteY33" fmla="*/ 771099 h 1665027"/>
                <a:gd name="connsiteX34" fmla="*/ 3043451 w 8024884"/>
                <a:gd name="connsiteY34" fmla="*/ 689212 h 1665027"/>
                <a:gd name="connsiteX35" fmla="*/ 2961564 w 8024884"/>
                <a:gd name="connsiteY35" fmla="*/ 627797 h 1665027"/>
                <a:gd name="connsiteX36" fmla="*/ 2913797 w 8024884"/>
                <a:gd name="connsiteY36" fmla="*/ 586854 h 1665027"/>
                <a:gd name="connsiteX37" fmla="*/ 2593075 w 8024884"/>
                <a:gd name="connsiteY37" fmla="*/ 600502 h 1665027"/>
                <a:gd name="connsiteX38" fmla="*/ 2361063 w 8024884"/>
                <a:gd name="connsiteY38" fmla="*/ 600502 h 1665027"/>
                <a:gd name="connsiteX39" fmla="*/ 2108579 w 8024884"/>
                <a:gd name="connsiteY39" fmla="*/ 600502 h 1665027"/>
                <a:gd name="connsiteX40" fmla="*/ 1937982 w 8024884"/>
                <a:gd name="connsiteY40" fmla="*/ 573206 h 1665027"/>
                <a:gd name="connsiteX41" fmla="*/ 1774209 w 8024884"/>
                <a:gd name="connsiteY41" fmla="*/ 573206 h 1665027"/>
                <a:gd name="connsiteX42" fmla="*/ 1467134 w 8024884"/>
                <a:gd name="connsiteY42" fmla="*/ 532263 h 1665027"/>
                <a:gd name="connsiteX43" fmla="*/ 1262418 w 8024884"/>
                <a:gd name="connsiteY43" fmla="*/ 511791 h 1665027"/>
                <a:gd name="connsiteX44" fmla="*/ 1044054 w 8024884"/>
                <a:gd name="connsiteY44" fmla="*/ 429905 h 1665027"/>
                <a:gd name="connsiteX45" fmla="*/ 552734 w 8024884"/>
                <a:gd name="connsiteY45" fmla="*/ 129654 h 1665027"/>
                <a:gd name="connsiteX46" fmla="*/ 0 w 8024884"/>
                <a:gd name="connsiteY46" fmla="*/ 13647 h 1665027"/>
                <a:gd name="connsiteX0" fmla="*/ 0 w 7990764"/>
                <a:gd name="connsiteY0" fmla="*/ 0 h 1665027"/>
                <a:gd name="connsiteX1" fmla="*/ 13648 w 7990764"/>
                <a:gd name="connsiteY1" fmla="*/ 1651379 h 1665027"/>
                <a:gd name="connsiteX2" fmla="*/ 7990764 w 7990764"/>
                <a:gd name="connsiteY2" fmla="*/ 1665027 h 1665027"/>
                <a:gd name="connsiteX3" fmla="*/ 6612340 w 7990764"/>
                <a:gd name="connsiteY3" fmla="*/ 539087 h 1665027"/>
                <a:gd name="connsiteX4" fmla="*/ 6503158 w 7990764"/>
                <a:gd name="connsiteY4" fmla="*/ 580030 h 1665027"/>
                <a:gd name="connsiteX5" fmla="*/ 6346209 w 7990764"/>
                <a:gd name="connsiteY5" fmla="*/ 566382 h 1665027"/>
                <a:gd name="connsiteX6" fmla="*/ 6230203 w 7990764"/>
                <a:gd name="connsiteY6" fmla="*/ 580030 h 1665027"/>
                <a:gd name="connsiteX7" fmla="*/ 6086902 w 7990764"/>
                <a:gd name="connsiteY7" fmla="*/ 580030 h 1665027"/>
                <a:gd name="connsiteX8" fmla="*/ 5936776 w 7990764"/>
                <a:gd name="connsiteY8" fmla="*/ 580030 h 1665027"/>
                <a:gd name="connsiteX9" fmla="*/ 5848066 w 7990764"/>
                <a:gd name="connsiteY9" fmla="*/ 614150 h 1665027"/>
                <a:gd name="connsiteX10" fmla="*/ 5738884 w 7990764"/>
                <a:gd name="connsiteY10" fmla="*/ 620974 h 1665027"/>
                <a:gd name="connsiteX11" fmla="*/ 5636525 w 7990764"/>
                <a:gd name="connsiteY11" fmla="*/ 620974 h 1665027"/>
                <a:gd name="connsiteX12" fmla="*/ 5493224 w 7990764"/>
                <a:gd name="connsiteY12" fmla="*/ 627797 h 1665027"/>
                <a:gd name="connsiteX13" fmla="*/ 5418161 w 7990764"/>
                <a:gd name="connsiteY13" fmla="*/ 627797 h 1665027"/>
                <a:gd name="connsiteX14" fmla="*/ 5349922 w 7990764"/>
                <a:gd name="connsiteY14" fmla="*/ 839338 h 1665027"/>
                <a:gd name="connsiteX15" fmla="*/ 5192973 w 7990764"/>
                <a:gd name="connsiteY15" fmla="*/ 921224 h 1665027"/>
                <a:gd name="connsiteX16" fmla="*/ 5090615 w 7990764"/>
                <a:gd name="connsiteY16" fmla="*/ 1003111 h 1665027"/>
                <a:gd name="connsiteX17" fmla="*/ 4913194 w 7990764"/>
                <a:gd name="connsiteY17" fmla="*/ 1064526 h 1665027"/>
                <a:gd name="connsiteX18" fmla="*/ 4776717 w 7990764"/>
                <a:gd name="connsiteY18" fmla="*/ 1091821 h 1665027"/>
                <a:gd name="connsiteX19" fmla="*/ 4544705 w 7990764"/>
                <a:gd name="connsiteY19" fmla="*/ 1187356 h 1665027"/>
                <a:gd name="connsiteX20" fmla="*/ 4469642 w 7990764"/>
                <a:gd name="connsiteY20" fmla="*/ 1207827 h 1665027"/>
                <a:gd name="connsiteX21" fmla="*/ 4367284 w 7990764"/>
                <a:gd name="connsiteY21" fmla="*/ 1214651 h 1665027"/>
                <a:gd name="connsiteX22" fmla="*/ 4251278 w 7990764"/>
                <a:gd name="connsiteY22" fmla="*/ 1201003 h 1665027"/>
                <a:gd name="connsiteX23" fmla="*/ 4176215 w 7990764"/>
                <a:gd name="connsiteY23" fmla="*/ 1166884 h 1665027"/>
                <a:gd name="connsiteX24" fmla="*/ 4026090 w 7990764"/>
                <a:gd name="connsiteY24" fmla="*/ 1146412 h 1665027"/>
                <a:gd name="connsiteX25" fmla="*/ 3787254 w 7990764"/>
                <a:gd name="connsiteY25" fmla="*/ 1132765 h 1665027"/>
                <a:gd name="connsiteX26" fmla="*/ 3698543 w 7990764"/>
                <a:gd name="connsiteY26" fmla="*/ 1071350 h 1665027"/>
                <a:gd name="connsiteX27" fmla="*/ 3575714 w 7990764"/>
                <a:gd name="connsiteY27" fmla="*/ 1064526 h 1665027"/>
                <a:gd name="connsiteX28" fmla="*/ 3466531 w 7990764"/>
                <a:gd name="connsiteY28" fmla="*/ 1023582 h 1665027"/>
                <a:gd name="connsiteX29" fmla="*/ 3425588 w 7990764"/>
                <a:gd name="connsiteY29" fmla="*/ 1009935 h 1665027"/>
                <a:gd name="connsiteX30" fmla="*/ 3336878 w 7990764"/>
                <a:gd name="connsiteY30" fmla="*/ 914400 h 1665027"/>
                <a:gd name="connsiteX31" fmla="*/ 3200400 w 7990764"/>
                <a:gd name="connsiteY31" fmla="*/ 852985 h 1665027"/>
                <a:gd name="connsiteX32" fmla="*/ 3063922 w 7990764"/>
                <a:gd name="connsiteY32" fmla="*/ 771099 h 1665027"/>
                <a:gd name="connsiteX33" fmla="*/ 3043451 w 7990764"/>
                <a:gd name="connsiteY33" fmla="*/ 689212 h 1665027"/>
                <a:gd name="connsiteX34" fmla="*/ 2961564 w 7990764"/>
                <a:gd name="connsiteY34" fmla="*/ 627797 h 1665027"/>
                <a:gd name="connsiteX35" fmla="*/ 2913797 w 7990764"/>
                <a:gd name="connsiteY35" fmla="*/ 586854 h 1665027"/>
                <a:gd name="connsiteX36" fmla="*/ 2593075 w 7990764"/>
                <a:gd name="connsiteY36" fmla="*/ 600502 h 1665027"/>
                <a:gd name="connsiteX37" fmla="*/ 2361063 w 7990764"/>
                <a:gd name="connsiteY37" fmla="*/ 600502 h 1665027"/>
                <a:gd name="connsiteX38" fmla="*/ 2108579 w 7990764"/>
                <a:gd name="connsiteY38" fmla="*/ 600502 h 1665027"/>
                <a:gd name="connsiteX39" fmla="*/ 1937982 w 7990764"/>
                <a:gd name="connsiteY39" fmla="*/ 573206 h 1665027"/>
                <a:gd name="connsiteX40" fmla="*/ 1774209 w 7990764"/>
                <a:gd name="connsiteY40" fmla="*/ 573206 h 1665027"/>
                <a:gd name="connsiteX41" fmla="*/ 1467134 w 7990764"/>
                <a:gd name="connsiteY41" fmla="*/ 532263 h 1665027"/>
                <a:gd name="connsiteX42" fmla="*/ 1262418 w 7990764"/>
                <a:gd name="connsiteY42" fmla="*/ 511791 h 1665027"/>
                <a:gd name="connsiteX43" fmla="*/ 1044054 w 7990764"/>
                <a:gd name="connsiteY43" fmla="*/ 429905 h 1665027"/>
                <a:gd name="connsiteX44" fmla="*/ 552734 w 7990764"/>
                <a:gd name="connsiteY44" fmla="*/ 129654 h 1665027"/>
                <a:gd name="connsiteX45" fmla="*/ 0 w 7990764"/>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40332"/>
                <a:gd name="connsiteY0" fmla="*/ 0 h 1665027"/>
                <a:gd name="connsiteX1" fmla="*/ 13648 w 6640332"/>
                <a:gd name="connsiteY1" fmla="*/ 1651379 h 1665027"/>
                <a:gd name="connsiteX2" fmla="*/ 6628495 w 6640332"/>
                <a:gd name="connsiteY2" fmla="*/ 1665027 h 1665027"/>
                <a:gd name="connsiteX3" fmla="*/ 6640332 w 6640332"/>
                <a:gd name="connsiteY3" fmla="*/ 539087 h 1665027"/>
                <a:gd name="connsiteX4" fmla="*/ 6503158 w 6640332"/>
                <a:gd name="connsiteY4" fmla="*/ 580030 h 1665027"/>
                <a:gd name="connsiteX5" fmla="*/ 6346209 w 6640332"/>
                <a:gd name="connsiteY5" fmla="*/ 566382 h 1665027"/>
                <a:gd name="connsiteX6" fmla="*/ 6230203 w 6640332"/>
                <a:gd name="connsiteY6" fmla="*/ 580030 h 1665027"/>
                <a:gd name="connsiteX7" fmla="*/ 6086902 w 6640332"/>
                <a:gd name="connsiteY7" fmla="*/ 580030 h 1665027"/>
                <a:gd name="connsiteX8" fmla="*/ 5936776 w 6640332"/>
                <a:gd name="connsiteY8" fmla="*/ 580030 h 1665027"/>
                <a:gd name="connsiteX9" fmla="*/ 5848066 w 6640332"/>
                <a:gd name="connsiteY9" fmla="*/ 614150 h 1665027"/>
                <a:gd name="connsiteX10" fmla="*/ 5738884 w 6640332"/>
                <a:gd name="connsiteY10" fmla="*/ 620974 h 1665027"/>
                <a:gd name="connsiteX11" fmla="*/ 5636525 w 6640332"/>
                <a:gd name="connsiteY11" fmla="*/ 620974 h 1665027"/>
                <a:gd name="connsiteX12" fmla="*/ 5493224 w 6640332"/>
                <a:gd name="connsiteY12" fmla="*/ 627797 h 1665027"/>
                <a:gd name="connsiteX13" fmla="*/ 5418161 w 6640332"/>
                <a:gd name="connsiteY13" fmla="*/ 627797 h 1665027"/>
                <a:gd name="connsiteX14" fmla="*/ 5349922 w 6640332"/>
                <a:gd name="connsiteY14" fmla="*/ 839338 h 1665027"/>
                <a:gd name="connsiteX15" fmla="*/ 5192973 w 6640332"/>
                <a:gd name="connsiteY15" fmla="*/ 921224 h 1665027"/>
                <a:gd name="connsiteX16" fmla="*/ 5090615 w 6640332"/>
                <a:gd name="connsiteY16" fmla="*/ 1003111 h 1665027"/>
                <a:gd name="connsiteX17" fmla="*/ 4913194 w 6640332"/>
                <a:gd name="connsiteY17" fmla="*/ 1064526 h 1665027"/>
                <a:gd name="connsiteX18" fmla="*/ 4776717 w 6640332"/>
                <a:gd name="connsiteY18" fmla="*/ 1091821 h 1665027"/>
                <a:gd name="connsiteX19" fmla="*/ 4544705 w 6640332"/>
                <a:gd name="connsiteY19" fmla="*/ 1187356 h 1665027"/>
                <a:gd name="connsiteX20" fmla="*/ 4469642 w 6640332"/>
                <a:gd name="connsiteY20" fmla="*/ 1207827 h 1665027"/>
                <a:gd name="connsiteX21" fmla="*/ 4367284 w 6640332"/>
                <a:gd name="connsiteY21" fmla="*/ 1214651 h 1665027"/>
                <a:gd name="connsiteX22" fmla="*/ 4251278 w 6640332"/>
                <a:gd name="connsiteY22" fmla="*/ 1201003 h 1665027"/>
                <a:gd name="connsiteX23" fmla="*/ 4176215 w 6640332"/>
                <a:gd name="connsiteY23" fmla="*/ 1166884 h 1665027"/>
                <a:gd name="connsiteX24" fmla="*/ 4026090 w 6640332"/>
                <a:gd name="connsiteY24" fmla="*/ 1146412 h 1665027"/>
                <a:gd name="connsiteX25" fmla="*/ 3787254 w 6640332"/>
                <a:gd name="connsiteY25" fmla="*/ 1132765 h 1665027"/>
                <a:gd name="connsiteX26" fmla="*/ 3698543 w 6640332"/>
                <a:gd name="connsiteY26" fmla="*/ 1071350 h 1665027"/>
                <a:gd name="connsiteX27" fmla="*/ 3575714 w 6640332"/>
                <a:gd name="connsiteY27" fmla="*/ 1064526 h 1665027"/>
                <a:gd name="connsiteX28" fmla="*/ 3466531 w 6640332"/>
                <a:gd name="connsiteY28" fmla="*/ 1023582 h 1665027"/>
                <a:gd name="connsiteX29" fmla="*/ 3425588 w 6640332"/>
                <a:gd name="connsiteY29" fmla="*/ 1009935 h 1665027"/>
                <a:gd name="connsiteX30" fmla="*/ 3336878 w 6640332"/>
                <a:gd name="connsiteY30" fmla="*/ 914400 h 1665027"/>
                <a:gd name="connsiteX31" fmla="*/ 3200400 w 6640332"/>
                <a:gd name="connsiteY31" fmla="*/ 852985 h 1665027"/>
                <a:gd name="connsiteX32" fmla="*/ 3063922 w 6640332"/>
                <a:gd name="connsiteY32" fmla="*/ 771099 h 1665027"/>
                <a:gd name="connsiteX33" fmla="*/ 3043451 w 6640332"/>
                <a:gd name="connsiteY33" fmla="*/ 689212 h 1665027"/>
                <a:gd name="connsiteX34" fmla="*/ 2961564 w 6640332"/>
                <a:gd name="connsiteY34" fmla="*/ 627797 h 1665027"/>
                <a:gd name="connsiteX35" fmla="*/ 2913797 w 6640332"/>
                <a:gd name="connsiteY35" fmla="*/ 586854 h 1665027"/>
                <a:gd name="connsiteX36" fmla="*/ 2593075 w 6640332"/>
                <a:gd name="connsiteY36" fmla="*/ 600502 h 1665027"/>
                <a:gd name="connsiteX37" fmla="*/ 2361063 w 6640332"/>
                <a:gd name="connsiteY37" fmla="*/ 600502 h 1665027"/>
                <a:gd name="connsiteX38" fmla="*/ 2108579 w 6640332"/>
                <a:gd name="connsiteY38" fmla="*/ 600502 h 1665027"/>
                <a:gd name="connsiteX39" fmla="*/ 1937982 w 6640332"/>
                <a:gd name="connsiteY39" fmla="*/ 573206 h 1665027"/>
                <a:gd name="connsiteX40" fmla="*/ 1774209 w 6640332"/>
                <a:gd name="connsiteY40" fmla="*/ 573206 h 1665027"/>
                <a:gd name="connsiteX41" fmla="*/ 1467134 w 6640332"/>
                <a:gd name="connsiteY41" fmla="*/ 532263 h 1665027"/>
                <a:gd name="connsiteX42" fmla="*/ 1262418 w 6640332"/>
                <a:gd name="connsiteY42" fmla="*/ 511791 h 1665027"/>
                <a:gd name="connsiteX43" fmla="*/ 1044054 w 6640332"/>
                <a:gd name="connsiteY43" fmla="*/ 429905 h 1665027"/>
                <a:gd name="connsiteX44" fmla="*/ 552734 w 6640332"/>
                <a:gd name="connsiteY44" fmla="*/ 129654 h 1665027"/>
                <a:gd name="connsiteX45" fmla="*/ 0 w 6640332"/>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21671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85943 w 8014438"/>
                <a:gd name="connsiteY45" fmla="*/ 13647 h 1679371"/>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67282 w 8014438"/>
                <a:gd name="connsiteY45" fmla="*/ 32308 h 1679371"/>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1399592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46654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9331 w 8046748"/>
                <a:gd name="connsiteY45" fmla="*/ 2937 h 1650000"/>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2462307 w 8046748"/>
                <a:gd name="connsiteY43" fmla="*/ 397597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417279 w 8046748"/>
                <a:gd name="connsiteY43" fmla="*/ 229645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924892 w 8046748"/>
                <a:gd name="connsiteY42" fmla="*/ 348855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79224 w 8048847"/>
                <a:gd name="connsiteY42" fmla="*/ 467392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79224 w 8048847"/>
                <a:gd name="connsiteY42" fmla="*/ 467392 h 1622298"/>
                <a:gd name="connsiteX43" fmla="*/ 1446535 w 8048847"/>
                <a:gd name="connsiteY43" fmla="*/ 22033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446535 w 8048847"/>
                <a:gd name="connsiteY43" fmla="*/ 22033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1068715 w 8048847"/>
                <a:gd name="connsiteY44" fmla="*/ 121043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870822 w 8048847"/>
                <a:gd name="connsiteY44" fmla="*/ 114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269114 w 8048847"/>
                <a:gd name="connsiteY43" fmla="*/ 227162 h 1622298"/>
                <a:gd name="connsiteX44" fmla="*/ 870822 w 8048847"/>
                <a:gd name="connsiteY44" fmla="*/ 114219 h 1622298"/>
                <a:gd name="connsiteX45" fmla="*/ 536171 w 8048847"/>
                <a:gd name="connsiteY45" fmla="*/ 91242 h 1622298"/>
                <a:gd name="connsiteX46" fmla="*/ 0 w 8048847"/>
                <a:gd name="connsiteY46" fmla="*/ 0 h 162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48847" h="1622298">
                  <a:moveTo>
                    <a:pt x="2099" y="17571"/>
                  </a:moveTo>
                  <a:lnTo>
                    <a:pt x="34409" y="1622298"/>
                  </a:lnTo>
                  <a:lnTo>
                    <a:pt x="8048847" y="1607954"/>
                  </a:lnTo>
                  <a:cubicBezTo>
                    <a:pt x="8046572" y="1232641"/>
                    <a:pt x="8044298" y="857327"/>
                    <a:pt x="8042023" y="482014"/>
                  </a:cubicBezTo>
                  <a:lnTo>
                    <a:pt x="7923510" y="522957"/>
                  </a:lnTo>
                  <a:lnTo>
                    <a:pt x="7766561" y="509309"/>
                  </a:lnTo>
                  <a:lnTo>
                    <a:pt x="7650555" y="522957"/>
                  </a:lnTo>
                  <a:lnTo>
                    <a:pt x="7507254" y="522957"/>
                  </a:lnTo>
                  <a:lnTo>
                    <a:pt x="7357128" y="522957"/>
                  </a:lnTo>
                  <a:lnTo>
                    <a:pt x="7268418" y="557077"/>
                  </a:lnTo>
                  <a:lnTo>
                    <a:pt x="7159236" y="563901"/>
                  </a:lnTo>
                  <a:lnTo>
                    <a:pt x="7056877" y="563901"/>
                  </a:lnTo>
                  <a:lnTo>
                    <a:pt x="6913576" y="570724"/>
                  </a:lnTo>
                  <a:lnTo>
                    <a:pt x="6838513" y="570724"/>
                  </a:lnTo>
                  <a:lnTo>
                    <a:pt x="6770274" y="782265"/>
                  </a:lnTo>
                  <a:lnTo>
                    <a:pt x="6613325" y="864151"/>
                  </a:lnTo>
                  <a:lnTo>
                    <a:pt x="6510967" y="946038"/>
                  </a:lnTo>
                  <a:lnTo>
                    <a:pt x="6333546" y="1007453"/>
                  </a:lnTo>
                  <a:lnTo>
                    <a:pt x="6197069" y="1034748"/>
                  </a:lnTo>
                  <a:lnTo>
                    <a:pt x="5965057" y="1130283"/>
                  </a:lnTo>
                  <a:lnTo>
                    <a:pt x="5889994" y="1150754"/>
                  </a:lnTo>
                  <a:lnTo>
                    <a:pt x="5787636" y="1157578"/>
                  </a:lnTo>
                  <a:lnTo>
                    <a:pt x="5671630" y="1143930"/>
                  </a:lnTo>
                  <a:lnTo>
                    <a:pt x="5596567" y="1109811"/>
                  </a:lnTo>
                  <a:lnTo>
                    <a:pt x="5446442" y="1089339"/>
                  </a:lnTo>
                  <a:lnTo>
                    <a:pt x="5207606" y="1075692"/>
                  </a:lnTo>
                  <a:lnTo>
                    <a:pt x="5118895" y="1014277"/>
                  </a:lnTo>
                  <a:lnTo>
                    <a:pt x="4996066" y="1007453"/>
                  </a:lnTo>
                  <a:lnTo>
                    <a:pt x="4886883" y="966509"/>
                  </a:lnTo>
                  <a:lnTo>
                    <a:pt x="4845940" y="952862"/>
                  </a:lnTo>
                  <a:lnTo>
                    <a:pt x="4757230" y="857327"/>
                  </a:lnTo>
                  <a:lnTo>
                    <a:pt x="4620752" y="795912"/>
                  </a:lnTo>
                  <a:lnTo>
                    <a:pt x="4484274" y="714026"/>
                  </a:lnTo>
                  <a:lnTo>
                    <a:pt x="4463803" y="632139"/>
                  </a:lnTo>
                  <a:lnTo>
                    <a:pt x="4381916" y="570724"/>
                  </a:lnTo>
                  <a:lnTo>
                    <a:pt x="4334149" y="529781"/>
                  </a:lnTo>
                  <a:lnTo>
                    <a:pt x="4013427" y="543429"/>
                  </a:lnTo>
                  <a:lnTo>
                    <a:pt x="3781415" y="543429"/>
                  </a:lnTo>
                  <a:lnTo>
                    <a:pt x="3528931" y="543429"/>
                  </a:lnTo>
                  <a:lnTo>
                    <a:pt x="3358334" y="516133"/>
                  </a:lnTo>
                  <a:lnTo>
                    <a:pt x="3194561" y="516133"/>
                  </a:lnTo>
                  <a:lnTo>
                    <a:pt x="2887486" y="475190"/>
                  </a:lnTo>
                  <a:lnTo>
                    <a:pt x="1831457" y="405977"/>
                  </a:lnTo>
                  <a:cubicBezTo>
                    <a:pt x="1765493" y="384368"/>
                    <a:pt x="1387395" y="290851"/>
                    <a:pt x="1269114" y="227162"/>
                  </a:cubicBezTo>
                  <a:cubicBezTo>
                    <a:pt x="1141990" y="179673"/>
                    <a:pt x="1000940" y="133461"/>
                    <a:pt x="870822" y="114219"/>
                  </a:cubicBezTo>
                  <a:cubicBezTo>
                    <a:pt x="740704" y="94977"/>
                    <a:pt x="714290" y="111416"/>
                    <a:pt x="536171" y="91242"/>
                  </a:cubicBezTo>
                  <a:cubicBezTo>
                    <a:pt x="234969" y="56960"/>
                    <a:pt x="88710" y="27296"/>
                    <a:pt x="0" y="0"/>
                  </a:cubicBezTo>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515" name="Freeform: Shape 514">
              <a:extLst>
                <a:ext uri="{FF2B5EF4-FFF2-40B4-BE49-F238E27FC236}">
                  <a16:creationId xmlns:a16="http://schemas.microsoft.com/office/drawing/2014/main" id="{74562AF9-1986-4A76-9F7F-06D729F7D3FC}"/>
                </a:ext>
              </a:extLst>
            </p:cNvPr>
            <p:cNvSpPr/>
            <p:nvPr/>
          </p:nvSpPr>
          <p:spPr>
            <a:xfrm flipV="1">
              <a:off x="5577853" y="1674643"/>
              <a:ext cx="203098" cy="295403"/>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6" name="Freeform: Shape 515">
              <a:extLst>
                <a:ext uri="{FF2B5EF4-FFF2-40B4-BE49-F238E27FC236}">
                  <a16:creationId xmlns:a16="http://schemas.microsoft.com/office/drawing/2014/main" id="{39BC8C21-A3DD-4C96-9C50-2CAC6A6E9E65}"/>
                </a:ext>
              </a:extLst>
            </p:cNvPr>
            <p:cNvSpPr/>
            <p:nvPr/>
          </p:nvSpPr>
          <p:spPr>
            <a:xfrm flipV="1">
              <a:off x="5704432" y="1928271"/>
              <a:ext cx="203098" cy="295403"/>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7" name="Freeform: Shape 516">
              <a:extLst>
                <a:ext uri="{FF2B5EF4-FFF2-40B4-BE49-F238E27FC236}">
                  <a16:creationId xmlns:a16="http://schemas.microsoft.com/office/drawing/2014/main" id="{01927843-F563-40CD-81FC-643EADC0FB40}"/>
                </a:ext>
              </a:extLst>
            </p:cNvPr>
            <p:cNvSpPr/>
            <p:nvPr/>
          </p:nvSpPr>
          <p:spPr>
            <a:xfrm flipV="1">
              <a:off x="3125397" y="2418693"/>
              <a:ext cx="203098" cy="295403"/>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8" name="Freeform: Shape 517">
              <a:extLst>
                <a:ext uri="{FF2B5EF4-FFF2-40B4-BE49-F238E27FC236}">
                  <a16:creationId xmlns:a16="http://schemas.microsoft.com/office/drawing/2014/main" id="{DB5896CE-F1E9-449C-BD51-D7CDC7498F9F}"/>
                </a:ext>
              </a:extLst>
            </p:cNvPr>
            <p:cNvSpPr/>
            <p:nvPr/>
          </p:nvSpPr>
          <p:spPr>
            <a:xfrm flipV="1">
              <a:off x="4680581" y="4428997"/>
              <a:ext cx="203098" cy="295403"/>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9" name="Freeform 61">
              <a:extLst>
                <a:ext uri="{FF2B5EF4-FFF2-40B4-BE49-F238E27FC236}">
                  <a16:creationId xmlns:a16="http://schemas.microsoft.com/office/drawing/2014/main" id="{C0919A33-C9BF-4A16-B0F8-E0812519549D}"/>
                </a:ext>
              </a:extLst>
            </p:cNvPr>
            <p:cNvSpPr/>
            <p:nvPr/>
          </p:nvSpPr>
          <p:spPr>
            <a:xfrm>
              <a:off x="4172169" y="4330153"/>
              <a:ext cx="256880" cy="155836"/>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0" name="Freeform 64">
              <a:extLst>
                <a:ext uri="{FF2B5EF4-FFF2-40B4-BE49-F238E27FC236}">
                  <a16:creationId xmlns:a16="http://schemas.microsoft.com/office/drawing/2014/main" id="{42222157-FD9D-4B05-9DA0-F53A71528E83}"/>
                </a:ext>
              </a:extLst>
            </p:cNvPr>
            <p:cNvSpPr/>
            <p:nvPr/>
          </p:nvSpPr>
          <p:spPr>
            <a:xfrm>
              <a:off x="4521808" y="3637325"/>
              <a:ext cx="145586" cy="86472"/>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1" name="Freeform 65">
              <a:extLst>
                <a:ext uri="{FF2B5EF4-FFF2-40B4-BE49-F238E27FC236}">
                  <a16:creationId xmlns:a16="http://schemas.microsoft.com/office/drawing/2014/main" id="{2B368A2D-6BD3-40F0-8EF8-C63929D275E9}"/>
                </a:ext>
              </a:extLst>
            </p:cNvPr>
            <p:cNvSpPr/>
            <p:nvPr/>
          </p:nvSpPr>
          <p:spPr>
            <a:xfrm>
              <a:off x="4477869" y="3573514"/>
              <a:ext cx="128440"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2" name="Freeform 139">
              <a:extLst>
                <a:ext uri="{FF2B5EF4-FFF2-40B4-BE49-F238E27FC236}">
                  <a16:creationId xmlns:a16="http://schemas.microsoft.com/office/drawing/2014/main" id="{03499396-A748-4ABE-9445-395733954078}"/>
                </a:ext>
              </a:extLst>
            </p:cNvPr>
            <p:cNvSpPr/>
            <p:nvPr/>
          </p:nvSpPr>
          <p:spPr>
            <a:xfrm>
              <a:off x="2905044" y="2693681"/>
              <a:ext cx="163794" cy="164048"/>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00B050"/>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3" name="Freeform 9">
              <a:extLst>
                <a:ext uri="{FF2B5EF4-FFF2-40B4-BE49-F238E27FC236}">
                  <a16:creationId xmlns:a16="http://schemas.microsoft.com/office/drawing/2014/main" id="{13DB3691-61F6-472F-B87A-F618113285AB}"/>
                </a:ext>
              </a:extLst>
            </p:cNvPr>
            <p:cNvSpPr/>
            <p:nvPr/>
          </p:nvSpPr>
          <p:spPr>
            <a:xfrm>
              <a:off x="3944983" y="1937658"/>
              <a:ext cx="3668725" cy="3708936"/>
            </a:xfrm>
            <a:custGeom>
              <a:avLst/>
              <a:gdLst>
                <a:gd name="connsiteX0" fmla="*/ 0 w 2333002"/>
                <a:gd name="connsiteY0" fmla="*/ 34183 h 3837061"/>
                <a:gd name="connsiteX1" fmla="*/ 76912 w 2333002"/>
                <a:gd name="connsiteY1" fmla="*/ 153824 h 3837061"/>
                <a:gd name="connsiteX2" fmla="*/ 205099 w 2333002"/>
                <a:gd name="connsiteY2" fmla="*/ 239282 h 3837061"/>
                <a:gd name="connsiteX3" fmla="*/ 401652 w 2333002"/>
                <a:gd name="connsiteY3" fmla="*/ 316194 h 3837061"/>
                <a:gd name="connsiteX4" fmla="*/ 504202 w 2333002"/>
                <a:gd name="connsiteY4" fmla="*/ 393106 h 3837061"/>
                <a:gd name="connsiteX5" fmla="*/ 521293 w 2333002"/>
                <a:gd name="connsiteY5" fmla="*/ 623843 h 3837061"/>
                <a:gd name="connsiteX6" fmla="*/ 538385 w 2333002"/>
                <a:gd name="connsiteY6" fmla="*/ 777667 h 3837061"/>
                <a:gd name="connsiteX7" fmla="*/ 709301 w 2333002"/>
                <a:gd name="connsiteY7" fmla="*/ 897308 h 3837061"/>
                <a:gd name="connsiteX8" fmla="*/ 837488 w 2333002"/>
                <a:gd name="connsiteY8" fmla="*/ 1016949 h 3837061"/>
                <a:gd name="connsiteX9" fmla="*/ 957129 w 2333002"/>
                <a:gd name="connsiteY9" fmla="*/ 1128045 h 3837061"/>
                <a:gd name="connsiteX10" fmla="*/ 1042587 w 2333002"/>
                <a:gd name="connsiteY10" fmla="*/ 1179319 h 3837061"/>
                <a:gd name="connsiteX11" fmla="*/ 1110953 w 2333002"/>
                <a:gd name="connsiteY11" fmla="*/ 1427147 h 3837061"/>
                <a:gd name="connsiteX12" fmla="*/ 1162228 w 2333002"/>
                <a:gd name="connsiteY12" fmla="*/ 1640792 h 3837061"/>
                <a:gd name="connsiteX13" fmla="*/ 1170773 w 2333002"/>
                <a:gd name="connsiteY13" fmla="*/ 1880074 h 3837061"/>
                <a:gd name="connsiteX14" fmla="*/ 1170773 w 2333002"/>
                <a:gd name="connsiteY14" fmla="*/ 2059536 h 3837061"/>
                <a:gd name="connsiteX15" fmla="*/ 1162228 w 2333002"/>
                <a:gd name="connsiteY15" fmla="*/ 2213360 h 3837061"/>
                <a:gd name="connsiteX16" fmla="*/ 1119499 w 2333002"/>
                <a:gd name="connsiteY16" fmla="*/ 2409914 h 3837061"/>
                <a:gd name="connsiteX17" fmla="*/ 1059678 w 2333002"/>
                <a:gd name="connsiteY17" fmla="*/ 2452643 h 3837061"/>
                <a:gd name="connsiteX18" fmla="*/ 1025495 w 2333002"/>
                <a:gd name="connsiteY18" fmla="*/ 2503917 h 3837061"/>
                <a:gd name="connsiteX19" fmla="*/ 931491 w 2333002"/>
                <a:gd name="connsiteY19" fmla="*/ 2657742 h 3837061"/>
                <a:gd name="connsiteX20" fmla="*/ 811850 w 2333002"/>
                <a:gd name="connsiteY20" fmla="*/ 2734654 h 3837061"/>
                <a:gd name="connsiteX21" fmla="*/ 760575 w 2333002"/>
                <a:gd name="connsiteY21" fmla="*/ 2845749 h 3837061"/>
                <a:gd name="connsiteX22" fmla="*/ 752030 w 2333002"/>
                <a:gd name="connsiteY22" fmla="*/ 2973936 h 3837061"/>
                <a:gd name="connsiteX23" fmla="*/ 769121 w 2333002"/>
                <a:gd name="connsiteY23" fmla="*/ 3119215 h 3837061"/>
                <a:gd name="connsiteX24" fmla="*/ 769121 w 2333002"/>
                <a:gd name="connsiteY24" fmla="*/ 3196127 h 3837061"/>
                <a:gd name="connsiteX25" fmla="*/ 760575 w 2333002"/>
                <a:gd name="connsiteY25" fmla="*/ 3298676 h 3837061"/>
                <a:gd name="connsiteX26" fmla="*/ 726392 w 2333002"/>
                <a:gd name="connsiteY26" fmla="*/ 3375588 h 3837061"/>
                <a:gd name="connsiteX27" fmla="*/ 683663 w 2333002"/>
                <a:gd name="connsiteY27" fmla="*/ 3392680 h 3837061"/>
                <a:gd name="connsiteX28" fmla="*/ 546930 w 2333002"/>
                <a:gd name="connsiteY28" fmla="*/ 3461046 h 3837061"/>
                <a:gd name="connsiteX29" fmla="*/ 521293 w 2333002"/>
                <a:gd name="connsiteY29" fmla="*/ 3614871 h 3837061"/>
                <a:gd name="connsiteX30" fmla="*/ 521293 w 2333002"/>
                <a:gd name="connsiteY30" fmla="*/ 3785787 h 3837061"/>
                <a:gd name="connsiteX31" fmla="*/ 794759 w 2333002"/>
                <a:gd name="connsiteY31" fmla="*/ 3734512 h 3837061"/>
                <a:gd name="connsiteX32" fmla="*/ 922945 w 2333002"/>
                <a:gd name="connsiteY32" fmla="*/ 3802878 h 3837061"/>
                <a:gd name="connsiteX33" fmla="*/ 1136590 w 2333002"/>
                <a:gd name="connsiteY33" fmla="*/ 3811424 h 3837061"/>
                <a:gd name="connsiteX34" fmla="*/ 1444239 w 2333002"/>
                <a:gd name="connsiteY34" fmla="*/ 3802878 h 3837061"/>
                <a:gd name="connsiteX35" fmla="*/ 1657884 w 2333002"/>
                <a:gd name="connsiteY35" fmla="*/ 3819970 h 3837061"/>
                <a:gd name="connsiteX36" fmla="*/ 1743342 w 2333002"/>
                <a:gd name="connsiteY36" fmla="*/ 3819970 h 3837061"/>
                <a:gd name="connsiteX37" fmla="*/ 1862983 w 2333002"/>
                <a:gd name="connsiteY37" fmla="*/ 3819970 h 3837061"/>
                <a:gd name="connsiteX38" fmla="*/ 2093719 w 2333002"/>
                <a:gd name="connsiteY38" fmla="*/ 3828516 h 3837061"/>
                <a:gd name="connsiteX39" fmla="*/ 2170631 w 2333002"/>
                <a:gd name="connsiteY39" fmla="*/ 3837061 h 3837061"/>
                <a:gd name="connsiteX40" fmla="*/ 2307364 w 2333002"/>
                <a:gd name="connsiteY40" fmla="*/ 3819970 h 3837061"/>
                <a:gd name="connsiteX41" fmla="*/ 2307364 w 2333002"/>
                <a:gd name="connsiteY41" fmla="*/ 3623417 h 3837061"/>
                <a:gd name="connsiteX42" fmla="*/ 2307364 w 2333002"/>
                <a:gd name="connsiteY42" fmla="*/ 3495230 h 3837061"/>
                <a:gd name="connsiteX43" fmla="*/ 2307364 w 2333002"/>
                <a:gd name="connsiteY43" fmla="*/ 3315768 h 3837061"/>
                <a:gd name="connsiteX44" fmla="*/ 2333002 w 2333002"/>
                <a:gd name="connsiteY44" fmla="*/ 3161944 h 3837061"/>
                <a:gd name="connsiteX45" fmla="*/ 2333002 w 2333002"/>
                <a:gd name="connsiteY45" fmla="*/ 2999574 h 3837061"/>
                <a:gd name="connsiteX46" fmla="*/ 2307364 w 2333002"/>
                <a:gd name="connsiteY46" fmla="*/ 2914116 h 3837061"/>
                <a:gd name="connsiteX47" fmla="*/ 2256089 w 2333002"/>
                <a:gd name="connsiteY47" fmla="*/ 2803020 h 3837061"/>
                <a:gd name="connsiteX48" fmla="*/ 2213360 w 2333002"/>
                <a:gd name="connsiteY48" fmla="*/ 2674833 h 3837061"/>
                <a:gd name="connsiteX49" fmla="*/ 2136448 w 2333002"/>
                <a:gd name="connsiteY49" fmla="*/ 2512463 h 3837061"/>
                <a:gd name="connsiteX50" fmla="*/ 2076628 w 2333002"/>
                <a:gd name="connsiteY50" fmla="*/ 2444097 h 3837061"/>
                <a:gd name="connsiteX51" fmla="*/ 2033899 w 2333002"/>
                <a:gd name="connsiteY51" fmla="*/ 2333002 h 3837061"/>
                <a:gd name="connsiteX52" fmla="*/ 1991170 w 2333002"/>
                <a:gd name="connsiteY52" fmla="*/ 2221906 h 3837061"/>
                <a:gd name="connsiteX53" fmla="*/ 1948441 w 2333002"/>
                <a:gd name="connsiteY53" fmla="*/ 2093719 h 3837061"/>
                <a:gd name="connsiteX54" fmla="*/ 1811708 w 2333002"/>
                <a:gd name="connsiteY54" fmla="*/ 1956987 h 3837061"/>
                <a:gd name="connsiteX55" fmla="*/ 1709159 w 2333002"/>
                <a:gd name="connsiteY55" fmla="*/ 1837346 h 3837061"/>
                <a:gd name="connsiteX56" fmla="*/ 1683521 w 2333002"/>
                <a:gd name="connsiteY56" fmla="*/ 1751888 h 3837061"/>
                <a:gd name="connsiteX57" fmla="*/ 1529697 w 2333002"/>
                <a:gd name="connsiteY57" fmla="*/ 1427147 h 3837061"/>
                <a:gd name="connsiteX58" fmla="*/ 1452785 w 2333002"/>
                <a:gd name="connsiteY58" fmla="*/ 1290415 h 3837061"/>
                <a:gd name="connsiteX59" fmla="*/ 1350235 w 2333002"/>
                <a:gd name="connsiteY59" fmla="*/ 1119499 h 3837061"/>
                <a:gd name="connsiteX60" fmla="*/ 1256231 w 2333002"/>
                <a:gd name="connsiteY60" fmla="*/ 1025495 h 3837061"/>
                <a:gd name="connsiteX61" fmla="*/ 1196411 w 2333002"/>
                <a:gd name="connsiteY61" fmla="*/ 931491 h 3837061"/>
                <a:gd name="connsiteX62" fmla="*/ 1102407 w 2333002"/>
                <a:gd name="connsiteY62" fmla="*/ 914400 h 3837061"/>
                <a:gd name="connsiteX63" fmla="*/ 974220 w 2333002"/>
                <a:gd name="connsiteY63" fmla="*/ 897308 h 3837061"/>
                <a:gd name="connsiteX64" fmla="*/ 982766 w 2333002"/>
                <a:gd name="connsiteY64" fmla="*/ 828942 h 3837061"/>
                <a:gd name="connsiteX65" fmla="*/ 999858 w 2333002"/>
                <a:gd name="connsiteY65" fmla="*/ 709301 h 3837061"/>
                <a:gd name="connsiteX66" fmla="*/ 905854 w 2333002"/>
                <a:gd name="connsiteY66" fmla="*/ 632388 h 3837061"/>
                <a:gd name="connsiteX67" fmla="*/ 820396 w 2333002"/>
                <a:gd name="connsiteY67" fmla="*/ 649480 h 3837061"/>
                <a:gd name="connsiteX68" fmla="*/ 786213 w 2333002"/>
                <a:gd name="connsiteY68" fmla="*/ 529839 h 3837061"/>
                <a:gd name="connsiteX69" fmla="*/ 786213 w 2333002"/>
                <a:gd name="connsiteY69" fmla="*/ 435835 h 3837061"/>
                <a:gd name="connsiteX70" fmla="*/ 675117 w 2333002"/>
                <a:gd name="connsiteY70" fmla="*/ 376015 h 3837061"/>
                <a:gd name="connsiteX71" fmla="*/ 615297 w 2333002"/>
                <a:gd name="connsiteY71" fmla="*/ 247828 h 3837061"/>
                <a:gd name="connsiteX72" fmla="*/ 504202 w 2333002"/>
                <a:gd name="connsiteY72" fmla="*/ 205099 h 3837061"/>
                <a:gd name="connsiteX73" fmla="*/ 478564 w 2333002"/>
                <a:gd name="connsiteY73" fmla="*/ 111095 h 3837061"/>
                <a:gd name="connsiteX74" fmla="*/ 487110 w 2333002"/>
                <a:gd name="connsiteY74" fmla="*/ 51274 h 3837061"/>
                <a:gd name="connsiteX75" fmla="*/ 478564 w 2333002"/>
                <a:gd name="connsiteY75" fmla="*/ 0 h 3837061"/>
                <a:gd name="connsiteX76" fmla="*/ 0 w 2333002"/>
                <a:gd name="connsiteY76" fmla="*/ 34183 h 3837061"/>
                <a:gd name="connsiteX0" fmla="*/ 0 w 2486825"/>
                <a:gd name="connsiteY0" fmla="*/ 34183 h 3837061"/>
                <a:gd name="connsiteX1" fmla="*/ 76912 w 2486825"/>
                <a:gd name="connsiteY1" fmla="*/ 153824 h 3837061"/>
                <a:gd name="connsiteX2" fmla="*/ 205099 w 2486825"/>
                <a:gd name="connsiteY2" fmla="*/ 239282 h 3837061"/>
                <a:gd name="connsiteX3" fmla="*/ 401652 w 2486825"/>
                <a:gd name="connsiteY3" fmla="*/ 316194 h 3837061"/>
                <a:gd name="connsiteX4" fmla="*/ 504202 w 2486825"/>
                <a:gd name="connsiteY4" fmla="*/ 393106 h 3837061"/>
                <a:gd name="connsiteX5" fmla="*/ 521293 w 2486825"/>
                <a:gd name="connsiteY5" fmla="*/ 623843 h 3837061"/>
                <a:gd name="connsiteX6" fmla="*/ 538385 w 2486825"/>
                <a:gd name="connsiteY6" fmla="*/ 777667 h 3837061"/>
                <a:gd name="connsiteX7" fmla="*/ 709301 w 2486825"/>
                <a:gd name="connsiteY7" fmla="*/ 897308 h 3837061"/>
                <a:gd name="connsiteX8" fmla="*/ 837488 w 2486825"/>
                <a:gd name="connsiteY8" fmla="*/ 1016949 h 3837061"/>
                <a:gd name="connsiteX9" fmla="*/ 957129 w 2486825"/>
                <a:gd name="connsiteY9" fmla="*/ 1128045 h 3837061"/>
                <a:gd name="connsiteX10" fmla="*/ 1042587 w 2486825"/>
                <a:gd name="connsiteY10" fmla="*/ 1179319 h 3837061"/>
                <a:gd name="connsiteX11" fmla="*/ 1110953 w 2486825"/>
                <a:gd name="connsiteY11" fmla="*/ 1427147 h 3837061"/>
                <a:gd name="connsiteX12" fmla="*/ 1162228 w 2486825"/>
                <a:gd name="connsiteY12" fmla="*/ 1640792 h 3837061"/>
                <a:gd name="connsiteX13" fmla="*/ 1170773 w 2486825"/>
                <a:gd name="connsiteY13" fmla="*/ 1880074 h 3837061"/>
                <a:gd name="connsiteX14" fmla="*/ 1170773 w 2486825"/>
                <a:gd name="connsiteY14" fmla="*/ 2059536 h 3837061"/>
                <a:gd name="connsiteX15" fmla="*/ 1162228 w 2486825"/>
                <a:gd name="connsiteY15" fmla="*/ 2213360 h 3837061"/>
                <a:gd name="connsiteX16" fmla="*/ 1119499 w 2486825"/>
                <a:gd name="connsiteY16" fmla="*/ 2409914 h 3837061"/>
                <a:gd name="connsiteX17" fmla="*/ 1059678 w 2486825"/>
                <a:gd name="connsiteY17" fmla="*/ 2452643 h 3837061"/>
                <a:gd name="connsiteX18" fmla="*/ 1025495 w 2486825"/>
                <a:gd name="connsiteY18" fmla="*/ 2503917 h 3837061"/>
                <a:gd name="connsiteX19" fmla="*/ 931491 w 2486825"/>
                <a:gd name="connsiteY19" fmla="*/ 2657742 h 3837061"/>
                <a:gd name="connsiteX20" fmla="*/ 811850 w 2486825"/>
                <a:gd name="connsiteY20" fmla="*/ 2734654 h 3837061"/>
                <a:gd name="connsiteX21" fmla="*/ 760575 w 2486825"/>
                <a:gd name="connsiteY21" fmla="*/ 2845749 h 3837061"/>
                <a:gd name="connsiteX22" fmla="*/ 752030 w 2486825"/>
                <a:gd name="connsiteY22" fmla="*/ 2973936 h 3837061"/>
                <a:gd name="connsiteX23" fmla="*/ 769121 w 2486825"/>
                <a:gd name="connsiteY23" fmla="*/ 3119215 h 3837061"/>
                <a:gd name="connsiteX24" fmla="*/ 769121 w 2486825"/>
                <a:gd name="connsiteY24" fmla="*/ 3196127 h 3837061"/>
                <a:gd name="connsiteX25" fmla="*/ 760575 w 2486825"/>
                <a:gd name="connsiteY25" fmla="*/ 3298676 h 3837061"/>
                <a:gd name="connsiteX26" fmla="*/ 726392 w 2486825"/>
                <a:gd name="connsiteY26" fmla="*/ 3375588 h 3837061"/>
                <a:gd name="connsiteX27" fmla="*/ 683663 w 2486825"/>
                <a:gd name="connsiteY27" fmla="*/ 3392680 h 3837061"/>
                <a:gd name="connsiteX28" fmla="*/ 546930 w 2486825"/>
                <a:gd name="connsiteY28" fmla="*/ 3461046 h 3837061"/>
                <a:gd name="connsiteX29" fmla="*/ 521293 w 2486825"/>
                <a:gd name="connsiteY29" fmla="*/ 3614871 h 3837061"/>
                <a:gd name="connsiteX30" fmla="*/ 521293 w 2486825"/>
                <a:gd name="connsiteY30" fmla="*/ 3785787 h 3837061"/>
                <a:gd name="connsiteX31" fmla="*/ 794759 w 2486825"/>
                <a:gd name="connsiteY31" fmla="*/ 3734512 h 3837061"/>
                <a:gd name="connsiteX32" fmla="*/ 922945 w 2486825"/>
                <a:gd name="connsiteY32" fmla="*/ 3802878 h 3837061"/>
                <a:gd name="connsiteX33" fmla="*/ 1136590 w 2486825"/>
                <a:gd name="connsiteY33" fmla="*/ 3811424 h 3837061"/>
                <a:gd name="connsiteX34" fmla="*/ 1444239 w 2486825"/>
                <a:gd name="connsiteY34" fmla="*/ 3802878 h 3837061"/>
                <a:gd name="connsiteX35" fmla="*/ 1657884 w 2486825"/>
                <a:gd name="connsiteY35" fmla="*/ 3819970 h 3837061"/>
                <a:gd name="connsiteX36" fmla="*/ 1743342 w 2486825"/>
                <a:gd name="connsiteY36" fmla="*/ 3819970 h 3837061"/>
                <a:gd name="connsiteX37" fmla="*/ 1862983 w 2486825"/>
                <a:gd name="connsiteY37" fmla="*/ 3819970 h 3837061"/>
                <a:gd name="connsiteX38" fmla="*/ 2093719 w 2486825"/>
                <a:gd name="connsiteY38" fmla="*/ 3828516 h 3837061"/>
                <a:gd name="connsiteX39" fmla="*/ 2170631 w 2486825"/>
                <a:gd name="connsiteY39" fmla="*/ 3837061 h 3837061"/>
                <a:gd name="connsiteX40" fmla="*/ 2307364 w 2486825"/>
                <a:gd name="connsiteY40" fmla="*/ 3819970 h 3837061"/>
                <a:gd name="connsiteX41" fmla="*/ 2486825 w 2486825"/>
                <a:gd name="connsiteY41" fmla="*/ 3700329 h 3837061"/>
                <a:gd name="connsiteX42" fmla="*/ 2307364 w 2486825"/>
                <a:gd name="connsiteY42" fmla="*/ 3495230 h 3837061"/>
                <a:gd name="connsiteX43" fmla="*/ 2307364 w 2486825"/>
                <a:gd name="connsiteY43" fmla="*/ 3315768 h 3837061"/>
                <a:gd name="connsiteX44" fmla="*/ 2333002 w 2486825"/>
                <a:gd name="connsiteY44" fmla="*/ 3161944 h 3837061"/>
                <a:gd name="connsiteX45" fmla="*/ 2333002 w 2486825"/>
                <a:gd name="connsiteY45" fmla="*/ 2999574 h 3837061"/>
                <a:gd name="connsiteX46" fmla="*/ 2307364 w 2486825"/>
                <a:gd name="connsiteY46" fmla="*/ 2914116 h 3837061"/>
                <a:gd name="connsiteX47" fmla="*/ 2256089 w 2486825"/>
                <a:gd name="connsiteY47" fmla="*/ 2803020 h 3837061"/>
                <a:gd name="connsiteX48" fmla="*/ 2213360 w 2486825"/>
                <a:gd name="connsiteY48" fmla="*/ 2674833 h 3837061"/>
                <a:gd name="connsiteX49" fmla="*/ 2136448 w 2486825"/>
                <a:gd name="connsiteY49" fmla="*/ 2512463 h 3837061"/>
                <a:gd name="connsiteX50" fmla="*/ 2076628 w 2486825"/>
                <a:gd name="connsiteY50" fmla="*/ 2444097 h 3837061"/>
                <a:gd name="connsiteX51" fmla="*/ 2033899 w 2486825"/>
                <a:gd name="connsiteY51" fmla="*/ 2333002 h 3837061"/>
                <a:gd name="connsiteX52" fmla="*/ 1991170 w 2486825"/>
                <a:gd name="connsiteY52" fmla="*/ 2221906 h 3837061"/>
                <a:gd name="connsiteX53" fmla="*/ 1948441 w 2486825"/>
                <a:gd name="connsiteY53" fmla="*/ 2093719 h 3837061"/>
                <a:gd name="connsiteX54" fmla="*/ 1811708 w 2486825"/>
                <a:gd name="connsiteY54" fmla="*/ 1956987 h 3837061"/>
                <a:gd name="connsiteX55" fmla="*/ 1709159 w 2486825"/>
                <a:gd name="connsiteY55" fmla="*/ 1837346 h 3837061"/>
                <a:gd name="connsiteX56" fmla="*/ 1683521 w 2486825"/>
                <a:gd name="connsiteY56" fmla="*/ 1751888 h 3837061"/>
                <a:gd name="connsiteX57" fmla="*/ 1529697 w 2486825"/>
                <a:gd name="connsiteY57" fmla="*/ 1427147 h 3837061"/>
                <a:gd name="connsiteX58" fmla="*/ 1452785 w 2486825"/>
                <a:gd name="connsiteY58" fmla="*/ 1290415 h 3837061"/>
                <a:gd name="connsiteX59" fmla="*/ 1350235 w 2486825"/>
                <a:gd name="connsiteY59" fmla="*/ 1119499 h 3837061"/>
                <a:gd name="connsiteX60" fmla="*/ 1256231 w 2486825"/>
                <a:gd name="connsiteY60" fmla="*/ 1025495 h 3837061"/>
                <a:gd name="connsiteX61" fmla="*/ 1196411 w 2486825"/>
                <a:gd name="connsiteY61" fmla="*/ 931491 h 3837061"/>
                <a:gd name="connsiteX62" fmla="*/ 1102407 w 2486825"/>
                <a:gd name="connsiteY62" fmla="*/ 914400 h 3837061"/>
                <a:gd name="connsiteX63" fmla="*/ 974220 w 2486825"/>
                <a:gd name="connsiteY63" fmla="*/ 897308 h 3837061"/>
                <a:gd name="connsiteX64" fmla="*/ 982766 w 2486825"/>
                <a:gd name="connsiteY64" fmla="*/ 828942 h 3837061"/>
                <a:gd name="connsiteX65" fmla="*/ 999858 w 2486825"/>
                <a:gd name="connsiteY65" fmla="*/ 709301 h 3837061"/>
                <a:gd name="connsiteX66" fmla="*/ 905854 w 2486825"/>
                <a:gd name="connsiteY66" fmla="*/ 632388 h 3837061"/>
                <a:gd name="connsiteX67" fmla="*/ 820396 w 2486825"/>
                <a:gd name="connsiteY67" fmla="*/ 649480 h 3837061"/>
                <a:gd name="connsiteX68" fmla="*/ 786213 w 2486825"/>
                <a:gd name="connsiteY68" fmla="*/ 529839 h 3837061"/>
                <a:gd name="connsiteX69" fmla="*/ 786213 w 2486825"/>
                <a:gd name="connsiteY69" fmla="*/ 435835 h 3837061"/>
                <a:gd name="connsiteX70" fmla="*/ 675117 w 2486825"/>
                <a:gd name="connsiteY70" fmla="*/ 376015 h 3837061"/>
                <a:gd name="connsiteX71" fmla="*/ 615297 w 2486825"/>
                <a:gd name="connsiteY71" fmla="*/ 247828 h 3837061"/>
                <a:gd name="connsiteX72" fmla="*/ 504202 w 2486825"/>
                <a:gd name="connsiteY72" fmla="*/ 205099 h 3837061"/>
                <a:gd name="connsiteX73" fmla="*/ 478564 w 2486825"/>
                <a:gd name="connsiteY73" fmla="*/ 111095 h 3837061"/>
                <a:gd name="connsiteX74" fmla="*/ 487110 w 2486825"/>
                <a:gd name="connsiteY74" fmla="*/ 51274 h 3837061"/>
                <a:gd name="connsiteX75" fmla="*/ 478564 w 2486825"/>
                <a:gd name="connsiteY75" fmla="*/ 0 h 3837061"/>
                <a:gd name="connsiteX76" fmla="*/ 0 w 2486825"/>
                <a:gd name="connsiteY76" fmla="*/ 34183 h 3837061"/>
                <a:gd name="connsiteX0" fmla="*/ 0 w 2489048"/>
                <a:gd name="connsiteY0" fmla="*/ 34183 h 3837061"/>
                <a:gd name="connsiteX1" fmla="*/ 76912 w 2489048"/>
                <a:gd name="connsiteY1" fmla="*/ 153824 h 3837061"/>
                <a:gd name="connsiteX2" fmla="*/ 205099 w 2489048"/>
                <a:gd name="connsiteY2" fmla="*/ 239282 h 3837061"/>
                <a:gd name="connsiteX3" fmla="*/ 401652 w 2489048"/>
                <a:gd name="connsiteY3" fmla="*/ 316194 h 3837061"/>
                <a:gd name="connsiteX4" fmla="*/ 504202 w 2489048"/>
                <a:gd name="connsiteY4" fmla="*/ 393106 h 3837061"/>
                <a:gd name="connsiteX5" fmla="*/ 521293 w 2489048"/>
                <a:gd name="connsiteY5" fmla="*/ 623843 h 3837061"/>
                <a:gd name="connsiteX6" fmla="*/ 538385 w 2489048"/>
                <a:gd name="connsiteY6" fmla="*/ 777667 h 3837061"/>
                <a:gd name="connsiteX7" fmla="*/ 709301 w 2489048"/>
                <a:gd name="connsiteY7" fmla="*/ 897308 h 3837061"/>
                <a:gd name="connsiteX8" fmla="*/ 837488 w 2489048"/>
                <a:gd name="connsiteY8" fmla="*/ 1016949 h 3837061"/>
                <a:gd name="connsiteX9" fmla="*/ 957129 w 2489048"/>
                <a:gd name="connsiteY9" fmla="*/ 1128045 h 3837061"/>
                <a:gd name="connsiteX10" fmla="*/ 1042587 w 2489048"/>
                <a:gd name="connsiteY10" fmla="*/ 1179319 h 3837061"/>
                <a:gd name="connsiteX11" fmla="*/ 1110953 w 2489048"/>
                <a:gd name="connsiteY11" fmla="*/ 1427147 h 3837061"/>
                <a:gd name="connsiteX12" fmla="*/ 1162228 w 2489048"/>
                <a:gd name="connsiteY12" fmla="*/ 1640792 h 3837061"/>
                <a:gd name="connsiteX13" fmla="*/ 1170773 w 2489048"/>
                <a:gd name="connsiteY13" fmla="*/ 1880074 h 3837061"/>
                <a:gd name="connsiteX14" fmla="*/ 1170773 w 2489048"/>
                <a:gd name="connsiteY14" fmla="*/ 2059536 h 3837061"/>
                <a:gd name="connsiteX15" fmla="*/ 1162228 w 2489048"/>
                <a:gd name="connsiteY15" fmla="*/ 2213360 h 3837061"/>
                <a:gd name="connsiteX16" fmla="*/ 1119499 w 2489048"/>
                <a:gd name="connsiteY16" fmla="*/ 2409914 h 3837061"/>
                <a:gd name="connsiteX17" fmla="*/ 1059678 w 2489048"/>
                <a:gd name="connsiteY17" fmla="*/ 2452643 h 3837061"/>
                <a:gd name="connsiteX18" fmla="*/ 1025495 w 2489048"/>
                <a:gd name="connsiteY18" fmla="*/ 2503917 h 3837061"/>
                <a:gd name="connsiteX19" fmla="*/ 931491 w 2489048"/>
                <a:gd name="connsiteY19" fmla="*/ 2657742 h 3837061"/>
                <a:gd name="connsiteX20" fmla="*/ 811850 w 2489048"/>
                <a:gd name="connsiteY20" fmla="*/ 2734654 h 3837061"/>
                <a:gd name="connsiteX21" fmla="*/ 760575 w 2489048"/>
                <a:gd name="connsiteY21" fmla="*/ 2845749 h 3837061"/>
                <a:gd name="connsiteX22" fmla="*/ 752030 w 2489048"/>
                <a:gd name="connsiteY22" fmla="*/ 2973936 h 3837061"/>
                <a:gd name="connsiteX23" fmla="*/ 769121 w 2489048"/>
                <a:gd name="connsiteY23" fmla="*/ 3119215 h 3837061"/>
                <a:gd name="connsiteX24" fmla="*/ 769121 w 2489048"/>
                <a:gd name="connsiteY24" fmla="*/ 3196127 h 3837061"/>
                <a:gd name="connsiteX25" fmla="*/ 760575 w 2489048"/>
                <a:gd name="connsiteY25" fmla="*/ 3298676 h 3837061"/>
                <a:gd name="connsiteX26" fmla="*/ 726392 w 2489048"/>
                <a:gd name="connsiteY26" fmla="*/ 3375588 h 3837061"/>
                <a:gd name="connsiteX27" fmla="*/ 683663 w 2489048"/>
                <a:gd name="connsiteY27" fmla="*/ 3392680 h 3837061"/>
                <a:gd name="connsiteX28" fmla="*/ 546930 w 2489048"/>
                <a:gd name="connsiteY28" fmla="*/ 3461046 h 3837061"/>
                <a:gd name="connsiteX29" fmla="*/ 521293 w 2489048"/>
                <a:gd name="connsiteY29" fmla="*/ 3614871 h 3837061"/>
                <a:gd name="connsiteX30" fmla="*/ 521293 w 2489048"/>
                <a:gd name="connsiteY30" fmla="*/ 3785787 h 3837061"/>
                <a:gd name="connsiteX31" fmla="*/ 794759 w 2489048"/>
                <a:gd name="connsiteY31" fmla="*/ 3734512 h 3837061"/>
                <a:gd name="connsiteX32" fmla="*/ 922945 w 2489048"/>
                <a:gd name="connsiteY32" fmla="*/ 3802878 h 3837061"/>
                <a:gd name="connsiteX33" fmla="*/ 1136590 w 2489048"/>
                <a:gd name="connsiteY33" fmla="*/ 3811424 h 3837061"/>
                <a:gd name="connsiteX34" fmla="*/ 1444239 w 2489048"/>
                <a:gd name="connsiteY34" fmla="*/ 3802878 h 3837061"/>
                <a:gd name="connsiteX35" fmla="*/ 1657884 w 2489048"/>
                <a:gd name="connsiteY35" fmla="*/ 3819970 h 3837061"/>
                <a:gd name="connsiteX36" fmla="*/ 1743342 w 2489048"/>
                <a:gd name="connsiteY36" fmla="*/ 3819970 h 3837061"/>
                <a:gd name="connsiteX37" fmla="*/ 1862983 w 2489048"/>
                <a:gd name="connsiteY37" fmla="*/ 3819970 h 3837061"/>
                <a:gd name="connsiteX38" fmla="*/ 2093719 w 2489048"/>
                <a:gd name="connsiteY38" fmla="*/ 3828516 h 3837061"/>
                <a:gd name="connsiteX39" fmla="*/ 2170631 w 2489048"/>
                <a:gd name="connsiteY39" fmla="*/ 3837061 h 3837061"/>
                <a:gd name="connsiteX40" fmla="*/ 2307364 w 2489048"/>
                <a:gd name="connsiteY40" fmla="*/ 3819970 h 3837061"/>
                <a:gd name="connsiteX41" fmla="*/ 2486825 w 2489048"/>
                <a:gd name="connsiteY41" fmla="*/ 3700329 h 3837061"/>
                <a:gd name="connsiteX42" fmla="*/ 2401368 w 2489048"/>
                <a:gd name="connsiteY42" fmla="*/ 3520867 h 3837061"/>
                <a:gd name="connsiteX43" fmla="*/ 2307364 w 2489048"/>
                <a:gd name="connsiteY43" fmla="*/ 3315768 h 3837061"/>
                <a:gd name="connsiteX44" fmla="*/ 2333002 w 2489048"/>
                <a:gd name="connsiteY44" fmla="*/ 3161944 h 3837061"/>
                <a:gd name="connsiteX45" fmla="*/ 2333002 w 2489048"/>
                <a:gd name="connsiteY45" fmla="*/ 2999574 h 3837061"/>
                <a:gd name="connsiteX46" fmla="*/ 2307364 w 2489048"/>
                <a:gd name="connsiteY46" fmla="*/ 2914116 h 3837061"/>
                <a:gd name="connsiteX47" fmla="*/ 2256089 w 2489048"/>
                <a:gd name="connsiteY47" fmla="*/ 2803020 h 3837061"/>
                <a:gd name="connsiteX48" fmla="*/ 2213360 w 2489048"/>
                <a:gd name="connsiteY48" fmla="*/ 2674833 h 3837061"/>
                <a:gd name="connsiteX49" fmla="*/ 2136448 w 2489048"/>
                <a:gd name="connsiteY49" fmla="*/ 2512463 h 3837061"/>
                <a:gd name="connsiteX50" fmla="*/ 2076628 w 2489048"/>
                <a:gd name="connsiteY50" fmla="*/ 2444097 h 3837061"/>
                <a:gd name="connsiteX51" fmla="*/ 2033899 w 2489048"/>
                <a:gd name="connsiteY51" fmla="*/ 2333002 h 3837061"/>
                <a:gd name="connsiteX52" fmla="*/ 1991170 w 2489048"/>
                <a:gd name="connsiteY52" fmla="*/ 2221906 h 3837061"/>
                <a:gd name="connsiteX53" fmla="*/ 1948441 w 2489048"/>
                <a:gd name="connsiteY53" fmla="*/ 2093719 h 3837061"/>
                <a:gd name="connsiteX54" fmla="*/ 1811708 w 2489048"/>
                <a:gd name="connsiteY54" fmla="*/ 1956987 h 3837061"/>
                <a:gd name="connsiteX55" fmla="*/ 1709159 w 2489048"/>
                <a:gd name="connsiteY55" fmla="*/ 1837346 h 3837061"/>
                <a:gd name="connsiteX56" fmla="*/ 1683521 w 2489048"/>
                <a:gd name="connsiteY56" fmla="*/ 1751888 h 3837061"/>
                <a:gd name="connsiteX57" fmla="*/ 1529697 w 2489048"/>
                <a:gd name="connsiteY57" fmla="*/ 1427147 h 3837061"/>
                <a:gd name="connsiteX58" fmla="*/ 1452785 w 2489048"/>
                <a:gd name="connsiteY58" fmla="*/ 1290415 h 3837061"/>
                <a:gd name="connsiteX59" fmla="*/ 1350235 w 2489048"/>
                <a:gd name="connsiteY59" fmla="*/ 1119499 h 3837061"/>
                <a:gd name="connsiteX60" fmla="*/ 1256231 w 2489048"/>
                <a:gd name="connsiteY60" fmla="*/ 1025495 h 3837061"/>
                <a:gd name="connsiteX61" fmla="*/ 1196411 w 2489048"/>
                <a:gd name="connsiteY61" fmla="*/ 931491 h 3837061"/>
                <a:gd name="connsiteX62" fmla="*/ 1102407 w 2489048"/>
                <a:gd name="connsiteY62" fmla="*/ 914400 h 3837061"/>
                <a:gd name="connsiteX63" fmla="*/ 974220 w 2489048"/>
                <a:gd name="connsiteY63" fmla="*/ 897308 h 3837061"/>
                <a:gd name="connsiteX64" fmla="*/ 982766 w 2489048"/>
                <a:gd name="connsiteY64" fmla="*/ 828942 h 3837061"/>
                <a:gd name="connsiteX65" fmla="*/ 999858 w 2489048"/>
                <a:gd name="connsiteY65" fmla="*/ 709301 h 3837061"/>
                <a:gd name="connsiteX66" fmla="*/ 905854 w 2489048"/>
                <a:gd name="connsiteY66" fmla="*/ 632388 h 3837061"/>
                <a:gd name="connsiteX67" fmla="*/ 820396 w 2489048"/>
                <a:gd name="connsiteY67" fmla="*/ 649480 h 3837061"/>
                <a:gd name="connsiteX68" fmla="*/ 786213 w 2489048"/>
                <a:gd name="connsiteY68" fmla="*/ 529839 h 3837061"/>
                <a:gd name="connsiteX69" fmla="*/ 786213 w 2489048"/>
                <a:gd name="connsiteY69" fmla="*/ 435835 h 3837061"/>
                <a:gd name="connsiteX70" fmla="*/ 675117 w 2489048"/>
                <a:gd name="connsiteY70" fmla="*/ 376015 h 3837061"/>
                <a:gd name="connsiteX71" fmla="*/ 615297 w 2489048"/>
                <a:gd name="connsiteY71" fmla="*/ 247828 h 3837061"/>
                <a:gd name="connsiteX72" fmla="*/ 504202 w 2489048"/>
                <a:gd name="connsiteY72" fmla="*/ 205099 h 3837061"/>
                <a:gd name="connsiteX73" fmla="*/ 478564 w 2489048"/>
                <a:gd name="connsiteY73" fmla="*/ 111095 h 3837061"/>
                <a:gd name="connsiteX74" fmla="*/ 487110 w 2489048"/>
                <a:gd name="connsiteY74" fmla="*/ 51274 h 3837061"/>
                <a:gd name="connsiteX75" fmla="*/ 478564 w 2489048"/>
                <a:gd name="connsiteY75" fmla="*/ 0 h 3837061"/>
                <a:gd name="connsiteX76" fmla="*/ 0 w 2489048"/>
                <a:gd name="connsiteY76"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94759 w 2562292"/>
                <a:gd name="connsiteY31" fmla="*/ 3734512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914400 w 2562292"/>
                <a:gd name="connsiteY20" fmla="*/ 2879932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13360 w 2562292"/>
                <a:gd name="connsiteY50" fmla="*/ 2888478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1999716 w 2562292"/>
                <a:gd name="connsiteY55" fmla="*/ 2401368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811708 w 2562292"/>
                <a:gd name="connsiteY59" fmla="*/ 1956987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649338 w 2562292"/>
                <a:gd name="connsiteY60" fmla="*/ 1854437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175234 w 2562292"/>
                <a:gd name="connsiteY17" fmla="*/ 2502885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04835 w 2562292"/>
                <a:gd name="connsiteY22" fmla="*/ 2869884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7813 w 2562292"/>
                <a:gd name="connsiteY4" fmla="*/ 510672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166582 w 2728874"/>
                <a:gd name="connsiteY0" fmla="*/ 34183 h 3837061"/>
                <a:gd name="connsiteX1" fmla="*/ 243494 w 2728874"/>
                <a:gd name="connsiteY1" fmla="*/ 153824 h 3837061"/>
                <a:gd name="connsiteX2" fmla="*/ 371681 w 2728874"/>
                <a:gd name="connsiteY2" fmla="*/ 239282 h 3837061"/>
                <a:gd name="connsiteX3" fmla="*/ 0 w 2728874"/>
                <a:gd name="connsiteY3" fmla="*/ 479480 h 3837061"/>
                <a:gd name="connsiteX4" fmla="*/ 174395 w 2728874"/>
                <a:gd name="connsiteY4" fmla="*/ 510672 h 3837061"/>
                <a:gd name="connsiteX5" fmla="*/ 295990 w 2728874"/>
                <a:gd name="connsiteY5" fmla="*/ 584654 h 3837061"/>
                <a:gd name="connsiteX6" fmla="*/ 352270 w 2728874"/>
                <a:gd name="connsiteY6" fmla="*/ 718884 h 3837061"/>
                <a:gd name="connsiteX7" fmla="*/ 425215 w 2728874"/>
                <a:gd name="connsiteY7" fmla="*/ 825462 h 3837061"/>
                <a:gd name="connsiteX8" fmla="*/ 455919 w 2728874"/>
                <a:gd name="connsiteY8" fmla="*/ 931613 h 3837061"/>
                <a:gd name="connsiteX9" fmla="*/ 506704 w 2728874"/>
                <a:gd name="connsiteY9" fmla="*/ 983925 h 3837061"/>
                <a:gd name="connsiteX10" fmla="*/ 619265 w 2728874"/>
                <a:gd name="connsiteY10" fmla="*/ 1055832 h 3837061"/>
                <a:gd name="connsiteX11" fmla="*/ 798177 w 2728874"/>
                <a:gd name="connsiteY11" fmla="*/ 1163936 h 3837061"/>
                <a:gd name="connsiteX12" fmla="*/ 830346 w 2728874"/>
                <a:gd name="connsiteY12" fmla="*/ 1283638 h 3837061"/>
                <a:gd name="connsiteX13" fmla="*/ 834435 w 2728874"/>
                <a:gd name="connsiteY13" fmla="*/ 1429405 h 3837061"/>
                <a:gd name="connsiteX14" fmla="*/ 762589 w 2728874"/>
                <a:gd name="connsiteY14" fmla="*/ 1563147 h 3837061"/>
                <a:gd name="connsiteX15" fmla="*/ 719447 w 2728874"/>
                <a:gd name="connsiteY15" fmla="*/ 1725555 h 3837061"/>
                <a:gd name="connsiteX16" fmla="*/ 704282 w 2728874"/>
                <a:gd name="connsiteY16" fmla="*/ 1906994 h 3837061"/>
                <a:gd name="connsiteX17" fmla="*/ 761021 w 2728874"/>
                <a:gd name="connsiteY17" fmla="*/ 2064365 h 3837061"/>
                <a:gd name="connsiteX18" fmla="*/ 740925 w 2728874"/>
                <a:gd name="connsiteY18" fmla="*/ 2189377 h 3837061"/>
                <a:gd name="connsiteX19" fmla="*/ 749528 w 2728874"/>
                <a:gd name="connsiteY19" fmla="*/ 2321098 h 3837061"/>
                <a:gd name="connsiteX20" fmla="*/ 865515 w 2728874"/>
                <a:gd name="connsiteY20" fmla="*/ 2439204 h 3837061"/>
                <a:gd name="connsiteX21" fmla="*/ 1002876 w 2728874"/>
                <a:gd name="connsiteY21" fmla="*/ 2600018 h 3837061"/>
                <a:gd name="connsiteX22" fmla="*/ 1059456 w 2728874"/>
                <a:gd name="connsiteY22" fmla="*/ 2692387 h 3837061"/>
                <a:gd name="connsiteX23" fmla="*/ 1106103 w 2728874"/>
                <a:gd name="connsiteY23" fmla="*/ 2869884 h 3837061"/>
                <a:gd name="connsiteX24" fmla="*/ 1055344 w 2728874"/>
                <a:gd name="connsiteY24" fmla="*/ 2922661 h 3837061"/>
                <a:gd name="connsiteX25" fmla="*/ 1013336 w 2728874"/>
                <a:gd name="connsiteY25" fmla="*/ 3016667 h 3837061"/>
                <a:gd name="connsiteX26" fmla="*/ 967397 w 2728874"/>
                <a:gd name="connsiteY26" fmla="*/ 3101137 h 3837061"/>
                <a:gd name="connsiteX27" fmla="*/ 935703 w 2728874"/>
                <a:gd name="connsiteY27" fmla="*/ 3119215 h 3837061"/>
                <a:gd name="connsiteX28" fmla="*/ 935703 w 2728874"/>
                <a:gd name="connsiteY28" fmla="*/ 3196127 h 3837061"/>
                <a:gd name="connsiteX29" fmla="*/ 927157 w 2728874"/>
                <a:gd name="connsiteY29" fmla="*/ 3298676 h 3837061"/>
                <a:gd name="connsiteX30" fmla="*/ 892974 w 2728874"/>
                <a:gd name="connsiteY30" fmla="*/ 3375588 h 3837061"/>
                <a:gd name="connsiteX31" fmla="*/ 850245 w 2728874"/>
                <a:gd name="connsiteY31" fmla="*/ 3392680 h 3837061"/>
                <a:gd name="connsiteX32" fmla="*/ 713512 w 2728874"/>
                <a:gd name="connsiteY32" fmla="*/ 3461046 h 3837061"/>
                <a:gd name="connsiteX33" fmla="*/ 687875 w 2728874"/>
                <a:gd name="connsiteY33" fmla="*/ 3614871 h 3837061"/>
                <a:gd name="connsiteX34" fmla="*/ 687875 w 2728874"/>
                <a:gd name="connsiteY34" fmla="*/ 3785787 h 3837061"/>
                <a:gd name="connsiteX35" fmla="*/ 935703 w 2728874"/>
                <a:gd name="connsiteY35" fmla="*/ 3828516 h 3837061"/>
                <a:gd name="connsiteX36" fmla="*/ 1089527 w 2728874"/>
                <a:gd name="connsiteY36" fmla="*/ 3802878 h 3837061"/>
                <a:gd name="connsiteX37" fmla="*/ 1303172 w 2728874"/>
                <a:gd name="connsiteY37" fmla="*/ 3811424 h 3837061"/>
                <a:gd name="connsiteX38" fmla="*/ 1610821 w 2728874"/>
                <a:gd name="connsiteY38" fmla="*/ 3802878 h 3837061"/>
                <a:gd name="connsiteX39" fmla="*/ 1824466 w 2728874"/>
                <a:gd name="connsiteY39" fmla="*/ 3819970 h 3837061"/>
                <a:gd name="connsiteX40" fmla="*/ 1909924 w 2728874"/>
                <a:gd name="connsiteY40" fmla="*/ 3819970 h 3837061"/>
                <a:gd name="connsiteX41" fmla="*/ 2029565 w 2728874"/>
                <a:gd name="connsiteY41" fmla="*/ 3819970 h 3837061"/>
                <a:gd name="connsiteX42" fmla="*/ 2260301 w 2728874"/>
                <a:gd name="connsiteY42" fmla="*/ 3828516 h 3837061"/>
                <a:gd name="connsiteX43" fmla="*/ 2337213 w 2728874"/>
                <a:gd name="connsiteY43" fmla="*/ 3837061 h 3837061"/>
                <a:gd name="connsiteX44" fmla="*/ 2473946 w 2728874"/>
                <a:gd name="connsiteY44" fmla="*/ 3819970 h 3837061"/>
                <a:gd name="connsiteX45" fmla="*/ 2721773 w 2728874"/>
                <a:gd name="connsiteY45" fmla="*/ 3777241 h 3837061"/>
                <a:gd name="connsiteX46" fmla="*/ 2653407 w 2728874"/>
                <a:gd name="connsiteY46" fmla="*/ 3700329 h 3837061"/>
                <a:gd name="connsiteX47" fmla="*/ 2567950 w 2728874"/>
                <a:gd name="connsiteY47" fmla="*/ 3520867 h 3837061"/>
                <a:gd name="connsiteX48" fmla="*/ 2431217 w 2728874"/>
                <a:gd name="connsiteY48" fmla="*/ 3409771 h 3837061"/>
                <a:gd name="connsiteX49" fmla="*/ 2499584 w 2728874"/>
                <a:gd name="connsiteY49" fmla="*/ 3161944 h 3837061"/>
                <a:gd name="connsiteX50" fmla="*/ 2500305 w 2728874"/>
                <a:gd name="connsiteY50" fmla="*/ 3136309 h 3837061"/>
                <a:gd name="connsiteX51" fmla="*/ 2499584 w 2728874"/>
                <a:gd name="connsiteY51" fmla="*/ 2999574 h 3837061"/>
                <a:gd name="connsiteX52" fmla="*/ 2473946 w 2728874"/>
                <a:gd name="connsiteY52" fmla="*/ 2914116 h 3837061"/>
                <a:gd name="connsiteX53" fmla="*/ 2431217 w 2728874"/>
                <a:gd name="connsiteY53" fmla="*/ 2871386 h 3837061"/>
                <a:gd name="connsiteX54" fmla="*/ 2379942 w 2728874"/>
                <a:gd name="connsiteY54" fmla="*/ 2751745 h 3837061"/>
                <a:gd name="connsiteX55" fmla="*/ 2303030 w 2728874"/>
                <a:gd name="connsiteY55" fmla="*/ 2512463 h 3837061"/>
                <a:gd name="connsiteX56" fmla="*/ 2286661 w 2728874"/>
                <a:gd name="connsiteY56" fmla="*/ 2503920 h 3837061"/>
                <a:gd name="connsiteX57" fmla="*/ 2243210 w 2728874"/>
                <a:gd name="connsiteY57" fmla="*/ 2444097 h 3837061"/>
                <a:gd name="connsiteX58" fmla="*/ 2209026 w 2728874"/>
                <a:gd name="connsiteY58" fmla="*/ 2392822 h 3837061"/>
                <a:gd name="connsiteX59" fmla="*/ 2157752 w 2728874"/>
                <a:gd name="connsiteY59" fmla="*/ 2221906 h 3837061"/>
                <a:gd name="connsiteX60" fmla="*/ 2115023 w 2728874"/>
                <a:gd name="connsiteY60" fmla="*/ 2093719 h 3837061"/>
                <a:gd name="connsiteX61" fmla="*/ 1961199 w 2728874"/>
                <a:gd name="connsiteY61" fmla="*/ 2008262 h 3837061"/>
                <a:gd name="connsiteX62" fmla="*/ 1884287 w 2728874"/>
                <a:gd name="connsiteY62" fmla="*/ 1845892 h 3837061"/>
                <a:gd name="connsiteX63" fmla="*/ 1747554 w 2728874"/>
                <a:gd name="connsiteY63" fmla="*/ 1657884 h 3837061"/>
                <a:gd name="connsiteX64" fmla="*/ 1696279 w 2728874"/>
                <a:gd name="connsiteY64" fmla="*/ 1427147 h 3837061"/>
                <a:gd name="connsiteX65" fmla="*/ 1610822 w 2728874"/>
                <a:gd name="connsiteY65" fmla="*/ 1341690 h 3837061"/>
                <a:gd name="connsiteX66" fmla="*/ 1516817 w 2728874"/>
                <a:gd name="connsiteY66" fmla="*/ 1119499 h 3837061"/>
                <a:gd name="connsiteX67" fmla="*/ 1422813 w 2728874"/>
                <a:gd name="connsiteY67" fmla="*/ 1025495 h 3837061"/>
                <a:gd name="connsiteX68" fmla="*/ 1362993 w 2728874"/>
                <a:gd name="connsiteY68" fmla="*/ 931491 h 3837061"/>
                <a:gd name="connsiteX69" fmla="*/ 1268989 w 2728874"/>
                <a:gd name="connsiteY69" fmla="*/ 914400 h 3837061"/>
                <a:gd name="connsiteX70" fmla="*/ 1234805 w 2728874"/>
                <a:gd name="connsiteY70" fmla="*/ 888762 h 3837061"/>
                <a:gd name="connsiteX71" fmla="*/ 1149348 w 2728874"/>
                <a:gd name="connsiteY71" fmla="*/ 828942 h 3837061"/>
                <a:gd name="connsiteX72" fmla="*/ 1166440 w 2728874"/>
                <a:gd name="connsiteY72" fmla="*/ 709301 h 3837061"/>
                <a:gd name="connsiteX73" fmla="*/ 1072436 w 2728874"/>
                <a:gd name="connsiteY73" fmla="*/ 632388 h 3837061"/>
                <a:gd name="connsiteX74" fmla="*/ 986978 w 2728874"/>
                <a:gd name="connsiteY74" fmla="*/ 649480 h 3837061"/>
                <a:gd name="connsiteX75" fmla="*/ 952795 w 2728874"/>
                <a:gd name="connsiteY75" fmla="*/ 529839 h 3837061"/>
                <a:gd name="connsiteX76" fmla="*/ 952795 w 2728874"/>
                <a:gd name="connsiteY76" fmla="*/ 435835 h 3837061"/>
                <a:gd name="connsiteX77" fmla="*/ 841699 w 2728874"/>
                <a:gd name="connsiteY77" fmla="*/ 376015 h 3837061"/>
                <a:gd name="connsiteX78" fmla="*/ 781879 w 2728874"/>
                <a:gd name="connsiteY78" fmla="*/ 247828 h 3837061"/>
                <a:gd name="connsiteX79" fmla="*/ 670784 w 2728874"/>
                <a:gd name="connsiteY79" fmla="*/ 205099 h 3837061"/>
                <a:gd name="connsiteX80" fmla="*/ 645146 w 2728874"/>
                <a:gd name="connsiteY80" fmla="*/ 111095 h 3837061"/>
                <a:gd name="connsiteX81" fmla="*/ 653692 w 2728874"/>
                <a:gd name="connsiteY81" fmla="*/ 51274 h 3837061"/>
                <a:gd name="connsiteX82" fmla="*/ 645146 w 2728874"/>
                <a:gd name="connsiteY82" fmla="*/ 0 h 3837061"/>
                <a:gd name="connsiteX83" fmla="*/ 166582 w 2728874"/>
                <a:gd name="connsiteY83" fmla="*/ 34183 h 3837061"/>
                <a:gd name="connsiteX0" fmla="*/ 284758 w 2847050"/>
                <a:gd name="connsiteY0" fmla="*/ 34183 h 3837061"/>
                <a:gd name="connsiteX1" fmla="*/ 361670 w 2847050"/>
                <a:gd name="connsiteY1" fmla="*/ 153824 h 3837061"/>
                <a:gd name="connsiteX2" fmla="*/ 0 w 2847050"/>
                <a:gd name="connsiteY2" fmla="*/ 441756 h 3837061"/>
                <a:gd name="connsiteX3" fmla="*/ 118176 w 2847050"/>
                <a:gd name="connsiteY3" fmla="*/ 479480 h 3837061"/>
                <a:gd name="connsiteX4" fmla="*/ 292571 w 2847050"/>
                <a:gd name="connsiteY4" fmla="*/ 510672 h 3837061"/>
                <a:gd name="connsiteX5" fmla="*/ 414166 w 2847050"/>
                <a:gd name="connsiteY5" fmla="*/ 584654 h 3837061"/>
                <a:gd name="connsiteX6" fmla="*/ 470446 w 2847050"/>
                <a:gd name="connsiteY6" fmla="*/ 718884 h 3837061"/>
                <a:gd name="connsiteX7" fmla="*/ 543391 w 2847050"/>
                <a:gd name="connsiteY7" fmla="*/ 825462 h 3837061"/>
                <a:gd name="connsiteX8" fmla="*/ 574095 w 2847050"/>
                <a:gd name="connsiteY8" fmla="*/ 931613 h 3837061"/>
                <a:gd name="connsiteX9" fmla="*/ 624880 w 2847050"/>
                <a:gd name="connsiteY9" fmla="*/ 983925 h 3837061"/>
                <a:gd name="connsiteX10" fmla="*/ 737441 w 2847050"/>
                <a:gd name="connsiteY10" fmla="*/ 1055832 h 3837061"/>
                <a:gd name="connsiteX11" fmla="*/ 916353 w 2847050"/>
                <a:gd name="connsiteY11" fmla="*/ 1163936 h 3837061"/>
                <a:gd name="connsiteX12" fmla="*/ 948522 w 2847050"/>
                <a:gd name="connsiteY12" fmla="*/ 1283638 h 3837061"/>
                <a:gd name="connsiteX13" fmla="*/ 952611 w 2847050"/>
                <a:gd name="connsiteY13" fmla="*/ 1429405 h 3837061"/>
                <a:gd name="connsiteX14" fmla="*/ 880765 w 2847050"/>
                <a:gd name="connsiteY14" fmla="*/ 1563147 h 3837061"/>
                <a:gd name="connsiteX15" fmla="*/ 837623 w 2847050"/>
                <a:gd name="connsiteY15" fmla="*/ 1725555 h 3837061"/>
                <a:gd name="connsiteX16" fmla="*/ 822458 w 2847050"/>
                <a:gd name="connsiteY16" fmla="*/ 1906994 h 3837061"/>
                <a:gd name="connsiteX17" fmla="*/ 879197 w 2847050"/>
                <a:gd name="connsiteY17" fmla="*/ 2064365 h 3837061"/>
                <a:gd name="connsiteX18" fmla="*/ 859101 w 2847050"/>
                <a:gd name="connsiteY18" fmla="*/ 2189377 h 3837061"/>
                <a:gd name="connsiteX19" fmla="*/ 867704 w 2847050"/>
                <a:gd name="connsiteY19" fmla="*/ 2321098 h 3837061"/>
                <a:gd name="connsiteX20" fmla="*/ 983691 w 2847050"/>
                <a:gd name="connsiteY20" fmla="*/ 2439204 h 3837061"/>
                <a:gd name="connsiteX21" fmla="*/ 1121052 w 2847050"/>
                <a:gd name="connsiteY21" fmla="*/ 2600018 h 3837061"/>
                <a:gd name="connsiteX22" fmla="*/ 1177632 w 2847050"/>
                <a:gd name="connsiteY22" fmla="*/ 2692387 h 3837061"/>
                <a:gd name="connsiteX23" fmla="*/ 1224279 w 2847050"/>
                <a:gd name="connsiteY23" fmla="*/ 2869884 h 3837061"/>
                <a:gd name="connsiteX24" fmla="*/ 1173520 w 2847050"/>
                <a:gd name="connsiteY24" fmla="*/ 2922661 h 3837061"/>
                <a:gd name="connsiteX25" fmla="*/ 1131512 w 2847050"/>
                <a:gd name="connsiteY25" fmla="*/ 3016667 h 3837061"/>
                <a:gd name="connsiteX26" fmla="*/ 1085573 w 2847050"/>
                <a:gd name="connsiteY26" fmla="*/ 3101137 h 3837061"/>
                <a:gd name="connsiteX27" fmla="*/ 1053879 w 2847050"/>
                <a:gd name="connsiteY27" fmla="*/ 3119215 h 3837061"/>
                <a:gd name="connsiteX28" fmla="*/ 1053879 w 2847050"/>
                <a:gd name="connsiteY28" fmla="*/ 3196127 h 3837061"/>
                <a:gd name="connsiteX29" fmla="*/ 1045333 w 2847050"/>
                <a:gd name="connsiteY29" fmla="*/ 3298676 h 3837061"/>
                <a:gd name="connsiteX30" fmla="*/ 1011150 w 2847050"/>
                <a:gd name="connsiteY30" fmla="*/ 3375588 h 3837061"/>
                <a:gd name="connsiteX31" fmla="*/ 968421 w 2847050"/>
                <a:gd name="connsiteY31" fmla="*/ 3392680 h 3837061"/>
                <a:gd name="connsiteX32" fmla="*/ 831688 w 2847050"/>
                <a:gd name="connsiteY32" fmla="*/ 3461046 h 3837061"/>
                <a:gd name="connsiteX33" fmla="*/ 806051 w 2847050"/>
                <a:gd name="connsiteY33" fmla="*/ 3614871 h 3837061"/>
                <a:gd name="connsiteX34" fmla="*/ 806051 w 2847050"/>
                <a:gd name="connsiteY34" fmla="*/ 3785787 h 3837061"/>
                <a:gd name="connsiteX35" fmla="*/ 1053879 w 2847050"/>
                <a:gd name="connsiteY35" fmla="*/ 3828516 h 3837061"/>
                <a:gd name="connsiteX36" fmla="*/ 1207703 w 2847050"/>
                <a:gd name="connsiteY36" fmla="*/ 3802878 h 3837061"/>
                <a:gd name="connsiteX37" fmla="*/ 1421348 w 2847050"/>
                <a:gd name="connsiteY37" fmla="*/ 3811424 h 3837061"/>
                <a:gd name="connsiteX38" fmla="*/ 1728997 w 2847050"/>
                <a:gd name="connsiteY38" fmla="*/ 3802878 h 3837061"/>
                <a:gd name="connsiteX39" fmla="*/ 1942642 w 2847050"/>
                <a:gd name="connsiteY39" fmla="*/ 3819970 h 3837061"/>
                <a:gd name="connsiteX40" fmla="*/ 2028100 w 2847050"/>
                <a:gd name="connsiteY40" fmla="*/ 3819970 h 3837061"/>
                <a:gd name="connsiteX41" fmla="*/ 2147741 w 2847050"/>
                <a:gd name="connsiteY41" fmla="*/ 3819970 h 3837061"/>
                <a:gd name="connsiteX42" fmla="*/ 2378477 w 2847050"/>
                <a:gd name="connsiteY42" fmla="*/ 3828516 h 3837061"/>
                <a:gd name="connsiteX43" fmla="*/ 2455389 w 2847050"/>
                <a:gd name="connsiteY43" fmla="*/ 3837061 h 3837061"/>
                <a:gd name="connsiteX44" fmla="*/ 2592122 w 2847050"/>
                <a:gd name="connsiteY44" fmla="*/ 3819970 h 3837061"/>
                <a:gd name="connsiteX45" fmla="*/ 2839949 w 2847050"/>
                <a:gd name="connsiteY45" fmla="*/ 3777241 h 3837061"/>
                <a:gd name="connsiteX46" fmla="*/ 2771583 w 2847050"/>
                <a:gd name="connsiteY46" fmla="*/ 3700329 h 3837061"/>
                <a:gd name="connsiteX47" fmla="*/ 2686126 w 2847050"/>
                <a:gd name="connsiteY47" fmla="*/ 3520867 h 3837061"/>
                <a:gd name="connsiteX48" fmla="*/ 2549393 w 2847050"/>
                <a:gd name="connsiteY48" fmla="*/ 3409771 h 3837061"/>
                <a:gd name="connsiteX49" fmla="*/ 2617760 w 2847050"/>
                <a:gd name="connsiteY49" fmla="*/ 3161944 h 3837061"/>
                <a:gd name="connsiteX50" fmla="*/ 2618481 w 2847050"/>
                <a:gd name="connsiteY50" fmla="*/ 3136309 h 3837061"/>
                <a:gd name="connsiteX51" fmla="*/ 2617760 w 2847050"/>
                <a:gd name="connsiteY51" fmla="*/ 2999574 h 3837061"/>
                <a:gd name="connsiteX52" fmla="*/ 2592122 w 2847050"/>
                <a:gd name="connsiteY52" fmla="*/ 2914116 h 3837061"/>
                <a:gd name="connsiteX53" fmla="*/ 2549393 w 2847050"/>
                <a:gd name="connsiteY53" fmla="*/ 2871386 h 3837061"/>
                <a:gd name="connsiteX54" fmla="*/ 2498118 w 2847050"/>
                <a:gd name="connsiteY54" fmla="*/ 2751745 h 3837061"/>
                <a:gd name="connsiteX55" fmla="*/ 2421206 w 2847050"/>
                <a:gd name="connsiteY55" fmla="*/ 2512463 h 3837061"/>
                <a:gd name="connsiteX56" fmla="*/ 2404837 w 2847050"/>
                <a:gd name="connsiteY56" fmla="*/ 2503920 h 3837061"/>
                <a:gd name="connsiteX57" fmla="*/ 2361386 w 2847050"/>
                <a:gd name="connsiteY57" fmla="*/ 2444097 h 3837061"/>
                <a:gd name="connsiteX58" fmla="*/ 2327202 w 2847050"/>
                <a:gd name="connsiteY58" fmla="*/ 2392822 h 3837061"/>
                <a:gd name="connsiteX59" fmla="*/ 2275928 w 2847050"/>
                <a:gd name="connsiteY59" fmla="*/ 2221906 h 3837061"/>
                <a:gd name="connsiteX60" fmla="*/ 2233199 w 2847050"/>
                <a:gd name="connsiteY60" fmla="*/ 2093719 h 3837061"/>
                <a:gd name="connsiteX61" fmla="*/ 2079375 w 2847050"/>
                <a:gd name="connsiteY61" fmla="*/ 2008262 h 3837061"/>
                <a:gd name="connsiteX62" fmla="*/ 2002463 w 2847050"/>
                <a:gd name="connsiteY62" fmla="*/ 1845892 h 3837061"/>
                <a:gd name="connsiteX63" fmla="*/ 1865730 w 2847050"/>
                <a:gd name="connsiteY63" fmla="*/ 1657884 h 3837061"/>
                <a:gd name="connsiteX64" fmla="*/ 1814455 w 2847050"/>
                <a:gd name="connsiteY64" fmla="*/ 1427147 h 3837061"/>
                <a:gd name="connsiteX65" fmla="*/ 1728998 w 2847050"/>
                <a:gd name="connsiteY65" fmla="*/ 1341690 h 3837061"/>
                <a:gd name="connsiteX66" fmla="*/ 1634993 w 2847050"/>
                <a:gd name="connsiteY66" fmla="*/ 1119499 h 3837061"/>
                <a:gd name="connsiteX67" fmla="*/ 1540989 w 2847050"/>
                <a:gd name="connsiteY67" fmla="*/ 1025495 h 3837061"/>
                <a:gd name="connsiteX68" fmla="*/ 1481169 w 2847050"/>
                <a:gd name="connsiteY68" fmla="*/ 931491 h 3837061"/>
                <a:gd name="connsiteX69" fmla="*/ 1387165 w 2847050"/>
                <a:gd name="connsiteY69" fmla="*/ 914400 h 3837061"/>
                <a:gd name="connsiteX70" fmla="*/ 1352981 w 2847050"/>
                <a:gd name="connsiteY70" fmla="*/ 888762 h 3837061"/>
                <a:gd name="connsiteX71" fmla="*/ 1267524 w 2847050"/>
                <a:gd name="connsiteY71" fmla="*/ 828942 h 3837061"/>
                <a:gd name="connsiteX72" fmla="*/ 1284616 w 2847050"/>
                <a:gd name="connsiteY72" fmla="*/ 709301 h 3837061"/>
                <a:gd name="connsiteX73" fmla="*/ 1190612 w 2847050"/>
                <a:gd name="connsiteY73" fmla="*/ 632388 h 3837061"/>
                <a:gd name="connsiteX74" fmla="*/ 1105154 w 2847050"/>
                <a:gd name="connsiteY74" fmla="*/ 649480 h 3837061"/>
                <a:gd name="connsiteX75" fmla="*/ 1070971 w 2847050"/>
                <a:gd name="connsiteY75" fmla="*/ 529839 h 3837061"/>
                <a:gd name="connsiteX76" fmla="*/ 1070971 w 2847050"/>
                <a:gd name="connsiteY76" fmla="*/ 435835 h 3837061"/>
                <a:gd name="connsiteX77" fmla="*/ 959875 w 2847050"/>
                <a:gd name="connsiteY77" fmla="*/ 376015 h 3837061"/>
                <a:gd name="connsiteX78" fmla="*/ 900055 w 2847050"/>
                <a:gd name="connsiteY78" fmla="*/ 247828 h 3837061"/>
                <a:gd name="connsiteX79" fmla="*/ 788960 w 2847050"/>
                <a:gd name="connsiteY79" fmla="*/ 205099 h 3837061"/>
                <a:gd name="connsiteX80" fmla="*/ 763322 w 2847050"/>
                <a:gd name="connsiteY80" fmla="*/ 111095 h 3837061"/>
                <a:gd name="connsiteX81" fmla="*/ 771868 w 2847050"/>
                <a:gd name="connsiteY81" fmla="*/ 51274 h 3837061"/>
                <a:gd name="connsiteX82" fmla="*/ 763322 w 2847050"/>
                <a:gd name="connsiteY82" fmla="*/ 0 h 3837061"/>
                <a:gd name="connsiteX83" fmla="*/ 284758 w 2847050"/>
                <a:gd name="connsiteY83" fmla="*/ 34183 h 3837061"/>
                <a:gd name="connsiteX0" fmla="*/ 432539 w 2994831"/>
                <a:gd name="connsiteY0" fmla="*/ 34183 h 3837061"/>
                <a:gd name="connsiteX1" fmla="*/ 0 w 2994831"/>
                <a:gd name="connsiteY1" fmla="*/ 375892 h 3837061"/>
                <a:gd name="connsiteX2" fmla="*/ 147781 w 2994831"/>
                <a:gd name="connsiteY2" fmla="*/ 441756 h 3837061"/>
                <a:gd name="connsiteX3" fmla="*/ 265957 w 2994831"/>
                <a:gd name="connsiteY3" fmla="*/ 479480 h 3837061"/>
                <a:gd name="connsiteX4" fmla="*/ 440352 w 2994831"/>
                <a:gd name="connsiteY4" fmla="*/ 510672 h 3837061"/>
                <a:gd name="connsiteX5" fmla="*/ 561947 w 2994831"/>
                <a:gd name="connsiteY5" fmla="*/ 584654 h 3837061"/>
                <a:gd name="connsiteX6" fmla="*/ 618227 w 2994831"/>
                <a:gd name="connsiteY6" fmla="*/ 718884 h 3837061"/>
                <a:gd name="connsiteX7" fmla="*/ 691172 w 2994831"/>
                <a:gd name="connsiteY7" fmla="*/ 825462 h 3837061"/>
                <a:gd name="connsiteX8" fmla="*/ 721876 w 2994831"/>
                <a:gd name="connsiteY8" fmla="*/ 931613 h 3837061"/>
                <a:gd name="connsiteX9" fmla="*/ 772661 w 2994831"/>
                <a:gd name="connsiteY9" fmla="*/ 983925 h 3837061"/>
                <a:gd name="connsiteX10" fmla="*/ 885222 w 2994831"/>
                <a:gd name="connsiteY10" fmla="*/ 1055832 h 3837061"/>
                <a:gd name="connsiteX11" fmla="*/ 1064134 w 2994831"/>
                <a:gd name="connsiteY11" fmla="*/ 1163936 h 3837061"/>
                <a:gd name="connsiteX12" fmla="*/ 1096303 w 2994831"/>
                <a:gd name="connsiteY12" fmla="*/ 1283638 h 3837061"/>
                <a:gd name="connsiteX13" fmla="*/ 1100392 w 2994831"/>
                <a:gd name="connsiteY13" fmla="*/ 1429405 h 3837061"/>
                <a:gd name="connsiteX14" fmla="*/ 1028546 w 2994831"/>
                <a:gd name="connsiteY14" fmla="*/ 1563147 h 3837061"/>
                <a:gd name="connsiteX15" fmla="*/ 985404 w 2994831"/>
                <a:gd name="connsiteY15" fmla="*/ 1725555 h 3837061"/>
                <a:gd name="connsiteX16" fmla="*/ 970239 w 2994831"/>
                <a:gd name="connsiteY16" fmla="*/ 1906994 h 3837061"/>
                <a:gd name="connsiteX17" fmla="*/ 1026978 w 2994831"/>
                <a:gd name="connsiteY17" fmla="*/ 2064365 h 3837061"/>
                <a:gd name="connsiteX18" fmla="*/ 1006882 w 2994831"/>
                <a:gd name="connsiteY18" fmla="*/ 2189377 h 3837061"/>
                <a:gd name="connsiteX19" fmla="*/ 1015485 w 2994831"/>
                <a:gd name="connsiteY19" fmla="*/ 2321098 h 3837061"/>
                <a:gd name="connsiteX20" fmla="*/ 1131472 w 2994831"/>
                <a:gd name="connsiteY20" fmla="*/ 2439204 h 3837061"/>
                <a:gd name="connsiteX21" fmla="*/ 1268833 w 2994831"/>
                <a:gd name="connsiteY21" fmla="*/ 2600018 h 3837061"/>
                <a:gd name="connsiteX22" fmla="*/ 1325413 w 2994831"/>
                <a:gd name="connsiteY22" fmla="*/ 2692387 h 3837061"/>
                <a:gd name="connsiteX23" fmla="*/ 1372060 w 2994831"/>
                <a:gd name="connsiteY23" fmla="*/ 2869884 h 3837061"/>
                <a:gd name="connsiteX24" fmla="*/ 1321301 w 2994831"/>
                <a:gd name="connsiteY24" fmla="*/ 2922661 h 3837061"/>
                <a:gd name="connsiteX25" fmla="*/ 1279293 w 2994831"/>
                <a:gd name="connsiteY25" fmla="*/ 3016667 h 3837061"/>
                <a:gd name="connsiteX26" fmla="*/ 1233354 w 2994831"/>
                <a:gd name="connsiteY26" fmla="*/ 3101137 h 3837061"/>
                <a:gd name="connsiteX27" fmla="*/ 1201660 w 2994831"/>
                <a:gd name="connsiteY27" fmla="*/ 3119215 h 3837061"/>
                <a:gd name="connsiteX28" fmla="*/ 1201660 w 2994831"/>
                <a:gd name="connsiteY28" fmla="*/ 3196127 h 3837061"/>
                <a:gd name="connsiteX29" fmla="*/ 1193114 w 2994831"/>
                <a:gd name="connsiteY29" fmla="*/ 3298676 h 3837061"/>
                <a:gd name="connsiteX30" fmla="*/ 1158931 w 2994831"/>
                <a:gd name="connsiteY30" fmla="*/ 3375588 h 3837061"/>
                <a:gd name="connsiteX31" fmla="*/ 1116202 w 2994831"/>
                <a:gd name="connsiteY31" fmla="*/ 3392680 h 3837061"/>
                <a:gd name="connsiteX32" fmla="*/ 979469 w 2994831"/>
                <a:gd name="connsiteY32" fmla="*/ 3461046 h 3837061"/>
                <a:gd name="connsiteX33" fmla="*/ 953832 w 2994831"/>
                <a:gd name="connsiteY33" fmla="*/ 3614871 h 3837061"/>
                <a:gd name="connsiteX34" fmla="*/ 953832 w 2994831"/>
                <a:gd name="connsiteY34" fmla="*/ 3785787 h 3837061"/>
                <a:gd name="connsiteX35" fmla="*/ 1201660 w 2994831"/>
                <a:gd name="connsiteY35" fmla="*/ 3828516 h 3837061"/>
                <a:gd name="connsiteX36" fmla="*/ 1355484 w 2994831"/>
                <a:gd name="connsiteY36" fmla="*/ 3802878 h 3837061"/>
                <a:gd name="connsiteX37" fmla="*/ 1569129 w 2994831"/>
                <a:gd name="connsiteY37" fmla="*/ 3811424 h 3837061"/>
                <a:gd name="connsiteX38" fmla="*/ 1876778 w 2994831"/>
                <a:gd name="connsiteY38" fmla="*/ 3802878 h 3837061"/>
                <a:gd name="connsiteX39" fmla="*/ 2090423 w 2994831"/>
                <a:gd name="connsiteY39" fmla="*/ 3819970 h 3837061"/>
                <a:gd name="connsiteX40" fmla="*/ 2175881 w 2994831"/>
                <a:gd name="connsiteY40" fmla="*/ 3819970 h 3837061"/>
                <a:gd name="connsiteX41" fmla="*/ 2295522 w 2994831"/>
                <a:gd name="connsiteY41" fmla="*/ 3819970 h 3837061"/>
                <a:gd name="connsiteX42" fmla="*/ 2526258 w 2994831"/>
                <a:gd name="connsiteY42" fmla="*/ 3828516 h 3837061"/>
                <a:gd name="connsiteX43" fmla="*/ 2603170 w 2994831"/>
                <a:gd name="connsiteY43" fmla="*/ 3837061 h 3837061"/>
                <a:gd name="connsiteX44" fmla="*/ 2739903 w 2994831"/>
                <a:gd name="connsiteY44" fmla="*/ 3819970 h 3837061"/>
                <a:gd name="connsiteX45" fmla="*/ 2987730 w 2994831"/>
                <a:gd name="connsiteY45" fmla="*/ 3777241 h 3837061"/>
                <a:gd name="connsiteX46" fmla="*/ 2919364 w 2994831"/>
                <a:gd name="connsiteY46" fmla="*/ 3700329 h 3837061"/>
                <a:gd name="connsiteX47" fmla="*/ 2833907 w 2994831"/>
                <a:gd name="connsiteY47" fmla="*/ 3520867 h 3837061"/>
                <a:gd name="connsiteX48" fmla="*/ 2697174 w 2994831"/>
                <a:gd name="connsiteY48" fmla="*/ 3409771 h 3837061"/>
                <a:gd name="connsiteX49" fmla="*/ 2765541 w 2994831"/>
                <a:gd name="connsiteY49" fmla="*/ 3161944 h 3837061"/>
                <a:gd name="connsiteX50" fmla="*/ 2766262 w 2994831"/>
                <a:gd name="connsiteY50" fmla="*/ 3136309 h 3837061"/>
                <a:gd name="connsiteX51" fmla="*/ 2765541 w 2994831"/>
                <a:gd name="connsiteY51" fmla="*/ 2999574 h 3837061"/>
                <a:gd name="connsiteX52" fmla="*/ 2739903 w 2994831"/>
                <a:gd name="connsiteY52" fmla="*/ 2914116 h 3837061"/>
                <a:gd name="connsiteX53" fmla="*/ 2697174 w 2994831"/>
                <a:gd name="connsiteY53" fmla="*/ 2871386 h 3837061"/>
                <a:gd name="connsiteX54" fmla="*/ 2645899 w 2994831"/>
                <a:gd name="connsiteY54" fmla="*/ 2751745 h 3837061"/>
                <a:gd name="connsiteX55" fmla="*/ 2568987 w 2994831"/>
                <a:gd name="connsiteY55" fmla="*/ 2512463 h 3837061"/>
                <a:gd name="connsiteX56" fmla="*/ 2552618 w 2994831"/>
                <a:gd name="connsiteY56" fmla="*/ 2503920 h 3837061"/>
                <a:gd name="connsiteX57" fmla="*/ 2509167 w 2994831"/>
                <a:gd name="connsiteY57" fmla="*/ 2444097 h 3837061"/>
                <a:gd name="connsiteX58" fmla="*/ 2474983 w 2994831"/>
                <a:gd name="connsiteY58" fmla="*/ 2392822 h 3837061"/>
                <a:gd name="connsiteX59" fmla="*/ 2423709 w 2994831"/>
                <a:gd name="connsiteY59" fmla="*/ 2221906 h 3837061"/>
                <a:gd name="connsiteX60" fmla="*/ 2380980 w 2994831"/>
                <a:gd name="connsiteY60" fmla="*/ 2093719 h 3837061"/>
                <a:gd name="connsiteX61" fmla="*/ 2227156 w 2994831"/>
                <a:gd name="connsiteY61" fmla="*/ 2008262 h 3837061"/>
                <a:gd name="connsiteX62" fmla="*/ 2150244 w 2994831"/>
                <a:gd name="connsiteY62" fmla="*/ 1845892 h 3837061"/>
                <a:gd name="connsiteX63" fmla="*/ 2013511 w 2994831"/>
                <a:gd name="connsiteY63" fmla="*/ 1657884 h 3837061"/>
                <a:gd name="connsiteX64" fmla="*/ 1962236 w 2994831"/>
                <a:gd name="connsiteY64" fmla="*/ 1427147 h 3837061"/>
                <a:gd name="connsiteX65" fmla="*/ 1876779 w 2994831"/>
                <a:gd name="connsiteY65" fmla="*/ 1341690 h 3837061"/>
                <a:gd name="connsiteX66" fmla="*/ 1782774 w 2994831"/>
                <a:gd name="connsiteY66" fmla="*/ 1119499 h 3837061"/>
                <a:gd name="connsiteX67" fmla="*/ 1688770 w 2994831"/>
                <a:gd name="connsiteY67" fmla="*/ 1025495 h 3837061"/>
                <a:gd name="connsiteX68" fmla="*/ 1628950 w 2994831"/>
                <a:gd name="connsiteY68" fmla="*/ 931491 h 3837061"/>
                <a:gd name="connsiteX69" fmla="*/ 1534946 w 2994831"/>
                <a:gd name="connsiteY69" fmla="*/ 914400 h 3837061"/>
                <a:gd name="connsiteX70" fmla="*/ 1500762 w 2994831"/>
                <a:gd name="connsiteY70" fmla="*/ 888762 h 3837061"/>
                <a:gd name="connsiteX71" fmla="*/ 1415305 w 2994831"/>
                <a:gd name="connsiteY71" fmla="*/ 828942 h 3837061"/>
                <a:gd name="connsiteX72" fmla="*/ 1432397 w 2994831"/>
                <a:gd name="connsiteY72" fmla="*/ 709301 h 3837061"/>
                <a:gd name="connsiteX73" fmla="*/ 1338393 w 2994831"/>
                <a:gd name="connsiteY73" fmla="*/ 632388 h 3837061"/>
                <a:gd name="connsiteX74" fmla="*/ 1252935 w 2994831"/>
                <a:gd name="connsiteY74" fmla="*/ 649480 h 3837061"/>
                <a:gd name="connsiteX75" fmla="*/ 1218752 w 2994831"/>
                <a:gd name="connsiteY75" fmla="*/ 529839 h 3837061"/>
                <a:gd name="connsiteX76" fmla="*/ 1218752 w 2994831"/>
                <a:gd name="connsiteY76" fmla="*/ 435835 h 3837061"/>
                <a:gd name="connsiteX77" fmla="*/ 1107656 w 2994831"/>
                <a:gd name="connsiteY77" fmla="*/ 376015 h 3837061"/>
                <a:gd name="connsiteX78" fmla="*/ 1047836 w 2994831"/>
                <a:gd name="connsiteY78" fmla="*/ 247828 h 3837061"/>
                <a:gd name="connsiteX79" fmla="*/ 936741 w 2994831"/>
                <a:gd name="connsiteY79" fmla="*/ 205099 h 3837061"/>
                <a:gd name="connsiteX80" fmla="*/ 911103 w 2994831"/>
                <a:gd name="connsiteY80" fmla="*/ 111095 h 3837061"/>
                <a:gd name="connsiteX81" fmla="*/ 919649 w 2994831"/>
                <a:gd name="connsiteY81" fmla="*/ 51274 h 3837061"/>
                <a:gd name="connsiteX82" fmla="*/ 911103 w 2994831"/>
                <a:gd name="connsiteY82" fmla="*/ 0 h 3837061"/>
                <a:gd name="connsiteX83" fmla="*/ 432539 w 2994831"/>
                <a:gd name="connsiteY83" fmla="*/ 34183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0 w 3091338"/>
                <a:gd name="connsiteY83" fmla="*/ 288908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156853 w 3091338"/>
                <a:gd name="connsiteY83" fmla="*/ 250371 h 3837061"/>
                <a:gd name="connsiteX84" fmla="*/ 0 w 3091338"/>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0 w 3287182"/>
                <a:gd name="connsiteY83" fmla="*/ 256903 h 3837061"/>
                <a:gd name="connsiteX84" fmla="*/ 195844 w 3287182"/>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254726 w 3287182"/>
                <a:gd name="connsiteY83" fmla="*/ 204651 h 3837061"/>
                <a:gd name="connsiteX84" fmla="*/ 0 w 3287182"/>
                <a:gd name="connsiteY84" fmla="*/ 256903 h 3837061"/>
                <a:gd name="connsiteX85" fmla="*/ 195844 w 3287182"/>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0 w 3417811"/>
                <a:gd name="connsiteY83" fmla="*/ 198119 h 3837061"/>
                <a:gd name="connsiteX84" fmla="*/ 130629 w 3417811"/>
                <a:gd name="connsiteY84" fmla="*/ 256903 h 3837061"/>
                <a:gd name="connsiteX85" fmla="*/ 326473 w 3417811"/>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346167 w 3417811"/>
                <a:gd name="connsiteY83" fmla="*/ 152400 h 3837061"/>
                <a:gd name="connsiteX84" fmla="*/ 0 w 3417811"/>
                <a:gd name="connsiteY84" fmla="*/ 198119 h 3837061"/>
                <a:gd name="connsiteX85" fmla="*/ 130629 w 3417811"/>
                <a:gd name="connsiteY85" fmla="*/ 256903 h 3837061"/>
                <a:gd name="connsiteX86" fmla="*/ 326473 w 3417811"/>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0 w 3541907"/>
                <a:gd name="connsiteY83" fmla="*/ 165462 h 3837061"/>
                <a:gd name="connsiteX84" fmla="*/ 124096 w 3541907"/>
                <a:gd name="connsiteY84" fmla="*/ 198119 h 3837061"/>
                <a:gd name="connsiteX85" fmla="*/ 254725 w 3541907"/>
                <a:gd name="connsiteY85" fmla="*/ 256903 h 3837061"/>
                <a:gd name="connsiteX86" fmla="*/ 450569 w 3541907"/>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228600 w 3541907"/>
                <a:gd name="connsiteY83" fmla="*/ 139337 h 3837061"/>
                <a:gd name="connsiteX84" fmla="*/ 0 w 3541907"/>
                <a:gd name="connsiteY84" fmla="*/ 165462 h 3837061"/>
                <a:gd name="connsiteX85" fmla="*/ 124096 w 3541907"/>
                <a:gd name="connsiteY85" fmla="*/ 198119 h 3837061"/>
                <a:gd name="connsiteX86" fmla="*/ 254725 w 3541907"/>
                <a:gd name="connsiteY86" fmla="*/ 256903 h 3837061"/>
                <a:gd name="connsiteX87" fmla="*/ 450569 w 3541907"/>
                <a:gd name="connsiteY87" fmla="*/ 288908 h 3837061"/>
                <a:gd name="connsiteX0" fmla="*/ 548540 w 3639878"/>
                <a:gd name="connsiteY0" fmla="*/ 288908 h 3837061"/>
                <a:gd name="connsiteX1" fmla="*/ 645047 w 3639878"/>
                <a:gd name="connsiteY1" fmla="*/ 375892 h 3837061"/>
                <a:gd name="connsiteX2" fmla="*/ 792828 w 3639878"/>
                <a:gd name="connsiteY2" fmla="*/ 441756 h 3837061"/>
                <a:gd name="connsiteX3" fmla="*/ 911004 w 3639878"/>
                <a:gd name="connsiteY3" fmla="*/ 479480 h 3837061"/>
                <a:gd name="connsiteX4" fmla="*/ 1085399 w 3639878"/>
                <a:gd name="connsiteY4" fmla="*/ 510672 h 3837061"/>
                <a:gd name="connsiteX5" fmla="*/ 1206994 w 3639878"/>
                <a:gd name="connsiteY5" fmla="*/ 584654 h 3837061"/>
                <a:gd name="connsiteX6" fmla="*/ 1263274 w 3639878"/>
                <a:gd name="connsiteY6" fmla="*/ 718884 h 3837061"/>
                <a:gd name="connsiteX7" fmla="*/ 1336219 w 3639878"/>
                <a:gd name="connsiteY7" fmla="*/ 825462 h 3837061"/>
                <a:gd name="connsiteX8" fmla="*/ 1366923 w 3639878"/>
                <a:gd name="connsiteY8" fmla="*/ 931613 h 3837061"/>
                <a:gd name="connsiteX9" fmla="*/ 1417708 w 3639878"/>
                <a:gd name="connsiteY9" fmla="*/ 983925 h 3837061"/>
                <a:gd name="connsiteX10" fmla="*/ 1530269 w 3639878"/>
                <a:gd name="connsiteY10" fmla="*/ 1055832 h 3837061"/>
                <a:gd name="connsiteX11" fmla="*/ 1709181 w 3639878"/>
                <a:gd name="connsiteY11" fmla="*/ 1163936 h 3837061"/>
                <a:gd name="connsiteX12" fmla="*/ 1741350 w 3639878"/>
                <a:gd name="connsiteY12" fmla="*/ 1283638 h 3837061"/>
                <a:gd name="connsiteX13" fmla="*/ 1745439 w 3639878"/>
                <a:gd name="connsiteY13" fmla="*/ 1429405 h 3837061"/>
                <a:gd name="connsiteX14" fmla="*/ 1673593 w 3639878"/>
                <a:gd name="connsiteY14" fmla="*/ 1563147 h 3837061"/>
                <a:gd name="connsiteX15" fmla="*/ 1630451 w 3639878"/>
                <a:gd name="connsiteY15" fmla="*/ 1725555 h 3837061"/>
                <a:gd name="connsiteX16" fmla="*/ 1615286 w 3639878"/>
                <a:gd name="connsiteY16" fmla="*/ 1906994 h 3837061"/>
                <a:gd name="connsiteX17" fmla="*/ 1672025 w 3639878"/>
                <a:gd name="connsiteY17" fmla="*/ 2064365 h 3837061"/>
                <a:gd name="connsiteX18" fmla="*/ 1651929 w 3639878"/>
                <a:gd name="connsiteY18" fmla="*/ 2189377 h 3837061"/>
                <a:gd name="connsiteX19" fmla="*/ 1660532 w 3639878"/>
                <a:gd name="connsiteY19" fmla="*/ 2321098 h 3837061"/>
                <a:gd name="connsiteX20" fmla="*/ 1776519 w 3639878"/>
                <a:gd name="connsiteY20" fmla="*/ 2439204 h 3837061"/>
                <a:gd name="connsiteX21" fmla="*/ 1913880 w 3639878"/>
                <a:gd name="connsiteY21" fmla="*/ 2600018 h 3837061"/>
                <a:gd name="connsiteX22" fmla="*/ 1970460 w 3639878"/>
                <a:gd name="connsiteY22" fmla="*/ 2692387 h 3837061"/>
                <a:gd name="connsiteX23" fmla="*/ 2017107 w 3639878"/>
                <a:gd name="connsiteY23" fmla="*/ 2869884 h 3837061"/>
                <a:gd name="connsiteX24" fmla="*/ 1966348 w 3639878"/>
                <a:gd name="connsiteY24" fmla="*/ 2922661 h 3837061"/>
                <a:gd name="connsiteX25" fmla="*/ 1924340 w 3639878"/>
                <a:gd name="connsiteY25" fmla="*/ 3016667 h 3837061"/>
                <a:gd name="connsiteX26" fmla="*/ 1878401 w 3639878"/>
                <a:gd name="connsiteY26" fmla="*/ 3101137 h 3837061"/>
                <a:gd name="connsiteX27" fmla="*/ 1846707 w 3639878"/>
                <a:gd name="connsiteY27" fmla="*/ 3119215 h 3837061"/>
                <a:gd name="connsiteX28" fmla="*/ 1846707 w 3639878"/>
                <a:gd name="connsiteY28" fmla="*/ 3196127 h 3837061"/>
                <a:gd name="connsiteX29" fmla="*/ 1838161 w 3639878"/>
                <a:gd name="connsiteY29" fmla="*/ 3298676 h 3837061"/>
                <a:gd name="connsiteX30" fmla="*/ 1803978 w 3639878"/>
                <a:gd name="connsiteY30" fmla="*/ 3375588 h 3837061"/>
                <a:gd name="connsiteX31" fmla="*/ 1761249 w 3639878"/>
                <a:gd name="connsiteY31" fmla="*/ 3392680 h 3837061"/>
                <a:gd name="connsiteX32" fmla="*/ 1624516 w 3639878"/>
                <a:gd name="connsiteY32" fmla="*/ 3461046 h 3837061"/>
                <a:gd name="connsiteX33" fmla="*/ 1598879 w 3639878"/>
                <a:gd name="connsiteY33" fmla="*/ 3614871 h 3837061"/>
                <a:gd name="connsiteX34" fmla="*/ 1598879 w 3639878"/>
                <a:gd name="connsiteY34" fmla="*/ 3785787 h 3837061"/>
                <a:gd name="connsiteX35" fmla="*/ 1846707 w 3639878"/>
                <a:gd name="connsiteY35" fmla="*/ 3828516 h 3837061"/>
                <a:gd name="connsiteX36" fmla="*/ 2000531 w 3639878"/>
                <a:gd name="connsiteY36" fmla="*/ 3802878 h 3837061"/>
                <a:gd name="connsiteX37" fmla="*/ 2214176 w 3639878"/>
                <a:gd name="connsiteY37" fmla="*/ 3811424 h 3837061"/>
                <a:gd name="connsiteX38" fmla="*/ 2521825 w 3639878"/>
                <a:gd name="connsiteY38" fmla="*/ 3802878 h 3837061"/>
                <a:gd name="connsiteX39" fmla="*/ 2735470 w 3639878"/>
                <a:gd name="connsiteY39" fmla="*/ 3819970 h 3837061"/>
                <a:gd name="connsiteX40" fmla="*/ 2820928 w 3639878"/>
                <a:gd name="connsiteY40" fmla="*/ 3819970 h 3837061"/>
                <a:gd name="connsiteX41" fmla="*/ 2940569 w 3639878"/>
                <a:gd name="connsiteY41" fmla="*/ 3819970 h 3837061"/>
                <a:gd name="connsiteX42" fmla="*/ 3171305 w 3639878"/>
                <a:gd name="connsiteY42" fmla="*/ 3828516 h 3837061"/>
                <a:gd name="connsiteX43" fmla="*/ 3248217 w 3639878"/>
                <a:gd name="connsiteY43" fmla="*/ 3837061 h 3837061"/>
                <a:gd name="connsiteX44" fmla="*/ 3384950 w 3639878"/>
                <a:gd name="connsiteY44" fmla="*/ 3819970 h 3837061"/>
                <a:gd name="connsiteX45" fmla="*/ 3632777 w 3639878"/>
                <a:gd name="connsiteY45" fmla="*/ 3777241 h 3837061"/>
                <a:gd name="connsiteX46" fmla="*/ 3564411 w 3639878"/>
                <a:gd name="connsiteY46" fmla="*/ 3700329 h 3837061"/>
                <a:gd name="connsiteX47" fmla="*/ 3478954 w 3639878"/>
                <a:gd name="connsiteY47" fmla="*/ 3520867 h 3837061"/>
                <a:gd name="connsiteX48" fmla="*/ 3342221 w 3639878"/>
                <a:gd name="connsiteY48" fmla="*/ 3409771 h 3837061"/>
                <a:gd name="connsiteX49" fmla="*/ 3410588 w 3639878"/>
                <a:gd name="connsiteY49" fmla="*/ 3161944 h 3837061"/>
                <a:gd name="connsiteX50" fmla="*/ 3411309 w 3639878"/>
                <a:gd name="connsiteY50" fmla="*/ 3136309 h 3837061"/>
                <a:gd name="connsiteX51" fmla="*/ 3410588 w 3639878"/>
                <a:gd name="connsiteY51" fmla="*/ 2999574 h 3837061"/>
                <a:gd name="connsiteX52" fmla="*/ 3384950 w 3639878"/>
                <a:gd name="connsiteY52" fmla="*/ 2914116 h 3837061"/>
                <a:gd name="connsiteX53" fmla="*/ 3342221 w 3639878"/>
                <a:gd name="connsiteY53" fmla="*/ 2871386 h 3837061"/>
                <a:gd name="connsiteX54" fmla="*/ 3290946 w 3639878"/>
                <a:gd name="connsiteY54" fmla="*/ 2751745 h 3837061"/>
                <a:gd name="connsiteX55" fmla="*/ 3214034 w 3639878"/>
                <a:gd name="connsiteY55" fmla="*/ 2512463 h 3837061"/>
                <a:gd name="connsiteX56" fmla="*/ 3197665 w 3639878"/>
                <a:gd name="connsiteY56" fmla="*/ 2503920 h 3837061"/>
                <a:gd name="connsiteX57" fmla="*/ 3154214 w 3639878"/>
                <a:gd name="connsiteY57" fmla="*/ 2444097 h 3837061"/>
                <a:gd name="connsiteX58" fmla="*/ 3120030 w 3639878"/>
                <a:gd name="connsiteY58" fmla="*/ 2392822 h 3837061"/>
                <a:gd name="connsiteX59" fmla="*/ 3068756 w 3639878"/>
                <a:gd name="connsiteY59" fmla="*/ 2221906 h 3837061"/>
                <a:gd name="connsiteX60" fmla="*/ 3026027 w 3639878"/>
                <a:gd name="connsiteY60" fmla="*/ 2093719 h 3837061"/>
                <a:gd name="connsiteX61" fmla="*/ 2872203 w 3639878"/>
                <a:gd name="connsiteY61" fmla="*/ 2008262 h 3837061"/>
                <a:gd name="connsiteX62" fmla="*/ 2795291 w 3639878"/>
                <a:gd name="connsiteY62" fmla="*/ 1845892 h 3837061"/>
                <a:gd name="connsiteX63" fmla="*/ 2658558 w 3639878"/>
                <a:gd name="connsiteY63" fmla="*/ 1657884 h 3837061"/>
                <a:gd name="connsiteX64" fmla="*/ 2607283 w 3639878"/>
                <a:gd name="connsiteY64" fmla="*/ 1427147 h 3837061"/>
                <a:gd name="connsiteX65" fmla="*/ 2521826 w 3639878"/>
                <a:gd name="connsiteY65" fmla="*/ 1341690 h 3837061"/>
                <a:gd name="connsiteX66" fmla="*/ 2427821 w 3639878"/>
                <a:gd name="connsiteY66" fmla="*/ 1119499 h 3837061"/>
                <a:gd name="connsiteX67" fmla="*/ 2333817 w 3639878"/>
                <a:gd name="connsiteY67" fmla="*/ 1025495 h 3837061"/>
                <a:gd name="connsiteX68" fmla="*/ 2273997 w 3639878"/>
                <a:gd name="connsiteY68" fmla="*/ 931491 h 3837061"/>
                <a:gd name="connsiteX69" fmla="*/ 2179993 w 3639878"/>
                <a:gd name="connsiteY69" fmla="*/ 914400 h 3837061"/>
                <a:gd name="connsiteX70" fmla="*/ 2145809 w 3639878"/>
                <a:gd name="connsiteY70" fmla="*/ 888762 h 3837061"/>
                <a:gd name="connsiteX71" fmla="*/ 2060352 w 3639878"/>
                <a:gd name="connsiteY71" fmla="*/ 828942 h 3837061"/>
                <a:gd name="connsiteX72" fmla="*/ 2077444 w 3639878"/>
                <a:gd name="connsiteY72" fmla="*/ 709301 h 3837061"/>
                <a:gd name="connsiteX73" fmla="*/ 1983440 w 3639878"/>
                <a:gd name="connsiteY73" fmla="*/ 632388 h 3837061"/>
                <a:gd name="connsiteX74" fmla="*/ 1897982 w 3639878"/>
                <a:gd name="connsiteY74" fmla="*/ 649480 h 3837061"/>
                <a:gd name="connsiteX75" fmla="*/ 1863799 w 3639878"/>
                <a:gd name="connsiteY75" fmla="*/ 529839 h 3837061"/>
                <a:gd name="connsiteX76" fmla="*/ 1863799 w 3639878"/>
                <a:gd name="connsiteY76" fmla="*/ 435835 h 3837061"/>
                <a:gd name="connsiteX77" fmla="*/ 1752703 w 3639878"/>
                <a:gd name="connsiteY77" fmla="*/ 376015 h 3837061"/>
                <a:gd name="connsiteX78" fmla="*/ 1692883 w 3639878"/>
                <a:gd name="connsiteY78" fmla="*/ 247828 h 3837061"/>
                <a:gd name="connsiteX79" fmla="*/ 1581788 w 3639878"/>
                <a:gd name="connsiteY79" fmla="*/ 205099 h 3837061"/>
                <a:gd name="connsiteX80" fmla="*/ 1556150 w 3639878"/>
                <a:gd name="connsiteY80" fmla="*/ 111095 h 3837061"/>
                <a:gd name="connsiteX81" fmla="*/ 1564696 w 3639878"/>
                <a:gd name="connsiteY81" fmla="*/ 51274 h 3837061"/>
                <a:gd name="connsiteX82" fmla="*/ 1556150 w 3639878"/>
                <a:gd name="connsiteY82" fmla="*/ 0 h 3837061"/>
                <a:gd name="connsiteX83" fmla="*/ 0 w 3639878"/>
                <a:gd name="connsiteY83" fmla="*/ 87086 h 3837061"/>
                <a:gd name="connsiteX84" fmla="*/ 97971 w 3639878"/>
                <a:gd name="connsiteY84" fmla="*/ 165462 h 3837061"/>
                <a:gd name="connsiteX85" fmla="*/ 222067 w 3639878"/>
                <a:gd name="connsiteY85" fmla="*/ 198119 h 3837061"/>
                <a:gd name="connsiteX86" fmla="*/ 352696 w 3639878"/>
                <a:gd name="connsiteY86" fmla="*/ 256903 h 3837061"/>
                <a:gd name="connsiteX87" fmla="*/ 548540 w 3639878"/>
                <a:gd name="connsiteY87" fmla="*/ 288908 h 3837061"/>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0 w 3639878"/>
                <a:gd name="connsiteY83" fmla="*/ 54429 h 3804404"/>
                <a:gd name="connsiteX84" fmla="*/ 97971 w 3639878"/>
                <a:gd name="connsiteY84" fmla="*/ 132805 h 3804404"/>
                <a:gd name="connsiteX85" fmla="*/ 222067 w 3639878"/>
                <a:gd name="connsiteY85" fmla="*/ 165462 h 3804404"/>
                <a:gd name="connsiteX86" fmla="*/ 352696 w 3639878"/>
                <a:gd name="connsiteY86" fmla="*/ 224246 h 3804404"/>
                <a:gd name="connsiteX87" fmla="*/ 548540 w 3639878"/>
                <a:gd name="connsiteY87"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280851 w 3639878"/>
                <a:gd name="connsiteY83" fmla="*/ 8708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58004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54774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62261"/>
                <a:gd name="connsiteY0" fmla="*/ 256251 h 3804404"/>
                <a:gd name="connsiteX1" fmla="*/ 645047 w 3662261"/>
                <a:gd name="connsiteY1" fmla="*/ 343235 h 3804404"/>
                <a:gd name="connsiteX2" fmla="*/ 792828 w 3662261"/>
                <a:gd name="connsiteY2" fmla="*/ 409099 h 3804404"/>
                <a:gd name="connsiteX3" fmla="*/ 911004 w 3662261"/>
                <a:gd name="connsiteY3" fmla="*/ 446823 h 3804404"/>
                <a:gd name="connsiteX4" fmla="*/ 1085399 w 3662261"/>
                <a:gd name="connsiteY4" fmla="*/ 478015 h 3804404"/>
                <a:gd name="connsiteX5" fmla="*/ 1206994 w 3662261"/>
                <a:gd name="connsiteY5" fmla="*/ 551997 h 3804404"/>
                <a:gd name="connsiteX6" fmla="*/ 1263274 w 3662261"/>
                <a:gd name="connsiteY6" fmla="*/ 686227 h 3804404"/>
                <a:gd name="connsiteX7" fmla="*/ 1336219 w 3662261"/>
                <a:gd name="connsiteY7" fmla="*/ 792805 h 3804404"/>
                <a:gd name="connsiteX8" fmla="*/ 1366923 w 3662261"/>
                <a:gd name="connsiteY8" fmla="*/ 898956 h 3804404"/>
                <a:gd name="connsiteX9" fmla="*/ 1417708 w 3662261"/>
                <a:gd name="connsiteY9" fmla="*/ 951268 h 3804404"/>
                <a:gd name="connsiteX10" fmla="*/ 1530269 w 3662261"/>
                <a:gd name="connsiteY10" fmla="*/ 1023175 h 3804404"/>
                <a:gd name="connsiteX11" fmla="*/ 1709181 w 3662261"/>
                <a:gd name="connsiteY11" fmla="*/ 1131279 h 3804404"/>
                <a:gd name="connsiteX12" fmla="*/ 1741350 w 3662261"/>
                <a:gd name="connsiteY12" fmla="*/ 1250981 h 3804404"/>
                <a:gd name="connsiteX13" fmla="*/ 1745439 w 3662261"/>
                <a:gd name="connsiteY13" fmla="*/ 1396748 h 3804404"/>
                <a:gd name="connsiteX14" fmla="*/ 1673593 w 3662261"/>
                <a:gd name="connsiteY14" fmla="*/ 1530490 h 3804404"/>
                <a:gd name="connsiteX15" fmla="*/ 1630451 w 3662261"/>
                <a:gd name="connsiteY15" fmla="*/ 1692898 h 3804404"/>
                <a:gd name="connsiteX16" fmla="*/ 1615286 w 3662261"/>
                <a:gd name="connsiteY16" fmla="*/ 1874337 h 3804404"/>
                <a:gd name="connsiteX17" fmla="*/ 1672025 w 3662261"/>
                <a:gd name="connsiteY17" fmla="*/ 2031708 h 3804404"/>
                <a:gd name="connsiteX18" fmla="*/ 1651929 w 3662261"/>
                <a:gd name="connsiteY18" fmla="*/ 2156720 h 3804404"/>
                <a:gd name="connsiteX19" fmla="*/ 1660532 w 3662261"/>
                <a:gd name="connsiteY19" fmla="*/ 2288441 h 3804404"/>
                <a:gd name="connsiteX20" fmla="*/ 1776519 w 3662261"/>
                <a:gd name="connsiteY20" fmla="*/ 2406547 h 3804404"/>
                <a:gd name="connsiteX21" fmla="*/ 1913880 w 3662261"/>
                <a:gd name="connsiteY21" fmla="*/ 2567361 h 3804404"/>
                <a:gd name="connsiteX22" fmla="*/ 1970460 w 3662261"/>
                <a:gd name="connsiteY22" fmla="*/ 2659730 h 3804404"/>
                <a:gd name="connsiteX23" fmla="*/ 2017107 w 3662261"/>
                <a:gd name="connsiteY23" fmla="*/ 2837227 h 3804404"/>
                <a:gd name="connsiteX24" fmla="*/ 1966348 w 3662261"/>
                <a:gd name="connsiteY24" fmla="*/ 2890004 h 3804404"/>
                <a:gd name="connsiteX25" fmla="*/ 1924340 w 3662261"/>
                <a:gd name="connsiteY25" fmla="*/ 2984010 h 3804404"/>
                <a:gd name="connsiteX26" fmla="*/ 1878401 w 3662261"/>
                <a:gd name="connsiteY26" fmla="*/ 3068480 h 3804404"/>
                <a:gd name="connsiteX27" fmla="*/ 1846707 w 3662261"/>
                <a:gd name="connsiteY27" fmla="*/ 3086558 h 3804404"/>
                <a:gd name="connsiteX28" fmla="*/ 1846707 w 3662261"/>
                <a:gd name="connsiteY28" fmla="*/ 3163470 h 3804404"/>
                <a:gd name="connsiteX29" fmla="*/ 1838161 w 3662261"/>
                <a:gd name="connsiteY29" fmla="*/ 3266019 h 3804404"/>
                <a:gd name="connsiteX30" fmla="*/ 1803978 w 3662261"/>
                <a:gd name="connsiteY30" fmla="*/ 3342931 h 3804404"/>
                <a:gd name="connsiteX31" fmla="*/ 1761249 w 3662261"/>
                <a:gd name="connsiteY31" fmla="*/ 3360023 h 3804404"/>
                <a:gd name="connsiteX32" fmla="*/ 1624516 w 3662261"/>
                <a:gd name="connsiteY32" fmla="*/ 3428389 h 3804404"/>
                <a:gd name="connsiteX33" fmla="*/ 1598879 w 3662261"/>
                <a:gd name="connsiteY33" fmla="*/ 3582214 h 3804404"/>
                <a:gd name="connsiteX34" fmla="*/ 1598879 w 3662261"/>
                <a:gd name="connsiteY34" fmla="*/ 3753130 h 3804404"/>
                <a:gd name="connsiteX35" fmla="*/ 1846707 w 3662261"/>
                <a:gd name="connsiteY35" fmla="*/ 3795859 h 3804404"/>
                <a:gd name="connsiteX36" fmla="*/ 2000531 w 3662261"/>
                <a:gd name="connsiteY36" fmla="*/ 3770221 h 3804404"/>
                <a:gd name="connsiteX37" fmla="*/ 2214176 w 3662261"/>
                <a:gd name="connsiteY37" fmla="*/ 3778767 h 3804404"/>
                <a:gd name="connsiteX38" fmla="*/ 2521825 w 3662261"/>
                <a:gd name="connsiteY38" fmla="*/ 3770221 h 3804404"/>
                <a:gd name="connsiteX39" fmla="*/ 2735470 w 3662261"/>
                <a:gd name="connsiteY39" fmla="*/ 3787313 h 3804404"/>
                <a:gd name="connsiteX40" fmla="*/ 2820928 w 3662261"/>
                <a:gd name="connsiteY40" fmla="*/ 3787313 h 3804404"/>
                <a:gd name="connsiteX41" fmla="*/ 2940569 w 3662261"/>
                <a:gd name="connsiteY41" fmla="*/ 3787313 h 3804404"/>
                <a:gd name="connsiteX42" fmla="*/ 3171305 w 3662261"/>
                <a:gd name="connsiteY42" fmla="*/ 3795859 h 3804404"/>
                <a:gd name="connsiteX43" fmla="*/ 3248217 w 3662261"/>
                <a:gd name="connsiteY43" fmla="*/ 3804404 h 3804404"/>
                <a:gd name="connsiteX44" fmla="*/ 3384950 w 3662261"/>
                <a:gd name="connsiteY44" fmla="*/ 3787313 h 3804404"/>
                <a:gd name="connsiteX45" fmla="*/ 3632777 w 3662261"/>
                <a:gd name="connsiteY45" fmla="*/ 3744584 h 3804404"/>
                <a:gd name="connsiteX46" fmla="*/ 3564411 w 3662261"/>
                <a:gd name="connsiteY46" fmla="*/ 3667672 h 3804404"/>
                <a:gd name="connsiteX47" fmla="*/ 3478954 w 3662261"/>
                <a:gd name="connsiteY47" fmla="*/ 3488210 h 3804404"/>
                <a:gd name="connsiteX48" fmla="*/ 3662261 w 3662261"/>
                <a:gd name="connsiteY48" fmla="*/ 3128920 h 3804404"/>
                <a:gd name="connsiteX49" fmla="*/ 3547748 w 3662261"/>
                <a:gd name="connsiteY49" fmla="*/ 3129287 h 3804404"/>
                <a:gd name="connsiteX50" fmla="*/ 3568063 w 3662261"/>
                <a:gd name="connsiteY50" fmla="*/ 3044869 h 3804404"/>
                <a:gd name="connsiteX51" fmla="*/ 3521622 w 3662261"/>
                <a:gd name="connsiteY51" fmla="*/ 2979980 h 3804404"/>
                <a:gd name="connsiteX52" fmla="*/ 3437202 w 3662261"/>
                <a:gd name="connsiteY52" fmla="*/ 2874928 h 3804404"/>
                <a:gd name="connsiteX53" fmla="*/ 3381410 w 3662261"/>
                <a:gd name="connsiteY53" fmla="*/ 2793009 h 3804404"/>
                <a:gd name="connsiteX54" fmla="*/ 3323604 w 3662261"/>
                <a:gd name="connsiteY54" fmla="*/ 2686431 h 3804404"/>
                <a:gd name="connsiteX55" fmla="*/ 3298943 w 3662261"/>
                <a:gd name="connsiteY55" fmla="*/ 2532057 h 3804404"/>
                <a:gd name="connsiteX56" fmla="*/ 3197665 w 3662261"/>
                <a:gd name="connsiteY56" fmla="*/ 2386355 h 3804404"/>
                <a:gd name="connsiteX57" fmla="*/ 3121557 w 3662261"/>
                <a:gd name="connsiteY57" fmla="*/ 2352657 h 3804404"/>
                <a:gd name="connsiteX58" fmla="*/ 3048185 w 3662261"/>
                <a:gd name="connsiteY58" fmla="*/ 2249131 h 3804404"/>
                <a:gd name="connsiteX59" fmla="*/ 2859750 w 3662261"/>
                <a:gd name="connsiteY59" fmla="*/ 2097809 h 3804404"/>
                <a:gd name="connsiteX60" fmla="*/ 2699455 w 3662261"/>
                <a:gd name="connsiteY60" fmla="*/ 2021873 h 3804404"/>
                <a:gd name="connsiteX61" fmla="*/ 2591351 w 3662261"/>
                <a:gd name="connsiteY61" fmla="*/ 1903760 h 3804404"/>
                <a:gd name="connsiteX62" fmla="*/ 2514439 w 3662261"/>
                <a:gd name="connsiteY62" fmla="*/ 1780577 h 3804404"/>
                <a:gd name="connsiteX63" fmla="*/ 2469147 w 3662261"/>
                <a:gd name="connsiteY63" fmla="*/ 1657885 h 3804404"/>
                <a:gd name="connsiteX64" fmla="*/ 2378683 w 3662261"/>
                <a:gd name="connsiteY64" fmla="*/ 1525119 h 3804404"/>
                <a:gd name="connsiteX65" fmla="*/ 2299757 w 3662261"/>
                <a:gd name="connsiteY65" fmla="*/ 1413536 h 3804404"/>
                <a:gd name="connsiteX66" fmla="*/ 2231878 w 3662261"/>
                <a:gd name="connsiteY66" fmla="*/ 1289316 h 3804404"/>
                <a:gd name="connsiteX67" fmla="*/ 2170531 w 3662261"/>
                <a:gd name="connsiteY67" fmla="*/ 1123467 h 3804404"/>
                <a:gd name="connsiteX68" fmla="*/ 2162962 w 3662261"/>
                <a:gd name="connsiteY68" fmla="*/ 1016400 h 3804404"/>
                <a:gd name="connsiteX69" fmla="*/ 2108147 w 3662261"/>
                <a:gd name="connsiteY69" fmla="*/ 920931 h 3804404"/>
                <a:gd name="connsiteX70" fmla="*/ 2145809 w 3662261"/>
                <a:gd name="connsiteY70" fmla="*/ 856105 h 3804404"/>
                <a:gd name="connsiteX71" fmla="*/ 2060352 w 3662261"/>
                <a:gd name="connsiteY71" fmla="*/ 796285 h 3804404"/>
                <a:gd name="connsiteX72" fmla="*/ 2057850 w 3662261"/>
                <a:gd name="connsiteY72" fmla="*/ 728895 h 3804404"/>
                <a:gd name="connsiteX73" fmla="*/ 1996502 w 3662261"/>
                <a:gd name="connsiteY73" fmla="*/ 691171 h 3804404"/>
                <a:gd name="connsiteX74" fmla="*/ 1897982 w 3662261"/>
                <a:gd name="connsiteY74" fmla="*/ 616823 h 3804404"/>
                <a:gd name="connsiteX75" fmla="*/ 1863799 w 3662261"/>
                <a:gd name="connsiteY75" fmla="*/ 497182 h 3804404"/>
                <a:gd name="connsiteX76" fmla="*/ 1818079 w 3662261"/>
                <a:gd name="connsiteY76" fmla="*/ 488087 h 3804404"/>
                <a:gd name="connsiteX77" fmla="*/ 1693920 w 3662261"/>
                <a:gd name="connsiteY77" fmla="*/ 408672 h 3804404"/>
                <a:gd name="connsiteX78" fmla="*/ 1490408 w 3662261"/>
                <a:gd name="connsiteY78" fmla="*/ 241296 h 3804404"/>
                <a:gd name="connsiteX79" fmla="*/ 1307468 w 3662261"/>
                <a:gd name="connsiteY79" fmla="*/ 172442 h 3804404"/>
                <a:gd name="connsiteX80" fmla="*/ 1059761 w 3662261"/>
                <a:gd name="connsiteY80" fmla="*/ 117627 h 3804404"/>
                <a:gd name="connsiteX81" fmla="*/ 689485 w 3662261"/>
                <a:gd name="connsiteY81" fmla="*/ 57806 h 3804404"/>
                <a:gd name="connsiteX82" fmla="*/ 550310 w 3662261"/>
                <a:gd name="connsiteY82" fmla="*/ 0 h 3804404"/>
                <a:gd name="connsiteX83" fmla="*/ 300445 w 3662261"/>
                <a:gd name="connsiteY83" fmla="*/ 60959 h 3804404"/>
                <a:gd name="connsiteX84" fmla="*/ 0 w 3662261"/>
                <a:gd name="connsiteY84" fmla="*/ 54429 h 3804404"/>
                <a:gd name="connsiteX85" fmla="*/ 97971 w 3662261"/>
                <a:gd name="connsiteY85" fmla="*/ 132805 h 3804404"/>
                <a:gd name="connsiteX86" fmla="*/ 222067 w 3662261"/>
                <a:gd name="connsiteY86" fmla="*/ 165462 h 3804404"/>
                <a:gd name="connsiteX87" fmla="*/ 352696 w 3662261"/>
                <a:gd name="connsiteY87" fmla="*/ 224246 h 3804404"/>
                <a:gd name="connsiteX88" fmla="*/ 548540 w 366226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47748 w 3674311"/>
                <a:gd name="connsiteY49" fmla="*/ 3129287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93468 w 3674311"/>
                <a:gd name="connsiteY49" fmla="*/ 3122755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632777 w 3668725"/>
                <a:gd name="connsiteY45" fmla="*/ 3744584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64773 w 3668725"/>
                <a:gd name="connsiteY42" fmla="*/ 3684825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787313"/>
                <a:gd name="connsiteX1" fmla="*/ 645047 w 3668725"/>
                <a:gd name="connsiteY1" fmla="*/ 343235 h 3787313"/>
                <a:gd name="connsiteX2" fmla="*/ 792828 w 3668725"/>
                <a:gd name="connsiteY2" fmla="*/ 409099 h 3787313"/>
                <a:gd name="connsiteX3" fmla="*/ 911004 w 3668725"/>
                <a:gd name="connsiteY3" fmla="*/ 446823 h 3787313"/>
                <a:gd name="connsiteX4" fmla="*/ 1085399 w 3668725"/>
                <a:gd name="connsiteY4" fmla="*/ 478015 h 3787313"/>
                <a:gd name="connsiteX5" fmla="*/ 1206994 w 3668725"/>
                <a:gd name="connsiteY5" fmla="*/ 551997 h 3787313"/>
                <a:gd name="connsiteX6" fmla="*/ 1263274 w 3668725"/>
                <a:gd name="connsiteY6" fmla="*/ 686227 h 3787313"/>
                <a:gd name="connsiteX7" fmla="*/ 1336219 w 3668725"/>
                <a:gd name="connsiteY7" fmla="*/ 792805 h 3787313"/>
                <a:gd name="connsiteX8" fmla="*/ 1366923 w 3668725"/>
                <a:gd name="connsiteY8" fmla="*/ 898956 h 3787313"/>
                <a:gd name="connsiteX9" fmla="*/ 1417708 w 3668725"/>
                <a:gd name="connsiteY9" fmla="*/ 951268 h 3787313"/>
                <a:gd name="connsiteX10" fmla="*/ 1530269 w 3668725"/>
                <a:gd name="connsiteY10" fmla="*/ 1023175 h 3787313"/>
                <a:gd name="connsiteX11" fmla="*/ 1709181 w 3668725"/>
                <a:gd name="connsiteY11" fmla="*/ 1131279 h 3787313"/>
                <a:gd name="connsiteX12" fmla="*/ 1741350 w 3668725"/>
                <a:gd name="connsiteY12" fmla="*/ 1250981 h 3787313"/>
                <a:gd name="connsiteX13" fmla="*/ 1745439 w 3668725"/>
                <a:gd name="connsiteY13" fmla="*/ 1396748 h 3787313"/>
                <a:gd name="connsiteX14" fmla="*/ 1673593 w 3668725"/>
                <a:gd name="connsiteY14" fmla="*/ 1530490 h 3787313"/>
                <a:gd name="connsiteX15" fmla="*/ 1630451 w 3668725"/>
                <a:gd name="connsiteY15" fmla="*/ 1692898 h 3787313"/>
                <a:gd name="connsiteX16" fmla="*/ 1615286 w 3668725"/>
                <a:gd name="connsiteY16" fmla="*/ 1874337 h 3787313"/>
                <a:gd name="connsiteX17" fmla="*/ 1672025 w 3668725"/>
                <a:gd name="connsiteY17" fmla="*/ 2031708 h 3787313"/>
                <a:gd name="connsiteX18" fmla="*/ 1651929 w 3668725"/>
                <a:gd name="connsiteY18" fmla="*/ 2156720 h 3787313"/>
                <a:gd name="connsiteX19" fmla="*/ 1660532 w 3668725"/>
                <a:gd name="connsiteY19" fmla="*/ 2288441 h 3787313"/>
                <a:gd name="connsiteX20" fmla="*/ 1776519 w 3668725"/>
                <a:gd name="connsiteY20" fmla="*/ 2406547 h 3787313"/>
                <a:gd name="connsiteX21" fmla="*/ 1913880 w 3668725"/>
                <a:gd name="connsiteY21" fmla="*/ 2567361 h 3787313"/>
                <a:gd name="connsiteX22" fmla="*/ 1970460 w 3668725"/>
                <a:gd name="connsiteY22" fmla="*/ 2659730 h 3787313"/>
                <a:gd name="connsiteX23" fmla="*/ 2017107 w 3668725"/>
                <a:gd name="connsiteY23" fmla="*/ 2837227 h 3787313"/>
                <a:gd name="connsiteX24" fmla="*/ 1966348 w 3668725"/>
                <a:gd name="connsiteY24" fmla="*/ 2890004 h 3787313"/>
                <a:gd name="connsiteX25" fmla="*/ 1924340 w 3668725"/>
                <a:gd name="connsiteY25" fmla="*/ 2984010 h 3787313"/>
                <a:gd name="connsiteX26" fmla="*/ 1878401 w 3668725"/>
                <a:gd name="connsiteY26" fmla="*/ 3068480 h 3787313"/>
                <a:gd name="connsiteX27" fmla="*/ 1846707 w 3668725"/>
                <a:gd name="connsiteY27" fmla="*/ 3086558 h 3787313"/>
                <a:gd name="connsiteX28" fmla="*/ 1846707 w 3668725"/>
                <a:gd name="connsiteY28" fmla="*/ 3163470 h 3787313"/>
                <a:gd name="connsiteX29" fmla="*/ 1838161 w 3668725"/>
                <a:gd name="connsiteY29" fmla="*/ 3266019 h 3787313"/>
                <a:gd name="connsiteX30" fmla="*/ 1803978 w 3668725"/>
                <a:gd name="connsiteY30" fmla="*/ 3342931 h 3787313"/>
                <a:gd name="connsiteX31" fmla="*/ 1761249 w 3668725"/>
                <a:gd name="connsiteY31" fmla="*/ 3360023 h 3787313"/>
                <a:gd name="connsiteX32" fmla="*/ 1879241 w 3668725"/>
                <a:gd name="connsiteY32" fmla="*/ 3487172 h 3787313"/>
                <a:gd name="connsiteX33" fmla="*/ 2003828 w 3668725"/>
                <a:gd name="connsiteY33" fmla="*/ 3503837 h 3787313"/>
                <a:gd name="connsiteX34" fmla="*/ 2108330 w 3668725"/>
                <a:gd name="connsiteY34" fmla="*/ 3544124 h 3787313"/>
                <a:gd name="connsiteX35" fmla="*/ 2225530 w 3668725"/>
                <a:gd name="connsiteY35" fmla="*/ 3580322 h 3787313"/>
                <a:gd name="connsiteX36" fmla="*/ 2327102 w 3668725"/>
                <a:gd name="connsiteY36" fmla="*/ 3619999 h 3787313"/>
                <a:gd name="connsiteX37" fmla="*/ 2468902 w 3668725"/>
                <a:gd name="connsiteY37" fmla="*/ 3622013 h 3787313"/>
                <a:gd name="connsiteX38" fmla="*/ 2613265 w 3668725"/>
                <a:gd name="connsiteY38" fmla="*/ 3619998 h 3787313"/>
                <a:gd name="connsiteX39" fmla="*/ 2774658 w 3668725"/>
                <a:gd name="connsiteY39" fmla="*/ 3637090 h 3787313"/>
                <a:gd name="connsiteX40" fmla="*/ 2892774 w 3668725"/>
                <a:gd name="connsiteY40" fmla="*/ 3650153 h 3787313"/>
                <a:gd name="connsiteX41" fmla="*/ 3012415 w 3668725"/>
                <a:gd name="connsiteY41" fmla="*/ 3656684 h 3787313"/>
                <a:gd name="connsiteX42" fmla="*/ 3164773 w 3668725"/>
                <a:gd name="connsiteY42" fmla="*/ 3684825 h 3787313"/>
                <a:gd name="connsiteX43" fmla="*/ 3326594 w 3668725"/>
                <a:gd name="connsiteY43" fmla="*/ 3667244 h 3787313"/>
                <a:gd name="connsiteX44" fmla="*/ 3384950 w 3668725"/>
                <a:gd name="connsiteY44" fmla="*/ 3787313 h 3787313"/>
                <a:gd name="connsiteX45" fmla="*/ 3567463 w 3668725"/>
                <a:gd name="connsiteY45" fmla="*/ 3574767 h 3787313"/>
                <a:gd name="connsiteX46" fmla="*/ 3649319 w 3668725"/>
                <a:gd name="connsiteY46" fmla="*/ 3412946 h 3787313"/>
                <a:gd name="connsiteX47" fmla="*/ 3668366 w 3668725"/>
                <a:gd name="connsiteY47" fmla="*/ 3246547 h 3787313"/>
                <a:gd name="connsiteX48" fmla="*/ 3662261 w 3668725"/>
                <a:gd name="connsiteY48" fmla="*/ 3128920 h 3787313"/>
                <a:gd name="connsiteX49" fmla="*/ 3593468 w 3668725"/>
                <a:gd name="connsiteY49" fmla="*/ 3122755 h 3787313"/>
                <a:gd name="connsiteX50" fmla="*/ 3568063 w 3668725"/>
                <a:gd name="connsiteY50" fmla="*/ 3044869 h 3787313"/>
                <a:gd name="connsiteX51" fmla="*/ 3521622 w 3668725"/>
                <a:gd name="connsiteY51" fmla="*/ 2979980 h 3787313"/>
                <a:gd name="connsiteX52" fmla="*/ 3437202 w 3668725"/>
                <a:gd name="connsiteY52" fmla="*/ 2874928 h 3787313"/>
                <a:gd name="connsiteX53" fmla="*/ 3381410 w 3668725"/>
                <a:gd name="connsiteY53" fmla="*/ 2793009 h 3787313"/>
                <a:gd name="connsiteX54" fmla="*/ 3323604 w 3668725"/>
                <a:gd name="connsiteY54" fmla="*/ 2686431 h 3787313"/>
                <a:gd name="connsiteX55" fmla="*/ 3298943 w 3668725"/>
                <a:gd name="connsiteY55" fmla="*/ 2532057 h 3787313"/>
                <a:gd name="connsiteX56" fmla="*/ 3197665 w 3668725"/>
                <a:gd name="connsiteY56" fmla="*/ 2386355 h 3787313"/>
                <a:gd name="connsiteX57" fmla="*/ 3121557 w 3668725"/>
                <a:gd name="connsiteY57" fmla="*/ 2352657 h 3787313"/>
                <a:gd name="connsiteX58" fmla="*/ 3048185 w 3668725"/>
                <a:gd name="connsiteY58" fmla="*/ 2249131 h 3787313"/>
                <a:gd name="connsiteX59" fmla="*/ 2859750 w 3668725"/>
                <a:gd name="connsiteY59" fmla="*/ 2097809 h 3787313"/>
                <a:gd name="connsiteX60" fmla="*/ 2699455 w 3668725"/>
                <a:gd name="connsiteY60" fmla="*/ 2021873 h 3787313"/>
                <a:gd name="connsiteX61" fmla="*/ 2591351 w 3668725"/>
                <a:gd name="connsiteY61" fmla="*/ 1903760 h 3787313"/>
                <a:gd name="connsiteX62" fmla="*/ 2514439 w 3668725"/>
                <a:gd name="connsiteY62" fmla="*/ 1780577 h 3787313"/>
                <a:gd name="connsiteX63" fmla="*/ 2469147 w 3668725"/>
                <a:gd name="connsiteY63" fmla="*/ 1657885 h 3787313"/>
                <a:gd name="connsiteX64" fmla="*/ 2378683 w 3668725"/>
                <a:gd name="connsiteY64" fmla="*/ 1525119 h 3787313"/>
                <a:gd name="connsiteX65" fmla="*/ 2299757 w 3668725"/>
                <a:gd name="connsiteY65" fmla="*/ 1413536 h 3787313"/>
                <a:gd name="connsiteX66" fmla="*/ 2231878 w 3668725"/>
                <a:gd name="connsiteY66" fmla="*/ 1289316 h 3787313"/>
                <a:gd name="connsiteX67" fmla="*/ 2170531 w 3668725"/>
                <a:gd name="connsiteY67" fmla="*/ 1123467 h 3787313"/>
                <a:gd name="connsiteX68" fmla="*/ 2162962 w 3668725"/>
                <a:gd name="connsiteY68" fmla="*/ 1016400 h 3787313"/>
                <a:gd name="connsiteX69" fmla="*/ 2108147 w 3668725"/>
                <a:gd name="connsiteY69" fmla="*/ 920931 h 3787313"/>
                <a:gd name="connsiteX70" fmla="*/ 2145809 w 3668725"/>
                <a:gd name="connsiteY70" fmla="*/ 856105 h 3787313"/>
                <a:gd name="connsiteX71" fmla="*/ 2060352 w 3668725"/>
                <a:gd name="connsiteY71" fmla="*/ 796285 h 3787313"/>
                <a:gd name="connsiteX72" fmla="*/ 2057850 w 3668725"/>
                <a:gd name="connsiteY72" fmla="*/ 728895 h 3787313"/>
                <a:gd name="connsiteX73" fmla="*/ 1996502 w 3668725"/>
                <a:gd name="connsiteY73" fmla="*/ 691171 h 3787313"/>
                <a:gd name="connsiteX74" fmla="*/ 1897982 w 3668725"/>
                <a:gd name="connsiteY74" fmla="*/ 616823 h 3787313"/>
                <a:gd name="connsiteX75" fmla="*/ 1863799 w 3668725"/>
                <a:gd name="connsiteY75" fmla="*/ 497182 h 3787313"/>
                <a:gd name="connsiteX76" fmla="*/ 1818079 w 3668725"/>
                <a:gd name="connsiteY76" fmla="*/ 488087 h 3787313"/>
                <a:gd name="connsiteX77" fmla="*/ 1693920 w 3668725"/>
                <a:gd name="connsiteY77" fmla="*/ 408672 h 3787313"/>
                <a:gd name="connsiteX78" fmla="*/ 1490408 w 3668725"/>
                <a:gd name="connsiteY78" fmla="*/ 241296 h 3787313"/>
                <a:gd name="connsiteX79" fmla="*/ 1307468 w 3668725"/>
                <a:gd name="connsiteY79" fmla="*/ 172442 h 3787313"/>
                <a:gd name="connsiteX80" fmla="*/ 1059761 w 3668725"/>
                <a:gd name="connsiteY80" fmla="*/ 117627 h 3787313"/>
                <a:gd name="connsiteX81" fmla="*/ 689485 w 3668725"/>
                <a:gd name="connsiteY81" fmla="*/ 57806 h 3787313"/>
                <a:gd name="connsiteX82" fmla="*/ 550310 w 3668725"/>
                <a:gd name="connsiteY82" fmla="*/ 0 h 3787313"/>
                <a:gd name="connsiteX83" fmla="*/ 300445 w 3668725"/>
                <a:gd name="connsiteY83" fmla="*/ 60959 h 3787313"/>
                <a:gd name="connsiteX84" fmla="*/ 0 w 3668725"/>
                <a:gd name="connsiteY84" fmla="*/ 54429 h 3787313"/>
                <a:gd name="connsiteX85" fmla="*/ 97971 w 3668725"/>
                <a:gd name="connsiteY85" fmla="*/ 132805 h 3787313"/>
                <a:gd name="connsiteX86" fmla="*/ 222067 w 3668725"/>
                <a:gd name="connsiteY86" fmla="*/ 165462 h 3787313"/>
                <a:gd name="connsiteX87" fmla="*/ 352696 w 3668725"/>
                <a:gd name="connsiteY87" fmla="*/ 224246 h 3787313"/>
                <a:gd name="connsiteX88" fmla="*/ 548540 w 3668725"/>
                <a:gd name="connsiteY88" fmla="*/ 256251 h 3787313"/>
                <a:gd name="connsiteX0" fmla="*/ 548540 w 3668725"/>
                <a:gd name="connsiteY0" fmla="*/ 256251 h 3684825"/>
                <a:gd name="connsiteX1" fmla="*/ 645047 w 3668725"/>
                <a:gd name="connsiteY1" fmla="*/ 343235 h 3684825"/>
                <a:gd name="connsiteX2" fmla="*/ 792828 w 3668725"/>
                <a:gd name="connsiteY2" fmla="*/ 409099 h 3684825"/>
                <a:gd name="connsiteX3" fmla="*/ 911004 w 3668725"/>
                <a:gd name="connsiteY3" fmla="*/ 446823 h 3684825"/>
                <a:gd name="connsiteX4" fmla="*/ 1085399 w 3668725"/>
                <a:gd name="connsiteY4" fmla="*/ 478015 h 3684825"/>
                <a:gd name="connsiteX5" fmla="*/ 1206994 w 3668725"/>
                <a:gd name="connsiteY5" fmla="*/ 551997 h 3684825"/>
                <a:gd name="connsiteX6" fmla="*/ 1263274 w 3668725"/>
                <a:gd name="connsiteY6" fmla="*/ 686227 h 3684825"/>
                <a:gd name="connsiteX7" fmla="*/ 1336219 w 3668725"/>
                <a:gd name="connsiteY7" fmla="*/ 792805 h 3684825"/>
                <a:gd name="connsiteX8" fmla="*/ 1366923 w 3668725"/>
                <a:gd name="connsiteY8" fmla="*/ 898956 h 3684825"/>
                <a:gd name="connsiteX9" fmla="*/ 1417708 w 3668725"/>
                <a:gd name="connsiteY9" fmla="*/ 951268 h 3684825"/>
                <a:gd name="connsiteX10" fmla="*/ 1530269 w 3668725"/>
                <a:gd name="connsiteY10" fmla="*/ 1023175 h 3684825"/>
                <a:gd name="connsiteX11" fmla="*/ 1709181 w 3668725"/>
                <a:gd name="connsiteY11" fmla="*/ 1131279 h 3684825"/>
                <a:gd name="connsiteX12" fmla="*/ 1741350 w 3668725"/>
                <a:gd name="connsiteY12" fmla="*/ 1250981 h 3684825"/>
                <a:gd name="connsiteX13" fmla="*/ 1745439 w 3668725"/>
                <a:gd name="connsiteY13" fmla="*/ 1396748 h 3684825"/>
                <a:gd name="connsiteX14" fmla="*/ 1673593 w 3668725"/>
                <a:gd name="connsiteY14" fmla="*/ 1530490 h 3684825"/>
                <a:gd name="connsiteX15" fmla="*/ 1630451 w 3668725"/>
                <a:gd name="connsiteY15" fmla="*/ 1692898 h 3684825"/>
                <a:gd name="connsiteX16" fmla="*/ 1615286 w 3668725"/>
                <a:gd name="connsiteY16" fmla="*/ 1874337 h 3684825"/>
                <a:gd name="connsiteX17" fmla="*/ 1672025 w 3668725"/>
                <a:gd name="connsiteY17" fmla="*/ 2031708 h 3684825"/>
                <a:gd name="connsiteX18" fmla="*/ 1651929 w 3668725"/>
                <a:gd name="connsiteY18" fmla="*/ 2156720 h 3684825"/>
                <a:gd name="connsiteX19" fmla="*/ 1660532 w 3668725"/>
                <a:gd name="connsiteY19" fmla="*/ 2288441 h 3684825"/>
                <a:gd name="connsiteX20" fmla="*/ 1776519 w 3668725"/>
                <a:gd name="connsiteY20" fmla="*/ 2406547 h 3684825"/>
                <a:gd name="connsiteX21" fmla="*/ 1913880 w 3668725"/>
                <a:gd name="connsiteY21" fmla="*/ 2567361 h 3684825"/>
                <a:gd name="connsiteX22" fmla="*/ 1970460 w 3668725"/>
                <a:gd name="connsiteY22" fmla="*/ 2659730 h 3684825"/>
                <a:gd name="connsiteX23" fmla="*/ 2017107 w 3668725"/>
                <a:gd name="connsiteY23" fmla="*/ 2837227 h 3684825"/>
                <a:gd name="connsiteX24" fmla="*/ 1966348 w 3668725"/>
                <a:gd name="connsiteY24" fmla="*/ 2890004 h 3684825"/>
                <a:gd name="connsiteX25" fmla="*/ 1924340 w 3668725"/>
                <a:gd name="connsiteY25" fmla="*/ 2984010 h 3684825"/>
                <a:gd name="connsiteX26" fmla="*/ 1878401 w 3668725"/>
                <a:gd name="connsiteY26" fmla="*/ 3068480 h 3684825"/>
                <a:gd name="connsiteX27" fmla="*/ 1846707 w 3668725"/>
                <a:gd name="connsiteY27" fmla="*/ 3086558 h 3684825"/>
                <a:gd name="connsiteX28" fmla="*/ 1846707 w 3668725"/>
                <a:gd name="connsiteY28" fmla="*/ 3163470 h 3684825"/>
                <a:gd name="connsiteX29" fmla="*/ 1838161 w 3668725"/>
                <a:gd name="connsiteY29" fmla="*/ 3266019 h 3684825"/>
                <a:gd name="connsiteX30" fmla="*/ 1803978 w 3668725"/>
                <a:gd name="connsiteY30" fmla="*/ 3342931 h 3684825"/>
                <a:gd name="connsiteX31" fmla="*/ 1761249 w 3668725"/>
                <a:gd name="connsiteY31" fmla="*/ 3360023 h 3684825"/>
                <a:gd name="connsiteX32" fmla="*/ 1879241 w 3668725"/>
                <a:gd name="connsiteY32" fmla="*/ 3487172 h 3684825"/>
                <a:gd name="connsiteX33" fmla="*/ 2003828 w 3668725"/>
                <a:gd name="connsiteY33" fmla="*/ 3503837 h 3684825"/>
                <a:gd name="connsiteX34" fmla="*/ 2108330 w 3668725"/>
                <a:gd name="connsiteY34" fmla="*/ 3544124 h 3684825"/>
                <a:gd name="connsiteX35" fmla="*/ 2225530 w 3668725"/>
                <a:gd name="connsiteY35" fmla="*/ 3580322 h 3684825"/>
                <a:gd name="connsiteX36" fmla="*/ 2327102 w 3668725"/>
                <a:gd name="connsiteY36" fmla="*/ 3619999 h 3684825"/>
                <a:gd name="connsiteX37" fmla="*/ 2468902 w 3668725"/>
                <a:gd name="connsiteY37" fmla="*/ 3622013 h 3684825"/>
                <a:gd name="connsiteX38" fmla="*/ 2613265 w 3668725"/>
                <a:gd name="connsiteY38" fmla="*/ 3619998 h 3684825"/>
                <a:gd name="connsiteX39" fmla="*/ 2774658 w 3668725"/>
                <a:gd name="connsiteY39" fmla="*/ 3637090 h 3684825"/>
                <a:gd name="connsiteX40" fmla="*/ 2892774 w 3668725"/>
                <a:gd name="connsiteY40" fmla="*/ 3650153 h 3684825"/>
                <a:gd name="connsiteX41" fmla="*/ 3012415 w 3668725"/>
                <a:gd name="connsiteY41" fmla="*/ 3656684 h 3684825"/>
                <a:gd name="connsiteX42" fmla="*/ 3164773 w 3668725"/>
                <a:gd name="connsiteY42" fmla="*/ 3684825 h 3684825"/>
                <a:gd name="connsiteX43" fmla="*/ 3326594 w 3668725"/>
                <a:gd name="connsiteY43" fmla="*/ 3667244 h 3684825"/>
                <a:gd name="connsiteX44" fmla="*/ 3450264 w 3668725"/>
                <a:gd name="connsiteY44" fmla="*/ 3630559 h 3684825"/>
                <a:gd name="connsiteX45" fmla="*/ 3567463 w 3668725"/>
                <a:gd name="connsiteY45" fmla="*/ 3574767 h 3684825"/>
                <a:gd name="connsiteX46" fmla="*/ 3649319 w 3668725"/>
                <a:gd name="connsiteY46" fmla="*/ 3412946 h 3684825"/>
                <a:gd name="connsiteX47" fmla="*/ 3668366 w 3668725"/>
                <a:gd name="connsiteY47" fmla="*/ 3246547 h 3684825"/>
                <a:gd name="connsiteX48" fmla="*/ 3662261 w 3668725"/>
                <a:gd name="connsiteY48" fmla="*/ 3128920 h 3684825"/>
                <a:gd name="connsiteX49" fmla="*/ 3593468 w 3668725"/>
                <a:gd name="connsiteY49" fmla="*/ 3122755 h 3684825"/>
                <a:gd name="connsiteX50" fmla="*/ 3568063 w 3668725"/>
                <a:gd name="connsiteY50" fmla="*/ 3044869 h 3684825"/>
                <a:gd name="connsiteX51" fmla="*/ 3521622 w 3668725"/>
                <a:gd name="connsiteY51" fmla="*/ 2979980 h 3684825"/>
                <a:gd name="connsiteX52" fmla="*/ 3437202 w 3668725"/>
                <a:gd name="connsiteY52" fmla="*/ 2874928 h 3684825"/>
                <a:gd name="connsiteX53" fmla="*/ 3381410 w 3668725"/>
                <a:gd name="connsiteY53" fmla="*/ 2793009 h 3684825"/>
                <a:gd name="connsiteX54" fmla="*/ 3323604 w 3668725"/>
                <a:gd name="connsiteY54" fmla="*/ 2686431 h 3684825"/>
                <a:gd name="connsiteX55" fmla="*/ 3298943 w 3668725"/>
                <a:gd name="connsiteY55" fmla="*/ 2532057 h 3684825"/>
                <a:gd name="connsiteX56" fmla="*/ 3197665 w 3668725"/>
                <a:gd name="connsiteY56" fmla="*/ 2386355 h 3684825"/>
                <a:gd name="connsiteX57" fmla="*/ 3121557 w 3668725"/>
                <a:gd name="connsiteY57" fmla="*/ 2352657 h 3684825"/>
                <a:gd name="connsiteX58" fmla="*/ 3048185 w 3668725"/>
                <a:gd name="connsiteY58" fmla="*/ 2249131 h 3684825"/>
                <a:gd name="connsiteX59" fmla="*/ 2859750 w 3668725"/>
                <a:gd name="connsiteY59" fmla="*/ 2097809 h 3684825"/>
                <a:gd name="connsiteX60" fmla="*/ 2699455 w 3668725"/>
                <a:gd name="connsiteY60" fmla="*/ 2021873 h 3684825"/>
                <a:gd name="connsiteX61" fmla="*/ 2591351 w 3668725"/>
                <a:gd name="connsiteY61" fmla="*/ 1903760 h 3684825"/>
                <a:gd name="connsiteX62" fmla="*/ 2514439 w 3668725"/>
                <a:gd name="connsiteY62" fmla="*/ 1780577 h 3684825"/>
                <a:gd name="connsiteX63" fmla="*/ 2469147 w 3668725"/>
                <a:gd name="connsiteY63" fmla="*/ 1657885 h 3684825"/>
                <a:gd name="connsiteX64" fmla="*/ 2378683 w 3668725"/>
                <a:gd name="connsiteY64" fmla="*/ 1525119 h 3684825"/>
                <a:gd name="connsiteX65" fmla="*/ 2299757 w 3668725"/>
                <a:gd name="connsiteY65" fmla="*/ 1413536 h 3684825"/>
                <a:gd name="connsiteX66" fmla="*/ 2231878 w 3668725"/>
                <a:gd name="connsiteY66" fmla="*/ 1289316 h 3684825"/>
                <a:gd name="connsiteX67" fmla="*/ 2170531 w 3668725"/>
                <a:gd name="connsiteY67" fmla="*/ 1123467 h 3684825"/>
                <a:gd name="connsiteX68" fmla="*/ 2162962 w 3668725"/>
                <a:gd name="connsiteY68" fmla="*/ 1016400 h 3684825"/>
                <a:gd name="connsiteX69" fmla="*/ 2108147 w 3668725"/>
                <a:gd name="connsiteY69" fmla="*/ 920931 h 3684825"/>
                <a:gd name="connsiteX70" fmla="*/ 2145809 w 3668725"/>
                <a:gd name="connsiteY70" fmla="*/ 856105 h 3684825"/>
                <a:gd name="connsiteX71" fmla="*/ 2060352 w 3668725"/>
                <a:gd name="connsiteY71" fmla="*/ 796285 h 3684825"/>
                <a:gd name="connsiteX72" fmla="*/ 2057850 w 3668725"/>
                <a:gd name="connsiteY72" fmla="*/ 728895 h 3684825"/>
                <a:gd name="connsiteX73" fmla="*/ 1996502 w 3668725"/>
                <a:gd name="connsiteY73" fmla="*/ 691171 h 3684825"/>
                <a:gd name="connsiteX74" fmla="*/ 1897982 w 3668725"/>
                <a:gd name="connsiteY74" fmla="*/ 616823 h 3684825"/>
                <a:gd name="connsiteX75" fmla="*/ 1863799 w 3668725"/>
                <a:gd name="connsiteY75" fmla="*/ 497182 h 3684825"/>
                <a:gd name="connsiteX76" fmla="*/ 1818079 w 3668725"/>
                <a:gd name="connsiteY76" fmla="*/ 488087 h 3684825"/>
                <a:gd name="connsiteX77" fmla="*/ 1693920 w 3668725"/>
                <a:gd name="connsiteY77" fmla="*/ 408672 h 3684825"/>
                <a:gd name="connsiteX78" fmla="*/ 1490408 w 3668725"/>
                <a:gd name="connsiteY78" fmla="*/ 241296 h 3684825"/>
                <a:gd name="connsiteX79" fmla="*/ 1307468 w 3668725"/>
                <a:gd name="connsiteY79" fmla="*/ 172442 h 3684825"/>
                <a:gd name="connsiteX80" fmla="*/ 1059761 w 3668725"/>
                <a:gd name="connsiteY80" fmla="*/ 117627 h 3684825"/>
                <a:gd name="connsiteX81" fmla="*/ 689485 w 3668725"/>
                <a:gd name="connsiteY81" fmla="*/ 57806 h 3684825"/>
                <a:gd name="connsiteX82" fmla="*/ 550310 w 3668725"/>
                <a:gd name="connsiteY82" fmla="*/ 0 h 3684825"/>
                <a:gd name="connsiteX83" fmla="*/ 300445 w 3668725"/>
                <a:gd name="connsiteY83" fmla="*/ 60959 h 3684825"/>
                <a:gd name="connsiteX84" fmla="*/ 0 w 3668725"/>
                <a:gd name="connsiteY84" fmla="*/ 54429 h 3684825"/>
                <a:gd name="connsiteX85" fmla="*/ 97971 w 3668725"/>
                <a:gd name="connsiteY85" fmla="*/ 132805 h 3684825"/>
                <a:gd name="connsiteX86" fmla="*/ 222067 w 3668725"/>
                <a:gd name="connsiteY86" fmla="*/ 165462 h 3684825"/>
                <a:gd name="connsiteX87" fmla="*/ 352696 w 3668725"/>
                <a:gd name="connsiteY87" fmla="*/ 224246 h 3684825"/>
                <a:gd name="connsiteX88" fmla="*/ 548540 w 3668725"/>
                <a:gd name="connsiteY88" fmla="*/ 256251 h 3684825"/>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12415 w 3668725"/>
                <a:gd name="connsiteY41" fmla="*/ 3656684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35469 w 3668725"/>
                <a:gd name="connsiteY39" fmla="*/ 3676279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668725" h="3708936">
                  <a:moveTo>
                    <a:pt x="548540" y="256251"/>
                  </a:moveTo>
                  <a:lnTo>
                    <a:pt x="645047" y="343235"/>
                  </a:lnTo>
                  <a:lnTo>
                    <a:pt x="792828" y="409099"/>
                  </a:lnTo>
                  <a:lnTo>
                    <a:pt x="911004" y="446823"/>
                  </a:lnTo>
                  <a:lnTo>
                    <a:pt x="1085399" y="478015"/>
                  </a:lnTo>
                  <a:lnTo>
                    <a:pt x="1206994" y="551997"/>
                  </a:lnTo>
                  <a:lnTo>
                    <a:pt x="1263274" y="686227"/>
                  </a:lnTo>
                  <a:lnTo>
                    <a:pt x="1336219" y="792805"/>
                  </a:lnTo>
                  <a:cubicBezTo>
                    <a:pt x="1370402" y="878263"/>
                    <a:pt x="1353341" y="872545"/>
                    <a:pt x="1366923" y="898956"/>
                  </a:cubicBezTo>
                  <a:cubicBezTo>
                    <a:pt x="1380505" y="925367"/>
                    <a:pt x="1392071" y="914236"/>
                    <a:pt x="1417708" y="951268"/>
                  </a:cubicBezTo>
                  <a:lnTo>
                    <a:pt x="1530269" y="1023175"/>
                  </a:lnTo>
                  <a:lnTo>
                    <a:pt x="1709181" y="1131279"/>
                  </a:lnTo>
                  <a:lnTo>
                    <a:pt x="1741350" y="1250981"/>
                  </a:lnTo>
                  <a:lnTo>
                    <a:pt x="1745439" y="1396748"/>
                  </a:lnTo>
                  <a:lnTo>
                    <a:pt x="1673593" y="1530490"/>
                  </a:lnTo>
                  <a:lnTo>
                    <a:pt x="1630451" y="1692898"/>
                  </a:lnTo>
                  <a:lnTo>
                    <a:pt x="1615286" y="1874337"/>
                  </a:lnTo>
                  <a:cubicBezTo>
                    <a:pt x="1620801" y="1879064"/>
                    <a:pt x="1666510" y="2026981"/>
                    <a:pt x="1672025" y="2031708"/>
                  </a:cubicBezTo>
                  <a:lnTo>
                    <a:pt x="1651929" y="2156720"/>
                  </a:lnTo>
                  <a:lnTo>
                    <a:pt x="1660532" y="2288441"/>
                  </a:lnTo>
                  <a:lnTo>
                    <a:pt x="1776519" y="2406547"/>
                  </a:lnTo>
                  <a:cubicBezTo>
                    <a:pt x="1773911" y="2415093"/>
                    <a:pt x="1916488" y="2558815"/>
                    <a:pt x="1913880" y="2567361"/>
                  </a:cubicBezTo>
                  <a:cubicBezTo>
                    <a:pt x="1912643" y="2573700"/>
                    <a:pt x="1971697" y="2653391"/>
                    <a:pt x="1970460" y="2659730"/>
                  </a:cubicBezTo>
                  <a:lnTo>
                    <a:pt x="2017107" y="2837227"/>
                  </a:lnTo>
                  <a:lnTo>
                    <a:pt x="1966348" y="2890004"/>
                  </a:lnTo>
                  <a:cubicBezTo>
                    <a:pt x="1960891" y="2898551"/>
                    <a:pt x="1929797" y="2975463"/>
                    <a:pt x="1924340" y="2984010"/>
                  </a:cubicBezTo>
                  <a:cubicBezTo>
                    <a:pt x="1924100" y="3023890"/>
                    <a:pt x="1878641" y="3028600"/>
                    <a:pt x="1878401" y="3068480"/>
                  </a:cubicBezTo>
                  <a:lnTo>
                    <a:pt x="1846707" y="3086558"/>
                  </a:lnTo>
                  <a:lnTo>
                    <a:pt x="1846707" y="3163470"/>
                  </a:lnTo>
                  <a:lnTo>
                    <a:pt x="1838161" y="3266019"/>
                  </a:lnTo>
                  <a:cubicBezTo>
                    <a:pt x="1811110" y="3338158"/>
                    <a:pt x="1829735" y="3317177"/>
                    <a:pt x="1803978" y="3342931"/>
                  </a:cubicBezTo>
                  <a:lnTo>
                    <a:pt x="1761249" y="3360023"/>
                  </a:lnTo>
                  <a:lnTo>
                    <a:pt x="1879241" y="3487172"/>
                  </a:lnTo>
                  <a:lnTo>
                    <a:pt x="2003828" y="3503837"/>
                  </a:lnTo>
                  <a:lnTo>
                    <a:pt x="2108330" y="3544124"/>
                  </a:lnTo>
                  <a:lnTo>
                    <a:pt x="2225530" y="3580322"/>
                  </a:lnTo>
                  <a:lnTo>
                    <a:pt x="2327102" y="3619999"/>
                  </a:lnTo>
                  <a:lnTo>
                    <a:pt x="2468902" y="3622013"/>
                  </a:lnTo>
                  <a:lnTo>
                    <a:pt x="2613265" y="3619998"/>
                  </a:lnTo>
                  <a:lnTo>
                    <a:pt x="2735469" y="3676279"/>
                  </a:lnTo>
                  <a:lnTo>
                    <a:pt x="2905837" y="3708936"/>
                  </a:lnTo>
                  <a:lnTo>
                    <a:pt x="3032009" y="3689341"/>
                  </a:lnTo>
                  <a:lnTo>
                    <a:pt x="3164773" y="3684825"/>
                  </a:lnTo>
                  <a:lnTo>
                    <a:pt x="3326594" y="3667244"/>
                  </a:lnTo>
                  <a:lnTo>
                    <a:pt x="3450264" y="3630559"/>
                  </a:lnTo>
                  <a:cubicBezTo>
                    <a:pt x="3502963" y="3612043"/>
                    <a:pt x="3534287" y="3611036"/>
                    <a:pt x="3567463" y="3574767"/>
                  </a:cubicBezTo>
                  <a:cubicBezTo>
                    <a:pt x="3600639" y="3538498"/>
                    <a:pt x="3632502" y="3467649"/>
                    <a:pt x="3649319" y="3412946"/>
                  </a:cubicBezTo>
                  <a:cubicBezTo>
                    <a:pt x="3666136" y="3358243"/>
                    <a:pt x="3666209" y="3293884"/>
                    <a:pt x="3668366" y="3246547"/>
                  </a:cubicBezTo>
                  <a:cubicBezTo>
                    <a:pt x="3670523" y="3199210"/>
                    <a:pt x="3662261" y="3188741"/>
                    <a:pt x="3662261" y="3128920"/>
                  </a:cubicBezTo>
                  <a:lnTo>
                    <a:pt x="3593468" y="3122755"/>
                  </a:lnTo>
                  <a:cubicBezTo>
                    <a:pt x="3593708" y="3088572"/>
                    <a:pt x="3567823" y="3079052"/>
                    <a:pt x="3568063" y="3044869"/>
                  </a:cubicBezTo>
                  <a:cubicBezTo>
                    <a:pt x="3567823" y="2999291"/>
                    <a:pt x="3521862" y="3025558"/>
                    <a:pt x="3521622" y="2979980"/>
                  </a:cubicBezTo>
                  <a:cubicBezTo>
                    <a:pt x="3493984" y="2906279"/>
                    <a:pt x="3437202" y="2916358"/>
                    <a:pt x="3437202" y="2874928"/>
                  </a:cubicBezTo>
                  <a:lnTo>
                    <a:pt x="3381410" y="2793009"/>
                  </a:lnTo>
                  <a:lnTo>
                    <a:pt x="3323604" y="2686431"/>
                  </a:lnTo>
                  <a:lnTo>
                    <a:pt x="3298943" y="2532057"/>
                  </a:lnTo>
                  <a:cubicBezTo>
                    <a:pt x="3291942" y="2483631"/>
                    <a:pt x="3227229" y="2416255"/>
                    <a:pt x="3197665" y="2386355"/>
                  </a:cubicBezTo>
                  <a:cubicBezTo>
                    <a:pt x="3168101" y="2356455"/>
                    <a:pt x="3138769" y="2364052"/>
                    <a:pt x="3121557" y="2352657"/>
                  </a:cubicBezTo>
                  <a:lnTo>
                    <a:pt x="3048185" y="2249131"/>
                  </a:lnTo>
                  <a:lnTo>
                    <a:pt x="2859750" y="2097809"/>
                  </a:lnTo>
                  <a:lnTo>
                    <a:pt x="2699455" y="2021873"/>
                  </a:lnTo>
                  <a:lnTo>
                    <a:pt x="2591351" y="1903760"/>
                  </a:lnTo>
                  <a:lnTo>
                    <a:pt x="2514439" y="1780577"/>
                  </a:lnTo>
                  <a:cubicBezTo>
                    <a:pt x="2486801" y="1706876"/>
                    <a:pt x="2469147" y="1699315"/>
                    <a:pt x="2469147" y="1657885"/>
                  </a:cubicBezTo>
                  <a:lnTo>
                    <a:pt x="2378683" y="1525119"/>
                  </a:lnTo>
                  <a:lnTo>
                    <a:pt x="2299757" y="1413536"/>
                  </a:lnTo>
                  <a:lnTo>
                    <a:pt x="2231878" y="1289316"/>
                  </a:lnTo>
                  <a:lnTo>
                    <a:pt x="2170531" y="1123467"/>
                  </a:lnTo>
                  <a:lnTo>
                    <a:pt x="2162962" y="1016400"/>
                  </a:lnTo>
                  <a:lnTo>
                    <a:pt x="2108147" y="920931"/>
                  </a:lnTo>
                  <a:lnTo>
                    <a:pt x="2145809" y="856105"/>
                  </a:lnTo>
                  <a:lnTo>
                    <a:pt x="2060352" y="796285"/>
                  </a:lnTo>
                  <a:lnTo>
                    <a:pt x="2057850" y="728895"/>
                  </a:lnTo>
                  <a:lnTo>
                    <a:pt x="1996502" y="691171"/>
                  </a:lnTo>
                  <a:lnTo>
                    <a:pt x="1897982" y="616823"/>
                  </a:lnTo>
                  <a:lnTo>
                    <a:pt x="1863799" y="497182"/>
                  </a:lnTo>
                  <a:lnTo>
                    <a:pt x="1818079" y="488087"/>
                  </a:lnTo>
                  <a:lnTo>
                    <a:pt x="1693920" y="408672"/>
                  </a:lnTo>
                  <a:lnTo>
                    <a:pt x="1490408" y="241296"/>
                  </a:lnTo>
                  <a:lnTo>
                    <a:pt x="1307468" y="172442"/>
                  </a:lnTo>
                  <a:lnTo>
                    <a:pt x="1059761" y="117627"/>
                  </a:lnTo>
                  <a:lnTo>
                    <a:pt x="689485" y="57806"/>
                  </a:lnTo>
                  <a:lnTo>
                    <a:pt x="550310" y="0"/>
                  </a:lnTo>
                  <a:lnTo>
                    <a:pt x="300445" y="60959"/>
                  </a:lnTo>
                  <a:lnTo>
                    <a:pt x="0" y="54429"/>
                  </a:lnTo>
                  <a:lnTo>
                    <a:pt x="97971" y="132805"/>
                  </a:lnTo>
                  <a:lnTo>
                    <a:pt x="222067" y="165462"/>
                  </a:lnTo>
                  <a:lnTo>
                    <a:pt x="352696" y="224246"/>
                  </a:lnTo>
                  <a:lnTo>
                    <a:pt x="548540" y="256251"/>
                  </a:lnTo>
                  <a:close/>
                </a:path>
              </a:pathLst>
            </a:custGeom>
            <a:solidFill>
              <a:srgbClr val="4F81BD">
                <a:lumMod val="60000"/>
                <a:lumOff val="40000"/>
              </a:srgbClr>
            </a:solidFill>
            <a:ln w="25400" cap="flat" cmpd="sng" algn="ctr">
              <a:solidFill>
                <a:srgbClr val="4F81BD">
                  <a:lumMod val="60000"/>
                  <a:lumOff val="4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4" name="Freeform 11">
              <a:extLst>
                <a:ext uri="{FF2B5EF4-FFF2-40B4-BE49-F238E27FC236}">
                  <a16:creationId xmlns:a16="http://schemas.microsoft.com/office/drawing/2014/main" id="{9FA84851-242F-4AF9-8E66-3B8B7DBC9560}"/>
                </a:ext>
              </a:extLst>
            </p:cNvPr>
            <p:cNvSpPr/>
            <p:nvPr/>
          </p:nvSpPr>
          <p:spPr>
            <a:xfrm rot="20915886">
              <a:off x="4322085" y="1935281"/>
              <a:ext cx="346668" cy="251866"/>
            </a:xfrm>
            <a:custGeom>
              <a:avLst/>
              <a:gdLst>
                <a:gd name="connsiteX0" fmla="*/ 0 w 346668"/>
                <a:gd name="connsiteY0" fmla="*/ 5681 h 251866"/>
                <a:gd name="connsiteX1" fmla="*/ 0 w 346668"/>
                <a:gd name="connsiteY1" fmla="*/ 5681 h 251866"/>
                <a:gd name="connsiteX2" fmla="*/ 165798 w 346668"/>
                <a:gd name="connsiteY2" fmla="*/ 657 h 251866"/>
                <a:gd name="connsiteX3" fmla="*/ 175846 w 346668"/>
                <a:gd name="connsiteY3" fmla="*/ 40851 h 251866"/>
                <a:gd name="connsiteX4" fmla="*/ 155750 w 346668"/>
                <a:gd name="connsiteY4" fmla="*/ 91092 h 251866"/>
                <a:gd name="connsiteX5" fmla="*/ 195943 w 346668"/>
                <a:gd name="connsiteY5" fmla="*/ 161431 h 251866"/>
                <a:gd name="connsiteX6" fmla="*/ 296427 w 346668"/>
                <a:gd name="connsiteY6" fmla="*/ 196600 h 251866"/>
                <a:gd name="connsiteX7" fmla="*/ 346668 w 346668"/>
                <a:gd name="connsiteY7" fmla="*/ 251866 h 251866"/>
                <a:gd name="connsiteX8" fmla="*/ 256233 w 346668"/>
                <a:gd name="connsiteY8" fmla="*/ 221721 h 251866"/>
                <a:gd name="connsiteX9" fmla="*/ 211016 w 346668"/>
                <a:gd name="connsiteY9" fmla="*/ 196600 h 251866"/>
                <a:gd name="connsiteX10" fmla="*/ 110532 w 346668"/>
                <a:gd name="connsiteY10" fmla="*/ 171479 h 251866"/>
                <a:gd name="connsiteX11" fmla="*/ 105508 w 346668"/>
                <a:gd name="connsiteY11" fmla="*/ 96116 h 251866"/>
                <a:gd name="connsiteX12" fmla="*/ 70339 w 346668"/>
                <a:gd name="connsiteY12" fmla="*/ 55923 h 251866"/>
                <a:gd name="connsiteX13" fmla="*/ 0 w 346668"/>
                <a:gd name="connsiteY13" fmla="*/ 5681 h 25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668" h="251866">
                  <a:moveTo>
                    <a:pt x="0" y="5681"/>
                  </a:moveTo>
                  <a:lnTo>
                    <a:pt x="0" y="5681"/>
                  </a:lnTo>
                  <a:cubicBezTo>
                    <a:pt x="91959" y="-2679"/>
                    <a:pt x="36768" y="657"/>
                    <a:pt x="165798" y="657"/>
                  </a:cubicBezTo>
                  <a:lnTo>
                    <a:pt x="175846" y="40851"/>
                  </a:lnTo>
                  <a:lnTo>
                    <a:pt x="155750" y="91092"/>
                  </a:lnTo>
                  <a:lnTo>
                    <a:pt x="195943" y="161431"/>
                  </a:lnTo>
                  <a:lnTo>
                    <a:pt x="296427" y="196600"/>
                  </a:lnTo>
                  <a:lnTo>
                    <a:pt x="346668" y="251866"/>
                  </a:lnTo>
                  <a:lnTo>
                    <a:pt x="256233" y="221721"/>
                  </a:lnTo>
                  <a:lnTo>
                    <a:pt x="211016" y="196600"/>
                  </a:lnTo>
                  <a:lnTo>
                    <a:pt x="110532" y="171479"/>
                  </a:lnTo>
                  <a:lnTo>
                    <a:pt x="105508" y="96116"/>
                  </a:lnTo>
                  <a:lnTo>
                    <a:pt x="70339" y="55923"/>
                  </a:lnTo>
                  <a:lnTo>
                    <a:pt x="0" y="5681"/>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5" name="Freeform 46">
              <a:extLst>
                <a:ext uri="{FF2B5EF4-FFF2-40B4-BE49-F238E27FC236}">
                  <a16:creationId xmlns:a16="http://schemas.microsoft.com/office/drawing/2014/main" id="{A82A25E1-4E98-4574-B5EB-D3C7F719A613}"/>
                </a:ext>
              </a:extLst>
            </p:cNvPr>
            <p:cNvSpPr/>
            <p:nvPr/>
          </p:nvSpPr>
          <p:spPr>
            <a:xfrm>
              <a:off x="6367714" y="3052251"/>
              <a:ext cx="418289" cy="768486"/>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289" h="768486">
                  <a:moveTo>
                    <a:pt x="0" y="0"/>
                  </a:moveTo>
                  <a:lnTo>
                    <a:pt x="0" y="0"/>
                  </a:lnTo>
                  <a:cubicBezTo>
                    <a:pt x="22698" y="16213"/>
                    <a:pt x="47246" y="30107"/>
                    <a:pt x="68094" y="48639"/>
                  </a:cubicBezTo>
                  <a:cubicBezTo>
                    <a:pt x="103569" y="80172"/>
                    <a:pt x="70790" y="83917"/>
                    <a:pt x="116732" y="116732"/>
                  </a:cubicBezTo>
                  <a:cubicBezTo>
                    <a:pt x="127611" y="124503"/>
                    <a:pt x="155643" y="126460"/>
                    <a:pt x="155643" y="126460"/>
                  </a:cubicBezTo>
                  <a:lnTo>
                    <a:pt x="214009" y="184826"/>
                  </a:lnTo>
                  <a:lnTo>
                    <a:pt x="330741" y="379379"/>
                  </a:lnTo>
                  <a:lnTo>
                    <a:pt x="389107" y="486383"/>
                  </a:lnTo>
                  <a:lnTo>
                    <a:pt x="418289" y="632298"/>
                  </a:lnTo>
                  <a:lnTo>
                    <a:pt x="418289" y="758758"/>
                  </a:lnTo>
                  <a:lnTo>
                    <a:pt x="321013" y="768486"/>
                  </a:lnTo>
                  <a:lnTo>
                    <a:pt x="272375" y="749030"/>
                  </a:lnTo>
                  <a:lnTo>
                    <a:pt x="223736" y="642026"/>
                  </a:lnTo>
                  <a:lnTo>
                    <a:pt x="184826" y="447473"/>
                  </a:lnTo>
                  <a:lnTo>
                    <a:pt x="97277" y="369651"/>
                  </a:lnTo>
                  <a:lnTo>
                    <a:pt x="9728" y="223737"/>
                  </a:lnTo>
                  <a:lnTo>
                    <a:pt x="0" y="107005"/>
                  </a:lnTo>
                  <a:lnTo>
                    <a:pt x="0" y="0"/>
                  </a:lnTo>
                  <a:close/>
                </a:path>
              </a:pathLst>
            </a:custGeom>
            <a:solidFill>
              <a:srgbClr val="69AF5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6" name="Freeform 12">
              <a:extLst>
                <a:ext uri="{FF2B5EF4-FFF2-40B4-BE49-F238E27FC236}">
                  <a16:creationId xmlns:a16="http://schemas.microsoft.com/office/drawing/2014/main" id="{C8D2FEAE-1E2F-449C-8454-A7BFBC422C25}"/>
                </a:ext>
              </a:extLst>
            </p:cNvPr>
            <p:cNvSpPr/>
            <p:nvPr/>
          </p:nvSpPr>
          <p:spPr>
            <a:xfrm>
              <a:off x="5459238" y="2323058"/>
              <a:ext cx="482321" cy="869182"/>
            </a:xfrm>
            <a:custGeom>
              <a:avLst/>
              <a:gdLst>
                <a:gd name="connsiteX0" fmla="*/ 110532 w 482321"/>
                <a:gd name="connsiteY0" fmla="*/ 200967 h 869182"/>
                <a:gd name="connsiteX1" fmla="*/ 110532 w 482321"/>
                <a:gd name="connsiteY1" fmla="*/ 200967 h 869182"/>
                <a:gd name="connsiteX2" fmla="*/ 135653 w 482321"/>
                <a:gd name="connsiteY2" fmla="*/ 241160 h 869182"/>
                <a:gd name="connsiteX3" fmla="*/ 145701 w 482321"/>
                <a:gd name="connsiteY3" fmla="*/ 251209 h 869182"/>
                <a:gd name="connsiteX4" fmla="*/ 160774 w 482321"/>
                <a:gd name="connsiteY4" fmla="*/ 256233 h 869182"/>
                <a:gd name="connsiteX5" fmla="*/ 175846 w 482321"/>
                <a:gd name="connsiteY5" fmla="*/ 266281 h 869182"/>
                <a:gd name="connsiteX6" fmla="*/ 190919 w 482321"/>
                <a:gd name="connsiteY6" fmla="*/ 271306 h 869182"/>
                <a:gd name="connsiteX7" fmla="*/ 236136 w 482321"/>
                <a:gd name="connsiteY7" fmla="*/ 296426 h 869182"/>
                <a:gd name="connsiteX8" fmla="*/ 256233 w 482321"/>
                <a:gd name="connsiteY8" fmla="*/ 296426 h 869182"/>
                <a:gd name="connsiteX9" fmla="*/ 256233 w 482321"/>
                <a:gd name="connsiteY9" fmla="*/ 296426 h 869182"/>
                <a:gd name="connsiteX10" fmla="*/ 336620 w 482321"/>
                <a:gd name="connsiteY10" fmla="*/ 386862 h 869182"/>
                <a:gd name="connsiteX11" fmla="*/ 376813 w 482321"/>
                <a:gd name="connsiteY11" fmla="*/ 462224 h 869182"/>
                <a:gd name="connsiteX12" fmla="*/ 356716 w 482321"/>
                <a:gd name="connsiteY12" fmla="*/ 537587 h 869182"/>
                <a:gd name="connsiteX13" fmla="*/ 482321 w 482321"/>
                <a:gd name="connsiteY13" fmla="*/ 703385 h 869182"/>
                <a:gd name="connsiteX14" fmla="*/ 472272 w 482321"/>
                <a:gd name="connsiteY14" fmla="*/ 869182 h 869182"/>
                <a:gd name="connsiteX15" fmla="*/ 472272 w 482321"/>
                <a:gd name="connsiteY15" fmla="*/ 869182 h 869182"/>
                <a:gd name="connsiteX16" fmla="*/ 437103 w 482321"/>
                <a:gd name="connsiteY16" fmla="*/ 753626 h 869182"/>
                <a:gd name="connsiteX17" fmla="*/ 351692 w 482321"/>
                <a:gd name="connsiteY17" fmla="*/ 643095 h 869182"/>
                <a:gd name="connsiteX18" fmla="*/ 241160 w 482321"/>
                <a:gd name="connsiteY18" fmla="*/ 567732 h 869182"/>
                <a:gd name="connsiteX19" fmla="*/ 281354 w 482321"/>
                <a:gd name="connsiteY19" fmla="*/ 472273 h 869182"/>
                <a:gd name="connsiteX20" fmla="*/ 301451 w 482321"/>
                <a:gd name="connsiteY20" fmla="*/ 406958 h 869182"/>
                <a:gd name="connsiteX21" fmla="*/ 216040 w 482321"/>
                <a:gd name="connsiteY21" fmla="*/ 326571 h 869182"/>
                <a:gd name="connsiteX22" fmla="*/ 90435 w 482321"/>
                <a:gd name="connsiteY22" fmla="*/ 261257 h 869182"/>
                <a:gd name="connsiteX23" fmla="*/ 65314 w 482321"/>
                <a:gd name="connsiteY23" fmla="*/ 175846 h 869182"/>
                <a:gd name="connsiteX24" fmla="*/ 0 w 482321"/>
                <a:gd name="connsiteY24" fmla="*/ 120580 h 869182"/>
                <a:gd name="connsiteX25" fmla="*/ 20097 w 482321"/>
                <a:gd name="connsiteY25" fmla="*/ 0 h 869182"/>
                <a:gd name="connsiteX26" fmla="*/ 35169 w 482321"/>
                <a:gd name="connsiteY26" fmla="*/ 95459 h 869182"/>
                <a:gd name="connsiteX27" fmla="*/ 65314 w 482321"/>
                <a:gd name="connsiteY27" fmla="*/ 160774 h 869182"/>
                <a:gd name="connsiteX28" fmla="*/ 110532 w 482321"/>
                <a:gd name="connsiteY28" fmla="*/ 200967 h 86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2321" h="869182">
                  <a:moveTo>
                    <a:pt x="110532" y="200967"/>
                  </a:moveTo>
                  <a:lnTo>
                    <a:pt x="110532" y="200967"/>
                  </a:lnTo>
                  <a:cubicBezTo>
                    <a:pt x="118906" y="214365"/>
                    <a:pt x="126593" y="228217"/>
                    <a:pt x="135653" y="241160"/>
                  </a:cubicBezTo>
                  <a:cubicBezTo>
                    <a:pt x="138369" y="245041"/>
                    <a:pt x="141639" y="248772"/>
                    <a:pt x="145701" y="251209"/>
                  </a:cubicBezTo>
                  <a:cubicBezTo>
                    <a:pt x="150242" y="253934"/>
                    <a:pt x="155750" y="254558"/>
                    <a:pt x="160774" y="256233"/>
                  </a:cubicBezTo>
                  <a:cubicBezTo>
                    <a:pt x="165798" y="259582"/>
                    <a:pt x="170445" y="263581"/>
                    <a:pt x="175846" y="266281"/>
                  </a:cubicBezTo>
                  <a:cubicBezTo>
                    <a:pt x="180583" y="268650"/>
                    <a:pt x="186289" y="268734"/>
                    <a:pt x="190919" y="271306"/>
                  </a:cubicBezTo>
                  <a:cubicBezTo>
                    <a:pt x="206849" y="280156"/>
                    <a:pt x="217773" y="293803"/>
                    <a:pt x="236136" y="296426"/>
                  </a:cubicBezTo>
                  <a:cubicBezTo>
                    <a:pt x="242768" y="297373"/>
                    <a:pt x="249534" y="296426"/>
                    <a:pt x="256233" y="296426"/>
                  </a:cubicBezTo>
                  <a:lnTo>
                    <a:pt x="256233" y="296426"/>
                  </a:lnTo>
                  <a:lnTo>
                    <a:pt x="336620" y="386862"/>
                  </a:lnTo>
                  <a:lnTo>
                    <a:pt x="376813" y="462224"/>
                  </a:lnTo>
                  <a:lnTo>
                    <a:pt x="356716" y="537587"/>
                  </a:lnTo>
                  <a:lnTo>
                    <a:pt x="482321" y="703385"/>
                  </a:lnTo>
                  <a:lnTo>
                    <a:pt x="472272" y="869182"/>
                  </a:lnTo>
                  <a:lnTo>
                    <a:pt x="472272" y="869182"/>
                  </a:lnTo>
                  <a:lnTo>
                    <a:pt x="437103" y="753626"/>
                  </a:lnTo>
                  <a:lnTo>
                    <a:pt x="351692" y="643095"/>
                  </a:lnTo>
                  <a:lnTo>
                    <a:pt x="241160" y="567732"/>
                  </a:lnTo>
                  <a:lnTo>
                    <a:pt x="281354" y="472273"/>
                  </a:lnTo>
                  <a:lnTo>
                    <a:pt x="301451" y="406958"/>
                  </a:lnTo>
                  <a:lnTo>
                    <a:pt x="216040" y="326571"/>
                  </a:lnTo>
                  <a:lnTo>
                    <a:pt x="90435" y="261257"/>
                  </a:lnTo>
                  <a:lnTo>
                    <a:pt x="65314" y="175846"/>
                  </a:lnTo>
                  <a:lnTo>
                    <a:pt x="0" y="120580"/>
                  </a:lnTo>
                  <a:lnTo>
                    <a:pt x="20097" y="0"/>
                  </a:lnTo>
                  <a:lnTo>
                    <a:pt x="35169" y="95459"/>
                  </a:lnTo>
                  <a:lnTo>
                    <a:pt x="65314" y="160774"/>
                  </a:lnTo>
                  <a:lnTo>
                    <a:pt x="110532" y="200967"/>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7" name="Freeform 13">
              <a:extLst>
                <a:ext uri="{FF2B5EF4-FFF2-40B4-BE49-F238E27FC236}">
                  <a16:creationId xmlns:a16="http://schemas.microsoft.com/office/drawing/2014/main" id="{D947A7F9-65A8-4678-8A20-7481FA50CD3A}"/>
                </a:ext>
              </a:extLst>
            </p:cNvPr>
            <p:cNvSpPr/>
            <p:nvPr/>
          </p:nvSpPr>
          <p:spPr>
            <a:xfrm>
              <a:off x="5978623" y="3348021"/>
              <a:ext cx="457200" cy="1331406"/>
            </a:xfrm>
            <a:custGeom>
              <a:avLst/>
              <a:gdLst>
                <a:gd name="connsiteX0" fmla="*/ 25121 w 457200"/>
                <a:gd name="connsiteY0" fmla="*/ 0 h 1331406"/>
                <a:gd name="connsiteX1" fmla="*/ 0 w 457200"/>
                <a:gd name="connsiteY1" fmla="*/ 145701 h 1331406"/>
                <a:gd name="connsiteX2" fmla="*/ 0 w 457200"/>
                <a:gd name="connsiteY2" fmla="*/ 241160 h 1331406"/>
                <a:gd name="connsiteX3" fmla="*/ 120580 w 457200"/>
                <a:gd name="connsiteY3" fmla="*/ 356716 h 1331406"/>
                <a:gd name="connsiteX4" fmla="*/ 180870 w 457200"/>
                <a:gd name="connsiteY4" fmla="*/ 482321 h 1331406"/>
                <a:gd name="connsiteX5" fmla="*/ 205991 w 457200"/>
                <a:gd name="connsiteY5" fmla="*/ 587828 h 1331406"/>
                <a:gd name="connsiteX6" fmla="*/ 211015 w 457200"/>
                <a:gd name="connsiteY6" fmla="*/ 708409 h 1331406"/>
                <a:gd name="connsiteX7" fmla="*/ 241160 w 457200"/>
                <a:gd name="connsiteY7" fmla="*/ 869182 h 1331406"/>
                <a:gd name="connsiteX8" fmla="*/ 301450 w 457200"/>
                <a:gd name="connsiteY8" fmla="*/ 939521 h 1331406"/>
                <a:gd name="connsiteX9" fmla="*/ 231112 w 457200"/>
                <a:gd name="connsiteY9" fmla="*/ 1140488 h 1331406"/>
                <a:gd name="connsiteX10" fmla="*/ 165798 w 457200"/>
                <a:gd name="connsiteY10" fmla="*/ 1251020 h 1331406"/>
                <a:gd name="connsiteX11" fmla="*/ 150725 w 457200"/>
                <a:gd name="connsiteY11" fmla="*/ 1331406 h 1331406"/>
                <a:gd name="connsiteX12" fmla="*/ 291402 w 457200"/>
                <a:gd name="connsiteY12" fmla="*/ 1190729 h 1331406"/>
                <a:gd name="connsiteX13" fmla="*/ 356716 w 457200"/>
                <a:gd name="connsiteY13" fmla="*/ 1145512 h 1331406"/>
                <a:gd name="connsiteX14" fmla="*/ 432079 w 457200"/>
                <a:gd name="connsiteY14" fmla="*/ 1065125 h 1331406"/>
                <a:gd name="connsiteX15" fmla="*/ 457200 w 457200"/>
                <a:gd name="connsiteY15" fmla="*/ 964641 h 1331406"/>
                <a:gd name="connsiteX16" fmla="*/ 442127 w 457200"/>
                <a:gd name="connsiteY16" fmla="*/ 889279 h 1331406"/>
                <a:gd name="connsiteX17" fmla="*/ 411982 w 457200"/>
                <a:gd name="connsiteY17" fmla="*/ 813916 h 1331406"/>
                <a:gd name="connsiteX18" fmla="*/ 447151 w 457200"/>
                <a:gd name="connsiteY18" fmla="*/ 607925 h 1331406"/>
                <a:gd name="connsiteX19" fmla="*/ 417006 w 457200"/>
                <a:gd name="connsiteY19" fmla="*/ 567732 h 1331406"/>
                <a:gd name="connsiteX20" fmla="*/ 341644 w 457200"/>
                <a:gd name="connsiteY20" fmla="*/ 542611 h 1331406"/>
                <a:gd name="connsiteX21" fmla="*/ 326571 w 457200"/>
                <a:gd name="connsiteY21" fmla="*/ 487345 h 1331406"/>
                <a:gd name="connsiteX22" fmla="*/ 261257 w 457200"/>
                <a:gd name="connsiteY22" fmla="*/ 406958 h 1331406"/>
                <a:gd name="connsiteX23" fmla="*/ 236136 w 457200"/>
                <a:gd name="connsiteY23" fmla="*/ 326571 h 1331406"/>
                <a:gd name="connsiteX24" fmla="*/ 130628 w 457200"/>
                <a:gd name="connsiteY24" fmla="*/ 316523 h 1331406"/>
                <a:gd name="connsiteX25" fmla="*/ 105507 w 457200"/>
                <a:gd name="connsiteY25" fmla="*/ 276329 h 1331406"/>
                <a:gd name="connsiteX26" fmla="*/ 45217 w 457200"/>
                <a:gd name="connsiteY26" fmla="*/ 231112 h 1331406"/>
                <a:gd name="connsiteX27" fmla="*/ 35169 w 457200"/>
                <a:gd name="connsiteY27" fmla="*/ 170822 h 1331406"/>
                <a:gd name="connsiteX28" fmla="*/ 15072 w 457200"/>
                <a:gd name="connsiteY28" fmla="*/ 105507 h 1331406"/>
                <a:gd name="connsiteX29" fmla="*/ 25121 w 457200"/>
                <a:gd name="connsiteY29" fmla="*/ 0 h 133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7200" h="1331406">
                  <a:moveTo>
                    <a:pt x="25121" y="0"/>
                  </a:moveTo>
                  <a:lnTo>
                    <a:pt x="0" y="145701"/>
                  </a:lnTo>
                  <a:lnTo>
                    <a:pt x="0" y="241160"/>
                  </a:lnTo>
                  <a:lnTo>
                    <a:pt x="120580" y="356716"/>
                  </a:lnTo>
                  <a:lnTo>
                    <a:pt x="180870" y="482321"/>
                  </a:lnTo>
                  <a:lnTo>
                    <a:pt x="205991" y="587828"/>
                  </a:lnTo>
                  <a:lnTo>
                    <a:pt x="211015" y="708409"/>
                  </a:lnTo>
                  <a:lnTo>
                    <a:pt x="241160" y="869182"/>
                  </a:lnTo>
                  <a:lnTo>
                    <a:pt x="301450" y="939521"/>
                  </a:lnTo>
                  <a:lnTo>
                    <a:pt x="231112" y="1140488"/>
                  </a:lnTo>
                  <a:lnTo>
                    <a:pt x="165798" y="1251020"/>
                  </a:lnTo>
                  <a:lnTo>
                    <a:pt x="150725" y="1331406"/>
                  </a:lnTo>
                  <a:lnTo>
                    <a:pt x="291402" y="1190729"/>
                  </a:lnTo>
                  <a:lnTo>
                    <a:pt x="356716" y="1145512"/>
                  </a:lnTo>
                  <a:lnTo>
                    <a:pt x="432079" y="1065125"/>
                  </a:lnTo>
                  <a:lnTo>
                    <a:pt x="457200" y="964641"/>
                  </a:lnTo>
                  <a:lnTo>
                    <a:pt x="442127" y="889279"/>
                  </a:lnTo>
                  <a:lnTo>
                    <a:pt x="411982" y="813916"/>
                  </a:lnTo>
                  <a:lnTo>
                    <a:pt x="447151" y="607925"/>
                  </a:lnTo>
                  <a:lnTo>
                    <a:pt x="417006" y="567732"/>
                  </a:lnTo>
                  <a:lnTo>
                    <a:pt x="341644" y="542611"/>
                  </a:lnTo>
                  <a:lnTo>
                    <a:pt x="326571" y="487345"/>
                  </a:lnTo>
                  <a:lnTo>
                    <a:pt x="261257" y="406958"/>
                  </a:lnTo>
                  <a:lnTo>
                    <a:pt x="236136" y="326571"/>
                  </a:lnTo>
                  <a:lnTo>
                    <a:pt x="130628" y="316523"/>
                  </a:lnTo>
                  <a:lnTo>
                    <a:pt x="105507" y="276329"/>
                  </a:lnTo>
                  <a:lnTo>
                    <a:pt x="45217" y="231112"/>
                  </a:lnTo>
                  <a:lnTo>
                    <a:pt x="35169" y="170822"/>
                  </a:lnTo>
                  <a:lnTo>
                    <a:pt x="15072" y="105507"/>
                  </a:lnTo>
                  <a:lnTo>
                    <a:pt x="25121" y="0"/>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8" name="Freeform 14">
              <a:extLst>
                <a:ext uri="{FF2B5EF4-FFF2-40B4-BE49-F238E27FC236}">
                  <a16:creationId xmlns:a16="http://schemas.microsoft.com/office/drawing/2014/main" id="{258FB50A-3CA6-43A1-905F-1E65D76F6E07}"/>
                </a:ext>
              </a:extLst>
            </p:cNvPr>
            <p:cNvSpPr/>
            <p:nvPr/>
          </p:nvSpPr>
          <p:spPr>
            <a:xfrm>
              <a:off x="6218905" y="4128129"/>
              <a:ext cx="954593" cy="1329417"/>
            </a:xfrm>
            <a:custGeom>
              <a:avLst/>
              <a:gdLst>
                <a:gd name="connsiteX0" fmla="*/ 517490 w 954593"/>
                <a:gd name="connsiteY0" fmla="*/ 321548 h 1622809"/>
                <a:gd name="connsiteX1" fmla="*/ 432079 w 954593"/>
                <a:gd name="connsiteY1" fmla="*/ 492370 h 1622809"/>
                <a:gd name="connsiteX2" fmla="*/ 296426 w 954593"/>
                <a:gd name="connsiteY2" fmla="*/ 638071 h 1622809"/>
                <a:gd name="connsiteX3" fmla="*/ 216039 w 954593"/>
                <a:gd name="connsiteY3" fmla="*/ 733530 h 1622809"/>
                <a:gd name="connsiteX4" fmla="*/ 211015 w 954593"/>
                <a:gd name="connsiteY4" fmla="*/ 844062 h 1622809"/>
                <a:gd name="connsiteX5" fmla="*/ 130628 w 954593"/>
                <a:gd name="connsiteY5" fmla="*/ 979715 h 1622809"/>
                <a:gd name="connsiteX6" fmla="*/ 90435 w 954593"/>
                <a:gd name="connsiteY6" fmla="*/ 1070150 h 1622809"/>
                <a:gd name="connsiteX7" fmla="*/ 75362 w 954593"/>
                <a:gd name="connsiteY7" fmla="*/ 1135464 h 1622809"/>
                <a:gd name="connsiteX8" fmla="*/ 145701 w 954593"/>
                <a:gd name="connsiteY8" fmla="*/ 1230923 h 1622809"/>
                <a:gd name="connsiteX9" fmla="*/ 195943 w 954593"/>
                <a:gd name="connsiteY9" fmla="*/ 1311310 h 1622809"/>
                <a:gd name="connsiteX10" fmla="*/ 150725 w 954593"/>
                <a:gd name="connsiteY10" fmla="*/ 1421842 h 1622809"/>
                <a:gd name="connsiteX11" fmla="*/ 95459 w 954593"/>
                <a:gd name="connsiteY11" fmla="*/ 1512277 h 1622809"/>
                <a:gd name="connsiteX12" fmla="*/ 10048 w 954593"/>
                <a:gd name="connsiteY12" fmla="*/ 1577591 h 1622809"/>
                <a:gd name="connsiteX13" fmla="*/ 0 w 954593"/>
                <a:gd name="connsiteY13" fmla="*/ 1602712 h 1622809"/>
                <a:gd name="connsiteX14" fmla="*/ 216039 w 954593"/>
                <a:gd name="connsiteY14" fmla="*/ 1597688 h 1622809"/>
                <a:gd name="connsiteX15" fmla="*/ 492369 w 954593"/>
                <a:gd name="connsiteY15" fmla="*/ 1592664 h 1622809"/>
                <a:gd name="connsiteX16" fmla="*/ 612949 w 954593"/>
                <a:gd name="connsiteY16" fmla="*/ 1602712 h 1622809"/>
                <a:gd name="connsiteX17" fmla="*/ 733529 w 954593"/>
                <a:gd name="connsiteY17" fmla="*/ 1602712 h 1622809"/>
                <a:gd name="connsiteX18" fmla="*/ 954593 w 954593"/>
                <a:gd name="connsiteY18" fmla="*/ 1622809 h 1622809"/>
                <a:gd name="connsiteX19" fmla="*/ 889279 w 954593"/>
                <a:gd name="connsiteY19" fmla="*/ 1517301 h 1622809"/>
                <a:gd name="connsiteX20" fmla="*/ 743578 w 954593"/>
                <a:gd name="connsiteY20" fmla="*/ 1472084 h 1622809"/>
                <a:gd name="connsiteX21" fmla="*/ 708409 w 954593"/>
                <a:gd name="connsiteY21" fmla="*/ 1386673 h 1622809"/>
                <a:gd name="connsiteX22" fmla="*/ 582804 w 954593"/>
                <a:gd name="connsiteY22" fmla="*/ 1266093 h 1622809"/>
                <a:gd name="connsiteX23" fmla="*/ 557683 w 954593"/>
                <a:gd name="connsiteY23" fmla="*/ 1140488 h 1622809"/>
                <a:gd name="connsiteX24" fmla="*/ 597877 w 954593"/>
                <a:gd name="connsiteY24" fmla="*/ 1009860 h 1622809"/>
                <a:gd name="connsiteX25" fmla="*/ 663191 w 954593"/>
                <a:gd name="connsiteY25" fmla="*/ 808893 h 1622809"/>
                <a:gd name="connsiteX26" fmla="*/ 648118 w 954593"/>
                <a:gd name="connsiteY26" fmla="*/ 713433 h 1622809"/>
                <a:gd name="connsiteX27" fmla="*/ 567732 w 954593"/>
                <a:gd name="connsiteY27" fmla="*/ 597877 h 1622809"/>
                <a:gd name="connsiteX28" fmla="*/ 547635 w 954593"/>
                <a:gd name="connsiteY28" fmla="*/ 512466 h 1622809"/>
                <a:gd name="connsiteX29" fmla="*/ 592853 w 954593"/>
                <a:gd name="connsiteY29" fmla="*/ 391886 h 1622809"/>
                <a:gd name="connsiteX30" fmla="*/ 628022 w 954593"/>
                <a:gd name="connsiteY30" fmla="*/ 306475 h 1622809"/>
                <a:gd name="connsiteX31" fmla="*/ 622998 w 954593"/>
                <a:gd name="connsiteY31" fmla="*/ 195943 h 1622809"/>
                <a:gd name="connsiteX32" fmla="*/ 542611 w 954593"/>
                <a:gd name="connsiteY32" fmla="*/ 65315 h 1622809"/>
                <a:gd name="connsiteX33" fmla="*/ 437103 w 954593"/>
                <a:gd name="connsiteY33" fmla="*/ 0 h 1622809"/>
                <a:gd name="connsiteX34" fmla="*/ 462224 w 954593"/>
                <a:gd name="connsiteY34" fmla="*/ 50242 h 1622809"/>
                <a:gd name="connsiteX35" fmla="*/ 537587 w 954593"/>
                <a:gd name="connsiteY35" fmla="*/ 95460 h 1622809"/>
                <a:gd name="connsiteX36" fmla="*/ 557683 w 954593"/>
                <a:gd name="connsiteY36" fmla="*/ 180871 h 1622809"/>
                <a:gd name="connsiteX37" fmla="*/ 572756 w 954593"/>
                <a:gd name="connsiteY37" fmla="*/ 251209 h 1622809"/>
                <a:gd name="connsiteX38" fmla="*/ 517490 w 954593"/>
                <a:gd name="connsiteY38" fmla="*/ 321548 h 162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54593" h="1622809">
                  <a:moveTo>
                    <a:pt x="517490" y="321548"/>
                  </a:moveTo>
                  <a:lnTo>
                    <a:pt x="432079" y="492370"/>
                  </a:lnTo>
                  <a:lnTo>
                    <a:pt x="296426" y="638071"/>
                  </a:lnTo>
                  <a:lnTo>
                    <a:pt x="216039" y="733530"/>
                  </a:lnTo>
                  <a:lnTo>
                    <a:pt x="211015" y="844062"/>
                  </a:lnTo>
                  <a:lnTo>
                    <a:pt x="130628" y="979715"/>
                  </a:lnTo>
                  <a:lnTo>
                    <a:pt x="90435" y="1070150"/>
                  </a:lnTo>
                  <a:lnTo>
                    <a:pt x="75362" y="1135464"/>
                  </a:lnTo>
                  <a:lnTo>
                    <a:pt x="145701" y="1230923"/>
                  </a:lnTo>
                  <a:lnTo>
                    <a:pt x="195943" y="1311310"/>
                  </a:lnTo>
                  <a:lnTo>
                    <a:pt x="150725" y="1421842"/>
                  </a:lnTo>
                  <a:lnTo>
                    <a:pt x="95459" y="1512277"/>
                  </a:lnTo>
                  <a:lnTo>
                    <a:pt x="10048" y="1577591"/>
                  </a:lnTo>
                  <a:lnTo>
                    <a:pt x="0" y="1602712"/>
                  </a:lnTo>
                  <a:lnTo>
                    <a:pt x="216039" y="1597688"/>
                  </a:lnTo>
                  <a:lnTo>
                    <a:pt x="492369" y="1592664"/>
                  </a:lnTo>
                  <a:lnTo>
                    <a:pt x="612949" y="1602712"/>
                  </a:lnTo>
                  <a:lnTo>
                    <a:pt x="733529" y="1602712"/>
                  </a:lnTo>
                  <a:lnTo>
                    <a:pt x="954593" y="1622809"/>
                  </a:lnTo>
                  <a:lnTo>
                    <a:pt x="889279" y="1517301"/>
                  </a:lnTo>
                  <a:lnTo>
                    <a:pt x="743578" y="1472084"/>
                  </a:lnTo>
                  <a:lnTo>
                    <a:pt x="708409" y="1386673"/>
                  </a:lnTo>
                  <a:lnTo>
                    <a:pt x="582804" y="1266093"/>
                  </a:lnTo>
                  <a:lnTo>
                    <a:pt x="557683" y="1140488"/>
                  </a:lnTo>
                  <a:lnTo>
                    <a:pt x="597877" y="1009860"/>
                  </a:lnTo>
                  <a:lnTo>
                    <a:pt x="663191" y="808893"/>
                  </a:lnTo>
                  <a:lnTo>
                    <a:pt x="648118" y="713433"/>
                  </a:lnTo>
                  <a:lnTo>
                    <a:pt x="567732" y="597877"/>
                  </a:lnTo>
                  <a:lnTo>
                    <a:pt x="547635" y="512466"/>
                  </a:lnTo>
                  <a:lnTo>
                    <a:pt x="592853" y="391886"/>
                  </a:lnTo>
                  <a:lnTo>
                    <a:pt x="628022" y="306475"/>
                  </a:lnTo>
                  <a:lnTo>
                    <a:pt x="622998" y="195943"/>
                  </a:lnTo>
                  <a:lnTo>
                    <a:pt x="542611" y="65315"/>
                  </a:lnTo>
                  <a:lnTo>
                    <a:pt x="437103" y="0"/>
                  </a:lnTo>
                  <a:lnTo>
                    <a:pt x="462224" y="50242"/>
                  </a:lnTo>
                  <a:lnTo>
                    <a:pt x="537587" y="95460"/>
                  </a:lnTo>
                  <a:lnTo>
                    <a:pt x="557683" y="180871"/>
                  </a:lnTo>
                  <a:lnTo>
                    <a:pt x="572756" y="251209"/>
                  </a:lnTo>
                  <a:lnTo>
                    <a:pt x="517490" y="321548"/>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9" name="Freeform 45">
              <a:extLst>
                <a:ext uri="{FF2B5EF4-FFF2-40B4-BE49-F238E27FC236}">
                  <a16:creationId xmlns:a16="http://schemas.microsoft.com/office/drawing/2014/main" id="{C38DBF7E-5B9C-4933-A52A-07334A02116A}"/>
                </a:ext>
              </a:extLst>
            </p:cNvPr>
            <p:cNvSpPr/>
            <p:nvPr/>
          </p:nvSpPr>
          <p:spPr>
            <a:xfrm>
              <a:off x="3516600" y="3178180"/>
              <a:ext cx="418289" cy="991733"/>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07662 w 418289"/>
                <a:gd name="connsiteY13" fmla="*/ 424324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33068 w 418289"/>
                <a:gd name="connsiteY12" fmla="*/ 564861 h 768486"/>
                <a:gd name="connsiteX13" fmla="*/ 107662 w 418289"/>
                <a:gd name="connsiteY13" fmla="*/ 424324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97071 w 418289"/>
                <a:gd name="connsiteY12" fmla="*/ 648058 h 768486"/>
                <a:gd name="connsiteX13" fmla="*/ 133068 w 418289"/>
                <a:gd name="connsiteY13" fmla="*/ 564861 h 768486"/>
                <a:gd name="connsiteX14" fmla="*/ 107662 w 418289"/>
                <a:gd name="connsiteY14" fmla="*/ 424324 h 768486"/>
                <a:gd name="connsiteX15" fmla="*/ 23970 w 418289"/>
                <a:gd name="connsiteY15" fmla="*/ 323353 h 768486"/>
                <a:gd name="connsiteX16" fmla="*/ 9728 w 418289"/>
                <a:gd name="connsiteY16" fmla="*/ 223737 h 768486"/>
                <a:gd name="connsiteX17" fmla="*/ 0 w 418289"/>
                <a:gd name="connsiteY17" fmla="*/ 107005 h 768486"/>
                <a:gd name="connsiteX18" fmla="*/ 0 w 418289"/>
                <a:gd name="connsiteY18"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00615 w 418289"/>
                <a:gd name="connsiteY12" fmla="*/ 638413 h 768486"/>
                <a:gd name="connsiteX13" fmla="*/ 133068 w 418289"/>
                <a:gd name="connsiteY13" fmla="*/ 564861 h 768486"/>
                <a:gd name="connsiteX14" fmla="*/ 107662 w 418289"/>
                <a:gd name="connsiteY14" fmla="*/ 424324 h 768486"/>
                <a:gd name="connsiteX15" fmla="*/ 23970 w 418289"/>
                <a:gd name="connsiteY15" fmla="*/ 323353 h 768486"/>
                <a:gd name="connsiteX16" fmla="*/ 9728 w 418289"/>
                <a:gd name="connsiteY16" fmla="*/ 223737 h 768486"/>
                <a:gd name="connsiteX17" fmla="*/ 0 w 418289"/>
                <a:gd name="connsiteY17" fmla="*/ 107005 h 768486"/>
                <a:gd name="connsiteX18" fmla="*/ 0 w 418289"/>
                <a:gd name="connsiteY18"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85496 w 418289"/>
                <a:gd name="connsiteY12" fmla="*/ 690498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98686 w 418289"/>
                <a:gd name="connsiteY12" fmla="*/ 702073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177849 w 418289"/>
                <a:gd name="connsiteY11" fmla="*/ 758675 h 768486"/>
                <a:gd name="connsiteX12" fmla="*/ 98686 w 418289"/>
                <a:gd name="connsiteY12" fmla="*/ 702073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47228 w 418289"/>
                <a:gd name="connsiteY11" fmla="*/ 758017 h 768486"/>
                <a:gd name="connsiteX12" fmla="*/ 177849 w 418289"/>
                <a:gd name="connsiteY12" fmla="*/ 758675 h 768486"/>
                <a:gd name="connsiteX13" fmla="*/ 98686 w 418289"/>
                <a:gd name="connsiteY13" fmla="*/ 702073 h 768486"/>
                <a:gd name="connsiteX14" fmla="*/ 100615 w 418289"/>
                <a:gd name="connsiteY14" fmla="*/ 638413 h 768486"/>
                <a:gd name="connsiteX15" fmla="*/ 133068 w 418289"/>
                <a:gd name="connsiteY15" fmla="*/ 564861 h 768486"/>
                <a:gd name="connsiteX16" fmla="*/ 107662 w 418289"/>
                <a:gd name="connsiteY16" fmla="*/ 424324 h 768486"/>
                <a:gd name="connsiteX17" fmla="*/ 23970 w 418289"/>
                <a:gd name="connsiteY17" fmla="*/ 323353 h 768486"/>
                <a:gd name="connsiteX18" fmla="*/ 9728 w 418289"/>
                <a:gd name="connsiteY18" fmla="*/ 223737 h 768486"/>
                <a:gd name="connsiteX19" fmla="*/ 0 w 418289"/>
                <a:gd name="connsiteY19" fmla="*/ 107005 h 768486"/>
                <a:gd name="connsiteX20" fmla="*/ 0 w 418289"/>
                <a:gd name="connsiteY20" fmla="*/ 0 h 768486"/>
                <a:gd name="connsiteX0" fmla="*/ 0 w 418289"/>
                <a:gd name="connsiteY0" fmla="*/ 0 h 788883"/>
                <a:gd name="connsiteX1" fmla="*/ 0 w 418289"/>
                <a:gd name="connsiteY1" fmla="*/ 0 h 788883"/>
                <a:gd name="connsiteX2" fmla="*/ 68094 w 418289"/>
                <a:gd name="connsiteY2" fmla="*/ 48639 h 788883"/>
                <a:gd name="connsiteX3" fmla="*/ 116732 w 418289"/>
                <a:gd name="connsiteY3" fmla="*/ 116732 h 788883"/>
                <a:gd name="connsiteX4" fmla="*/ 155643 w 418289"/>
                <a:gd name="connsiteY4" fmla="*/ 126460 h 788883"/>
                <a:gd name="connsiteX5" fmla="*/ 214009 w 418289"/>
                <a:gd name="connsiteY5" fmla="*/ 184826 h 788883"/>
                <a:gd name="connsiteX6" fmla="*/ 330741 w 418289"/>
                <a:gd name="connsiteY6" fmla="*/ 379379 h 788883"/>
                <a:gd name="connsiteX7" fmla="*/ 389107 w 418289"/>
                <a:gd name="connsiteY7" fmla="*/ 486383 h 788883"/>
                <a:gd name="connsiteX8" fmla="*/ 418289 w 418289"/>
                <a:gd name="connsiteY8" fmla="*/ 632298 h 788883"/>
                <a:gd name="connsiteX9" fmla="*/ 418289 w 418289"/>
                <a:gd name="connsiteY9" fmla="*/ 758758 h 788883"/>
                <a:gd name="connsiteX10" fmla="*/ 321013 w 418289"/>
                <a:gd name="connsiteY10" fmla="*/ 768486 h 788883"/>
                <a:gd name="connsiteX11" fmla="*/ 243370 w 418289"/>
                <a:gd name="connsiteY11" fmla="*/ 788883 h 788883"/>
                <a:gd name="connsiteX12" fmla="*/ 177849 w 418289"/>
                <a:gd name="connsiteY12" fmla="*/ 758675 h 788883"/>
                <a:gd name="connsiteX13" fmla="*/ 98686 w 418289"/>
                <a:gd name="connsiteY13" fmla="*/ 702073 h 788883"/>
                <a:gd name="connsiteX14" fmla="*/ 100615 w 418289"/>
                <a:gd name="connsiteY14" fmla="*/ 638413 h 788883"/>
                <a:gd name="connsiteX15" fmla="*/ 133068 w 418289"/>
                <a:gd name="connsiteY15" fmla="*/ 564861 h 788883"/>
                <a:gd name="connsiteX16" fmla="*/ 107662 w 418289"/>
                <a:gd name="connsiteY16" fmla="*/ 424324 h 788883"/>
                <a:gd name="connsiteX17" fmla="*/ 23970 w 418289"/>
                <a:gd name="connsiteY17" fmla="*/ 323353 h 788883"/>
                <a:gd name="connsiteX18" fmla="*/ 9728 w 418289"/>
                <a:gd name="connsiteY18" fmla="*/ 223737 h 788883"/>
                <a:gd name="connsiteX19" fmla="*/ 0 w 418289"/>
                <a:gd name="connsiteY19" fmla="*/ 107005 h 788883"/>
                <a:gd name="connsiteX20" fmla="*/ 0 w 418289"/>
                <a:gd name="connsiteY20" fmla="*/ 0 h 788883"/>
                <a:gd name="connsiteX0" fmla="*/ 0 w 418289"/>
                <a:gd name="connsiteY0" fmla="*/ 0 h 788883"/>
                <a:gd name="connsiteX1" fmla="*/ 0 w 418289"/>
                <a:gd name="connsiteY1" fmla="*/ 0 h 788883"/>
                <a:gd name="connsiteX2" fmla="*/ 68094 w 418289"/>
                <a:gd name="connsiteY2" fmla="*/ 48639 h 788883"/>
                <a:gd name="connsiteX3" fmla="*/ 116732 w 418289"/>
                <a:gd name="connsiteY3" fmla="*/ 116732 h 788883"/>
                <a:gd name="connsiteX4" fmla="*/ 155643 w 418289"/>
                <a:gd name="connsiteY4" fmla="*/ 126460 h 788883"/>
                <a:gd name="connsiteX5" fmla="*/ 214009 w 418289"/>
                <a:gd name="connsiteY5" fmla="*/ 184826 h 788883"/>
                <a:gd name="connsiteX6" fmla="*/ 330741 w 418289"/>
                <a:gd name="connsiteY6" fmla="*/ 379379 h 788883"/>
                <a:gd name="connsiteX7" fmla="*/ 389107 w 418289"/>
                <a:gd name="connsiteY7" fmla="*/ 486383 h 788883"/>
                <a:gd name="connsiteX8" fmla="*/ 418289 w 418289"/>
                <a:gd name="connsiteY8" fmla="*/ 632298 h 788883"/>
                <a:gd name="connsiteX9" fmla="*/ 418289 w 418289"/>
                <a:gd name="connsiteY9" fmla="*/ 758758 h 788883"/>
                <a:gd name="connsiteX10" fmla="*/ 321013 w 418289"/>
                <a:gd name="connsiteY10" fmla="*/ 768486 h 788883"/>
                <a:gd name="connsiteX11" fmla="*/ 243370 w 418289"/>
                <a:gd name="connsiteY11" fmla="*/ 788883 h 788883"/>
                <a:gd name="connsiteX12" fmla="*/ 206717 w 418289"/>
                <a:gd name="connsiteY12" fmla="*/ 773450 h 788883"/>
                <a:gd name="connsiteX13" fmla="*/ 177849 w 418289"/>
                <a:gd name="connsiteY13" fmla="*/ 758675 h 788883"/>
                <a:gd name="connsiteX14" fmla="*/ 98686 w 418289"/>
                <a:gd name="connsiteY14" fmla="*/ 702073 h 788883"/>
                <a:gd name="connsiteX15" fmla="*/ 100615 w 418289"/>
                <a:gd name="connsiteY15" fmla="*/ 638413 h 788883"/>
                <a:gd name="connsiteX16" fmla="*/ 133068 w 418289"/>
                <a:gd name="connsiteY16" fmla="*/ 564861 h 788883"/>
                <a:gd name="connsiteX17" fmla="*/ 107662 w 418289"/>
                <a:gd name="connsiteY17" fmla="*/ 424324 h 788883"/>
                <a:gd name="connsiteX18" fmla="*/ 23970 w 418289"/>
                <a:gd name="connsiteY18" fmla="*/ 323353 h 788883"/>
                <a:gd name="connsiteX19" fmla="*/ 9728 w 418289"/>
                <a:gd name="connsiteY19" fmla="*/ 223737 h 788883"/>
                <a:gd name="connsiteX20" fmla="*/ 0 w 418289"/>
                <a:gd name="connsiteY20" fmla="*/ 107005 h 788883"/>
                <a:gd name="connsiteX21" fmla="*/ 0 w 418289"/>
                <a:gd name="connsiteY21" fmla="*/ 0 h 788883"/>
                <a:gd name="connsiteX0" fmla="*/ 0 w 418289"/>
                <a:gd name="connsiteY0" fmla="*/ 0 h 812033"/>
                <a:gd name="connsiteX1" fmla="*/ 0 w 418289"/>
                <a:gd name="connsiteY1" fmla="*/ 0 h 812033"/>
                <a:gd name="connsiteX2" fmla="*/ 68094 w 418289"/>
                <a:gd name="connsiteY2" fmla="*/ 48639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18289 w 418289"/>
                <a:gd name="connsiteY9" fmla="*/ 75875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0 w 418289"/>
                <a:gd name="connsiteY0" fmla="*/ 0 h 812033"/>
                <a:gd name="connsiteX1" fmla="*/ 0 w 418289"/>
                <a:gd name="connsiteY1" fmla="*/ 0 h 812033"/>
                <a:gd name="connsiteX2" fmla="*/ 68094 w 418289"/>
                <a:gd name="connsiteY2" fmla="*/ 48639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0 w 418289"/>
                <a:gd name="connsiteY0" fmla="*/ 0 h 812033"/>
                <a:gd name="connsiteX1" fmla="*/ 0 w 418289"/>
                <a:gd name="connsiteY1" fmla="*/ 0 h 812033"/>
                <a:gd name="connsiteX2" fmla="*/ 95187 w 418289"/>
                <a:gd name="connsiteY2" fmla="*/ 39608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29351 w 418289"/>
                <a:gd name="connsiteY0" fmla="*/ 27093 h 812033"/>
                <a:gd name="connsiteX1" fmla="*/ 0 w 418289"/>
                <a:gd name="connsiteY1" fmla="*/ 0 h 812033"/>
                <a:gd name="connsiteX2" fmla="*/ 95187 w 418289"/>
                <a:gd name="connsiteY2" fmla="*/ 39608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29351 w 418289"/>
                <a:gd name="connsiteY21" fmla="*/ 27093 h 812033"/>
                <a:gd name="connsiteX0" fmla="*/ 29351 w 418289"/>
                <a:gd name="connsiteY0" fmla="*/ 58702 h 843642"/>
                <a:gd name="connsiteX1" fmla="*/ 85795 w 418289"/>
                <a:gd name="connsiteY1" fmla="*/ 0 h 843642"/>
                <a:gd name="connsiteX2" fmla="*/ 95187 w 418289"/>
                <a:gd name="connsiteY2" fmla="*/ 71217 h 843642"/>
                <a:gd name="connsiteX3" fmla="*/ 116732 w 418289"/>
                <a:gd name="connsiteY3" fmla="*/ 148341 h 843642"/>
                <a:gd name="connsiteX4" fmla="*/ 155643 w 418289"/>
                <a:gd name="connsiteY4" fmla="*/ 158069 h 843642"/>
                <a:gd name="connsiteX5" fmla="*/ 214009 w 418289"/>
                <a:gd name="connsiteY5" fmla="*/ 216435 h 843642"/>
                <a:gd name="connsiteX6" fmla="*/ 330741 w 418289"/>
                <a:gd name="connsiteY6" fmla="*/ 410988 h 843642"/>
                <a:gd name="connsiteX7" fmla="*/ 389107 w 418289"/>
                <a:gd name="connsiteY7" fmla="*/ 517992 h 843642"/>
                <a:gd name="connsiteX8" fmla="*/ 418289 w 418289"/>
                <a:gd name="connsiteY8" fmla="*/ 663907 h 843642"/>
                <a:gd name="connsiteX9" fmla="*/ 406714 w 418289"/>
                <a:gd name="connsiteY9" fmla="*/ 767217 h 843642"/>
                <a:gd name="connsiteX10" fmla="*/ 321013 w 418289"/>
                <a:gd name="connsiteY10" fmla="*/ 800095 h 843642"/>
                <a:gd name="connsiteX11" fmla="*/ 243370 w 418289"/>
                <a:gd name="connsiteY11" fmla="*/ 820492 h 843642"/>
                <a:gd name="connsiteX12" fmla="*/ 195142 w 418289"/>
                <a:gd name="connsiteY12" fmla="*/ 843642 h 843642"/>
                <a:gd name="connsiteX13" fmla="*/ 177849 w 418289"/>
                <a:gd name="connsiteY13" fmla="*/ 790284 h 843642"/>
                <a:gd name="connsiteX14" fmla="*/ 98686 w 418289"/>
                <a:gd name="connsiteY14" fmla="*/ 733682 h 843642"/>
                <a:gd name="connsiteX15" fmla="*/ 100615 w 418289"/>
                <a:gd name="connsiteY15" fmla="*/ 670022 h 843642"/>
                <a:gd name="connsiteX16" fmla="*/ 133068 w 418289"/>
                <a:gd name="connsiteY16" fmla="*/ 596470 h 843642"/>
                <a:gd name="connsiteX17" fmla="*/ 107662 w 418289"/>
                <a:gd name="connsiteY17" fmla="*/ 455933 h 843642"/>
                <a:gd name="connsiteX18" fmla="*/ 23970 w 418289"/>
                <a:gd name="connsiteY18" fmla="*/ 354962 h 843642"/>
                <a:gd name="connsiteX19" fmla="*/ 9728 w 418289"/>
                <a:gd name="connsiteY19" fmla="*/ 255346 h 843642"/>
                <a:gd name="connsiteX20" fmla="*/ 0 w 418289"/>
                <a:gd name="connsiteY20" fmla="*/ 138614 h 843642"/>
                <a:gd name="connsiteX21" fmla="*/ 29351 w 418289"/>
                <a:gd name="connsiteY21" fmla="*/ 58702 h 843642"/>
                <a:gd name="connsiteX0" fmla="*/ 29351 w 418289"/>
                <a:gd name="connsiteY0" fmla="*/ 58702 h 883710"/>
                <a:gd name="connsiteX1" fmla="*/ 85795 w 418289"/>
                <a:gd name="connsiteY1" fmla="*/ 0 h 883710"/>
                <a:gd name="connsiteX2" fmla="*/ 95187 w 418289"/>
                <a:gd name="connsiteY2" fmla="*/ 71217 h 883710"/>
                <a:gd name="connsiteX3" fmla="*/ 116732 w 418289"/>
                <a:gd name="connsiteY3" fmla="*/ 148341 h 883710"/>
                <a:gd name="connsiteX4" fmla="*/ 155643 w 418289"/>
                <a:gd name="connsiteY4" fmla="*/ 158069 h 883710"/>
                <a:gd name="connsiteX5" fmla="*/ 214009 w 418289"/>
                <a:gd name="connsiteY5" fmla="*/ 216435 h 883710"/>
                <a:gd name="connsiteX6" fmla="*/ 330741 w 418289"/>
                <a:gd name="connsiteY6" fmla="*/ 410988 h 883710"/>
                <a:gd name="connsiteX7" fmla="*/ 389107 w 418289"/>
                <a:gd name="connsiteY7" fmla="*/ 517992 h 883710"/>
                <a:gd name="connsiteX8" fmla="*/ 418289 w 418289"/>
                <a:gd name="connsiteY8" fmla="*/ 663907 h 883710"/>
                <a:gd name="connsiteX9" fmla="*/ 406714 w 418289"/>
                <a:gd name="connsiteY9" fmla="*/ 767217 h 883710"/>
                <a:gd name="connsiteX10" fmla="*/ 321013 w 418289"/>
                <a:gd name="connsiteY10" fmla="*/ 800095 h 883710"/>
                <a:gd name="connsiteX11" fmla="*/ 252402 w 418289"/>
                <a:gd name="connsiteY11" fmla="*/ 883710 h 883710"/>
                <a:gd name="connsiteX12" fmla="*/ 195142 w 418289"/>
                <a:gd name="connsiteY12" fmla="*/ 843642 h 883710"/>
                <a:gd name="connsiteX13" fmla="*/ 177849 w 418289"/>
                <a:gd name="connsiteY13" fmla="*/ 790284 h 883710"/>
                <a:gd name="connsiteX14" fmla="*/ 98686 w 418289"/>
                <a:gd name="connsiteY14" fmla="*/ 733682 h 883710"/>
                <a:gd name="connsiteX15" fmla="*/ 100615 w 418289"/>
                <a:gd name="connsiteY15" fmla="*/ 670022 h 883710"/>
                <a:gd name="connsiteX16" fmla="*/ 133068 w 418289"/>
                <a:gd name="connsiteY16" fmla="*/ 596470 h 883710"/>
                <a:gd name="connsiteX17" fmla="*/ 107662 w 418289"/>
                <a:gd name="connsiteY17" fmla="*/ 455933 h 883710"/>
                <a:gd name="connsiteX18" fmla="*/ 23970 w 418289"/>
                <a:gd name="connsiteY18" fmla="*/ 354962 h 883710"/>
                <a:gd name="connsiteX19" fmla="*/ 9728 w 418289"/>
                <a:gd name="connsiteY19" fmla="*/ 255346 h 883710"/>
                <a:gd name="connsiteX20" fmla="*/ 0 w 418289"/>
                <a:gd name="connsiteY20" fmla="*/ 138614 h 883710"/>
                <a:gd name="connsiteX21" fmla="*/ 29351 w 418289"/>
                <a:gd name="connsiteY21" fmla="*/ 58702 h 883710"/>
                <a:gd name="connsiteX0" fmla="*/ 29351 w 418289"/>
                <a:gd name="connsiteY0" fmla="*/ 58702 h 883710"/>
                <a:gd name="connsiteX1" fmla="*/ 85795 w 418289"/>
                <a:gd name="connsiteY1" fmla="*/ 0 h 883710"/>
                <a:gd name="connsiteX2" fmla="*/ 95187 w 418289"/>
                <a:gd name="connsiteY2" fmla="*/ 71217 h 883710"/>
                <a:gd name="connsiteX3" fmla="*/ 116732 w 418289"/>
                <a:gd name="connsiteY3" fmla="*/ 148341 h 883710"/>
                <a:gd name="connsiteX4" fmla="*/ 155643 w 418289"/>
                <a:gd name="connsiteY4" fmla="*/ 158069 h 883710"/>
                <a:gd name="connsiteX5" fmla="*/ 214009 w 418289"/>
                <a:gd name="connsiteY5" fmla="*/ 216435 h 883710"/>
                <a:gd name="connsiteX6" fmla="*/ 330741 w 418289"/>
                <a:gd name="connsiteY6" fmla="*/ 410988 h 883710"/>
                <a:gd name="connsiteX7" fmla="*/ 389107 w 418289"/>
                <a:gd name="connsiteY7" fmla="*/ 517992 h 883710"/>
                <a:gd name="connsiteX8" fmla="*/ 418289 w 418289"/>
                <a:gd name="connsiteY8" fmla="*/ 663907 h 883710"/>
                <a:gd name="connsiteX9" fmla="*/ 406714 w 418289"/>
                <a:gd name="connsiteY9" fmla="*/ 767217 h 883710"/>
                <a:gd name="connsiteX10" fmla="*/ 321013 w 418289"/>
                <a:gd name="connsiteY10" fmla="*/ 800095 h 883710"/>
                <a:gd name="connsiteX11" fmla="*/ 285939 w 418289"/>
                <a:gd name="connsiteY11" fmla="*/ 834268 h 883710"/>
                <a:gd name="connsiteX12" fmla="*/ 252402 w 418289"/>
                <a:gd name="connsiteY12" fmla="*/ 883710 h 883710"/>
                <a:gd name="connsiteX13" fmla="*/ 195142 w 418289"/>
                <a:gd name="connsiteY13" fmla="*/ 843642 h 883710"/>
                <a:gd name="connsiteX14" fmla="*/ 177849 w 418289"/>
                <a:gd name="connsiteY14" fmla="*/ 790284 h 883710"/>
                <a:gd name="connsiteX15" fmla="*/ 98686 w 418289"/>
                <a:gd name="connsiteY15" fmla="*/ 733682 h 883710"/>
                <a:gd name="connsiteX16" fmla="*/ 100615 w 418289"/>
                <a:gd name="connsiteY16" fmla="*/ 670022 h 883710"/>
                <a:gd name="connsiteX17" fmla="*/ 133068 w 418289"/>
                <a:gd name="connsiteY17" fmla="*/ 596470 h 883710"/>
                <a:gd name="connsiteX18" fmla="*/ 107662 w 418289"/>
                <a:gd name="connsiteY18" fmla="*/ 455933 h 883710"/>
                <a:gd name="connsiteX19" fmla="*/ 23970 w 418289"/>
                <a:gd name="connsiteY19" fmla="*/ 354962 h 883710"/>
                <a:gd name="connsiteX20" fmla="*/ 9728 w 418289"/>
                <a:gd name="connsiteY20" fmla="*/ 255346 h 883710"/>
                <a:gd name="connsiteX21" fmla="*/ 0 w 418289"/>
                <a:gd name="connsiteY21" fmla="*/ 138614 h 883710"/>
                <a:gd name="connsiteX22" fmla="*/ 29351 w 418289"/>
                <a:gd name="connsiteY22" fmla="*/ 58702 h 883710"/>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252402 w 418289"/>
                <a:gd name="connsiteY12" fmla="*/ 883710 h 906517"/>
                <a:gd name="connsiteX13" fmla="*/ 195142 w 418289"/>
                <a:gd name="connsiteY13" fmla="*/ 843642 h 906517"/>
                <a:gd name="connsiteX14" fmla="*/ 177849 w 418289"/>
                <a:gd name="connsiteY14" fmla="*/ 790284 h 906517"/>
                <a:gd name="connsiteX15" fmla="*/ 98686 w 418289"/>
                <a:gd name="connsiteY15" fmla="*/ 733682 h 906517"/>
                <a:gd name="connsiteX16" fmla="*/ 100615 w 418289"/>
                <a:gd name="connsiteY16" fmla="*/ 670022 h 906517"/>
                <a:gd name="connsiteX17" fmla="*/ 133068 w 418289"/>
                <a:gd name="connsiteY17" fmla="*/ 596470 h 906517"/>
                <a:gd name="connsiteX18" fmla="*/ 107662 w 418289"/>
                <a:gd name="connsiteY18" fmla="*/ 455933 h 906517"/>
                <a:gd name="connsiteX19" fmla="*/ 23970 w 418289"/>
                <a:gd name="connsiteY19" fmla="*/ 354962 h 906517"/>
                <a:gd name="connsiteX20" fmla="*/ 9728 w 418289"/>
                <a:gd name="connsiteY20" fmla="*/ 255346 h 906517"/>
                <a:gd name="connsiteX21" fmla="*/ 0 w 418289"/>
                <a:gd name="connsiteY21" fmla="*/ 138614 h 906517"/>
                <a:gd name="connsiteX22" fmla="*/ 29351 w 418289"/>
                <a:gd name="connsiteY22"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322063 w 418289"/>
                <a:gd name="connsiteY12" fmla="*/ 854588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337867 w 418289"/>
                <a:gd name="connsiteY12" fmla="*/ 852330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337867 w 418289"/>
                <a:gd name="connsiteY12" fmla="*/ 852330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304001 w 418289"/>
                <a:gd name="connsiteY12" fmla="*/ 886196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299485 w 418289"/>
                <a:gd name="connsiteY12" fmla="*/ 888454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51415 w 418289"/>
                <a:gd name="connsiteY11" fmla="*/ 843299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116208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116208 w 418289"/>
                <a:gd name="connsiteY2" fmla="*/ 71217 h 906517"/>
                <a:gd name="connsiteX3" fmla="*/ 116732 w 418289"/>
                <a:gd name="connsiteY3" fmla="*/ 130823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44688 h 892503"/>
                <a:gd name="connsiteX1" fmla="*/ 113823 w 418289"/>
                <a:gd name="connsiteY1" fmla="*/ 0 h 892503"/>
                <a:gd name="connsiteX2" fmla="*/ 116208 w 418289"/>
                <a:gd name="connsiteY2" fmla="*/ 57203 h 892503"/>
                <a:gd name="connsiteX3" fmla="*/ 116732 w 418289"/>
                <a:gd name="connsiteY3" fmla="*/ 116809 h 892503"/>
                <a:gd name="connsiteX4" fmla="*/ 155643 w 418289"/>
                <a:gd name="connsiteY4" fmla="*/ 144055 h 892503"/>
                <a:gd name="connsiteX5" fmla="*/ 214009 w 418289"/>
                <a:gd name="connsiteY5" fmla="*/ 202421 h 892503"/>
                <a:gd name="connsiteX6" fmla="*/ 330741 w 418289"/>
                <a:gd name="connsiteY6" fmla="*/ 396974 h 892503"/>
                <a:gd name="connsiteX7" fmla="*/ 389107 w 418289"/>
                <a:gd name="connsiteY7" fmla="*/ 503978 h 892503"/>
                <a:gd name="connsiteX8" fmla="*/ 418289 w 418289"/>
                <a:gd name="connsiteY8" fmla="*/ 649893 h 892503"/>
                <a:gd name="connsiteX9" fmla="*/ 406714 w 418289"/>
                <a:gd name="connsiteY9" fmla="*/ 753203 h 892503"/>
                <a:gd name="connsiteX10" fmla="*/ 377458 w 418289"/>
                <a:gd name="connsiteY10" fmla="*/ 788339 h 892503"/>
                <a:gd name="connsiteX11" fmla="*/ 369477 w 418289"/>
                <a:gd name="connsiteY11" fmla="*/ 854121 h 892503"/>
                <a:gd name="connsiteX12" fmla="*/ 322063 w 418289"/>
                <a:gd name="connsiteY12" fmla="*/ 892503 h 892503"/>
                <a:gd name="connsiteX13" fmla="*/ 299485 w 418289"/>
                <a:gd name="connsiteY13" fmla="*/ 874440 h 892503"/>
                <a:gd name="connsiteX14" fmla="*/ 252402 w 418289"/>
                <a:gd name="connsiteY14" fmla="*/ 869696 h 892503"/>
                <a:gd name="connsiteX15" fmla="*/ 195142 w 418289"/>
                <a:gd name="connsiteY15" fmla="*/ 829628 h 892503"/>
                <a:gd name="connsiteX16" fmla="*/ 177849 w 418289"/>
                <a:gd name="connsiteY16" fmla="*/ 776270 h 892503"/>
                <a:gd name="connsiteX17" fmla="*/ 98686 w 418289"/>
                <a:gd name="connsiteY17" fmla="*/ 719668 h 892503"/>
                <a:gd name="connsiteX18" fmla="*/ 100615 w 418289"/>
                <a:gd name="connsiteY18" fmla="*/ 656008 h 892503"/>
                <a:gd name="connsiteX19" fmla="*/ 133068 w 418289"/>
                <a:gd name="connsiteY19" fmla="*/ 582456 h 892503"/>
                <a:gd name="connsiteX20" fmla="*/ 107662 w 418289"/>
                <a:gd name="connsiteY20" fmla="*/ 441919 h 892503"/>
                <a:gd name="connsiteX21" fmla="*/ 23970 w 418289"/>
                <a:gd name="connsiteY21" fmla="*/ 340948 h 892503"/>
                <a:gd name="connsiteX22" fmla="*/ 9728 w 418289"/>
                <a:gd name="connsiteY22" fmla="*/ 241332 h 892503"/>
                <a:gd name="connsiteX23" fmla="*/ 0 w 418289"/>
                <a:gd name="connsiteY23" fmla="*/ 124600 h 892503"/>
                <a:gd name="connsiteX24" fmla="*/ 29351 w 418289"/>
                <a:gd name="connsiteY24" fmla="*/ 44688 h 892503"/>
                <a:gd name="connsiteX0" fmla="*/ 29351 w 418289"/>
                <a:gd name="connsiteY0" fmla="*/ 30674 h 878489"/>
                <a:gd name="connsiteX1" fmla="*/ 106816 w 418289"/>
                <a:gd name="connsiteY1" fmla="*/ 0 h 878489"/>
                <a:gd name="connsiteX2" fmla="*/ 116208 w 418289"/>
                <a:gd name="connsiteY2" fmla="*/ 43189 h 878489"/>
                <a:gd name="connsiteX3" fmla="*/ 116732 w 418289"/>
                <a:gd name="connsiteY3" fmla="*/ 102795 h 878489"/>
                <a:gd name="connsiteX4" fmla="*/ 155643 w 418289"/>
                <a:gd name="connsiteY4" fmla="*/ 130041 h 878489"/>
                <a:gd name="connsiteX5" fmla="*/ 214009 w 418289"/>
                <a:gd name="connsiteY5" fmla="*/ 188407 h 878489"/>
                <a:gd name="connsiteX6" fmla="*/ 330741 w 418289"/>
                <a:gd name="connsiteY6" fmla="*/ 382960 h 878489"/>
                <a:gd name="connsiteX7" fmla="*/ 389107 w 418289"/>
                <a:gd name="connsiteY7" fmla="*/ 489964 h 878489"/>
                <a:gd name="connsiteX8" fmla="*/ 418289 w 418289"/>
                <a:gd name="connsiteY8" fmla="*/ 635879 h 878489"/>
                <a:gd name="connsiteX9" fmla="*/ 406714 w 418289"/>
                <a:gd name="connsiteY9" fmla="*/ 739189 h 878489"/>
                <a:gd name="connsiteX10" fmla="*/ 377458 w 418289"/>
                <a:gd name="connsiteY10" fmla="*/ 774325 h 878489"/>
                <a:gd name="connsiteX11" fmla="*/ 369477 w 418289"/>
                <a:gd name="connsiteY11" fmla="*/ 840107 h 878489"/>
                <a:gd name="connsiteX12" fmla="*/ 322063 w 418289"/>
                <a:gd name="connsiteY12" fmla="*/ 878489 h 878489"/>
                <a:gd name="connsiteX13" fmla="*/ 299485 w 418289"/>
                <a:gd name="connsiteY13" fmla="*/ 860426 h 878489"/>
                <a:gd name="connsiteX14" fmla="*/ 252402 w 418289"/>
                <a:gd name="connsiteY14" fmla="*/ 855682 h 878489"/>
                <a:gd name="connsiteX15" fmla="*/ 195142 w 418289"/>
                <a:gd name="connsiteY15" fmla="*/ 815614 h 878489"/>
                <a:gd name="connsiteX16" fmla="*/ 177849 w 418289"/>
                <a:gd name="connsiteY16" fmla="*/ 762256 h 878489"/>
                <a:gd name="connsiteX17" fmla="*/ 98686 w 418289"/>
                <a:gd name="connsiteY17" fmla="*/ 705654 h 878489"/>
                <a:gd name="connsiteX18" fmla="*/ 100615 w 418289"/>
                <a:gd name="connsiteY18" fmla="*/ 641994 h 878489"/>
                <a:gd name="connsiteX19" fmla="*/ 133068 w 418289"/>
                <a:gd name="connsiteY19" fmla="*/ 568442 h 878489"/>
                <a:gd name="connsiteX20" fmla="*/ 107662 w 418289"/>
                <a:gd name="connsiteY20" fmla="*/ 427905 h 878489"/>
                <a:gd name="connsiteX21" fmla="*/ 23970 w 418289"/>
                <a:gd name="connsiteY21" fmla="*/ 326934 h 878489"/>
                <a:gd name="connsiteX22" fmla="*/ 9728 w 418289"/>
                <a:gd name="connsiteY22" fmla="*/ 227318 h 878489"/>
                <a:gd name="connsiteX23" fmla="*/ 0 w 418289"/>
                <a:gd name="connsiteY23" fmla="*/ 110586 h 878489"/>
                <a:gd name="connsiteX24" fmla="*/ 29351 w 418289"/>
                <a:gd name="connsiteY24" fmla="*/ 30674 h 878489"/>
                <a:gd name="connsiteX0" fmla="*/ 29351 w 418289"/>
                <a:gd name="connsiteY0" fmla="*/ 23667 h 871482"/>
                <a:gd name="connsiteX1" fmla="*/ 103312 w 418289"/>
                <a:gd name="connsiteY1" fmla="*/ 0 h 871482"/>
                <a:gd name="connsiteX2" fmla="*/ 116208 w 418289"/>
                <a:gd name="connsiteY2" fmla="*/ 36182 h 871482"/>
                <a:gd name="connsiteX3" fmla="*/ 116732 w 418289"/>
                <a:gd name="connsiteY3" fmla="*/ 95788 h 871482"/>
                <a:gd name="connsiteX4" fmla="*/ 155643 w 418289"/>
                <a:gd name="connsiteY4" fmla="*/ 123034 h 871482"/>
                <a:gd name="connsiteX5" fmla="*/ 214009 w 418289"/>
                <a:gd name="connsiteY5" fmla="*/ 181400 h 871482"/>
                <a:gd name="connsiteX6" fmla="*/ 330741 w 418289"/>
                <a:gd name="connsiteY6" fmla="*/ 375953 h 871482"/>
                <a:gd name="connsiteX7" fmla="*/ 389107 w 418289"/>
                <a:gd name="connsiteY7" fmla="*/ 482957 h 871482"/>
                <a:gd name="connsiteX8" fmla="*/ 418289 w 418289"/>
                <a:gd name="connsiteY8" fmla="*/ 628872 h 871482"/>
                <a:gd name="connsiteX9" fmla="*/ 406714 w 418289"/>
                <a:gd name="connsiteY9" fmla="*/ 732182 h 871482"/>
                <a:gd name="connsiteX10" fmla="*/ 377458 w 418289"/>
                <a:gd name="connsiteY10" fmla="*/ 767318 h 871482"/>
                <a:gd name="connsiteX11" fmla="*/ 369477 w 418289"/>
                <a:gd name="connsiteY11" fmla="*/ 833100 h 871482"/>
                <a:gd name="connsiteX12" fmla="*/ 322063 w 418289"/>
                <a:gd name="connsiteY12" fmla="*/ 871482 h 871482"/>
                <a:gd name="connsiteX13" fmla="*/ 299485 w 418289"/>
                <a:gd name="connsiteY13" fmla="*/ 853419 h 871482"/>
                <a:gd name="connsiteX14" fmla="*/ 252402 w 418289"/>
                <a:gd name="connsiteY14" fmla="*/ 848675 h 871482"/>
                <a:gd name="connsiteX15" fmla="*/ 195142 w 418289"/>
                <a:gd name="connsiteY15" fmla="*/ 808607 h 871482"/>
                <a:gd name="connsiteX16" fmla="*/ 177849 w 418289"/>
                <a:gd name="connsiteY16" fmla="*/ 755249 h 871482"/>
                <a:gd name="connsiteX17" fmla="*/ 98686 w 418289"/>
                <a:gd name="connsiteY17" fmla="*/ 698647 h 871482"/>
                <a:gd name="connsiteX18" fmla="*/ 100615 w 418289"/>
                <a:gd name="connsiteY18" fmla="*/ 634987 h 871482"/>
                <a:gd name="connsiteX19" fmla="*/ 133068 w 418289"/>
                <a:gd name="connsiteY19" fmla="*/ 561435 h 871482"/>
                <a:gd name="connsiteX20" fmla="*/ 107662 w 418289"/>
                <a:gd name="connsiteY20" fmla="*/ 420898 h 871482"/>
                <a:gd name="connsiteX21" fmla="*/ 23970 w 418289"/>
                <a:gd name="connsiteY21" fmla="*/ 319927 h 871482"/>
                <a:gd name="connsiteX22" fmla="*/ 9728 w 418289"/>
                <a:gd name="connsiteY22" fmla="*/ 220311 h 871482"/>
                <a:gd name="connsiteX23" fmla="*/ 0 w 418289"/>
                <a:gd name="connsiteY23" fmla="*/ 103579 h 871482"/>
                <a:gd name="connsiteX24" fmla="*/ 29351 w 418289"/>
                <a:gd name="connsiteY24" fmla="*/ 23667 h 871482"/>
                <a:gd name="connsiteX0" fmla="*/ 29351 w 418289"/>
                <a:gd name="connsiteY0" fmla="*/ 23667 h 853965"/>
                <a:gd name="connsiteX1" fmla="*/ 103312 w 418289"/>
                <a:gd name="connsiteY1" fmla="*/ 0 h 853965"/>
                <a:gd name="connsiteX2" fmla="*/ 116208 w 418289"/>
                <a:gd name="connsiteY2" fmla="*/ 36182 h 853965"/>
                <a:gd name="connsiteX3" fmla="*/ 116732 w 418289"/>
                <a:gd name="connsiteY3" fmla="*/ 95788 h 853965"/>
                <a:gd name="connsiteX4" fmla="*/ 155643 w 418289"/>
                <a:gd name="connsiteY4" fmla="*/ 123034 h 853965"/>
                <a:gd name="connsiteX5" fmla="*/ 214009 w 418289"/>
                <a:gd name="connsiteY5" fmla="*/ 181400 h 853965"/>
                <a:gd name="connsiteX6" fmla="*/ 330741 w 418289"/>
                <a:gd name="connsiteY6" fmla="*/ 375953 h 853965"/>
                <a:gd name="connsiteX7" fmla="*/ 389107 w 418289"/>
                <a:gd name="connsiteY7" fmla="*/ 482957 h 853965"/>
                <a:gd name="connsiteX8" fmla="*/ 418289 w 418289"/>
                <a:gd name="connsiteY8" fmla="*/ 628872 h 853965"/>
                <a:gd name="connsiteX9" fmla="*/ 406714 w 418289"/>
                <a:gd name="connsiteY9" fmla="*/ 732182 h 853965"/>
                <a:gd name="connsiteX10" fmla="*/ 377458 w 418289"/>
                <a:gd name="connsiteY10" fmla="*/ 767318 h 853965"/>
                <a:gd name="connsiteX11" fmla="*/ 369477 w 418289"/>
                <a:gd name="connsiteY11" fmla="*/ 833100 h 853965"/>
                <a:gd name="connsiteX12" fmla="*/ 322063 w 418289"/>
                <a:gd name="connsiteY12" fmla="*/ 853965 h 853965"/>
                <a:gd name="connsiteX13" fmla="*/ 299485 w 418289"/>
                <a:gd name="connsiteY13" fmla="*/ 853419 h 853965"/>
                <a:gd name="connsiteX14" fmla="*/ 252402 w 418289"/>
                <a:gd name="connsiteY14" fmla="*/ 848675 h 853965"/>
                <a:gd name="connsiteX15" fmla="*/ 195142 w 418289"/>
                <a:gd name="connsiteY15" fmla="*/ 808607 h 853965"/>
                <a:gd name="connsiteX16" fmla="*/ 177849 w 418289"/>
                <a:gd name="connsiteY16" fmla="*/ 755249 h 853965"/>
                <a:gd name="connsiteX17" fmla="*/ 98686 w 418289"/>
                <a:gd name="connsiteY17" fmla="*/ 698647 h 853965"/>
                <a:gd name="connsiteX18" fmla="*/ 100615 w 418289"/>
                <a:gd name="connsiteY18" fmla="*/ 634987 h 853965"/>
                <a:gd name="connsiteX19" fmla="*/ 133068 w 418289"/>
                <a:gd name="connsiteY19" fmla="*/ 561435 h 853965"/>
                <a:gd name="connsiteX20" fmla="*/ 107662 w 418289"/>
                <a:gd name="connsiteY20" fmla="*/ 420898 h 853965"/>
                <a:gd name="connsiteX21" fmla="*/ 23970 w 418289"/>
                <a:gd name="connsiteY21" fmla="*/ 319927 h 853965"/>
                <a:gd name="connsiteX22" fmla="*/ 9728 w 418289"/>
                <a:gd name="connsiteY22" fmla="*/ 220311 h 853965"/>
                <a:gd name="connsiteX23" fmla="*/ 0 w 418289"/>
                <a:gd name="connsiteY23" fmla="*/ 103579 h 853965"/>
                <a:gd name="connsiteX24" fmla="*/ 29351 w 418289"/>
                <a:gd name="connsiteY24" fmla="*/ 23667 h 853965"/>
                <a:gd name="connsiteX0" fmla="*/ 29351 w 418289"/>
                <a:gd name="connsiteY0" fmla="*/ 43023 h 873321"/>
                <a:gd name="connsiteX1" fmla="*/ 103312 w 418289"/>
                <a:gd name="connsiteY1" fmla="*/ 19356 h 873321"/>
                <a:gd name="connsiteX2" fmla="*/ 158010 w 418289"/>
                <a:gd name="connsiteY2" fmla="*/ 3286 h 873321"/>
                <a:gd name="connsiteX3" fmla="*/ 116732 w 418289"/>
                <a:gd name="connsiteY3" fmla="*/ 115144 h 873321"/>
                <a:gd name="connsiteX4" fmla="*/ 155643 w 418289"/>
                <a:gd name="connsiteY4" fmla="*/ 142390 h 873321"/>
                <a:gd name="connsiteX5" fmla="*/ 214009 w 418289"/>
                <a:gd name="connsiteY5" fmla="*/ 200756 h 873321"/>
                <a:gd name="connsiteX6" fmla="*/ 330741 w 418289"/>
                <a:gd name="connsiteY6" fmla="*/ 395309 h 873321"/>
                <a:gd name="connsiteX7" fmla="*/ 389107 w 418289"/>
                <a:gd name="connsiteY7" fmla="*/ 502313 h 873321"/>
                <a:gd name="connsiteX8" fmla="*/ 418289 w 418289"/>
                <a:gd name="connsiteY8" fmla="*/ 648228 h 873321"/>
                <a:gd name="connsiteX9" fmla="*/ 406714 w 418289"/>
                <a:gd name="connsiteY9" fmla="*/ 751538 h 873321"/>
                <a:gd name="connsiteX10" fmla="*/ 377458 w 418289"/>
                <a:gd name="connsiteY10" fmla="*/ 786674 h 873321"/>
                <a:gd name="connsiteX11" fmla="*/ 369477 w 418289"/>
                <a:gd name="connsiteY11" fmla="*/ 852456 h 873321"/>
                <a:gd name="connsiteX12" fmla="*/ 322063 w 418289"/>
                <a:gd name="connsiteY12" fmla="*/ 873321 h 873321"/>
                <a:gd name="connsiteX13" fmla="*/ 299485 w 418289"/>
                <a:gd name="connsiteY13" fmla="*/ 872775 h 873321"/>
                <a:gd name="connsiteX14" fmla="*/ 252402 w 418289"/>
                <a:gd name="connsiteY14" fmla="*/ 868031 h 873321"/>
                <a:gd name="connsiteX15" fmla="*/ 195142 w 418289"/>
                <a:gd name="connsiteY15" fmla="*/ 827963 h 873321"/>
                <a:gd name="connsiteX16" fmla="*/ 177849 w 418289"/>
                <a:gd name="connsiteY16" fmla="*/ 774605 h 873321"/>
                <a:gd name="connsiteX17" fmla="*/ 98686 w 418289"/>
                <a:gd name="connsiteY17" fmla="*/ 718003 h 873321"/>
                <a:gd name="connsiteX18" fmla="*/ 100615 w 418289"/>
                <a:gd name="connsiteY18" fmla="*/ 654343 h 873321"/>
                <a:gd name="connsiteX19" fmla="*/ 133068 w 418289"/>
                <a:gd name="connsiteY19" fmla="*/ 580791 h 873321"/>
                <a:gd name="connsiteX20" fmla="*/ 107662 w 418289"/>
                <a:gd name="connsiteY20" fmla="*/ 440254 h 873321"/>
                <a:gd name="connsiteX21" fmla="*/ 23970 w 418289"/>
                <a:gd name="connsiteY21" fmla="*/ 339283 h 873321"/>
                <a:gd name="connsiteX22" fmla="*/ 9728 w 418289"/>
                <a:gd name="connsiteY22" fmla="*/ 239667 h 873321"/>
                <a:gd name="connsiteX23" fmla="*/ 0 w 418289"/>
                <a:gd name="connsiteY23" fmla="*/ 122935 h 873321"/>
                <a:gd name="connsiteX24" fmla="*/ 29351 w 418289"/>
                <a:gd name="connsiteY24" fmla="*/ 43023 h 873321"/>
                <a:gd name="connsiteX0" fmla="*/ 29351 w 418289"/>
                <a:gd name="connsiteY0" fmla="*/ 43023 h 873321"/>
                <a:gd name="connsiteX1" fmla="*/ 103312 w 418289"/>
                <a:gd name="connsiteY1" fmla="*/ 19356 h 873321"/>
                <a:gd name="connsiteX2" fmla="*/ 158010 w 418289"/>
                <a:gd name="connsiteY2" fmla="*/ 3286 h 873321"/>
                <a:gd name="connsiteX3" fmla="*/ 116732 w 418289"/>
                <a:gd name="connsiteY3" fmla="*/ 115144 h 873321"/>
                <a:gd name="connsiteX4" fmla="*/ 223570 w 418289"/>
                <a:gd name="connsiteY4" fmla="*/ 58788 h 873321"/>
                <a:gd name="connsiteX5" fmla="*/ 214009 w 418289"/>
                <a:gd name="connsiteY5" fmla="*/ 200756 h 873321"/>
                <a:gd name="connsiteX6" fmla="*/ 330741 w 418289"/>
                <a:gd name="connsiteY6" fmla="*/ 395309 h 873321"/>
                <a:gd name="connsiteX7" fmla="*/ 389107 w 418289"/>
                <a:gd name="connsiteY7" fmla="*/ 502313 h 873321"/>
                <a:gd name="connsiteX8" fmla="*/ 418289 w 418289"/>
                <a:gd name="connsiteY8" fmla="*/ 648228 h 873321"/>
                <a:gd name="connsiteX9" fmla="*/ 406714 w 418289"/>
                <a:gd name="connsiteY9" fmla="*/ 751538 h 873321"/>
                <a:gd name="connsiteX10" fmla="*/ 377458 w 418289"/>
                <a:gd name="connsiteY10" fmla="*/ 786674 h 873321"/>
                <a:gd name="connsiteX11" fmla="*/ 369477 w 418289"/>
                <a:gd name="connsiteY11" fmla="*/ 852456 h 873321"/>
                <a:gd name="connsiteX12" fmla="*/ 322063 w 418289"/>
                <a:gd name="connsiteY12" fmla="*/ 873321 h 873321"/>
                <a:gd name="connsiteX13" fmla="*/ 299485 w 418289"/>
                <a:gd name="connsiteY13" fmla="*/ 872775 h 873321"/>
                <a:gd name="connsiteX14" fmla="*/ 252402 w 418289"/>
                <a:gd name="connsiteY14" fmla="*/ 868031 h 873321"/>
                <a:gd name="connsiteX15" fmla="*/ 195142 w 418289"/>
                <a:gd name="connsiteY15" fmla="*/ 827963 h 873321"/>
                <a:gd name="connsiteX16" fmla="*/ 177849 w 418289"/>
                <a:gd name="connsiteY16" fmla="*/ 774605 h 873321"/>
                <a:gd name="connsiteX17" fmla="*/ 98686 w 418289"/>
                <a:gd name="connsiteY17" fmla="*/ 718003 h 873321"/>
                <a:gd name="connsiteX18" fmla="*/ 100615 w 418289"/>
                <a:gd name="connsiteY18" fmla="*/ 654343 h 873321"/>
                <a:gd name="connsiteX19" fmla="*/ 133068 w 418289"/>
                <a:gd name="connsiteY19" fmla="*/ 580791 h 873321"/>
                <a:gd name="connsiteX20" fmla="*/ 107662 w 418289"/>
                <a:gd name="connsiteY20" fmla="*/ 440254 h 873321"/>
                <a:gd name="connsiteX21" fmla="*/ 23970 w 418289"/>
                <a:gd name="connsiteY21" fmla="*/ 339283 h 873321"/>
                <a:gd name="connsiteX22" fmla="*/ 9728 w 418289"/>
                <a:gd name="connsiteY22" fmla="*/ 239667 h 873321"/>
                <a:gd name="connsiteX23" fmla="*/ 0 w 418289"/>
                <a:gd name="connsiteY23" fmla="*/ 122935 h 873321"/>
                <a:gd name="connsiteX24" fmla="*/ 29351 w 418289"/>
                <a:gd name="connsiteY24" fmla="*/ 43023 h 873321"/>
                <a:gd name="connsiteX0" fmla="*/ 29351 w 418289"/>
                <a:gd name="connsiteY0" fmla="*/ 39909 h 870207"/>
                <a:gd name="connsiteX1" fmla="*/ 103312 w 418289"/>
                <a:gd name="connsiteY1" fmla="*/ 16242 h 870207"/>
                <a:gd name="connsiteX2" fmla="*/ 158010 w 418289"/>
                <a:gd name="connsiteY2" fmla="*/ 172 h 870207"/>
                <a:gd name="connsiteX3" fmla="*/ 200335 w 418289"/>
                <a:gd name="connsiteY3" fmla="*/ 33653 h 870207"/>
                <a:gd name="connsiteX4" fmla="*/ 223570 w 418289"/>
                <a:gd name="connsiteY4" fmla="*/ 55674 h 870207"/>
                <a:gd name="connsiteX5" fmla="*/ 214009 w 418289"/>
                <a:gd name="connsiteY5" fmla="*/ 197642 h 870207"/>
                <a:gd name="connsiteX6" fmla="*/ 330741 w 418289"/>
                <a:gd name="connsiteY6" fmla="*/ 392195 h 870207"/>
                <a:gd name="connsiteX7" fmla="*/ 389107 w 418289"/>
                <a:gd name="connsiteY7" fmla="*/ 499199 h 870207"/>
                <a:gd name="connsiteX8" fmla="*/ 418289 w 418289"/>
                <a:gd name="connsiteY8" fmla="*/ 645114 h 870207"/>
                <a:gd name="connsiteX9" fmla="*/ 406714 w 418289"/>
                <a:gd name="connsiteY9" fmla="*/ 748424 h 870207"/>
                <a:gd name="connsiteX10" fmla="*/ 377458 w 418289"/>
                <a:gd name="connsiteY10" fmla="*/ 783560 h 870207"/>
                <a:gd name="connsiteX11" fmla="*/ 369477 w 418289"/>
                <a:gd name="connsiteY11" fmla="*/ 849342 h 870207"/>
                <a:gd name="connsiteX12" fmla="*/ 322063 w 418289"/>
                <a:gd name="connsiteY12" fmla="*/ 870207 h 870207"/>
                <a:gd name="connsiteX13" fmla="*/ 299485 w 418289"/>
                <a:gd name="connsiteY13" fmla="*/ 869661 h 870207"/>
                <a:gd name="connsiteX14" fmla="*/ 252402 w 418289"/>
                <a:gd name="connsiteY14" fmla="*/ 864917 h 870207"/>
                <a:gd name="connsiteX15" fmla="*/ 195142 w 418289"/>
                <a:gd name="connsiteY15" fmla="*/ 824849 h 870207"/>
                <a:gd name="connsiteX16" fmla="*/ 177849 w 418289"/>
                <a:gd name="connsiteY16" fmla="*/ 771491 h 870207"/>
                <a:gd name="connsiteX17" fmla="*/ 98686 w 418289"/>
                <a:gd name="connsiteY17" fmla="*/ 714889 h 870207"/>
                <a:gd name="connsiteX18" fmla="*/ 100615 w 418289"/>
                <a:gd name="connsiteY18" fmla="*/ 651229 h 870207"/>
                <a:gd name="connsiteX19" fmla="*/ 133068 w 418289"/>
                <a:gd name="connsiteY19" fmla="*/ 577677 h 870207"/>
                <a:gd name="connsiteX20" fmla="*/ 107662 w 418289"/>
                <a:gd name="connsiteY20" fmla="*/ 437140 h 870207"/>
                <a:gd name="connsiteX21" fmla="*/ 23970 w 418289"/>
                <a:gd name="connsiteY21" fmla="*/ 336169 h 870207"/>
                <a:gd name="connsiteX22" fmla="*/ 9728 w 418289"/>
                <a:gd name="connsiteY22" fmla="*/ 236553 h 870207"/>
                <a:gd name="connsiteX23" fmla="*/ 0 w 418289"/>
                <a:gd name="connsiteY23" fmla="*/ 119821 h 870207"/>
                <a:gd name="connsiteX24" fmla="*/ 29351 w 418289"/>
                <a:gd name="connsiteY24" fmla="*/ 39909 h 870207"/>
                <a:gd name="connsiteX0" fmla="*/ 29351 w 418289"/>
                <a:gd name="connsiteY0" fmla="*/ 60732 h 891030"/>
                <a:gd name="connsiteX1" fmla="*/ 103312 w 418289"/>
                <a:gd name="connsiteY1" fmla="*/ 37065 h 891030"/>
                <a:gd name="connsiteX2" fmla="*/ 158010 w 418289"/>
                <a:gd name="connsiteY2" fmla="*/ 20995 h 891030"/>
                <a:gd name="connsiteX3" fmla="*/ 263037 w 418289"/>
                <a:gd name="connsiteY3" fmla="*/ 2224 h 891030"/>
                <a:gd name="connsiteX4" fmla="*/ 223570 w 418289"/>
                <a:gd name="connsiteY4" fmla="*/ 76497 h 891030"/>
                <a:gd name="connsiteX5" fmla="*/ 214009 w 418289"/>
                <a:gd name="connsiteY5" fmla="*/ 218465 h 891030"/>
                <a:gd name="connsiteX6" fmla="*/ 330741 w 418289"/>
                <a:gd name="connsiteY6" fmla="*/ 413018 h 891030"/>
                <a:gd name="connsiteX7" fmla="*/ 389107 w 418289"/>
                <a:gd name="connsiteY7" fmla="*/ 520022 h 891030"/>
                <a:gd name="connsiteX8" fmla="*/ 418289 w 418289"/>
                <a:gd name="connsiteY8" fmla="*/ 665937 h 891030"/>
                <a:gd name="connsiteX9" fmla="*/ 406714 w 418289"/>
                <a:gd name="connsiteY9" fmla="*/ 769247 h 891030"/>
                <a:gd name="connsiteX10" fmla="*/ 377458 w 418289"/>
                <a:gd name="connsiteY10" fmla="*/ 804383 h 891030"/>
                <a:gd name="connsiteX11" fmla="*/ 369477 w 418289"/>
                <a:gd name="connsiteY11" fmla="*/ 870165 h 891030"/>
                <a:gd name="connsiteX12" fmla="*/ 322063 w 418289"/>
                <a:gd name="connsiteY12" fmla="*/ 891030 h 891030"/>
                <a:gd name="connsiteX13" fmla="*/ 299485 w 418289"/>
                <a:gd name="connsiteY13" fmla="*/ 890484 h 891030"/>
                <a:gd name="connsiteX14" fmla="*/ 252402 w 418289"/>
                <a:gd name="connsiteY14" fmla="*/ 885740 h 891030"/>
                <a:gd name="connsiteX15" fmla="*/ 195142 w 418289"/>
                <a:gd name="connsiteY15" fmla="*/ 845672 h 891030"/>
                <a:gd name="connsiteX16" fmla="*/ 177849 w 418289"/>
                <a:gd name="connsiteY16" fmla="*/ 792314 h 891030"/>
                <a:gd name="connsiteX17" fmla="*/ 98686 w 418289"/>
                <a:gd name="connsiteY17" fmla="*/ 735712 h 891030"/>
                <a:gd name="connsiteX18" fmla="*/ 100615 w 418289"/>
                <a:gd name="connsiteY18" fmla="*/ 672052 h 891030"/>
                <a:gd name="connsiteX19" fmla="*/ 133068 w 418289"/>
                <a:gd name="connsiteY19" fmla="*/ 598500 h 891030"/>
                <a:gd name="connsiteX20" fmla="*/ 107662 w 418289"/>
                <a:gd name="connsiteY20" fmla="*/ 457963 h 891030"/>
                <a:gd name="connsiteX21" fmla="*/ 23970 w 418289"/>
                <a:gd name="connsiteY21" fmla="*/ 356992 h 891030"/>
                <a:gd name="connsiteX22" fmla="*/ 9728 w 418289"/>
                <a:gd name="connsiteY22" fmla="*/ 257376 h 891030"/>
                <a:gd name="connsiteX23" fmla="*/ 0 w 418289"/>
                <a:gd name="connsiteY23" fmla="*/ 140644 h 891030"/>
                <a:gd name="connsiteX24" fmla="*/ 29351 w 418289"/>
                <a:gd name="connsiteY24" fmla="*/ 60732 h 891030"/>
                <a:gd name="connsiteX0" fmla="*/ 29351 w 418289"/>
                <a:gd name="connsiteY0" fmla="*/ 149809 h 980107"/>
                <a:gd name="connsiteX1" fmla="*/ 103312 w 418289"/>
                <a:gd name="connsiteY1" fmla="*/ 126142 h 980107"/>
                <a:gd name="connsiteX2" fmla="*/ 189361 w 418289"/>
                <a:gd name="connsiteY2" fmla="*/ 344 h 980107"/>
                <a:gd name="connsiteX3" fmla="*/ 263037 w 418289"/>
                <a:gd name="connsiteY3" fmla="*/ 91301 h 980107"/>
                <a:gd name="connsiteX4" fmla="*/ 223570 w 418289"/>
                <a:gd name="connsiteY4" fmla="*/ 165574 h 980107"/>
                <a:gd name="connsiteX5" fmla="*/ 214009 w 418289"/>
                <a:gd name="connsiteY5" fmla="*/ 307542 h 980107"/>
                <a:gd name="connsiteX6" fmla="*/ 330741 w 418289"/>
                <a:gd name="connsiteY6" fmla="*/ 502095 h 980107"/>
                <a:gd name="connsiteX7" fmla="*/ 389107 w 418289"/>
                <a:gd name="connsiteY7" fmla="*/ 609099 h 980107"/>
                <a:gd name="connsiteX8" fmla="*/ 418289 w 418289"/>
                <a:gd name="connsiteY8" fmla="*/ 755014 h 980107"/>
                <a:gd name="connsiteX9" fmla="*/ 406714 w 418289"/>
                <a:gd name="connsiteY9" fmla="*/ 858324 h 980107"/>
                <a:gd name="connsiteX10" fmla="*/ 377458 w 418289"/>
                <a:gd name="connsiteY10" fmla="*/ 893460 h 980107"/>
                <a:gd name="connsiteX11" fmla="*/ 369477 w 418289"/>
                <a:gd name="connsiteY11" fmla="*/ 959242 h 980107"/>
                <a:gd name="connsiteX12" fmla="*/ 322063 w 418289"/>
                <a:gd name="connsiteY12" fmla="*/ 980107 h 980107"/>
                <a:gd name="connsiteX13" fmla="*/ 299485 w 418289"/>
                <a:gd name="connsiteY13" fmla="*/ 979561 h 980107"/>
                <a:gd name="connsiteX14" fmla="*/ 252402 w 418289"/>
                <a:gd name="connsiteY14" fmla="*/ 974817 h 980107"/>
                <a:gd name="connsiteX15" fmla="*/ 195142 w 418289"/>
                <a:gd name="connsiteY15" fmla="*/ 934749 h 980107"/>
                <a:gd name="connsiteX16" fmla="*/ 177849 w 418289"/>
                <a:gd name="connsiteY16" fmla="*/ 881391 h 980107"/>
                <a:gd name="connsiteX17" fmla="*/ 98686 w 418289"/>
                <a:gd name="connsiteY17" fmla="*/ 824789 h 980107"/>
                <a:gd name="connsiteX18" fmla="*/ 100615 w 418289"/>
                <a:gd name="connsiteY18" fmla="*/ 761129 h 980107"/>
                <a:gd name="connsiteX19" fmla="*/ 133068 w 418289"/>
                <a:gd name="connsiteY19" fmla="*/ 687577 h 980107"/>
                <a:gd name="connsiteX20" fmla="*/ 107662 w 418289"/>
                <a:gd name="connsiteY20" fmla="*/ 547040 h 980107"/>
                <a:gd name="connsiteX21" fmla="*/ 23970 w 418289"/>
                <a:gd name="connsiteY21" fmla="*/ 446069 h 980107"/>
                <a:gd name="connsiteX22" fmla="*/ 9728 w 418289"/>
                <a:gd name="connsiteY22" fmla="*/ 346453 h 980107"/>
                <a:gd name="connsiteX23" fmla="*/ 0 w 418289"/>
                <a:gd name="connsiteY23" fmla="*/ 229721 h 980107"/>
                <a:gd name="connsiteX24" fmla="*/ 29351 w 418289"/>
                <a:gd name="connsiteY24" fmla="*/ 149809 h 980107"/>
                <a:gd name="connsiteX0" fmla="*/ 29351 w 418289"/>
                <a:gd name="connsiteY0" fmla="*/ 149652 h 979950"/>
                <a:gd name="connsiteX1" fmla="*/ 71961 w 418289"/>
                <a:gd name="connsiteY1" fmla="*/ 63284 h 979950"/>
                <a:gd name="connsiteX2" fmla="*/ 189361 w 418289"/>
                <a:gd name="connsiteY2" fmla="*/ 187 h 979950"/>
                <a:gd name="connsiteX3" fmla="*/ 263037 w 418289"/>
                <a:gd name="connsiteY3" fmla="*/ 91144 h 979950"/>
                <a:gd name="connsiteX4" fmla="*/ 223570 w 418289"/>
                <a:gd name="connsiteY4" fmla="*/ 165417 h 979950"/>
                <a:gd name="connsiteX5" fmla="*/ 214009 w 418289"/>
                <a:gd name="connsiteY5" fmla="*/ 307385 h 979950"/>
                <a:gd name="connsiteX6" fmla="*/ 330741 w 418289"/>
                <a:gd name="connsiteY6" fmla="*/ 501938 h 979950"/>
                <a:gd name="connsiteX7" fmla="*/ 389107 w 418289"/>
                <a:gd name="connsiteY7" fmla="*/ 608942 h 979950"/>
                <a:gd name="connsiteX8" fmla="*/ 418289 w 418289"/>
                <a:gd name="connsiteY8" fmla="*/ 754857 h 979950"/>
                <a:gd name="connsiteX9" fmla="*/ 406714 w 418289"/>
                <a:gd name="connsiteY9" fmla="*/ 858167 h 979950"/>
                <a:gd name="connsiteX10" fmla="*/ 377458 w 418289"/>
                <a:gd name="connsiteY10" fmla="*/ 893303 h 979950"/>
                <a:gd name="connsiteX11" fmla="*/ 369477 w 418289"/>
                <a:gd name="connsiteY11" fmla="*/ 959085 h 979950"/>
                <a:gd name="connsiteX12" fmla="*/ 322063 w 418289"/>
                <a:gd name="connsiteY12" fmla="*/ 979950 h 979950"/>
                <a:gd name="connsiteX13" fmla="*/ 299485 w 418289"/>
                <a:gd name="connsiteY13" fmla="*/ 979404 h 979950"/>
                <a:gd name="connsiteX14" fmla="*/ 252402 w 418289"/>
                <a:gd name="connsiteY14" fmla="*/ 974660 h 979950"/>
                <a:gd name="connsiteX15" fmla="*/ 195142 w 418289"/>
                <a:gd name="connsiteY15" fmla="*/ 934592 h 979950"/>
                <a:gd name="connsiteX16" fmla="*/ 177849 w 418289"/>
                <a:gd name="connsiteY16" fmla="*/ 881234 h 979950"/>
                <a:gd name="connsiteX17" fmla="*/ 98686 w 418289"/>
                <a:gd name="connsiteY17" fmla="*/ 824632 h 979950"/>
                <a:gd name="connsiteX18" fmla="*/ 100615 w 418289"/>
                <a:gd name="connsiteY18" fmla="*/ 760972 h 979950"/>
                <a:gd name="connsiteX19" fmla="*/ 133068 w 418289"/>
                <a:gd name="connsiteY19" fmla="*/ 687420 h 979950"/>
                <a:gd name="connsiteX20" fmla="*/ 107662 w 418289"/>
                <a:gd name="connsiteY20" fmla="*/ 546883 h 979950"/>
                <a:gd name="connsiteX21" fmla="*/ 23970 w 418289"/>
                <a:gd name="connsiteY21" fmla="*/ 445912 h 979950"/>
                <a:gd name="connsiteX22" fmla="*/ 9728 w 418289"/>
                <a:gd name="connsiteY22" fmla="*/ 346296 h 979950"/>
                <a:gd name="connsiteX23" fmla="*/ 0 w 418289"/>
                <a:gd name="connsiteY23" fmla="*/ 229564 h 979950"/>
                <a:gd name="connsiteX24" fmla="*/ 29351 w 418289"/>
                <a:gd name="connsiteY24" fmla="*/ 149652 h 979950"/>
                <a:gd name="connsiteX0" fmla="*/ 29351 w 418289"/>
                <a:gd name="connsiteY0" fmla="*/ 152403 h 982701"/>
                <a:gd name="connsiteX1" fmla="*/ 71961 w 418289"/>
                <a:gd name="connsiteY1" fmla="*/ 66035 h 982701"/>
                <a:gd name="connsiteX2" fmla="*/ 125325 w 418289"/>
                <a:gd name="connsiteY2" fmla="*/ 26251 h 982701"/>
                <a:gd name="connsiteX3" fmla="*/ 189361 w 418289"/>
                <a:gd name="connsiteY3" fmla="*/ 2938 h 982701"/>
                <a:gd name="connsiteX4" fmla="*/ 263037 w 418289"/>
                <a:gd name="connsiteY4" fmla="*/ 93895 h 982701"/>
                <a:gd name="connsiteX5" fmla="*/ 223570 w 418289"/>
                <a:gd name="connsiteY5" fmla="*/ 168168 h 982701"/>
                <a:gd name="connsiteX6" fmla="*/ 214009 w 418289"/>
                <a:gd name="connsiteY6" fmla="*/ 310136 h 982701"/>
                <a:gd name="connsiteX7" fmla="*/ 330741 w 418289"/>
                <a:gd name="connsiteY7" fmla="*/ 504689 h 982701"/>
                <a:gd name="connsiteX8" fmla="*/ 389107 w 418289"/>
                <a:gd name="connsiteY8" fmla="*/ 611693 h 982701"/>
                <a:gd name="connsiteX9" fmla="*/ 418289 w 418289"/>
                <a:gd name="connsiteY9" fmla="*/ 757608 h 982701"/>
                <a:gd name="connsiteX10" fmla="*/ 406714 w 418289"/>
                <a:gd name="connsiteY10" fmla="*/ 860918 h 982701"/>
                <a:gd name="connsiteX11" fmla="*/ 377458 w 418289"/>
                <a:gd name="connsiteY11" fmla="*/ 896054 h 982701"/>
                <a:gd name="connsiteX12" fmla="*/ 369477 w 418289"/>
                <a:gd name="connsiteY12" fmla="*/ 961836 h 982701"/>
                <a:gd name="connsiteX13" fmla="*/ 322063 w 418289"/>
                <a:gd name="connsiteY13" fmla="*/ 982701 h 982701"/>
                <a:gd name="connsiteX14" fmla="*/ 299485 w 418289"/>
                <a:gd name="connsiteY14" fmla="*/ 982155 h 982701"/>
                <a:gd name="connsiteX15" fmla="*/ 252402 w 418289"/>
                <a:gd name="connsiteY15" fmla="*/ 977411 h 982701"/>
                <a:gd name="connsiteX16" fmla="*/ 195142 w 418289"/>
                <a:gd name="connsiteY16" fmla="*/ 937343 h 982701"/>
                <a:gd name="connsiteX17" fmla="*/ 177849 w 418289"/>
                <a:gd name="connsiteY17" fmla="*/ 883985 h 982701"/>
                <a:gd name="connsiteX18" fmla="*/ 98686 w 418289"/>
                <a:gd name="connsiteY18" fmla="*/ 827383 h 982701"/>
                <a:gd name="connsiteX19" fmla="*/ 100615 w 418289"/>
                <a:gd name="connsiteY19" fmla="*/ 763723 h 982701"/>
                <a:gd name="connsiteX20" fmla="*/ 133068 w 418289"/>
                <a:gd name="connsiteY20" fmla="*/ 690171 h 982701"/>
                <a:gd name="connsiteX21" fmla="*/ 107662 w 418289"/>
                <a:gd name="connsiteY21" fmla="*/ 549634 h 982701"/>
                <a:gd name="connsiteX22" fmla="*/ 23970 w 418289"/>
                <a:gd name="connsiteY22" fmla="*/ 448663 h 982701"/>
                <a:gd name="connsiteX23" fmla="*/ 9728 w 418289"/>
                <a:gd name="connsiteY23" fmla="*/ 349047 h 982701"/>
                <a:gd name="connsiteX24" fmla="*/ 0 w 418289"/>
                <a:gd name="connsiteY24" fmla="*/ 232315 h 982701"/>
                <a:gd name="connsiteX25" fmla="*/ 29351 w 418289"/>
                <a:gd name="connsiteY25" fmla="*/ 152403 h 982701"/>
                <a:gd name="connsiteX0" fmla="*/ 29351 w 418289"/>
                <a:gd name="connsiteY0" fmla="*/ 163969 h 994267"/>
                <a:gd name="connsiteX1" fmla="*/ 71961 w 418289"/>
                <a:gd name="connsiteY1" fmla="*/ 77601 h 994267"/>
                <a:gd name="connsiteX2" fmla="*/ 114874 w 418289"/>
                <a:gd name="connsiteY2" fmla="*/ 6466 h 994267"/>
                <a:gd name="connsiteX3" fmla="*/ 189361 w 418289"/>
                <a:gd name="connsiteY3" fmla="*/ 14504 h 994267"/>
                <a:gd name="connsiteX4" fmla="*/ 263037 w 418289"/>
                <a:gd name="connsiteY4" fmla="*/ 105461 h 994267"/>
                <a:gd name="connsiteX5" fmla="*/ 223570 w 418289"/>
                <a:gd name="connsiteY5" fmla="*/ 179734 h 994267"/>
                <a:gd name="connsiteX6" fmla="*/ 214009 w 418289"/>
                <a:gd name="connsiteY6" fmla="*/ 321702 h 994267"/>
                <a:gd name="connsiteX7" fmla="*/ 330741 w 418289"/>
                <a:gd name="connsiteY7" fmla="*/ 516255 h 994267"/>
                <a:gd name="connsiteX8" fmla="*/ 389107 w 418289"/>
                <a:gd name="connsiteY8" fmla="*/ 623259 h 994267"/>
                <a:gd name="connsiteX9" fmla="*/ 418289 w 418289"/>
                <a:gd name="connsiteY9" fmla="*/ 769174 h 994267"/>
                <a:gd name="connsiteX10" fmla="*/ 406714 w 418289"/>
                <a:gd name="connsiteY10" fmla="*/ 872484 h 994267"/>
                <a:gd name="connsiteX11" fmla="*/ 377458 w 418289"/>
                <a:gd name="connsiteY11" fmla="*/ 907620 h 994267"/>
                <a:gd name="connsiteX12" fmla="*/ 369477 w 418289"/>
                <a:gd name="connsiteY12" fmla="*/ 973402 h 994267"/>
                <a:gd name="connsiteX13" fmla="*/ 322063 w 418289"/>
                <a:gd name="connsiteY13" fmla="*/ 994267 h 994267"/>
                <a:gd name="connsiteX14" fmla="*/ 299485 w 418289"/>
                <a:gd name="connsiteY14" fmla="*/ 993721 h 994267"/>
                <a:gd name="connsiteX15" fmla="*/ 252402 w 418289"/>
                <a:gd name="connsiteY15" fmla="*/ 988977 h 994267"/>
                <a:gd name="connsiteX16" fmla="*/ 195142 w 418289"/>
                <a:gd name="connsiteY16" fmla="*/ 948909 h 994267"/>
                <a:gd name="connsiteX17" fmla="*/ 177849 w 418289"/>
                <a:gd name="connsiteY17" fmla="*/ 895551 h 994267"/>
                <a:gd name="connsiteX18" fmla="*/ 98686 w 418289"/>
                <a:gd name="connsiteY18" fmla="*/ 838949 h 994267"/>
                <a:gd name="connsiteX19" fmla="*/ 100615 w 418289"/>
                <a:gd name="connsiteY19" fmla="*/ 775289 h 994267"/>
                <a:gd name="connsiteX20" fmla="*/ 133068 w 418289"/>
                <a:gd name="connsiteY20" fmla="*/ 701737 h 994267"/>
                <a:gd name="connsiteX21" fmla="*/ 107662 w 418289"/>
                <a:gd name="connsiteY21" fmla="*/ 561200 h 994267"/>
                <a:gd name="connsiteX22" fmla="*/ 23970 w 418289"/>
                <a:gd name="connsiteY22" fmla="*/ 460229 h 994267"/>
                <a:gd name="connsiteX23" fmla="*/ 9728 w 418289"/>
                <a:gd name="connsiteY23" fmla="*/ 360613 h 994267"/>
                <a:gd name="connsiteX24" fmla="*/ 0 w 418289"/>
                <a:gd name="connsiteY24" fmla="*/ 243881 h 994267"/>
                <a:gd name="connsiteX25" fmla="*/ 29351 w 418289"/>
                <a:gd name="connsiteY25" fmla="*/ 163969 h 994267"/>
                <a:gd name="connsiteX0" fmla="*/ 29351 w 418289"/>
                <a:gd name="connsiteY0" fmla="*/ 161886 h 992184"/>
                <a:gd name="connsiteX1" fmla="*/ 71961 w 418289"/>
                <a:gd name="connsiteY1" fmla="*/ 75518 h 992184"/>
                <a:gd name="connsiteX2" fmla="*/ 114874 w 418289"/>
                <a:gd name="connsiteY2" fmla="*/ 4383 h 992184"/>
                <a:gd name="connsiteX3" fmla="*/ 189361 w 418289"/>
                <a:gd name="connsiteY3" fmla="*/ 12421 h 992184"/>
                <a:gd name="connsiteX4" fmla="*/ 229827 w 418289"/>
                <a:gd name="connsiteY4" fmla="*/ 51410 h 992184"/>
                <a:gd name="connsiteX5" fmla="*/ 263037 w 418289"/>
                <a:gd name="connsiteY5" fmla="*/ 103378 h 992184"/>
                <a:gd name="connsiteX6" fmla="*/ 223570 w 418289"/>
                <a:gd name="connsiteY6" fmla="*/ 177651 h 992184"/>
                <a:gd name="connsiteX7" fmla="*/ 214009 w 418289"/>
                <a:gd name="connsiteY7" fmla="*/ 319619 h 992184"/>
                <a:gd name="connsiteX8" fmla="*/ 330741 w 418289"/>
                <a:gd name="connsiteY8" fmla="*/ 514172 h 992184"/>
                <a:gd name="connsiteX9" fmla="*/ 389107 w 418289"/>
                <a:gd name="connsiteY9" fmla="*/ 621176 h 992184"/>
                <a:gd name="connsiteX10" fmla="*/ 418289 w 418289"/>
                <a:gd name="connsiteY10" fmla="*/ 767091 h 992184"/>
                <a:gd name="connsiteX11" fmla="*/ 406714 w 418289"/>
                <a:gd name="connsiteY11" fmla="*/ 870401 h 992184"/>
                <a:gd name="connsiteX12" fmla="*/ 377458 w 418289"/>
                <a:gd name="connsiteY12" fmla="*/ 905537 h 992184"/>
                <a:gd name="connsiteX13" fmla="*/ 369477 w 418289"/>
                <a:gd name="connsiteY13" fmla="*/ 971319 h 992184"/>
                <a:gd name="connsiteX14" fmla="*/ 322063 w 418289"/>
                <a:gd name="connsiteY14" fmla="*/ 992184 h 992184"/>
                <a:gd name="connsiteX15" fmla="*/ 299485 w 418289"/>
                <a:gd name="connsiteY15" fmla="*/ 991638 h 992184"/>
                <a:gd name="connsiteX16" fmla="*/ 252402 w 418289"/>
                <a:gd name="connsiteY16" fmla="*/ 986894 h 992184"/>
                <a:gd name="connsiteX17" fmla="*/ 195142 w 418289"/>
                <a:gd name="connsiteY17" fmla="*/ 946826 h 992184"/>
                <a:gd name="connsiteX18" fmla="*/ 177849 w 418289"/>
                <a:gd name="connsiteY18" fmla="*/ 893468 h 992184"/>
                <a:gd name="connsiteX19" fmla="*/ 98686 w 418289"/>
                <a:gd name="connsiteY19" fmla="*/ 836866 h 992184"/>
                <a:gd name="connsiteX20" fmla="*/ 100615 w 418289"/>
                <a:gd name="connsiteY20" fmla="*/ 773206 h 992184"/>
                <a:gd name="connsiteX21" fmla="*/ 133068 w 418289"/>
                <a:gd name="connsiteY21" fmla="*/ 699654 h 992184"/>
                <a:gd name="connsiteX22" fmla="*/ 107662 w 418289"/>
                <a:gd name="connsiteY22" fmla="*/ 559117 h 992184"/>
                <a:gd name="connsiteX23" fmla="*/ 23970 w 418289"/>
                <a:gd name="connsiteY23" fmla="*/ 458146 h 992184"/>
                <a:gd name="connsiteX24" fmla="*/ 9728 w 418289"/>
                <a:gd name="connsiteY24" fmla="*/ 358530 h 992184"/>
                <a:gd name="connsiteX25" fmla="*/ 0 w 418289"/>
                <a:gd name="connsiteY25" fmla="*/ 241798 h 992184"/>
                <a:gd name="connsiteX26" fmla="*/ 29351 w 418289"/>
                <a:gd name="connsiteY26" fmla="*/ 161886 h 992184"/>
                <a:gd name="connsiteX0" fmla="*/ 29351 w 418289"/>
                <a:gd name="connsiteY0" fmla="*/ 161435 h 991733"/>
                <a:gd name="connsiteX1" fmla="*/ 71961 w 418289"/>
                <a:gd name="connsiteY1" fmla="*/ 75067 h 991733"/>
                <a:gd name="connsiteX2" fmla="*/ 114874 w 418289"/>
                <a:gd name="connsiteY2" fmla="*/ 3932 h 991733"/>
                <a:gd name="connsiteX3" fmla="*/ 189361 w 418289"/>
                <a:gd name="connsiteY3" fmla="*/ 11970 h 991733"/>
                <a:gd name="connsiteX4" fmla="*/ 250728 w 418289"/>
                <a:gd name="connsiteY4" fmla="*/ 35284 h 991733"/>
                <a:gd name="connsiteX5" fmla="*/ 263037 w 418289"/>
                <a:gd name="connsiteY5" fmla="*/ 102927 h 991733"/>
                <a:gd name="connsiteX6" fmla="*/ 223570 w 418289"/>
                <a:gd name="connsiteY6" fmla="*/ 177200 h 991733"/>
                <a:gd name="connsiteX7" fmla="*/ 214009 w 418289"/>
                <a:gd name="connsiteY7" fmla="*/ 319168 h 991733"/>
                <a:gd name="connsiteX8" fmla="*/ 330741 w 418289"/>
                <a:gd name="connsiteY8" fmla="*/ 513721 h 991733"/>
                <a:gd name="connsiteX9" fmla="*/ 389107 w 418289"/>
                <a:gd name="connsiteY9" fmla="*/ 620725 h 991733"/>
                <a:gd name="connsiteX10" fmla="*/ 418289 w 418289"/>
                <a:gd name="connsiteY10" fmla="*/ 766640 h 991733"/>
                <a:gd name="connsiteX11" fmla="*/ 406714 w 418289"/>
                <a:gd name="connsiteY11" fmla="*/ 869950 h 991733"/>
                <a:gd name="connsiteX12" fmla="*/ 377458 w 418289"/>
                <a:gd name="connsiteY12" fmla="*/ 905086 h 991733"/>
                <a:gd name="connsiteX13" fmla="*/ 369477 w 418289"/>
                <a:gd name="connsiteY13" fmla="*/ 970868 h 991733"/>
                <a:gd name="connsiteX14" fmla="*/ 322063 w 418289"/>
                <a:gd name="connsiteY14" fmla="*/ 991733 h 991733"/>
                <a:gd name="connsiteX15" fmla="*/ 299485 w 418289"/>
                <a:gd name="connsiteY15" fmla="*/ 991187 h 991733"/>
                <a:gd name="connsiteX16" fmla="*/ 252402 w 418289"/>
                <a:gd name="connsiteY16" fmla="*/ 986443 h 991733"/>
                <a:gd name="connsiteX17" fmla="*/ 195142 w 418289"/>
                <a:gd name="connsiteY17" fmla="*/ 946375 h 991733"/>
                <a:gd name="connsiteX18" fmla="*/ 177849 w 418289"/>
                <a:gd name="connsiteY18" fmla="*/ 893017 h 991733"/>
                <a:gd name="connsiteX19" fmla="*/ 98686 w 418289"/>
                <a:gd name="connsiteY19" fmla="*/ 836415 h 991733"/>
                <a:gd name="connsiteX20" fmla="*/ 100615 w 418289"/>
                <a:gd name="connsiteY20" fmla="*/ 772755 h 991733"/>
                <a:gd name="connsiteX21" fmla="*/ 133068 w 418289"/>
                <a:gd name="connsiteY21" fmla="*/ 699203 h 991733"/>
                <a:gd name="connsiteX22" fmla="*/ 107662 w 418289"/>
                <a:gd name="connsiteY22" fmla="*/ 558666 h 991733"/>
                <a:gd name="connsiteX23" fmla="*/ 23970 w 418289"/>
                <a:gd name="connsiteY23" fmla="*/ 457695 h 991733"/>
                <a:gd name="connsiteX24" fmla="*/ 9728 w 418289"/>
                <a:gd name="connsiteY24" fmla="*/ 358079 h 991733"/>
                <a:gd name="connsiteX25" fmla="*/ 0 w 418289"/>
                <a:gd name="connsiteY25" fmla="*/ 241347 h 991733"/>
                <a:gd name="connsiteX26" fmla="*/ 29351 w 418289"/>
                <a:gd name="connsiteY26" fmla="*/ 161435 h 99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8289" h="991733">
                  <a:moveTo>
                    <a:pt x="29351" y="161435"/>
                  </a:moveTo>
                  <a:lnTo>
                    <a:pt x="71961" y="75067"/>
                  </a:lnTo>
                  <a:cubicBezTo>
                    <a:pt x="87957" y="54042"/>
                    <a:pt x="95307" y="14448"/>
                    <a:pt x="114874" y="3932"/>
                  </a:cubicBezTo>
                  <a:cubicBezTo>
                    <a:pt x="134441" y="-6584"/>
                    <a:pt x="166719" y="6745"/>
                    <a:pt x="189361" y="11970"/>
                  </a:cubicBezTo>
                  <a:cubicBezTo>
                    <a:pt x="212003" y="17195"/>
                    <a:pt x="238449" y="20125"/>
                    <a:pt x="250728" y="35284"/>
                  </a:cubicBezTo>
                  <a:cubicBezTo>
                    <a:pt x="263007" y="50443"/>
                    <a:pt x="267563" y="79274"/>
                    <a:pt x="263037" y="102927"/>
                  </a:cubicBezTo>
                  <a:cubicBezTo>
                    <a:pt x="258511" y="126580"/>
                    <a:pt x="223570" y="177200"/>
                    <a:pt x="223570" y="177200"/>
                  </a:cubicBezTo>
                  <a:lnTo>
                    <a:pt x="214009" y="319168"/>
                  </a:lnTo>
                  <a:lnTo>
                    <a:pt x="330741" y="513721"/>
                  </a:lnTo>
                  <a:lnTo>
                    <a:pt x="389107" y="620725"/>
                  </a:lnTo>
                  <a:lnTo>
                    <a:pt x="418289" y="766640"/>
                  </a:lnTo>
                  <a:lnTo>
                    <a:pt x="406714" y="869950"/>
                  </a:lnTo>
                  <a:lnTo>
                    <a:pt x="377458" y="905086"/>
                  </a:lnTo>
                  <a:lnTo>
                    <a:pt x="369477" y="970868"/>
                  </a:lnTo>
                  <a:lnTo>
                    <a:pt x="322063" y="991733"/>
                  </a:lnTo>
                  <a:lnTo>
                    <a:pt x="299485" y="991187"/>
                  </a:lnTo>
                  <a:lnTo>
                    <a:pt x="252402" y="986443"/>
                  </a:lnTo>
                  <a:lnTo>
                    <a:pt x="195142" y="946375"/>
                  </a:lnTo>
                  <a:lnTo>
                    <a:pt x="177849" y="893017"/>
                  </a:lnTo>
                  <a:lnTo>
                    <a:pt x="98686" y="836415"/>
                  </a:lnTo>
                  <a:lnTo>
                    <a:pt x="100615" y="772755"/>
                  </a:lnTo>
                  <a:lnTo>
                    <a:pt x="133068" y="699203"/>
                  </a:lnTo>
                  <a:lnTo>
                    <a:pt x="107662" y="558666"/>
                  </a:lnTo>
                  <a:lnTo>
                    <a:pt x="23970" y="457695"/>
                  </a:lnTo>
                  <a:lnTo>
                    <a:pt x="9728" y="358079"/>
                  </a:lnTo>
                  <a:lnTo>
                    <a:pt x="0" y="241347"/>
                  </a:lnTo>
                  <a:lnTo>
                    <a:pt x="29351" y="161435"/>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0" name="Freeform 52">
              <a:extLst>
                <a:ext uri="{FF2B5EF4-FFF2-40B4-BE49-F238E27FC236}">
                  <a16:creationId xmlns:a16="http://schemas.microsoft.com/office/drawing/2014/main" id="{F846D129-3D4F-40B6-AE39-F467224BAE1A}"/>
                </a:ext>
              </a:extLst>
            </p:cNvPr>
            <p:cNvSpPr/>
            <p:nvPr/>
          </p:nvSpPr>
          <p:spPr>
            <a:xfrm>
              <a:off x="5299124" y="1683760"/>
              <a:ext cx="1406476" cy="1957409"/>
            </a:xfrm>
            <a:custGeom>
              <a:avLst/>
              <a:gdLst>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55561 w 1532374"/>
                <a:gd name="connsiteY29" fmla="*/ 2069960 h 2386483"/>
                <a:gd name="connsiteX30" fmla="*/ 1135464 w 1532374"/>
                <a:gd name="connsiteY30" fmla="*/ 2095081 h 2386483"/>
                <a:gd name="connsiteX31" fmla="*/ 1135464 w 1532374"/>
                <a:gd name="connsiteY31" fmla="*/ 2140299 h 2386483"/>
                <a:gd name="connsiteX32" fmla="*/ 1014884 w 1532374"/>
                <a:gd name="connsiteY32" fmla="*/ 2205613 h 2386483"/>
                <a:gd name="connsiteX33" fmla="*/ 1120392 w 1532374"/>
                <a:gd name="connsiteY33" fmla="*/ 2316145 h 2386483"/>
                <a:gd name="connsiteX34" fmla="*/ 1145512 w 1532374"/>
                <a:gd name="connsiteY34" fmla="*/ 2386483 h 2386483"/>
                <a:gd name="connsiteX35" fmla="*/ 1160585 w 1532374"/>
                <a:gd name="connsiteY35" fmla="*/ 2291024 h 2386483"/>
                <a:gd name="connsiteX36" fmla="*/ 1175658 w 1532374"/>
                <a:gd name="connsiteY36" fmla="*/ 2225710 h 2386483"/>
                <a:gd name="connsiteX37" fmla="*/ 1195754 w 1532374"/>
                <a:gd name="connsiteY37" fmla="*/ 2180492 h 2386483"/>
                <a:gd name="connsiteX38" fmla="*/ 1225899 w 1532374"/>
                <a:gd name="connsiteY38" fmla="*/ 2125226 h 2386483"/>
                <a:gd name="connsiteX39" fmla="*/ 1301262 w 1532374"/>
                <a:gd name="connsiteY39" fmla="*/ 2085033 h 2386483"/>
                <a:gd name="connsiteX40" fmla="*/ 1376625 w 1532374"/>
                <a:gd name="connsiteY40" fmla="*/ 2064936 h 2386483"/>
                <a:gd name="connsiteX41" fmla="*/ 1467060 w 1532374"/>
                <a:gd name="connsiteY41" fmla="*/ 2034791 h 2386483"/>
                <a:gd name="connsiteX42" fmla="*/ 1482132 w 1532374"/>
                <a:gd name="connsiteY42" fmla="*/ 1979525 h 2386483"/>
                <a:gd name="connsiteX43" fmla="*/ 1487156 w 1532374"/>
                <a:gd name="connsiteY43" fmla="*/ 1939332 h 2386483"/>
                <a:gd name="connsiteX44" fmla="*/ 1527350 w 1532374"/>
                <a:gd name="connsiteY44" fmla="*/ 1889090 h 2386483"/>
                <a:gd name="connsiteX45" fmla="*/ 1532374 w 1532374"/>
                <a:gd name="connsiteY45" fmla="*/ 1818751 h 2386483"/>
                <a:gd name="connsiteX46" fmla="*/ 1527350 w 1532374"/>
                <a:gd name="connsiteY46" fmla="*/ 1753437 h 2386483"/>
                <a:gd name="connsiteX47" fmla="*/ 1512277 w 1532374"/>
                <a:gd name="connsiteY47" fmla="*/ 1678074 h 2386483"/>
                <a:gd name="connsiteX48" fmla="*/ 1472084 w 1532374"/>
                <a:gd name="connsiteY48" fmla="*/ 1612760 h 2386483"/>
                <a:gd name="connsiteX49" fmla="*/ 1401745 w 1532374"/>
                <a:gd name="connsiteY49" fmla="*/ 1592664 h 2386483"/>
                <a:gd name="connsiteX50" fmla="*/ 1356528 w 1532374"/>
                <a:gd name="connsiteY50" fmla="*/ 1552470 h 2386483"/>
                <a:gd name="connsiteX51" fmla="*/ 1311310 w 1532374"/>
                <a:gd name="connsiteY51" fmla="*/ 1477107 h 2386483"/>
                <a:gd name="connsiteX52" fmla="*/ 1266093 w 1532374"/>
                <a:gd name="connsiteY52" fmla="*/ 1366576 h 2386483"/>
                <a:gd name="connsiteX53" fmla="*/ 1245996 w 1532374"/>
                <a:gd name="connsiteY53" fmla="*/ 1311310 h 2386483"/>
                <a:gd name="connsiteX54" fmla="*/ 1180682 w 1532374"/>
                <a:gd name="connsiteY54" fmla="*/ 1286189 h 2386483"/>
                <a:gd name="connsiteX55" fmla="*/ 1135464 w 1532374"/>
                <a:gd name="connsiteY55" fmla="*/ 1261068 h 2386483"/>
                <a:gd name="connsiteX56" fmla="*/ 1070150 w 1532374"/>
                <a:gd name="connsiteY56" fmla="*/ 1230923 h 2386483"/>
                <a:gd name="connsiteX57" fmla="*/ 1040005 w 1532374"/>
                <a:gd name="connsiteY57" fmla="*/ 1215850 h 2386483"/>
                <a:gd name="connsiteX58" fmla="*/ 1034981 w 1532374"/>
                <a:gd name="connsiteY58" fmla="*/ 1155560 h 2386483"/>
                <a:gd name="connsiteX59" fmla="*/ 1034981 w 1532374"/>
                <a:gd name="connsiteY59" fmla="*/ 1090246 h 2386483"/>
                <a:gd name="connsiteX60" fmla="*/ 1055077 w 1532374"/>
                <a:gd name="connsiteY60" fmla="*/ 1050053 h 2386483"/>
                <a:gd name="connsiteX61" fmla="*/ 1095271 w 1532374"/>
                <a:gd name="connsiteY61" fmla="*/ 979714 h 2386483"/>
                <a:gd name="connsiteX62" fmla="*/ 1095271 w 1532374"/>
                <a:gd name="connsiteY62" fmla="*/ 979714 h 2386483"/>
                <a:gd name="connsiteX63" fmla="*/ 1060101 w 1532374"/>
                <a:gd name="connsiteY63" fmla="*/ 919424 h 2386483"/>
                <a:gd name="connsiteX64" fmla="*/ 1029956 w 1532374"/>
                <a:gd name="connsiteY64" fmla="*/ 889279 h 2386483"/>
                <a:gd name="connsiteX65" fmla="*/ 969666 w 1532374"/>
                <a:gd name="connsiteY65" fmla="*/ 849085 h 2386483"/>
                <a:gd name="connsiteX66" fmla="*/ 859134 w 1532374"/>
                <a:gd name="connsiteY66" fmla="*/ 823965 h 2386483"/>
                <a:gd name="connsiteX67" fmla="*/ 859134 w 1532374"/>
                <a:gd name="connsiteY67" fmla="*/ 823965 h 2386483"/>
                <a:gd name="connsiteX68" fmla="*/ 768699 w 1532374"/>
                <a:gd name="connsiteY68" fmla="*/ 788795 h 2386483"/>
                <a:gd name="connsiteX69" fmla="*/ 713433 w 1532374"/>
                <a:gd name="connsiteY69" fmla="*/ 768699 h 2386483"/>
                <a:gd name="connsiteX70" fmla="*/ 663192 w 1532374"/>
                <a:gd name="connsiteY70" fmla="*/ 743578 h 2386483"/>
                <a:gd name="connsiteX71" fmla="*/ 622998 w 1532374"/>
                <a:gd name="connsiteY71" fmla="*/ 723481 h 2386483"/>
                <a:gd name="connsiteX72" fmla="*/ 592853 w 1532374"/>
                <a:gd name="connsiteY72" fmla="*/ 698360 h 2386483"/>
                <a:gd name="connsiteX73" fmla="*/ 542611 w 1532374"/>
                <a:gd name="connsiteY73" fmla="*/ 668215 h 2386483"/>
                <a:gd name="connsiteX74" fmla="*/ 507442 w 1532374"/>
                <a:gd name="connsiteY74" fmla="*/ 643094 h 2386483"/>
                <a:gd name="connsiteX75" fmla="*/ 462225 w 1532374"/>
                <a:gd name="connsiteY75" fmla="*/ 622998 h 2386483"/>
                <a:gd name="connsiteX76" fmla="*/ 422031 w 1532374"/>
                <a:gd name="connsiteY76" fmla="*/ 562707 h 2386483"/>
                <a:gd name="connsiteX77" fmla="*/ 386862 w 1532374"/>
                <a:gd name="connsiteY77" fmla="*/ 517490 h 2386483"/>
                <a:gd name="connsiteX78" fmla="*/ 366765 w 1532374"/>
                <a:gd name="connsiteY78" fmla="*/ 411982 h 2386483"/>
                <a:gd name="connsiteX79" fmla="*/ 351693 w 1532374"/>
                <a:gd name="connsiteY79" fmla="*/ 361740 h 2386483"/>
                <a:gd name="connsiteX80" fmla="*/ 301451 w 1532374"/>
                <a:gd name="connsiteY80" fmla="*/ 266281 h 2386483"/>
                <a:gd name="connsiteX81" fmla="*/ 231112 w 1532374"/>
                <a:gd name="connsiteY81" fmla="*/ 226088 h 2386483"/>
                <a:gd name="connsiteX82" fmla="*/ 110532 w 1532374"/>
                <a:gd name="connsiteY82" fmla="*/ 175846 h 2386483"/>
                <a:gd name="connsiteX83" fmla="*/ 55266 w 1532374"/>
                <a:gd name="connsiteY83" fmla="*/ 105507 h 2386483"/>
                <a:gd name="connsiteX84" fmla="*/ 0 w 1532374"/>
                <a:gd name="connsiteY84"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55561 w 1532374"/>
                <a:gd name="connsiteY29" fmla="*/ 2069960 h 2386483"/>
                <a:gd name="connsiteX30" fmla="*/ 1135464 w 1532374"/>
                <a:gd name="connsiteY30" fmla="*/ 2140299 h 2386483"/>
                <a:gd name="connsiteX31" fmla="*/ 1014884 w 1532374"/>
                <a:gd name="connsiteY31" fmla="*/ 2205613 h 2386483"/>
                <a:gd name="connsiteX32" fmla="*/ 1120392 w 1532374"/>
                <a:gd name="connsiteY32" fmla="*/ 2316145 h 2386483"/>
                <a:gd name="connsiteX33" fmla="*/ 1145512 w 1532374"/>
                <a:gd name="connsiteY33" fmla="*/ 2386483 h 2386483"/>
                <a:gd name="connsiteX34" fmla="*/ 1160585 w 1532374"/>
                <a:gd name="connsiteY34" fmla="*/ 2291024 h 2386483"/>
                <a:gd name="connsiteX35" fmla="*/ 1175658 w 1532374"/>
                <a:gd name="connsiteY35" fmla="*/ 2225710 h 2386483"/>
                <a:gd name="connsiteX36" fmla="*/ 1195754 w 1532374"/>
                <a:gd name="connsiteY36" fmla="*/ 2180492 h 2386483"/>
                <a:gd name="connsiteX37" fmla="*/ 1225899 w 1532374"/>
                <a:gd name="connsiteY37" fmla="*/ 2125226 h 2386483"/>
                <a:gd name="connsiteX38" fmla="*/ 1301262 w 1532374"/>
                <a:gd name="connsiteY38" fmla="*/ 2085033 h 2386483"/>
                <a:gd name="connsiteX39" fmla="*/ 1376625 w 1532374"/>
                <a:gd name="connsiteY39" fmla="*/ 2064936 h 2386483"/>
                <a:gd name="connsiteX40" fmla="*/ 1467060 w 1532374"/>
                <a:gd name="connsiteY40" fmla="*/ 2034791 h 2386483"/>
                <a:gd name="connsiteX41" fmla="*/ 1482132 w 1532374"/>
                <a:gd name="connsiteY41" fmla="*/ 1979525 h 2386483"/>
                <a:gd name="connsiteX42" fmla="*/ 1487156 w 1532374"/>
                <a:gd name="connsiteY42" fmla="*/ 1939332 h 2386483"/>
                <a:gd name="connsiteX43" fmla="*/ 1527350 w 1532374"/>
                <a:gd name="connsiteY43" fmla="*/ 1889090 h 2386483"/>
                <a:gd name="connsiteX44" fmla="*/ 1532374 w 1532374"/>
                <a:gd name="connsiteY44" fmla="*/ 1818751 h 2386483"/>
                <a:gd name="connsiteX45" fmla="*/ 1527350 w 1532374"/>
                <a:gd name="connsiteY45" fmla="*/ 1753437 h 2386483"/>
                <a:gd name="connsiteX46" fmla="*/ 1512277 w 1532374"/>
                <a:gd name="connsiteY46" fmla="*/ 1678074 h 2386483"/>
                <a:gd name="connsiteX47" fmla="*/ 1472084 w 1532374"/>
                <a:gd name="connsiteY47" fmla="*/ 1612760 h 2386483"/>
                <a:gd name="connsiteX48" fmla="*/ 1401745 w 1532374"/>
                <a:gd name="connsiteY48" fmla="*/ 1592664 h 2386483"/>
                <a:gd name="connsiteX49" fmla="*/ 1356528 w 1532374"/>
                <a:gd name="connsiteY49" fmla="*/ 1552470 h 2386483"/>
                <a:gd name="connsiteX50" fmla="*/ 1311310 w 1532374"/>
                <a:gd name="connsiteY50" fmla="*/ 1477107 h 2386483"/>
                <a:gd name="connsiteX51" fmla="*/ 1266093 w 1532374"/>
                <a:gd name="connsiteY51" fmla="*/ 1366576 h 2386483"/>
                <a:gd name="connsiteX52" fmla="*/ 1245996 w 1532374"/>
                <a:gd name="connsiteY52" fmla="*/ 1311310 h 2386483"/>
                <a:gd name="connsiteX53" fmla="*/ 1180682 w 1532374"/>
                <a:gd name="connsiteY53" fmla="*/ 1286189 h 2386483"/>
                <a:gd name="connsiteX54" fmla="*/ 1135464 w 1532374"/>
                <a:gd name="connsiteY54" fmla="*/ 1261068 h 2386483"/>
                <a:gd name="connsiteX55" fmla="*/ 1070150 w 1532374"/>
                <a:gd name="connsiteY55" fmla="*/ 1230923 h 2386483"/>
                <a:gd name="connsiteX56" fmla="*/ 1040005 w 1532374"/>
                <a:gd name="connsiteY56" fmla="*/ 1215850 h 2386483"/>
                <a:gd name="connsiteX57" fmla="*/ 1034981 w 1532374"/>
                <a:gd name="connsiteY57" fmla="*/ 1155560 h 2386483"/>
                <a:gd name="connsiteX58" fmla="*/ 1034981 w 1532374"/>
                <a:gd name="connsiteY58" fmla="*/ 1090246 h 2386483"/>
                <a:gd name="connsiteX59" fmla="*/ 1055077 w 1532374"/>
                <a:gd name="connsiteY59" fmla="*/ 1050053 h 2386483"/>
                <a:gd name="connsiteX60" fmla="*/ 1095271 w 1532374"/>
                <a:gd name="connsiteY60" fmla="*/ 979714 h 2386483"/>
                <a:gd name="connsiteX61" fmla="*/ 1095271 w 1532374"/>
                <a:gd name="connsiteY61" fmla="*/ 979714 h 2386483"/>
                <a:gd name="connsiteX62" fmla="*/ 1060101 w 1532374"/>
                <a:gd name="connsiteY62" fmla="*/ 919424 h 2386483"/>
                <a:gd name="connsiteX63" fmla="*/ 1029956 w 1532374"/>
                <a:gd name="connsiteY63" fmla="*/ 889279 h 2386483"/>
                <a:gd name="connsiteX64" fmla="*/ 969666 w 1532374"/>
                <a:gd name="connsiteY64" fmla="*/ 849085 h 2386483"/>
                <a:gd name="connsiteX65" fmla="*/ 859134 w 1532374"/>
                <a:gd name="connsiteY65" fmla="*/ 823965 h 2386483"/>
                <a:gd name="connsiteX66" fmla="*/ 859134 w 1532374"/>
                <a:gd name="connsiteY66" fmla="*/ 823965 h 2386483"/>
                <a:gd name="connsiteX67" fmla="*/ 768699 w 1532374"/>
                <a:gd name="connsiteY67" fmla="*/ 788795 h 2386483"/>
                <a:gd name="connsiteX68" fmla="*/ 713433 w 1532374"/>
                <a:gd name="connsiteY68" fmla="*/ 768699 h 2386483"/>
                <a:gd name="connsiteX69" fmla="*/ 663192 w 1532374"/>
                <a:gd name="connsiteY69" fmla="*/ 743578 h 2386483"/>
                <a:gd name="connsiteX70" fmla="*/ 622998 w 1532374"/>
                <a:gd name="connsiteY70" fmla="*/ 723481 h 2386483"/>
                <a:gd name="connsiteX71" fmla="*/ 592853 w 1532374"/>
                <a:gd name="connsiteY71" fmla="*/ 698360 h 2386483"/>
                <a:gd name="connsiteX72" fmla="*/ 542611 w 1532374"/>
                <a:gd name="connsiteY72" fmla="*/ 668215 h 2386483"/>
                <a:gd name="connsiteX73" fmla="*/ 507442 w 1532374"/>
                <a:gd name="connsiteY73" fmla="*/ 643094 h 2386483"/>
                <a:gd name="connsiteX74" fmla="*/ 462225 w 1532374"/>
                <a:gd name="connsiteY74" fmla="*/ 622998 h 2386483"/>
                <a:gd name="connsiteX75" fmla="*/ 422031 w 1532374"/>
                <a:gd name="connsiteY75" fmla="*/ 562707 h 2386483"/>
                <a:gd name="connsiteX76" fmla="*/ 386862 w 1532374"/>
                <a:gd name="connsiteY76" fmla="*/ 517490 h 2386483"/>
                <a:gd name="connsiteX77" fmla="*/ 366765 w 1532374"/>
                <a:gd name="connsiteY77" fmla="*/ 411982 h 2386483"/>
                <a:gd name="connsiteX78" fmla="*/ 351693 w 1532374"/>
                <a:gd name="connsiteY78" fmla="*/ 361740 h 2386483"/>
                <a:gd name="connsiteX79" fmla="*/ 301451 w 1532374"/>
                <a:gd name="connsiteY79" fmla="*/ 266281 h 2386483"/>
                <a:gd name="connsiteX80" fmla="*/ 231112 w 1532374"/>
                <a:gd name="connsiteY80" fmla="*/ 226088 h 2386483"/>
                <a:gd name="connsiteX81" fmla="*/ 110532 w 1532374"/>
                <a:gd name="connsiteY81" fmla="*/ 175846 h 2386483"/>
                <a:gd name="connsiteX82" fmla="*/ 55266 w 1532374"/>
                <a:gd name="connsiteY82" fmla="*/ 105507 h 2386483"/>
                <a:gd name="connsiteX83" fmla="*/ 0 w 1532374"/>
                <a:gd name="connsiteY83"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35464 w 1532374"/>
                <a:gd name="connsiteY29" fmla="*/ 2140299 h 2386483"/>
                <a:gd name="connsiteX30" fmla="*/ 1014884 w 1532374"/>
                <a:gd name="connsiteY30" fmla="*/ 2205613 h 2386483"/>
                <a:gd name="connsiteX31" fmla="*/ 1120392 w 1532374"/>
                <a:gd name="connsiteY31" fmla="*/ 2316145 h 2386483"/>
                <a:gd name="connsiteX32" fmla="*/ 1145512 w 1532374"/>
                <a:gd name="connsiteY32" fmla="*/ 2386483 h 2386483"/>
                <a:gd name="connsiteX33" fmla="*/ 1160585 w 1532374"/>
                <a:gd name="connsiteY33" fmla="*/ 2291024 h 2386483"/>
                <a:gd name="connsiteX34" fmla="*/ 1175658 w 1532374"/>
                <a:gd name="connsiteY34" fmla="*/ 2225710 h 2386483"/>
                <a:gd name="connsiteX35" fmla="*/ 1195754 w 1532374"/>
                <a:gd name="connsiteY35" fmla="*/ 2180492 h 2386483"/>
                <a:gd name="connsiteX36" fmla="*/ 1225899 w 1532374"/>
                <a:gd name="connsiteY36" fmla="*/ 2125226 h 2386483"/>
                <a:gd name="connsiteX37" fmla="*/ 1301262 w 1532374"/>
                <a:gd name="connsiteY37" fmla="*/ 2085033 h 2386483"/>
                <a:gd name="connsiteX38" fmla="*/ 1376625 w 1532374"/>
                <a:gd name="connsiteY38" fmla="*/ 2064936 h 2386483"/>
                <a:gd name="connsiteX39" fmla="*/ 1467060 w 1532374"/>
                <a:gd name="connsiteY39" fmla="*/ 2034791 h 2386483"/>
                <a:gd name="connsiteX40" fmla="*/ 1482132 w 1532374"/>
                <a:gd name="connsiteY40" fmla="*/ 1979525 h 2386483"/>
                <a:gd name="connsiteX41" fmla="*/ 1487156 w 1532374"/>
                <a:gd name="connsiteY41" fmla="*/ 1939332 h 2386483"/>
                <a:gd name="connsiteX42" fmla="*/ 1527350 w 1532374"/>
                <a:gd name="connsiteY42" fmla="*/ 1889090 h 2386483"/>
                <a:gd name="connsiteX43" fmla="*/ 1532374 w 1532374"/>
                <a:gd name="connsiteY43" fmla="*/ 1818751 h 2386483"/>
                <a:gd name="connsiteX44" fmla="*/ 1527350 w 1532374"/>
                <a:gd name="connsiteY44" fmla="*/ 1753437 h 2386483"/>
                <a:gd name="connsiteX45" fmla="*/ 1512277 w 1532374"/>
                <a:gd name="connsiteY45" fmla="*/ 1678074 h 2386483"/>
                <a:gd name="connsiteX46" fmla="*/ 1472084 w 1532374"/>
                <a:gd name="connsiteY46" fmla="*/ 1612760 h 2386483"/>
                <a:gd name="connsiteX47" fmla="*/ 1401745 w 1532374"/>
                <a:gd name="connsiteY47" fmla="*/ 1592664 h 2386483"/>
                <a:gd name="connsiteX48" fmla="*/ 1356528 w 1532374"/>
                <a:gd name="connsiteY48" fmla="*/ 1552470 h 2386483"/>
                <a:gd name="connsiteX49" fmla="*/ 1311310 w 1532374"/>
                <a:gd name="connsiteY49" fmla="*/ 1477107 h 2386483"/>
                <a:gd name="connsiteX50" fmla="*/ 1266093 w 1532374"/>
                <a:gd name="connsiteY50" fmla="*/ 1366576 h 2386483"/>
                <a:gd name="connsiteX51" fmla="*/ 1245996 w 1532374"/>
                <a:gd name="connsiteY51" fmla="*/ 1311310 h 2386483"/>
                <a:gd name="connsiteX52" fmla="*/ 1180682 w 1532374"/>
                <a:gd name="connsiteY52" fmla="*/ 1286189 h 2386483"/>
                <a:gd name="connsiteX53" fmla="*/ 1135464 w 1532374"/>
                <a:gd name="connsiteY53" fmla="*/ 1261068 h 2386483"/>
                <a:gd name="connsiteX54" fmla="*/ 1070150 w 1532374"/>
                <a:gd name="connsiteY54" fmla="*/ 1230923 h 2386483"/>
                <a:gd name="connsiteX55" fmla="*/ 1040005 w 1532374"/>
                <a:gd name="connsiteY55" fmla="*/ 1215850 h 2386483"/>
                <a:gd name="connsiteX56" fmla="*/ 1034981 w 1532374"/>
                <a:gd name="connsiteY56" fmla="*/ 1155560 h 2386483"/>
                <a:gd name="connsiteX57" fmla="*/ 1034981 w 1532374"/>
                <a:gd name="connsiteY57" fmla="*/ 1090246 h 2386483"/>
                <a:gd name="connsiteX58" fmla="*/ 1055077 w 1532374"/>
                <a:gd name="connsiteY58" fmla="*/ 1050053 h 2386483"/>
                <a:gd name="connsiteX59" fmla="*/ 1095271 w 1532374"/>
                <a:gd name="connsiteY59" fmla="*/ 979714 h 2386483"/>
                <a:gd name="connsiteX60" fmla="*/ 1095271 w 1532374"/>
                <a:gd name="connsiteY60" fmla="*/ 979714 h 2386483"/>
                <a:gd name="connsiteX61" fmla="*/ 1060101 w 1532374"/>
                <a:gd name="connsiteY61" fmla="*/ 919424 h 2386483"/>
                <a:gd name="connsiteX62" fmla="*/ 1029956 w 1532374"/>
                <a:gd name="connsiteY62" fmla="*/ 889279 h 2386483"/>
                <a:gd name="connsiteX63" fmla="*/ 969666 w 1532374"/>
                <a:gd name="connsiteY63" fmla="*/ 849085 h 2386483"/>
                <a:gd name="connsiteX64" fmla="*/ 859134 w 1532374"/>
                <a:gd name="connsiteY64" fmla="*/ 823965 h 2386483"/>
                <a:gd name="connsiteX65" fmla="*/ 859134 w 1532374"/>
                <a:gd name="connsiteY65" fmla="*/ 823965 h 2386483"/>
                <a:gd name="connsiteX66" fmla="*/ 768699 w 1532374"/>
                <a:gd name="connsiteY66" fmla="*/ 788795 h 2386483"/>
                <a:gd name="connsiteX67" fmla="*/ 713433 w 1532374"/>
                <a:gd name="connsiteY67" fmla="*/ 768699 h 2386483"/>
                <a:gd name="connsiteX68" fmla="*/ 663192 w 1532374"/>
                <a:gd name="connsiteY68" fmla="*/ 743578 h 2386483"/>
                <a:gd name="connsiteX69" fmla="*/ 622998 w 1532374"/>
                <a:gd name="connsiteY69" fmla="*/ 723481 h 2386483"/>
                <a:gd name="connsiteX70" fmla="*/ 592853 w 1532374"/>
                <a:gd name="connsiteY70" fmla="*/ 698360 h 2386483"/>
                <a:gd name="connsiteX71" fmla="*/ 542611 w 1532374"/>
                <a:gd name="connsiteY71" fmla="*/ 668215 h 2386483"/>
                <a:gd name="connsiteX72" fmla="*/ 507442 w 1532374"/>
                <a:gd name="connsiteY72" fmla="*/ 643094 h 2386483"/>
                <a:gd name="connsiteX73" fmla="*/ 462225 w 1532374"/>
                <a:gd name="connsiteY73" fmla="*/ 622998 h 2386483"/>
                <a:gd name="connsiteX74" fmla="*/ 422031 w 1532374"/>
                <a:gd name="connsiteY74" fmla="*/ 562707 h 2386483"/>
                <a:gd name="connsiteX75" fmla="*/ 386862 w 1532374"/>
                <a:gd name="connsiteY75" fmla="*/ 517490 h 2386483"/>
                <a:gd name="connsiteX76" fmla="*/ 366765 w 1532374"/>
                <a:gd name="connsiteY76" fmla="*/ 411982 h 2386483"/>
                <a:gd name="connsiteX77" fmla="*/ 351693 w 1532374"/>
                <a:gd name="connsiteY77" fmla="*/ 361740 h 2386483"/>
                <a:gd name="connsiteX78" fmla="*/ 301451 w 1532374"/>
                <a:gd name="connsiteY78" fmla="*/ 266281 h 2386483"/>
                <a:gd name="connsiteX79" fmla="*/ 231112 w 1532374"/>
                <a:gd name="connsiteY79" fmla="*/ 226088 h 2386483"/>
                <a:gd name="connsiteX80" fmla="*/ 110532 w 1532374"/>
                <a:gd name="connsiteY80" fmla="*/ 175846 h 2386483"/>
                <a:gd name="connsiteX81" fmla="*/ 55266 w 1532374"/>
                <a:gd name="connsiteY81" fmla="*/ 105507 h 2386483"/>
                <a:gd name="connsiteX82" fmla="*/ 0 w 1532374"/>
                <a:gd name="connsiteY82"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014884 w 1532374"/>
                <a:gd name="connsiteY29" fmla="*/ 2205613 h 2386483"/>
                <a:gd name="connsiteX30" fmla="*/ 1120392 w 1532374"/>
                <a:gd name="connsiteY30" fmla="*/ 2316145 h 2386483"/>
                <a:gd name="connsiteX31" fmla="*/ 1145512 w 1532374"/>
                <a:gd name="connsiteY31" fmla="*/ 2386483 h 2386483"/>
                <a:gd name="connsiteX32" fmla="*/ 1160585 w 1532374"/>
                <a:gd name="connsiteY32" fmla="*/ 2291024 h 2386483"/>
                <a:gd name="connsiteX33" fmla="*/ 1175658 w 1532374"/>
                <a:gd name="connsiteY33" fmla="*/ 2225710 h 2386483"/>
                <a:gd name="connsiteX34" fmla="*/ 1195754 w 1532374"/>
                <a:gd name="connsiteY34" fmla="*/ 2180492 h 2386483"/>
                <a:gd name="connsiteX35" fmla="*/ 1225899 w 1532374"/>
                <a:gd name="connsiteY35" fmla="*/ 2125226 h 2386483"/>
                <a:gd name="connsiteX36" fmla="*/ 1301262 w 1532374"/>
                <a:gd name="connsiteY36" fmla="*/ 2085033 h 2386483"/>
                <a:gd name="connsiteX37" fmla="*/ 1376625 w 1532374"/>
                <a:gd name="connsiteY37" fmla="*/ 2064936 h 2386483"/>
                <a:gd name="connsiteX38" fmla="*/ 1467060 w 1532374"/>
                <a:gd name="connsiteY38" fmla="*/ 2034791 h 2386483"/>
                <a:gd name="connsiteX39" fmla="*/ 1482132 w 1532374"/>
                <a:gd name="connsiteY39" fmla="*/ 1979525 h 2386483"/>
                <a:gd name="connsiteX40" fmla="*/ 1487156 w 1532374"/>
                <a:gd name="connsiteY40" fmla="*/ 1939332 h 2386483"/>
                <a:gd name="connsiteX41" fmla="*/ 1527350 w 1532374"/>
                <a:gd name="connsiteY41" fmla="*/ 1889090 h 2386483"/>
                <a:gd name="connsiteX42" fmla="*/ 1532374 w 1532374"/>
                <a:gd name="connsiteY42" fmla="*/ 1818751 h 2386483"/>
                <a:gd name="connsiteX43" fmla="*/ 1527350 w 1532374"/>
                <a:gd name="connsiteY43" fmla="*/ 1753437 h 2386483"/>
                <a:gd name="connsiteX44" fmla="*/ 1512277 w 1532374"/>
                <a:gd name="connsiteY44" fmla="*/ 1678074 h 2386483"/>
                <a:gd name="connsiteX45" fmla="*/ 1472084 w 1532374"/>
                <a:gd name="connsiteY45" fmla="*/ 1612760 h 2386483"/>
                <a:gd name="connsiteX46" fmla="*/ 1401745 w 1532374"/>
                <a:gd name="connsiteY46" fmla="*/ 1592664 h 2386483"/>
                <a:gd name="connsiteX47" fmla="*/ 1356528 w 1532374"/>
                <a:gd name="connsiteY47" fmla="*/ 1552470 h 2386483"/>
                <a:gd name="connsiteX48" fmla="*/ 1311310 w 1532374"/>
                <a:gd name="connsiteY48" fmla="*/ 1477107 h 2386483"/>
                <a:gd name="connsiteX49" fmla="*/ 1266093 w 1532374"/>
                <a:gd name="connsiteY49" fmla="*/ 1366576 h 2386483"/>
                <a:gd name="connsiteX50" fmla="*/ 1245996 w 1532374"/>
                <a:gd name="connsiteY50" fmla="*/ 1311310 h 2386483"/>
                <a:gd name="connsiteX51" fmla="*/ 1180682 w 1532374"/>
                <a:gd name="connsiteY51" fmla="*/ 1286189 h 2386483"/>
                <a:gd name="connsiteX52" fmla="*/ 1135464 w 1532374"/>
                <a:gd name="connsiteY52" fmla="*/ 1261068 h 2386483"/>
                <a:gd name="connsiteX53" fmla="*/ 1070150 w 1532374"/>
                <a:gd name="connsiteY53" fmla="*/ 1230923 h 2386483"/>
                <a:gd name="connsiteX54" fmla="*/ 1040005 w 1532374"/>
                <a:gd name="connsiteY54" fmla="*/ 1215850 h 2386483"/>
                <a:gd name="connsiteX55" fmla="*/ 1034981 w 1532374"/>
                <a:gd name="connsiteY55" fmla="*/ 1155560 h 2386483"/>
                <a:gd name="connsiteX56" fmla="*/ 1034981 w 1532374"/>
                <a:gd name="connsiteY56" fmla="*/ 1090246 h 2386483"/>
                <a:gd name="connsiteX57" fmla="*/ 1055077 w 1532374"/>
                <a:gd name="connsiteY57" fmla="*/ 1050053 h 2386483"/>
                <a:gd name="connsiteX58" fmla="*/ 1095271 w 1532374"/>
                <a:gd name="connsiteY58" fmla="*/ 979714 h 2386483"/>
                <a:gd name="connsiteX59" fmla="*/ 1095271 w 1532374"/>
                <a:gd name="connsiteY59" fmla="*/ 979714 h 2386483"/>
                <a:gd name="connsiteX60" fmla="*/ 1060101 w 1532374"/>
                <a:gd name="connsiteY60" fmla="*/ 919424 h 2386483"/>
                <a:gd name="connsiteX61" fmla="*/ 1029956 w 1532374"/>
                <a:gd name="connsiteY61" fmla="*/ 889279 h 2386483"/>
                <a:gd name="connsiteX62" fmla="*/ 969666 w 1532374"/>
                <a:gd name="connsiteY62" fmla="*/ 849085 h 2386483"/>
                <a:gd name="connsiteX63" fmla="*/ 859134 w 1532374"/>
                <a:gd name="connsiteY63" fmla="*/ 823965 h 2386483"/>
                <a:gd name="connsiteX64" fmla="*/ 859134 w 1532374"/>
                <a:gd name="connsiteY64" fmla="*/ 823965 h 2386483"/>
                <a:gd name="connsiteX65" fmla="*/ 768699 w 1532374"/>
                <a:gd name="connsiteY65" fmla="*/ 788795 h 2386483"/>
                <a:gd name="connsiteX66" fmla="*/ 713433 w 1532374"/>
                <a:gd name="connsiteY66" fmla="*/ 768699 h 2386483"/>
                <a:gd name="connsiteX67" fmla="*/ 663192 w 1532374"/>
                <a:gd name="connsiteY67" fmla="*/ 743578 h 2386483"/>
                <a:gd name="connsiteX68" fmla="*/ 622998 w 1532374"/>
                <a:gd name="connsiteY68" fmla="*/ 723481 h 2386483"/>
                <a:gd name="connsiteX69" fmla="*/ 592853 w 1532374"/>
                <a:gd name="connsiteY69" fmla="*/ 698360 h 2386483"/>
                <a:gd name="connsiteX70" fmla="*/ 542611 w 1532374"/>
                <a:gd name="connsiteY70" fmla="*/ 668215 h 2386483"/>
                <a:gd name="connsiteX71" fmla="*/ 507442 w 1532374"/>
                <a:gd name="connsiteY71" fmla="*/ 643094 h 2386483"/>
                <a:gd name="connsiteX72" fmla="*/ 462225 w 1532374"/>
                <a:gd name="connsiteY72" fmla="*/ 622998 h 2386483"/>
                <a:gd name="connsiteX73" fmla="*/ 422031 w 1532374"/>
                <a:gd name="connsiteY73" fmla="*/ 562707 h 2386483"/>
                <a:gd name="connsiteX74" fmla="*/ 386862 w 1532374"/>
                <a:gd name="connsiteY74" fmla="*/ 517490 h 2386483"/>
                <a:gd name="connsiteX75" fmla="*/ 366765 w 1532374"/>
                <a:gd name="connsiteY75" fmla="*/ 411982 h 2386483"/>
                <a:gd name="connsiteX76" fmla="*/ 351693 w 1532374"/>
                <a:gd name="connsiteY76" fmla="*/ 361740 h 2386483"/>
                <a:gd name="connsiteX77" fmla="*/ 301451 w 1532374"/>
                <a:gd name="connsiteY77" fmla="*/ 266281 h 2386483"/>
                <a:gd name="connsiteX78" fmla="*/ 231112 w 1532374"/>
                <a:gd name="connsiteY78" fmla="*/ 226088 h 2386483"/>
                <a:gd name="connsiteX79" fmla="*/ 110532 w 1532374"/>
                <a:gd name="connsiteY79" fmla="*/ 175846 h 2386483"/>
                <a:gd name="connsiteX80" fmla="*/ 55266 w 1532374"/>
                <a:gd name="connsiteY80" fmla="*/ 105507 h 2386483"/>
                <a:gd name="connsiteX81" fmla="*/ 0 w 1532374"/>
                <a:gd name="connsiteY81"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20392 w 1532374"/>
                <a:gd name="connsiteY29" fmla="*/ 2316145 h 2386483"/>
                <a:gd name="connsiteX30" fmla="*/ 1145512 w 1532374"/>
                <a:gd name="connsiteY30" fmla="*/ 2386483 h 2386483"/>
                <a:gd name="connsiteX31" fmla="*/ 1160585 w 1532374"/>
                <a:gd name="connsiteY31" fmla="*/ 2291024 h 2386483"/>
                <a:gd name="connsiteX32" fmla="*/ 1175658 w 1532374"/>
                <a:gd name="connsiteY32" fmla="*/ 2225710 h 2386483"/>
                <a:gd name="connsiteX33" fmla="*/ 1195754 w 1532374"/>
                <a:gd name="connsiteY33" fmla="*/ 2180492 h 2386483"/>
                <a:gd name="connsiteX34" fmla="*/ 1225899 w 1532374"/>
                <a:gd name="connsiteY34" fmla="*/ 2125226 h 2386483"/>
                <a:gd name="connsiteX35" fmla="*/ 1301262 w 1532374"/>
                <a:gd name="connsiteY35" fmla="*/ 2085033 h 2386483"/>
                <a:gd name="connsiteX36" fmla="*/ 1376625 w 1532374"/>
                <a:gd name="connsiteY36" fmla="*/ 2064936 h 2386483"/>
                <a:gd name="connsiteX37" fmla="*/ 1467060 w 1532374"/>
                <a:gd name="connsiteY37" fmla="*/ 2034791 h 2386483"/>
                <a:gd name="connsiteX38" fmla="*/ 1482132 w 1532374"/>
                <a:gd name="connsiteY38" fmla="*/ 1979525 h 2386483"/>
                <a:gd name="connsiteX39" fmla="*/ 1487156 w 1532374"/>
                <a:gd name="connsiteY39" fmla="*/ 1939332 h 2386483"/>
                <a:gd name="connsiteX40" fmla="*/ 1527350 w 1532374"/>
                <a:gd name="connsiteY40" fmla="*/ 1889090 h 2386483"/>
                <a:gd name="connsiteX41" fmla="*/ 1532374 w 1532374"/>
                <a:gd name="connsiteY41" fmla="*/ 1818751 h 2386483"/>
                <a:gd name="connsiteX42" fmla="*/ 1527350 w 1532374"/>
                <a:gd name="connsiteY42" fmla="*/ 1753437 h 2386483"/>
                <a:gd name="connsiteX43" fmla="*/ 1512277 w 1532374"/>
                <a:gd name="connsiteY43" fmla="*/ 1678074 h 2386483"/>
                <a:gd name="connsiteX44" fmla="*/ 1472084 w 1532374"/>
                <a:gd name="connsiteY44" fmla="*/ 1612760 h 2386483"/>
                <a:gd name="connsiteX45" fmla="*/ 1401745 w 1532374"/>
                <a:gd name="connsiteY45" fmla="*/ 1592664 h 2386483"/>
                <a:gd name="connsiteX46" fmla="*/ 1356528 w 1532374"/>
                <a:gd name="connsiteY46" fmla="*/ 1552470 h 2386483"/>
                <a:gd name="connsiteX47" fmla="*/ 1311310 w 1532374"/>
                <a:gd name="connsiteY47" fmla="*/ 1477107 h 2386483"/>
                <a:gd name="connsiteX48" fmla="*/ 1266093 w 1532374"/>
                <a:gd name="connsiteY48" fmla="*/ 1366576 h 2386483"/>
                <a:gd name="connsiteX49" fmla="*/ 1245996 w 1532374"/>
                <a:gd name="connsiteY49" fmla="*/ 1311310 h 2386483"/>
                <a:gd name="connsiteX50" fmla="*/ 1180682 w 1532374"/>
                <a:gd name="connsiteY50" fmla="*/ 1286189 h 2386483"/>
                <a:gd name="connsiteX51" fmla="*/ 1135464 w 1532374"/>
                <a:gd name="connsiteY51" fmla="*/ 1261068 h 2386483"/>
                <a:gd name="connsiteX52" fmla="*/ 1070150 w 1532374"/>
                <a:gd name="connsiteY52" fmla="*/ 1230923 h 2386483"/>
                <a:gd name="connsiteX53" fmla="*/ 1040005 w 1532374"/>
                <a:gd name="connsiteY53" fmla="*/ 1215850 h 2386483"/>
                <a:gd name="connsiteX54" fmla="*/ 1034981 w 1532374"/>
                <a:gd name="connsiteY54" fmla="*/ 1155560 h 2386483"/>
                <a:gd name="connsiteX55" fmla="*/ 1034981 w 1532374"/>
                <a:gd name="connsiteY55" fmla="*/ 1090246 h 2386483"/>
                <a:gd name="connsiteX56" fmla="*/ 1055077 w 1532374"/>
                <a:gd name="connsiteY56" fmla="*/ 1050053 h 2386483"/>
                <a:gd name="connsiteX57" fmla="*/ 1095271 w 1532374"/>
                <a:gd name="connsiteY57" fmla="*/ 979714 h 2386483"/>
                <a:gd name="connsiteX58" fmla="*/ 1095271 w 1532374"/>
                <a:gd name="connsiteY58" fmla="*/ 979714 h 2386483"/>
                <a:gd name="connsiteX59" fmla="*/ 1060101 w 1532374"/>
                <a:gd name="connsiteY59" fmla="*/ 919424 h 2386483"/>
                <a:gd name="connsiteX60" fmla="*/ 1029956 w 1532374"/>
                <a:gd name="connsiteY60" fmla="*/ 889279 h 2386483"/>
                <a:gd name="connsiteX61" fmla="*/ 969666 w 1532374"/>
                <a:gd name="connsiteY61" fmla="*/ 849085 h 2386483"/>
                <a:gd name="connsiteX62" fmla="*/ 859134 w 1532374"/>
                <a:gd name="connsiteY62" fmla="*/ 823965 h 2386483"/>
                <a:gd name="connsiteX63" fmla="*/ 859134 w 1532374"/>
                <a:gd name="connsiteY63" fmla="*/ 823965 h 2386483"/>
                <a:gd name="connsiteX64" fmla="*/ 768699 w 1532374"/>
                <a:gd name="connsiteY64" fmla="*/ 788795 h 2386483"/>
                <a:gd name="connsiteX65" fmla="*/ 713433 w 1532374"/>
                <a:gd name="connsiteY65" fmla="*/ 768699 h 2386483"/>
                <a:gd name="connsiteX66" fmla="*/ 663192 w 1532374"/>
                <a:gd name="connsiteY66" fmla="*/ 743578 h 2386483"/>
                <a:gd name="connsiteX67" fmla="*/ 622998 w 1532374"/>
                <a:gd name="connsiteY67" fmla="*/ 723481 h 2386483"/>
                <a:gd name="connsiteX68" fmla="*/ 592853 w 1532374"/>
                <a:gd name="connsiteY68" fmla="*/ 698360 h 2386483"/>
                <a:gd name="connsiteX69" fmla="*/ 542611 w 1532374"/>
                <a:gd name="connsiteY69" fmla="*/ 668215 h 2386483"/>
                <a:gd name="connsiteX70" fmla="*/ 507442 w 1532374"/>
                <a:gd name="connsiteY70" fmla="*/ 643094 h 2386483"/>
                <a:gd name="connsiteX71" fmla="*/ 462225 w 1532374"/>
                <a:gd name="connsiteY71" fmla="*/ 622998 h 2386483"/>
                <a:gd name="connsiteX72" fmla="*/ 422031 w 1532374"/>
                <a:gd name="connsiteY72" fmla="*/ 562707 h 2386483"/>
                <a:gd name="connsiteX73" fmla="*/ 386862 w 1532374"/>
                <a:gd name="connsiteY73" fmla="*/ 517490 h 2386483"/>
                <a:gd name="connsiteX74" fmla="*/ 366765 w 1532374"/>
                <a:gd name="connsiteY74" fmla="*/ 411982 h 2386483"/>
                <a:gd name="connsiteX75" fmla="*/ 351693 w 1532374"/>
                <a:gd name="connsiteY75" fmla="*/ 361740 h 2386483"/>
                <a:gd name="connsiteX76" fmla="*/ 301451 w 1532374"/>
                <a:gd name="connsiteY76" fmla="*/ 266281 h 2386483"/>
                <a:gd name="connsiteX77" fmla="*/ 231112 w 1532374"/>
                <a:gd name="connsiteY77" fmla="*/ 226088 h 2386483"/>
                <a:gd name="connsiteX78" fmla="*/ 110532 w 1532374"/>
                <a:gd name="connsiteY78" fmla="*/ 175846 h 2386483"/>
                <a:gd name="connsiteX79" fmla="*/ 55266 w 1532374"/>
                <a:gd name="connsiteY79" fmla="*/ 105507 h 2386483"/>
                <a:gd name="connsiteX80" fmla="*/ 0 w 1532374"/>
                <a:gd name="connsiteY80" fmla="*/ 0 h 2386483"/>
                <a:gd name="connsiteX0" fmla="*/ 0 w 1532374"/>
                <a:gd name="connsiteY0" fmla="*/ 0 h 2316145"/>
                <a:gd name="connsiteX1" fmla="*/ 0 w 1532374"/>
                <a:gd name="connsiteY1" fmla="*/ 0 h 2316145"/>
                <a:gd name="connsiteX2" fmla="*/ 5025 w 1532374"/>
                <a:gd name="connsiteY2" fmla="*/ 70338 h 2316145"/>
                <a:gd name="connsiteX3" fmla="*/ 10049 w 1532374"/>
                <a:gd name="connsiteY3" fmla="*/ 120580 h 2316145"/>
                <a:gd name="connsiteX4" fmla="*/ 125605 w 1532374"/>
                <a:gd name="connsiteY4" fmla="*/ 226088 h 2316145"/>
                <a:gd name="connsiteX5" fmla="*/ 226088 w 1532374"/>
                <a:gd name="connsiteY5" fmla="*/ 256233 h 2316145"/>
                <a:gd name="connsiteX6" fmla="*/ 321548 w 1532374"/>
                <a:gd name="connsiteY6" fmla="*/ 351692 h 2316145"/>
                <a:gd name="connsiteX7" fmla="*/ 346669 w 1532374"/>
                <a:gd name="connsiteY7" fmla="*/ 502417 h 2316145"/>
                <a:gd name="connsiteX8" fmla="*/ 381838 w 1532374"/>
                <a:gd name="connsiteY8" fmla="*/ 592853 h 2316145"/>
                <a:gd name="connsiteX9" fmla="*/ 502418 w 1532374"/>
                <a:gd name="connsiteY9" fmla="*/ 678264 h 2316145"/>
                <a:gd name="connsiteX10" fmla="*/ 572756 w 1532374"/>
                <a:gd name="connsiteY10" fmla="*/ 728505 h 2316145"/>
                <a:gd name="connsiteX11" fmla="*/ 653143 w 1532374"/>
                <a:gd name="connsiteY11" fmla="*/ 798844 h 2316145"/>
                <a:gd name="connsiteX12" fmla="*/ 748603 w 1532374"/>
                <a:gd name="connsiteY12" fmla="*/ 839037 h 2316145"/>
                <a:gd name="connsiteX13" fmla="*/ 894304 w 1532374"/>
                <a:gd name="connsiteY13" fmla="*/ 854110 h 2316145"/>
                <a:gd name="connsiteX14" fmla="*/ 974690 w 1532374"/>
                <a:gd name="connsiteY14" fmla="*/ 894303 h 2316145"/>
                <a:gd name="connsiteX15" fmla="*/ 994787 w 1532374"/>
                <a:gd name="connsiteY15" fmla="*/ 1060101 h 2316145"/>
                <a:gd name="connsiteX16" fmla="*/ 989763 w 1532374"/>
                <a:gd name="connsiteY16" fmla="*/ 1135464 h 2316145"/>
                <a:gd name="connsiteX17" fmla="*/ 984739 w 1532374"/>
                <a:gd name="connsiteY17" fmla="*/ 1195754 h 2316145"/>
                <a:gd name="connsiteX18" fmla="*/ 1014884 w 1532374"/>
                <a:gd name="connsiteY18" fmla="*/ 1256044 h 2316145"/>
                <a:gd name="connsiteX19" fmla="*/ 1145512 w 1532374"/>
                <a:gd name="connsiteY19" fmla="*/ 1296237 h 2316145"/>
                <a:gd name="connsiteX20" fmla="*/ 1240972 w 1532374"/>
                <a:gd name="connsiteY20" fmla="*/ 1411793 h 2316145"/>
                <a:gd name="connsiteX21" fmla="*/ 1291214 w 1532374"/>
                <a:gd name="connsiteY21" fmla="*/ 1582615 h 2316145"/>
                <a:gd name="connsiteX22" fmla="*/ 1311310 w 1532374"/>
                <a:gd name="connsiteY22" fmla="*/ 1632857 h 2316145"/>
                <a:gd name="connsiteX23" fmla="*/ 1451987 w 1532374"/>
                <a:gd name="connsiteY23" fmla="*/ 1743389 h 2316145"/>
                <a:gd name="connsiteX24" fmla="*/ 1467060 w 1532374"/>
                <a:gd name="connsiteY24" fmla="*/ 1818751 h 2316145"/>
                <a:gd name="connsiteX25" fmla="*/ 1426866 w 1532374"/>
                <a:gd name="connsiteY25" fmla="*/ 1929283 h 2316145"/>
                <a:gd name="connsiteX26" fmla="*/ 1381649 w 1532374"/>
                <a:gd name="connsiteY26" fmla="*/ 1939332 h 2316145"/>
                <a:gd name="connsiteX27" fmla="*/ 1366576 w 1532374"/>
                <a:gd name="connsiteY27" fmla="*/ 1999622 h 2316145"/>
                <a:gd name="connsiteX28" fmla="*/ 1220875 w 1532374"/>
                <a:gd name="connsiteY28" fmla="*/ 2034791 h 2316145"/>
                <a:gd name="connsiteX29" fmla="*/ 1120392 w 1532374"/>
                <a:gd name="connsiteY29" fmla="*/ 2316145 h 2316145"/>
                <a:gd name="connsiteX30" fmla="*/ 1160585 w 1532374"/>
                <a:gd name="connsiteY30" fmla="*/ 2291024 h 2316145"/>
                <a:gd name="connsiteX31" fmla="*/ 1175658 w 1532374"/>
                <a:gd name="connsiteY31" fmla="*/ 2225710 h 2316145"/>
                <a:gd name="connsiteX32" fmla="*/ 1195754 w 1532374"/>
                <a:gd name="connsiteY32" fmla="*/ 2180492 h 2316145"/>
                <a:gd name="connsiteX33" fmla="*/ 1225899 w 1532374"/>
                <a:gd name="connsiteY33" fmla="*/ 2125226 h 2316145"/>
                <a:gd name="connsiteX34" fmla="*/ 1301262 w 1532374"/>
                <a:gd name="connsiteY34" fmla="*/ 2085033 h 2316145"/>
                <a:gd name="connsiteX35" fmla="*/ 1376625 w 1532374"/>
                <a:gd name="connsiteY35" fmla="*/ 2064936 h 2316145"/>
                <a:gd name="connsiteX36" fmla="*/ 1467060 w 1532374"/>
                <a:gd name="connsiteY36" fmla="*/ 2034791 h 2316145"/>
                <a:gd name="connsiteX37" fmla="*/ 1482132 w 1532374"/>
                <a:gd name="connsiteY37" fmla="*/ 1979525 h 2316145"/>
                <a:gd name="connsiteX38" fmla="*/ 1487156 w 1532374"/>
                <a:gd name="connsiteY38" fmla="*/ 1939332 h 2316145"/>
                <a:gd name="connsiteX39" fmla="*/ 1527350 w 1532374"/>
                <a:gd name="connsiteY39" fmla="*/ 1889090 h 2316145"/>
                <a:gd name="connsiteX40" fmla="*/ 1532374 w 1532374"/>
                <a:gd name="connsiteY40" fmla="*/ 1818751 h 2316145"/>
                <a:gd name="connsiteX41" fmla="*/ 1527350 w 1532374"/>
                <a:gd name="connsiteY41" fmla="*/ 1753437 h 2316145"/>
                <a:gd name="connsiteX42" fmla="*/ 1512277 w 1532374"/>
                <a:gd name="connsiteY42" fmla="*/ 1678074 h 2316145"/>
                <a:gd name="connsiteX43" fmla="*/ 1472084 w 1532374"/>
                <a:gd name="connsiteY43" fmla="*/ 1612760 h 2316145"/>
                <a:gd name="connsiteX44" fmla="*/ 1401745 w 1532374"/>
                <a:gd name="connsiteY44" fmla="*/ 1592664 h 2316145"/>
                <a:gd name="connsiteX45" fmla="*/ 1356528 w 1532374"/>
                <a:gd name="connsiteY45" fmla="*/ 1552470 h 2316145"/>
                <a:gd name="connsiteX46" fmla="*/ 1311310 w 1532374"/>
                <a:gd name="connsiteY46" fmla="*/ 1477107 h 2316145"/>
                <a:gd name="connsiteX47" fmla="*/ 1266093 w 1532374"/>
                <a:gd name="connsiteY47" fmla="*/ 1366576 h 2316145"/>
                <a:gd name="connsiteX48" fmla="*/ 1245996 w 1532374"/>
                <a:gd name="connsiteY48" fmla="*/ 1311310 h 2316145"/>
                <a:gd name="connsiteX49" fmla="*/ 1180682 w 1532374"/>
                <a:gd name="connsiteY49" fmla="*/ 1286189 h 2316145"/>
                <a:gd name="connsiteX50" fmla="*/ 1135464 w 1532374"/>
                <a:gd name="connsiteY50" fmla="*/ 1261068 h 2316145"/>
                <a:gd name="connsiteX51" fmla="*/ 1070150 w 1532374"/>
                <a:gd name="connsiteY51" fmla="*/ 1230923 h 2316145"/>
                <a:gd name="connsiteX52" fmla="*/ 1040005 w 1532374"/>
                <a:gd name="connsiteY52" fmla="*/ 1215850 h 2316145"/>
                <a:gd name="connsiteX53" fmla="*/ 1034981 w 1532374"/>
                <a:gd name="connsiteY53" fmla="*/ 1155560 h 2316145"/>
                <a:gd name="connsiteX54" fmla="*/ 1034981 w 1532374"/>
                <a:gd name="connsiteY54" fmla="*/ 1090246 h 2316145"/>
                <a:gd name="connsiteX55" fmla="*/ 1055077 w 1532374"/>
                <a:gd name="connsiteY55" fmla="*/ 1050053 h 2316145"/>
                <a:gd name="connsiteX56" fmla="*/ 1095271 w 1532374"/>
                <a:gd name="connsiteY56" fmla="*/ 979714 h 2316145"/>
                <a:gd name="connsiteX57" fmla="*/ 1095271 w 1532374"/>
                <a:gd name="connsiteY57" fmla="*/ 979714 h 2316145"/>
                <a:gd name="connsiteX58" fmla="*/ 1060101 w 1532374"/>
                <a:gd name="connsiteY58" fmla="*/ 919424 h 2316145"/>
                <a:gd name="connsiteX59" fmla="*/ 1029956 w 1532374"/>
                <a:gd name="connsiteY59" fmla="*/ 889279 h 2316145"/>
                <a:gd name="connsiteX60" fmla="*/ 969666 w 1532374"/>
                <a:gd name="connsiteY60" fmla="*/ 849085 h 2316145"/>
                <a:gd name="connsiteX61" fmla="*/ 859134 w 1532374"/>
                <a:gd name="connsiteY61" fmla="*/ 823965 h 2316145"/>
                <a:gd name="connsiteX62" fmla="*/ 859134 w 1532374"/>
                <a:gd name="connsiteY62" fmla="*/ 823965 h 2316145"/>
                <a:gd name="connsiteX63" fmla="*/ 768699 w 1532374"/>
                <a:gd name="connsiteY63" fmla="*/ 788795 h 2316145"/>
                <a:gd name="connsiteX64" fmla="*/ 713433 w 1532374"/>
                <a:gd name="connsiteY64" fmla="*/ 768699 h 2316145"/>
                <a:gd name="connsiteX65" fmla="*/ 663192 w 1532374"/>
                <a:gd name="connsiteY65" fmla="*/ 743578 h 2316145"/>
                <a:gd name="connsiteX66" fmla="*/ 622998 w 1532374"/>
                <a:gd name="connsiteY66" fmla="*/ 723481 h 2316145"/>
                <a:gd name="connsiteX67" fmla="*/ 592853 w 1532374"/>
                <a:gd name="connsiteY67" fmla="*/ 698360 h 2316145"/>
                <a:gd name="connsiteX68" fmla="*/ 542611 w 1532374"/>
                <a:gd name="connsiteY68" fmla="*/ 668215 h 2316145"/>
                <a:gd name="connsiteX69" fmla="*/ 507442 w 1532374"/>
                <a:gd name="connsiteY69" fmla="*/ 643094 h 2316145"/>
                <a:gd name="connsiteX70" fmla="*/ 462225 w 1532374"/>
                <a:gd name="connsiteY70" fmla="*/ 622998 h 2316145"/>
                <a:gd name="connsiteX71" fmla="*/ 422031 w 1532374"/>
                <a:gd name="connsiteY71" fmla="*/ 562707 h 2316145"/>
                <a:gd name="connsiteX72" fmla="*/ 386862 w 1532374"/>
                <a:gd name="connsiteY72" fmla="*/ 517490 h 2316145"/>
                <a:gd name="connsiteX73" fmla="*/ 366765 w 1532374"/>
                <a:gd name="connsiteY73" fmla="*/ 411982 h 2316145"/>
                <a:gd name="connsiteX74" fmla="*/ 351693 w 1532374"/>
                <a:gd name="connsiteY74" fmla="*/ 361740 h 2316145"/>
                <a:gd name="connsiteX75" fmla="*/ 301451 w 1532374"/>
                <a:gd name="connsiteY75" fmla="*/ 266281 h 2316145"/>
                <a:gd name="connsiteX76" fmla="*/ 231112 w 1532374"/>
                <a:gd name="connsiteY76" fmla="*/ 226088 h 2316145"/>
                <a:gd name="connsiteX77" fmla="*/ 110532 w 1532374"/>
                <a:gd name="connsiteY77" fmla="*/ 175846 h 2316145"/>
                <a:gd name="connsiteX78" fmla="*/ 55266 w 1532374"/>
                <a:gd name="connsiteY78" fmla="*/ 105507 h 2316145"/>
                <a:gd name="connsiteX79" fmla="*/ 0 w 1532374"/>
                <a:gd name="connsiteY79" fmla="*/ 0 h 2316145"/>
                <a:gd name="connsiteX0" fmla="*/ 0 w 1532374"/>
                <a:gd name="connsiteY0" fmla="*/ 0 h 2316145"/>
                <a:gd name="connsiteX1" fmla="*/ 0 w 1532374"/>
                <a:gd name="connsiteY1" fmla="*/ 0 h 2316145"/>
                <a:gd name="connsiteX2" fmla="*/ 5025 w 1532374"/>
                <a:gd name="connsiteY2" fmla="*/ 70338 h 2316145"/>
                <a:gd name="connsiteX3" fmla="*/ 10049 w 1532374"/>
                <a:gd name="connsiteY3" fmla="*/ 120580 h 2316145"/>
                <a:gd name="connsiteX4" fmla="*/ 125605 w 1532374"/>
                <a:gd name="connsiteY4" fmla="*/ 226088 h 2316145"/>
                <a:gd name="connsiteX5" fmla="*/ 226088 w 1532374"/>
                <a:gd name="connsiteY5" fmla="*/ 256233 h 2316145"/>
                <a:gd name="connsiteX6" fmla="*/ 321548 w 1532374"/>
                <a:gd name="connsiteY6" fmla="*/ 351692 h 2316145"/>
                <a:gd name="connsiteX7" fmla="*/ 346669 w 1532374"/>
                <a:gd name="connsiteY7" fmla="*/ 502417 h 2316145"/>
                <a:gd name="connsiteX8" fmla="*/ 381838 w 1532374"/>
                <a:gd name="connsiteY8" fmla="*/ 592853 h 2316145"/>
                <a:gd name="connsiteX9" fmla="*/ 502418 w 1532374"/>
                <a:gd name="connsiteY9" fmla="*/ 678264 h 2316145"/>
                <a:gd name="connsiteX10" fmla="*/ 572756 w 1532374"/>
                <a:gd name="connsiteY10" fmla="*/ 728505 h 2316145"/>
                <a:gd name="connsiteX11" fmla="*/ 653143 w 1532374"/>
                <a:gd name="connsiteY11" fmla="*/ 798844 h 2316145"/>
                <a:gd name="connsiteX12" fmla="*/ 748603 w 1532374"/>
                <a:gd name="connsiteY12" fmla="*/ 839037 h 2316145"/>
                <a:gd name="connsiteX13" fmla="*/ 894304 w 1532374"/>
                <a:gd name="connsiteY13" fmla="*/ 854110 h 2316145"/>
                <a:gd name="connsiteX14" fmla="*/ 974690 w 1532374"/>
                <a:gd name="connsiteY14" fmla="*/ 894303 h 2316145"/>
                <a:gd name="connsiteX15" fmla="*/ 994787 w 1532374"/>
                <a:gd name="connsiteY15" fmla="*/ 1060101 h 2316145"/>
                <a:gd name="connsiteX16" fmla="*/ 989763 w 1532374"/>
                <a:gd name="connsiteY16" fmla="*/ 1135464 h 2316145"/>
                <a:gd name="connsiteX17" fmla="*/ 984739 w 1532374"/>
                <a:gd name="connsiteY17" fmla="*/ 1195754 h 2316145"/>
                <a:gd name="connsiteX18" fmla="*/ 1014884 w 1532374"/>
                <a:gd name="connsiteY18" fmla="*/ 1256044 h 2316145"/>
                <a:gd name="connsiteX19" fmla="*/ 1145512 w 1532374"/>
                <a:gd name="connsiteY19" fmla="*/ 1296237 h 2316145"/>
                <a:gd name="connsiteX20" fmla="*/ 1240972 w 1532374"/>
                <a:gd name="connsiteY20" fmla="*/ 1411793 h 2316145"/>
                <a:gd name="connsiteX21" fmla="*/ 1291214 w 1532374"/>
                <a:gd name="connsiteY21" fmla="*/ 1582615 h 2316145"/>
                <a:gd name="connsiteX22" fmla="*/ 1311310 w 1532374"/>
                <a:gd name="connsiteY22" fmla="*/ 1632857 h 2316145"/>
                <a:gd name="connsiteX23" fmla="*/ 1451987 w 1532374"/>
                <a:gd name="connsiteY23" fmla="*/ 1743389 h 2316145"/>
                <a:gd name="connsiteX24" fmla="*/ 1467060 w 1532374"/>
                <a:gd name="connsiteY24" fmla="*/ 1818751 h 2316145"/>
                <a:gd name="connsiteX25" fmla="*/ 1426866 w 1532374"/>
                <a:gd name="connsiteY25" fmla="*/ 1929283 h 2316145"/>
                <a:gd name="connsiteX26" fmla="*/ 1381649 w 1532374"/>
                <a:gd name="connsiteY26" fmla="*/ 1939332 h 2316145"/>
                <a:gd name="connsiteX27" fmla="*/ 1366576 w 1532374"/>
                <a:gd name="connsiteY27" fmla="*/ 1999622 h 2316145"/>
                <a:gd name="connsiteX28" fmla="*/ 1220875 w 1532374"/>
                <a:gd name="connsiteY28" fmla="*/ 2034791 h 2316145"/>
                <a:gd name="connsiteX29" fmla="*/ 1120392 w 1532374"/>
                <a:gd name="connsiteY29" fmla="*/ 2316145 h 2316145"/>
                <a:gd name="connsiteX30" fmla="*/ 1175658 w 1532374"/>
                <a:gd name="connsiteY30" fmla="*/ 2225710 h 2316145"/>
                <a:gd name="connsiteX31" fmla="*/ 1195754 w 1532374"/>
                <a:gd name="connsiteY31" fmla="*/ 2180492 h 2316145"/>
                <a:gd name="connsiteX32" fmla="*/ 1225899 w 1532374"/>
                <a:gd name="connsiteY32" fmla="*/ 2125226 h 2316145"/>
                <a:gd name="connsiteX33" fmla="*/ 1301262 w 1532374"/>
                <a:gd name="connsiteY33" fmla="*/ 2085033 h 2316145"/>
                <a:gd name="connsiteX34" fmla="*/ 1376625 w 1532374"/>
                <a:gd name="connsiteY34" fmla="*/ 2064936 h 2316145"/>
                <a:gd name="connsiteX35" fmla="*/ 1467060 w 1532374"/>
                <a:gd name="connsiteY35" fmla="*/ 2034791 h 2316145"/>
                <a:gd name="connsiteX36" fmla="*/ 1482132 w 1532374"/>
                <a:gd name="connsiteY36" fmla="*/ 1979525 h 2316145"/>
                <a:gd name="connsiteX37" fmla="*/ 1487156 w 1532374"/>
                <a:gd name="connsiteY37" fmla="*/ 1939332 h 2316145"/>
                <a:gd name="connsiteX38" fmla="*/ 1527350 w 1532374"/>
                <a:gd name="connsiteY38" fmla="*/ 1889090 h 2316145"/>
                <a:gd name="connsiteX39" fmla="*/ 1532374 w 1532374"/>
                <a:gd name="connsiteY39" fmla="*/ 1818751 h 2316145"/>
                <a:gd name="connsiteX40" fmla="*/ 1527350 w 1532374"/>
                <a:gd name="connsiteY40" fmla="*/ 1753437 h 2316145"/>
                <a:gd name="connsiteX41" fmla="*/ 1512277 w 1532374"/>
                <a:gd name="connsiteY41" fmla="*/ 1678074 h 2316145"/>
                <a:gd name="connsiteX42" fmla="*/ 1472084 w 1532374"/>
                <a:gd name="connsiteY42" fmla="*/ 1612760 h 2316145"/>
                <a:gd name="connsiteX43" fmla="*/ 1401745 w 1532374"/>
                <a:gd name="connsiteY43" fmla="*/ 1592664 h 2316145"/>
                <a:gd name="connsiteX44" fmla="*/ 1356528 w 1532374"/>
                <a:gd name="connsiteY44" fmla="*/ 1552470 h 2316145"/>
                <a:gd name="connsiteX45" fmla="*/ 1311310 w 1532374"/>
                <a:gd name="connsiteY45" fmla="*/ 1477107 h 2316145"/>
                <a:gd name="connsiteX46" fmla="*/ 1266093 w 1532374"/>
                <a:gd name="connsiteY46" fmla="*/ 1366576 h 2316145"/>
                <a:gd name="connsiteX47" fmla="*/ 1245996 w 1532374"/>
                <a:gd name="connsiteY47" fmla="*/ 1311310 h 2316145"/>
                <a:gd name="connsiteX48" fmla="*/ 1180682 w 1532374"/>
                <a:gd name="connsiteY48" fmla="*/ 1286189 h 2316145"/>
                <a:gd name="connsiteX49" fmla="*/ 1135464 w 1532374"/>
                <a:gd name="connsiteY49" fmla="*/ 1261068 h 2316145"/>
                <a:gd name="connsiteX50" fmla="*/ 1070150 w 1532374"/>
                <a:gd name="connsiteY50" fmla="*/ 1230923 h 2316145"/>
                <a:gd name="connsiteX51" fmla="*/ 1040005 w 1532374"/>
                <a:gd name="connsiteY51" fmla="*/ 1215850 h 2316145"/>
                <a:gd name="connsiteX52" fmla="*/ 1034981 w 1532374"/>
                <a:gd name="connsiteY52" fmla="*/ 1155560 h 2316145"/>
                <a:gd name="connsiteX53" fmla="*/ 1034981 w 1532374"/>
                <a:gd name="connsiteY53" fmla="*/ 1090246 h 2316145"/>
                <a:gd name="connsiteX54" fmla="*/ 1055077 w 1532374"/>
                <a:gd name="connsiteY54" fmla="*/ 1050053 h 2316145"/>
                <a:gd name="connsiteX55" fmla="*/ 1095271 w 1532374"/>
                <a:gd name="connsiteY55" fmla="*/ 979714 h 2316145"/>
                <a:gd name="connsiteX56" fmla="*/ 1095271 w 1532374"/>
                <a:gd name="connsiteY56" fmla="*/ 979714 h 2316145"/>
                <a:gd name="connsiteX57" fmla="*/ 1060101 w 1532374"/>
                <a:gd name="connsiteY57" fmla="*/ 919424 h 2316145"/>
                <a:gd name="connsiteX58" fmla="*/ 1029956 w 1532374"/>
                <a:gd name="connsiteY58" fmla="*/ 889279 h 2316145"/>
                <a:gd name="connsiteX59" fmla="*/ 969666 w 1532374"/>
                <a:gd name="connsiteY59" fmla="*/ 849085 h 2316145"/>
                <a:gd name="connsiteX60" fmla="*/ 859134 w 1532374"/>
                <a:gd name="connsiteY60" fmla="*/ 823965 h 2316145"/>
                <a:gd name="connsiteX61" fmla="*/ 859134 w 1532374"/>
                <a:gd name="connsiteY61" fmla="*/ 823965 h 2316145"/>
                <a:gd name="connsiteX62" fmla="*/ 768699 w 1532374"/>
                <a:gd name="connsiteY62" fmla="*/ 788795 h 2316145"/>
                <a:gd name="connsiteX63" fmla="*/ 713433 w 1532374"/>
                <a:gd name="connsiteY63" fmla="*/ 768699 h 2316145"/>
                <a:gd name="connsiteX64" fmla="*/ 663192 w 1532374"/>
                <a:gd name="connsiteY64" fmla="*/ 743578 h 2316145"/>
                <a:gd name="connsiteX65" fmla="*/ 622998 w 1532374"/>
                <a:gd name="connsiteY65" fmla="*/ 723481 h 2316145"/>
                <a:gd name="connsiteX66" fmla="*/ 592853 w 1532374"/>
                <a:gd name="connsiteY66" fmla="*/ 698360 h 2316145"/>
                <a:gd name="connsiteX67" fmla="*/ 542611 w 1532374"/>
                <a:gd name="connsiteY67" fmla="*/ 668215 h 2316145"/>
                <a:gd name="connsiteX68" fmla="*/ 507442 w 1532374"/>
                <a:gd name="connsiteY68" fmla="*/ 643094 h 2316145"/>
                <a:gd name="connsiteX69" fmla="*/ 462225 w 1532374"/>
                <a:gd name="connsiteY69" fmla="*/ 622998 h 2316145"/>
                <a:gd name="connsiteX70" fmla="*/ 422031 w 1532374"/>
                <a:gd name="connsiteY70" fmla="*/ 562707 h 2316145"/>
                <a:gd name="connsiteX71" fmla="*/ 386862 w 1532374"/>
                <a:gd name="connsiteY71" fmla="*/ 517490 h 2316145"/>
                <a:gd name="connsiteX72" fmla="*/ 366765 w 1532374"/>
                <a:gd name="connsiteY72" fmla="*/ 411982 h 2316145"/>
                <a:gd name="connsiteX73" fmla="*/ 351693 w 1532374"/>
                <a:gd name="connsiteY73" fmla="*/ 361740 h 2316145"/>
                <a:gd name="connsiteX74" fmla="*/ 301451 w 1532374"/>
                <a:gd name="connsiteY74" fmla="*/ 266281 h 2316145"/>
                <a:gd name="connsiteX75" fmla="*/ 231112 w 1532374"/>
                <a:gd name="connsiteY75" fmla="*/ 226088 h 2316145"/>
                <a:gd name="connsiteX76" fmla="*/ 110532 w 1532374"/>
                <a:gd name="connsiteY76" fmla="*/ 175846 h 2316145"/>
                <a:gd name="connsiteX77" fmla="*/ 55266 w 1532374"/>
                <a:gd name="connsiteY77" fmla="*/ 105507 h 2316145"/>
                <a:gd name="connsiteX78" fmla="*/ 0 w 1532374"/>
                <a:gd name="connsiteY78" fmla="*/ 0 h 2316145"/>
                <a:gd name="connsiteX0" fmla="*/ 0 w 1532374"/>
                <a:gd name="connsiteY0" fmla="*/ 0 h 2225710"/>
                <a:gd name="connsiteX1" fmla="*/ 0 w 1532374"/>
                <a:gd name="connsiteY1" fmla="*/ 0 h 2225710"/>
                <a:gd name="connsiteX2" fmla="*/ 5025 w 1532374"/>
                <a:gd name="connsiteY2" fmla="*/ 70338 h 2225710"/>
                <a:gd name="connsiteX3" fmla="*/ 10049 w 1532374"/>
                <a:gd name="connsiteY3" fmla="*/ 120580 h 2225710"/>
                <a:gd name="connsiteX4" fmla="*/ 125605 w 1532374"/>
                <a:gd name="connsiteY4" fmla="*/ 226088 h 2225710"/>
                <a:gd name="connsiteX5" fmla="*/ 226088 w 1532374"/>
                <a:gd name="connsiteY5" fmla="*/ 256233 h 2225710"/>
                <a:gd name="connsiteX6" fmla="*/ 321548 w 1532374"/>
                <a:gd name="connsiteY6" fmla="*/ 351692 h 2225710"/>
                <a:gd name="connsiteX7" fmla="*/ 346669 w 1532374"/>
                <a:gd name="connsiteY7" fmla="*/ 502417 h 2225710"/>
                <a:gd name="connsiteX8" fmla="*/ 381838 w 1532374"/>
                <a:gd name="connsiteY8" fmla="*/ 592853 h 2225710"/>
                <a:gd name="connsiteX9" fmla="*/ 502418 w 1532374"/>
                <a:gd name="connsiteY9" fmla="*/ 678264 h 2225710"/>
                <a:gd name="connsiteX10" fmla="*/ 572756 w 1532374"/>
                <a:gd name="connsiteY10" fmla="*/ 728505 h 2225710"/>
                <a:gd name="connsiteX11" fmla="*/ 653143 w 1532374"/>
                <a:gd name="connsiteY11" fmla="*/ 798844 h 2225710"/>
                <a:gd name="connsiteX12" fmla="*/ 748603 w 1532374"/>
                <a:gd name="connsiteY12" fmla="*/ 839037 h 2225710"/>
                <a:gd name="connsiteX13" fmla="*/ 894304 w 1532374"/>
                <a:gd name="connsiteY13" fmla="*/ 854110 h 2225710"/>
                <a:gd name="connsiteX14" fmla="*/ 974690 w 1532374"/>
                <a:gd name="connsiteY14" fmla="*/ 894303 h 2225710"/>
                <a:gd name="connsiteX15" fmla="*/ 994787 w 1532374"/>
                <a:gd name="connsiteY15" fmla="*/ 1060101 h 2225710"/>
                <a:gd name="connsiteX16" fmla="*/ 989763 w 1532374"/>
                <a:gd name="connsiteY16" fmla="*/ 1135464 h 2225710"/>
                <a:gd name="connsiteX17" fmla="*/ 984739 w 1532374"/>
                <a:gd name="connsiteY17" fmla="*/ 1195754 h 2225710"/>
                <a:gd name="connsiteX18" fmla="*/ 1014884 w 1532374"/>
                <a:gd name="connsiteY18" fmla="*/ 1256044 h 2225710"/>
                <a:gd name="connsiteX19" fmla="*/ 1145512 w 1532374"/>
                <a:gd name="connsiteY19" fmla="*/ 1296237 h 2225710"/>
                <a:gd name="connsiteX20" fmla="*/ 1240972 w 1532374"/>
                <a:gd name="connsiteY20" fmla="*/ 1411793 h 2225710"/>
                <a:gd name="connsiteX21" fmla="*/ 1291214 w 1532374"/>
                <a:gd name="connsiteY21" fmla="*/ 1582615 h 2225710"/>
                <a:gd name="connsiteX22" fmla="*/ 1311310 w 1532374"/>
                <a:gd name="connsiteY22" fmla="*/ 1632857 h 2225710"/>
                <a:gd name="connsiteX23" fmla="*/ 1451987 w 1532374"/>
                <a:gd name="connsiteY23" fmla="*/ 1743389 h 2225710"/>
                <a:gd name="connsiteX24" fmla="*/ 1467060 w 1532374"/>
                <a:gd name="connsiteY24" fmla="*/ 1818751 h 2225710"/>
                <a:gd name="connsiteX25" fmla="*/ 1426866 w 1532374"/>
                <a:gd name="connsiteY25" fmla="*/ 1929283 h 2225710"/>
                <a:gd name="connsiteX26" fmla="*/ 1381649 w 1532374"/>
                <a:gd name="connsiteY26" fmla="*/ 1939332 h 2225710"/>
                <a:gd name="connsiteX27" fmla="*/ 1366576 w 1532374"/>
                <a:gd name="connsiteY27" fmla="*/ 1999622 h 2225710"/>
                <a:gd name="connsiteX28" fmla="*/ 1220875 w 1532374"/>
                <a:gd name="connsiteY28" fmla="*/ 2034791 h 2225710"/>
                <a:gd name="connsiteX29" fmla="*/ 1175658 w 1532374"/>
                <a:gd name="connsiteY29" fmla="*/ 2225710 h 2225710"/>
                <a:gd name="connsiteX30" fmla="*/ 1195754 w 1532374"/>
                <a:gd name="connsiteY30" fmla="*/ 2180492 h 2225710"/>
                <a:gd name="connsiteX31" fmla="*/ 1225899 w 1532374"/>
                <a:gd name="connsiteY31" fmla="*/ 2125226 h 2225710"/>
                <a:gd name="connsiteX32" fmla="*/ 1301262 w 1532374"/>
                <a:gd name="connsiteY32" fmla="*/ 2085033 h 2225710"/>
                <a:gd name="connsiteX33" fmla="*/ 1376625 w 1532374"/>
                <a:gd name="connsiteY33" fmla="*/ 2064936 h 2225710"/>
                <a:gd name="connsiteX34" fmla="*/ 1467060 w 1532374"/>
                <a:gd name="connsiteY34" fmla="*/ 2034791 h 2225710"/>
                <a:gd name="connsiteX35" fmla="*/ 1482132 w 1532374"/>
                <a:gd name="connsiteY35" fmla="*/ 1979525 h 2225710"/>
                <a:gd name="connsiteX36" fmla="*/ 1487156 w 1532374"/>
                <a:gd name="connsiteY36" fmla="*/ 1939332 h 2225710"/>
                <a:gd name="connsiteX37" fmla="*/ 1527350 w 1532374"/>
                <a:gd name="connsiteY37" fmla="*/ 1889090 h 2225710"/>
                <a:gd name="connsiteX38" fmla="*/ 1532374 w 1532374"/>
                <a:gd name="connsiteY38" fmla="*/ 1818751 h 2225710"/>
                <a:gd name="connsiteX39" fmla="*/ 1527350 w 1532374"/>
                <a:gd name="connsiteY39" fmla="*/ 1753437 h 2225710"/>
                <a:gd name="connsiteX40" fmla="*/ 1512277 w 1532374"/>
                <a:gd name="connsiteY40" fmla="*/ 1678074 h 2225710"/>
                <a:gd name="connsiteX41" fmla="*/ 1472084 w 1532374"/>
                <a:gd name="connsiteY41" fmla="*/ 1612760 h 2225710"/>
                <a:gd name="connsiteX42" fmla="*/ 1401745 w 1532374"/>
                <a:gd name="connsiteY42" fmla="*/ 1592664 h 2225710"/>
                <a:gd name="connsiteX43" fmla="*/ 1356528 w 1532374"/>
                <a:gd name="connsiteY43" fmla="*/ 1552470 h 2225710"/>
                <a:gd name="connsiteX44" fmla="*/ 1311310 w 1532374"/>
                <a:gd name="connsiteY44" fmla="*/ 1477107 h 2225710"/>
                <a:gd name="connsiteX45" fmla="*/ 1266093 w 1532374"/>
                <a:gd name="connsiteY45" fmla="*/ 1366576 h 2225710"/>
                <a:gd name="connsiteX46" fmla="*/ 1245996 w 1532374"/>
                <a:gd name="connsiteY46" fmla="*/ 1311310 h 2225710"/>
                <a:gd name="connsiteX47" fmla="*/ 1180682 w 1532374"/>
                <a:gd name="connsiteY47" fmla="*/ 1286189 h 2225710"/>
                <a:gd name="connsiteX48" fmla="*/ 1135464 w 1532374"/>
                <a:gd name="connsiteY48" fmla="*/ 1261068 h 2225710"/>
                <a:gd name="connsiteX49" fmla="*/ 1070150 w 1532374"/>
                <a:gd name="connsiteY49" fmla="*/ 1230923 h 2225710"/>
                <a:gd name="connsiteX50" fmla="*/ 1040005 w 1532374"/>
                <a:gd name="connsiteY50" fmla="*/ 1215850 h 2225710"/>
                <a:gd name="connsiteX51" fmla="*/ 1034981 w 1532374"/>
                <a:gd name="connsiteY51" fmla="*/ 1155560 h 2225710"/>
                <a:gd name="connsiteX52" fmla="*/ 1034981 w 1532374"/>
                <a:gd name="connsiteY52" fmla="*/ 1090246 h 2225710"/>
                <a:gd name="connsiteX53" fmla="*/ 1055077 w 1532374"/>
                <a:gd name="connsiteY53" fmla="*/ 1050053 h 2225710"/>
                <a:gd name="connsiteX54" fmla="*/ 1095271 w 1532374"/>
                <a:gd name="connsiteY54" fmla="*/ 979714 h 2225710"/>
                <a:gd name="connsiteX55" fmla="*/ 1095271 w 1532374"/>
                <a:gd name="connsiteY55" fmla="*/ 979714 h 2225710"/>
                <a:gd name="connsiteX56" fmla="*/ 1060101 w 1532374"/>
                <a:gd name="connsiteY56" fmla="*/ 919424 h 2225710"/>
                <a:gd name="connsiteX57" fmla="*/ 1029956 w 1532374"/>
                <a:gd name="connsiteY57" fmla="*/ 889279 h 2225710"/>
                <a:gd name="connsiteX58" fmla="*/ 969666 w 1532374"/>
                <a:gd name="connsiteY58" fmla="*/ 849085 h 2225710"/>
                <a:gd name="connsiteX59" fmla="*/ 859134 w 1532374"/>
                <a:gd name="connsiteY59" fmla="*/ 823965 h 2225710"/>
                <a:gd name="connsiteX60" fmla="*/ 859134 w 1532374"/>
                <a:gd name="connsiteY60" fmla="*/ 823965 h 2225710"/>
                <a:gd name="connsiteX61" fmla="*/ 768699 w 1532374"/>
                <a:gd name="connsiteY61" fmla="*/ 788795 h 2225710"/>
                <a:gd name="connsiteX62" fmla="*/ 713433 w 1532374"/>
                <a:gd name="connsiteY62" fmla="*/ 768699 h 2225710"/>
                <a:gd name="connsiteX63" fmla="*/ 663192 w 1532374"/>
                <a:gd name="connsiteY63" fmla="*/ 743578 h 2225710"/>
                <a:gd name="connsiteX64" fmla="*/ 622998 w 1532374"/>
                <a:gd name="connsiteY64" fmla="*/ 723481 h 2225710"/>
                <a:gd name="connsiteX65" fmla="*/ 592853 w 1532374"/>
                <a:gd name="connsiteY65" fmla="*/ 698360 h 2225710"/>
                <a:gd name="connsiteX66" fmla="*/ 542611 w 1532374"/>
                <a:gd name="connsiteY66" fmla="*/ 668215 h 2225710"/>
                <a:gd name="connsiteX67" fmla="*/ 507442 w 1532374"/>
                <a:gd name="connsiteY67" fmla="*/ 643094 h 2225710"/>
                <a:gd name="connsiteX68" fmla="*/ 462225 w 1532374"/>
                <a:gd name="connsiteY68" fmla="*/ 622998 h 2225710"/>
                <a:gd name="connsiteX69" fmla="*/ 422031 w 1532374"/>
                <a:gd name="connsiteY69" fmla="*/ 562707 h 2225710"/>
                <a:gd name="connsiteX70" fmla="*/ 386862 w 1532374"/>
                <a:gd name="connsiteY70" fmla="*/ 517490 h 2225710"/>
                <a:gd name="connsiteX71" fmla="*/ 366765 w 1532374"/>
                <a:gd name="connsiteY71" fmla="*/ 411982 h 2225710"/>
                <a:gd name="connsiteX72" fmla="*/ 351693 w 1532374"/>
                <a:gd name="connsiteY72" fmla="*/ 361740 h 2225710"/>
                <a:gd name="connsiteX73" fmla="*/ 301451 w 1532374"/>
                <a:gd name="connsiteY73" fmla="*/ 266281 h 2225710"/>
                <a:gd name="connsiteX74" fmla="*/ 231112 w 1532374"/>
                <a:gd name="connsiteY74" fmla="*/ 226088 h 2225710"/>
                <a:gd name="connsiteX75" fmla="*/ 110532 w 1532374"/>
                <a:gd name="connsiteY75" fmla="*/ 175846 h 2225710"/>
                <a:gd name="connsiteX76" fmla="*/ 55266 w 1532374"/>
                <a:gd name="connsiteY76" fmla="*/ 105507 h 2225710"/>
                <a:gd name="connsiteX77" fmla="*/ 0 w 1532374"/>
                <a:gd name="connsiteY77" fmla="*/ 0 h 2225710"/>
                <a:gd name="connsiteX0" fmla="*/ 0 w 1532374"/>
                <a:gd name="connsiteY0" fmla="*/ 0 h 2180492"/>
                <a:gd name="connsiteX1" fmla="*/ 0 w 1532374"/>
                <a:gd name="connsiteY1" fmla="*/ 0 h 2180492"/>
                <a:gd name="connsiteX2" fmla="*/ 5025 w 1532374"/>
                <a:gd name="connsiteY2" fmla="*/ 70338 h 2180492"/>
                <a:gd name="connsiteX3" fmla="*/ 10049 w 1532374"/>
                <a:gd name="connsiteY3" fmla="*/ 120580 h 2180492"/>
                <a:gd name="connsiteX4" fmla="*/ 125605 w 1532374"/>
                <a:gd name="connsiteY4" fmla="*/ 226088 h 2180492"/>
                <a:gd name="connsiteX5" fmla="*/ 226088 w 1532374"/>
                <a:gd name="connsiteY5" fmla="*/ 256233 h 2180492"/>
                <a:gd name="connsiteX6" fmla="*/ 321548 w 1532374"/>
                <a:gd name="connsiteY6" fmla="*/ 351692 h 2180492"/>
                <a:gd name="connsiteX7" fmla="*/ 346669 w 1532374"/>
                <a:gd name="connsiteY7" fmla="*/ 502417 h 2180492"/>
                <a:gd name="connsiteX8" fmla="*/ 381838 w 1532374"/>
                <a:gd name="connsiteY8" fmla="*/ 592853 h 2180492"/>
                <a:gd name="connsiteX9" fmla="*/ 502418 w 1532374"/>
                <a:gd name="connsiteY9" fmla="*/ 678264 h 2180492"/>
                <a:gd name="connsiteX10" fmla="*/ 572756 w 1532374"/>
                <a:gd name="connsiteY10" fmla="*/ 728505 h 2180492"/>
                <a:gd name="connsiteX11" fmla="*/ 653143 w 1532374"/>
                <a:gd name="connsiteY11" fmla="*/ 798844 h 2180492"/>
                <a:gd name="connsiteX12" fmla="*/ 748603 w 1532374"/>
                <a:gd name="connsiteY12" fmla="*/ 839037 h 2180492"/>
                <a:gd name="connsiteX13" fmla="*/ 894304 w 1532374"/>
                <a:gd name="connsiteY13" fmla="*/ 854110 h 2180492"/>
                <a:gd name="connsiteX14" fmla="*/ 974690 w 1532374"/>
                <a:gd name="connsiteY14" fmla="*/ 894303 h 2180492"/>
                <a:gd name="connsiteX15" fmla="*/ 994787 w 1532374"/>
                <a:gd name="connsiteY15" fmla="*/ 1060101 h 2180492"/>
                <a:gd name="connsiteX16" fmla="*/ 989763 w 1532374"/>
                <a:gd name="connsiteY16" fmla="*/ 1135464 h 2180492"/>
                <a:gd name="connsiteX17" fmla="*/ 984739 w 1532374"/>
                <a:gd name="connsiteY17" fmla="*/ 1195754 h 2180492"/>
                <a:gd name="connsiteX18" fmla="*/ 1014884 w 1532374"/>
                <a:gd name="connsiteY18" fmla="*/ 1256044 h 2180492"/>
                <a:gd name="connsiteX19" fmla="*/ 1145512 w 1532374"/>
                <a:gd name="connsiteY19" fmla="*/ 1296237 h 2180492"/>
                <a:gd name="connsiteX20" fmla="*/ 1240972 w 1532374"/>
                <a:gd name="connsiteY20" fmla="*/ 1411793 h 2180492"/>
                <a:gd name="connsiteX21" fmla="*/ 1291214 w 1532374"/>
                <a:gd name="connsiteY21" fmla="*/ 1582615 h 2180492"/>
                <a:gd name="connsiteX22" fmla="*/ 1311310 w 1532374"/>
                <a:gd name="connsiteY22" fmla="*/ 1632857 h 2180492"/>
                <a:gd name="connsiteX23" fmla="*/ 1451987 w 1532374"/>
                <a:gd name="connsiteY23" fmla="*/ 1743389 h 2180492"/>
                <a:gd name="connsiteX24" fmla="*/ 1467060 w 1532374"/>
                <a:gd name="connsiteY24" fmla="*/ 1818751 h 2180492"/>
                <a:gd name="connsiteX25" fmla="*/ 1426866 w 1532374"/>
                <a:gd name="connsiteY25" fmla="*/ 1929283 h 2180492"/>
                <a:gd name="connsiteX26" fmla="*/ 1381649 w 1532374"/>
                <a:gd name="connsiteY26" fmla="*/ 1939332 h 2180492"/>
                <a:gd name="connsiteX27" fmla="*/ 1366576 w 1532374"/>
                <a:gd name="connsiteY27" fmla="*/ 1999622 h 2180492"/>
                <a:gd name="connsiteX28" fmla="*/ 1220875 w 1532374"/>
                <a:gd name="connsiteY28" fmla="*/ 2034791 h 2180492"/>
                <a:gd name="connsiteX29" fmla="*/ 1195754 w 1532374"/>
                <a:gd name="connsiteY29" fmla="*/ 2180492 h 2180492"/>
                <a:gd name="connsiteX30" fmla="*/ 1225899 w 1532374"/>
                <a:gd name="connsiteY30" fmla="*/ 2125226 h 2180492"/>
                <a:gd name="connsiteX31" fmla="*/ 1301262 w 1532374"/>
                <a:gd name="connsiteY31" fmla="*/ 2085033 h 2180492"/>
                <a:gd name="connsiteX32" fmla="*/ 1376625 w 1532374"/>
                <a:gd name="connsiteY32" fmla="*/ 2064936 h 2180492"/>
                <a:gd name="connsiteX33" fmla="*/ 1467060 w 1532374"/>
                <a:gd name="connsiteY33" fmla="*/ 2034791 h 2180492"/>
                <a:gd name="connsiteX34" fmla="*/ 1482132 w 1532374"/>
                <a:gd name="connsiteY34" fmla="*/ 1979525 h 2180492"/>
                <a:gd name="connsiteX35" fmla="*/ 1487156 w 1532374"/>
                <a:gd name="connsiteY35" fmla="*/ 1939332 h 2180492"/>
                <a:gd name="connsiteX36" fmla="*/ 1527350 w 1532374"/>
                <a:gd name="connsiteY36" fmla="*/ 1889090 h 2180492"/>
                <a:gd name="connsiteX37" fmla="*/ 1532374 w 1532374"/>
                <a:gd name="connsiteY37" fmla="*/ 1818751 h 2180492"/>
                <a:gd name="connsiteX38" fmla="*/ 1527350 w 1532374"/>
                <a:gd name="connsiteY38" fmla="*/ 1753437 h 2180492"/>
                <a:gd name="connsiteX39" fmla="*/ 1512277 w 1532374"/>
                <a:gd name="connsiteY39" fmla="*/ 1678074 h 2180492"/>
                <a:gd name="connsiteX40" fmla="*/ 1472084 w 1532374"/>
                <a:gd name="connsiteY40" fmla="*/ 1612760 h 2180492"/>
                <a:gd name="connsiteX41" fmla="*/ 1401745 w 1532374"/>
                <a:gd name="connsiteY41" fmla="*/ 1592664 h 2180492"/>
                <a:gd name="connsiteX42" fmla="*/ 1356528 w 1532374"/>
                <a:gd name="connsiteY42" fmla="*/ 1552470 h 2180492"/>
                <a:gd name="connsiteX43" fmla="*/ 1311310 w 1532374"/>
                <a:gd name="connsiteY43" fmla="*/ 1477107 h 2180492"/>
                <a:gd name="connsiteX44" fmla="*/ 1266093 w 1532374"/>
                <a:gd name="connsiteY44" fmla="*/ 1366576 h 2180492"/>
                <a:gd name="connsiteX45" fmla="*/ 1245996 w 1532374"/>
                <a:gd name="connsiteY45" fmla="*/ 1311310 h 2180492"/>
                <a:gd name="connsiteX46" fmla="*/ 1180682 w 1532374"/>
                <a:gd name="connsiteY46" fmla="*/ 1286189 h 2180492"/>
                <a:gd name="connsiteX47" fmla="*/ 1135464 w 1532374"/>
                <a:gd name="connsiteY47" fmla="*/ 1261068 h 2180492"/>
                <a:gd name="connsiteX48" fmla="*/ 1070150 w 1532374"/>
                <a:gd name="connsiteY48" fmla="*/ 1230923 h 2180492"/>
                <a:gd name="connsiteX49" fmla="*/ 1040005 w 1532374"/>
                <a:gd name="connsiteY49" fmla="*/ 1215850 h 2180492"/>
                <a:gd name="connsiteX50" fmla="*/ 1034981 w 1532374"/>
                <a:gd name="connsiteY50" fmla="*/ 1155560 h 2180492"/>
                <a:gd name="connsiteX51" fmla="*/ 1034981 w 1532374"/>
                <a:gd name="connsiteY51" fmla="*/ 1090246 h 2180492"/>
                <a:gd name="connsiteX52" fmla="*/ 1055077 w 1532374"/>
                <a:gd name="connsiteY52" fmla="*/ 1050053 h 2180492"/>
                <a:gd name="connsiteX53" fmla="*/ 1095271 w 1532374"/>
                <a:gd name="connsiteY53" fmla="*/ 979714 h 2180492"/>
                <a:gd name="connsiteX54" fmla="*/ 1095271 w 1532374"/>
                <a:gd name="connsiteY54" fmla="*/ 979714 h 2180492"/>
                <a:gd name="connsiteX55" fmla="*/ 1060101 w 1532374"/>
                <a:gd name="connsiteY55" fmla="*/ 919424 h 2180492"/>
                <a:gd name="connsiteX56" fmla="*/ 1029956 w 1532374"/>
                <a:gd name="connsiteY56" fmla="*/ 889279 h 2180492"/>
                <a:gd name="connsiteX57" fmla="*/ 969666 w 1532374"/>
                <a:gd name="connsiteY57" fmla="*/ 849085 h 2180492"/>
                <a:gd name="connsiteX58" fmla="*/ 859134 w 1532374"/>
                <a:gd name="connsiteY58" fmla="*/ 823965 h 2180492"/>
                <a:gd name="connsiteX59" fmla="*/ 859134 w 1532374"/>
                <a:gd name="connsiteY59" fmla="*/ 823965 h 2180492"/>
                <a:gd name="connsiteX60" fmla="*/ 768699 w 1532374"/>
                <a:gd name="connsiteY60" fmla="*/ 788795 h 2180492"/>
                <a:gd name="connsiteX61" fmla="*/ 713433 w 1532374"/>
                <a:gd name="connsiteY61" fmla="*/ 768699 h 2180492"/>
                <a:gd name="connsiteX62" fmla="*/ 663192 w 1532374"/>
                <a:gd name="connsiteY62" fmla="*/ 743578 h 2180492"/>
                <a:gd name="connsiteX63" fmla="*/ 622998 w 1532374"/>
                <a:gd name="connsiteY63" fmla="*/ 723481 h 2180492"/>
                <a:gd name="connsiteX64" fmla="*/ 592853 w 1532374"/>
                <a:gd name="connsiteY64" fmla="*/ 698360 h 2180492"/>
                <a:gd name="connsiteX65" fmla="*/ 542611 w 1532374"/>
                <a:gd name="connsiteY65" fmla="*/ 668215 h 2180492"/>
                <a:gd name="connsiteX66" fmla="*/ 507442 w 1532374"/>
                <a:gd name="connsiteY66" fmla="*/ 643094 h 2180492"/>
                <a:gd name="connsiteX67" fmla="*/ 462225 w 1532374"/>
                <a:gd name="connsiteY67" fmla="*/ 622998 h 2180492"/>
                <a:gd name="connsiteX68" fmla="*/ 422031 w 1532374"/>
                <a:gd name="connsiteY68" fmla="*/ 562707 h 2180492"/>
                <a:gd name="connsiteX69" fmla="*/ 386862 w 1532374"/>
                <a:gd name="connsiteY69" fmla="*/ 517490 h 2180492"/>
                <a:gd name="connsiteX70" fmla="*/ 366765 w 1532374"/>
                <a:gd name="connsiteY70" fmla="*/ 411982 h 2180492"/>
                <a:gd name="connsiteX71" fmla="*/ 351693 w 1532374"/>
                <a:gd name="connsiteY71" fmla="*/ 361740 h 2180492"/>
                <a:gd name="connsiteX72" fmla="*/ 301451 w 1532374"/>
                <a:gd name="connsiteY72" fmla="*/ 266281 h 2180492"/>
                <a:gd name="connsiteX73" fmla="*/ 231112 w 1532374"/>
                <a:gd name="connsiteY73" fmla="*/ 226088 h 2180492"/>
                <a:gd name="connsiteX74" fmla="*/ 110532 w 1532374"/>
                <a:gd name="connsiteY74" fmla="*/ 175846 h 2180492"/>
                <a:gd name="connsiteX75" fmla="*/ 55266 w 1532374"/>
                <a:gd name="connsiteY75" fmla="*/ 105507 h 2180492"/>
                <a:gd name="connsiteX76" fmla="*/ 0 w 1532374"/>
                <a:gd name="connsiteY76" fmla="*/ 0 h 2180492"/>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25899 w 1532374"/>
                <a:gd name="connsiteY29" fmla="*/ 2125226 h 2125226"/>
                <a:gd name="connsiteX30" fmla="*/ 1301262 w 1532374"/>
                <a:gd name="connsiteY30" fmla="*/ 2085033 h 2125226"/>
                <a:gd name="connsiteX31" fmla="*/ 1376625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40132 w 1532374"/>
                <a:gd name="connsiteY29" fmla="*/ 2125226 h 2125226"/>
                <a:gd name="connsiteX30" fmla="*/ 1301262 w 1532374"/>
                <a:gd name="connsiteY30" fmla="*/ 2085033 h 2125226"/>
                <a:gd name="connsiteX31" fmla="*/ 1376625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40132 w 1532374"/>
                <a:gd name="connsiteY29" fmla="*/ 2125226 h 2125226"/>
                <a:gd name="connsiteX30" fmla="*/ 1301262 w 1532374"/>
                <a:gd name="connsiteY30" fmla="*/ 2085033 h 2125226"/>
                <a:gd name="connsiteX31" fmla="*/ 1397973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149714 w 1532374"/>
                <a:gd name="connsiteY28" fmla="*/ 2042052 h 2125226"/>
                <a:gd name="connsiteX29" fmla="*/ 1240132 w 1532374"/>
                <a:gd name="connsiteY29" fmla="*/ 2125226 h 2125226"/>
                <a:gd name="connsiteX30" fmla="*/ 1301262 w 1532374"/>
                <a:gd name="connsiteY30" fmla="*/ 2085033 h 2125226"/>
                <a:gd name="connsiteX31" fmla="*/ 1397973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76053"/>
                <a:gd name="connsiteX1" fmla="*/ 0 w 1532374"/>
                <a:gd name="connsiteY1" fmla="*/ 0 h 2176053"/>
                <a:gd name="connsiteX2" fmla="*/ 5025 w 1532374"/>
                <a:gd name="connsiteY2" fmla="*/ 70338 h 2176053"/>
                <a:gd name="connsiteX3" fmla="*/ 10049 w 1532374"/>
                <a:gd name="connsiteY3" fmla="*/ 120580 h 2176053"/>
                <a:gd name="connsiteX4" fmla="*/ 125605 w 1532374"/>
                <a:gd name="connsiteY4" fmla="*/ 226088 h 2176053"/>
                <a:gd name="connsiteX5" fmla="*/ 226088 w 1532374"/>
                <a:gd name="connsiteY5" fmla="*/ 256233 h 2176053"/>
                <a:gd name="connsiteX6" fmla="*/ 321548 w 1532374"/>
                <a:gd name="connsiteY6" fmla="*/ 351692 h 2176053"/>
                <a:gd name="connsiteX7" fmla="*/ 346669 w 1532374"/>
                <a:gd name="connsiteY7" fmla="*/ 502417 h 2176053"/>
                <a:gd name="connsiteX8" fmla="*/ 381838 w 1532374"/>
                <a:gd name="connsiteY8" fmla="*/ 592853 h 2176053"/>
                <a:gd name="connsiteX9" fmla="*/ 502418 w 1532374"/>
                <a:gd name="connsiteY9" fmla="*/ 678264 h 2176053"/>
                <a:gd name="connsiteX10" fmla="*/ 572756 w 1532374"/>
                <a:gd name="connsiteY10" fmla="*/ 728505 h 2176053"/>
                <a:gd name="connsiteX11" fmla="*/ 653143 w 1532374"/>
                <a:gd name="connsiteY11" fmla="*/ 798844 h 2176053"/>
                <a:gd name="connsiteX12" fmla="*/ 748603 w 1532374"/>
                <a:gd name="connsiteY12" fmla="*/ 839037 h 2176053"/>
                <a:gd name="connsiteX13" fmla="*/ 894304 w 1532374"/>
                <a:gd name="connsiteY13" fmla="*/ 854110 h 2176053"/>
                <a:gd name="connsiteX14" fmla="*/ 974690 w 1532374"/>
                <a:gd name="connsiteY14" fmla="*/ 894303 h 2176053"/>
                <a:gd name="connsiteX15" fmla="*/ 994787 w 1532374"/>
                <a:gd name="connsiteY15" fmla="*/ 1060101 h 2176053"/>
                <a:gd name="connsiteX16" fmla="*/ 989763 w 1532374"/>
                <a:gd name="connsiteY16" fmla="*/ 1135464 h 2176053"/>
                <a:gd name="connsiteX17" fmla="*/ 984739 w 1532374"/>
                <a:gd name="connsiteY17" fmla="*/ 1195754 h 2176053"/>
                <a:gd name="connsiteX18" fmla="*/ 1014884 w 1532374"/>
                <a:gd name="connsiteY18" fmla="*/ 1256044 h 2176053"/>
                <a:gd name="connsiteX19" fmla="*/ 1145512 w 1532374"/>
                <a:gd name="connsiteY19" fmla="*/ 1296237 h 2176053"/>
                <a:gd name="connsiteX20" fmla="*/ 1240972 w 1532374"/>
                <a:gd name="connsiteY20" fmla="*/ 1411793 h 2176053"/>
                <a:gd name="connsiteX21" fmla="*/ 1291214 w 1532374"/>
                <a:gd name="connsiteY21" fmla="*/ 1582615 h 2176053"/>
                <a:gd name="connsiteX22" fmla="*/ 1311310 w 1532374"/>
                <a:gd name="connsiteY22" fmla="*/ 1632857 h 2176053"/>
                <a:gd name="connsiteX23" fmla="*/ 1451987 w 1532374"/>
                <a:gd name="connsiteY23" fmla="*/ 1743389 h 2176053"/>
                <a:gd name="connsiteX24" fmla="*/ 1467060 w 1532374"/>
                <a:gd name="connsiteY24" fmla="*/ 1818751 h 2176053"/>
                <a:gd name="connsiteX25" fmla="*/ 1426866 w 1532374"/>
                <a:gd name="connsiteY25" fmla="*/ 1929283 h 2176053"/>
                <a:gd name="connsiteX26" fmla="*/ 1381649 w 1532374"/>
                <a:gd name="connsiteY26" fmla="*/ 1939332 h 2176053"/>
                <a:gd name="connsiteX27" fmla="*/ 1366576 w 1532374"/>
                <a:gd name="connsiteY27" fmla="*/ 1999622 h 2176053"/>
                <a:gd name="connsiteX28" fmla="*/ 1149714 w 1532374"/>
                <a:gd name="connsiteY28" fmla="*/ 2042052 h 2176053"/>
                <a:gd name="connsiteX29" fmla="*/ 1190319 w 1532374"/>
                <a:gd name="connsiteY29" fmla="*/ 2176053 h 2176053"/>
                <a:gd name="connsiteX30" fmla="*/ 1301262 w 1532374"/>
                <a:gd name="connsiteY30" fmla="*/ 2085033 h 2176053"/>
                <a:gd name="connsiteX31" fmla="*/ 1397973 w 1532374"/>
                <a:gd name="connsiteY31" fmla="*/ 2064936 h 2176053"/>
                <a:gd name="connsiteX32" fmla="*/ 1467060 w 1532374"/>
                <a:gd name="connsiteY32" fmla="*/ 2034791 h 2176053"/>
                <a:gd name="connsiteX33" fmla="*/ 1482132 w 1532374"/>
                <a:gd name="connsiteY33" fmla="*/ 1979525 h 2176053"/>
                <a:gd name="connsiteX34" fmla="*/ 1487156 w 1532374"/>
                <a:gd name="connsiteY34" fmla="*/ 1939332 h 2176053"/>
                <a:gd name="connsiteX35" fmla="*/ 1527350 w 1532374"/>
                <a:gd name="connsiteY35" fmla="*/ 1889090 h 2176053"/>
                <a:gd name="connsiteX36" fmla="*/ 1532374 w 1532374"/>
                <a:gd name="connsiteY36" fmla="*/ 1818751 h 2176053"/>
                <a:gd name="connsiteX37" fmla="*/ 1527350 w 1532374"/>
                <a:gd name="connsiteY37" fmla="*/ 1753437 h 2176053"/>
                <a:gd name="connsiteX38" fmla="*/ 1512277 w 1532374"/>
                <a:gd name="connsiteY38" fmla="*/ 1678074 h 2176053"/>
                <a:gd name="connsiteX39" fmla="*/ 1472084 w 1532374"/>
                <a:gd name="connsiteY39" fmla="*/ 1612760 h 2176053"/>
                <a:gd name="connsiteX40" fmla="*/ 1401745 w 1532374"/>
                <a:gd name="connsiteY40" fmla="*/ 1592664 h 2176053"/>
                <a:gd name="connsiteX41" fmla="*/ 1356528 w 1532374"/>
                <a:gd name="connsiteY41" fmla="*/ 1552470 h 2176053"/>
                <a:gd name="connsiteX42" fmla="*/ 1311310 w 1532374"/>
                <a:gd name="connsiteY42" fmla="*/ 1477107 h 2176053"/>
                <a:gd name="connsiteX43" fmla="*/ 1266093 w 1532374"/>
                <a:gd name="connsiteY43" fmla="*/ 1366576 h 2176053"/>
                <a:gd name="connsiteX44" fmla="*/ 1245996 w 1532374"/>
                <a:gd name="connsiteY44" fmla="*/ 1311310 h 2176053"/>
                <a:gd name="connsiteX45" fmla="*/ 1180682 w 1532374"/>
                <a:gd name="connsiteY45" fmla="*/ 1286189 h 2176053"/>
                <a:gd name="connsiteX46" fmla="*/ 1135464 w 1532374"/>
                <a:gd name="connsiteY46" fmla="*/ 1261068 h 2176053"/>
                <a:gd name="connsiteX47" fmla="*/ 1070150 w 1532374"/>
                <a:gd name="connsiteY47" fmla="*/ 1230923 h 2176053"/>
                <a:gd name="connsiteX48" fmla="*/ 1040005 w 1532374"/>
                <a:gd name="connsiteY48" fmla="*/ 1215850 h 2176053"/>
                <a:gd name="connsiteX49" fmla="*/ 1034981 w 1532374"/>
                <a:gd name="connsiteY49" fmla="*/ 1155560 h 2176053"/>
                <a:gd name="connsiteX50" fmla="*/ 1034981 w 1532374"/>
                <a:gd name="connsiteY50" fmla="*/ 1090246 h 2176053"/>
                <a:gd name="connsiteX51" fmla="*/ 1055077 w 1532374"/>
                <a:gd name="connsiteY51" fmla="*/ 1050053 h 2176053"/>
                <a:gd name="connsiteX52" fmla="*/ 1095271 w 1532374"/>
                <a:gd name="connsiteY52" fmla="*/ 979714 h 2176053"/>
                <a:gd name="connsiteX53" fmla="*/ 1095271 w 1532374"/>
                <a:gd name="connsiteY53" fmla="*/ 979714 h 2176053"/>
                <a:gd name="connsiteX54" fmla="*/ 1060101 w 1532374"/>
                <a:gd name="connsiteY54" fmla="*/ 919424 h 2176053"/>
                <a:gd name="connsiteX55" fmla="*/ 1029956 w 1532374"/>
                <a:gd name="connsiteY55" fmla="*/ 889279 h 2176053"/>
                <a:gd name="connsiteX56" fmla="*/ 969666 w 1532374"/>
                <a:gd name="connsiteY56" fmla="*/ 849085 h 2176053"/>
                <a:gd name="connsiteX57" fmla="*/ 859134 w 1532374"/>
                <a:gd name="connsiteY57" fmla="*/ 823965 h 2176053"/>
                <a:gd name="connsiteX58" fmla="*/ 859134 w 1532374"/>
                <a:gd name="connsiteY58" fmla="*/ 823965 h 2176053"/>
                <a:gd name="connsiteX59" fmla="*/ 768699 w 1532374"/>
                <a:gd name="connsiteY59" fmla="*/ 788795 h 2176053"/>
                <a:gd name="connsiteX60" fmla="*/ 713433 w 1532374"/>
                <a:gd name="connsiteY60" fmla="*/ 768699 h 2176053"/>
                <a:gd name="connsiteX61" fmla="*/ 663192 w 1532374"/>
                <a:gd name="connsiteY61" fmla="*/ 743578 h 2176053"/>
                <a:gd name="connsiteX62" fmla="*/ 622998 w 1532374"/>
                <a:gd name="connsiteY62" fmla="*/ 723481 h 2176053"/>
                <a:gd name="connsiteX63" fmla="*/ 592853 w 1532374"/>
                <a:gd name="connsiteY63" fmla="*/ 698360 h 2176053"/>
                <a:gd name="connsiteX64" fmla="*/ 542611 w 1532374"/>
                <a:gd name="connsiteY64" fmla="*/ 668215 h 2176053"/>
                <a:gd name="connsiteX65" fmla="*/ 507442 w 1532374"/>
                <a:gd name="connsiteY65" fmla="*/ 643094 h 2176053"/>
                <a:gd name="connsiteX66" fmla="*/ 462225 w 1532374"/>
                <a:gd name="connsiteY66" fmla="*/ 622998 h 2176053"/>
                <a:gd name="connsiteX67" fmla="*/ 422031 w 1532374"/>
                <a:gd name="connsiteY67" fmla="*/ 562707 h 2176053"/>
                <a:gd name="connsiteX68" fmla="*/ 386862 w 1532374"/>
                <a:gd name="connsiteY68" fmla="*/ 517490 h 2176053"/>
                <a:gd name="connsiteX69" fmla="*/ 366765 w 1532374"/>
                <a:gd name="connsiteY69" fmla="*/ 411982 h 2176053"/>
                <a:gd name="connsiteX70" fmla="*/ 351693 w 1532374"/>
                <a:gd name="connsiteY70" fmla="*/ 361740 h 2176053"/>
                <a:gd name="connsiteX71" fmla="*/ 301451 w 1532374"/>
                <a:gd name="connsiteY71" fmla="*/ 266281 h 2176053"/>
                <a:gd name="connsiteX72" fmla="*/ 231112 w 1532374"/>
                <a:gd name="connsiteY72" fmla="*/ 226088 h 2176053"/>
                <a:gd name="connsiteX73" fmla="*/ 110532 w 1532374"/>
                <a:gd name="connsiteY73" fmla="*/ 175846 h 2176053"/>
                <a:gd name="connsiteX74" fmla="*/ 55266 w 1532374"/>
                <a:gd name="connsiteY74" fmla="*/ 105507 h 2176053"/>
                <a:gd name="connsiteX75" fmla="*/ 0 w 1532374"/>
                <a:gd name="connsiteY75" fmla="*/ 0 h 21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32374" h="2176053">
                  <a:moveTo>
                    <a:pt x="0" y="0"/>
                  </a:moveTo>
                  <a:lnTo>
                    <a:pt x="0" y="0"/>
                  </a:lnTo>
                  <a:cubicBezTo>
                    <a:pt x="5950" y="53539"/>
                    <a:pt x="5025" y="30052"/>
                    <a:pt x="5025" y="70338"/>
                  </a:cubicBezTo>
                  <a:lnTo>
                    <a:pt x="10049" y="120580"/>
                  </a:lnTo>
                  <a:lnTo>
                    <a:pt x="125605" y="226088"/>
                  </a:lnTo>
                  <a:lnTo>
                    <a:pt x="226088" y="256233"/>
                  </a:lnTo>
                  <a:lnTo>
                    <a:pt x="321548" y="351692"/>
                  </a:lnTo>
                  <a:lnTo>
                    <a:pt x="346669" y="502417"/>
                  </a:lnTo>
                  <a:lnTo>
                    <a:pt x="381838" y="592853"/>
                  </a:lnTo>
                  <a:lnTo>
                    <a:pt x="502418" y="678264"/>
                  </a:lnTo>
                  <a:lnTo>
                    <a:pt x="572756" y="728505"/>
                  </a:lnTo>
                  <a:lnTo>
                    <a:pt x="653143" y="798844"/>
                  </a:lnTo>
                  <a:lnTo>
                    <a:pt x="748603" y="839037"/>
                  </a:lnTo>
                  <a:lnTo>
                    <a:pt x="894304" y="854110"/>
                  </a:lnTo>
                  <a:lnTo>
                    <a:pt x="974690" y="894303"/>
                  </a:lnTo>
                  <a:lnTo>
                    <a:pt x="994787" y="1060101"/>
                  </a:lnTo>
                  <a:lnTo>
                    <a:pt x="989763" y="1135464"/>
                  </a:lnTo>
                  <a:lnTo>
                    <a:pt x="984739" y="1195754"/>
                  </a:lnTo>
                  <a:lnTo>
                    <a:pt x="1014884" y="1256044"/>
                  </a:lnTo>
                  <a:lnTo>
                    <a:pt x="1145512" y="1296237"/>
                  </a:lnTo>
                  <a:lnTo>
                    <a:pt x="1240972" y="1411793"/>
                  </a:lnTo>
                  <a:lnTo>
                    <a:pt x="1291214" y="1582615"/>
                  </a:lnTo>
                  <a:lnTo>
                    <a:pt x="1311310" y="1632857"/>
                  </a:lnTo>
                  <a:lnTo>
                    <a:pt x="1451987" y="1743389"/>
                  </a:lnTo>
                  <a:lnTo>
                    <a:pt x="1467060" y="1818751"/>
                  </a:lnTo>
                  <a:lnTo>
                    <a:pt x="1426866" y="1929283"/>
                  </a:lnTo>
                  <a:lnTo>
                    <a:pt x="1381649" y="1939332"/>
                  </a:lnTo>
                  <a:lnTo>
                    <a:pt x="1366576" y="1999622"/>
                  </a:lnTo>
                  <a:lnTo>
                    <a:pt x="1149714" y="2042052"/>
                  </a:lnTo>
                  <a:lnTo>
                    <a:pt x="1190319" y="2176053"/>
                  </a:lnTo>
                  <a:lnTo>
                    <a:pt x="1301262" y="2085033"/>
                  </a:lnTo>
                  <a:lnTo>
                    <a:pt x="1397973" y="2064936"/>
                  </a:lnTo>
                  <a:lnTo>
                    <a:pt x="1467060" y="2034791"/>
                  </a:lnTo>
                  <a:lnTo>
                    <a:pt x="1482132" y="1979525"/>
                  </a:lnTo>
                  <a:lnTo>
                    <a:pt x="1487156" y="1939332"/>
                  </a:lnTo>
                  <a:lnTo>
                    <a:pt x="1527350" y="1889090"/>
                  </a:lnTo>
                  <a:lnTo>
                    <a:pt x="1532374" y="1818751"/>
                  </a:lnTo>
                  <a:lnTo>
                    <a:pt x="1527350" y="1753437"/>
                  </a:lnTo>
                  <a:lnTo>
                    <a:pt x="1512277" y="1678074"/>
                  </a:lnTo>
                  <a:lnTo>
                    <a:pt x="1472084" y="1612760"/>
                  </a:lnTo>
                  <a:lnTo>
                    <a:pt x="1401745" y="1592664"/>
                  </a:lnTo>
                  <a:lnTo>
                    <a:pt x="1356528" y="1552470"/>
                  </a:lnTo>
                  <a:lnTo>
                    <a:pt x="1311310" y="1477107"/>
                  </a:lnTo>
                  <a:lnTo>
                    <a:pt x="1266093" y="1366576"/>
                  </a:lnTo>
                  <a:lnTo>
                    <a:pt x="1245996" y="1311310"/>
                  </a:lnTo>
                  <a:lnTo>
                    <a:pt x="1180682" y="1286189"/>
                  </a:lnTo>
                  <a:lnTo>
                    <a:pt x="1135464" y="1261068"/>
                  </a:lnTo>
                  <a:lnTo>
                    <a:pt x="1070150" y="1230923"/>
                  </a:lnTo>
                  <a:lnTo>
                    <a:pt x="1040005" y="1215850"/>
                  </a:lnTo>
                  <a:lnTo>
                    <a:pt x="1034981" y="1155560"/>
                  </a:lnTo>
                  <a:lnTo>
                    <a:pt x="1034981" y="1090246"/>
                  </a:lnTo>
                  <a:lnTo>
                    <a:pt x="1055077" y="1050053"/>
                  </a:lnTo>
                  <a:lnTo>
                    <a:pt x="1095271" y="979714"/>
                  </a:lnTo>
                  <a:lnTo>
                    <a:pt x="1095271" y="979714"/>
                  </a:lnTo>
                  <a:lnTo>
                    <a:pt x="1060101" y="919424"/>
                  </a:lnTo>
                  <a:lnTo>
                    <a:pt x="1029956" y="889279"/>
                  </a:lnTo>
                  <a:lnTo>
                    <a:pt x="969666" y="849085"/>
                  </a:lnTo>
                  <a:lnTo>
                    <a:pt x="859134" y="823965"/>
                  </a:lnTo>
                  <a:lnTo>
                    <a:pt x="859134" y="823965"/>
                  </a:lnTo>
                  <a:lnTo>
                    <a:pt x="768699" y="788795"/>
                  </a:lnTo>
                  <a:lnTo>
                    <a:pt x="713433" y="768699"/>
                  </a:lnTo>
                  <a:lnTo>
                    <a:pt x="663192" y="743578"/>
                  </a:lnTo>
                  <a:lnTo>
                    <a:pt x="622998" y="723481"/>
                  </a:lnTo>
                  <a:lnTo>
                    <a:pt x="592853" y="698360"/>
                  </a:lnTo>
                  <a:lnTo>
                    <a:pt x="542611" y="668215"/>
                  </a:lnTo>
                  <a:lnTo>
                    <a:pt x="507442" y="643094"/>
                  </a:lnTo>
                  <a:lnTo>
                    <a:pt x="462225" y="622998"/>
                  </a:lnTo>
                  <a:lnTo>
                    <a:pt x="422031" y="562707"/>
                  </a:lnTo>
                  <a:lnTo>
                    <a:pt x="386862" y="517490"/>
                  </a:lnTo>
                  <a:lnTo>
                    <a:pt x="366765" y="411982"/>
                  </a:lnTo>
                  <a:lnTo>
                    <a:pt x="351693" y="361740"/>
                  </a:lnTo>
                  <a:lnTo>
                    <a:pt x="301451" y="266281"/>
                  </a:lnTo>
                  <a:lnTo>
                    <a:pt x="231112" y="226088"/>
                  </a:lnTo>
                  <a:lnTo>
                    <a:pt x="110532" y="175846"/>
                  </a:lnTo>
                  <a:lnTo>
                    <a:pt x="55266" y="105507"/>
                  </a:lnTo>
                  <a:lnTo>
                    <a:pt x="0"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31" name="Group 530">
              <a:extLst>
                <a:ext uri="{FF2B5EF4-FFF2-40B4-BE49-F238E27FC236}">
                  <a16:creationId xmlns:a16="http://schemas.microsoft.com/office/drawing/2014/main" id="{BD1C47CE-220C-4EA7-BEED-A48D4157B08A}"/>
                </a:ext>
              </a:extLst>
            </p:cNvPr>
            <p:cNvGrpSpPr/>
            <p:nvPr/>
          </p:nvGrpSpPr>
          <p:grpSpPr>
            <a:xfrm>
              <a:off x="5312117" y="1524000"/>
              <a:ext cx="203098" cy="492338"/>
              <a:chOff x="5312116" y="1273877"/>
              <a:chExt cx="326585" cy="742461"/>
            </a:xfrm>
          </p:grpSpPr>
          <p:sp>
            <p:nvSpPr>
              <p:cNvPr id="684" name="Freeform: Shape 683">
                <a:extLst>
                  <a:ext uri="{FF2B5EF4-FFF2-40B4-BE49-F238E27FC236}">
                    <a16:creationId xmlns:a16="http://schemas.microsoft.com/office/drawing/2014/main" id="{9D4FAE56-FFBD-4BD7-8C8E-2601DEA83286}"/>
                  </a:ext>
                </a:extLst>
              </p:cNvPr>
              <p:cNvSpPr/>
              <p:nvPr/>
            </p:nvSpPr>
            <p:spPr>
              <a:xfrm>
                <a:off x="5418503" y="1672461"/>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5" name="Freeform: Shape 684">
                <a:extLst>
                  <a:ext uri="{FF2B5EF4-FFF2-40B4-BE49-F238E27FC236}">
                    <a16:creationId xmlns:a16="http://schemas.microsoft.com/office/drawing/2014/main" id="{F079D656-5B48-41D1-8C9B-AFB1189F2CFD}"/>
                  </a:ext>
                </a:extLst>
              </p:cNvPr>
              <p:cNvSpPr/>
              <p:nvPr/>
            </p:nvSpPr>
            <p:spPr>
              <a:xfrm flipV="1">
                <a:off x="5312116" y="1273877"/>
                <a:ext cx="326585"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67310" y="367323"/>
                    </a:lnTo>
                    <a:lnTo>
                      <a:pt x="90756" y="406400"/>
                    </a:lnTo>
                    <a:lnTo>
                      <a:pt x="98571" y="445477"/>
                    </a:lnTo>
                    <a:lnTo>
                      <a:pt x="153279" y="414215"/>
                    </a:lnTo>
                    <a:lnTo>
                      <a:pt x="215802" y="445477"/>
                    </a:lnTo>
                    <a:lnTo>
                      <a:pt x="253951" y="373624"/>
                    </a:lnTo>
                    <a:lnTo>
                      <a:pt x="270363" y="321017"/>
                    </a:lnTo>
                    <a:lnTo>
                      <a:pt x="306021" y="261376"/>
                    </a:lnTo>
                    <a:lnTo>
                      <a:pt x="320919" y="207254"/>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32" name="Freeform 53">
              <a:extLst>
                <a:ext uri="{FF2B5EF4-FFF2-40B4-BE49-F238E27FC236}">
                  <a16:creationId xmlns:a16="http://schemas.microsoft.com/office/drawing/2014/main" id="{CD7F04D6-4F99-4BB2-824F-EF112E17E924}"/>
                </a:ext>
              </a:extLst>
            </p:cNvPr>
            <p:cNvSpPr/>
            <p:nvPr/>
          </p:nvSpPr>
          <p:spPr>
            <a:xfrm>
              <a:off x="2986430" y="2888309"/>
              <a:ext cx="1141832" cy="1861171"/>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1159595"/>
                <a:gd name="connsiteX1" fmla="*/ 0 w 423081"/>
                <a:gd name="connsiteY1" fmla="*/ 191069 h 1159595"/>
                <a:gd name="connsiteX2" fmla="*/ 13648 w 423081"/>
                <a:gd name="connsiteY2" fmla="*/ 313899 h 1159595"/>
                <a:gd name="connsiteX3" fmla="*/ 61415 w 423081"/>
                <a:gd name="connsiteY3" fmla="*/ 416257 h 1159595"/>
                <a:gd name="connsiteX4" fmla="*/ 136478 w 423081"/>
                <a:gd name="connsiteY4" fmla="*/ 491320 h 1159595"/>
                <a:gd name="connsiteX5" fmla="*/ 163773 w 423081"/>
                <a:gd name="connsiteY5" fmla="*/ 600502 h 1159595"/>
                <a:gd name="connsiteX6" fmla="*/ 218364 w 423081"/>
                <a:gd name="connsiteY6" fmla="*/ 689212 h 1159595"/>
                <a:gd name="connsiteX7" fmla="*/ 225188 w 423081"/>
                <a:gd name="connsiteY7" fmla="*/ 880281 h 1159595"/>
                <a:gd name="connsiteX8" fmla="*/ 245660 w 423081"/>
                <a:gd name="connsiteY8" fmla="*/ 968991 h 1159595"/>
                <a:gd name="connsiteX9" fmla="*/ 396509 w 423081"/>
                <a:gd name="connsiteY9" fmla="*/ 1159595 h 1159595"/>
                <a:gd name="connsiteX10" fmla="*/ 416257 w 423081"/>
                <a:gd name="connsiteY10" fmla="*/ 900753 h 1159595"/>
                <a:gd name="connsiteX11" fmla="*/ 423081 w 423081"/>
                <a:gd name="connsiteY11" fmla="*/ 846162 h 1159595"/>
                <a:gd name="connsiteX12" fmla="*/ 416257 w 423081"/>
                <a:gd name="connsiteY12" fmla="*/ 812042 h 1159595"/>
                <a:gd name="connsiteX13" fmla="*/ 368490 w 423081"/>
                <a:gd name="connsiteY13" fmla="*/ 771099 h 1159595"/>
                <a:gd name="connsiteX14" fmla="*/ 341194 w 423081"/>
                <a:gd name="connsiteY14" fmla="*/ 709684 h 1159595"/>
                <a:gd name="connsiteX15" fmla="*/ 354842 w 423081"/>
                <a:gd name="connsiteY15" fmla="*/ 648269 h 1159595"/>
                <a:gd name="connsiteX16" fmla="*/ 409433 w 423081"/>
                <a:gd name="connsiteY16" fmla="*/ 580030 h 1159595"/>
                <a:gd name="connsiteX17" fmla="*/ 409433 w 423081"/>
                <a:gd name="connsiteY17" fmla="*/ 498144 h 1159595"/>
                <a:gd name="connsiteX18" fmla="*/ 361666 w 423081"/>
                <a:gd name="connsiteY18" fmla="*/ 409433 h 1159595"/>
                <a:gd name="connsiteX19" fmla="*/ 300251 w 423081"/>
                <a:gd name="connsiteY19" fmla="*/ 361666 h 1159595"/>
                <a:gd name="connsiteX20" fmla="*/ 307075 w 423081"/>
                <a:gd name="connsiteY20" fmla="*/ 266132 h 1159595"/>
                <a:gd name="connsiteX21" fmla="*/ 266131 w 423081"/>
                <a:gd name="connsiteY21" fmla="*/ 116006 h 1159595"/>
                <a:gd name="connsiteX22" fmla="*/ 177421 w 423081"/>
                <a:gd name="connsiteY22" fmla="*/ 61415 h 1159595"/>
                <a:gd name="connsiteX23" fmla="*/ 95534 w 423081"/>
                <a:gd name="connsiteY23" fmla="*/ 54591 h 1159595"/>
                <a:gd name="connsiteX24" fmla="*/ 81887 w 423081"/>
                <a:gd name="connsiteY24" fmla="*/ 0 h 1159595"/>
                <a:gd name="connsiteX25" fmla="*/ 27296 w 423081"/>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665639 w 665639"/>
                <a:gd name="connsiteY10" fmla="*/ 1008126 h 1159595"/>
                <a:gd name="connsiteX11" fmla="*/ 423081 w 665639"/>
                <a:gd name="connsiteY11" fmla="*/ 846162 h 1159595"/>
                <a:gd name="connsiteX12" fmla="*/ 416257 w 665639"/>
                <a:gd name="connsiteY12" fmla="*/ 812042 h 1159595"/>
                <a:gd name="connsiteX13" fmla="*/ 368490 w 665639"/>
                <a:gd name="connsiteY13" fmla="*/ 771099 h 1159595"/>
                <a:gd name="connsiteX14" fmla="*/ 341194 w 665639"/>
                <a:gd name="connsiteY14" fmla="*/ 709684 h 1159595"/>
                <a:gd name="connsiteX15" fmla="*/ 354842 w 665639"/>
                <a:gd name="connsiteY15" fmla="*/ 648269 h 1159595"/>
                <a:gd name="connsiteX16" fmla="*/ 409433 w 665639"/>
                <a:gd name="connsiteY16" fmla="*/ 580030 h 1159595"/>
                <a:gd name="connsiteX17" fmla="*/ 409433 w 665639"/>
                <a:gd name="connsiteY17" fmla="*/ 498144 h 1159595"/>
                <a:gd name="connsiteX18" fmla="*/ 361666 w 665639"/>
                <a:gd name="connsiteY18" fmla="*/ 409433 h 1159595"/>
                <a:gd name="connsiteX19" fmla="*/ 300251 w 665639"/>
                <a:gd name="connsiteY19" fmla="*/ 361666 h 1159595"/>
                <a:gd name="connsiteX20" fmla="*/ 307075 w 665639"/>
                <a:gd name="connsiteY20" fmla="*/ 266132 h 1159595"/>
                <a:gd name="connsiteX21" fmla="*/ 266131 w 665639"/>
                <a:gd name="connsiteY21" fmla="*/ 116006 h 1159595"/>
                <a:gd name="connsiteX22" fmla="*/ 177421 w 665639"/>
                <a:gd name="connsiteY22" fmla="*/ 61415 h 1159595"/>
                <a:gd name="connsiteX23" fmla="*/ 95534 w 665639"/>
                <a:gd name="connsiteY23" fmla="*/ 54591 h 1159595"/>
                <a:gd name="connsiteX24" fmla="*/ 81887 w 665639"/>
                <a:gd name="connsiteY24" fmla="*/ 0 h 1159595"/>
                <a:gd name="connsiteX25" fmla="*/ 27296 w 665639"/>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515196 w 665639"/>
                <a:gd name="connsiteY10" fmla="*/ 1094767 h 1159595"/>
                <a:gd name="connsiteX11" fmla="*/ 665639 w 665639"/>
                <a:gd name="connsiteY11" fmla="*/ 1008126 h 1159595"/>
                <a:gd name="connsiteX12" fmla="*/ 423081 w 665639"/>
                <a:gd name="connsiteY12" fmla="*/ 846162 h 1159595"/>
                <a:gd name="connsiteX13" fmla="*/ 416257 w 665639"/>
                <a:gd name="connsiteY13" fmla="*/ 812042 h 1159595"/>
                <a:gd name="connsiteX14" fmla="*/ 368490 w 665639"/>
                <a:gd name="connsiteY14" fmla="*/ 771099 h 1159595"/>
                <a:gd name="connsiteX15" fmla="*/ 341194 w 665639"/>
                <a:gd name="connsiteY15" fmla="*/ 709684 h 1159595"/>
                <a:gd name="connsiteX16" fmla="*/ 354842 w 665639"/>
                <a:gd name="connsiteY16" fmla="*/ 648269 h 1159595"/>
                <a:gd name="connsiteX17" fmla="*/ 409433 w 665639"/>
                <a:gd name="connsiteY17" fmla="*/ 580030 h 1159595"/>
                <a:gd name="connsiteX18" fmla="*/ 409433 w 665639"/>
                <a:gd name="connsiteY18" fmla="*/ 498144 h 1159595"/>
                <a:gd name="connsiteX19" fmla="*/ 361666 w 665639"/>
                <a:gd name="connsiteY19" fmla="*/ 409433 h 1159595"/>
                <a:gd name="connsiteX20" fmla="*/ 300251 w 665639"/>
                <a:gd name="connsiteY20" fmla="*/ 361666 h 1159595"/>
                <a:gd name="connsiteX21" fmla="*/ 307075 w 665639"/>
                <a:gd name="connsiteY21" fmla="*/ 266132 h 1159595"/>
                <a:gd name="connsiteX22" fmla="*/ 266131 w 665639"/>
                <a:gd name="connsiteY22" fmla="*/ 116006 h 1159595"/>
                <a:gd name="connsiteX23" fmla="*/ 177421 w 665639"/>
                <a:gd name="connsiteY23" fmla="*/ 61415 h 1159595"/>
                <a:gd name="connsiteX24" fmla="*/ 95534 w 665639"/>
                <a:gd name="connsiteY24" fmla="*/ 54591 h 1159595"/>
                <a:gd name="connsiteX25" fmla="*/ 81887 w 665639"/>
                <a:gd name="connsiteY25" fmla="*/ 0 h 1159595"/>
                <a:gd name="connsiteX26" fmla="*/ 27296 w 665639"/>
                <a:gd name="connsiteY26" fmla="*/ 0 h 1159595"/>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423081 w 665639"/>
                <a:gd name="connsiteY12" fmla="*/ 846162 h 1202140"/>
                <a:gd name="connsiteX13" fmla="*/ 416257 w 665639"/>
                <a:gd name="connsiteY13" fmla="*/ 812042 h 1202140"/>
                <a:gd name="connsiteX14" fmla="*/ 368490 w 665639"/>
                <a:gd name="connsiteY14" fmla="*/ 771099 h 1202140"/>
                <a:gd name="connsiteX15" fmla="*/ 341194 w 665639"/>
                <a:gd name="connsiteY15" fmla="*/ 709684 h 1202140"/>
                <a:gd name="connsiteX16" fmla="*/ 354842 w 665639"/>
                <a:gd name="connsiteY16" fmla="*/ 648269 h 1202140"/>
                <a:gd name="connsiteX17" fmla="*/ 409433 w 665639"/>
                <a:gd name="connsiteY17" fmla="*/ 580030 h 1202140"/>
                <a:gd name="connsiteX18" fmla="*/ 409433 w 665639"/>
                <a:gd name="connsiteY18" fmla="*/ 498144 h 1202140"/>
                <a:gd name="connsiteX19" fmla="*/ 361666 w 665639"/>
                <a:gd name="connsiteY19" fmla="*/ 409433 h 1202140"/>
                <a:gd name="connsiteX20" fmla="*/ 300251 w 665639"/>
                <a:gd name="connsiteY20" fmla="*/ 361666 h 1202140"/>
                <a:gd name="connsiteX21" fmla="*/ 307075 w 665639"/>
                <a:gd name="connsiteY21" fmla="*/ 266132 h 1202140"/>
                <a:gd name="connsiteX22" fmla="*/ 266131 w 665639"/>
                <a:gd name="connsiteY22" fmla="*/ 116006 h 1202140"/>
                <a:gd name="connsiteX23" fmla="*/ 177421 w 665639"/>
                <a:gd name="connsiteY23" fmla="*/ 61415 h 1202140"/>
                <a:gd name="connsiteX24" fmla="*/ 95534 w 665639"/>
                <a:gd name="connsiteY24" fmla="*/ 54591 h 1202140"/>
                <a:gd name="connsiteX25" fmla="*/ 81887 w 665639"/>
                <a:gd name="connsiteY25" fmla="*/ 0 h 1202140"/>
                <a:gd name="connsiteX26" fmla="*/ 27296 w 665639"/>
                <a:gd name="connsiteY26"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84469 w 665639"/>
                <a:gd name="connsiteY12" fmla="*/ 1108620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39441 w 665639"/>
                <a:gd name="connsiteY12" fmla="*/ 900802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594860 w 665639"/>
                <a:gd name="connsiteY11" fmla="*/ 1122475 h 1202140"/>
                <a:gd name="connsiteX12" fmla="*/ 665639 w 665639"/>
                <a:gd name="connsiteY12" fmla="*/ 1008126 h 1202140"/>
                <a:gd name="connsiteX13" fmla="*/ 539441 w 665639"/>
                <a:gd name="connsiteY13" fmla="*/ 900802 h 1202140"/>
                <a:gd name="connsiteX14" fmla="*/ 423081 w 665639"/>
                <a:gd name="connsiteY14" fmla="*/ 846162 h 1202140"/>
                <a:gd name="connsiteX15" fmla="*/ 416257 w 665639"/>
                <a:gd name="connsiteY15" fmla="*/ 812042 h 1202140"/>
                <a:gd name="connsiteX16" fmla="*/ 368490 w 665639"/>
                <a:gd name="connsiteY16" fmla="*/ 771099 h 1202140"/>
                <a:gd name="connsiteX17" fmla="*/ 341194 w 665639"/>
                <a:gd name="connsiteY17" fmla="*/ 709684 h 1202140"/>
                <a:gd name="connsiteX18" fmla="*/ 354842 w 665639"/>
                <a:gd name="connsiteY18" fmla="*/ 648269 h 1202140"/>
                <a:gd name="connsiteX19" fmla="*/ 409433 w 665639"/>
                <a:gd name="connsiteY19" fmla="*/ 580030 h 1202140"/>
                <a:gd name="connsiteX20" fmla="*/ 409433 w 665639"/>
                <a:gd name="connsiteY20" fmla="*/ 498144 h 1202140"/>
                <a:gd name="connsiteX21" fmla="*/ 361666 w 665639"/>
                <a:gd name="connsiteY21" fmla="*/ 409433 h 1202140"/>
                <a:gd name="connsiteX22" fmla="*/ 300251 w 665639"/>
                <a:gd name="connsiteY22" fmla="*/ 361666 h 1202140"/>
                <a:gd name="connsiteX23" fmla="*/ 307075 w 665639"/>
                <a:gd name="connsiteY23" fmla="*/ 266132 h 1202140"/>
                <a:gd name="connsiteX24" fmla="*/ 266131 w 665639"/>
                <a:gd name="connsiteY24" fmla="*/ 116006 h 1202140"/>
                <a:gd name="connsiteX25" fmla="*/ 177421 w 665639"/>
                <a:gd name="connsiteY25" fmla="*/ 61415 h 1202140"/>
                <a:gd name="connsiteX26" fmla="*/ 95534 w 665639"/>
                <a:gd name="connsiteY26" fmla="*/ 54591 h 1202140"/>
                <a:gd name="connsiteX27" fmla="*/ 81887 w 665639"/>
                <a:gd name="connsiteY27" fmla="*/ 0 h 1202140"/>
                <a:gd name="connsiteX28" fmla="*/ 27296 w 665639"/>
                <a:gd name="connsiteY28" fmla="*/ 0 h 120214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5639 w 671060"/>
                <a:gd name="connsiteY12" fmla="*/ 1008126 h 1261020"/>
                <a:gd name="connsiteX13" fmla="*/ 539441 w 671060"/>
                <a:gd name="connsiteY13" fmla="*/ 900802 h 1261020"/>
                <a:gd name="connsiteX14" fmla="*/ 423081 w 671060"/>
                <a:gd name="connsiteY14" fmla="*/ 846162 h 1261020"/>
                <a:gd name="connsiteX15" fmla="*/ 416257 w 671060"/>
                <a:gd name="connsiteY15" fmla="*/ 812042 h 1261020"/>
                <a:gd name="connsiteX16" fmla="*/ 368490 w 671060"/>
                <a:gd name="connsiteY16" fmla="*/ 771099 h 1261020"/>
                <a:gd name="connsiteX17" fmla="*/ 341194 w 671060"/>
                <a:gd name="connsiteY17" fmla="*/ 709684 h 1261020"/>
                <a:gd name="connsiteX18" fmla="*/ 354842 w 671060"/>
                <a:gd name="connsiteY18" fmla="*/ 648269 h 1261020"/>
                <a:gd name="connsiteX19" fmla="*/ 409433 w 671060"/>
                <a:gd name="connsiteY19" fmla="*/ 580030 h 1261020"/>
                <a:gd name="connsiteX20" fmla="*/ 409433 w 671060"/>
                <a:gd name="connsiteY20" fmla="*/ 498144 h 1261020"/>
                <a:gd name="connsiteX21" fmla="*/ 361666 w 671060"/>
                <a:gd name="connsiteY21" fmla="*/ 409433 h 1261020"/>
                <a:gd name="connsiteX22" fmla="*/ 300251 w 671060"/>
                <a:gd name="connsiteY22" fmla="*/ 361666 h 1261020"/>
                <a:gd name="connsiteX23" fmla="*/ 307075 w 671060"/>
                <a:gd name="connsiteY23" fmla="*/ 266132 h 1261020"/>
                <a:gd name="connsiteX24" fmla="*/ 266131 w 671060"/>
                <a:gd name="connsiteY24" fmla="*/ 116006 h 1261020"/>
                <a:gd name="connsiteX25" fmla="*/ 177421 w 671060"/>
                <a:gd name="connsiteY25" fmla="*/ 61415 h 1261020"/>
                <a:gd name="connsiteX26" fmla="*/ 95534 w 671060"/>
                <a:gd name="connsiteY26" fmla="*/ 54591 h 1261020"/>
                <a:gd name="connsiteX27" fmla="*/ 81887 w 671060"/>
                <a:gd name="connsiteY27" fmla="*/ 0 h 1261020"/>
                <a:gd name="connsiteX28" fmla="*/ 27296 w 671060"/>
                <a:gd name="connsiteY28" fmla="*/ 0 h 126102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0668 w 671060"/>
                <a:gd name="connsiteY12" fmla="*/ 1112084 h 1261020"/>
                <a:gd name="connsiteX13" fmla="*/ 665639 w 671060"/>
                <a:gd name="connsiteY13" fmla="*/ 1008126 h 1261020"/>
                <a:gd name="connsiteX14" fmla="*/ 539441 w 671060"/>
                <a:gd name="connsiteY14" fmla="*/ 900802 h 1261020"/>
                <a:gd name="connsiteX15" fmla="*/ 423081 w 671060"/>
                <a:gd name="connsiteY15" fmla="*/ 846162 h 1261020"/>
                <a:gd name="connsiteX16" fmla="*/ 416257 w 671060"/>
                <a:gd name="connsiteY16" fmla="*/ 812042 h 1261020"/>
                <a:gd name="connsiteX17" fmla="*/ 368490 w 671060"/>
                <a:gd name="connsiteY17" fmla="*/ 771099 h 1261020"/>
                <a:gd name="connsiteX18" fmla="*/ 341194 w 671060"/>
                <a:gd name="connsiteY18" fmla="*/ 709684 h 1261020"/>
                <a:gd name="connsiteX19" fmla="*/ 354842 w 671060"/>
                <a:gd name="connsiteY19" fmla="*/ 648269 h 1261020"/>
                <a:gd name="connsiteX20" fmla="*/ 409433 w 671060"/>
                <a:gd name="connsiteY20" fmla="*/ 580030 h 1261020"/>
                <a:gd name="connsiteX21" fmla="*/ 409433 w 671060"/>
                <a:gd name="connsiteY21" fmla="*/ 498144 h 1261020"/>
                <a:gd name="connsiteX22" fmla="*/ 361666 w 671060"/>
                <a:gd name="connsiteY22" fmla="*/ 409433 h 1261020"/>
                <a:gd name="connsiteX23" fmla="*/ 300251 w 671060"/>
                <a:gd name="connsiteY23" fmla="*/ 361666 h 1261020"/>
                <a:gd name="connsiteX24" fmla="*/ 307075 w 671060"/>
                <a:gd name="connsiteY24" fmla="*/ 266132 h 1261020"/>
                <a:gd name="connsiteX25" fmla="*/ 266131 w 671060"/>
                <a:gd name="connsiteY25" fmla="*/ 116006 h 1261020"/>
                <a:gd name="connsiteX26" fmla="*/ 177421 w 671060"/>
                <a:gd name="connsiteY26" fmla="*/ 61415 h 1261020"/>
                <a:gd name="connsiteX27" fmla="*/ 95534 w 671060"/>
                <a:gd name="connsiteY27" fmla="*/ 54591 h 1261020"/>
                <a:gd name="connsiteX28" fmla="*/ 81887 w 671060"/>
                <a:gd name="connsiteY28" fmla="*/ 0 h 1261020"/>
                <a:gd name="connsiteX29" fmla="*/ 27296 w 671060"/>
                <a:gd name="connsiteY29" fmla="*/ 0 h 1261020"/>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665639 w 819995"/>
                <a:gd name="connsiteY13" fmla="*/ 1008126 h 1264484"/>
                <a:gd name="connsiteX14" fmla="*/ 539441 w 819995"/>
                <a:gd name="connsiteY14" fmla="*/ 900802 h 1264484"/>
                <a:gd name="connsiteX15" fmla="*/ 423081 w 819995"/>
                <a:gd name="connsiteY15" fmla="*/ 846162 h 1264484"/>
                <a:gd name="connsiteX16" fmla="*/ 416257 w 819995"/>
                <a:gd name="connsiteY16" fmla="*/ 812042 h 1264484"/>
                <a:gd name="connsiteX17" fmla="*/ 368490 w 819995"/>
                <a:gd name="connsiteY17" fmla="*/ 771099 h 1264484"/>
                <a:gd name="connsiteX18" fmla="*/ 341194 w 819995"/>
                <a:gd name="connsiteY18" fmla="*/ 709684 h 1264484"/>
                <a:gd name="connsiteX19" fmla="*/ 354842 w 819995"/>
                <a:gd name="connsiteY19" fmla="*/ 648269 h 1264484"/>
                <a:gd name="connsiteX20" fmla="*/ 409433 w 819995"/>
                <a:gd name="connsiteY20" fmla="*/ 580030 h 1264484"/>
                <a:gd name="connsiteX21" fmla="*/ 409433 w 819995"/>
                <a:gd name="connsiteY21" fmla="*/ 498144 h 1264484"/>
                <a:gd name="connsiteX22" fmla="*/ 361666 w 819995"/>
                <a:gd name="connsiteY22" fmla="*/ 409433 h 1264484"/>
                <a:gd name="connsiteX23" fmla="*/ 300251 w 819995"/>
                <a:gd name="connsiteY23" fmla="*/ 361666 h 1264484"/>
                <a:gd name="connsiteX24" fmla="*/ 307075 w 819995"/>
                <a:gd name="connsiteY24" fmla="*/ 266132 h 1264484"/>
                <a:gd name="connsiteX25" fmla="*/ 266131 w 819995"/>
                <a:gd name="connsiteY25" fmla="*/ 116006 h 1264484"/>
                <a:gd name="connsiteX26" fmla="*/ 177421 w 819995"/>
                <a:gd name="connsiteY26" fmla="*/ 61415 h 1264484"/>
                <a:gd name="connsiteX27" fmla="*/ 95534 w 819995"/>
                <a:gd name="connsiteY27" fmla="*/ 54591 h 1264484"/>
                <a:gd name="connsiteX28" fmla="*/ 81887 w 819995"/>
                <a:gd name="connsiteY28" fmla="*/ 0 h 1264484"/>
                <a:gd name="connsiteX29" fmla="*/ 27296 w 819995"/>
                <a:gd name="connsiteY29" fmla="*/ 0 h 1264484"/>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726477 w 819995"/>
                <a:gd name="connsiteY13" fmla="*/ 1119011 h 1264484"/>
                <a:gd name="connsiteX14" fmla="*/ 665639 w 819995"/>
                <a:gd name="connsiteY14" fmla="*/ 1008126 h 1264484"/>
                <a:gd name="connsiteX15" fmla="*/ 539441 w 819995"/>
                <a:gd name="connsiteY15" fmla="*/ 900802 h 1264484"/>
                <a:gd name="connsiteX16" fmla="*/ 423081 w 819995"/>
                <a:gd name="connsiteY16" fmla="*/ 846162 h 1264484"/>
                <a:gd name="connsiteX17" fmla="*/ 416257 w 819995"/>
                <a:gd name="connsiteY17" fmla="*/ 812042 h 1264484"/>
                <a:gd name="connsiteX18" fmla="*/ 368490 w 819995"/>
                <a:gd name="connsiteY18" fmla="*/ 771099 h 1264484"/>
                <a:gd name="connsiteX19" fmla="*/ 341194 w 819995"/>
                <a:gd name="connsiteY19" fmla="*/ 709684 h 1264484"/>
                <a:gd name="connsiteX20" fmla="*/ 354842 w 819995"/>
                <a:gd name="connsiteY20" fmla="*/ 648269 h 1264484"/>
                <a:gd name="connsiteX21" fmla="*/ 409433 w 819995"/>
                <a:gd name="connsiteY21" fmla="*/ 580030 h 1264484"/>
                <a:gd name="connsiteX22" fmla="*/ 409433 w 819995"/>
                <a:gd name="connsiteY22" fmla="*/ 498144 h 1264484"/>
                <a:gd name="connsiteX23" fmla="*/ 361666 w 819995"/>
                <a:gd name="connsiteY23" fmla="*/ 409433 h 1264484"/>
                <a:gd name="connsiteX24" fmla="*/ 300251 w 819995"/>
                <a:gd name="connsiteY24" fmla="*/ 361666 h 1264484"/>
                <a:gd name="connsiteX25" fmla="*/ 307075 w 819995"/>
                <a:gd name="connsiteY25" fmla="*/ 266132 h 1264484"/>
                <a:gd name="connsiteX26" fmla="*/ 266131 w 819995"/>
                <a:gd name="connsiteY26" fmla="*/ 116006 h 1264484"/>
                <a:gd name="connsiteX27" fmla="*/ 177421 w 819995"/>
                <a:gd name="connsiteY27" fmla="*/ 61415 h 1264484"/>
                <a:gd name="connsiteX28" fmla="*/ 95534 w 819995"/>
                <a:gd name="connsiteY28" fmla="*/ 54591 h 1264484"/>
                <a:gd name="connsiteX29" fmla="*/ 81887 w 819995"/>
                <a:gd name="connsiteY29" fmla="*/ 0 h 1264484"/>
                <a:gd name="connsiteX30" fmla="*/ 27296 w 819995"/>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44241 w 844241"/>
                <a:gd name="connsiteY13" fmla="*/ 1046274 h 1264484"/>
                <a:gd name="connsiteX14" fmla="*/ 665639 w 844241"/>
                <a:gd name="connsiteY14" fmla="*/ 1008126 h 1264484"/>
                <a:gd name="connsiteX15" fmla="*/ 539441 w 844241"/>
                <a:gd name="connsiteY15" fmla="*/ 900802 h 1264484"/>
                <a:gd name="connsiteX16" fmla="*/ 423081 w 844241"/>
                <a:gd name="connsiteY16" fmla="*/ 846162 h 1264484"/>
                <a:gd name="connsiteX17" fmla="*/ 416257 w 844241"/>
                <a:gd name="connsiteY17" fmla="*/ 812042 h 1264484"/>
                <a:gd name="connsiteX18" fmla="*/ 368490 w 844241"/>
                <a:gd name="connsiteY18" fmla="*/ 771099 h 1264484"/>
                <a:gd name="connsiteX19" fmla="*/ 341194 w 844241"/>
                <a:gd name="connsiteY19" fmla="*/ 709684 h 1264484"/>
                <a:gd name="connsiteX20" fmla="*/ 354842 w 844241"/>
                <a:gd name="connsiteY20" fmla="*/ 648269 h 1264484"/>
                <a:gd name="connsiteX21" fmla="*/ 409433 w 844241"/>
                <a:gd name="connsiteY21" fmla="*/ 580030 h 1264484"/>
                <a:gd name="connsiteX22" fmla="*/ 409433 w 844241"/>
                <a:gd name="connsiteY22" fmla="*/ 498144 h 1264484"/>
                <a:gd name="connsiteX23" fmla="*/ 361666 w 844241"/>
                <a:gd name="connsiteY23" fmla="*/ 409433 h 1264484"/>
                <a:gd name="connsiteX24" fmla="*/ 300251 w 844241"/>
                <a:gd name="connsiteY24" fmla="*/ 361666 h 1264484"/>
                <a:gd name="connsiteX25" fmla="*/ 307075 w 844241"/>
                <a:gd name="connsiteY25" fmla="*/ 266132 h 1264484"/>
                <a:gd name="connsiteX26" fmla="*/ 266131 w 844241"/>
                <a:gd name="connsiteY26" fmla="*/ 116006 h 1264484"/>
                <a:gd name="connsiteX27" fmla="*/ 177421 w 844241"/>
                <a:gd name="connsiteY27" fmla="*/ 61415 h 1264484"/>
                <a:gd name="connsiteX28" fmla="*/ 95534 w 844241"/>
                <a:gd name="connsiteY28" fmla="*/ 54591 h 1264484"/>
                <a:gd name="connsiteX29" fmla="*/ 81887 w 844241"/>
                <a:gd name="connsiteY29" fmla="*/ 0 h 1264484"/>
                <a:gd name="connsiteX30" fmla="*/ 27296 w 844241"/>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23459 w 844241"/>
                <a:gd name="connsiteY13" fmla="*/ 1177893 h 1264484"/>
                <a:gd name="connsiteX14" fmla="*/ 844241 w 844241"/>
                <a:gd name="connsiteY14" fmla="*/ 1046274 h 1264484"/>
                <a:gd name="connsiteX15" fmla="*/ 665639 w 844241"/>
                <a:gd name="connsiteY15" fmla="*/ 1008126 h 1264484"/>
                <a:gd name="connsiteX16" fmla="*/ 539441 w 844241"/>
                <a:gd name="connsiteY16" fmla="*/ 900802 h 1264484"/>
                <a:gd name="connsiteX17" fmla="*/ 423081 w 844241"/>
                <a:gd name="connsiteY17" fmla="*/ 846162 h 1264484"/>
                <a:gd name="connsiteX18" fmla="*/ 416257 w 844241"/>
                <a:gd name="connsiteY18" fmla="*/ 812042 h 1264484"/>
                <a:gd name="connsiteX19" fmla="*/ 368490 w 844241"/>
                <a:gd name="connsiteY19" fmla="*/ 771099 h 1264484"/>
                <a:gd name="connsiteX20" fmla="*/ 341194 w 844241"/>
                <a:gd name="connsiteY20" fmla="*/ 709684 h 1264484"/>
                <a:gd name="connsiteX21" fmla="*/ 354842 w 844241"/>
                <a:gd name="connsiteY21" fmla="*/ 648269 h 1264484"/>
                <a:gd name="connsiteX22" fmla="*/ 409433 w 844241"/>
                <a:gd name="connsiteY22" fmla="*/ 580030 h 1264484"/>
                <a:gd name="connsiteX23" fmla="*/ 409433 w 844241"/>
                <a:gd name="connsiteY23" fmla="*/ 498144 h 1264484"/>
                <a:gd name="connsiteX24" fmla="*/ 361666 w 844241"/>
                <a:gd name="connsiteY24" fmla="*/ 409433 h 1264484"/>
                <a:gd name="connsiteX25" fmla="*/ 300251 w 844241"/>
                <a:gd name="connsiteY25" fmla="*/ 361666 h 1264484"/>
                <a:gd name="connsiteX26" fmla="*/ 307075 w 844241"/>
                <a:gd name="connsiteY26" fmla="*/ 266132 h 1264484"/>
                <a:gd name="connsiteX27" fmla="*/ 266131 w 844241"/>
                <a:gd name="connsiteY27" fmla="*/ 116006 h 1264484"/>
                <a:gd name="connsiteX28" fmla="*/ 177421 w 844241"/>
                <a:gd name="connsiteY28" fmla="*/ 61415 h 1264484"/>
                <a:gd name="connsiteX29" fmla="*/ 95534 w 844241"/>
                <a:gd name="connsiteY29" fmla="*/ 54591 h 1264484"/>
                <a:gd name="connsiteX30" fmla="*/ 81887 w 844241"/>
                <a:gd name="connsiteY30" fmla="*/ 0 h 1264484"/>
                <a:gd name="connsiteX31" fmla="*/ 27296 w 844241"/>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44241 w 927368"/>
                <a:gd name="connsiteY14" fmla="*/ 1046274 h 1264484"/>
                <a:gd name="connsiteX15" fmla="*/ 665639 w 927368"/>
                <a:gd name="connsiteY15" fmla="*/ 1008126 h 1264484"/>
                <a:gd name="connsiteX16" fmla="*/ 539441 w 927368"/>
                <a:gd name="connsiteY16" fmla="*/ 900802 h 1264484"/>
                <a:gd name="connsiteX17" fmla="*/ 423081 w 927368"/>
                <a:gd name="connsiteY17" fmla="*/ 846162 h 1264484"/>
                <a:gd name="connsiteX18" fmla="*/ 416257 w 927368"/>
                <a:gd name="connsiteY18" fmla="*/ 812042 h 1264484"/>
                <a:gd name="connsiteX19" fmla="*/ 368490 w 927368"/>
                <a:gd name="connsiteY19" fmla="*/ 771099 h 1264484"/>
                <a:gd name="connsiteX20" fmla="*/ 341194 w 927368"/>
                <a:gd name="connsiteY20" fmla="*/ 709684 h 1264484"/>
                <a:gd name="connsiteX21" fmla="*/ 354842 w 927368"/>
                <a:gd name="connsiteY21" fmla="*/ 648269 h 1264484"/>
                <a:gd name="connsiteX22" fmla="*/ 409433 w 927368"/>
                <a:gd name="connsiteY22" fmla="*/ 580030 h 1264484"/>
                <a:gd name="connsiteX23" fmla="*/ 409433 w 927368"/>
                <a:gd name="connsiteY23" fmla="*/ 498144 h 1264484"/>
                <a:gd name="connsiteX24" fmla="*/ 361666 w 927368"/>
                <a:gd name="connsiteY24" fmla="*/ 409433 h 1264484"/>
                <a:gd name="connsiteX25" fmla="*/ 300251 w 927368"/>
                <a:gd name="connsiteY25" fmla="*/ 361666 h 1264484"/>
                <a:gd name="connsiteX26" fmla="*/ 307075 w 927368"/>
                <a:gd name="connsiteY26" fmla="*/ 266132 h 1264484"/>
                <a:gd name="connsiteX27" fmla="*/ 266131 w 927368"/>
                <a:gd name="connsiteY27" fmla="*/ 116006 h 1264484"/>
                <a:gd name="connsiteX28" fmla="*/ 177421 w 927368"/>
                <a:gd name="connsiteY28" fmla="*/ 61415 h 1264484"/>
                <a:gd name="connsiteX29" fmla="*/ 95534 w 927368"/>
                <a:gd name="connsiteY29" fmla="*/ 54591 h 1264484"/>
                <a:gd name="connsiteX30" fmla="*/ 81887 w 927368"/>
                <a:gd name="connsiteY30" fmla="*/ 0 h 1264484"/>
                <a:gd name="connsiteX31" fmla="*/ 27296 w 927368"/>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78876 w 927368"/>
                <a:gd name="connsiteY14" fmla="*/ 1150184 h 1264484"/>
                <a:gd name="connsiteX15" fmla="*/ 844241 w 927368"/>
                <a:gd name="connsiteY15" fmla="*/ 1046274 h 1264484"/>
                <a:gd name="connsiteX16" fmla="*/ 665639 w 927368"/>
                <a:gd name="connsiteY16" fmla="*/ 1008126 h 1264484"/>
                <a:gd name="connsiteX17" fmla="*/ 539441 w 927368"/>
                <a:gd name="connsiteY17" fmla="*/ 900802 h 1264484"/>
                <a:gd name="connsiteX18" fmla="*/ 423081 w 927368"/>
                <a:gd name="connsiteY18" fmla="*/ 846162 h 1264484"/>
                <a:gd name="connsiteX19" fmla="*/ 416257 w 927368"/>
                <a:gd name="connsiteY19" fmla="*/ 812042 h 1264484"/>
                <a:gd name="connsiteX20" fmla="*/ 368490 w 927368"/>
                <a:gd name="connsiteY20" fmla="*/ 771099 h 1264484"/>
                <a:gd name="connsiteX21" fmla="*/ 341194 w 927368"/>
                <a:gd name="connsiteY21" fmla="*/ 709684 h 1264484"/>
                <a:gd name="connsiteX22" fmla="*/ 354842 w 927368"/>
                <a:gd name="connsiteY22" fmla="*/ 648269 h 1264484"/>
                <a:gd name="connsiteX23" fmla="*/ 409433 w 927368"/>
                <a:gd name="connsiteY23" fmla="*/ 580030 h 1264484"/>
                <a:gd name="connsiteX24" fmla="*/ 409433 w 927368"/>
                <a:gd name="connsiteY24" fmla="*/ 498144 h 1264484"/>
                <a:gd name="connsiteX25" fmla="*/ 361666 w 927368"/>
                <a:gd name="connsiteY25" fmla="*/ 409433 h 1264484"/>
                <a:gd name="connsiteX26" fmla="*/ 300251 w 927368"/>
                <a:gd name="connsiteY26" fmla="*/ 361666 h 1264484"/>
                <a:gd name="connsiteX27" fmla="*/ 307075 w 927368"/>
                <a:gd name="connsiteY27" fmla="*/ 266132 h 1264484"/>
                <a:gd name="connsiteX28" fmla="*/ 266131 w 927368"/>
                <a:gd name="connsiteY28" fmla="*/ 116006 h 1264484"/>
                <a:gd name="connsiteX29" fmla="*/ 177421 w 927368"/>
                <a:gd name="connsiteY29" fmla="*/ 61415 h 1264484"/>
                <a:gd name="connsiteX30" fmla="*/ 95534 w 927368"/>
                <a:gd name="connsiteY30" fmla="*/ 54591 h 1264484"/>
                <a:gd name="connsiteX31" fmla="*/ 81887 w 927368"/>
                <a:gd name="connsiteY31" fmla="*/ 0 h 1264484"/>
                <a:gd name="connsiteX32" fmla="*/ 27296 w 927368"/>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44241 w 958540"/>
                <a:gd name="connsiteY15" fmla="*/ 1046274 h 1264484"/>
                <a:gd name="connsiteX16" fmla="*/ 665639 w 958540"/>
                <a:gd name="connsiteY16" fmla="*/ 1008126 h 1264484"/>
                <a:gd name="connsiteX17" fmla="*/ 539441 w 958540"/>
                <a:gd name="connsiteY17" fmla="*/ 900802 h 1264484"/>
                <a:gd name="connsiteX18" fmla="*/ 423081 w 958540"/>
                <a:gd name="connsiteY18" fmla="*/ 846162 h 1264484"/>
                <a:gd name="connsiteX19" fmla="*/ 416257 w 958540"/>
                <a:gd name="connsiteY19" fmla="*/ 812042 h 1264484"/>
                <a:gd name="connsiteX20" fmla="*/ 368490 w 958540"/>
                <a:gd name="connsiteY20" fmla="*/ 771099 h 1264484"/>
                <a:gd name="connsiteX21" fmla="*/ 341194 w 958540"/>
                <a:gd name="connsiteY21" fmla="*/ 709684 h 1264484"/>
                <a:gd name="connsiteX22" fmla="*/ 354842 w 958540"/>
                <a:gd name="connsiteY22" fmla="*/ 648269 h 1264484"/>
                <a:gd name="connsiteX23" fmla="*/ 409433 w 958540"/>
                <a:gd name="connsiteY23" fmla="*/ 580030 h 1264484"/>
                <a:gd name="connsiteX24" fmla="*/ 409433 w 958540"/>
                <a:gd name="connsiteY24" fmla="*/ 498144 h 1264484"/>
                <a:gd name="connsiteX25" fmla="*/ 361666 w 958540"/>
                <a:gd name="connsiteY25" fmla="*/ 409433 h 1264484"/>
                <a:gd name="connsiteX26" fmla="*/ 300251 w 958540"/>
                <a:gd name="connsiteY26" fmla="*/ 361666 h 1264484"/>
                <a:gd name="connsiteX27" fmla="*/ 307075 w 958540"/>
                <a:gd name="connsiteY27" fmla="*/ 266132 h 1264484"/>
                <a:gd name="connsiteX28" fmla="*/ 266131 w 958540"/>
                <a:gd name="connsiteY28" fmla="*/ 116006 h 1264484"/>
                <a:gd name="connsiteX29" fmla="*/ 177421 w 958540"/>
                <a:gd name="connsiteY29" fmla="*/ 61415 h 1264484"/>
                <a:gd name="connsiteX30" fmla="*/ 95534 w 958540"/>
                <a:gd name="connsiteY30" fmla="*/ 54591 h 1264484"/>
                <a:gd name="connsiteX31" fmla="*/ 81887 w 958540"/>
                <a:gd name="connsiteY31" fmla="*/ 0 h 1264484"/>
                <a:gd name="connsiteX32" fmla="*/ 27296 w 958540"/>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85803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211206 w 958540"/>
                <a:gd name="connsiteY30" fmla="*/ 79538 h 1264484"/>
                <a:gd name="connsiteX31" fmla="*/ 177421 w 958540"/>
                <a:gd name="connsiteY31" fmla="*/ 61415 h 1264484"/>
                <a:gd name="connsiteX32" fmla="*/ 95534 w 958540"/>
                <a:gd name="connsiteY32" fmla="*/ 54591 h 1264484"/>
                <a:gd name="connsiteX33" fmla="*/ 81887 w 958540"/>
                <a:gd name="connsiteY33" fmla="*/ 0 h 1264484"/>
                <a:gd name="connsiteX34" fmla="*/ 27296 w 958540"/>
                <a:gd name="connsiteY34" fmla="*/ 0 h 1264484"/>
                <a:gd name="connsiteX0" fmla="*/ 27296 w 958540"/>
                <a:gd name="connsiteY0" fmla="*/ 5596 h 1270080"/>
                <a:gd name="connsiteX1" fmla="*/ 0 w 958540"/>
                <a:gd name="connsiteY1" fmla="*/ 196665 h 1270080"/>
                <a:gd name="connsiteX2" fmla="*/ 13648 w 958540"/>
                <a:gd name="connsiteY2" fmla="*/ 319495 h 1270080"/>
                <a:gd name="connsiteX3" fmla="*/ 61415 w 958540"/>
                <a:gd name="connsiteY3" fmla="*/ 421853 h 1270080"/>
                <a:gd name="connsiteX4" fmla="*/ 136478 w 958540"/>
                <a:gd name="connsiteY4" fmla="*/ 496916 h 1270080"/>
                <a:gd name="connsiteX5" fmla="*/ 163773 w 958540"/>
                <a:gd name="connsiteY5" fmla="*/ 606098 h 1270080"/>
                <a:gd name="connsiteX6" fmla="*/ 218364 w 958540"/>
                <a:gd name="connsiteY6" fmla="*/ 694808 h 1270080"/>
                <a:gd name="connsiteX7" fmla="*/ 225188 w 958540"/>
                <a:gd name="connsiteY7" fmla="*/ 885877 h 1270080"/>
                <a:gd name="connsiteX8" fmla="*/ 245660 w 958540"/>
                <a:gd name="connsiteY8" fmla="*/ 974587 h 1270080"/>
                <a:gd name="connsiteX9" fmla="*/ 396509 w 958540"/>
                <a:gd name="connsiteY9" fmla="*/ 1165191 h 1270080"/>
                <a:gd name="connsiteX10" fmla="*/ 539441 w 958540"/>
                <a:gd name="connsiteY10" fmla="*/ 1207736 h 1270080"/>
                <a:gd name="connsiteX11" fmla="*/ 671060 w 958540"/>
                <a:gd name="connsiteY11" fmla="*/ 1266616 h 1270080"/>
                <a:gd name="connsiteX12" fmla="*/ 819995 w 958540"/>
                <a:gd name="connsiteY12" fmla="*/ 1270080 h 1270080"/>
                <a:gd name="connsiteX13" fmla="*/ 927368 w 958540"/>
                <a:gd name="connsiteY13" fmla="*/ 1259689 h 1270080"/>
                <a:gd name="connsiteX14" fmla="*/ 958540 w 958540"/>
                <a:gd name="connsiteY14" fmla="*/ 1162707 h 1270080"/>
                <a:gd name="connsiteX15" fmla="*/ 934294 w 958540"/>
                <a:gd name="connsiteY15" fmla="*/ 1086507 h 1270080"/>
                <a:gd name="connsiteX16" fmla="*/ 844241 w 958540"/>
                <a:gd name="connsiteY16" fmla="*/ 1051870 h 1270080"/>
                <a:gd name="connsiteX17" fmla="*/ 665639 w 958540"/>
                <a:gd name="connsiteY17" fmla="*/ 1013722 h 1270080"/>
                <a:gd name="connsiteX18" fmla="*/ 539441 w 958540"/>
                <a:gd name="connsiteY18" fmla="*/ 906398 h 1270080"/>
                <a:gd name="connsiteX19" fmla="*/ 423081 w 958540"/>
                <a:gd name="connsiteY19" fmla="*/ 851758 h 1270080"/>
                <a:gd name="connsiteX20" fmla="*/ 416257 w 958540"/>
                <a:gd name="connsiteY20" fmla="*/ 817638 h 1270080"/>
                <a:gd name="connsiteX21" fmla="*/ 368490 w 958540"/>
                <a:gd name="connsiteY21" fmla="*/ 776695 h 1270080"/>
                <a:gd name="connsiteX22" fmla="*/ 341194 w 958540"/>
                <a:gd name="connsiteY22" fmla="*/ 715280 h 1270080"/>
                <a:gd name="connsiteX23" fmla="*/ 354842 w 958540"/>
                <a:gd name="connsiteY23" fmla="*/ 653865 h 1270080"/>
                <a:gd name="connsiteX24" fmla="*/ 409433 w 958540"/>
                <a:gd name="connsiteY24" fmla="*/ 585626 h 1270080"/>
                <a:gd name="connsiteX25" fmla="*/ 409433 w 958540"/>
                <a:gd name="connsiteY25" fmla="*/ 503740 h 1270080"/>
                <a:gd name="connsiteX26" fmla="*/ 361666 w 958540"/>
                <a:gd name="connsiteY26" fmla="*/ 415029 h 1270080"/>
                <a:gd name="connsiteX27" fmla="*/ 300251 w 958540"/>
                <a:gd name="connsiteY27" fmla="*/ 367262 h 1270080"/>
                <a:gd name="connsiteX28" fmla="*/ 307075 w 958540"/>
                <a:gd name="connsiteY28" fmla="*/ 271728 h 1270080"/>
                <a:gd name="connsiteX29" fmla="*/ 266131 w 958540"/>
                <a:gd name="connsiteY29" fmla="*/ 121602 h 1270080"/>
                <a:gd name="connsiteX30" fmla="*/ 387780 w 958540"/>
                <a:gd name="connsiteY30" fmla="*/ 0 h 1270080"/>
                <a:gd name="connsiteX31" fmla="*/ 177421 w 958540"/>
                <a:gd name="connsiteY31" fmla="*/ 67011 h 1270080"/>
                <a:gd name="connsiteX32" fmla="*/ 95534 w 958540"/>
                <a:gd name="connsiteY32" fmla="*/ 60187 h 1270080"/>
                <a:gd name="connsiteX33" fmla="*/ 81887 w 958540"/>
                <a:gd name="connsiteY33" fmla="*/ 5596 h 1270080"/>
                <a:gd name="connsiteX34" fmla="*/ 27296 w 958540"/>
                <a:gd name="connsiteY34" fmla="*/ 5596 h 1270080"/>
                <a:gd name="connsiteX0" fmla="*/ 27296 w 958540"/>
                <a:gd name="connsiteY0" fmla="*/ 99393 h 1363877"/>
                <a:gd name="connsiteX1" fmla="*/ 0 w 958540"/>
                <a:gd name="connsiteY1" fmla="*/ 290462 h 1363877"/>
                <a:gd name="connsiteX2" fmla="*/ 13648 w 958540"/>
                <a:gd name="connsiteY2" fmla="*/ 413292 h 1363877"/>
                <a:gd name="connsiteX3" fmla="*/ 61415 w 958540"/>
                <a:gd name="connsiteY3" fmla="*/ 515650 h 1363877"/>
                <a:gd name="connsiteX4" fmla="*/ 136478 w 958540"/>
                <a:gd name="connsiteY4" fmla="*/ 590713 h 1363877"/>
                <a:gd name="connsiteX5" fmla="*/ 163773 w 958540"/>
                <a:gd name="connsiteY5" fmla="*/ 699895 h 1363877"/>
                <a:gd name="connsiteX6" fmla="*/ 218364 w 958540"/>
                <a:gd name="connsiteY6" fmla="*/ 788605 h 1363877"/>
                <a:gd name="connsiteX7" fmla="*/ 225188 w 958540"/>
                <a:gd name="connsiteY7" fmla="*/ 979674 h 1363877"/>
                <a:gd name="connsiteX8" fmla="*/ 245660 w 958540"/>
                <a:gd name="connsiteY8" fmla="*/ 1068384 h 1363877"/>
                <a:gd name="connsiteX9" fmla="*/ 396509 w 958540"/>
                <a:gd name="connsiteY9" fmla="*/ 1258988 h 1363877"/>
                <a:gd name="connsiteX10" fmla="*/ 539441 w 958540"/>
                <a:gd name="connsiteY10" fmla="*/ 1301533 h 1363877"/>
                <a:gd name="connsiteX11" fmla="*/ 671060 w 958540"/>
                <a:gd name="connsiteY11" fmla="*/ 1360413 h 1363877"/>
                <a:gd name="connsiteX12" fmla="*/ 819995 w 958540"/>
                <a:gd name="connsiteY12" fmla="*/ 1363877 h 1363877"/>
                <a:gd name="connsiteX13" fmla="*/ 927368 w 958540"/>
                <a:gd name="connsiteY13" fmla="*/ 1353486 h 1363877"/>
                <a:gd name="connsiteX14" fmla="*/ 958540 w 958540"/>
                <a:gd name="connsiteY14" fmla="*/ 1256504 h 1363877"/>
                <a:gd name="connsiteX15" fmla="*/ 934294 w 958540"/>
                <a:gd name="connsiteY15" fmla="*/ 1180304 h 1363877"/>
                <a:gd name="connsiteX16" fmla="*/ 844241 w 958540"/>
                <a:gd name="connsiteY16" fmla="*/ 1145667 h 1363877"/>
                <a:gd name="connsiteX17" fmla="*/ 665639 w 958540"/>
                <a:gd name="connsiteY17" fmla="*/ 1107519 h 1363877"/>
                <a:gd name="connsiteX18" fmla="*/ 539441 w 958540"/>
                <a:gd name="connsiteY18" fmla="*/ 1000195 h 1363877"/>
                <a:gd name="connsiteX19" fmla="*/ 423081 w 958540"/>
                <a:gd name="connsiteY19" fmla="*/ 945555 h 1363877"/>
                <a:gd name="connsiteX20" fmla="*/ 416257 w 958540"/>
                <a:gd name="connsiteY20" fmla="*/ 911435 h 1363877"/>
                <a:gd name="connsiteX21" fmla="*/ 368490 w 958540"/>
                <a:gd name="connsiteY21" fmla="*/ 870492 h 1363877"/>
                <a:gd name="connsiteX22" fmla="*/ 341194 w 958540"/>
                <a:gd name="connsiteY22" fmla="*/ 809077 h 1363877"/>
                <a:gd name="connsiteX23" fmla="*/ 354842 w 958540"/>
                <a:gd name="connsiteY23" fmla="*/ 747662 h 1363877"/>
                <a:gd name="connsiteX24" fmla="*/ 409433 w 958540"/>
                <a:gd name="connsiteY24" fmla="*/ 679423 h 1363877"/>
                <a:gd name="connsiteX25" fmla="*/ 409433 w 958540"/>
                <a:gd name="connsiteY25" fmla="*/ 597537 h 1363877"/>
                <a:gd name="connsiteX26" fmla="*/ 361666 w 958540"/>
                <a:gd name="connsiteY26" fmla="*/ 508826 h 1363877"/>
                <a:gd name="connsiteX27" fmla="*/ 300251 w 958540"/>
                <a:gd name="connsiteY27" fmla="*/ 461059 h 1363877"/>
                <a:gd name="connsiteX28" fmla="*/ 307075 w 958540"/>
                <a:gd name="connsiteY28" fmla="*/ 365525 h 1363877"/>
                <a:gd name="connsiteX29" fmla="*/ 266131 w 958540"/>
                <a:gd name="connsiteY29" fmla="*/ 215399 h 1363877"/>
                <a:gd name="connsiteX30" fmla="*/ 387780 w 958540"/>
                <a:gd name="connsiteY30" fmla="*/ 93797 h 1363877"/>
                <a:gd name="connsiteX31" fmla="*/ 366607 w 958540"/>
                <a:gd name="connsiteY31" fmla="*/ 0 h 1363877"/>
                <a:gd name="connsiteX32" fmla="*/ 95534 w 958540"/>
                <a:gd name="connsiteY32" fmla="*/ 153984 h 1363877"/>
                <a:gd name="connsiteX33" fmla="*/ 81887 w 958540"/>
                <a:gd name="connsiteY33" fmla="*/ 99393 h 1363877"/>
                <a:gd name="connsiteX34" fmla="*/ 27296 w 958540"/>
                <a:gd name="connsiteY34" fmla="*/ 99393 h 1363877"/>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66607 w 958540"/>
                <a:gd name="connsiteY31" fmla="*/ 66733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331024 w 958540"/>
                <a:gd name="connsiteY33" fmla="*/ 40713 h 1430610"/>
                <a:gd name="connsiteX34" fmla="*/ 81887 w 958540"/>
                <a:gd name="connsiteY34" fmla="*/ 166126 h 1430610"/>
                <a:gd name="connsiteX35" fmla="*/ 27296 w 958540"/>
                <a:gd name="connsiteY35" fmla="*/ 166126 h 1430610"/>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81887 w 958540"/>
                <a:gd name="connsiteY34" fmla="*/ 260997 h 1525481"/>
                <a:gd name="connsiteX35" fmla="*/ 27296 w 958540"/>
                <a:gd name="connsiteY35" fmla="*/ 260997 h 1525481"/>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245890 w 958540"/>
                <a:gd name="connsiteY34" fmla="*/ 129279 h 1525481"/>
                <a:gd name="connsiteX35" fmla="*/ 81887 w 958540"/>
                <a:gd name="connsiteY35" fmla="*/ 260997 h 1525481"/>
                <a:gd name="connsiteX36" fmla="*/ 27296 w 958540"/>
                <a:gd name="connsiteY36" fmla="*/ 260997 h 1525481"/>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81887 w 958540"/>
                <a:gd name="connsiteY35" fmla="*/ 320904 h 1585388"/>
                <a:gd name="connsiteX36" fmla="*/ 27296 w 958540"/>
                <a:gd name="connsiteY36"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80575 w 958540"/>
                <a:gd name="connsiteY35" fmla="*/ 78827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44991 w 958540"/>
                <a:gd name="connsiteY36" fmla="*/ 20179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32379 w 958540"/>
                <a:gd name="connsiteY37" fmla="*/ 182880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45942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33329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9537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51379 w 958540"/>
                <a:gd name="connsiteY32" fmla="*/ 146737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43176 w 958540"/>
                <a:gd name="connsiteY31" fmla="*/ 193922 h 1585388"/>
                <a:gd name="connsiteX32" fmla="*/ 451379 w 958540"/>
                <a:gd name="connsiteY32" fmla="*/ 146737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43176 w 958540"/>
                <a:gd name="connsiteY31" fmla="*/ 193922 h 1585388"/>
                <a:gd name="connsiteX32" fmla="*/ 411789 w 958540"/>
                <a:gd name="connsiteY32" fmla="*/ 251864 h 1585388"/>
                <a:gd name="connsiteX33" fmla="*/ 451379 w 958540"/>
                <a:gd name="connsiteY33" fmla="*/ 146737 h 1585388"/>
                <a:gd name="connsiteX34" fmla="*/ 441064 w 958540"/>
                <a:gd name="connsiteY34" fmla="*/ 96423 h 1585388"/>
                <a:gd name="connsiteX35" fmla="*/ 406698 w 958540"/>
                <a:gd name="connsiteY35" fmla="*/ 59907 h 1585388"/>
                <a:gd name="connsiteX36" fmla="*/ 340484 w 958540"/>
                <a:gd name="connsiteY36" fmla="*/ 0 h 1585388"/>
                <a:gd name="connsiteX37" fmla="*/ 267962 w 958540"/>
                <a:gd name="connsiteY37" fmla="*/ 6305 h 1585388"/>
                <a:gd name="connsiteX38" fmla="*/ 192288 w 958540"/>
                <a:gd name="connsiteY38" fmla="*/ 28378 h 1585388"/>
                <a:gd name="connsiteX39" fmla="*/ 129226 w 958540"/>
                <a:gd name="connsiteY39" fmla="*/ 85134 h 1585388"/>
                <a:gd name="connsiteX40" fmla="*/ 119724 w 958540"/>
                <a:gd name="connsiteY40" fmla="*/ 169555 h 1585388"/>
                <a:gd name="connsiteX41" fmla="*/ 66164 w 958540"/>
                <a:gd name="connsiteY41" fmla="*/ 233329 h 1585388"/>
                <a:gd name="connsiteX42" fmla="*/ 27296 w 958540"/>
                <a:gd name="connsiteY42"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58667 w 958540"/>
                <a:gd name="connsiteY16" fmla="*/ 1241217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58667 w 958540"/>
                <a:gd name="connsiteY16" fmla="*/ 12412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24888 w 958540"/>
                <a:gd name="connsiteY16" fmla="*/ 12144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781162 w 958540"/>
                <a:gd name="connsiteY15" fmla="*/ 1265133 h 1585388"/>
                <a:gd name="connsiteX16" fmla="*/ 724888 w 958540"/>
                <a:gd name="connsiteY16" fmla="*/ 12144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27368"/>
                <a:gd name="connsiteY0" fmla="*/ 320904 h 1585388"/>
                <a:gd name="connsiteX1" fmla="*/ 0 w 927368"/>
                <a:gd name="connsiteY1" fmla="*/ 511973 h 1585388"/>
                <a:gd name="connsiteX2" fmla="*/ 13648 w 927368"/>
                <a:gd name="connsiteY2" fmla="*/ 634803 h 1585388"/>
                <a:gd name="connsiteX3" fmla="*/ 61415 w 927368"/>
                <a:gd name="connsiteY3" fmla="*/ 737161 h 1585388"/>
                <a:gd name="connsiteX4" fmla="*/ 136478 w 927368"/>
                <a:gd name="connsiteY4" fmla="*/ 812224 h 1585388"/>
                <a:gd name="connsiteX5" fmla="*/ 163773 w 927368"/>
                <a:gd name="connsiteY5" fmla="*/ 921406 h 1585388"/>
                <a:gd name="connsiteX6" fmla="*/ 218364 w 927368"/>
                <a:gd name="connsiteY6" fmla="*/ 1010116 h 1585388"/>
                <a:gd name="connsiteX7" fmla="*/ 225188 w 927368"/>
                <a:gd name="connsiteY7" fmla="*/ 1201185 h 1585388"/>
                <a:gd name="connsiteX8" fmla="*/ 245660 w 927368"/>
                <a:gd name="connsiteY8" fmla="*/ 1289895 h 1585388"/>
                <a:gd name="connsiteX9" fmla="*/ 396509 w 927368"/>
                <a:gd name="connsiteY9" fmla="*/ 1480499 h 1585388"/>
                <a:gd name="connsiteX10" fmla="*/ 539441 w 927368"/>
                <a:gd name="connsiteY10" fmla="*/ 1523044 h 1585388"/>
                <a:gd name="connsiteX11" fmla="*/ 671060 w 927368"/>
                <a:gd name="connsiteY11" fmla="*/ 1581924 h 1585388"/>
                <a:gd name="connsiteX12" fmla="*/ 819995 w 927368"/>
                <a:gd name="connsiteY12" fmla="*/ 1585388 h 1585388"/>
                <a:gd name="connsiteX13" fmla="*/ 927368 w 927368"/>
                <a:gd name="connsiteY13" fmla="*/ 1574997 h 1585388"/>
                <a:gd name="connsiteX14" fmla="*/ 800905 w 927368"/>
                <a:gd name="connsiteY14" fmla="*/ 1346694 h 1585388"/>
                <a:gd name="connsiteX15" fmla="*/ 781162 w 927368"/>
                <a:gd name="connsiteY15" fmla="*/ 1265133 h 1585388"/>
                <a:gd name="connsiteX16" fmla="*/ 724888 w 927368"/>
                <a:gd name="connsiteY16" fmla="*/ 1214417 h 1585388"/>
                <a:gd name="connsiteX17" fmla="*/ 665639 w 927368"/>
                <a:gd name="connsiteY17" fmla="*/ 1184309 h 1585388"/>
                <a:gd name="connsiteX18" fmla="*/ 539441 w 927368"/>
                <a:gd name="connsiteY18" fmla="*/ 1221706 h 1585388"/>
                <a:gd name="connsiteX19" fmla="*/ 423081 w 927368"/>
                <a:gd name="connsiteY19" fmla="*/ 1167066 h 1585388"/>
                <a:gd name="connsiteX20" fmla="*/ 416257 w 927368"/>
                <a:gd name="connsiteY20" fmla="*/ 1132946 h 1585388"/>
                <a:gd name="connsiteX21" fmla="*/ 368490 w 927368"/>
                <a:gd name="connsiteY21" fmla="*/ 1092003 h 1585388"/>
                <a:gd name="connsiteX22" fmla="*/ 341194 w 927368"/>
                <a:gd name="connsiteY22" fmla="*/ 1030588 h 1585388"/>
                <a:gd name="connsiteX23" fmla="*/ 354842 w 927368"/>
                <a:gd name="connsiteY23" fmla="*/ 969173 h 1585388"/>
                <a:gd name="connsiteX24" fmla="*/ 409433 w 927368"/>
                <a:gd name="connsiteY24" fmla="*/ 900934 h 1585388"/>
                <a:gd name="connsiteX25" fmla="*/ 409433 w 927368"/>
                <a:gd name="connsiteY25" fmla="*/ 819048 h 1585388"/>
                <a:gd name="connsiteX26" fmla="*/ 361666 w 927368"/>
                <a:gd name="connsiteY26" fmla="*/ 730337 h 1585388"/>
                <a:gd name="connsiteX27" fmla="*/ 300251 w 927368"/>
                <a:gd name="connsiteY27" fmla="*/ 682570 h 1585388"/>
                <a:gd name="connsiteX28" fmla="*/ 307075 w 927368"/>
                <a:gd name="connsiteY28" fmla="*/ 587036 h 1585388"/>
                <a:gd name="connsiteX29" fmla="*/ 266131 w 927368"/>
                <a:gd name="connsiteY29" fmla="*/ 436910 h 1585388"/>
                <a:gd name="connsiteX30" fmla="*/ 408047 w 927368"/>
                <a:gd name="connsiteY30" fmla="*/ 336747 h 1585388"/>
                <a:gd name="connsiteX31" fmla="*/ 400529 w 927368"/>
                <a:gd name="connsiteY31" fmla="*/ 281345 h 1585388"/>
                <a:gd name="connsiteX32" fmla="*/ 443176 w 927368"/>
                <a:gd name="connsiteY32" fmla="*/ 193922 h 1585388"/>
                <a:gd name="connsiteX33" fmla="*/ 411789 w 927368"/>
                <a:gd name="connsiteY33" fmla="*/ 251864 h 1585388"/>
                <a:gd name="connsiteX34" fmla="*/ 451379 w 927368"/>
                <a:gd name="connsiteY34" fmla="*/ 146737 h 1585388"/>
                <a:gd name="connsiteX35" fmla="*/ 441064 w 927368"/>
                <a:gd name="connsiteY35" fmla="*/ 96423 h 1585388"/>
                <a:gd name="connsiteX36" fmla="*/ 406698 w 927368"/>
                <a:gd name="connsiteY36" fmla="*/ 59907 h 1585388"/>
                <a:gd name="connsiteX37" fmla="*/ 340484 w 927368"/>
                <a:gd name="connsiteY37" fmla="*/ 0 h 1585388"/>
                <a:gd name="connsiteX38" fmla="*/ 267962 w 927368"/>
                <a:gd name="connsiteY38" fmla="*/ 6305 h 1585388"/>
                <a:gd name="connsiteX39" fmla="*/ 192288 w 927368"/>
                <a:gd name="connsiteY39" fmla="*/ 28378 h 1585388"/>
                <a:gd name="connsiteX40" fmla="*/ 129226 w 927368"/>
                <a:gd name="connsiteY40" fmla="*/ 85134 h 1585388"/>
                <a:gd name="connsiteX41" fmla="*/ 119724 w 927368"/>
                <a:gd name="connsiteY41" fmla="*/ 169555 h 1585388"/>
                <a:gd name="connsiteX42" fmla="*/ 66164 w 927368"/>
                <a:gd name="connsiteY42" fmla="*/ 233329 h 1585388"/>
                <a:gd name="connsiteX43" fmla="*/ 27296 w 927368"/>
                <a:gd name="connsiteY43" fmla="*/ 320904 h 1585388"/>
                <a:gd name="connsiteX0" fmla="*/ 27296 w 819995"/>
                <a:gd name="connsiteY0" fmla="*/ 320904 h 1585388"/>
                <a:gd name="connsiteX1" fmla="*/ 0 w 819995"/>
                <a:gd name="connsiteY1" fmla="*/ 511973 h 1585388"/>
                <a:gd name="connsiteX2" fmla="*/ 13648 w 819995"/>
                <a:gd name="connsiteY2" fmla="*/ 634803 h 1585388"/>
                <a:gd name="connsiteX3" fmla="*/ 61415 w 819995"/>
                <a:gd name="connsiteY3" fmla="*/ 737161 h 1585388"/>
                <a:gd name="connsiteX4" fmla="*/ 136478 w 819995"/>
                <a:gd name="connsiteY4" fmla="*/ 812224 h 1585388"/>
                <a:gd name="connsiteX5" fmla="*/ 163773 w 819995"/>
                <a:gd name="connsiteY5" fmla="*/ 921406 h 1585388"/>
                <a:gd name="connsiteX6" fmla="*/ 218364 w 819995"/>
                <a:gd name="connsiteY6" fmla="*/ 1010116 h 1585388"/>
                <a:gd name="connsiteX7" fmla="*/ 225188 w 819995"/>
                <a:gd name="connsiteY7" fmla="*/ 1201185 h 1585388"/>
                <a:gd name="connsiteX8" fmla="*/ 245660 w 819995"/>
                <a:gd name="connsiteY8" fmla="*/ 1289895 h 1585388"/>
                <a:gd name="connsiteX9" fmla="*/ 396509 w 819995"/>
                <a:gd name="connsiteY9" fmla="*/ 1480499 h 1585388"/>
                <a:gd name="connsiteX10" fmla="*/ 539441 w 819995"/>
                <a:gd name="connsiteY10" fmla="*/ 1523044 h 1585388"/>
                <a:gd name="connsiteX11" fmla="*/ 671060 w 819995"/>
                <a:gd name="connsiteY11" fmla="*/ 1581924 h 1585388"/>
                <a:gd name="connsiteX12" fmla="*/ 819995 w 819995"/>
                <a:gd name="connsiteY12" fmla="*/ 1585388 h 1585388"/>
                <a:gd name="connsiteX13" fmla="*/ 785496 w 819995"/>
                <a:gd name="connsiteY13" fmla="*/ 1430276 h 1585388"/>
                <a:gd name="connsiteX14" fmla="*/ 800905 w 819995"/>
                <a:gd name="connsiteY14" fmla="*/ 1346694 h 1585388"/>
                <a:gd name="connsiteX15" fmla="*/ 781162 w 819995"/>
                <a:gd name="connsiteY15" fmla="*/ 1265133 h 1585388"/>
                <a:gd name="connsiteX16" fmla="*/ 724888 w 819995"/>
                <a:gd name="connsiteY16" fmla="*/ 1214417 h 1585388"/>
                <a:gd name="connsiteX17" fmla="*/ 665639 w 819995"/>
                <a:gd name="connsiteY17" fmla="*/ 1184309 h 1585388"/>
                <a:gd name="connsiteX18" fmla="*/ 539441 w 819995"/>
                <a:gd name="connsiteY18" fmla="*/ 1221706 h 1585388"/>
                <a:gd name="connsiteX19" fmla="*/ 423081 w 819995"/>
                <a:gd name="connsiteY19" fmla="*/ 1167066 h 1585388"/>
                <a:gd name="connsiteX20" fmla="*/ 416257 w 819995"/>
                <a:gd name="connsiteY20" fmla="*/ 1132946 h 1585388"/>
                <a:gd name="connsiteX21" fmla="*/ 368490 w 819995"/>
                <a:gd name="connsiteY21" fmla="*/ 1092003 h 1585388"/>
                <a:gd name="connsiteX22" fmla="*/ 341194 w 819995"/>
                <a:gd name="connsiteY22" fmla="*/ 1030588 h 1585388"/>
                <a:gd name="connsiteX23" fmla="*/ 354842 w 819995"/>
                <a:gd name="connsiteY23" fmla="*/ 969173 h 1585388"/>
                <a:gd name="connsiteX24" fmla="*/ 409433 w 819995"/>
                <a:gd name="connsiteY24" fmla="*/ 900934 h 1585388"/>
                <a:gd name="connsiteX25" fmla="*/ 409433 w 819995"/>
                <a:gd name="connsiteY25" fmla="*/ 819048 h 1585388"/>
                <a:gd name="connsiteX26" fmla="*/ 361666 w 819995"/>
                <a:gd name="connsiteY26" fmla="*/ 730337 h 1585388"/>
                <a:gd name="connsiteX27" fmla="*/ 300251 w 819995"/>
                <a:gd name="connsiteY27" fmla="*/ 682570 h 1585388"/>
                <a:gd name="connsiteX28" fmla="*/ 307075 w 819995"/>
                <a:gd name="connsiteY28" fmla="*/ 587036 h 1585388"/>
                <a:gd name="connsiteX29" fmla="*/ 266131 w 819995"/>
                <a:gd name="connsiteY29" fmla="*/ 436910 h 1585388"/>
                <a:gd name="connsiteX30" fmla="*/ 408047 w 819995"/>
                <a:gd name="connsiteY30" fmla="*/ 336747 h 1585388"/>
                <a:gd name="connsiteX31" fmla="*/ 400529 w 819995"/>
                <a:gd name="connsiteY31" fmla="*/ 281345 h 1585388"/>
                <a:gd name="connsiteX32" fmla="*/ 443176 w 819995"/>
                <a:gd name="connsiteY32" fmla="*/ 193922 h 1585388"/>
                <a:gd name="connsiteX33" fmla="*/ 411789 w 819995"/>
                <a:gd name="connsiteY33" fmla="*/ 251864 h 1585388"/>
                <a:gd name="connsiteX34" fmla="*/ 451379 w 819995"/>
                <a:gd name="connsiteY34" fmla="*/ 146737 h 1585388"/>
                <a:gd name="connsiteX35" fmla="*/ 441064 w 819995"/>
                <a:gd name="connsiteY35" fmla="*/ 96423 h 1585388"/>
                <a:gd name="connsiteX36" fmla="*/ 406698 w 819995"/>
                <a:gd name="connsiteY36" fmla="*/ 59907 h 1585388"/>
                <a:gd name="connsiteX37" fmla="*/ 340484 w 819995"/>
                <a:gd name="connsiteY37" fmla="*/ 0 h 1585388"/>
                <a:gd name="connsiteX38" fmla="*/ 267962 w 819995"/>
                <a:gd name="connsiteY38" fmla="*/ 6305 h 1585388"/>
                <a:gd name="connsiteX39" fmla="*/ 192288 w 819995"/>
                <a:gd name="connsiteY39" fmla="*/ 28378 h 1585388"/>
                <a:gd name="connsiteX40" fmla="*/ 129226 w 819995"/>
                <a:gd name="connsiteY40" fmla="*/ 85134 h 1585388"/>
                <a:gd name="connsiteX41" fmla="*/ 119724 w 819995"/>
                <a:gd name="connsiteY41" fmla="*/ 169555 h 1585388"/>
                <a:gd name="connsiteX42" fmla="*/ 66164 w 819995"/>
                <a:gd name="connsiteY42" fmla="*/ 233329 h 1585388"/>
                <a:gd name="connsiteX43" fmla="*/ 27296 w 819995"/>
                <a:gd name="connsiteY43" fmla="*/ 320904 h 1585388"/>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39441 w 815491"/>
                <a:gd name="connsiteY18" fmla="*/ 1221706 h 1581924"/>
                <a:gd name="connsiteX19" fmla="*/ 423081 w 815491"/>
                <a:gd name="connsiteY19" fmla="*/ 11670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423081 w 815491"/>
                <a:gd name="connsiteY19" fmla="*/ 11670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41194 w 815491"/>
                <a:gd name="connsiteY22" fmla="*/ 1030588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07007 w 815491"/>
                <a:gd name="connsiteY27" fmla="*/ 67989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279643 w 815491"/>
                <a:gd name="connsiteY29" fmla="*/ 47175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501726 w 815491"/>
                <a:gd name="connsiteY32" fmla="*/ 242163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50172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73292 w 815491"/>
                <a:gd name="connsiteY20" fmla="*/ 108423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22363 w 815491"/>
                <a:gd name="connsiteY19" fmla="*/ 1119813 h 1581924"/>
                <a:gd name="connsiteX20" fmla="*/ 473292 w 815491"/>
                <a:gd name="connsiteY20" fmla="*/ 108423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5491" h="1581924">
                  <a:moveTo>
                    <a:pt x="27296" y="320904"/>
                  </a:moveTo>
                  <a:lnTo>
                    <a:pt x="0" y="511973"/>
                  </a:lnTo>
                  <a:lnTo>
                    <a:pt x="13648" y="634803"/>
                  </a:lnTo>
                  <a:lnTo>
                    <a:pt x="61415" y="737161"/>
                  </a:lnTo>
                  <a:lnTo>
                    <a:pt x="136478" y="812224"/>
                  </a:lnTo>
                  <a:lnTo>
                    <a:pt x="163773" y="921406"/>
                  </a:lnTo>
                  <a:lnTo>
                    <a:pt x="218364" y="1010116"/>
                  </a:lnTo>
                  <a:lnTo>
                    <a:pt x="225188" y="1201185"/>
                  </a:lnTo>
                  <a:lnTo>
                    <a:pt x="245660" y="1289895"/>
                  </a:lnTo>
                  <a:lnTo>
                    <a:pt x="396509" y="1480499"/>
                  </a:lnTo>
                  <a:lnTo>
                    <a:pt x="539441" y="1523044"/>
                  </a:lnTo>
                  <a:lnTo>
                    <a:pt x="671060" y="1581924"/>
                  </a:lnTo>
                  <a:lnTo>
                    <a:pt x="815491" y="1545187"/>
                  </a:lnTo>
                  <a:lnTo>
                    <a:pt x="785496" y="1430276"/>
                  </a:lnTo>
                  <a:lnTo>
                    <a:pt x="800905" y="1346694"/>
                  </a:lnTo>
                  <a:lnTo>
                    <a:pt x="781162" y="1265133"/>
                  </a:lnTo>
                  <a:lnTo>
                    <a:pt x="724888" y="1214417"/>
                  </a:lnTo>
                  <a:lnTo>
                    <a:pt x="665639" y="1184309"/>
                  </a:lnTo>
                  <a:lnTo>
                    <a:pt x="570968" y="1165426"/>
                  </a:lnTo>
                  <a:lnTo>
                    <a:pt x="522363" y="1119813"/>
                  </a:lnTo>
                  <a:lnTo>
                    <a:pt x="473292" y="1084236"/>
                  </a:lnTo>
                  <a:lnTo>
                    <a:pt x="442369" y="1068463"/>
                  </a:lnTo>
                  <a:lnTo>
                    <a:pt x="423541" y="1019634"/>
                  </a:lnTo>
                  <a:lnTo>
                    <a:pt x="381865" y="985253"/>
                  </a:lnTo>
                  <a:lnTo>
                    <a:pt x="409433" y="900934"/>
                  </a:lnTo>
                  <a:lnTo>
                    <a:pt x="409433" y="819048"/>
                  </a:lnTo>
                  <a:lnTo>
                    <a:pt x="377430" y="708897"/>
                  </a:lnTo>
                  <a:lnTo>
                    <a:pt x="345290" y="666491"/>
                  </a:lnTo>
                  <a:cubicBezTo>
                    <a:pt x="345313" y="635540"/>
                    <a:pt x="331823" y="609947"/>
                    <a:pt x="331846" y="578996"/>
                  </a:cubicBezTo>
                  <a:lnTo>
                    <a:pt x="304414" y="461030"/>
                  </a:lnTo>
                  <a:lnTo>
                    <a:pt x="408047" y="336747"/>
                  </a:lnTo>
                  <a:lnTo>
                    <a:pt x="400529" y="281345"/>
                  </a:lnTo>
                  <a:lnTo>
                    <a:pt x="431916" y="242163"/>
                  </a:lnTo>
                  <a:lnTo>
                    <a:pt x="438812" y="203624"/>
                  </a:lnTo>
                  <a:lnTo>
                    <a:pt x="451379" y="146737"/>
                  </a:lnTo>
                  <a:cubicBezTo>
                    <a:pt x="450943" y="127285"/>
                    <a:pt x="441500" y="115875"/>
                    <a:pt x="441064" y="96423"/>
                  </a:cubicBezTo>
                  <a:lnTo>
                    <a:pt x="406698" y="59907"/>
                  </a:lnTo>
                  <a:lnTo>
                    <a:pt x="340484" y="0"/>
                  </a:lnTo>
                  <a:lnTo>
                    <a:pt x="267962" y="6305"/>
                  </a:lnTo>
                  <a:lnTo>
                    <a:pt x="192288" y="28378"/>
                  </a:lnTo>
                  <a:lnTo>
                    <a:pt x="129226" y="85134"/>
                  </a:lnTo>
                  <a:lnTo>
                    <a:pt x="119724" y="169555"/>
                  </a:lnTo>
                  <a:lnTo>
                    <a:pt x="66164" y="233329"/>
                  </a:lnTo>
                  <a:lnTo>
                    <a:pt x="27296" y="320904"/>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3" name="Freeform 53">
              <a:extLst>
                <a:ext uri="{FF2B5EF4-FFF2-40B4-BE49-F238E27FC236}">
                  <a16:creationId xmlns:a16="http://schemas.microsoft.com/office/drawing/2014/main" id="{B4BF0C20-0F67-4491-88FA-7AE73E4303AC}"/>
                </a:ext>
              </a:extLst>
            </p:cNvPr>
            <p:cNvSpPr/>
            <p:nvPr/>
          </p:nvSpPr>
          <p:spPr>
            <a:xfrm>
              <a:off x="3121624" y="2979683"/>
              <a:ext cx="958540" cy="1585388"/>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1159595"/>
                <a:gd name="connsiteX1" fmla="*/ 0 w 423081"/>
                <a:gd name="connsiteY1" fmla="*/ 191069 h 1159595"/>
                <a:gd name="connsiteX2" fmla="*/ 13648 w 423081"/>
                <a:gd name="connsiteY2" fmla="*/ 313899 h 1159595"/>
                <a:gd name="connsiteX3" fmla="*/ 61415 w 423081"/>
                <a:gd name="connsiteY3" fmla="*/ 416257 h 1159595"/>
                <a:gd name="connsiteX4" fmla="*/ 136478 w 423081"/>
                <a:gd name="connsiteY4" fmla="*/ 491320 h 1159595"/>
                <a:gd name="connsiteX5" fmla="*/ 163773 w 423081"/>
                <a:gd name="connsiteY5" fmla="*/ 600502 h 1159595"/>
                <a:gd name="connsiteX6" fmla="*/ 218364 w 423081"/>
                <a:gd name="connsiteY6" fmla="*/ 689212 h 1159595"/>
                <a:gd name="connsiteX7" fmla="*/ 225188 w 423081"/>
                <a:gd name="connsiteY7" fmla="*/ 880281 h 1159595"/>
                <a:gd name="connsiteX8" fmla="*/ 245660 w 423081"/>
                <a:gd name="connsiteY8" fmla="*/ 968991 h 1159595"/>
                <a:gd name="connsiteX9" fmla="*/ 396509 w 423081"/>
                <a:gd name="connsiteY9" fmla="*/ 1159595 h 1159595"/>
                <a:gd name="connsiteX10" fmla="*/ 416257 w 423081"/>
                <a:gd name="connsiteY10" fmla="*/ 900753 h 1159595"/>
                <a:gd name="connsiteX11" fmla="*/ 423081 w 423081"/>
                <a:gd name="connsiteY11" fmla="*/ 846162 h 1159595"/>
                <a:gd name="connsiteX12" fmla="*/ 416257 w 423081"/>
                <a:gd name="connsiteY12" fmla="*/ 812042 h 1159595"/>
                <a:gd name="connsiteX13" fmla="*/ 368490 w 423081"/>
                <a:gd name="connsiteY13" fmla="*/ 771099 h 1159595"/>
                <a:gd name="connsiteX14" fmla="*/ 341194 w 423081"/>
                <a:gd name="connsiteY14" fmla="*/ 709684 h 1159595"/>
                <a:gd name="connsiteX15" fmla="*/ 354842 w 423081"/>
                <a:gd name="connsiteY15" fmla="*/ 648269 h 1159595"/>
                <a:gd name="connsiteX16" fmla="*/ 409433 w 423081"/>
                <a:gd name="connsiteY16" fmla="*/ 580030 h 1159595"/>
                <a:gd name="connsiteX17" fmla="*/ 409433 w 423081"/>
                <a:gd name="connsiteY17" fmla="*/ 498144 h 1159595"/>
                <a:gd name="connsiteX18" fmla="*/ 361666 w 423081"/>
                <a:gd name="connsiteY18" fmla="*/ 409433 h 1159595"/>
                <a:gd name="connsiteX19" fmla="*/ 300251 w 423081"/>
                <a:gd name="connsiteY19" fmla="*/ 361666 h 1159595"/>
                <a:gd name="connsiteX20" fmla="*/ 307075 w 423081"/>
                <a:gd name="connsiteY20" fmla="*/ 266132 h 1159595"/>
                <a:gd name="connsiteX21" fmla="*/ 266131 w 423081"/>
                <a:gd name="connsiteY21" fmla="*/ 116006 h 1159595"/>
                <a:gd name="connsiteX22" fmla="*/ 177421 w 423081"/>
                <a:gd name="connsiteY22" fmla="*/ 61415 h 1159595"/>
                <a:gd name="connsiteX23" fmla="*/ 95534 w 423081"/>
                <a:gd name="connsiteY23" fmla="*/ 54591 h 1159595"/>
                <a:gd name="connsiteX24" fmla="*/ 81887 w 423081"/>
                <a:gd name="connsiteY24" fmla="*/ 0 h 1159595"/>
                <a:gd name="connsiteX25" fmla="*/ 27296 w 423081"/>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665639 w 665639"/>
                <a:gd name="connsiteY10" fmla="*/ 1008126 h 1159595"/>
                <a:gd name="connsiteX11" fmla="*/ 423081 w 665639"/>
                <a:gd name="connsiteY11" fmla="*/ 846162 h 1159595"/>
                <a:gd name="connsiteX12" fmla="*/ 416257 w 665639"/>
                <a:gd name="connsiteY12" fmla="*/ 812042 h 1159595"/>
                <a:gd name="connsiteX13" fmla="*/ 368490 w 665639"/>
                <a:gd name="connsiteY13" fmla="*/ 771099 h 1159595"/>
                <a:gd name="connsiteX14" fmla="*/ 341194 w 665639"/>
                <a:gd name="connsiteY14" fmla="*/ 709684 h 1159595"/>
                <a:gd name="connsiteX15" fmla="*/ 354842 w 665639"/>
                <a:gd name="connsiteY15" fmla="*/ 648269 h 1159595"/>
                <a:gd name="connsiteX16" fmla="*/ 409433 w 665639"/>
                <a:gd name="connsiteY16" fmla="*/ 580030 h 1159595"/>
                <a:gd name="connsiteX17" fmla="*/ 409433 w 665639"/>
                <a:gd name="connsiteY17" fmla="*/ 498144 h 1159595"/>
                <a:gd name="connsiteX18" fmla="*/ 361666 w 665639"/>
                <a:gd name="connsiteY18" fmla="*/ 409433 h 1159595"/>
                <a:gd name="connsiteX19" fmla="*/ 300251 w 665639"/>
                <a:gd name="connsiteY19" fmla="*/ 361666 h 1159595"/>
                <a:gd name="connsiteX20" fmla="*/ 307075 w 665639"/>
                <a:gd name="connsiteY20" fmla="*/ 266132 h 1159595"/>
                <a:gd name="connsiteX21" fmla="*/ 266131 w 665639"/>
                <a:gd name="connsiteY21" fmla="*/ 116006 h 1159595"/>
                <a:gd name="connsiteX22" fmla="*/ 177421 w 665639"/>
                <a:gd name="connsiteY22" fmla="*/ 61415 h 1159595"/>
                <a:gd name="connsiteX23" fmla="*/ 95534 w 665639"/>
                <a:gd name="connsiteY23" fmla="*/ 54591 h 1159595"/>
                <a:gd name="connsiteX24" fmla="*/ 81887 w 665639"/>
                <a:gd name="connsiteY24" fmla="*/ 0 h 1159595"/>
                <a:gd name="connsiteX25" fmla="*/ 27296 w 665639"/>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515196 w 665639"/>
                <a:gd name="connsiteY10" fmla="*/ 1094767 h 1159595"/>
                <a:gd name="connsiteX11" fmla="*/ 665639 w 665639"/>
                <a:gd name="connsiteY11" fmla="*/ 1008126 h 1159595"/>
                <a:gd name="connsiteX12" fmla="*/ 423081 w 665639"/>
                <a:gd name="connsiteY12" fmla="*/ 846162 h 1159595"/>
                <a:gd name="connsiteX13" fmla="*/ 416257 w 665639"/>
                <a:gd name="connsiteY13" fmla="*/ 812042 h 1159595"/>
                <a:gd name="connsiteX14" fmla="*/ 368490 w 665639"/>
                <a:gd name="connsiteY14" fmla="*/ 771099 h 1159595"/>
                <a:gd name="connsiteX15" fmla="*/ 341194 w 665639"/>
                <a:gd name="connsiteY15" fmla="*/ 709684 h 1159595"/>
                <a:gd name="connsiteX16" fmla="*/ 354842 w 665639"/>
                <a:gd name="connsiteY16" fmla="*/ 648269 h 1159595"/>
                <a:gd name="connsiteX17" fmla="*/ 409433 w 665639"/>
                <a:gd name="connsiteY17" fmla="*/ 580030 h 1159595"/>
                <a:gd name="connsiteX18" fmla="*/ 409433 w 665639"/>
                <a:gd name="connsiteY18" fmla="*/ 498144 h 1159595"/>
                <a:gd name="connsiteX19" fmla="*/ 361666 w 665639"/>
                <a:gd name="connsiteY19" fmla="*/ 409433 h 1159595"/>
                <a:gd name="connsiteX20" fmla="*/ 300251 w 665639"/>
                <a:gd name="connsiteY20" fmla="*/ 361666 h 1159595"/>
                <a:gd name="connsiteX21" fmla="*/ 307075 w 665639"/>
                <a:gd name="connsiteY21" fmla="*/ 266132 h 1159595"/>
                <a:gd name="connsiteX22" fmla="*/ 266131 w 665639"/>
                <a:gd name="connsiteY22" fmla="*/ 116006 h 1159595"/>
                <a:gd name="connsiteX23" fmla="*/ 177421 w 665639"/>
                <a:gd name="connsiteY23" fmla="*/ 61415 h 1159595"/>
                <a:gd name="connsiteX24" fmla="*/ 95534 w 665639"/>
                <a:gd name="connsiteY24" fmla="*/ 54591 h 1159595"/>
                <a:gd name="connsiteX25" fmla="*/ 81887 w 665639"/>
                <a:gd name="connsiteY25" fmla="*/ 0 h 1159595"/>
                <a:gd name="connsiteX26" fmla="*/ 27296 w 665639"/>
                <a:gd name="connsiteY26" fmla="*/ 0 h 1159595"/>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423081 w 665639"/>
                <a:gd name="connsiteY12" fmla="*/ 846162 h 1202140"/>
                <a:gd name="connsiteX13" fmla="*/ 416257 w 665639"/>
                <a:gd name="connsiteY13" fmla="*/ 812042 h 1202140"/>
                <a:gd name="connsiteX14" fmla="*/ 368490 w 665639"/>
                <a:gd name="connsiteY14" fmla="*/ 771099 h 1202140"/>
                <a:gd name="connsiteX15" fmla="*/ 341194 w 665639"/>
                <a:gd name="connsiteY15" fmla="*/ 709684 h 1202140"/>
                <a:gd name="connsiteX16" fmla="*/ 354842 w 665639"/>
                <a:gd name="connsiteY16" fmla="*/ 648269 h 1202140"/>
                <a:gd name="connsiteX17" fmla="*/ 409433 w 665639"/>
                <a:gd name="connsiteY17" fmla="*/ 580030 h 1202140"/>
                <a:gd name="connsiteX18" fmla="*/ 409433 w 665639"/>
                <a:gd name="connsiteY18" fmla="*/ 498144 h 1202140"/>
                <a:gd name="connsiteX19" fmla="*/ 361666 w 665639"/>
                <a:gd name="connsiteY19" fmla="*/ 409433 h 1202140"/>
                <a:gd name="connsiteX20" fmla="*/ 300251 w 665639"/>
                <a:gd name="connsiteY20" fmla="*/ 361666 h 1202140"/>
                <a:gd name="connsiteX21" fmla="*/ 307075 w 665639"/>
                <a:gd name="connsiteY21" fmla="*/ 266132 h 1202140"/>
                <a:gd name="connsiteX22" fmla="*/ 266131 w 665639"/>
                <a:gd name="connsiteY22" fmla="*/ 116006 h 1202140"/>
                <a:gd name="connsiteX23" fmla="*/ 177421 w 665639"/>
                <a:gd name="connsiteY23" fmla="*/ 61415 h 1202140"/>
                <a:gd name="connsiteX24" fmla="*/ 95534 w 665639"/>
                <a:gd name="connsiteY24" fmla="*/ 54591 h 1202140"/>
                <a:gd name="connsiteX25" fmla="*/ 81887 w 665639"/>
                <a:gd name="connsiteY25" fmla="*/ 0 h 1202140"/>
                <a:gd name="connsiteX26" fmla="*/ 27296 w 665639"/>
                <a:gd name="connsiteY26"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84469 w 665639"/>
                <a:gd name="connsiteY12" fmla="*/ 1108620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39441 w 665639"/>
                <a:gd name="connsiteY12" fmla="*/ 900802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594860 w 665639"/>
                <a:gd name="connsiteY11" fmla="*/ 1122475 h 1202140"/>
                <a:gd name="connsiteX12" fmla="*/ 665639 w 665639"/>
                <a:gd name="connsiteY12" fmla="*/ 1008126 h 1202140"/>
                <a:gd name="connsiteX13" fmla="*/ 539441 w 665639"/>
                <a:gd name="connsiteY13" fmla="*/ 900802 h 1202140"/>
                <a:gd name="connsiteX14" fmla="*/ 423081 w 665639"/>
                <a:gd name="connsiteY14" fmla="*/ 846162 h 1202140"/>
                <a:gd name="connsiteX15" fmla="*/ 416257 w 665639"/>
                <a:gd name="connsiteY15" fmla="*/ 812042 h 1202140"/>
                <a:gd name="connsiteX16" fmla="*/ 368490 w 665639"/>
                <a:gd name="connsiteY16" fmla="*/ 771099 h 1202140"/>
                <a:gd name="connsiteX17" fmla="*/ 341194 w 665639"/>
                <a:gd name="connsiteY17" fmla="*/ 709684 h 1202140"/>
                <a:gd name="connsiteX18" fmla="*/ 354842 w 665639"/>
                <a:gd name="connsiteY18" fmla="*/ 648269 h 1202140"/>
                <a:gd name="connsiteX19" fmla="*/ 409433 w 665639"/>
                <a:gd name="connsiteY19" fmla="*/ 580030 h 1202140"/>
                <a:gd name="connsiteX20" fmla="*/ 409433 w 665639"/>
                <a:gd name="connsiteY20" fmla="*/ 498144 h 1202140"/>
                <a:gd name="connsiteX21" fmla="*/ 361666 w 665639"/>
                <a:gd name="connsiteY21" fmla="*/ 409433 h 1202140"/>
                <a:gd name="connsiteX22" fmla="*/ 300251 w 665639"/>
                <a:gd name="connsiteY22" fmla="*/ 361666 h 1202140"/>
                <a:gd name="connsiteX23" fmla="*/ 307075 w 665639"/>
                <a:gd name="connsiteY23" fmla="*/ 266132 h 1202140"/>
                <a:gd name="connsiteX24" fmla="*/ 266131 w 665639"/>
                <a:gd name="connsiteY24" fmla="*/ 116006 h 1202140"/>
                <a:gd name="connsiteX25" fmla="*/ 177421 w 665639"/>
                <a:gd name="connsiteY25" fmla="*/ 61415 h 1202140"/>
                <a:gd name="connsiteX26" fmla="*/ 95534 w 665639"/>
                <a:gd name="connsiteY26" fmla="*/ 54591 h 1202140"/>
                <a:gd name="connsiteX27" fmla="*/ 81887 w 665639"/>
                <a:gd name="connsiteY27" fmla="*/ 0 h 1202140"/>
                <a:gd name="connsiteX28" fmla="*/ 27296 w 665639"/>
                <a:gd name="connsiteY28" fmla="*/ 0 h 120214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5639 w 671060"/>
                <a:gd name="connsiteY12" fmla="*/ 1008126 h 1261020"/>
                <a:gd name="connsiteX13" fmla="*/ 539441 w 671060"/>
                <a:gd name="connsiteY13" fmla="*/ 900802 h 1261020"/>
                <a:gd name="connsiteX14" fmla="*/ 423081 w 671060"/>
                <a:gd name="connsiteY14" fmla="*/ 846162 h 1261020"/>
                <a:gd name="connsiteX15" fmla="*/ 416257 w 671060"/>
                <a:gd name="connsiteY15" fmla="*/ 812042 h 1261020"/>
                <a:gd name="connsiteX16" fmla="*/ 368490 w 671060"/>
                <a:gd name="connsiteY16" fmla="*/ 771099 h 1261020"/>
                <a:gd name="connsiteX17" fmla="*/ 341194 w 671060"/>
                <a:gd name="connsiteY17" fmla="*/ 709684 h 1261020"/>
                <a:gd name="connsiteX18" fmla="*/ 354842 w 671060"/>
                <a:gd name="connsiteY18" fmla="*/ 648269 h 1261020"/>
                <a:gd name="connsiteX19" fmla="*/ 409433 w 671060"/>
                <a:gd name="connsiteY19" fmla="*/ 580030 h 1261020"/>
                <a:gd name="connsiteX20" fmla="*/ 409433 w 671060"/>
                <a:gd name="connsiteY20" fmla="*/ 498144 h 1261020"/>
                <a:gd name="connsiteX21" fmla="*/ 361666 w 671060"/>
                <a:gd name="connsiteY21" fmla="*/ 409433 h 1261020"/>
                <a:gd name="connsiteX22" fmla="*/ 300251 w 671060"/>
                <a:gd name="connsiteY22" fmla="*/ 361666 h 1261020"/>
                <a:gd name="connsiteX23" fmla="*/ 307075 w 671060"/>
                <a:gd name="connsiteY23" fmla="*/ 266132 h 1261020"/>
                <a:gd name="connsiteX24" fmla="*/ 266131 w 671060"/>
                <a:gd name="connsiteY24" fmla="*/ 116006 h 1261020"/>
                <a:gd name="connsiteX25" fmla="*/ 177421 w 671060"/>
                <a:gd name="connsiteY25" fmla="*/ 61415 h 1261020"/>
                <a:gd name="connsiteX26" fmla="*/ 95534 w 671060"/>
                <a:gd name="connsiteY26" fmla="*/ 54591 h 1261020"/>
                <a:gd name="connsiteX27" fmla="*/ 81887 w 671060"/>
                <a:gd name="connsiteY27" fmla="*/ 0 h 1261020"/>
                <a:gd name="connsiteX28" fmla="*/ 27296 w 671060"/>
                <a:gd name="connsiteY28" fmla="*/ 0 h 126102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0668 w 671060"/>
                <a:gd name="connsiteY12" fmla="*/ 1112084 h 1261020"/>
                <a:gd name="connsiteX13" fmla="*/ 665639 w 671060"/>
                <a:gd name="connsiteY13" fmla="*/ 1008126 h 1261020"/>
                <a:gd name="connsiteX14" fmla="*/ 539441 w 671060"/>
                <a:gd name="connsiteY14" fmla="*/ 900802 h 1261020"/>
                <a:gd name="connsiteX15" fmla="*/ 423081 w 671060"/>
                <a:gd name="connsiteY15" fmla="*/ 846162 h 1261020"/>
                <a:gd name="connsiteX16" fmla="*/ 416257 w 671060"/>
                <a:gd name="connsiteY16" fmla="*/ 812042 h 1261020"/>
                <a:gd name="connsiteX17" fmla="*/ 368490 w 671060"/>
                <a:gd name="connsiteY17" fmla="*/ 771099 h 1261020"/>
                <a:gd name="connsiteX18" fmla="*/ 341194 w 671060"/>
                <a:gd name="connsiteY18" fmla="*/ 709684 h 1261020"/>
                <a:gd name="connsiteX19" fmla="*/ 354842 w 671060"/>
                <a:gd name="connsiteY19" fmla="*/ 648269 h 1261020"/>
                <a:gd name="connsiteX20" fmla="*/ 409433 w 671060"/>
                <a:gd name="connsiteY20" fmla="*/ 580030 h 1261020"/>
                <a:gd name="connsiteX21" fmla="*/ 409433 w 671060"/>
                <a:gd name="connsiteY21" fmla="*/ 498144 h 1261020"/>
                <a:gd name="connsiteX22" fmla="*/ 361666 w 671060"/>
                <a:gd name="connsiteY22" fmla="*/ 409433 h 1261020"/>
                <a:gd name="connsiteX23" fmla="*/ 300251 w 671060"/>
                <a:gd name="connsiteY23" fmla="*/ 361666 h 1261020"/>
                <a:gd name="connsiteX24" fmla="*/ 307075 w 671060"/>
                <a:gd name="connsiteY24" fmla="*/ 266132 h 1261020"/>
                <a:gd name="connsiteX25" fmla="*/ 266131 w 671060"/>
                <a:gd name="connsiteY25" fmla="*/ 116006 h 1261020"/>
                <a:gd name="connsiteX26" fmla="*/ 177421 w 671060"/>
                <a:gd name="connsiteY26" fmla="*/ 61415 h 1261020"/>
                <a:gd name="connsiteX27" fmla="*/ 95534 w 671060"/>
                <a:gd name="connsiteY27" fmla="*/ 54591 h 1261020"/>
                <a:gd name="connsiteX28" fmla="*/ 81887 w 671060"/>
                <a:gd name="connsiteY28" fmla="*/ 0 h 1261020"/>
                <a:gd name="connsiteX29" fmla="*/ 27296 w 671060"/>
                <a:gd name="connsiteY29" fmla="*/ 0 h 1261020"/>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665639 w 819995"/>
                <a:gd name="connsiteY13" fmla="*/ 1008126 h 1264484"/>
                <a:gd name="connsiteX14" fmla="*/ 539441 w 819995"/>
                <a:gd name="connsiteY14" fmla="*/ 900802 h 1264484"/>
                <a:gd name="connsiteX15" fmla="*/ 423081 w 819995"/>
                <a:gd name="connsiteY15" fmla="*/ 846162 h 1264484"/>
                <a:gd name="connsiteX16" fmla="*/ 416257 w 819995"/>
                <a:gd name="connsiteY16" fmla="*/ 812042 h 1264484"/>
                <a:gd name="connsiteX17" fmla="*/ 368490 w 819995"/>
                <a:gd name="connsiteY17" fmla="*/ 771099 h 1264484"/>
                <a:gd name="connsiteX18" fmla="*/ 341194 w 819995"/>
                <a:gd name="connsiteY18" fmla="*/ 709684 h 1264484"/>
                <a:gd name="connsiteX19" fmla="*/ 354842 w 819995"/>
                <a:gd name="connsiteY19" fmla="*/ 648269 h 1264484"/>
                <a:gd name="connsiteX20" fmla="*/ 409433 w 819995"/>
                <a:gd name="connsiteY20" fmla="*/ 580030 h 1264484"/>
                <a:gd name="connsiteX21" fmla="*/ 409433 w 819995"/>
                <a:gd name="connsiteY21" fmla="*/ 498144 h 1264484"/>
                <a:gd name="connsiteX22" fmla="*/ 361666 w 819995"/>
                <a:gd name="connsiteY22" fmla="*/ 409433 h 1264484"/>
                <a:gd name="connsiteX23" fmla="*/ 300251 w 819995"/>
                <a:gd name="connsiteY23" fmla="*/ 361666 h 1264484"/>
                <a:gd name="connsiteX24" fmla="*/ 307075 w 819995"/>
                <a:gd name="connsiteY24" fmla="*/ 266132 h 1264484"/>
                <a:gd name="connsiteX25" fmla="*/ 266131 w 819995"/>
                <a:gd name="connsiteY25" fmla="*/ 116006 h 1264484"/>
                <a:gd name="connsiteX26" fmla="*/ 177421 w 819995"/>
                <a:gd name="connsiteY26" fmla="*/ 61415 h 1264484"/>
                <a:gd name="connsiteX27" fmla="*/ 95534 w 819995"/>
                <a:gd name="connsiteY27" fmla="*/ 54591 h 1264484"/>
                <a:gd name="connsiteX28" fmla="*/ 81887 w 819995"/>
                <a:gd name="connsiteY28" fmla="*/ 0 h 1264484"/>
                <a:gd name="connsiteX29" fmla="*/ 27296 w 819995"/>
                <a:gd name="connsiteY29" fmla="*/ 0 h 1264484"/>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726477 w 819995"/>
                <a:gd name="connsiteY13" fmla="*/ 1119011 h 1264484"/>
                <a:gd name="connsiteX14" fmla="*/ 665639 w 819995"/>
                <a:gd name="connsiteY14" fmla="*/ 1008126 h 1264484"/>
                <a:gd name="connsiteX15" fmla="*/ 539441 w 819995"/>
                <a:gd name="connsiteY15" fmla="*/ 900802 h 1264484"/>
                <a:gd name="connsiteX16" fmla="*/ 423081 w 819995"/>
                <a:gd name="connsiteY16" fmla="*/ 846162 h 1264484"/>
                <a:gd name="connsiteX17" fmla="*/ 416257 w 819995"/>
                <a:gd name="connsiteY17" fmla="*/ 812042 h 1264484"/>
                <a:gd name="connsiteX18" fmla="*/ 368490 w 819995"/>
                <a:gd name="connsiteY18" fmla="*/ 771099 h 1264484"/>
                <a:gd name="connsiteX19" fmla="*/ 341194 w 819995"/>
                <a:gd name="connsiteY19" fmla="*/ 709684 h 1264484"/>
                <a:gd name="connsiteX20" fmla="*/ 354842 w 819995"/>
                <a:gd name="connsiteY20" fmla="*/ 648269 h 1264484"/>
                <a:gd name="connsiteX21" fmla="*/ 409433 w 819995"/>
                <a:gd name="connsiteY21" fmla="*/ 580030 h 1264484"/>
                <a:gd name="connsiteX22" fmla="*/ 409433 w 819995"/>
                <a:gd name="connsiteY22" fmla="*/ 498144 h 1264484"/>
                <a:gd name="connsiteX23" fmla="*/ 361666 w 819995"/>
                <a:gd name="connsiteY23" fmla="*/ 409433 h 1264484"/>
                <a:gd name="connsiteX24" fmla="*/ 300251 w 819995"/>
                <a:gd name="connsiteY24" fmla="*/ 361666 h 1264484"/>
                <a:gd name="connsiteX25" fmla="*/ 307075 w 819995"/>
                <a:gd name="connsiteY25" fmla="*/ 266132 h 1264484"/>
                <a:gd name="connsiteX26" fmla="*/ 266131 w 819995"/>
                <a:gd name="connsiteY26" fmla="*/ 116006 h 1264484"/>
                <a:gd name="connsiteX27" fmla="*/ 177421 w 819995"/>
                <a:gd name="connsiteY27" fmla="*/ 61415 h 1264484"/>
                <a:gd name="connsiteX28" fmla="*/ 95534 w 819995"/>
                <a:gd name="connsiteY28" fmla="*/ 54591 h 1264484"/>
                <a:gd name="connsiteX29" fmla="*/ 81887 w 819995"/>
                <a:gd name="connsiteY29" fmla="*/ 0 h 1264484"/>
                <a:gd name="connsiteX30" fmla="*/ 27296 w 819995"/>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44241 w 844241"/>
                <a:gd name="connsiteY13" fmla="*/ 1046274 h 1264484"/>
                <a:gd name="connsiteX14" fmla="*/ 665639 w 844241"/>
                <a:gd name="connsiteY14" fmla="*/ 1008126 h 1264484"/>
                <a:gd name="connsiteX15" fmla="*/ 539441 w 844241"/>
                <a:gd name="connsiteY15" fmla="*/ 900802 h 1264484"/>
                <a:gd name="connsiteX16" fmla="*/ 423081 w 844241"/>
                <a:gd name="connsiteY16" fmla="*/ 846162 h 1264484"/>
                <a:gd name="connsiteX17" fmla="*/ 416257 w 844241"/>
                <a:gd name="connsiteY17" fmla="*/ 812042 h 1264484"/>
                <a:gd name="connsiteX18" fmla="*/ 368490 w 844241"/>
                <a:gd name="connsiteY18" fmla="*/ 771099 h 1264484"/>
                <a:gd name="connsiteX19" fmla="*/ 341194 w 844241"/>
                <a:gd name="connsiteY19" fmla="*/ 709684 h 1264484"/>
                <a:gd name="connsiteX20" fmla="*/ 354842 w 844241"/>
                <a:gd name="connsiteY20" fmla="*/ 648269 h 1264484"/>
                <a:gd name="connsiteX21" fmla="*/ 409433 w 844241"/>
                <a:gd name="connsiteY21" fmla="*/ 580030 h 1264484"/>
                <a:gd name="connsiteX22" fmla="*/ 409433 w 844241"/>
                <a:gd name="connsiteY22" fmla="*/ 498144 h 1264484"/>
                <a:gd name="connsiteX23" fmla="*/ 361666 w 844241"/>
                <a:gd name="connsiteY23" fmla="*/ 409433 h 1264484"/>
                <a:gd name="connsiteX24" fmla="*/ 300251 w 844241"/>
                <a:gd name="connsiteY24" fmla="*/ 361666 h 1264484"/>
                <a:gd name="connsiteX25" fmla="*/ 307075 w 844241"/>
                <a:gd name="connsiteY25" fmla="*/ 266132 h 1264484"/>
                <a:gd name="connsiteX26" fmla="*/ 266131 w 844241"/>
                <a:gd name="connsiteY26" fmla="*/ 116006 h 1264484"/>
                <a:gd name="connsiteX27" fmla="*/ 177421 w 844241"/>
                <a:gd name="connsiteY27" fmla="*/ 61415 h 1264484"/>
                <a:gd name="connsiteX28" fmla="*/ 95534 w 844241"/>
                <a:gd name="connsiteY28" fmla="*/ 54591 h 1264484"/>
                <a:gd name="connsiteX29" fmla="*/ 81887 w 844241"/>
                <a:gd name="connsiteY29" fmla="*/ 0 h 1264484"/>
                <a:gd name="connsiteX30" fmla="*/ 27296 w 844241"/>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23459 w 844241"/>
                <a:gd name="connsiteY13" fmla="*/ 1177893 h 1264484"/>
                <a:gd name="connsiteX14" fmla="*/ 844241 w 844241"/>
                <a:gd name="connsiteY14" fmla="*/ 1046274 h 1264484"/>
                <a:gd name="connsiteX15" fmla="*/ 665639 w 844241"/>
                <a:gd name="connsiteY15" fmla="*/ 1008126 h 1264484"/>
                <a:gd name="connsiteX16" fmla="*/ 539441 w 844241"/>
                <a:gd name="connsiteY16" fmla="*/ 900802 h 1264484"/>
                <a:gd name="connsiteX17" fmla="*/ 423081 w 844241"/>
                <a:gd name="connsiteY17" fmla="*/ 846162 h 1264484"/>
                <a:gd name="connsiteX18" fmla="*/ 416257 w 844241"/>
                <a:gd name="connsiteY18" fmla="*/ 812042 h 1264484"/>
                <a:gd name="connsiteX19" fmla="*/ 368490 w 844241"/>
                <a:gd name="connsiteY19" fmla="*/ 771099 h 1264484"/>
                <a:gd name="connsiteX20" fmla="*/ 341194 w 844241"/>
                <a:gd name="connsiteY20" fmla="*/ 709684 h 1264484"/>
                <a:gd name="connsiteX21" fmla="*/ 354842 w 844241"/>
                <a:gd name="connsiteY21" fmla="*/ 648269 h 1264484"/>
                <a:gd name="connsiteX22" fmla="*/ 409433 w 844241"/>
                <a:gd name="connsiteY22" fmla="*/ 580030 h 1264484"/>
                <a:gd name="connsiteX23" fmla="*/ 409433 w 844241"/>
                <a:gd name="connsiteY23" fmla="*/ 498144 h 1264484"/>
                <a:gd name="connsiteX24" fmla="*/ 361666 w 844241"/>
                <a:gd name="connsiteY24" fmla="*/ 409433 h 1264484"/>
                <a:gd name="connsiteX25" fmla="*/ 300251 w 844241"/>
                <a:gd name="connsiteY25" fmla="*/ 361666 h 1264484"/>
                <a:gd name="connsiteX26" fmla="*/ 307075 w 844241"/>
                <a:gd name="connsiteY26" fmla="*/ 266132 h 1264484"/>
                <a:gd name="connsiteX27" fmla="*/ 266131 w 844241"/>
                <a:gd name="connsiteY27" fmla="*/ 116006 h 1264484"/>
                <a:gd name="connsiteX28" fmla="*/ 177421 w 844241"/>
                <a:gd name="connsiteY28" fmla="*/ 61415 h 1264484"/>
                <a:gd name="connsiteX29" fmla="*/ 95534 w 844241"/>
                <a:gd name="connsiteY29" fmla="*/ 54591 h 1264484"/>
                <a:gd name="connsiteX30" fmla="*/ 81887 w 844241"/>
                <a:gd name="connsiteY30" fmla="*/ 0 h 1264484"/>
                <a:gd name="connsiteX31" fmla="*/ 27296 w 844241"/>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44241 w 927368"/>
                <a:gd name="connsiteY14" fmla="*/ 1046274 h 1264484"/>
                <a:gd name="connsiteX15" fmla="*/ 665639 w 927368"/>
                <a:gd name="connsiteY15" fmla="*/ 1008126 h 1264484"/>
                <a:gd name="connsiteX16" fmla="*/ 539441 w 927368"/>
                <a:gd name="connsiteY16" fmla="*/ 900802 h 1264484"/>
                <a:gd name="connsiteX17" fmla="*/ 423081 w 927368"/>
                <a:gd name="connsiteY17" fmla="*/ 846162 h 1264484"/>
                <a:gd name="connsiteX18" fmla="*/ 416257 w 927368"/>
                <a:gd name="connsiteY18" fmla="*/ 812042 h 1264484"/>
                <a:gd name="connsiteX19" fmla="*/ 368490 w 927368"/>
                <a:gd name="connsiteY19" fmla="*/ 771099 h 1264484"/>
                <a:gd name="connsiteX20" fmla="*/ 341194 w 927368"/>
                <a:gd name="connsiteY20" fmla="*/ 709684 h 1264484"/>
                <a:gd name="connsiteX21" fmla="*/ 354842 w 927368"/>
                <a:gd name="connsiteY21" fmla="*/ 648269 h 1264484"/>
                <a:gd name="connsiteX22" fmla="*/ 409433 w 927368"/>
                <a:gd name="connsiteY22" fmla="*/ 580030 h 1264484"/>
                <a:gd name="connsiteX23" fmla="*/ 409433 w 927368"/>
                <a:gd name="connsiteY23" fmla="*/ 498144 h 1264484"/>
                <a:gd name="connsiteX24" fmla="*/ 361666 w 927368"/>
                <a:gd name="connsiteY24" fmla="*/ 409433 h 1264484"/>
                <a:gd name="connsiteX25" fmla="*/ 300251 w 927368"/>
                <a:gd name="connsiteY25" fmla="*/ 361666 h 1264484"/>
                <a:gd name="connsiteX26" fmla="*/ 307075 w 927368"/>
                <a:gd name="connsiteY26" fmla="*/ 266132 h 1264484"/>
                <a:gd name="connsiteX27" fmla="*/ 266131 w 927368"/>
                <a:gd name="connsiteY27" fmla="*/ 116006 h 1264484"/>
                <a:gd name="connsiteX28" fmla="*/ 177421 w 927368"/>
                <a:gd name="connsiteY28" fmla="*/ 61415 h 1264484"/>
                <a:gd name="connsiteX29" fmla="*/ 95534 w 927368"/>
                <a:gd name="connsiteY29" fmla="*/ 54591 h 1264484"/>
                <a:gd name="connsiteX30" fmla="*/ 81887 w 927368"/>
                <a:gd name="connsiteY30" fmla="*/ 0 h 1264484"/>
                <a:gd name="connsiteX31" fmla="*/ 27296 w 927368"/>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78876 w 927368"/>
                <a:gd name="connsiteY14" fmla="*/ 1150184 h 1264484"/>
                <a:gd name="connsiteX15" fmla="*/ 844241 w 927368"/>
                <a:gd name="connsiteY15" fmla="*/ 1046274 h 1264484"/>
                <a:gd name="connsiteX16" fmla="*/ 665639 w 927368"/>
                <a:gd name="connsiteY16" fmla="*/ 1008126 h 1264484"/>
                <a:gd name="connsiteX17" fmla="*/ 539441 w 927368"/>
                <a:gd name="connsiteY17" fmla="*/ 900802 h 1264484"/>
                <a:gd name="connsiteX18" fmla="*/ 423081 w 927368"/>
                <a:gd name="connsiteY18" fmla="*/ 846162 h 1264484"/>
                <a:gd name="connsiteX19" fmla="*/ 416257 w 927368"/>
                <a:gd name="connsiteY19" fmla="*/ 812042 h 1264484"/>
                <a:gd name="connsiteX20" fmla="*/ 368490 w 927368"/>
                <a:gd name="connsiteY20" fmla="*/ 771099 h 1264484"/>
                <a:gd name="connsiteX21" fmla="*/ 341194 w 927368"/>
                <a:gd name="connsiteY21" fmla="*/ 709684 h 1264484"/>
                <a:gd name="connsiteX22" fmla="*/ 354842 w 927368"/>
                <a:gd name="connsiteY22" fmla="*/ 648269 h 1264484"/>
                <a:gd name="connsiteX23" fmla="*/ 409433 w 927368"/>
                <a:gd name="connsiteY23" fmla="*/ 580030 h 1264484"/>
                <a:gd name="connsiteX24" fmla="*/ 409433 w 927368"/>
                <a:gd name="connsiteY24" fmla="*/ 498144 h 1264484"/>
                <a:gd name="connsiteX25" fmla="*/ 361666 w 927368"/>
                <a:gd name="connsiteY25" fmla="*/ 409433 h 1264484"/>
                <a:gd name="connsiteX26" fmla="*/ 300251 w 927368"/>
                <a:gd name="connsiteY26" fmla="*/ 361666 h 1264484"/>
                <a:gd name="connsiteX27" fmla="*/ 307075 w 927368"/>
                <a:gd name="connsiteY27" fmla="*/ 266132 h 1264484"/>
                <a:gd name="connsiteX28" fmla="*/ 266131 w 927368"/>
                <a:gd name="connsiteY28" fmla="*/ 116006 h 1264484"/>
                <a:gd name="connsiteX29" fmla="*/ 177421 w 927368"/>
                <a:gd name="connsiteY29" fmla="*/ 61415 h 1264484"/>
                <a:gd name="connsiteX30" fmla="*/ 95534 w 927368"/>
                <a:gd name="connsiteY30" fmla="*/ 54591 h 1264484"/>
                <a:gd name="connsiteX31" fmla="*/ 81887 w 927368"/>
                <a:gd name="connsiteY31" fmla="*/ 0 h 1264484"/>
                <a:gd name="connsiteX32" fmla="*/ 27296 w 927368"/>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44241 w 958540"/>
                <a:gd name="connsiteY15" fmla="*/ 1046274 h 1264484"/>
                <a:gd name="connsiteX16" fmla="*/ 665639 w 958540"/>
                <a:gd name="connsiteY16" fmla="*/ 1008126 h 1264484"/>
                <a:gd name="connsiteX17" fmla="*/ 539441 w 958540"/>
                <a:gd name="connsiteY17" fmla="*/ 900802 h 1264484"/>
                <a:gd name="connsiteX18" fmla="*/ 423081 w 958540"/>
                <a:gd name="connsiteY18" fmla="*/ 846162 h 1264484"/>
                <a:gd name="connsiteX19" fmla="*/ 416257 w 958540"/>
                <a:gd name="connsiteY19" fmla="*/ 812042 h 1264484"/>
                <a:gd name="connsiteX20" fmla="*/ 368490 w 958540"/>
                <a:gd name="connsiteY20" fmla="*/ 771099 h 1264484"/>
                <a:gd name="connsiteX21" fmla="*/ 341194 w 958540"/>
                <a:gd name="connsiteY21" fmla="*/ 709684 h 1264484"/>
                <a:gd name="connsiteX22" fmla="*/ 354842 w 958540"/>
                <a:gd name="connsiteY22" fmla="*/ 648269 h 1264484"/>
                <a:gd name="connsiteX23" fmla="*/ 409433 w 958540"/>
                <a:gd name="connsiteY23" fmla="*/ 580030 h 1264484"/>
                <a:gd name="connsiteX24" fmla="*/ 409433 w 958540"/>
                <a:gd name="connsiteY24" fmla="*/ 498144 h 1264484"/>
                <a:gd name="connsiteX25" fmla="*/ 361666 w 958540"/>
                <a:gd name="connsiteY25" fmla="*/ 409433 h 1264484"/>
                <a:gd name="connsiteX26" fmla="*/ 300251 w 958540"/>
                <a:gd name="connsiteY26" fmla="*/ 361666 h 1264484"/>
                <a:gd name="connsiteX27" fmla="*/ 307075 w 958540"/>
                <a:gd name="connsiteY27" fmla="*/ 266132 h 1264484"/>
                <a:gd name="connsiteX28" fmla="*/ 266131 w 958540"/>
                <a:gd name="connsiteY28" fmla="*/ 116006 h 1264484"/>
                <a:gd name="connsiteX29" fmla="*/ 177421 w 958540"/>
                <a:gd name="connsiteY29" fmla="*/ 61415 h 1264484"/>
                <a:gd name="connsiteX30" fmla="*/ 95534 w 958540"/>
                <a:gd name="connsiteY30" fmla="*/ 54591 h 1264484"/>
                <a:gd name="connsiteX31" fmla="*/ 81887 w 958540"/>
                <a:gd name="connsiteY31" fmla="*/ 0 h 1264484"/>
                <a:gd name="connsiteX32" fmla="*/ 27296 w 958540"/>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85803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211206 w 958540"/>
                <a:gd name="connsiteY30" fmla="*/ 79538 h 1264484"/>
                <a:gd name="connsiteX31" fmla="*/ 177421 w 958540"/>
                <a:gd name="connsiteY31" fmla="*/ 61415 h 1264484"/>
                <a:gd name="connsiteX32" fmla="*/ 95534 w 958540"/>
                <a:gd name="connsiteY32" fmla="*/ 54591 h 1264484"/>
                <a:gd name="connsiteX33" fmla="*/ 81887 w 958540"/>
                <a:gd name="connsiteY33" fmla="*/ 0 h 1264484"/>
                <a:gd name="connsiteX34" fmla="*/ 27296 w 958540"/>
                <a:gd name="connsiteY34" fmla="*/ 0 h 1264484"/>
                <a:gd name="connsiteX0" fmla="*/ 27296 w 958540"/>
                <a:gd name="connsiteY0" fmla="*/ 5596 h 1270080"/>
                <a:gd name="connsiteX1" fmla="*/ 0 w 958540"/>
                <a:gd name="connsiteY1" fmla="*/ 196665 h 1270080"/>
                <a:gd name="connsiteX2" fmla="*/ 13648 w 958540"/>
                <a:gd name="connsiteY2" fmla="*/ 319495 h 1270080"/>
                <a:gd name="connsiteX3" fmla="*/ 61415 w 958540"/>
                <a:gd name="connsiteY3" fmla="*/ 421853 h 1270080"/>
                <a:gd name="connsiteX4" fmla="*/ 136478 w 958540"/>
                <a:gd name="connsiteY4" fmla="*/ 496916 h 1270080"/>
                <a:gd name="connsiteX5" fmla="*/ 163773 w 958540"/>
                <a:gd name="connsiteY5" fmla="*/ 606098 h 1270080"/>
                <a:gd name="connsiteX6" fmla="*/ 218364 w 958540"/>
                <a:gd name="connsiteY6" fmla="*/ 694808 h 1270080"/>
                <a:gd name="connsiteX7" fmla="*/ 225188 w 958540"/>
                <a:gd name="connsiteY7" fmla="*/ 885877 h 1270080"/>
                <a:gd name="connsiteX8" fmla="*/ 245660 w 958540"/>
                <a:gd name="connsiteY8" fmla="*/ 974587 h 1270080"/>
                <a:gd name="connsiteX9" fmla="*/ 396509 w 958540"/>
                <a:gd name="connsiteY9" fmla="*/ 1165191 h 1270080"/>
                <a:gd name="connsiteX10" fmla="*/ 539441 w 958540"/>
                <a:gd name="connsiteY10" fmla="*/ 1207736 h 1270080"/>
                <a:gd name="connsiteX11" fmla="*/ 671060 w 958540"/>
                <a:gd name="connsiteY11" fmla="*/ 1266616 h 1270080"/>
                <a:gd name="connsiteX12" fmla="*/ 819995 w 958540"/>
                <a:gd name="connsiteY12" fmla="*/ 1270080 h 1270080"/>
                <a:gd name="connsiteX13" fmla="*/ 927368 w 958540"/>
                <a:gd name="connsiteY13" fmla="*/ 1259689 h 1270080"/>
                <a:gd name="connsiteX14" fmla="*/ 958540 w 958540"/>
                <a:gd name="connsiteY14" fmla="*/ 1162707 h 1270080"/>
                <a:gd name="connsiteX15" fmla="*/ 934294 w 958540"/>
                <a:gd name="connsiteY15" fmla="*/ 1086507 h 1270080"/>
                <a:gd name="connsiteX16" fmla="*/ 844241 w 958540"/>
                <a:gd name="connsiteY16" fmla="*/ 1051870 h 1270080"/>
                <a:gd name="connsiteX17" fmla="*/ 665639 w 958540"/>
                <a:gd name="connsiteY17" fmla="*/ 1013722 h 1270080"/>
                <a:gd name="connsiteX18" fmla="*/ 539441 w 958540"/>
                <a:gd name="connsiteY18" fmla="*/ 906398 h 1270080"/>
                <a:gd name="connsiteX19" fmla="*/ 423081 w 958540"/>
                <a:gd name="connsiteY19" fmla="*/ 851758 h 1270080"/>
                <a:gd name="connsiteX20" fmla="*/ 416257 w 958540"/>
                <a:gd name="connsiteY20" fmla="*/ 817638 h 1270080"/>
                <a:gd name="connsiteX21" fmla="*/ 368490 w 958540"/>
                <a:gd name="connsiteY21" fmla="*/ 776695 h 1270080"/>
                <a:gd name="connsiteX22" fmla="*/ 341194 w 958540"/>
                <a:gd name="connsiteY22" fmla="*/ 715280 h 1270080"/>
                <a:gd name="connsiteX23" fmla="*/ 354842 w 958540"/>
                <a:gd name="connsiteY23" fmla="*/ 653865 h 1270080"/>
                <a:gd name="connsiteX24" fmla="*/ 409433 w 958540"/>
                <a:gd name="connsiteY24" fmla="*/ 585626 h 1270080"/>
                <a:gd name="connsiteX25" fmla="*/ 409433 w 958540"/>
                <a:gd name="connsiteY25" fmla="*/ 503740 h 1270080"/>
                <a:gd name="connsiteX26" fmla="*/ 361666 w 958540"/>
                <a:gd name="connsiteY26" fmla="*/ 415029 h 1270080"/>
                <a:gd name="connsiteX27" fmla="*/ 300251 w 958540"/>
                <a:gd name="connsiteY27" fmla="*/ 367262 h 1270080"/>
                <a:gd name="connsiteX28" fmla="*/ 307075 w 958540"/>
                <a:gd name="connsiteY28" fmla="*/ 271728 h 1270080"/>
                <a:gd name="connsiteX29" fmla="*/ 266131 w 958540"/>
                <a:gd name="connsiteY29" fmla="*/ 121602 h 1270080"/>
                <a:gd name="connsiteX30" fmla="*/ 387780 w 958540"/>
                <a:gd name="connsiteY30" fmla="*/ 0 h 1270080"/>
                <a:gd name="connsiteX31" fmla="*/ 177421 w 958540"/>
                <a:gd name="connsiteY31" fmla="*/ 67011 h 1270080"/>
                <a:gd name="connsiteX32" fmla="*/ 95534 w 958540"/>
                <a:gd name="connsiteY32" fmla="*/ 60187 h 1270080"/>
                <a:gd name="connsiteX33" fmla="*/ 81887 w 958540"/>
                <a:gd name="connsiteY33" fmla="*/ 5596 h 1270080"/>
                <a:gd name="connsiteX34" fmla="*/ 27296 w 958540"/>
                <a:gd name="connsiteY34" fmla="*/ 5596 h 1270080"/>
                <a:gd name="connsiteX0" fmla="*/ 27296 w 958540"/>
                <a:gd name="connsiteY0" fmla="*/ 99393 h 1363877"/>
                <a:gd name="connsiteX1" fmla="*/ 0 w 958540"/>
                <a:gd name="connsiteY1" fmla="*/ 290462 h 1363877"/>
                <a:gd name="connsiteX2" fmla="*/ 13648 w 958540"/>
                <a:gd name="connsiteY2" fmla="*/ 413292 h 1363877"/>
                <a:gd name="connsiteX3" fmla="*/ 61415 w 958540"/>
                <a:gd name="connsiteY3" fmla="*/ 515650 h 1363877"/>
                <a:gd name="connsiteX4" fmla="*/ 136478 w 958540"/>
                <a:gd name="connsiteY4" fmla="*/ 590713 h 1363877"/>
                <a:gd name="connsiteX5" fmla="*/ 163773 w 958540"/>
                <a:gd name="connsiteY5" fmla="*/ 699895 h 1363877"/>
                <a:gd name="connsiteX6" fmla="*/ 218364 w 958540"/>
                <a:gd name="connsiteY6" fmla="*/ 788605 h 1363877"/>
                <a:gd name="connsiteX7" fmla="*/ 225188 w 958540"/>
                <a:gd name="connsiteY7" fmla="*/ 979674 h 1363877"/>
                <a:gd name="connsiteX8" fmla="*/ 245660 w 958540"/>
                <a:gd name="connsiteY8" fmla="*/ 1068384 h 1363877"/>
                <a:gd name="connsiteX9" fmla="*/ 396509 w 958540"/>
                <a:gd name="connsiteY9" fmla="*/ 1258988 h 1363877"/>
                <a:gd name="connsiteX10" fmla="*/ 539441 w 958540"/>
                <a:gd name="connsiteY10" fmla="*/ 1301533 h 1363877"/>
                <a:gd name="connsiteX11" fmla="*/ 671060 w 958540"/>
                <a:gd name="connsiteY11" fmla="*/ 1360413 h 1363877"/>
                <a:gd name="connsiteX12" fmla="*/ 819995 w 958540"/>
                <a:gd name="connsiteY12" fmla="*/ 1363877 h 1363877"/>
                <a:gd name="connsiteX13" fmla="*/ 927368 w 958540"/>
                <a:gd name="connsiteY13" fmla="*/ 1353486 h 1363877"/>
                <a:gd name="connsiteX14" fmla="*/ 958540 w 958540"/>
                <a:gd name="connsiteY14" fmla="*/ 1256504 h 1363877"/>
                <a:gd name="connsiteX15" fmla="*/ 934294 w 958540"/>
                <a:gd name="connsiteY15" fmla="*/ 1180304 h 1363877"/>
                <a:gd name="connsiteX16" fmla="*/ 844241 w 958540"/>
                <a:gd name="connsiteY16" fmla="*/ 1145667 h 1363877"/>
                <a:gd name="connsiteX17" fmla="*/ 665639 w 958540"/>
                <a:gd name="connsiteY17" fmla="*/ 1107519 h 1363877"/>
                <a:gd name="connsiteX18" fmla="*/ 539441 w 958540"/>
                <a:gd name="connsiteY18" fmla="*/ 1000195 h 1363877"/>
                <a:gd name="connsiteX19" fmla="*/ 423081 w 958540"/>
                <a:gd name="connsiteY19" fmla="*/ 945555 h 1363877"/>
                <a:gd name="connsiteX20" fmla="*/ 416257 w 958540"/>
                <a:gd name="connsiteY20" fmla="*/ 911435 h 1363877"/>
                <a:gd name="connsiteX21" fmla="*/ 368490 w 958540"/>
                <a:gd name="connsiteY21" fmla="*/ 870492 h 1363877"/>
                <a:gd name="connsiteX22" fmla="*/ 341194 w 958540"/>
                <a:gd name="connsiteY22" fmla="*/ 809077 h 1363877"/>
                <a:gd name="connsiteX23" fmla="*/ 354842 w 958540"/>
                <a:gd name="connsiteY23" fmla="*/ 747662 h 1363877"/>
                <a:gd name="connsiteX24" fmla="*/ 409433 w 958540"/>
                <a:gd name="connsiteY24" fmla="*/ 679423 h 1363877"/>
                <a:gd name="connsiteX25" fmla="*/ 409433 w 958540"/>
                <a:gd name="connsiteY25" fmla="*/ 597537 h 1363877"/>
                <a:gd name="connsiteX26" fmla="*/ 361666 w 958540"/>
                <a:gd name="connsiteY26" fmla="*/ 508826 h 1363877"/>
                <a:gd name="connsiteX27" fmla="*/ 300251 w 958540"/>
                <a:gd name="connsiteY27" fmla="*/ 461059 h 1363877"/>
                <a:gd name="connsiteX28" fmla="*/ 307075 w 958540"/>
                <a:gd name="connsiteY28" fmla="*/ 365525 h 1363877"/>
                <a:gd name="connsiteX29" fmla="*/ 266131 w 958540"/>
                <a:gd name="connsiteY29" fmla="*/ 215399 h 1363877"/>
                <a:gd name="connsiteX30" fmla="*/ 387780 w 958540"/>
                <a:gd name="connsiteY30" fmla="*/ 93797 h 1363877"/>
                <a:gd name="connsiteX31" fmla="*/ 366607 w 958540"/>
                <a:gd name="connsiteY31" fmla="*/ 0 h 1363877"/>
                <a:gd name="connsiteX32" fmla="*/ 95534 w 958540"/>
                <a:gd name="connsiteY32" fmla="*/ 153984 h 1363877"/>
                <a:gd name="connsiteX33" fmla="*/ 81887 w 958540"/>
                <a:gd name="connsiteY33" fmla="*/ 99393 h 1363877"/>
                <a:gd name="connsiteX34" fmla="*/ 27296 w 958540"/>
                <a:gd name="connsiteY34" fmla="*/ 99393 h 1363877"/>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66607 w 958540"/>
                <a:gd name="connsiteY31" fmla="*/ 66733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331024 w 958540"/>
                <a:gd name="connsiteY33" fmla="*/ 40713 h 1430610"/>
                <a:gd name="connsiteX34" fmla="*/ 81887 w 958540"/>
                <a:gd name="connsiteY34" fmla="*/ 166126 h 1430610"/>
                <a:gd name="connsiteX35" fmla="*/ 27296 w 958540"/>
                <a:gd name="connsiteY35" fmla="*/ 166126 h 1430610"/>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81887 w 958540"/>
                <a:gd name="connsiteY34" fmla="*/ 260997 h 1525481"/>
                <a:gd name="connsiteX35" fmla="*/ 27296 w 958540"/>
                <a:gd name="connsiteY35" fmla="*/ 260997 h 1525481"/>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245890 w 958540"/>
                <a:gd name="connsiteY34" fmla="*/ 129279 h 1525481"/>
                <a:gd name="connsiteX35" fmla="*/ 81887 w 958540"/>
                <a:gd name="connsiteY35" fmla="*/ 260997 h 1525481"/>
                <a:gd name="connsiteX36" fmla="*/ 27296 w 958540"/>
                <a:gd name="connsiteY36" fmla="*/ 260997 h 1525481"/>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81887 w 958540"/>
                <a:gd name="connsiteY35" fmla="*/ 320904 h 1585388"/>
                <a:gd name="connsiteX36" fmla="*/ 27296 w 958540"/>
                <a:gd name="connsiteY36"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80575 w 958540"/>
                <a:gd name="connsiteY35" fmla="*/ 78827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44991 w 958540"/>
                <a:gd name="connsiteY36" fmla="*/ 20179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32379 w 958540"/>
                <a:gd name="connsiteY37" fmla="*/ 182880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45942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33329 h 1585388"/>
                <a:gd name="connsiteX40" fmla="*/ 27296 w 958540"/>
                <a:gd name="connsiteY40" fmla="*/ 320904 h 158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58540" h="1585388">
                  <a:moveTo>
                    <a:pt x="27296" y="320904"/>
                  </a:moveTo>
                  <a:lnTo>
                    <a:pt x="0" y="511973"/>
                  </a:lnTo>
                  <a:lnTo>
                    <a:pt x="13648" y="634803"/>
                  </a:lnTo>
                  <a:lnTo>
                    <a:pt x="61415" y="737161"/>
                  </a:lnTo>
                  <a:lnTo>
                    <a:pt x="136478" y="812224"/>
                  </a:lnTo>
                  <a:lnTo>
                    <a:pt x="163773" y="921406"/>
                  </a:lnTo>
                  <a:lnTo>
                    <a:pt x="218364" y="1010116"/>
                  </a:lnTo>
                  <a:lnTo>
                    <a:pt x="225188" y="1201185"/>
                  </a:lnTo>
                  <a:lnTo>
                    <a:pt x="245660" y="1289895"/>
                  </a:lnTo>
                  <a:lnTo>
                    <a:pt x="396509" y="1480499"/>
                  </a:lnTo>
                  <a:lnTo>
                    <a:pt x="539441" y="1523044"/>
                  </a:lnTo>
                  <a:lnTo>
                    <a:pt x="671060" y="1581924"/>
                  </a:lnTo>
                  <a:lnTo>
                    <a:pt x="819995" y="1585388"/>
                  </a:lnTo>
                  <a:lnTo>
                    <a:pt x="927368" y="1574997"/>
                  </a:lnTo>
                  <a:lnTo>
                    <a:pt x="958540" y="1478015"/>
                  </a:lnTo>
                  <a:lnTo>
                    <a:pt x="934294" y="1401815"/>
                  </a:lnTo>
                  <a:lnTo>
                    <a:pt x="844241" y="1367178"/>
                  </a:lnTo>
                  <a:lnTo>
                    <a:pt x="665639" y="1329030"/>
                  </a:lnTo>
                  <a:lnTo>
                    <a:pt x="539441" y="1221706"/>
                  </a:lnTo>
                  <a:lnTo>
                    <a:pt x="423081" y="1167066"/>
                  </a:lnTo>
                  <a:lnTo>
                    <a:pt x="416257" y="1132946"/>
                  </a:lnTo>
                  <a:lnTo>
                    <a:pt x="368490" y="1092003"/>
                  </a:lnTo>
                  <a:lnTo>
                    <a:pt x="341194" y="1030588"/>
                  </a:lnTo>
                  <a:lnTo>
                    <a:pt x="354842" y="969173"/>
                  </a:lnTo>
                  <a:lnTo>
                    <a:pt x="409433" y="900934"/>
                  </a:lnTo>
                  <a:lnTo>
                    <a:pt x="409433" y="819048"/>
                  </a:lnTo>
                  <a:lnTo>
                    <a:pt x="361666" y="730337"/>
                  </a:lnTo>
                  <a:lnTo>
                    <a:pt x="300251" y="682570"/>
                  </a:lnTo>
                  <a:lnTo>
                    <a:pt x="307075" y="587036"/>
                  </a:lnTo>
                  <a:lnTo>
                    <a:pt x="266131" y="436910"/>
                  </a:lnTo>
                  <a:lnTo>
                    <a:pt x="387780" y="315308"/>
                  </a:lnTo>
                  <a:lnTo>
                    <a:pt x="398138" y="234123"/>
                  </a:lnTo>
                  <a:lnTo>
                    <a:pt x="410844" y="154778"/>
                  </a:lnTo>
                  <a:lnTo>
                    <a:pt x="406698" y="59907"/>
                  </a:lnTo>
                  <a:lnTo>
                    <a:pt x="340484" y="0"/>
                  </a:lnTo>
                  <a:lnTo>
                    <a:pt x="267962" y="6305"/>
                  </a:lnTo>
                  <a:lnTo>
                    <a:pt x="192288" y="28378"/>
                  </a:lnTo>
                  <a:lnTo>
                    <a:pt x="129226" y="85134"/>
                  </a:lnTo>
                  <a:lnTo>
                    <a:pt x="119724" y="169555"/>
                  </a:lnTo>
                  <a:lnTo>
                    <a:pt x="66164" y="233329"/>
                  </a:lnTo>
                  <a:lnTo>
                    <a:pt x="27296" y="320904"/>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4" name="Freeform 57">
              <a:extLst>
                <a:ext uri="{FF2B5EF4-FFF2-40B4-BE49-F238E27FC236}">
                  <a16:creationId xmlns:a16="http://schemas.microsoft.com/office/drawing/2014/main" id="{44D85EE8-2B3E-495C-B1CB-47270DADC4EB}"/>
                </a:ext>
              </a:extLst>
            </p:cNvPr>
            <p:cNvSpPr/>
            <p:nvPr/>
          </p:nvSpPr>
          <p:spPr>
            <a:xfrm>
              <a:off x="3365109" y="4553784"/>
              <a:ext cx="232571" cy="231558"/>
            </a:xfrm>
            <a:custGeom>
              <a:avLst/>
              <a:gdLst>
                <a:gd name="connsiteX0" fmla="*/ 118369 w 239697"/>
                <a:gd name="connsiteY0" fmla="*/ 263371 h 263371"/>
                <a:gd name="connsiteX1" fmla="*/ 112451 w 239697"/>
                <a:gd name="connsiteY1" fmla="*/ 198268 h 263371"/>
                <a:gd name="connsiteX2" fmla="*/ 62144 w 239697"/>
                <a:gd name="connsiteY2" fmla="*/ 180512 h 263371"/>
                <a:gd name="connsiteX3" fmla="*/ 35511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3371"/>
                <a:gd name="connsiteX1" fmla="*/ 112451 w 239697"/>
                <a:gd name="connsiteY1" fmla="*/ 198268 h 263371"/>
                <a:gd name="connsiteX2" fmla="*/ 62144 w 239697"/>
                <a:gd name="connsiteY2" fmla="*/ 180512 h 263371"/>
                <a:gd name="connsiteX3" fmla="*/ 62144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3371"/>
                <a:gd name="connsiteX1" fmla="*/ 112451 w 239697"/>
                <a:gd name="connsiteY1" fmla="*/ 198268 h 263371"/>
                <a:gd name="connsiteX2" fmla="*/ 109492 w 239697"/>
                <a:gd name="connsiteY2" fmla="*/ 159797 h 263371"/>
                <a:gd name="connsiteX3" fmla="*/ 62144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47348 w 239697"/>
                <a:gd name="connsiteY8" fmla="*/ 71021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6125 w 239697"/>
                <a:gd name="connsiteY33" fmla="*/ 207145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47348 w 239697"/>
                <a:gd name="connsiteY8" fmla="*/ 71021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68063 w 239697"/>
                <a:gd name="connsiteY8" fmla="*/ 65103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68063 w 239697"/>
                <a:gd name="connsiteY8" fmla="*/ 65103 h 269289"/>
                <a:gd name="connsiteX9" fmla="*/ 82859 w 239697"/>
                <a:gd name="connsiteY9" fmla="*/ 97654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59798 w 281126"/>
                <a:gd name="connsiteY0" fmla="*/ 263371 h 269289"/>
                <a:gd name="connsiteX1" fmla="*/ 133166 w 281126"/>
                <a:gd name="connsiteY1" fmla="*/ 269289 h 269289"/>
                <a:gd name="connsiteX2" fmla="*/ 150921 w 281126"/>
                <a:gd name="connsiteY2" fmla="*/ 159797 h 269289"/>
                <a:gd name="connsiteX3" fmla="*/ 103573 w 281126"/>
                <a:gd name="connsiteY3" fmla="*/ 153879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50921 w 281126"/>
                <a:gd name="connsiteY2" fmla="*/ 159797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45616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45616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201227 w 281126"/>
                <a:gd name="connsiteY20" fmla="*/ 159798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1077 w 281126"/>
                <a:gd name="connsiteY8" fmla="*/ 73518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8623 w 281126"/>
                <a:gd name="connsiteY7" fmla="*/ 19144 h 269289"/>
                <a:gd name="connsiteX8" fmla="*/ 101077 w 281126"/>
                <a:gd name="connsiteY8" fmla="*/ 73518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8623 w 281126"/>
                <a:gd name="connsiteY7" fmla="*/ 19144 h 269289"/>
                <a:gd name="connsiteX8" fmla="*/ 101077 w 281126"/>
                <a:gd name="connsiteY8" fmla="*/ 73518 h 269289"/>
                <a:gd name="connsiteX9" fmla="*/ 93434 w 281126"/>
                <a:gd name="connsiteY9" fmla="*/ 108874 h 269289"/>
                <a:gd name="connsiteX10" fmla="*/ 145002 w 281126"/>
                <a:gd name="connsiteY10" fmla="*/ 127246 h 269289"/>
                <a:gd name="connsiteX11" fmla="*/ 122409 w 281126"/>
                <a:gd name="connsiteY11" fmla="*/ 88622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207146 w 294225"/>
                <a:gd name="connsiteY23" fmla="*/ 7102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39697 w 294225"/>
                <a:gd name="connsiteY28" fmla="*/ 109491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207146 w 294225"/>
                <a:gd name="connsiteY23" fmla="*/ 7102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115746 w 294225"/>
                <a:gd name="connsiteY3" fmla="*/ 172097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99507 w 294225"/>
                <a:gd name="connsiteY2" fmla="*/ 186430 h 269289"/>
                <a:gd name="connsiteX3" fmla="*/ 115746 w 294225"/>
                <a:gd name="connsiteY3" fmla="*/ 172097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99507 w 294225"/>
                <a:gd name="connsiteY2" fmla="*/ 186430 h 269289"/>
                <a:gd name="connsiteX3" fmla="*/ 65258 w 294225"/>
                <a:gd name="connsiteY3" fmla="*/ 183316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18369 w 252796"/>
                <a:gd name="connsiteY0" fmla="*/ 263371 h 269289"/>
                <a:gd name="connsiteX1" fmla="*/ 91737 w 252796"/>
                <a:gd name="connsiteY1" fmla="*/ 269289 h 269289"/>
                <a:gd name="connsiteX2" fmla="*/ 58078 w 252796"/>
                <a:gd name="connsiteY2" fmla="*/ 186430 h 269289"/>
                <a:gd name="connsiteX3" fmla="*/ 23829 w 252796"/>
                <a:gd name="connsiteY3" fmla="*/ 183316 h 269289"/>
                <a:gd name="connsiteX4" fmla="*/ 25889 w 252796"/>
                <a:gd name="connsiteY4" fmla="*/ 115718 h 269289"/>
                <a:gd name="connsiteX5" fmla="*/ 11837 w 252796"/>
                <a:gd name="connsiteY5" fmla="*/ 71021 h 269289"/>
                <a:gd name="connsiteX6" fmla="*/ 0 w 252796"/>
                <a:gd name="connsiteY6" fmla="*/ 26633 h 269289"/>
                <a:gd name="connsiteX7" fmla="*/ 47194 w 252796"/>
                <a:gd name="connsiteY7" fmla="*/ 19144 h 269289"/>
                <a:gd name="connsiteX8" fmla="*/ 59648 w 252796"/>
                <a:gd name="connsiteY8" fmla="*/ 73518 h 269289"/>
                <a:gd name="connsiteX9" fmla="*/ 46395 w 252796"/>
                <a:gd name="connsiteY9" fmla="*/ 122898 h 269289"/>
                <a:gd name="connsiteX10" fmla="*/ 103573 w 252796"/>
                <a:gd name="connsiteY10" fmla="*/ 127246 h 269289"/>
                <a:gd name="connsiteX11" fmla="*/ 80980 w 252796"/>
                <a:gd name="connsiteY11" fmla="*/ 88622 h 269289"/>
                <a:gd name="connsiteX12" fmla="*/ 73981 w 252796"/>
                <a:gd name="connsiteY12" fmla="*/ 53266 h 269289"/>
                <a:gd name="connsiteX13" fmla="*/ 103573 w 252796"/>
                <a:gd name="connsiteY13" fmla="*/ 23674 h 269289"/>
                <a:gd name="connsiteX14" fmla="*/ 136125 w 252796"/>
                <a:gd name="connsiteY14" fmla="*/ 0 h 269289"/>
                <a:gd name="connsiteX15" fmla="*/ 136125 w 252796"/>
                <a:gd name="connsiteY15" fmla="*/ 29592 h 269289"/>
                <a:gd name="connsiteX16" fmla="*/ 121328 w 252796"/>
                <a:gd name="connsiteY16" fmla="*/ 56225 h 269289"/>
                <a:gd name="connsiteX17" fmla="*/ 136125 w 252796"/>
                <a:gd name="connsiteY17" fmla="*/ 79899 h 269289"/>
                <a:gd name="connsiteX18" fmla="*/ 150920 w 252796"/>
                <a:gd name="connsiteY18" fmla="*/ 97654 h 269289"/>
                <a:gd name="connsiteX19" fmla="*/ 139083 w 252796"/>
                <a:gd name="connsiteY19" fmla="*/ 121328 h 269289"/>
                <a:gd name="connsiteX20" fmla="*/ 147961 w 252796"/>
                <a:gd name="connsiteY20" fmla="*/ 115410 h 269289"/>
                <a:gd name="connsiteX21" fmla="*/ 156839 w 252796"/>
                <a:gd name="connsiteY21" fmla="*/ 127246 h 269289"/>
                <a:gd name="connsiteX22" fmla="*/ 177554 w 252796"/>
                <a:gd name="connsiteY22" fmla="*/ 103573 h 269289"/>
                <a:gd name="connsiteX23" fmla="*/ 146083 w 252796"/>
                <a:gd name="connsiteY23" fmla="*/ 59801 h 269289"/>
                <a:gd name="connsiteX24" fmla="*/ 201073 w 252796"/>
                <a:gd name="connsiteY24" fmla="*/ 75088 h 269289"/>
                <a:gd name="connsiteX25" fmla="*/ 224901 w 252796"/>
                <a:gd name="connsiteY25" fmla="*/ 32551 h 269289"/>
                <a:gd name="connsiteX26" fmla="*/ 239697 w 252796"/>
                <a:gd name="connsiteY26" fmla="*/ 65103 h 269289"/>
                <a:gd name="connsiteX27" fmla="*/ 218983 w 252796"/>
                <a:gd name="connsiteY27" fmla="*/ 79899 h 269289"/>
                <a:gd name="connsiteX28" fmla="*/ 226317 w 252796"/>
                <a:gd name="connsiteY28" fmla="*/ 101076 h 269289"/>
                <a:gd name="connsiteX29" fmla="*/ 252796 w 252796"/>
                <a:gd name="connsiteY29" fmla="*/ 115564 h 269289"/>
                <a:gd name="connsiteX30" fmla="*/ 198268 w 252796"/>
                <a:gd name="connsiteY30" fmla="*/ 136124 h 269289"/>
                <a:gd name="connsiteX31" fmla="*/ 192350 w 252796"/>
                <a:gd name="connsiteY31" fmla="*/ 150920 h 269289"/>
                <a:gd name="connsiteX32" fmla="*/ 198268 w 252796"/>
                <a:gd name="connsiteY32" fmla="*/ 159798 h 269289"/>
                <a:gd name="connsiteX33" fmla="*/ 204187 w 252796"/>
                <a:gd name="connsiteY33" fmla="*/ 183472 h 269289"/>
                <a:gd name="connsiteX34" fmla="*/ 156839 w 252796"/>
                <a:gd name="connsiteY34" fmla="*/ 204186 h 269289"/>
                <a:gd name="connsiteX35" fmla="*/ 168676 w 252796"/>
                <a:gd name="connsiteY35" fmla="*/ 210103 h 269289"/>
                <a:gd name="connsiteX36" fmla="*/ 118369 w 252796"/>
                <a:gd name="connsiteY36" fmla="*/ 263371 h 269289"/>
                <a:gd name="connsiteX0" fmla="*/ 157020 w 291447"/>
                <a:gd name="connsiteY0" fmla="*/ 263371 h 269289"/>
                <a:gd name="connsiteX1" fmla="*/ 130388 w 291447"/>
                <a:gd name="connsiteY1" fmla="*/ 269289 h 269289"/>
                <a:gd name="connsiteX2" fmla="*/ 96729 w 291447"/>
                <a:gd name="connsiteY2" fmla="*/ 186430 h 269289"/>
                <a:gd name="connsiteX3" fmla="*/ 62480 w 291447"/>
                <a:gd name="connsiteY3" fmla="*/ 183316 h 269289"/>
                <a:gd name="connsiteX4" fmla="*/ 64540 w 291447"/>
                <a:gd name="connsiteY4" fmla="*/ 115718 h 269289"/>
                <a:gd name="connsiteX5" fmla="*/ 0 w 291447"/>
                <a:gd name="connsiteY5" fmla="*/ 71021 h 269289"/>
                <a:gd name="connsiteX6" fmla="*/ 38651 w 291447"/>
                <a:gd name="connsiteY6" fmla="*/ 26633 h 269289"/>
                <a:gd name="connsiteX7" fmla="*/ 85845 w 291447"/>
                <a:gd name="connsiteY7" fmla="*/ 19144 h 269289"/>
                <a:gd name="connsiteX8" fmla="*/ 98299 w 291447"/>
                <a:gd name="connsiteY8" fmla="*/ 73518 h 269289"/>
                <a:gd name="connsiteX9" fmla="*/ 85046 w 291447"/>
                <a:gd name="connsiteY9" fmla="*/ 122898 h 269289"/>
                <a:gd name="connsiteX10" fmla="*/ 142224 w 291447"/>
                <a:gd name="connsiteY10" fmla="*/ 127246 h 269289"/>
                <a:gd name="connsiteX11" fmla="*/ 119631 w 291447"/>
                <a:gd name="connsiteY11" fmla="*/ 88622 h 269289"/>
                <a:gd name="connsiteX12" fmla="*/ 112632 w 291447"/>
                <a:gd name="connsiteY12" fmla="*/ 53266 h 269289"/>
                <a:gd name="connsiteX13" fmla="*/ 142224 w 291447"/>
                <a:gd name="connsiteY13" fmla="*/ 23674 h 269289"/>
                <a:gd name="connsiteX14" fmla="*/ 174776 w 291447"/>
                <a:gd name="connsiteY14" fmla="*/ 0 h 269289"/>
                <a:gd name="connsiteX15" fmla="*/ 174776 w 291447"/>
                <a:gd name="connsiteY15" fmla="*/ 29592 h 269289"/>
                <a:gd name="connsiteX16" fmla="*/ 159979 w 291447"/>
                <a:gd name="connsiteY16" fmla="*/ 56225 h 269289"/>
                <a:gd name="connsiteX17" fmla="*/ 174776 w 291447"/>
                <a:gd name="connsiteY17" fmla="*/ 79899 h 269289"/>
                <a:gd name="connsiteX18" fmla="*/ 189571 w 291447"/>
                <a:gd name="connsiteY18" fmla="*/ 97654 h 269289"/>
                <a:gd name="connsiteX19" fmla="*/ 177734 w 291447"/>
                <a:gd name="connsiteY19" fmla="*/ 121328 h 269289"/>
                <a:gd name="connsiteX20" fmla="*/ 186612 w 291447"/>
                <a:gd name="connsiteY20" fmla="*/ 115410 h 269289"/>
                <a:gd name="connsiteX21" fmla="*/ 195490 w 291447"/>
                <a:gd name="connsiteY21" fmla="*/ 127246 h 269289"/>
                <a:gd name="connsiteX22" fmla="*/ 216205 w 291447"/>
                <a:gd name="connsiteY22" fmla="*/ 103573 h 269289"/>
                <a:gd name="connsiteX23" fmla="*/ 184734 w 291447"/>
                <a:gd name="connsiteY23" fmla="*/ 59801 h 269289"/>
                <a:gd name="connsiteX24" fmla="*/ 239724 w 291447"/>
                <a:gd name="connsiteY24" fmla="*/ 75088 h 269289"/>
                <a:gd name="connsiteX25" fmla="*/ 263552 w 291447"/>
                <a:gd name="connsiteY25" fmla="*/ 32551 h 269289"/>
                <a:gd name="connsiteX26" fmla="*/ 278348 w 291447"/>
                <a:gd name="connsiteY26" fmla="*/ 65103 h 269289"/>
                <a:gd name="connsiteX27" fmla="*/ 257634 w 291447"/>
                <a:gd name="connsiteY27" fmla="*/ 79899 h 269289"/>
                <a:gd name="connsiteX28" fmla="*/ 264968 w 291447"/>
                <a:gd name="connsiteY28" fmla="*/ 101076 h 269289"/>
                <a:gd name="connsiteX29" fmla="*/ 291447 w 291447"/>
                <a:gd name="connsiteY29" fmla="*/ 115564 h 269289"/>
                <a:gd name="connsiteX30" fmla="*/ 236919 w 291447"/>
                <a:gd name="connsiteY30" fmla="*/ 136124 h 269289"/>
                <a:gd name="connsiteX31" fmla="*/ 231001 w 291447"/>
                <a:gd name="connsiteY31" fmla="*/ 150920 h 269289"/>
                <a:gd name="connsiteX32" fmla="*/ 236919 w 291447"/>
                <a:gd name="connsiteY32" fmla="*/ 159798 h 269289"/>
                <a:gd name="connsiteX33" fmla="*/ 242838 w 291447"/>
                <a:gd name="connsiteY33" fmla="*/ 183472 h 269289"/>
                <a:gd name="connsiteX34" fmla="*/ 195490 w 291447"/>
                <a:gd name="connsiteY34" fmla="*/ 204186 h 269289"/>
                <a:gd name="connsiteX35" fmla="*/ 207327 w 291447"/>
                <a:gd name="connsiteY35" fmla="*/ 210103 h 269289"/>
                <a:gd name="connsiteX36" fmla="*/ 157020 w 291447"/>
                <a:gd name="connsiteY36" fmla="*/ 263371 h 269289"/>
                <a:gd name="connsiteX0" fmla="*/ 157020 w 291447"/>
                <a:gd name="connsiteY0" fmla="*/ 263371 h 269289"/>
                <a:gd name="connsiteX1" fmla="*/ 130388 w 291447"/>
                <a:gd name="connsiteY1" fmla="*/ 269289 h 269289"/>
                <a:gd name="connsiteX2" fmla="*/ 96729 w 291447"/>
                <a:gd name="connsiteY2" fmla="*/ 186430 h 269289"/>
                <a:gd name="connsiteX3" fmla="*/ 62480 w 291447"/>
                <a:gd name="connsiteY3" fmla="*/ 183316 h 269289"/>
                <a:gd name="connsiteX4" fmla="*/ 47711 w 291447"/>
                <a:gd name="connsiteY4" fmla="*/ 124132 h 269289"/>
                <a:gd name="connsiteX5" fmla="*/ 0 w 291447"/>
                <a:gd name="connsiteY5" fmla="*/ 71021 h 269289"/>
                <a:gd name="connsiteX6" fmla="*/ 38651 w 291447"/>
                <a:gd name="connsiteY6" fmla="*/ 26633 h 269289"/>
                <a:gd name="connsiteX7" fmla="*/ 85845 w 291447"/>
                <a:gd name="connsiteY7" fmla="*/ 19144 h 269289"/>
                <a:gd name="connsiteX8" fmla="*/ 98299 w 291447"/>
                <a:gd name="connsiteY8" fmla="*/ 73518 h 269289"/>
                <a:gd name="connsiteX9" fmla="*/ 85046 w 291447"/>
                <a:gd name="connsiteY9" fmla="*/ 122898 h 269289"/>
                <a:gd name="connsiteX10" fmla="*/ 142224 w 291447"/>
                <a:gd name="connsiteY10" fmla="*/ 127246 h 269289"/>
                <a:gd name="connsiteX11" fmla="*/ 119631 w 291447"/>
                <a:gd name="connsiteY11" fmla="*/ 88622 h 269289"/>
                <a:gd name="connsiteX12" fmla="*/ 112632 w 291447"/>
                <a:gd name="connsiteY12" fmla="*/ 53266 h 269289"/>
                <a:gd name="connsiteX13" fmla="*/ 142224 w 291447"/>
                <a:gd name="connsiteY13" fmla="*/ 23674 h 269289"/>
                <a:gd name="connsiteX14" fmla="*/ 174776 w 291447"/>
                <a:gd name="connsiteY14" fmla="*/ 0 h 269289"/>
                <a:gd name="connsiteX15" fmla="*/ 174776 w 291447"/>
                <a:gd name="connsiteY15" fmla="*/ 29592 h 269289"/>
                <a:gd name="connsiteX16" fmla="*/ 159979 w 291447"/>
                <a:gd name="connsiteY16" fmla="*/ 56225 h 269289"/>
                <a:gd name="connsiteX17" fmla="*/ 174776 w 291447"/>
                <a:gd name="connsiteY17" fmla="*/ 79899 h 269289"/>
                <a:gd name="connsiteX18" fmla="*/ 189571 w 291447"/>
                <a:gd name="connsiteY18" fmla="*/ 97654 h 269289"/>
                <a:gd name="connsiteX19" fmla="*/ 177734 w 291447"/>
                <a:gd name="connsiteY19" fmla="*/ 121328 h 269289"/>
                <a:gd name="connsiteX20" fmla="*/ 186612 w 291447"/>
                <a:gd name="connsiteY20" fmla="*/ 115410 h 269289"/>
                <a:gd name="connsiteX21" fmla="*/ 195490 w 291447"/>
                <a:gd name="connsiteY21" fmla="*/ 127246 h 269289"/>
                <a:gd name="connsiteX22" fmla="*/ 216205 w 291447"/>
                <a:gd name="connsiteY22" fmla="*/ 103573 h 269289"/>
                <a:gd name="connsiteX23" fmla="*/ 184734 w 291447"/>
                <a:gd name="connsiteY23" fmla="*/ 59801 h 269289"/>
                <a:gd name="connsiteX24" fmla="*/ 239724 w 291447"/>
                <a:gd name="connsiteY24" fmla="*/ 75088 h 269289"/>
                <a:gd name="connsiteX25" fmla="*/ 263552 w 291447"/>
                <a:gd name="connsiteY25" fmla="*/ 32551 h 269289"/>
                <a:gd name="connsiteX26" fmla="*/ 278348 w 291447"/>
                <a:gd name="connsiteY26" fmla="*/ 65103 h 269289"/>
                <a:gd name="connsiteX27" fmla="*/ 257634 w 291447"/>
                <a:gd name="connsiteY27" fmla="*/ 79899 h 269289"/>
                <a:gd name="connsiteX28" fmla="*/ 264968 w 291447"/>
                <a:gd name="connsiteY28" fmla="*/ 101076 h 269289"/>
                <a:gd name="connsiteX29" fmla="*/ 291447 w 291447"/>
                <a:gd name="connsiteY29" fmla="*/ 115564 h 269289"/>
                <a:gd name="connsiteX30" fmla="*/ 236919 w 291447"/>
                <a:gd name="connsiteY30" fmla="*/ 136124 h 269289"/>
                <a:gd name="connsiteX31" fmla="*/ 231001 w 291447"/>
                <a:gd name="connsiteY31" fmla="*/ 150920 h 269289"/>
                <a:gd name="connsiteX32" fmla="*/ 236919 w 291447"/>
                <a:gd name="connsiteY32" fmla="*/ 159798 h 269289"/>
                <a:gd name="connsiteX33" fmla="*/ 242838 w 291447"/>
                <a:gd name="connsiteY33" fmla="*/ 183472 h 269289"/>
                <a:gd name="connsiteX34" fmla="*/ 195490 w 291447"/>
                <a:gd name="connsiteY34" fmla="*/ 204186 h 269289"/>
                <a:gd name="connsiteX35" fmla="*/ 207327 w 291447"/>
                <a:gd name="connsiteY35" fmla="*/ 210103 h 269289"/>
                <a:gd name="connsiteX36" fmla="*/ 157020 w 291447"/>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63895 w 316691"/>
                <a:gd name="connsiteY6" fmla="*/ 26633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75114 w 316691"/>
                <a:gd name="connsiteY6" fmla="*/ 68707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75114 w 316691"/>
                <a:gd name="connsiteY6" fmla="*/ 68707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6691" h="269289">
                  <a:moveTo>
                    <a:pt x="182264" y="263371"/>
                  </a:moveTo>
                  <a:lnTo>
                    <a:pt x="155632" y="269289"/>
                  </a:lnTo>
                  <a:lnTo>
                    <a:pt x="121973" y="186430"/>
                  </a:lnTo>
                  <a:lnTo>
                    <a:pt x="87724" y="183316"/>
                  </a:lnTo>
                  <a:cubicBezTo>
                    <a:pt x="88411" y="160783"/>
                    <a:pt x="72268" y="146665"/>
                    <a:pt x="72955" y="124132"/>
                  </a:cubicBezTo>
                  <a:lnTo>
                    <a:pt x="0" y="87850"/>
                  </a:lnTo>
                  <a:cubicBezTo>
                    <a:pt x="25038" y="81469"/>
                    <a:pt x="38856" y="52648"/>
                    <a:pt x="75114" y="68707"/>
                  </a:cubicBezTo>
                  <a:lnTo>
                    <a:pt x="111089" y="19144"/>
                  </a:lnTo>
                  <a:lnTo>
                    <a:pt x="123543" y="73518"/>
                  </a:lnTo>
                  <a:lnTo>
                    <a:pt x="110290" y="122898"/>
                  </a:lnTo>
                  <a:lnTo>
                    <a:pt x="167468" y="127246"/>
                  </a:lnTo>
                  <a:lnTo>
                    <a:pt x="144875" y="88622"/>
                  </a:lnTo>
                  <a:lnTo>
                    <a:pt x="137876" y="53266"/>
                  </a:lnTo>
                  <a:lnTo>
                    <a:pt x="167468" y="23674"/>
                  </a:lnTo>
                  <a:lnTo>
                    <a:pt x="200020" y="0"/>
                  </a:lnTo>
                  <a:lnTo>
                    <a:pt x="200020" y="29592"/>
                  </a:lnTo>
                  <a:lnTo>
                    <a:pt x="185223" y="56225"/>
                  </a:lnTo>
                  <a:lnTo>
                    <a:pt x="200020" y="79899"/>
                  </a:lnTo>
                  <a:lnTo>
                    <a:pt x="214815" y="97654"/>
                  </a:lnTo>
                  <a:lnTo>
                    <a:pt x="202978" y="121328"/>
                  </a:lnTo>
                  <a:lnTo>
                    <a:pt x="211856" y="115410"/>
                  </a:lnTo>
                  <a:cubicBezTo>
                    <a:pt x="210870" y="110478"/>
                    <a:pt x="221720" y="132178"/>
                    <a:pt x="220734" y="127246"/>
                  </a:cubicBezTo>
                  <a:lnTo>
                    <a:pt x="241449" y="103573"/>
                  </a:lnTo>
                  <a:lnTo>
                    <a:pt x="209978" y="59801"/>
                  </a:lnTo>
                  <a:lnTo>
                    <a:pt x="264968" y="75088"/>
                  </a:lnTo>
                  <a:lnTo>
                    <a:pt x="288796" y="32551"/>
                  </a:lnTo>
                  <a:lnTo>
                    <a:pt x="303592" y="65103"/>
                  </a:lnTo>
                  <a:lnTo>
                    <a:pt x="282878" y="79899"/>
                  </a:lnTo>
                  <a:lnTo>
                    <a:pt x="290212" y="101076"/>
                  </a:lnTo>
                  <a:cubicBezTo>
                    <a:pt x="290212" y="104035"/>
                    <a:pt x="316691" y="112605"/>
                    <a:pt x="316691" y="115564"/>
                  </a:cubicBezTo>
                  <a:lnTo>
                    <a:pt x="262163" y="136124"/>
                  </a:lnTo>
                  <a:lnTo>
                    <a:pt x="256245" y="150920"/>
                  </a:lnTo>
                  <a:cubicBezTo>
                    <a:pt x="258218" y="153879"/>
                    <a:pt x="260190" y="154373"/>
                    <a:pt x="262163" y="159798"/>
                  </a:cubicBezTo>
                  <a:cubicBezTo>
                    <a:pt x="264136" y="165223"/>
                    <a:pt x="266109" y="175581"/>
                    <a:pt x="268082" y="183472"/>
                  </a:cubicBezTo>
                  <a:lnTo>
                    <a:pt x="220734" y="204186"/>
                  </a:lnTo>
                  <a:lnTo>
                    <a:pt x="232571" y="210103"/>
                  </a:lnTo>
                  <a:cubicBezTo>
                    <a:pt x="183250" y="207144"/>
                    <a:pt x="199033" y="245615"/>
                    <a:pt x="182264" y="263371"/>
                  </a:cubicBezTo>
                  <a:close/>
                </a:path>
              </a:pathLst>
            </a:custGeom>
            <a:solidFill>
              <a:srgbClr val="9BBB59">
                <a:lumMod val="75000"/>
              </a:srgbClr>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5" name="Freeform 53">
              <a:extLst>
                <a:ext uri="{FF2B5EF4-FFF2-40B4-BE49-F238E27FC236}">
                  <a16:creationId xmlns:a16="http://schemas.microsoft.com/office/drawing/2014/main" id="{A6F982E4-42B3-4D3D-AD40-53311144ED0B}"/>
                </a:ext>
              </a:extLst>
            </p:cNvPr>
            <p:cNvSpPr/>
            <p:nvPr/>
          </p:nvSpPr>
          <p:spPr>
            <a:xfrm>
              <a:off x="4001364" y="2779116"/>
              <a:ext cx="325444" cy="664254"/>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54842 w 423081"/>
                <a:gd name="connsiteY14" fmla="*/ 648269 h 968991"/>
                <a:gd name="connsiteX15" fmla="*/ 409433 w 423081"/>
                <a:gd name="connsiteY15" fmla="*/ 580030 h 968991"/>
                <a:gd name="connsiteX16" fmla="*/ 409433 w 423081"/>
                <a:gd name="connsiteY16" fmla="*/ 498144 h 968991"/>
                <a:gd name="connsiteX17" fmla="*/ 361666 w 423081"/>
                <a:gd name="connsiteY17" fmla="*/ 409433 h 968991"/>
                <a:gd name="connsiteX18" fmla="*/ 300251 w 423081"/>
                <a:gd name="connsiteY18" fmla="*/ 361666 h 968991"/>
                <a:gd name="connsiteX19" fmla="*/ 307075 w 423081"/>
                <a:gd name="connsiteY19" fmla="*/ 266132 h 968991"/>
                <a:gd name="connsiteX20" fmla="*/ 266131 w 423081"/>
                <a:gd name="connsiteY20" fmla="*/ 116006 h 968991"/>
                <a:gd name="connsiteX21" fmla="*/ 177421 w 423081"/>
                <a:gd name="connsiteY21" fmla="*/ 61415 h 968991"/>
                <a:gd name="connsiteX22" fmla="*/ 95534 w 423081"/>
                <a:gd name="connsiteY22" fmla="*/ 54591 h 968991"/>
                <a:gd name="connsiteX23" fmla="*/ 81887 w 423081"/>
                <a:gd name="connsiteY23" fmla="*/ 0 h 968991"/>
                <a:gd name="connsiteX24" fmla="*/ 27296 w 423081"/>
                <a:gd name="connsiteY24"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54842 w 423081"/>
                <a:gd name="connsiteY13" fmla="*/ 648269 h 968991"/>
                <a:gd name="connsiteX14" fmla="*/ 409433 w 423081"/>
                <a:gd name="connsiteY14" fmla="*/ 580030 h 968991"/>
                <a:gd name="connsiteX15" fmla="*/ 409433 w 423081"/>
                <a:gd name="connsiteY15" fmla="*/ 498144 h 968991"/>
                <a:gd name="connsiteX16" fmla="*/ 361666 w 423081"/>
                <a:gd name="connsiteY16" fmla="*/ 409433 h 968991"/>
                <a:gd name="connsiteX17" fmla="*/ 300251 w 423081"/>
                <a:gd name="connsiteY17" fmla="*/ 361666 h 968991"/>
                <a:gd name="connsiteX18" fmla="*/ 307075 w 423081"/>
                <a:gd name="connsiteY18" fmla="*/ 266132 h 968991"/>
                <a:gd name="connsiteX19" fmla="*/ 266131 w 423081"/>
                <a:gd name="connsiteY19" fmla="*/ 116006 h 968991"/>
                <a:gd name="connsiteX20" fmla="*/ 177421 w 423081"/>
                <a:gd name="connsiteY20" fmla="*/ 61415 h 968991"/>
                <a:gd name="connsiteX21" fmla="*/ 95534 w 423081"/>
                <a:gd name="connsiteY21" fmla="*/ 54591 h 968991"/>
                <a:gd name="connsiteX22" fmla="*/ 81887 w 423081"/>
                <a:gd name="connsiteY22" fmla="*/ 0 h 968991"/>
                <a:gd name="connsiteX23" fmla="*/ 27296 w 423081"/>
                <a:gd name="connsiteY23"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354842 w 423081"/>
                <a:gd name="connsiteY12" fmla="*/ 648269 h 968991"/>
                <a:gd name="connsiteX13" fmla="*/ 409433 w 423081"/>
                <a:gd name="connsiteY13" fmla="*/ 580030 h 968991"/>
                <a:gd name="connsiteX14" fmla="*/ 409433 w 423081"/>
                <a:gd name="connsiteY14" fmla="*/ 498144 h 968991"/>
                <a:gd name="connsiteX15" fmla="*/ 361666 w 423081"/>
                <a:gd name="connsiteY15" fmla="*/ 409433 h 968991"/>
                <a:gd name="connsiteX16" fmla="*/ 300251 w 423081"/>
                <a:gd name="connsiteY16" fmla="*/ 361666 h 968991"/>
                <a:gd name="connsiteX17" fmla="*/ 307075 w 423081"/>
                <a:gd name="connsiteY17" fmla="*/ 266132 h 968991"/>
                <a:gd name="connsiteX18" fmla="*/ 266131 w 423081"/>
                <a:gd name="connsiteY18" fmla="*/ 116006 h 968991"/>
                <a:gd name="connsiteX19" fmla="*/ 177421 w 423081"/>
                <a:gd name="connsiteY19" fmla="*/ 61415 h 968991"/>
                <a:gd name="connsiteX20" fmla="*/ 95534 w 423081"/>
                <a:gd name="connsiteY20" fmla="*/ 54591 h 968991"/>
                <a:gd name="connsiteX21" fmla="*/ 81887 w 423081"/>
                <a:gd name="connsiteY21" fmla="*/ 0 h 968991"/>
                <a:gd name="connsiteX22" fmla="*/ 27296 w 423081"/>
                <a:gd name="connsiteY22" fmla="*/ 0 h 968991"/>
                <a:gd name="connsiteX0" fmla="*/ 27296 w 416257"/>
                <a:gd name="connsiteY0" fmla="*/ 0 h 968991"/>
                <a:gd name="connsiteX1" fmla="*/ 0 w 416257"/>
                <a:gd name="connsiteY1" fmla="*/ 191069 h 968991"/>
                <a:gd name="connsiteX2" fmla="*/ 13648 w 416257"/>
                <a:gd name="connsiteY2" fmla="*/ 313899 h 968991"/>
                <a:gd name="connsiteX3" fmla="*/ 61415 w 416257"/>
                <a:gd name="connsiteY3" fmla="*/ 416257 h 968991"/>
                <a:gd name="connsiteX4" fmla="*/ 136478 w 416257"/>
                <a:gd name="connsiteY4" fmla="*/ 491320 h 968991"/>
                <a:gd name="connsiteX5" fmla="*/ 163773 w 416257"/>
                <a:gd name="connsiteY5" fmla="*/ 600502 h 968991"/>
                <a:gd name="connsiteX6" fmla="*/ 218364 w 416257"/>
                <a:gd name="connsiteY6" fmla="*/ 689212 h 968991"/>
                <a:gd name="connsiteX7" fmla="*/ 225188 w 416257"/>
                <a:gd name="connsiteY7" fmla="*/ 880281 h 968991"/>
                <a:gd name="connsiteX8" fmla="*/ 245660 w 416257"/>
                <a:gd name="connsiteY8" fmla="*/ 968991 h 968991"/>
                <a:gd name="connsiteX9" fmla="*/ 348018 w 416257"/>
                <a:gd name="connsiteY9" fmla="*/ 962168 h 968991"/>
                <a:gd name="connsiteX10" fmla="*/ 416257 w 416257"/>
                <a:gd name="connsiteY10" fmla="*/ 900753 h 968991"/>
                <a:gd name="connsiteX11" fmla="*/ 354842 w 416257"/>
                <a:gd name="connsiteY11" fmla="*/ 648269 h 968991"/>
                <a:gd name="connsiteX12" fmla="*/ 409433 w 416257"/>
                <a:gd name="connsiteY12" fmla="*/ 580030 h 968991"/>
                <a:gd name="connsiteX13" fmla="*/ 409433 w 416257"/>
                <a:gd name="connsiteY13" fmla="*/ 498144 h 968991"/>
                <a:gd name="connsiteX14" fmla="*/ 361666 w 416257"/>
                <a:gd name="connsiteY14" fmla="*/ 409433 h 968991"/>
                <a:gd name="connsiteX15" fmla="*/ 300251 w 416257"/>
                <a:gd name="connsiteY15" fmla="*/ 361666 h 968991"/>
                <a:gd name="connsiteX16" fmla="*/ 307075 w 416257"/>
                <a:gd name="connsiteY16" fmla="*/ 266132 h 968991"/>
                <a:gd name="connsiteX17" fmla="*/ 266131 w 416257"/>
                <a:gd name="connsiteY17" fmla="*/ 116006 h 968991"/>
                <a:gd name="connsiteX18" fmla="*/ 177421 w 416257"/>
                <a:gd name="connsiteY18" fmla="*/ 61415 h 968991"/>
                <a:gd name="connsiteX19" fmla="*/ 95534 w 416257"/>
                <a:gd name="connsiteY19" fmla="*/ 54591 h 968991"/>
                <a:gd name="connsiteX20" fmla="*/ 81887 w 416257"/>
                <a:gd name="connsiteY20" fmla="*/ 0 h 968991"/>
                <a:gd name="connsiteX21" fmla="*/ 27296 w 416257"/>
                <a:gd name="connsiteY21" fmla="*/ 0 h 968991"/>
                <a:gd name="connsiteX0" fmla="*/ 27296 w 409433"/>
                <a:gd name="connsiteY0" fmla="*/ 0 h 968991"/>
                <a:gd name="connsiteX1" fmla="*/ 0 w 409433"/>
                <a:gd name="connsiteY1" fmla="*/ 191069 h 968991"/>
                <a:gd name="connsiteX2" fmla="*/ 13648 w 409433"/>
                <a:gd name="connsiteY2" fmla="*/ 313899 h 968991"/>
                <a:gd name="connsiteX3" fmla="*/ 61415 w 409433"/>
                <a:gd name="connsiteY3" fmla="*/ 416257 h 968991"/>
                <a:gd name="connsiteX4" fmla="*/ 136478 w 409433"/>
                <a:gd name="connsiteY4" fmla="*/ 491320 h 968991"/>
                <a:gd name="connsiteX5" fmla="*/ 163773 w 409433"/>
                <a:gd name="connsiteY5" fmla="*/ 600502 h 968991"/>
                <a:gd name="connsiteX6" fmla="*/ 218364 w 409433"/>
                <a:gd name="connsiteY6" fmla="*/ 689212 h 968991"/>
                <a:gd name="connsiteX7" fmla="*/ 225188 w 409433"/>
                <a:gd name="connsiteY7" fmla="*/ 880281 h 968991"/>
                <a:gd name="connsiteX8" fmla="*/ 245660 w 409433"/>
                <a:gd name="connsiteY8" fmla="*/ 968991 h 968991"/>
                <a:gd name="connsiteX9" fmla="*/ 348018 w 409433"/>
                <a:gd name="connsiteY9" fmla="*/ 962168 h 968991"/>
                <a:gd name="connsiteX10" fmla="*/ 354842 w 409433"/>
                <a:gd name="connsiteY10" fmla="*/ 648269 h 968991"/>
                <a:gd name="connsiteX11" fmla="*/ 409433 w 409433"/>
                <a:gd name="connsiteY11" fmla="*/ 580030 h 968991"/>
                <a:gd name="connsiteX12" fmla="*/ 409433 w 409433"/>
                <a:gd name="connsiteY12" fmla="*/ 498144 h 968991"/>
                <a:gd name="connsiteX13" fmla="*/ 361666 w 409433"/>
                <a:gd name="connsiteY13" fmla="*/ 409433 h 968991"/>
                <a:gd name="connsiteX14" fmla="*/ 300251 w 409433"/>
                <a:gd name="connsiteY14" fmla="*/ 361666 h 968991"/>
                <a:gd name="connsiteX15" fmla="*/ 307075 w 409433"/>
                <a:gd name="connsiteY15" fmla="*/ 266132 h 968991"/>
                <a:gd name="connsiteX16" fmla="*/ 266131 w 409433"/>
                <a:gd name="connsiteY16" fmla="*/ 116006 h 968991"/>
                <a:gd name="connsiteX17" fmla="*/ 177421 w 409433"/>
                <a:gd name="connsiteY17" fmla="*/ 61415 h 968991"/>
                <a:gd name="connsiteX18" fmla="*/ 95534 w 409433"/>
                <a:gd name="connsiteY18" fmla="*/ 54591 h 968991"/>
                <a:gd name="connsiteX19" fmla="*/ 81887 w 409433"/>
                <a:gd name="connsiteY19" fmla="*/ 0 h 968991"/>
                <a:gd name="connsiteX20" fmla="*/ 27296 w 409433"/>
                <a:gd name="connsiteY20" fmla="*/ 0 h 968991"/>
                <a:gd name="connsiteX0" fmla="*/ 27296 w 409433"/>
                <a:gd name="connsiteY0" fmla="*/ 0 h 968991"/>
                <a:gd name="connsiteX1" fmla="*/ 0 w 409433"/>
                <a:gd name="connsiteY1" fmla="*/ 191069 h 968991"/>
                <a:gd name="connsiteX2" fmla="*/ 13648 w 409433"/>
                <a:gd name="connsiteY2" fmla="*/ 313899 h 968991"/>
                <a:gd name="connsiteX3" fmla="*/ 61415 w 409433"/>
                <a:gd name="connsiteY3" fmla="*/ 416257 h 968991"/>
                <a:gd name="connsiteX4" fmla="*/ 136478 w 409433"/>
                <a:gd name="connsiteY4" fmla="*/ 491320 h 968991"/>
                <a:gd name="connsiteX5" fmla="*/ 163773 w 409433"/>
                <a:gd name="connsiteY5" fmla="*/ 600502 h 968991"/>
                <a:gd name="connsiteX6" fmla="*/ 218364 w 409433"/>
                <a:gd name="connsiteY6" fmla="*/ 689212 h 968991"/>
                <a:gd name="connsiteX7" fmla="*/ 225188 w 409433"/>
                <a:gd name="connsiteY7" fmla="*/ 880281 h 968991"/>
                <a:gd name="connsiteX8" fmla="*/ 245660 w 409433"/>
                <a:gd name="connsiteY8" fmla="*/ 968991 h 968991"/>
                <a:gd name="connsiteX9" fmla="*/ 354842 w 409433"/>
                <a:gd name="connsiteY9" fmla="*/ 648269 h 968991"/>
                <a:gd name="connsiteX10" fmla="*/ 409433 w 409433"/>
                <a:gd name="connsiteY10" fmla="*/ 580030 h 968991"/>
                <a:gd name="connsiteX11" fmla="*/ 409433 w 409433"/>
                <a:gd name="connsiteY11" fmla="*/ 498144 h 968991"/>
                <a:gd name="connsiteX12" fmla="*/ 361666 w 409433"/>
                <a:gd name="connsiteY12" fmla="*/ 409433 h 968991"/>
                <a:gd name="connsiteX13" fmla="*/ 300251 w 409433"/>
                <a:gd name="connsiteY13" fmla="*/ 361666 h 968991"/>
                <a:gd name="connsiteX14" fmla="*/ 307075 w 409433"/>
                <a:gd name="connsiteY14" fmla="*/ 266132 h 968991"/>
                <a:gd name="connsiteX15" fmla="*/ 266131 w 409433"/>
                <a:gd name="connsiteY15" fmla="*/ 116006 h 968991"/>
                <a:gd name="connsiteX16" fmla="*/ 177421 w 409433"/>
                <a:gd name="connsiteY16" fmla="*/ 61415 h 968991"/>
                <a:gd name="connsiteX17" fmla="*/ 95534 w 409433"/>
                <a:gd name="connsiteY17" fmla="*/ 54591 h 968991"/>
                <a:gd name="connsiteX18" fmla="*/ 81887 w 409433"/>
                <a:gd name="connsiteY18" fmla="*/ 0 h 968991"/>
                <a:gd name="connsiteX19" fmla="*/ 27296 w 409433"/>
                <a:gd name="connsiteY19" fmla="*/ 0 h 968991"/>
                <a:gd name="connsiteX0" fmla="*/ 27296 w 409433"/>
                <a:gd name="connsiteY0" fmla="*/ 0 h 880281"/>
                <a:gd name="connsiteX1" fmla="*/ 0 w 409433"/>
                <a:gd name="connsiteY1" fmla="*/ 191069 h 880281"/>
                <a:gd name="connsiteX2" fmla="*/ 13648 w 409433"/>
                <a:gd name="connsiteY2" fmla="*/ 313899 h 880281"/>
                <a:gd name="connsiteX3" fmla="*/ 61415 w 409433"/>
                <a:gd name="connsiteY3" fmla="*/ 416257 h 880281"/>
                <a:gd name="connsiteX4" fmla="*/ 136478 w 409433"/>
                <a:gd name="connsiteY4" fmla="*/ 491320 h 880281"/>
                <a:gd name="connsiteX5" fmla="*/ 163773 w 409433"/>
                <a:gd name="connsiteY5" fmla="*/ 600502 h 880281"/>
                <a:gd name="connsiteX6" fmla="*/ 218364 w 409433"/>
                <a:gd name="connsiteY6" fmla="*/ 689212 h 880281"/>
                <a:gd name="connsiteX7" fmla="*/ 225188 w 409433"/>
                <a:gd name="connsiteY7" fmla="*/ 880281 h 880281"/>
                <a:gd name="connsiteX8" fmla="*/ 354842 w 409433"/>
                <a:gd name="connsiteY8" fmla="*/ 648269 h 880281"/>
                <a:gd name="connsiteX9" fmla="*/ 409433 w 409433"/>
                <a:gd name="connsiteY9" fmla="*/ 580030 h 880281"/>
                <a:gd name="connsiteX10" fmla="*/ 409433 w 409433"/>
                <a:gd name="connsiteY10" fmla="*/ 498144 h 880281"/>
                <a:gd name="connsiteX11" fmla="*/ 361666 w 409433"/>
                <a:gd name="connsiteY11" fmla="*/ 409433 h 880281"/>
                <a:gd name="connsiteX12" fmla="*/ 300251 w 409433"/>
                <a:gd name="connsiteY12" fmla="*/ 361666 h 880281"/>
                <a:gd name="connsiteX13" fmla="*/ 307075 w 409433"/>
                <a:gd name="connsiteY13" fmla="*/ 266132 h 880281"/>
                <a:gd name="connsiteX14" fmla="*/ 266131 w 409433"/>
                <a:gd name="connsiteY14" fmla="*/ 116006 h 880281"/>
                <a:gd name="connsiteX15" fmla="*/ 177421 w 409433"/>
                <a:gd name="connsiteY15" fmla="*/ 61415 h 880281"/>
                <a:gd name="connsiteX16" fmla="*/ 95534 w 409433"/>
                <a:gd name="connsiteY16" fmla="*/ 54591 h 880281"/>
                <a:gd name="connsiteX17" fmla="*/ 81887 w 409433"/>
                <a:gd name="connsiteY17" fmla="*/ 0 h 880281"/>
                <a:gd name="connsiteX18" fmla="*/ 27296 w 409433"/>
                <a:gd name="connsiteY18" fmla="*/ 0 h 880281"/>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54842 w 409433"/>
                <a:gd name="connsiteY7" fmla="*/ 648269 h 689212"/>
                <a:gd name="connsiteX8" fmla="*/ 409433 w 409433"/>
                <a:gd name="connsiteY8" fmla="*/ 580030 h 689212"/>
                <a:gd name="connsiteX9" fmla="*/ 409433 w 409433"/>
                <a:gd name="connsiteY9" fmla="*/ 498144 h 689212"/>
                <a:gd name="connsiteX10" fmla="*/ 361666 w 409433"/>
                <a:gd name="connsiteY10" fmla="*/ 409433 h 689212"/>
                <a:gd name="connsiteX11" fmla="*/ 300251 w 409433"/>
                <a:gd name="connsiteY11" fmla="*/ 361666 h 689212"/>
                <a:gd name="connsiteX12" fmla="*/ 307075 w 409433"/>
                <a:gd name="connsiteY12" fmla="*/ 266132 h 689212"/>
                <a:gd name="connsiteX13" fmla="*/ 266131 w 409433"/>
                <a:gd name="connsiteY13" fmla="*/ 116006 h 689212"/>
                <a:gd name="connsiteX14" fmla="*/ 177421 w 409433"/>
                <a:gd name="connsiteY14" fmla="*/ 61415 h 689212"/>
                <a:gd name="connsiteX15" fmla="*/ 95534 w 409433"/>
                <a:gd name="connsiteY15" fmla="*/ 54591 h 689212"/>
                <a:gd name="connsiteX16" fmla="*/ 81887 w 409433"/>
                <a:gd name="connsiteY16" fmla="*/ 0 h 689212"/>
                <a:gd name="connsiteX17" fmla="*/ 27296 w 409433"/>
                <a:gd name="connsiteY17" fmla="*/ 0 h 689212"/>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81136 w 409433"/>
                <a:gd name="connsiteY7" fmla="*/ 671236 h 689212"/>
                <a:gd name="connsiteX8" fmla="*/ 409433 w 409433"/>
                <a:gd name="connsiteY8" fmla="*/ 580030 h 689212"/>
                <a:gd name="connsiteX9" fmla="*/ 409433 w 409433"/>
                <a:gd name="connsiteY9" fmla="*/ 498144 h 689212"/>
                <a:gd name="connsiteX10" fmla="*/ 361666 w 409433"/>
                <a:gd name="connsiteY10" fmla="*/ 409433 h 689212"/>
                <a:gd name="connsiteX11" fmla="*/ 300251 w 409433"/>
                <a:gd name="connsiteY11" fmla="*/ 361666 h 689212"/>
                <a:gd name="connsiteX12" fmla="*/ 307075 w 409433"/>
                <a:gd name="connsiteY12" fmla="*/ 266132 h 689212"/>
                <a:gd name="connsiteX13" fmla="*/ 266131 w 409433"/>
                <a:gd name="connsiteY13" fmla="*/ 116006 h 689212"/>
                <a:gd name="connsiteX14" fmla="*/ 177421 w 409433"/>
                <a:gd name="connsiteY14" fmla="*/ 61415 h 689212"/>
                <a:gd name="connsiteX15" fmla="*/ 95534 w 409433"/>
                <a:gd name="connsiteY15" fmla="*/ 54591 h 689212"/>
                <a:gd name="connsiteX16" fmla="*/ 81887 w 409433"/>
                <a:gd name="connsiteY16" fmla="*/ 0 h 689212"/>
                <a:gd name="connsiteX17" fmla="*/ 27296 w 409433"/>
                <a:gd name="connsiteY17" fmla="*/ 0 h 689212"/>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03765 w 409433"/>
                <a:gd name="connsiteY7" fmla="*/ 672537 h 689212"/>
                <a:gd name="connsiteX8" fmla="*/ 381136 w 409433"/>
                <a:gd name="connsiteY8" fmla="*/ 671236 h 689212"/>
                <a:gd name="connsiteX9" fmla="*/ 409433 w 409433"/>
                <a:gd name="connsiteY9" fmla="*/ 580030 h 689212"/>
                <a:gd name="connsiteX10" fmla="*/ 409433 w 409433"/>
                <a:gd name="connsiteY10" fmla="*/ 498144 h 689212"/>
                <a:gd name="connsiteX11" fmla="*/ 361666 w 409433"/>
                <a:gd name="connsiteY11" fmla="*/ 409433 h 689212"/>
                <a:gd name="connsiteX12" fmla="*/ 300251 w 409433"/>
                <a:gd name="connsiteY12" fmla="*/ 361666 h 689212"/>
                <a:gd name="connsiteX13" fmla="*/ 307075 w 409433"/>
                <a:gd name="connsiteY13" fmla="*/ 266132 h 689212"/>
                <a:gd name="connsiteX14" fmla="*/ 266131 w 409433"/>
                <a:gd name="connsiteY14" fmla="*/ 116006 h 689212"/>
                <a:gd name="connsiteX15" fmla="*/ 177421 w 409433"/>
                <a:gd name="connsiteY15" fmla="*/ 61415 h 689212"/>
                <a:gd name="connsiteX16" fmla="*/ 95534 w 409433"/>
                <a:gd name="connsiteY16" fmla="*/ 54591 h 689212"/>
                <a:gd name="connsiteX17" fmla="*/ 81887 w 409433"/>
                <a:gd name="connsiteY17" fmla="*/ 0 h 689212"/>
                <a:gd name="connsiteX18" fmla="*/ 27296 w 409433"/>
                <a:gd name="connsiteY18" fmla="*/ 0 h 689212"/>
                <a:gd name="connsiteX0" fmla="*/ 27296 w 409433"/>
                <a:gd name="connsiteY0" fmla="*/ 0 h 729956"/>
                <a:gd name="connsiteX1" fmla="*/ 0 w 409433"/>
                <a:gd name="connsiteY1" fmla="*/ 191069 h 729956"/>
                <a:gd name="connsiteX2" fmla="*/ 13648 w 409433"/>
                <a:gd name="connsiteY2" fmla="*/ 313899 h 729956"/>
                <a:gd name="connsiteX3" fmla="*/ 61415 w 409433"/>
                <a:gd name="connsiteY3" fmla="*/ 416257 h 729956"/>
                <a:gd name="connsiteX4" fmla="*/ 136478 w 409433"/>
                <a:gd name="connsiteY4" fmla="*/ 491320 h 729956"/>
                <a:gd name="connsiteX5" fmla="*/ 163773 w 409433"/>
                <a:gd name="connsiteY5" fmla="*/ 600502 h 729956"/>
                <a:gd name="connsiteX6" fmla="*/ 218364 w 409433"/>
                <a:gd name="connsiteY6" fmla="*/ 689212 h 729956"/>
                <a:gd name="connsiteX7" fmla="*/ 343207 w 409433"/>
                <a:gd name="connsiteY7" fmla="*/ 729956 h 729956"/>
                <a:gd name="connsiteX8" fmla="*/ 381136 w 409433"/>
                <a:gd name="connsiteY8" fmla="*/ 671236 h 729956"/>
                <a:gd name="connsiteX9" fmla="*/ 409433 w 409433"/>
                <a:gd name="connsiteY9" fmla="*/ 580030 h 729956"/>
                <a:gd name="connsiteX10" fmla="*/ 409433 w 409433"/>
                <a:gd name="connsiteY10" fmla="*/ 498144 h 729956"/>
                <a:gd name="connsiteX11" fmla="*/ 361666 w 409433"/>
                <a:gd name="connsiteY11" fmla="*/ 409433 h 729956"/>
                <a:gd name="connsiteX12" fmla="*/ 300251 w 409433"/>
                <a:gd name="connsiteY12" fmla="*/ 361666 h 729956"/>
                <a:gd name="connsiteX13" fmla="*/ 307075 w 409433"/>
                <a:gd name="connsiteY13" fmla="*/ 266132 h 729956"/>
                <a:gd name="connsiteX14" fmla="*/ 266131 w 409433"/>
                <a:gd name="connsiteY14" fmla="*/ 116006 h 729956"/>
                <a:gd name="connsiteX15" fmla="*/ 177421 w 409433"/>
                <a:gd name="connsiteY15" fmla="*/ 61415 h 729956"/>
                <a:gd name="connsiteX16" fmla="*/ 95534 w 409433"/>
                <a:gd name="connsiteY16" fmla="*/ 54591 h 729956"/>
                <a:gd name="connsiteX17" fmla="*/ 81887 w 409433"/>
                <a:gd name="connsiteY17" fmla="*/ 0 h 729956"/>
                <a:gd name="connsiteX18" fmla="*/ 27296 w 409433"/>
                <a:gd name="connsiteY18" fmla="*/ 0 h 72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433" h="729956">
                  <a:moveTo>
                    <a:pt x="27296" y="0"/>
                  </a:moveTo>
                  <a:lnTo>
                    <a:pt x="0" y="191069"/>
                  </a:lnTo>
                  <a:lnTo>
                    <a:pt x="13648" y="313899"/>
                  </a:lnTo>
                  <a:lnTo>
                    <a:pt x="61415" y="416257"/>
                  </a:lnTo>
                  <a:lnTo>
                    <a:pt x="136478" y="491320"/>
                  </a:lnTo>
                  <a:lnTo>
                    <a:pt x="163773" y="600502"/>
                  </a:lnTo>
                  <a:lnTo>
                    <a:pt x="218364" y="689212"/>
                  </a:lnTo>
                  <a:lnTo>
                    <a:pt x="343207" y="729956"/>
                  </a:lnTo>
                  <a:lnTo>
                    <a:pt x="381136" y="671236"/>
                  </a:lnTo>
                  <a:lnTo>
                    <a:pt x="409433" y="580030"/>
                  </a:lnTo>
                  <a:lnTo>
                    <a:pt x="409433" y="498144"/>
                  </a:lnTo>
                  <a:lnTo>
                    <a:pt x="361666" y="409433"/>
                  </a:lnTo>
                  <a:lnTo>
                    <a:pt x="300251" y="361666"/>
                  </a:lnTo>
                  <a:lnTo>
                    <a:pt x="307075" y="266132"/>
                  </a:lnTo>
                  <a:lnTo>
                    <a:pt x="266131" y="116006"/>
                  </a:lnTo>
                  <a:lnTo>
                    <a:pt x="177421" y="61415"/>
                  </a:lnTo>
                  <a:lnTo>
                    <a:pt x="95534" y="54591"/>
                  </a:lnTo>
                  <a:lnTo>
                    <a:pt x="81887" y="0"/>
                  </a:lnTo>
                  <a:lnTo>
                    <a:pt x="27296"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6" name="Freeform 33">
              <a:extLst>
                <a:ext uri="{FF2B5EF4-FFF2-40B4-BE49-F238E27FC236}">
                  <a16:creationId xmlns:a16="http://schemas.microsoft.com/office/drawing/2014/main" id="{40E09589-7C9B-422D-A678-68EE603E5D59}"/>
                </a:ext>
              </a:extLst>
            </p:cNvPr>
            <p:cNvSpPr/>
            <p:nvPr/>
          </p:nvSpPr>
          <p:spPr>
            <a:xfrm>
              <a:off x="3926653" y="4592611"/>
              <a:ext cx="279204" cy="243638"/>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7" name="Freeform: Shape 536">
              <a:extLst>
                <a:ext uri="{FF2B5EF4-FFF2-40B4-BE49-F238E27FC236}">
                  <a16:creationId xmlns:a16="http://schemas.microsoft.com/office/drawing/2014/main" id="{7814B000-D5C8-4A65-82C9-EAADDB76210C}"/>
                </a:ext>
              </a:extLst>
            </p:cNvPr>
            <p:cNvSpPr/>
            <p:nvPr/>
          </p:nvSpPr>
          <p:spPr>
            <a:xfrm>
              <a:off x="3749993" y="2501378"/>
              <a:ext cx="299887" cy="347492"/>
            </a:xfrm>
            <a:custGeom>
              <a:avLst/>
              <a:gdLst>
                <a:gd name="connsiteX0" fmla="*/ 69742 w 317715"/>
                <a:gd name="connsiteY0" fmla="*/ 116237 h 426203"/>
                <a:gd name="connsiteX1" fmla="*/ 0 w 317715"/>
                <a:gd name="connsiteY1" fmla="*/ 201478 h 426203"/>
                <a:gd name="connsiteX2" fmla="*/ 30996 w 317715"/>
                <a:gd name="connsiteY2" fmla="*/ 224725 h 426203"/>
                <a:gd name="connsiteX3" fmla="*/ 15498 w 317715"/>
                <a:gd name="connsiteY3" fmla="*/ 294467 h 426203"/>
                <a:gd name="connsiteX4" fmla="*/ 46495 w 317715"/>
                <a:gd name="connsiteY4" fmla="*/ 356461 h 426203"/>
                <a:gd name="connsiteX5" fmla="*/ 77491 w 317715"/>
                <a:gd name="connsiteY5" fmla="*/ 402956 h 426203"/>
                <a:gd name="connsiteX6" fmla="*/ 131735 w 317715"/>
                <a:gd name="connsiteY6" fmla="*/ 426203 h 426203"/>
                <a:gd name="connsiteX7" fmla="*/ 247973 w 317715"/>
                <a:gd name="connsiteY7" fmla="*/ 348712 h 426203"/>
                <a:gd name="connsiteX8" fmla="*/ 286718 w 317715"/>
                <a:gd name="connsiteY8" fmla="*/ 247973 h 426203"/>
                <a:gd name="connsiteX9" fmla="*/ 317715 w 317715"/>
                <a:gd name="connsiteY9" fmla="*/ 178230 h 426203"/>
                <a:gd name="connsiteX10" fmla="*/ 278969 w 317715"/>
                <a:gd name="connsiteY10" fmla="*/ 77491 h 426203"/>
                <a:gd name="connsiteX11" fmla="*/ 278969 w 317715"/>
                <a:gd name="connsiteY11" fmla="*/ 38745 h 426203"/>
                <a:gd name="connsiteX12" fmla="*/ 100739 w 317715"/>
                <a:gd name="connsiteY12" fmla="*/ 0 h 426203"/>
                <a:gd name="connsiteX13" fmla="*/ 69742 w 317715"/>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278969 w 383816"/>
                <a:gd name="connsiteY10" fmla="*/ 77491 h 426203"/>
                <a:gd name="connsiteX11" fmla="*/ 278969 w 383816"/>
                <a:gd name="connsiteY11" fmla="*/ 38745 h 426203"/>
                <a:gd name="connsiteX12" fmla="*/ 100739 w 383816"/>
                <a:gd name="connsiteY12" fmla="*/ 0 h 426203"/>
                <a:gd name="connsiteX13" fmla="*/ 69742 w 383816"/>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278969 w 383816"/>
                <a:gd name="connsiteY10" fmla="*/ 77491 h 426203"/>
                <a:gd name="connsiteX11" fmla="*/ 316741 w 383816"/>
                <a:gd name="connsiteY11" fmla="*/ 3103 h 426203"/>
                <a:gd name="connsiteX12" fmla="*/ 100739 w 383816"/>
                <a:gd name="connsiteY12" fmla="*/ 0 h 426203"/>
                <a:gd name="connsiteX13" fmla="*/ 69742 w 383816"/>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354513 w 383816"/>
                <a:gd name="connsiteY10" fmla="*/ 32939 h 426203"/>
                <a:gd name="connsiteX11" fmla="*/ 316741 w 383816"/>
                <a:gd name="connsiteY11" fmla="*/ 3103 h 426203"/>
                <a:gd name="connsiteX12" fmla="*/ 100739 w 383816"/>
                <a:gd name="connsiteY12" fmla="*/ 0 h 426203"/>
                <a:gd name="connsiteX13" fmla="*/ 69742 w 383816"/>
                <a:gd name="connsiteY13" fmla="*/ 116237 h 426203"/>
                <a:gd name="connsiteX0" fmla="*/ 69742 w 383816"/>
                <a:gd name="connsiteY0" fmla="*/ 142967 h 452933"/>
                <a:gd name="connsiteX1" fmla="*/ 0 w 383816"/>
                <a:gd name="connsiteY1" fmla="*/ 228208 h 452933"/>
                <a:gd name="connsiteX2" fmla="*/ 30996 w 383816"/>
                <a:gd name="connsiteY2" fmla="*/ 251455 h 452933"/>
                <a:gd name="connsiteX3" fmla="*/ 15498 w 383816"/>
                <a:gd name="connsiteY3" fmla="*/ 321197 h 452933"/>
                <a:gd name="connsiteX4" fmla="*/ 46495 w 383816"/>
                <a:gd name="connsiteY4" fmla="*/ 383191 h 452933"/>
                <a:gd name="connsiteX5" fmla="*/ 77491 w 383816"/>
                <a:gd name="connsiteY5" fmla="*/ 429686 h 452933"/>
                <a:gd name="connsiteX6" fmla="*/ 131735 w 383816"/>
                <a:gd name="connsiteY6" fmla="*/ 452933 h 452933"/>
                <a:gd name="connsiteX7" fmla="*/ 247973 w 383816"/>
                <a:gd name="connsiteY7" fmla="*/ 375442 h 452933"/>
                <a:gd name="connsiteX8" fmla="*/ 286718 w 383816"/>
                <a:gd name="connsiteY8" fmla="*/ 274703 h 452933"/>
                <a:gd name="connsiteX9" fmla="*/ 383816 w 383816"/>
                <a:gd name="connsiteY9" fmla="*/ 142587 h 452933"/>
                <a:gd name="connsiteX10" fmla="*/ 354513 w 383816"/>
                <a:gd name="connsiteY10" fmla="*/ 59669 h 452933"/>
                <a:gd name="connsiteX11" fmla="*/ 316741 w 383816"/>
                <a:gd name="connsiteY11" fmla="*/ 29833 h 452933"/>
                <a:gd name="connsiteX12" fmla="*/ 129067 w 383816"/>
                <a:gd name="connsiteY12" fmla="*/ 0 h 452933"/>
                <a:gd name="connsiteX13" fmla="*/ 69742 w 383816"/>
                <a:gd name="connsiteY13" fmla="*/ 142967 h 45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16" h="452933">
                  <a:moveTo>
                    <a:pt x="69742" y="142967"/>
                  </a:moveTo>
                  <a:lnTo>
                    <a:pt x="0" y="228208"/>
                  </a:lnTo>
                  <a:lnTo>
                    <a:pt x="30996" y="251455"/>
                  </a:lnTo>
                  <a:lnTo>
                    <a:pt x="15498" y="321197"/>
                  </a:lnTo>
                  <a:lnTo>
                    <a:pt x="46495" y="383191"/>
                  </a:lnTo>
                  <a:lnTo>
                    <a:pt x="77491" y="429686"/>
                  </a:lnTo>
                  <a:lnTo>
                    <a:pt x="131735" y="452933"/>
                  </a:lnTo>
                  <a:lnTo>
                    <a:pt x="247973" y="375442"/>
                  </a:lnTo>
                  <a:lnTo>
                    <a:pt x="286718" y="274703"/>
                  </a:lnTo>
                  <a:lnTo>
                    <a:pt x="383816" y="142587"/>
                  </a:lnTo>
                  <a:lnTo>
                    <a:pt x="354513" y="59669"/>
                  </a:lnTo>
                  <a:lnTo>
                    <a:pt x="316741" y="29833"/>
                  </a:lnTo>
                  <a:lnTo>
                    <a:pt x="129067" y="0"/>
                  </a:lnTo>
                  <a:lnTo>
                    <a:pt x="69742" y="14296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8" name="Freeform 45">
              <a:extLst>
                <a:ext uri="{FF2B5EF4-FFF2-40B4-BE49-F238E27FC236}">
                  <a16:creationId xmlns:a16="http://schemas.microsoft.com/office/drawing/2014/main" id="{3C362472-2CCF-417F-B34E-3E856246D7D9}"/>
                </a:ext>
              </a:extLst>
            </p:cNvPr>
            <p:cNvSpPr/>
            <p:nvPr/>
          </p:nvSpPr>
          <p:spPr>
            <a:xfrm>
              <a:off x="4041022" y="2672245"/>
              <a:ext cx="418289" cy="768486"/>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289" h="768486">
                  <a:moveTo>
                    <a:pt x="0" y="0"/>
                  </a:moveTo>
                  <a:lnTo>
                    <a:pt x="0" y="0"/>
                  </a:lnTo>
                  <a:cubicBezTo>
                    <a:pt x="22698" y="16213"/>
                    <a:pt x="47246" y="30107"/>
                    <a:pt x="68094" y="48639"/>
                  </a:cubicBezTo>
                  <a:cubicBezTo>
                    <a:pt x="103569" y="80172"/>
                    <a:pt x="70790" y="83917"/>
                    <a:pt x="116732" y="116732"/>
                  </a:cubicBezTo>
                  <a:cubicBezTo>
                    <a:pt x="127611" y="124503"/>
                    <a:pt x="155643" y="126460"/>
                    <a:pt x="155643" y="126460"/>
                  </a:cubicBezTo>
                  <a:lnTo>
                    <a:pt x="214009" y="184826"/>
                  </a:lnTo>
                  <a:lnTo>
                    <a:pt x="330741" y="379379"/>
                  </a:lnTo>
                  <a:lnTo>
                    <a:pt x="389107" y="486383"/>
                  </a:lnTo>
                  <a:lnTo>
                    <a:pt x="418289" y="632298"/>
                  </a:lnTo>
                  <a:lnTo>
                    <a:pt x="418289" y="758758"/>
                  </a:lnTo>
                  <a:lnTo>
                    <a:pt x="321013" y="768486"/>
                  </a:lnTo>
                  <a:lnTo>
                    <a:pt x="272375" y="749030"/>
                  </a:lnTo>
                  <a:lnTo>
                    <a:pt x="223736" y="642026"/>
                  </a:lnTo>
                  <a:lnTo>
                    <a:pt x="184826" y="447473"/>
                  </a:lnTo>
                  <a:lnTo>
                    <a:pt x="97277" y="369651"/>
                  </a:lnTo>
                  <a:lnTo>
                    <a:pt x="9728" y="223737"/>
                  </a:lnTo>
                  <a:lnTo>
                    <a:pt x="0" y="107005"/>
                  </a:lnTo>
                  <a:lnTo>
                    <a:pt x="0" y="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9" name="Freeform 136">
              <a:extLst>
                <a:ext uri="{FF2B5EF4-FFF2-40B4-BE49-F238E27FC236}">
                  <a16:creationId xmlns:a16="http://schemas.microsoft.com/office/drawing/2014/main" id="{A4324AF7-E7F0-49E4-8187-C697EDB4D26D}"/>
                </a:ext>
              </a:extLst>
            </p:cNvPr>
            <p:cNvSpPr/>
            <p:nvPr/>
          </p:nvSpPr>
          <p:spPr>
            <a:xfrm rot="15788800">
              <a:off x="4015477" y="3182353"/>
              <a:ext cx="472056" cy="103779"/>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65393 w 684918"/>
                <a:gd name="connsiteY23" fmla="*/ 45731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67080 w 684918"/>
                <a:gd name="connsiteY19" fmla="*/ 116507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52724 w 684918"/>
                <a:gd name="connsiteY19" fmla="*/ 115132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4596 w 684918"/>
                <a:gd name="connsiteY17" fmla="*/ 11390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112835 w 684918"/>
                <a:gd name="connsiteY17" fmla="*/ 89526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85462 w 684918"/>
                <a:gd name="connsiteY16" fmla="*/ 123596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9755"/>
                <a:gd name="connsiteX1" fmla="*/ 261258 w 684918"/>
                <a:gd name="connsiteY1" fmla="*/ 42366 h 149755"/>
                <a:gd name="connsiteX2" fmla="*/ 300093 w 684918"/>
                <a:gd name="connsiteY2" fmla="*/ 31775 h 149755"/>
                <a:gd name="connsiteX3" fmla="*/ 391886 w 684918"/>
                <a:gd name="connsiteY3" fmla="*/ 17653 h 149755"/>
                <a:gd name="connsiteX4" fmla="*/ 455435 w 684918"/>
                <a:gd name="connsiteY4" fmla="*/ 17653 h 149755"/>
                <a:gd name="connsiteX5" fmla="*/ 501332 w 684918"/>
                <a:gd name="connsiteY5" fmla="*/ 17653 h 149755"/>
                <a:gd name="connsiteX6" fmla="*/ 610777 w 684918"/>
                <a:gd name="connsiteY6" fmla="*/ 0 h 149755"/>
                <a:gd name="connsiteX7" fmla="*/ 684918 w 684918"/>
                <a:gd name="connsiteY7" fmla="*/ 14122 h 149755"/>
                <a:gd name="connsiteX8" fmla="*/ 603716 w 684918"/>
                <a:gd name="connsiteY8" fmla="*/ 31775 h 149755"/>
                <a:gd name="connsiteX9" fmla="*/ 540167 w 684918"/>
                <a:gd name="connsiteY9" fmla="*/ 45897 h 149755"/>
                <a:gd name="connsiteX10" fmla="*/ 437783 w 684918"/>
                <a:gd name="connsiteY10" fmla="*/ 52958 h 149755"/>
                <a:gd name="connsiteX11" fmla="*/ 473088 w 684918"/>
                <a:gd name="connsiteY11" fmla="*/ 74141 h 149755"/>
                <a:gd name="connsiteX12" fmla="*/ 391886 w 684918"/>
                <a:gd name="connsiteY12" fmla="*/ 60019 h 149755"/>
                <a:gd name="connsiteX13" fmla="*/ 300093 w 684918"/>
                <a:gd name="connsiteY13" fmla="*/ 77671 h 149755"/>
                <a:gd name="connsiteX14" fmla="*/ 208300 w 684918"/>
                <a:gd name="connsiteY14" fmla="*/ 95324 h 149755"/>
                <a:gd name="connsiteX15" fmla="*/ 148282 w 684918"/>
                <a:gd name="connsiteY15" fmla="*/ 98854 h 149755"/>
                <a:gd name="connsiteX16" fmla="*/ 85462 w 684918"/>
                <a:gd name="connsiteY16" fmla="*/ 123596 h 149755"/>
                <a:gd name="connsiteX17" fmla="*/ 96475 w 684918"/>
                <a:gd name="connsiteY17" fmla="*/ 105713 h 149755"/>
                <a:gd name="connsiteX18" fmla="*/ 143096 w 684918"/>
                <a:gd name="connsiteY18" fmla="*/ 149755 h 149755"/>
                <a:gd name="connsiteX19" fmla="*/ 52724 w 684918"/>
                <a:gd name="connsiteY19" fmla="*/ 115132 h 149755"/>
                <a:gd name="connsiteX20" fmla="*/ 10592 w 684918"/>
                <a:gd name="connsiteY20" fmla="*/ 120037 h 149755"/>
                <a:gd name="connsiteX21" fmla="*/ 0 w 684918"/>
                <a:gd name="connsiteY21" fmla="*/ 95324 h 149755"/>
                <a:gd name="connsiteX22" fmla="*/ 0 w 684918"/>
                <a:gd name="connsiteY22" fmla="*/ 70610 h 149755"/>
                <a:gd name="connsiteX23" fmla="*/ 65393 w 684918"/>
                <a:gd name="connsiteY23" fmla="*/ 45731 h 149755"/>
                <a:gd name="connsiteX24" fmla="*/ 110013 w 684918"/>
                <a:gd name="connsiteY24" fmla="*/ 33420 h 149755"/>
                <a:gd name="connsiteX25" fmla="*/ 141203 w 684918"/>
                <a:gd name="connsiteY25" fmla="*/ 33084 h 149755"/>
                <a:gd name="connsiteX26" fmla="*/ 105916 w 684918"/>
                <a:gd name="connsiteY26" fmla="*/ 67080 h 149755"/>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5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4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143096 w 684918"/>
                <a:gd name="connsiteY17" fmla="*/ 149755 h 154331"/>
                <a:gd name="connsiteX18" fmla="*/ 21759 w 684918"/>
                <a:gd name="connsiteY18" fmla="*/ 154331 h 154331"/>
                <a:gd name="connsiteX19" fmla="*/ 10592 w 684918"/>
                <a:gd name="connsiteY19" fmla="*/ 120037 h 154331"/>
                <a:gd name="connsiteX20" fmla="*/ 0 w 684918"/>
                <a:gd name="connsiteY20" fmla="*/ 95324 h 154331"/>
                <a:gd name="connsiteX21" fmla="*/ 0 w 684918"/>
                <a:gd name="connsiteY21" fmla="*/ 70610 h 154331"/>
                <a:gd name="connsiteX22" fmla="*/ 65393 w 684918"/>
                <a:gd name="connsiteY22" fmla="*/ 45731 h 154331"/>
                <a:gd name="connsiteX23" fmla="*/ 110013 w 684918"/>
                <a:gd name="connsiteY23" fmla="*/ 33420 h 154331"/>
                <a:gd name="connsiteX24" fmla="*/ 141203 w 684918"/>
                <a:gd name="connsiteY24" fmla="*/ 33084 h 154331"/>
                <a:gd name="connsiteX25" fmla="*/ 105916 w 684918"/>
                <a:gd name="connsiteY25"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43096 w 684918"/>
                <a:gd name="connsiteY16" fmla="*/ 149755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13688 w 684918"/>
                <a:gd name="connsiteY16" fmla="*/ 104771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20037"/>
                <a:gd name="connsiteX1" fmla="*/ 261258 w 684918"/>
                <a:gd name="connsiteY1" fmla="*/ 42366 h 120037"/>
                <a:gd name="connsiteX2" fmla="*/ 300093 w 684918"/>
                <a:gd name="connsiteY2" fmla="*/ 31775 h 120037"/>
                <a:gd name="connsiteX3" fmla="*/ 391886 w 684918"/>
                <a:gd name="connsiteY3" fmla="*/ 17653 h 120037"/>
                <a:gd name="connsiteX4" fmla="*/ 455435 w 684918"/>
                <a:gd name="connsiteY4" fmla="*/ 17653 h 120037"/>
                <a:gd name="connsiteX5" fmla="*/ 501332 w 684918"/>
                <a:gd name="connsiteY5" fmla="*/ 17653 h 120037"/>
                <a:gd name="connsiteX6" fmla="*/ 610777 w 684918"/>
                <a:gd name="connsiteY6" fmla="*/ 0 h 120037"/>
                <a:gd name="connsiteX7" fmla="*/ 684918 w 684918"/>
                <a:gd name="connsiteY7" fmla="*/ 14122 h 120037"/>
                <a:gd name="connsiteX8" fmla="*/ 603716 w 684918"/>
                <a:gd name="connsiteY8" fmla="*/ 31775 h 120037"/>
                <a:gd name="connsiteX9" fmla="*/ 540167 w 684918"/>
                <a:gd name="connsiteY9" fmla="*/ 45897 h 120037"/>
                <a:gd name="connsiteX10" fmla="*/ 437783 w 684918"/>
                <a:gd name="connsiteY10" fmla="*/ 52958 h 120037"/>
                <a:gd name="connsiteX11" fmla="*/ 473088 w 684918"/>
                <a:gd name="connsiteY11" fmla="*/ 74141 h 120037"/>
                <a:gd name="connsiteX12" fmla="*/ 391886 w 684918"/>
                <a:gd name="connsiteY12" fmla="*/ 60019 h 120037"/>
                <a:gd name="connsiteX13" fmla="*/ 300093 w 684918"/>
                <a:gd name="connsiteY13" fmla="*/ 77671 h 120037"/>
                <a:gd name="connsiteX14" fmla="*/ 208300 w 684918"/>
                <a:gd name="connsiteY14" fmla="*/ 95324 h 120037"/>
                <a:gd name="connsiteX15" fmla="*/ 148282 w 684918"/>
                <a:gd name="connsiteY15" fmla="*/ 98854 h 120037"/>
                <a:gd name="connsiteX16" fmla="*/ 113688 w 684918"/>
                <a:gd name="connsiteY16" fmla="*/ 104771 h 120037"/>
                <a:gd name="connsiteX17" fmla="*/ 46906 w 684918"/>
                <a:gd name="connsiteY17" fmla="*/ 116792 h 120037"/>
                <a:gd name="connsiteX18" fmla="*/ 10592 w 684918"/>
                <a:gd name="connsiteY18" fmla="*/ 120037 h 120037"/>
                <a:gd name="connsiteX19" fmla="*/ 0 w 684918"/>
                <a:gd name="connsiteY19" fmla="*/ 95324 h 120037"/>
                <a:gd name="connsiteX20" fmla="*/ 0 w 684918"/>
                <a:gd name="connsiteY20" fmla="*/ 70610 h 120037"/>
                <a:gd name="connsiteX21" fmla="*/ 65393 w 684918"/>
                <a:gd name="connsiteY21" fmla="*/ 45731 h 120037"/>
                <a:gd name="connsiteX22" fmla="*/ 110013 w 684918"/>
                <a:gd name="connsiteY22" fmla="*/ 33420 h 120037"/>
                <a:gd name="connsiteX23" fmla="*/ 141203 w 684918"/>
                <a:gd name="connsiteY23" fmla="*/ 33084 h 120037"/>
                <a:gd name="connsiteX24" fmla="*/ 105916 w 684918"/>
                <a:gd name="connsiteY24" fmla="*/ 67080 h 12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4918" h="120037">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113688" y="104771"/>
                  </a:lnTo>
                  <a:lnTo>
                    <a:pt x="46906" y="116792"/>
                  </a:lnTo>
                  <a:lnTo>
                    <a:pt x="10592" y="120037"/>
                  </a:lnTo>
                  <a:lnTo>
                    <a:pt x="0" y="95324"/>
                  </a:lnTo>
                  <a:lnTo>
                    <a:pt x="0" y="70610"/>
                  </a:lnTo>
                  <a:lnTo>
                    <a:pt x="65393" y="45731"/>
                  </a:lnTo>
                  <a:lnTo>
                    <a:pt x="110013" y="33420"/>
                  </a:lnTo>
                  <a:lnTo>
                    <a:pt x="141203" y="33084"/>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0" name="Freeform 44">
              <a:extLst>
                <a:ext uri="{FF2B5EF4-FFF2-40B4-BE49-F238E27FC236}">
                  <a16:creationId xmlns:a16="http://schemas.microsoft.com/office/drawing/2014/main" id="{02016158-9246-4D65-965F-6983DFABEA05}"/>
                </a:ext>
              </a:extLst>
            </p:cNvPr>
            <p:cNvSpPr/>
            <p:nvPr/>
          </p:nvSpPr>
          <p:spPr>
            <a:xfrm>
              <a:off x="5500022" y="3029175"/>
              <a:ext cx="163286" cy="104580"/>
            </a:xfrm>
            <a:custGeom>
              <a:avLst/>
              <a:gdLst>
                <a:gd name="connsiteX0" fmla="*/ 76200 w 233363"/>
                <a:gd name="connsiteY0" fmla="*/ 14288 h 214313"/>
                <a:gd name="connsiteX1" fmla="*/ 76200 w 233363"/>
                <a:gd name="connsiteY1" fmla="*/ 14288 h 214313"/>
                <a:gd name="connsiteX2" fmla="*/ 66675 w 233363"/>
                <a:gd name="connsiteY2" fmla="*/ 57150 h 214313"/>
                <a:gd name="connsiteX3" fmla="*/ 61913 w 233363"/>
                <a:gd name="connsiteY3" fmla="*/ 71438 h 214313"/>
                <a:gd name="connsiteX4" fmla="*/ 47625 w 233363"/>
                <a:gd name="connsiteY4" fmla="*/ 90488 h 214313"/>
                <a:gd name="connsiteX5" fmla="*/ 0 w 233363"/>
                <a:gd name="connsiteY5" fmla="*/ 133350 h 214313"/>
                <a:gd name="connsiteX6" fmla="*/ 14288 w 233363"/>
                <a:gd name="connsiteY6" fmla="*/ 185738 h 214313"/>
                <a:gd name="connsiteX7" fmla="*/ 66675 w 233363"/>
                <a:gd name="connsiteY7" fmla="*/ 209550 h 214313"/>
                <a:gd name="connsiteX8" fmla="*/ 138113 w 233363"/>
                <a:gd name="connsiteY8" fmla="*/ 214313 h 214313"/>
                <a:gd name="connsiteX9" fmla="*/ 190500 w 233363"/>
                <a:gd name="connsiteY9" fmla="*/ 190500 h 214313"/>
                <a:gd name="connsiteX10" fmla="*/ 233363 w 233363"/>
                <a:gd name="connsiteY10" fmla="*/ 123825 h 214313"/>
                <a:gd name="connsiteX11" fmla="*/ 180975 w 233363"/>
                <a:gd name="connsiteY11" fmla="*/ 52388 h 214313"/>
                <a:gd name="connsiteX12" fmla="*/ 133350 w 233363"/>
                <a:gd name="connsiteY12" fmla="*/ 0 h 214313"/>
                <a:gd name="connsiteX13" fmla="*/ 76200 w 233363"/>
                <a:gd name="connsiteY13" fmla="*/ 14288 h 214313"/>
                <a:gd name="connsiteX0" fmla="*/ 76200 w 233363"/>
                <a:gd name="connsiteY0" fmla="*/ 14288 h 209550"/>
                <a:gd name="connsiteX1" fmla="*/ 76200 w 233363"/>
                <a:gd name="connsiteY1" fmla="*/ 14288 h 209550"/>
                <a:gd name="connsiteX2" fmla="*/ 66675 w 233363"/>
                <a:gd name="connsiteY2" fmla="*/ 57150 h 209550"/>
                <a:gd name="connsiteX3" fmla="*/ 61913 w 233363"/>
                <a:gd name="connsiteY3" fmla="*/ 71438 h 209550"/>
                <a:gd name="connsiteX4" fmla="*/ 47625 w 233363"/>
                <a:gd name="connsiteY4" fmla="*/ 90488 h 209550"/>
                <a:gd name="connsiteX5" fmla="*/ 0 w 233363"/>
                <a:gd name="connsiteY5" fmla="*/ 133350 h 209550"/>
                <a:gd name="connsiteX6" fmla="*/ 14288 w 233363"/>
                <a:gd name="connsiteY6" fmla="*/ 185738 h 209550"/>
                <a:gd name="connsiteX7" fmla="*/ 66675 w 233363"/>
                <a:gd name="connsiteY7" fmla="*/ 209550 h 209550"/>
                <a:gd name="connsiteX8" fmla="*/ 138112 w 233363"/>
                <a:gd name="connsiteY8" fmla="*/ 187242 h 209550"/>
                <a:gd name="connsiteX9" fmla="*/ 190500 w 233363"/>
                <a:gd name="connsiteY9" fmla="*/ 190500 h 209550"/>
                <a:gd name="connsiteX10" fmla="*/ 233363 w 233363"/>
                <a:gd name="connsiteY10" fmla="*/ 123825 h 209550"/>
                <a:gd name="connsiteX11" fmla="*/ 180975 w 233363"/>
                <a:gd name="connsiteY11" fmla="*/ 52388 h 209550"/>
                <a:gd name="connsiteX12" fmla="*/ 133350 w 233363"/>
                <a:gd name="connsiteY12" fmla="*/ 0 h 209550"/>
                <a:gd name="connsiteX13" fmla="*/ 76200 w 233363"/>
                <a:gd name="connsiteY13" fmla="*/ 14288 h 209550"/>
                <a:gd name="connsiteX0" fmla="*/ 76200 w 233363"/>
                <a:gd name="connsiteY0" fmla="*/ 14288 h 194666"/>
                <a:gd name="connsiteX1" fmla="*/ 76200 w 233363"/>
                <a:gd name="connsiteY1" fmla="*/ 14288 h 194666"/>
                <a:gd name="connsiteX2" fmla="*/ 66675 w 233363"/>
                <a:gd name="connsiteY2" fmla="*/ 57150 h 194666"/>
                <a:gd name="connsiteX3" fmla="*/ 61913 w 233363"/>
                <a:gd name="connsiteY3" fmla="*/ 71438 h 194666"/>
                <a:gd name="connsiteX4" fmla="*/ 47625 w 233363"/>
                <a:gd name="connsiteY4" fmla="*/ 90488 h 194666"/>
                <a:gd name="connsiteX5" fmla="*/ 0 w 233363"/>
                <a:gd name="connsiteY5" fmla="*/ 133350 h 194666"/>
                <a:gd name="connsiteX6" fmla="*/ 14288 w 233363"/>
                <a:gd name="connsiteY6" fmla="*/ 185738 h 194666"/>
                <a:gd name="connsiteX7" fmla="*/ 66675 w 233363"/>
                <a:gd name="connsiteY7" fmla="*/ 177967 h 194666"/>
                <a:gd name="connsiteX8" fmla="*/ 138112 w 233363"/>
                <a:gd name="connsiteY8" fmla="*/ 187242 h 194666"/>
                <a:gd name="connsiteX9" fmla="*/ 190500 w 233363"/>
                <a:gd name="connsiteY9" fmla="*/ 190500 h 194666"/>
                <a:gd name="connsiteX10" fmla="*/ 233363 w 233363"/>
                <a:gd name="connsiteY10" fmla="*/ 123825 h 194666"/>
                <a:gd name="connsiteX11" fmla="*/ 180975 w 233363"/>
                <a:gd name="connsiteY11" fmla="*/ 52388 h 194666"/>
                <a:gd name="connsiteX12" fmla="*/ 133350 w 233363"/>
                <a:gd name="connsiteY12" fmla="*/ 0 h 194666"/>
                <a:gd name="connsiteX13" fmla="*/ 76200 w 233363"/>
                <a:gd name="connsiteY13" fmla="*/ 14288 h 194666"/>
                <a:gd name="connsiteX0" fmla="*/ 76200 w 233374"/>
                <a:gd name="connsiteY0" fmla="*/ 14288 h 187300"/>
                <a:gd name="connsiteX1" fmla="*/ 76200 w 233374"/>
                <a:gd name="connsiteY1" fmla="*/ 14288 h 187300"/>
                <a:gd name="connsiteX2" fmla="*/ 66675 w 233374"/>
                <a:gd name="connsiteY2" fmla="*/ 57150 h 187300"/>
                <a:gd name="connsiteX3" fmla="*/ 61913 w 233374"/>
                <a:gd name="connsiteY3" fmla="*/ 71438 h 187300"/>
                <a:gd name="connsiteX4" fmla="*/ 47625 w 233374"/>
                <a:gd name="connsiteY4" fmla="*/ 90488 h 187300"/>
                <a:gd name="connsiteX5" fmla="*/ 0 w 233374"/>
                <a:gd name="connsiteY5" fmla="*/ 133350 h 187300"/>
                <a:gd name="connsiteX6" fmla="*/ 14288 w 233374"/>
                <a:gd name="connsiteY6" fmla="*/ 185738 h 187300"/>
                <a:gd name="connsiteX7" fmla="*/ 66675 w 233374"/>
                <a:gd name="connsiteY7" fmla="*/ 177967 h 187300"/>
                <a:gd name="connsiteX8" fmla="*/ 138112 w 233374"/>
                <a:gd name="connsiteY8" fmla="*/ 187242 h 187300"/>
                <a:gd name="connsiteX9" fmla="*/ 185358 w 233374"/>
                <a:gd name="connsiteY9" fmla="*/ 163429 h 187300"/>
                <a:gd name="connsiteX10" fmla="*/ 233363 w 233374"/>
                <a:gd name="connsiteY10" fmla="*/ 123825 h 187300"/>
                <a:gd name="connsiteX11" fmla="*/ 180975 w 233374"/>
                <a:gd name="connsiteY11" fmla="*/ 52388 h 187300"/>
                <a:gd name="connsiteX12" fmla="*/ 133350 w 233374"/>
                <a:gd name="connsiteY12" fmla="*/ 0 h 187300"/>
                <a:gd name="connsiteX13" fmla="*/ 76200 w 233374"/>
                <a:gd name="connsiteY13" fmla="*/ 14288 h 187300"/>
                <a:gd name="connsiteX0" fmla="*/ 76200 w 233374"/>
                <a:gd name="connsiteY0" fmla="*/ 14288 h 185738"/>
                <a:gd name="connsiteX1" fmla="*/ 76200 w 233374"/>
                <a:gd name="connsiteY1" fmla="*/ 14288 h 185738"/>
                <a:gd name="connsiteX2" fmla="*/ 66675 w 233374"/>
                <a:gd name="connsiteY2" fmla="*/ 57150 h 185738"/>
                <a:gd name="connsiteX3" fmla="*/ 61913 w 233374"/>
                <a:gd name="connsiteY3" fmla="*/ 71438 h 185738"/>
                <a:gd name="connsiteX4" fmla="*/ 47625 w 233374"/>
                <a:gd name="connsiteY4" fmla="*/ 90488 h 185738"/>
                <a:gd name="connsiteX5" fmla="*/ 0 w 233374"/>
                <a:gd name="connsiteY5" fmla="*/ 133350 h 185738"/>
                <a:gd name="connsiteX6" fmla="*/ 14288 w 233374"/>
                <a:gd name="connsiteY6" fmla="*/ 185738 h 185738"/>
                <a:gd name="connsiteX7" fmla="*/ 66675 w 233374"/>
                <a:gd name="connsiteY7" fmla="*/ 177967 h 185738"/>
                <a:gd name="connsiteX8" fmla="*/ 138113 w 233374"/>
                <a:gd name="connsiteY8" fmla="*/ 173706 h 185738"/>
                <a:gd name="connsiteX9" fmla="*/ 185358 w 233374"/>
                <a:gd name="connsiteY9" fmla="*/ 163429 h 185738"/>
                <a:gd name="connsiteX10" fmla="*/ 233363 w 233374"/>
                <a:gd name="connsiteY10" fmla="*/ 123825 h 185738"/>
                <a:gd name="connsiteX11" fmla="*/ 180975 w 233374"/>
                <a:gd name="connsiteY11" fmla="*/ 52388 h 185738"/>
                <a:gd name="connsiteX12" fmla="*/ 133350 w 233374"/>
                <a:gd name="connsiteY12" fmla="*/ 0 h 185738"/>
                <a:gd name="connsiteX13" fmla="*/ 76200 w 233374"/>
                <a:gd name="connsiteY13" fmla="*/ 14288 h 185738"/>
                <a:gd name="connsiteX0" fmla="*/ 76200 w 233374"/>
                <a:gd name="connsiteY0" fmla="*/ 14288 h 177967"/>
                <a:gd name="connsiteX1" fmla="*/ 76200 w 233374"/>
                <a:gd name="connsiteY1" fmla="*/ 14288 h 177967"/>
                <a:gd name="connsiteX2" fmla="*/ 66675 w 233374"/>
                <a:gd name="connsiteY2" fmla="*/ 57150 h 177967"/>
                <a:gd name="connsiteX3" fmla="*/ 61913 w 233374"/>
                <a:gd name="connsiteY3" fmla="*/ 71438 h 177967"/>
                <a:gd name="connsiteX4" fmla="*/ 47625 w 233374"/>
                <a:gd name="connsiteY4" fmla="*/ 90488 h 177967"/>
                <a:gd name="connsiteX5" fmla="*/ 0 w 233374"/>
                <a:gd name="connsiteY5" fmla="*/ 133350 h 177967"/>
                <a:gd name="connsiteX6" fmla="*/ 34857 w 233374"/>
                <a:gd name="connsiteY6" fmla="*/ 172202 h 177967"/>
                <a:gd name="connsiteX7" fmla="*/ 66675 w 233374"/>
                <a:gd name="connsiteY7" fmla="*/ 177967 h 177967"/>
                <a:gd name="connsiteX8" fmla="*/ 138113 w 233374"/>
                <a:gd name="connsiteY8" fmla="*/ 173706 h 177967"/>
                <a:gd name="connsiteX9" fmla="*/ 185358 w 233374"/>
                <a:gd name="connsiteY9" fmla="*/ 163429 h 177967"/>
                <a:gd name="connsiteX10" fmla="*/ 233363 w 233374"/>
                <a:gd name="connsiteY10" fmla="*/ 123825 h 177967"/>
                <a:gd name="connsiteX11" fmla="*/ 180975 w 233374"/>
                <a:gd name="connsiteY11" fmla="*/ 52388 h 177967"/>
                <a:gd name="connsiteX12" fmla="*/ 133350 w 233374"/>
                <a:gd name="connsiteY12" fmla="*/ 0 h 177967"/>
                <a:gd name="connsiteX13" fmla="*/ 76200 w 233374"/>
                <a:gd name="connsiteY13" fmla="*/ 14288 h 17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74" h="177967">
                  <a:moveTo>
                    <a:pt x="76200" y="14288"/>
                  </a:moveTo>
                  <a:lnTo>
                    <a:pt x="76200" y="14288"/>
                  </a:lnTo>
                  <a:cubicBezTo>
                    <a:pt x="73025" y="28575"/>
                    <a:pt x="70225" y="42951"/>
                    <a:pt x="66675" y="57150"/>
                  </a:cubicBezTo>
                  <a:cubicBezTo>
                    <a:pt x="65457" y="62020"/>
                    <a:pt x="64158" y="66948"/>
                    <a:pt x="61913" y="71438"/>
                  </a:cubicBezTo>
                  <a:cubicBezTo>
                    <a:pt x="56529" y="82207"/>
                    <a:pt x="54322" y="83791"/>
                    <a:pt x="47625" y="90488"/>
                  </a:cubicBezTo>
                  <a:lnTo>
                    <a:pt x="0" y="133350"/>
                  </a:lnTo>
                  <a:lnTo>
                    <a:pt x="34857" y="172202"/>
                  </a:lnTo>
                  <a:lnTo>
                    <a:pt x="66675" y="177967"/>
                  </a:lnTo>
                  <a:lnTo>
                    <a:pt x="138113" y="173706"/>
                  </a:lnTo>
                  <a:cubicBezTo>
                    <a:pt x="155576" y="174792"/>
                    <a:pt x="169483" y="171742"/>
                    <a:pt x="185358" y="163429"/>
                  </a:cubicBezTo>
                  <a:cubicBezTo>
                    <a:pt x="201233" y="155116"/>
                    <a:pt x="234093" y="142332"/>
                    <a:pt x="233363" y="123825"/>
                  </a:cubicBezTo>
                  <a:cubicBezTo>
                    <a:pt x="232633" y="105318"/>
                    <a:pt x="198438" y="76200"/>
                    <a:pt x="180975" y="52388"/>
                  </a:cubicBezTo>
                  <a:lnTo>
                    <a:pt x="133350" y="0"/>
                  </a:lnTo>
                  <a:lnTo>
                    <a:pt x="76200" y="14288"/>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1" name="Freeform 78">
              <a:extLst>
                <a:ext uri="{FF2B5EF4-FFF2-40B4-BE49-F238E27FC236}">
                  <a16:creationId xmlns:a16="http://schemas.microsoft.com/office/drawing/2014/main" id="{D4050617-AA48-4DAE-9C5D-D0FADA77BB32}"/>
                </a:ext>
              </a:extLst>
            </p:cNvPr>
            <p:cNvSpPr/>
            <p:nvPr/>
          </p:nvSpPr>
          <p:spPr>
            <a:xfrm>
              <a:off x="4808005" y="2908474"/>
              <a:ext cx="167113"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2" name="Freeform 79">
              <a:extLst>
                <a:ext uri="{FF2B5EF4-FFF2-40B4-BE49-F238E27FC236}">
                  <a16:creationId xmlns:a16="http://schemas.microsoft.com/office/drawing/2014/main" id="{8CE854EB-127C-4F1B-AB0A-C2080BF07E59}"/>
                </a:ext>
              </a:extLst>
            </p:cNvPr>
            <p:cNvSpPr/>
            <p:nvPr/>
          </p:nvSpPr>
          <p:spPr>
            <a:xfrm>
              <a:off x="4701084" y="3036710"/>
              <a:ext cx="167113"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3" name="Freeform 80">
              <a:extLst>
                <a:ext uri="{FF2B5EF4-FFF2-40B4-BE49-F238E27FC236}">
                  <a16:creationId xmlns:a16="http://schemas.microsoft.com/office/drawing/2014/main" id="{E5D56D46-FF36-445A-955E-6CC97DE750CA}"/>
                </a:ext>
              </a:extLst>
            </p:cNvPr>
            <p:cNvSpPr/>
            <p:nvPr/>
          </p:nvSpPr>
          <p:spPr>
            <a:xfrm>
              <a:off x="4855505" y="3326932"/>
              <a:ext cx="167113"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4" name="Freeform 81">
              <a:extLst>
                <a:ext uri="{FF2B5EF4-FFF2-40B4-BE49-F238E27FC236}">
                  <a16:creationId xmlns:a16="http://schemas.microsoft.com/office/drawing/2014/main" id="{C63DA287-965B-4016-A87F-2344DA998D47}"/>
                </a:ext>
              </a:extLst>
            </p:cNvPr>
            <p:cNvSpPr/>
            <p:nvPr/>
          </p:nvSpPr>
          <p:spPr>
            <a:xfrm>
              <a:off x="4793575" y="3428502"/>
              <a:ext cx="171963" cy="122465"/>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5" name="Freeform 85">
              <a:extLst>
                <a:ext uri="{FF2B5EF4-FFF2-40B4-BE49-F238E27FC236}">
                  <a16:creationId xmlns:a16="http://schemas.microsoft.com/office/drawing/2014/main" id="{E0BC2E5C-4474-41C7-9CF8-97A48884A0AD}"/>
                </a:ext>
              </a:extLst>
            </p:cNvPr>
            <p:cNvSpPr/>
            <p:nvPr/>
          </p:nvSpPr>
          <p:spPr>
            <a:xfrm>
              <a:off x="4734954" y="3258331"/>
              <a:ext cx="167113"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6" name="Freeform 86">
              <a:extLst>
                <a:ext uri="{FF2B5EF4-FFF2-40B4-BE49-F238E27FC236}">
                  <a16:creationId xmlns:a16="http://schemas.microsoft.com/office/drawing/2014/main" id="{9FDB0C7D-509E-4305-B030-86E7324BD838}"/>
                </a:ext>
              </a:extLst>
            </p:cNvPr>
            <p:cNvSpPr/>
            <p:nvPr/>
          </p:nvSpPr>
          <p:spPr>
            <a:xfrm>
              <a:off x="4939366" y="3112011"/>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7" name="Freeform 87">
              <a:extLst>
                <a:ext uri="{FF2B5EF4-FFF2-40B4-BE49-F238E27FC236}">
                  <a16:creationId xmlns:a16="http://schemas.microsoft.com/office/drawing/2014/main" id="{4E630A31-D990-429F-8661-9F591B6FA0E9}"/>
                </a:ext>
              </a:extLst>
            </p:cNvPr>
            <p:cNvSpPr/>
            <p:nvPr/>
          </p:nvSpPr>
          <p:spPr>
            <a:xfrm>
              <a:off x="4751518" y="2895360"/>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8" name="Freeform 88">
              <a:extLst>
                <a:ext uri="{FF2B5EF4-FFF2-40B4-BE49-F238E27FC236}">
                  <a16:creationId xmlns:a16="http://schemas.microsoft.com/office/drawing/2014/main" id="{D9E889C9-E20F-4BD5-BD74-B9950CED693A}"/>
                </a:ext>
              </a:extLst>
            </p:cNvPr>
            <p:cNvSpPr/>
            <p:nvPr/>
          </p:nvSpPr>
          <p:spPr>
            <a:xfrm>
              <a:off x="4860066" y="2768524"/>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9" name="Freeform 91">
              <a:extLst>
                <a:ext uri="{FF2B5EF4-FFF2-40B4-BE49-F238E27FC236}">
                  <a16:creationId xmlns:a16="http://schemas.microsoft.com/office/drawing/2014/main" id="{2448AB3E-7283-4F63-A0A0-4B98BA6635F4}"/>
                </a:ext>
              </a:extLst>
            </p:cNvPr>
            <p:cNvSpPr/>
            <p:nvPr/>
          </p:nvSpPr>
          <p:spPr>
            <a:xfrm>
              <a:off x="4665135" y="3592220"/>
              <a:ext cx="171963" cy="122465"/>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0" name="Freeform 92">
              <a:extLst>
                <a:ext uri="{FF2B5EF4-FFF2-40B4-BE49-F238E27FC236}">
                  <a16:creationId xmlns:a16="http://schemas.microsoft.com/office/drawing/2014/main" id="{5F731FE8-C549-47E2-9CA7-41B3E83059C2}"/>
                </a:ext>
              </a:extLst>
            </p:cNvPr>
            <p:cNvSpPr/>
            <p:nvPr/>
          </p:nvSpPr>
          <p:spPr>
            <a:xfrm>
              <a:off x="4434616" y="3757077"/>
              <a:ext cx="171963" cy="122465"/>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1" name="Freeform 104">
              <a:extLst>
                <a:ext uri="{FF2B5EF4-FFF2-40B4-BE49-F238E27FC236}">
                  <a16:creationId xmlns:a16="http://schemas.microsoft.com/office/drawing/2014/main" id="{256932A3-40AE-47DA-8CC7-252D8503BF8C}"/>
                </a:ext>
              </a:extLst>
            </p:cNvPr>
            <p:cNvSpPr/>
            <p:nvPr/>
          </p:nvSpPr>
          <p:spPr>
            <a:xfrm>
              <a:off x="5150267" y="3298189"/>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2" name="Freeform 105">
              <a:extLst>
                <a:ext uri="{FF2B5EF4-FFF2-40B4-BE49-F238E27FC236}">
                  <a16:creationId xmlns:a16="http://schemas.microsoft.com/office/drawing/2014/main" id="{C237D943-8532-4D63-9165-7B37512C4C64}"/>
                </a:ext>
              </a:extLst>
            </p:cNvPr>
            <p:cNvSpPr/>
            <p:nvPr/>
          </p:nvSpPr>
          <p:spPr>
            <a:xfrm>
              <a:off x="4958536" y="3512008"/>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3" name="Freeform 107">
              <a:extLst>
                <a:ext uri="{FF2B5EF4-FFF2-40B4-BE49-F238E27FC236}">
                  <a16:creationId xmlns:a16="http://schemas.microsoft.com/office/drawing/2014/main" id="{53BF4AB9-3020-4F23-8D7F-E8B636145865}"/>
                </a:ext>
              </a:extLst>
            </p:cNvPr>
            <p:cNvSpPr/>
            <p:nvPr/>
          </p:nvSpPr>
          <p:spPr>
            <a:xfrm>
              <a:off x="4762659" y="3805244"/>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4" name="Freeform 108">
              <a:extLst>
                <a:ext uri="{FF2B5EF4-FFF2-40B4-BE49-F238E27FC236}">
                  <a16:creationId xmlns:a16="http://schemas.microsoft.com/office/drawing/2014/main" id="{C11701D2-2D73-4499-91A6-B41E518D8C65}"/>
                </a:ext>
              </a:extLst>
            </p:cNvPr>
            <p:cNvSpPr/>
            <p:nvPr/>
          </p:nvSpPr>
          <p:spPr>
            <a:xfrm>
              <a:off x="5171660" y="3450254"/>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5" name="Freeform 109">
              <a:extLst>
                <a:ext uri="{FF2B5EF4-FFF2-40B4-BE49-F238E27FC236}">
                  <a16:creationId xmlns:a16="http://schemas.microsoft.com/office/drawing/2014/main" id="{D1B34BB1-AE6E-4F5C-89AD-98D094660D3E}"/>
                </a:ext>
              </a:extLst>
            </p:cNvPr>
            <p:cNvSpPr/>
            <p:nvPr/>
          </p:nvSpPr>
          <p:spPr>
            <a:xfrm>
              <a:off x="5469424" y="2980283"/>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6" name="Freeform 130">
              <a:extLst>
                <a:ext uri="{FF2B5EF4-FFF2-40B4-BE49-F238E27FC236}">
                  <a16:creationId xmlns:a16="http://schemas.microsoft.com/office/drawing/2014/main" id="{F9E8AE32-E20A-48C2-A624-F01278EE0F1F}"/>
                </a:ext>
              </a:extLst>
            </p:cNvPr>
            <p:cNvSpPr/>
            <p:nvPr/>
          </p:nvSpPr>
          <p:spPr>
            <a:xfrm rot="5682467">
              <a:off x="4934349" y="3932520"/>
              <a:ext cx="226049" cy="162935"/>
            </a:xfrm>
            <a:custGeom>
              <a:avLst/>
              <a:gdLst>
                <a:gd name="connsiteX0" fmla="*/ 31774 w 211830"/>
                <a:gd name="connsiteY0" fmla="*/ 105915 h 112976"/>
                <a:gd name="connsiteX1" fmla="*/ 91793 w 211830"/>
                <a:gd name="connsiteY1" fmla="*/ 109446 h 112976"/>
                <a:gd name="connsiteX2" fmla="*/ 137689 w 211830"/>
                <a:gd name="connsiteY2" fmla="*/ 112976 h 112976"/>
                <a:gd name="connsiteX3" fmla="*/ 176525 w 211830"/>
                <a:gd name="connsiteY3" fmla="*/ 112976 h 112976"/>
                <a:gd name="connsiteX4" fmla="*/ 197708 w 211830"/>
                <a:gd name="connsiteY4" fmla="*/ 91793 h 112976"/>
                <a:gd name="connsiteX5" fmla="*/ 211830 w 211830"/>
                <a:gd name="connsiteY5" fmla="*/ 52958 h 112976"/>
                <a:gd name="connsiteX6" fmla="*/ 201238 w 211830"/>
                <a:gd name="connsiteY6" fmla="*/ 10592 h 112976"/>
                <a:gd name="connsiteX7" fmla="*/ 144750 w 211830"/>
                <a:gd name="connsiteY7" fmla="*/ 0 h 112976"/>
                <a:gd name="connsiteX8" fmla="*/ 120037 w 211830"/>
                <a:gd name="connsiteY8" fmla="*/ 0 h 112976"/>
                <a:gd name="connsiteX9" fmla="*/ 84732 w 211830"/>
                <a:gd name="connsiteY9" fmla="*/ 28244 h 112976"/>
                <a:gd name="connsiteX10" fmla="*/ 49427 w 211830"/>
                <a:gd name="connsiteY10" fmla="*/ 49427 h 112976"/>
                <a:gd name="connsiteX11" fmla="*/ 0 w 211830"/>
                <a:gd name="connsiteY11" fmla="*/ 56488 h 112976"/>
                <a:gd name="connsiteX12" fmla="*/ 31774 w 211830"/>
                <a:gd name="connsiteY12" fmla="*/ 105915 h 1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30" h="112976">
                  <a:moveTo>
                    <a:pt x="31774" y="105915"/>
                  </a:moveTo>
                  <a:lnTo>
                    <a:pt x="91793" y="109446"/>
                  </a:lnTo>
                  <a:lnTo>
                    <a:pt x="137689" y="112976"/>
                  </a:lnTo>
                  <a:lnTo>
                    <a:pt x="176525" y="112976"/>
                  </a:lnTo>
                  <a:lnTo>
                    <a:pt x="197708" y="91793"/>
                  </a:lnTo>
                  <a:lnTo>
                    <a:pt x="211830" y="52958"/>
                  </a:lnTo>
                  <a:lnTo>
                    <a:pt x="201238" y="10592"/>
                  </a:lnTo>
                  <a:lnTo>
                    <a:pt x="144750" y="0"/>
                  </a:lnTo>
                  <a:lnTo>
                    <a:pt x="120037" y="0"/>
                  </a:lnTo>
                  <a:lnTo>
                    <a:pt x="84732" y="28244"/>
                  </a:lnTo>
                  <a:lnTo>
                    <a:pt x="49427" y="49427"/>
                  </a:lnTo>
                  <a:lnTo>
                    <a:pt x="0" y="56488"/>
                  </a:lnTo>
                  <a:lnTo>
                    <a:pt x="31774" y="105915"/>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7" name="Freeform 106">
              <a:extLst>
                <a:ext uri="{FF2B5EF4-FFF2-40B4-BE49-F238E27FC236}">
                  <a16:creationId xmlns:a16="http://schemas.microsoft.com/office/drawing/2014/main" id="{EC3E2056-78FE-44AA-8E44-75E9168C887A}"/>
                </a:ext>
              </a:extLst>
            </p:cNvPr>
            <p:cNvSpPr/>
            <p:nvPr/>
          </p:nvSpPr>
          <p:spPr>
            <a:xfrm>
              <a:off x="4850701" y="3838373"/>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8" name="Freeform 137">
              <a:extLst>
                <a:ext uri="{FF2B5EF4-FFF2-40B4-BE49-F238E27FC236}">
                  <a16:creationId xmlns:a16="http://schemas.microsoft.com/office/drawing/2014/main" id="{90C286D5-9F72-4DCD-83A0-8A6E7EB15F2E}"/>
                </a:ext>
              </a:extLst>
            </p:cNvPr>
            <p:cNvSpPr/>
            <p:nvPr/>
          </p:nvSpPr>
          <p:spPr>
            <a:xfrm>
              <a:off x="2925146" y="1884261"/>
              <a:ext cx="179182" cy="173126"/>
            </a:xfrm>
            <a:custGeom>
              <a:avLst/>
              <a:gdLst>
                <a:gd name="connsiteX0" fmla="*/ 266700 w 698500"/>
                <a:gd name="connsiteY0" fmla="*/ 419100 h 463550"/>
                <a:gd name="connsiteX1" fmla="*/ 266700 w 698500"/>
                <a:gd name="connsiteY1" fmla="*/ 419100 h 463550"/>
                <a:gd name="connsiteX2" fmla="*/ 228600 w 698500"/>
                <a:gd name="connsiteY2" fmla="*/ 374650 h 463550"/>
                <a:gd name="connsiteX3" fmla="*/ 209550 w 698500"/>
                <a:gd name="connsiteY3" fmla="*/ 355600 h 463550"/>
                <a:gd name="connsiteX4" fmla="*/ 177800 w 698500"/>
                <a:gd name="connsiteY4" fmla="*/ 304800 h 463550"/>
                <a:gd name="connsiteX5" fmla="*/ 165100 w 698500"/>
                <a:gd name="connsiteY5" fmla="*/ 292100 h 463550"/>
                <a:gd name="connsiteX6" fmla="*/ 101600 w 698500"/>
                <a:gd name="connsiteY6" fmla="*/ 260350 h 463550"/>
                <a:gd name="connsiteX7" fmla="*/ 0 w 698500"/>
                <a:gd name="connsiteY7" fmla="*/ 292100 h 463550"/>
                <a:gd name="connsiteX8" fmla="*/ 6350 w 698500"/>
                <a:gd name="connsiteY8" fmla="*/ 241300 h 463550"/>
                <a:gd name="connsiteX9" fmla="*/ 82550 w 698500"/>
                <a:gd name="connsiteY9" fmla="*/ 209550 h 463550"/>
                <a:gd name="connsiteX10" fmla="*/ 82550 w 698500"/>
                <a:gd name="connsiteY10" fmla="*/ 209550 h 463550"/>
                <a:gd name="connsiteX11" fmla="*/ 31750 w 698500"/>
                <a:gd name="connsiteY11" fmla="*/ 101600 h 463550"/>
                <a:gd name="connsiteX12" fmla="*/ 171450 w 698500"/>
                <a:gd name="connsiteY12" fmla="*/ 95250 h 463550"/>
                <a:gd name="connsiteX13" fmla="*/ 133350 w 698500"/>
                <a:gd name="connsiteY13" fmla="*/ 139700 h 463550"/>
                <a:gd name="connsiteX14" fmla="*/ 146050 w 698500"/>
                <a:gd name="connsiteY14" fmla="*/ 196850 h 463550"/>
                <a:gd name="connsiteX15" fmla="*/ 209550 w 698500"/>
                <a:gd name="connsiteY15" fmla="*/ 196850 h 463550"/>
                <a:gd name="connsiteX16" fmla="*/ 215900 w 698500"/>
                <a:gd name="connsiteY16" fmla="*/ 133350 h 463550"/>
                <a:gd name="connsiteX17" fmla="*/ 241300 w 698500"/>
                <a:gd name="connsiteY17" fmla="*/ 69850 h 463550"/>
                <a:gd name="connsiteX18" fmla="*/ 292100 w 698500"/>
                <a:gd name="connsiteY18" fmla="*/ 76200 h 463550"/>
                <a:gd name="connsiteX19" fmla="*/ 279400 w 698500"/>
                <a:gd name="connsiteY19" fmla="*/ 152400 h 463550"/>
                <a:gd name="connsiteX20" fmla="*/ 330200 w 698500"/>
                <a:gd name="connsiteY20" fmla="*/ 38100 h 463550"/>
                <a:gd name="connsiteX21" fmla="*/ 381000 w 698500"/>
                <a:gd name="connsiteY21" fmla="*/ 0 h 463550"/>
                <a:gd name="connsiteX22" fmla="*/ 381000 w 698500"/>
                <a:gd name="connsiteY22" fmla="*/ 0 h 463550"/>
                <a:gd name="connsiteX23" fmla="*/ 412750 w 698500"/>
                <a:gd name="connsiteY23" fmla="*/ 57150 h 463550"/>
                <a:gd name="connsiteX24" fmla="*/ 457200 w 698500"/>
                <a:gd name="connsiteY24" fmla="*/ 63500 h 463550"/>
                <a:gd name="connsiteX25" fmla="*/ 488950 w 698500"/>
                <a:gd name="connsiteY25" fmla="*/ 82550 h 463550"/>
                <a:gd name="connsiteX26" fmla="*/ 476250 w 698500"/>
                <a:gd name="connsiteY26" fmla="*/ 158750 h 463550"/>
                <a:gd name="connsiteX27" fmla="*/ 571500 w 698500"/>
                <a:gd name="connsiteY27" fmla="*/ 146050 h 463550"/>
                <a:gd name="connsiteX28" fmla="*/ 596900 w 698500"/>
                <a:gd name="connsiteY28" fmla="*/ 190500 h 463550"/>
                <a:gd name="connsiteX29" fmla="*/ 596900 w 698500"/>
                <a:gd name="connsiteY29" fmla="*/ 190500 h 463550"/>
                <a:gd name="connsiteX30" fmla="*/ 698500 w 698500"/>
                <a:gd name="connsiteY30" fmla="*/ 241300 h 463550"/>
                <a:gd name="connsiteX31" fmla="*/ 552450 w 698500"/>
                <a:gd name="connsiteY31" fmla="*/ 273050 h 463550"/>
                <a:gd name="connsiteX32" fmla="*/ 469900 w 698500"/>
                <a:gd name="connsiteY32" fmla="*/ 292100 h 463550"/>
                <a:gd name="connsiteX33" fmla="*/ 469900 w 698500"/>
                <a:gd name="connsiteY33" fmla="*/ 292100 h 463550"/>
                <a:gd name="connsiteX34" fmla="*/ 508000 w 698500"/>
                <a:gd name="connsiteY34" fmla="*/ 349250 h 463550"/>
                <a:gd name="connsiteX35" fmla="*/ 508000 w 698500"/>
                <a:gd name="connsiteY35" fmla="*/ 349250 h 463550"/>
                <a:gd name="connsiteX36" fmla="*/ 450850 w 698500"/>
                <a:gd name="connsiteY36" fmla="*/ 425450 h 463550"/>
                <a:gd name="connsiteX37" fmla="*/ 450850 w 698500"/>
                <a:gd name="connsiteY37" fmla="*/ 444500 h 463550"/>
                <a:gd name="connsiteX38" fmla="*/ 368300 w 698500"/>
                <a:gd name="connsiteY38" fmla="*/ 419100 h 463550"/>
                <a:gd name="connsiteX39" fmla="*/ 355600 w 698500"/>
                <a:gd name="connsiteY39" fmla="*/ 463550 h 463550"/>
                <a:gd name="connsiteX40" fmla="*/ 355600 w 698500"/>
                <a:gd name="connsiteY40" fmla="*/ 463550 h 463550"/>
                <a:gd name="connsiteX41" fmla="*/ 266700 w 698500"/>
                <a:gd name="connsiteY41" fmla="*/ 419100 h 46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98500" h="463550">
                  <a:moveTo>
                    <a:pt x="266700" y="419100"/>
                  </a:moveTo>
                  <a:lnTo>
                    <a:pt x="266700" y="419100"/>
                  </a:lnTo>
                  <a:cubicBezTo>
                    <a:pt x="254000" y="404283"/>
                    <a:pt x="241655" y="389155"/>
                    <a:pt x="228600" y="374650"/>
                  </a:cubicBezTo>
                  <a:cubicBezTo>
                    <a:pt x="222593" y="367975"/>
                    <a:pt x="214938" y="362784"/>
                    <a:pt x="209550" y="355600"/>
                  </a:cubicBezTo>
                  <a:cubicBezTo>
                    <a:pt x="189499" y="328865"/>
                    <a:pt x="195537" y="326972"/>
                    <a:pt x="177800" y="304800"/>
                  </a:cubicBezTo>
                  <a:cubicBezTo>
                    <a:pt x="174060" y="300125"/>
                    <a:pt x="169333" y="296333"/>
                    <a:pt x="165100" y="292100"/>
                  </a:cubicBezTo>
                  <a:lnTo>
                    <a:pt x="101600" y="260350"/>
                  </a:lnTo>
                  <a:lnTo>
                    <a:pt x="0" y="292100"/>
                  </a:lnTo>
                  <a:lnTo>
                    <a:pt x="6350" y="241300"/>
                  </a:lnTo>
                  <a:lnTo>
                    <a:pt x="82550" y="209550"/>
                  </a:lnTo>
                  <a:lnTo>
                    <a:pt x="82550" y="209550"/>
                  </a:lnTo>
                  <a:lnTo>
                    <a:pt x="31750" y="101600"/>
                  </a:lnTo>
                  <a:lnTo>
                    <a:pt x="171450" y="95250"/>
                  </a:lnTo>
                  <a:lnTo>
                    <a:pt x="133350" y="139700"/>
                  </a:lnTo>
                  <a:lnTo>
                    <a:pt x="146050" y="196850"/>
                  </a:lnTo>
                  <a:lnTo>
                    <a:pt x="209550" y="196850"/>
                  </a:lnTo>
                  <a:lnTo>
                    <a:pt x="215900" y="133350"/>
                  </a:lnTo>
                  <a:lnTo>
                    <a:pt x="241300" y="69850"/>
                  </a:lnTo>
                  <a:lnTo>
                    <a:pt x="292100" y="76200"/>
                  </a:lnTo>
                  <a:lnTo>
                    <a:pt x="279400" y="152400"/>
                  </a:lnTo>
                  <a:lnTo>
                    <a:pt x="330200" y="38100"/>
                  </a:lnTo>
                  <a:lnTo>
                    <a:pt x="381000" y="0"/>
                  </a:lnTo>
                  <a:lnTo>
                    <a:pt x="381000" y="0"/>
                  </a:lnTo>
                  <a:lnTo>
                    <a:pt x="412750" y="57150"/>
                  </a:lnTo>
                  <a:lnTo>
                    <a:pt x="457200" y="63500"/>
                  </a:lnTo>
                  <a:lnTo>
                    <a:pt x="488950" y="82550"/>
                  </a:lnTo>
                  <a:lnTo>
                    <a:pt x="476250" y="158750"/>
                  </a:lnTo>
                  <a:lnTo>
                    <a:pt x="571500" y="146050"/>
                  </a:lnTo>
                  <a:lnTo>
                    <a:pt x="596900" y="190500"/>
                  </a:lnTo>
                  <a:lnTo>
                    <a:pt x="596900" y="190500"/>
                  </a:lnTo>
                  <a:lnTo>
                    <a:pt x="698500" y="241300"/>
                  </a:lnTo>
                  <a:lnTo>
                    <a:pt x="552450" y="273050"/>
                  </a:lnTo>
                  <a:lnTo>
                    <a:pt x="469900" y="292100"/>
                  </a:lnTo>
                  <a:lnTo>
                    <a:pt x="469900" y="292100"/>
                  </a:lnTo>
                  <a:lnTo>
                    <a:pt x="508000" y="349250"/>
                  </a:lnTo>
                  <a:lnTo>
                    <a:pt x="508000" y="349250"/>
                  </a:lnTo>
                  <a:lnTo>
                    <a:pt x="450850" y="425450"/>
                  </a:lnTo>
                  <a:lnTo>
                    <a:pt x="450850" y="444500"/>
                  </a:lnTo>
                  <a:lnTo>
                    <a:pt x="368300" y="419100"/>
                  </a:lnTo>
                  <a:lnTo>
                    <a:pt x="355600" y="463550"/>
                  </a:lnTo>
                  <a:lnTo>
                    <a:pt x="355600" y="463550"/>
                  </a:lnTo>
                  <a:lnTo>
                    <a:pt x="266700" y="419100"/>
                  </a:lnTo>
                  <a:close/>
                </a:path>
              </a:pathLst>
            </a:custGeom>
            <a:solidFill>
              <a:srgbClr val="92D050"/>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9" name="Freeform 141">
              <a:extLst>
                <a:ext uri="{FF2B5EF4-FFF2-40B4-BE49-F238E27FC236}">
                  <a16:creationId xmlns:a16="http://schemas.microsoft.com/office/drawing/2014/main" id="{D0750F37-273F-4F7C-BB7A-1C5851C7E607}"/>
                </a:ext>
              </a:extLst>
            </p:cNvPr>
            <p:cNvSpPr/>
            <p:nvPr/>
          </p:nvSpPr>
          <p:spPr>
            <a:xfrm>
              <a:off x="3050333" y="2164206"/>
              <a:ext cx="124747" cy="1631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0" name="Freeform: Shape 559">
              <a:extLst>
                <a:ext uri="{FF2B5EF4-FFF2-40B4-BE49-F238E27FC236}">
                  <a16:creationId xmlns:a16="http://schemas.microsoft.com/office/drawing/2014/main" id="{5E4B77C4-C7D5-4BD2-B11A-9797DE022B34}"/>
                </a:ext>
              </a:extLst>
            </p:cNvPr>
            <p:cNvSpPr/>
            <p:nvPr/>
          </p:nvSpPr>
          <p:spPr>
            <a:xfrm>
              <a:off x="3844976" y="2573655"/>
              <a:ext cx="98717" cy="124575"/>
            </a:xfrm>
            <a:custGeom>
              <a:avLst/>
              <a:gdLst>
                <a:gd name="connsiteX0" fmla="*/ 29980 w 134912"/>
                <a:gd name="connsiteY0" fmla="*/ 0 h 112427"/>
                <a:gd name="connsiteX1" fmla="*/ 0 w 134912"/>
                <a:gd name="connsiteY1" fmla="*/ 59961 h 112427"/>
                <a:gd name="connsiteX2" fmla="*/ 0 w 134912"/>
                <a:gd name="connsiteY2" fmla="*/ 112427 h 112427"/>
                <a:gd name="connsiteX3" fmla="*/ 74951 w 134912"/>
                <a:gd name="connsiteY3" fmla="*/ 104931 h 112427"/>
                <a:gd name="connsiteX4" fmla="*/ 134912 w 134912"/>
                <a:gd name="connsiteY4" fmla="*/ 29981 h 112427"/>
                <a:gd name="connsiteX5" fmla="*/ 29980 w 134912"/>
                <a:gd name="connsiteY5" fmla="*/ 0 h 112427"/>
                <a:gd name="connsiteX0" fmla="*/ 29980 w 134912"/>
                <a:gd name="connsiteY0" fmla="*/ 0 h 112427"/>
                <a:gd name="connsiteX1" fmla="*/ 0 w 134912"/>
                <a:gd name="connsiteY1" fmla="*/ 59961 h 112427"/>
                <a:gd name="connsiteX2" fmla="*/ 0 w 134912"/>
                <a:gd name="connsiteY2" fmla="*/ 112427 h 112427"/>
                <a:gd name="connsiteX3" fmla="*/ 74951 w 134912"/>
                <a:gd name="connsiteY3" fmla="*/ 104931 h 112427"/>
                <a:gd name="connsiteX4" fmla="*/ 134912 w 134912"/>
                <a:gd name="connsiteY4" fmla="*/ 29981 h 112427"/>
                <a:gd name="connsiteX5" fmla="*/ 75513 w 134912"/>
                <a:gd name="connsiteY5" fmla="*/ 8807 h 112427"/>
                <a:gd name="connsiteX6" fmla="*/ 29980 w 134912"/>
                <a:gd name="connsiteY6" fmla="*/ 0 h 112427"/>
                <a:gd name="connsiteX0" fmla="*/ 29980 w 134912"/>
                <a:gd name="connsiteY0" fmla="*/ 12148 h 124575"/>
                <a:gd name="connsiteX1" fmla="*/ 0 w 134912"/>
                <a:gd name="connsiteY1" fmla="*/ 72109 h 124575"/>
                <a:gd name="connsiteX2" fmla="*/ 0 w 134912"/>
                <a:gd name="connsiteY2" fmla="*/ 124575 h 124575"/>
                <a:gd name="connsiteX3" fmla="*/ 74951 w 134912"/>
                <a:gd name="connsiteY3" fmla="*/ 117079 h 124575"/>
                <a:gd name="connsiteX4" fmla="*/ 134912 w 134912"/>
                <a:gd name="connsiteY4" fmla="*/ 42129 h 124575"/>
                <a:gd name="connsiteX5" fmla="*/ 83133 w 134912"/>
                <a:gd name="connsiteY5" fmla="*/ 0 h 124575"/>
                <a:gd name="connsiteX6" fmla="*/ 29980 w 134912"/>
                <a:gd name="connsiteY6" fmla="*/ 12148 h 124575"/>
                <a:gd name="connsiteX0" fmla="*/ 29980 w 98717"/>
                <a:gd name="connsiteY0" fmla="*/ 12148 h 124575"/>
                <a:gd name="connsiteX1" fmla="*/ 0 w 98717"/>
                <a:gd name="connsiteY1" fmla="*/ 72109 h 124575"/>
                <a:gd name="connsiteX2" fmla="*/ 0 w 98717"/>
                <a:gd name="connsiteY2" fmla="*/ 124575 h 124575"/>
                <a:gd name="connsiteX3" fmla="*/ 74951 w 98717"/>
                <a:gd name="connsiteY3" fmla="*/ 117079 h 124575"/>
                <a:gd name="connsiteX4" fmla="*/ 98717 w 98717"/>
                <a:gd name="connsiteY4" fmla="*/ 51654 h 124575"/>
                <a:gd name="connsiteX5" fmla="*/ 83133 w 98717"/>
                <a:gd name="connsiteY5" fmla="*/ 0 h 124575"/>
                <a:gd name="connsiteX6" fmla="*/ 29980 w 98717"/>
                <a:gd name="connsiteY6" fmla="*/ 12148 h 1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17" h="124575">
                  <a:moveTo>
                    <a:pt x="29980" y="12148"/>
                  </a:moveTo>
                  <a:lnTo>
                    <a:pt x="0" y="72109"/>
                  </a:lnTo>
                  <a:lnTo>
                    <a:pt x="0" y="124575"/>
                  </a:lnTo>
                  <a:lnTo>
                    <a:pt x="74951" y="117079"/>
                  </a:lnTo>
                  <a:lnTo>
                    <a:pt x="98717" y="51654"/>
                  </a:lnTo>
                  <a:lnTo>
                    <a:pt x="83133" y="0"/>
                  </a:lnTo>
                  <a:lnTo>
                    <a:pt x="29980" y="12148"/>
                  </a:lnTo>
                  <a:close/>
                </a:path>
              </a:pathLst>
            </a:custGeom>
            <a:solidFill>
              <a:srgbClr val="4BACC6">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1" name="Freeform 144">
              <a:extLst>
                <a:ext uri="{FF2B5EF4-FFF2-40B4-BE49-F238E27FC236}">
                  <a16:creationId xmlns:a16="http://schemas.microsoft.com/office/drawing/2014/main" id="{C6D6DA92-04CD-4AAA-A13E-5B1BC0B478CE}"/>
                </a:ext>
              </a:extLst>
            </p:cNvPr>
            <p:cNvSpPr/>
            <p:nvPr/>
          </p:nvSpPr>
          <p:spPr>
            <a:xfrm>
              <a:off x="2742326" y="2171200"/>
              <a:ext cx="69850" cy="8869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2" name="Freeform 54">
              <a:extLst>
                <a:ext uri="{FF2B5EF4-FFF2-40B4-BE49-F238E27FC236}">
                  <a16:creationId xmlns:a16="http://schemas.microsoft.com/office/drawing/2014/main" id="{41F13778-26F4-43FF-870D-615896BE2552}"/>
                </a:ext>
              </a:extLst>
            </p:cNvPr>
            <p:cNvSpPr/>
            <p:nvPr/>
          </p:nvSpPr>
          <p:spPr>
            <a:xfrm>
              <a:off x="6338599" y="3071796"/>
              <a:ext cx="239230" cy="210939"/>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16D01F"/>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3" name="Freeform 63">
              <a:extLst>
                <a:ext uri="{FF2B5EF4-FFF2-40B4-BE49-F238E27FC236}">
                  <a16:creationId xmlns:a16="http://schemas.microsoft.com/office/drawing/2014/main" id="{AE0A5058-F0B0-4571-BFF2-EC24693086FD}"/>
                </a:ext>
              </a:extLst>
            </p:cNvPr>
            <p:cNvSpPr/>
            <p:nvPr/>
          </p:nvSpPr>
          <p:spPr>
            <a:xfrm>
              <a:off x="6608210" y="3734336"/>
              <a:ext cx="128440" cy="986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4" name="Freeform 98">
              <a:extLst>
                <a:ext uri="{FF2B5EF4-FFF2-40B4-BE49-F238E27FC236}">
                  <a16:creationId xmlns:a16="http://schemas.microsoft.com/office/drawing/2014/main" id="{BF48A620-2368-47B1-B414-4089B2681B5E}"/>
                </a:ext>
              </a:extLst>
            </p:cNvPr>
            <p:cNvSpPr/>
            <p:nvPr/>
          </p:nvSpPr>
          <p:spPr>
            <a:xfrm>
              <a:off x="7083721" y="3521934"/>
              <a:ext cx="128771" cy="24430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5" name="Freeform 44">
              <a:extLst>
                <a:ext uri="{FF2B5EF4-FFF2-40B4-BE49-F238E27FC236}">
                  <a16:creationId xmlns:a16="http://schemas.microsoft.com/office/drawing/2014/main" id="{E441EC20-F9E4-4232-97A1-AC30D97229F5}"/>
                </a:ext>
              </a:extLst>
            </p:cNvPr>
            <p:cNvSpPr/>
            <p:nvPr/>
          </p:nvSpPr>
          <p:spPr>
            <a:xfrm>
              <a:off x="6491990" y="3501102"/>
              <a:ext cx="163286" cy="104580"/>
            </a:xfrm>
            <a:custGeom>
              <a:avLst/>
              <a:gdLst>
                <a:gd name="connsiteX0" fmla="*/ 76200 w 233363"/>
                <a:gd name="connsiteY0" fmla="*/ 14288 h 214313"/>
                <a:gd name="connsiteX1" fmla="*/ 76200 w 233363"/>
                <a:gd name="connsiteY1" fmla="*/ 14288 h 214313"/>
                <a:gd name="connsiteX2" fmla="*/ 66675 w 233363"/>
                <a:gd name="connsiteY2" fmla="*/ 57150 h 214313"/>
                <a:gd name="connsiteX3" fmla="*/ 61913 w 233363"/>
                <a:gd name="connsiteY3" fmla="*/ 71438 h 214313"/>
                <a:gd name="connsiteX4" fmla="*/ 47625 w 233363"/>
                <a:gd name="connsiteY4" fmla="*/ 90488 h 214313"/>
                <a:gd name="connsiteX5" fmla="*/ 0 w 233363"/>
                <a:gd name="connsiteY5" fmla="*/ 133350 h 214313"/>
                <a:gd name="connsiteX6" fmla="*/ 14288 w 233363"/>
                <a:gd name="connsiteY6" fmla="*/ 185738 h 214313"/>
                <a:gd name="connsiteX7" fmla="*/ 66675 w 233363"/>
                <a:gd name="connsiteY7" fmla="*/ 209550 h 214313"/>
                <a:gd name="connsiteX8" fmla="*/ 138113 w 233363"/>
                <a:gd name="connsiteY8" fmla="*/ 214313 h 214313"/>
                <a:gd name="connsiteX9" fmla="*/ 190500 w 233363"/>
                <a:gd name="connsiteY9" fmla="*/ 190500 h 214313"/>
                <a:gd name="connsiteX10" fmla="*/ 233363 w 233363"/>
                <a:gd name="connsiteY10" fmla="*/ 123825 h 214313"/>
                <a:gd name="connsiteX11" fmla="*/ 180975 w 233363"/>
                <a:gd name="connsiteY11" fmla="*/ 52388 h 214313"/>
                <a:gd name="connsiteX12" fmla="*/ 133350 w 233363"/>
                <a:gd name="connsiteY12" fmla="*/ 0 h 214313"/>
                <a:gd name="connsiteX13" fmla="*/ 76200 w 233363"/>
                <a:gd name="connsiteY13" fmla="*/ 14288 h 214313"/>
                <a:gd name="connsiteX0" fmla="*/ 76200 w 233363"/>
                <a:gd name="connsiteY0" fmla="*/ 14288 h 209550"/>
                <a:gd name="connsiteX1" fmla="*/ 76200 w 233363"/>
                <a:gd name="connsiteY1" fmla="*/ 14288 h 209550"/>
                <a:gd name="connsiteX2" fmla="*/ 66675 w 233363"/>
                <a:gd name="connsiteY2" fmla="*/ 57150 h 209550"/>
                <a:gd name="connsiteX3" fmla="*/ 61913 w 233363"/>
                <a:gd name="connsiteY3" fmla="*/ 71438 h 209550"/>
                <a:gd name="connsiteX4" fmla="*/ 47625 w 233363"/>
                <a:gd name="connsiteY4" fmla="*/ 90488 h 209550"/>
                <a:gd name="connsiteX5" fmla="*/ 0 w 233363"/>
                <a:gd name="connsiteY5" fmla="*/ 133350 h 209550"/>
                <a:gd name="connsiteX6" fmla="*/ 14288 w 233363"/>
                <a:gd name="connsiteY6" fmla="*/ 185738 h 209550"/>
                <a:gd name="connsiteX7" fmla="*/ 66675 w 233363"/>
                <a:gd name="connsiteY7" fmla="*/ 209550 h 209550"/>
                <a:gd name="connsiteX8" fmla="*/ 138112 w 233363"/>
                <a:gd name="connsiteY8" fmla="*/ 187242 h 209550"/>
                <a:gd name="connsiteX9" fmla="*/ 190500 w 233363"/>
                <a:gd name="connsiteY9" fmla="*/ 190500 h 209550"/>
                <a:gd name="connsiteX10" fmla="*/ 233363 w 233363"/>
                <a:gd name="connsiteY10" fmla="*/ 123825 h 209550"/>
                <a:gd name="connsiteX11" fmla="*/ 180975 w 233363"/>
                <a:gd name="connsiteY11" fmla="*/ 52388 h 209550"/>
                <a:gd name="connsiteX12" fmla="*/ 133350 w 233363"/>
                <a:gd name="connsiteY12" fmla="*/ 0 h 209550"/>
                <a:gd name="connsiteX13" fmla="*/ 76200 w 233363"/>
                <a:gd name="connsiteY13" fmla="*/ 14288 h 209550"/>
                <a:gd name="connsiteX0" fmla="*/ 76200 w 233363"/>
                <a:gd name="connsiteY0" fmla="*/ 14288 h 194666"/>
                <a:gd name="connsiteX1" fmla="*/ 76200 w 233363"/>
                <a:gd name="connsiteY1" fmla="*/ 14288 h 194666"/>
                <a:gd name="connsiteX2" fmla="*/ 66675 w 233363"/>
                <a:gd name="connsiteY2" fmla="*/ 57150 h 194666"/>
                <a:gd name="connsiteX3" fmla="*/ 61913 w 233363"/>
                <a:gd name="connsiteY3" fmla="*/ 71438 h 194666"/>
                <a:gd name="connsiteX4" fmla="*/ 47625 w 233363"/>
                <a:gd name="connsiteY4" fmla="*/ 90488 h 194666"/>
                <a:gd name="connsiteX5" fmla="*/ 0 w 233363"/>
                <a:gd name="connsiteY5" fmla="*/ 133350 h 194666"/>
                <a:gd name="connsiteX6" fmla="*/ 14288 w 233363"/>
                <a:gd name="connsiteY6" fmla="*/ 185738 h 194666"/>
                <a:gd name="connsiteX7" fmla="*/ 66675 w 233363"/>
                <a:gd name="connsiteY7" fmla="*/ 177967 h 194666"/>
                <a:gd name="connsiteX8" fmla="*/ 138112 w 233363"/>
                <a:gd name="connsiteY8" fmla="*/ 187242 h 194666"/>
                <a:gd name="connsiteX9" fmla="*/ 190500 w 233363"/>
                <a:gd name="connsiteY9" fmla="*/ 190500 h 194666"/>
                <a:gd name="connsiteX10" fmla="*/ 233363 w 233363"/>
                <a:gd name="connsiteY10" fmla="*/ 123825 h 194666"/>
                <a:gd name="connsiteX11" fmla="*/ 180975 w 233363"/>
                <a:gd name="connsiteY11" fmla="*/ 52388 h 194666"/>
                <a:gd name="connsiteX12" fmla="*/ 133350 w 233363"/>
                <a:gd name="connsiteY12" fmla="*/ 0 h 194666"/>
                <a:gd name="connsiteX13" fmla="*/ 76200 w 233363"/>
                <a:gd name="connsiteY13" fmla="*/ 14288 h 194666"/>
                <a:gd name="connsiteX0" fmla="*/ 76200 w 233374"/>
                <a:gd name="connsiteY0" fmla="*/ 14288 h 187300"/>
                <a:gd name="connsiteX1" fmla="*/ 76200 w 233374"/>
                <a:gd name="connsiteY1" fmla="*/ 14288 h 187300"/>
                <a:gd name="connsiteX2" fmla="*/ 66675 w 233374"/>
                <a:gd name="connsiteY2" fmla="*/ 57150 h 187300"/>
                <a:gd name="connsiteX3" fmla="*/ 61913 w 233374"/>
                <a:gd name="connsiteY3" fmla="*/ 71438 h 187300"/>
                <a:gd name="connsiteX4" fmla="*/ 47625 w 233374"/>
                <a:gd name="connsiteY4" fmla="*/ 90488 h 187300"/>
                <a:gd name="connsiteX5" fmla="*/ 0 w 233374"/>
                <a:gd name="connsiteY5" fmla="*/ 133350 h 187300"/>
                <a:gd name="connsiteX6" fmla="*/ 14288 w 233374"/>
                <a:gd name="connsiteY6" fmla="*/ 185738 h 187300"/>
                <a:gd name="connsiteX7" fmla="*/ 66675 w 233374"/>
                <a:gd name="connsiteY7" fmla="*/ 177967 h 187300"/>
                <a:gd name="connsiteX8" fmla="*/ 138112 w 233374"/>
                <a:gd name="connsiteY8" fmla="*/ 187242 h 187300"/>
                <a:gd name="connsiteX9" fmla="*/ 185358 w 233374"/>
                <a:gd name="connsiteY9" fmla="*/ 163429 h 187300"/>
                <a:gd name="connsiteX10" fmla="*/ 233363 w 233374"/>
                <a:gd name="connsiteY10" fmla="*/ 123825 h 187300"/>
                <a:gd name="connsiteX11" fmla="*/ 180975 w 233374"/>
                <a:gd name="connsiteY11" fmla="*/ 52388 h 187300"/>
                <a:gd name="connsiteX12" fmla="*/ 133350 w 233374"/>
                <a:gd name="connsiteY12" fmla="*/ 0 h 187300"/>
                <a:gd name="connsiteX13" fmla="*/ 76200 w 233374"/>
                <a:gd name="connsiteY13" fmla="*/ 14288 h 187300"/>
                <a:gd name="connsiteX0" fmla="*/ 76200 w 233374"/>
                <a:gd name="connsiteY0" fmla="*/ 14288 h 185738"/>
                <a:gd name="connsiteX1" fmla="*/ 76200 w 233374"/>
                <a:gd name="connsiteY1" fmla="*/ 14288 h 185738"/>
                <a:gd name="connsiteX2" fmla="*/ 66675 w 233374"/>
                <a:gd name="connsiteY2" fmla="*/ 57150 h 185738"/>
                <a:gd name="connsiteX3" fmla="*/ 61913 w 233374"/>
                <a:gd name="connsiteY3" fmla="*/ 71438 h 185738"/>
                <a:gd name="connsiteX4" fmla="*/ 47625 w 233374"/>
                <a:gd name="connsiteY4" fmla="*/ 90488 h 185738"/>
                <a:gd name="connsiteX5" fmla="*/ 0 w 233374"/>
                <a:gd name="connsiteY5" fmla="*/ 133350 h 185738"/>
                <a:gd name="connsiteX6" fmla="*/ 14288 w 233374"/>
                <a:gd name="connsiteY6" fmla="*/ 185738 h 185738"/>
                <a:gd name="connsiteX7" fmla="*/ 66675 w 233374"/>
                <a:gd name="connsiteY7" fmla="*/ 177967 h 185738"/>
                <a:gd name="connsiteX8" fmla="*/ 138113 w 233374"/>
                <a:gd name="connsiteY8" fmla="*/ 173706 h 185738"/>
                <a:gd name="connsiteX9" fmla="*/ 185358 w 233374"/>
                <a:gd name="connsiteY9" fmla="*/ 163429 h 185738"/>
                <a:gd name="connsiteX10" fmla="*/ 233363 w 233374"/>
                <a:gd name="connsiteY10" fmla="*/ 123825 h 185738"/>
                <a:gd name="connsiteX11" fmla="*/ 180975 w 233374"/>
                <a:gd name="connsiteY11" fmla="*/ 52388 h 185738"/>
                <a:gd name="connsiteX12" fmla="*/ 133350 w 233374"/>
                <a:gd name="connsiteY12" fmla="*/ 0 h 185738"/>
                <a:gd name="connsiteX13" fmla="*/ 76200 w 233374"/>
                <a:gd name="connsiteY13" fmla="*/ 14288 h 185738"/>
                <a:gd name="connsiteX0" fmla="*/ 76200 w 233374"/>
                <a:gd name="connsiteY0" fmla="*/ 14288 h 177967"/>
                <a:gd name="connsiteX1" fmla="*/ 76200 w 233374"/>
                <a:gd name="connsiteY1" fmla="*/ 14288 h 177967"/>
                <a:gd name="connsiteX2" fmla="*/ 66675 w 233374"/>
                <a:gd name="connsiteY2" fmla="*/ 57150 h 177967"/>
                <a:gd name="connsiteX3" fmla="*/ 61913 w 233374"/>
                <a:gd name="connsiteY3" fmla="*/ 71438 h 177967"/>
                <a:gd name="connsiteX4" fmla="*/ 47625 w 233374"/>
                <a:gd name="connsiteY4" fmla="*/ 90488 h 177967"/>
                <a:gd name="connsiteX5" fmla="*/ 0 w 233374"/>
                <a:gd name="connsiteY5" fmla="*/ 133350 h 177967"/>
                <a:gd name="connsiteX6" fmla="*/ 34857 w 233374"/>
                <a:gd name="connsiteY6" fmla="*/ 172202 h 177967"/>
                <a:gd name="connsiteX7" fmla="*/ 66675 w 233374"/>
                <a:gd name="connsiteY7" fmla="*/ 177967 h 177967"/>
                <a:gd name="connsiteX8" fmla="*/ 138113 w 233374"/>
                <a:gd name="connsiteY8" fmla="*/ 173706 h 177967"/>
                <a:gd name="connsiteX9" fmla="*/ 185358 w 233374"/>
                <a:gd name="connsiteY9" fmla="*/ 163429 h 177967"/>
                <a:gd name="connsiteX10" fmla="*/ 233363 w 233374"/>
                <a:gd name="connsiteY10" fmla="*/ 123825 h 177967"/>
                <a:gd name="connsiteX11" fmla="*/ 180975 w 233374"/>
                <a:gd name="connsiteY11" fmla="*/ 52388 h 177967"/>
                <a:gd name="connsiteX12" fmla="*/ 133350 w 233374"/>
                <a:gd name="connsiteY12" fmla="*/ 0 h 177967"/>
                <a:gd name="connsiteX13" fmla="*/ 76200 w 233374"/>
                <a:gd name="connsiteY13" fmla="*/ 14288 h 17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74" h="177967">
                  <a:moveTo>
                    <a:pt x="76200" y="14288"/>
                  </a:moveTo>
                  <a:lnTo>
                    <a:pt x="76200" y="14288"/>
                  </a:lnTo>
                  <a:cubicBezTo>
                    <a:pt x="73025" y="28575"/>
                    <a:pt x="70225" y="42951"/>
                    <a:pt x="66675" y="57150"/>
                  </a:cubicBezTo>
                  <a:cubicBezTo>
                    <a:pt x="65457" y="62020"/>
                    <a:pt x="64158" y="66948"/>
                    <a:pt x="61913" y="71438"/>
                  </a:cubicBezTo>
                  <a:cubicBezTo>
                    <a:pt x="56529" y="82207"/>
                    <a:pt x="54322" y="83791"/>
                    <a:pt x="47625" y="90488"/>
                  </a:cubicBezTo>
                  <a:lnTo>
                    <a:pt x="0" y="133350"/>
                  </a:lnTo>
                  <a:lnTo>
                    <a:pt x="34857" y="172202"/>
                  </a:lnTo>
                  <a:lnTo>
                    <a:pt x="66675" y="177967"/>
                  </a:lnTo>
                  <a:lnTo>
                    <a:pt x="138113" y="173706"/>
                  </a:lnTo>
                  <a:cubicBezTo>
                    <a:pt x="155576" y="174792"/>
                    <a:pt x="169483" y="171742"/>
                    <a:pt x="185358" y="163429"/>
                  </a:cubicBezTo>
                  <a:cubicBezTo>
                    <a:pt x="201233" y="155116"/>
                    <a:pt x="234093" y="142332"/>
                    <a:pt x="233363" y="123825"/>
                  </a:cubicBezTo>
                  <a:cubicBezTo>
                    <a:pt x="232633" y="105318"/>
                    <a:pt x="198438" y="76200"/>
                    <a:pt x="180975" y="52388"/>
                  </a:cubicBezTo>
                  <a:lnTo>
                    <a:pt x="133350" y="0"/>
                  </a:lnTo>
                  <a:lnTo>
                    <a:pt x="76200" y="14288"/>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6" name="Freeform 107">
              <a:extLst>
                <a:ext uri="{FF2B5EF4-FFF2-40B4-BE49-F238E27FC236}">
                  <a16:creationId xmlns:a16="http://schemas.microsoft.com/office/drawing/2014/main" id="{34E2CE2B-36E6-4D83-A4E0-350AE4CCA74D}"/>
                </a:ext>
              </a:extLst>
            </p:cNvPr>
            <p:cNvSpPr/>
            <p:nvPr/>
          </p:nvSpPr>
          <p:spPr>
            <a:xfrm>
              <a:off x="3768303" y="2568995"/>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7" name="Freeform 106">
              <a:extLst>
                <a:ext uri="{FF2B5EF4-FFF2-40B4-BE49-F238E27FC236}">
                  <a16:creationId xmlns:a16="http://schemas.microsoft.com/office/drawing/2014/main" id="{B250C3C0-4448-45A2-8501-107AEA8A1FE9}"/>
                </a:ext>
              </a:extLst>
            </p:cNvPr>
            <p:cNvSpPr/>
            <p:nvPr/>
          </p:nvSpPr>
          <p:spPr>
            <a:xfrm>
              <a:off x="3856345" y="2602124"/>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8" name="Freeform 107">
              <a:extLst>
                <a:ext uri="{FF2B5EF4-FFF2-40B4-BE49-F238E27FC236}">
                  <a16:creationId xmlns:a16="http://schemas.microsoft.com/office/drawing/2014/main" id="{89D29A25-1958-4FA5-B04B-3F6EE4EFDF0D}"/>
                </a:ext>
              </a:extLst>
            </p:cNvPr>
            <p:cNvSpPr/>
            <p:nvPr/>
          </p:nvSpPr>
          <p:spPr>
            <a:xfrm>
              <a:off x="3552807" y="2544999"/>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9" name="Freeform 106">
              <a:extLst>
                <a:ext uri="{FF2B5EF4-FFF2-40B4-BE49-F238E27FC236}">
                  <a16:creationId xmlns:a16="http://schemas.microsoft.com/office/drawing/2014/main" id="{5996A813-85AF-4EE4-9223-BCD6F681D3D0}"/>
                </a:ext>
              </a:extLst>
            </p:cNvPr>
            <p:cNvSpPr/>
            <p:nvPr/>
          </p:nvSpPr>
          <p:spPr>
            <a:xfrm>
              <a:off x="3640849" y="2578128"/>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0" name="Freeform 107">
              <a:extLst>
                <a:ext uri="{FF2B5EF4-FFF2-40B4-BE49-F238E27FC236}">
                  <a16:creationId xmlns:a16="http://schemas.microsoft.com/office/drawing/2014/main" id="{A83E2929-D75F-42DD-9C01-D983ABD436D7}"/>
                </a:ext>
              </a:extLst>
            </p:cNvPr>
            <p:cNvSpPr/>
            <p:nvPr/>
          </p:nvSpPr>
          <p:spPr>
            <a:xfrm>
              <a:off x="3899848" y="2407204"/>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1" name="Freeform 106">
              <a:extLst>
                <a:ext uri="{FF2B5EF4-FFF2-40B4-BE49-F238E27FC236}">
                  <a16:creationId xmlns:a16="http://schemas.microsoft.com/office/drawing/2014/main" id="{36F76506-F3DF-462E-8E4B-2326DA2C5857}"/>
                </a:ext>
              </a:extLst>
            </p:cNvPr>
            <p:cNvSpPr/>
            <p:nvPr/>
          </p:nvSpPr>
          <p:spPr>
            <a:xfrm>
              <a:off x="3987890" y="2440333"/>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72" name="Group 571">
              <a:extLst>
                <a:ext uri="{FF2B5EF4-FFF2-40B4-BE49-F238E27FC236}">
                  <a16:creationId xmlns:a16="http://schemas.microsoft.com/office/drawing/2014/main" id="{4FB06A95-0AF8-4C7A-B445-7AD9B90B9212}"/>
                </a:ext>
              </a:extLst>
            </p:cNvPr>
            <p:cNvGrpSpPr/>
            <p:nvPr/>
          </p:nvGrpSpPr>
          <p:grpSpPr>
            <a:xfrm>
              <a:off x="3892267" y="3611598"/>
              <a:ext cx="570523" cy="742461"/>
              <a:chOff x="3907692" y="3735754"/>
              <a:chExt cx="570523" cy="742461"/>
            </a:xfrm>
          </p:grpSpPr>
          <p:sp>
            <p:nvSpPr>
              <p:cNvPr id="682" name="Freeform: Shape 681">
                <a:extLst>
                  <a:ext uri="{FF2B5EF4-FFF2-40B4-BE49-F238E27FC236}">
                    <a16:creationId xmlns:a16="http://schemas.microsoft.com/office/drawing/2014/main" id="{ACC5819B-F63F-4FDD-9397-437B871F0D19}"/>
                  </a:ext>
                </a:extLst>
              </p:cNvPr>
              <p:cNvSpPr/>
              <p:nvPr/>
            </p:nvSpPr>
            <p:spPr>
              <a:xfrm>
                <a:off x="4118708" y="41343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3" name="Freeform: Shape 682">
                <a:extLst>
                  <a:ext uri="{FF2B5EF4-FFF2-40B4-BE49-F238E27FC236}">
                    <a16:creationId xmlns:a16="http://schemas.microsoft.com/office/drawing/2014/main" id="{DB8BBD4D-C03A-4E85-BD50-25CC9D39C5BA}"/>
                  </a:ext>
                </a:extLst>
              </p:cNvPr>
              <p:cNvSpPr/>
              <p:nvPr/>
            </p:nvSpPr>
            <p:spPr>
              <a:xfrm flipV="1">
                <a:off x="3907692" y="37357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73" name="Freeform 108">
              <a:extLst>
                <a:ext uri="{FF2B5EF4-FFF2-40B4-BE49-F238E27FC236}">
                  <a16:creationId xmlns:a16="http://schemas.microsoft.com/office/drawing/2014/main" id="{E6BA67FA-8553-4A40-A159-4ED6EA94E9E8}"/>
                </a:ext>
              </a:extLst>
            </p:cNvPr>
            <p:cNvSpPr/>
            <p:nvPr/>
          </p:nvSpPr>
          <p:spPr>
            <a:xfrm>
              <a:off x="5991470" y="2161127"/>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4" name="Freeform 108">
              <a:extLst>
                <a:ext uri="{FF2B5EF4-FFF2-40B4-BE49-F238E27FC236}">
                  <a16:creationId xmlns:a16="http://schemas.microsoft.com/office/drawing/2014/main" id="{69512574-9E26-41FA-9B4D-57EFC2EAA301}"/>
                </a:ext>
              </a:extLst>
            </p:cNvPr>
            <p:cNvSpPr/>
            <p:nvPr/>
          </p:nvSpPr>
          <p:spPr>
            <a:xfrm>
              <a:off x="6239230" y="2586432"/>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5" name="Freeform: Shape 574">
              <a:extLst>
                <a:ext uri="{FF2B5EF4-FFF2-40B4-BE49-F238E27FC236}">
                  <a16:creationId xmlns:a16="http://schemas.microsoft.com/office/drawing/2014/main" id="{181E1155-9B7B-4F67-96E5-811373B95227}"/>
                </a:ext>
              </a:extLst>
            </p:cNvPr>
            <p:cNvSpPr/>
            <p:nvPr/>
          </p:nvSpPr>
          <p:spPr>
            <a:xfrm>
              <a:off x="2785001" y="3751653"/>
              <a:ext cx="564316" cy="992777"/>
            </a:xfrm>
            <a:custGeom>
              <a:avLst/>
              <a:gdLst>
                <a:gd name="connsiteX0" fmla="*/ 198556 w 418012"/>
                <a:gd name="connsiteY0" fmla="*/ 0 h 930075"/>
                <a:gd name="connsiteX1" fmla="*/ 261257 w 418012"/>
                <a:gd name="connsiteY1" fmla="*/ 57476 h 930075"/>
                <a:gd name="connsiteX2" fmla="*/ 323959 w 418012"/>
                <a:gd name="connsiteY2" fmla="*/ 120178 h 930075"/>
                <a:gd name="connsiteX3" fmla="*/ 323959 w 418012"/>
                <a:gd name="connsiteY3" fmla="*/ 182880 h 930075"/>
                <a:gd name="connsiteX4" fmla="*/ 370985 w 418012"/>
                <a:gd name="connsiteY4" fmla="*/ 261257 h 930075"/>
                <a:gd name="connsiteX5" fmla="*/ 381436 w 418012"/>
                <a:gd name="connsiteY5" fmla="*/ 344859 h 930075"/>
                <a:gd name="connsiteX6" fmla="*/ 381436 w 418012"/>
                <a:gd name="connsiteY6" fmla="*/ 386660 h 930075"/>
                <a:gd name="connsiteX7" fmla="*/ 376210 w 418012"/>
                <a:gd name="connsiteY7" fmla="*/ 428461 h 930075"/>
                <a:gd name="connsiteX8" fmla="*/ 402336 w 418012"/>
                <a:gd name="connsiteY8" fmla="*/ 475488 h 930075"/>
                <a:gd name="connsiteX9" fmla="*/ 418012 w 418012"/>
                <a:gd name="connsiteY9" fmla="*/ 585216 h 930075"/>
                <a:gd name="connsiteX10" fmla="*/ 376210 w 418012"/>
                <a:gd name="connsiteY10" fmla="*/ 642692 h 930075"/>
                <a:gd name="connsiteX11" fmla="*/ 381436 w 418012"/>
                <a:gd name="connsiteY11" fmla="*/ 726294 h 930075"/>
                <a:gd name="connsiteX12" fmla="*/ 381436 w 418012"/>
                <a:gd name="connsiteY12" fmla="*/ 788996 h 930075"/>
                <a:gd name="connsiteX13" fmla="*/ 350085 w 418012"/>
                <a:gd name="connsiteY13" fmla="*/ 846473 h 930075"/>
                <a:gd name="connsiteX14" fmla="*/ 297833 w 418012"/>
                <a:gd name="connsiteY14" fmla="*/ 898724 h 930075"/>
                <a:gd name="connsiteX15" fmla="*/ 182880 w 418012"/>
                <a:gd name="connsiteY15" fmla="*/ 930075 h 930075"/>
                <a:gd name="connsiteX16" fmla="*/ 88828 w 418012"/>
                <a:gd name="connsiteY16" fmla="*/ 862148 h 930075"/>
                <a:gd name="connsiteX17" fmla="*/ 0 w 418012"/>
                <a:gd name="connsiteY17" fmla="*/ 768096 h 930075"/>
                <a:gd name="connsiteX18" fmla="*/ 47026 w 418012"/>
                <a:gd name="connsiteY18" fmla="*/ 668818 h 930075"/>
                <a:gd name="connsiteX19" fmla="*/ 31351 w 418012"/>
                <a:gd name="connsiteY19" fmla="*/ 548640 h 930075"/>
                <a:gd name="connsiteX20" fmla="*/ 31351 w 418012"/>
                <a:gd name="connsiteY20" fmla="*/ 491163 h 930075"/>
                <a:gd name="connsiteX21" fmla="*/ 67927 w 418012"/>
                <a:gd name="connsiteY21" fmla="*/ 423236 h 930075"/>
                <a:gd name="connsiteX22" fmla="*/ 67927 w 418012"/>
                <a:gd name="connsiteY22" fmla="*/ 350084 h 930075"/>
                <a:gd name="connsiteX23" fmla="*/ 57477 w 418012"/>
                <a:gd name="connsiteY23" fmla="*/ 308283 h 930075"/>
                <a:gd name="connsiteX24" fmla="*/ 182880 w 418012"/>
                <a:gd name="connsiteY24" fmla="*/ 214230 h 930075"/>
                <a:gd name="connsiteX25" fmla="*/ 161980 w 418012"/>
                <a:gd name="connsiteY25" fmla="*/ 114953 h 930075"/>
                <a:gd name="connsiteX26" fmla="*/ 182880 w 418012"/>
                <a:gd name="connsiteY26" fmla="*/ 73152 h 930075"/>
                <a:gd name="connsiteX27" fmla="*/ 198556 w 418012"/>
                <a:gd name="connsiteY27" fmla="*/ 0 h 930075"/>
                <a:gd name="connsiteX0" fmla="*/ 198556 w 418012"/>
                <a:gd name="connsiteY0" fmla="*/ 0 h 930075"/>
                <a:gd name="connsiteX1" fmla="*/ 261257 w 418012"/>
                <a:gd name="connsiteY1" fmla="*/ 57476 h 930075"/>
                <a:gd name="connsiteX2" fmla="*/ 323959 w 418012"/>
                <a:gd name="connsiteY2" fmla="*/ 120178 h 930075"/>
                <a:gd name="connsiteX3" fmla="*/ 323959 w 418012"/>
                <a:gd name="connsiteY3" fmla="*/ 182880 h 930075"/>
                <a:gd name="connsiteX4" fmla="*/ 370985 w 418012"/>
                <a:gd name="connsiteY4" fmla="*/ 261257 h 930075"/>
                <a:gd name="connsiteX5" fmla="*/ 381436 w 418012"/>
                <a:gd name="connsiteY5" fmla="*/ 344859 h 930075"/>
                <a:gd name="connsiteX6" fmla="*/ 381436 w 418012"/>
                <a:gd name="connsiteY6" fmla="*/ 386660 h 930075"/>
                <a:gd name="connsiteX7" fmla="*/ 376210 w 418012"/>
                <a:gd name="connsiteY7" fmla="*/ 428461 h 930075"/>
                <a:gd name="connsiteX8" fmla="*/ 402336 w 418012"/>
                <a:gd name="connsiteY8" fmla="*/ 475488 h 930075"/>
                <a:gd name="connsiteX9" fmla="*/ 418012 w 418012"/>
                <a:gd name="connsiteY9" fmla="*/ 585216 h 930075"/>
                <a:gd name="connsiteX10" fmla="*/ 376210 w 418012"/>
                <a:gd name="connsiteY10" fmla="*/ 642692 h 930075"/>
                <a:gd name="connsiteX11" fmla="*/ 418012 w 418012"/>
                <a:gd name="connsiteY11" fmla="*/ 715844 h 930075"/>
                <a:gd name="connsiteX12" fmla="*/ 381436 w 418012"/>
                <a:gd name="connsiteY12" fmla="*/ 788996 h 930075"/>
                <a:gd name="connsiteX13" fmla="*/ 350085 w 418012"/>
                <a:gd name="connsiteY13" fmla="*/ 846473 h 930075"/>
                <a:gd name="connsiteX14" fmla="*/ 297833 w 418012"/>
                <a:gd name="connsiteY14" fmla="*/ 898724 h 930075"/>
                <a:gd name="connsiteX15" fmla="*/ 182880 w 418012"/>
                <a:gd name="connsiteY15" fmla="*/ 930075 h 930075"/>
                <a:gd name="connsiteX16" fmla="*/ 88828 w 418012"/>
                <a:gd name="connsiteY16" fmla="*/ 862148 h 930075"/>
                <a:gd name="connsiteX17" fmla="*/ 0 w 418012"/>
                <a:gd name="connsiteY17" fmla="*/ 768096 h 930075"/>
                <a:gd name="connsiteX18" fmla="*/ 47026 w 418012"/>
                <a:gd name="connsiteY18" fmla="*/ 668818 h 930075"/>
                <a:gd name="connsiteX19" fmla="*/ 31351 w 418012"/>
                <a:gd name="connsiteY19" fmla="*/ 548640 h 930075"/>
                <a:gd name="connsiteX20" fmla="*/ 31351 w 418012"/>
                <a:gd name="connsiteY20" fmla="*/ 491163 h 930075"/>
                <a:gd name="connsiteX21" fmla="*/ 67927 w 418012"/>
                <a:gd name="connsiteY21" fmla="*/ 423236 h 930075"/>
                <a:gd name="connsiteX22" fmla="*/ 67927 w 418012"/>
                <a:gd name="connsiteY22" fmla="*/ 350084 h 930075"/>
                <a:gd name="connsiteX23" fmla="*/ 57477 w 418012"/>
                <a:gd name="connsiteY23" fmla="*/ 308283 h 930075"/>
                <a:gd name="connsiteX24" fmla="*/ 182880 w 418012"/>
                <a:gd name="connsiteY24" fmla="*/ 214230 h 930075"/>
                <a:gd name="connsiteX25" fmla="*/ 161980 w 418012"/>
                <a:gd name="connsiteY25" fmla="*/ 114953 h 930075"/>
                <a:gd name="connsiteX26" fmla="*/ 182880 w 418012"/>
                <a:gd name="connsiteY26" fmla="*/ 73152 h 930075"/>
                <a:gd name="connsiteX27" fmla="*/ 198556 w 418012"/>
                <a:gd name="connsiteY27" fmla="*/ 0 h 930075"/>
                <a:gd name="connsiteX0" fmla="*/ 198556 w 491164"/>
                <a:gd name="connsiteY0" fmla="*/ 0 h 930075"/>
                <a:gd name="connsiteX1" fmla="*/ 261257 w 491164"/>
                <a:gd name="connsiteY1" fmla="*/ 57476 h 930075"/>
                <a:gd name="connsiteX2" fmla="*/ 323959 w 491164"/>
                <a:gd name="connsiteY2" fmla="*/ 120178 h 930075"/>
                <a:gd name="connsiteX3" fmla="*/ 323959 w 491164"/>
                <a:gd name="connsiteY3" fmla="*/ 182880 h 930075"/>
                <a:gd name="connsiteX4" fmla="*/ 370985 w 491164"/>
                <a:gd name="connsiteY4" fmla="*/ 261257 h 930075"/>
                <a:gd name="connsiteX5" fmla="*/ 381436 w 491164"/>
                <a:gd name="connsiteY5" fmla="*/ 344859 h 930075"/>
                <a:gd name="connsiteX6" fmla="*/ 381436 w 491164"/>
                <a:gd name="connsiteY6" fmla="*/ 386660 h 930075"/>
                <a:gd name="connsiteX7" fmla="*/ 376210 w 491164"/>
                <a:gd name="connsiteY7" fmla="*/ 428461 h 930075"/>
                <a:gd name="connsiteX8" fmla="*/ 402336 w 491164"/>
                <a:gd name="connsiteY8" fmla="*/ 475488 h 930075"/>
                <a:gd name="connsiteX9" fmla="*/ 418012 w 491164"/>
                <a:gd name="connsiteY9" fmla="*/ 585216 h 930075"/>
                <a:gd name="connsiteX10" fmla="*/ 376210 w 491164"/>
                <a:gd name="connsiteY10" fmla="*/ 642692 h 930075"/>
                <a:gd name="connsiteX11" fmla="*/ 418012 w 491164"/>
                <a:gd name="connsiteY11" fmla="*/ 715844 h 930075"/>
                <a:gd name="connsiteX12" fmla="*/ 491164 w 491164"/>
                <a:gd name="connsiteY12" fmla="*/ 773321 h 930075"/>
                <a:gd name="connsiteX13" fmla="*/ 350085 w 491164"/>
                <a:gd name="connsiteY13" fmla="*/ 846473 h 930075"/>
                <a:gd name="connsiteX14" fmla="*/ 297833 w 491164"/>
                <a:gd name="connsiteY14" fmla="*/ 898724 h 930075"/>
                <a:gd name="connsiteX15" fmla="*/ 182880 w 491164"/>
                <a:gd name="connsiteY15" fmla="*/ 930075 h 930075"/>
                <a:gd name="connsiteX16" fmla="*/ 88828 w 491164"/>
                <a:gd name="connsiteY16" fmla="*/ 862148 h 930075"/>
                <a:gd name="connsiteX17" fmla="*/ 0 w 491164"/>
                <a:gd name="connsiteY17" fmla="*/ 768096 h 930075"/>
                <a:gd name="connsiteX18" fmla="*/ 47026 w 491164"/>
                <a:gd name="connsiteY18" fmla="*/ 668818 h 930075"/>
                <a:gd name="connsiteX19" fmla="*/ 31351 w 491164"/>
                <a:gd name="connsiteY19" fmla="*/ 548640 h 930075"/>
                <a:gd name="connsiteX20" fmla="*/ 31351 w 491164"/>
                <a:gd name="connsiteY20" fmla="*/ 491163 h 930075"/>
                <a:gd name="connsiteX21" fmla="*/ 67927 w 491164"/>
                <a:gd name="connsiteY21" fmla="*/ 423236 h 930075"/>
                <a:gd name="connsiteX22" fmla="*/ 67927 w 491164"/>
                <a:gd name="connsiteY22" fmla="*/ 350084 h 930075"/>
                <a:gd name="connsiteX23" fmla="*/ 57477 w 491164"/>
                <a:gd name="connsiteY23" fmla="*/ 308283 h 930075"/>
                <a:gd name="connsiteX24" fmla="*/ 182880 w 491164"/>
                <a:gd name="connsiteY24" fmla="*/ 214230 h 930075"/>
                <a:gd name="connsiteX25" fmla="*/ 161980 w 491164"/>
                <a:gd name="connsiteY25" fmla="*/ 114953 h 930075"/>
                <a:gd name="connsiteX26" fmla="*/ 182880 w 491164"/>
                <a:gd name="connsiteY26" fmla="*/ 73152 h 930075"/>
                <a:gd name="connsiteX27" fmla="*/ 198556 w 491164"/>
                <a:gd name="connsiteY27" fmla="*/ 0 h 930075"/>
                <a:gd name="connsiteX0" fmla="*/ 198556 w 564316"/>
                <a:gd name="connsiteY0" fmla="*/ 0 h 930075"/>
                <a:gd name="connsiteX1" fmla="*/ 261257 w 564316"/>
                <a:gd name="connsiteY1" fmla="*/ 57476 h 930075"/>
                <a:gd name="connsiteX2" fmla="*/ 323959 w 564316"/>
                <a:gd name="connsiteY2" fmla="*/ 120178 h 930075"/>
                <a:gd name="connsiteX3" fmla="*/ 323959 w 564316"/>
                <a:gd name="connsiteY3" fmla="*/ 182880 h 930075"/>
                <a:gd name="connsiteX4" fmla="*/ 370985 w 564316"/>
                <a:gd name="connsiteY4" fmla="*/ 261257 h 930075"/>
                <a:gd name="connsiteX5" fmla="*/ 381436 w 564316"/>
                <a:gd name="connsiteY5" fmla="*/ 344859 h 930075"/>
                <a:gd name="connsiteX6" fmla="*/ 381436 w 564316"/>
                <a:gd name="connsiteY6" fmla="*/ 386660 h 930075"/>
                <a:gd name="connsiteX7" fmla="*/ 376210 w 564316"/>
                <a:gd name="connsiteY7" fmla="*/ 428461 h 930075"/>
                <a:gd name="connsiteX8" fmla="*/ 402336 w 564316"/>
                <a:gd name="connsiteY8" fmla="*/ 475488 h 930075"/>
                <a:gd name="connsiteX9" fmla="*/ 418012 w 564316"/>
                <a:gd name="connsiteY9" fmla="*/ 585216 h 930075"/>
                <a:gd name="connsiteX10" fmla="*/ 376210 w 564316"/>
                <a:gd name="connsiteY10" fmla="*/ 642692 h 930075"/>
                <a:gd name="connsiteX11" fmla="*/ 418012 w 564316"/>
                <a:gd name="connsiteY11" fmla="*/ 715844 h 930075"/>
                <a:gd name="connsiteX12" fmla="*/ 491164 w 564316"/>
                <a:gd name="connsiteY12" fmla="*/ 773321 h 930075"/>
                <a:gd name="connsiteX13" fmla="*/ 564316 w 564316"/>
                <a:gd name="connsiteY13" fmla="*/ 867373 h 930075"/>
                <a:gd name="connsiteX14" fmla="*/ 297833 w 564316"/>
                <a:gd name="connsiteY14" fmla="*/ 898724 h 930075"/>
                <a:gd name="connsiteX15" fmla="*/ 182880 w 564316"/>
                <a:gd name="connsiteY15" fmla="*/ 930075 h 930075"/>
                <a:gd name="connsiteX16" fmla="*/ 88828 w 564316"/>
                <a:gd name="connsiteY16" fmla="*/ 862148 h 930075"/>
                <a:gd name="connsiteX17" fmla="*/ 0 w 564316"/>
                <a:gd name="connsiteY17" fmla="*/ 768096 h 930075"/>
                <a:gd name="connsiteX18" fmla="*/ 47026 w 564316"/>
                <a:gd name="connsiteY18" fmla="*/ 668818 h 930075"/>
                <a:gd name="connsiteX19" fmla="*/ 31351 w 564316"/>
                <a:gd name="connsiteY19" fmla="*/ 548640 h 930075"/>
                <a:gd name="connsiteX20" fmla="*/ 31351 w 564316"/>
                <a:gd name="connsiteY20" fmla="*/ 491163 h 930075"/>
                <a:gd name="connsiteX21" fmla="*/ 67927 w 564316"/>
                <a:gd name="connsiteY21" fmla="*/ 423236 h 930075"/>
                <a:gd name="connsiteX22" fmla="*/ 67927 w 564316"/>
                <a:gd name="connsiteY22" fmla="*/ 350084 h 930075"/>
                <a:gd name="connsiteX23" fmla="*/ 57477 w 564316"/>
                <a:gd name="connsiteY23" fmla="*/ 308283 h 930075"/>
                <a:gd name="connsiteX24" fmla="*/ 182880 w 564316"/>
                <a:gd name="connsiteY24" fmla="*/ 214230 h 930075"/>
                <a:gd name="connsiteX25" fmla="*/ 161980 w 564316"/>
                <a:gd name="connsiteY25" fmla="*/ 114953 h 930075"/>
                <a:gd name="connsiteX26" fmla="*/ 182880 w 564316"/>
                <a:gd name="connsiteY26" fmla="*/ 73152 h 930075"/>
                <a:gd name="connsiteX27" fmla="*/ 198556 w 564316"/>
                <a:gd name="connsiteY27" fmla="*/ 0 h 930075"/>
                <a:gd name="connsiteX0" fmla="*/ 198556 w 564316"/>
                <a:gd name="connsiteY0" fmla="*/ 0 h 966651"/>
                <a:gd name="connsiteX1" fmla="*/ 261257 w 564316"/>
                <a:gd name="connsiteY1" fmla="*/ 57476 h 966651"/>
                <a:gd name="connsiteX2" fmla="*/ 323959 w 564316"/>
                <a:gd name="connsiteY2" fmla="*/ 120178 h 966651"/>
                <a:gd name="connsiteX3" fmla="*/ 323959 w 564316"/>
                <a:gd name="connsiteY3" fmla="*/ 182880 h 966651"/>
                <a:gd name="connsiteX4" fmla="*/ 370985 w 564316"/>
                <a:gd name="connsiteY4" fmla="*/ 261257 h 966651"/>
                <a:gd name="connsiteX5" fmla="*/ 381436 w 564316"/>
                <a:gd name="connsiteY5" fmla="*/ 344859 h 966651"/>
                <a:gd name="connsiteX6" fmla="*/ 381436 w 564316"/>
                <a:gd name="connsiteY6" fmla="*/ 386660 h 966651"/>
                <a:gd name="connsiteX7" fmla="*/ 376210 w 564316"/>
                <a:gd name="connsiteY7" fmla="*/ 428461 h 966651"/>
                <a:gd name="connsiteX8" fmla="*/ 402336 w 564316"/>
                <a:gd name="connsiteY8" fmla="*/ 475488 h 966651"/>
                <a:gd name="connsiteX9" fmla="*/ 418012 w 564316"/>
                <a:gd name="connsiteY9" fmla="*/ 585216 h 966651"/>
                <a:gd name="connsiteX10" fmla="*/ 376210 w 564316"/>
                <a:gd name="connsiteY10" fmla="*/ 642692 h 966651"/>
                <a:gd name="connsiteX11" fmla="*/ 418012 w 564316"/>
                <a:gd name="connsiteY11" fmla="*/ 715844 h 966651"/>
                <a:gd name="connsiteX12" fmla="*/ 491164 w 564316"/>
                <a:gd name="connsiteY12" fmla="*/ 773321 h 966651"/>
                <a:gd name="connsiteX13" fmla="*/ 564316 w 564316"/>
                <a:gd name="connsiteY13" fmla="*/ 867373 h 966651"/>
                <a:gd name="connsiteX14" fmla="*/ 548640 w 564316"/>
                <a:gd name="connsiteY14" fmla="*/ 966651 h 966651"/>
                <a:gd name="connsiteX15" fmla="*/ 182880 w 564316"/>
                <a:gd name="connsiteY15" fmla="*/ 930075 h 966651"/>
                <a:gd name="connsiteX16" fmla="*/ 88828 w 564316"/>
                <a:gd name="connsiteY16" fmla="*/ 862148 h 966651"/>
                <a:gd name="connsiteX17" fmla="*/ 0 w 564316"/>
                <a:gd name="connsiteY17" fmla="*/ 768096 h 966651"/>
                <a:gd name="connsiteX18" fmla="*/ 47026 w 564316"/>
                <a:gd name="connsiteY18" fmla="*/ 668818 h 966651"/>
                <a:gd name="connsiteX19" fmla="*/ 31351 w 564316"/>
                <a:gd name="connsiteY19" fmla="*/ 548640 h 966651"/>
                <a:gd name="connsiteX20" fmla="*/ 31351 w 564316"/>
                <a:gd name="connsiteY20" fmla="*/ 491163 h 966651"/>
                <a:gd name="connsiteX21" fmla="*/ 67927 w 564316"/>
                <a:gd name="connsiteY21" fmla="*/ 423236 h 966651"/>
                <a:gd name="connsiteX22" fmla="*/ 67927 w 564316"/>
                <a:gd name="connsiteY22" fmla="*/ 350084 h 966651"/>
                <a:gd name="connsiteX23" fmla="*/ 57477 w 564316"/>
                <a:gd name="connsiteY23" fmla="*/ 308283 h 966651"/>
                <a:gd name="connsiteX24" fmla="*/ 182880 w 564316"/>
                <a:gd name="connsiteY24" fmla="*/ 214230 h 966651"/>
                <a:gd name="connsiteX25" fmla="*/ 161980 w 564316"/>
                <a:gd name="connsiteY25" fmla="*/ 114953 h 966651"/>
                <a:gd name="connsiteX26" fmla="*/ 182880 w 564316"/>
                <a:gd name="connsiteY26" fmla="*/ 73152 h 966651"/>
                <a:gd name="connsiteX27" fmla="*/ 198556 w 564316"/>
                <a:gd name="connsiteY27" fmla="*/ 0 h 966651"/>
                <a:gd name="connsiteX0" fmla="*/ 198556 w 564316"/>
                <a:gd name="connsiteY0" fmla="*/ 0 h 966651"/>
                <a:gd name="connsiteX1" fmla="*/ 261257 w 564316"/>
                <a:gd name="connsiteY1" fmla="*/ 57476 h 966651"/>
                <a:gd name="connsiteX2" fmla="*/ 323959 w 564316"/>
                <a:gd name="connsiteY2" fmla="*/ 120178 h 966651"/>
                <a:gd name="connsiteX3" fmla="*/ 323959 w 564316"/>
                <a:gd name="connsiteY3" fmla="*/ 182880 h 966651"/>
                <a:gd name="connsiteX4" fmla="*/ 370985 w 564316"/>
                <a:gd name="connsiteY4" fmla="*/ 261257 h 966651"/>
                <a:gd name="connsiteX5" fmla="*/ 381436 w 564316"/>
                <a:gd name="connsiteY5" fmla="*/ 344859 h 966651"/>
                <a:gd name="connsiteX6" fmla="*/ 381436 w 564316"/>
                <a:gd name="connsiteY6" fmla="*/ 386660 h 966651"/>
                <a:gd name="connsiteX7" fmla="*/ 376210 w 564316"/>
                <a:gd name="connsiteY7" fmla="*/ 428461 h 966651"/>
                <a:gd name="connsiteX8" fmla="*/ 402336 w 564316"/>
                <a:gd name="connsiteY8" fmla="*/ 475488 h 966651"/>
                <a:gd name="connsiteX9" fmla="*/ 418012 w 564316"/>
                <a:gd name="connsiteY9" fmla="*/ 585216 h 966651"/>
                <a:gd name="connsiteX10" fmla="*/ 376210 w 564316"/>
                <a:gd name="connsiteY10" fmla="*/ 642692 h 966651"/>
                <a:gd name="connsiteX11" fmla="*/ 418012 w 564316"/>
                <a:gd name="connsiteY11" fmla="*/ 715844 h 966651"/>
                <a:gd name="connsiteX12" fmla="*/ 491164 w 564316"/>
                <a:gd name="connsiteY12" fmla="*/ 773321 h 966651"/>
                <a:gd name="connsiteX13" fmla="*/ 564316 w 564316"/>
                <a:gd name="connsiteY13" fmla="*/ 867373 h 966651"/>
                <a:gd name="connsiteX14" fmla="*/ 548640 w 564316"/>
                <a:gd name="connsiteY14" fmla="*/ 966651 h 966651"/>
                <a:gd name="connsiteX15" fmla="*/ 334409 w 564316"/>
                <a:gd name="connsiteY15" fmla="*/ 940525 h 966651"/>
                <a:gd name="connsiteX16" fmla="*/ 182880 w 564316"/>
                <a:gd name="connsiteY16" fmla="*/ 930075 h 966651"/>
                <a:gd name="connsiteX17" fmla="*/ 88828 w 564316"/>
                <a:gd name="connsiteY17" fmla="*/ 862148 h 966651"/>
                <a:gd name="connsiteX18" fmla="*/ 0 w 564316"/>
                <a:gd name="connsiteY18" fmla="*/ 768096 h 966651"/>
                <a:gd name="connsiteX19" fmla="*/ 47026 w 564316"/>
                <a:gd name="connsiteY19" fmla="*/ 668818 h 966651"/>
                <a:gd name="connsiteX20" fmla="*/ 31351 w 564316"/>
                <a:gd name="connsiteY20" fmla="*/ 548640 h 966651"/>
                <a:gd name="connsiteX21" fmla="*/ 31351 w 564316"/>
                <a:gd name="connsiteY21" fmla="*/ 491163 h 966651"/>
                <a:gd name="connsiteX22" fmla="*/ 67927 w 564316"/>
                <a:gd name="connsiteY22" fmla="*/ 423236 h 966651"/>
                <a:gd name="connsiteX23" fmla="*/ 67927 w 564316"/>
                <a:gd name="connsiteY23" fmla="*/ 350084 h 966651"/>
                <a:gd name="connsiteX24" fmla="*/ 57477 w 564316"/>
                <a:gd name="connsiteY24" fmla="*/ 308283 h 966651"/>
                <a:gd name="connsiteX25" fmla="*/ 182880 w 564316"/>
                <a:gd name="connsiteY25" fmla="*/ 214230 h 966651"/>
                <a:gd name="connsiteX26" fmla="*/ 161980 w 564316"/>
                <a:gd name="connsiteY26" fmla="*/ 114953 h 966651"/>
                <a:gd name="connsiteX27" fmla="*/ 182880 w 564316"/>
                <a:gd name="connsiteY27" fmla="*/ 73152 h 966651"/>
                <a:gd name="connsiteX28" fmla="*/ 198556 w 564316"/>
                <a:gd name="connsiteY28" fmla="*/ 0 h 966651"/>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182880 w 564316"/>
                <a:gd name="connsiteY16" fmla="*/ 930075 h 992777"/>
                <a:gd name="connsiteX17" fmla="*/ 88828 w 564316"/>
                <a:gd name="connsiteY17" fmla="*/ 862148 h 992777"/>
                <a:gd name="connsiteX18" fmla="*/ 0 w 564316"/>
                <a:gd name="connsiteY18" fmla="*/ 768096 h 992777"/>
                <a:gd name="connsiteX19" fmla="*/ 47026 w 564316"/>
                <a:gd name="connsiteY19" fmla="*/ 668818 h 992777"/>
                <a:gd name="connsiteX20" fmla="*/ 31351 w 564316"/>
                <a:gd name="connsiteY20" fmla="*/ 548640 h 992777"/>
                <a:gd name="connsiteX21" fmla="*/ 31351 w 564316"/>
                <a:gd name="connsiteY21" fmla="*/ 491163 h 992777"/>
                <a:gd name="connsiteX22" fmla="*/ 67927 w 564316"/>
                <a:gd name="connsiteY22" fmla="*/ 423236 h 992777"/>
                <a:gd name="connsiteX23" fmla="*/ 67927 w 564316"/>
                <a:gd name="connsiteY23" fmla="*/ 350084 h 992777"/>
                <a:gd name="connsiteX24" fmla="*/ 57477 w 564316"/>
                <a:gd name="connsiteY24" fmla="*/ 308283 h 992777"/>
                <a:gd name="connsiteX25" fmla="*/ 182880 w 564316"/>
                <a:gd name="connsiteY25" fmla="*/ 214230 h 992777"/>
                <a:gd name="connsiteX26" fmla="*/ 161980 w 564316"/>
                <a:gd name="connsiteY26" fmla="*/ 114953 h 992777"/>
                <a:gd name="connsiteX27" fmla="*/ 182880 w 564316"/>
                <a:gd name="connsiteY27" fmla="*/ 73152 h 992777"/>
                <a:gd name="connsiteX28" fmla="*/ 198556 w 564316"/>
                <a:gd name="connsiteY28" fmla="*/ 0 h 992777"/>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308284 w 564316"/>
                <a:gd name="connsiteY16" fmla="*/ 945750 h 992777"/>
                <a:gd name="connsiteX17" fmla="*/ 182880 w 564316"/>
                <a:gd name="connsiteY17" fmla="*/ 930075 h 992777"/>
                <a:gd name="connsiteX18" fmla="*/ 88828 w 564316"/>
                <a:gd name="connsiteY18" fmla="*/ 862148 h 992777"/>
                <a:gd name="connsiteX19" fmla="*/ 0 w 564316"/>
                <a:gd name="connsiteY19" fmla="*/ 768096 h 992777"/>
                <a:gd name="connsiteX20" fmla="*/ 47026 w 564316"/>
                <a:gd name="connsiteY20" fmla="*/ 668818 h 992777"/>
                <a:gd name="connsiteX21" fmla="*/ 31351 w 564316"/>
                <a:gd name="connsiteY21" fmla="*/ 548640 h 992777"/>
                <a:gd name="connsiteX22" fmla="*/ 31351 w 564316"/>
                <a:gd name="connsiteY22" fmla="*/ 491163 h 992777"/>
                <a:gd name="connsiteX23" fmla="*/ 67927 w 564316"/>
                <a:gd name="connsiteY23" fmla="*/ 423236 h 992777"/>
                <a:gd name="connsiteX24" fmla="*/ 67927 w 564316"/>
                <a:gd name="connsiteY24" fmla="*/ 350084 h 992777"/>
                <a:gd name="connsiteX25" fmla="*/ 57477 w 564316"/>
                <a:gd name="connsiteY25" fmla="*/ 308283 h 992777"/>
                <a:gd name="connsiteX26" fmla="*/ 182880 w 564316"/>
                <a:gd name="connsiteY26" fmla="*/ 214230 h 992777"/>
                <a:gd name="connsiteX27" fmla="*/ 161980 w 564316"/>
                <a:gd name="connsiteY27" fmla="*/ 114953 h 992777"/>
                <a:gd name="connsiteX28" fmla="*/ 182880 w 564316"/>
                <a:gd name="connsiteY28" fmla="*/ 73152 h 992777"/>
                <a:gd name="connsiteX29" fmla="*/ 198556 w 564316"/>
                <a:gd name="connsiteY29" fmla="*/ 0 h 992777"/>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297833 w 564316"/>
                <a:gd name="connsiteY16" fmla="*/ 961426 h 992777"/>
                <a:gd name="connsiteX17" fmla="*/ 182880 w 564316"/>
                <a:gd name="connsiteY17" fmla="*/ 930075 h 992777"/>
                <a:gd name="connsiteX18" fmla="*/ 88828 w 564316"/>
                <a:gd name="connsiteY18" fmla="*/ 862148 h 992777"/>
                <a:gd name="connsiteX19" fmla="*/ 0 w 564316"/>
                <a:gd name="connsiteY19" fmla="*/ 768096 h 992777"/>
                <a:gd name="connsiteX20" fmla="*/ 47026 w 564316"/>
                <a:gd name="connsiteY20" fmla="*/ 668818 h 992777"/>
                <a:gd name="connsiteX21" fmla="*/ 31351 w 564316"/>
                <a:gd name="connsiteY21" fmla="*/ 548640 h 992777"/>
                <a:gd name="connsiteX22" fmla="*/ 31351 w 564316"/>
                <a:gd name="connsiteY22" fmla="*/ 491163 h 992777"/>
                <a:gd name="connsiteX23" fmla="*/ 67927 w 564316"/>
                <a:gd name="connsiteY23" fmla="*/ 423236 h 992777"/>
                <a:gd name="connsiteX24" fmla="*/ 67927 w 564316"/>
                <a:gd name="connsiteY24" fmla="*/ 350084 h 992777"/>
                <a:gd name="connsiteX25" fmla="*/ 57477 w 564316"/>
                <a:gd name="connsiteY25" fmla="*/ 308283 h 992777"/>
                <a:gd name="connsiteX26" fmla="*/ 182880 w 564316"/>
                <a:gd name="connsiteY26" fmla="*/ 214230 h 992777"/>
                <a:gd name="connsiteX27" fmla="*/ 161980 w 564316"/>
                <a:gd name="connsiteY27" fmla="*/ 114953 h 992777"/>
                <a:gd name="connsiteX28" fmla="*/ 182880 w 564316"/>
                <a:gd name="connsiteY28" fmla="*/ 73152 h 992777"/>
                <a:gd name="connsiteX29" fmla="*/ 198556 w 564316"/>
                <a:gd name="connsiteY29" fmla="*/ 0 h 99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316" h="992777">
                  <a:moveTo>
                    <a:pt x="198556" y="0"/>
                  </a:moveTo>
                  <a:lnTo>
                    <a:pt x="261257" y="57476"/>
                  </a:lnTo>
                  <a:lnTo>
                    <a:pt x="323959" y="120178"/>
                  </a:lnTo>
                  <a:lnTo>
                    <a:pt x="323959" y="182880"/>
                  </a:lnTo>
                  <a:lnTo>
                    <a:pt x="370985" y="261257"/>
                  </a:lnTo>
                  <a:lnTo>
                    <a:pt x="381436" y="344859"/>
                  </a:lnTo>
                  <a:lnTo>
                    <a:pt x="381436" y="386660"/>
                  </a:lnTo>
                  <a:lnTo>
                    <a:pt x="376210" y="428461"/>
                  </a:lnTo>
                  <a:lnTo>
                    <a:pt x="402336" y="475488"/>
                  </a:lnTo>
                  <a:lnTo>
                    <a:pt x="418012" y="585216"/>
                  </a:lnTo>
                  <a:lnTo>
                    <a:pt x="376210" y="642692"/>
                  </a:lnTo>
                  <a:lnTo>
                    <a:pt x="418012" y="715844"/>
                  </a:lnTo>
                  <a:lnTo>
                    <a:pt x="491164" y="773321"/>
                  </a:lnTo>
                  <a:lnTo>
                    <a:pt x="564316" y="867373"/>
                  </a:lnTo>
                  <a:lnTo>
                    <a:pt x="548640" y="966651"/>
                  </a:lnTo>
                  <a:lnTo>
                    <a:pt x="449362" y="992777"/>
                  </a:lnTo>
                  <a:lnTo>
                    <a:pt x="297833" y="961426"/>
                  </a:lnTo>
                  <a:lnTo>
                    <a:pt x="182880" y="930075"/>
                  </a:lnTo>
                  <a:lnTo>
                    <a:pt x="88828" y="862148"/>
                  </a:lnTo>
                  <a:lnTo>
                    <a:pt x="0" y="768096"/>
                  </a:lnTo>
                  <a:lnTo>
                    <a:pt x="47026" y="668818"/>
                  </a:lnTo>
                  <a:lnTo>
                    <a:pt x="31351" y="548640"/>
                  </a:lnTo>
                  <a:lnTo>
                    <a:pt x="31351" y="491163"/>
                  </a:lnTo>
                  <a:lnTo>
                    <a:pt x="67927" y="423236"/>
                  </a:lnTo>
                  <a:lnTo>
                    <a:pt x="67927" y="350084"/>
                  </a:lnTo>
                  <a:lnTo>
                    <a:pt x="57477" y="308283"/>
                  </a:lnTo>
                  <a:lnTo>
                    <a:pt x="182880" y="214230"/>
                  </a:lnTo>
                  <a:lnTo>
                    <a:pt x="161980" y="114953"/>
                  </a:lnTo>
                  <a:lnTo>
                    <a:pt x="182880" y="73152"/>
                  </a:lnTo>
                  <a:lnTo>
                    <a:pt x="198556" y="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6" name="Freeform 32">
              <a:extLst>
                <a:ext uri="{FF2B5EF4-FFF2-40B4-BE49-F238E27FC236}">
                  <a16:creationId xmlns:a16="http://schemas.microsoft.com/office/drawing/2014/main" id="{2BE41C0C-9220-4572-9B54-C93C6035AAE2}"/>
                </a:ext>
              </a:extLst>
            </p:cNvPr>
            <p:cNvSpPr/>
            <p:nvPr/>
          </p:nvSpPr>
          <p:spPr>
            <a:xfrm rot="3903604">
              <a:off x="2959074" y="4296582"/>
              <a:ext cx="649597" cy="148952"/>
            </a:xfrm>
            <a:custGeom>
              <a:avLst/>
              <a:gdLst>
                <a:gd name="connsiteX0" fmla="*/ 649597 w 649597"/>
                <a:gd name="connsiteY0" fmla="*/ 78614 h 148952"/>
                <a:gd name="connsiteX1" fmla="*/ 649597 w 649597"/>
                <a:gd name="connsiteY1" fmla="*/ 78614 h 148952"/>
                <a:gd name="connsiteX2" fmla="*/ 608221 w 649597"/>
                <a:gd name="connsiteY2" fmla="*/ 74476 h 148952"/>
                <a:gd name="connsiteX3" fmla="*/ 504782 w 649597"/>
                <a:gd name="connsiteY3" fmla="*/ 57926 h 148952"/>
                <a:gd name="connsiteX4" fmla="*/ 475819 w 649597"/>
                <a:gd name="connsiteY4" fmla="*/ 49651 h 148952"/>
                <a:gd name="connsiteX5" fmla="*/ 455132 w 649597"/>
                <a:gd name="connsiteY5" fmla="*/ 49651 h 148952"/>
                <a:gd name="connsiteX6" fmla="*/ 384793 w 649597"/>
                <a:gd name="connsiteY6" fmla="*/ 37238 h 148952"/>
                <a:gd name="connsiteX7" fmla="*/ 347555 w 649597"/>
                <a:gd name="connsiteY7" fmla="*/ 20688 h 148952"/>
                <a:gd name="connsiteX8" fmla="*/ 248254 w 649597"/>
                <a:gd name="connsiteY8" fmla="*/ 24826 h 148952"/>
                <a:gd name="connsiteX9" fmla="*/ 198603 w 649597"/>
                <a:gd name="connsiteY9" fmla="*/ 12413 h 148952"/>
                <a:gd name="connsiteX10" fmla="*/ 86889 w 649597"/>
                <a:gd name="connsiteY10" fmla="*/ 0 h 148952"/>
                <a:gd name="connsiteX11" fmla="*/ 53789 w 649597"/>
                <a:gd name="connsiteY11" fmla="*/ 37238 h 148952"/>
                <a:gd name="connsiteX12" fmla="*/ 0 w 649597"/>
                <a:gd name="connsiteY12" fmla="*/ 37238 h 148952"/>
                <a:gd name="connsiteX13" fmla="*/ 95164 w 649597"/>
                <a:gd name="connsiteY13" fmla="*/ 45513 h 148952"/>
                <a:gd name="connsiteX14" fmla="*/ 182053 w 649597"/>
                <a:gd name="connsiteY14" fmla="*/ 45513 h 148952"/>
                <a:gd name="connsiteX15" fmla="*/ 227566 w 649597"/>
                <a:gd name="connsiteY15" fmla="*/ 66201 h 148952"/>
                <a:gd name="connsiteX16" fmla="*/ 343418 w 649597"/>
                <a:gd name="connsiteY16" fmla="*/ 74476 h 148952"/>
                <a:gd name="connsiteX17" fmla="*/ 455132 w 649597"/>
                <a:gd name="connsiteY17" fmla="*/ 95164 h 148952"/>
                <a:gd name="connsiteX18" fmla="*/ 587533 w 649597"/>
                <a:gd name="connsiteY18" fmla="*/ 111714 h 148952"/>
                <a:gd name="connsiteX19" fmla="*/ 641322 w 649597"/>
                <a:gd name="connsiteY19" fmla="*/ 148952 h 148952"/>
                <a:gd name="connsiteX20" fmla="*/ 649597 w 649597"/>
                <a:gd name="connsiteY20" fmla="*/ 78614 h 1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9597" h="148952">
                  <a:moveTo>
                    <a:pt x="649597" y="78614"/>
                  </a:moveTo>
                  <a:lnTo>
                    <a:pt x="649597" y="78614"/>
                  </a:lnTo>
                  <a:cubicBezTo>
                    <a:pt x="635805" y="77235"/>
                    <a:pt x="621908" y="76666"/>
                    <a:pt x="608221" y="74476"/>
                  </a:cubicBezTo>
                  <a:cubicBezTo>
                    <a:pt x="482129" y="54302"/>
                    <a:pt x="600288" y="67477"/>
                    <a:pt x="504782" y="57926"/>
                  </a:cubicBezTo>
                  <a:cubicBezTo>
                    <a:pt x="496931" y="55309"/>
                    <a:pt x="483619" y="50518"/>
                    <a:pt x="475819" y="49651"/>
                  </a:cubicBezTo>
                  <a:cubicBezTo>
                    <a:pt x="468965" y="48890"/>
                    <a:pt x="462028" y="49651"/>
                    <a:pt x="455132" y="49651"/>
                  </a:cubicBezTo>
                  <a:lnTo>
                    <a:pt x="384793" y="37238"/>
                  </a:lnTo>
                  <a:lnTo>
                    <a:pt x="347555" y="20688"/>
                  </a:lnTo>
                  <a:lnTo>
                    <a:pt x="248254" y="24826"/>
                  </a:lnTo>
                  <a:lnTo>
                    <a:pt x="198603" y="12413"/>
                  </a:lnTo>
                  <a:lnTo>
                    <a:pt x="86889" y="0"/>
                  </a:lnTo>
                  <a:lnTo>
                    <a:pt x="53789" y="37238"/>
                  </a:lnTo>
                  <a:lnTo>
                    <a:pt x="0" y="37238"/>
                  </a:lnTo>
                  <a:lnTo>
                    <a:pt x="95164" y="45513"/>
                  </a:lnTo>
                  <a:lnTo>
                    <a:pt x="182053" y="45513"/>
                  </a:lnTo>
                  <a:lnTo>
                    <a:pt x="227566" y="66201"/>
                  </a:lnTo>
                  <a:lnTo>
                    <a:pt x="343418" y="74476"/>
                  </a:lnTo>
                  <a:lnTo>
                    <a:pt x="455132" y="95164"/>
                  </a:lnTo>
                  <a:lnTo>
                    <a:pt x="587533" y="111714"/>
                  </a:lnTo>
                  <a:lnTo>
                    <a:pt x="641322" y="148952"/>
                  </a:lnTo>
                  <a:lnTo>
                    <a:pt x="649597" y="78614"/>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7" name="Freeform 27">
              <a:extLst>
                <a:ext uri="{FF2B5EF4-FFF2-40B4-BE49-F238E27FC236}">
                  <a16:creationId xmlns:a16="http://schemas.microsoft.com/office/drawing/2014/main" id="{7ACE0E77-D6AA-4A1E-8833-23CD6170FF4E}"/>
                </a:ext>
              </a:extLst>
            </p:cNvPr>
            <p:cNvSpPr/>
            <p:nvPr/>
          </p:nvSpPr>
          <p:spPr>
            <a:xfrm rot="1640756">
              <a:off x="3243090" y="4495343"/>
              <a:ext cx="684918" cy="180056"/>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4918" h="180056">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98855" y="127098"/>
                  </a:lnTo>
                  <a:lnTo>
                    <a:pt x="88263" y="180056"/>
                  </a:lnTo>
                  <a:lnTo>
                    <a:pt x="56489" y="158873"/>
                  </a:lnTo>
                  <a:lnTo>
                    <a:pt x="67080" y="116507"/>
                  </a:lnTo>
                  <a:lnTo>
                    <a:pt x="10592" y="120037"/>
                  </a:lnTo>
                  <a:lnTo>
                    <a:pt x="0" y="95324"/>
                  </a:lnTo>
                  <a:lnTo>
                    <a:pt x="0" y="70610"/>
                  </a:lnTo>
                  <a:lnTo>
                    <a:pt x="56489" y="56488"/>
                  </a:lnTo>
                  <a:lnTo>
                    <a:pt x="49428" y="24714"/>
                  </a:lnTo>
                  <a:lnTo>
                    <a:pt x="98855" y="0"/>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8" name="Freeform: Shape 577">
              <a:extLst>
                <a:ext uri="{FF2B5EF4-FFF2-40B4-BE49-F238E27FC236}">
                  <a16:creationId xmlns:a16="http://schemas.microsoft.com/office/drawing/2014/main" id="{14C3FEF4-777F-44C5-A352-FC1883CA3768}"/>
                </a:ext>
              </a:extLst>
            </p:cNvPr>
            <p:cNvSpPr/>
            <p:nvPr/>
          </p:nvSpPr>
          <p:spPr>
            <a:xfrm>
              <a:off x="1390988" y="135647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9" name="Freeform: Shape 578">
              <a:extLst>
                <a:ext uri="{FF2B5EF4-FFF2-40B4-BE49-F238E27FC236}">
                  <a16:creationId xmlns:a16="http://schemas.microsoft.com/office/drawing/2014/main" id="{C2D07A5C-E408-4DB8-A48E-DC1A2854DF95}"/>
                </a:ext>
              </a:extLst>
            </p:cNvPr>
            <p:cNvSpPr/>
            <p:nvPr/>
          </p:nvSpPr>
          <p:spPr>
            <a:xfrm>
              <a:off x="1386805" y="154219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0" name="Freeform: Shape 579">
              <a:extLst>
                <a:ext uri="{FF2B5EF4-FFF2-40B4-BE49-F238E27FC236}">
                  <a16:creationId xmlns:a16="http://schemas.microsoft.com/office/drawing/2014/main" id="{502B9B47-D83E-42D9-8CFC-BC6A9B8153A8}"/>
                </a:ext>
              </a:extLst>
            </p:cNvPr>
            <p:cNvSpPr/>
            <p:nvPr/>
          </p:nvSpPr>
          <p:spPr>
            <a:xfrm>
              <a:off x="1382622" y="172791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1" name="Freeform: Shape 580">
              <a:extLst>
                <a:ext uri="{FF2B5EF4-FFF2-40B4-BE49-F238E27FC236}">
                  <a16:creationId xmlns:a16="http://schemas.microsoft.com/office/drawing/2014/main" id="{43542EB3-2A98-46B4-A7EB-827DDACA0D75}"/>
                </a:ext>
              </a:extLst>
            </p:cNvPr>
            <p:cNvSpPr/>
            <p:nvPr/>
          </p:nvSpPr>
          <p:spPr>
            <a:xfrm>
              <a:off x="1378439" y="191363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2" name="Freeform: Shape 581">
              <a:extLst>
                <a:ext uri="{FF2B5EF4-FFF2-40B4-BE49-F238E27FC236}">
                  <a16:creationId xmlns:a16="http://schemas.microsoft.com/office/drawing/2014/main" id="{41769CD7-C785-46FD-A225-3C4BE3D214CA}"/>
                </a:ext>
              </a:extLst>
            </p:cNvPr>
            <p:cNvSpPr/>
            <p:nvPr/>
          </p:nvSpPr>
          <p:spPr>
            <a:xfrm>
              <a:off x="1374256" y="209935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3" name="Freeform: Shape 582">
              <a:extLst>
                <a:ext uri="{FF2B5EF4-FFF2-40B4-BE49-F238E27FC236}">
                  <a16:creationId xmlns:a16="http://schemas.microsoft.com/office/drawing/2014/main" id="{F1E592F6-EDE5-4806-A7A8-CD5DA8019587}"/>
                </a:ext>
              </a:extLst>
            </p:cNvPr>
            <p:cNvSpPr/>
            <p:nvPr/>
          </p:nvSpPr>
          <p:spPr>
            <a:xfrm>
              <a:off x="1370073" y="228507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4" name="Freeform: Shape 583">
              <a:extLst>
                <a:ext uri="{FF2B5EF4-FFF2-40B4-BE49-F238E27FC236}">
                  <a16:creationId xmlns:a16="http://schemas.microsoft.com/office/drawing/2014/main" id="{9D2788B6-12C4-4058-8C83-1CF2A53FB3E8}"/>
                </a:ext>
              </a:extLst>
            </p:cNvPr>
            <p:cNvSpPr/>
            <p:nvPr/>
          </p:nvSpPr>
          <p:spPr>
            <a:xfrm>
              <a:off x="1365890" y="247080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5" name="Freeform: Shape 584">
              <a:extLst>
                <a:ext uri="{FF2B5EF4-FFF2-40B4-BE49-F238E27FC236}">
                  <a16:creationId xmlns:a16="http://schemas.microsoft.com/office/drawing/2014/main" id="{26C84976-8982-4430-8702-FBAB07B01669}"/>
                </a:ext>
              </a:extLst>
            </p:cNvPr>
            <p:cNvSpPr/>
            <p:nvPr/>
          </p:nvSpPr>
          <p:spPr>
            <a:xfrm>
              <a:off x="1361707" y="265652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6" name="Freeform: Shape 585">
              <a:extLst>
                <a:ext uri="{FF2B5EF4-FFF2-40B4-BE49-F238E27FC236}">
                  <a16:creationId xmlns:a16="http://schemas.microsoft.com/office/drawing/2014/main" id="{961DE0FD-C2D9-4796-BD50-33F6877F1318}"/>
                </a:ext>
              </a:extLst>
            </p:cNvPr>
            <p:cNvSpPr/>
            <p:nvPr/>
          </p:nvSpPr>
          <p:spPr>
            <a:xfrm>
              <a:off x="1357524" y="284224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7" name="Freeform: Shape 586">
              <a:extLst>
                <a:ext uri="{FF2B5EF4-FFF2-40B4-BE49-F238E27FC236}">
                  <a16:creationId xmlns:a16="http://schemas.microsoft.com/office/drawing/2014/main" id="{EEAFAF1E-A565-4170-9982-F7AB1C87101F}"/>
                </a:ext>
              </a:extLst>
            </p:cNvPr>
            <p:cNvSpPr/>
            <p:nvPr/>
          </p:nvSpPr>
          <p:spPr>
            <a:xfrm>
              <a:off x="1353341" y="302796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8" name="Freeform: Shape 587">
              <a:extLst>
                <a:ext uri="{FF2B5EF4-FFF2-40B4-BE49-F238E27FC236}">
                  <a16:creationId xmlns:a16="http://schemas.microsoft.com/office/drawing/2014/main" id="{59DA03EE-1099-4EC5-BEC2-C1D46E9E9235}"/>
                </a:ext>
              </a:extLst>
            </p:cNvPr>
            <p:cNvSpPr/>
            <p:nvPr/>
          </p:nvSpPr>
          <p:spPr>
            <a:xfrm>
              <a:off x="1349158" y="321368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9" name="Freeform: Shape 588">
              <a:extLst>
                <a:ext uri="{FF2B5EF4-FFF2-40B4-BE49-F238E27FC236}">
                  <a16:creationId xmlns:a16="http://schemas.microsoft.com/office/drawing/2014/main" id="{01BC4CB3-3073-40CB-B4EC-5ACA0B0329F4}"/>
                </a:ext>
              </a:extLst>
            </p:cNvPr>
            <p:cNvSpPr/>
            <p:nvPr/>
          </p:nvSpPr>
          <p:spPr>
            <a:xfrm>
              <a:off x="1344975" y="339940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0" name="Freeform: Shape 589">
              <a:extLst>
                <a:ext uri="{FF2B5EF4-FFF2-40B4-BE49-F238E27FC236}">
                  <a16:creationId xmlns:a16="http://schemas.microsoft.com/office/drawing/2014/main" id="{215D6AD0-2CC2-4BB1-8BAE-86482159D49C}"/>
                </a:ext>
              </a:extLst>
            </p:cNvPr>
            <p:cNvSpPr/>
            <p:nvPr/>
          </p:nvSpPr>
          <p:spPr>
            <a:xfrm>
              <a:off x="1340792" y="358512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1" name="Freeform: Shape 590">
              <a:extLst>
                <a:ext uri="{FF2B5EF4-FFF2-40B4-BE49-F238E27FC236}">
                  <a16:creationId xmlns:a16="http://schemas.microsoft.com/office/drawing/2014/main" id="{2005A33B-B471-43F1-B5BE-1A4AC9C471FD}"/>
                </a:ext>
              </a:extLst>
            </p:cNvPr>
            <p:cNvSpPr/>
            <p:nvPr/>
          </p:nvSpPr>
          <p:spPr>
            <a:xfrm>
              <a:off x="1336609" y="377084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2" name="Freeform: Shape 591">
              <a:extLst>
                <a:ext uri="{FF2B5EF4-FFF2-40B4-BE49-F238E27FC236}">
                  <a16:creationId xmlns:a16="http://schemas.microsoft.com/office/drawing/2014/main" id="{8944B44D-29F2-4352-9748-2DF013932407}"/>
                </a:ext>
              </a:extLst>
            </p:cNvPr>
            <p:cNvSpPr/>
            <p:nvPr/>
          </p:nvSpPr>
          <p:spPr>
            <a:xfrm>
              <a:off x="1332426" y="395656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3" name="Freeform: Shape 592">
              <a:extLst>
                <a:ext uri="{FF2B5EF4-FFF2-40B4-BE49-F238E27FC236}">
                  <a16:creationId xmlns:a16="http://schemas.microsoft.com/office/drawing/2014/main" id="{DE33D280-A654-4864-A070-49CA708AA7E4}"/>
                </a:ext>
              </a:extLst>
            </p:cNvPr>
            <p:cNvSpPr/>
            <p:nvPr/>
          </p:nvSpPr>
          <p:spPr>
            <a:xfrm>
              <a:off x="1328243" y="414228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4" name="Freeform: Shape 593">
              <a:extLst>
                <a:ext uri="{FF2B5EF4-FFF2-40B4-BE49-F238E27FC236}">
                  <a16:creationId xmlns:a16="http://schemas.microsoft.com/office/drawing/2014/main" id="{4604200A-6CB1-4B38-9782-C77B8751262B}"/>
                </a:ext>
              </a:extLst>
            </p:cNvPr>
            <p:cNvSpPr/>
            <p:nvPr/>
          </p:nvSpPr>
          <p:spPr>
            <a:xfrm>
              <a:off x="1047094" y="132968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5" name="Freeform: Shape 594">
              <a:extLst>
                <a:ext uri="{FF2B5EF4-FFF2-40B4-BE49-F238E27FC236}">
                  <a16:creationId xmlns:a16="http://schemas.microsoft.com/office/drawing/2014/main" id="{16575ED7-FC43-4443-AD25-7BF234259432}"/>
                </a:ext>
              </a:extLst>
            </p:cNvPr>
            <p:cNvSpPr/>
            <p:nvPr/>
          </p:nvSpPr>
          <p:spPr>
            <a:xfrm>
              <a:off x="1042911" y="151540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6" name="Freeform: Shape 595">
              <a:extLst>
                <a:ext uri="{FF2B5EF4-FFF2-40B4-BE49-F238E27FC236}">
                  <a16:creationId xmlns:a16="http://schemas.microsoft.com/office/drawing/2014/main" id="{902F99B1-C5D9-4359-9DD5-B9170E0F67DB}"/>
                </a:ext>
              </a:extLst>
            </p:cNvPr>
            <p:cNvSpPr/>
            <p:nvPr/>
          </p:nvSpPr>
          <p:spPr>
            <a:xfrm>
              <a:off x="1038728" y="170113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7" name="Freeform: Shape 596">
              <a:extLst>
                <a:ext uri="{FF2B5EF4-FFF2-40B4-BE49-F238E27FC236}">
                  <a16:creationId xmlns:a16="http://schemas.microsoft.com/office/drawing/2014/main" id="{85525DFE-3C07-4FD2-8675-69684F74F582}"/>
                </a:ext>
              </a:extLst>
            </p:cNvPr>
            <p:cNvSpPr/>
            <p:nvPr/>
          </p:nvSpPr>
          <p:spPr>
            <a:xfrm>
              <a:off x="1034545" y="188685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8" name="Freeform: Shape 597">
              <a:extLst>
                <a:ext uri="{FF2B5EF4-FFF2-40B4-BE49-F238E27FC236}">
                  <a16:creationId xmlns:a16="http://schemas.microsoft.com/office/drawing/2014/main" id="{FB8D1AD4-BCE7-4877-801A-03C8E6953BCD}"/>
                </a:ext>
              </a:extLst>
            </p:cNvPr>
            <p:cNvSpPr/>
            <p:nvPr/>
          </p:nvSpPr>
          <p:spPr>
            <a:xfrm>
              <a:off x="1030362" y="207257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9" name="Freeform: Shape 598">
              <a:extLst>
                <a:ext uri="{FF2B5EF4-FFF2-40B4-BE49-F238E27FC236}">
                  <a16:creationId xmlns:a16="http://schemas.microsoft.com/office/drawing/2014/main" id="{2720963C-D41F-405F-AFE2-4F16DE44B0A5}"/>
                </a:ext>
              </a:extLst>
            </p:cNvPr>
            <p:cNvSpPr/>
            <p:nvPr/>
          </p:nvSpPr>
          <p:spPr>
            <a:xfrm>
              <a:off x="1026179" y="22582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0" name="Freeform: Shape 599">
              <a:extLst>
                <a:ext uri="{FF2B5EF4-FFF2-40B4-BE49-F238E27FC236}">
                  <a16:creationId xmlns:a16="http://schemas.microsoft.com/office/drawing/2014/main" id="{BA5528AB-F6A6-49E3-8755-758EAD7B1268}"/>
                </a:ext>
              </a:extLst>
            </p:cNvPr>
            <p:cNvSpPr/>
            <p:nvPr/>
          </p:nvSpPr>
          <p:spPr>
            <a:xfrm>
              <a:off x="1021996" y="244401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1" name="Freeform: Shape 600">
              <a:extLst>
                <a:ext uri="{FF2B5EF4-FFF2-40B4-BE49-F238E27FC236}">
                  <a16:creationId xmlns:a16="http://schemas.microsoft.com/office/drawing/2014/main" id="{226D6405-3195-47D7-9747-9F60168C9E8E}"/>
                </a:ext>
              </a:extLst>
            </p:cNvPr>
            <p:cNvSpPr/>
            <p:nvPr/>
          </p:nvSpPr>
          <p:spPr>
            <a:xfrm>
              <a:off x="1017813" y="262973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2" name="Freeform: Shape 601">
              <a:extLst>
                <a:ext uri="{FF2B5EF4-FFF2-40B4-BE49-F238E27FC236}">
                  <a16:creationId xmlns:a16="http://schemas.microsoft.com/office/drawing/2014/main" id="{7D6C7564-4781-4523-AFE5-BB380FBF217E}"/>
                </a:ext>
              </a:extLst>
            </p:cNvPr>
            <p:cNvSpPr/>
            <p:nvPr/>
          </p:nvSpPr>
          <p:spPr>
            <a:xfrm>
              <a:off x="1013630" y="281545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3" name="Freeform: Shape 602">
              <a:extLst>
                <a:ext uri="{FF2B5EF4-FFF2-40B4-BE49-F238E27FC236}">
                  <a16:creationId xmlns:a16="http://schemas.microsoft.com/office/drawing/2014/main" id="{8C7842E5-6DE8-48D1-A803-17EE4E21D8D1}"/>
                </a:ext>
              </a:extLst>
            </p:cNvPr>
            <p:cNvSpPr/>
            <p:nvPr/>
          </p:nvSpPr>
          <p:spPr>
            <a:xfrm>
              <a:off x="1009447" y="300117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4" name="Freeform: Shape 603">
              <a:extLst>
                <a:ext uri="{FF2B5EF4-FFF2-40B4-BE49-F238E27FC236}">
                  <a16:creationId xmlns:a16="http://schemas.microsoft.com/office/drawing/2014/main" id="{8E5BB9E9-72BA-4810-951E-9B458A4BADF7}"/>
                </a:ext>
              </a:extLst>
            </p:cNvPr>
            <p:cNvSpPr/>
            <p:nvPr/>
          </p:nvSpPr>
          <p:spPr>
            <a:xfrm>
              <a:off x="1005264" y="318689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5" name="Freeform: Shape 604">
              <a:extLst>
                <a:ext uri="{FF2B5EF4-FFF2-40B4-BE49-F238E27FC236}">
                  <a16:creationId xmlns:a16="http://schemas.microsoft.com/office/drawing/2014/main" id="{F1AA99EA-E0F2-47A3-8035-5C7CFA369764}"/>
                </a:ext>
              </a:extLst>
            </p:cNvPr>
            <p:cNvSpPr/>
            <p:nvPr/>
          </p:nvSpPr>
          <p:spPr>
            <a:xfrm>
              <a:off x="1001081" y="337261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6" name="Freeform: Shape 605">
              <a:extLst>
                <a:ext uri="{FF2B5EF4-FFF2-40B4-BE49-F238E27FC236}">
                  <a16:creationId xmlns:a16="http://schemas.microsoft.com/office/drawing/2014/main" id="{26F4E5D2-2FB2-48C0-B2BB-F17DC11A0342}"/>
                </a:ext>
              </a:extLst>
            </p:cNvPr>
            <p:cNvSpPr/>
            <p:nvPr/>
          </p:nvSpPr>
          <p:spPr>
            <a:xfrm>
              <a:off x="996898" y="355834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7" name="Freeform: Shape 606">
              <a:extLst>
                <a:ext uri="{FF2B5EF4-FFF2-40B4-BE49-F238E27FC236}">
                  <a16:creationId xmlns:a16="http://schemas.microsoft.com/office/drawing/2014/main" id="{60BABF50-77CD-4B7D-85EF-F788435610A0}"/>
                </a:ext>
              </a:extLst>
            </p:cNvPr>
            <p:cNvSpPr/>
            <p:nvPr/>
          </p:nvSpPr>
          <p:spPr>
            <a:xfrm>
              <a:off x="992715" y="374406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8" name="Freeform: Shape 607">
              <a:extLst>
                <a:ext uri="{FF2B5EF4-FFF2-40B4-BE49-F238E27FC236}">
                  <a16:creationId xmlns:a16="http://schemas.microsoft.com/office/drawing/2014/main" id="{E49C00F2-A0C2-4E7C-9A1D-3E67B52D84FE}"/>
                </a:ext>
              </a:extLst>
            </p:cNvPr>
            <p:cNvSpPr/>
            <p:nvPr/>
          </p:nvSpPr>
          <p:spPr>
            <a:xfrm>
              <a:off x="988532" y="392978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9" name="Freeform: Shape 608">
              <a:extLst>
                <a:ext uri="{FF2B5EF4-FFF2-40B4-BE49-F238E27FC236}">
                  <a16:creationId xmlns:a16="http://schemas.microsoft.com/office/drawing/2014/main" id="{713FA187-2A07-451F-A268-5AF11077A225}"/>
                </a:ext>
              </a:extLst>
            </p:cNvPr>
            <p:cNvSpPr/>
            <p:nvPr/>
          </p:nvSpPr>
          <p:spPr>
            <a:xfrm>
              <a:off x="984349" y="411550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0" name="Freeform: Shape 609">
              <a:extLst>
                <a:ext uri="{FF2B5EF4-FFF2-40B4-BE49-F238E27FC236}">
                  <a16:creationId xmlns:a16="http://schemas.microsoft.com/office/drawing/2014/main" id="{FB7121E2-4D1E-4A7E-A000-CBFC0129D081}"/>
                </a:ext>
              </a:extLst>
            </p:cNvPr>
            <p:cNvSpPr/>
            <p:nvPr/>
          </p:nvSpPr>
          <p:spPr>
            <a:xfrm>
              <a:off x="737928" y="135647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1" name="Freeform: Shape 610">
              <a:extLst>
                <a:ext uri="{FF2B5EF4-FFF2-40B4-BE49-F238E27FC236}">
                  <a16:creationId xmlns:a16="http://schemas.microsoft.com/office/drawing/2014/main" id="{F94C3ECA-4BD2-425F-82F0-98695276CEEE}"/>
                </a:ext>
              </a:extLst>
            </p:cNvPr>
            <p:cNvSpPr/>
            <p:nvPr/>
          </p:nvSpPr>
          <p:spPr>
            <a:xfrm>
              <a:off x="733472" y="154313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2" name="Freeform: Shape 611">
              <a:extLst>
                <a:ext uri="{FF2B5EF4-FFF2-40B4-BE49-F238E27FC236}">
                  <a16:creationId xmlns:a16="http://schemas.microsoft.com/office/drawing/2014/main" id="{51449559-09DD-43AC-A3A3-3D905C97A14A}"/>
                </a:ext>
              </a:extLst>
            </p:cNvPr>
            <p:cNvSpPr/>
            <p:nvPr/>
          </p:nvSpPr>
          <p:spPr>
            <a:xfrm>
              <a:off x="729016" y="17297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3" name="Freeform: Shape 612">
              <a:extLst>
                <a:ext uri="{FF2B5EF4-FFF2-40B4-BE49-F238E27FC236}">
                  <a16:creationId xmlns:a16="http://schemas.microsoft.com/office/drawing/2014/main" id="{31FA1C3F-FA1B-4852-B4F4-F5B8E72E7A87}"/>
                </a:ext>
              </a:extLst>
            </p:cNvPr>
            <p:cNvSpPr/>
            <p:nvPr/>
          </p:nvSpPr>
          <p:spPr>
            <a:xfrm>
              <a:off x="724560" y="191645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4" name="Freeform: Shape 613">
              <a:extLst>
                <a:ext uri="{FF2B5EF4-FFF2-40B4-BE49-F238E27FC236}">
                  <a16:creationId xmlns:a16="http://schemas.microsoft.com/office/drawing/2014/main" id="{DE3860A6-4CAF-41F2-8907-5E1F30A50410}"/>
                </a:ext>
              </a:extLst>
            </p:cNvPr>
            <p:cNvSpPr/>
            <p:nvPr/>
          </p:nvSpPr>
          <p:spPr>
            <a:xfrm>
              <a:off x="720104" y="210311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5" name="Freeform: Shape 614">
              <a:extLst>
                <a:ext uri="{FF2B5EF4-FFF2-40B4-BE49-F238E27FC236}">
                  <a16:creationId xmlns:a16="http://schemas.microsoft.com/office/drawing/2014/main" id="{62241A8A-5048-4AAB-9875-8C9C8E30CE3F}"/>
                </a:ext>
              </a:extLst>
            </p:cNvPr>
            <p:cNvSpPr/>
            <p:nvPr/>
          </p:nvSpPr>
          <p:spPr>
            <a:xfrm>
              <a:off x="715648" y="228977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6" name="Freeform: Shape 615">
              <a:extLst>
                <a:ext uri="{FF2B5EF4-FFF2-40B4-BE49-F238E27FC236}">
                  <a16:creationId xmlns:a16="http://schemas.microsoft.com/office/drawing/2014/main" id="{2CF3B98A-C91F-45BE-ADD1-5230EAA02D8C}"/>
                </a:ext>
              </a:extLst>
            </p:cNvPr>
            <p:cNvSpPr/>
            <p:nvPr/>
          </p:nvSpPr>
          <p:spPr>
            <a:xfrm>
              <a:off x="711192" y="247643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7" name="Freeform: Shape 616">
              <a:extLst>
                <a:ext uri="{FF2B5EF4-FFF2-40B4-BE49-F238E27FC236}">
                  <a16:creationId xmlns:a16="http://schemas.microsoft.com/office/drawing/2014/main" id="{0662147B-4F2F-4949-AE71-092560A9E4E8}"/>
                </a:ext>
              </a:extLst>
            </p:cNvPr>
            <p:cNvSpPr/>
            <p:nvPr/>
          </p:nvSpPr>
          <p:spPr>
            <a:xfrm>
              <a:off x="706736" y="26630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8" name="Freeform: Shape 617">
              <a:extLst>
                <a:ext uri="{FF2B5EF4-FFF2-40B4-BE49-F238E27FC236}">
                  <a16:creationId xmlns:a16="http://schemas.microsoft.com/office/drawing/2014/main" id="{A4715C59-098A-406D-953B-2A5D043F76D8}"/>
                </a:ext>
              </a:extLst>
            </p:cNvPr>
            <p:cNvSpPr/>
            <p:nvPr/>
          </p:nvSpPr>
          <p:spPr>
            <a:xfrm>
              <a:off x="702280" y="284975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9" name="Freeform: Shape 618">
              <a:extLst>
                <a:ext uri="{FF2B5EF4-FFF2-40B4-BE49-F238E27FC236}">
                  <a16:creationId xmlns:a16="http://schemas.microsoft.com/office/drawing/2014/main" id="{03488B6B-5BD3-40A2-B413-CCEE96E6D64B}"/>
                </a:ext>
              </a:extLst>
            </p:cNvPr>
            <p:cNvSpPr/>
            <p:nvPr/>
          </p:nvSpPr>
          <p:spPr>
            <a:xfrm>
              <a:off x="697824" y="303641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0" name="Freeform: Shape 619">
              <a:extLst>
                <a:ext uri="{FF2B5EF4-FFF2-40B4-BE49-F238E27FC236}">
                  <a16:creationId xmlns:a16="http://schemas.microsoft.com/office/drawing/2014/main" id="{4E939BE6-6B31-40BA-84A3-38DECBDC5AD1}"/>
                </a:ext>
              </a:extLst>
            </p:cNvPr>
            <p:cNvSpPr/>
            <p:nvPr/>
          </p:nvSpPr>
          <p:spPr>
            <a:xfrm>
              <a:off x="438194" y="133804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1" name="Freeform: Shape 620">
              <a:extLst>
                <a:ext uri="{FF2B5EF4-FFF2-40B4-BE49-F238E27FC236}">
                  <a16:creationId xmlns:a16="http://schemas.microsoft.com/office/drawing/2014/main" id="{9896F4C1-5A63-4A34-B935-DF2FB1FA72C0}"/>
                </a:ext>
              </a:extLst>
            </p:cNvPr>
            <p:cNvSpPr/>
            <p:nvPr/>
          </p:nvSpPr>
          <p:spPr>
            <a:xfrm>
              <a:off x="434011" y="154219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2" name="Freeform: Shape 621">
              <a:extLst>
                <a:ext uri="{FF2B5EF4-FFF2-40B4-BE49-F238E27FC236}">
                  <a16:creationId xmlns:a16="http://schemas.microsoft.com/office/drawing/2014/main" id="{765E94F6-9394-447B-B89A-24E8638B42A5}"/>
                </a:ext>
              </a:extLst>
            </p:cNvPr>
            <p:cNvSpPr/>
            <p:nvPr/>
          </p:nvSpPr>
          <p:spPr>
            <a:xfrm>
              <a:off x="429828" y="174634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3" name="Freeform: Shape 622">
              <a:extLst>
                <a:ext uri="{FF2B5EF4-FFF2-40B4-BE49-F238E27FC236}">
                  <a16:creationId xmlns:a16="http://schemas.microsoft.com/office/drawing/2014/main" id="{A46250F8-7A11-42F6-A5D2-8A9AD0E49E63}"/>
                </a:ext>
              </a:extLst>
            </p:cNvPr>
            <p:cNvSpPr/>
            <p:nvPr/>
          </p:nvSpPr>
          <p:spPr>
            <a:xfrm>
              <a:off x="425645" y="195048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4" name="Freeform: Shape 623">
              <a:extLst>
                <a:ext uri="{FF2B5EF4-FFF2-40B4-BE49-F238E27FC236}">
                  <a16:creationId xmlns:a16="http://schemas.microsoft.com/office/drawing/2014/main" id="{35A9C441-7F9D-4A58-A522-4599EDB770CB}"/>
                </a:ext>
              </a:extLst>
            </p:cNvPr>
            <p:cNvSpPr/>
            <p:nvPr/>
          </p:nvSpPr>
          <p:spPr>
            <a:xfrm>
              <a:off x="421462" y="215463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5" name="Freeform 136">
              <a:extLst>
                <a:ext uri="{FF2B5EF4-FFF2-40B4-BE49-F238E27FC236}">
                  <a16:creationId xmlns:a16="http://schemas.microsoft.com/office/drawing/2014/main" id="{C755E935-8B67-4594-893D-791E74314D06}"/>
                </a:ext>
              </a:extLst>
            </p:cNvPr>
            <p:cNvSpPr/>
            <p:nvPr/>
          </p:nvSpPr>
          <p:spPr>
            <a:xfrm rot="17325298">
              <a:off x="6482957" y="3449424"/>
              <a:ext cx="472056" cy="103779"/>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65393 w 684918"/>
                <a:gd name="connsiteY23" fmla="*/ 45731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67080 w 684918"/>
                <a:gd name="connsiteY19" fmla="*/ 116507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52724 w 684918"/>
                <a:gd name="connsiteY19" fmla="*/ 115132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4596 w 684918"/>
                <a:gd name="connsiteY17" fmla="*/ 11390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112835 w 684918"/>
                <a:gd name="connsiteY17" fmla="*/ 89526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85462 w 684918"/>
                <a:gd name="connsiteY16" fmla="*/ 123596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9755"/>
                <a:gd name="connsiteX1" fmla="*/ 261258 w 684918"/>
                <a:gd name="connsiteY1" fmla="*/ 42366 h 149755"/>
                <a:gd name="connsiteX2" fmla="*/ 300093 w 684918"/>
                <a:gd name="connsiteY2" fmla="*/ 31775 h 149755"/>
                <a:gd name="connsiteX3" fmla="*/ 391886 w 684918"/>
                <a:gd name="connsiteY3" fmla="*/ 17653 h 149755"/>
                <a:gd name="connsiteX4" fmla="*/ 455435 w 684918"/>
                <a:gd name="connsiteY4" fmla="*/ 17653 h 149755"/>
                <a:gd name="connsiteX5" fmla="*/ 501332 w 684918"/>
                <a:gd name="connsiteY5" fmla="*/ 17653 h 149755"/>
                <a:gd name="connsiteX6" fmla="*/ 610777 w 684918"/>
                <a:gd name="connsiteY6" fmla="*/ 0 h 149755"/>
                <a:gd name="connsiteX7" fmla="*/ 684918 w 684918"/>
                <a:gd name="connsiteY7" fmla="*/ 14122 h 149755"/>
                <a:gd name="connsiteX8" fmla="*/ 603716 w 684918"/>
                <a:gd name="connsiteY8" fmla="*/ 31775 h 149755"/>
                <a:gd name="connsiteX9" fmla="*/ 540167 w 684918"/>
                <a:gd name="connsiteY9" fmla="*/ 45897 h 149755"/>
                <a:gd name="connsiteX10" fmla="*/ 437783 w 684918"/>
                <a:gd name="connsiteY10" fmla="*/ 52958 h 149755"/>
                <a:gd name="connsiteX11" fmla="*/ 473088 w 684918"/>
                <a:gd name="connsiteY11" fmla="*/ 74141 h 149755"/>
                <a:gd name="connsiteX12" fmla="*/ 391886 w 684918"/>
                <a:gd name="connsiteY12" fmla="*/ 60019 h 149755"/>
                <a:gd name="connsiteX13" fmla="*/ 300093 w 684918"/>
                <a:gd name="connsiteY13" fmla="*/ 77671 h 149755"/>
                <a:gd name="connsiteX14" fmla="*/ 208300 w 684918"/>
                <a:gd name="connsiteY14" fmla="*/ 95324 h 149755"/>
                <a:gd name="connsiteX15" fmla="*/ 148282 w 684918"/>
                <a:gd name="connsiteY15" fmla="*/ 98854 h 149755"/>
                <a:gd name="connsiteX16" fmla="*/ 85462 w 684918"/>
                <a:gd name="connsiteY16" fmla="*/ 123596 h 149755"/>
                <a:gd name="connsiteX17" fmla="*/ 96475 w 684918"/>
                <a:gd name="connsiteY17" fmla="*/ 105713 h 149755"/>
                <a:gd name="connsiteX18" fmla="*/ 143096 w 684918"/>
                <a:gd name="connsiteY18" fmla="*/ 149755 h 149755"/>
                <a:gd name="connsiteX19" fmla="*/ 52724 w 684918"/>
                <a:gd name="connsiteY19" fmla="*/ 115132 h 149755"/>
                <a:gd name="connsiteX20" fmla="*/ 10592 w 684918"/>
                <a:gd name="connsiteY20" fmla="*/ 120037 h 149755"/>
                <a:gd name="connsiteX21" fmla="*/ 0 w 684918"/>
                <a:gd name="connsiteY21" fmla="*/ 95324 h 149755"/>
                <a:gd name="connsiteX22" fmla="*/ 0 w 684918"/>
                <a:gd name="connsiteY22" fmla="*/ 70610 h 149755"/>
                <a:gd name="connsiteX23" fmla="*/ 65393 w 684918"/>
                <a:gd name="connsiteY23" fmla="*/ 45731 h 149755"/>
                <a:gd name="connsiteX24" fmla="*/ 110013 w 684918"/>
                <a:gd name="connsiteY24" fmla="*/ 33420 h 149755"/>
                <a:gd name="connsiteX25" fmla="*/ 141203 w 684918"/>
                <a:gd name="connsiteY25" fmla="*/ 33084 h 149755"/>
                <a:gd name="connsiteX26" fmla="*/ 105916 w 684918"/>
                <a:gd name="connsiteY26" fmla="*/ 67080 h 149755"/>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5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4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143096 w 684918"/>
                <a:gd name="connsiteY17" fmla="*/ 149755 h 154331"/>
                <a:gd name="connsiteX18" fmla="*/ 21759 w 684918"/>
                <a:gd name="connsiteY18" fmla="*/ 154331 h 154331"/>
                <a:gd name="connsiteX19" fmla="*/ 10592 w 684918"/>
                <a:gd name="connsiteY19" fmla="*/ 120037 h 154331"/>
                <a:gd name="connsiteX20" fmla="*/ 0 w 684918"/>
                <a:gd name="connsiteY20" fmla="*/ 95324 h 154331"/>
                <a:gd name="connsiteX21" fmla="*/ 0 w 684918"/>
                <a:gd name="connsiteY21" fmla="*/ 70610 h 154331"/>
                <a:gd name="connsiteX22" fmla="*/ 65393 w 684918"/>
                <a:gd name="connsiteY22" fmla="*/ 45731 h 154331"/>
                <a:gd name="connsiteX23" fmla="*/ 110013 w 684918"/>
                <a:gd name="connsiteY23" fmla="*/ 33420 h 154331"/>
                <a:gd name="connsiteX24" fmla="*/ 141203 w 684918"/>
                <a:gd name="connsiteY24" fmla="*/ 33084 h 154331"/>
                <a:gd name="connsiteX25" fmla="*/ 105916 w 684918"/>
                <a:gd name="connsiteY25"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43096 w 684918"/>
                <a:gd name="connsiteY16" fmla="*/ 149755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13688 w 684918"/>
                <a:gd name="connsiteY16" fmla="*/ 104771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20037"/>
                <a:gd name="connsiteX1" fmla="*/ 261258 w 684918"/>
                <a:gd name="connsiteY1" fmla="*/ 42366 h 120037"/>
                <a:gd name="connsiteX2" fmla="*/ 300093 w 684918"/>
                <a:gd name="connsiteY2" fmla="*/ 31775 h 120037"/>
                <a:gd name="connsiteX3" fmla="*/ 391886 w 684918"/>
                <a:gd name="connsiteY3" fmla="*/ 17653 h 120037"/>
                <a:gd name="connsiteX4" fmla="*/ 455435 w 684918"/>
                <a:gd name="connsiteY4" fmla="*/ 17653 h 120037"/>
                <a:gd name="connsiteX5" fmla="*/ 501332 w 684918"/>
                <a:gd name="connsiteY5" fmla="*/ 17653 h 120037"/>
                <a:gd name="connsiteX6" fmla="*/ 610777 w 684918"/>
                <a:gd name="connsiteY6" fmla="*/ 0 h 120037"/>
                <a:gd name="connsiteX7" fmla="*/ 684918 w 684918"/>
                <a:gd name="connsiteY7" fmla="*/ 14122 h 120037"/>
                <a:gd name="connsiteX8" fmla="*/ 603716 w 684918"/>
                <a:gd name="connsiteY8" fmla="*/ 31775 h 120037"/>
                <a:gd name="connsiteX9" fmla="*/ 540167 w 684918"/>
                <a:gd name="connsiteY9" fmla="*/ 45897 h 120037"/>
                <a:gd name="connsiteX10" fmla="*/ 437783 w 684918"/>
                <a:gd name="connsiteY10" fmla="*/ 52958 h 120037"/>
                <a:gd name="connsiteX11" fmla="*/ 473088 w 684918"/>
                <a:gd name="connsiteY11" fmla="*/ 74141 h 120037"/>
                <a:gd name="connsiteX12" fmla="*/ 391886 w 684918"/>
                <a:gd name="connsiteY12" fmla="*/ 60019 h 120037"/>
                <a:gd name="connsiteX13" fmla="*/ 300093 w 684918"/>
                <a:gd name="connsiteY13" fmla="*/ 77671 h 120037"/>
                <a:gd name="connsiteX14" fmla="*/ 208300 w 684918"/>
                <a:gd name="connsiteY14" fmla="*/ 95324 h 120037"/>
                <a:gd name="connsiteX15" fmla="*/ 148282 w 684918"/>
                <a:gd name="connsiteY15" fmla="*/ 98854 h 120037"/>
                <a:gd name="connsiteX16" fmla="*/ 113688 w 684918"/>
                <a:gd name="connsiteY16" fmla="*/ 104771 h 120037"/>
                <a:gd name="connsiteX17" fmla="*/ 46906 w 684918"/>
                <a:gd name="connsiteY17" fmla="*/ 116792 h 120037"/>
                <a:gd name="connsiteX18" fmla="*/ 10592 w 684918"/>
                <a:gd name="connsiteY18" fmla="*/ 120037 h 120037"/>
                <a:gd name="connsiteX19" fmla="*/ 0 w 684918"/>
                <a:gd name="connsiteY19" fmla="*/ 95324 h 120037"/>
                <a:gd name="connsiteX20" fmla="*/ 0 w 684918"/>
                <a:gd name="connsiteY20" fmla="*/ 70610 h 120037"/>
                <a:gd name="connsiteX21" fmla="*/ 65393 w 684918"/>
                <a:gd name="connsiteY21" fmla="*/ 45731 h 120037"/>
                <a:gd name="connsiteX22" fmla="*/ 110013 w 684918"/>
                <a:gd name="connsiteY22" fmla="*/ 33420 h 120037"/>
                <a:gd name="connsiteX23" fmla="*/ 141203 w 684918"/>
                <a:gd name="connsiteY23" fmla="*/ 33084 h 120037"/>
                <a:gd name="connsiteX24" fmla="*/ 105916 w 684918"/>
                <a:gd name="connsiteY24" fmla="*/ 67080 h 12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4918" h="120037">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113688" y="104771"/>
                  </a:lnTo>
                  <a:lnTo>
                    <a:pt x="46906" y="116792"/>
                  </a:lnTo>
                  <a:lnTo>
                    <a:pt x="10592" y="120037"/>
                  </a:lnTo>
                  <a:lnTo>
                    <a:pt x="0" y="95324"/>
                  </a:lnTo>
                  <a:lnTo>
                    <a:pt x="0" y="70610"/>
                  </a:lnTo>
                  <a:lnTo>
                    <a:pt x="65393" y="45731"/>
                  </a:lnTo>
                  <a:lnTo>
                    <a:pt x="110013" y="33420"/>
                  </a:lnTo>
                  <a:lnTo>
                    <a:pt x="141203" y="33084"/>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626" name="Group 625">
              <a:extLst>
                <a:ext uri="{FF2B5EF4-FFF2-40B4-BE49-F238E27FC236}">
                  <a16:creationId xmlns:a16="http://schemas.microsoft.com/office/drawing/2014/main" id="{F48CFD3C-D6F5-4C5E-ACC7-117AFD331543}"/>
                </a:ext>
              </a:extLst>
            </p:cNvPr>
            <p:cNvGrpSpPr/>
            <p:nvPr/>
          </p:nvGrpSpPr>
          <p:grpSpPr>
            <a:xfrm>
              <a:off x="3535809" y="1697055"/>
              <a:ext cx="570523" cy="742461"/>
              <a:chOff x="4060092" y="3888154"/>
              <a:chExt cx="570523" cy="742461"/>
            </a:xfrm>
          </p:grpSpPr>
          <p:sp>
            <p:nvSpPr>
              <p:cNvPr id="680" name="Freeform: Shape 679">
                <a:extLst>
                  <a:ext uri="{FF2B5EF4-FFF2-40B4-BE49-F238E27FC236}">
                    <a16:creationId xmlns:a16="http://schemas.microsoft.com/office/drawing/2014/main" id="{0BF54DC3-A860-4095-9050-254E6E18502D}"/>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1" name="Freeform: Shape 680">
                <a:extLst>
                  <a:ext uri="{FF2B5EF4-FFF2-40B4-BE49-F238E27FC236}">
                    <a16:creationId xmlns:a16="http://schemas.microsoft.com/office/drawing/2014/main" id="{2B15FBA9-E2F4-4162-A5C2-DD30ACC551ED}"/>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27" name="Group 626">
              <a:extLst>
                <a:ext uri="{FF2B5EF4-FFF2-40B4-BE49-F238E27FC236}">
                  <a16:creationId xmlns:a16="http://schemas.microsoft.com/office/drawing/2014/main" id="{454BBA5F-6AD7-4A07-9389-8872939B198D}"/>
                </a:ext>
              </a:extLst>
            </p:cNvPr>
            <p:cNvGrpSpPr/>
            <p:nvPr/>
          </p:nvGrpSpPr>
          <p:grpSpPr>
            <a:xfrm>
              <a:off x="3264269" y="1658819"/>
              <a:ext cx="570523" cy="742461"/>
              <a:chOff x="4060092" y="3888154"/>
              <a:chExt cx="570523" cy="742461"/>
            </a:xfrm>
          </p:grpSpPr>
          <p:sp>
            <p:nvSpPr>
              <p:cNvPr id="678" name="Freeform: Shape 677">
                <a:extLst>
                  <a:ext uri="{FF2B5EF4-FFF2-40B4-BE49-F238E27FC236}">
                    <a16:creationId xmlns:a16="http://schemas.microsoft.com/office/drawing/2014/main" id="{BA012A8D-2C18-416C-AA6C-B8FFEC0C72BB}"/>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79" name="Freeform: Shape 678">
                <a:extLst>
                  <a:ext uri="{FF2B5EF4-FFF2-40B4-BE49-F238E27FC236}">
                    <a16:creationId xmlns:a16="http://schemas.microsoft.com/office/drawing/2014/main" id="{06A0CFDC-2DB8-4C8B-B7C9-F2C85BE9D522}"/>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28" name="Group 627">
              <a:extLst>
                <a:ext uri="{FF2B5EF4-FFF2-40B4-BE49-F238E27FC236}">
                  <a16:creationId xmlns:a16="http://schemas.microsoft.com/office/drawing/2014/main" id="{A5B22433-243D-4E0A-8EF7-C6598B8A8A5E}"/>
                </a:ext>
              </a:extLst>
            </p:cNvPr>
            <p:cNvGrpSpPr/>
            <p:nvPr/>
          </p:nvGrpSpPr>
          <p:grpSpPr>
            <a:xfrm>
              <a:off x="5411573" y="1817296"/>
              <a:ext cx="225144" cy="284198"/>
              <a:chOff x="7019219" y="1677304"/>
              <a:chExt cx="225144" cy="284198"/>
            </a:xfrm>
          </p:grpSpPr>
          <p:cxnSp>
            <p:nvCxnSpPr>
              <p:cNvPr id="674" name="Straight Connector 673">
                <a:extLst>
                  <a:ext uri="{FF2B5EF4-FFF2-40B4-BE49-F238E27FC236}">
                    <a16:creationId xmlns:a16="http://schemas.microsoft.com/office/drawing/2014/main" id="{495D1738-1F40-4782-A527-1FE0889D9AFD}"/>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75" name="Straight Connector 674">
                <a:extLst>
                  <a:ext uri="{FF2B5EF4-FFF2-40B4-BE49-F238E27FC236}">
                    <a16:creationId xmlns:a16="http://schemas.microsoft.com/office/drawing/2014/main" id="{5E2C3982-20E8-49D0-B21F-5664B6D62FD6}"/>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76" name="Straight Connector 675">
                <a:extLst>
                  <a:ext uri="{FF2B5EF4-FFF2-40B4-BE49-F238E27FC236}">
                    <a16:creationId xmlns:a16="http://schemas.microsoft.com/office/drawing/2014/main" id="{D514DB7C-357C-4AF4-9EBC-B62EC9CDF6FA}"/>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77" name="Freeform: Shape 676">
                <a:extLst>
                  <a:ext uri="{FF2B5EF4-FFF2-40B4-BE49-F238E27FC236}">
                    <a16:creationId xmlns:a16="http://schemas.microsoft.com/office/drawing/2014/main" id="{0E0D3DF3-1A7D-4215-900B-D15AC8573141}"/>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29" name="Group 628">
              <a:extLst>
                <a:ext uri="{FF2B5EF4-FFF2-40B4-BE49-F238E27FC236}">
                  <a16:creationId xmlns:a16="http://schemas.microsoft.com/office/drawing/2014/main" id="{3387A58E-3256-4194-B58F-5329E191E928}"/>
                </a:ext>
              </a:extLst>
            </p:cNvPr>
            <p:cNvGrpSpPr/>
            <p:nvPr/>
          </p:nvGrpSpPr>
          <p:grpSpPr>
            <a:xfrm>
              <a:off x="5563973" y="1969696"/>
              <a:ext cx="225144" cy="284198"/>
              <a:chOff x="7019219" y="1677304"/>
              <a:chExt cx="225144" cy="284198"/>
            </a:xfrm>
          </p:grpSpPr>
          <p:cxnSp>
            <p:nvCxnSpPr>
              <p:cNvPr id="670" name="Straight Connector 669">
                <a:extLst>
                  <a:ext uri="{FF2B5EF4-FFF2-40B4-BE49-F238E27FC236}">
                    <a16:creationId xmlns:a16="http://schemas.microsoft.com/office/drawing/2014/main" id="{CF530481-3344-469B-A1CB-B85B5B23E569}"/>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71" name="Straight Connector 670">
                <a:extLst>
                  <a:ext uri="{FF2B5EF4-FFF2-40B4-BE49-F238E27FC236}">
                    <a16:creationId xmlns:a16="http://schemas.microsoft.com/office/drawing/2014/main" id="{BCB3EF5D-8F75-4E06-A25C-E71EFAC01E1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72" name="Straight Connector 671">
                <a:extLst>
                  <a:ext uri="{FF2B5EF4-FFF2-40B4-BE49-F238E27FC236}">
                    <a16:creationId xmlns:a16="http://schemas.microsoft.com/office/drawing/2014/main" id="{D6AF5E60-86CC-4AC3-BA23-DA04C88C4DA1}"/>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73" name="Freeform: Shape 672">
                <a:extLst>
                  <a:ext uri="{FF2B5EF4-FFF2-40B4-BE49-F238E27FC236}">
                    <a16:creationId xmlns:a16="http://schemas.microsoft.com/office/drawing/2014/main" id="{B6245002-EA4C-4286-93D9-C122EBD27FC2}"/>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0" name="Group 629">
              <a:extLst>
                <a:ext uri="{FF2B5EF4-FFF2-40B4-BE49-F238E27FC236}">
                  <a16:creationId xmlns:a16="http://schemas.microsoft.com/office/drawing/2014/main" id="{ADC6EF0E-51D0-4A05-A060-FC7C917DB2CF}"/>
                </a:ext>
              </a:extLst>
            </p:cNvPr>
            <p:cNvGrpSpPr/>
            <p:nvPr/>
          </p:nvGrpSpPr>
          <p:grpSpPr>
            <a:xfrm>
              <a:off x="5150754" y="1686876"/>
              <a:ext cx="225144" cy="284198"/>
              <a:chOff x="7019219" y="1677304"/>
              <a:chExt cx="225144" cy="284198"/>
            </a:xfrm>
          </p:grpSpPr>
          <p:cxnSp>
            <p:nvCxnSpPr>
              <p:cNvPr id="666" name="Straight Connector 665">
                <a:extLst>
                  <a:ext uri="{FF2B5EF4-FFF2-40B4-BE49-F238E27FC236}">
                    <a16:creationId xmlns:a16="http://schemas.microsoft.com/office/drawing/2014/main" id="{C516F027-19D6-49D1-B5B0-9FE3ACFC93D4}"/>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67" name="Straight Connector 666">
                <a:extLst>
                  <a:ext uri="{FF2B5EF4-FFF2-40B4-BE49-F238E27FC236}">
                    <a16:creationId xmlns:a16="http://schemas.microsoft.com/office/drawing/2014/main" id="{DFAF2ED5-A587-4EE7-B7EF-AB9792BEAA0D}"/>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8" name="Straight Connector 667">
                <a:extLst>
                  <a:ext uri="{FF2B5EF4-FFF2-40B4-BE49-F238E27FC236}">
                    <a16:creationId xmlns:a16="http://schemas.microsoft.com/office/drawing/2014/main" id="{E0BD0A94-F8AA-4F9A-BCCB-A59F3658B41D}"/>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9" name="Freeform: Shape 668">
                <a:extLst>
                  <a:ext uri="{FF2B5EF4-FFF2-40B4-BE49-F238E27FC236}">
                    <a16:creationId xmlns:a16="http://schemas.microsoft.com/office/drawing/2014/main" id="{1D47DED4-4294-469F-BBD6-603610A1521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1" name="Group 630">
              <a:extLst>
                <a:ext uri="{FF2B5EF4-FFF2-40B4-BE49-F238E27FC236}">
                  <a16:creationId xmlns:a16="http://schemas.microsoft.com/office/drawing/2014/main" id="{0CE72F99-A734-45BB-9141-473589140A0A}"/>
                </a:ext>
              </a:extLst>
            </p:cNvPr>
            <p:cNvGrpSpPr/>
            <p:nvPr/>
          </p:nvGrpSpPr>
          <p:grpSpPr>
            <a:xfrm>
              <a:off x="2777075" y="2062880"/>
              <a:ext cx="225144" cy="284198"/>
              <a:chOff x="7019219" y="1677304"/>
              <a:chExt cx="225144" cy="284198"/>
            </a:xfrm>
          </p:grpSpPr>
          <p:cxnSp>
            <p:nvCxnSpPr>
              <p:cNvPr id="662" name="Straight Connector 661">
                <a:extLst>
                  <a:ext uri="{FF2B5EF4-FFF2-40B4-BE49-F238E27FC236}">
                    <a16:creationId xmlns:a16="http://schemas.microsoft.com/office/drawing/2014/main" id="{32849521-13EE-4FE7-A020-6C045C00EE18}"/>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63" name="Straight Connector 662">
                <a:extLst>
                  <a:ext uri="{FF2B5EF4-FFF2-40B4-BE49-F238E27FC236}">
                    <a16:creationId xmlns:a16="http://schemas.microsoft.com/office/drawing/2014/main" id="{FDBF4075-172E-495F-BE7D-67786AA861F4}"/>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4" name="Straight Connector 663">
                <a:extLst>
                  <a:ext uri="{FF2B5EF4-FFF2-40B4-BE49-F238E27FC236}">
                    <a16:creationId xmlns:a16="http://schemas.microsoft.com/office/drawing/2014/main" id="{97CB8E4A-2FC1-46A4-8FC1-6E602B1B668E}"/>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5" name="Freeform: Shape 664">
                <a:extLst>
                  <a:ext uri="{FF2B5EF4-FFF2-40B4-BE49-F238E27FC236}">
                    <a16:creationId xmlns:a16="http://schemas.microsoft.com/office/drawing/2014/main" id="{EF17EC9F-191B-4914-A635-4101C58D0641}"/>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2" name="Group 631">
              <a:extLst>
                <a:ext uri="{FF2B5EF4-FFF2-40B4-BE49-F238E27FC236}">
                  <a16:creationId xmlns:a16="http://schemas.microsoft.com/office/drawing/2014/main" id="{BFA29C96-7D31-44D0-9634-CA15636563F4}"/>
                </a:ext>
              </a:extLst>
            </p:cNvPr>
            <p:cNvGrpSpPr/>
            <p:nvPr/>
          </p:nvGrpSpPr>
          <p:grpSpPr>
            <a:xfrm>
              <a:off x="2999171" y="1840722"/>
              <a:ext cx="225144" cy="284198"/>
              <a:chOff x="7019219" y="1677304"/>
              <a:chExt cx="225144" cy="284198"/>
            </a:xfrm>
          </p:grpSpPr>
          <p:cxnSp>
            <p:nvCxnSpPr>
              <p:cNvPr id="658" name="Straight Connector 657">
                <a:extLst>
                  <a:ext uri="{FF2B5EF4-FFF2-40B4-BE49-F238E27FC236}">
                    <a16:creationId xmlns:a16="http://schemas.microsoft.com/office/drawing/2014/main" id="{029701B3-EF79-4B5B-96B3-5505D9C036C4}"/>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9" name="Straight Connector 658">
                <a:extLst>
                  <a:ext uri="{FF2B5EF4-FFF2-40B4-BE49-F238E27FC236}">
                    <a16:creationId xmlns:a16="http://schemas.microsoft.com/office/drawing/2014/main" id="{6F2044E7-C69E-4554-B0D2-C1C32ED67ECF}"/>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0" name="Straight Connector 659">
                <a:extLst>
                  <a:ext uri="{FF2B5EF4-FFF2-40B4-BE49-F238E27FC236}">
                    <a16:creationId xmlns:a16="http://schemas.microsoft.com/office/drawing/2014/main" id="{8E68003C-CFFA-409C-A182-FE3785833257}"/>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1" name="Freeform: Shape 660">
                <a:extLst>
                  <a:ext uri="{FF2B5EF4-FFF2-40B4-BE49-F238E27FC236}">
                    <a16:creationId xmlns:a16="http://schemas.microsoft.com/office/drawing/2014/main" id="{76DB191F-7433-4990-AE82-2AF6C29BCDB0}"/>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3" name="Group 632">
              <a:extLst>
                <a:ext uri="{FF2B5EF4-FFF2-40B4-BE49-F238E27FC236}">
                  <a16:creationId xmlns:a16="http://schemas.microsoft.com/office/drawing/2014/main" id="{3C3C595C-ECF9-4A70-A8EF-20CD5C7700BD}"/>
                </a:ext>
              </a:extLst>
            </p:cNvPr>
            <p:cNvGrpSpPr/>
            <p:nvPr/>
          </p:nvGrpSpPr>
          <p:grpSpPr>
            <a:xfrm>
              <a:off x="3073894" y="2096919"/>
              <a:ext cx="225144" cy="284198"/>
              <a:chOff x="7019219" y="1677304"/>
              <a:chExt cx="225144" cy="284198"/>
            </a:xfrm>
          </p:grpSpPr>
          <p:cxnSp>
            <p:nvCxnSpPr>
              <p:cNvPr id="654" name="Straight Connector 653">
                <a:extLst>
                  <a:ext uri="{FF2B5EF4-FFF2-40B4-BE49-F238E27FC236}">
                    <a16:creationId xmlns:a16="http://schemas.microsoft.com/office/drawing/2014/main" id="{9A40F880-8988-4C9A-95EC-3BB9A0419AAC}"/>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5" name="Straight Connector 654">
                <a:extLst>
                  <a:ext uri="{FF2B5EF4-FFF2-40B4-BE49-F238E27FC236}">
                    <a16:creationId xmlns:a16="http://schemas.microsoft.com/office/drawing/2014/main" id="{C59F297D-8E86-4E37-ACB8-0B69C7D3C8DB}"/>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56" name="Straight Connector 655">
                <a:extLst>
                  <a:ext uri="{FF2B5EF4-FFF2-40B4-BE49-F238E27FC236}">
                    <a16:creationId xmlns:a16="http://schemas.microsoft.com/office/drawing/2014/main" id="{0436A62D-96DE-4933-8527-F642598CEF03}"/>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57" name="Freeform: Shape 656">
                <a:extLst>
                  <a:ext uri="{FF2B5EF4-FFF2-40B4-BE49-F238E27FC236}">
                    <a16:creationId xmlns:a16="http://schemas.microsoft.com/office/drawing/2014/main" id="{5EAB9814-0829-4706-8492-B1810BF730E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4" name="Group 633">
              <a:extLst>
                <a:ext uri="{FF2B5EF4-FFF2-40B4-BE49-F238E27FC236}">
                  <a16:creationId xmlns:a16="http://schemas.microsoft.com/office/drawing/2014/main" id="{CFE0466E-EEE3-409D-9627-A271BC5030A3}"/>
                </a:ext>
              </a:extLst>
            </p:cNvPr>
            <p:cNvGrpSpPr/>
            <p:nvPr/>
          </p:nvGrpSpPr>
          <p:grpSpPr>
            <a:xfrm>
              <a:off x="6162975" y="2654628"/>
              <a:ext cx="225144" cy="284198"/>
              <a:chOff x="7019219" y="1677304"/>
              <a:chExt cx="225144" cy="284198"/>
            </a:xfrm>
          </p:grpSpPr>
          <p:cxnSp>
            <p:nvCxnSpPr>
              <p:cNvPr id="650" name="Straight Connector 649">
                <a:extLst>
                  <a:ext uri="{FF2B5EF4-FFF2-40B4-BE49-F238E27FC236}">
                    <a16:creationId xmlns:a16="http://schemas.microsoft.com/office/drawing/2014/main" id="{C74E7858-E445-4AAD-9614-3CE05E3F5D9A}"/>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1" name="Straight Connector 650">
                <a:extLst>
                  <a:ext uri="{FF2B5EF4-FFF2-40B4-BE49-F238E27FC236}">
                    <a16:creationId xmlns:a16="http://schemas.microsoft.com/office/drawing/2014/main" id="{D163516A-F5C6-4F64-B635-CBE02608E1B9}"/>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52" name="Straight Connector 651">
                <a:extLst>
                  <a:ext uri="{FF2B5EF4-FFF2-40B4-BE49-F238E27FC236}">
                    <a16:creationId xmlns:a16="http://schemas.microsoft.com/office/drawing/2014/main" id="{7A6F7DED-C5F5-4DBF-81CB-A4BA19A67A13}"/>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53" name="Freeform: Shape 652">
                <a:extLst>
                  <a:ext uri="{FF2B5EF4-FFF2-40B4-BE49-F238E27FC236}">
                    <a16:creationId xmlns:a16="http://schemas.microsoft.com/office/drawing/2014/main" id="{34E640FC-0796-4605-8CC8-84A89FE020A6}"/>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5" name="Group 634">
              <a:extLst>
                <a:ext uri="{FF2B5EF4-FFF2-40B4-BE49-F238E27FC236}">
                  <a16:creationId xmlns:a16="http://schemas.microsoft.com/office/drawing/2014/main" id="{259D7A30-AF72-4A2E-A7F6-E3F8035DF506}"/>
                </a:ext>
              </a:extLst>
            </p:cNvPr>
            <p:cNvGrpSpPr/>
            <p:nvPr/>
          </p:nvGrpSpPr>
          <p:grpSpPr>
            <a:xfrm>
              <a:off x="6268628" y="2761962"/>
              <a:ext cx="225144" cy="284198"/>
              <a:chOff x="7019219" y="1677304"/>
              <a:chExt cx="225144" cy="284198"/>
            </a:xfrm>
          </p:grpSpPr>
          <p:cxnSp>
            <p:nvCxnSpPr>
              <p:cNvPr id="646" name="Straight Connector 645">
                <a:extLst>
                  <a:ext uri="{FF2B5EF4-FFF2-40B4-BE49-F238E27FC236}">
                    <a16:creationId xmlns:a16="http://schemas.microsoft.com/office/drawing/2014/main" id="{5B608C92-CC2F-43F5-A31B-B724C915915F}"/>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47" name="Straight Connector 646">
                <a:extLst>
                  <a:ext uri="{FF2B5EF4-FFF2-40B4-BE49-F238E27FC236}">
                    <a16:creationId xmlns:a16="http://schemas.microsoft.com/office/drawing/2014/main" id="{D298459E-C318-4FF5-9D1B-A5388C94E07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8" name="Straight Connector 647">
                <a:extLst>
                  <a:ext uri="{FF2B5EF4-FFF2-40B4-BE49-F238E27FC236}">
                    <a16:creationId xmlns:a16="http://schemas.microsoft.com/office/drawing/2014/main" id="{AF241517-740D-42CB-AA19-0FF63DD387A9}"/>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9" name="Freeform: Shape 648">
                <a:extLst>
                  <a:ext uri="{FF2B5EF4-FFF2-40B4-BE49-F238E27FC236}">
                    <a16:creationId xmlns:a16="http://schemas.microsoft.com/office/drawing/2014/main" id="{04C1F998-D0F5-4379-AB75-3C283724456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6" name="Group 635">
              <a:extLst>
                <a:ext uri="{FF2B5EF4-FFF2-40B4-BE49-F238E27FC236}">
                  <a16:creationId xmlns:a16="http://schemas.microsoft.com/office/drawing/2014/main" id="{4ED09EE0-015A-413C-9AF1-D5D5033622F2}"/>
                </a:ext>
              </a:extLst>
            </p:cNvPr>
            <p:cNvGrpSpPr/>
            <p:nvPr/>
          </p:nvGrpSpPr>
          <p:grpSpPr>
            <a:xfrm>
              <a:off x="6724587" y="3301493"/>
              <a:ext cx="225144" cy="284198"/>
              <a:chOff x="7019219" y="1677304"/>
              <a:chExt cx="225144" cy="284198"/>
            </a:xfrm>
          </p:grpSpPr>
          <p:cxnSp>
            <p:nvCxnSpPr>
              <p:cNvPr id="642" name="Straight Connector 641">
                <a:extLst>
                  <a:ext uri="{FF2B5EF4-FFF2-40B4-BE49-F238E27FC236}">
                    <a16:creationId xmlns:a16="http://schemas.microsoft.com/office/drawing/2014/main" id="{96177659-2A88-4631-8444-A2E781E4B9F5}"/>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43" name="Straight Connector 642">
                <a:extLst>
                  <a:ext uri="{FF2B5EF4-FFF2-40B4-BE49-F238E27FC236}">
                    <a16:creationId xmlns:a16="http://schemas.microsoft.com/office/drawing/2014/main" id="{287596D1-EB0D-4347-9199-568CF4C77EFA}"/>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4" name="Straight Connector 643">
                <a:extLst>
                  <a:ext uri="{FF2B5EF4-FFF2-40B4-BE49-F238E27FC236}">
                    <a16:creationId xmlns:a16="http://schemas.microsoft.com/office/drawing/2014/main" id="{E4AC6745-C0E5-4CF2-9CED-FD1C8E7477E5}"/>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5" name="Freeform: Shape 644">
                <a:extLst>
                  <a:ext uri="{FF2B5EF4-FFF2-40B4-BE49-F238E27FC236}">
                    <a16:creationId xmlns:a16="http://schemas.microsoft.com/office/drawing/2014/main" id="{1A8406B6-09B4-4E3E-9DB6-871D6183E01C}"/>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7" name="Group 636">
              <a:extLst>
                <a:ext uri="{FF2B5EF4-FFF2-40B4-BE49-F238E27FC236}">
                  <a16:creationId xmlns:a16="http://schemas.microsoft.com/office/drawing/2014/main" id="{A6A969B9-573D-46E9-B6DC-64702E474B96}"/>
                </a:ext>
              </a:extLst>
            </p:cNvPr>
            <p:cNvGrpSpPr/>
            <p:nvPr/>
          </p:nvGrpSpPr>
          <p:grpSpPr>
            <a:xfrm>
              <a:off x="6801851" y="3436635"/>
              <a:ext cx="225144" cy="284198"/>
              <a:chOff x="7019219" y="1677304"/>
              <a:chExt cx="225144" cy="284198"/>
            </a:xfrm>
          </p:grpSpPr>
          <p:cxnSp>
            <p:nvCxnSpPr>
              <p:cNvPr id="638" name="Straight Connector 637">
                <a:extLst>
                  <a:ext uri="{FF2B5EF4-FFF2-40B4-BE49-F238E27FC236}">
                    <a16:creationId xmlns:a16="http://schemas.microsoft.com/office/drawing/2014/main" id="{4ADB7F8C-E136-4150-8AD4-F01F6FE9801C}"/>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39" name="Straight Connector 638">
                <a:extLst>
                  <a:ext uri="{FF2B5EF4-FFF2-40B4-BE49-F238E27FC236}">
                    <a16:creationId xmlns:a16="http://schemas.microsoft.com/office/drawing/2014/main" id="{0D01A6B9-8DBC-4A56-B109-14BF0B0549C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0" name="Straight Connector 639">
                <a:extLst>
                  <a:ext uri="{FF2B5EF4-FFF2-40B4-BE49-F238E27FC236}">
                    <a16:creationId xmlns:a16="http://schemas.microsoft.com/office/drawing/2014/main" id="{80E6C0F1-C6DC-469F-936E-49A1B079F03A}"/>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1" name="Freeform: Shape 640">
                <a:extLst>
                  <a:ext uri="{FF2B5EF4-FFF2-40B4-BE49-F238E27FC236}">
                    <a16:creationId xmlns:a16="http://schemas.microsoft.com/office/drawing/2014/main" id="{B5617BC1-B303-420E-AF3B-DAF95FF14258}"/>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239" name="Title 1">
            <a:extLst>
              <a:ext uri="{FF2B5EF4-FFF2-40B4-BE49-F238E27FC236}">
                <a16:creationId xmlns:a16="http://schemas.microsoft.com/office/drawing/2014/main" id="{E672A260-1658-4BBA-A9BC-608CFDAF53F3}"/>
              </a:ext>
            </a:extLst>
          </p:cNvPr>
          <p:cNvSpPr txBox="1">
            <a:spLocks/>
          </p:cNvSpPr>
          <p:nvPr/>
        </p:nvSpPr>
        <p:spPr bwMode="auto">
          <a:xfrm>
            <a:off x="609600" y="49688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600" kern="1200">
                <a:solidFill>
                  <a:schemeClr val="bg1"/>
                </a:solidFill>
                <a:latin typeface="+mj-lt"/>
                <a:ea typeface="ＭＳ Ｐゴシック" pitchFamily="-107" charset="-128"/>
                <a:cs typeface="+mj-cs"/>
              </a:defRPr>
            </a:lvl1pPr>
            <a:lvl2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2pPr>
            <a:lvl3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3pPr>
            <a:lvl4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4pPr>
            <a:lvl5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5pPr>
            <a:lvl6pPr marL="457200" algn="ctr" rtl="0" fontAlgn="base">
              <a:spcBef>
                <a:spcPct val="0"/>
              </a:spcBef>
              <a:spcAft>
                <a:spcPct val="0"/>
              </a:spcAft>
              <a:defRPr sz="4600">
                <a:solidFill>
                  <a:schemeClr val="bg1"/>
                </a:solidFill>
                <a:latin typeface="Calisto MT" pitchFamily="18" charset="0"/>
                <a:ea typeface="ＭＳ Ｐゴシック" pitchFamily="-107" charset="-128"/>
              </a:defRPr>
            </a:lvl6pPr>
            <a:lvl7pPr marL="914400" algn="ctr" rtl="0" fontAlgn="base">
              <a:spcBef>
                <a:spcPct val="0"/>
              </a:spcBef>
              <a:spcAft>
                <a:spcPct val="0"/>
              </a:spcAft>
              <a:defRPr sz="4600">
                <a:solidFill>
                  <a:schemeClr val="bg1"/>
                </a:solidFill>
                <a:latin typeface="Calisto MT" pitchFamily="18" charset="0"/>
                <a:ea typeface="ＭＳ Ｐゴシック" pitchFamily="-107" charset="-128"/>
              </a:defRPr>
            </a:lvl7pPr>
            <a:lvl8pPr marL="1371600" algn="ctr" rtl="0" fontAlgn="base">
              <a:spcBef>
                <a:spcPct val="0"/>
              </a:spcBef>
              <a:spcAft>
                <a:spcPct val="0"/>
              </a:spcAft>
              <a:defRPr sz="4600">
                <a:solidFill>
                  <a:schemeClr val="bg1"/>
                </a:solidFill>
                <a:latin typeface="Calisto MT" pitchFamily="18" charset="0"/>
                <a:ea typeface="ＭＳ Ｐゴシック" pitchFamily="-107" charset="-128"/>
              </a:defRPr>
            </a:lvl8pPr>
            <a:lvl9pPr marL="1828800" algn="ctr" rtl="0" fontAlgn="base">
              <a:spcBef>
                <a:spcPct val="0"/>
              </a:spcBef>
              <a:spcAft>
                <a:spcPct val="0"/>
              </a:spcAft>
              <a:defRPr sz="4600">
                <a:solidFill>
                  <a:schemeClr val="bg1"/>
                </a:solidFill>
                <a:latin typeface="Calisto MT" pitchFamily="18" charset="0"/>
                <a:ea typeface="ＭＳ Ｐゴシック" pitchFamily="-107" charset="-128"/>
              </a:defRPr>
            </a:lvl9pPr>
          </a:lstStyle>
          <a:p>
            <a:pPr defTabSz="914400"/>
            <a:r>
              <a:rPr lang="en-US" b="0"/>
              <a:t>What should we restore for better nutrient removal?</a:t>
            </a:r>
            <a:endParaRPr lang="en-US" b="0" dirty="0"/>
          </a:p>
        </p:txBody>
      </p:sp>
      <p:pic>
        <p:nvPicPr>
          <p:cNvPr id="240" name="Picture 239">
            <a:extLst>
              <a:ext uri="{FF2B5EF4-FFF2-40B4-BE49-F238E27FC236}">
                <a16:creationId xmlns:a16="http://schemas.microsoft.com/office/drawing/2014/main" id="{45D5AD57-A312-4447-85ED-B4530CBB9908}"/>
              </a:ext>
            </a:extLst>
          </p:cNvPr>
          <p:cNvPicPr>
            <a:picLocks noChangeAspect="1"/>
          </p:cNvPicPr>
          <p:nvPr/>
        </p:nvPicPr>
        <p:blipFill>
          <a:blip r:embed="rId2"/>
          <a:stretch>
            <a:fillRect/>
          </a:stretch>
        </p:blipFill>
        <p:spPr>
          <a:xfrm>
            <a:off x="8186041" y="6028872"/>
            <a:ext cx="1085182" cy="829128"/>
          </a:xfrm>
          <a:prstGeom prst="rect">
            <a:avLst/>
          </a:prstGeom>
        </p:spPr>
      </p:pic>
    </p:spTree>
    <p:extLst>
      <p:ext uri="{BB962C8B-B14F-4D97-AF65-F5344CB8AC3E}">
        <p14:creationId xmlns:p14="http://schemas.microsoft.com/office/powerpoint/2010/main" val="1675346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15E6B0-6B15-4F64-9881-0AE17F221181}"/>
              </a:ext>
            </a:extLst>
          </p:cNvPr>
          <p:cNvSpPr>
            <a:spLocks noGrp="1"/>
          </p:cNvSpPr>
          <p:nvPr>
            <p:ph type="title"/>
          </p:nvPr>
        </p:nvSpPr>
        <p:spPr/>
        <p:txBody>
          <a:bodyPr/>
          <a:lstStyle/>
          <a:p>
            <a:endParaRPr lang="en-US" dirty="0"/>
          </a:p>
        </p:txBody>
      </p:sp>
      <p:grpSp>
        <p:nvGrpSpPr>
          <p:cNvPr id="476" name="Group 475">
            <a:extLst>
              <a:ext uri="{FF2B5EF4-FFF2-40B4-BE49-F238E27FC236}">
                <a16:creationId xmlns:a16="http://schemas.microsoft.com/office/drawing/2014/main" id="{614E9A45-DDA5-4217-8D72-657B5F3D46CE}"/>
              </a:ext>
            </a:extLst>
          </p:cNvPr>
          <p:cNvGrpSpPr/>
          <p:nvPr/>
        </p:nvGrpSpPr>
        <p:grpSpPr>
          <a:xfrm>
            <a:off x="436419" y="2535090"/>
            <a:ext cx="8390887" cy="3978421"/>
            <a:chOff x="27297" y="1307949"/>
            <a:chExt cx="9061414" cy="4772130"/>
          </a:xfrm>
        </p:grpSpPr>
        <p:sp>
          <p:nvSpPr>
            <p:cNvPr id="477" name="Freeform 5">
              <a:extLst>
                <a:ext uri="{FF2B5EF4-FFF2-40B4-BE49-F238E27FC236}">
                  <a16:creationId xmlns:a16="http://schemas.microsoft.com/office/drawing/2014/main" id="{F1E356FE-527B-43C6-9EA8-89781229A6E3}"/>
                </a:ext>
              </a:extLst>
            </p:cNvPr>
            <p:cNvSpPr/>
            <p:nvPr/>
          </p:nvSpPr>
          <p:spPr>
            <a:xfrm>
              <a:off x="42730" y="1333144"/>
              <a:ext cx="9034580" cy="4308421"/>
            </a:xfrm>
            <a:custGeom>
              <a:avLst/>
              <a:gdLst>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589376 w 8998721"/>
                <a:gd name="connsiteY67" fmla="*/ 504202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785077 w 9034580"/>
                <a:gd name="connsiteY34" fmla="*/ 3213219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275512 w 9034580"/>
                <a:gd name="connsiteY31" fmla="*/ 3678294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64141 w 9034580"/>
                <a:gd name="connsiteY31" fmla="*/ 3633303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7159868 w 9034580"/>
                <a:gd name="connsiteY25" fmla="*/ 417545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280521"/>
                <a:gd name="connsiteX1" fmla="*/ 1281869 w 9034580"/>
                <a:gd name="connsiteY1" fmla="*/ 3110669 h 4280521"/>
                <a:gd name="connsiteX2" fmla="*/ 1529697 w 9034580"/>
                <a:gd name="connsiteY2" fmla="*/ 3213219 h 4280521"/>
                <a:gd name="connsiteX3" fmla="*/ 1726250 w 9034580"/>
                <a:gd name="connsiteY3" fmla="*/ 3298677 h 4280521"/>
                <a:gd name="connsiteX4" fmla="*/ 2016807 w 9034580"/>
                <a:gd name="connsiteY4" fmla="*/ 3520867 h 4280521"/>
                <a:gd name="connsiteX5" fmla="*/ 2256090 w 9034580"/>
                <a:gd name="connsiteY5" fmla="*/ 3606325 h 4280521"/>
                <a:gd name="connsiteX6" fmla="*/ 2538101 w 9034580"/>
                <a:gd name="connsiteY6" fmla="*/ 3640508 h 4280521"/>
                <a:gd name="connsiteX7" fmla="*/ 2820112 w 9034580"/>
                <a:gd name="connsiteY7" fmla="*/ 3666146 h 4280521"/>
                <a:gd name="connsiteX8" fmla="*/ 3050849 w 9034580"/>
                <a:gd name="connsiteY8" fmla="*/ 3674692 h 4280521"/>
                <a:gd name="connsiteX9" fmla="*/ 3273039 w 9034580"/>
                <a:gd name="connsiteY9" fmla="*/ 3691783 h 4280521"/>
                <a:gd name="connsiteX10" fmla="*/ 3520867 w 9034580"/>
                <a:gd name="connsiteY10" fmla="*/ 3674692 h 4280521"/>
                <a:gd name="connsiteX11" fmla="*/ 3751604 w 9034580"/>
                <a:gd name="connsiteY11" fmla="*/ 3683237 h 4280521"/>
                <a:gd name="connsiteX12" fmla="*/ 3931065 w 9034580"/>
                <a:gd name="connsiteY12" fmla="*/ 3683237 h 4280521"/>
                <a:gd name="connsiteX13" fmla="*/ 4042161 w 9034580"/>
                <a:gd name="connsiteY13" fmla="*/ 3777241 h 4280521"/>
                <a:gd name="connsiteX14" fmla="*/ 4059252 w 9034580"/>
                <a:gd name="connsiteY14" fmla="*/ 3862699 h 4280521"/>
                <a:gd name="connsiteX15" fmla="*/ 4144710 w 9034580"/>
                <a:gd name="connsiteY15" fmla="*/ 3931065 h 4280521"/>
                <a:gd name="connsiteX16" fmla="*/ 4315626 w 9034580"/>
                <a:gd name="connsiteY16" fmla="*/ 4033615 h 4280521"/>
                <a:gd name="connsiteX17" fmla="*/ 4443813 w 9034580"/>
                <a:gd name="connsiteY17" fmla="*/ 4119073 h 4280521"/>
                <a:gd name="connsiteX18" fmla="*/ 4725824 w 9034580"/>
                <a:gd name="connsiteY18" fmla="*/ 4170348 h 4280521"/>
                <a:gd name="connsiteX19" fmla="*/ 5204389 w 9034580"/>
                <a:gd name="connsiteY19" fmla="*/ 4187439 h 4280521"/>
                <a:gd name="connsiteX20" fmla="*/ 5375305 w 9034580"/>
                <a:gd name="connsiteY20" fmla="*/ 4144710 h 4280521"/>
                <a:gd name="connsiteX21" fmla="*/ 5785503 w 9034580"/>
                <a:gd name="connsiteY21" fmla="*/ 4161802 h 4280521"/>
                <a:gd name="connsiteX22" fmla="*/ 5999148 w 9034580"/>
                <a:gd name="connsiteY22" fmla="*/ 4127619 h 4280521"/>
                <a:gd name="connsiteX23" fmla="*/ 6281159 w 9034580"/>
                <a:gd name="connsiteY23" fmla="*/ 3913974 h 4280521"/>
                <a:gd name="connsiteX24" fmla="*/ 7084631 w 9034580"/>
                <a:gd name="connsiteY24" fmla="*/ 4280521 h 4280521"/>
                <a:gd name="connsiteX25" fmla="*/ 7159868 w 9034580"/>
                <a:gd name="connsiteY25" fmla="*/ 4175459 h 4280521"/>
                <a:gd name="connsiteX26" fmla="*/ 7405602 w 9034580"/>
                <a:gd name="connsiteY26" fmla="*/ 4139600 h 4280521"/>
                <a:gd name="connsiteX27" fmla="*/ 7513763 w 9034580"/>
                <a:gd name="connsiteY27" fmla="*/ 4068719 h 4280521"/>
                <a:gd name="connsiteX28" fmla="*/ 7628797 w 9034580"/>
                <a:gd name="connsiteY28" fmla="*/ 3961981 h 4280521"/>
                <a:gd name="connsiteX29" fmla="*/ 7788822 w 9034580"/>
                <a:gd name="connsiteY29" fmla="*/ 3908612 h 4280521"/>
                <a:gd name="connsiteX30" fmla="*/ 7809013 w 9034580"/>
                <a:gd name="connsiteY30" fmla="*/ 3830862 h 4280521"/>
                <a:gd name="connsiteX31" fmla="*/ 7828282 w 9034580"/>
                <a:gd name="connsiteY31" fmla="*/ 3713985 h 4280521"/>
                <a:gd name="connsiteX32" fmla="*/ 8275512 w 9034580"/>
                <a:gd name="connsiteY32" fmla="*/ 3678294 h 4280521"/>
                <a:gd name="connsiteX33" fmla="*/ 8321761 w 9034580"/>
                <a:gd name="connsiteY33" fmla="*/ 3637660 h 4280521"/>
                <a:gd name="connsiteX34" fmla="*/ 8541439 w 9034580"/>
                <a:gd name="connsiteY34" fmla="*/ 3631627 h 4280521"/>
                <a:gd name="connsiteX35" fmla="*/ 8883689 w 9034580"/>
                <a:gd name="connsiteY35" fmla="*/ 3634560 h 4280521"/>
                <a:gd name="connsiteX36" fmla="*/ 9034580 w 9034580"/>
                <a:gd name="connsiteY36" fmla="*/ 3633722 h 4280521"/>
                <a:gd name="connsiteX37" fmla="*/ 5794049 w 9034580"/>
                <a:gd name="connsiteY37" fmla="*/ 136733 h 4280521"/>
                <a:gd name="connsiteX38" fmla="*/ 5742774 w 9034580"/>
                <a:gd name="connsiteY38" fmla="*/ 119641 h 4280521"/>
                <a:gd name="connsiteX39" fmla="*/ 5648770 w 9034580"/>
                <a:gd name="connsiteY39" fmla="*/ 145278 h 4280521"/>
                <a:gd name="connsiteX40" fmla="*/ 5546221 w 9034580"/>
                <a:gd name="connsiteY40" fmla="*/ 222191 h 4280521"/>
                <a:gd name="connsiteX41" fmla="*/ 5435125 w 9034580"/>
                <a:gd name="connsiteY41" fmla="*/ 247828 h 4280521"/>
                <a:gd name="connsiteX42" fmla="*/ 5383850 w 9034580"/>
                <a:gd name="connsiteY42" fmla="*/ 316194 h 4280521"/>
                <a:gd name="connsiteX43" fmla="*/ 5306938 w 9034580"/>
                <a:gd name="connsiteY43" fmla="*/ 358923 h 4280521"/>
                <a:gd name="connsiteX44" fmla="*/ 5195843 w 9034580"/>
                <a:gd name="connsiteY44" fmla="*/ 401652 h 4280521"/>
                <a:gd name="connsiteX45" fmla="*/ 5101839 w 9034580"/>
                <a:gd name="connsiteY45" fmla="*/ 401652 h 4280521"/>
                <a:gd name="connsiteX46" fmla="*/ 5024927 w 9034580"/>
                <a:gd name="connsiteY46" fmla="*/ 401652 h 4280521"/>
                <a:gd name="connsiteX47" fmla="*/ 4905286 w 9034580"/>
                <a:gd name="connsiteY47" fmla="*/ 418744 h 4280521"/>
                <a:gd name="connsiteX48" fmla="*/ 4708733 w 9034580"/>
                <a:gd name="connsiteY48" fmla="*/ 470019 h 4280521"/>
                <a:gd name="connsiteX49" fmla="*/ 4580546 w 9034580"/>
                <a:gd name="connsiteY49" fmla="*/ 470019 h 4280521"/>
                <a:gd name="connsiteX50" fmla="*/ 4477996 w 9034580"/>
                <a:gd name="connsiteY50" fmla="*/ 521293 h 4280521"/>
                <a:gd name="connsiteX51" fmla="*/ 4460905 w 9034580"/>
                <a:gd name="connsiteY51" fmla="*/ 589660 h 4280521"/>
                <a:gd name="connsiteX52" fmla="*/ 4401084 w 9034580"/>
                <a:gd name="connsiteY52" fmla="*/ 632389 h 4280521"/>
                <a:gd name="connsiteX53" fmla="*/ 4230168 w 9034580"/>
                <a:gd name="connsiteY53" fmla="*/ 658026 h 4280521"/>
                <a:gd name="connsiteX54" fmla="*/ 4119073 w 9034580"/>
                <a:gd name="connsiteY54" fmla="*/ 675118 h 4280521"/>
                <a:gd name="connsiteX55" fmla="*/ 4016523 w 9034580"/>
                <a:gd name="connsiteY55" fmla="*/ 675118 h 4280521"/>
                <a:gd name="connsiteX56" fmla="*/ 3871245 w 9034580"/>
                <a:gd name="connsiteY56" fmla="*/ 683663 h 4280521"/>
                <a:gd name="connsiteX57" fmla="*/ 3777241 w 9034580"/>
                <a:gd name="connsiteY57" fmla="*/ 658026 h 4280521"/>
                <a:gd name="connsiteX58" fmla="*/ 3700329 w 9034580"/>
                <a:gd name="connsiteY58" fmla="*/ 640935 h 4280521"/>
                <a:gd name="connsiteX59" fmla="*/ 3649054 w 9034580"/>
                <a:gd name="connsiteY59" fmla="*/ 572568 h 4280521"/>
                <a:gd name="connsiteX60" fmla="*/ 3606325 w 9034580"/>
                <a:gd name="connsiteY60" fmla="*/ 495656 h 4280521"/>
                <a:gd name="connsiteX61" fmla="*/ 3503776 w 9034580"/>
                <a:gd name="connsiteY61" fmla="*/ 487110 h 4280521"/>
                <a:gd name="connsiteX62" fmla="*/ 3324314 w 9034580"/>
                <a:gd name="connsiteY62" fmla="*/ 512748 h 4280521"/>
                <a:gd name="connsiteX63" fmla="*/ 3238856 w 9034580"/>
                <a:gd name="connsiteY63" fmla="*/ 512748 h 4280521"/>
                <a:gd name="connsiteX64" fmla="*/ 3136307 w 9034580"/>
                <a:gd name="connsiteY64" fmla="*/ 512748 h 4280521"/>
                <a:gd name="connsiteX65" fmla="*/ 3008120 w 9034580"/>
                <a:gd name="connsiteY65" fmla="*/ 487110 h 4280521"/>
                <a:gd name="connsiteX66" fmla="*/ 2871387 w 9034580"/>
                <a:gd name="connsiteY66" fmla="*/ 487110 h 4280521"/>
                <a:gd name="connsiteX67" fmla="*/ 2734654 w 9034580"/>
                <a:gd name="connsiteY67" fmla="*/ 504202 h 4280521"/>
                <a:gd name="connsiteX68" fmla="*/ 2589376 w 9034580"/>
                <a:gd name="connsiteY68" fmla="*/ 504202 h 4280521"/>
                <a:gd name="connsiteX69" fmla="*/ 2401368 w 9034580"/>
                <a:gd name="connsiteY69" fmla="*/ 401652 h 4280521"/>
                <a:gd name="connsiteX70" fmla="*/ 2187723 w 9034580"/>
                <a:gd name="connsiteY70" fmla="*/ 307649 h 4280521"/>
                <a:gd name="connsiteX71" fmla="*/ 2119357 w 9034580"/>
                <a:gd name="connsiteY71" fmla="*/ 205099 h 4280521"/>
                <a:gd name="connsiteX72" fmla="*/ 1956987 w 9034580"/>
                <a:gd name="connsiteY72" fmla="*/ 136733 h 4280521"/>
                <a:gd name="connsiteX73" fmla="*/ 1760434 w 9034580"/>
                <a:gd name="connsiteY73" fmla="*/ 136733 h 4280521"/>
                <a:gd name="connsiteX74" fmla="*/ 1606609 w 9034580"/>
                <a:gd name="connsiteY74" fmla="*/ 102549 h 4280521"/>
                <a:gd name="connsiteX75" fmla="*/ 1392964 w 9034580"/>
                <a:gd name="connsiteY75" fmla="*/ 94004 h 4280521"/>
                <a:gd name="connsiteX76" fmla="*/ 1179320 w 9034580"/>
                <a:gd name="connsiteY76" fmla="*/ 42729 h 4280521"/>
                <a:gd name="connsiteX77" fmla="*/ 991312 w 9034580"/>
                <a:gd name="connsiteY77" fmla="*/ 42729 h 4280521"/>
                <a:gd name="connsiteX78" fmla="*/ 803305 w 9034580"/>
                <a:gd name="connsiteY78" fmla="*/ 42729 h 4280521"/>
                <a:gd name="connsiteX79" fmla="*/ 615297 w 9034580"/>
                <a:gd name="connsiteY79" fmla="*/ 0 h 4280521"/>
                <a:gd name="connsiteX80" fmla="*/ 401652 w 9034580"/>
                <a:gd name="connsiteY80" fmla="*/ 0 h 4280521"/>
                <a:gd name="connsiteX81" fmla="*/ 162370 w 9034580"/>
                <a:gd name="connsiteY81" fmla="*/ 17092 h 4280521"/>
                <a:gd name="connsiteX82" fmla="*/ 0 w 9034580"/>
                <a:gd name="connsiteY82" fmla="*/ 42729 h 4280521"/>
                <a:gd name="connsiteX83" fmla="*/ 991312 w 9034580"/>
                <a:gd name="connsiteY83" fmla="*/ 3102123 h 42805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5999148 w 9034580"/>
                <a:gd name="connsiteY22" fmla="*/ 4127619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9034580" h="4308421">
                  <a:moveTo>
                    <a:pt x="991312" y="3102123"/>
                  </a:moveTo>
                  <a:lnTo>
                    <a:pt x="1147398" y="3245140"/>
                  </a:lnTo>
                  <a:lnTo>
                    <a:pt x="1493838" y="3383549"/>
                  </a:lnTo>
                  <a:lnTo>
                    <a:pt x="1717285" y="3495900"/>
                  </a:lnTo>
                  <a:lnTo>
                    <a:pt x="2016807" y="3520867"/>
                  </a:lnTo>
                  <a:lnTo>
                    <a:pt x="2256090" y="3606325"/>
                  </a:lnTo>
                  <a:lnTo>
                    <a:pt x="2538101" y="3640508"/>
                  </a:lnTo>
                  <a:lnTo>
                    <a:pt x="2820112" y="3666146"/>
                  </a:lnTo>
                  <a:lnTo>
                    <a:pt x="3050849" y="3674692"/>
                  </a:lnTo>
                  <a:lnTo>
                    <a:pt x="3273039" y="3691783"/>
                  </a:lnTo>
                  <a:lnTo>
                    <a:pt x="3520867" y="3674692"/>
                  </a:lnTo>
                  <a:lnTo>
                    <a:pt x="3751604" y="3683237"/>
                  </a:lnTo>
                  <a:lnTo>
                    <a:pt x="3931065" y="3683237"/>
                  </a:lnTo>
                  <a:lnTo>
                    <a:pt x="4042161" y="3777241"/>
                  </a:lnTo>
                  <a:lnTo>
                    <a:pt x="5350170" y="3737194"/>
                  </a:lnTo>
                  <a:lnTo>
                    <a:pt x="5435627" y="3832453"/>
                  </a:lnTo>
                  <a:lnTo>
                    <a:pt x="5543791" y="3926039"/>
                  </a:lnTo>
                  <a:lnTo>
                    <a:pt x="5716801" y="3975638"/>
                  </a:lnTo>
                  <a:lnTo>
                    <a:pt x="5828483" y="4089666"/>
                  </a:lnTo>
                  <a:lnTo>
                    <a:pt x="6091895" y="4160545"/>
                  </a:lnTo>
                  <a:lnTo>
                    <a:pt x="6253846" y="4216427"/>
                  </a:lnTo>
                  <a:lnTo>
                    <a:pt x="6475785" y="4251449"/>
                  </a:lnTo>
                  <a:lnTo>
                    <a:pt x="6617713" y="4253125"/>
                  </a:lnTo>
                  <a:lnTo>
                    <a:pt x="6783182" y="4308421"/>
                  </a:lnTo>
                  <a:lnTo>
                    <a:pt x="7084631" y="4280521"/>
                  </a:lnTo>
                  <a:lnTo>
                    <a:pt x="7159868" y="4175459"/>
                  </a:lnTo>
                  <a:lnTo>
                    <a:pt x="7405602" y="4139600"/>
                  </a:lnTo>
                  <a:lnTo>
                    <a:pt x="7513763" y="4068719"/>
                  </a:lnTo>
                  <a:lnTo>
                    <a:pt x="7628797" y="3961981"/>
                  </a:lnTo>
                  <a:lnTo>
                    <a:pt x="7788822" y="3908612"/>
                  </a:lnTo>
                  <a:lnTo>
                    <a:pt x="7809013" y="3830862"/>
                  </a:lnTo>
                  <a:lnTo>
                    <a:pt x="7828282" y="3713985"/>
                  </a:lnTo>
                  <a:lnTo>
                    <a:pt x="8275512" y="3678294"/>
                  </a:lnTo>
                  <a:lnTo>
                    <a:pt x="8321761" y="3637660"/>
                  </a:lnTo>
                  <a:lnTo>
                    <a:pt x="8541439" y="3631627"/>
                  </a:lnTo>
                  <a:lnTo>
                    <a:pt x="8883689" y="3634560"/>
                  </a:lnTo>
                  <a:lnTo>
                    <a:pt x="9034580" y="3633722"/>
                  </a:lnTo>
                  <a:lnTo>
                    <a:pt x="5794049" y="136733"/>
                  </a:lnTo>
                  <a:lnTo>
                    <a:pt x="5742774" y="119641"/>
                  </a:lnTo>
                  <a:lnTo>
                    <a:pt x="5648770" y="145278"/>
                  </a:lnTo>
                  <a:lnTo>
                    <a:pt x="5546221" y="222191"/>
                  </a:lnTo>
                  <a:lnTo>
                    <a:pt x="5435125" y="247828"/>
                  </a:lnTo>
                  <a:lnTo>
                    <a:pt x="5383850" y="316194"/>
                  </a:lnTo>
                  <a:lnTo>
                    <a:pt x="5306938" y="358923"/>
                  </a:lnTo>
                  <a:lnTo>
                    <a:pt x="5195843" y="401652"/>
                  </a:lnTo>
                  <a:lnTo>
                    <a:pt x="5101839" y="401652"/>
                  </a:lnTo>
                  <a:lnTo>
                    <a:pt x="5024927" y="401652"/>
                  </a:lnTo>
                  <a:lnTo>
                    <a:pt x="4905286" y="418744"/>
                  </a:lnTo>
                  <a:lnTo>
                    <a:pt x="4708733" y="470019"/>
                  </a:lnTo>
                  <a:lnTo>
                    <a:pt x="4580546" y="470019"/>
                  </a:lnTo>
                  <a:lnTo>
                    <a:pt x="4477996" y="521293"/>
                  </a:lnTo>
                  <a:lnTo>
                    <a:pt x="4460905" y="589660"/>
                  </a:lnTo>
                  <a:lnTo>
                    <a:pt x="4401084" y="632389"/>
                  </a:lnTo>
                  <a:lnTo>
                    <a:pt x="4230168" y="658026"/>
                  </a:lnTo>
                  <a:lnTo>
                    <a:pt x="4119073" y="675118"/>
                  </a:lnTo>
                  <a:lnTo>
                    <a:pt x="4016523" y="675118"/>
                  </a:lnTo>
                  <a:lnTo>
                    <a:pt x="3871245" y="683663"/>
                  </a:lnTo>
                  <a:lnTo>
                    <a:pt x="3777241" y="658026"/>
                  </a:lnTo>
                  <a:lnTo>
                    <a:pt x="3700329" y="640935"/>
                  </a:lnTo>
                  <a:lnTo>
                    <a:pt x="3649054" y="572568"/>
                  </a:lnTo>
                  <a:lnTo>
                    <a:pt x="3606325" y="495656"/>
                  </a:lnTo>
                  <a:lnTo>
                    <a:pt x="3503776" y="487110"/>
                  </a:lnTo>
                  <a:lnTo>
                    <a:pt x="3324314" y="512748"/>
                  </a:lnTo>
                  <a:lnTo>
                    <a:pt x="3238856" y="512748"/>
                  </a:lnTo>
                  <a:lnTo>
                    <a:pt x="3136307" y="512748"/>
                  </a:lnTo>
                  <a:lnTo>
                    <a:pt x="3008120" y="487110"/>
                  </a:lnTo>
                  <a:lnTo>
                    <a:pt x="2871387" y="487110"/>
                  </a:lnTo>
                  <a:lnTo>
                    <a:pt x="2734654" y="504202"/>
                  </a:lnTo>
                  <a:lnTo>
                    <a:pt x="2589376" y="504202"/>
                  </a:lnTo>
                  <a:lnTo>
                    <a:pt x="2401368" y="401652"/>
                  </a:lnTo>
                  <a:lnTo>
                    <a:pt x="2187723" y="307649"/>
                  </a:lnTo>
                  <a:lnTo>
                    <a:pt x="2119357" y="205099"/>
                  </a:lnTo>
                  <a:lnTo>
                    <a:pt x="1956987" y="136733"/>
                  </a:lnTo>
                  <a:lnTo>
                    <a:pt x="1760434" y="136733"/>
                  </a:lnTo>
                  <a:lnTo>
                    <a:pt x="1606609" y="102549"/>
                  </a:lnTo>
                  <a:lnTo>
                    <a:pt x="1392964" y="94004"/>
                  </a:lnTo>
                  <a:lnTo>
                    <a:pt x="1179320" y="42729"/>
                  </a:lnTo>
                  <a:lnTo>
                    <a:pt x="991312" y="42729"/>
                  </a:lnTo>
                  <a:lnTo>
                    <a:pt x="803305" y="42729"/>
                  </a:lnTo>
                  <a:lnTo>
                    <a:pt x="615297" y="0"/>
                  </a:lnTo>
                  <a:lnTo>
                    <a:pt x="401652" y="0"/>
                  </a:lnTo>
                  <a:lnTo>
                    <a:pt x="162370" y="17092"/>
                  </a:lnTo>
                  <a:lnTo>
                    <a:pt x="0" y="42729"/>
                  </a:lnTo>
                  <a:lnTo>
                    <a:pt x="991312" y="3102123"/>
                  </a:lnTo>
                  <a:close/>
                </a:path>
              </a:pathLst>
            </a:custGeom>
            <a:solidFill>
              <a:srgbClr val="69AF5D"/>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8" name="Freeform 6">
              <a:extLst>
                <a:ext uri="{FF2B5EF4-FFF2-40B4-BE49-F238E27FC236}">
                  <a16:creationId xmlns:a16="http://schemas.microsoft.com/office/drawing/2014/main" id="{F3325119-F313-46FA-8CBC-4A84CFE12D8D}"/>
                </a:ext>
              </a:extLst>
            </p:cNvPr>
            <p:cNvSpPr/>
            <p:nvPr/>
          </p:nvSpPr>
          <p:spPr>
            <a:xfrm rot="904742">
              <a:off x="1658054" y="2497815"/>
              <a:ext cx="698500" cy="246877"/>
            </a:xfrm>
            <a:custGeom>
              <a:avLst/>
              <a:gdLst>
                <a:gd name="connsiteX0" fmla="*/ 0 w 711200"/>
                <a:gd name="connsiteY0" fmla="*/ 0 h 495300"/>
                <a:gd name="connsiteX1" fmla="*/ 25400 w 711200"/>
                <a:gd name="connsiteY1" fmla="*/ 133350 h 495300"/>
                <a:gd name="connsiteX2" fmla="*/ 50800 w 711200"/>
                <a:gd name="connsiteY2" fmla="*/ 266700 h 495300"/>
                <a:gd name="connsiteX3" fmla="*/ 50800 w 711200"/>
                <a:gd name="connsiteY3" fmla="*/ 361950 h 495300"/>
                <a:gd name="connsiteX4" fmla="*/ 44450 w 711200"/>
                <a:gd name="connsiteY4" fmla="*/ 431800 h 495300"/>
                <a:gd name="connsiteX5" fmla="*/ 25400 w 711200"/>
                <a:gd name="connsiteY5" fmla="*/ 495300 h 495300"/>
                <a:gd name="connsiteX6" fmla="*/ 177800 w 711200"/>
                <a:gd name="connsiteY6" fmla="*/ 425450 h 495300"/>
                <a:gd name="connsiteX7" fmla="*/ 342900 w 711200"/>
                <a:gd name="connsiteY7" fmla="*/ 419100 h 495300"/>
                <a:gd name="connsiteX8" fmla="*/ 406400 w 711200"/>
                <a:gd name="connsiteY8" fmla="*/ 425450 h 495300"/>
                <a:gd name="connsiteX9" fmla="*/ 527050 w 711200"/>
                <a:gd name="connsiteY9" fmla="*/ 457200 h 495300"/>
                <a:gd name="connsiteX10" fmla="*/ 628650 w 711200"/>
                <a:gd name="connsiteY10" fmla="*/ 463550 h 495300"/>
                <a:gd name="connsiteX11" fmla="*/ 666750 w 711200"/>
                <a:gd name="connsiteY11" fmla="*/ 469900 h 495300"/>
                <a:gd name="connsiteX12" fmla="*/ 711200 w 711200"/>
                <a:gd name="connsiteY12" fmla="*/ 495300 h 495300"/>
                <a:gd name="connsiteX13" fmla="*/ 635000 w 711200"/>
                <a:gd name="connsiteY13" fmla="*/ 330200 h 495300"/>
                <a:gd name="connsiteX14" fmla="*/ 571500 w 711200"/>
                <a:gd name="connsiteY14" fmla="*/ 241300 h 495300"/>
                <a:gd name="connsiteX15" fmla="*/ 419100 w 711200"/>
                <a:gd name="connsiteY15" fmla="*/ 190500 h 495300"/>
                <a:gd name="connsiteX16" fmla="*/ 304800 w 711200"/>
                <a:gd name="connsiteY16" fmla="*/ 133350 h 495300"/>
                <a:gd name="connsiteX17" fmla="*/ 234950 w 711200"/>
                <a:gd name="connsiteY17" fmla="*/ 190500 h 495300"/>
                <a:gd name="connsiteX18" fmla="*/ 222250 w 711200"/>
                <a:gd name="connsiteY18" fmla="*/ 146050 h 495300"/>
                <a:gd name="connsiteX19" fmla="*/ 152400 w 711200"/>
                <a:gd name="connsiteY19" fmla="*/ 101600 h 495300"/>
                <a:gd name="connsiteX20" fmla="*/ 152400 w 711200"/>
                <a:gd name="connsiteY20" fmla="*/ 101600 h 495300"/>
                <a:gd name="connsiteX21" fmla="*/ 95250 w 711200"/>
                <a:gd name="connsiteY21" fmla="*/ 50800 h 495300"/>
                <a:gd name="connsiteX22" fmla="*/ 57150 w 711200"/>
                <a:gd name="connsiteY22" fmla="*/ 50800 h 495300"/>
                <a:gd name="connsiteX23" fmla="*/ 0 w 711200"/>
                <a:gd name="connsiteY23" fmla="*/ 0 h 495300"/>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44450 w 698500"/>
                <a:gd name="connsiteY22" fmla="*/ 254464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8500" h="698964">
                  <a:moveTo>
                    <a:pt x="0" y="0"/>
                  </a:moveTo>
                  <a:cubicBezTo>
                    <a:pt x="4233" y="112338"/>
                    <a:pt x="6350" y="258620"/>
                    <a:pt x="12700" y="337014"/>
                  </a:cubicBezTo>
                  <a:cubicBezTo>
                    <a:pt x="19050" y="415408"/>
                    <a:pt x="29633" y="425914"/>
                    <a:pt x="38100" y="470364"/>
                  </a:cubicBezTo>
                  <a:lnTo>
                    <a:pt x="38100" y="565614"/>
                  </a:lnTo>
                  <a:lnTo>
                    <a:pt x="31750" y="635464"/>
                  </a:lnTo>
                  <a:lnTo>
                    <a:pt x="12700" y="698964"/>
                  </a:lnTo>
                  <a:lnTo>
                    <a:pt x="165100" y="629114"/>
                  </a:lnTo>
                  <a:lnTo>
                    <a:pt x="330200" y="622764"/>
                  </a:lnTo>
                  <a:lnTo>
                    <a:pt x="393700" y="629114"/>
                  </a:lnTo>
                  <a:lnTo>
                    <a:pt x="514350" y="660864"/>
                  </a:lnTo>
                  <a:lnTo>
                    <a:pt x="615950" y="667214"/>
                  </a:lnTo>
                  <a:lnTo>
                    <a:pt x="654050" y="673564"/>
                  </a:lnTo>
                  <a:lnTo>
                    <a:pt x="698500" y="698964"/>
                  </a:lnTo>
                  <a:lnTo>
                    <a:pt x="622300" y="533864"/>
                  </a:lnTo>
                  <a:cubicBezTo>
                    <a:pt x="584200" y="522746"/>
                    <a:pt x="527050" y="567171"/>
                    <a:pt x="508000" y="500509"/>
                  </a:cubicBezTo>
                  <a:lnTo>
                    <a:pt x="444500" y="338619"/>
                  </a:lnTo>
                  <a:lnTo>
                    <a:pt x="292100" y="485133"/>
                  </a:lnTo>
                  <a:lnTo>
                    <a:pt x="222250" y="394164"/>
                  </a:lnTo>
                  <a:lnTo>
                    <a:pt x="209550" y="423774"/>
                  </a:lnTo>
                  <a:cubicBezTo>
                    <a:pt x="186267" y="408957"/>
                    <a:pt x="160866" y="408333"/>
                    <a:pt x="139700" y="407096"/>
                  </a:cubicBezTo>
                  <a:cubicBezTo>
                    <a:pt x="118534" y="405859"/>
                    <a:pt x="92075" y="441793"/>
                    <a:pt x="82550" y="416354"/>
                  </a:cubicBezTo>
                  <a:cubicBezTo>
                    <a:pt x="73025" y="390915"/>
                    <a:pt x="82550" y="308427"/>
                    <a:pt x="82550" y="254464"/>
                  </a:cubicBezTo>
                  <a:lnTo>
                    <a:pt x="57150" y="189661"/>
                  </a:lnTo>
                  <a:lnTo>
                    <a:pt x="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9" name="Freeform 4">
              <a:extLst>
                <a:ext uri="{FF2B5EF4-FFF2-40B4-BE49-F238E27FC236}">
                  <a16:creationId xmlns:a16="http://schemas.microsoft.com/office/drawing/2014/main" id="{AE8EE6F2-5DAC-4B5A-8CAA-D09AEEBD2C2C}"/>
                </a:ext>
              </a:extLst>
            </p:cNvPr>
            <p:cNvSpPr/>
            <p:nvPr/>
          </p:nvSpPr>
          <p:spPr>
            <a:xfrm>
              <a:off x="1878203" y="4136034"/>
              <a:ext cx="437800" cy="256469"/>
            </a:xfrm>
            <a:custGeom>
              <a:avLst/>
              <a:gdLst>
                <a:gd name="connsiteX0" fmla="*/ 228600 w 787400"/>
                <a:gd name="connsiteY0" fmla="*/ 0 h 603250"/>
                <a:gd name="connsiteX1" fmla="*/ 146050 w 787400"/>
                <a:gd name="connsiteY1" fmla="*/ 6350 h 603250"/>
                <a:gd name="connsiteX2" fmla="*/ 63500 w 787400"/>
                <a:gd name="connsiteY2" fmla="*/ 63500 h 603250"/>
                <a:gd name="connsiteX3" fmla="*/ 0 w 787400"/>
                <a:gd name="connsiteY3" fmla="*/ 107950 h 603250"/>
                <a:gd name="connsiteX4" fmla="*/ 139700 w 787400"/>
                <a:gd name="connsiteY4" fmla="*/ 139700 h 603250"/>
                <a:gd name="connsiteX5" fmla="*/ 279400 w 787400"/>
                <a:gd name="connsiteY5" fmla="*/ 171450 h 603250"/>
                <a:gd name="connsiteX6" fmla="*/ 368300 w 787400"/>
                <a:gd name="connsiteY6" fmla="*/ 234950 h 603250"/>
                <a:gd name="connsiteX7" fmla="*/ 419100 w 787400"/>
                <a:gd name="connsiteY7" fmla="*/ 311150 h 603250"/>
                <a:gd name="connsiteX8" fmla="*/ 539750 w 787400"/>
                <a:gd name="connsiteY8" fmla="*/ 349250 h 603250"/>
                <a:gd name="connsiteX9" fmla="*/ 615950 w 787400"/>
                <a:gd name="connsiteY9" fmla="*/ 476250 h 603250"/>
                <a:gd name="connsiteX10" fmla="*/ 635000 w 787400"/>
                <a:gd name="connsiteY10" fmla="*/ 603250 h 603250"/>
                <a:gd name="connsiteX11" fmla="*/ 736600 w 787400"/>
                <a:gd name="connsiteY11" fmla="*/ 450850 h 603250"/>
                <a:gd name="connsiteX12" fmla="*/ 787400 w 787400"/>
                <a:gd name="connsiteY12" fmla="*/ 349250 h 603250"/>
                <a:gd name="connsiteX13" fmla="*/ 692150 w 787400"/>
                <a:gd name="connsiteY13" fmla="*/ 260350 h 603250"/>
                <a:gd name="connsiteX14" fmla="*/ 565150 w 787400"/>
                <a:gd name="connsiteY14" fmla="*/ 190500 h 603250"/>
                <a:gd name="connsiteX15" fmla="*/ 444500 w 787400"/>
                <a:gd name="connsiteY15" fmla="*/ 165100 h 603250"/>
                <a:gd name="connsiteX16" fmla="*/ 393700 w 787400"/>
                <a:gd name="connsiteY16" fmla="*/ 95250 h 603250"/>
                <a:gd name="connsiteX17" fmla="*/ 285750 w 787400"/>
                <a:gd name="connsiteY17" fmla="*/ 57150 h 603250"/>
                <a:gd name="connsiteX18" fmla="*/ 228600 w 787400"/>
                <a:gd name="connsiteY18" fmla="*/ 0 h 603250"/>
                <a:gd name="connsiteX0" fmla="*/ 246563 w 805363"/>
                <a:gd name="connsiteY0" fmla="*/ 0 h 603250"/>
                <a:gd name="connsiteX1" fmla="*/ 164013 w 805363"/>
                <a:gd name="connsiteY1" fmla="*/ 6350 h 603250"/>
                <a:gd name="connsiteX2" fmla="*/ 81463 w 805363"/>
                <a:gd name="connsiteY2" fmla="*/ 63500 h 603250"/>
                <a:gd name="connsiteX3" fmla="*/ 0 w 805363"/>
                <a:gd name="connsiteY3" fmla="*/ 167361 h 603250"/>
                <a:gd name="connsiteX4" fmla="*/ 157663 w 805363"/>
                <a:gd name="connsiteY4" fmla="*/ 139700 h 603250"/>
                <a:gd name="connsiteX5" fmla="*/ 297363 w 805363"/>
                <a:gd name="connsiteY5" fmla="*/ 171450 h 603250"/>
                <a:gd name="connsiteX6" fmla="*/ 386263 w 805363"/>
                <a:gd name="connsiteY6" fmla="*/ 234950 h 603250"/>
                <a:gd name="connsiteX7" fmla="*/ 437063 w 805363"/>
                <a:gd name="connsiteY7" fmla="*/ 311150 h 603250"/>
                <a:gd name="connsiteX8" fmla="*/ 557713 w 805363"/>
                <a:gd name="connsiteY8" fmla="*/ 349250 h 603250"/>
                <a:gd name="connsiteX9" fmla="*/ 633913 w 805363"/>
                <a:gd name="connsiteY9" fmla="*/ 476250 h 603250"/>
                <a:gd name="connsiteX10" fmla="*/ 652963 w 805363"/>
                <a:gd name="connsiteY10" fmla="*/ 603250 h 603250"/>
                <a:gd name="connsiteX11" fmla="*/ 754563 w 805363"/>
                <a:gd name="connsiteY11" fmla="*/ 450850 h 603250"/>
                <a:gd name="connsiteX12" fmla="*/ 805363 w 805363"/>
                <a:gd name="connsiteY12" fmla="*/ 349250 h 603250"/>
                <a:gd name="connsiteX13" fmla="*/ 710113 w 805363"/>
                <a:gd name="connsiteY13" fmla="*/ 260350 h 603250"/>
                <a:gd name="connsiteX14" fmla="*/ 583113 w 805363"/>
                <a:gd name="connsiteY14" fmla="*/ 190500 h 603250"/>
                <a:gd name="connsiteX15" fmla="*/ 462463 w 805363"/>
                <a:gd name="connsiteY15" fmla="*/ 165100 h 603250"/>
                <a:gd name="connsiteX16" fmla="*/ 411663 w 805363"/>
                <a:gd name="connsiteY16" fmla="*/ 95250 h 603250"/>
                <a:gd name="connsiteX17" fmla="*/ 303713 w 805363"/>
                <a:gd name="connsiteY17" fmla="*/ 57150 h 603250"/>
                <a:gd name="connsiteX18" fmla="*/ 246563 w 805363"/>
                <a:gd name="connsiteY18" fmla="*/ 0 h 603250"/>
                <a:gd name="connsiteX0" fmla="*/ 250426 w 809226"/>
                <a:gd name="connsiteY0" fmla="*/ 0 h 603250"/>
                <a:gd name="connsiteX1" fmla="*/ 167876 w 809226"/>
                <a:gd name="connsiteY1" fmla="*/ 6350 h 603250"/>
                <a:gd name="connsiteX2" fmla="*/ 0 w 809226"/>
                <a:gd name="connsiteY2" fmla="*/ 33795 h 603250"/>
                <a:gd name="connsiteX3" fmla="*/ 3863 w 809226"/>
                <a:gd name="connsiteY3" fmla="*/ 167361 h 603250"/>
                <a:gd name="connsiteX4" fmla="*/ 161526 w 809226"/>
                <a:gd name="connsiteY4" fmla="*/ 139700 h 603250"/>
                <a:gd name="connsiteX5" fmla="*/ 301226 w 809226"/>
                <a:gd name="connsiteY5" fmla="*/ 171450 h 603250"/>
                <a:gd name="connsiteX6" fmla="*/ 390126 w 809226"/>
                <a:gd name="connsiteY6" fmla="*/ 234950 h 603250"/>
                <a:gd name="connsiteX7" fmla="*/ 440926 w 809226"/>
                <a:gd name="connsiteY7" fmla="*/ 311150 h 603250"/>
                <a:gd name="connsiteX8" fmla="*/ 561576 w 809226"/>
                <a:gd name="connsiteY8" fmla="*/ 349250 h 603250"/>
                <a:gd name="connsiteX9" fmla="*/ 637776 w 809226"/>
                <a:gd name="connsiteY9" fmla="*/ 476250 h 603250"/>
                <a:gd name="connsiteX10" fmla="*/ 656826 w 809226"/>
                <a:gd name="connsiteY10" fmla="*/ 603250 h 603250"/>
                <a:gd name="connsiteX11" fmla="*/ 758426 w 809226"/>
                <a:gd name="connsiteY11" fmla="*/ 450850 h 603250"/>
                <a:gd name="connsiteX12" fmla="*/ 809226 w 809226"/>
                <a:gd name="connsiteY12" fmla="*/ 349250 h 603250"/>
                <a:gd name="connsiteX13" fmla="*/ 713976 w 809226"/>
                <a:gd name="connsiteY13" fmla="*/ 260350 h 603250"/>
                <a:gd name="connsiteX14" fmla="*/ 586976 w 809226"/>
                <a:gd name="connsiteY14" fmla="*/ 190500 h 603250"/>
                <a:gd name="connsiteX15" fmla="*/ 466326 w 809226"/>
                <a:gd name="connsiteY15" fmla="*/ 165100 h 603250"/>
                <a:gd name="connsiteX16" fmla="*/ 415526 w 809226"/>
                <a:gd name="connsiteY16" fmla="*/ 95250 h 603250"/>
                <a:gd name="connsiteX17" fmla="*/ 307576 w 809226"/>
                <a:gd name="connsiteY17" fmla="*/ 57150 h 603250"/>
                <a:gd name="connsiteX18" fmla="*/ 250426 w 809226"/>
                <a:gd name="connsiteY18" fmla="*/ 0 h 603250"/>
                <a:gd name="connsiteX0" fmla="*/ 250426 w 809226"/>
                <a:gd name="connsiteY0" fmla="*/ 76824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307576 w 809226"/>
                <a:gd name="connsiteY17" fmla="*/ 133974 h 680074"/>
                <a:gd name="connsiteX18" fmla="*/ 250426 w 809226"/>
                <a:gd name="connsiteY18" fmla="*/ 76824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307576 w 809226"/>
                <a:gd name="connsiteY17" fmla="*/ 13397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470214 w 809226"/>
                <a:gd name="connsiteY14" fmla="*/ 356440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556796 w 809226"/>
                <a:gd name="connsiteY13" fmla="*/ 372819 h 680074"/>
                <a:gd name="connsiteX14" fmla="*/ 470214 w 809226"/>
                <a:gd name="connsiteY14" fmla="*/ 356440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758427"/>
                <a:gd name="connsiteY0" fmla="*/ 88705 h 680074"/>
                <a:gd name="connsiteX1" fmla="*/ 24169 w 758427"/>
                <a:gd name="connsiteY1" fmla="*/ 0 h 680074"/>
                <a:gd name="connsiteX2" fmla="*/ 0 w 758427"/>
                <a:gd name="connsiteY2" fmla="*/ 110619 h 680074"/>
                <a:gd name="connsiteX3" fmla="*/ 3863 w 758427"/>
                <a:gd name="connsiteY3" fmla="*/ 244185 h 680074"/>
                <a:gd name="connsiteX4" fmla="*/ 161526 w 758427"/>
                <a:gd name="connsiteY4" fmla="*/ 216524 h 680074"/>
                <a:gd name="connsiteX5" fmla="*/ 301226 w 758427"/>
                <a:gd name="connsiteY5" fmla="*/ 248274 h 680074"/>
                <a:gd name="connsiteX6" fmla="*/ 390126 w 758427"/>
                <a:gd name="connsiteY6" fmla="*/ 311774 h 680074"/>
                <a:gd name="connsiteX7" fmla="*/ 440926 w 758427"/>
                <a:gd name="connsiteY7" fmla="*/ 387974 h 680074"/>
                <a:gd name="connsiteX8" fmla="*/ 561576 w 758427"/>
                <a:gd name="connsiteY8" fmla="*/ 426074 h 680074"/>
                <a:gd name="connsiteX9" fmla="*/ 637776 w 758427"/>
                <a:gd name="connsiteY9" fmla="*/ 553074 h 680074"/>
                <a:gd name="connsiteX10" fmla="*/ 656826 w 758427"/>
                <a:gd name="connsiteY10" fmla="*/ 680074 h 680074"/>
                <a:gd name="connsiteX11" fmla="*/ 758426 w 758427"/>
                <a:gd name="connsiteY11" fmla="*/ 527674 h 680074"/>
                <a:gd name="connsiteX12" fmla="*/ 580193 w 758427"/>
                <a:gd name="connsiteY12" fmla="*/ 390429 h 680074"/>
                <a:gd name="connsiteX13" fmla="*/ 556796 w 758427"/>
                <a:gd name="connsiteY13" fmla="*/ 372819 h 680074"/>
                <a:gd name="connsiteX14" fmla="*/ 470214 w 758427"/>
                <a:gd name="connsiteY14" fmla="*/ 356440 h 680074"/>
                <a:gd name="connsiteX15" fmla="*/ 416927 w 758427"/>
                <a:gd name="connsiteY15" fmla="*/ 319158 h 680074"/>
                <a:gd name="connsiteX16" fmla="*/ 379598 w 758427"/>
                <a:gd name="connsiteY16" fmla="*/ 249306 h 680074"/>
                <a:gd name="connsiteX17" fmla="*/ 294104 w 758427"/>
                <a:gd name="connsiteY17" fmla="*/ 199324 h 680074"/>
                <a:gd name="connsiteX18" fmla="*/ 142645 w 758427"/>
                <a:gd name="connsiteY18" fmla="*/ 88705 h 680074"/>
                <a:gd name="connsiteX0" fmla="*/ 142645 w 656825"/>
                <a:gd name="connsiteY0" fmla="*/ 88705 h 680074"/>
                <a:gd name="connsiteX1" fmla="*/ 24169 w 656825"/>
                <a:gd name="connsiteY1" fmla="*/ 0 h 680074"/>
                <a:gd name="connsiteX2" fmla="*/ 0 w 656825"/>
                <a:gd name="connsiteY2" fmla="*/ 110619 h 680074"/>
                <a:gd name="connsiteX3" fmla="*/ 3863 w 656825"/>
                <a:gd name="connsiteY3" fmla="*/ 244185 h 680074"/>
                <a:gd name="connsiteX4" fmla="*/ 161526 w 656825"/>
                <a:gd name="connsiteY4" fmla="*/ 216524 h 680074"/>
                <a:gd name="connsiteX5" fmla="*/ 301226 w 656825"/>
                <a:gd name="connsiteY5" fmla="*/ 248274 h 680074"/>
                <a:gd name="connsiteX6" fmla="*/ 390126 w 656825"/>
                <a:gd name="connsiteY6" fmla="*/ 311774 h 680074"/>
                <a:gd name="connsiteX7" fmla="*/ 440926 w 656825"/>
                <a:gd name="connsiteY7" fmla="*/ 387974 h 680074"/>
                <a:gd name="connsiteX8" fmla="*/ 561576 w 656825"/>
                <a:gd name="connsiteY8" fmla="*/ 426074 h 680074"/>
                <a:gd name="connsiteX9" fmla="*/ 637776 w 656825"/>
                <a:gd name="connsiteY9" fmla="*/ 553074 h 680074"/>
                <a:gd name="connsiteX10" fmla="*/ 656826 w 656825"/>
                <a:gd name="connsiteY10" fmla="*/ 680074 h 680074"/>
                <a:gd name="connsiteX11" fmla="*/ 605737 w 656825"/>
                <a:gd name="connsiteY11" fmla="*/ 420737 h 680074"/>
                <a:gd name="connsiteX12" fmla="*/ 580193 w 656825"/>
                <a:gd name="connsiteY12" fmla="*/ 390429 h 680074"/>
                <a:gd name="connsiteX13" fmla="*/ 556796 w 656825"/>
                <a:gd name="connsiteY13" fmla="*/ 372819 h 680074"/>
                <a:gd name="connsiteX14" fmla="*/ 470214 w 656825"/>
                <a:gd name="connsiteY14" fmla="*/ 356440 h 680074"/>
                <a:gd name="connsiteX15" fmla="*/ 416927 w 656825"/>
                <a:gd name="connsiteY15" fmla="*/ 319158 h 680074"/>
                <a:gd name="connsiteX16" fmla="*/ 379598 w 656825"/>
                <a:gd name="connsiteY16" fmla="*/ 249306 h 680074"/>
                <a:gd name="connsiteX17" fmla="*/ 294104 w 656825"/>
                <a:gd name="connsiteY17" fmla="*/ 199324 h 680074"/>
                <a:gd name="connsiteX18" fmla="*/ 142645 w 656825"/>
                <a:gd name="connsiteY18" fmla="*/ 88705 h 680074"/>
                <a:gd name="connsiteX0" fmla="*/ 142645 w 656826"/>
                <a:gd name="connsiteY0" fmla="*/ 88705 h 680074"/>
                <a:gd name="connsiteX1" fmla="*/ 24169 w 656826"/>
                <a:gd name="connsiteY1" fmla="*/ 0 h 680074"/>
                <a:gd name="connsiteX2" fmla="*/ 0 w 656826"/>
                <a:gd name="connsiteY2" fmla="*/ 110619 h 680074"/>
                <a:gd name="connsiteX3" fmla="*/ 3863 w 656826"/>
                <a:gd name="connsiteY3" fmla="*/ 244185 h 680074"/>
                <a:gd name="connsiteX4" fmla="*/ 161526 w 656826"/>
                <a:gd name="connsiteY4" fmla="*/ 216524 h 680074"/>
                <a:gd name="connsiteX5" fmla="*/ 301226 w 656826"/>
                <a:gd name="connsiteY5" fmla="*/ 248274 h 680074"/>
                <a:gd name="connsiteX6" fmla="*/ 390126 w 656826"/>
                <a:gd name="connsiteY6" fmla="*/ 311774 h 680074"/>
                <a:gd name="connsiteX7" fmla="*/ 440926 w 656826"/>
                <a:gd name="connsiteY7" fmla="*/ 387974 h 680074"/>
                <a:gd name="connsiteX8" fmla="*/ 561576 w 656826"/>
                <a:gd name="connsiteY8" fmla="*/ 426074 h 680074"/>
                <a:gd name="connsiteX9" fmla="*/ 606340 w 656826"/>
                <a:gd name="connsiteY9" fmla="*/ 469900 h 680074"/>
                <a:gd name="connsiteX10" fmla="*/ 656826 w 656826"/>
                <a:gd name="connsiteY10" fmla="*/ 680074 h 680074"/>
                <a:gd name="connsiteX11" fmla="*/ 605737 w 656826"/>
                <a:gd name="connsiteY11" fmla="*/ 420737 h 680074"/>
                <a:gd name="connsiteX12" fmla="*/ 580193 w 656826"/>
                <a:gd name="connsiteY12" fmla="*/ 390429 h 680074"/>
                <a:gd name="connsiteX13" fmla="*/ 556796 w 656826"/>
                <a:gd name="connsiteY13" fmla="*/ 372819 h 680074"/>
                <a:gd name="connsiteX14" fmla="*/ 470214 w 656826"/>
                <a:gd name="connsiteY14" fmla="*/ 356440 h 680074"/>
                <a:gd name="connsiteX15" fmla="*/ 416927 w 656826"/>
                <a:gd name="connsiteY15" fmla="*/ 319158 h 680074"/>
                <a:gd name="connsiteX16" fmla="*/ 379598 w 656826"/>
                <a:gd name="connsiteY16" fmla="*/ 249306 h 680074"/>
                <a:gd name="connsiteX17" fmla="*/ 294104 w 656826"/>
                <a:gd name="connsiteY17" fmla="*/ 199324 h 680074"/>
                <a:gd name="connsiteX18" fmla="*/ 142645 w 656826"/>
                <a:gd name="connsiteY18" fmla="*/ 88705 h 680074"/>
                <a:gd name="connsiteX0" fmla="*/ 142645 w 606340"/>
                <a:gd name="connsiteY0" fmla="*/ 88705 h 469900"/>
                <a:gd name="connsiteX1" fmla="*/ 24169 w 606340"/>
                <a:gd name="connsiteY1" fmla="*/ 0 h 469900"/>
                <a:gd name="connsiteX2" fmla="*/ 0 w 606340"/>
                <a:gd name="connsiteY2" fmla="*/ 110619 h 469900"/>
                <a:gd name="connsiteX3" fmla="*/ 3863 w 606340"/>
                <a:gd name="connsiteY3" fmla="*/ 244185 h 469900"/>
                <a:gd name="connsiteX4" fmla="*/ 161526 w 606340"/>
                <a:gd name="connsiteY4" fmla="*/ 216524 h 469900"/>
                <a:gd name="connsiteX5" fmla="*/ 301226 w 606340"/>
                <a:gd name="connsiteY5" fmla="*/ 248274 h 469900"/>
                <a:gd name="connsiteX6" fmla="*/ 390126 w 606340"/>
                <a:gd name="connsiteY6" fmla="*/ 311774 h 469900"/>
                <a:gd name="connsiteX7" fmla="*/ 440926 w 606340"/>
                <a:gd name="connsiteY7" fmla="*/ 387974 h 469900"/>
                <a:gd name="connsiteX8" fmla="*/ 561576 w 606340"/>
                <a:gd name="connsiteY8" fmla="*/ 426074 h 469900"/>
                <a:gd name="connsiteX9" fmla="*/ 606340 w 606340"/>
                <a:gd name="connsiteY9" fmla="*/ 469900 h 469900"/>
                <a:gd name="connsiteX10" fmla="*/ 575991 w 606340"/>
                <a:gd name="connsiteY10" fmla="*/ 460259 h 469900"/>
                <a:gd name="connsiteX11" fmla="*/ 605737 w 606340"/>
                <a:gd name="connsiteY11" fmla="*/ 420737 h 469900"/>
                <a:gd name="connsiteX12" fmla="*/ 580193 w 606340"/>
                <a:gd name="connsiteY12" fmla="*/ 390429 h 469900"/>
                <a:gd name="connsiteX13" fmla="*/ 556796 w 606340"/>
                <a:gd name="connsiteY13" fmla="*/ 372819 h 469900"/>
                <a:gd name="connsiteX14" fmla="*/ 470214 w 606340"/>
                <a:gd name="connsiteY14" fmla="*/ 356440 h 469900"/>
                <a:gd name="connsiteX15" fmla="*/ 416927 w 606340"/>
                <a:gd name="connsiteY15" fmla="*/ 319158 h 469900"/>
                <a:gd name="connsiteX16" fmla="*/ 379598 w 606340"/>
                <a:gd name="connsiteY16" fmla="*/ 249306 h 469900"/>
                <a:gd name="connsiteX17" fmla="*/ 294104 w 606340"/>
                <a:gd name="connsiteY17" fmla="*/ 199324 h 469900"/>
                <a:gd name="connsiteX18" fmla="*/ 142645 w 606340"/>
                <a:gd name="connsiteY18" fmla="*/ 88705 h 46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6340" h="469900">
                  <a:moveTo>
                    <a:pt x="142645" y="88705"/>
                  </a:moveTo>
                  <a:lnTo>
                    <a:pt x="24169" y="0"/>
                  </a:lnTo>
                  <a:lnTo>
                    <a:pt x="0" y="110619"/>
                  </a:lnTo>
                  <a:lnTo>
                    <a:pt x="3863" y="244185"/>
                  </a:lnTo>
                  <a:lnTo>
                    <a:pt x="161526" y="216524"/>
                  </a:lnTo>
                  <a:lnTo>
                    <a:pt x="301226" y="248274"/>
                  </a:lnTo>
                  <a:lnTo>
                    <a:pt x="390126" y="311774"/>
                  </a:lnTo>
                  <a:lnTo>
                    <a:pt x="440926" y="387974"/>
                  </a:lnTo>
                  <a:lnTo>
                    <a:pt x="561576" y="426074"/>
                  </a:lnTo>
                  <a:lnTo>
                    <a:pt x="606340" y="469900"/>
                  </a:lnTo>
                  <a:lnTo>
                    <a:pt x="575991" y="460259"/>
                  </a:lnTo>
                  <a:lnTo>
                    <a:pt x="605737" y="420737"/>
                  </a:lnTo>
                  <a:lnTo>
                    <a:pt x="580193" y="390429"/>
                  </a:lnTo>
                  <a:lnTo>
                    <a:pt x="556796" y="372819"/>
                  </a:lnTo>
                  <a:lnTo>
                    <a:pt x="470214" y="356440"/>
                  </a:lnTo>
                  <a:lnTo>
                    <a:pt x="416927" y="319158"/>
                  </a:lnTo>
                  <a:lnTo>
                    <a:pt x="379598" y="249306"/>
                  </a:lnTo>
                  <a:lnTo>
                    <a:pt x="294104" y="199324"/>
                  </a:lnTo>
                  <a:lnTo>
                    <a:pt x="142645" y="88705"/>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0" name="Freeform 7">
              <a:extLst>
                <a:ext uri="{FF2B5EF4-FFF2-40B4-BE49-F238E27FC236}">
                  <a16:creationId xmlns:a16="http://schemas.microsoft.com/office/drawing/2014/main" id="{54E7C4A5-BAEC-4E37-8731-8F484FF01A35}"/>
                </a:ext>
              </a:extLst>
            </p:cNvPr>
            <p:cNvSpPr/>
            <p:nvPr/>
          </p:nvSpPr>
          <p:spPr>
            <a:xfrm rot="770564">
              <a:off x="1568793" y="1777012"/>
              <a:ext cx="749300" cy="222593"/>
            </a:xfrm>
            <a:custGeom>
              <a:avLst/>
              <a:gdLst>
                <a:gd name="connsiteX0" fmla="*/ 31750 w 749300"/>
                <a:gd name="connsiteY0" fmla="*/ 0 h 628650"/>
                <a:gd name="connsiteX1" fmla="*/ 12700 w 749300"/>
                <a:gd name="connsiteY1" fmla="*/ 82550 h 628650"/>
                <a:gd name="connsiteX2" fmla="*/ 0 w 749300"/>
                <a:gd name="connsiteY2" fmla="*/ 158750 h 628650"/>
                <a:gd name="connsiteX3" fmla="*/ 12700 w 749300"/>
                <a:gd name="connsiteY3" fmla="*/ 222250 h 628650"/>
                <a:gd name="connsiteX4" fmla="*/ 31750 w 749300"/>
                <a:gd name="connsiteY4" fmla="*/ 292100 h 628650"/>
                <a:gd name="connsiteX5" fmla="*/ 38100 w 749300"/>
                <a:gd name="connsiteY5" fmla="*/ 349250 h 628650"/>
                <a:gd name="connsiteX6" fmla="*/ 44450 w 749300"/>
                <a:gd name="connsiteY6" fmla="*/ 393700 h 628650"/>
                <a:gd name="connsiteX7" fmla="*/ 95250 w 749300"/>
                <a:gd name="connsiteY7" fmla="*/ 431800 h 628650"/>
                <a:gd name="connsiteX8" fmla="*/ 228600 w 749300"/>
                <a:gd name="connsiteY8" fmla="*/ 406400 h 628650"/>
                <a:gd name="connsiteX9" fmla="*/ 342900 w 749300"/>
                <a:gd name="connsiteY9" fmla="*/ 400050 h 628650"/>
                <a:gd name="connsiteX10" fmla="*/ 425450 w 749300"/>
                <a:gd name="connsiteY10" fmla="*/ 412750 h 628650"/>
                <a:gd name="connsiteX11" fmla="*/ 527050 w 749300"/>
                <a:gd name="connsiteY11" fmla="*/ 425450 h 628650"/>
                <a:gd name="connsiteX12" fmla="*/ 603250 w 749300"/>
                <a:gd name="connsiteY12" fmla="*/ 457200 h 628650"/>
                <a:gd name="connsiteX13" fmla="*/ 628650 w 749300"/>
                <a:gd name="connsiteY13" fmla="*/ 501650 h 628650"/>
                <a:gd name="connsiteX14" fmla="*/ 717550 w 749300"/>
                <a:gd name="connsiteY14" fmla="*/ 609600 h 628650"/>
                <a:gd name="connsiteX15" fmla="*/ 749300 w 749300"/>
                <a:gd name="connsiteY15" fmla="*/ 628650 h 628650"/>
                <a:gd name="connsiteX16" fmla="*/ 622300 w 749300"/>
                <a:gd name="connsiteY16" fmla="*/ 438150 h 628650"/>
                <a:gd name="connsiteX17" fmla="*/ 584200 w 749300"/>
                <a:gd name="connsiteY17" fmla="*/ 374650 h 628650"/>
                <a:gd name="connsiteX18" fmla="*/ 584200 w 749300"/>
                <a:gd name="connsiteY18" fmla="*/ 323850 h 628650"/>
                <a:gd name="connsiteX19" fmla="*/ 539750 w 749300"/>
                <a:gd name="connsiteY19" fmla="*/ 241300 h 628650"/>
                <a:gd name="connsiteX20" fmla="*/ 476250 w 749300"/>
                <a:gd name="connsiteY20" fmla="*/ 273050 h 628650"/>
                <a:gd name="connsiteX21" fmla="*/ 406400 w 749300"/>
                <a:gd name="connsiteY21" fmla="*/ 298450 h 628650"/>
                <a:gd name="connsiteX22" fmla="*/ 336550 w 749300"/>
                <a:gd name="connsiteY22" fmla="*/ 311150 h 628650"/>
                <a:gd name="connsiteX23" fmla="*/ 273050 w 749300"/>
                <a:gd name="connsiteY23" fmla="*/ 273050 h 628650"/>
                <a:gd name="connsiteX24" fmla="*/ 222250 w 749300"/>
                <a:gd name="connsiteY24" fmla="*/ 260350 h 628650"/>
                <a:gd name="connsiteX25" fmla="*/ 171450 w 749300"/>
                <a:gd name="connsiteY25" fmla="*/ 222250 h 628650"/>
                <a:gd name="connsiteX26" fmla="*/ 139700 w 749300"/>
                <a:gd name="connsiteY26" fmla="*/ 165100 h 628650"/>
                <a:gd name="connsiteX27" fmla="*/ 114300 w 749300"/>
                <a:gd name="connsiteY27" fmla="*/ 120650 h 628650"/>
                <a:gd name="connsiteX28" fmla="*/ 76200 w 749300"/>
                <a:gd name="connsiteY28" fmla="*/ 38100 h 628650"/>
                <a:gd name="connsiteX29" fmla="*/ 31750 w 749300"/>
                <a:gd name="connsiteY29" fmla="*/ 0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9300" h="628650">
                  <a:moveTo>
                    <a:pt x="31750" y="0"/>
                  </a:moveTo>
                  <a:lnTo>
                    <a:pt x="12700" y="82550"/>
                  </a:lnTo>
                  <a:lnTo>
                    <a:pt x="0" y="158750"/>
                  </a:lnTo>
                  <a:lnTo>
                    <a:pt x="12700" y="222250"/>
                  </a:lnTo>
                  <a:lnTo>
                    <a:pt x="31750" y="292100"/>
                  </a:lnTo>
                  <a:lnTo>
                    <a:pt x="38100" y="349250"/>
                  </a:lnTo>
                  <a:lnTo>
                    <a:pt x="44450" y="393700"/>
                  </a:lnTo>
                  <a:lnTo>
                    <a:pt x="95250" y="431800"/>
                  </a:lnTo>
                  <a:lnTo>
                    <a:pt x="228600" y="406400"/>
                  </a:lnTo>
                  <a:lnTo>
                    <a:pt x="342900" y="400050"/>
                  </a:lnTo>
                  <a:lnTo>
                    <a:pt x="425450" y="412750"/>
                  </a:lnTo>
                  <a:lnTo>
                    <a:pt x="527050" y="425450"/>
                  </a:lnTo>
                  <a:lnTo>
                    <a:pt x="603250" y="457200"/>
                  </a:lnTo>
                  <a:lnTo>
                    <a:pt x="628650" y="501650"/>
                  </a:lnTo>
                  <a:lnTo>
                    <a:pt x="717550" y="609600"/>
                  </a:lnTo>
                  <a:lnTo>
                    <a:pt x="749300" y="628650"/>
                  </a:lnTo>
                  <a:lnTo>
                    <a:pt x="622300" y="438150"/>
                  </a:lnTo>
                  <a:lnTo>
                    <a:pt x="584200" y="374650"/>
                  </a:lnTo>
                  <a:lnTo>
                    <a:pt x="584200" y="323850"/>
                  </a:lnTo>
                  <a:lnTo>
                    <a:pt x="539750" y="241300"/>
                  </a:lnTo>
                  <a:lnTo>
                    <a:pt x="476250" y="273050"/>
                  </a:lnTo>
                  <a:lnTo>
                    <a:pt x="406400" y="298450"/>
                  </a:lnTo>
                  <a:lnTo>
                    <a:pt x="336550" y="311150"/>
                  </a:lnTo>
                  <a:lnTo>
                    <a:pt x="273050" y="273050"/>
                  </a:lnTo>
                  <a:lnTo>
                    <a:pt x="222250" y="260350"/>
                  </a:lnTo>
                  <a:lnTo>
                    <a:pt x="171450" y="222250"/>
                  </a:lnTo>
                  <a:lnTo>
                    <a:pt x="139700" y="165100"/>
                  </a:lnTo>
                  <a:lnTo>
                    <a:pt x="114300" y="120650"/>
                  </a:lnTo>
                  <a:lnTo>
                    <a:pt x="76200" y="38100"/>
                  </a:lnTo>
                  <a:lnTo>
                    <a:pt x="317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1" name="Freeform 127">
              <a:extLst>
                <a:ext uri="{FF2B5EF4-FFF2-40B4-BE49-F238E27FC236}">
                  <a16:creationId xmlns:a16="http://schemas.microsoft.com/office/drawing/2014/main" id="{4B5AC2FE-29FD-4701-ADEB-01D660F7842A}"/>
                </a:ext>
              </a:extLst>
            </p:cNvPr>
            <p:cNvSpPr/>
            <p:nvPr/>
          </p:nvSpPr>
          <p:spPr>
            <a:xfrm rot="21414842">
              <a:off x="147696" y="1307949"/>
              <a:ext cx="1792983" cy="3339044"/>
            </a:xfrm>
            <a:custGeom>
              <a:avLst/>
              <a:gdLst>
                <a:gd name="connsiteX0" fmla="*/ 0 w 2266950"/>
                <a:gd name="connsiteY0" fmla="*/ 44450 h 3111500"/>
                <a:gd name="connsiteX1" fmla="*/ 209550 w 2266950"/>
                <a:gd name="connsiteY1" fmla="*/ 6350 h 3111500"/>
                <a:gd name="connsiteX2" fmla="*/ 406400 w 2266950"/>
                <a:gd name="connsiteY2" fmla="*/ 6350 h 3111500"/>
                <a:gd name="connsiteX3" fmla="*/ 615950 w 2266950"/>
                <a:gd name="connsiteY3" fmla="*/ 0 h 3111500"/>
                <a:gd name="connsiteX4" fmla="*/ 723900 w 2266950"/>
                <a:gd name="connsiteY4" fmla="*/ 38100 h 3111500"/>
                <a:gd name="connsiteX5" fmla="*/ 869950 w 2266950"/>
                <a:gd name="connsiteY5" fmla="*/ 50800 h 3111500"/>
                <a:gd name="connsiteX6" fmla="*/ 1041400 w 2266950"/>
                <a:gd name="connsiteY6" fmla="*/ 50800 h 3111500"/>
                <a:gd name="connsiteX7" fmla="*/ 1187450 w 2266950"/>
                <a:gd name="connsiteY7" fmla="*/ 57150 h 3111500"/>
                <a:gd name="connsiteX8" fmla="*/ 1314450 w 2266950"/>
                <a:gd name="connsiteY8" fmla="*/ 82550 h 3111500"/>
                <a:gd name="connsiteX9" fmla="*/ 1473200 w 2266950"/>
                <a:gd name="connsiteY9" fmla="*/ 107950 h 3111500"/>
                <a:gd name="connsiteX10" fmla="*/ 1670050 w 2266950"/>
                <a:gd name="connsiteY10" fmla="*/ 127000 h 3111500"/>
                <a:gd name="connsiteX11" fmla="*/ 1771650 w 2266950"/>
                <a:gd name="connsiteY11" fmla="*/ 152400 h 3111500"/>
                <a:gd name="connsiteX12" fmla="*/ 1860550 w 2266950"/>
                <a:gd name="connsiteY12" fmla="*/ 133350 h 3111500"/>
                <a:gd name="connsiteX13" fmla="*/ 1936750 w 2266950"/>
                <a:gd name="connsiteY13" fmla="*/ 133350 h 3111500"/>
                <a:gd name="connsiteX14" fmla="*/ 1987550 w 2266950"/>
                <a:gd name="connsiteY14" fmla="*/ 203200 h 3111500"/>
                <a:gd name="connsiteX15" fmla="*/ 2038350 w 2266950"/>
                <a:gd name="connsiteY15" fmla="*/ 311150 h 3111500"/>
                <a:gd name="connsiteX16" fmla="*/ 2089150 w 2266950"/>
                <a:gd name="connsiteY16" fmla="*/ 412750 h 3111500"/>
                <a:gd name="connsiteX17" fmla="*/ 2095500 w 2266950"/>
                <a:gd name="connsiteY17" fmla="*/ 501650 h 3111500"/>
                <a:gd name="connsiteX18" fmla="*/ 2095500 w 2266950"/>
                <a:gd name="connsiteY18" fmla="*/ 584200 h 3111500"/>
                <a:gd name="connsiteX19" fmla="*/ 2076450 w 2266950"/>
                <a:gd name="connsiteY19" fmla="*/ 685800 h 3111500"/>
                <a:gd name="connsiteX20" fmla="*/ 2070100 w 2266950"/>
                <a:gd name="connsiteY20" fmla="*/ 812800 h 3111500"/>
                <a:gd name="connsiteX21" fmla="*/ 2082800 w 2266950"/>
                <a:gd name="connsiteY21" fmla="*/ 876300 h 3111500"/>
                <a:gd name="connsiteX22" fmla="*/ 2108200 w 2266950"/>
                <a:gd name="connsiteY22" fmla="*/ 977900 h 3111500"/>
                <a:gd name="connsiteX23" fmla="*/ 2165350 w 2266950"/>
                <a:gd name="connsiteY23" fmla="*/ 1054100 h 3111500"/>
                <a:gd name="connsiteX24" fmla="*/ 2203450 w 2266950"/>
                <a:gd name="connsiteY24" fmla="*/ 1130300 h 3111500"/>
                <a:gd name="connsiteX25" fmla="*/ 2228850 w 2266950"/>
                <a:gd name="connsiteY25" fmla="*/ 1225550 h 3111500"/>
                <a:gd name="connsiteX26" fmla="*/ 2241550 w 2266950"/>
                <a:gd name="connsiteY26" fmla="*/ 1358900 h 3111500"/>
                <a:gd name="connsiteX27" fmla="*/ 2254250 w 2266950"/>
                <a:gd name="connsiteY27" fmla="*/ 1473200 h 3111500"/>
                <a:gd name="connsiteX28" fmla="*/ 2266950 w 2266950"/>
                <a:gd name="connsiteY28" fmla="*/ 1625600 h 3111500"/>
                <a:gd name="connsiteX29" fmla="*/ 2266950 w 2266950"/>
                <a:gd name="connsiteY29" fmla="*/ 1733550 h 3111500"/>
                <a:gd name="connsiteX30" fmla="*/ 2241550 w 2266950"/>
                <a:gd name="connsiteY30" fmla="*/ 1892300 h 3111500"/>
                <a:gd name="connsiteX31" fmla="*/ 2171700 w 2266950"/>
                <a:gd name="connsiteY31" fmla="*/ 2076450 h 3111500"/>
                <a:gd name="connsiteX32" fmla="*/ 2159000 w 2266950"/>
                <a:gd name="connsiteY32" fmla="*/ 2120900 h 3111500"/>
                <a:gd name="connsiteX33" fmla="*/ 2044700 w 2266950"/>
                <a:gd name="connsiteY33" fmla="*/ 2228850 h 3111500"/>
                <a:gd name="connsiteX34" fmla="*/ 1955800 w 2266950"/>
                <a:gd name="connsiteY34" fmla="*/ 2362200 h 3111500"/>
                <a:gd name="connsiteX35" fmla="*/ 1860550 w 2266950"/>
                <a:gd name="connsiteY35" fmla="*/ 2476500 h 3111500"/>
                <a:gd name="connsiteX36" fmla="*/ 1809750 w 2266950"/>
                <a:gd name="connsiteY36" fmla="*/ 2590800 h 3111500"/>
                <a:gd name="connsiteX37" fmla="*/ 1689100 w 2266950"/>
                <a:gd name="connsiteY37" fmla="*/ 2736850 h 3111500"/>
                <a:gd name="connsiteX38" fmla="*/ 1631950 w 2266950"/>
                <a:gd name="connsiteY38" fmla="*/ 2762250 h 3111500"/>
                <a:gd name="connsiteX39" fmla="*/ 1530350 w 2266950"/>
                <a:gd name="connsiteY39" fmla="*/ 2819400 h 3111500"/>
                <a:gd name="connsiteX40" fmla="*/ 1473200 w 2266950"/>
                <a:gd name="connsiteY40" fmla="*/ 2882900 h 3111500"/>
                <a:gd name="connsiteX41" fmla="*/ 1416050 w 2266950"/>
                <a:gd name="connsiteY41" fmla="*/ 2933700 h 3111500"/>
                <a:gd name="connsiteX42" fmla="*/ 1314450 w 2266950"/>
                <a:gd name="connsiteY42" fmla="*/ 3035300 h 3111500"/>
                <a:gd name="connsiteX43" fmla="*/ 1282700 w 2266950"/>
                <a:gd name="connsiteY43" fmla="*/ 3092450 h 3111500"/>
                <a:gd name="connsiteX44" fmla="*/ 1187450 w 2266950"/>
                <a:gd name="connsiteY44" fmla="*/ 3111500 h 3111500"/>
                <a:gd name="connsiteX45" fmla="*/ 1117600 w 2266950"/>
                <a:gd name="connsiteY45" fmla="*/ 3111500 h 3111500"/>
                <a:gd name="connsiteX46" fmla="*/ 1022350 w 2266950"/>
                <a:gd name="connsiteY46" fmla="*/ 3105150 h 3111500"/>
                <a:gd name="connsiteX47" fmla="*/ 958850 w 2266950"/>
                <a:gd name="connsiteY47" fmla="*/ 3098800 h 3111500"/>
                <a:gd name="connsiteX48" fmla="*/ 0 w 2266950"/>
                <a:gd name="connsiteY48" fmla="*/ 44450 h 3111500"/>
                <a:gd name="connsiteX0" fmla="*/ 0 w 2266950"/>
                <a:gd name="connsiteY0" fmla="*/ 44450 h 3176426"/>
                <a:gd name="connsiteX1" fmla="*/ 209550 w 2266950"/>
                <a:gd name="connsiteY1" fmla="*/ 6350 h 3176426"/>
                <a:gd name="connsiteX2" fmla="*/ 406400 w 2266950"/>
                <a:gd name="connsiteY2" fmla="*/ 6350 h 3176426"/>
                <a:gd name="connsiteX3" fmla="*/ 615950 w 2266950"/>
                <a:gd name="connsiteY3" fmla="*/ 0 h 3176426"/>
                <a:gd name="connsiteX4" fmla="*/ 723900 w 2266950"/>
                <a:gd name="connsiteY4" fmla="*/ 38100 h 3176426"/>
                <a:gd name="connsiteX5" fmla="*/ 869950 w 2266950"/>
                <a:gd name="connsiteY5" fmla="*/ 50800 h 3176426"/>
                <a:gd name="connsiteX6" fmla="*/ 1041400 w 2266950"/>
                <a:gd name="connsiteY6" fmla="*/ 50800 h 3176426"/>
                <a:gd name="connsiteX7" fmla="*/ 1187450 w 2266950"/>
                <a:gd name="connsiteY7" fmla="*/ 57150 h 3176426"/>
                <a:gd name="connsiteX8" fmla="*/ 1314450 w 2266950"/>
                <a:gd name="connsiteY8" fmla="*/ 82550 h 3176426"/>
                <a:gd name="connsiteX9" fmla="*/ 1473200 w 2266950"/>
                <a:gd name="connsiteY9" fmla="*/ 107950 h 3176426"/>
                <a:gd name="connsiteX10" fmla="*/ 1670050 w 2266950"/>
                <a:gd name="connsiteY10" fmla="*/ 127000 h 3176426"/>
                <a:gd name="connsiteX11" fmla="*/ 1771650 w 2266950"/>
                <a:gd name="connsiteY11" fmla="*/ 152400 h 3176426"/>
                <a:gd name="connsiteX12" fmla="*/ 1860550 w 2266950"/>
                <a:gd name="connsiteY12" fmla="*/ 133350 h 3176426"/>
                <a:gd name="connsiteX13" fmla="*/ 1936750 w 2266950"/>
                <a:gd name="connsiteY13" fmla="*/ 133350 h 3176426"/>
                <a:gd name="connsiteX14" fmla="*/ 1987550 w 2266950"/>
                <a:gd name="connsiteY14" fmla="*/ 203200 h 3176426"/>
                <a:gd name="connsiteX15" fmla="*/ 2038350 w 2266950"/>
                <a:gd name="connsiteY15" fmla="*/ 311150 h 3176426"/>
                <a:gd name="connsiteX16" fmla="*/ 2089150 w 2266950"/>
                <a:gd name="connsiteY16" fmla="*/ 412750 h 3176426"/>
                <a:gd name="connsiteX17" fmla="*/ 2095500 w 2266950"/>
                <a:gd name="connsiteY17" fmla="*/ 501650 h 3176426"/>
                <a:gd name="connsiteX18" fmla="*/ 2095500 w 2266950"/>
                <a:gd name="connsiteY18" fmla="*/ 584200 h 3176426"/>
                <a:gd name="connsiteX19" fmla="*/ 2076450 w 2266950"/>
                <a:gd name="connsiteY19" fmla="*/ 685800 h 3176426"/>
                <a:gd name="connsiteX20" fmla="*/ 2070100 w 2266950"/>
                <a:gd name="connsiteY20" fmla="*/ 812800 h 3176426"/>
                <a:gd name="connsiteX21" fmla="*/ 2082800 w 2266950"/>
                <a:gd name="connsiteY21" fmla="*/ 876300 h 3176426"/>
                <a:gd name="connsiteX22" fmla="*/ 2108200 w 2266950"/>
                <a:gd name="connsiteY22" fmla="*/ 977900 h 3176426"/>
                <a:gd name="connsiteX23" fmla="*/ 2165350 w 2266950"/>
                <a:gd name="connsiteY23" fmla="*/ 1054100 h 3176426"/>
                <a:gd name="connsiteX24" fmla="*/ 2203450 w 2266950"/>
                <a:gd name="connsiteY24" fmla="*/ 1130300 h 3176426"/>
                <a:gd name="connsiteX25" fmla="*/ 2228850 w 2266950"/>
                <a:gd name="connsiteY25" fmla="*/ 1225550 h 3176426"/>
                <a:gd name="connsiteX26" fmla="*/ 2241550 w 2266950"/>
                <a:gd name="connsiteY26" fmla="*/ 1358900 h 3176426"/>
                <a:gd name="connsiteX27" fmla="*/ 2254250 w 2266950"/>
                <a:gd name="connsiteY27" fmla="*/ 1473200 h 3176426"/>
                <a:gd name="connsiteX28" fmla="*/ 2266950 w 2266950"/>
                <a:gd name="connsiteY28" fmla="*/ 1625600 h 3176426"/>
                <a:gd name="connsiteX29" fmla="*/ 2266950 w 2266950"/>
                <a:gd name="connsiteY29" fmla="*/ 1733550 h 3176426"/>
                <a:gd name="connsiteX30" fmla="*/ 2241550 w 2266950"/>
                <a:gd name="connsiteY30" fmla="*/ 1892300 h 3176426"/>
                <a:gd name="connsiteX31" fmla="*/ 2171700 w 2266950"/>
                <a:gd name="connsiteY31" fmla="*/ 2076450 h 3176426"/>
                <a:gd name="connsiteX32" fmla="*/ 2159000 w 2266950"/>
                <a:gd name="connsiteY32" fmla="*/ 2120900 h 3176426"/>
                <a:gd name="connsiteX33" fmla="*/ 2044700 w 2266950"/>
                <a:gd name="connsiteY33" fmla="*/ 2228850 h 3176426"/>
                <a:gd name="connsiteX34" fmla="*/ 1955800 w 2266950"/>
                <a:gd name="connsiteY34" fmla="*/ 2362200 h 3176426"/>
                <a:gd name="connsiteX35" fmla="*/ 1860550 w 2266950"/>
                <a:gd name="connsiteY35" fmla="*/ 2476500 h 3176426"/>
                <a:gd name="connsiteX36" fmla="*/ 1809750 w 2266950"/>
                <a:gd name="connsiteY36" fmla="*/ 2590800 h 3176426"/>
                <a:gd name="connsiteX37" fmla="*/ 1689100 w 2266950"/>
                <a:gd name="connsiteY37" fmla="*/ 2736850 h 3176426"/>
                <a:gd name="connsiteX38" fmla="*/ 1631950 w 2266950"/>
                <a:gd name="connsiteY38" fmla="*/ 2762250 h 3176426"/>
                <a:gd name="connsiteX39" fmla="*/ 1530350 w 2266950"/>
                <a:gd name="connsiteY39" fmla="*/ 2819400 h 3176426"/>
                <a:gd name="connsiteX40" fmla="*/ 1473200 w 2266950"/>
                <a:gd name="connsiteY40" fmla="*/ 2882900 h 3176426"/>
                <a:gd name="connsiteX41" fmla="*/ 1416050 w 2266950"/>
                <a:gd name="connsiteY41" fmla="*/ 2933700 h 3176426"/>
                <a:gd name="connsiteX42" fmla="*/ 1314450 w 2266950"/>
                <a:gd name="connsiteY42" fmla="*/ 3035300 h 3176426"/>
                <a:gd name="connsiteX43" fmla="*/ 1273369 w 2266950"/>
                <a:gd name="connsiteY43" fmla="*/ 3176426 h 3176426"/>
                <a:gd name="connsiteX44" fmla="*/ 1187450 w 2266950"/>
                <a:gd name="connsiteY44" fmla="*/ 3111500 h 3176426"/>
                <a:gd name="connsiteX45" fmla="*/ 1117600 w 2266950"/>
                <a:gd name="connsiteY45" fmla="*/ 3111500 h 3176426"/>
                <a:gd name="connsiteX46" fmla="*/ 1022350 w 2266950"/>
                <a:gd name="connsiteY46" fmla="*/ 3105150 h 3176426"/>
                <a:gd name="connsiteX47" fmla="*/ 958850 w 2266950"/>
                <a:gd name="connsiteY47" fmla="*/ 3098800 h 3176426"/>
                <a:gd name="connsiteX48" fmla="*/ 0 w 2266950"/>
                <a:gd name="connsiteY48" fmla="*/ 44450 h 3176426"/>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416050 w 2266950"/>
                <a:gd name="connsiteY41" fmla="*/ 2933700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2145134 w 2266950"/>
                <a:gd name="connsiteY38" fmla="*/ 321012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1809750 w 2266950"/>
                <a:gd name="connsiteY36" fmla="*/ 2590800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104183 w 2266950"/>
                <a:gd name="connsiteY37" fmla="*/ 2902598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6150 w 2266950"/>
                <a:gd name="connsiteY37" fmla="*/ 2874607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92306 w 2267597"/>
                <a:gd name="connsiteY36" fmla="*/ 3029339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44142 w 2267597"/>
                <a:gd name="connsiteY38" fmla="*/ 3079880 h 3240703"/>
                <a:gd name="connsiteX39" fmla="*/ 2267597 w 2267597"/>
                <a:gd name="connsiteY39" fmla="*/ 3240703 h 3240703"/>
                <a:gd name="connsiteX40" fmla="*/ 2145134 w 2267597"/>
                <a:gd name="connsiteY40" fmla="*/ 3210120 h 3240703"/>
                <a:gd name="connsiteX41" fmla="*/ 2006211 w 2267597"/>
                <a:gd name="connsiteY41" fmla="*/ 3211286 h 3240703"/>
                <a:gd name="connsiteX42" fmla="*/ 1865086 w 2267597"/>
                <a:gd name="connsiteY42" fmla="*/ 3218802 h 3240703"/>
                <a:gd name="connsiteX43" fmla="*/ 1667976 w 2267597"/>
                <a:gd name="connsiteY43" fmla="*/ 3204288 h 3240703"/>
                <a:gd name="connsiteX44" fmla="*/ 1473071 w 2267597"/>
                <a:gd name="connsiteY44" fmla="*/ 3231242 h 3240703"/>
                <a:gd name="connsiteX45" fmla="*/ 1273369 w 2267597"/>
                <a:gd name="connsiteY45" fmla="*/ 3176426 h 3240703"/>
                <a:gd name="connsiteX46" fmla="*/ 1187450 w 2267597"/>
                <a:gd name="connsiteY46" fmla="*/ 3111500 h 3240703"/>
                <a:gd name="connsiteX47" fmla="*/ 1117600 w 2267597"/>
                <a:gd name="connsiteY47" fmla="*/ 3111500 h 3240703"/>
                <a:gd name="connsiteX48" fmla="*/ 1022350 w 2267597"/>
                <a:gd name="connsiteY48" fmla="*/ 3105150 h 3240703"/>
                <a:gd name="connsiteX49" fmla="*/ 958850 w 2267597"/>
                <a:gd name="connsiteY49" fmla="*/ 3098800 h 3240703"/>
                <a:gd name="connsiteX50" fmla="*/ 0 w 2267597"/>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1860550 w 2300126"/>
                <a:gd name="connsiteY35" fmla="*/ 247650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08636 w 2300126"/>
                <a:gd name="connsiteY47" fmla="*/ 3156324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26565 w 2300126"/>
                <a:gd name="connsiteY47" fmla="*/ 3183218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1977586 w 2300126"/>
                <a:gd name="connsiteY40" fmla="*/ 3089804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31242"/>
                <a:gd name="connsiteX1" fmla="*/ 209550 w 2300126"/>
                <a:gd name="connsiteY1" fmla="*/ 6350 h 3231242"/>
                <a:gd name="connsiteX2" fmla="*/ 406400 w 2300126"/>
                <a:gd name="connsiteY2" fmla="*/ 6350 h 3231242"/>
                <a:gd name="connsiteX3" fmla="*/ 615950 w 2300126"/>
                <a:gd name="connsiteY3" fmla="*/ 0 h 3231242"/>
                <a:gd name="connsiteX4" fmla="*/ 723900 w 2300126"/>
                <a:gd name="connsiteY4" fmla="*/ 38100 h 3231242"/>
                <a:gd name="connsiteX5" fmla="*/ 869950 w 2300126"/>
                <a:gd name="connsiteY5" fmla="*/ 50800 h 3231242"/>
                <a:gd name="connsiteX6" fmla="*/ 1041400 w 2300126"/>
                <a:gd name="connsiteY6" fmla="*/ 50800 h 3231242"/>
                <a:gd name="connsiteX7" fmla="*/ 1187450 w 2300126"/>
                <a:gd name="connsiteY7" fmla="*/ 57150 h 3231242"/>
                <a:gd name="connsiteX8" fmla="*/ 1314450 w 2300126"/>
                <a:gd name="connsiteY8" fmla="*/ 82550 h 3231242"/>
                <a:gd name="connsiteX9" fmla="*/ 1473200 w 2300126"/>
                <a:gd name="connsiteY9" fmla="*/ 107950 h 3231242"/>
                <a:gd name="connsiteX10" fmla="*/ 1670050 w 2300126"/>
                <a:gd name="connsiteY10" fmla="*/ 127000 h 3231242"/>
                <a:gd name="connsiteX11" fmla="*/ 1771650 w 2300126"/>
                <a:gd name="connsiteY11" fmla="*/ 152400 h 3231242"/>
                <a:gd name="connsiteX12" fmla="*/ 1860550 w 2300126"/>
                <a:gd name="connsiteY12" fmla="*/ 133350 h 3231242"/>
                <a:gd name="connsiteX13" fmla="*/ 1936750 w 2300126"/>
                <a:gd name="connsiteY13" fmla="*/ 133350 h 3231242"/>
                <a:gd name="connsiteX14" fmla="*/ 1987550 w 2300126"/>
                <a:gd name="connsiteY14" fmla="*/ 203200 h 3231242"/>
                <a:gd name="connsiteX15" fmla="*/ 2038350 w 2300126"/>
                <a:gd name="connsiteY15" fmla="*/ 311150 h 3231242"/>
                <a:gd name="connsiteX16" fmla="*/ 2089150 w 2300126"/>
                <a:gd name="connsiteY16" fmla="*/ 412750 h 3231242"/>
                <a:gd name="connsiteX17" fmla="*/ 2095500 w 2300126"/>
                <a:gd name="connsiteY17" fmla="*/ 501650 h 3231242"/>
                <a:gd name="connsiteX18" fmla="*/ 2095500 w 2300126"/>
                <a:gd name="connsiteY18" fmla="*/ 584200 h 3231242"/>
                <a:gd name="connsiteX19" fmla="*/ 2076450 w 2300126"/>
                <a:gd name="connsiteY19" fmla="*/ 685800 h 3231242"/>
                <a:gd name="connsiteX20" fmla="*/ 2070100 w 2300126"/>
                <a:gd name="connsiteY20" fmla="*/ 812800 h 3231242"/>
                <a:gd name="connsiteX21" fmla="*/ 2082800 w 2300126"/>
                <a:gd name="connsiteY21" fmla="*/ 876300 h 3231242"/>
                <a:gd name="connsiteX22" fmla="*/ 2108200 w 2300126"/>
                <a:gd name="connsiteY22" fmla="*/ 977900 h 3231242"/>
                <a:gd name="connsiteX23" fmla="*/ 2165350 w 2300126"/>
                <a:gd name="connsiteY23" fmla="*/ 1054100 h 3231242"/>
                <a:gd name="connsiteX24" fmla="*/ 2203450 w 2300126"/>
                <a:gd name="connsiteY24" fmla="*/ 1130300 h 3231242"/>
                <a:gd name="connsiteX25" fmla="*/ 2228850 w 2300126"/>
                <a:gd name="connsiteY25" fmla="*/ 1225550 h 3231242"/>
                <a:gd name="connsiteX26" fmla="*/ 2241550 w 2300126"/>
                <a:gd name="connsiteY26" fmla="*/ 1358900 h 3231242"/>
                <a:gd name="connsiteX27" fmla="*/ 2254250 w 2300126"/>
                <a:gd name="connsiteY27" fmla="*/ 1473200 h 3231242"/>
                <a:gd name="connsiteX28" fmla="*/ 2266950 w 2300126"/>
                <a:gd name="connsiteY28" fmla="*/ 1625600 h 3231242"/>
                <a:gd name="connsiteX29" fmla="*/ 2266950 w 2300126"/>
                <a:gd name="connsiteY29" fmla="*/ 1733550 h 3231242"/>
                <a:gd name="connsiteX30" fmla="*/ 2241550 w 2300126"/>
                <a:gd name="connsiteY30" fmla="*/ 1892300 h 3231242"/>
                <a:gd name="connsiteX31" fmla="*/ 2171700 w 2300126"/>
                <a:gd name="connsiteY31" fmla="*/ 2076450 h 3231242"/>
                <a:gd name="connsiteX32" fmla="*/ 2159000 w 2300126"/>
                <a:gd name="connsiteY32" fmla="*/ 2120900 h 3231242"/>
                <a:gd name="connsiteX33" fmla="*/ 2165998 w 2300126"/>
                <a:gd name="connsiteY33" fmla="*/ 2303495 h 3231242"/>
                <a:gd name="connsiteX34" fmla="*/ 2142413 w 2300126"/>
                <a:gd name="connsiteY34" fmla="*/ 2352869 h 3231242"/>
                <a:gd name="connsiteX35" fmla="*/ 2168460 w 2300126"/>
                <a:gd name="connsiteY35" fmla="*/ 2625790 h 3231242"/>
                <a:gd name="connsiteX36" fmla="*/ 2154984 w 2300126"/>
                <a:gd name="connsiteY36" fmla="*/ 2833396 h 3231242"/>
                <a:gd name="connsiteX37" fmla="*/ 2216150 w 2300126"/>
                <a:gd name="connsiteY37" fmla="*/ 2874607 h 3231242"/>
                <a:gd name="connsiteX38" fmla="*/ 2300126 w 2300126"/>
                <a:gd name="connsiteY38" fmla="*/ 3070550 h 3231242"/>
                <a:gd name="connsiteX39" fmla="*/ 1956437 w 2300126"/>
                <a:gd name="connsiteY39" fmla="*/ 2976008 h 3231242"/>
                <a:gd name="connsiteX40" fmla="*/ 1977586 w 2300126"/>
                <a:gd name="connsiteY40" fmla="*/ 3089804 h 3231242"/>
                <a:gd name="connsiteX41" fmla="*/ 2006211 w 2300126"/>
                <a:gd name="connsiteY41" fmla="*/ 3211286 h 3231242"/>
                <a:gd name="connsiteX42" fmla="*/ 1865086 w 2300126"/>
                <a:gd name="connsiteY42" fmla="*/ 3218802 h 3231242"/>
                <a:gd name="connsiteX43" fmla="*/ 1667976 w 2300126"/>
                <a:gd name="connsiteY43" fmla="*/ 3204288 h 3231242"/>
                <a:gd name="connsiteX44" fmla="*/ 1473071 w 2300126"/>
                <a:gd name="connsiteY44" fmla="*/ 3231242 h 3231242"/>
                <a:gd name="connsiteX45" fmla="*/ 1273369 w 2300126"/>
                <a:gd name="connsiteY45" fmla="*/ 3176426 h 3231242"/>
                <a:gd name="connsiteX46" fmla="*/ 1151591 w 2300126"/>
                <a:gd name="connsiteY46" fmla="*/ 3120465 h 3231242"/>
                <a:gd name="connsiteX47" fmla="*/ 1090706 w 2300126"/>
                <a:gd name="connsiteY47" fmla="*/ 3147359 h 3231242"/>
                <a:gd name="connsiteX48" fmla="*/ 1022350 w 2300126"/>
                <a:gd name="connsiteY48" fmla="*/ 3105150 h 3231242"/>
                <a:gd name="connsiteX49" fmla="*/ 958850 w 2300126"/>
                <a:gd name="connsiteY49" fmla="*/ 3098800 h 3231242"/>
                <a:gd name="connsiteX50" fmla="*/ 0 w 2300126"/>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2216150 w 2266950"/>
                <a:gd name="connsiteY37" fmla="*/ 2874607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1812177 w 2266950"/>
                <a:gd name="connsiteY29" fmla="*/ 1597192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54250"/>
                <a:gd name="connsiteY0" fmla="*/ 44450 h 3231242"/>
                <a:gd name="connsiteX1" fmla="*/ 209550 w 2254250"/>
                <a:gd name="connsiteY1" fmla="*/ 6350 h 3231242"/>
                <a:gd name="connsiteX2" fmla="*/ 406400 w 2254250"/>
                <a:gd name="connsiteY2" fmla="*/ 6350 h 3231242"/>
                <a:gd name="connsiteX3" fmla="*/ 615950 w 2254250"/>
                <a:gd name="connsiteY3" fmla="*/ 0 h 3231242"/>
                <a:gd name="connsiteX4" fmla="*/ 723900 w 2254250"/>
                <a:gd name="connsiteY4" fmla="*/ 38100 h 3231242"/>
                <a:gd name="connsiteX5" fmla="*/ 869950 w 2254250"/>
                <a:gd name="connsiteY5" fmla="*/ 50800 h 3231242"/>
                <a:gd name="connsiteX6" fmla="*/ 1041400 w 2254250"/>
                <a:gd name="connsiteY6" fmla="*/ 50800 h 3231242"/>
                <a:gd name="connsiteX7" fmla="*/ 1187450 w 2254250"/>
                <a:gd name="connsiteY7" fmla="*/ 57150 h 3231242"/>
                <a:gd name="connsiteX8" fmla="*/ 1314450 w 2254250"/>
                <a:gd name="connsiteY8" fmla="*/ 82550 h 3231242"/>
                <a:gd name="connsiteX9" fmla="*/ 1473200 w 2254250"/>
                <a:gd name="connsiteY9" fmla="*/ 107950 h 3231242"/>
                <a:gd name="connsiteX10" fmla="*/ 1670050 w 2254250"/>
                <a:gd name="connsiteY10" fmla="*/ 127000 h 3231242"/>
                <a:gd name="connsiteX11" fmla="*/ 1771650 w 2254250"/>
                <a:gd name="connsiteY11" fmla="*/ 152400 h 3231242"/>
                <a:gd name="connsiteX12" fmla="*/ 1860550 w 2254250"/>
                <a:gd name="connsiteY12" fmla="*/ 133350 h 3231242"/>
                <a:gd name="connsiteX13" fmla="*/ 1936750 w 2254250"/>
                <a:gd name="connsiteY13" fmla="*/ 133350 h 3231242"/>
                <a:gd name="connsiteX14" fmla="*/ 1987550 w 2254250"/>
                <a:gd name="connsiteY14" fmla="*/ 203200 h 3231242"/>
                <a:gd name="connsiteX15" fmla="*/ 2038350 w 2254250"/>
                <a:gd name="connsiteY15" fmla="*/ 311150 h 3231242"/>
                <a:gd name="connsiteX16" fmla="*/ 2089150 w 2254250"/>
                <a:gd name="connsiteY16" fmla="*/ 412750 h 3231242"/>
                <a:gd name="connsiteX17" fmla="*/ 2095500 w 2254250"/>
                <a:gd name="connsiteY17" fmla="*/ 501650 h 3231242"/>
                <a:gd name="connsiteX18" fmla="*/ 2095500 w 2254250"/>
                <a:gd name="connsiteY18" fmla="*/ 584200 h 3231242"/>
                <a:gd name="connsiteX19" fmla="*/ 2076450 w 2254250"/>
                <a:gd name="connsiteY19" fmla="*/ 685800 h 3231242"/>
                <a:gd name="connsiteX20" fmla="*/ 2070100 w 2254250"/>
                <a:gd name="connsiteY20" fmla="*/ 812800 h 3231242"/>
                <a:gd name="connsiteX21" fmla="*/ 2082800 w 2254250"/>
                <a:gd name="connsiteY21" fmla="*/ 876300 h 3231242"/>
                <a:gd name="connsiteX22" fmla="*/ 2108200 w 2254250"/>
                <a:gd name="connsiteY22" fmla="*/ 977900 h 3231242"/>
                <a:gd name="connsiteX23" fmla="*/ 2165350 w 2254250"/>
                <a:gd name="connsiteY23" fmla="*/ 1054100 h 3231242"/>
                <a:gd name="connsiteX24" fmla="*/ 2203450 w 2254250"/>
                <a:gd name="connsiteY24" fmla="*/ 1130300 h 3231242"/>
                <a:gd name="connsiteX25" fmla="*/ 2228850 w 2254250"/>
                <a:gd name="connsiteY25" fmla="*/ 1225550 h 3231242"/>
                <a:gd name="connsiteX26" fmla="*/ 2241550 w 2254250"/>
                <a:gd name="connsiteY26" fmla="*/ 1358900 h 3231242"/>
                <a:gd name="connsiteX27" fmla="*/ 2254250 w 2254250"/>
                <a:gd name="connsiteY27" fmla="*/ 1473200 h 3231242"/>
                <a:gd name="connsiteX28" fmla="*/ 1820156 w 2254250"/>
                <a:gd name="connsiteY28" fmla="*/ 1545390 h 3231242"/>
                <a:gd name="connsiteX29" fmla="*/ 1812177 w 2254250"/>
                <a:gd name="connsiteY29" fmla="*/ 1597192 h 3231242"/>
                <a:gd name="connsiteX30" fmla="*/ 1850605 w 2254250"/>
                <a:gd name="connsiteY30" fmla="*/ 1691774 h 3231242"/>
                <a:gd name="connsiteX31" fmla="*/ 1900432 w 2254250"/>
                <a:gd name="connsiteY31" fmla="*/ 1803734 h 3231242"/>
                <a:gd name="connsiteX32" fmla="*/ 1935602 w 2254250"/>
                <a:gd name="connsiteY32" fmla="*/ 1936415 h 3231242"/>
                <a:gd name="connsiteX33" fmla="*/ 1942600 w 2254250"/>
                <a:gd name="connsiteY33" fmla="*/ 2110990 h 3231242"/>
                <a:gd name="connsiteX34" fmla="*/ 1887101 w 2254250"/>
                <a:gd name="connsiteY34" fmla="*/ 2256616 h 3231242"/>
                <a:gd name="connsiteX35" fmla="*/ 1921127 w 2254250"/>
                <a:gd name="connsiteY35" fmla="*/ 2513495 h 3231242"/>
                <a:gd name="connsiteX36" fmla="*/ 1963501 w 2254250"/>
                <a:gd name="connsiteY36" fmla="*/ 2721102 h 3231242"/>
                <a:gd name="connsiteX37" fmla="*/ 1968817 w 2254250"/>
                <a:gd name="connsiteY37" fmla="*/ 2786375 h 3231242"/>
                <a:gd name="connsiteX38" fmla="*/ 1949073 w 2254250"/>
                <a:gd name="connsiteY38" fmla="*/ 2853981 h 3231242"/>
                <a:gd name="connsiteX39" fmla="*/ 1956437 w 2254250"/>
                <a:gd name="connsiteY39" fmla="*/ 2976008 h 3231242"/>
                <a:gd name="connsiteX40" fmla="*/ 1977586 w 2254250"/>
                <a:gd name="connsiteY40" fmla="*/ 3089804 h 3231242"/>
                <a:gd name="connsiteX41" fmla="*/ 2006211 w 2254250"/>
                <a:gd name="connsiteY41" fmla="*/ 3211286 h 3231242"/>
                <a:gd name="connsiteX42" fmla="*/ 1865086 w 2254250"/>
                <a:gd name="connsiteY42" fmla="*/ 3218802 h 3231242"/>
                <a:gd name="connsiteX43" fmla="*/ 1667976 w 2254250"/>
                <a:gd name="connsiteY43" fmla="*/ 3204288 h 3231242"/>
                <a:gd name="connsiteX44" fmla="*/ 1473071 w 2254250"/>
                <a:gd name="connsiteY44" fmla="*/ 3231242 h 3231242"/>
                <a:gd name="connsiteX45" fmla="*/ 1273369 w 2254250"/>
                <a:gd name="connsiteY45" fmla="*/ 3176426 h 3231242"/>
                <a:gd name="connsiteX46" fmla="*/ 1151591 w 2254250"/>
                <a:gd name="connsiteY46" fmla="*/ 3120465 h 3231242"/>
                <a:gd name="connsiteX47" fmla="*/ 1090706 w 2254250"/>
                <a:gd name="connsiteY47" fmla="*/ 3147359 h 3231242"/>
                <a:gd name="connsiteX48" fmla="*/ 1022350 w 2254250"/>
                <a:gd name="connsiteY48" fmla="*/ 3105150 h 3231242"/>
                <a:gd name="connsiteX49" fmla="*/ 958850 w 2254250"/>
                <a:gd name="connsiteY49" fmla="*/ 3098800 h 3231242"/>
                <a:gd name="connsiteX50" fmla="*/ 0 w 2254250"/>
                <a:gd name="connsiteY50" fmla="*/ 44450 h 3231242"/>
                <a:gd name="connsiteX0" fmla="*/ 0 w 2241550"/>
                <a:gd name="connsiteY0" fmla="*/ 44450 h 3231242"/>
                <a:gd name="connsiteX1" fmla="*/ 209550 w 2241550"/>
                <a:gd name="connsiteY1" fmla="*/ 6350 h 3231242"/>
                <a:gd name="connsiteX2" fmla="*/ 406400 w 2241550"/>
                <a:gd name="connsiteY2" fmla="*/ 6350 h 3231242"/>
                <a:gd name="connsiteX3" fmla="*/ 615950 w 2241550"/>
                <a:gd name="connsiteY3" fmla="*/ 0 h 3231242"/>
                <a:gd name="connsiteX4" fmla="*/ 723900 w 2241550"/>
                <a:gd name="connsiteY4" fmla="*/ 38100 h 3231242"/>
                <a:gd name="connsiteX5" fmla="*/ 869950 w 2241550"/>
                <a:gd name="connsiteY5" fmla="*/ 50800 h 3231242"/>
                <a:gd name="connsiteX6" fmla="*/ 1041400 w 2241550"/>
                <a:gd name="connsiteY6" fmla="*/ 50800 h 3231242"/>
                <a:gd name="connsiteX7" fmla="*/ 1187450 w 2241550"/>
                <a:gd name="connsiteY7" fmla="*/ 57150 h 3231242"/>
                <a:gd name="connsiteX8" fmla="*/ 1314450 w 2241550"/>
                <a:gd name="connsiteY8" fmla="*/ 82550 h 3231242"/>
                <a:gd name="connsiteX9" fmla="*/ 1473200 w 2241550"/>
                <a:gd name="connsiteY9" fmla="*/ 107950 h 3231242"/>
                <a:gd name="connsiteX10" fmla="*/ 1670050 w 2241550"/>
                <a:gd name="connsiteY10" fmla="*/ 127000 h 3231242"/>
                <a:gd name="connsiteX11" fmla="*/ 1771650 w 2241550"/>
                <a:gd name="connsiteY11" fmla="*/ 152400 h 3231242"/>
                <a:gd name="connsiteX12" fmla="*/ 1860550 w 2241550"/>
                <a:gd name="connsiteY12" fmla="*/ 133350 h 3231242"/>
                <a:gd name="connsiteX13" fmla="*/ 1936750 w 2241550"/>
                <a:gd name="connsiteY13" fmla="*/ 133350 h 3231242"/>
                <a:gd name="connsiteX14" fmla="*/ 1987550 w 2241550"/>
                <a:gd name="connsiteY14" fmla="*/ 203200 h 3231242"/>
                <a:gd name="connsiteX15" fmla="*/ 2038350 w 2241550"/>
                <a:gd name="connsiteY15" fmla="*/ 311150 h 3231242"/>
                <a:gd name="connsiteX16" fmla="*/ 2089150 w 2241550"/>
                <a:gd name="connsiteY16" fmla="*/ 412750 h 3231242"/>
                <a:gd name="connsiteX17" fmla="*/ 2095500 w 2241550"/>
                <a:gd name="connsiteY17" fmla="*/ 501650 h 3231242"/>
                <a:gd name="connsiteX18" fmla="*/ 2095500 w 2241550"/>
                <a:gd name="connsiteY18" fmla="*/ 584200 h 3231242"/>
                <a:gd name="connsiteX19" fmla="*/ 2076450 w 2241550"/>
                <a:gd name="connsiteY19" fmla="*/ 685800 h 3231242"/>
                <a:gd name="connsiteX20" fmla="*/ 2070100 w 2241550"/>
                <a:gd name="connsiteY20" fmla="*/ 812800 h 3231242"/>
                <a:gd name="connsiteX21" fmla="*/ 2082800 w 2241550"/>
                <a:gd name="connsiteY21" fmla="*/ 876300 h 3231242"/>
                <a:gd name="connsiteX22" fmla="*/ 2108200 w 2241550"/>
                <a:gd name="connsiteY22" fmla="*/ 977900 h 3231242"/>
                <a:gd name="connsiteX23" fmla="*/ 2165350 w 2241550"/>
                <a:gd name="connsiteY23" fmla="*/ 1054100 h 3231242"/>
                <a:gd name="connsiteX24" fmla="*/ 2203450 w 2241550"/>
                <a:gd name="connsiteY24" fmla="*/ 1130300 h 3231242"/>
                <a:gd name="connsiteX25" fmla="*/ 2228850 w 2241550"/>
                <a:gd name="connsiteY25" fmla="*/ 1225550 h 3231242"/>
                <a:gd name="connsiteX26" fmla="*/ 2241550 w 2241550"/>
                <a:gd name="connsiteY26" fmla="*/ 1358900 h 3231242"/>
                <a:gd name="connsiteX27" fmla="*/ 1863305 w 2241550"/>
                <a:gd name="connsiteY27" fmla="*/ 1465179 h 3231242"/>
                <a:gd name="connsiteX28" fmla="*/ 1820156 w 2241550"/>
                <a:gd name="connsiteY28" fmla="*/ 1545390 h 3231242"/>
                <a:gd name="connsiteX29" fmla="*/ 1812177 w 2241550"/>
                <a:gd name="connsiteY29" fmla="*/ 1597192 h 3231242"/>
                <a:gd name="connsiteX30" fmla="*/ 1850605 w 2241550"/>
                <a:gd name="connsiteY30" fmla="*/ 1691774 h 3231242"/>
                <a:gd name="connsiteX31" fmla="*/ 1900432 w 2241550"/>
                <a:gd name="connsiteY31" fmla="*/ 1803734 h 3231242"/>
                <a:gd name="connsiteX32" fmla="*/ 1935602 w 2241550"/>
                <a:gd name="connsiteY32" fmla="*/ 1936415 h 3231242"/>
                <a:gd name="connsiteX33" fmla="*/ 1942600 w 2241550"/>
                <a:gd name="connsiteY33" fmla="*/ 2110990 h 3231242"/>
                <a:gd name="connsiteX34" fmla="*/ 1887101 w 2241550"/>
                <a:gd name="connsiteY34" fmla="*/ 2256616 h 3231242"/>
                <a:gd name="connsiteX35" fmla="*/ 1921127 w 2241550"/>
                <a:gd name="connsiteY35" fmla="*/ 2513495 h 3231242"/>
                <a:gd name="connsiteX36" fmla="*/ 1963501 w 2241550"/>
                <a:gd name="connsiteY36" fmla="*/ 2721102 h 3231242"/>
                <a:gd name="connsiteX37" fmla="*/ 1968817 w 2241550"/>
                <a:gd name="connsiteY37" fmla="*/ 2786375 h 3231242"/>
                <a:gd name="connsiteX38" fmla="*/ 1949073 w 2241550"/>
                <a:gd name="connsiteY38" fmla="*/ 2853981 h 3231242"/>
                <a:gd name="connsiteX39" fmla="*/ 1956437 w 2241550"/>
                <a:gd name="connsiteY39" fmla="*/ 2976008 h 3231242"/>
                <a:gd name="connsiteX40" fmla="*/ 1977586 w 2241550"/>
                <a:gd name="connsiteY40" fmla="*/ 3089804 h 3231242"/>
                <a:gd name="connsiteX41" fmla="*/ 2006211 w 2241550"/>
                <a:gd name="connsiteY41" fmla="*/ 3211286 h 3231242"/>
                <a:gd name="connsiteX42" fmla="*/ 1865086 w 2241550"/>
                <a:gd name="connsiteY42" fmla="*/ 3218802 h 3231242"/>
                <a:gd name="connsiteX43" fmla="*/ 1667976 w 2241550"/>
                <a:gd name="connsiteY43" fmla="*/ 3204288 h 3231242"/>
                <a:gd name="connsiteX44" fmla="*/ 1473071 w 2241550"/>
                <a:gd name="connsiteY44" fmla="*/ 3231242 h 3231242"/>
                <a:gd name="connsiteX45" fmla="*/ 1273369 w 2241550"/>
                <a:gd name="connsiteY45" fmla="*/ 3176426 h 3231242"/>
                <a:gd name="connsiteX46" fmla="*/ 1151591 w 2241550"/>
                <a:gd name="connsiteY46" fmla="*/ 3120465 h 3231242"/>
                <a:gd name="connsiteX47" fmla="*/ 1090706 w 2241550"/>
                <a:gd name="connsiteY47" fmla="*/ 3147359 h 3231242"/>
                <a:gd name="connsiteX48" fmla="*/ 1022350 w 2241550"/>
                <a:gd name="connsiteY48" fmla="*/ 3105150 h 3231242"/>
                <a:gd name="connsiteX49" fmla="*/ 958850 w 2241550"/>
                <a:gd name="connsiteY49" fmla="*/ 3098800 h 3231242"/>
                <a:gd name="connsiteX50" fmla="*/ 0 w 2241550"/>
                <a:gd name="connsiteY50" fmla="*/ 44450 h 3231242"/>
                <a:gd name="connsiteX0" fmla="*/ 0 w 2228850"/>
                <a:gd name="connsiteY0" fmla="*/ 44450 h 3231242"/>
                <a:gd name="connsiteX1" fmla="*/ 209550 w 2228850"/>
                <a:gd name="connsiteY1" fmla="*/ 6350 h 3231242"/>
                <a:gd name="connsiteX2" fmla="*/ 406400 w 2228850"/>
                <a:gd name="connsiteY2" fmla="*/ 6350 h 3231242"/>
                <a:gd name="connsiteX3" fmla="*/ 615950 w 2228850"/>
                <a:gd name="connsiteY3" fmla="*/ 0 h 3231242"/>
                <a:gd name="connsiteX4" fmla="*/ 723900 w 2228850"/>
                <a:gd name="connsiteY4" fmla="*/ 38100 h 3231242"/>
                <a:gd name="connsiteX5" fmla="*/ 869950 w 2228850"/>
                <a:gd name="connsiteY5" fmla="*/ 50800 h 3231242"/>
                <a:gd name="connsiteX6" fmla="*/ 1041400 w 2228850"/>
                <a:gd name="connsiteY6" fmla="*/ 50800 h 3231242"/>
                <a:gd name="connsiteX7" fmla="*/ 1187450 w 2228850"/>
                <a:gd name="connsiteY7" fmla="*/ 57150 h 3231242"/>
                <a:gd name="connsiteX8" fmla="*/ 1314450 w 2228850"/>
                <a:gd name="connsiteY8" fmla="*/ 82550 h 3231242"/>
                <a:gd name="connsiteX9" fmla="*/ 1473200 w 2228850"/>
                <a:gd name="connsiteY9" fmla="*/ 107950 h 3231242"/>
                <a:gd name="connsiteX10" fmla="*/ 1670050 w 2228850"/>
                <a:gd name="connsiteY10" fmla="*/ 127000 h 3231242"/>
                <a:gd name="connsiteX11" fmla="*/ 1771650 w 2228850"/>
                <a:gd name="connsiteY11" fmla="*/ 152400 h 3231242"/>
                <a:gd name="connsiteX12" fmla="*/ 1860550 w 2228850"/>
                <a:gd name="connsiteY12" fmla="*/ 133350 h 3231242"/>
                <a:gd name="connsiteX13" fmla="*/ 1936750 w 2228850"/>
                <a:gd name="connsiteY13" fmla="*/ 133350 h 3231242"/>
                <a:gd name="connsiteX14" fmla="*/ 1987550 w 2228850"/>
                <a:gd name="connsiteY14" fmla="*/ 203200 h 3231242"/>
                <a:gd name="connsiteX15" fmla="*/ 2038350 w 2228850"/>
                <a:gd name="connsiteY15" fmla="*/ 311150 h 3231242"/>
                <a:gd name="connsiteX16" fmla="*/ 2089150 w 2228850"/>
                <a:gd name="connsiteY16" fmla="*/ 412750 h 3231242"/>
                <a:gd name="connsiteX17" fmla="*/ 2095500 w 2228850"/>
                <a:gd name="connsiteY17" fmla="*/ 501650 h 3231242"/>
                <a:gd name="connsiteX18" fmla="*/ 2095500 w 2228850"/>
                <a:gd name="connsiteY18" fmla="*/ 584200 h 3231242"/>
                <a:gd name="connsiteX19" fmla="*/ 2076450 w 2228850"/>
                <a:gd name="connsiteY19" fmla="*/ 685800 h 3231242"/>
                <a:gd name="connsiteX20" fmla="*/ 2070100 w 2228850"/>
                <a:gd name="connsiteY20" fmla="*/ 812800 h 3231242"/>
                <a:gd name="connsiteX21" fmla="*/ 2082800 w 2228850"/>
                <a:gd name="connsiteY21" fmla="*/ 876300 h 3231242"/>
                <a:gd name="connsiteX22" fmla="*/ 2108200 w 2228850"/>
                <a:gd name="connsiteY22" fmla="*/ 977900 h 3231242"/>
                <a:gd name="connsiteX23" fmla="*/ 2165350 w 2228850"/>
                <a:gd name="connsiteY23" fmla="*/ 1054100 h 3231242"/>
                <a:gd name="connsiteX24" fmla="*/ 2203450 w 2228850"/>
                <a:gd name="connsiteY24" fmla="*/ 1130300 h 3231242"/>
                <a:gd name="connsiteX25" fmla="*/ 2228850 w 2228850"/>
                <a:gd name="connsiteY25" fmla="*/ 1225550 h 3231242"/>
                <a:gd name="connsiteX26" fmla="*/ 1842627 w 2228850"/>
                <a:gd name="connsiteY26" fmla="*/ 1366921 h 3231242"/>
                <a:gd name="connsiteX27" fmla="*/ 1863305 w 2228850"/>
                <a:gd name="connsiteY27" fmla="*/ 1465179 h 3231242"/>
                <a:gd name="connsiteX28" fmla="*/ 1820156 w 2228850"/>
                <a:gd name="connsiteY28" fmla="*/ 1545390 h 3231242"/>
                <a:gd name="connsiteX29" fmla="*/ 1812177 w 2228850"/>
                <a:gd name="connsiteY29" fmla="*/ 1597192 h 3231242"/>
                <a:gd name="connsiteX30" fmla="*/ 1850605 w 2228850"/>
                <a:gd name="connsiteY30" fmla="*/ 1691774 h 3231242"/>
                <a:gd name="connsiteX31" fmla="*/ 1900432 w 2228850"/>
                <a:gd name="connsiteY31" fmla="*/ 1803734 h 3231242"/>
                <a:gd name="connsiteX32" fmla="*/ 1935602 w 2228850"/>
                <a:gd name="connsiteY32" fmla="*/ 1936415 h 3231242"/>
                <a:gd name="connsiteX33" fmla="*/ 1942600 w 2228850"/>
                <a:gd name="connsiteY33" fmla="*/ 2110990 h 3231242"/>
                <a:gd name="connsiteX34" fmla="*/ 1887101 w 2228850"/>
                <a:gd name="connsiteY34" fmla="*/ 2256616 h 3231242"/>
                <a:gd name="connsiteX35" fmla="*/ 1921127 w 2228850"/>
                <a:gd name="connsiteY35" fmla="*/ 2513495 h 3231242"/>
                <a:gd name="connsiteX36" fmla="*/ 1963501 w 2228850"/>
                <a:gd name="connsiteY36" fmla="*/ 2721102 h 3231242"/>
                <a:gd name="connsiteX37" fmla="*/ 1968817 w 2228850"/>
                <a:gd name="connsiteY37" fmla="*/ 2786375 h 3231242"/>
                <a:gd name="connsiteX38" fmla="*/ 1949073 w 2228850"/>
                <a:gd name="connsiteY38" fmla="*/ 2853981 h 3231242"/>
                <a:gd name="connsiteX39" fmla="*/ 1956437 w 2228850"/>
                <a:gd name="connsiteY39" fmla="*/ 2976008 h 3231242"/>
                <a:gd name="connsiteX40" fmla="*/ 1977586 w 2228850"/>
                <a:gd name="connsiteY40" fmla="*/ 3089804 h 3231242"/>
                <a:gd name="connsiteX41" fmla="*/ 2006211 w 2228850"/>
                <a:gd name="connsiteY41" fmla="*/ 3211286 h 3231242"/>
                <a:gd name="connsiteX42" fmla="*/ 1865086 w 2228850"/>
                <a:gd name="connsiteY42" fmla="*/ 3218802 h 3231242"/>
                <a:gd name="connsiteX43" fmla="*/ 1667976 w 2228850"/>
                <a:gd name="connsiteY43" fmla="*/ 3204288 h 3231242"/>
                <a:gd name="connsiteX44" fmla="*/ 1473071 w 2228850"/>
                <a:gd name="connsiteY44" fmla="*/ 3231242 h 3231242"/>
                <a:gd name="connsiteX45" fmla="*/ 1273369 w 2228850"/>
                <a:gd name="connsiteY45" fmla="*/ 3176426 h 3231242"/>
                <a:gd name="connsiteX46" fmla="*/ 1151591 w 2228850"/>
                <a:gd name="connsiteY46" fmla="*/ 3120465 h 3231242"/>
                <a:gd name="connsiteX47" fmla="*/ 1090706 w 2228850"/>
                <a:gd name="connsiteY47" fmla="*/ 3147359 h 3231242"/>
                <a:gd name="connsiteX48" fmla="*/ 1022350 w 2228850"/>
                <a:gd name="connsiteY48" fmla="*/ 3105150 h 3231242"/>
                <a:gd name="connsiteX49" fmla="*/ 958850 w 2228850"/>
                <a:gd name="connsiteY49" fmla="*/ 3098800 h 3231242"/>
                <a:gd name="connsiteX50" fmla="*/ 0 w 2228850"/>
                <a:gd name="connsiteY50" fmla="*/ 44450 h 3231242"/>
                <a:gd name="connsiteX0" fmla="*/ 0 w 2203450"/>
                <a:gd name="connsiteY0" fmla="*/ 44450 h 3231242"/>
                <a:gd name="connsiteX1" fmla="*/ 209550 w 2203450"/>
                <a:gd name="connsiteY1" fmla="*/ 6350 h 3231242"/>
                <a:gd name="connsiteX2" fmla="*/ 406400 w 2203450"/>
                <a:gd name="connsiteY2" fmla="*/ 6350 h 3231242"/>
                <a:gd name="connsiteX3" fmla="*/ 615950 w 2203450"/>
                <a:gd name="connsiteY3" fmla="*/ 0 h 3231242"/>
                <a:gd name="connsiteX4" fmla="*/ 723900 w 2203450"/>
                <a:gd name="connsiteY4" fmla="*/ 38100 h 3231242"/>
                <a:gd name="connsiteX5" fmla="*/ 869950 w 2203450"/>
                <a:gd name="connsiteY5" fmla="*/ 50800 h 3231242"/>
                <a:gd name="connsiteX6" fmla="*/ 1041400 w 2203450"/>
                <a:gd name="connsiteY6" fmla="*/ 50800 h 3231242"/>
                <a:gd name="connsiteX7" fmla="*/ 1187450 w 2203450"/>
                <a:gd name="connsiteY7" fmla="*/ 57150 h 3231242"/>
                <a:gd name="connsiteX8" fmla="*/ 1314450 w 2203450"/>
                <a:gd name="connsiteY8" fmla="*/ 82550 h 3231242"/>
                <a:gd name="connsiteX9" fmla="*/ 1473200 w 2203450"/>
                <a:gd name="connsiteY9" fmla="*/ 107950 h 3231242"/>
                <a:gd name="connsiteX10" fmla="*/ 1670050 w 2203450"/>
                <a:gd name="connsiteY10" fmla="*/ 127000 h 3231242"/>
                <a:gd name="connsiteX11" fmla="*/ 1771650 w 2203450"/>
                <a:gd name="connsiteY11" fmla="*/ 152400 h 3231242"/>
                <a:gd name="connsiteX12" fmla="*/ 1860550 w 2203450"/>
                <a:gd name="connsiteY12" fmla="*/ 133350 h 3231242"/>
                <a:gd name="connsiteX13" fmla="*/ 1936750 w 2203450"/>
                <a:gd name="connsiteY13" fmla="*/ 133350 h 3231242"/>
                <a:gd name="connsiteX14" fmla="*/ 1987550 w 2203450"/>
                <a:gd name="connsiteY14" fmla="*/ 203200 h 3231242"/>
                <a:gd name="connsiteX15" fmla="*/ 2038350 w 2203450"/>
                <a:gd name="connsiteY15" fmla="*/ 311150 h 3231242"/>
                <a:gd name="connsiteX16" fmla="*/ 2089150 w 2203450"/>
                <a:gd name="connsiteY16" fmla="*/ 412750 h 3231242"/>
                <a:gd name="connsiteX17" fmla="*/ 2095500 w 2203450"/>
                <a:gd name="connsiteY17" fmla="*/ 501650 h 3231242"/>
                <a:gd name="connsiteX18" fmla="*/ 2095500 w 2203450"/>
                <a:gd name="connsiteY18" fmla="*/ 584200 h 3231242"/>
                <a:gd name="connsiteX19" fmla="*/ 2076450 w 2203450"/>
                <a:gd name="connsiteY19" fmla="*/ 685800 h 3231242"/>
                <a:gd name="connsiteX20" fmla="*/ 2070100 w 2203450"/>
                <a:gd name="connsiteY20" fmla="*/ 812800 h 3231242"/>
                <a:gd name="connsiteX21" fmla="*/ 2082800 w 2203450"/>
                <a:gd name="connsiteY21" fmla="*/ 876300 h 3231242"/>
                <a:gd name="connsiteX22" fmla="*/ 2108200 w 2203450"/>
                <a:gd name="connsiteY22" fmla="*/ 977900 h 3231242"/>
                <a:gd name="connsiteX23" fmla="*/ 2165350 w 2203450"/>
                <a:gd name="connsiteY23" fmla="*/ 1054100 h 3231242"/>
                <a:gd name="connsiteX24" fmla="*/ 2203450 w 2203450"/>
                <a:gd name="connsiteY24" fmla="*/ 1130300 h 3231242"/>
                <a:gd name="connsiteX25" fmla="*/ 1885776 w 2203450"/>
                <a:gd name="connsiteY25" fmla="*/ 1217529 h 3231242"/>
                <a:gd name="connsiteX26" fmla="*/ 1842627 w 2203450"/>
                <a:gd name="connsiteY26" fmla="*/ 1366921 h 3231242"/>
                <a:gd name="connsiteX27" fmla="*/ 1863305 w 2203450"/>
                <a:gd name="connsiteY27" fmla="*/ 1465179 h 3231242"/>
                <a:gd name="connsiteX28" fmla="*/ 1820156 w 2203450"/>
                <a:gd name="connsiteY28" fmla="*/ 1545390 h 3231242"/>
                <a:gd name="connsiteX29" fmla="*/ 1812177 w 2203450"/>
                <a:gd name="connsiteY29" fmla="*/ 1597192 h 3231242"/>
                <a:gd name="connsiteX30" fmla="*/ 1850605 w 2203450"/>
                <a:gd name="connsiteY30" fmla="*/ 1691774 h 3231242"/>
                <a:gd name="connsiteX31" fmla="*/ 1900432 w 2203450"/>
                <a:gd name="connsiteY31" fmla="*/ 1803734 h 3231242"/>
                <a:gd name="connsiteX32" fmla="*/ 1935602 w 2203450"/>
                <a:gd name="connsiteY32" fmla="*/ 1936415 h 3231242"/>
                <a:gd name="connsiteX33" fmla="*/ 1942600 w 2203450"/>
                <a:gd name="connsiteY33" fmla="*/ 2110990 h 3231242"/>
                <a:gd name="connsiteX34" fmla="*/ 1887101 w 2203450"/>
                <a:gd name="connsiteY34" fmla="*/ 2256616 h 3231242"/>
                <a:gd name="connsiteX35" fmla="*/ 1921127 w 2203450"/>
                <a:gd name="connsiteY35" fmla="*/ 2513495 h 3231242"/>
                <a:gd name="connsiteX36" fmla="*/ 1963501 w 2203450"/>
                <a:gd name="connsiteY36" fmla="*/ 2721102 h 3231242"/>
                <a:gd name="connsiteX37" fmla="*/ 1968817 w 2203450"/>
                <a:gd name="connsiteY37" fmla="*/ 2786375 h 3231242"/>
                <a:gd name="connsiteX38" fmla="*/ 1949073 w 2203450"/>
                <a:gd name="connsiteY38" fmla="*/ 2853981 h 3231242"/>
                <a:gd name="connsiteX39" fmla="*/ 1956437 w 2203450"/>
                <a:gd name="connsiteY39" fmla="*/ 2976008 h 3231242"/>
                <a:gd name="connsiteX40" fmla="*/ 1977586 w 2203450"/>
                <a:gd name="connsiteY40" fmla="*/ 3089804 h 3231242"/>
                <a:gd name="connsiteX41" fmla="*/ 2006211 w 2203450"/>
                <a:gd name="connsiteY41" fmla="*/ 3211286 h 3231242"/>
                <a:gd name="connsiteX42" fmla="*/ 1865086 w 2203450"/>
                <a:gd name="connsiteY42" fmla="*/ 3218802 h 3231242"/>
                <a:gd name="connsiteX43" fmla="*/ 1667976 w 2203450"/>
                <a:gd name="connsiteY43" fmla="*/ 3204288 h 3231242"/>
                <a:gd name="connsiteX44" fmla="*/ 1473071 w 2203450"/>
                <a:gd name="connsiteY44" fmla="*/ 3231242 h 3231242"/>
                <a:gd name="connsiteX45" fmla="*/ 1273369 w 2203450"/>
                <a:gd name="connsiteY45" fmla="*/ 3176426 h 3231242"/>
                <a:gd name="connsiteX46" fmla="*/ 1151591 w 2203450"/>
                <a:gd name="connsiteY46" fmla="*/ 3120465 h 3231242"/>
                <a:gd name="connsiteX47" fmla="*/ 1090706 w 2203450"/>
                <a:gd name="connsiteY47" fmla="*/ 3147359 h 3231242"/>
                <a:gd name="connsiteX48" fmla="*/ 1022350 w 2203450"/>
                <a:gd name="connsiteY48" fmla="*/ 3105150 h 3231242"/>
                <a:gd name="connsiteX49" fmla="*/ 958850 w 2203450"/>
                <a:gd name="connsiteY49" fmla="*/ 3098800 h 3231242"/>
                <a:gd name="connsiteX50" fmla="*/ 0 w 2203450"/>
                <a:gd name="connsiteY50" fmla="*/ 44450 h 3231242"/>
                <a:gd name="connsiteX0" fmla="*/ 0 w 2165350"/>
                <a:gd name="connsiteY0" fmla="*/ 44450 h 3231242"/>
                <a:gd name="connsiteX1" fmla="*/ 209550 w 2165350"/>
                <a:gd name="connsiteY1" fmla="*/ 6350 h 3231242"/>
                <a:gd name="connsiteX2" fmla="*/ 406400 w 2165350"/>
                <a:gd name="connsiteY2" fmla="*/ 6350 h 3231242"/>
                <a:gd name="connsiteX3" fmla="*/ 615950 w 2165350"/>
                <a:gd name="connsiteY3" fmla="*/ 0 h 3231242"/>
                <a:gd name="connsiteX4" fmla="*/ 723900 w 2165350"/>
                <a:gd name="connsiteY4" fmla="*/ 38100 h 3231242"/>
                <a:gd name="connsiteX5" fmla="*/ 869950 w 2165350"/>
                <a:gd name="connsiteY5" fmla="*/ 50800 h 3231242"/>
                <a:gd name="connsiteX6" fmla="*/ 1041400 w 2165350"/>
                <a:gd name="connsiteY6" fmla="*/ 50800 h 3231242"/>
                <a:gd name="connsiteX7" fmla="*/ 1187450 w 2165350"/>
                <a:gd name="connsiteY7" fmla="*/ 57150 h 3231242"/>
                <a:gd name="connsiteX8" fmla="*/ 1314450 w 2165350"/>
                <a:gd name="connsiteY8" fmla="*/ 82550 h 3231242"/>
                <a:gd name="connsiteX9" fmla="*/ 1473200 w 2165350"/>
                <a:gd name="connsiteY9" fmla="*/ 107950 h 3231242"/>
                <a:gd name="connsiteX10" fmla="*/ 1670050 w 2165350"/>
                <a:gd name="connsiteY10" fmla="*/ 127000 h 3231242"/>
                <a:gd name="connsiteX11" fmla="*/ 1771650 w 2165350"/>
                <a:gd name="connsiteY11" fmla="*/ 152400 h 3231242"/>
                <a:gd name="connsiteX12" fmla="*/ 1860550 w 2165350"/>
                <a:gd name="connsiteY12" fmla="*/ 133350 h 3231242"/>
                <a:gd name="connsiteX13" fmla="*/ 1936750 w 2165350"/>
                <a:gd name="connsiteY13" fmla="*/ 133350 h 3231242"/>
                <a:gd name="connsiteX14" fmla="*/ 1987550 w 2165350"/>
                <a:gd name="connsiteY14" fmla="*/ 203200 h 3231242"/>
                <a:gd name="connsiteX15" fmla="*/ 2038350 w 2165350"/>
                <a:gd name="connsiteY15" fmla="*/ 311150 h 3231242"/>
                <a:gd name="connsiteX16" fmla="*/ 2089150 w 2165350"/>
                <a:gd name="connsiteY16" fmla="*/ 412750 h 3231242"/>
                <a:gd name="connsiteX17" fmla="*/ 2095500 w 2165350"/>
                <a:gd name="connsiteY17" fmla="*/ 501650 h 3231242"/>
                <a:gd name="connsiteX18" fmla="*/ 2095500 w 2165350"/>
                <a:gd name="connsiteY18" fmla="*/ 584200 h 3231242"/>
                <a:gd name="connsiteX19" fmla="*/ 2076450 w 2165350"/>
                <a:gd name="connsiteY19" fmla="*/ 685800 h 3231242"/>
                <a:gd name="connsiteX20" fmla="*/ 2070100 w 2165350"/>
                <a:gd name="connsiteY20" fmla="*/ 812800 h 3231242"/>
                <a:gd name="connsiteX21" fmla="*/ 2082800 w 2165350"/>
                <a:gd name="connsiteY21" fmla="*/ 876300 h 3231242"/>
                <a:gd name="connsiteX22" fmla="*/ 2108200 w 2165350"/>
                <a:gd name="connsiteY22" fmla="*/ 977900 h 3231242"/>
                <a:gd name="connsiteX23" fmla="*/ 2165350 w 2165350"/>
                <a:gd name="connsiteY23" fmla="*/ 1054100 h 3231242"/>
                <a:gd name="connsiteX24" fmla="*/ 1884311 w 2165350"/>
                <a:gd name="connsiteY24" fmla="*/ 1050090 h 3231242"/>
                <a:gd name="connsiteX25" fmla="*/ 1885776 w 2165350"/>
                <a:gd name="connsiteY25" fmla="*/ 1217529 h 3231242"/>
                <a:gd name="connsiteX26" fmla="*/ 1842627 w 2165350"/>
                <a:gd name="connsiteY26" fmla="*/ 1366921 h 3231242"/>
                <a:gd name="connsiteX27" fmla="*/ 1863305 w 2165350"/>
                <a:gd name="connsiteY27" fmla="*/ 1465179 h 3231242"/>
                <a:gd name="connsiteX28" fmla="*/ 1820156 w 2165350"/>
                <a:gd name="connsiteY28" fmla="*/ 1545390 h 3231242"/>
                <a:gd name="connsiteX29" fmla="*/ 1812177 w 2165350"/>
                <a:gd name="connsiteY29" fmla="*/ 1597192 h 3231242"/>
                <a:gd name="connsiteX30" fmla="*/ 1850605 w 2165350"/>
                <a:gd name="connsiteY30" fmla="*/ 1691774 h 3231242"/>
                <a:gd name="connsiteX31" fmla="*/ 1900432 w 2165350"/>
                <a:gd name="connsiteY31" fmla="*/ 1803734 h 3231242"/>
                <a:gd name="connsiteX32" fmla="*/ 1935602 w 2165350"/>
                <a:gd name="connsiteY32" fmla="*/ 1936415 h 3231242"/>
                <a:gd name="connsiteX33" fmla="*/ 1942600 w 2165350"/>
                <a:gd name="connsiteY33" fmla="*/ 2110990 h 3231242"/>
                <a:gd name="connsiteX34" fmla="*/ 1887101 w 2165350"/>
                <a:gd name="connsiteY34" fmla="*/ 2256616 h 3231242"/>
                <a:gd name="connsiteX35" fmla="*/ 1921127 w 2165350"/>
                <a:gd name="connsiteY35" fmla="*/ 2513495 h 3231242"/>
                <a:gd name="connsiteX36" fmla="*/ 1963501 w 2165350"/>
                <a:gd name="connsiteY36" fmla="*/ 2721102 h 3231242"/>
                <a:gd name="connsiteX37" fmla="*/ 1968817 w 2165350"/>
                <a:gd name="connsiteY37" fmla="*/ 2786375 h 3231242"/>
                <a:gd name="connsiteX38" fmla="*/ 1949073 w 2165350"/>
                <a:gd name="connsiteY38" fmla="*/ 2853981 h 3231242"/>
                <a:gd name="connsiteX39" fmla="*/ 1956437 w 2165350"/>
                <a:gd name="connsiteY39" fmla="*/ 2976008 h 3231242"/>
                <a:gd name="connsiteX40" fmla="*/ 1977586 w 2165350"/>
                <a:gd name="connsiteY40" fmla="*/ 3089804 h 3231242"/>
                <a:gd name="connsiteX41" fmla="*/ 2006211 w 2165350"/>
                <a:gd name="connsiteY41" fmla="*/ 3211286 h 3231242"/>
                <a:gd name="connsiteX42" fmla="*/ 1865086 w 2165350"/>
                <a:gd name="connsiteY42" fmla="*/ 3218802 h 3231242"/>
                <a:gd name="connsiteX43" fmla="*/ 1667976 w 2165350"/>
                <a:gd name="connsiteY43" fmla="*/ 3204288 h 3231242"/>
                <a:gd name="connsiteX44" fmla="*/ 1473071 w 2165350"/>
                <a:gd name="connsiteY44" fmla="*/ 3231242 h 3231242"/>
                <a:gd name="connsiteX45" fmla="*/ 1273369 w 2165350"/>
                <a:gd name="connsiteY45" fmla="*/ 3176426 h 3231242"/>
                <a:gd name="connsiteX46" fmla="*/ 1151591 w 2165350"/>
                <a:gd name="connsiteY46" fmla="*/ 3120465 h 3231242"/>
                <a:gd name="connsiteX47" fmla="*/ 1090706 w 2165350"/>
                <a:gd name="connsiteY47" fmla="*/ 3147359 h 3231242"/>
                <a:gd name="connsiteX48" fmla="*/ 1022350 w 2165350"/>
                <a:gd name="connsiteY48" fmla="*/ 3105150 h 3231242"/>
                <a:gd name="connsiteX49" fmla="*/ 958850 w 2165350"/>
                <a:gd name="connsiteY49" fmla="*/ 3098800 h 3231242"/>
                <a:gd name="connsiteX50" fmla="*/ 0 w 2165350"/>
                <a:gd name="connsiteY50" fmla="*/ 44450 h 3231242"/>
                <a:gd name="connsiteX0" fmla="*/ 0 w 2108200"/>
                <a:gd name="connsiteY0" fmla="*/ 44450 h 3231242"/>
                <a:gd name="connsiteX1" fmla="*/ 209550 w 2108200"/>
                <a:gd name="connsiteY1" fmla="*/ 6350 h 3231242"/>
                <a:gd name="connsiteX2" fmla="*/ 406400 w 2108200"/>
                <a:gd name="connsiteY2" fmla="*/ 6350 h 3231242"/>
                <a:gd name="connsiteX3" fmla="*/ 615950 w 2108200"/>
                <a:gd name="connsiteY3" fmla="*/ 0 h 3231242"/>
                <a:gd name="connsiteX4" fmla="*/ 723900 w 2108200"/>
                <a:gd name="connsiteY4" fmla="*/ 38100 h 3231242"/>
                <a:gd name="connsiteX5" fmla="*/ 869950 w 2108200"/>
                <a:gd name="connsiteY5" fmla="*/ 50800 h 3231242"/>
                <a:gd name="connsiteX6" fmla="*/ 1041400 w 2108200"/>
                <a:gd name="connsiteY6" fmla="*/ 50800 h 3231242"/>
                <a:gd name="connsiteX7" fmla="*/ 1187450 w 2108200"/>
                <a:gd name="connsiteY7" fmla="*/ 57150 h 3231242"/>
                <a:gd name="connsiteX8" fmla="*/ 1314450 w 2108200"/>
                <a:gd name="connsiteY8" fmla="*/ 82550 h 3231242"/>
                <a:gd name="connsiteX9" fmla="*/ 1473200 w 2108200"/>
                <a:gd name="connsiteY9" fmla="*/ 107950 h 3231242"/>
                <a:gd name="connsiteX10" fmla="*/ 1670050 w 2108200"/>
                <a:gd name="connsiteY10" fmla="*/ 127000 h 3231242"/>
                <a:gd name="connsiteX11" fmla="*/ 1771650 w 2108200"/>
                <a:gd name="connsiteY11" fmla="*/ 152400 h 3231242"/>
                <a:gd name="connsiteX12" fmla="*/ 1860550 w 2108200"/>
                <a:gd name="connsiteY12" fmla="*/ 133350 h 3231242"/>
                <a:gd name="connsiteX13" fmla="*/ 1936750 w 2108200"/>
                <a:gd name="connsiteY13" fmla="*/ 133350 h 3231242"/>
                <a:gd name="connsiteX14" fmla="*/ 1987550 w 2108200"/>
                <a:gd name="connsiteY14" fmla="*/ 203200 h 3231242"/>
                <a:gd name="connsiteX15" fmla="*/ 2038350 w 2108200"/>
                <a:gd name="connsiteY15" fmla="*/ 311150 h 3231242"/>
                <a:gd name="connsiteX16" fmla="*/ 2089150 w 2108200"/>
                <a:gd name="connsiteY16" fmla="*/ 412750 h 3231242"/>
                <a:gd name="connsiteX17" fmla="*/ 2095500 w 2108200"/>
                <a:gd name="connsiteY17" fmla="*/ 501650 h 3231242"/>
                <a:gd name="connsiteX18" fmla="*/ 2095500 w 2108200"/>
                <a:gd name="connsiteY18" fmla="*/ 584200 h 3231242"/>
                <a:gd name="connsiteX19" fmla="*/ 2076450 w 2108200"/>
                <a:gd name="connsiteY19" fmla="*/ 685800 h 3231242"/>
                <a:gd name="connsiteX20" fmla="*/ 2070100 w 2108200"/>
                <a:gd name="connsiteY20" fmla="*/ 812800 h 3231242"/>
                <a:gd name="connsiteX21" fmla="*/ 2082800 w 2108200"/>
                <a:gd name="connsiteY21" fmla="*/ 876300 h 3231242"/>
                <a:gd name="connsiteX22" fmla="*/ 2108200 w 2108200"/>
                <a:gd name="connsiteY22" fmla="*/ 977900 h 3231242"/>
                <a:gd name="connsiteX23" fmla="*/ 1862168 w 2108200"/>
                <a:gd name="connsiteY23" fmla="*/ 941805 h 3231242"/>
                <a:gd name="connsiteX24" fmla="*/ 1884311 w 2108200"/>
                <a:gd name="connsiteY24" fmla="*/ 1050090 h 3231242"/>
                <a:gd name="connsiteX25" fmla="*/ 1885776 w 2108200"/>
                <a:gd name="connsiteY25" fmla="*/ 1217529 h 3231242"/>
                <a:gd name="connsiteX26" fmla="*/ 1842627 w 2108200"/>
                <a:gd name="connsiteY26" fmla="*/ 1366921 h 3231242"/>
                <a:gd name="connsiteX27" fmla="*/ 1863305 w 2108200"/>
                <a:gd name="connsiteY27" fmla="*/ 1465179 h 3231242"/>
                <a:gd name="connsiteX28" fmla="*/ 1820156 w 2108200"/>
                <a:gd name="connsiteY28" fmla="*/ 1545390 h 3231242"/>
                <a:gd name="connsiteX29" fmla="*/ 1812177 w 2108200"/>
                <a:gd name="connsiteY29" fmla="*/ 1597192 h 3231242"/>
                <a:gd name="connsiteX30" fmla="*/ 1850605 w 2108200"/>
                <a:gd name="connsiteY30" fmla="*/ 1691774 h 3231242"/>
                <a:gd name="connsiteX31" fmla="*/ 1900432 w 2108200"/>
                <a:gd name="connsiteY31" fmla="*/ 1803734 h 3231242"/>
                <a:gd name="connsiteX32" fmla="*/ 1935602 w 2108200"/>
                <a:gd name="connsiteY32" fmla="*/ 1936415 h 3231242"/>
                <a:gd name="connsiteX33" fmla="*/ 1942600 w 2108200"/>
                <a:gd name="connsiteY33" fmla="*/ 2110990 h 3231242"/>
                <a:gd name="connsiteX34" fmla="*/ 1887101 w 2108200"/>
                <a:gd name="connsiteY34" fmla="*/ 2256616 h 3231242"/>
                <a:gd name="connsiteX35" fmla="*/ 1921127 w 2108200"/>
                <a:gd name="connsiteY35" fmla="*/ 2513495 h 3231242"/>
                <a:gd name="connsiteX36" fmla="*/ 1963501 w 2108200"/>
                <a:gd name="connsiteY36" fmla="*/ 2721102 h 3231242"/>
                <a:gd name="connsiteX37" fmla="*/ 1968817 w 2108200"/>
                <a:gd name="connsiteY37" fmla="*/ 2786375 h 3231242"/>
                <a:gd name="connsiteX38" fmla="*/ 1949073 w 2108200"/>
                <a:gd name="connsiteY38" fmla="*/ 2853981 h 3231242"/>
                <a:gd name="connsiteX39" fmla="*/ 1956437 w 2108200"/>
                <a:gd name="connsiteY39" fmla="*/ 2976008 h 3231242"/>
                <a:gd name="connsiteX40" fmla="*/ 1977586 w 2108200"/>
                <a:gd name="connsiteY40" fmla="*/ 3089804 h 3231242"/>
                <a:gd name="connsiteX41" fmla="*/ 2006211 w 2108200"/>
                <a:gd name="connsiteY41" fmla="*/ 3211286 h 3231242"/>
                <a:gd name="connsiteX42" fmla="*/ 1865086 w 2108200"/>
                <a:gd name="connsiteY42" fmla="*/ 3218802 h 3231242"/>
                <a:gd name="connsiteX43" fmla="*/ 1667976 w 2108200"/>
                <a:gd name="connsiteY43" fmla="*/ 3204288 h 3231242"/>
                <a:gd name="connsiteX44" fmla="*/ 1473071 w 2108200"/>
                <a:gd name="connsiteY44" fmla="*/ 3231242 h 3231242"/>
                <a:gd name="connsiteX45" fmla="*/ 1273369 w 2108200"/>
                <a:gd name="connsiteY45" fmla="*/ 3176426 h 3231242"/>
                <a:gd name="connsiteX46" fmla="*/ 1151591 w 2108200"/>
                <a:gd name="connsiteY46" fmla="*/ 3120465 h 3231242"/>
                <a:gd name="connsiteX47" fmla="*/ 1090706 w 2108200"/>
                <a:gd name="connsiteY47" fmla="*/ 3147359 h 3231242"/>
                <a:gd name="connsiteX48" fmla="*/ 1022350 w 2108200"/>
                <a:gd name="connsiteY48" fmla="*/ 3105150 h 3231242"/>
                <a:gd name="connsiteX49" fmla="*/ 958850 w 2108200"/>
                <a:gd name="connsiteY49" fmla="*/ 3098800 h 3231242"/>
                <a:gd name="connsiteX50" fmla="*/ 0 w 21082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2082800 w 2095500"/>
                <a:gd name="connsiteY21" fmla="*/ 876300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1856146 w 2095500"/>
                <a:gd name="connsiteY18" fmla="*/ 495968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89150"/>
                <a:gd name="connsiteY0" fmla="*/ 44450 h 3231242"/>
                <a:gd name="connsiteX1" fmla="*/ 209550 w 2089150"/>
                <a:gd name="connsiteY1" fmla="*/ 6350 h 3231242"/>
                <a:gd name="connsiteX2" fmla="*/ 406400 w 2089150"/>
                <a:gd name="connsiteY2" fmla="*/ 6350 h 3231242"/>
                <a:gd name="connsiteX3" fmla="*/ 615950 w 2089150"/>
                <a:gd name="connsiteY3" fmla="*/ 0 h 3231242"/>
                <a:gd name="connsiteX4" fmla="*/ 723900 w 2089150"/>
                <a:gd name="connsiteY4" fmla="*/ 38100 h 3231242"/>
                <a:gd name="connsiteX5" fmla="*/ 869950 w 2089150"/>
                <a:gd name="connsiteY5" fmla="*/ 50800 h 3231242"/>
                <a:gd name="connsiteX6" fmla="*/ 1041400 w 2089150"/>
                <a:gd name="connsiteY6" fmla="*/ 50800 h 3231242"/>
                <a:gd name="connsiteX7" fmla="*/ 1187450 w 2089150"/>
                <a:gd name="connsiteY7" fmla="*/ 57150 h 3231242"/>
                <a:gd name="connsiteX8" fmla="*/ 1314450 w 2089150"/>
                <a:gd name="connsiteY8" fmla="*/ 82550 h 3231242"/>
                <a:gd name="connsiteX9" fmla="*/ 1473200 w 2089150"/>
                <a:gd name="connsiteY9" fmla="*/ 107950 h 3231242"/>
                <a:gd name="connsiteX10" fmla="*/ 1670050 w 2089150"/>
                <a:gd name="connsiteY10" fmla="*/ 127000 h 3231242"/>
                <a:gd name="connsiteX11" fmla="*/ 1771650 w 2089150"/>
                <a:gd name="connsiteY11" fmla="*/ 152400 h 3231242"/>
                <a:gd name="connsiteX12" fmla="*/ 1860550 w 2089150"/>
                <a:gd name="connsiteY12" fmla="*/ 133350 h 3231242"/>
                <a:gd name="connsiteX13" fmla="*/ 1936750 w 2089150"/>
                <a:gd name="connsiteY13" fmla="*/ 133350 h 3231242"/>
                <a:gd name="connsiteX14" fmla="*/ 1987550 w 2089150"/>
                <a:gd name="connsiteY14" fmla="*/ 203200 h 3231242"/>
                <a:gd name="connsiteX15" fmla="*/ 2038350 w 2089150"/>
                <a:gd name="connsiteY15" fmla="*/ 311150 h 3231242"/>
                <a:gd name="connsiteX16" fmla="*/ 2089150 w 2089150"/>
                <a:gd name="connsiteY16" fmla="*/ 412750 h 3231242"/>
                <a:gd name="connsiteX17" fmla="*/ 1848168 w 2089150"/>
                <a:gd name="connsiteY17" fmla="*/ 437482 h 3231242"/>
                <a:gd name="connsiteX18" fmla="*/ 1856146 w 2089150"/>
                <a:gd name="connsiteY18" fmla="*/ 495968 h 3231242"/>
                <a:gd name="connsiteX19" fmla="*/ 1821138 w 2089150"/>
                <a:gd name="connsiteY19" fmla="*/ 605590 h 3231242"/>
                <a:gd name="connsiteX20" fmla="*/ 1830747 w 2089150"/>
                <a:gd name="connsiteY20" fmla="*/ 684463 h 3231242"/>
                <a:gd name="connsiteX21" fmla="*/ 1819510 w 2089150"/>
                <a:gd name="connsiteY21" fmla="*/ 739943 h 3231242"/>
                <a:gd name="connsiteX22" fmla="*/ 1860867 w 2089150"/>
                <a:gd name="connsiteY22" fmla="*/ 857584 h 3231242"/>
                <a:gd name="connsiteX23" fmla="*/ 1862168 w 2089150"/>
                <a:gd name="connsiteY23" fmla="*/ 941805 h 3231242"/>
                <a:gd name="connsiteX24" fmla="*/ 1884311 w 2089150"/>
                <a:gd name="connsiteY24" fmla="*/ 1050090 h 3231242"/>
                <a:gd name="connsiteX25" fmla="*/ 1885776 w 2089150"/>
                <a:gd name="connsiteY25" fmla="*/ 1217529 h 3231242"/>
                <a:gd name="connsiteX26" fmla="*/ 1842627 w 2089150"/>
                <a:gd name="connsiteY26" fmla="*/ 1366921 h 3231242"/>
                <a:gd name="connsiteX27" fmla="*/ 1863305 w 2089150"/>
                <a:gd name="connsiteY27" fmla="*/ 1465179 h 3231242"/>
                <a:gd name="connsiteX28" fmla="*/ 1820156 w 2089150"/>
                <a:gd name="connsiteY28" fmla="*/ 1545390 h 3231242"/>
                <a:gd name="connsiteX29" fmla="*/ 1812177 w 2089150"/>
                <a:gd name="connsiteY29" fmla="*/ 1597192 h 3231242"/>
                <a:gd name="connsiteX30" fmla="*/ 1850605 w 2089150"/>
                <a:gd name="connsiteY30" fmla="*/ 1691774 h 3231242"/>
                <a:gd name="connsiteX31" fmla="*/ 1900432 w 2089150"/>
                <a:gd name="connsiteY31" fmla="*/ 1803734 h 3231242"/>
                <a:gd name="connsiteX32" fmla="*/ 1935602 w 2089150"/>
                <a:gd name="connsiteY32" fmla="*/ 1936415 h 3231242"/>
                <a:gd name="connsiteX33" fmla="*/ 1942600 w 2089150"/>
                <a:gd name="connsiteY33" fmla="*/ 2110990 h 3231242"/>
                <a:gd name="connsiteX34" fmla="*/ 1887101 w 2089150"/>
                <a:gd name="connsiteY34" fmla="*/ 2256616 h 3231242"/>
                <a:gd name="connsiteX35" fmla="*/ 1921127 w 2089150"/>
                <a:gd name="connsiteY35" fmla="*/ 2513495 h 3231242"/>
                <a:gd name="connsiteX36" fmla="*/ 1963501 w 2089150"/>
                <a:gd name="connsiteY36" fmla="*/ 2721102 h 3231242"/>
                <a:gd name="connsiteX37" fmla="*/ 1968817 w 2089150"/>
                <a:gd name="connsiteY37" fmla="*/ 2786375 h 3231242"/>
                <a:gd name="connsiteX38" fmla="*/ 1949073 w 2089150"/>
                <a:gd name="connsiteY38" fmla="*/ 2853981 h 3231242"/>
                <a:gd name="connsiteX39" fmla="*/ 1956437 w 2089150"/>
                <a:gd name="connsiteY39" fmla="*/ 2976008 h 3231242"/>
                <a:gd name="connsiteX40" fmla="*/ 1977586 w 2089150"/>
                <a:gd name="connsiteY40" fmla="*/ 3089804 h 3231242"/>
                <a:gd name="connsiteX41" fmla="*/ 2006211 w 2089150"/>
                <a:gd name="connsiteY41" fmla="*/ 3211286 h 3231242"/>
                <a:gd name="connsiteX42" fmla="*/ 1865086 w 2089150"/>
                <a:gd name="connsiteY42" fmla="*/ 3218802 h 3231242"/>
                <a:gd name="connsiteX43" fmla="*/ 1667976 w 2089150"/>
                <a:gd name="connsiteY43" fmla="*/ 3204288 h 3231242"/>
                <a:gd name="connsiteX44" fmla="*/ 1473071 w 2089150"/>
                <a:gd name="connsiteY44" fmla="*/ 3231242 h 3231242"/>
                <a:gd name="connsiteX45" fmla="*/ 1273369 w 2089150"/>
                <a:gd name="connsiteY45" fmla="*/ 3176426 h 3231242"/>
                <a:gd name="connsiteX46" fmla="*/ 1151591 w 2089150"/>
                <a:gd name="connsiteY46" fmla="*/ 3120465 h 3231242"/>
                <a:gd name="connsiteX47" fmla="*/ 1090706 w 2089150"/>
                <a:gd name="connsiteY47" fmla="*/ 3147359 h 3231242"/>
                <a:gd name="connsiteX48" fmla="*/ 1022350 w 2089150"/>
                <a:gd name="connsiteY48" fmla="*/ 3105150 h 3231242"/>
                <a:gd name="connsiteX49" fmla="*/ 958850 w 2089150"/>
                <a:gd name="connsiteY49" fmla="*/ 3098800 h 3231242"/>
                <a:gd name="connsiteX50" fmla="*/ 0 w 2089150"/>
                <a:gd name="connsiteY50" fmla="*/ 44450 h 3231242"/>
                <a:gd name="connsiteX0" fmla="*/ 0 w 2038350"/>
                <a:gd name="connsiteY0" fmla="*/ 44450 h 3231242"/>
                <a:gd name="connsiteX1" fmla="*/ 209550 w 2038350"/>
                <a:gd name="connsiteY1" fmla="*/ 6350 h 3231242"/>
                <a:gd name="connsiteX2" fmla="*/ 406400 w 2038350"/>
                <a:gd name="connsiteY2" fmla="*/ 6350 h 3231242"/>
                <a:gd name="connsiteX3" fmla="*/ 615950 w 2038350"/>
                <a:gd name="connsiteY3" fmla="*/ 0 h 3231242"/>
                <a:gd name="connsiteX4" fmla="*/ 723900 w 2038350"/>
                <a:gd name="connsiteY4" fmla="*/ 38100 h 3231242"/>
                <a:gd name="connsiteX5" fmla="*/ 869950 w 2038350"/>
                <a:gd name="connsiteY5" fmla="*/ 50800 h 3231242"/>
                <a:gd name="connsiteX6" fmla="*/ 1041400 w 2038350"/>
                <a:gd name="connsiteY6" fmla="*/ 50800 h 3231242"/>
                <a:gd name="connsiteX7" fmla="*/ 1187450 w 2038350"/>
                <a:gd name="connsiteY7" fmla="*/ 57150 h 3231242"/>
                <a:gd name="connsiteX8" fmla="*/ 1314450 w 2038350"/>
                <a:gd name="connsiteY8" fmla="*/ 82550 h 3231242"/>
                <a:gd name="connsiteX9" fmla="*/ 1473200 w 2038350"/>
                <a:gd name="connsiteY9" fmla="*/ 107950 h 3231242"/>
                <a:gd name="connsiteX10" fmla="*/ 1670050 w 2038350"/>
                <a:gd name="connsiteY10" fmla="*/ 127000 h 3231242"/>
                <a:gd name="connsiteX11" fmla="*/ 1771650 w 2038350"/>
                <a:gd name="connsiteY11" fmla="*/ 152400 h 3231242"/>
                <a:gd name="connsiteX12" fmla="*/ 1860550 w 2038350"/>
                <a:gd name="connsiteY12" fmla="*/ 133350 h 3231242"/>
                <a:gd name="connsiteX13" fmla="*/ 1936750 w 2038350"/>
                <a:gd name="connsiteY13" fmla="*/ 133350 h 3231242"/>
                <a:gd name="connsiteX14" fmla="*/ 1987550 w 2038350"/>
                <a:gd name="connsiteY14" fmla="*/ 203200 h 3231242"/>
                <a:gd name="connsiteX15" fmla="*/ 2038350 w 2038350"/>
                <a:gd name="connsiteY15" fmla="*/ 311150 h 3231242"/>
                <a:gd name="connsiteX16" fmla="*/ 1825860 w 2038350"/>
                <a:gd name="connsiteY16" fmla="*/ 404728 h 3231242"/>
                <a:gd name="connsiteX17" fmla="*/ 1848168 w 2038350"/>
                <a:gd name="connsiteY17" fmla="*/ 437482 h 3231242"/>
                <a:gd name="connsiteX18" fmla="*/ 1856146 w 2038350"/>
                <a:gd name="connsiteY18" fmla="*/ 495968 h 3231242"/>
                <a:gd name="connsiteX19" fmla="*/ 1821138 w 2038350"/>
                <a:gd name="connsiteY19" fmla="*/ 605590 h 3231242"/>
                <a:gd name="connsiteX20" fmla="*/ 1830747 w 2038350"/>
                <a:gd name="connsiteY20" fmla="*/ 684463 h 3231242"/>
                <a:gd name="connsiteX21" fmla="*/ 1819510 w 2038350"/>
                <a:gd name="connsiteY21" fmla="*/ 739943 h 3231242"/>
                <a:gd name="connsiteX22" fmla="*/ 1860867 w 2038350"/>
                <a:gd name="connsiteY22" fmla="*/ 857584 h 3231242"/>
                <a:gd name="connsiteX23" fmla="*/ 1862168 w 2038350"/>
                <a:gd name="connsiteY23" fmla="*/ 941805 h 3231242"/>
                <a:gd name="connsiteX24" fmla="*/ 1884311 w 2038350"/>
                <a:gd name="connsiteY24" fmla="*/ 1050090 h 3231242"/>
                <a:gd name="connsiteX25" fmla="*/ 1885776 w 2038350"/>
                <a:gd name="connsiteY25" fmla="*/ 1217529 h 3231242"/>
                <a:gd name="connsiteX26" fmla="*/ 1842627 w 2038350"/>
                <a:gd name="connsiteY26" fmla="*/ 1366921 h 3231242"/>
                <a:gd name="connsiteX27" fmla="*/ 1863305 w 2038350"/>
                <a:gd name="connsiteY27" fmla="*/ 1465179 h 3231242"/>
                <a:gd name="connsiteX28" fmla="*/ 1820156 w 2038350"/>
                <a:gd name="connsiteY28" fmla="*/ 1545390 h 3231242"/>
                <a:gd name="connsiteX29" fmla="*/ 1812177 w 2038350"/>
                <a:gd name="connsiteY29" fmla="*/ 1597192 h 3231242"/>
                <a:gd name="connsiteX30" fmla="*/ 1850605 w 2038350"/>
                <a:gd name="connsiteY30" fmla="*/ 1691774 h 3231242"/>
                <a:gd name="connsiteX31" fmla="*/ 1900432 w 2038350"/>
                <a:gd name="connsiteY31" fmla="*/ 1803734 h 3231242"/>
                <a:gd name="connsiteX32" fmla="*/ 1935602 w 2038350"/>
                <a:gd name="connsiteY32" fmla="*/ 1936415 h 3231242"/>
                <a:gd name="connsiteX33" fmla="*/ 1942600 w 2038350"/>
                <a:gd name="connsiteY33" fmla="*/ 2110990 h 3231242"/>
                <a:gd name="connsiteX34" fmla="*/ 1887101 w 2038350"/>
                <a:gd name="connsiteY34" fmla="*/ 2256616 h 3231242"/>
                <a:gd name="connsiteX35" fmla="*/ 1921127 w 2038350"/>
                <a:gd name="connsiteY35" fmla="*/ 2513495 h 3231242"/>
                <a:gd name="connsiteX36" fmla="*/ 1963501 w 2038350"/>
                <a:gd name="connsiteY36" fmla="*/ 2721102 h 3231242"/>
                <a:gd name="connsiteX37" fmla="*/ 1968817 w 2038350"/>
                <a:gd name="connsiteY37" fmla="*/ 2786375 h 3231242"/>
                <a:gd name="connsiteX38" fmla="*/ 1949073 w 2038350"/>
                <a:gd name="connsiteY38" fmla="*/ 2853981 h 3231242"/>
                <a:gd name="connsiteX39" fmla="*/ 1956437 w 2038350"/>
                <a:gd name="connsiteY39" fmla="*/ 2976008 h 3231242"/>
                <a:gd name="connsiteX40" fmla="*/ 1977586 w 2038350"/>
                <a:gd name="connsiteY40" fmla="*/ 3089804 h 3231242"/>
                <a:gd name="connsiteX41" fmla="*/ 2006211 w 2038350"/>
                <a:gd name="connsiteY41" fmla="*/ 3211286 h 3231242"/>
                <a:gd name="connsiteX42" fmla="*/ 1865086 w 2038350"/>
                <a:gd name="connsiteY42" fmla="*/ 3218802 h 3231242"/>
                <a:gd name="connsiteX43" fmla="*/ 1667976 w 2038350"/>
                <a:gd name="connsiteY43" fmla="*/ 3204288 h 3231242"/>
                <a:gd name="connsiteX44" fmla="*/ 1473071 w 2038350"/>
                <a:gd name="connsiteY44" fmla="*/ 3231242 h 3231242"/>
                <a:gd name="connsiteX45" fmla="*/ 1273369 w 2038350"/>
                <a:gd name="connsiteY45" fmla="*/ 3176426 h 3231242"/>
                <a:gd name="connsiteX46" fmla="*/ 1151591 w 2038350"/>
                <a:gd name="connsiteY46" fmla="*/ 3120465 h 3231242"/>
                <a:gd name="connsiteX47" fmla="*/ 1090706 w 2038350"/>
                <a:gd name="connsiteY47" fmla="*/ 3147359 h 3231242"/>
                <a:gd name="connsiteX48" fmla="*/ 1022350 w 2038350"/>
                <a:gd name="connsiteY48" fmla="*/ 3105150 h 3231242"/>
                <a:gd name="connsiteX49" fmla="*/ 958850 w 2038350"/>
                <a:gd name="connsiteY49" fmla="*/ 3098800 h 3231242"/>
                <a:gd name="connsiteX50" fmla="*/ 0 w 2038350"/>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987550 w 2006211"/>
                <a:gd name="connsiteY14" fmla="*/ 203200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2002434 w 2006211"/>
                <a:gd name="connsiteY20" fmla="*/ 616634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63117"/>
                <a:gd name="connsiteY0" fmla="*/ 44450 h 3231242"/>
                <a:gd name="connsiteX1" fmla="*/ 209550 w 2063117"/>
                <a:gd name="connsiteY1" fmla="*/ 6350 h 3231242"/>
                <a:gd name="connsiteX2" fmla="*/ 406400 w 2063117"/>
                <a:gd name="connsiteY2" fmla="*/ 6350 h 3231242"/>
                <a:gd name="connsiteX3" fmla="*/ 615950 w 2063117"/>
                <a:gd name="connsiteY3" fmla="*/ 0 h 3231242"/>
                <a:gd name="connsiteX4" fmla="*/ 723900 w 2063117"/>
                <a:gd name="connsiteY4" fmla="*/ 38100 h 3231242"/>
                <a:gd name="connsiteX5" fmla="*/ 869950 w 2063117"/>
                <a:gd name="connsiteY5" fmla="*/ 50800 h 3231242"/>
                <a:gd name="connsiteX6" fmla="*/ 1041400 w 2063117"/>
                <a:gd name="connsiteY6" fmla="*/ 50800 h 3231242"/>
                <a:gd name="connsiteX7" fmla="*/ 1187450 w 2063117"/>
                <a:gd name="connsiteY7" fmla="*/ 57150 h 3231242"/>
                <a:gd name="connsiteX8" fmla="*/ 1314450 w 2063117"/>
                <a:gd name="connsiteY8" fmla="*/ 82550 h 3231242"/>
                <a:gd name="connsiteX9" fmla="*/ 1473200 w 2063117"/>
                <a:gd name="connsiteY9" fmla="*/ 107950 h 3231242"/>
                <a:gd name="connsiteX10" fmla="*/ 1670050 w 2063117"/>
                <a:gd name="connsiteY10" fmla="*/ 127000 h 3231242"/>
                <a:gd name="connsiteX11" fmla="*/ 1771650 w 2063117"/>
                <a:gd name="connsiteY11" fmla="*/ 152400 h 3231242"/>
                <a:gd name="connsiteX12" fmla="*/ 1764808 w 2063117"/>
                <a:gd name="connsiteY12" fmla="*/ 189497 h 3231242"/>
                <a:gd name="connsiteX13" fmla="*/ 1793137 w 2063117"/>
                <a:gd name="connsiteY13" fmla="*/ 245644 h 3231242"/>
                <a:gd name="connsiteX14" fmla="*/ 1820001 w 2063117"/>
                <a:gd name="connsiteY14" fmla="*/ 243305 h 3231242"/>
                <a:gd name="connsiteX15" fmla="*/ 1846867 w 2063117"/>
                <a:gd name="connsiteY15" fmla="*/ 343234 h 3231242"/>
                <a:gd name="connsiteX16" fmla="*/ 1825860 w 2063117"/>
                <a:gd name="connsiteY16" fmla="*/ 404728 h 3231242"/>
                <a:gd name="connsiteX17" fmla="*/ 1848168 w 2063117"/>
                <a:gd name="connsiteY17" fmla="*/ 437482 h 3231242"/>
                <a:gd name="connsiteX18" fmla="*/ 1856146 w 2063117"/>
                <a:gd name="connsiteY18" fmla="*/ 495968 h 3231242"/>
                <a:gd name="connsiteX19" fmla="*/ 2063117 w 2063117"/>
                <a:gd name="connsiteY19" fmla="*/ 486019 h 3231242"/>
                <a:gd name="connsiteX20" fmla="*/ 2002434 w 2063117"/>
                <a:gd name="connsiteY20" fmla="*/ 616634 h 3231242"/>
                <a:gd name="connsiteX21" fmla="*/ 1938927 w 2063117"/>
                <a:gd name="connsiteY21" fmla="*/ 704085 h 3231242"/>
                <a:gd name="connsiteX22" fmla="*/ 1860867 w 2063117"/>
                <a:gd name="connsiteY22" fmla="*/ 857584 h 3231242"/>
                <a:gd name="connsiteX23" fmla="*/ 1862168 w 2063117"/>
                <a:gd name="connsiteY23" fmla="*/ 941805 h 3231242"/>
                <a:gd name="connsiteX24" fmla="*/ 1884311 w 2063117"/>
                <a:gd name="connsiteY24" fmla="*/ 1050090 h 3231242"/>
                <a:gd name="connsiteX25" fmla="*/ 1885776 w 2063117"/>
                <a:gd name="connsiteY25" fmla="*/ 1217529 h 3231242"/>
                <a:gd name="connsiteX26" fmla="*/ 1842627 w 2063117"/>
                <a:gd name="connsiteY26" fmla="*/ 1366921 h 3231242"/>
                <a:gd name="connsiteX27" fmla="*/ 1863305 w 2063117"/>
                <a:gd name="connsiteY27" fmla="*/ 1465179 h 3231242"/>
                <a:gd name="connsiteX28" fmla="*/ 1820156 w 2063117"/>
                <a:gd name="connsiteY28" fmla="*/ 1545390 h 3231242"/>
                <a:gd name="connsiteX29" fmla="*/ 1812177 w 2063117"/>
                <a:gd name="connsiteY29" fmla="*/ 1597192 h 3231242"/>
                <a:gd name="connsiteX30" fmla="*/ 1850605 w 2063117"/>
                <a:gd name="connsiteY30" fmla="*/ 1691774 h 3231242"/>
                <a:gd name="connsiteX31" fmla="*/ 1900432 w 2063117"/>
                <a:gd name="connsiteY31" fmla="*/ 1803734 h 3231242"/>
                <a:gd name="connsiteX32" fmla="*/ 1935602 w 2063117"/>
                <a:gd name="connsiteY32" fmla="*/ 1936415 h 3231242"/>
                <a:gd name="connsiteX33" fmla="*/ 1942600 w 2063117"/>
                <a:gd name="connsiteY33" fmla="*/ 2110990 h 3231242"/>
                <a:gd name="connsiteX34" fmla="*/ 1887101 w 2063117"/>
                <a:gd name="connsiteY34" fmla="*/ 2256616 h 3231242"/>
                <a:gd name="connsiteX35" fmla="*/ 1921127 w 2063117"/>
                <a:gd name="connsiteY35" fmla="*/ 2513495 h 3231242"/>
                <a:gd name="connsiteX36" fmla="*/ 1963501 w 2063117"/>
                <a:gd name="connsiteY36" fmla="*/ 2721102 h 3231242"/>
                <a:gd name="connsiteX37" fmla="*/ 1968817 w 2063117"/>
                <a:gd name="connsiteY37" fmla="*/ 2786375 h 3231242"/>
                <a:gd name="connsiteX38" fmla="*/ 1949073 w 2063117"/>
                <a:gd name="connsiteY38" fmla="*/ 2853981 h 3231242"/>
                <a:gd name="connsiteX39" fmla="*/ 1956437 w 2063117"/>
                <a:gd name="connsiteY39" fmla="*/ 2976008 h 3231242"/>
                <a:gd name="connsiteX40" fmla="*/ 1977586 w 2063117"/>
                <a:gd name="connsiteY40" fmla="*/ 3089804 h 3231242"/>
                <a:gd name="connsiteX41" fmla="*/ 2006211 w 2063117"/>
                <a:gd name="connsiteY41" fmla="*/ 3211286 h 3231242"/>
                <a:gd name="connsiteX42" fmla="*/ 1865086 w 2063117"/>
                <a:gd name="connsiteY42" fmla="*/ 3218802 h 3231242"/>
                <a:gd name="connsiteX43" fmla="*/ 1667976 w 2063117"/>
                <a:gd name="connsiteY43" fmla="*/ 3204288 h 3231242"/>
                <a:gd name="connsiteX44" fmla="*/ 1473071 w 2063117"/>
                <a:gd name="connsiteY44" fmla="*/ 3231242 h 3231242"/>
                <a:gd name="connsiteX45" fmla="*/ 1273369 w 2063117"/>
                <a:gd name="connsiteY45" fmla="*/ 3176426 h 3231242"/>
                <a:gd name="connsiteX46" fmla="*/ 1151591 w 2063117"/>
                <a:gd name="connsiteY46" fmla="*/ 3120465 h 3231242"/>
                <a:gd name="connsiteX47" fmla="*/ 1090706 w 2063117"/>
                <a:gd name="connsiteY47" fmla="*/ 3147359 h 3231242"/>
                <a:gd name="connsiteX48" fmla="*/ 1022350 w 2063117"/>
                <a:gd name="connsiteY48" fmla="*/ 3105150 h 3231242"/>
                <a:gd name="connsiteX49" fmla="*/ 958850 w 2063117"/>
                <a:gd name="connsiteY49" fmla="*/ 3098800 h 3231242"/>
                <a:gd name="connsiteX50" fmla="*/ 0 w 2063117"/>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1848168 w 2079656"/>
                <a:gd name="connsiteY17" fmla="*/ 437482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2048462 w 2079656"/>
                <a:gd name="connsiteY17" fmla="*/ 316066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95547"/>
                <a:gd name="connsiteY0" fmla="*/ 44450 h 3231242"/>
                <a:gd name="connsiteX1" fmla="*/ 209550 w 2095547"/>
                <a:gd name="connsiteY1" fmla="*/ 6350 h 3231242"/>
                <a:gd name="connsiteX2" fmla="*/ 406400 w 2095547"/>
                <a:gd name="connsiteY2" fmla="*/ 6350 h 3231242"/>
                <a:gd name="connsiteX3" fmla="*/ 615950 w 2095547"/>
                <a:gd name="connsiteY3" fmla="*/ 0 h 3231242"/>
                <a:gd name="connsiteX4" fmla="*/ 723900 w 2095547"/>
                <a:gd name="connsiteY4" fmla="*/ 38100 h 3231242"/>
                <a:gd name="connsiteX5" fmla="*/ 869950 w 2095547"/>
                <a:gd name="connsiteY5" fmla="*/ 50800 h 3231242"/>
                <a:gd name="connsiteX6" fmla="*/ 1041400 w 2095547"/>
                <a:gd name="connsiteY6" fmla="*/ 50800 h 3231242"/>
                <a:gd name="connsiteX7" fmla="*/ 1187450 w 2095547"/>
                <a:gd name="connsiteY7" fmla="*/ 57150 h 3231242"/>
                <a:gd name="connsiteX8" fmla="*/ 1314450 w 2095547"/>
                <a:gd name="connsiteY8" fmla="*/ 82550 h 3231242"/>
                <a:gd name="connsiteX9" fmla="*/ 1473200 w 2095547"/>
                <a:gd name="connsiteY9" fmla="*/ 107950 h 3231242"/>
                <a:gd name="connsiteX10" fmla="*/ 1670050 w 2095547"/>
                <a:gd name="connsiteY10" fmla="*/ 127000 h 3231242"/>
                <a:gd name="connsiteX11" fmla="*/ 1771650 w 2095547"/>
                <a:gd name="connsiteY11" fmla="*/ 152400 h 3231242"/>
                <a:gd name="connsiteX12" fmla="*/ 1764808 w 2095547"/>
                <a:gd name="connsiteY12" fmla="*/ 189497 h 3231242"/>
                <a:gd name="connsiteX13" fmla="*/ 1793137 w 2095547"/>
                <a:gd name="connsiteY13" fmla="*/ 245644 h 3231242"/>
                <a:gd name="connsiteX14" fmla="*/ 1820001 w 2095547"/>
                <a:gd name="connsiteY14" fmla="*/ 243305 h 3231242"/>
                <a:gd name="connsiteX15" fmla="*/ 1846867 w 2095547"/>
                <a:gd name="connsiteY15" fmla="*/ 343234 h 3231242"/>
                <a:gd name="connsiteX16" fmla="*/ 2095548 w 2095547"/>
                <a:gd name="connsiteY16" fmla="*/ 245244 h 3231242"/>
                <a:gd name="connsiteX17" fmla="*/ 2048462 w 2095547"/>
                <a:gd name="connsiteY17" fmla="*/ 316066 h 3231242"/>
                <a:gd name="connsiteX18" fmla="*/ 2079656 w 2095547"/>
                <a:gd name="connsiteY18" fmla="*/ 403004 h 3231242"/>
                <a:gd name="connsiteX19" fmla="*/ 2063117 w 2095547"/>
                <a:gd name="connsiteY19" fmla="*/ 486019 h 3231242"/>
                <a:gd name="connsiteX20" fmla="*/ 2002434 w 2095547"/>
                <a:gd name="connsiteY20" fmla="*/ 616634 h 3231242"/>
                <a:gd name="connsiteX21" fmla="*/ 1938927 w 2095547"/>
                <a:gd name="connsiteY21" fmla="*/ 704085 h 3231242"/>
                <a:gd name="connsiteX22" fmla="*/ 1860867 w 2095547"/>
                <a:gd name="connsiteY22" fmla="*/ 857584 h 3231242"/>
                <a:gd name="connsiteX23" fmla="*/ 1862168 w 2095547"/>
                <a:gd name="connsiteY23" fmla="*/ 941805 h 3231242"/>
                <a:gd name="connsiteX24" fmla="*/ 1884311 w 2095547"/>
                <a:gd name="connsiteY24" fmla="*/ 1050090 h 3231242"/>
                <a:gd name="connsiteX25" fmla="*/ 1885776 w 2095547"/>
                <a:gd name="connsiteY25" fmla="*/ 1217529 h 3231242"/>
                <a:gd name="connsiteX26" fmla="*/ 1842627 w 2095547"/>
                <a:gd name="connsiteY26" fmla="*/ 1366921 h 3231242"/>
                <a:gd name="connsiteX27" fmla="*/ 1863305 w 2095547"/>
                <a:gd name="connsiteY27" fmla="*/ 1465179 h 3231242"/>
                <a:gd name="connsiteX28" fmla="*/ 1820156 w 2095547"/>
                <a:gd name="connsiteY28" fmla="*/ 1545390 h 3231242"/>
                <a:gd name="connsiteX29" fmla="*/ 1812177 w 2095547"/>
                <a:gd name="connsiteY29" fmla="*/ 1597192 h 3231242"/>
                <a:gd name="connsiteX30" fmla="*/ 1850605 w 2095547"/>
                <a:gd name="connsiteY30" fmla="*/ 1691774 h 3231242"/>
                <a:gd name="connsiteX31" fmla="*/ 1900432 w 2095547"/>
                <a:gd name="connsiteY31" fmla="*/ 1803734 h 3231242"/>
                <a:gd name="connsiteX32" fmla="*/ 1935602 w 2095547"/>
                <a:gd name="connsiteY32" fmla="*/ 1936415 h 3231242"/>
                <a:gd name="connsiteX33" fmla="*/ 1942600 w 2095547"/>
                <a:gd name="connsiteY33" fmla="*/ 2110990 h 3231242"/>
                <a:gd name="connsiteX34" fmla="*/ 1887101 w 2095547"/>
                <a:gd name="connsiteY34" fmla="*/ 2256616 h 3231242"/>
                <a:gd name="connsiteX35" fmla="*/ 1921127 w 2095547"/>
                <a:gd name="connsiteY35" fmla="*/ 2513495 h 3231242"/>
                <a:gd name="connsiteX36" fmla="*/ 1963501 w 2095547"/>
                <a:gd name="connsiteY36" fmla="*/ 2721102 h 3231242"/>
                <a:gd name="connsiteX37" fmla="*/ 1968817 w 2095547"/>
                <a:gd name="connsiteY37" fmla="*/ 2786375 h 3231242"/>
                <a:gd name="connsiteX38" fmla="*/ 1949073 w 2095547"/>
                <a:gd name="connsiteY38" fmla="*/ 2853981 h 3231242"/>
                <a:gd name="connsiteX39" fmla="*/ 1956437 w 2095547"/>
                <a:gd name="connsiteY39" fmla="*/ 2976008 h 3231242"/>
                <a:gd name="connsiteX40" fmla="*/ 1977586 w 2095547"/>
                <a:gd name="connsiteY40" fmla="*/ 3089804 h 3231242"/>
                <a:gd name="connsiteX41" fmla="*/ 2006211 w 2095547"/>
                <a:gd name="connsiteY41" fmla="*/ 3211286 h 3231242"/>
                <a:gd name="connsiteX42" fmla="*/ 1865086 w 2095547"/>
                <a:gd name="connsiteY42" fmla="*/ 3218802 h 3231242"/>
                <a:gd name="connsiteX43" fmla="*/ 1667976 w 2095547"/>
                <a:gd name="connsiteY43" fmla="*/ 3204288 h 3231242"/>
                <a:gd name="connsiteX44" fmla="*/ 1473071 w 2095547"/>
                <a:gd name="connsiteY44" fmla="*/ 3231242 h 3231242"/>
                <a:gd name="connsiteX45" fmla="*/ 1273369 w 2095547"/>
                <a:gd name="connsiteY45" fmla="*/ 3176426 h 3231242"/>
                <a:gd name="connsiteX46" fmla="*/ 1151591 w 2095547"/>
                <a:gd name="connsiteY46" fmla="*/ 3120465 h 3231242"/>
                <a:gd name="connsiteX47" fmla="*/ 1090706 w 2095547"/>
                <a:gd name="connsiteY47" fmla="*/ 3147359 h 3231242"/>
                <a:gd name="connsiteX48" fmla="*/ 1022350 w 2095547"/>
                <a:gd name="connsiteY48" fmla="*/ 3105150 h 3231242"/>
                <a:gd name="connsiteX49" fmla="*/ 958850 w 2095547"/>
                <a:gd name="connsiteY49" fmla="*/ 3098800 h 3231242"/>
                <a:gd name="connsiteX50" fmla="*/ 0 w 2095547"/>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20001 w 2095548"/>
                <a:gd name="connsiteY14" fmla="*/ 243305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2589 w 2095548"/>
                <a:gd name="connsiteY4" fmla="*/ 58052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38100 h 3224892"/>
                <a:gd name="connsiteX1" fmla="*/ 209550 w 2095548"/>
                <a:gd name="connsiteY1" fmla="*/ 0 h 3224892"/>
                <a:gd name="connsiteX2" fmla="*/ 406400 w 2095548"/>
                <a:gd name="connsiteY2" fmla="*/ 0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38100 h 3224892"/>
                <a:gd name="connsiteX1" fmla="*/ 209550 w 2095548"/>
                <a:gd name="connsiteY1" fmla="*/ 0 h 3224892"/>
                <a:gd name="connsiteX2" fmla="*/ 421906 w 2095548"/>
                <a:gd name="connsiteY2" fmla="*/ 29273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29096 w 2095548"/>
                <a:gd name="connsiteY6" fmla="*/ 47643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0711 w 2095548"/>
                <a:gd name="connsiteY15" fmla="*/ 183309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1992583 w 2095548"/>
                <a:gd name="connsiteY15" fmla="*/ 193942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095548" h="3200041">
                  <a:moveTo>
                    <a:pt x="0" y="13249"/>
                  </a:moveTo>
                  <a:lnTo>
                    <a:pt x="221767" y="1417"/>
                  </a:lnTo>
                  <a:lnTo>
                    <a:pt x="421906" y="4422"/>
                  </a:lnTo>
                  <a:lnTo>
                    <a:pt x="610413" y="0"/>
                  </a:lnTo>
                  <a:lnTo>
                    <a:pt x="722589" y="26851"/>
                  </a:lnTo>
                  <a:lnTo>
                    <a:pt x="864974" y="42248"/>
                  </a:lnTo>
                  <a:lnTo>
                    <a:pt x="1038025" y="70907"/>
                  </a:lnTo>
                  <a:lnTo>
                    <a:pt x="1201642" y="75175"/>
                  </a:lnTo>
                  <a:lnTo>
                    <a:pt x="1316052" y="80008"/>
                  </a:lnTo>
                  <a:lnTo>
                    <a:pt x="1478090" y="108411"/>
                  </a:lnTo>
                  <a:lnTo>
                    <a:pt x="1670339" y="144410"/>
                  </a:lnTo>
                  <a:lnTo>
                    <a:pt x="1734638" y="153866"/>
                  </a:lnTo>
                  <a:lnTo>
                    <a:pt x="1779086" y="153210"/>
                  </a:lnTo>
                  <a:lnTo>
                    <a:pt x="1825744" y="153038"/>
                  </a:lnTo>
                  <a:lnTo>
                    <a:pt x="1863184" y="170018"/>
                  </a:lnTo>
                  <a:lnTo>
                    <a:pt x="1992583" y="193942"/>
                  </a:lnTo>
                  <a:lnTo>
                    <a:pt x="2095548" y="214043"/>
                  </a:lnTo>
                  <a:lnTo>
                    <a:pt x="2048462" y="284865"/>
                  </a:lnTo>
                  <a:lnTo>
                    <a:pt x="2079656" y="371803"/>
                  </a:lnTo>
                  <a:lnTo>
                    <a:pt x="2063117" y="454818"/>
                  </a:lnTo>
                  <a:lnTo>
                    <a:pt x="2002434" y="585433"/>
                  </a:lnTo>
                  <a:lnTo>
                    <a:pt x="1938927" y="672884"/>
                  </a:lnTo>
                  <a:lnTo>
                    <a:pt x="1860867" y="826383"/>
                  </a:lnTo>
                  <a:cubicBezTo>
                    <a:pt x="1861301" y="854457"/>
                    <a:pt x="1861734" y="882530"/>
                    <a:pt x="1862168" y="910604"/>
                  </a:cubicBezTo>
                  <a:lnTo>
                    <a:pt x="1884311" y="1018889"/>
                  </a:lnTo>
                  <a:cubicBezTo>
                    <a:pt x="1884799" y="1074702"/>
                    <a:pt x="1885288" y="1130515"/>
                    <a:pt x="1885776" y="1186328"/>
                  </a:cubicBezTo>
                  <a:lnTo>
                    <a:pt x="1842627" y="1335720"/>
                  </a:lnTo>
                  <a:lnTo>
                    <a:pt x="1863305" y="1433978"/>
                  </a:lnTo>
                  <a:lnTo>
                    <a:pt x="1820156" y="1514189"/>
                  </a:lnTo>
                  <a:lnTo>
                    <a:pt x="1812177" y="1565991"/>
                  </a:lnTo>
                  <a:lnTo>
                    <a:pt x="1850605" y="1660573"/>
                  </a:lnTo>
                  <a:lnTo>
                    <a:pt x="1900432" y="1772533"/>
                  </a:lnTo>
                  <a:lnTo>
                    <a:pt x="1935602" y="1905214"/>
                  </a:lnTo>
                  <a:lnTo>
                    <a:pt x="1942600" y="2079789"/>
                  </a:lnTo>
                  <a:lnTo>
                    <a:pt x="1887101" y="2225415"/>
                  </a:lnTo>
                  <a:cubicBezTo>
                    <a:pt x="1813339" y="2278957"/>
                    <a:pt x="1835320" y="2300415"/>
                    <a:pt x="1921127" y="2482294"/>
                  </a:cubicBezTo>
                  <a:lnTo>
                    <a:pt x="1963501" y="2689901"/>
                  </a:lnTo>
                  <a:lnTo>
                    <a:pt x="1968817" y="2755174"/>
                  </a:lnTo>
                  <a:lnTo>
                    <a:pt x="1949073" y="2822780"/>
                  </a:lnTo>
                  <a:lnTo>
                    <a:pt x="1956437" y="2944807"/>
                  </a:lnTo>
                  <a:lnTo>
                    <a:pt x="1977586" y="3058603"/>
                  </a:lnTo>
                  <a:lnTo>
                    <a:pt x="2006211" y="3180085"/>
                  </a:lnTo>
                  <a:lnTo>
                    <a:pt x="1865086" y="3187601"/>
                  </a:lnTo>
                  <a:lnTo>
                    <a:pt x="1667976" y="3173087"/>
                  </a:lnTo>
                  <a:lnTo>
                    <a:pt x="1473071" y="3200041"/>
                  </a:lnTo>
                  <a:lnTo>
                    <a:pt x="1273369" y="3145225"/>
                  </a:lnTo>
                  <a:lnTo>
                    <a:pt x="1151591" y="3089264"/>
                  </a:lnTo>
                  <a:lnTo>
                    <a:pt x="1090706" y="3116158"/>
                  </a:lnTo>
                  <a:lnTo>
                    <a:pt x="1022350" y="3073949"/>
                  </a:lnTo>
                  <a:lnTo>
                    <a:pt x="958850" y="3067599"/>
                  </a:lnTo>
                  <a:lnTo>
                    <a:pt x="0" y="13249"/>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82" name="Freeform 5">
              <a:extLst>
                <a:ext uri="{FF2B5EF4-FFF2-40B4-BE49-F238E27FC236}">
                  <a16:creationId xmlns:a16="http://schemas.microsoft.com/office/drawing/2014/main" id="{CC08AFCB-EEF3-4D3B-A678-453FDB4A54FC}"/>
                </a:ext>
              </a:extLst>
            </p:cNvPr>
            <p:cNvSpPr/>
            <p:nvPr/>
          </p:nvSpPr>
          <p:spPr>
            <a:xfrm>
              <a:off x="3124200" y="1782089"/>
              <a:ext cx="4972401" cy="3738493"/>
            </a:xfrm>
            <a:custGeom>
              <a:avLst/>
              <a:gdLst>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589376 w 8998721"/>
                <a:gd name="connsiteY67" fmla="*/ 504202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678952 w 8998721"/>
                <a:gd name="connsiteY67" fmla="*/ 238490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854087 w 8998721"/>
                <a:gd name="connsiteY66" fmla="*/ 418794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420463 w 8998721"/>
                <a:gd name="connsiteY69" fmla="*/ 48751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78602 w 8998721"/>
                <a:gd name="connsiteY68" fmla="*/ 20117 h 4187439"/>
                <a:gd name="connsiteX69" fmla="*/ 2420463 w 8998721"/>
                <a:gd name="connsiteY69" fmla="*/ 48751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78009 h 4263325"/>
                <a:gd name="connsiteX1" fmla="*/ 1281869 w 8998721"/>
                <a:gd name="connsiteY1" fmla="*/ 3186555 h 4263325"/>
                <a:gd name="connsiteX2" fmla="*/ 1529697 w 8998721"/>
                <a:gd name="connsiteY2" fmla="*/ 3289105 h 4263325"/>
                <a:gd name="connsiteX3" fmla="*/ 1726250 w 8998721"/>
                <a:gd name="connsiteY3" fmla="*/ 3374563 h 4263325"/>
                <a:gd name="connsiteX4" fmla="*/ 2016807 w 8998721"/>
                <a:gd name="connsiteY4" fmla="*/ 3596753 h 4263325"/>
                <a:gd name="connsiteX5" fmla="*/ 2256090 w 8998721"/>
                <a:gd name="connsiteY5" fmla="*/ 3682211 h 4263325"/>
                <a:gd name="connsiteX6" fmla="*/ 2538101 w 8998721"/>
                <a:gd name="connsiteY6" fmla="*/ 3716394 h 4263325"/>
                <a:gd name="connsiteX7" fmla="*/ 2820112 w 8998721"/>
                <a:gd name="connsiteY7" fmla="*/ 3742032 h 4263325"/>
                <a:gd name="connsiteX8" fmla="*/ 3050849 w 8998721"/>
                <a:gd name="connsiteY8" fmla="*/ 3750578 h 4263325"/>
                <a:gd name="connsiteX9" fmla="*/ 3273039 w 8998721"/>
                <a:gd name="connsiteY9" fmla="*/ 3767669 h 4263325"/>
                <a:gd name="connsiteX10" fmla="*/ 3520867 w 8998721"/>
                <a:gd name="connsiteY10" fmla="*/ 3750578 h 4263325"/>
                <a:gd name="connsiteX11" fmla="*/ 3751604 w 8998721"/>
                <a:gd name="connsiteY11" fmla="*/ 3759123 h 4263325"/>
                <a:gd name="connsiteX12" fmla="*/ 3931065 w 8998721"/>
                <a:gd name="connsiteY12" fmla="*/ 3759123 h 4263325"/>
                <a:gd name="connsiteX13" fmla="*/ 4042161 w 8998721"/>
                <a:gd name="connsiteY13" fmla="*/ 3853127 h 4263325"/>
                <a:gd name="connsiteX14" fmla="*/ 4059252 w 8998721"/>
                <a:gd name="connsiteY14" fmla="*/ 3938585 h 4263325"/>
                <a:gd name="connsiteX15" fmla="*/ 4144710 w 8998721"/>
                <a:gd name="connsiteY15" fmla="*/ 4006951 h 4263325"/>
                <a:gd name="connsiteX16" fmla="*/ 4315626 w 8998721"/>
                <a:gd name="connsiteY16" fmla="*/ 4109501 h 4263325"/>
                <a:gd name="connsiteX17" fmla="*/ 4443813 w 8998721"/>
                <a:gd name="connsiteY17" fmla="*/ 4194959 h 4263325"/>
                <a:gd name="connsiteX18" fmla="*/ 4725824 w 8998721"/>
                <a:gd name="connsiteY18" fmla="*/ 4246234 h 4263325"/>
                <a:gd name="connsiteX19" fmla="*/ 5204389 w 8998721"/>
                <a:gd name="connsiteY19" fmla="*/ 4263325 h 4263325"/>
                <a:gd name="connsiteX20" fmla="*/ 5375305 w 8998721"/>
                <a:gd name="connsiteY20" fmla="*/ 4220596 h 4263325"/>
                <a:gd name="connsiteX21" fmla="*/ 5785503 w 8998721"/>
                <a:gd name="connsiteY21" fmla="*/ 4237688 h 4263325"/>
                <a:gd name="connsiteX22" fmla="*/ 5999148 w 8998721"/>
                <a:gd name="connsiteY22" fmla="*/ 4203505 h 4263325"/>
                <a:gd name="connsiteX23" fmla="*/ 6281159 w 8998721"/>
                <a:gd name="connsiteY23" fmla="*/ 3989860 h 4263325"/>
                <a:gd name="connsiteX24" fmla="*/ 6349525 w 8998721"/>
                <a:gd name="connsiteY24" fmla="*/ 3827490 h 4263325"/>
                <a:gd name="connsiteX25" fmla="*/ 6460621 w 8998721"/>
                <a:gd name="connsiteY25" fmla="*/ 3776215 h 4263325"/>
                <a:gd name="connsiteX26" fmla="*/ 6751178 w 8998721"/>
                <a:gd name="connsiteY26" fmla="*/ 3776215 h 4263325"/>
                <a:gd name="connsiteX27" fmla="*/ 6922093 w 8998721"/>
                <a:gd name="connsiteY27" fmla="*/ 3759123 h 4263325"/>
                <a:gd name="connsiteX28" fmla="*/ 7135738 w 8998721"/>
                <a:gd name="connsiteY28" fmla="*/ 3742032 h 4263325"/>
                <a:gd name="connsiteX29" fmla="*/ 7528845 w 8998721"/>
                <a:gd name="connsiteY29" fmla="*/ 3733486 h 4263325"/>
                <a:gd name="connsiteX30" fmla="*/ 7665578 w 8998721"/>
                <a:gd name="connsiteY30" fmla="*/ 3673665 h 4263325"/>
                <a:gd name="connsiteX31" fmla="*/ 8024501 w 8998721"/>
                <a:gd name="connsiteY31" fmla="*/ 3494204 h 4263325"/>
                <a:gd name="connsiteX32" fmla="*/ 8178325 w 8998721"/>
                <a:gd name="connsiteY32" fmla="*/ 3408746 h 4263325"/>
                <a:gd name="connsiteX33" fmla="*/ 8451791 w 8998721"/>
                <a:gd name="connsiteY33" fmla="*/ 3348925 h 4263325"/>
                <a:gd name="connsiteX34" fmla="*/ 8785077 w 8998721"/>
                <a:gd name="connsiteY34" fmla="*/ 3289105 h 4263325"/>
                <a:gd name="connsiteX35" fmla="*/ 8998721 w 8998721"/>
                <a:gd name="connsiteY35" fmla="*/ 3306196 h 4263325"/>
                <a:gd name="connsiteX36" fmla="*/ 5794049 w 8998721"/>
                <a:gd name="connsiteY36" fmla="*/ 212619 h 4263325"/>
                <a:gd name="connsiteX37" fmla="*/ 5742774 w 8998721"/>
                <a:gd name="connsiteY37" fmla="*/ 195527 h 4263325"/>
                <a:gd name="connsiteX38" fmla="*/ 5648770 w 8998721"/>
                <a:gd name="connsiteY38" fmla="*/ 221164 h 4263325"/>
                <a:gd name="connsiteX39" fmla="*/ 5546221 w 8998721"/>
                <a:gd name="connsiteY39" fmla="*/ 298077 h 4263325"/>
                <a:gd name="connsiteX40" fmla="*/ 5435125 w 8998721"/>
                <a:gd name="connsiteY40" fmla="*/ 323714 h 4263325"/>
                <a:gd name="connsiteX41" fmla="*/ 5383850 w 8998721"/>
                <a:gd name="connsiteY41" fmla="*/ 392080 h 4263325"/>
                <a:gd name="connsiteX42" fmla="*/ 5306938 w 8998721"/>
                <a:gd name="connsiteY42" fmla="*/ 434809 h 4263325"/>
                <a:gd name="connsiteX43" fmla="*/ 5195843 w 8998721"/>
                <a:gd name="connsiteY43" fmla="*/ 477538 h 4263325"/>
                <a:gd name="connsiteX44" fmla="*/ 5101839 w 8998721"/>
                <a:gd name="connsiteY44" fmla="*/ 477538 h 4263325"/>
                <a:gd name="connsiteX45" fmla="*/ 5024927 w 8998721"/>
                <a:gd name="connsiteY45" fmla="*/ 477538 h 4263325"/>
                <a:gd name="connsiteX46" fmla="*/ 4905286 w 8998721"/>
                <a:gd name="connsiteY46" fmla="*/ 494630 h 4263325"/>
                <a:gd name="connsiteX47" fmla="*/ 4708733 w 8998721"/>
                <a:gd name="connsiteY47" fmla="*/ 545905 h 4263325"/>
                <a:gd name="connsiteX48" fmla="*/ 4580546 w 8998721"/>
                <a:gd name="connsiteY48" fmla="*/ 545905 h 4263325"/>
                <a:gd name="connsiteX49" fmla="*/ 4477996 w 8998721"/>
                <a:gd name="connsiteY49" fmla="*/ 597179 h 4263325"/>
                <a:gd name="connsiteX50" fmla="*/ 4460905 w 8998721"/>
                <a:gd name="connsiteY50" fmla="*/ 665546 h 4263325"/>
                <a:gd name="connsiteX51" fmla="*/ 4401084 w 8998721"/>
                <a:gd name="connsiteY51" fmla="*/ 708275 h 4263325"/>
                <a:gd name="connsiteX52" fmla="*/ 4230168 w 8998721"/>
                <a:gd name="connsiteY52" fmla="*/ 733912 h 4263325"/>
                <a:gd name="connsiteX53" fmla="*/ 4119073 w 8998721"/>
                <a:gd name="connsiteY53" fmla="*/ 751004 h 4263325"/>
                <a:gd name="connsiteX54" fmla="*/ 4016523 w 8998721"/>
                <a:gd name="connsiteY54" fmla="*/ 751004 h 4263325"/>
                <a:gd name="connsiteX55" fmla="*/ 3871245 w 8998721"/>
                <a:gd name="connsiteY55" fmla="*/ 759549 h 4263325"/>
                <a:gd name="connsiteX56" fmla="*/ 3777241 w 8998721"/>
                <a:gd name="connsiteY56" fmla="*/ 733912 h 4263325"/>
                <a:gd name="connsiteX57" fmla="*/ 3700329 w 8998721"/>
                <a:gd name="connsiteY57" fmla="*/ 716821 h 4263325"/>
                <a:gd name="connsiteX58" fmla="*/ 3649054 w 8998721"/>
                <a:gd name="connsiteY58" fmla="*/ 648454 h 4263325"/>
                <a:gd name="connsiteX59" fmla="*/ 3606325 w 8998721"/>
                <a:gd name="connsiteY59" fmla="*/ 571542 h 4263325"/>
                <a:gd name="connsiteX60" fmla="*/ 3503776 w 8998721"/>
                <a:gd name="connsiteY60" fmla="*/ 562996 h 4263325"/>
                <a:gd name="connsiteX61" fmla="*/ 3324314 w 8998721"/>
                <a:gd name="connsiteY61" fmla="*/ 588634 h 4263325"/>
                <a:gd name="connsiteX62" fmla="*/ 3238856 w 8998721"/>
                <a:gd name="connsiteY62" fmla="*/ 588634 h 4263325"/>
                <a:gd name="connsiteX63" fmla="*/ 3136307 w 8998721"/>
                <a:gd name="connsiteY63" fmla="*/ 588634 h 4263325"/>
                <a:gd name="connsiteX64" fmla="*/ 3306699 w 8998721"/>
                <a:gd name="connsiteY64" fmla="*/ 506057 h 4263325"/>
                <a:gd name="connsiteX65" fmla="*/ 3169966 w 8998721"/>
                <a:gd name="connsiteY65" fmla="*/ 496567 h 4263325"/>
                <a:gd name="connsiteX66" fmla="*/ 3003376 w 8998721"/>
                <a:gd name="connsiteY66" fmla="*/ 437741 h 4263325"/>
                <a:gd name="connsiteX67" fmla="*/ 2678952 w 8998721"/>
                <a:gd name="connsiteY67" fmla="*/ 0 h 4263325"/>
                <a:gd name="connsiteX68" fmla="*/ 2578602 w 8998721"/>
                <a:gd name="connsiteY68" fmla="*/ 96003 h 4263325"/>
                <a:gd name="connsiteX69" fmla="*/ 2420463 w 8998721"/>
                <a:gd name="connsiteY69" fmla="*/ 124637 h 4263325"/>
                <a:gd name="connsiteX70" fmla="*/ 2279364 w 8998721"/>
                <a:gd name="connsiteY70" fmla="*/ 133043 h 4263325"/>
                <a:gd name="connsiteX71" fmla="*/ 2131542 w 8998721"/>
                <a:gd name="connsiteY71" fmla="*/ 101662 h 4263325"/>
                <a:gd name="connsiteX72" fmla="*/ 1978628 w 8998721"/>
                <a:gd name="connsiteY72" fmla="*/ 166387 h 4263325"/>
                <a:gd name="connsiteX73" fmla="*/ 1737525 w 8998721"/>
                <a:gd name="connsiteY73" fmla="*/ 122957 h 4263325"/>
                <a:gd name="connsiteX74" fmla="*/ 1480241 w 8998721"/>
                <a:gd name="connsiteY74" fmla="*/ 132904 h 4263325"/>
                <a:gd name="connsiteX75" fmla="*/ 1179320 w 8998721"/>
                <a:gd name="connsiteY75" fmla="*/ 118615 h 4263325"/>
                <a:gd name="connsiteX76" fmla="*/ 991312 w 8998721"/>
                <a:gd name="connsiteY76" fmla="*/ 118615 h 4263325"/>
                <a:gd name="connsiteX77" fmla="*/ 803305 w 8998721"/>
                <a:gd name="connsiteY77" fmla="*/ 118615 h 4263325"/>
                <a:gd name="connsiteX78" fmla="*/ 615297 w 8998721"/>
                <a:gd name="connsiteY78" fmla="*/ 75886 h 4263325"/>
                <a:gd name="connsiteX79" fmla="*/ 401652 w 8998721"/>
                <a:gd name="connsiteY79" fmla="*/ 75886 h 4263325"/>
                <a:gd name="connsiteX80" fmla="*/ 162370 w 8998721"/>
                <a:gd name="connsiteY80" fmla="*/ 92978 h 4263325"/>
                <a:gd name="connsiteX81" fmla="*/ 0 w 8998721"/>
                <a:gd name="connsiteY81" fmla="*/ 118615 h 4263325"/>
                <a:gd name="connsiteX82" fmla="*/ 991312 w 8998721"/>
                <a:gd name="connsiteY82" fmla="*/ 3178009 h 4263325"/>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06699 w 8998721"/>
                <a:gd name="connsiteY64" fmla="*/ 558374 h 4315642"/>
                <a:gd name="connsiteX65" fmla="*/ 3169966 w 8998721"/>
                <a:gd name="connsiteY65" fmla="*/ 548884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06699 w 8998721"/>
                <a:gd name="connsiteY64" fmla="*/ 558374 h 4315642"/>
                <a:gd name="connsiteX65" fmla="*/ 3068142 w 8998721"/>
                <a:gd name="connsiteY65" fmla="*/ 3349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21246 w 8998721"/>
                <a:gd name="connsiteY64" fmla="*/ 96056 h 4315642"/>
                <a:gd name="connsiteX65" fmla="*/ 3068142 w 8998721"/>
                <a:gd name="connsiteY65" fmla="*/ 3349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85805 h 4371121"/>
                <a:gd name="connsiteX1" fmla="*/ 1281869 w 8998721"/>
                <a:gd name="connsiteY1" fmla="*/ 3294351 h 4371121"/>
                <a:gd name="connsiteX2" fmla="*/ 1529697 w 8998721"/>
                <a:gd name="connsiteY2" fmla="*/ 3396901 h 4371121"/>
                <a:gd name="connsiteX3" fmla="*/ 1726250 w 8998721"/>
                <a:gd name="connsiteY3" fmla="*/ 3482359 h 4371121"/>
                <a:gd name="connsiteX4" fmla="*/ 2016807 w 8998721"/>
                <a:gd name="connsiteY4" fmla="*/ 3704549 h 4371121"/>
                <a:gd name="connsiteX5" fmla="*/ 2256090 w 8998721"/>
                <a:gd name="connsiteY5" fmla="*/ 3790007 h 4371121"/>
                <a:gd name="connsiteX6" fmla="*/ 2538101 w 8998721"/>
                <a:gd name="connsiteY6" fmla="*/ 3824190 h 4371121"/>
                <a:gd name="connsiteX7" fmla="*/ 2820112 w 8998721"/>
                <a:gd name="connsiteY7" fmla="*/ 3849828 h 4371121"/>
                <a:gd name="connsiteX8" fmla="*/ 3050849 w 8998721"/>
                <a:gd name="connsiteY8" fmla="*/ 3858374 h 4371121"/>
                <a:gd name="connsiteX9" fmla="*/ 3273039 w 8998721"/>
                <a:gd name="connsiteY9" fmla="*/ 3875465 h 4371121"/>
                <a:gd name="connsiteX10" fmla="*/ 3520867 w 8998721"/>
                <a:gd name="connsiteY10" fmla="*/ 3858374 h 4371121"/>
                <a:gd name="connsiteX11" fmla="*/ 3751604 w 8998721"/>
                <a:gd name="connsiteY11" fmla="*/ 3866919 h 4371121"/>
                <a:gd name="connsiteX12" fmla="*/ 3931065 w 8998721"/>
                <a:gd name="connsiteY12" fmla="*/ 3866919 h 4371121"/>
                <a:gd name="connsiteX13" fmla="*/ 4042161 w 8998721"/>
                <a:gd name="connsiteY13" fmla="*/ 3960923 h 4371121"/>
                <a:gd name="connsiteX14" fmla="*/ 4059252 w 8998721"/>
                <a:gd name="connsiteY14" fmla="*/ 4046381 h 4371121"/>
                <a:gd name="connsiteX15" fmla="*/ 4144710 w 8998721"/>
                <a:gd name="connsiteY15" fmla="*/ 4114747 h 4371121"/>
                <a:gd name="connsiteX16" fmla="*/ 4315626 w 8998721"/>
                <a:gd name="connsiteY16" fmla="*/ 4217297 h 4371121"/>
                <a:gd name="connsiteX17" fmla="*/ 4443813 w 8998721"/>
                <a:gd name="connsiteY17" fmla="*/ 4302755 h 4371121"/>
                <a:gd name="connsiteX18" fmla="*/ 4725824 w 8998721"/>
                <a:gd name="connsiteY18" fmla="*/ 4354030 h 4371121"/>
                <a:gd name="connsiteX19" fmla="*/ 5204389 w 8998721"/>
                <a:gd name="connsiteY19" fmla="*/ 4371121 h 4371121"/>
                <a:gd name="connsiteX20" fmla="*/ 5375305 w 8998721"/>
                <a:gd name="connsiteY20" fmla="*/ 4328392 h 4371121"/>
                <a:gd name="connsiteX21" fmla="*/ 5785503 w 8998721"/>
                <a:gd name="connsiteY21" fmla="*/ 4345484 h 4371121"/>
                <a:gd name="connsiteX22" fmla="*/ 5999148 w 8998721"/>
                <a:gd name="connsiteY22" fmla="*/ 4311301 h 4371121"/>
                <a:gd name="connsiteX23" fmla="*/ 6281159 w 8998721"/>
                <a:gd name="connsiteY23" fmla="*/ 4097656 h 4371121"/>
                <a:gd name="connsiteX24" fmla="*/ 6349525 w 8998721"/>
                <a:gd name="connsiteY24" fmla="*/ 3935286 h 4371121"/>
                <a:gd name="connsiteX25" fmla="*/ 6460621 w 8998721"/>
                <a:gd name="connsiteY25" fmla="*/ 3884011 h 4371121"/>
                <a:gd name="connsiteX26" fmla="*/ 6751178 w 8998721"/>
                <a:gd name="connsiteY26" fmla="*/ 3884011 h 4371121"/>
                <a:gd name="connsiteX27" fmla="*/ 6922093 w 8998721"/>
                <a:gd name="connsiteY27" fmla="*/ 3866919 h 4371121"/>
                <a:gd name="connsiteX28" fmla="*/ 7135738 w 8998721"/>
                <a:gd name="connsiteY28" fmla="*/ 3849828 h 4371121"/>
                <a:gd name="connsiteX29" fmla="*/ 7528845 w 8998721"/>
                <a:gd name="connsiteY29" fmla="*/ 3841282 h 4371121"/>
                <a:gd name="connsiteX30" fmla="*/ 7665578 w 8998721"/>
                <a:gd name="connsiteY30" fmla="*/ 3781461 h 4371121"/>
                <a:gd name="connsiteX31" fmla="*/ 8024501 w 8998721"/>
                <a:gd name="connsiteY31" fmla="*/ 3602000 h 4371121"/>
                <a:gd name="connsiteX32" fmla="*/ 8178325 w 8998721"/>
                <a:gd name="connsiteY32" fmla="*/ 3516542 h 4371121"/>
                <a:gd name="connsiteX33" fmla="*/ 8451791 w 8998721"/>
                <a:gd name="connsiteY33" fmla="*/ 3456721 h 4371121"/>
                <a:gd name="connsiteX34" fmla="*/ 8785077 w 8998721"/>
                <a:gd name="connsiteY34" fmla="*/ 3396901 h 4371121"/>
                <a:gd name="connsiteX35" fmla="*/ 8998721 w 8998721"/>
                <a:gd name="connsiteY35" fmla="*/ 3413992 h 4371121"/>
                <a:gd name="connsiteX36" fmla="*/ 5794049 w 8998721"/>
                <a:gd name="connsiteY36" fmla="*/ 320415 h 4371121"/>
                <a:gd name="connsiteX37" fmla="*/ 5742774 w 8998721"/>
                <a:gd name="connsiteY37" fmla="*/ 303323 h 4371121"/>
                <a:gd name="connsiteX38" fmla="*/ 5648770 w 8998721"/>
                <a:gd name="connsiteY38" fmla="*/ 328960 h 4371121"/>
                <a:gd name="connsiteX39" fmla="*/ 5546221 w 8998721"/>
                <a:gd name="connsiteY39" fmla="*/ 405873 h 4371121"/>
                <a:gd name="connsiteX40" fmla="*/ 5435125 w 8998721"/>
                <a:gd name="connsiteY40" fmla="*/ 431510 h 4371121"/>
                <a:gd name="connsiteX41" fmla="*/ 5383850 w 8998721"/>
                <a:gd name="connsiteY41" fmla="*/ 499876 h 4371121"/>
                <a:gd name="connsiteX42" fmla="*/ 5306938 w 8998721"/>
                <a:gd name="connsiteY42" fmla="*/ 542605 h 4371121"/>
                <a:gd name="connsiteX43" fmla="*/ 5195843 w 8998721"/>
                <a:gd name="connsiteY43" fmla="*/ 585334 h 4371121"/>
                <a:gd name="connsiteX44" fmla="*/ 5101839 w 8998721"/>
                <a:gd name="connsiteY44" fmla="*/ 585334 h 4371121"/>
                <a:gd name="connsiteX45" fmla="*/ 5024927 w 8998721"/>
                <a:gd name="connsiteY45" fmla="*/ 585334 h 4371121"/>
                <a:gd name="connsiteX46" fmla="*/ 4905286 w 8998721"/>
                <a:gd name="connsiteY46" fmla="*/ 602426 h 4371121"/>
                <a:gd name="connsiteX47" fmla="*/ 4708733 w 8998721"/>
                <a:gd name="connsiteY47" fmla="*/ 653701 h 4371121"/>
                <a:gd name="connsiteX48" fmla="*/ 4580546 w 8998721"/>
                <a:gd name="connsiteY48" fmla="*/ 653701 h 4371121"/>
                <a:gd name="connsiteX49" fmla="*/ 4477996 w 8998721"/>
                <a:gd name="connsiteY49" fmla="*/ 704975 h 4371121"/>
                <a:gd name="connsiteX50" fmla="*/ 4460905 w 8998721"/>
                <a:gd name="connsiteY50" fmla="*/ 773342 h 4371121"/>
                <a:gd name="connsiteX51" fmla="*/ 4401084 w 8998721"/>
                <a:gd name="connsiteY51" fmla="*/ 816071 h 4371121"/>
                <a:gd name="connsiteX52" fmla="*/ 4230168 w 8998721"/>
                <a:gd name="connsiteY52" fmla="*/ 841708 h 4371121"/>
                <a:gd name="connsiteX53" fmla="*/ 4119073 w 8998721"/>
                <a:gd name="connsiteY53" fmla="*/ 858800 h 4371121"/>
                <a:gd name="connsiteX54" fmla="*/ 4016523 w 8998721"/>
                <a:gd name="connsiteY54" fmla="*/ 858800 h 4371121"/>
                <a:gd name="connsiteX55" fmla="*/ 3871245 w 8998721"/>
                <a:gd name="connsiteY55" fmla="*/ 867345 h 4371121"/>
                <a:gd name="connsiteX56" fmla="*/ 3777241 w 8998721"/>
                <a:gd name="connsiteY56" fmla="*/ 841708 h 4371121"/>
                <a:gd name="connsiteX57" fmla="*/ 3700329 w 8998721"/>
                <a:gd name="connsiteY57" fmla="*/ 824617 h 4371121"/>
                <a:gd name="connsiteX58" fmla="*/ 3649054 w 8998721"/>
                <a:gd name="connsiteY58" fmla="*/ 756250 h 4371121"/>
                <a:gd name="connsiteX59" fmla="*/ 3606325 w 8998721"/>
                <a:gd name="connsiteY59" fmla="*/ 679338 h 4371121"/>
                <a:gd name="connsiteX60" fmla="*/ 3503776 w 8998721"/>
                <a:gd name="connsiteY60" fmla="*/ 670792 h 4371121"/>
                <a:gd name="connsiteX61" fmla="*/ 3324314 w 8998721"/>
                <a:gd name="connsiteY61" fmla="*/ 696430 h 4371121"/>
                <a:gd name="connsiteX62" fmla="*/ 3238856 w 8998721"/>
                <a:gd name="connsiteY62" fmla="*/ 696430 h 4371121"/>
                <a:gd name="connsiteX63" fmla="*/ 3136307 w 8998721"/>
                <a:gd name="connsiteY63" fmla="*/ 696430 h 4371121"/>
                <a:gd name="connsiteX64" fmla="*/ 3321246 w 8998721"/>
                <a:gd name="connsiteY64" fmla="*/ 151535 h 4371121"/>
                <a:gd name="connsiteX65" fmla="*/ 3068142 w 8998721"/>
                <a:gd name="connsiteY65" fmla="*/ 58828 h 4371121"/>
                <a:gd name="connsiteX66" fmla="*/ 2799728 w 8998721"/>
                <a:gd name="connsiteY66" fmla="*/ 0 h 4371121"/>
                <a:gd name="connsiteX67" fmla="*/ 2678952 w 8998721"/>
                <a:gd name="connsiteY67" fmla="*/ 107796 h 4371121"/>
                <a:gd name="connsiteX68" fmla="*/ 2578602 w 8998721"/>
                <a:gd name="connsiteY68" fmla="*/ 203799 h 4371121"/>
                <a:gd name="connsiteX69" fmla="*/ 2420463 w 8998721"/>
                <a:gd name="connsiteY69" fmla="*/ 232433 h 4371121"/>
                <a:gd name="connsiteX70" fmla="*/ 2279364 w 8998721"/>
                <a:gd name="connsiteY70" fmla="*/ 240839 h 4371121"/>
                <a:gd name="connsiteX71" fmla="*/ 2131542 w 8998721"/>
                <a:gd name="connsiteY71" fmla="*/ 209458 h 4371121"/>
                <a:gd name="connsiteX72" fmla="*/ 1978628 w 8998721"/>
                <a:gd name="connsiteY72" fmla="*/ 274183 h 4371121"/>
                <a:gd name="connsiteX73" fmla="*/ 1737525 w 8998721"/>
                <a:gd name="connsiteY73" fmla="*/ 230753 h 4371121"/>
                <a:gd name="connsiteX74" fmla="*/ 1480241 w 8998721"/>
                <a:gd name="connsiteY74" fmla="*/ 240700 h 4371121"/>
                <a:gd name="connsiteX75" fmla="*/ 1179320 w 8998721"/>
                <a:gd name="connsiteY75" fmla="*/ 226411 h 4371121"/>
                <a:gd name="connsiteX76" fmla="*/ 991312 w 8998721"/>
                <a:gd name="connsiteY76" fmla="*/ 226411 h 4371121"/>
                <a:gd name="connsiteX77" fmla="*/ 803305 w 8998721"/>
                <a:gd name="connsiteY77" fmla="*/ 226411 h 4371121"/>
                <a:gd name="connsiteX78" fmla="*/ 615297 w 8998721"/>
                <a:gd name="connsiteY78" fmla="*/ 183682 h 4371121"/>
                <a:gd name="connsiteX79" fmla="*/ 401652 w 8998721"/>
                <a:gd name="connsiteY79" fmla="*/ 183682 h 4371121"/>
                <a:gd name="connsiteX80" fmla="*/ 162370 w 8998721"/>
                <a:gd name="connsiteY80" fmla="*/ 200774 h 4371121"/>
                <a:gd name="connsiteX81" fmla="*/ 0 w 8998721"/>
                <a:gd name="connsiteY81" fmla="*/ 226411 h 4371121"/>
                <a:gd name="connsiteX82" fmla="*/ 991312 w 8998721"/>
                <a:gd name="connsiteY82" fmla="*/ 3285805 h 4371121"/>
                <a:gd name="connsiteX0" fmla="*/ 991312 w 8998721"/>
                <a:gd name="connsiteY0" fmla="*/ 3328688 h 4414004"/>
                <a:gd name="connsiteX1" fmla="*/ 1281869 w 8998721"/>
                <a:gd name="connsiteY1" fmla="*/ 3337234 h 4414004"/>
                <a:gd name="connsiteX2" fmla="*/ 1529697 w 8998721"/>
                <a:gd name="connsiteY2" fmla="*/ 3439784 h 4414004"/>
                <a:gd name="connsiteX3" fmla="*/ 1726250 w 8998721"/>
                <a:gd name="connsiteY3" fmla="*/ 3525242 h 4414004"/>
                <a:gd name="connsiteX4" fmla="*/ 2016807 w 8998721"/>
                <a:gd name="connsiteY4" fmla="*/ 3747432 h 4414004"/>
                <a:gd name="connsiteX5" fmla="*/ 2256090 w 8998721"/>
                <a:gd name="connsiteY5" fmla="*/ 3832890 h 4414004"/>
                <a:gd name="connsiteX6" fmla="*/ 2538101 w 8998721"/>
                <a:gd name="connsiteY6" fmla="*/ 3867073 h 4414004"/>
                <a:gd name="connsiteX7" fmla="*/ 2820112 w 8998721"/>
                <a:gd name="connsiteY7" fmla="*/ 3892711 h 4414004"/>
                <a:gd name="connsiteX8" fmla="*/ 3050849 w 8998721"/>
                <a:gd name="connsiteY8" fmla="*/ 3901257 h 4414004"/>
                <a:gd name="connsiteX9" fmla="*/ 3273039 w 8998721"/>
                <a:gd name="connsiteY9" fmla="*/ 3918348 h 4414004"/>
                <a:gd name="connsiteX10" fmla="*/ 3520867 w 8998721"/>
                <a:gd name="connsiteY10" fmla="*/ 3901257 h 4414004"/>
                <a:gd name="connsiteX11" fmla="*/ 3751604 w 8998721"/>
                <a:gd name="connsiteY11" fmla="*/ 3909802 h 4414004"/>
                <a:gd name="connsiteX12" fmla="*/ 3931065 w 8998721"/>
                <a:gd name="connsiteY12" fmla="*/ 3909802 h 4414004"/>
                <a:gd name="connsiteX13" fmla="*/ 4042161 w 8998721"/>
                <a:gd name="connsiteY13" fmla="*/ 4003806 h 4414004"/>
                <a:gd name="connsiteX14" fmla="*/ 4059252 w 8998721"/>
                <a:gd name="connsiteY14" fmla="*/ 4089264 h 4414004"/>
                <a:gd name="connsiteX15" fmla="*/ 4144710 w 8998721"/>
                <a:gd name="connsiteY15" fmla="*/ 4157630 h 4414004"/>
                <a:gd name="connsiteX16" fmla="*/ 4315626 w 8998721"/>
                <a:gd name="connsiteY16" fmla="*/ 4260180 h 4414004"/>
                <a:gd name="connsiteX17" fmla="*/ 4443813 w 8998721"/>
                <a:gd name="connsiteY17" fmla="*/ 4345638 h 4414004"/>
                <a:gd name="connsiteX18" fmla="*/ 4725824 w 8998721"/>
                <a:gd name="connsiteY18" fmla="*/ 4396913 h 4414004"/>
                <a:gd name="connsiteX19" fmla="*/ 5204389 w 8998721"/>
                <a:gd name="connsiteY19" fmla="*/ 4414004 h 4414004"/>
                <a:gd name="connsiteX20" fmla="*/ 5375305 w 8998721"/>
                <a:gd name="connsiteY20" fmla="*/ 4371275 h 4414004"/>
                <a:gd name="connsiteX21" fmla="*/ 5785503 w 8998721"/>
                <a:gd name="connsiteY21" fmla="*/ 4388367 h 4414004"/>
                <a:gd name="connsiteX22" fmla="*/ 5999148 w 8998721"/>
                <a:gd name="connsiteY22" fmla="*/ 4354184 h 4414004"/>
                <a:gd name="connsiteX23" fmla="*/ 6281159 w 8998721"/>
                <a:gd name="connsiteY23" fmla="*/ 4140539 h 4414004"/>
                <a:gd name="connsiteX24" fmla="*/ 6349525 w 8998721"/>
                <a:gd name="connsiteY24" fmla="*/ 3978169 h 4414004"/>
                <a:gd name="connsiteX25" fmla="*/ 6460621 w 8998721"/>
                <a:gd name="connsiteY25" fmla="*/ 3926894 h 4414004"/>
                <a:gd name="connsiteX26" fmla="*/ 6751178 w 8998721"/>
                <a:gd name="connsiteY26" fmla="*/ 3926894 h 4414004"/>
                <a:gd name="connsiteX27" fmla="*/ 6922093 w 8998721"/>
                <a:gd name="connsiteY27" fmla="*/ 3909802 h 4414004"/>
                <a:gd name="connsiteX28" fmla="*/ 7135738 w 8998721"/>
                <a:gd name="connsiteY28" fmla="*/ 3892711 h 4414004"/>
                <a:gd name="connsiteX29" fmla="*/ 7528845 w 8998721"/>
                <a:gd name="connsiteY29" fmla="*/ 3884165 h 4414004"/>
                <a:gd name="connsiteX30" fmla="*/ 7665578 w 8998721"/>
                <a:gd name="connsiteY30" fmla="*/ 3824344 h 4414004"/>
                <a:gd name="connsiteX31" fmla="*/ 8024501 w 8998721"/>
                <a:gd name="connsiteY31" fmla="*/ 3644883 h 4414004"/>
                <a:gd name="connsiteX32" fmla="*/ 8178325 w 8998721"/>
                <a:gd name="connsiteY32" fmla="*/ 3559425 h 4414004"/>
                <a:gd name="connsiteX33" fmla="*/ 8451791 w 8998721"/>
                <a:gd name="connsiteY33" fmla="*/ 3499604 h 4414004"/>
                <a:gd name="connsiteX34" fmla="*/ 8785077 w 8998721"/>
                <a:gd name="connsiteY34" fmla="*/ 3439784 h 4414004"/>
                <a:gd name="connsiteX35" fmla="*/ 8998721 w 8998721"/>
                <a:gd name="connsiteY35" fmla="*/ 3456875 h 4414004"/>
                <a:gd name="connsiteX36" fmla="*/ 5794049 w 8998721"/>
                <a:gd name="connsiteY36" fmla="*/ 363298 h 4414004"/>
                <a:gd name="connsiteX37" fmla="*/ 5742774 w 8998721"/>
                <a:gd name="connsiteY37" fmla="*/ 346206 h 4414004"/>
                <a:gd name="connsiteX38" fmla="*/ 5648770 w 8998721"/>
                <a:gd name="connsiteY38" fmla="*/ 371843 h 4414004"/>
                <a:gd name="connsiteX39" fmla="*/ 5546221 w 8998721"/>
                <a:gd name="connsiteY39" fmla="*/ 448756 h 4414004"/>
                <a:gd name="connsiteX40" fmla="*/ 5435125 w 8998721"/>
                <a:gd name="connsiteY40" fmla="*/ 474393 h 4414004"/>
                <a:gd name="connsiteX41" fmla="*/ 5383850 w 8998721"/>
                <a:gd name="connsiteY41" fmla="*/ 542759 h 4414004"/>
                <a:gd name="connsiteX42" fmla="*/ 5306938 w 8998721"/>
                <a:gd name="connsiteY42" fmla="*/ 585488 h 4414004"/>
                <a:gd name="connsiteX43" fmla="*/ 5195843 w 8998721"/>
                <a:gd name="connsiteY43" fmla="*/ 628217 h 4414004"/>
                <a:gd name="connsiteX44" fmla="*/ 5101839 w 8998721"/>
                <a:gd name="connsiteY44" fmla="*/ 628217 h 4414004"/>
                <a:gd name="connsiteX45" fmla="*/ 5024927 w 8998721"/>
                <a:gd name="connsiteY45" fmla="*/ 628217 h 4414004"/>
                <a:gd name="connsiteX46" fmla="*/ 4905286 w 8998721"/>
                <a:gd name="connsiteY46" fmla="*/ 645309 h 4414004"/>
                <a:gd name="connsiteX47" fmla="*/ 4708733 w 8998721"/>
                <a:gd name="connsiteY47" fmla="*/ 696584 h 4414004"/>
                <a:gd name="connsiteX48" fmla="*/ 4580546 w 8998721"/>
                <a:gd name="connsiteY48" fmla="*/ 696584 h 4414004"/>
                <a:gd name="connsiteX49" fmla="*/ 4477996 w 8998721"/>
                <a:gd name="connsiteY49" fmla="*/ 747858 h 4414004"/>
                <a:gd name="connsiteX50" fmla="*/ 4460905 w 8998721"/>
                <a:gd name="connsiteY50" fmla="*/ 816225 h 4414004"/>
                <a:gd name="connsiteX51" fmla="*/ 4401084 w 8998721"/>
                <a:gd name="connsiteY51" fmla="*/ 858954 h 4414004"/>
                <a:gd name="connsiteX52" fmla="*/ 4230168 w 8998721"/>
                <a:gd name="connsiteY52" fmla="*/ 884591 h 4414004"/>
                <a:gd name="connsiteX53" fmla="*/ 4119073 w 8998721"/>
                <a:gd name="connsiteY53" fmla="*/ 901683 h 4414004"/>
                <a:gd name="connsiteX54" fmla="*/ 4016523 w 8998721"/>
                <a:gd name="connsiteY54" fmla="*/ 901683 h 4414004"/>
                <a:gd name="connsiteX55" fmla="*/ 3871245 w 8998721"/>
                <a:gd name="connsiteY55" fmla="*/ 910228 h 4414004"/>
                <a:gd name="connsiteX56" fmla="*/ 3777241 w 8998721"/>
                <a:gd name="connsiteY56" fmla="*/ 884591 h 4414004"/>
                <a:gd name="connsiteX57" fmla="*/ 3700329 w 8998721"/>
                <a:gd name="connsiteY57" fmla="*/ 867500 h 4414004"/>
                <a:gd name="connsiteX58" fmla="*/ 3649054 w 8998721"/>
                <a:gd name="connsiteY58" fmla="*/ 799133 h 4414004"/>
                <a:gd name="connsiteX59" fmla="*/ 3606325 w 8998721"/>
                <a:gd name="connsiteY59" fmla="*/ 722221 h 4414004"/>
                <a:gd name="connsiteX60" fmla="*/ 3503776 w 8998721"/>
                <a:gd name="connsiteY60" fmla="*/ 713675 h 4414004"/>
                <a:gd name="connsiteX61" fmla="*/ 3324314 w 8998721"/>
                <a:gd name="connsiteY61" fmla="*/ 739313 h 4414004"/>
                <a:gd name="connsiteX62" fmla="*/ 3238856 w 8998721"/>
                <a:gd name="connsiteY62" fmla="*/ 739313 h 4414004"/>
                <a:gd name="connsiteX63" fmla="*/ 3136307 w 8998721"/>
                <a:gd name="connsiteY63" fmla="*/ 739313 h 4414004"/>
                <a:gd name="connsiteX64" fmla="*/ 3321246 w 8998721"/>
                <a:gd name="connsiteY64" fmla="*/ 194418 h 4414004"/>
                <a:gd name="connsiteX65" fmla="*/ 3068142 w 8998721"/>
                <a:gd name="connsiteY65" fmla="*/ 0 h 4414004"/>
                <a:gd name="connsiteX66" fmla="*/ 2799728 w 8998721"/>
                <a:gd name="connsiteY66" fmla="*/ 42883 h 4414004"/>
                <a:gd name="connsiteX67" fmla="*/ 2678952 w 8998721"/>
                <a:gd name="connsiteY67" fmla="*/ 150679 h 4414004"/>
                <a:gd name="connsiteX68" fmla="*/ 2578602 w 8998721"/>
                <a:gd name="connsiteY68" fmla="*/ 246682 h 4414004"/>
                <a:gd name="connsiteX69" fmla="*/ 2420463 w 8998721"/>
                <a:gd name="connsiteY69" fmla="*/ 275316 h 4414004"/>
                <a:gd name="connsiteX70" fmla="*/ 2279364 w 8998721"/>
                <a:gd name="connsiteY70" fmla="*/ 283722 h 4414004"/>
                <a:gd name="connsiteX71" fmla="*/ 2131542 w 8998721"/>
                <a:gd name="connsiteY71" fmla="*/ 252341 h 4414004"/>
                <a:gd name="connsiteX72" fmla="*/ 1978628 w 8998721"/>
                <a:gd name="connsiteY72" fmla="*/ 317066 h 4414004"/>
                <a:gd name="connsiteX73" fmla="*/ 1737525 w 8998721"/>
                <a:gd name="connsiteY73" fmla="*/ 273636 h 4414004"/>
                <a:gd name="connsiteX74" fmla="*/ 1480241 w 8998721"/>
                <a:gd name="connsiteY74" fmla="*/ 283583 h 4414004"/>
                <a:gd name="connsiteX75" fmla="*/ 1179320 w 8998721"/>
                <a:gd name="connsiteY75" fmla="*/ 269294 h 4414004"/>
                <a:gd name="connsiteX76" fmla="*/ 991312 w 8998721"/>
                <a:gd name="connsiteY76" fmla="*/ 269294 h 4414004"/>
                <a:gd name="connsiteX77" fmla="*/ 803305 w 8998721"/>
                <a:gd name="connsiteY77" fmla="*/ 269294 h 4414004"/>
                <a:gd name="connsiteX78" fmla="*/ 615297 w 8998721"/>
                <a:gd name="connsiteY78" fmla="*/ 226565 h 4414004"/>
                <a:gd name="connsiteX79" fmla="*/ 401652 w 8998721"/>
                <a:gd name="connsiteY79" fmla="*/ 226565 h 4414004"/>
                <a:gd name="connsiteX80" fmla="*/ 162370 w 8998721"/>
                <a:gd name="connsiteY80" fmla="*/ 243657 h 4414004"/>
                <a:gd name="connsiteX81" fmla="*/ 0 w 8998721"/>
                <a:gd name="connsiteY81" fmla="*/ 269294 h 4414004"/>
                <a:gd name="connsiteX82" fmla="*/ 991312 w 8998721"/>
                <a:gd name="connsiteY82" fmla="*/ 3328688 h 4414004"/>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238856 w 8998721"/>
                <a:gd name="connsiteY62" fmla="*/ 748315 h 4423006"/>
                <a:gd name="connsiteX63" fmla="*/ 3136307 w 8998721"/>
                <a:gd name="connsiteY63" fmla="*/ 748315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238856 w 8998721"/>
                <a:gd name="connsiteY62" fmla="*/ 748315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8419269 w 8998721"/>
                <a:gd name="connsiteY37" fmla="*/ 3156859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984550 w 8998721"/>
                <a:gd name="connsiteY31" fmla="*/ 3959016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8419269 w 8998721"/>
                <a:gd name="connsiteY37" fmla="*/ 3156859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451791 w 9254741"/>
                <a:gd name="connsiteY33" fmla="*/ 3508606 h 4423006"/>
                <a:gd name="connsiteX34" fmla="*/ 8785077 w 9254741"/>
                <a:gd name="connsiteY34" fmla="*/ 3448786 h 4423006"/>
                <a:gd name="connsiteX35" fmla="*/ 8998721 w 9254741"/>
                <a:gd name="connsiteY35" fmla="*/ 3465877 h 4423006"/>
                <a:gd name="connsiteX36" fmla="*/ 5794049 w 9254741"/>
                <a:gd name="connsiteY36" fmla="*/ 372300 h 4423006"/>
                <a:gd name="connsiteX37" fmla="*/ 8419269 w 9254741"/>
                <a:gd name="connsiteY37" fmla="*/ 3156859 h 4423006"/>
                <a:gd name="connsiteX38" fmla="*/ 5648770 w 9254741"/>
                <a:gd name="connsiteY38" fmla="*/ 380845 h 4423006"/>
                <a:gd name="connsiteX39" fmla="*/ 5546221 w 9254741"/>
                <a:gd name="connsiteY39" fmla="*/ 457758 h 4423006"/>
                <a:gd name="connsiteX40" fmla="*/ 5435125 w 9254741"/>
                <a:gd name="connsiteY40" fmla="*/ 483395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8785077 w 9440930"/>
                <a:gd name="connsiteY34" fmla="*/ 3448786 h 4423006"/>
                <a:gd name="connsiteX35" fmla="*/ 8998721 w 9440930"/>
                <a:gd name="connsiteY35" fmla="*/ 3465877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556024"/>
                <a:gd name="connsiteY0" fmla="*/ 3337690 h 4423006"/>
                <a:gd name="connsiteX1" fmla="*/ 1281869 w 9556024"/>
                <a:gd name="connsiteY1" fmla="*/ 3346236 h 4423006"/>
                <a:gd name="connsiteX2" fmla="*/ 1529697 w 9556024"/>
                <a:gd name="connsiteY2" fmla="*/ 3448786 h 4423006"/>
                <a:gd name="connsiteX3" fmla="*/ 1726250 w 9556024"/>
                <a:gd name="connsiteY3" fmla="*/ 3534244 h 4423006"/>
                <a:gd name="connsiteX4" fmla="*/ 2016807 w 9556024"/>
                <a:gd name="connsiteY4" fmla="*/ 3756434 h 4423006"/>
                <a:gd name="connsiteX5" fmla="*/ 2256090 w 9556024"/>
                <a:gd name="connsiteY5" fmla="*/ 3841892 h 4423006"/>
                <a:gd name="connsiteX6" fmla="*/ 2538101 w 9556024"/>
                <a:gd name="connsiteY6" fmla="*/ 3876075 h 4423006"/>
                <a:gd name="connsiteX7" fmla="*/ 2820112 w 9556024"/>
                <a:gd name="connsiteY7" fmla="*/ 3901713 h 4423006"/>
                <a:gd name="connsiteX8" fmla="*/ 3050849 w 9556024"/>
                <a:gd name="connsiteY8" fmla="*/ 3910259 h 4423006"/>
                <a:gd name="connsiteX9" fmla="*/ 3273039 w 9556024"/>
                <a:gd name="connsiteY9" fmla="*/ 3927350 h 4423006"/>
                <a:gd name="connsiteX10" fmla="*/ 3520867 w 9556024"/>
                <a:gd name="connsiteY10" fmla="*/ 3910259 h 4423006"/>
                <a:gd name="connsiteX11" fmla="*/ 3751604 w 9556024"/>
                <a:gd name="connsiteY11" fmla="*/ 3918804 h 4423006"/>
                <a:gd name="connsiteX12" fmla="*/ 3931065 w 9556024"/>
                <a:gd name="connsiteY12" fmla="*/ 3918804 h 4423006"/>
                <a:gd name="connsiteX13" fmla="*/ 4042161 w 9556024"/>
                <a:gd name="connsiteY13" fmla="*/ 4012808 h 4423006"/>
                <a:gd name="connsiteX14" fmla="*/ 4059252 w 9556024"/>
                <a:gd name="connsiteY14" fmla="*/ 4098266 h 4423006"/>
                <a:gd name="connsiteX15" fmla="*/ 4144710 w 9556024"/>
                <a:gd name="connsiteY15" fmla="*/ 4166632 h 4423006"/>
                <a:gd name="connsiteX16" fmla="*/ 4315626 w 9556024"/>
                <a:gd name="connsiteY16" fmla="*/ 4269182 h 4423006"/>
                <a:gd name="connsiteX17" fmla="*/ 4443813 w 9556024"/>
                <a:gd name="connsiteY17" fmla="*/ 4354640 h 4423006"/>
                <a:gd name="connsiteX18" fmla="*/ 4725824 w 9556024"/>
                <a:gd name="connsiteY18" fmla="*/ 4405915 h 4423006"/>
                <a:gd name="connsiteX19" fmla="*/ 5204389 w 9556024"/>
                <a:gd name="connsiteY19" fmla="*/ 4423006 h 4423006"/>
                <a:gd name="connsiteX20" fmla="*/ 5375305 w 9556024"/>
                <a:gd name="connsiteY20" fmla="*/ 4380277 h 4423006"/>
                <a:gd name="connsiteX21" fmla="*/ 5785503 w 9556024"/>
                <a:gd name="connsiteY21" fmla="*/ 4397369 h 4423006"/>
                <a:gd name="connsiteX22" fmla="*/ 5999148 w 9556024"/>
                <a:gd name="connsiteY22" fmla="*/ 4363186 h 4423006"/>
                <a:gd name="connsiteX23" fmla="*/ 6281159 w 9556024"/>
                <a:gd name="connsiteY23" fmla="*/ 4149541 h 4423006"/>
                <a:gd name="connsiteX24" fmla="*/ 6349525 w 9556024"/>
                <a:gd name="connsiteY24" fmla="*/ 3987171 h 4423006"/>
                <a:gd name="connsiteX25" fmla="*/ 6460621 w 9556024"/>
                <a:gd name="connsiteY25" fmla="*/ 3935896 h 4423006"/>
                <a:gd name="connsiteX26" fmla="*/ 6751178 w 9556024"/>
                <a:gd name="connsiteY26" fmla="*/ 3935896 h 4423006"/>
                <a:gd name="connsiteX27" fmla="*/ 6922093 w 9556024"/>
                <a:gd name="connsiteY27" fmla="*/ 3918804 h 4423006"/>
                <a:gd name="connsiteX28" fmla="*/ 7135738 w 9556024"/>
                <a:gd name="connsiteY28" fmla="*/ 3901713 h 4423006"/>
                <a:gd name="connsiteX29" fmla="*/ 7528845 w 9556024"/>
                <a:gd name="connsiteY29" fmla="*/ 3893167 h 4423006"/>
                <a:gd name="connsiteX30" fmla="*/ 7665578 w 9556024"/>
                <a:gd name="connsiteY30" fmla="*/ 3833346 h 4423006"/>
                <a:gd name="connsiteX31" fmla="*/ 8984550 w 9556024"/>
                <a:gd name="connsiteY31" fmla="*/ 3959016 h 4423006"/>
                <a:gd name="connsiteX32" fmla="*/ 9254741 w 9556024"/>
                <a:gd name="connsiteY32" fmla="*/ 3919788 h 4423006"/>
                <a:gd name="connsiteX33" fmla="*/ 9440930 w 9556024"/>
                <a:gd name="connsiteY33" fmla="*/ 3878461 h 4423006"/>
                <a:gd name="connsiteX34" fmla="*/ 9556024 w 9556024"/>
                <a:gd name="connsiteY34" fmla="*/ 3781655 h 4423006"/>
                <a:gd name="connsiteX35" fmla="*/ 8998721 w 9556024"/>
                <a:gd name="connsiteY35" fmla="*/ 3465877 h 4423006"/>
                <a:gd name="connsiteX36" fmla="*/ 5794049 w 9556024"/>
                <a:gd name="connsiteY36" fmla="*/ 372300 h 4423006"/>
                <a:gd name="connsiteX37" fmla="*/ 8419269 w 9556024"/>
                <a:gd name="connsiteY37" fmla="*/ 3156859 h 4423006"/>
                <a:gd name="connsiteX38" fmla="*/ 5648770 w 9556024"/>
                <a:gd name="connsiteY38" fmla="*/ 380845 h 4423006"/>
                <a:gd name="connsiteX39" fmla="*/ 5546221 w 9556024"/>
                <a:gd name="connsiteY39" fmla="*/ 457758 h 4423006"/>
                <a:gd name="connsiteX40" fmla="*/ 5435125 w 9556024"/>
                <a:gd name="connsiteY40" fmla="*/ 483395 h 4423006"/>
                <a:gd name="connsiteX41" fmla="*/ 5383850 w 9556024"/>
                <a:gd name="connsiteY41" fmla="*/ 551761 h 4423006"/>
                <a:gd name="connsiteX42" fmla="*/ 5306938 w 9556024"/>
                <a:gd name="connsiteY42" fmla="*/ 594490 h 4423006"/>
                <a:gd name="connsiteX43" fmla="*/ 5195843 w 9556024"/>
                <a:gd name="connsiteY43" fmla="*/ 637219 h 4423006"/>
                <a:gd name="connsiteX44" fmla="*/ 5101839 w 9556024"/>
                <a:gd name="connsiteY44" fmla="*/ 637219 h 4423006"/>
                <a:gd name="connsiteX45" fmla="*/ 5024927 w 9556024"/>
                <a:gd name="connsiteY45" fmla="*/ 637219 h 4423006"/>
                <a:gd name="connsiteX46" fmla="*/ 4905286 w 9556024"/>
                <a:gd name="connsiteY46" fmla="*/ 654311 h 4423006"/>
                <a:gd name="connsiteX47" fmla="*/ 4708733 w 9556024"/>
                <a:gd name="connsiteY47" fmla="*/ 705586 h 4423006"/>
                <a:gd name="connsiteX48" fmla="*/ 4580546 w 9556024"/>
                <a:gd name="connsiteY48" fmla="*/ 705586 h 4423006"/>
                <a:gd name="connsiteX49" fmla="*/ 4477996 w 9556024"/>
                <a:gd name="connsiteY49" fmla="*/ 756860 h 4423006"/>
                <a:gd name="connsiteX50" fmla="*/ 4460905 w 9556024"/>
                <a:gd name="connsiteY50" fmla="*/ 825227 h 4423006"/>
                <a:gd name="connsiteX51" fmla="*/ 4401084 w 9556024"/>
                <a:gd name="connsiteY51" fmla="*/ 867956 h 4423006"/>
                <a:gd name="connsiteX52" fmla="*/ 4230168 w 9556024"/>
                <a:gd name="connsiteY52" fmla="*/ 893593 h 4423006"/>
                <a:gd name="connsiteX53" fmla="*/ 4119073 w 9556024"/>
                <a:gd name="connsiteY53" fmla="*/ 910685 h 4423006"/>
                <a:gd name="connsiteX54" fmla="*/ 4845654 w 9556024"/>
                <a:gd name="connsiteY54" fmla="*/ 550077 h 4423006"/>
                <a:gd name="connsiteX55" fmla="*/ 4613098 w 9556024"/>
                <a:gd name="connsiteY55" fmla="*/ 484650 h 4423006"/>
                <a:gd name="connsiteX56" fmla="*/ 4475459 w 9556024"/>
                <a:gd name="connsiteY56" fmla="*/ 449767 h 4423006"/>
                <a:gd name="connsiteX57" fmla="*/ 4369451 w 9556024"/>
                <a:gd name="connsiteY57" fmla="*/ 395691 h 4423006"/>
                <a:gd name="connsiteX58" fmla="*/ 4230900 w 9556024"/>
                <a:gd name="connsiteY58" fmla="*/ 373555 h 4423006"/>
                <a:gd name="connsiteX59" fmla="*/ 4057257 w 9556024"/>
                <a:gd name="connsiteY59" fmla="*/ 333629 h 4423006"/>
                <a:gd name="connsiteX60" fmla="*/ 3911069 w 9556024"/>
                <a:gd name="connsiteY60" fmla="*/ 278852 h 4423006"/>
                <a:gd name="connsiteX61" fmla="*/ 3760697 w 9556024"/>
                <a:gd name="connsiteY61" fmla="*/ 202778 h 4423006"/>
                <a:gd name="connsiteX62" fmla="*/ 3631601 w 9556024"/>
                <a:gd name="connsiteY62" fmla="*/ 110316 h 4423006"/>
                <a:gd name="connsiteX63" fmla="*/ 3456324 w 9556024"/>
                <a:gd name="connsiteY63" fmla="*/ 54837 h 4423006"/>
                <a:gd name="connsiteX64" fmla="*/ 3248515 w 9556024"/>
                <a:gd name="connsiteY64" fmla="*/ 0 h 4423006"/>
                <a:gd name="connsiteX65" fmla="*/ 3068142 w 9556024"/>
                <a:gd name="connsiteY65" fmla="*/ 9002 h 4423006"/>
                <a:gd name="connsiteX66" fmla="*/ 2799728 w 9556024"/>
                <a:gd name="connsiteY66" fmla="*/ 51885 h 4423006"/>
                <a:gd name="connsiteX67" fmla="*/ 2678952 w 9556024"/>
                <a:gd name="connsiteY67" fmla="*/ 159681 h 4423006"/>
                <a:gd name="connsiteX68" fmla="*/ 2578602 w 9556024"/>
                <a:gd name="connsiteY68" fmla="*/ 255684 h 4423006"/>
                <a:gd name="connsiteX69" fmla="*/ 2420463 w 9556024"/>
                <a:gd name="connsiteY69" fmla="*/ 284318 h 4423006"/>
                <a:gd name="connsiteX70" fmla="*/ 2279364 w 9556024"/>
                <a:gd name="connsiteY70" fmla="*/ 292724 h 4423006"/>
                <a:gd name="connsiteX71" fmla="*/ 2131542 w 9556024"/>
                <a:gd name="connsiteY71" fmla="*/ 261343 h 4423006"/>
                <a:gd name="connsiteX72" fmla="*/ 1978628 w 9556024"/>
                <a:gd name="connsiteY72" fmla="*/ 326068 h 4423006"/>
                <a:gd name="connsiteX73" fmla="*/ 1737525 w 9556024"/>
                <a:gd name="connsiteY73" fmla="*/ 282638 h 4423006"/>
                <a:gd name="connsiteX74" fmla="*/ 1480241 w 9556024"/>
                <a:gd name="connsiteY74" fmla="*/ 292585 h 4423006"/>
                <a:gd name="connsiteX75" fmla="*/ 1179320 w 9556024"/>
                <a:gd name="connsiteY75" fmla="*/ 278296 h 4423006"/>
                <a:gd name="connsiteX76" fmla="*/ 991312 w 9556024"/>
                <a:gd name="connsiteY76" fmla="*/ 278296 h 4423006"/>
                <a:gd name="connsiteX77" fmla="*/ 803305 w 9556024"/>
                <a:gd name="connsiteY77" fmla="*/ 278296 h 4423006"/>
                <a:gd name="connsiteX78" fmla="*/ 615297 w 9556024"/>
                <a:gd name="connsiteY78" fmla="*/ 235567 h 4423006"/>
                <a:gd name="connsiteX79" fmla="*/ 401652 w 9556024"/>
                <a:gd name="connsiteY79" fmla="*/ 235567 h 4423006"/>
                <a:gd name="connsiteX80" fmla="*/ 162370 w 9556024"/>
                <a:gd name="connsiteY80" fmla="*/ 252659 h 4423006"/>
                <a:gd name="connsiteX81" fmla="*/ 0 w 9556024"/>
                <a:gd name="connsiteY81" fmla="*/ 278296 h 4423006"/>
                <a:gd name="connsiteX82" fmla="*/ 991312 w 9556024"/>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1 w 9440930"/>
                <a:gd name="connsiteY35" fmla="*/ 3465877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267080 w 9440930"/>
                <a:gd name="connsiteY38" fmla="*/ 3182496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267080 w 9440930"/>
                <a:gd name="connsiteY38" fmla="*/ 3182496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693253 w 9440930"/>
                <a:gd name="connsiteY35" fmla="*/ 3789500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8872355 w 9440930"/>
                <a:gd name="connsiteY34" fmla="*/ 3883365 h 4423006"/>
                <a:gd name="connsiteX35" fmla="*/ 8693253 w 9440930"/>
                <a:gd name="connsiteY35" fmla="*/ 3789500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5435125 w 9254741"/>
                <a:gd name="connsiteY40" fmla="*/ 483395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5383850 w 9254741"/>
                <a:gd name="connsiteY41" fmla="*/ 551761 h 4423006"/>
                <a:gd name="connsiteX42" fmla="*/ 7314309 w 9254741"/>
                <a:gd name="connsiteY42" fmla="*/ 2739648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6194442 w 9254741"/>
                <a:gd name="connsiteY49" fmla="*/ 1857179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6048980 w 9254741"/>
                <a:gd name="connsiteY49" fmla="*/ 1690744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485820 w 9254741"/>
                <a:gd name="connsiteY57" fmla="*/ 42343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398544 w 9254741"/>
                <a:gd name="connsiteY57" fmla="*/ 386446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562737 w 9254741"/>
                <a:gd name="connsiteY56" fmla="*/ 468260 h 4423006"/>
                <a:gd name="connsiteX57" fmla="*/ 4398544 w 9254741"/>
                <a:gd name="connsiteY57" fmla="*/ 386446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254741" h="4423006">
                  <a:moveTo>
                    <a:pt x="991312" y="3337690"/>
                  </a:moveTo>
                  <a:lnTo>
                    <a:pt x="1281869" y="3346236"/>
                  </a:lnTo>
                  <a:lnTo>
                    <a:pt x="1529697" y="3448786"/>
                  </a:lnTo>
                  <a:lnTo>
                    <a:pt x="1726250" y="3534244"/>
                  </a:lnTo>
                  <a:lnTo>
                    <a:pt x="2016807" y="3756434"/>
                  </a:lnTo>
                  <a:lnTo>
                    <a:pt x="2256090" y="3841892"/>
                  </a:lnTo>
                  <a:lnTo>
                    <a:pt x="2538101" y="3876075"/>
                  </a:lnTo>
                  <a:lnTo>
                    <a:pt x="2820112" y="3901713"/>
                  </a:lnTo>
                  <a:lnTo>
                    <a:pt x="3050849" y="3910259"/>
                  </a:lnTo>
                  <a:lnTo>
                    <a:pt x="3273039" y="3927350"/>
                  </a:lnTo>
                  <a:lnTo>
                    <a:pt x="3520867" y="3910259"/>
                  </a:lnTo>
                  <a:lnTo>
                    <a:pt x="3751604" y="3918804"/>
                  </a:lnTo>
                  <a:lnTo>
                    <a:pt x="3931065" y="3918804"/>
                  </a:lnTo>
                  <a:lnTo>
                    <a:pt x="4042161" y="4012808"/>
                  </a:lnTo>
                  <a:lnTo>
                    <a:pt x="4059252" y="4098266"/>
                  </a:lnTo>
                  <a:lnTo>
                    <a:pt x="4144710" y="4166632"/>
                  </a:lnTo>
                  <a:lnTo>
                    <a:pt x="4315626" y="4269182"/>
                  </a:lnTo>
                  <a:lnTo>
                    <a:pt x="4443813" y="4354640"/>
                  </a:lnTo>
                  <a:lnTo>
                    <a:pt x="4725824" y="4405915"/>
                  </a:lnTo>
                  <a:lnTo>
                    <a:pt x="5204389" y="4423006"/>
                  </a:lnTo>
                  <a:lnTo>
                    <a:pt x="5375305" y="4380277"/>
                  </a:lnTo>
                  <a:lnTo>
                    <a:pt x="5785503" y="4397369"/>
                  </a:lnTo>
                  <a:lnTo>
                    <a:pt x="5999148" y="4363186"/>
                  </a:lnTo>
                  <a:lnTo>
                    <a:pt x="6281159" y="4149541"/>
                  </a:lnTo>
                  <a:lnTo>
                    <a:pt x="6349525" y="3987171"/>
                  </a:lnTo>
                  <a:lnTo>
                    <a:pt x="6460621" y="3935896"/>
                  </a:lnTo>
                  <a:lnTo>
                    <a:pt x="6751178" y="3935896"/>
                  </a:lnTo>
                  <a:lnTo>
                    <a:pt x="6922093" y="3918804"/>
                  </a:lnTo>
                  <a:lnTo>
                    <a:pt x="7135738" y="3901713"/>
                  </a:lnTo>
                  <a:lnTo>
                    <a:pt x="7528845" y="3893167"/>
                  </a:lnTo>
                  <a:lnTo>
                    <a:pt x="7665578" y="3833346"/>
                  </a:lnTo>
                  <a:lnTo>
                    <a:pt x="8984550" y="3959016"/>
                  </a:lnTo>
                  <a:lnTo>
                    <a:pt x="9254741" y="3919788"/>
                  </a:lnTo>
                  <a:lnTo>
                    <a:pt x="8873630" y="3915447"/>
                  </a:lnTo>
                  <a:lnTo>
                    <a:pt x="8872355" y="3883365"/>
                  </a:lnTo>
                  <a:lnTo>
                    <a:pt x="8693253" y="3789500"/>
                  </a:lnTo>
                  <a:lnTo>
                    <a:pt x="8659643" y="3673254"/>
                  </a:lnTo>
                  <a:lnTo>
                    <a:pt x="8361086" y="3572945"/>
                  </a:lnTo>
                  <a:lnTo>
                    <a:pt x="8179803" y="3321191"/>
                  </a:lnTo>
                  <a:lnTo>
                    <a:pt x="7800877" y="3065233"/>
                  </a:lnTo>
                  <a:lnTo>
                    <a:pt x="7486134" y="2739510"/>
                  </a:lnTo>
                  <a:lnTo>
                    <a:pt x="7347582" y="2678425"/>
                  </a:lnTo>
                  <a:lnTo>
                    <a:pt x="7314309" y="2739648"/>
                  </a:lnTo>
                  <a:lnTo>
                    <a:pt x="6999567" y="2532726"/>
                  </a:lnTo>
                  <a:lnTo>
                    <a:pt x="6716464" y="2458755"/>
                  </a:lnTo>
                  <a:lnTo>
                    <a:pt x="6639549" y="2301566"/>
                  </a:lnTo>
                  <a:lnTo>
                    <a:pt x="6490817" y="2142977"/>
                  </a:lnTo>
                  <a:lnTo>
                    <a:pt x="6337903" y="1972338"/>
                  </a:lnTo>
                  <a:lnTo>
                    <a:pt x="6253355" y="1805904"/>
                  </a:lnTo>
                  <a:lnTo>
                    <a:pt x="6048980" y="1690744"/>
                  </a:lnTo>
                  <a:lnTo>
                    <a:pt x="5886430" y="1527951"/>
                  </a:lnTo>
                  <a:lnTo>
                    <a:pt x="5782969" y="1348767"/>
                  </a:lnTo>
                  <a:lnTo>
                    <a:pt x="5597507" y="1207971"/>
                  </a:lnTo>
                  <a:lnTo>
                    <a:pt x="5442775" y="975410"/>
                  </a:lnTo>
                  <a:lnTo>
                    <a:pt x="5092937" y="688773"/>
                  </a:lnTo>
                  <a:lnTo>
                    <a:pt x="4787652" y="540128"/>
                  </a:lnTo>
                  <a:lnTo>
                    <a:pt x="4562737" y="468260"/>
                  </a:lnTo>
                  <a:lnTo>
                    <a:pt x="4398544" y="386446"/>
                  </a:lnTo>
                  <a:lnTo>
                    <a:pt x="4230900" y="373555"/>
                  </a:lnTo>
                  <a:lnTo>
                    <a:pt x="4057257" y="333629"/>
                  </a:lnTo>
                  <a:lnTo>
                    <a:pt x="3911069" y="278852"/>
                  </a:lnTo>
                  <a:lnTo>
                    <a:pt x="3760697" y="202778"/>
                  </a:lnTo>
                  <a:lnTo>
                    <a:pt x="3631601" y="110316"/>
                  </a:lnTo>
                  <a:lnTo>
                    <a:pt x="3456324" y="54837"/>
                  </a:lnTo>
                  <a:lnTo>
                    <a:pt x="3248515" y="0"/>
                  </a:lnTo>
                  <a:lnTo>
                    <a:pt x="3068142" y="9002"/>
                  </a:lnTo>
                  <a:lnTo>
                    <a:pt x="2799728" y="51885"/>
                  </a:lnTo>
                  <a:lnTo>
                    <a:pt x="2678952" y="159681"/>
                  </a:lnTo>
                  <a:lnTo>
                    <a:pt x="2578602" y="255684"/>
                  </a:lnTo>
                  <a:lnTo>
                    <a:pt x="2420463" y="284318"/>
                  </a:lnTo>
                  <a:lnTo>
                    <a:pt x="2279364" y="292724"/>
                  </a:lnTo>
                  <a:lnTo>
                    <a:pt x="2131542" y="261343"/>
                  </a:lnTo>
                  <a:lnTo>
                    <a:pt x="1978628" y="326068"/>
                  </a:lnTo>
                  <a:lnTo>
                    <a:pt x="1737525" y="282638"/>
                  </a:lnTo>
                  <a:lnTo>
                    <a:pt x="1480241" y="292585"/>
                  </a:lnTo>
                  <a:lnTo>
                    <a:pt x="1179320" y="278296"/>
                  </a:lnTo>
                  <a:lnTo>
                    <a:pt x="991312" y="278296"/>
                  </a:lnTo>
                  <a:lnTo>
                    <a:pt x="803305" y="278296"/>
                  </a:lnTo>
                  <a:lnTo>
                    <a:pt x="615297" y="235567"/>
                  </a:lnTo>
                  <a:lnTo>
                    <a:pt x="401652" y="235567"/>
                  </a:lnTo>
                  <a:lnTo>
                    <a:pt x="162370" y="252659"/>
                  </a:lnTo>
                  <a:lnTo>
                    <a:pt x="0" y="278296"/>
                  </a:lnTo>
                  <a:lnTo>
                    <a:pt x="991312" y="3337690"/>
                  </a:lnTo>
                  <a:close/>
                </a:path>
              </a:pathLst>
            </a:custGeom>
            <a:solidFill>
              <a:srgbClr val="C9B89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3" name="Freeform 18">
              <a:extLst>
                <a:ext uri="{FF2B5EF4-FFF2-40B4-BE49-F238E27FC236}">
                  <a16:creationId xmlns:a16="http://schemas.microsoft.com/office/drawing/2014/main" id="{41CE9109-EDEB-414A-924A-FC67F375CD80}"/>
                </a:ext>
              </a:extLst>
            </p:cNvPr>
            <p:cNvSpPr/>
            <p:nvPr/>
          </p:nvSpPr>
          <p:spPr>
            <a:xfrm>
              <a:off x="2514697" y="1812932"/>
              <a:ext cx="3159963" cy="3263153"/>
            </a:xfrm>
            <a:custGeom>
              <a:avLst/>
              <a:gdLst>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100483 w 2436725"/>
                <a:gd name="connsiteY21" fmla="*/ 2914022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261847 w 2436725"/>
                <a:gd name="connsiteY21" fmla="*/ 2806445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477296 w 2411604"/>
                <a:gd name="connsiteY0" fmla="*/ 35170 h 3245618"/>
                <a:gd name="connsiteX1" fmla="*/ 472272 w 2411604"/>
                <a:gd name="connsiteY1" fmla="*/ 95460 h 3245618"/>
                <a:gd name="connsiteX2" fmla="*/ 487345 w 2411604"/>
                <a:gd name="connsiteY2" fmla="*/ 200968 h 3245618"/>
                <a:gd name="connsiteX3" fmla="*/ 532562 w 2411604"/>
                <a:gd name="connsiteY3" fmla="*/ 296427 h 3245618"/>
                <a:gd name="connsiteX4" fmla="*/ 572756 w 2411604"/>
                <a:gd name="connsiteY4" fmla="*/ 406959 h 3245618"/>
                <a:gd name="connsiteX5" fmla="*/ 602901 w 2411604"/>
                <a:gd name="connsiteY5" fmla="*/ 507442 h 3245618"/>
                <a:gd name="connsiteX6" fmla="*/ 648118 w 2411604"/>
                <a:gd name="connsiteY6" fmla="*/ 587829 h 3245618"/>
                <a:gd name="connsiteX7" fmla="*/ 743578 w 2411604"/>
                <a:gd name="connsiteY7" fmla="*/ 753627 h 3245618"/>
                <a:gd name="connsiteX8" fmla="*/ 758650 w 2411604"/>
                <a:gd name="connsiteY8" fmla="*/ 1019908 h 3245618"/>
                <a:gd name="connsiteX9" fmla="*/ 879231 w 2411604"/>
                <a:gd name="connsiteY9" fmla="*/ 1341455 h 3245618"/>
                <a:gd name="connsiteX10" fmla="*/ 969666 w 2411604"/>
                <a:gd name="connsiteY10" fmla="*/ 1441939 h 3245618"/>
                <a:gd name="connsiteX11" fmla="*/ 994787 w 2411604"/>
                <a:gd name="connsiteY11" fmla="*/ 1627833 h 3245618"/>
                <a:gd name="connsiteX12" fmla="*/ 1009859 w 2411604"/>
                <a:gd name="connsiteY12" fmla="*/ 1738365 h 3245618"/>
                <a:gd name="connsiteX13" fmla="*/ 984738 w 2411604"/>
                <a:gd name="connsiteY13" fmla="*/ 1944357 h 3245618"/>
                <a:gd name="connsiteX14" fmla="*/ 889279 w 2411604"/>
                <a:gd name="connsiteY14" fmla="*/ 2095082 h 3245618"/>
                <a:gd name="connsiteX15" fmla="*/ 738554 w 2411604"/>
                <a:gd name="connsiteY15" fmla="*/ 2260880 h 3245618"/>
                <a:gd name="connsiteX16" fmla="*/ 562707 w 2411604"/>
                <a:gd name="connsiteY16" fmla="*/ 2451798 h 3245618"/>
                <a:gd name="connsiteX17" fmla="*/ 381837 w 2411604"/>
                <a:gd name="connsiteY17" fmla="*/ 2587451 h 3245618"/>
                <a:gd name="connsiteX18" fmla="*/ 231112 w 2411604"/>
                <a:gd name="connsiteY18" fmla="*/ 2667838 h 3245618"/>
                <a:gd name="connsiteX19" fmla="*/ 195943 w 2411604"/>
                <a:gd name="connsiteY19" fmla="*/ 2697983 h 3245618"/>
                <a:gd name="connsiteX20" fmla="*/ 180870 w 2411604"/>
                <a:gd name="connsiteY20" fmla="*/ 2713055 h 3245618"/>
                <a:gd name="connsiteX21" fmla="*/ 236726 w 2411604"/>
                <a:gd name="connsiteY21" fmla="*/ 2806445 h 3245618"/>
                <a:gd name="connsiteX22" fmla="*/ 0 w 2411604"/>
                <a:gd name="connsiteY22" fmla="*/ 3004458 h 3245618"/>
                <a:gd name="connsiteX23" fmla="*/ 315538 w 2411604"/>
                <a:gd name="connsiteY23" fmla="*/ 2877572 h 3245618"/>
                <a:gd name="connsiteX24" fmla="*/ 155749 w 2411604"/>
                <a:gd name="connsiteY24" fmla="*/ 3125038 h 3245618"/>
                <a:gd name="connsiteX25" fmla="*/ 286378 w 2411604"/>
                <a:gd name="connsiteY25" fmla="*/ 3145135 h 3245618"/>
                <a:gd name="connsiteX26" fmla="*/ 442127 w 2411604"/>
                <a:gd name="connsiteY26" fmla="*/ 3155183 h 3245618"/>
                <a:gd name="connsiteX27" fmla="*/ 607925 w 2411604"/>
                <a:gd name="connsiteY27" fmla="*/ 3170255 h 3245618"/>
                <a:gd name="connsiteX28" fmla="*/ 884255 w 2411604"/>
                <a:gd name="connsiteY28" fmla="*/ 3195376 h 3245618"/>
                <a:gd name="connsiteX29" fmla="*/ 1060101 w 2411604"/>
                <a:gd name="connsiteY29" fmla="*/ 3210449 h 3245618"/>
                <a:gd name="connsiteX30" fmla="*/ 1200778 w 2411604"/>
                <a:gd name="connsiteY30" fmla="*/ 3220497 h 3245618"/>
                <a:gd name="connsiteX31" fmla="*/ 1351503 w 2411604"/>
                <a:gd name="connsiteY31" fmla="*/ 3215473 h 3245618"/>
                <a:gd name="connsiteX32" fmla="*/ 1527349 w 2411604"/>
                <a:gd name="connsiteY32" fmla="*/ 3200400 h 3245618"/>
                <a:gd name="connsiteX33" fmla="*/ 1728316 w 2411604"/>
                <a:gd name="connsiteY33" fmla="*/ 3200400 h 3245618"/>
                <a:gd name="connsiteX34" fmla="*/ 1868993 w 2411604"/>
                <a:gd name="connsiteY34" fmla="*/ 3245618 h 3245618"/>
                <a:gd name="connsiteX35" fmla="*/ 1944356 w 2411604"/>
                <a:gd name="connsiteY35" fmla="*/ 3150159 h 3245618"/>
                <a:gd name="connsiteX36" fmla="*/ 1959428 w 2411604"/>
                <a:gd name="connsiteY36" fmla="*/ 3064748 h 3245618"/>
                <a:gd name="connsiteX37" fmla="*/ 2034791 w 2411604"/>
                <a:gd name="connsiteY37" fmla="*/ 2939143 h 3245618"/>
                <a:gd name="connsiteX38" fmla="*/ 2125226 w 2411604"/>
                <a:gd name="connsiteY38" fmla="*/ 2873829 h 3245618"/>
                <a:gd name="connsiteX39" fmla="*/ 2190540 w 2411604"/>
                <a:gd name="connsiteY39" fmla="*/ 2793442 h 3245618"/>
                <a:gd name="connsiteX40" fmla="*/ 2250831 w 2411604"/>
                <a:gd name="connsiteY40" fmla="*/ 2677886 h 3245618"/>
                <a:gd name="connsiteX41" fmla="*/ 2286000 w 2411604"/>
                <a:gd name="connsiteY41" fmla="*/ 2577403 h 3245618"/>
                <a:gd name="connsiteX42" fmla="*/ 2326193 w 2411604"/>
                <a:gd name="connsiteY42" fmla="*/ 2446774 h 3245618"/>
                <a:gd name="connsiteX43" fmla="*/ 2346290 w 2411604"/>
                <a:gd name="connsiteY43" fmla="*/ 2416629 h 3245618"/>
                <a:gd name="connsiteX44" fmla="*/ 2406580 w 2411604"/>
                <a:gd name="connsiteY44" fmla="*/ 2321170 h 3245618"/>
                <a:gd name="connsiteX45" fmla="*/ 2411604 w 2411604"/>
                <a:gd name="connsiteY45" fmla="*/ 2225710 h 3245618"/>
                <a:gd name="connsiteX46" fmla="*/ 2371411 w 2411604"/>
                <a:gd name="connsiteY46" fmla="*/ 1934308 h 3245618"/>
                <a:gd name="connsiteX47" fmla="*/ 2361362 w 2411604"/>
                <a:gd name="connsiteY47" fmla="*/ 1818752 h 3245618"/>
                <a:gd name="connsiteX48" fmla="*/ 2316145 w 2411604"/>
                <a:gd name="connsiteY48" fmla="*/ 1668027 h 3245618"/>
                <a:gd name="connsiteX49" fmla="*/ 2306096 w 2411604"/>
                <a:gd name="connsiteY49" fmla="*/ 1502229 h 3245618"/>
                <a:gd name="connsiteX50" fmla="*/ 2265903 w 2411604"/>
                <a:gd name="connsiteY50" fmla="*/ 1381649 h 3245618"/>
                <a:gd name="connsiteX51" fmla="*/ 2195565 w 2411604"/>
                <a:gd name="connsiteY51" fmla="*/ 1266093 h 3245618"/>
                <a:gd name="connsiteX52" fmla="*/ 2160395 w 2411604"/>
                <a:gd name="connsiteY52" fmla="*/ 1165609 h 3245618"/>
                <a:gd name="connsiteX53" fmla="*/ 2090057 w 2411604"/>
                <a:gd name="connsiteY53" fmla="*/ 1065126 h 3245618"/>
                <a:gd name="connsiteX54" fmla="*/ 2024743 w 2411604"/>
                <a:gd name="connsiteY54" fmla="*/ 1040005 h 3245618"/>
                <a:gd name="connsiteX55" fmla="*/ 1974501 w 2411604"/>
                <a:gd name="connsiteY55" fmla="*/ 929473 h 3245618"/>
                <a:gd name="connsiteX56" fmla="*/ 1959428 w 2411604"/>
                <a:gd name="connsiteY56" fmla="*/ 839038 h 3245618"/>
                <a:gd name="connsiteX57" fmla="*/ 1924259 w 2411604"/>
                <a:gd name="connsiteY57" fmla="*/ 803869 h 3245618"/>
                <a:gd name="connsiteX58" fmla="*/ 1843872 w 2411604"/>
                <a:gd name="connsiteY58" fmla="*/ 773724 h 3245618"/>
                <a:gd name="connsiteX59" fmla="*/ 1808703 w 2411604"/>
                <a:gd name="connsiteY59" fmla="*/ 743578 h 3245618"/>
                <a:gd name="connsiteX60" fmla="*/ 1763485 w 2411604"/>
                <a:gd name="connsiteY60" fmla="*/ 643095 h 3245618"/>
                <a:gd name="connsiteX61" fmla="*/ 1718268 w 2411604"/>
                <a:gd name="connsiteY61" fmla="*/ 587829 h 3245618"/>
                <a:gd name="connsiteX62" fmla="*/ 1637881 w 2411604"/>
                <a:gd name="connsiteY62" fmla="*/ 527539 h 3245618"/>
                <a:gd name="connsiteX63" fmla="*/ 1602712 w 2411604"/>
                <a:gd name="connsiteY63" fmla="*/ 442128 h 3245618"/>
                <a:gd name="connsiteX64" fmla="*/ 1502228 w 2411604"/>
                <a:gd name="connsiteY64" fmla="*/ 321548 h 3245618"/>
                <a:gd name="connsiteX65" fmla="*/ 1416817 w 2411604"/>
                <a:gd name="connsiteY65" fmla="*/ 236137 h 3245618"/>
                <a:gd name="connsiteX66" fmla="*/ 1416817 w 2411604"/>
                <a:gd name="connsiteY66" fmla="*/ 155750 h 3245618"/>
                <a:gd name="connsiteX67" fmla="*/ 1451987 w 2411604"/>
                <a:gd name="connsiteY67" fmla="*/ 25121 h 3245618"/>
                <a:gd name="connsiteX68" fmla="*/ 1451987 w 2411604"/>
                <a:gd name="connsiteY68" fmla="*/ 10049 h 3245618"/>
                <a:gd name="connsiteX69" fmla="*/ 1361551 w 2411604"/>
                <a:gd name="connsiteY69" fmla="*/ 5025 h 3245618"/>
                <a:gd name="connsiteX70" fmla="*/ 1271116 w 2411604"/>
                <a:gd name="connsiteY70" fmla="*/ 15073 h 3245618"/>
                <a:gd name="connsiteX71" fmla="*/ 1190729 w 2411604"/>
                <a:gd name="connsiteY71" fmla="*/ 15073 h 3245618"/>
                <a:gd name="connsiteX72" fmla="*/ 1085222 w 2411604"/>
                <a:gd name="connsiteY72" fmla="*/ 25121 h 3245618"/>
                <a:gd name="connsiteX73" fmla="*/ 979714 w 2411604"/>
                <a:gd name="connsiteY73" fmla="*/ 30146 h 3245618"/>
                <a:gd name="connsiteX74" fmla="*/ 904351 w 2411604"/>
                <a:gd name="connsiteY74" fmla="*/ 15073 h 3245618"/>
                <a:gd name="connsiteX75" fmla="*/ 818940 w 2411604"/>
                <a:gd name="connsiteY75" fmla="*/ 5025 h 3245618"/>
                <a:gd name="connsiteX76" fmla="*/ 713433 w 2411604"/>
                <a:gd name="connsiteY76" fmla="*/ 0 h 3245618"/>
                <a:gd name="connsiteX77" fmla="*/ 607925 w 2411604"/>
                <a:gd name="connsiteY77" fmla="*/ 20097 h 3245618"/>
                <a:gd name="connsiteX78" fmla="*/ 552659 w 2411604"/>
                <a:gd name="connsiteY78" fmla="*/ 30146 h 3245618"/>
                <a:gd name="connsiteX79" fmla="*/ 477296 w 2411604"/>
                <a:gd name="connsiteY79" fmla="*/ 35170 h 3245618"/>
                <a:gd name="connsiteX0" fmla="*/ 321547 w 2255855"/>
                <a:gd name="connsiteY0" fmla="*/ 35170 h 3245618"/>
                <a:gd name="connsiteX1" fmla="*/ 316523 w 2255855"/>
                <a:gd name="connsiteY1" fmla="*/ 95460 h 3245618"/>
                <a:gd name="connsiteX2" fmla="*/ 331596 w 2255855"/>
                <a:gd name="connsiteY2" fmla="*/ 200968 h 3245618"/>
                <a:gd name="connsiteX3" fmla="*/ 376813 w 2255855"/>
                <a:gd name="connsiteY3" fmla="*/ 296427 h 3245618"/>
                <a:gd name="connsiteX4" fmla="*/ 417007 w 2255855"/>
                <a:gd name="connsiteY4" fmla="*/ 406959 h 3245618"/>
                <a:gd name="connsiteX5" fmla="*/ 447152 w 2255855"/>
                <a:gd name="connsiteY5" fmla="*/ 507442 h 3245618"/>
                <a:gd name="connsiteX6" fmla="*/ 492369 w 2255855"/>
                <a:gd name="connsiteY6" fmla="*/ 587829 h 3245618"/>
                <a:gd name="connsiteX7" fmla="*/ 587829 w 2255855"/>
                <a:gd name="connsiteY7" fmla="*/ 753627 h 3245618"/>
                <a:gd name="connsiteX8" fmla="*/ 602901 w 2255855"/>
                <a:gd name="connsiteY8" fmla="*/ 1019908 h 3245618"/>
                <a:gd name="connsiteX9" fmla="*/ 723482 w 2255855"/>
                <a:gd name="connsiteY9" fmla="*/ 1341455 h 3245618"/>
                <a:gd name="connsiteX10" fmla="*/ 813917 w 2255855"/>
                <a:gd name="connsiteY10" fmla="*/ 1441939 h 3245618"/>
                <a:gd name="connsiteX11" fmla="*/ 839038 w 2255855"/>
                <a:gd name="connsiteY11" fmla="*/ 1627833 h 3245618"/>
                <a:gd name="connsiteX12" fmla="*/ 854110 w 2255855"/>
                <a:gd name="connsiteY12" fmla="*/ 1738365 h 3245618"/>
                <a:gd name="connsiteX13" fmla="*/ 828989 w 2255855"/>
                <a:gd name="connsiteY13" fmla="*/ 1944357 h 3245618"/>
                <a:gd name="connsiteX14" fmla="*/ 733530 w 2255855"/>
                <a:gd name="connsiteY14" fmla="*/ 2095082 h 3245618"/>
                <a:gd name="connsiteX15" fmla="*/ 582805 w 2255855"/>
                <a:gd name="connsiteY15" fmla="*/ 2260880 h 3245618"/>
                <a:gd name="connsiteX16" fmla="*/ 406958 w 2255855"/>
                <a:gd name="connsiteY16" fmla="*/ 2451798 h 3245618"/>
                <a:gd name="connsiteX17" fmla="*/ 226088 w 2255855"/>
                <a:gd name="connsiteY17" fmla="*/ 2587451 h 3245618"/>
                <a:gd name="connsiteX18" fmla="*/ 75363 w 2255855"/>
                <a:gd name="connsiteY18" fmla="*/ 2667838 h 3245618"/>
                <a:gd name="connsiteX19" fmla="*/ 40194 w 2255855"/>
                <a:gd name="connsiteY19" fmla="*/ 2697983 h 3245618"/>
                <a:gd name="connsiteX20" fmla="*/ 25121 w 2255855"/>
                <a:gd name="connsiteY20" fmla="*/ 2713055 h 3245618"/>
                <a:gd name="connsiteX21" fmla="*/ 80977 w 2255855"/>
                <a:gd name="connsiteY21" fmla="*/ 2806445 h 3245618"/>
                <a:gd name="connsiteX22" fmla="*/ 175946 w 2255855"/>
                <a:gd name="connsiteY22" fmla="*/ 2834128 h 3245618"/>
                <a:gd name="connsiteX23" fmla="*/ 159789 w 2255855"/>
                <a:gd name="connsiteY23" fmla="*/ 2877572 h 3245618"/>
                <a:gd name="connsiteX24" fmla="*/ 0 w 2255855"/>
                <a:gd name="connsiteY24" fmla="*/ 3125038 h 3245618"/>
                <a:gd name="connsiteX25" fmla="*/ 130629 w 2255855"/>
                <a:gd name="connsiteY25" fmla="*/ 3145135 h 3245618"/>
                <a:gd name="connsiteX26" fmla="*/ 286378 w 2255855"/>
                <a:gd name="connsiteY26" fmla="*/ 3155183 h 3245618"/>
                <a:gd name="connsiteX27" fmla="*/ 452176 w 2255855"/>
                <a:gd name="connsiteY27" fmla="*/ 3170255 h 3245618"/>
                <a:gd name="connsiteX28" fmla="*/ 728506 w 2255855"/>
                <a:gd name="connsiteY28" fmla="*/ 3195376 h 3245618"/>
                <a:gd name="connsiteX29" fmla="*/ 904352 w 2255855"/>
                <a:gd name="connsiteY29" fmla="*/ 3210449 h 3245618"/>
                <a:gd name="connsiteX30" fmla="*/ 1045029 w 2255855"/>
                <a:gd name="connsiteY30" fmla="*/ 3220497 h 3245618"/>
                <a:gd name="connsiteX31" fmla="*/ 1195754 w 2255855"/>
                <a:gd name="connsiteY31" fmla="*/ 3215473 h 3245618"/>
                <a:gd name="connsiteX32" fmla="*/ 1371600 w 2255855"/>
                <a:gd name="connsiteY32" fmla="*/ 3200400 h 3245618"/>
                <a:gd name="connsiteX33" fmla="*/ 1572567 w 2255855"/>
                <a:gd name="connsiteY33" fmla="*/ 3200400 h 3245618"/>
                <a:gd name="connsiteX34" fmla="*/ 1713244 w 2255855"/>
                <a:gd name="connsiteY34" fmla="*/ 3245618 h 3245618"/>
                <a:gd name="connsiteX35" fmla="*/ 1788607 w 2255855"/>
                <a:gd name="connsiteY35" fmla="*/ 3150159 h 3245618"/>
                <a:gd name="connsiteX36" fmla="*/ 1803679 w 2255855"/>
                <a:gd name="connsiteY36" fmla="*/ 3064748 h 3245618"/>
                <a:gd name="connsiteX37" fmla="*/ 1879042 w 2255855"/>
                <a:gd name="connsiteY37" fmla="*/ 2939143 h 3245618"/>
                <a:gd name="connsiteX38" fmla="*/ 1969477 w 2255855"/>
                <a:gd name="connsiteY38" fmla="*/ 2873829 h 3245618"/>
                <a:gd name="connsiteX39" fmla="*/ 2034791 w 2255855"/>
                <a:gd name="connsiteY39" fmla="*/ 2793442 h 3245618"/>
                <a:gd name="connsiteX40" fmla="*/ 2095082 w 2255855"/>
                <a:gd name="connsiteY40" fmla="*/ 2677886 h 3245618"/>
                <a:gd name="connsiteX41" fmla="*/ 2130251 w 2255855"/>
                <a:gd name="connsiteY41" fmla="*/ 2577403 h 3245618"/>
                <a:gd name="connsiteX42" fmla="*/ 2170444 w 2255855"/>
                <a:gd name="connsiteY42" fmla="*/ 2446774 h 3245618"/>
                <a:gd name="connsiteX43" fmla="*/ 2190541 w 2255855"/>
                <a:gd name="connsiteY43" fmla="*/ 2416629 h 3245618"/>
                <a:gd name="connsiteX44" fmla="*/ 2250831 w 2255855"/>
                <a:gd name="connsiteY44" fmla="*/ 2321170 h 3245618"/>
                <a:gd name="connsiteX45" fmla="*/ 2255855 w 2255855"/>
                <a:gd name="connsiteY45" fmla="*/ 2225710 h 3245618"/>
                <a:gd name="connsiteX46" fmla="*/ 2215662 w 2255855"/>
                <a:gd name="connsiteY46" fmla="*/ 1934308 h 3245618"/>
                <a:gd name="connsiteX47" fmla="*/ 2205613 w 2255855"/>
                <a:gd name="connsiteY47" fmla="*/ 1818752 h 3245618"/>
                <a:gd name="connsiteX48" fmla="*/ 2160396 w 2255855"/>
                <a:gd name="connsiteY48" fmla="*/ 1668027 h 3245618"/>
                <a:gd name="connsiteX49" fmla="*/ 2150347 w 2255855"/>
                <a:gd name="connsiteY49" fmla="*/ 1502229 h 3245618"/>
                <a:gd name="connsiteX50" fmla="*/ 2110154 w 2255855"/>
                <a:gd name="connsiteY50" fmla="*/ 1381649 h 3245618"/>
                <a:gd name="connsiteX51" fmla="*/ 2039816 w 2255855"/>
                <a:gd name="connsiteY51" fmla="*/ 1266093 h 3245618"/>
                <a:gd name="connsiteX52" fmla="*/ 2004646 w 2255855"/>
                <a:gd name="connsiteY52" fmla="*/ 1165609 h 3245618"/>
                <a:gd name="connsiteX53" fmla="*/ 1934308 w 2255855"/>
                <a:gd name="connsiteY53" fmla="*/ 1065126 h 3245618"/>
                <a:gd name="connsiteX54" fmla="*/ 1868994 w 2255855"/>
                <a:gd name="connsiteY54" fmla="*/ 1040005 h 3245618"/>
                <a:gd name="connsiteX55" fmla="*/ 1818752 w 2255855"/>
                <a:gd name="connsiteY55" fmla="*/ 929473 h 3245618"/>
                <a:gd name="connsiteX56" fmla="*/ 1803679 w 2255855"/>
                <a:gd name="connsiteY56" fmla="*/ 839038 h 3245618"/>
                <a:gd name="connsiteX57" fmla="*/ 1768510 w 2255855"/>
                <a:gd name="connsiteY57" fmla="*/ 803869 h 3245618"/>
                <a:gd name="connsiteX58" fmla="*/ 1688123 w 2255855"/>
                <a:gd name="connsiteY58" fmla="*/ 773724 h 3245618"/>
                <a:gd name="connsiteX59" fmla="*/ 1652954 w 2255855"/>
                <a:gd name="connsiteY59" fmla="*/ 743578 h 3245618"/>
                <a:gd name="connsiteX60" fmla="*/ 1607736 w 2255855"/>
                <a:gd name="connsiteY60" fmla="*/ 643095 h 3245618"/>
                <a:gd name="connsiteX61" fmla="*/ 1562519 w 2255855"/>
                <a:gd name="connsiteY61" fmla="*/ 587829 h 3245618"/>
                <a:gd name="connsiteX62" fmla="*/ 1482132 w 2255855"/>
                <a:gd name="connsiteY62" fmla="*/ 527539 h 3245618"/>
                <a:gd name="connsiteX63" fmla="*/ 1446963 w 2255855"/>
                <a:gd name="connsiteY63" fmla="*/ 442128 h 3245618"/>
                <a:gd name="connsiteX64" fmla="*/ 1346479 w 2255855"/>
                <a:gd name="connsiteY64" fmla="*/ 321548 h 3245618"/>
                <a:gd name="connsiteX65" fmla="*/ 1261068 w 2255855"/>
                <a:gd name="connsiteY65" fmla="*/ 236137 h 3245618"/>
                <a:gd name="connsiteX66" fmla="*/ 1261068 w 2255855"/>
                <a:gd name="connsiteY66" fmla="*/ 155750 h 3245618"/>
                <a:gd name="connsiteX67" fmla="*/ 1296238 w 2255855"/>
                <a:gd name="connsiteY67" fmla="*/ 25121 h 3245618"/>
                <a:gd name="connsiteX68" fmla="*/ 1296238 w 2255855"/>
                <a:gd name="connsiteY68" fmla="*/ 10049 h 3245618"/>
                <a:gd name="connsiteX69" fmla="*/ 1205802 w 2255855"/>
                <a:gd name="connsiteY69" fmla="*/ 5025 h 3245618"/>
                <a:gd name="connsiteX70" fmla="*/ 1115367 w 2255855"/>
                <a:gd name="connsiteY70" fmla="*/ 15073 h 3245618"/>
                <a:gd name="connsiteX71" fmla="*/ 1034980 w 2255855"/>
                <a:gd name="connsiteY71" fmla="*/ 15073 h 3245618"/>
                <a:gd name="connsiteX72" fmla="*/ 929473 w 2255855"/>
                <a:gd name="connsiteY72" fmla="*/ 25121 h 3245618"/>
                <a:gd name="connsiteX73" fmla="*/ 823965 w 2255855"/>
                <a:gd name="connsiteY73" fmla="*/ 30146 h 3245618"/>
                <a:gd name="connsiteX74" fmla="*/ 748602 w 2255855"/>
                <a:gd name="connsiteY74" fmla="*/ 15073 h 3245618"/>
                <a:gd name="connsiteX75" fmla="*/ 663191 w 2255855"/>
                <a:gd name="connsiteY75" fmla="*/ 5025 h 3245618"/>
                <a:gd name="connsiteX76" fmla="*/ 557684 w 2255855"/>
                <a:gd name="connsiteY76" fmla="*/ 0 h 3245618"/>
                <a:gd name="connsiteX77" fmla="*/ 452176 w 2255855"/>
                <a:gd name="connsiteY77" fmla="*/ 20097 h 3245618"/>
                <a:gd name="connsiteX78" fmla="*/ 396910 w 2255855"/>
                <a:gd name="connsiteY78" fmla="*/ 30146 h 3245618"/>
                <a:gd name="connsiteX79" fmla="*/ 321547 w 2255855"/>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105508 w 2230734"/>
                <a:gd name="connsiteY25" fmla="*/ 3145135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251315 w 2230734"/>
                <a:gd name="connsiteY31" fmla="*/ 3134791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302452"/>
                <a:gd name="connsiteY0" fmla="*/ 35170 h 3245618"/>
                <a:gd name="connsiteX1" fmla="*/ 291402 w 2302452"/>
                <a:gd name="connsiteY1" fmla="*/ 95460 h 3245618"/>
                <a:gd name="connsiteX2" fmla="*/ 306475 w 2302452"/>
                <a:gd name="connsiteY2" fmla="*/ 200968 h 3245618"/>
                <a:gd name="connsiteX3" fmla="*/ 351692 w 2302452"/>
                <a:gd name="connsiteY3" fmla="*/ 296427 h 3245618"/>
                <a:gd name="connsiteX4" fmla="*/ 391886 w 2302452"/>
                <a:gd name="connsiteY4" fmla="*/ 406959 h 3245618"/>
                <a:gd name="connsiteX5" fmla="*/ 422031 w 2302452"/>
                <a:gd name="connsiteY5" fmla="*/ 507442 h 3245618"/>
                <a:gd name="connsiteX6" fmla="*/ 467248 w 2302452"/>
                <a:gd name="connsiteY6" fmla="*/ 587829 h 3245618"/>
                <a:gd name="connsiteX7" fmla="*/ 562708 w 2302452"/>
                <a:gd name="connsiteY7" fmla="*/ 753627 h 3245618"/>
                <a:gd name="connsiteX8" fmla="*/ 577780 w 2302452"/>
                <a:gd name="connsiteY8" fmla="*/ 1019908 h 3245618"/>
                <a:gd name="connsiteX9" fmla="*/ 698361 w 2302452"/>
                <a:gd name="connsiteY9" fmla="*/ 1341455 h 3245618"/>
                <a:gd name="connsiteX10" fmla="*/ 788796 w 2302452"/>
                <a:gd name="connsiteY10" fmla="*/ 1441939 h 3245618"/>
                <a:gd name="connsiteX11" fmla="*/ 813917 w 2302452"/>
                <a:gd name="connsiteY11" fmla="*/ 1627833 h 3245618"/>
                <a:gd name="connsiteX12" fmla="*/ 828989 w 2302452"/>
                <a:gd name="connsiteY12" fmla="*/ 1738365 h 3245618"/>
                <a:gd name="connsiteX13" fmla="*/ 803868 w 2302452"/>
                <a:gd name="connsiteY13" fmla="*/ 1944357 h 3245618"/>
                <a:gd name="connsiteX14" fmla="*/ 708409 w 2302452"/>
                <a:gd name="connsiteY14" fmla="*/ 2095082 h 3245618"/>
                <a:gd name="connsiteX15" fmla="*/ 557684 w 2302452"/>
                <a:gd name="connsiteY15" fmla="*/ 2260880 h 3245618"/>
                <a:gd name="connsiteX16" fmla="*/ 381837 w 2302452"/>
                <a:gd name="connsiteY16" fmla="*/ 2451798 h 3245618"/>
                <a:gd name="connsiteX17" fmla="*/ 200967 w 2302452"/>
                <a:gd name="connsiteY17" fmla="*/ 2587451 h 3245618"/>
                <a:gd name="connsiteX18" fmla="*/ 50242 w 2302452"/>
                <a:gd name="connsiteY18" fmla="*/ 2667838 h 3245618"/>
                <a:gd name="connsiteX19" fmla="*/ 15073 w 2302452"/>
                <a:gd name="connsiteY19" fmla="*/ 2697983 h 3245618"/>
                <a:gd name="connsiteX20" fmla="*/ 0 w 2302452"/>
                <a:gd name="connsiteY20" fmla="*/ 2713055 h 3245618"/>
                <a:gd name="connsiteX21" fmla="*/ 55856 w 2302452"/>
                <a:gd name="connsiteY21" fmla="*/ 2806445 h 3245618"/>
                <a:gd name="connsiteX22" fmla="*/ 150825 w 2302452"/>
                <a:gd name="connsiteY22" fmla="*/ 2834128 h 3245618"/>
                <a:gd name="connsiteX23" fmla="*/ 134668 w 2302452"/>
                <a:gd name="connsiteY23" fmla="*/ 2877572 h 3245618"/>
                <a:gd name="connsiteX24" fmla="*/ 216926 w 2302452"/>
                <a:gd name="connsiteY24" fmla="*/ 2900920 h 3245618"/>
                <a:gd name="connsiteX25" fmla="*/ 356520 w 2302452"/>
                <a:gd name="connsiteY25" fmla="*/ 2885158 h 3245618"/>
                <a:gd name="connsiteX26" fmla="*/ 467445 w 2302452"/>
                <a:gd name="connsiteY26" fmla="*/ 2948994 h 3245618"/>
                <a:gd name="connsiteX27" fmla="*/ 704961 w 2302452"/>
                <a:gd name="connsiteY27" fmla="*/ 2990961 h 3245618"/>
                <a:gd name="connsiteX28" fmla="*/ 891644 w 2302452"/>
                <a:gd name="connsiteY28" fmla="*/ 3078835 h 3245618"/>
                <a:gd name="connsiteX29" fmla="*/ 1058525 w 2302452"/>
                <a:gd name="connsiteY29" fmla="*/ 3049085 h 3245618"/>
                <a:gd name="connsiteX30" fmla="*/ 1172308 w 2302452"/>
                <a:gd name="connsiteY30" fmla="*/ 3121885 h 3245618"/>
                <a:gd name="connsiteX31" fmla="*/ 1251315 w 2302452"/>
                <a:gd name="connsiteY31" fmla="*/ 3134791 h 3245618"/>
                <a:gd name="connsiteX32" fmla="*/ 1346479 w 2302452"/>
                <a:gd name="connsiteY32" fmla="*/ 3200400 h 3245618"/>
                <a:gd name="connsiteX33" fmla="*/ 1547446 w 2302452"/>
                <a:gd name="connsiteY33" fmla="*/ 3200400 h 3245618"/>
                <a:gd name="connsiteX34" fmla="*/ 1688123 w 2302452"/>
                <a:gd name="connsiteY34" fmla="*/ 3245618 h 3245618"/>
                <a:gd name="connsiteX35" fmla="*/ 1763486 w 2302452"/>
                <a:gd name="connsiteY35" fmla="*/ 3150159 h 3245618"/>
                <a:gd name="connsiteX36" fmla="*/ 1778558 w 2302452"/>
                <a:gd name="connsiteY36" fmla="*/ 3064748 h 3245618"/>
                <a:gd name="connsiteX37" fmla="*/ 1853921 w 2302452"/>
                <a:gd name="connsiteY37" fmla="*/ 2939143 h 3245618"/>
                <a:gd name="connsiteX38" fmla="*/ 1944356 w 2302452"/>
                <a:gd name="connsiteY38" fmla="*/ 2873829 h 3245618"/>
                <a:gd name="connsiteX39" fmla="*/ 2009670 w 2302452"/>
                <a:gd name="connsiteY39" fmla="*/ 2793442 h 3245618"/>
                <a:gd name="connsiteX40" fmla="*/ 2069961 w 2302452"/>
                <a:gd name="connsiteY40" fmla="*/ 2677886 h 3245618"/>
                <a:gd name="connsiteX41" fmla="*/ 2105130 w 2302452"/>
                <a:gd name="connsiteY41" fmla="*/ 2577403 h 3245618"/>
                <a:gd name="connsiteX42" fmla="*/ 2145323 w 2302452"/>
                <a:gd name="connsiteY42" fmla="*/ 2446774 h 3245618"/>
                <a:gd name="connsiteX43" fmla="*/ 2165420 w 2302452"/>
                <a:gd name="connsiteY43" fmla="*/ 2416629 h 3245618"/>
                <a:gd name="connsiteX44" fmla="*/ 2225710 w 2302452"/>
                <a:gd name="connsiteY44" fmla="*/ 2321170 h 3245618"/>
                <a:gd name="connsiteX45" fmla="*/ 2302452 w 2302452"/>
                <a:gd name="connsiteY45" fmla="*/ 2153992 h 3245618"/>
                <a:gd name="connsiteX46" fmla="*/ 2190541 w 2302452"/>
                <a:gd name="connsiteY46" fmla="*/ 1934308 h 3245618"/>
                <a:gd name="connsiteX47" fmla="*/ 2180492 w 2302452"/>
                <a:gd name="connsiteY47" fmla="*/ 1818752 h 3245618"/>
                <a:gd name="connsiteX48" fmla="*/ 2135275 w 2302452"/>
                <a:gd name="connsiteY48" fmla="*/ 1668027 h 3245618"/>
                <a:gd name="connsiteX49" fmla="*/ 2125226 w 2302452"/>
                <a:gd name="connsiteY49" fmla="*/ 1502229 h 3245618"/>
                <a:gd name="connsiteX50" fmla="*/ 2085033 w 2302452"/>
                <a:gd name="connsiteY50" fmla="*/ 1381649 h 3245618"/>
                <a:gd name="connsiteX51" fmla="*/ 2014695 w 2302452"/>
                <a:gd name="connsiteY51" fmla="*/ 1266093 h 3245618"/>
                <a:gd name="connsiteX52" fmla="*/ 1979525 w 2302452"/>
                <a:gd name="connsiteY52" fmla="*/ 1165609 h 3245618"/>
                <a:gd name="connsiteX53" fmla="*/ 1909187 w 2302452"/>
                <a:gd name="connsiteY53" fmla="*/ 1065126 h 3245618"/>
                <a:gd name="connsiteX54" fmla="*/ 1843873 w 2302452"/>
                <a:gd name="connsiteY54" fmla="*/ 1040005 h 3245618"/>
                <a:gd name="connsiteX55" fmla="*/ 1793631 w 2302452"/>
                <a:gd name="connsiteY55" fmla="*/ 929473 h 3245618"/>
                <a:gd name="connsiteX56" fmla="*/ 1778558 w 2302452"/>
                <a:gd name="connsiteY56" fmla="*/ 839038 h 3245618"/>
                <a:gd name="connsiteX57" fmla="*/ 1743389 w 2302452"/>
                <a:gd name="connsiteY57" fmla="*/ 803869 h 3245618"/>
                <a:gd name="connsiteX58" fmla="*/ 1663002 w 2302452"/>
                <a:gd name="connsiteY58" fmla="*/ 773724 h 3245618"/>
                <a:gd name="connsiteX59" fmla="*/ 1627833 w 2302452"/>
                <a:gd name="connsiteY59" fmla="*/ 743578 h 3245618"/>
                <a:gd name="connsiteX60" fmla="*/ 1582615 w 2302452"/>
                <a:gd name="connsiteY60" fmla="*/ 643095 h 3245618"/>
                <a:gd name="connsiteX61" fmla="*/ 1537398 w 2302452"/>
                <a:gd name="connsiteY61" fmla="*/ 587829 h 3245618"/>
                <a:gd name="connsiteX62" fmla="*/ 1457011 w 2302452"/>
                <a:gd name="connsiteY62" fmla="*/ 527539 h 3245618"/>
                <a:gd name="connsiteX63" fmla="*/ 1421842 w 2302452"/>
                <a:gd name="connsiteY63" fmla="*/ 442128 h 3245618"/>
                <a:gd name="connsiteX64" fmla="*/ 1321358 w 2302452"/>
                <a:gd name="connsiteY64" fmla="*/ 321548 h 3245618"/>
                <a:gd name="connsiteX65" fmla="*/ 1235947 w 2302452"/>
                <a:gd name="connsiteY65" fmla="*/ 236137 h 3245618"/>
                <a:gd name="connsiteX66" fmla="*/ 1235947 w 2302452"/>
                <a:gd name="connsiteY66" fmla="*/ 155750 h 3245618"/>
                <a:gd name="connsiteX67" fmla="*/ 1271117 w 2302452"/>
                <a:gd name="connsiteY67" fmla="*/ 25121 h 3245618"/>
                <a:gd name="connsiteX68" fmla="*/ 1271117 w 2302452"/>
                <a:gd name="connsiteY68" fmla="*/ 10049 h 3245618"/>
                <a:gd name="connsiteX69" fmla="*/ 1180681 w 2302452"/>
                <a:gd name="connsiteY69" fmla="*/ 5025 h 3245618"/>
                <a:gd name="connsiteX70" fmla="*/ 1090246 w 2302452"/>
                <a:gd name="connsiteY70" fmla="*/ 15073 h 3245618"/>
                <a:gd name="connsiteX71" fmla="*/ 1009859 w 2302452"/>
                <a:gd name="connsiteY71" fmla="*/ 15073 h 3245618"/>
                <a:gd name="connsiteX72" fmla="*/ 904352 w 2302452"/>
                <a:gd name="connsiteY72" fmla="*/ 25121 h 3245618"/>
                <a:gd name="connsiteX73" fmla="*/ 798844 w 2302452"/>
                <a:gd name="connsiteY73" fmla="*/ 30146 h 3245618"/>
                <a:gd name="connsiteX74" fmla="*/ 723481 w 2302452"/>
                <a:gd name="connsiteY74" fmla="*/ 15073 h 3245618"/>
                <a:gd name="connsiteX75" fmla="*/ 638070 w 2302452"/>
                <a:gd name="connsiteY75" fmla="*/ 5025 h 3245618"/>
                <a:gd name="connsiteX76" fmla="*/ 532563 w 2302452"/>
                <a:gd name="connsiteY76" fmla="*/ 0 h 3245618"/>
                <a:gd name="connsiteX77" fmla="*/ 427055 w 2302452"/>
                <a:gd name="connsiteY77" fmla="*/ 20097 h 3245618"/>
                <a:gd name="connsiteX78" fmla="*/ 371789 w 2302452"/>
                <a:gd name="connsiteY78" fmla="*/ 30146 h 3245618"/>
                <a:gd name="connsiteX79" fmla="*/ 296426 w 2302452"/>
                <a:gd name="connsiteY79" fmla="*/ 35170 h 3245618"/>
                <a:gd name="connsiteX0" fmla="*/ 296426 w 2413969"/>
                <a:gd name="connsiteY0" fmla="*/ 35170 h 3245618"/>
                <a:gd name="connsiteX1" fmla="*/ 291402 w 2413969"/>
                <a:gd name="connsiteY1" fmla="*/ 95460 h 3245618"/>
                <a:gd name="connsiteX2" fmla="*/ 306475 w 2413969"/>
                <a:gd name="connsiteY2" fmla="*/ 200968 h 3245618"/>
                <a:gd name="connsiteX3" fmla="*/ 351692 w 2413969"/>
                <a:gd name="connsiteY3" fmla="*/ 296427 h 3245618"/>
                <a:gd name="connsiteX4" fmla="*/ 391886 w 2413969"/>
                <a:gd name="connsiteY4" fmla="*/ 406959 h 3245618"/>
                <a:gd name="connsiteX5" fmla="*/ 422031 w 2413969"/>
                <a:gd name="connsiteY5" fmla="*/ 507442 h 3245618"/>
                <a:gd name="connsiteX6" fmla="*/ 467248 w 2413969"/>
                <a:gd name="connsiteY6" fmla="*/ 587829 h 3245618"/>
                <a:gd name="connsiteX7" fmla="*/ 562708 w 2413969"/>
                <a:gd name="connsiteY7" fmla="*/ 753627 h 3245618"/>
                <a:gd name="connsiteX8" fmla="*/ 577780 w 2413969"/>
                <a:gd name="connsiteY8" fmla="*/ 1019908 h 3245618"/>
                <a:gd name="connsiteX9" fmla="*/ 698361 w 2413969"/>
                <a:gd name="connsiteY9" fmla="*/ 1341455 h 3245618"/>
                <a:gd name="connsiteX10" fmla="*/ 788796 w 2413969"/>
                <a:gd name="connsiteY10" fmla="*/ 1441939 h 3245618"/>
                <a:gd name="connsiteX11" fmla="*/ 813917 w 2413969"/>
                <a:gd name="connsiteY11" fmla="*/ 1627833 h 3245618"/>
                <a:gd name="connsiteX12" fmla="*/ 828989 w 2413969"/>
                <a:gd name="connsiteY12" fmla="*/ 1738365 h 3245618"/>
                <a:gd name="connsiteX13" fmla="*/ 803868 w 2413969"/>
                <a:gd name="connsiteY13" fmla="*/ 1944357 h 3245618"/>
                <a:gd name="connsiteX14" fmla="*/ 708409 w 2413969"/>
                <a:gd name="connsiteY14" fmla="*/ 2095082 h 3245618"/>
                <a:gd name="connsiteX15" fmla="*/ 557684 w 2413969"/>
                <a:gd name="connsiteY15" fmla="*/ 2260880 h 3245618"/>
                <a:gd name="connsiteX16" fmla="*/ 381837 w 2413969"/>
                <a:gd name="connsiteY16" fmla="*/ 2451798 h 3245618"/>
                <a:gd name="connsiteX17" fmla="*/ 200967 w 2413969"/>
                <a:gd name="connsiteY17" fmla="*/ 2587451 h 3245618"/>
                <a:gd name="connsiteX18" fmla="*/ 50242 w 2413969"/>
                <a:gd name="connsiteY18" fmla="*/ 2667838 h 3245618"/>
                <a:gd name="connsiteX19" fmla="*/ 15073 w 2413969"/>
                <a:gd name="connsiteY19" fmla="*/ 2697983 h 3245618"/>
                <a:gd name="connsiteX20" fmla="*/ 0 w 2413969"/>
                <a:gd name="connsiteY20" fmla="*/ 2713055 h 3245618"/>
                <a:gd name="connsiteX21" fmla="*/ 55856 w 2413969"/>
                <a:gd name="connsiteY21" fmla="*/ 2806445 h 3245618"/>
                <a:gd name="connsiteX22" fmla="*/ 150825 w 2413969"/>
                <a:gd name="connsiteY22" fmla="*/ 2834128 h 3245618"/>
                <a:gd name="connsiteX23" fmla="*/ 134668 w 2413969"/>
                <a:gd name="connsiteY23" fmla="*/ 2877572 h 3245618"/>
                <a:gd name="connsiteX24" fmla="*/ 216926 w 2413969"/>
                <a:gd name="connsiteY24" fmla="*/ 2900920 h 3245618"/>
                <a:gd name="connsiteX25" fmla="*/ 356520 w 2413969"/>
                <a:gd name="connsiteY25" fmla="*/ 2885158 h 3245618"/>
                <a:gd name="connsiteX26" fmla="*/ 467445 w 2413969"/>
                <a:gd name="connsiteY26" fmla="*/ 2948994 h 3245618"/>
                <a:gd name="connsiteX27" fmla="*/ 704961 w 2413969"/>
                <a:gd name="connsiteY27" fmla="*/ 2990961 h 3245618"/>
                <a:gd name="connsiteX28" fmla="*/ 891644 w 2413969"/>
                <a:gd name="connsiteY28" fmla="*/ 3078835 h 3245618"/>
                <a:gd name="connsiteX29" fmla="*/ 1058525 w 2413969"/>
                <a:gd name="connsiteY29" fmla="*/ 3049085 h 3245618"/>
                <a:gd name="connsiteX30" fmla="*/ 1172308 w 2413969"/>
                <a:gd name="connsiteY30" fmla="*/ 3121885 h 3245618"/>
                <a:gd name="connsiteX31" fmla="*/ 1251315 w 2413969"/>
                <a:gd name="connsiteY31" fmla="*/ 3134791 h 3245618"/>
                <a:gd name="connsiteX32" fmla="*/ 1346479 w 2413969"/>
                <a:gd name="connsiteY32" fmla="*/ 3200400 h 3245618"/>
                <a:gd name="connsiteX33" fmla="*/ 1547446 w 2413969"/>
                <a:gd name="connsiteY33" fmla="*/ 3200400 h 3245618"/>
                <a:gd name="connsiteX34" fmla="*/ 1688123 w 2413969"/>
                <a:gd name="connsiteY34" fmla="*/ 3245618 h 3245618"/>
                <a:gd name="connsiteX35" fmla="*/ 1763486 w 2413969"/>
                <a:gd name="connsiteY35" fmla="*/ 3150159 h 3245618"/>
                <a:gd name="connsiteX36" fmla="*/ 1778558 w 2413969"/>
                <a:gd name="connsiteY36" fmla="*/ 3064748 h 3245618"/>
                <a:gd name="connsiteX37" fmla="*/ 1853921 w 2413969"/>
                <a:gd name="connsiteY37" fmla="*/ 2939143 h 3245618"/>
                <a:gd name="connsiteX38" fmla="*/ 1944356 w 2413969"/>
                <a:gd name="connsiteY38" fmla="*/ 2873829 h 3245618"/>
                <a:gd name="connsiteX39" fmla="*/ 2009670 w 2413969"/>
                <a:gd name="connsiteY39" fmla="*/ 2793442 h 3245618"/>
                <a:gd name="connsiteX40" fmla="*/ 2069961 w 2413969"/>
                <a:gd name="connsiteY40" fmla="*/ 2677886 h 3245618"/>
                <a:gd name="connsiteX41" fmla="*/ 2105130 w 2413969"/>
                <a:gd name="connsiteY41" fmla="*/ 2577403 h 3245618"/>
                <a:gd name="connsiteX42" fmla="*/ 2145323 w 2413969"/>
                <a:gd name="connsiteY42" fmla="*/ 2446774 h 3245618"/>
                <a:gd name="connsiteX43" fmla="*/ 2165420 w 2413969"/>
                <a:gd name="connsiteY43" fmla="*/ 2416629 h 3245618"/>
                <a:gd name="connsiteX44" fmla="*/ 2413969 w 2413969"/>
                <a:gd name="connsiteY44" fmla="*/ 2276346 h 3245618"/>
                <a:gd name="connsiteX45" fmla="*/ 2302452 w 2413969"/>
                <a:gd name="connsiteY45" fmla="*/ 2153992 h 3245618"/>
                <a:gd name="connsiteX46" fmla="*/ 2190541 w 2413969"/>
                <a:gd name="connsiteY46" fmla="*/ 1934308 h 3245618"/>
                <a:gd name="connsiteX47" fmla="*/ 2180492 w 2413969"/>
                <a:gd name="connsiteY47" fmla="*/ 1818752 h 3245618"/>
                <a:gd name="connsiteX48" fmla="*/ 2135275 w 2413969"/>
                <a:gd name="connsiteY48" fmla="*/ 1668027 h 3245618"/>
                <a:gd name="connsiteX49" fmla="*/ 2125226 w 2413969"/>
                <a:gd name="connsiteY49" fmla="*/ 1502229 h 3245618"/>
                <a:gd name="connsiteX50" fmla="*/ 2085033 w 2413969"/>
                <a:gd name="connsiteY50" fmla="*/ 1381649 h 3245618"/>
                <a:gd name="connsiteX51" fmla="*/ 2014695 w 2413969"/>
                <a:gd name="connsiteY51" fmla="*/ 1266093 h 3245618"/>
                <a:gd name="connsiteX52" fmla="*/ 1979525 w 2413969"/>
                <a:gd name="connsiteY52" fmla="*/ 1165609 h 3245618"/>
                <a:gd name="connsiteX53" fmla="*/ 1909187 w 2413969"/>
                <a:gd name="connsiteY53" fmla="*/ 1065126 h 3245618"/>
                <a:gd name="connsiteX54" fmla="*/ 1843873 w 2413969"/>
                <a:gd name="connsiteY54" fmla="*/ 1040005 h 3245618"/>
                <a:gd name="connsiteX55" fmla="*/ 1793631 w 2413969"/>
                <a:gd name="connsiteY55" fmla="*/ 929473 h 3245618"/>
                <a:gd name="connsiteX56" fmla="*/ 1778558 w 2413969"/>
                <a:gd name="connsiteY56" fmla="*/ 839038 h 3245618"/>
                <a:gd name="connsiteX57" fmla="*/ 1743389 w 2413969"/>
                <a:gd name="connsiteY57" fmla="*/ 803869 h 3245618"/>
                <a:gd name="connsiteX58" fmla="*/ 1663002 w 2413969"/>
                <a:gd name="connsiteY58" fmla="*/ 773724 h 3245618"/>
                <a:gd name="connsiteX59" fmla="*/ 1627833 w 2413969"/>
                <a:gd name="connsiteY59" fmla="*/ 743578 h 3245618"/>
                <a:gd name="connsiteX60" fmla="*/ 1582615 w 2413969"/>
                <a:gd name="connsiteY60" fmla="*/ 643095 h 3245618"/>
                <a:gd name="connsiteX61" fmla="*/ 1537398 w 2413969"/>
                <a:gd name="connsiteY61" fmla="*/ 587829 h 3245618"/>
                <a:gd name="connsiteX62" fmla="*/ 1457011 w 2413969"/>
                <a:gd name="connsiteY62" fmla="*/ 527539 h 3245618"/>
                <a:gd name="connsiteX63" fmla="*/ 1421842 w 2413969"/>
                <a:gd name="connsiteY63" fmla="*/ 442128 h 3245618"/>
                <a:gd name="connsiteX64" fmla="*/ 1321358 w 2413969"/>
                <a:gd name="connsiteY64" fmla="*/ 321548 h 3245618"/>
                <a:gd name="connsiteX65" fmla="*/ 1235947 w 2413969"/>
                <a:gd name="connsiteY65" fmla="*/ 236137 h 3245618"/>
                <a:gd name="connsiteX66" fmla="*/ 1235947 w 2413969"/>
                <a:gd name="connsiteY66" fmla="*/ 155750 h 3245618"/>
                <a:gd name="connsiteX67" fmla="*/ 1271117 w 2413969"/>
                <a:gd name="connsiteY67" fmla="*/ 25121 h 3245618"/>
                <a:gd name="connsiteX68" fmla="*/ 1271117 w 2413969"/>
                <a:gd name="connsiteY68" fmla="*/ 10049 h 3245618"/>
                <a:gd name="connsiteX69" fmla="*/ 1180681 w 2413969"/>
                <a:gd name="connsiteY69" fmla="*/ 5025 h 3245618"/>
                <a:gd name="connsiteX70" fmla="*/ 1090246 w 2413969"/>
                <a:gd name="connsiteY70" fmla="*/ 15073 h 3245618"/>
                <a:gd name="connsiteX71" fmla="*/ 1009859 w 2413969"/>
                <a:gd name="connsiteY71" fmla="*/ 15073 h 3245618"/>
                <a:gd name="connsiteX72" fmla="*/ 904352 w 2413969"/>
                <a:gd name="connsiteY72" fmla="*/ 25121 h 3245618"/>
                <a:gd name="connsiteX73" fmla="*/ 798844 w 2413969"/>
                <a:gd name="connsiteY73" fmla="*/ 30146 h 3245618"/>
                <a:gd name="connsiteX74" fmla="*/ 723481 w 2413969"/>
                <a:gd name="connsiteY74" fmla="*/ 15073 h 3245618"/>
                <a:gd name="connsiteX75" fmla="*/ 638070 w 2413969"/>
                <a:gd name="connsiteY75" fmla="*/ 5025 h 3245618"/>
                <a:gd name="connsiteX76" fmla="*/ 532563 w 2413969"/>
                <a:gd name="connsiteY76" fmla="*/ 0 h 3245618"/>
                <a:gd name="connsiteX77" fmla="*/ 427055 w 2413969"/>
                <a:gd name="connsiteY77" fmla="*/ 20097 h 3245618"/>
                <a:gd name="connsiteX78" fmla="*/ 371789 w 2413969"/>
                <a:gd name="connsiteY78" fmla="*/ 30146 h 3245618"/>
                <a:gd name="connsiteX79" fmla="*/ 296426 w 2413969"/>
                <a:gd name="connsiteY79" fmla="*/ 35170 h 3245618"/>
                <a:gd name="connsiteX0" fmla="*/ 296426 w 2425397"/>
                <a:gd name="connsiteY0" fmla="*/ 35170 h 3245618"/>
                <a:gd name="connsiteX1" fmla="*/ 291402 w 2425397"/>
                <a:gd name="connsiteY1" fmla="*/ 95460 h 3245618"/>
                <a:gd name="connsiteX2" fmla="*/ 306475 w 2425397"/>
                <a:gd name="connsiteY2" fmla="*/ 200968 h 3245618"/>
                <a:gd name="connsiteX3" fmla="*/ 351692 w 2425397"/>
                <a:gd name="connsiteY3" fmla="*/ 296427 h 3245618"/>
                <a:gd name="connsiteX4" fmla="*/ 391886 w 2425397"/>
                <a:gd name="connsiteY4" fmla="*/ 406959 h 3245618"/>
                <a:gd name="connsiteX5" fmla="*/ 422031 w 2425397"/>
                <a:gd name="connsiteY5" fmla="*/ 507442 h 3245618"/>
                <a:gd name="connsiteX6" fmla="*/ 467248 w 2425397"/>
                <a:gd name="connsiteY6" fmla="*/ 587829 h 3245618"/>
                <a:gd name="connsiteX7" fmla="*/ 562708 w 2425397"/>
                <a:gd name="connsiteY7" fmla="*/ 753627 h 3245618"/>
                <a:gd name="connsiteX8" fmla="*/ 577780 w 2425397"/>
                <a:gd name="connsiteY8" fmla="*/ 1019908 h 3245618"/>
                <a:gd name="connsiteX9" fmla="*/ 698361 w 2425397"/>
                <a:gd name="connsiteY9" fmla="*/ 1341455 h 3245618"/>
                <a:gd name="connsiteX10" fmla="*/ 788796 w 2425397"/>
                <a:gd name="connsiteY10" fmla="*/ 1441939 h 3245618"/>
                <a:gd name="connsiteX11" fmla="*/ 813917 w 2425397"/>
                <a:gd name="connsiteY11" fmla="*/ 1627833 h 3245618"/>
                <a:gd name="connsiteX12" fmla="*/ 828989 w 2425397"/>
                <a:gd name="connsiteY12" fmla="*/ 1738365 h 3245618"/>
                <a:gd name="connsiteX13" fmla="*/ 803868 w 2425397"/>
                <a:gd name="connsiteY13" fmla="*/ 1944357 h 3245618"/>
                <a:gd name="connsiteX14" fmla="*/ 708409 w 2425397"/>
                <a:gd name="connsiteY14" fmla="*/ 2095082 h 3245618"/>
                <a:gd name="connsiteX15" fmla="*/ 557684 w 2425397"/>
                <a:gd name="connsiteY15" fmla="*/ 2260880 h 3245618"/>
                <a:gd name="connsiteX16" fmla="*/ 381837 w 2425397"/>
                <a:gd name="connsiteY16" fmla="*/ 2451798 h 3245618"/>
                <a:gd name="connsiteX17" fmla="*/ 200967 w 2425397"/>
                <a:gd name="connsiteY17" fmla="*/ 2587451 h 3245618"/>
                <a:gd name="connsiteX18" fmla="*/ 50242 w 2425397"/>
                <a:gd name="connsiteY18" fmla="*/ 2667838 h 3245618"/>
                <a:gd name="connsiteX19" fmla="*/ 15073 w 2425397"/>
                <a:gd name="connsiteY19" fmla="*/ 2697983 h 3245618"/>
                <a:gd name="connsiteX20" fmla="*/ 0 w 2425397"/>
                <a:gd name="connsiteY20" fmla="*/ 2713055 h 3245618"/>
                <a:gd name="connsiteX21" fmla="*/ 55856 w 2425397"/>
                <a:gd name="connsiteY21" fmla="*/ 2806445 h 3245618"/>
                <a:gd name="connsiteX22" fmla="*/ 150825 w 2425397"/>
                <a:gd name="connsiteY22" fmla="*/ 2834128 h 3245618"/>
                <a:gd name="connsiteX23" fmla="*/ 134668 w 2425397"/>
                <a:gd name="connsiteY23" fmla="*/ 2877572 h 3245618"/>
                <a:gd name="connsiteX24" fmla="*/ 216926 w 2425397"/>
                <a:gd name="connsiteY24" fmla="*/ 2900920 h 3245618"/>
                <a:gd name="connsiteX25" fmla="*/ 356520 w 2425397"/>
                <a:gd name="connsiteY25" fmla="*/ 2885158 h 3245618"/>
                <a:gd name="connsiteX26" fmla="*/ 467445 w 2425397"/>
                <a:gd name="connsiteY26" fmla="*/ 2948994 h 3245618"/>
                <a:gd name="connsiteX27" fmla="*/ 704961 w 2425397"/>
                <a:gd name="connsiteY27" fmla="*/ 2990961 h 3245618"/>
                <a:gd name="connsiteX28" fmla="*/ 891644 w 2425397"/>
                <a:gd name="connsiteY28" fmla="*/ 3078835 h 3245618"/>
                <a:gd name="connsiteX29" fmla="*/ 1058525 w 2425397"/>
                <a:gd name="connsiteY29" fmla="*/ 3049085 h 3245618"/>
                <a:gd name="connsiteX30" fmla="*/ 1172308 w 2425397"/>
                <a:gd name="connsiteY30" fmla="*/ 3121885 h 3245618"/>
                <a:gd name="connsiteX31" fmla="*/ 1251315 w 2425397"/>
                <a:gd name="connsiteY31" fmla="*/ 3134791 h 3245618"/>
                <a:gd name="connsiteX32" fmla="*/ 1346479 w 2425397"/>
                <a:gd name="connsiteY32" fmla="*/ 3200400 h 3245618"/>
                <a:gd name="connsiteX33" fmla="*/ 1547446 w 2425397"/>
                <a:gd name="connsiteY33" fmla="*/ 3200400 h 3245618"/>
                <a:gd name="connsiteX34" fmla="*/ 1688123 w 2425397"/>
                <a:gd name="connsiteY34" fmla="*/ 3245618 h 3245618"/>
                <a:gd name="connsiteX35" fmla="*/ 1763486 w 2425397"/>
                <a:gd name="connsiteY35" fmla="*/ 3150159 h 3245618"/>
                <a:gd name="connsiteX36" fmla="*/ 1778558 w 2425397"/>
                <a:gd name="connsiteY36" fmla="*/ 3064748 h 3245618"/>
                <a:gd name="connsiteX37" fmla="*/ 1853921 w 2425397"/>
                <a:gd name="connsiteY37" fmla="*/ 2939143 h 3245618"/>
                <a:gd name="connsiteX38" fmla="*/ 1944356 w 2425397"/>
                <a:gd name="connsiteY38" fmla="*/ 2873829 h 3245618"/>
                <a:gd name="connsiteX39" fmla="*/ 2009670 w 2425397"/>
                <a:gd name="connsiteY39" fmla="*/ 2793442 h 3245618"/>
                <a:gd name="connsiteX40" fmla="*/ 2069961 w 2425397"/>
                <a:gd name="connsiteY40" fmla="*/ 2677886 h 3245618"/>
                <a:gd name="connsiteX41" fmla="*/ 2105130 w 2425397"/>
                <a:gd name="connsiteY41" fmla="*/ 2577403 h 3245618"/>
                <a:gd name="connsiteX42" fmla="*/ 2145323 w 2425397"/>
                <a:gd name="connsiteY42" fmla="*/ 2446774 h 3245618"/>
                <a:gd name="connsiteX43" fmla="*/ 2425397 w 2425397"/>
                <a:gd name="connsiteY43" fmla="*/ 2389735 h 3245618"/>
                <a:gd name="connsiteX44" fmla="*/ 2413969 w 2425397"/>
                <a:gd name="connsiteY44" fmla="*/ 2276346 h 3245618"/>
                <a:gd name="connsiteX45" fmla="*/ 2302452 w 2425397"/>
                <a:gd name="connsiteY45" fmla="*/ 2153992 h 3245618"/>
                <a:gd name="connsiteX46" fmla="*/ 2190541 w 2425397"/>
                <a:gd name="connsiteY46" fmla="*/ 1934308 h 3245618"/>
                <a:gd name="connsiteX47" fmla="*/ 2180492 w 2425397"/>
                <a:gd name="connsiteY47" fmla="*/ 1818752 h 3245618"/>
                <a:gd name="connsiteX48" fmla="*/ 2135275 w 2425397"/>
                <a:gd name="connsiteY48" fmla="*/ 1668027 h 3245618"/>
                <a:gd name="connsiteX49" fmla="*/ 2125226 w 2425397"/>
                <a:gd name="connsiteY49" fmla="*/ 1502229 h 3245618"/>
                <a:gd name="connsiteX50" fmla="*/ 2085033 w 2425397"/>
                <a:gd name="connsiteY50" fmla="*/ 1381649 h 3245618"/>
                <a:gd name="connsiteX51" fmla="*/ 2014695 w 2425397"/>
                <a:gd name="connsiteY51" fmla="*/ 1266093 h 3245618"/>
                <a:gd name="connsiteX52" fmla="*/ 1979525 w 2425397"/>
                <a:gd name="connsiteY52" fmla="*/ 1165609 h 3245618"/>
                <a:gd name="connsiteX53" fmla="*/ 1909187 w 2425397"/>
                <a:gd name="connsiteY53" fmla="*/ 1065126 h 3245618"/>
                <a:gd name="connsiteX54" fmla="*/ 1843873 w 2425397"/>
                <a:gd name="connsiteY54" fmla="*/ 1040005 h 3245618"/>
                <a:gd name="connsiteX55" fmla="*/ 1793631 w 2425397"/>
                <a:gd name="connsiteY55" fmla="*/ 929473 h 3245618"/>
                <a:gd name="connsiteX56" fmla="*/ 1778558 w 2425397"/>
                <a:gd name="connsiteY56" fmla="*/ 839038 h 3245618"/>
                <a:gd name="connsiteX57" fmla="*/ 1743389 w 2425397"/>
                <a:gd name="connsiteY57" fmla="*/ 803869 h 3245618"/>
                <a:gd name="connsiteX58" fmla="*/ 1663002 w 2425397"/>
                <a:gd name="connsiteY58" fmla="*/ 773724 h 3245618"/>
                <a:gd name="connsiteX59" fmla="*/ 1627833 w 2425397"/>
                <a:gd name="connsiteY59" fmla="*/ 743578 h 3245618"/>
                <a:gd name="connsiteX60" fmla="*/ 1582615 w 2425397"/>
                <a:gd name="connsiteY60" fmla="*/ 643095 h 3245618"/>
                <a:gd name="connsiteX61" fmla="*/ 1537398 w 2425397"/>
                <a:gd name="connsiteY61" fmla="*/ 587829 h 3245618"/>
                <a:gd name="connsiteX62" fmla="*/ 1457011 w 2425397"/>
                <a:gd name="connsiteY62" fmla="*/ 527539 h 3245618"/>
                <a:gd name="connsiteX63" fmla="*/ 1421842 w 2425397"/>
                <a:gd name="connsiteY63" fmla="*/ 442128 h 3245618"/>
                <a:gd name="connsiteX64" fmla="*/ 1321358 w 2425397"/>
                <a:gd name="connsiteY64" fmla="*/ 321548 h 3245618"/>
                <a:gd name="connsiteX65" fmla="*/ 1235947 w 2425397"/>
                <a:gd name="connsiteY65" fmla="*/ 236137 h 3245618"/>
                <a:gd name="connsiteX66" fmla="*/ 1235947 w 2425397"/>
                <a:gd name="connsiteY66" fmla="*/ 155750 h 3245618"/>
                <a:gd name="connsiteX67" fmla="*/ 1271117 w 2425397"/>
                <a:gd name="connsiteY67" fmla="*/ 25121 h 3245618"/>
                <a:gd name="connsiteX68" fmla="*/ 1271117 w 2425397"/>
                <a:gd name="connsiteY68" fmla="*/ 10049 h 3245618"/>
                <a:gd name="connsiteX69" fmla="*/ 1180681 w 2425397"/>
                <a:gd name="connsiteY69" fmla="*/ 5025 h 3245618"/>
                <a:gd name="connsiteX70" fmla="*/ 1090246 w 2425397"/>
                <a:gd name="connsiteY70" fmla="*/ 15073 h 3245618"/>
                <a:gd name="connsiteX71" fmla="*/ 1009859 w 2425397"/>
                <a:gd name="connsiteY71" fmla="*/ 15073 h 3245618"/>
                <a:gd name="connsiteX72" fmla="*/ 904352 w 2425397"/>
                <a:gd name="connsiteY72" fmla="*/ 25121 h 3245618"/>
                <a:gd name="connsiteX73" fmla="*/ 798844 w 2425397"/>
                <a:gd name="connsiteY73" fmla="*/ 30146 h 3245618"/>
                <a:gd name="connsiteX74" fmla="*/ 723481 w 2425397"/>
                <a:gd name="connsiteY74" fmla="*/ 15073 h 3245618"/>
                <a:gd name="connsiteX75" fmla="*/ 638070 w 2425397"/>
                <a:gd name="connsiteY75" fmla="*/ 5025 h 3245618"/>
                <a:gd name="connsiteX76" fmla="*/ 532563 w 2425397"/>
                <a:gd name="connsiteY76" fmla="*/ 0 h 3245618"/>
                <a:gd name="connsiteX77" fmla="*/ 427055 w 2425397"/>
                <a:gd name="connsiteY77" fmla="*/ 20097 h 3245618"/>
                <a:gd name="connsiteX78" fmla="*/ 371789 w 2425397"/>
                <a:gd name="connsiteY78" fmla="*/ 30146 h 3245618"/>
                <a:gd name="connsiteX79" fmla="*/ 296426 w 2425397"/>
                <a:gd name="connsiteY79" fmla="*/ 35170 h 3245618"/>
                <a:gd name="connsiteX0" fmla="*/ 296426 w 2611487"/>
                <a:gd name="connsiteY0" fmla="*/ 35170 h 3245618"/>
                <a:gd name="connsiteX1" fmla="*/ 291402 w 2611487"/>
                <a:gd name="connsiteY1" fmla="*/ 95460 h 3245618"/>
                <a:gd name="connsiteX2" fmla="*/ 306475 w 2611487"/>
                <a:gd name="connsiteY2" fmla="*/ 200968 h 3245618"/>
                <a:gd name="connsiteX3" fmla="*/ 351692 w 2611487"/>
                <a:gd name="connsiteY3" fmla="*/ 296427 h 3245618"/>
                <a:gd name="connsiteX4" fmla="*/ 391886 w 2611487"/>
                <a:gd name="connsiteY4" fmla="*/ 406959 h 3245618"/>
                <a:gd name="connsiteX5" fmla="*/ 422031 w 2611487"/>
                <a:gd name="connsiteY5" fmla="*/ 507442 h 3245618"/>
                <a:gd name="connsiteX6" fmla="*/ 467248 w 2611487"/>
                <a:gd name="connsiteY6" fmla="*/ 587829 h 3245618"/>
                <a:gd name="connsiteX7" fmla="*/ 562708 w 2611487"/>
                <a:gd name="connsiteY7" fmla="*/ 753627 h 3245618"/>
                <a:gd name="connsiteX8" fmla="*/ 577780 w 2611487"/>
                <a:gd name="connsiteY8" fmla="*/ 1019908 h 3245618"/>
                <a:gd name="connsiteX9" fmla="*/ 698361 w 2611487"/>
                <a:gd name="connsiteY9" fmla="*/ 1341455 h 3245618"/>
                <a:gd name="connsiteX10" fmla="*/ 788796 w 2611487"/>
                <a:gd name="connsiteY10" fmla="*/ 1441939 h 3245618"/>
                <a:gd name="connsiteX11" fmla="*/ 813917 w 2611487"/>
                <a:gd name="connsiteY11" fmla="*/ 1627833 h 3245618"/>
                <a:gd name="connsiteX12" fmla="*/ 828989 w 2611487"/>
                <a:gd name="connsiteY12" fmla="*/ 1738365 h 3245618"/>
                <a:gd name="connsiteX13" fmla="*/ 803868 w 2611487"/>
                <a:gd name="connsiteY13" fmla="*/ 1944357 h 3245618"/>
                <a:gd name="connsiteX14" fmla="*/ 708409 w 2611487"/>
                <a:gd name="connsiteY14" fmla="*/ 2095082 h 3245618"/>
                <a:gd name="connsiteX15" fmla="*/ 557684 w 2611487"/>
                <a:gd name="connsiteY15" fmla="*/ 2260880 h 3245618"/>
                <a:gd name="connsiteX16" fmla="*/ 381837 w 2611487"/>
                <a:gd name="connsiteY16" fmla="*/ 2451798 h 3245618"/>
                <a:gd name="connsiteX17" fmla="*/ 200967 w 2611487"/>
                <a:gd name="connsiteY17" fmla="*/ 2587451 h 3245618"/>
                <a:gd name="connsiteX18" fmla="*/ 50242 w 2611487"/>
                <a:gd name="connsiteY18" fmla="*/ 2667838 h 3245618"/>
                <a:gd name="connsiteX19" fmla="*/ 15073 w 2611487"/>
                <a:gd name="connsiteY19" fmla="*/ 2697983 h 3245618"/>
                <a:gd name="connsiteX20" fmla="*/ 0 w 2611487"/>
                <a:gd name="connsiteY20" fmla="*/ 2713055 h 3245618"/>
                <a:gd name="connsiteX21" fmla="*/ 55856 w 2611487"/>
                <a:gd name="connsiteY21" fmla="*/ 2806445 h 3245618"/>
                <a:gd name="connsiteX22" fmla="*/ 150825 w 2611487"/>
                <a:gd name="connsiteY22" fmla="*/ 2834128 h 3245618"/>
                <a:gd name="connsiteX23" fmla="*/ 134668 w 2611487"/>
                <a:gd name="connsiteY23" fmla="*/ 2877572 h 3245618"/>
                <a:gd name="connsiteX24" fmla="*/ 216926 w 2611487"/>
                <a:gd name="connsiteY24" fmla="*/ 2900920 h 3245618"/>
                <a:gd name="connsiteX25" fmla="*/ 356520 w 2611487"/>
                <a:gd name="connsiteY25" fmla="*/ 2885158 h 3245618"/>
                <a:gd name="connsiteX26" fmla="*/ 467445 w 2611487"/>
                <a:gd name="connsiteY26" fmla="*/ 2948994 h 3245618"/>
                <a:gd name="connsiteX27" fmla="*/ 704961 w 2611487"/>
                <a:gd name="connsiteY27" fmla="*/ 2990961 h 3245618"/>
                <a:gd name="connsiteX28" fmla="*/ 891644 w 2611487"/>
                <a:gd name="connsiteY28" fmla="*/ 3078835 h 3245618"/>
                <a:gd name="connsiteX29" fmla="*/ 1058525 w 2611487"/>
                <a:gd name="connsiteY29" fmla="*/ 3049085 h 3245618"/>
                <a:gd name="connsiteX30" fmla="*/ 1172308 w 2611487"/>
                <a:gd name="connsiteY30" fmla="*/ 3121885 h 3245618"/>
                <a:gd name="connsiteX31" fmla="*/ 1251315 w 2611487"/>
                <a:gd name="connsiteY31" fmla="*/ 3134791 h 3245618"/>
                <a:gd name="connsiteX32" fmla="*/ 1346479 w 2611487"/>
                <a:gd name="connsiteY32" fmla="*/ 3200400 h 3245618"/>
                <a:gd name="connsiteX33" fmla="*/ 1547446 w 2611487"/>
                <a:gd name="connsiteY33" fmla="*/ 3200400 h 3245618"/>
                <a:gd name="connsiteX34" fmla="*/ 1688123 w 2611487"/>
                <a:gd name="connsiteY34" fmla="*/ 3245618 h 3245618"/>
                <a:gd name="connsiteX35" fmla="*/ 1763486 w 2611487"/>
                <a:gd name="connsiteY35" fmla="*/ 3150159 h 3245618"/>
                <a:gd name="connsiteX36" fmla="*/ 1778558 w 2611487"/>
                <a:gd name="connsiteY36" fmla="*/ 3064748 h 3245618"/>
                <a:gd name="connsiteX37" fmla="*/ 1853921 w 2611487"/>
                <a:gd name="connsiteY37" fmla="*/ 2939143 h 3245618"/>
                <a:gd name="connsiteX38" fmla="*/ 1944356 w 2611487"/>
                <a:gd name="connsiteY38" fmla="*/ 2873829 h 3245618"/>
                <a:gd name="connsiteX39" fmla="*/ 2009670 w 2611487"/>
                <a:gd name="connsiteY39" fmla="*/ 2793442 h 3245618"/>
                <a:gd name="connsiteX40" fmla="*/ 2069961 w 2611487"/>
                <a:gd name="connsiteY40" fmla="*/ 2677886 h 3245618"/>
                <a:gd name="connsiteX41" fmla="*/ 2105130 w 2611487"/>
                <a:gd name="connsiteY41" fmla="*/ 2577403 h 3245618"/>
                <a:gd name="connsiteX42" fmla="*/ 2611487 w 2611487"/>
                <a:gd name="connsiteY42" fmla="*/ 2536421 h 3245618"/>
                <a:gd name="connsiteX43" fmla="*/ 2425397 w 2611487"/>
                <a:gd name="connsiteY43" fmla="*/ 2389735 h 3245618"/>
                <a:gd name="connsiteX44" fmla="*/ 2413969 w 2611487"/>
                <a:gd name="connsiteY44" fmla="*/ 2276346 h 3245618"/>
                <a:gd name="connsiteX45" fmla="*/ 2302452 w 2611487"/>
                <a:gd name="connsiteY45" fmla="*/ 2153992 h 3245618"/>
                <a:gd name="connsiteX46" fmla="*/ 2190541 w 2611487"/>
                <a:gd name="connsiteY46" fmla="*/ 1934308 h 3245618"/>
                <a:gd name="connsiteX47" fmla="*/ 2180492 w 2611487"/>
                <a:gd name="connsiteY47" fmla="*/ 1818752 h 3245618"/>
                <a:gd name="connsiteX48" fmla="*/ 2135275 w 2611487"/>
                <a:gd name="connsiteY48" fmla="*/ 1668027 h 3245618"/>
                <a:gd name="connsiteX49" fmla="*/ 2125226 w 2611487"/>
                <a:gd name="connsiteY49" fmla="*/ 1502229 h 3245618"/>
                <a:gd name="connsiteX50" fmla="*/ 2085033 w 2611487"/>
                <a:gd name="connsiteY50" fmla="*/ 1381649 h 3245618"/>
                <a:gd name="connsiteX51" fmla="*/ 2014695 w 2611487"/>
                <a:gd name="connsiteY51" fmla="*/ 1266093 h 3245618"/>
                <a:gd name="connsiteX52" fmla="*/ 1979525 w 2611487"/>
                <a:gd name="connsiteY52" fmla="*/ 1165609 h 3245618"/>
                <a:gd name="connsiteX53" fmla="*/ 1909187 w 2611487"/>
                <a:gd name="connsiteY53" fmla="*/ 1065126 h 3245618"/>
                <a:gd name="connsiteX54" fmla="*/ 1843873 w 2611487"/>
                <a:gd name="connsiteY54" fmla="*/ 1040005 h 3245618"/>
                <a:gd name="connsiteX55" fmla="*/ 1793631 w 2611487"/>
                <a:gd name="connsiteY55" fmla="*/ 929473 h 3245618"/>
                <a:gd name="connsiteX56" fmla="*/ 1778558 w 2611487"/>
                <a:gd name="connsiteY56" fmla="*/ 839038 h 3245618"/>
                <a:gd name="connsiteX57" fmla="*/ 1743389 w 2611487"/>
                <a:gd name="connsiteY57" fmla="*/ 803869 h 3245618"/>
                <a:gd name="connsiteX58" fmla="*/ 1663002 w 2611487"/>
                <a:gd name="connsiteY58" fmla="*/ 773724 h 3245618"/>
                <a:gd name="connsiteX59" fmla="*/ 1627833 w 2611487"/>
                <a:gd name="connsiteY59" fmla="*/ 743578 h 3245618"/>
                <a:gd name="connsiteX60" fmla="*/ 1582615 w 2611487"/>
                <a:gd name="connsiteY60" fmla="*/ 643095 h 3245618"/>
                <a:gd name="connsiteX61" fmla="*/ 1537398 w 2611487"/>
                <a:gd name="connsiteY61" fmla="*/ 587829 h 3245618"/>
                <a:gd name="connsiteX62" fmla="*/ 1457011 w 2611487"/>
                <a:gd name="connsiteY62" fmla="*/ 527539 h 3245618"/>
                <a:gd name="connsiteX63" fmla="*/ 1421842 w 2611487"/>
                <a:gd name="connsiteY63" fmla="*/ 442128 h 3245618"/>
                <a:gd name="connsiteX64" fmla="*/ 1321358 w 2611487"/>
                <a:gd name="connsiteY64" fmla="*/ 321548 h 3245618"/>
                <a:gd name="connsiteX65" fmla="*/ 1235947 w 2611487"/>
                <a:gd name="connsiteY65" fmla="*/ 236137 h 3245618"/>
                <a:gd name="connsiteX66" fmla="*/ 1235947 w 2611487"/>
                <a:gd name="connsiteY66" fmla="*/ 155750 h 3245618"/>
                <a:gd name="connsiteX67" fmla="*/ 1271117 w 2611487"/>
                <a:gd name="connsiteY67" fmla="*/ 25121 h 3245618"/>
                <a:gd name="connsiteX68" fmla="*/ 1271117 w 2611487"/>
                <a:gd name="connsiteY68" fmla="*/ 10049 h 3245618"/>
                <a:gd name="connsiteX69" fmla="*/ 1180681 w 2611487"/>
                <a:gd name="connsiteY69" fmla="*/ 5025 h 3245618"/>
                <a:gd name="connsiteX70" fmla="*/ 1090246 w 2611487"/>
                <a:gd name="connsiteY70" fmla="*/ 15073 h 3245618"/>
                <a:gd name="connsiteX71" fmla="*/ 1009859 w 2611487"/>
                <a:gd name="connsiteY71" fmla="*/ 15073 h 3245618"/>
                <a:gd name="connsiteX72" fmla="*/ 904352 w 2611487"/>
                <a:gd name="connsiteY72" fmla="*/ 25121 h 3245618"/>
                <a:gd name="connsiteX73" fmla="*/ 798844 w 2611487"/>
                <a:gd name="connsiteY73" fmla="*/ 30146 h 3245618"/>
                <a:gd name="connsiteX74" fmla="*/ 723481 w 2611487"/>
                <a:gd name="connsiteY74" fmla="*/ 15073 h 3245618"/>
                <a:gd name="connsiteX75" fmla="*/ 638070 w 2611487"/>
                <a:gd name="connsiteY75" fmla="*/ 5025 h 3245618"/>
                <a:gd name="connsiteX76" fmla="*/ 532563 w 2611487"/>
                <a:gd name="connsiteY76" fmla="*/ 0 h 3245618"/>
                <a:gd name="connsiteX77" fmla="*/ 427055 w 2611487"/>
                <a:gd name="connsiteY77" fmla="*/ 20097 h 3245618"/>
                <a:gd name="connsiteX78" fmla="*/ 371789 w 2611487"/>
                <a:gd name="connsiteY78" fmla="*/ 30146 h 3245618"/>
                <a:gd name="connsiteX79" fmla="*/ 296426 w 2611487"/>
                <a:gd name="connsiteY79" fmla="*/ 35170 h 3245618"/>
                <a:gd name="connsiteX0" fmla="*/ 296426 w 2705765"/>
                <a:gd name="connsiteY0" fmla="*/ 35170 h 3245618"/>
                <a:gd name="connsiteX1" fmla="*/ 291402 w 2705765"/>
                <a:gd name="connsiteY1" fmla="*/ 95460 h 3245618"/>
                <a:gd name="connsiteX2" fmla="*/ 306475 w 2705765"/>
                <a:gd name="connsiteY2" fmla="*/ 200968 h 3245618"/>
                <a:gd name="connsiteX3" fmla="*/ 351692 w 2705765"/>
                <a:gd name="connsiteY3" fmla="*/ 296427 h 3245618"/>
                <a:gd name="connsiteX4" fmla="*/ 391886 w 2705765"/>
                <a:gd name="connsiteY4" fmla="*/ 406959 h 3245618"/>
                <a:gd name="connsiteX5" fmla="*/ 422031 w 2705765"/>
                <a:gd name="connsiteY5" fmla="*/ 507442 h 3245618"/>
                <a:gd name="connsiteX6" fmla="*/ 467248 w 2705765"/>
                <a:gd name="connsiteY6" fmla="*/ 587829 h 3245618"/>
                <a:gd name="connsiteX7" fmla="*/ 562708 w 2705765"/>
                <a:gd name="connsiteY7" fmla="*/ 753627 h 3245618"/>
                <a:gd name="connsiteX8" fmla="*/ 577780 w 2705765"/>
                <a:gd name="connsiteY8" fmla="*/ 1019908 h 3245618"/>
                <a:gd name="connsiteX9" fmla="*/ 698361 w 2705765"/>
                <a:gd name="connsiteY9" fmla="*/ 1341455 h 3245618"/>
                <a:gd name="connsiteX10" fmla="*/ 788796 w 2705765"/>
                <a:gd name="connsiteY10" fmla="*/ 1441939 h 3245618"/>
                <a:gd name="connsiteX11" fmla="*/ 813917 w 2705765"/>
                <a:gd name="connsiteY11" fmla="*/ 1627833 h 3245618"/>
                <a:gd name="connsiteX12" fmla="*/ 828989 w 2705765"/>
                <a:gd name="connsiteY12" fmla="*/ 1738365 h 3245618"/>
                <a:gd name="connsiteX13" fmla="*/ 803868 w 2705765"/>
                <a:gd name="connsiteY13" fmla="*/ 1944357 h 3245618"/>
                <a:gd name="connsiteX14" fmla="*/ 708409 w 2705765"/>
                <a:gd name="connsiteY14" fmla="*/ 2095082 h 3245618"/>
                <a:gd name="connsiteX15" fmla="*/ 557684 w 2705765"/>
                <a:gd name="connsiteY15" fmla="*/ 2260880 h 3245618"/>
                <a:gd name="connsiteX16" fmla="*/ 381837 w 2705765"/>
                <a:gd name="connsiteY16" fmla="*/ 2451798 h 3245618"/>
                <a:gd name="connsiteX17" fmla="*/ 200967 w 2705765"/>
                <a:gd name="connsiteY17" fmla="*/ 2587451 h 3245618"/>
                <a:gd name="connsiteX18" fmla="*/ 50242 w 2705765"/>
                <a:gd name="connsiteY18" fmla="*/ 2667838 h 3245618"/>
                <a:gd name="connsiteX19" fmla="*/ 15073 w 2705765"/>
                <a:gd name="connsiteY19" fmla="*/ 2697983 h 3245618"/>
                <a:gd name="connsiteX20" fmla="*/ 0 w 2705765"/>
                <a:gd name="connsiteY20" fmla="*/ 2713055 h 3245618"/>
                <a:gd name="connsiteX21" fmla="*/ 55856 w 2705765"/>
                <a:gd name="connsiteY21" fmla="*/ 2806445 h 3245618"/>
                <a:gd name="connsiteX22" fmla="*/ 150825 w 2705765"/>
                <a:gd name="connsiteY22" fmla="*/ 2834128 h 3245618"/>
                <a:gd name="connsiteX23" fmla="*/ 134668 w 2705765"/>
                <a:gd name="connsiteY23" fmla="*/ 2877572 h 3245618"/>
                <a:gd name="connsiteX24" fmla="*/ 216926 w 2705765"/>
                <a:gd name="connsiteY24" fmla="*/ 2900920 h 3245618"/>
                <a:gd name="connsiteX25" fmla="*/ 356520 w 2705765"/>
                <a:gd name="connsiteY25" fmla="*/ 2885158 h 3245618"/>
                <a:gd name="connsiteX26" fmla="*/ 467445 w 2705765"/>
                <a:gd name="connsiteY26" fmla="*/ 2948994 h 3245618"/>
                <a:gd name="connsiteX27" fmla="*/ 704961 w 2705765"/>
                <a:gd name="connsiteY27" fmla="*/ 2990961 h 3245618"/>
                <a:gd name="connsiteX28" fmla="*/ 891644 w 2705765"/>
                <a:gd name="connsiteY28" fmla="*/ 3078835 h 3245618"/>
                <a:gd name="connsiteX29" fmla="*/ 1058525 w 2705765"/>
                <a:gd name="connsiteY29" fmla="*/ 3049085 h 3245618"/>
                <a:gd name="connsiteX30" fmla="*/ 1172308 w 2705765"/>
                <a:gd name="connsiteY30" fmla="*/ 3121885 h 3245618"/>
                <a:gd name="connsiteX31" fmla="*/ 1251315 w 2705765"/>
                <a:gd name="connsiteY31" fmla="*/ 3134791 h 3245618"/>
                <a:gd name="connsiteX32" fmla="*/ 1346479 w 2705765"/>
                <a:gd name="connsiteY32" fmla="*/ 3200400 h 3245618"/>
                <a:gd name="connsiteX33" fmla="*/ 1547446 w 2705765"/>
                <a:gd name="connsiteY33" fmla="*/ 3200400 h 3245618"/>
                <a:gd name="connsiteX34" fmla="*/ 1688123 w 2705765"/>
                <a:gd name="connsiteY34" fmla="*/ 3245618 h 3245618"/>
                <a:gd name="connsiteX35" fmla="*/ 1763486 w 2705765"/>
                <a:gd name="connsiteY35" fmla="*/ 3150159 h 3245618"/>
                <a:gd name="connsiteX36" fmla="*/ 1778558 w 2705765"/>
                <a:gd name="connsiteY36" fmla="*/ 3064748 h 3245618"/>
                <a:gd name="connsiteX37" fmla="*/ 1853921 w 2705765"/>
                <a:gd name="connsiteY37" fmla="*/ 2939143 h 3245618"/>
                <a:gd name="connsiteX38" fmla="*/ 1944356 w 2705765"/>
                <a:gd name="connsiteY38" fmla="*/ 2873829 h 3245618"/>
                <a:gd name="connsiteX39" fmla="*/ 2009670 w 2705765"/>
                <a:gd name="connsiteY39" fmla="*/ 2793442 h 3245618"/>
                <a:gd name="connsiteX40" fmla="*/ 2069961 w 2705765"/>
                <a:gd name="connsiteY40" fmla="*/ 2677886 h 3245618"/>
                <a:gd name="connsiteX41" fmla="*/ 2705765 w 2705765"/>
                <a:gd name="connsiteY41" fmla="*/ 2631192 h 3245618"/>
                <a:gd name="connsiteX42" fmla="*/ 2611487 w 2705765"/>
                <a:gd name="connsiteY42" fmla="*/ 2536421 h 3245618"/>
                <a:gd name="connsiteX43" fmla="*/ 2425397 w 2705765"/>
                <a:gd name="connsiteY43" fmla="*/ 2389735 h 3245618"/>
                <a:gd name="connsiteX44" fmla="*/ 2413969 w 2705765"/>
                <a:gd name="connsiteY44" fmla="*/ 2276346 h 3245618"/>
                <a:gd name="connsiteX45" fmla="*/ 2302452 w 2705765"/>
                <a:gd name="connsiteY45" fmla="*/ 2153992 h 3245618"/>
                <a:gd name="connsiteX46" fmla="*/ 2190541 w 2705765"/>
                <a:gd name="connsiteY46" fmla="*/ 1934308 h 3245618"/>
                <a:gd name="connsiteX47" fmla="*/ 2180492 w 2705765"/>
                <a:gd name="connsiteY47" fmla="*/ 1818752 h 3245618"/>
                <a:gd name="connsiteX48" fmla="*/ 2135275 w 2705765"/>
                <a:gd name="connsiteY48" fmla="*/ 1668027 h 3245618"/>
                <a:gd name="connsiteX49" fmla="*/ 2125226 w 2705765"/>
                <a:gd name="connsiteY49" fmla="*/ 1502229 h 3245618"/>
                <a:gd name="connsiteX50" fmla="*/ 2085033 w 2705765"/>
                <a:gd name="connsiteY50" fmla="*/ 1381649 h 3245618"/>
                <a:gd name="connsiteX51" fmla="*/ 2014695 w 2705765"/>
                <a:gd name="connsiteY51" fmla="*/ 1266093 h 3245618"/>
                <a:gd name="connsiteX52" fmla="*/ 1979525 w 2705765"/>
                <a:gd name="connsiteY52" fmla="*/ 1165609 h 3245618"/>
                <a:gd name="connsiteX53" fmla="*/ 1909187 w 2705765"/>
                <a:gd name="connsiteY53" fmla="*/ 1065126 h 3245618"/>
                <a:gd name="connsiteX54" fmla="*/ 1843873 w 2705765"/>
                <a:gd name="connsiteY54" fmla="*/ 1040005 h 3245618"/>
                <a:gd name="connsiteX55" fmla="*/ 1793631 w 2705765"/>
                <a:gd name="connsiteY55" fmla="*/ 929473 h 3245618"/>
                <a:gd name="connsiteX56" fmla="*/ 1778558 w 2705765"/>
                <a:gd name="connsiteY56" fmla="*/ 839038 h 3245618"/>
                <a:gd name="connsiteX57" fmla="*/ 1743389 w 2705765"/>
                <a:gd name="connsiteY57" fmla="*/ 803869 h 3245618"/>
                <a:gd name="connsiteX58" fmla="*/ 1663002 w 2705765"/>
                <a:gd name="connsiteY58" fmla="*/ 773724 h 3245618"/>
                <a:gd name="connsiteX59" fmla="*/ 1627833 w 2705765"/>
                <a:gd name="connsiteY59" fmla="*/ 743578 h 3245618"/>
                <a:gd name="connsiteX60" fmla="*/ 1582615 w 2705765"/>
                <a:gd name="connsiteY60" fmla="*/ 643095 h 3245618"/>
                <a:gd name="connsiteX61" fmla="*/ 1537398 w 2705765"/>
                <a:gd name="connsiteY61" fmla="*/ 587829 h 3245618"/>
                <a:gd name="connsiteX62" fmla="*/ 1457011 w 2705765"/>
                <a:gd name="connsiteY62" fmla="*/ 527539 h 3245618"/>
                <a:gd name="connsiteX63" fmla="*/ 1421842 w 2705765"/>
                <a:gd name="connsiteY63" fmla="*/ 442128 h 3245618"/>
                <a:gd name="connsiteX64" fmla="*/ 1321358 w 2705765"/>
                <a:gd name="connsiteY64" fmla="*/ 321548 h 3245618"/>
                <a:gd name="connsiteX65" fmla="*/ 1235947 w 2705765"/>
                <a:gd name="connsiteY65" fmla="*/ 236137 h 3245618"/>
                <a:gd name="connsiteX66" fmla="*/ 1235947 w 2705765"/>
                <a:gd name="connsiteY66" fmla="*/ 155750 h 3245618"/>
                <a:gd name="connsiteX67" fmla="*/ 1271117 w 2705765"/>
                <a:gd name="connsiteY67" fmla="*/ 25121 h 3245618"/>
                <a:gd name="connsiteX68" fmla="*/ 1271117 w 2705765"/>
                <a:gd name="connsiteY68" fmla="*/ 10049 h 3245618"/>
                <a:gd name="connsiteX69" fmla="*/ 1180681 w 2705765"/>
                <a:gd name="connsiteY69" fmla="*/ 5025 h 3245618"/>
                <a:gd name="connsiteX70" fmla="*/ 1090246 w 2705765"/>
                <a:gd name="connsiteY70" fmla="*/ 15073 h 3245618"/>
                <a:gd name="connsiteX71" fmla="*/ 1009859 w 2705765"/>
                <a:gd name="connsiteY71" fmla="*/ 15073 h 3245618"/>
                <a:gd name="connsiteX72" fmla="*/ 904352 w 2705765"/>
                <a:gd name="connsiteY72" fmla="*/ 25121 h 3245618"/>
                <a:gd name="connsiteX73" fmla="*/ 798844 w 2705765"/>
                <a:gd name="connsiteY73" fmla="*/ 30146 h 3245618"/>
                <a:gd name="connsiteX74" fmla="*/ 723481 w 2705765"/>
                <a:gd name="connsiteY74" fmla="*/ 15073 h 3245618"/>
                <a:gd name="connsiteX75" fmla="*/ 638070 w 2705765"/>
                <a:gd name="connsiteY75" fmla="*/ 5025 h 3245618"/>
                <a:gd name="connsiteX76" fmla="*/ 532563 w 2705765"/>
                <a:gd name="connsiteY76" fmla="*/ 0 h 3245618"/>
                <a:gd name="connsiteX77" fmla="*/ 427055 w 2705765"/>
                <a:gd name="connsiteY77" fmla="*/ 20097 h 3245618"/>
                <a:gd name="connsiteX78" fmla="*/ 371789 w 2705765"/>
                <a:gd name="connsiteY78" fmla="*/ 30146 h 3245618"/>
                <a:gd name="connsiteX79" fmla="*/ 296426 w 2705765"/>
                <a:gd name="connsiteY79" fmla="*/ 35170 h 3245618"/>
                <a:gd name="connsiteX0" fmla="*/ 296426 w 2733349"/>
                <a:gd name="connsiteY0" fmla="*/ 35170 h 3245618"/>
                <a:gd name="connsiteX1" fmla="*/ 291402 w 2733349"/>
                <a:gd name="connsiteY1" fmla="*/ 95460 h 3245618"/>
                <a:gd name="connsiteX2" fmla="*/ 306475 w 2733349"/>
                <a:gd name="connsiteY2" fmla="*/ 200968 h 3245618"/>
                <a:gd name="connsiteX3" fmla="*/ 351692 w 2733349"/>
                <a:gd name="connsiteY3" fmla="*/ 296427 h 3245618"/>
                <a:gd name="connsiteX4" fmla="*/ 391886 w 2733349"/>
                <a:gd name="connsiteY4" fmla="*/ 406959 h 3245618"/>
                <a:gd name="connsiteX5" fmla="*/ 422031 w 2733349"/>
                <a:gd name="connsiteY5" fmla="*/ 507442 h 3245618"/>
                <a:gd name="connsiteX6" fmla="*/ 467248 w 2733349"/>
                <a:gd name="connsiteY6" fmla="*/ 587829 h 3245618"/>
                <a:gd name="connsiteX7" fmla="*/ 562708 w 2733349"/>
                <a:gd name="connsiteY7" fmla="*/ 753627 h 3245618"/>
                <a:gd name="connsiteX8" fmla="*/ 577780 w 2733349"/>
                <a:gd name="connsiteY8" fmla="*/ 1019908 h 3245618"/>
                <a:gd name="connsiteX9" fmla="*/ 698361 w 2733349"/>
                <a:gd name="connsiteY9" fmla="*/ 1341455 h 3245618"/>
                <a:gd name="connsiteX10" fmla="*/ 788796 w 2733349"/>
                <a:gd name="connsiteY10" fmla="*/ 1441939 h 3245618"/>
                <a:gd name="connsiteX11" fmla="*/ 813917 w 2733349"/>
                <a:gd name="connsiteY11" fmla="*/ 1627833 h 3245618"/>
                <a:gd name="connsiteX12" fmla="*/ 828989 w 2733349"/>
                <a:gd name="connsiteY12" fmla="*/ 1738365 h 3245618"/>
                <a:gd name="connsiteX13" fmla="*/ 803868 w 2733349"/>
                <a:gd name="connsiteY13" fmla="*/ 1944357 h 3245618"/>
                <a:gd name="connsiteX14" fmla="*/ 708409 w 2733349"/>
                <a:gd name="connsiteY14" fmla="*/ 2095082 h 3245618"/>
                <a:gd name="connsiteX15" fmla="*/ 557684 w 2733349"/>
                <a:gd name="connsiteY15" fmla="*/ 2260880 h 3245618"/>
                <a:gd name="connsiteX16" fmla="*/ 381837 w 2733349"/>
                <a:gd name="connsiteY16" fmla="*/ 2451798 h 3245618"/>
                <a:gd name="connsiteX17" fmla="*/ 200967 w 2733349"/>
                <a:gd name="connsiteY17" fmla="*/ 2587451 h 3245618"/>
                <a:gd name="connsiteX18" fmla="*/ 50242 w 2733349"/>
                <a:gd name="connsiteY18" fmla="*/ 2667838 h 3245618"/>
                <a:gd name="connsiteX19" fmla="*/ 15073 w 2733349"/>
                <a:gd name="connsiteY19" fmla="*/ 2697983 h 3245618"/>
                <a:gd name="connsiteX20" fmla="*/ 0 w 2733349"/>
                <a:gd name="connsiteY20" fmla="*/ 2713055 h 3245618"/>
                <a:gd name="connsiteX21" fmla="*/ 55856 w 2733349"/>
                <a:gd name="connsiteY21" fmla="*/ 2806445 h 3245618"/>
                <a:gd name="connsiteX22" fmla="*/ 150825 w 2733349"/>
                <a:gd name="connsiteY22" fmla="*/ 2834128 h 3245618"/>
                <a:gd name="connsiteX23" fmla="*/ 134668 w 2733349"/>
                <a:gd name="connsiteY23" fmla="*/ 2877572 h 3245618"/>
                <a:gd name="connsiteX24" fmla="*/ 216926 w 2733349"/>
                <a:gd name="connsiteY24" fmla="*/ 2900920 h 3245618"/>
                <a:gd name="connsiteX25" fmla="*/ 356520 w 2733349"/>
                <a:gd name="connsiteY25" fmla="*/ 2885158 h 3245618"/>
                <a:gd name="connsiteX26" fmla="*/ 467445 w 2733349"/>
                <a:gd name="connsiteY26" fmla="*/ 2948994 h 3245618"/>
                <a:gd name="connsiteX27" fmla="*/ 704961 w 2733349"/>
                <a:gd name="connsiteY27" fmla="*/ 2990961 h 3245618"/>
                <a:gd name="connsiteX28" fmla="*/ 891644 w 2733349"/>
                <a:gd name="connsiteY28" fmla="*/ 3078835 h 3245618"/>
                <a:gd name="connsiteX29" fmla="*/ 1058525 w 2733349"/>
                <a:gd name="connsiteY29" fmla="*/ 3049085 h 3245618"/>
                <a:gd name="connsiteX30" fmla="*/ 1172308 w 2733349"/>
                <a:gd name="connsiteY30" fmla="*/ 3121885 h 3245618"/>
                <a:gd name="connsiteX31" fmla="*/ 1251315 w 2733349"/>
                <a:gd name="connsiteY31" fmla="*/ 3134791 h 3245618"/>
                <a:gd name="connsiteX32" fmla="*/ 1346479 w 2733349"/>
                <a:gd name="connsiteY32" fmla="*/ 3200400 h 3245618"/>
                <a:gd name="connsiteX33" fmla="*/ 1547446 w 2733349"/>
                <a:gd name="connsiteY33" fmla="*/ 3200400 h 3245618"/>
                <a:gd name="connsiteX34" fmla="*/ 1688123 w 2733349"/>
                <a:gd name="connsiteY34" fmla="*/ 3245618 h 3245618"/>
                <a:gd name="connsiteX35" fmla="*/ 1763486 w 2733349"/>
                <a:gd name="connsiteY35" fmla="*/ 3150159 h 3245618"/>
                <a:gd name="connsiteX36" fmla="*/ 1778558 w 2733349"/>
                <a:gd name="connsiteY36" fmla="*/ 3064748 h 3245618"/>
                <a:gd name="connsiteX37" fmla="*/ 1853921 w 2733349"/>
                <a:gd name="connsiteY37" fmla="*/ 2939143 h 3245618"/>
                <a:gd name="connsiteX38" fmla="*/ 1944356 w 2733349"/>
                <a:gd name="connsiteY38" fmla="*/ 2873829 h 3245618"/>
                <a:gd name="connsiteX39" fmla="*/ 2009670 w 2733349"/>
                <a:gd name="connsiteY39" fmla="*/ 2793442 h 3245618"/>
                <a:gd name="connsiteX40" fmla="*/ 2733349 w 2733349"/>
                <a:gd name="connsiteY40" fmla="*/ 2677886 h 3245618"/>
                <a:gd name="connsiteX41" fmla="*/ 2705765 w 2733349"/>
                <a:gd name="connsiteY41" fmla="*/ 2631192 h 3245618"/>
                <a:gd name="connsiteX42" fmla="*/ 2611487 w 2733349"/>
                <a:gd name="connsiteY42" fmla="*/ 2536421 h 3245618"/>
                <a:gd name="connsiteX43" fmla="*/ 2425397 w 2733349"/>
                <a:gd name="connsiteY43" fmla="*/ 2389735 h 3245618"/>
                <a:gd name="connsiteX44" fmla="*/ 2413969 w 2733349"/>
                <a:gd name="connsiteY44" fmla="*/ 2276346 h 3245618"/>
                <a:gd name="connsiteX45" fmla="*/ 2302452 w 2733349"/>
                <a:gd name="connsiteY45" fmla="*/ 2153992 h 3245618"/>
                <a:gd name="connsiteX46" fmla="*/ 2190541 w 2733349"/>
                <a:gd name="connsiteY46" fmla="*/ 1934308 h 3245618"/>
                <a:gd name="connsiteX47" fmla="*/ 2180492 w 2733349"/>
                <a:gd name="connsiteY47" fmla="*/ 1818752 h 3245618"/>
                <a:gd name="connsiteX48" fmla="*/ 2135275 w 2733349"/>
                <a:gd name="connsiteY48" fmla="*/ 1668027 h 3245618"/>
                <a:gd name="connsiteX49" fmla="*/ 2125226 w 2733349"/>
                <a:gd name="connsiteY49" fmla="*/ 1502229 h 3245618"/>
                <a:gd name="connsiteX50" fmla="*/ 2085033 w 2733349"/>
                <a:gd name="connsiteY50" fmla="*/ 1381649 h 3245618"/>
                <a:gd name="connsiteX51" fmla="*/ 2014695 w 2733349"/>
                <a:gd name="connsiteY51" fmla="*/ 1266093 h 3245618"/>
                <a:gd name="connsiteX52" fmla="*/ 1979525 w 2733349"/>
                <a:gd name="connsiteY52" fmla="*/ 1165609 h 3245618"/>
                <a:gd name="connsiteX53" fmla="*/ 1909187 w 2733349"/>
                <a:gd name="connsiteY53" fmla="*/ 1065126 h 3245618"/>
                <a:gd name="connsiteX54" fmla="*/ 1843873 w 2733349"/>
                <a:gd name="connsiteY54" fmla="*/ 1040005 h 3245618"/>
                <a:gd name="connsiteX55" fmla="*/ 1793631 w 2733349"/>
                <a:gd name="connsiteY55" fmla="*/ 929473 h 3245618"/>
                <a:gd name="connsiteX56" fmla="*/ 1778558 w 2733349"/>
                <a:gd name="connsiteY56" fmla="*/ 839038 h 3245618"/>
                <a:gd name="connsiteX57" fmla="*/ 1743389 w 2733349"/>
                <a:gd name="connsiteY57" fmla="*/ 803869 h 3245618"/>
                <a:gd name="connsiteX58" fmla="*/ 1663002 w 2733349"/>
                <a:gd name="connsiteY58" fmla="*/ 773724 h 3245618"/>
                <a:gd name="connsiteX59" fmla="*/ 1627833 w 2733349"/>
                <a:gd name="connsiteY59" fmla="*/ 743578 h 3245618"/>
                <a:gd name="connsiteX60" fmla="*/ 1582615 w 2733349"/>
                <a:gd name="connsiteY60" fmla="*/ 643095 h 3245618"/>
                <a:gd name="connsiteX61" fmla="*/ 1537398 w 2733349"/>
                <a:gd name="connsiteY61" fmla="*/ 587829 h 3245618"/>
                <a:gd name="connsiteX62" fmla="*/ 1457011 w 2733349"/>
                <a:gd name="connsiteY62" fmla="*/ 527539 h 3245618"/>
                <a:gd name="connsiteX63" fmla="*/ 1421842 w 2733349"/>
                <a:gd name="connsiteY63" fmla="*/ 442128 h 3245618"/>
                <a:gd name="connsiteX64" fmla="*/ 1321358 w 2733349"/>
                <a:gd name="connsiteY64" fmla="*/ 321548 h 3245618"/>
                <a:gd name="connsiteX65" fmla="*/ 1235947 w 2733349"/>
                <a:gd name="connsiteY65" fmla="*/ 236137 h 3245618"/>
                <a:gd name="connsiteX66" fmla="*/ 1235947 w 2733349"/>
                <a:gd name="connsiteY66" fmla="*/ 155750 h 3245618"/>
                <a:gd name="connsiteX67" fmla="*/ 1271117 w 2733349"/>
                <a:gd name="connsiteY67" fmla="*/ 25121 h 3245618"/>
                <a:gd name="connsiteX68" fmla="*/ 1271117 w 2733349"/>
                <a:gd name="connsiteY68" fmla="*/ 10049 h 3245618"/>
                <a:gd name="connsiteX69" fmla="*/ 1180681 w 2733349"/>
                <a:gd name="connsiteY69" fmla="*/ 5025 h 3245618"/>
                <a:gd name="connsiteX70" fmla="*/ 1090246 w 2733349"/>
                <a:gd name="connsiteY70" fmla="*/ 15073 h 3245618"/>
                <a:gd name="connsiteX71" fmla="*/ 1009859 w 2733349"/>
                <a:gd name="connsiteY71" fmla="*/ 15073 h 3245618"/>
                <a:gd name="connsiteX72" fmla="*/ 904352 w 2733349"/>
                <a:gd name="connsiteY72" fmla="*/ 25121 h 3245618"/>
                <a:gd name="connsiteX73" fmla="*/ 798844 w 2733349"/>
                <a:gd name="connsiteY73" fmla="*/ 30146 h 3245618"/>
                <a:gd name="connsiteX74" fmla="*/ 723481 w 2733349"/>
                <a:gd name="connsiteY74" fmla="*/ 15073 h 3245618"/>
                <a:gd name="connsiteX75" fmla="*/ 638070 w 2733349"/>
                <a:gd name="connsiteY75" fmla="*/ 5025 h 3245618"/>
                <a:gd name="connsiteX76" fmla="*/ 532563 w 2733349"/>
                <a:gd name="connsiteY76" fmla="*/ 0 h 3245618"/>
                <a:gd name="connsiteX77" fmla="*/ 427055 w 2733349"/>
                <a:gd name="connsiteY77" fmla="*/ 20097 h 3245618"/>
                <a:gd name="connsiteX78" fmla="*/ 371789 w 2733349"/>
                <a:gd name="connsiteY78" fmla="*/ 30146 h 3245618"/>
                <a:gd name="connsiteX79" fmla="*/ 296426 w 2733349"/>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1944356 w 2807528"/>
                <a:gd name="connsiteY38" fmla="*/ 2873829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2804968 w 2807528"/>
                <a:gd name="connsiteY38" fmla="*/ 2864865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75898"/>
                <a:gd name="connsiteY0" fmla="*/ 35170 h 3245618"/>
                <a:gd name="connsiteX1" fmla="*/ 291402 w 2875898"/>
                <a:gd name="connsiteY1" fmla="*/ 95460 h 3245618"/>
                <a:gd name="connsiteX2" fmla="*/ 306475 w 2875898"/>
                <a:gd name="connsiteY2" fmla="*/ 200968 h 3245618"/>
                <a:gd name="connsiteX3" fmla="*/ 351692 w 2875898"/>
                <a:gd name="connsiteY3" fmla="*/ 296427 h 3245618"/>
                <a:gd name="connsiteX4" fmla="*/ 391886 w 2875898"/>
                <a:gd name="connsiteY4" fmla="*/ 406959 h 3245618"/>
                <a:gd name="connsiteX5" fmla="*/ 422031 w 2875898"/>
                <a:gd name="connsiteY5" fmla="*/ 507442 h 3245618"/>
                <a:gd name="connsiteX6" fmla="*/ 467248 w 2875898"/>
                <a:gd name="connsiteY6" fmla="*/ 587829 h 3245618"/>
                <a:gd name="connsiteX7" fmla="*/ 562708 w 2875898"/>
                <a:gd name="connsiteY7" fmla="*/ 753627 h 3245618"/>
                <a:gd name="connsiteX8" fmla="*/ 577780 w 2875898"/>
                <a:gd name="connsiteY8" fmla="*/ 1019908 h 3245618"/>
                <a:gd name="connsiteX9" fmla="*/ 698361 w 2875898"/>
                <a:gd name="connsiteY9" fmla="*/ 1341455 h 3245618"/>
                <a:gd name="connsiteX10" fmla="*/ 788796 w 2875898"/>
                <a:gd name="connsiteY10" fmla="*/ 1441939 h 3245618"/>
                <a:gd name="connsiteX11" fmla="*/ 813917 w 2875898"/>
                <a:gd name="connsiteY11" fmla="*/ 1627833 h 3245618"/>
                <a:gd name="connsiteX12" fmla="*/ 828989 w 2875898"/>
                <a:gd name="connsiteY12" fmla="*/ 1738365 h 3245618"/>
                <a:gd name="connsiteX13" fmla="*/ 803868 w 2875898"/>
                <a:gd name="connsiteY13" fmla="*/ 1944357 h 3245618"/>
                <a:gd name="connsiteX14" fmla="*/ 708409 w 2875898"/>
                <a:gd name="connsiteY14" fmla="*/ 2095082 h 3245618"/>
                <a:gd name="connsiteX15" fmla="*/ 557684 w 2875898"/>
                <a:gd name="connsiteY15" fmla="*/ 2260880 h 3245618"/>
                <a:gd name="connsiteX16" fmla="*/ 381837 w 2875898"/>
                <a:gd name="connsiteY16" fmla="*/ 2451798 h 3245618"/>
                <a:gd name="connsiteX17" fmla="*/ 200967 w 2875898"/>
                <a:gd name="connsiteY17" fmla="*/ 2587451 h 3245618"/>
                <a:gd name="connsiteX18" fmla="*/ 50242 w 2875898"/>
                <a:gd name="connsiteY18" fmla="*/ 2667838 h 3245618"/>
                <a:gd name="connsiteX19" fmla="*/ 15073 w 2875898"/>
                <a:gd name="connsiteY19" fmla="*/ 2697983 h 3245618"/>
                <a:gd name="connsiteX20" fmla="*/ 0 w 2875898"/>
                <a:gd name="connsiteY20" fmla="*/ 2713055 h 3245618"/>
                <a:gd name="connsiteX21" fmla="*/ 55856 w 2875898"/>
                <a:gd name="connsiteY21" fmla="*/ 2806445 h 3245618"/>
                <a:gd name="connsiteX22" fmla="*/ 150825 w 2875898"/>
                <a:gd name="connsiteY22" fmla="*/ 2834128 h 3245618"/>
                <a:gd name="connsiteX23" fmla="*/ 134668 w 2875898"/>
                <a:gd name="connsiteY23" fmla="*/ 2877572 h 3245618"/>
                <a:gd name="connsiteX24" fmla="*/ 216926 w 2875898"/>
                <a:gd name="connsiteY24" fmla="*/ 2900920 h 3245618"/>
                <a:gd name="connsiteX25" fmla="*/ 356520 w 2875898"/>
                <a:gd name="connsiteY25" fmla="*/ 2885158 h 3245618"/>
                <a:gd name="connsiteX26" fmla="*/ 467445 w 2875898"/>
                <a:gd name="connsiteY26" fmla="*/ 2948994 h 3245618"/>
                <a:gd name="connsiteX27" fmla="*/ 704961 w 2875898"/>
                <a:gd name="connsiteY27" fmla="*/ 2990961 h 3245618"/>
                <a:gd name="connsiteX28" fmla="*/ 891644 w 2875898"/>
                <a:gd name="connsiteY28" fmla="*/ 3078835 h 3245618"/>
                <a:gd name="connsiteX29" fmla="*/ 1058525 w 2875898"/>
                <a:gd name="connsiteY29" fmla="*/ 3049085 h 3245618"/>
                <a:gd name="connsiteX30" fmla="*/ 1172308 w 2875898"/>
                <a:gd name="connsiteY30" fmla="*/ 3121885 h 3245618"/>
                <a:gd name="connsiteX31" fmla="*/ 1251315 w 2875898"/>
                <a:gd name="connsiteY31" fmla="*/ 3134791 h 3245618"/>
                <a:gd name="connsiteX32" fmla="*/ 1346479 w 2875898"/>
                <a:gd name="connsiteY32" fmla="*/ 3200400 h 3245618"/>
                <a:gd name="connsiteX33" fmla="*/ 1547446 w 2875898"/>
                <a:gd name="connsiteY33" fmla="*/ 3200400 h 3245618"/>
                <a:gd name="connsiteX34" fmla="*/ 1688123 w 2875898"/>
                <a:gd name="connsiteY34" fmla="*/ 3245618 h 3245618"/>
                <a:gd name="connsiteX35" fmla="*/ 1763486 w 2875898"/>
                <a:gd name="connsiteY35" fmla="*/ 3150159 h 3245618"/>
                <a:gd name="connsiteX36" fmla="*/ 1778558 w 2875898"/>
                <a:gd name="connsiteY36" fmla="*/ 3064748 h 3245618"/>
                <a:gd name="connsiteX37" fmla="*/ 2875898 w 2875898"/>
                <a:gd name="connsiteY37" fmla="*/ 2966037 h 3245618"/>
                <a:gd name="connsiteX38" fmla="*/ 2804968 w 2875898"/>
                <a:gd name="connsiteY38" fmla="*/ 2864865 h 3245618"/>
                <a:gd name="connsiteX39" fmla="*/ 2807528 w 2875898"/>
                <a:gd name="connsiteY39" fmla="*/ 2766547 h 3245618"/>
                <a:gd name="connsiteX40" fmla="*/ 2733349 w 2875898"/>
                <a:gd name="connsiteY40" fmla="*/ 2677886 h 3245618"/>
                <a:gd name="connsiteX41" fmla="*/ 2705765 w 2875898"/>
                <a:gd name="connsiteY41" fmla="*/ 2631192 h 3245618"/>
                <a:gd name="connsiteX42" fmla="*/ 2611487 w 2875898"/>
                <a:gd name="connsiteY42" fmla="*/ 2536421 h 3245618"/>
                <a:gd name="connsiteX43" fmla="*/ 2425397 w 2875898"/>
                <a:gd name="connsiteY43" fmla="*/ 2389735 h 3245618"/>
                <a:gd name="connsiteX44" fmla="*/ 2413969 w 2875898"/>
                <a:gd name="connsiteY44" fmla="*/ 2276346 h 3245618"/>
                <a:gd name="connsiteX45" fmla="*/ 2302452 w 2875898"/>
                <a:gd name="connsiteY45" fmla="*/ 2153992 h 3245618"/>
                <a:gd name="connsiteX46" fmla="*/ 2190541 w 2875898"/>
                <a:gd name="connsiteY46" fmla="*/ 1934308 h 3245618"/>
                <a:gd name="connsiteX47" fmla="*/ 2180492 w 2875898"/>
                <a:gd name="connsiteY47" fmla="*/ 1818752 h 3245618"/>
                <a:gd name="connsiteX48" fmla="*/ 2135275 w 2875898"/>
                <a:gd name="connsiteY48" fmla="*/ 1668027 h 3245618"/>
                <a:gd name="connsiteX49" fmla="*/ 2125226 w 2875898"/>
                <a:gd name="connsiteY49" fmla="*/ 1502229 h 3245618"/>
                <a:gd name="connsiteX50" fmla="*/ 2085033 w 2875898"/>
                <a:gd name="connsiteY50" fmla="*/ 1381649 h 3245618"/>
                <a:gd name="connsiteX51" fmla="*/ 2014695 w 2875898"/>
                <a:gd name="connsiteY51" fmla="*/ 1266093 h 3245618"/>
                <a:gd name="connsiteX52" fmla="*/ 1979525 w 2875898"/>
                <a:gd name="connsiteY52" fmla="*/ 1165609 h 3245618"/>
                <a:gd name="connsiteX53" fmla="*/ 1909187 w 2875898"/>
                <a:gd name="connsiteY53" fmla="*/ 1065126 h 3245618"/>
                <a:gd name="connsiteX54" fmla="*/ 1843873 w 2875898"/>
                <a:gd name="connsiteY54" fmla="*/ 1040005 h 3245618"/>
                <a:gd name="connsiteX55" fmla="*/ 1793631 w 2875898"/>
                <a:gd name="connsiteY55" fmla="*/ 929473 h 3245618"/>
                <a:gd name="connsiteX56" fmla="*/ 1778558 w 2875898"/>
                <a:gd name="connsiteY56" fmla="*/ 839038 h 3245618"/>
                <a:gd name="connsiteX57" fmla="*/ 1743389 w 2875898"/>
                <a:gd name="connsiteY57" fmla="*/ 803869 h 3245618"/>
                <a:gd name="connsiteX58" fmla="*/ 1663002 w 2875898"/>
                <a:gd name="connsiteY58" fmla="*/ 773724 h 3245618"/>
                <a:gd name="connsiteX59" fmla="*/ 1627833 w 2875898"/>
                <a:gd name="connsiteY59" fmla="*/ 743578 h 3245618"/>
                <a:gd name="connsiteX60" fmla="*/ 1582615 w 2875898"/>
                <a:gd name="connsiteY60" fmla="*/ 643095 h 3245618"/>
                <a:gd name="connsiteX61" fmla="*/ 1537398 w 2875898"/>
                <a:gd name="connsiteY61" fmla="*/ 587829 h 3245618"/>
                <a:gd name="connsiteX62" fmla="*/ 1457011 w 2875898"/>
                <a:gd name="connsiteY62" fmla="*/ 527539 h 3245618"/>
                <a:gd name="connsiteX63" fmla="*/ 1421842 w 2875898"/>
                <a:gd name="connsiteY63" fmla="*/ 442128 h 3245618"/>
                <a:gd name="connsiteX64" fmla="*/ 1321358 w 2875898"/>
                <a:gd name="connsiteY64" fmla="*/ 321548 h 3245618"/>
                <a:gd name="connsiteX65" fmla="*/ 1235947 w 2875898"/>
                <a:gd name="connsiteY65" fmla="*/ 236137 h 3245618"/>
                <a:gd name="connsiteX66" fmla="*/ 1235947 w 2875898"/>
                <a:gd name="connsiteY66" fmla="*/ 155750 h 3245618"/>
                <a:gd name="connsiteX67" fmla="*/ 1271117 w 2875898"/>
                <a:gd name="connsiteY67" fmla="*/ 25121 h 3245618"/>
                <a:gd name="connsiteX68" fmla="*/ 1271117 w 2875898"/>
                <a:gd name="connsiteY68" fmla="*/ 10049 h 3245618"/>
                <a:gd name="connsiteX69" fmla="*/ 1180681 w 2875898"/>
                <a:gd name="connsiteY69" fmla="*/ 5025 h 3245618"/>
                <a:gd name="connsiteX70" fmla="*/ 1090246 w 2875898"/>
                <a:gd name="connsiteY70" fmla="*/ 15073 h 3245618"/>
                <a:gd name="connsiteX71" fmla="*/ 1009859 w 2875898"/>
                <a:gd name="connsiteY71" fmla="*/ 15073 h 3245618"/>
                <a:gd name="connsiteX72" fmla="*/ 904352 w 2875898"/>
                <a:gd name="connsiteY72" fmla="*/ 25121 h 3245618"/>
                <a:gd name="connsiteX73" fmla="*/ 798844 w 2875898"/>
                <a:gd name="connsiteY73" fmla="*/ 30146 h 3245618"/>
                <a:gd name="connsiteX74" fmla="*/ 723481 w 2875898"/>
                <a:gd name="connsiteY74" fmla="*/ 15073 h 3245618"/>
                <a:gd name="connsiteX75" fmla="*/ 638070 w 2875898"/>
                <a:gd name="connsiteY75" fmla="*/ 5025 h 3245618"/>
                <a:gd name="connsiteX76" fmla="*/ 532563 w 2875898"/>
                <a:gd name="connsiteY76" fmla="*/ 0 h 3245618"/>
                <a:gd name="connsiteX77" fmla="*/ 427055 w 2875898"/>
                <a:gd name="connsiteY77" fmla="*/ 20097 h 3245618"/>
                <a:gd name="connsiteX78" fmla="*/ 371789 w 2875898"/>
                <a:gd name="connsiteY78" fmla="*/ 30146 h 3245618"/>
                <a:gd name="connsiteX79" fmla="*/ 296426 w 2875898"/>
                <a:gd name="connsiteY79" fmla="*/ 35170 h 3245618"/>
                <a:gd name="connsiteX0" fmla="*/ 296426 w 2952935"/>
                <a:gd name="connsiteY0" fmla="*/ 35170 h 3245618"/>
                <a:gd name="connsiteX1" fmla="*/ 291402 w 2952935"/>
                <a:gd name="connsiteY1" fmla="*/ 95460 h 3245618"/>
                <a:gd name="connsiteX2" fmla="*/ 306475 w 2952935"/>
                <a:gd name="connsiteY2" fmla="*/ 200968 h 3245618"/>
                <a:gd name="connsiteX3" fmla="*/ 351692 w 2952935"/>
                <a:gd name="connsiteY3" fmla="*/ 296427 h 3245618"/>
                <a:gd name="connsiteX4" fmla="*/ 391886 w 2952935"/>
                <a:gd name="connsiteY4" fmla="*/ 406959 h 3245618"/>
                <a:gd name="connsiteX5" fmla="*/ 422031 w 2952935"/>
                <a:gd name="connsiteY5" fmla="*/ 507442 h 3245618"/>
                <a:gd name="connsiteX6" fmla="*/ 467248 w 2952935"/>
                <a:gd name="connsiteY6" fmla="*/ 587829 h 3245618"/>
                <a:gd name="connsiteX7" fmla="*/ 562708 w 2952935"/>
                <a:gd name="connsiteY7" fmla="*/ 753627 h 3245618"/>
                <a:gd name="connsiteX8" fmla="*/ 577780 w 2952935"/>
                <a:gd name="connsiteY8" fmla="*/ 1019908 h 3245618"/>
                <a:gd name="connsiteX9" fmla="*/ 698361 w 2952935"/>
                <a:gd name="connsiteY9" fmla="*/ 1341455 h 3245618"/>
                <a:gd name="connsiteX10" fmla="*/ 788796 w 2952935"/>
                <a:gd name="connsiteY10" fmla="*/ 1441939 h 3245618"/>
                <a:gd name="connsiteX11" fmla="*/ 813917 w 2952935"/>
                <a:gd name="connsiteY11" fmla="*/ 1627833 h 3245618"/>
                <a:gd name="connsiteX12" fmla="*/ 828989 w 2952935"/>
                <a:gd name="connsiteY12" fmla="*/ 1738365 h 3245618"/>
                <a:gd name="connsiteX13" fmla="*/ 803868 w 2952935"/>
                <a:gd name="connsiteY13" fmla="*/ 1944357 h 3245618"/>
                <a:gd name="connsiteX14" fmla="*/ 708409 w 2952935"/>
                <a:gd name="connsiteY14" fmla="*/ 2095082 h 3245618"/>
                <a:gd name="connsiteX15" fmla="*/ 557684 w 2952935"/>
                <a:gd name="connsiteY15" fmla="*/ 2260880 h 3245618"/>
                <a:gd name="connsiteX16" fmla="*/ 381837 w 2952935"/>
                <a:gd name="connsiteY16" fmla="*/ 2451798 h 3245618"/>
                <a:gd name="connsiteX17" fmla="*/ 200967 w 2952935"/>
                <a:gd name="connsiteY17" fmla="*/ 2587451 h 3245618"/>
                <a:gd name="connsiteX18" fmla="*/ 50242 w 2952935"/>
                <a:gd name="connsiteY18" fmla="*/ 2667838 h 3245618"/>
                <a:gd name="connsiteX19" fmla="*/ 15073 w 2952935"/>
                <a:gd name="connsiteY19" fmla="*/ 2697983 h 3245618"/>
                <a:gd name="connsiteX20" fmla="*/ 0 w 2952935"/>
                <a:gd name="connsiteY20" fmla="*/ 2713055 h 3245618"/>
                <a:gd name="connsiteX21" fmla="*/ 55856 w 2952935"/>
                <a:gd name="connsiteY21" fmla="*/ 2806445 h 3245618"/>
                <a:gd name="connsiteX22" fmla="*/ 150825 w 2952935"/>
                <a:gd name="connsiteY22" fmla="*/ 2834128 h 3245618"/>
                <a:gd name="connsiteX23" fmla="*/ 134668 w 2952935"/>
                <a:gd name="connsiteY23" fmla="*/ 2877572 h 3245618"/>
                <a:gd name="connsiteX24" fmla="*/ 216926 w 2952935"/>
                <a:gd name="connsiteY24" fmla="*/ 2900920 h 3245618"/>
                <a:gd name="connsiteX25" fmla="*/ 356520 w 2952935"/>
                <a:gd name="connsiteY25" fmla="*/ 2885158 h 3245618"/>
                <a:gd name="connsiteX26" fmla="*/ 467445 w 2952935"/>
                <a:gd name="connsiteY26" fmla="*/ 2948994 h 3245618"/>
                <a:gd name="connsiteX27" fmla="*/ 704961 w 2952935"/>
                <a:gd name="connsiteY27" fmla="*/ 2990961 h 3245618"/>
                <a:gd name="connsiteX28" fmla="*/ 891644 w 2952935"/>
                <a:gd name="connsiteY28" fmla="*/ 3078835 h 3245618"/>
                <a:gd name="connsiteX29" fmla="*/ 1058525 w 2952935"/>
                <a:gd name="connsiteY29" fmla="*/ 3049085 h 3245618"/>
                <a:gd name="connsiteX30" fmla="*/ 1172308 w 2952935"/>
                <a:gd name="connsiteY30" fmla="*/ 3121885 h 3245618"/>
                <a:gd name="connsiteX31" fmla="*/ 1251315 w 2952935"/>
                <a:gd name="connsiteY31" fmla="*/ 3134791 h 3245618"/>
                <a:gd name="connsiteX32" fmla="*/ 1346479 w 2952935"/>
                <a:gd name="connsiteY32" fmla="*/ 3200400 h 3245618"/>
                <a:gd name="connsiteX33" fmla="*/ 1547446 w 2952935"/>
                <a:gd name="connsiteY33" fmla="*/ 3200400 h 3245618"/>
                <a:gd name="connsiteX34" fmla="*/ 1688123 w 2952935"/>
                <a:gd name="connsiteY34" fmla="*/ 3245618 h 3245618"/>
                <a:gd name="connsiteX35" fmla="*/ 1763486 w 2952935"/>
                <a:gd name="connsiteY35" fmla="*/ 3150159 h 3245618"/>
                <a:gd name="connsiteX36" fmla="*/ 2952935 w 2952935"/>
                <a:gd name="connsiteY36" fmla="*/ 3028890 h 3245618"/>
                <a:gd name="connsiteX37" fmla="*/ 2875898 w 2952935"/>
                <a:gd name="connsiteY37" fmla="*/ 2966037 h 3245618"/>
                <a:gd name="connsiteX38" fmla="*/ 2804968 w 2952935"/>
                <a:gd name="connsiteY38" fmla="*/ 2864865 h 3245618"/>
                <a:gd name="connsiteX39" fmla="*/ 2807528 w 2952935"/>
                <a:gd name="connsiteY39" fmla="*/ 2766547 h 3245618"/>
                <a:gd name="connsiteX40" fmla="*/ 2733349 w 2952935"/>
                <a:gd name="connsiteY40" fmla="*/ 2677886 h 3245618"/>
                <a:gd name="connsiteX41" fmla="*/ 2705765 w 2952935"/>
                <a:gd name="connsiteY41" fmla="*/ 2631192 h 3245618"/>
                <a:gd name="connsiteX42" fmla="*/ 2611487 w 2952935"/>
                <a:gd name="connsiteY42" fmla="*/ 2536421 h 3245618"/>
                <a:gd name="connsiteX43" fmla="*/ 2425397 w 2952935"/>
                <a:gd name="connsiteY43" fmla="*/ 2389735 h 3245618"/>
                <a:gd name="connsiteX44" fmla="*/ 2413969 w 2952935"/>
                <a:gd name="connsiteY44" fmla="*/ 2276346 h 3245618"/>
                <a:gd name="connsiteX45" fmla="*/ 2302452 w 2952935"/>
                <a:gd name="connsiteY45" fmla="*/ 2153992 h 3245618"/>
                <a:gd name="connsiteX46" fmla="*/ 2190541 w 2952935"/>
                <a:gd name="connsiteY46" fmla="*/ 1934308 h 3245618"/>
                <a:gd name="connsiteX47" fmla="*/ 2180492 w 2952935"/>
                <a:gd name="connsiteY47" fmla="*/ 1818752 h 3245618"/>
                <a:gd name="connsiteX48" fmla="*/ 2135275 w 2952935"/>
                <a:gd name="connsiteY48" fmla="*/ 1668027 h 3245618"/>
                <a:gd name="connsiteX49" fmla="*/ 2125226 w 2952935"/>
                <a:gd name="connsiteY49" fmla="*/ 1502229 h 3245618"/>
                <a:gd name="connsiteX50" fmla="*/ 2085033 w 2952935"/>
                <a:gd name="connsiteY50" fmla="*/ 1381649 h 3245618"/>
                <a:gd name="connsiteX51" fmla="*/ 2014695 w 2952935"/>
                <a:gd name="connsiteY51" fmla="*/ 1266093 h 3245618"/>
                <a:gd name="connsiteX52" fmla="*/ 1979525 w 2952935"/>
                <a:gd name="connsiteY52" fmla="*/ 1165609 h 3245618"/>
                <a:gd name="connsiteX53" fmla="*/ 1909187 w 2952935"/>
                <a:gd name="connsiteY53" fmla="*/ 1065126 h 3245618"/>
                <a:gd name="connsiteX54" fmla="*/ 1843873 w 2952935"/>
                <a:gd name="connsiteY54" fmla="*/ 1040005 h 3245618"/>
                <a:gd name="connsiteX55" fmla="*/ 1793631 w 2952935"/>
                <a:gd name="connsiteY55" fmla="*/ 929473 h 3245618"/>
                <a:gd name="connsiteX56" fmla="*/ 1778558 w 2952935"/>
                <a:gd name="connsiteY56" fmla="*/ 839038 h 3245618"/>
                <a:gd name="connsiteX57" fmla="*/ 1743389 w 2952935"/>
                <a:gd name="connsiteY57" fmla="*/ 803869 h 3245618"/>
                <a:gd name="connsiteX58" fmla="*/ 1663002 w 2952935"/>
                <a:gd name="connsiteY58" fmla="*/ 773724 h 3245618"/>
                <a:gd name="connsiteX59" fmla="*/ 1627833 w 2952935"/>
                <a:gd name="connsiteY59" fmla="*/ 743578 h 3245618"/>
                <a:gd name="connsiteX60" fmla="*/ 1582615 w 2952935"/>
                <a:gd name="connsiteY60" fmla="*/ 643095 h 3245618"/>
                <a:gd name="connsiteX61" fmla="*/ 1537398 w 2952935"/>
                <a:gd name="connsiteY61" fmla="*/ 587829 h 3245618"/>
                <a:gd name="connsiteX62" fmla="*/ 1457011 w 2952935"/>
                <a:gd name="connsiteY62" fmla="*/ 527539 h 3245618"/>
                <a:gd name="connsiteX63" fmla="*/ 1421842 w 2952935"/>
                <a:gd name="connsiteY63" fmla="*/ 442128 h 3245618"/>
                <a:gd name="connsiteX64" fmla="*/ 1321358 w 2952935"/>
                <a:gd name="connsiteY64" fmla="*/ 321548 h 3245618"/>
                <a:gd name="connsiteX65" fmla="*/ 1235947 w 2952935"/>
                <a:gd name="connsiteY65" fmla="*/ 236137 h 3245618"/>
                <a:gd name="connsiteX66" fmla="*/ 1235947 w 2952935"/>
                <a:gd name="connsiteY66" fmla="*/ 155750 h 3245618"/>
                <a:gd name="connsiteX67" fmla="*/ 1271117 w 2952935"/>
                <a:gd name="connsiteY67" fmla="*/ 25121 h 3245618"/>
                <a:gd name="connsiteX68" fmla="*/ 1271117 w 2952935"/>
                <a:gd name="connsiteY68" fmla="*/ 10049 h 3245618"/>
                <a:gd name="connsiteX69" fmla="*/ 1180681 w 2952935"/>
                <a:gd name="connsiteY69" fmla="*/ 5025 h 3245618"/>
                <a:gd name="connsiteX70" fmla="*/ 1090246 w 2952935"/>
                <a:gd name="connsiteY70" fmla="*/ 15073 h 3245618"/>
                <a:gd name="connsiteX71" fmla="*/ 1009859 w 2952935"/>
                <a:gd name="connsiteY71" fmla="*/ 15073 h 3245618"/>
                <a:gd name="connsiteX72" fmla="*/ 904352 w 2952935"/>
                <a:gd name="connsiteY72" fmla="*/ 25121 h 3245618"/>
                <a:gd name="connsiteX73" fmla="*/ 798844 w 2952935"/>
                <a:gd name="connsiteY73" fmla="*/ 30146 h 3245618"/>
                <a:gd name="connsiteX74" fmla="*/ 723481 w 2952935"/>
                <a:gd name="connsiteY74" fmla="*/ 15073 h 3245618"/>
                <a:gd name="connsiteX75" fmla="*/ 638070 w 2952935"/>
                <a:gd name="connsiteY75" fmla="*/ 5025 h 3245618"/>
                <a:gd name="connsiteX76" fmla="*/ 532563 w 2952935"/>
                <a:gd name="connsiteY76" fmla="*/ 0 h 3245618"/>
                <a:gd name="connsiteX77" fmla="*/ 427055 w 2952935"/>
                <a:gd name="connsiteY77" fmla="*/ 20097 h 3245618"/>
                <a:gd name="connsiteX78" fmla="*/ 371789 w 2952935"/>
                <a:gd name="connsiteY78" fmla="*/ 30146 h 3245618"/>
                <a:gd name="connsiteX79" fmla="*/ 296426 w 2952935"/>
                <a:gd name="connsiteY79" fmla="*/ 35170 h 3245618"/>
                <a:gd name="connsiteX0" fmla="*/ 296426 w 2991651"/>
                <a:gd name="connsiteY0" fmla="*/ 35170 h 3245618"/>
                <a:gd name="connsiteX1" fmla="*/ 291402 w 2991651"/>
                <a:gd name="connsiteY1" fmla="*/ 95460 h 3245618"/>
                <a:gd name="connsiteX2" fmla="*/ 306475 w 2991651"/>
                <a:gd name="connsiteY2" fmla="*/ 200968 h 3245618"/>
                <a:gd name="connsiteX3" fmla="*/ 351692 w 2991651"/>
                <a:gd name="connsiteY3" fmla="*/ 296427 h 3245618"/>
                <a:gd name="connsiteX4" fmla="*/ 391886 w 2991651"/>
                <a:gd name="connsiteY4" fmla="*/ 406959 h 3245618"/>
                <a:gd name="connsiteX5" fmla="*/ 422031 w 2991651"/>
                <a:gd name="connsiteY5" fmla="*/ 507442 h 3245618"/>
                <a:gd name="connsiteX6" fmla="*/ 467248 w 2991651"/>
                <a:gd name="connsiteY6" fmla="*/ 587829 h 3245618"/>
                <a:gd name="connsiteX7" fmla="*/ 562708 w 2991651"/>
                <a:gd name="connsiteY7" fmla="*/ 753627 h 3245618"/>
                <a:gd name="connsiteX8" fmla="*/ 577780 w 2991651"/>
                <a:gd name="connsiteY8" fmla="*/ 1019908 h 3245618"/>
                <a:gd name="connsiteX9" fmla="*/ 698361 w 2991651"/>
                <a:gd name="connsiteY9" fmla="*/ 1341455 h 3245618"/>
                <a:gd name="connsiteX10" fmla="*/ 788796 w 2991651"/>
                <a:gd name="connsiteY10" fmla="*/ 1441939 h 3245618"/>
                <a:gd name="connsiteX11" fmla="*/ 813917 w 2991651"/>
                <a:gd name="connsiteY11" fmla="*/ 1627833 h 3245618"/>
                <a:gd name="connsiteX12" fmla="*/ 828989 w 2991651"/>
                <a:gd name="connsiteY12" fmla="*/ 1738365 h 3245618"/>
                <a:gd name="connsiteX13" fmla="*/ 803868 w 2991651"/>
                <a:gd name="connsiteY13" fmla="*/ 1944357 h 3245618"/>
                <a:gd name="connsiteX14" fmla="*/ 708409 w 2991651"/>
                <a:gd name="connsiteY14" fmla="*/ 2095082 h 3245618"/>
                <a:gd name="connsiteX15" fmla="*/ 557684 w 2991651"/>
                <a:gd name="connsiteY15" fmla="*/ 2260880 h 3245618"/>
                <a:gd name="connsiteX16" fmla="*/ 381837 w 2991651"/>
                <a:gd name="connsiteY16" fmla="*/ 2451798 h 3245618"/>
                <a:gd name="connsiteX17" fmla="*/ 200967 w 2991651"/>
                <a:gd name="connsiteY17" fmla="*/ 2587451 h 3245618"/>
                <a:gd name="connsiteX18" fmla="*/ 50242 w 2991651"/>
                <a:gd name="connsiteY18" fmla="*/ 2667838 h 3245618"/>
                <a:gd name="connsiteX19" fmla="*/ 15073 w 2991651"/>
                <a:gd name="connsiteY19" fmla="*/ 2697983 h 3245618"/>
                <a:gd name="connsiteX20" fmla="*/ 0 w 2991651"/>
                <a:gd name="connsiteY20" fmla="*/ 2713055 h 3245618"/>
                <a:gd name="connsiteX21" fmla="*/ 55856 w 2991651"/>
                <a:gd name="connsiteY21" fmla="*/ 2806445 h 3245618"/>
                <a:gd name="connsiteX22" fmla="*/ 150825 w 2991651"/>
                <a:gd name="connsiteY22" fmla="*/ 2834128 h 3245618"/>
                <a:gd name="connsiteX23" fmla="*/ 134668 w 2991651"/>
                <a:gd name="connsiteY23" fmla="*/ 2877572 h 3245618"/>
                <a:gd name="connsiteX24" fmla="*/ 216926 w 2991651"/>
                <a:gd name="connsiteY24" fmla="*/ 2900920 h 3245618"/>
                <a:gd name="connsiteX25" fmla="*/ 356520 w 2991651"/>
                <a:gd name="connsiteY25" fmla="*/ 2885158 h 3245618"/>
                <a:gd name="connsiteX26" fmla="*/ 467445 w 2991651"/>
                <a:gd name="connsiteY26" fmla="*/ 2948994 h 3245618"/>
                <a:gd name="connsiteX27" fmla="*/ 704961 w 2991651"/>
                <a:gd name="connsiteY27" fmla="*/ 2990961 h 3245618"/>
                <a:gd name="connsiteX28" fmla="*/ 891644 w 2991651"/>
                <a:gd name="connsiteY28" fmla="*/ 3078835 h 3245618"/>
                <a:gd name="connsiteX29" fmla="*/ 1058525 w 2991651"/>
                <a:gd name="connsiteY29" fmla="*/ 3049085 h 3245618"/>
                <a:gd name="connsiteX30" fmla="*/ 1172308 w 2991651"/>
                <a:gd name="connsiteY30" fmla="*/ 3121885 h 3245618"/>
                <a:gd name="connsiteX31" fmla="*/ 1251315 w 2991651"/>
                <a:gd name="connsiteY31" fmla="*/ 3134791 h 3245618"/>
                <a:gd name="connsiteX32" fmla="*/ 1346479 w 2991651"/>
                <a:gd name="connsiteY32" fmla="*/ 3200400 h 3245618"/>
                <a:gd name="connsiteX33" fmla="*/ 1547446 w 2991651"/>
                <a:gd name="connsiteY33" fmla="*/ 3200400 h 3245618"/>
                <a:gd name="connsiteX34" fmla="*/ 1688123 w 2991651"/>
                <a:gd name="connsiteY34" fmla="*/ 3245618 h 3245618"/>
                <a:gd name="connsiteX35" fmla="*/ 2991651 w 2991651"/>
                <a:gd name="connsiteY35" fmla="*/ 3123265 h 3245618"/>
                <a:gd name="connsiteX36" fmla="*/ 2952935 w 2991651"/>
                <a:gd name="connsiteY36" fmla="*/ 3028890 h 3245618"/>
                <a:gd name="connsiteX37" fmla="*/ 2875898 w 2991651"/>
                <a:gd name="connsiteY37" fmla="*/ 2966037 h 3245618"/>
                <a:gd name="connsiteX38" fmla="*/ 2804968 w 2991651"/>
                <a:gd name="connsiteY38" fmla="*/ 2864865 h 3245618"/>
                <a:gd name="connsiteX39" fmla="*/ 2807528 w 2991651"/>
                <a:gd name="connsiteY39" fmla="*/ 2766547 h 3245618"/>
                <a:gd name="connsiteX40" fmla="*/ 2733349 w 2991651"/>
                <a:gd name="connsiteY40" fmla="*/ 2677886 h 3245618"/>
                <a:gd name="connsiteX41" fmla="*/ 2705765 w 2991651"/>
                <a:gd name="connsiteY41" fmla="*/ 2631192 h 3245618"/>
                <a:gd name="connsiteX42" fmla="*/ 2611487 w 2991651"/>
                <a:gd name="connsiteY42" fmla="*/ 2536421 h 3245618"/>
                <a:gd name="connsiteX43" fmla="*/ 2425397 w 2991651"/>
                <a:gd name="connsiteY43" fmla="*/ 2389735 h 3245618"/>
                <a:gd name="connsiteX44" fmla="*/ 2413969 w 2991651"/>
                <a:gd name="connsiteY44" fmla="*/ 2276346 h 3245618"/>
                <a:gd name="connsiteX45" fmla="*/ 2302452 w 2991651"/>
                <a:gd name="connsiteY45" fmla="*/ 2153992 h 3245618"/>
                <a:gd name="connsiteX46" fmla="*/ 2190541 w 2991651"/>
                <a:gd name="connsiteY46" fmla="*/ 1934308 h 3245618"/>
                <a:gd name="connsiteX47" fmla="*/ 2180492 w 2991651"/>
                <a:gd name="connsiteY47" fmla="*/ 1818752 h 3245618"/>
                <a:gd name="connsiteX48" fmla="*/ 2135275 w 2991651"/>
                <a:gd name="connsiteY48" fmla="*/ 1668027 h 3245618"/>
                <a:gd name="connsiteX49" fmla="*/ 2125226 w 2991651"/>
                <a:gd name="connsiteY49" fmla="*/ 1502229 h 3245618"/>
                <a:gd name="connsiteX50" fmla="*/ 2085033 w 2991651"/>
                <a:gd name="connsiteY50" fmla="*/ 1381649 h 3245618"/>
                <a:gd name="connsiteX51" fmla="*/ 2014695 w 2991651"/>
                <a:gd name="connsiteY51" fmla="*/ 1266093 h 3245618"/>
                <a:gd name="connsiteX52" fmla="*/ 1979525 w 2991651"/>
                <a:gd name="connsiteY52" fmla="*/ 1165609 h 3245618"/>
                <a:gd name="connsiteX53" fmla="*/ 1909187 w 2991651"/>
                <a:gd name="connsiteY53" fmla="*/ 1065126 h 3245618"/>
                <a:gd name="connsiteX54" fmla="*/ 1843873 w 2991651"/>
                <a:gd name="connsiteY54" fmla="*/ 1040005 h 3245618"/>
                <a:gd name="connsiteX55" fmla="*/ 1793631 w 2991651"/>
                <a:gd name="connsiteY55" fmla="*/ 929473 h 3245618"/>
                <a:gd name="connsiteX56" fmla="*/ 1778558 w 2991651"/>
                <a:gd name="connsiteY56" fmla="*/ 839038 h 3245618"/>
                <a:gd name="connsiteX57" fmla="*/ 1743389 w 2991651"/>
                <a:gd name="connsiteY57" fmla="*/ 803869 h 3245618"/>
                <a:gd name="connsiteX58" fmla="*/ 1663002 w 2991651"/>
                <a:gd name="connsiteY58" fmla="*/ 773724 h 3245618"/>
                <a:gd name="connsiteX59" fmla="*/ 1627833 w 2991651"/>
                <a:gd name="connsiteY59" fmla="*/ 743578 h 3245618"/>
                <a:gd name="connsiteX60" fmla="*/ 1582615 w 2991651"/>
                <a:gd name="connsiteY60" fmla="*/ 643095 h 3245618"/>
                <a:gd name="connsiteX61" fmla="*/ 1537398 w 2991651"/>
                <a:gd name="connsiteY61" fmla="*/ 587829 h 3245618"/>
                <a:gd name="connsiteX62" fmla="*/ 1457011 w 2991651"/>
                <a:gd name="connsiteY62" fmla="*/ 527539 h 3245618"/>
                <a:gd name="connsiteX63" fmla="*/ 1421842 w 2991651"/>
                <a:gd name="connsiteY63" fmla="*/ 442128 h 3245618"/>
                <a:gd name="connsiteX64" fmla="*/ 1321358 w 2991651"/>
                <a:gd name="connsiteY64" fmla="*/ 321548 h 3245618"/>
                <a:gd name="connsiteX65" fmla="*/ 1235947 w 2991651"/>
                <a:gd name="connsiteY65" fmla="*/ 236137 h 3245618"/>
                <a:gd name="connsiteX66" fmla="*/ 1235947 w 2991651"/>
                <a:gd name="connsiteY66" fmla="*/ 155750 h 3245618"/>
                <a:gd name="connsiteX67" fmla="*/ 1271117 w 2991651"/>
                <a:gd name="connsiteY67" fmla="*/ 25121 h 3245618"/>
                <a:gd name="connsiteX68" fmla="*/ 1271117 w 2991651"/>
                <a:gd name="connsiteY68" fmla="*/ 10049 h 3245618"/>
                <a:gd name="connsiteX69" fmla="*/ 1180681 w 2991651"/>
                <a:gd name="connsiteY69" fmla="*/ 5025 h 3245618"/>
                <a:gd name="connsiteX70" fmla="*/ 1090246 w 2991651"/>
                <a:gd name="connsiteY70" fmla="*/ 15073 h 3245618"/>
                <a:gd name="connsiteX71" fmla="*/ 1009859 w 2991651"/>
                <a:gd name="connsiteY71" fmla="*/ 15073 h 3245618"/>
                <a:gd name="connsiteX72" fmla="*/ 904352 w 2991651"/>
                <a:gd name="connsiteY72" fmla="*/ 25121 h 3245618"/>
                <a:gd name="connsiteX73" fmla="*/ 798844 w 2991651"/>
                <a:gd name="connsiteY73" fmla="*/ 30146 h 3245618"/>
                <a:gd name="connsiteX74" fmla="*/ 723481 w 2991651"/>
                <a:gd name="connsiteY74" fmla="*/ 15073 h 3245618"/>
                <a:gd name="connsiteX75" fmla="*/ 638070 w 2991651"/>
                <a:gd name="connsiteY75" fmla="*/ 5025 h 3245618"/>
                <a:gd name="connsiteX76" fmla="*/ 532563 w 2991651"/>
                <a:gd name="connsiteY76" fmla="*/ 0 h 3245618"/>
                <a:gd name="connsiteX77" fmla="*/ 427055 w 2991651"/>
                <a:gd name="connsiteY77" fmla="*/ 20097 h 3245618"/>
                <a:gd name="connsiteX78" fmla="*/ 371789 w 2991651"/>
                <a:gd name="connsiteY78" fmla="*/ 30146 h 3245618"/>
                <a:gd name="connsiteX79" fmla="*/ 296426 w 2991651"/>
                <a:gd name="connsiteY79" fmla="*/ 35170 h 3245618"/>
                <a:gd name="connsiteX0" fmla="*/ 296426 w 2996971"/>
                <a:gd name="connsiteY0" fmla="*/ 35170 h 3200795"/>
                <a:gd name="connsiteX1" fmla="*/ 291402 w 2996971"/>
                <a:gd name="connsiteY1" fmla="*/ 95460 h 3200795"/>
                <a:gd name="connsiteX2" fmla="*/ 306475 w 2996971"/>
                <a:gd name="connsiteY2" fmla="*/ 200968 h 3200795"/>
                <a:gd name="connsiteX3" fmla="*/ 351692 w 2996971"/>
                <a:gd name="connsiteY3" fmla="*/ 296427 h 3200795"/>
                <a:gd name="connsiteX4" fmla="*/ 391886 w 2996971"/>
                <a:gd name="connsiteY4" fmla="*/ 406959 h 3200795"/>
                <a:gd name="connsiteX5" fmla="*/ 422031 w 2996971"/>
                <a:gd name="connsiteY5" fmla="*/ 507442 h 3200795"/>
                <a:gd name="connsiteX6" fmla="*/ 467248 w 2996971"/>
                <a:gd name="connsiteY6" fmla="*/ 587829 h 3200795"/>
                <a:gd name="connsiteX7" fmla="*/ 562708 w 2996971"/>
                <a:gd name="connsiteY7" fmla="*/ 753627 h 3200795"/>
                <a:gd name="connsiteX8" fmla="*/ 577780 w 2996971"/>
                <a:gd name="connsiteY8" fmla="*/ 1019908 h 3200795"/>
                <a:gd name="connsiteX9" fmla="*/ 698361 w 2996971"/>
                <a:gd name="connsiteY9" fmla="*/ 1341455 h 3200795"/>
                <a:gd name="connsiteX10" fmla="*/ 788796 w 2996971"/>
                <a:gd name="connsiteY10" fmla="*/ 1441939 h 3200795"/>
                <a:gd name="connsiteX11" fmla="*/ 813917 w 2996971"/>
                <a:gd name="connsiteY11" fmla="*/ 1627833 h 3200795"/>
                <a:gd name="connsiteX12" fmla="*/ 828989 w 2996971"/>
                <a:gd name="connsiteY12" fmla="*/ 1738365 h 3200795"/>
                <a:gd name="connsiteX13" fmla="*/ 803868 w 2996971"/>
                <a:gd name="connsiteY13" fmla="*/ 1944357 h 3200795"/>
                <a:gd name="connsiteX14" fmla="*/ 708409 w 2996971"/>
                <a:gd name="connsiteY14" fmla="*/ 2095082 h 3200795"/>
                <a:gd name="connsiteX15" fmla="*/ 557684 w 2996971"/>
                <a:gd name="connsiteY15" fmla="*/ 2260880 h 3200795"/>
                <a:gd name="connsiteX16" fmla="*/ 381837 w 2996971"/>
                <a:gd name="connsiteY16" fmla="*/ 2451798 h 3200795"/>
                <a:gd name="connsiteX17" fmla="*/ 200967 w 2996971"/>
                <a:gd name="connsiteY17" fmla="*/ 2587451 h 3200795"/>
                <a:gd name="connsiteX18" fmla="*/ 50242 w 2996971"/>
                <a:gd name="connsiteY18" fmla="*/ 2667838 h 3200795"/>
                <a:gd name="connsiteX19" fmla="*/ 15073 w 2996971"/>
                <a:gd name="connsiteY19" fmla="*/ 2697983 h 3200795"/>
                <a:gd name="connsiteX20" fmla="*/ 0 w 2996971"/>
                <a:gd name="connsiteY20" fmla="*/ 2713055 h 3200795"/>
                <a:gd name="connsiteX21" fmla="*/ 55856 w 2996971"/>
                <a:gd name="connsiteY21" fmla="*/ 2806445 h 3200795"/>
                <a:gd name="connsiteX22" fmla="*/ 150825 w 2996971"/>
                <a:gd name="connsiteY22" fmla="*/ 2834128 h 3200795"/>
                <a:gd name="connsiteX23" fmla="*/ 134668 w 2996971"/>
                <a:gd name="connsiteY23" fmla="*/ 2877572 h 3200795"/>
                <a:gd name="connsiteX24" fmla="*/ 216926 w 2996971"/>
                <a:gd name="connsiteY24" fmla="*/ 2900920 h 3200795"/>
                <a:gd name="connsiteX25" fmla="*/ 356520 w 2996971"/>
                <a:gd name="connsiteY25" fmla="*/ 2885158 h 3200795"/>
                <a:gd name="connsiteX26" fmla="*/ 467445 w 2996971"/>
                <a:gd name="connsiteY26" fmla="*/ 2948994 h 3200795"/>
                <a:gd name="connsiteX27" fmla="*/ 704961 w 2996971"/>
                <a:gd name="connsiteY27" fmla="*/ 2990961 h 3200795"/>
                <a:gd name="connsiteX28" fmla="*/ 891644 w 2996971"/>
                <a:gd name="connsiteY28" fmla="*/ 3078835 h 3200795"/>
                <a:gd name="connsiteX29" fmla="*/ 1058525 w 2996971"/>
                <a:gd name="connsiteY29" fmla="*/ 3049085 h 3200795"/>
                <a:gd name="connsiteX30" fmla="*/ 1172308 w 2996971"/>
                <a:gd name="connsiteY30" fmla="*/ 3121885 h 3200795"/>
                <a:gd name="connsiteX31" fmla="*/ 1251315 w 2996971"/>
                <a:gd name="connsiteY31" fmla="*/ 3134791 h 3200795"/>
                <a:gd name="connsiteX32" fmla="*/ 1346479 w 2996971"/>
                <a:gd name="connsiteY32" fmla="*/ 3200400 h 3200795"/>
                <a:gd name="connsiteX33" fmla="*/ 1547446 w 2996971"/>
                <a:gd name="connsiteY33" fmla="*/ 3200400 h 3200795"/>
                <a:gd name="connsiteX34" fmla="*/ 2996971 w 2996971"/>
                <a:gd name="connsiteY34" fmla="*/ 3200795 h 3200795"/>
                <a:gd name="connsiteX35" fmla="*/ 2991651 w 2996971"/>
                <a:gd name="connsiteY35" fmla="*/ 3123265 h 3200795"/>
                <a:gd name="connsiteX36" fmla="*/ 2952935 w 2996971"/>
                <a:gd name="connsiteY36" fmla="*/ 3028890 h 3200795"/>
                <a:gd name="connsiteX37" fmla="*/ 2875898 w 2996971"/>
                <a:gd name="connsiteY37" fmla="*/ 2966037 h 3200795"/>
                <a:gd name="connsiteX38" fmla="*/ 2804968 w 2996971"/>
                <a:gd name="connsiteY38" fmla="*/ 2864865 h 3200795"/>
                <a:gd name="connsiteX39" fmla="*/ 2807528 w 2996971"/>
                <a:gd name="connsiteY39" fmla="*/ 2766547 h 3200795"/>
                <a:gd name="connsiteX40" fmla="*/ 2733349 w 2996971"/>
                <a:gd name="connsiteY40" fmla="*/ 2677886 h 3200795"/>
                <a:gd name="connsiteX41" fmla="*/ 2705765 w 2996971"/>
                <a:gd name="connsiteY41" fmla="*/ 2631192 h 3200795"/>
                <a:gd name="connsiteX42" fmla="*/ 2611487 w 2996971"/>
                <a:gd name="connsiteY42" fmla="*/ 2536421 h 3200795"/>
                <a:gd name="connsiteX43" fmla="*/ 2425397 w 2996971"/>
                <a:gd name="connsiteY43" fmla="*/ 2389735 h 3200795"/>
                <a:gd name="connsiteX44" fmla="*/ 2413969 w 2996971"/>
                <a:gd name="connsiteY44" fmla="*/ 2276346 h 3200795"/>
                <a:gd name="connsiteX45" fmla="*/ 2302452 w 2996971"/>
                <a:gd name="connsiteY45" fmla="*/ 2153992 h 3200795"/>
                <a:gd name="connsiteX46" fmla="*/ 2190541 w 2996971"/>
                <a:gd name="connsiteY46" fmla="*/ 1934308 h 3200795"/>
                <a:gd name="connsiteX47" fmla="*/ 2180492 w 2996971"/>
                <a:gd name="connsiteY47" fmla="*/ 1818752 h 3200795"/>
                <a:gd name="connsiteX48" fmla="*/ 2135275 w 2996971"/>
                <a:gd name="connsiteY48" fmla="*/ 1668027 h 3200795"/>
                <a:gd name="connsiteX49" fmla="*/ 2125226 w 2996971"/>
                <a:gd name="connsiteY49" fmla="*/ 1502229 h 3200795"/>
                <a:gd name="connsiteX50" fmla="*/ 2085033 w 2996971"/>
                <a:gd name="connsiteY50" fmla="*/ 1381649 h 3200795"/>
                <a:gd name="connsiteX51" fmla="*/ 2014695 w 2996971"/>
                <a:gd name="connsiteY51" fmla="*/ 1266093 h 3200795"/>
                <a:gd name="connsiteX52" fmla="*/ 1979525 w 2996971"/>
                <a:gd name="connsiteY52" fmla="*/ 1165609 h 3200795"/>
                <a:gd name="connsiteX53" fmla="*/ 1909187 w 2996971"/>
                <a:gd name="connsiteY53" fmla="*/ 1065126 h 3200795"/>
                <a:gd name="connsiteX54" fmla="*/ 1843873 w 2996971"/>
                <a:gd name="connsiteY54" fmla="*/ 1040005 h 3200795"/>
                <a:gd name="connsiteX55" fmla="*/ 1793631 w 2996971"/>
                <a:gd name="connsiteY55" fmla="*/ 929473 h 3200795"/>
                <a:gd name="connsiteX56" fmla="*/ 1778558 w 2996971"/>
                <a:gd name="connsiteY56" fmla="*/ 839038 h 3200795"/>
                <a:gd name="connsiteX57" fmla="*/ 1743389 w 2996971"/>
                <a:gd name="connsiteY57" fmla="*/ 803869 h 3200795"/>
                <a:gd name="connsiteX58" fmla="*/ 1663002 w 2996971"/>
                <a:gd name="connsiteY58" fmla="*/ 773724 h 3200795"/>
                <a:gd name="connsiteX59" fmla="*/ 1627833 w 2996971"/>
                <a:gd name="connsiteY59" fmla="*/ 743578 h 3200795"/>
                <a:gd name="connsiteX60" fmla="*/ 1582615 w 2996971"/>
                <a:gd name="connsiteY60" fmla="*/ 643095 h 3200795"/>
                <a:gd name="connsiteX61" fmla="*/ 1537398 w 2996971"/>
                <a:gd name="connsiteY61" fmla="*/ 587829 h 3200795"/>
                <a:gd name="connsiteX62" fmla="*/ 1457011 w 2996971"/>
                <a:gd name="connsiteY62" fmla="*/ 527539 h 3200795"/>
                <a:gd name="connsiteX63" fmla="*/ 1421842 w 2996971"/>
                <a:gd name="connsiteY63" fmla="*/ 442128 h 3200795"/>
                <a:gd name="connsiteX64" fmla="*/ 1321358 w 2996971"/>
                <a:gd name="connsiteY64" fmla="*/ 321548 h 3200795"/>
                <a:gd name="connsiteX65" fmla="*/ 1235947 w 2996971"/>
                <a:gd name="connsiteY65" fmla="*/ 236137 h 3200795"/>
                <a:gd name="connsiteX66" fmla="*/ 1235947 w 2996971"/>
                <a:gd name="connsiteY66" fmla="*/ 155750 h 3200795"/>
                <a:gd name="connsiteX67" fmla="*/ 1271117 w 2996971"/>
                <a:gd name="connsiteY67" fmla="*/ 25121 h 3200795"/>
                <a:gd name="connsiteX68" fmla="*/ 1271117 w 2996971"/>
                <a:gd name="connsiteY68" fmla="*/ 10049 h 3200795"/>
                <a:gd name="connsiteX69" fmla="*/ 1180681 w 2996971"/>
                <a:gd name="connsiteY69" fmla="*/ 5025 h 3200795"/>
                <a:gd name="connsiteX70" fmla="*/ 1090246 w 2996971"/>
                <a:gd name="connsiteY70" fmla="*/ 15073 h 3200795"/>
                <a:gd name="connsiteX71" fmla="*/ 1009859 w 2996971"/>
                <a:gd name="connsiteY71" fmla="*/ 15073 h 3200795"/>
                <a:gd name="connsiteX72" fmla="*/ 904352 w 2996971"/>
                <a:gd name="connsiteY72" fmla="*/ 25121 h 3200795"/>
                <a:gd name="connsiteX73" fmla="*/ 798844 w 2996971"/>
                <a:gd name="connsiteY73" fmla="*/ 30146 h 3200795"/>
                <a:gd name="connsiteX74" fmla="*/ 723481 w 2996971"/>
                <a:gd name="connsiteY74" fmla="*/ 15073 h 3200795"/>
                <a:gd name="connsiteX75" fmla="*/ 638070 w 2996971"/>
                <a:gd name="connsiteY75" fmla="*/ 5025 h 3200795"/>
                <a:gd name="connsiteX76" fmla="*/ 532563 w 2996971"/>
                <a:gd name="connsiteY76" fmla="*/ 0 h 3200795"/>
                <a:gd name="connsiteX77" fmla="*/ 427055 w 2996971"/>
                <a:gd name="connsiteY77" fmla="*/ 20097 h 3200795"/>
                <a:gd name="connsiteX78" fmla="*/ 371789 w 2996971"/>
                <a:gd name="connsiteY78" fmla="*/ 30146 h 3200795"/>
                <a:gd name="connsiteX79" fmla="*/ 296426 w 2996971"/>
                <a:gd name="connsiteY79" fmla="*/ 35170 h 3200795"/>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5073 w 2996971"/>
                <a:gd name="connsiteY19" fmla="*/ 269798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22649 w 2996971"/>
                <a:gd name="connsiteY19" fmla="*/ 271591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47694 w 2948239"/>
                <a:gd name="connsiteY0" fmla="*/ 35170 h 3263153"/>
                <a:gd name="connsiteX1" fmla="*/ 242670 w 2948239"/>
                <a:gd name="connsiteY1" fmla="*/ 95460 h 3263153"/>
                <a:gd name="connsiteX2" fmla="*/ 257743 w 2948239"/>
                <a:gd name="connsiteY2" fmla="*/ 200968 h 3263153"/>
                <a:gd name="connsiteX3" fmla="*/ 302960 w 2948239"/>
                <a:gd name="connsiteY3" fmla="*/ 296427 h 3263153"/>
                <a:gd name="connsiteX4" fmla="*/ 343154 w 2948239"/>
                <a:gd name="connsiteY4" fmla="*/ 406959 h 3263153"/>
                <a:gd name="connsiteX5" fmla="*/ 373299 w 2948239"/>
                <a:gd name="connsiteY5" fmla="*/ 507442 h 3263153"/>
                <a:gd name="connsiteX6" fmla="*/ 418516 w 2948239"/>
                <a:gd name="connsiteY6" fmla="*/ 587829 h 3263153"/>
                <a:gd name="connsiteX7" fmla="*/ 513976 w 2948239"/>
                <a:gd name="connsiteY7" fmla="*/ 753627 h 3263153"/>
                <a:gd name="connsiteX8" fmla="*/ 529048 w 2948239"/>
                <a:gd name="connsiteY8" fmla="*/ 1019908 h 3263153"/>
                <a:gd name="connsiteX9" fmla="*/ 649629 w 2948239"/>
                <a:gd name="connsiteY9" fmla="*/ 1341455 h 3263153"/>
                <a:gd name="connsiteX10" fmla="*/ 740064 w 2948239"/>
                <a:gd name="connsiteY10" fmla="*/ 1441939 h 3263153"/>
                <a:gd name="connsiteX11" fmla="*/ 765185 w 2948239"/>
                <a:gd name="connsiteY11" fmla="*/ 1627833 h 3263153"/>
                <a:gd name="connsiteX12" fmla="*/ 780257 w 2948239"/>
                <a:gd name="connsiteY12" fmla="*/ 1738365 h 3263153"/>
                <a:gd name="connsiteX13" fmla="*/ 755136 w 2948239"/>
                <a:gd name="connsiteY13" fmla="*/ 1944357 h 3263153"/>
                <a:gd name="connsiteX14" fmla="*/ 659677 w 2948239"/>
                <a:gd name="connsiteY14" fmla="*/ 2095082 h 3263153"/>
                <a:gd name="connsiteX15" fmla="*/ 508952 w 2948239"/>
                <a:gd name="connsiteY15" fmla="*/ 2260880 h 3263153"/>
                <a:gd name="connsiteX16" fmla="*/ 333105 w 2948239"/>
                <a:gd name="connsiteY16" fmla="*/ 2451798 h 3263153"/>
                <a:gd name="connsiteX17" fmla="*/ 152235 w 2948239"/>
                <a:gd name="connsiteY17" fmla="*/ 2587451 h 3263153"/>
                <a:gd name="connsiteX18" fmla="*/ 1510 w 2948239"/>
                <a:gd name="connsiteY18" fmla="*/ 2667838 h 3263153"/>
                <a:gd name="connsiteX19" fmla="*/ 73917 w 2948239"/>
                <a:gd name="connsiteY19" fmla="*/ 2715913 h 3263153"/>
                <a:gd name="connsiteX20" fmla="*/ 148491 w 2948239"/>
                <a:gd name="connsiteY20" fmla="*/ 2686161 h 3263153"/>
                <a:gd name="connsiteX21" fmla="*/ 7124 w 2948239"/>
                <a:gd name="connsiteY21" fmla="*/ 2806445 h 3263153"/>
                <a:gd name="connsiteX22" fmla="*/ 102093 w 2948239"/>
                <a:gd name="connsiteY22" fmla="*/ 2834128 h 3263153"/>
                <a:gd name="connsiteX23" fmla="*/ 85936 w 2948239"/>
                <a:gd name="connsiteY23" fmla="*/ 2877572 h 3263153"/>
                <a:gd name="connsiteX24" fmla="*/ 168194 w 2948239"/>
                <a:gd name="connsiteY24" fmla="*/ 2900920 h 3263153"/>
                <a:gd name="connsiteX25" fmla="*/ 307788 w 2948239"/>
                <a:gd name="connsiteY25" fmla="*/ 2885158 h 3263153"/>
                <a:gd name="connsiteX26" fmla="*/ 418713 w 2948239"/>
                <a:gd name="connsiteY26" fmla="*/ 2948994 h 3263153"/>
                <a:gd name="connsiteX27" fmla="*/ 656229 w 2948239"/>
                <a:gd name="connsiteY27" fmla="*/ 2990961 h 3263153"/>
                <a:gd name="connsiteX28" fmla="*/ 842912 w 2948239"/>
                <a:gd name="connsiteY28" fmla="*/ 3078835 h 3263153"/>
                <a:gd name="connsiteX29" fmla="*/ 1009793 w 2948239"/>
                <a:gd name="connsiteY29" fmla="*/ 3049085 h 3263153"/>
                <a:gd name="connsiteX30" fmla="*/ 1123576 w 2948239"/>
                <a:gd name="connsiteY30" fmla="*/ 3121885 h 3263153"/>
                <a:gd name="connsiteX31" fmla="*/ 1202583 w 2948239"/>
                <a:gd name="connsiteY31" fmla="*/ 3134791 h 3263153"/>
                <a:gd name="connsiteX32" fmla="*/ 1297747 w 2948239"/>
                <a:gd name="connsiteY32" fmla="*/ 3200400 h 3263153"/>
                <a:gd name="connsiteX33" fmla="*/ 2323467 w 2948239"/>
                <a:gd name="connsiteY33" fmla="*/ 3263153 h 3263153"/>
                <a:gd name="connsiteX34" fmla="*/ 2948239 w 2948239"/>
                <a:gd name="connsiteY34" fmla="*/ 3200795 h 3263153"/>
                <a:gd name="connsiteX35" fmla="*/ 2942919 w 2948239"/>
                <a:gd name="connsiteY35" fmla="*/ 3123265 h 3263153"/>
                <a:gd name="connsiteX36" fmla="*/ 2904203 w 2948239"/>
                <a:gd name="connsiteY36" fmla="*/ 3028890 h 3263153"/>
                <a:gd name="connsiteX37" fmla="*/ 2827166 w 2948239"/>
                <a:gd name="connsiteY37" fmla="*/ 2966037 h 3263153"/>
                <a:gd name="connsiteX38" fmla="*/ 2756236 w 2948239"/>
                <a:gd name="connsiteY38" fmla="*/ 2864865 h 3263153"/>
                <a:gd name="connsiteX39" fmla="*/ 2758796 w 2948239"/>
                <a:gd name="connsiteY39" fmla="*/ 2766547 h 3263153"/>
                <a:gd name="connsiteX40" fmla="*/ 2684617 w 2948239"/>
                <a:gd name="connsiteY40" fmla="*/ 2677886 h 3263153"/>
                <a:gd name="connsiteX41" fmla="*/ 2657033 w 2948239"/>
                <a:gd name="connsiteY41" fmla="*/ 2631192 h 3263153"/>
                <a:gd name="connsiteX42" fmla="*/ 2562755 w 2948239"/>
                <a:gd name="connsiteY42" fmla="*/ 2536421 h 3263153"/>
                <a:gd name="connsiteX43" fmla="*/ 2376665 w 2948239"/>
                <a:gd name="connsiteY43" fmla="*/ 2389735 h 3263153"/>
                <a:gd name="connsiteX44" fmla="*/ 2365237 w 2948239"/>
                <a:gd name="connsiteY44" fmla="*/ 2276346 h 3263153"/>
                <a:gd name="connsiteX45" fmla="*/ 2253720 w 2948239"/>
                <a:gd name="connsiteY45" fmla="*/ 2153992 h 3263153"/>
                <a:gd name="connsiteX46" fmla="*/ 2141809 w 2948239"/>
                <a:gd name="connsiteY46" fmla="*/ 1934308 h 3263153"/>
                <a:gd name="connsiteX47" fmla="*/ 2131760 w 2948239"/>
                <a:gd name="connsiteY47" fmla="*/ 1818752 h 3263153"/>
                <a:gd name="connsiteX48" fmla="*/ 2086543 w 2948239"/>
                <a:gd name="connsiteY48" fmla="*/ 1668027 h 3263153"/>
                <a:gd name="connsiteX49" fmla="*/ 2076494 w 2948239"/>
                <a:gd name="connsiteY49" fmla="*/ 1502229 h 3263153"/>
                <a:gd name="connsiteX50" fmla="*/ 2036301 w 2948239"/>
                <a:gd name="connsiteY50" fmla="*/ 1381649 h 3263153"/>
                <a:gd name="connsiteX51" fmla="*/ 1965963 w 2948239"/>
                <a:gd name="connsiteY51" fmla="*/ 1266093 h 3263153"/>
                <a:gd name="connsiteX52" fmla="*/ 1930793 w 2948239"/>
                <a:gd name="connsiteY52" fmla="*/ 1165609 h 3263153"/>
                <a:gd name="connsiteX53" fmla="*/ 1860455 w 2948239"/>
                <a:gd name="connsiteY53" fmla="*/ 1065126 h 3263153"/>
                <a:gd name="connsiteX54" fmla="*/ 1795141 w 2948239"/>
                <a:gd name="connsiteY54" fmla="*/ 1040005 h 3263153"/>
                <a:gd name="connsiteX55" fmla="*/ 1744899 w 2948239"/>
                <a:gd name="connsiteY55" fmla="*/ 929473 h 3263153"/>
                <a:gd name="connsiteX56" fmla="*/ 1729826 w 2948239"/>
                <a:gd name="connsiteY56" fmla="*/ 839038 h 3263153"/>
                <a:gd name="connsiteX57" fmla="*/ 1694657 w 2948239"/>
                <a:gd name="connsiteY57" fmla="*/ 803869 h 3263153"/>
                <a:gd name="connsiteX58" fmla="*/ 1614270 w 2948239"/>
                <a:gd name="connsiteY58" fmla="*/ 773724 h 3263153"/>
                <a:gd name="connsiteX59" fmla="*/ 1579101 w 2948239"/>
                <a:gd name="connsiteY59" fmla="*/ 743578 h 3263153"/>
                <a:gd name="connsiteX60" fmla="*/ 1533883 w 2948239"/>
                <a:gd name="connsiteY60" fmla="*/ 643095 h 3263153"/>
                <a:gd name="connsiteX61" fmla="*/ 1488666 w 2948239"/>
                <a:gd name="connsiteY61" fmla="*/ 587829 h 3263153"/>
                <a:gd name="connsiteX62" fmla="*/ 1408279 w 2948239"/>
                <a:gd name="connsiteY62" fmla="*/ 527539 h 3263153"/>
                <a:gd name="connsiteX63" fmla="*/ 1373110 w 2948239"/>
                <a:gd name="connsiteY63" fmla="*/ 442128 h 3263153"/>
                <a:gd name="connsiteX64" fmla="*/ 1272626 w 2948239"/>
                <a:gd name="connsiteY64" fmla="*/ 321548 h 3263153"/>
                <a:gd name="connsiteX65" fmla="*/ 1187215 w 2948239"/>
                <a:gd name="connsiteY65" fmla="*/ 236137 h 3263153"/>
                <a:gd name="connsiteX66" fmla="*/ 1187215 w 2948239"/>
                <a:gd name="connsiteY66" fmla="*/ 155750 h 3263153"/>
                <a:gd name="connsiteX67" fmla="*/ 1222385 w 2948239"/>
                <a:gd name="connsiteY67" fmla="*/ 25121 h 3263153"/>
                <a:gd name="connsiteX68" fmla="*/ 1222385 w 2948239"/>
                <a:gd name="connsiteY68" fmla="*/ 10049 h 3263153"/>
                <a:gd name="connsiteX69" fmla="*/ 1131949 w 2948239"/>
                <a:gd name="connsiteY69" fmla="*/ 5025 h 3263153"/>
                <a:gd name="connsiteX70" fmla="*/ 1041514 w 2948239"/>
                <a:gd name="connsiteY70" fmla="*/ 15073 h 3263153"/>
                <a:gd name="connsiteX71" fmla="*/ 961127 w 2948239"/>
                <a:gd name="connsiteY71" fmla="*/ 15073 h 3263153"/>
                <a:gd name="connsiteX72" fmla="*/ 855620 w 2948239"/>
                <a:gd name="connsiteY72" fmla="*/ 25121 h 3263153"/>
                <a:gd name="connsiteX73" fmla="*/ 750112 w 2948239"/>
                <a:gd name="connsiteY73" fmla="*/ 30146 h 3263153"/>
                <a:gd name="connsiteX74" fmla="*/ 674749 w 2948239"/>
                <a:gd name="connsiteY74" fmla="*/ 15073 h 3263153"/>
                <a:gd name="connsiteX75" fmla="*/ 589338 w 2948239"/>
                <a:gd name="connsiteY75" fmla="*/ 5025 h 3263153"/>
                <a:gd name="connsiteX76" fmla="*/ 483831 w 2948239"/>
                <a:gd name="connsiteY76" fmla="*/ 0 h 3263153"/>
                <a:gd name="connsiteX77" fmla="*/ 378323 w 2948239"/>
                <a:gd name="connsiteY77" fmla="*/ 20097 h 3263153"/>
                <a:gd name="connsiteX78" fmla="*/ 323057 w 2948239"/>
                <a:gd name="connsiteY78" fmla="*/ 30146 h 3263153"/>
                <a:gd name="connsiteX79" fmla="*/ 247694 w 2948239"/>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145111 w 2941115"/>
                <a:gd name="connsiteY17" fmla="*/ 2587451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270617 w 2941115"/>
                <a:gd name="connsiteY17" fmla="*/ 2560556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176632 w 2877177"/>
                <a:gd name="connsiteY0" fmla="*/ 35170 h 3263153"/>
                <a:gd name="connsiteX1" fmla="*/ 171608 w 2877177"/>
                <a:gd name="connsiteY1" fmla="*/ 95460 h 3263153"/>
                <a:gd name="connsiteX2" fmla="*/ 186681 w 2877177"/>
                <a:gd name="connsiteY2" fmla="*/ 200968 h 3263153"/>
                <a:gd name="connsiteX3" fmla="*/ 231898 w 2877177"/>
                <a:gd name="connsiteY3" fmla="*/ 296427 h 3263153"/>
                <a:gd name="connsiteX4" fmla="*/ 272092 w 2877177"/>
                <a:gd name="connsiteY4" fmla="*/ 406959 h 3263153"/>
                <a:gd name="connsiteX5" fmla="*/ 302237 w 2877177"/>
                <a:gd name="connsiteY5" fmla="*/ 507442 h 3263153"/>
                <a:gd name="connsiteX6" fmla="*/ 347454 w 2877177"/>
                <a:gd name="connsiteY6" fmla="*/ 587829 h 3263153"/>
                <a:gd name="connsiteX7" fmla="*/ 442914 w 2877177"/>
                <a:gd name="connsiteY7" fmla="*/ 753627 h 3263153"/>
                <a:gd name="connsiteX8" fmla="*/ 457986 w 2877177"/>
                <a:gd name="connsiteY8" fmla="*/ 1019908 h 3263153"/>
                <a:gd name="connsiteX9" fmla="*/ 578567 w 2877177"/>
                <a:gd name="connsiteY9" fmla="*/ 1341455 h 3263153"/>
                <a:gd name="connsiteX10" fmla="*/ 669002 w 2877177"/>
                <a:gd name="connsiteY10" fmla="*/ 1441939 h 3263153"/>
                <a:gd name="connsiteX11" fmla="*/ 694123 w 2877177"/>
                <a:gd name="connsiteY11" fmla="*/ 1627833 h 3263153"/>
                <a:gd name="connsiteX12" fmla="*/ 709195 w 2877177"/>
                <a:gd name="connsiteY12" fmla="*/ 1738365 h 3263153"/>
                <a:gd name="connsiteX13" fmla="*/ 684074 w 2877177"/>
                <a:gd name="connsiteY13" fmla="*/ 1944357 h 3263153"/>
                <a:gd name="connsiteX14" fmla="*/ 588615 w 2877177"/>
                <a:gd name="connsiteY14" fmla="*/ 2095082 h 3263153"/>
                <a:gd name="connsiteX15" fmla="*/ 437890 w 2877177"/>
                <a:gd name="connsiteY15" fmla="*/ 2260880 h 3263153"/>
                <a:gd name="connsiteX16" fmla="*/ 262043 w 2877177"/>
                <a:gd name="connsiteY16" fmla="*/ 2451798 h 3263153"/>
                <a:gd name="connsiteX17" fmla="*/ 206679 w 2877177"/>
                <a:gd name="connsiteY17" fmla="*/ 2560556 h 3263153"/>
                <a:gd name="connsiteX18" fmla="*/ 199389 w 2877177"/>
                <a:gd name="connsiteY18" fmla="*/ 2631980 h 3263153"/>
                <a:gd name="connsiteX19" fmla="*/ 2855 w 2877177"/>
                <a:gd name="connsiteY19" fmla="*/ 2715913 h 3263153"/>
                <a:gd name="connsiteX20" fmla="*/ 77429 w 2877177"/>
                <a:gd name="connsiteY20" fmla="*/ 2686161 h 3263153"/>
                <a:gd name="connsiteX21" fmla="*/ 79497 w 2877177"/>
                <a:gd name="connsiteY21" fmla="*/ 2797480 h 3263153"/>
                <a:gd name="connsiteX22" fmla="*/ 31031 w 2877177"/>
                <a:gd name="connsiteY22" fmla="*/ 2834128 h 3263153"/>
                <a:gd name="connsiteX23" fmla="*/ 14874 w 2877177"/>
                <a:gd name="connsiteY23" fmla="*/ 2877572 h 3263153"/>
                <a:gd name="connsiteX24" fmla="*/ 97132 w 2877177"/>
                <a:gd name="connsiteY24" fmla="*/ 2900920 h 3263153"/>
                <a:gd name="connsiteX25" fmla="*/ 236726 w 2877177"/>
                <a:gd name="connsiteY25" fmla="*/ 2885158 h 3263153"/>
                <a:gd name="connsiteX26" fmla="*/ 347651 w 2877177"/>
                <a:gd name="connsiteY26" fmla="*/ 2948994 h 3263153"/>
                <a:gd name="connsiteX27" fmla="*/ 585167 w 2877177"/>
                <a:gd name="connsiteY27" fmla="*/ 2990961 h 3263153"/>
                <a:gd name="connsiteX28" fmla="*/ 771850 w 2877177"/>
                <a:gd name="connsiteY28" fmla="*/ 3078835 h 3263153"/>
                <a:gd name="connsiteX29" fmla="*/ 938731 w 2877177"/>
                <a:gd name="connsiteY29" fmla="*/ 3049085 h 3263153"/>
                <a:gd name="connsiteX30" fmla="*/ 1052514 w 2877177"/>
                <a:gd name="connsiteY30" fmla="*/ 3121885 h 3263153"/>
                <a:gd name="connsiteX31" fmla="*/ 1131521 w 2877177"/>
                <a:gd name="connsiteY31" fmla="*/ 3134791 h 3263153"/>
                <a:gd name="connsiteX32" fmla="*/ 1226685 w 2877177"/>
                <a:gd name="connsiteY32" fmla="*/ 3200400 h 3263153"/>
                <a:gd name="connsiteX33" fmla="*/ 2252405 w 2877177"/>
                <a:gd name="connsiteY33" fmla="*/ 3263153 h 3263153"/>
                <a:gd name="connsiteX34" fmla="*/ 2877177 w 2877177"/>
                <a:gd name="connsiteY34" fmla="*/ 3200795 h 3263153"/>
                <a:gd name="connsiteX35" fmla="*/ 2871857 w 2877177"/>
                <a:gd name="connsiteY35" fmla="*/ 3123265 h 3263153"/>
                <a:gd name="connsiteX36" fmla="*/ 2833141 w 2877177"/>
                <a:gd name="connsiteY36" fmla="*/ 3028890 h 3263153"/>
                <a:gd name="connsiteX37" fmla="*/ 2756104 w 2877177"/>
                <a:gd name="connsiteY37" fmla="*/ 2966037 h 3263153"/>
                <a:gd name="connsiteX38" fmla="*/ 2685174 w 2877177"/>
                <a:gd name="connsiteY38" fmla="*/ 2864865 h 3263153"/>
                <a:gd name="connsiteX39" fmla="*/ 2687734 w 2877177"/>
                <a:gd name="connsiteY39" fmla="*/ 2766547 h 3263153"/>
                <a:gd name="connsiteX40" fmla="*/ 2613555 w 2877177"/>
                <a:gd name="connsiteY40" fmla="*/ 2677886 h 3263153"/>
                <a:gd name="connsiteX41" fmla="*/ 2585971 w 2877177"/>
                <a:gd name="connsiteY41" fmla="*/ 2631192 h 3263153"/>
                <a:gd name="connsiteX42" fmla="*/ 2491693 w 2877177"/>
                <a:gd name="connsiteY42" fmla="*/ 2536421 h 3263153"/>
                <a:gd name="connsiteX43" fmla="*/ 2305603 w 2877177"/>
                <a:gd name="connsiteY43" fmla="*/ 2389735 h 3263153"/>
                <a:gd name="connsiteX44" fmla="*/ 2294175 w 2877177"/>
                <a:gd name="connsiteY44" fmla="*/ 2276346 h 3263153"/>
                <a:gd name="connsiteX45" fmla="*/ 2182658 w 2877177"/>
                <a:gd name="connsiteY45" fmla="*/ 2153992 h 3263153"/>
                <a:gd name="connsiteX46" fmla="*/ 2070747 w 2877177"/>
                <a:gd name="connsiteY46" fmla="*/ 1934308 h 3263153"/>
                <a:gd name="connsiteX47" fmla="*/ 2060698 w 2877177"/>
                <a:gd name="connsiteY47" fmla="*/ 1818752 h 3263153"/>
                <a:gd name="connsiteX48" fmla="*/ 2015481 w 2877177"/>
                <a:gd name="connsiteY48" fmla="*/ 1668027 h 3263153"/>
                <a:gd name="connsiteX49" fmla="*/ 2005432 w 2877177"/>
                <a:gd name="connsiteY49" fmla="*/ 1502229 h 3263153"/>
                <a:gd name="connsiteX50" fmla="*/ 1965239 w 2877177"/>
                <a:gd name="connsiteY50" fmla="*/ 1381649 h 3263153"/>
                <a:gd name="connsiteX51" fmla="*/ 1894901 w 2877177"/>
                <a:gd name="connsiteY51" fmla="*/ 1266093 h 3263153"/>
                <a:gd name="connsiteX52" fmla="*/ 1859731 w 2877177"/>
                <a:gd name="connsiteY52" fmla="*/ 1165609 h 3263153"/>
                <a:gd name="connsiteX53" fmla="*/ 1789393 w 2877177"/>
                <a:gd name="connsiteY53" fmla="*/ 1065126 h 3263153"/>
                <a:gd name="connsiteX54" fmla="*/ 1724079 w 2877177"/>
                <a:gd name="connsiteY54" fmla="*/ 1040005 h 3263153"/>
                <a:gd name="connsiteX55" fmla="*/ 1673837 w 2877177"/>
                <a:gd name="connsiteY55" fmla="*/ 929473 h 3263153"/>
                <a:gd name="connsiteX56" fmla="*/ 1658764 w 2877177"/>
                <a:gd name="connsiteY56" fmla="*/ 839038 h 3263153"/>
                <a:gd name="connsiteX57" fmla="*/ 1623595 w 2877177"/>
                <a:gd name="connsiteY57" fmla="*/ 803869 h 3263153"/>
                <a:gd name="connsiteX58" fmla="*/ 1543208 w 2877177"/>
                <a:gd name="connsiteY58" fmla="*/ 773724 h 3263153"/>
                <a:gd name="connsiteX59" fmla="*/ 1508039 w 2877177"/>
                <a:gd name="connsiteY59" fmla="*/ 743578 h 3263153"/>
                <a:gd name="connsiteX60" fmla="*/ 1462821 w 2877177"/>
                <a:gd name="connsiteY60" fmla="*/ 643095 h 3263153"/>
                <a:gd name="connsiteX61" fmla="*/ 1417604 w 2877177"/>
                <a:gd name="connsiteY61" fmla="*/ 587829 h 3263153"/>
                <a:gd name="connsiteX62" fmla="*/ 1337217 w 2877177"/>
                <a:gd name="connsiteY62" fmla="*/ 527539 h 3263153"/>
                <a:gd name="connsiteX63" fmla="*/ 1302048 w 2877177"/>
                <a:gd name="connsiteY63" fmla="*/ 442128 h 3263153"/>
                <a:gd name="connsiteX64" fmla="*/ 1201564 w 2877177"/>
                <a:gd name="connsiteY64" fmla="*/ 321548 h 3263153"/>
                <a:gd name="connsiteX65" fmla="*/ 1116153 w 2877177"/>
                <a:gd name="connsiteY65" fmla="*/ 236137 h 3263153"/>
                <a:gd name="connsiteX66" fmla="*/ 1116153 w 2877177"/>
                <a:gd name="connsiteY66" fmla="*/ 155750 h 3263153"/>
                <a:gd name="connsiteX67" fmla="*/ 1151323 w 2877177"/>
                <a:gd name="connsiteY67" fmla="*/ 25121 h 3263153"/>
                <a:gd name="connsiteX68" fmla="*/ 1151323 w 2877177"/>
                <a:gd name="connsiteY68" fmla="*/ 10049 h 3263153"/>
                <a:gd name="connsiteX69" fmla="*/ 1060887 w 2877177"/>
                <a:gd name="connsiteY69" fmla="*/ 5025 h 3263153"/>
                <a:gd name="connsiteX70" fmla="*/ 970452 w 2877177"/>
                <a:gd name="connsiteY70" fmla="*/ 15073 h 3263153"/>
                <a:gd name="connsiteX71" fmla="*/ 890065 w 2877177"/>
                <a:gd name="connsiteY71" fmla="*/ 15073 h 3263153"/>
                <a:gd name="connsiteX72" fmla="*/ 784558 w 2877177"/>
                <a:gd name="connsiteY72" fmla="*/ 25121 h 3263153"/>
                <a:gd name="connsiteX73" fmla="*/ 679050 w 2877177"/>
                <a:gd name="connsiteY73" fmla="*/ 30146 h 3263153"/>
                <a:gd name="connsiteX74" fmla="*/ 603687 w 2877177"/>
                <a:gd name="connsiteY74" fmla="*/ 15073 h 3263153"/>
                <a:gd name="connsiteX75" fmla="*/ 518276 w 2877177"/>
                <a:gd name="connsiteY75" fmla="*/ 5025 h 3263153"/>
                <a:gd name="connsiteX76" fmla="*/ 412769 w 2877177"/>
                <a:gd name="connsiteY76" fmla="*/ 0 h 3263153"/>
                <a:gd name="connsiteX77" fmla="*/ 307261 w 2877177"/>
                <a:gd name="connsiteY77" fmla="*/ 20097 h 3263153"/>
                <a:gd name="connsiteX78" fmla="*/ 251995 w 2877177"/>
                <a:gd name="connsiteY78" fmla="*/ 30146 h 3263153"/>
                <a:gd name="connsiteX79" fmla="*/ 176632 w 2877177"/>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62555 w 2862303"/>
                <a:gd name="connsiteY20" fmla="*/ 2686161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87875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23255 w 2797683"/>
                <a:gd name="connsiteY22" fmla="*/ 2834128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103937 w 2797683"/>
                <a:gd name="connsiteY22" fmla="*/ 2825164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39594 w 2780045"/>
                <a:gd name="connsiteY25" fmla="*/ 2885158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480950 w 2780045"/>
                <a:gd name="connsiteY64" fmla="*/ 312584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740541 w 2780045"/>
                <a:gd name="connsiteY40" fmla="*/ 2399980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29032 w 2787826"/>
                <a:gd name="connsiteY42" fmla="*/ 2124044 h 3263153"/>
                <a:gd name="connsiteX43" fmla="*/ 2405694 w 2787826"/>
                <a:gd name="connsiteY43" fmla="*/ 2031147 h 3263153"/>
                <a:gd name="connsiteX44" fmla="*/ 2376337 w 2787826"/>
                <a:gd name="connsiteY44" fmla="*/ 1881899 h 3263153"/>
                <a:gd name="connsiteX45" fmla="*/ 2282749 w 2787826"/>
                <a:gd name="connsiteY45" fmla="*/ 1777474 h 3263153"/>
                <a:gd name="connsiteX46" fmla="*/ 2251521 w 2787826"/>
                <a:gd name="connsiteY46" fmla="*/ 1620543 h 3263153"/>
                <a:gd name="connsiteX47" fmla="*/ 2277331 w 2787826"/>
                <a:gd name="connsiteY47" fmla="*/ 1522917 h 3263153"/>
                <a:gd name="connsiteX48" fmla="*/ 2348655 w 2787826"/>
                <a:gd name="connsiteY48" fmla="*/ 1381157 h 3263153"/>
                <a:gd name="connsiteX49" fmla="*/ 2284818 w 2787826"/>
                <a:gd name="connsiteY49" fmla="*/ 1296041 h 3263153"/>
                <a:gd name="connsiteX50" fmla="*/ 2298412 w 2787826"/>
                <a:gd name="connsiteY50" fmla="*/ 1184425 h 3263153"/>
                <a:gd name="connsiteX51" fmla="*/ 2299793 w 2787826"/>
                <a:gd name="connsiteY51" fmla="*/ 1059905 h 3263153"/>
                <a:gd name="connsiteX52" fmla="*/ 2309446 w 2787826"/>
                <a:gd name="connsiteY52" fmla="*/ 950456 h 3263153"/>
                <a:gd name="connsiteX53" fmla="*/ 2230143 w 2787826"/>
                <a:gd name="connsiteY53" fmla="*/ 876867 h 3263153"/>
                <a:gd name="connsiteX54" fmla="*/ 2182759 w 2787826"/>
                <a:gd name="connsiteY54" fmla="*/ 824852 h 3263153"/>
                <a:gd name="connsiteX55" fmla="*/ 2114587 w 2787826"/>
                <a:gd name="connsiteY55" fmla="*/ 768109 h 3263153"/>
                <a:gd name="connsiteX56" fmla="*/ 1974009 w 2787826"/>
                <a:gd name="connsiteY56" fmla="*/ 794214 h 3263153"/>
                <a:gd name="connsiteX57" fmla="*/ 1956768 w 2787826"/>
                <a:gd name="connsiteY57" fmla="*/ 714221 h 3263153"/>
                <a:gd name="connsiteX58" fmla="*/ 1876382 w 2787826"/>
                <a:gd name="connsiteY58" fmla="*/ 693041 h 3263153"/>
                <a:gd name="connsiteX59" fmla="*/ 1751566 w 2787826"/>
                <a:gd name="connsiteY59" fmla="*/ 609107 h 3263153"/>
                <a:gd name="connsiteX60" fmla="*/ 1724277 w 2787826"/>
                <a:gd name="connsiteY60" fmla="*/ 571377 h 3263153"/>
                <a:gd name="connsiteX61" fmla="*/ 1643201 w 2787826"/>
                <a:gd name="connsiteY61" fmla="*/ 569899 h 3263153"/>
                <a:gd name="connsiteX62" fmla="*/ 1535920 w 2787826"/>
                <a:gd name="connsiteY62" fmla="*/ 446856 h 3263153"/>
                <a:gd name="connsiteX63" fmla="*/ 1455927 w 2787826"/>
                <a:gd name="connsiteY63" fmla="*/ 379376 h 3263153"/>
                <a:gd name="connsiteX64" fmla="*/ 1391303 w 2787826"/>
                <a:gd name="connsiteY64" fmla="*/ 348443 h 3263153"/>
                <a:gd name="connsiteX65" fmla="*/ 1270033 w 2787826"/>
                <a:gd name="connsiteY65" fmla="*/ 307855 h 3263153"/>
                <a:gd name="connsiteX66" fmla="*/ 1126597 w 2787826"/>
                <a:gd name="connsiteY66" fmla="*/ 155750 h 3263153"/>
                <a:gd name="connsiteX67" fmla="*/ 1054191 w 2787826"/>
                <a:gd name="connsiteY67" fmla="*/ 25121 h 3263153"/>
                <a:gd name="connsiteX68" fmla="*/ 1054191 w 2787826"/>
                <a:gd name="connsiteY68" fmla="*/ 10049 h 3263153"/>
                <a:gd name="connsiteX69" fmla="*/ 963755 w 2787826"/>
                <a:gd name="connsiteY69" fmla="*/ 5025 h 3263153"/>
                <a:gd name="connsiteX70" fmla="*/ 873320 w 2787826"/>
                <a:gd name="connsiteY70" fmla="*/ 15073 h 3263153"/>
                <a:gd name="connsiteX71" fmla="*/ 792933 w 2787826"/>
                <a:gd name="connsiteY71" fmla="*/ 15073 h 3263153"/>
                <a:gd name="connsiteX72" fmla="*/ 687426 w 2787826"/>
                <a:gd name="connsiteY72" fmla="*/ 25121 h 3263153"/>
                <a:gd name="connsiteX73" fmla="*/ 581918 w 2787826"/>
                <a:gd name="connsiteY73" fmla="*/ 30146 h 3263153"/>
                <a:gd name="connsiteX74" fmla="*/ 506555 w 2787826"/>
                <a:gd name="connsiteY74" fmla="*/ 15073 h 3263153"/>
                <a:gd name="connsiteX75" fmla="*/ 421144 w 2787826"/>
                <a:gd name="connsiteY75" fmla="*/ 5025 h 3263153"/>
                <a:gd name="connsiteX76" fmla="*/ 315637 w 2787826"/>
                <a:gd name="connsiteY76" fmla="*/ 0 h 3263153"/>
                <a:gd name="connsiteX77" fmla="*/ 210129 w 2787826"/>
                <a:gd name="connsiteY77" fmla="*/ 20097 h 3263153"/>
                <a:gd name="connsiteX78" fmla="*/ 154863 w 2787826"/>
                <a:gd name="connsiteY78" fmla="*/ 30146 h 3263153"/>
                <a:gd name="connsiteX79" fmla="*/ 79500 w 2787826"/>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82874 w 2787826"/>
                <a:gd name="connsiteY42" fmla="*/ 223015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0067 w 2787826"/>
                <a:gd name="connsiteY43" fmla="*/ 2195762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02137 w 2787826"/>
                <a:gd name="connsiteY43" fmla="*/ 2106115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883882"/>
                <a:gd name="connsiteY0" fmla="*/ 35170 h 3263153"/>
                <a:gd name="connsiteX1" fmla="*/ 74476 w 2883882"/>
                <a:gd name="connsiteY1" fmla="*/ 95460 h 3263153"/>
                <a:gd name="connsiteX2" fmla="*/ 89549 w 2883882"/>
                <a:gd name="connsiteY2" fmla="*/ 200968 h 3263153"/>
                <a:gd name="connsiteX3" fmla="*/ 134766 w 2883882"/>
                <a:gd name="connsiteY3" fmla="*/ 296427 h 3263153"/>
                <a:gd name="connsiteX4" fmla="*/ 174960 w 2883882"/>
                <a:gd name="connsiteY4" fmla="*/ 406959 h 3263153"/>
                <a:gd name="connsiteX5" fmla="*/ 205105 w 2883882"/>
                <a:gd name="connsiteY5" fmla="*/ 507442 h 3263153"/>
                <a:gd name="connsiteX6" fmla="*/ 250322 w 2883882"/>
                <a:gd name="connsiteY6" fmla="*/ 587829 h 3263153"/>
                <a:gd name="connsiteX7" fmla="*/ 345782 w 2883882"/>
                <a:gd name="connsiteY7" fmla="*/ 753627 h 3263153"/>
                <a:gd name="connsiteX8" fmla="*/ 360854 w 2883882"/>
                <a:gd name="connsiteY8" fmla="*/ 1019908 h 3263153"/>
                <a:gd name="connsiteX9" fmla="*/ 481435 w 2883882"/>
                <a:gd name="connsiteY9" fmla="*/ 1341455 h 3263153"/>
                <a:gd name="connsiteX10" fmla="*/ 571870 w 2883882"/>
                <a:gd name="connsiteY10" fmla="*/ 1441939 h 3263153"/>
                <a:gd name="connsiteX11" fmla="*/ 596991 w 2883882"/>
                <a:gd name="connsiteY11" fmla="*/ 1627833 h 3263153"/>
                <a:gd name="connsiteX12" fmla="*/ 612063 w 2883882"/>
                <a:gd name="connsiteY12" fmla="*/ 1738365 h 3263153"/>
                <a:gd name="connsiteX13" fmla="*/ 586942 w 2883882"/>
                <a:gd name="connsiteY13" fmla="*/ 1944357 h 3263153"/>
                <a:gd name="connsiteX14" fmla="*/ 491483 w 2883882"/>
                <a:gd name="connsiteY14" fmla="*/ 2095082 h 3263153"/>
                <a:gd name="connsiteX15" fmla="*/ 340758 w 2883882"/>
                <a:gd name="connsiteY15" fmla="*/ 2260880 h 3263153"/>
                <a:gd name="connsiteX16" fmla="*/ 164911 w 2883882"/>
                <a:gd name="connsiteY16" fmla="*/ 2451798 h 3263153"/>
                <a:gd name="connsiteX17" fmla="*/ 109547 w 2883882"/>
                <a:gd name="connsiteY17" fmla="*/ 2560556 h 3263153"/>
                <a:gd name="connsiteX18" fmla="*/ 102257 w 2883882"/>
                <a:gd name="connsiteY18" fmla="*/ 2631980 h 3263153"/>
                <a:gd name="connsiteX19" fmla="*/ 76052 w 2883882"/>
                <a:gd name="connsiteY19" fmla="*/ 2697984 h 3263153"/>
                <a:gd name="connsiteX20" fmla="*/ 114767 w 2883882"/>
                <a:gd name="connsiteY20" fmla="*/ 2677196 h 3263153"/>
                <a:gd name="connsiteX21" fmla="*/ 98906 w 2883882"/>
                <a:gd name="connsiteY21" fmla="*/ 2779550 h 3263153"/>
                <a:gd name="connsiteX22" fmla="*/ 86299 w 2883882"/>
                <a:gd name="connsiteY22" fmla="*/ 2825164 h 3263153"/>
                <a:gd name="connsiteX23" fmla="*/ 34283 w 2883882"/>
                <a:gd name="connsiteY23" fmla="*/ 2877572 h 3263153"/>
                <a:gd name="connsiteX24" fmla="*/ 0 w 2883882"/>
                <a:gd name="connsiteY24" fmla="*/ 2900920 h 3263153"/>
                <a:gd name="connsiteX25" fmla="*/ 148558 w 2883882"/>
                <a:gd name="connsiteY25" fmla="*/ 2912052 h 3263153"/>
                <a:gd name="connsiteX26" fmla="*/ 250519 w 2883882"/>
                <a:gd name="connsiteY26" fmla="*/ 2948994 h 3263153"/>
                <a:gd name="connsiteX27" fmla="*/ 488035 w 2883882"/>
                <a:gd name="connsiteY27" fmla="*/ 2990961 h 3263153"/>
                <a:gd name="connsiteX28" fmla="*/ 674718 w 2883882"/>
                <a:gd name="connsiteY28" fmla="*/ 3078835 h 3263153"/>
                <a:gd name="connsiteX29" fmla="*/ 841599 w 2883882"/>
                <a:gd name="connsiteY29" fmla="*/ 3049085 h 3263153"/>
                <a:gd name="connsiteX30" fmla="*/ 955382 w 2883882"/>
                <a:gd name="connsiteY30" fmla="*/ 3121885 h 3263153"/>
                <a:gd name="connsiteX31" fmla="*/ 1034389 w 2883882"/>
                <a:gd name="connsiteY31" fmla="*/ 3134791 h 3263153"/>
                <a:gd name="connsiteX32" fmla="*/ 1129553 w 2883882"/>
                <a:gd name="connsiteY32" fmla="*/ 3200400 h 3263153"/>
                <a:gd name="connsiteX33" fmla="*/ 2155273 w 2883882"/>
                <a:gd name="connsiteY33" fmla="*/ 3263153 h 3263153"/>
                <a:gd name="connsiteX34" fmla="*/ 2780045 w 2883882"/>
                <a:gd name="connsiteY34" fmla="*/ 3200795 h 3263153"/>
                <a:gd name="connsiteX35" fmla="*/ 2774725 w 2883882"/>
                <a:gd name="connsiteY35" fmla="*/ 3123265 h 3263153"/>
                <a:gd name="connsiteX36" fmla="*/ 2736009 w 2883882"/>
                <a:gd name="connsiteY36" fmla="*/ 3028890 h 3263153"/>
                <a:gd name="connsiteX37" fmla="*/ 2658972 w 2883882"/>
                <a:gd name="connsiteY37" fmla="*/ 2966037 h 3263153"/>
                <a:gd name="connsiteX38" fmla="*/ 2883877 w 2883882"/>
                <a:gd name="connsiteY38" fmla="*/ 2586959 h 3263153"/>
                <a:gd name="connsiteX39" fmla="*/ 2787826 w 2883882"/>
                <a:gd name="connsiteY39" fmla="*/ 2506570 h 3263153"/>
                <a:gd name="connsiteX40" fmla="*/ 2740541 w 2883882"/>
                <a:gd name="connsiteY40" fmla="*/ 2399980 h 3263153"/>
                <a:gd name="connsiteX41" fmla="*/ 2677098 w 2883882"/>
                <a:gd name="connsiteY41" fmla="*/ 2326392 h 3263153"/>
                <a:gd name="connsiteX42" fmla="*/ 2627698 w 2883882"/>
                <a:gd name="connsiteY42" fmla="*/ 2212220 h 3263153"/>
                <a:gd name="connsiteX43" fmla="*/ 2502137 w 2883882"/>
                <a:gd name="connsiteY43" fmla="*/ 2106115 h 3263153"/>
                <a:gd name="connsiteX44" fmla="*/ 2405694 w 2883882"/>
                <a:gd name="connsiteY44" fmla="*/ 2031147 h 3263153"/>
                <a:gd name="connsiteX45" fmla="*/ 2376337 w 2883882"/>
                <a:gd name="connsiteY45" fmla="*/ 1881899 h 3263153"/>
                <a:gd name="connsiteX46" fmla="*/ 2282749 w 2883882"/>
                <a:gd name="connsiteY46" fmla="*/ 1777474 h 3263153"/>
                <a:gd name="connsiteX47" fmla="*/ 2251521 w 2883882"/>
                <a:gd name="connsiteY47" fmla="*/ 1620543 h 3263153"/>
                <a:gd name="connsiteX48" fmla="*/ 2277331 w 2883882"/>
                <a:gd name="connsiteY48" fmla="*/ 1522917 h 3263153"/>
                <a:gd name="connsiteX49" fmla="*/ 2348655 w 2883882"/>
                <a:gd name="connsiteY49" fmla="*/ 1381157 h 3263153"/>
                <a:gd name="connsiteX50" fmla="*/ 2284818 w 2883882"/>
                <a:gd name="connsiteY50" fmla="*/ 1296041 h 3263153"/>
                <a:gd name="connsiteX51" fmla="*/ 2298412 w 2883882"/>
                <a:gd name="connsiteY51" fmla="*/ 1184425 h 3263153"/>
                <a:gd name="connsiteX52" fmla="*/ 2299793 w 2883882"/>
                <a:gd name="connsiteY52" fmla="*/ 1059905 h 3263153"/>
                <a:gd name="connsiteX53" fmla="*/ 2309446 w 2883882"/>
                <a:gd name="connsiteY53" fmla="*/ 950456 h 3263153"/>
                <a:gd name="connsiteX54" fmla="*/ 2230143 w 2883882"/>
                <a:gd name="connsiteY54" fmla="*/ 876867 h 3263153"/>
                <a:gd name="connsiteX55" fmla="*/ 2182759 w 2883882"/>
                <a:gd name="connsiteY55" fmla="*/ 824852 h 3263153"/>
                <a:gd name="connsiteX56" fmla="*/ 2114587 w 2883882"/>
                <a:gd name="connsiteY56" fmla="*/ 768109 h 3263153"/>
                <a:gd name="connsiteX57" fmla="*/ 1974009 w 2883882"/>
                <a:gd name="connsiteY57" fmla="*/ 794214 h 3263153"/>
                <a:gd name="connsiteX58" fmla="*/ 1956768 w 2883882"/>
                <a:gd name="connsiteY58" fmla="*/ 714221 h 3263153"/>
                <a:gd name="connsiteX59" fmla="*/ 1876382 w 2883882"/>
                <a:gd name="connsiteY59" fmla="*/ 693041 h 3263153"/>
                <a:gd name="connsiteX60" fmla="*/ 1751566 w 2883882"/>
                <a:gd name="connsiteY60" fmla="*/ 609107 h 3263153"/>
                <a:gd name="connsiteX61" fmla="*/ 1724277 w 2883882"/>
                <a:gd name="connsiteY61" fmla="*/ 571377 h 3263153"/>
                <a:gd name="connsiteX62" fmla="*/ 1643201 w 2883882"/>
                <a:gd name="connsiteY62" fmla="*/ 569899 h 3263153"/>
                <a:gd name="connsiteX63" fmla="*/ 1535920 w 2883882"/>
                <a:gd name="connsiteY63" fmla="*/ 446856 h 3263153"/>
                <a:gd name="connsiteX64" fmla="*/ 1455927 w 2883882"/>
                <a:gd name="connsiteY64" fmla="*/ 379376 h 3263153"/>
                <a:gd name="connsiteX65" fmla="*/ 1391303 w 2883882"/>
                <a:gd name="connsiteY65" fmla="*/ 348443 h 3263153"/>
                <a:gd name="connsiteX66" fmla="*/ 1270033 w 2883882"/>
                <a:gd name="connsiteY66" fmla="*/ 307855 h 3263153"/>
                <a:gd name="connsiteX67" fmla="*/ 1126597 w 2883882"/>
                <a:gd name="connsiteY67" fmla="*/ 155750 h 3263153"/>
                <a:gd name="connsiteX68" fmla="*/ 1054191 w 2883882"/>
                <a:gd name="connsiteY68" fmla="*/ 25121 h 3263153"/>
                <a:gd name="connsiteX69" fmla="*/ 1054191 w 2883882"/>
                <a:gd name="connsiteY69" fmla="*/ 10049 h 3263153"/>
                <a:gd name="connsiteX70" fmla="*/ 963755 w 2883882"/>
                <a:gd name="connsiteY70" fmla="*/ 5025 h 3263153"/>
                <a:gd name="connsiteX71" fmla="*/ 873320 w 2883882"/>
                <a:gd name="connsiteY71" fmla="*/ 15073 h 3263153"/>
                <a:gd name="connsiteX72" fmla="*/ 792933 w 2883882"/>
                <a:gd name="connsiteY72" fmla="*/ 15073 h 3263153"/>
                <a:gd name="connsiteX73" fmla="*/ 687426 w 2883882"/>
                <a:gd name="connsiteY73" fmla="*/ 25121 h 3263153"/>
                <a:gd name="connsiteX74" fmla="*/ 581918 w 2883882"/>
                <a:gd name="connsiteY74" fmla="*/ 30146 h 3263153"/>
                <a:gd name="connsiteX75" fmla="*/ 506555 w 2883882"/>
                <a:gd name="connsiteY75" fmla="*/ 15073 h 3263153"/>
                <a:gd name="connsiteX76" fmla="*/ 421144 w 2883882"/>
                <a:gd name="connsiteY76" fmla="*/ 5025 h 3263153"/>
                <a:gd name="connsiteX77" fmla="*/ 315637 w 2883882"/>
                <a:gd name="connsiteY77" fmla="*/ 0 h 3263153"/>
                <a:gd name="connsiteX78" fmla="*/ 210129 w 2883882"/>
                <a:gd name="connsiteY78" fmla="*/ 20097 h 3263153"/>
                <a:gd name="connsiteX79" fmla="*/ 154863 w 2883882"/>
                <a:gd name="connsiteY79" fmla="*/ 30146 h 3263153"/>
                <a:gd name="connsiteX80" fmla="*/ 79500 w 2883882"/>
                <a:gd name="connsiteY80" fmla="*/ 35170 h 3263153"/>
                <a:gd name="connsiteX0" fmla="*/ 79500 w 2963772"/>
                <a:gd name="connsiteY0" fmla="*/ 35170 h 3263153"/>
                <a:gd name="connsiteX1" fmla="*/ 74476 w 2963772"/>
                <a:gd name="connsiteY1" fmla="*/ 95460 h 3263153"/>
                <a:gd name="connsiteX2" fmla="*/ 89549 w 2963772"/>
                <a:gd name="connsiteY2" fmla="*/ 200968 h 3263153"/>
                <a:gd name="connsiteX3" fmla="*/ 134766 w 2963772"/>
                <a:gd name="connsiteY3" fmla="*/ 296427 h 3263153"/>
                <a:gd name="connsiteX4" fmla="*/ 174960 w 2963772"/>
                <a:gd name="connsiteY4" fmla="*/ 406959 h 3263153"/>
                <a:gd name="connsiteX5" fmla="*/ 205105 w 2963772"/>
                <a:gd name="connsiteY5" fmla="*/ 507442 h 3263153"/>
                <a:gd name="connsiteX6" fmla="*/ 250322 w 2963772"/>
                <a:gd name="connsiteY6" fmla="*/ 587829 h 3263153"/>
                <a:gd name="connsiteX7" fmla="*/ 345782 w 2963772"/>
                <a:gd name="connsiteY7" fmla="*/ 753627 h 3263153"/>
                <a:gd name="connsiteX8" fmla="*/ 360854 w 2963772"/>
                <a:gd name="connsiteY8" fmla="*/ 1019908 h 3263153"/>
                <a:gd name="connsiteX9" fmla="*/ 481435 w 2963772"/>
                <a:gd name="connsiteY9" fmla="*/ 1341455 h 3263153"/>
                <a:gd name="connsiteX10" fmla="*/ 571870 w 2963772"/>
                <a:gd name="connsiteY10" fmla="*/ 1441939 h 3263153"/>
                <a:gd name="connsiteX11" fmla="*/ 596991 w 2963772"/>
                <a:gd name="connsiteY11" fmla="*/ 1627833 h 3263153"/>
                <a:gd name="connsiteX12" fmla="*/ 612063 w 2963772"/>
                <a:gd name="connsiteY12" fmla="*/ 1738365 h 3263153"/>
                <a:gd name="connsiteX13" fmla="*/ 586942 w 2963772"/>
                <a:gd name="connsiteY13" fmla="*/ 1944357 h 3263153"/>
                <a:gd name="connsiteX14" fmla="*/ 491483 w 2963772"/>
                <a:gd name="connsiteY14" fmla="*/ 2095082 h 3263153"/>
                <a:gd name="connsiteX15" fmla="*/ 340758 w 2963772"/>
                <a:gd name="connsiteY15" fmla="*/ 2260880 h 3263153"/>
                <a:gd name="connsiteX16" fmla="*/ 164911 w 2963772"/>
                <a:gd name="connsiteY16" fmla="*/ 2451798 h 3263153"/>
                <a:gd name="connsiteX17" fmla="*/ 109547 w 2963772"/>
                <a:gd name="connsiteY17" fmla="*/ 2560556 h 3263153"/>
                <a:gd name="connsiteX18" fmla="*/ 102257 w 2963772"/>
                <a:gd name="connsiteY18" fmla="*/ 2631980 h 3263153"/>
                <a:gd name="connsiteX19" fmla="*/ 76052 w 2963772"/>
                <a:gd name="connsiteY19" fmla="*/ 2697984 h 3263153"/>
                <a:gd name="connsiteX20" fmla="*/ 114767 w 2963772"/>
                <a:gd name="connsiteY20" fmla="*/ 2677196 h 3263153"/>
                <a:gd name="connsiteX21" fmla="*/ 98906 w 2963772"/>
                <a:gd name="connsiteY21" fmla="*/ 2779550 h 3263153"/>
                <a:gd name="connsiteX22" fmla="*/ 86299 w 2963772"/>
                <a:gd name="connsiteY22" fmla="*/ 2825164 h 3263153"/>
                <a:gd name="connsiteX23" fmla="*/ 34283 w 2963772"/>
                <a:gd name="connsiteY23" fmla="*/ 2877572 h 3263153"/>
                <a:gd name="connsiteX24" fmla="*/ 0 w 2963772"/>
                <a:gd name="connsiteY24" fmla="*/ 2900920 h 3263153"/>
                <a:gd name="connsiteX25" fmla="*/ 148558 w 2963772"/>
                <a:gd name="connsiteY25" fmla="*/ 2912052 h 3263153"/>
                <a:gd name="connsiteX26" fmla="*/ 250519 w 2963772"/>
                <a:gd name="connsiteY26" fmla="*/ 2948994 h 3263153"/>
                <a:gd name="connsiteX27" fmla="*/ 488035 w 2963772"/>
                <a:gd name="connsiteY27" fmla="*/ 2990961 h 3263153"/>
                <a:gd name="connsiteX28" fmla="*/ 674718 w 2963772"/>
                <a:gd name="connsiteY28" fmla="*/ 3078835 h 3263153"/>
                <a:gd name="connsiteX29" fmla="*/ 841599 w 2963772"/>
                <a:gd name="connsiteY29" fmla="*/ 3049085 h 3263153"/>
                <a:gd name="connsiteX30" fmla="*/ 955382 w 2963772"/>
                <a:gd name="connsiteY30" fmla="*/ 3121885 h 3263153"/>
                <a:gd name="connsiteX31" fmla="*/ 1034389 w 2963772"/>
                <a:gd name="connsiteY31" fmla="*/ 3134791 h 3263153"/>
                <a:gd name="connsiteX32" fmla="*/ 1129553 w 2963772"/>
                <a:gd name="connsiteY32" fmla="*/ 3200400 h 3263153"/>
                <a:gd name="connsiteX33" fmla="*/ 2155273 w 2963772"/>
                <a:gd name="connsiteY33" fmla="*/ 3263153 h 3263153"/>
                <a:gd name="connsiteX34" fmla="*/ 2780045 w 2963772"/>
                <a:gd name="connsiteY34" fmla="*/ 3200795 h 3263153"/>
                <a:gd name="connsiteX35" fmla="*/ 2774725 w 2963772"/>
                <a:gd name="connsiteY35" fmla="*/ 3123265 h 3263153"/>
                <a:gd name="connsiteX36" fmla="*/ 2736009 w 2963772"/>
                <a:gd name="connsiteY36" fmla="*/ 3028890 h 3263153"/>
                <a:gd name="connsiteX37" fmla="*/ 2963772 w 2963772"/>
                <a:gd name="connsiteY37" fmla="*/ 2652272 h 3263153"/>
                <a:gd name="connsiteX38" fmla="*/ 2883877 w 2963772"/>
                <a:gd name="connsiteY38" fmla="*/ 2586959 h 3263153"/>
                <a:gd name="connsiteX39" fmla="*/ 2787826 w 2963772"/>
                <a:gd name="connsiteY39" fmla="*/ 2506570 h 3263153"/>
                <a:gd name="connsiteX40" fmla="*/ 2740541 w 2963772"/>
                <a:gd name="connsiteY40" fmla="*/ 2399980 h 3263153"/>
                <a:gd name="connsiteX41" fmla="*/ 2677098 w 2963772"/>
                <a:gd name="connsiteY41" fmla="*/ 2326392 h 3263153"/>
                <a:gd name="connsiteX42" fmla="*/ 2627698 w 2963772"/>
                <a:gd name="connsiteY42" fmla="*/ 2212220 h 3263153"/>
                <a:gd name="connsiteX43" fmla="*/ 2502137 w 2963772"/>
                <a:gd name="connsiteY43" fmla="*/ 2106115 h 3263153"/>
                <a:gd name="connsiteX44" fmla="*/ 2405694 w 2963772"/>
                <a:gd name="connsiteY44" fmla="*/ 2031147 h 3263153"/>
                <a:gd name="connsiteX45" fmla="*/ 2376337 w 2963772"/>
                <a:gd name="connsiteY45" fmla="*/ 1881899 h 3263153"/>
                <a:gd name="connsiteX46" fmla="*/ 2282749 w 2963772"/>
                <a:gd name="connsiteY46" fmla="*/ 1777474 h 3263153"/>
                <a:gd name="connsiteX47" fmla="*/ 2251521 w 2963772"/>
                <a:gd name="connsiteY47" fmla="*/ 1620543 h 3263153"/>
                <a:gd name="connsiteX48" fmla="*/ 2277331 w 2963772"/>
                <a:gd name="connsiteY48" fmla="*/ 1522917 h 3263153"/>
                <a:gd name="connsiteX49" fmla="*/ 2348655 w 2963772"/>
                <a:gd name="connsiteY49" fmla="*/ 1381157 h 3263153"/>
                <a:gd name="connsiteX50" fmla="*/ 2284818 w 2963772"/>
                <a:gd name="connsiteY50" fmla="*/ 1296041 h 3263153"/>
                <a:gd name="connsiteX51" fmla="*/ 2298412 w 2963772"/>
                <a:gd name="connsiteY51" fmla="*/ 1184425 h 3263153"/>
                <a:gd name="connsiteX52" fmla="*/ 2299793 w 2963772"/>
                <a:gd name="connsiteY52" fmla="*/ 1059905 h 3263153"/>
                <a:gd name="connsiteX53" fmla="*/ 2309446 w 2963772"/>
                <a:gd name="connsiteY53" fmla="*/ 950456 h 3263153"/>
                <a:gd name="connsiteX54" fmla="*/ 2230143 w 2963772"/>
                <a:gd name="connsiteY54" fmla="*/ 876867 h 3263153"/>
                <a:gd name="connsiteX55" fmla="*/ 2182759 w 2963772"/>
                <a:gd name="connsiteY55" fmla="*/ 824852 h 3263153"/>
                <a:gd name="connsiteX56" fmla="*/ 2114587 w 2963772"/>
                <a:gd name="connsiteY56" fmla="*/ 768109 h 3263153"/>
                <a:gd name="connsiteX57" fmla="*/ 1974009 w 2963772"/>
                <a:gd name="connsiteY57" fmla="*/ 794214 h 3263153"/>
                <a:gd name="connsiteX58" fmla="*/ 1956768 w 2963772"/>
                <a:gd name="connsiteY58" fmla="*/ 714221 h 3263153"/>
                <a:gd name="connsiteX59" fmla="*/ 1876382 w 2963772"/>
                <a:gd name="connsiteY59" fmla="*/ 693041 h 3263153"/>
                <a:gd name="connsiteX60" fmla="*/ 1751566 w 2963772"/>
                <a:gd name="connsiteY60" fmla="*/ 609107 h 3263153"/>
                <a:gd name="connsiteX61" fmla="*/ 1724277 w 2963772"/>
                <a:gd name="connsiteY61" fmla="*/ 571377 h 3263153"/>
                <a:gd name="connsiteX62" fmla="*/ 1643201 w 2963772"/>
                <a:gd name="connsiteY62" fmla="*/ 569899 h 3263153"/>
                <a:gd name="connsiteX63" fmla="*/ 1535920 w 2963772"/>
                <a:gd name="connsiteY63" fmla="*/ 446856 h 3263153"/>
                <a:gd name="connsiteX64" fmla="*/ 1455927 w 2963772"/>
                <a:gd name="connsiteY64" fmla="*/ 379376 h 3263153"/>
                <a:gd name="connsiteX65" fmla="*/ 1391303 w 2963772"/>
                <a:gd name="connsiteY65" fmla="*/ 348443 h 3263153"/>
                <a:gd name="connsiteX66" fmla="*/ 1270033 w 2963772"/>
                <a:gd name="connsiteY66" fmla="*/ 307855 h 3263153"/>
                <a:gd name="connsiteX67" fmla="*/ 1126597 w 2963772"/>
                <a:gd name="connsiteY67" fmla="*/ 155750 h 3263153"/>
                <a:gd name="connsiteX68" fmla="*/ 1054191 w 2963772"/>
                <a:gd name="connsiteY68" fmla="*/ 25121 h 3263153"/>
                <a:gd name="connsiteX69" fmla="*/ 1054191 w 2963772"/>
                <a:gd name="connsiteY69" fmla="*/ 10049 h 3263153"/>
                <a:gd name="connsiteX70" fmla="*/ 963755 w 2963772"/>
                <a:gd name="connsiteY70" fmla="*/ 5025 h 3263153"/>
                <a:gd name="connsiteX71" fmla="*/ 873320 w 2963772"/>
                <a:gd name="connsiteY71" fmla="*/ 15073 h 3263153"/>
                <a:gd name="connsiteX72" fmla="*/ 792933 w 2963772"/>
                <a:gd name="connsiteY72" fmla="*/ 15073 h 3263153"/>
                <a:gd name="connsiteX73" fmla="*/ 687426 w 2963772"/>
                <a:gd name="connsiteY73" fmla="*/ 25121 h 3263153"/>
                <a:gd name="connsiteX74" fmla="*/ 581918 w 2963772"/>
                <a:gd name="connsiteY74" fmla="*/ 30146 h 3263153"/>
                <a:gd name="connsiteX75" fmla="*/ 506555 w 2963772"/>
                <a:gd name="connsiteY75" fmla="*/ 15073 h 3263153"/>
                <a:gd name="connsiteX76" fmla="*/ 421144 w 2963772"/>
                <a:gd name="connsiteY76" fmla="*/ 5025 h 3263153"/>
                <a:gd name="connsiteX77" fmla="*/ 315637 w 2963772"/>
                <a:gd name="connsiteY77" fmla="*/ 0 h 3263153"/>
                <a:gd name="connsiteX78" fmla="*/ 210129 w 2963772"/>
                <a:gd name="connsiteY78" fmla="*/ 20097 h 3263153"/>
                <a:gd name="connsiteX79" fmla="*/ 154863 w 2963772"/>
                <a:gd name="connsiteY79" fmla="*/ 30146 h 3263153"/>
                <a:gd name="connsiteX80" fmla="*/ 79500 w 2963772"/>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3049773 w 3049773"/>
                <a:gd name="connsiteY36" fmla="*/ 2724090 h 3263153"/>
                <a:gd name="connsiteX37" fmla="*/ 2963772 w 3049773"/>
                <a:gd name="connsiteY37" fmla="*/ 2652272 h 3263153"/>
                <a:gd name="connsiteX38" fmla="*/ 2883877 w 3049773"/>
                <a:gd name="connsiteY38" fmla="*/ 2586959 h 3263153"/>
                <a:gd name="connsiteX39" fmla="*/ 2787826 w 3049773"/>
                <a:gd name="connsiteY39" fmla="*/ 2506570 h 3263153"/>
                <a:gd name="connsiteX40" fmla="*/ 2740541 w 3049773"/>
                <a:gd name="connsiteY40" fmla="*/ 2399980 h 3263153"/>
                <a:gd name="connsiteX41" fmla="*/ 2677098 w 3049773"/>
                <a:gd name="connsiteY41" fmla="*/ 2326392 h 3263153"/>
                <a:gd name="connsiteX42" fmla="*/ 2627698 w 3049773"/>
                <a:gd name="connsiteY42" fmla="*/ 2212220 h 3263153"/>
                <a:gd name="connsiteX43" fmla="*/ 2502137 w 3049773"/>
                <a:gd name="connsiteY43" fmla="*/ 2106115 h 3263153"/>
                <a:gd name="connsiteX44" fmla="*/ 2405694 w 3049773"/>
                <a:gd name="connsiteY44" fmla="*/ 2031147 h 3263153"/>
                <a:gd name="connsiteX45" fmla="*/ 2376337 w 3049773"/>
                <a:gd name="connsiteY45" fmla="*/ 1881899 h 3263153"/>
                <a:gd name="connsiteX46" fmla="*/ 2282749 w 3049773"/>
                <a:gd name="connsiteY46" fmla="*/ 1777474 h 3263153"/>
                <a:gd name="connsiteX47" fmla="*/ 2251521 w 3049773"/>
                <a:gd name="connsiteY47" fmla="*/ 1620543 h 3263153"/>
                <a:gd name="connsiteX48" fmla="*/ 2277331 w 3049773"/>
                <a:gd name="connsiteY48" fmla="*/ 1522917 h 3263153"/>
                <a:gd name="connsiteX49" fmla="*/ 2348655 w 3049773"/>
                <a:gd name="connsiteY49" fmla="*/ 1381157 h 3263153"/>
                <a:gd name="connsiteX50" fmla="*/ 2284818 w 3049773"/>
                <a:gd name="connsiteY50" fmla="*/ 1296041 h 3263153"/>
                <a:gd name="connsiteX51" fmla="*/ 2298412 w 3049773"/>
                <a:gd name="connsiteY51" fmla="*/ 1184425 h 3263153"/>
                <a:gd name="connsiteX52" fmla="*/ 2299793 w 3049773"/>
                <a:gd name="connsiteY52" fmla="*/ 1059905 h 3263153"/>
                <a:gd name="connsiteX53" fmla="*/ 2309446 w 3049773"/>
                <a:gd name="connsiteY53" fmla="*/ 950456 h 3263153"/>
                <a:gd name="connsiteX54" fmla="*/ 2230143 w 3049773"/>
                <a:gd name="connsiteY54" fmla="*/ 876867 h 3263153"/>
                <a:gd name="connsiteX55" fmla="*/ 2182759 w 3049773"/>
                <a:gd name="connsiteY55" fmla="*/ 824852 h 3263153"/>
                <a:gd name="connsiteX56" fmla="*/ 2114587 w 3049773"/>
                <a:gd name="connsiteY56" fmla="*/ 768109 h 3263153"/>
                <a:gd name="connsiteX57" fmla="*/ 1974009 w 3049773"/>
                <a:gd name="connsiteY57" fmla="*/ 794214 h 3263153"/>
                <a:gd name="connsiteX58" fmla="*/ 1956768 w 3049773"/>
                <a:gd name="connsiteY58" fmla="*/ 714221 h 3263153"/>
                <a:gd name="connsiteX59" fmla="*/ 1876382 w 3049773"/>
                <a:gd name="connsiteY59" fmla="*/ 693041 h 3263153"/>
                <a:gd name="connsiteX60" fmla="*/ 1751566 w 3049773"/>
                <a:gd name="connsiteY60" fmla="*/ 609107 h 3263153"/>
                <a:gd name="connsiteX61" fmla="*/ 1724277 w 3049773"/>
                <a:gd name="connsiteY61" fmla="*/ 571377 h 3263153"/>
                <a:gd name="connsiteX62" fmla="*/ 1643201 w 3049773"/>
                <a:gd name="connsiteY62" fmla="*/ 569899 h 3263153"/>
                <a:gd name="connsiteX63" fmla="*/ 1535920 w 3049773"/>
                <a:gd name="connsiteY63" fmla="*/ 446856 h 3263153"/>
                <a:gd name="connsiteX64" fmla="*/ 1455927 w 3049773"/>
                <a:gd name="connsiteY64" fmla="*/ 379376 h 3263153"/>
                <a:gd name="connsiteX65" fmla="*/ 1391303 w 3049773"/>
                <a:gd name="connsiteY65" fmla="*/ 348443 h 3263153"/>
                <a:gd name="connsiteX66" fmla="*/ 1270033 w 3049773"/>
                <a:gd name="connsiteY66" fmla="*/ 307855 h 3263153"/>
                <a:gd name="connsiteX67" fmla="*/ 1126597 w 3049773"/>
                <a:gd name="connsiteY67" fmla="*/ 155750 h 3263153"/>
                <a:gd name="connsiteX68" fmla="*/ 1054191 w 3049773"/>
                <a:gd name="connsiteY68" fmla="*/ 25121 h 3263153"/>
                <a:gd name="connsiteX69" fmla="*/ 1054191 w 3049773"/>
                <a:gd name="connsiteY69" fmla="*/ 10049 h 3263153"/>
                <a:gd name="connsiteX70" fmla="*/ 963755 w 3049773"/>
                <a:gd name="connsiteY70" fmla="*/ 5025 h 3263153"/>
                <a:gd name="connsiteX71" fmla="*/ 873320 w 3049773"/>
                <a:gd name="connsiteY71" fmla="*/ 15073 h 3263153"/>
                <a:gd name="connsiteX72" fmla="*/ 792933 w 3049773"/>
                <a:gd name="connsiteY72" fmla="*/ 15073 h 3263153"/>
                <a:gd name="connsiteX73" fmla="*/ 687426 w 3049773"/>
                <a:gd name="connsiteY73" fmla="*/ 25121 h 3263153"/>
                <a:gd name="connsiteX74" fmla="*/ 581918 w 3049773"/>
                <a:gd name="connsiteY74" fmla="*/ 30146 h 3263153"/>
                <a:gd name="connsiteX75" fmla="*/ 506555 w 3049773"/>
                <a:gd name="connsiteY75" fmla="*/ 15073 h 3263153"/>
                <a:gd name="connsiteX76" fmla="*/ 421144 w 3049773"/>
                <a:gd name="connsiteY76" fmla="*/ 5025 h 3263153"/>
                <a:gd name="connsiteX77" fmla="*/ 315637 w 3049773"/>
                <a:gd name="connsiteY77" fmla="*/ 0 h 3263153"/>
                <a:gd name="connsiteX78" fmla="*/ 210129 w 3049773"/>
                <a:gd name="connsiteY78" fmla="*/ 20097 h 3263153"/>
                <a:gd name="connsiteX79" fmla="*/ 154863 w 3049773"/>
                <a:gd name="connsiteY79" fmla="*/ 30146 h 3263153"/>
                <a:gd name="connsiteX80" fmla="*/ 79500 w 3049773"/>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2869744 w 3049773"/>
                <a:gd name="connsiteY36" fmla="*/ 2983186 h 3263153"/>
                <a:gd name="connsiteX37" fmla="*/ 3049773 w 3049773"/>
                <a:gd name="connsiteY37" fmla="*/ 2724090 h 3263153"/>
                <a:gd name="connsiteX38" fmla="*/ 2963772 w 3049773"/>
                <a:gd name="connsiteY38" fmla="*/ 2652272 h 3263153"/>
                <a:gd name="connsiteX39" fmla="*/ 2883877 w 3049773"/>
                <a:gd name="connsiteY39" fmla="*/ 2586959 h 3263153"/>
                <a:gd name="connsiteX40" fmla="*/ 2787826 w 3049773"/>
                <a:gd name="connsiteY40" fmla="*/ 2506570 h 3263153"/>
                <a:gd name="connsiteX41" fmla="*/ 2740541 w 3049773"/>
                <a:gd name="connsiteY41" fmla="*/ 2399980 h 3263153"/>
                <a:gd name="connsiteX42" fmla="*/ 2677098 w 3049773"/>
                <a:gd name="connsiteY42" fmla="*/ 2326392 h 3263153"/>
                <a:gd name="connsiteX43" fmla="*/ 2627698 w 3049773"/>
                <a:gd name="connsiteY43" fmla="*/ 2212220 h 3263153"/>
                <a:gd name="connsiteX44" fmla="*/ 2502137 w 3049773"/>
                <a:gd name="connsiteY44" fmla="*/ 2106115 h 3263153"/>
                <a:gd name="connsiteX45" fmla="*/ 2405694 w 3049773"/>
                <a:gd name="connsiteY45" fmla="*/ 2031147 h 3263153"/>
                <a:gd name="connsiteX46" fmla="*/ 2376337 w 3049773"/>
                <a:gd name="connsiteY46" fmla="*/ 1881899 h 3263153"/>
                <a:gd name="connsiteX47" fmla="*/ 2282749 w 3049773"/>
                <a:gd name="connsiteY47" fmla="*/ 1777474 h 3263153"/>
                <a:gd name="connsiteX48" fmla="*/ 2251521 w 3049773"/>
                <a:gd name="connsiteY48" fmla="*/ 1620543 h 3263153"/>
                <a:gd name="connsiteX49" fmla="*/ 2277331 w 3049773"/>
                <a:gd name="connsiteY49" fmla="*/ 1522917 h 3263153"/>
                <a:gd name="connsiteX50" fmla="*/ 2348655 w 3049773"/>
                <a:gd name="connsiteY50" fmla="*/ 1381157 h 3263153"/>
                <a:gd name="connsiteX51" fmla="*/ 2284818 w 3049773"/>
                <a:gd name="connsiteY51" fmla="*/ 1296041 h 3263153"/>
                <a:gd name="connsiteX52" fmla="*/ 2298412 w 3049773"/>
                <a:gd name="connsiteY52" fmla="*/ 1184425 h 3263153"/>
                <a:gd name="connsiteX53" fmla="*/ 2299793 w 3049773"/>
                <a:gd name="connsiteY53" fmla="*/ 1059905 h 3263153"/>
                <a:gd name="connsiteX54" fmla="*/ 2309446 w 3049773"/>
                <a:gd name="connsiteY54" fmla="*/ 950456 h 3263153"/>
                <a:gd name="connsiteX55" fmla="*/ 2230143 w 3049773"/>
                <a:gd name="connsiteY55" fmla="*/ 876867 h 3263153"/>
                <a:gd name="connsiteX56" fmla="*/ 2182759 w 3049773"/>
                <a:gd name="connsiteY56" fmla="*/ 824852 h 3263153"/>
                <a:gd name="connsiteX57" fmla="*/ 2114587 w 3049773"/>
                <a:gd name="connsiteY57" fmla="*/ 768109 h 3263153"/>
                <a:gd name="connsiteX58" fmla="*/ 1974009 w 3049773"/>
                <a:gd name="connsiteY58" fmla="*/ 794214 h 3263153"/>
                <a:gd name="connsiteX59" fmla="*/ 1956768 w 3049773"/>
                <a:gd name="connsiteY59" fmla="*/ 714221 h 3263153"/>
                <a:gd name="connsiteX60" fmla="*/ 1876382 w 3049773"/>
                <a:gd name="connsiteY60" fmla="*/ 693041 h 3263153"/>
                <a:gd name="connsiteX61" fmla="*/ 1751566 w 3049773"/>
                <a:gd name="connsiteY61" fmla="*/ 609107 h 3263153"/>
                <a:gd name="connsiteX62" fmla="*/ 1724277 w 3049773"/>
                <a:gd name="connsiteY62" fmla="*/ 571377 h 3263153"/>
                <a:gd name="connsiteX63" fmla="*/ 1643201 w 3049773"/>
                <a:gd name="connsiteY63" fmla="*/ 569899 h 3263153"/>
                <a:gd name="connsiteX64" fmla="*/ 1535920 w 3049773"/>
                <a:gd name="connsiteY64" fmla="*/ 446856 h 3263153"/>
                <a:gd name="connsiteX65" fmla="*/ 1455927 w 3049773"/>
                <a:gd name="connsiteY65" fmla="*/ 379376 h 3263153"/>
                <a:gd name="connsiteX66" fmla="*/ 1391303 w 3049773"/>
                <a:gd name="connsiteY66" fmla="*/ 348443 h 3263153"/>
                <a:gd name="connsiteX67" fmla="*/ 1270033 w 3049773"/>
                <a:gd name="connsiteY67" fmla="*/ 307855 h 3263153"/>
                <a:gd name="connsiteX68" fmla="*/ 1126597 w 3049773"/>
                <a:gd name="connsiteY68" fmla="*/ 155750 h 3263153"/>
                <a:gd name="connsiteX69" fmla="*/ 1054191 w 3049773"/>
                <a:gd name="connsiteY69" fmla="*/ 25121 h 3263153"/>
                <a:gd name="connsiteX70" fmla="*/ 1054191 w 3049773"/>
                <a:gd name="connsiteY70" fmla="*/ 10049 h 3263153"/>
                <a:gd name="connsiteX71" fmla="*/ 963755 w 3049773"/>
                <a:gd name="connsiteY71" fmla="*/ 5025 h 3263153"/>
                <a:gd name="connsiteX72" fmla="*/ 873320 w 3049773"/>
                <a:gd name="connsiteY72" fmla="*/ 15073 h 3263153"/>
                <a:gd name="connsiteX73" fmla="*/ 792933 w 3049773"/>
                <a:gd name="connsiteY73" fmla="*/ 15073 h 3263153"/>
                <a:gd name="connsiteX74" fmla="*/ 687426 w 3049773"/>
                <a:gd name="connsiteY74" fmla="*/ 25121 h 3263153"/>
                <a:gd name="connsiteX75" fmla="*/ 581918 w 3049773"/>
                <a:gd name="connsiteY75" fmla="*/ 30146 h 3263153"/>
                <a:gd name="connsiteX76" fmla="*/ 506555 w 3049773"/>
                <a:gd name="connsiteY76" fmla="*/ 15073 h 3263153"/>
                <a:gd name="connsiteX77" fmla="*/ 421144 w 3049773"/>
                <a:gd name="connsiteY77" fmla="*/ 5025 h 3263153"/>
                <a:gd name="connsiteX78" fmla="*/ 315637 w 3049773"/>
                <a:gd name="connsiteY78" fmla="*/ 0 h 3263153"/>
                <a:gd name="connsiteX79" fmla="*/ 210129 w 3049773"/>
                <a:gd name="connsiteY79" fmla="*/ 20097 h 3263153"/>
                <a:gd name="connsiteX80" fmla="*/ 154863 w 3049773"/>
                <a:gd name="connsiteY80" fmla="*/ 30146 h 3263153"/>
                <a:gd name="connsiteX81" fmla="*/ 79500 w 3049773"/>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93862 w 3093862"/>
                <a:gd name="connsiteY36" fmla="*/ 2848715 h 3263153"/>
                <a:gd name="connsiteX37" fmla="*/ 3049773 w 3093862"/>
                <a:gd name="connsiteY37" fmla="*/ 2724090 h 3263153"/>
                <a:gd name="connsiteX38" fmla="*/ 2963772 w 3093862"/>
                <a:gd name="connsiteY38" fmla="*/ 2652272 h 3263153"/>
                <a:gd name="connsiteX39" fmla="*/ 2883877 w 3093862"/>
                <a:gd name="connsiteY39" fmla="*/ 2586959 h 3263153"/>
                <a:gd name="connsiteX40" fmla="*/ 2787826 w 3093862"/>
                <a:gd name="connsiteY40" fmla="*/ 2506570 h 3263153"/>
                <a:gd name="connsiteX41" fmla="*/ 2740541 w 3093862"/>
                <a:gd name="connsiteY41" fmla="*/ 2399980 h 3263153"/>
                <a:gd name="connsiteX42" fmla="*/ 2677098 w 3093862"/>
                <a:gd name="connsiteY42" fmla="*/ 2326392 h 3263153"/>
                <a:gd name="connsiteX43" fmla="*/ 2627698 w 3093862"/>
                <a:gd name="connsiteY43" fmla="*/ 2212220 h 3263153"/>
                <a:gd name="connsiteX44" fmla="*/ 2502137 w 3093862"/>
                <a:gd name="connsiteY44" fmla="*/ 2106115 h 3263153"/>
                <a:gd name="connsiteX45" fmla="*/ 2405694 w 3093862"/>
                <a:gd name="connsiteY45" fmla="*/ 2031147 h 3263153"/>
                <a:gd name="connsiteX46" fmla="*/ 2376337 w 3093862"/>
                <a:gd name="connsiteY46" fmla="*/ 1881899 h 3263153"/>
                <a:gd name="connsiteX47" fmla="*/ 2282749 w 3093862"/>
                <a:gd name="connsiteY47" fmla="*/ 1777474 h 3263153"/>
                <a:gd name="connsiteX48" fmla="*/ 2251521 w 3093862"/>
                <a:gd name="connsiteY48" fmla="*/ 1620543 h 3263153"/>
                <a:gd name="connsiteX49" fmla="*/ 2277331 w 3093862"/>
                <a:gd name="connsiteY49" fmla="*/ 1522917 h 3263153"/>
                <a:gd name="connsiteX50" fmla="*/ 2348655 w 3093862"/>
                <a:gd name="connsiteY50" fmla="*/ 1381157 h 3263153"/>
                <a:gd name="connsiteX51" fmla="*/ 2284818 w 3093862"/>
                <a:gd name="connsiteY51" fmla="*/ 1296041 h 3263153"/>
                <a:gd name="connsiteX52" fmla="*/ 2298412 w 3093862"/>
                <a:gd name="connsiteY52" fmla="*/ 1184425 h 3263153"/>
                <a:gd name="connsiteX53" fmla="*/ 2299793 w 3093862"/>
                <a:gd name="connsiteY53" fmla="*/ 1059905 h 3263153"/>
                <a:gd name="connsiteX54" fmla="*/ 2309446 w 3093862"/>
                <a:gd name="connsiteY54" fmla="*/ 950456 h 3263153"/>
                <a:gd name="connsiteX55" fmla="*/ 2230143 w 3093862"/>
                <a:gd name="connsiteY55" fmla="*/ 876867 h 3263153"/>
                <a:gd name="connsiteX56" fmla="*/ 2182759 w 3093862"/>
                <a:gd name="connsiteY56" fmla="*/ 824852 h 3263153"/>
                <a:gd name="connsiteX57" fmla="*/ 2114587 w 3093862"/>
                <a:gd name="connsiteY57" fmla="*/ 768109 h 3263153"/>
                <a:gd name="connsiteX58" fmla="*/ 1974009 w 3093862"/>
                <a:gd name="connsiteY58" fmla="*/ 794214 h 3263153"/>
                <a:gd name="connsiteX59" fmla="*/ 1956768 w 3093862"/>
                <a:gd name="connsiteY59" fmla="*/ 714221 h 3263153"/>
                <a:gd name="connsiteX60" fmla="*/ 1876382 w 3093862"/>
                <a:gd name="connsiteY60" fmla="*/ 693041 h 3263153"/>
                <a:gd name="connsiteX61" fmla="*/ 1751566 w 3093862"/>
                <a:gd name="connsiteY61" fmla="*/ 609107 h 3263153"/>
                <a:gd name="connsiteX62" fmla="*/ 1724277 w 3093862"/>
                <a:gd name="connsiteY62" fmla="*/ 571377 h 3263153"/>
                <a:gd name="connsiteX63" fmla="*/ 1643201 w 3093862"/>
                <a:gd name="connsiteY63" fmla="*/ 569899 h 3263153"/>
                <a:gd name="connsiteX64" fmla="*/ 1535920 w 3093862"/>
                <a:gd name="connsiteY64" fmla="*/ 446856 h 3263153"/>
                <a:gd name="connsiteX65" fmla="*/ 1455927 w 3093862"/>
                <a:gd name="connsiteY65" fmla="*/ 379376 h 3263153"/>
                <a:gd name="connsiteX66" fmla="*/ 1391303 w 3093862"/>
                <a:gd name="connsiteY66" fmla="*/ 348443 h 3263153"/>
                <a:gd name="connsiteX67" fmla="*/ 1270033 w 3093862"/>
                <a:gd name="connsiteY67" fmla="*/ 307855 h 3263153"/>
                <a:gd name="connsiteX68" fmla="*/ 1126597 w 3093862"/>
                <a:gd name="connsiteY68" fmla="*/ 155750 h 3263153"/>
                <a:gd name="connsiteX69" fmla="*/ 1054191 w 3093862"/>
                <a:gd name="connsiteY69" fmla="*/ 25121 h 3263153"/>
                <a:gd name="connsiteX70" fmla="*/ 1054191 w 3093862"/>
                <a:gd name="connsiteY70" fmla="*/ 10049 h 3263153"/>
                <a:gd name="connsiteX71" fmla="*/ 963755 w 3093862"/>
                <a:gd name="connsiteY71" fmla="*/ 5025 h 3263153"/>
                <a:gd name="connsiteX72" fmla="*/ 873320 w 3093862"/>
                <a:gd name="connsiteY72" fmla="*/ 15073 h 3263153"/>
                <a:gd name="connsiteX73" fmla="*/ 792933 w 3093862"/>
                <a:gd name="connsiteY73" fmla="*/ 15073 h 3263153"/>
                <a:gd name="connsiteX74" fmla="*/ 687426 w 3093862"/>
                <a:gd name="connsiteY74" fmla="*/ 25121 h 3263153"/>
                <a:gd name="connsiteX75" fmla="*/ 581918 w 3093862"/>
                <a:gd name="connsiteY75" fmla="*/ 30146 h 3263153"/>
                <a:gd name="connsiteX76" fmla="*/ 506555 w 3093862"/>
                <a:gd name="connsiteY76" fmla="*/ 15073 h 3263153"/>
                <a:gd name="connsiteX77" fmla="*/ 421144 w 3093862"/>
                <a:gd name="connsiteY77" fmla="*/ 5025 h 3263153"/>
                <a:gd name="connsiteX78" fmla="*/ 315637 w 3093862"/>
                <a:gd name="connsiteY78" fmla="*/ 0 h 3263153"/>
                <a:gd name="connsiteX79" fmla="*/ 210129 w 3093862"/>
                <a:gd name="connsiteY79" fmla="*/ 20097 h 3263153"/>
                <a:gd name="connsiteX80" fmla="*/ 154863 w 3093862"/>
                <a:gd name="connsiteY80" fmla="*/ 30146 h 3263153"/>
                <a:gd name="connsiteX81" fmla="*/ 79500 w 3093862"/>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51814 w 3093862"/>
                <a:gd name="connsiteY36" fmla="*/ 3036974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2923531 w 3093862"/>
                <a:gd name="connsiteY37" fmla="*/ 3045939 h 3263153"/>
                <a:gd name="connsiteX38" fmla="*/ 3093862 w 3093862"/>
                <a:gd name="connsiteY38" fmla="*/ 2848715 h 3263153"/>
                <a:gd name="connsiteX39" fmla="*/ 3049773 w 3093862"/>
                <a:gd name="connsiteY39" fmla="*/ 2724090 h 3263153"/>
                <a:gd name="connsiteX40" fmla="*/ 2963772 w 3093862"/>
                <a:gd name="connsiteY40" fmla="*/ 2652272 h 3263153"/>
                <a:gd name="connsiteX41" fmla="*/ 2883877 w 3093862"/>
                <a:gd name="connsiteY41" fmla="*/ 2586959 h 3263153"/>
                <a:gd name="connsiteX42" fmla="*/ 2787826 w 3093862"/>
                <a:gd name="connsiteY42" fmla="*/ 2506570 h 3263153"/>
                <a:gd name="connsiteX43" fmla="*/ 2740541 w 3093862"/>
                <a:gd name="connsiteY43" fmla="*/ 2399980 h 3263153"/>
                <a:gd name="connsiteX44" fmla="*/ 2677098 w 3093862"/>
                <a:gd name="connsiteY44" fmla="*/ 2326392 h 3263153"/>
                <a:gd name="connsiteX45" fmla="*/ 2627698 w 3093862"/>
                <a:gd name="connsiteY45" fmla="*/ 2212220 h 3263153"/>
                <a:gd name="connsiteX46" fmla="*/ 2502137 w 3093862"/>
                <a:gd name="connsiteY46" fmla="*/ 2106115 h 3263153"/>
                <a:gd name="connsiteX47" fmla="*/ 2405694 w 3093862"/>
                <a:gd name="connsiteY47" fmla="*/ 2031147 h 3263153"/>
                <a:gd name="connsiteX48" fmla="*/ 2376337 w 3093862"/>
                <a:gd name="connsiteY48" fmla="*/ 1881899 h 3263153"/>
                <a:gd name="connsiteX49" fmla="*/ 2282749 w 3093862"/>
                <a:gd name="connsiteY49" fmla="*/ 1777474 h 3263153"/>
                <a:gd name="connsiteX50" fmla="*/ 2251521 w 3093862"/>
                <a:gd name="connsiteY50" fmla="*/ 1620543 h 3263153"/>
                <a:gd name="connsiteX51" fmla="*/ 2277331 w 3093862"/>
                <a:gd name="connsiteY51" fmla="*/ 1522917 h 3263153"/>
                <a:gd name="connsiteX52" fmla="*/ 2348655 w 3093862"/>
                <a:gd name="connsiteY52" fmla="*/ 1381157 h 3263153"/>
                <a:gd name="connsiteX53" fmla="*/ 2284818 w 3093862"/>
                <a:gd name="connsiteY53" fmla="*/ 1296041 h 3263153"/>
                <a:gd name="connsiteX54" fmla="*/ 2298412 w 3093862"/>
                <a:gd name="connsiteY54" fmla="*/ 1184425 h 3263153"/>
                <a:gd name="connsiteX55" fmla="*/ 2299793 w 3093862"/>
                <a:gd name="connsiteY55" fmla="*/ 1059905 h 3263153"/>
                <a:gd name="connsiteX56" fmla="*/ 2309446 w 3093862"/>
                <a:gd name="connsiteY56" fmla="*/ 950456 h 3263153"/>
                <a:gd name="connsiteX57" fmla="*/ 2230143 w 3093862"/>
                <a:gd name="connsiteY57" fmla="*/ 876867 h 3263153"/>
                <a:gd name="connsiteX58" fmla="*/ 2182759 w 3093862"/>
                <a:gd name="connsiteY58" fmla="*/ 824852 h 3263153"/>
                <a:gd name="connsiteX59" fmla="*/ 2114587 w 3093862"/>
                <a:gd name="connsiteY59" fmla="*/ 768109 h 3263153"/>
                <a:gd name="connsiteX60" fmla="*/ 1974009 w 3093862"/>
                <a:gd name="connsiteY60" fmla="*/ 794214 h 3263153"/>
                <a:gd name="connsiteX61" fmla="*/ 1956768 w 3093862"/>
                <a:gd name="connsiteY61" fmla="*/ 714221 h 3263153"/>
                <a:gd name="connsiteX62" fmla="*/ 1876382 w 3093862"/>
                <a:gd name="connsiteY62" fmla="*/ 693041 h 3263153"/>
                <a:gd name="connsiteX63" fmla="*/ 1751566 w 3093862"/>
                <a:gd name="connsiteY63" fmla="*/ 609107 h 3263153"/>
                <a:gd name="connsiteX64" fmla="*/ 1724277 w 3093862"/>
                <a:gd name="connsiteY64" fmla="*/ 571377 h 3263153"/>
                <a:gd name="connsiteX65" fmla="*/ 1643201 w 3093862"/>
                <a:gd name="connsiteY65" fmla="*/ 569899 h 3263153"/>
                <a:gd name="connsiteX66" fmla="*/ 1535920 w 3093862"/>
                <a:gd name="connsiteY66" fmla="*/ 446856 h 3263153"/>
                <a:gd name="connsiteX67" fmla="*/ 1455927 w 3093862"/>
                <a:gd name="connsiteY67" fmla="*/ 379376 h 3263153"/>
                <a:gd name="connsiteX68" fmla="*/ 1391303 w 3093862"/>
                <a:gd name="connsiteY68" fmla="*/ 348443 h 3263153"/>
                <a:gd name="connsiteX69" fmla="*/ 1270033 w 3093862"/>
                <a:gd name="connsiteY69" fmla="*/ 307855 h 3263153"/>
                <a:gd name="connsiteX70" fmla="*/ 1126597 w 3093862"/>
                <a:gd name="connsiteY70" fmla="*/ 155750 h 3263153"/>
                <a:gd name="connsiteX71" fmla="*/ 1054191 w 3093862"/>
                <a:gd name="connsiteY71" fmla="*/ 25121 h 3263153"/>
                <a:gd name="connsiteX72" fmla="*/ 1054191 w 3093862"/>
                <a:gd name="connsiteY72" fmla="*/ 10049 h 3263153"/>
                <a:gd name="connsiteX73" fmla="*/ 963755 w 3093862"/>
                <a:gd name="connsiteY73" fmla="*/ 5025 h 3263153"/>
                <a:gd name="connsiteX74" fmla="*/ 873320 w 3093862"/>
                <a:gd name="connsiteY74" fmla="*/ 15073 h 3263153"/>
                <a:gd name="connsiteX75" fmla="*/ 792933 w 3093862"/>
                <a:gd name="connsiteY75" fmla="*/ 15073 h 3263153"/>
                <a:gd name="connsiteX76" fmla="*/ 687426 w 3093862"/>
                <a:gd name="connsiteY76" fmla="*/ 25121 h 3263153"/>
                <a:gd name="connsiteX77" fmla="*/ 581918 w 3093862"/>
                <a:gd name="connsiteY77" fmla="*/ 30146 h 3263153"/>
                <a:gd name="connsiteX78" fmla="*/ 506555 w 3093862"/>
                <a:gd name="connsiteY78" fmla="*/ 15073 h 3263153"/>
                <a:gd name="connsiteX79" fmla="*/ 421144 w 3093862"/>
                <a:gd name="connsiteY79" fmla="*/ 5025 h 3263153"/>
                <a:gd name="connsiteX80" fmla="*/ 315637 w 3093862"/>
                <a:gd name="connsiteY80" fmla="*/ 0 h 3263153"/>
                <a:gd name="connsiteX81" fmla="*/ 210129 w 3093862"/>
                <a:gd name="connsiteY81" fmla="*/ 20097 h 3263153"/>
                <a:gd name="connsiteX82" fmla="*/ 154863 w 3093862"/>
                <a:gd name="connsiteY82" fmla="*/ 30146 h 3263153"/>
                <a:gd name="connsiteX83" fmla="*/ 79500 w 3093862"/>
                <a:gd name="connsiteY83"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23531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93862 w 3093862"/>
                <a:gd name="connsiteY40" fmla="*/ 2848715 h 3263153"/>
                <a:gd name="connsiteX41" fmla="*/ 3049773 w 3093862"/>
                <a:gd name="connsiteY41" fmla="*/ 2724090 h 3263153"/>
                <a:gd name="connsiteX42" fmla="*/ 2963772 w 3093862"/>
                <a:gd name="connsiteY42" fmla="*/ 2652272 h 3263153"/>
                <a:gd name="connsiteX43" fmla="*/ 2883877 w 3093862"/>
                <a:gd name="connsiteY43" fmla="*/ 2586959 h 3263153"/>
                <a:gd name="connsiteX44" fmla="*/ 2787826 w 3093862"/>
                <a:gd name="connsiteY44" fmla="*/ 2506570 h 3263153"/>
                <a:gd name="connsiteX45" fmla="*/ 2740541 w 3093862"/>
                <a:gd name="connsiteY45" fmla="*/ 2399980 h 3263153"/>
                <a:gd name="connsiteX46" fmla="*/ 2677098 w 3093862"/>
                <a:gd name="connsiteY46" fmla="*/ 2326392 h 3263153"/>
                <a:gd name="connsiteX47" fmla="*/ 2627698 w 3093862"/>
                <a:gd name="connsiteY47" fmla="*/ 2212220 h 3263153"/>
                <a:gd name="connsiteX48" fmla="*/ 2502137 w 3093862"/>
                <a:gd name="connsiteY48" fmla="*/ 2106115 h 3263153"/>
                <a:gd name="connsiteX49" fmla="*/ 2405694 w 3093862"/>
                <a:gd name="connsiteY49" fmla="*/ 2031147 h 3263153"/>
                <a:gd name="connsiteX50" fmla="*/ 2376337 w 3093862"/>
                <a:gd name="connsiteY50" fmla="*/ 1881899 h 3263153"/>
                <a:gd name="connsiteX51" fmla="*/ 2282749 w 3093862"/>
                <a:gd name="connsiteY51" fmla="*/ 1777474 h 3263153"/>
                <a:gd name="connsiteX52" fmla="*/ 2251521 w 3093862"/>
                <a:gd name="connsiteY52" fmla="*/ 1620543 h 3263153"/>
                <a:gd name="connsiteX53" fmla="*/ 2277331 w 3093862"/>
                <a:gd name="connsiteY53" fmla="*/ 1522917 h 3263153"/>
                <a:gd name="connsiteX54" fmla="*/ 2348655 w 3093862"/>
                <a:gd name="connsiteY54" fmla="*/ 1381157 h 3263153"/>
                <a:gd name="connsiteX55" fmla="*/ 2284818 w 3093862"/>
                <a:gd name="connsiteY55" fmla="*/ 1296041 h 3263153"/>
                <a:gd name="connsiteX56" fmla="*/ 2298412 w 3093862"/>
                <a:gd name="connsiteY56" fmla="*/ 1184425 h 3263153"/>
                <a:gd name="connsiteX57" fmla="*/ 2299793 w 3093862"/>
                <a:gd name="connsiteY57" fmla="*/ 1059905 h 3263153"/>
                <a:gd name="connsiteX58" fmla="*/ 2309446 w 3093862"/>
                <a:gd name="connsiteY58" fmla="*/ 950456 h 3263153"/>
                <a:gd name="connsiteX59" fmla="*/ 2230143 w 3093862"/>
                <a:gd name="connsiteY59" fmla="*/ 876867 h 3263153"/>
                <a:gd name="connsiteX60" fmla="*/ 2182759 w 3093862"/>
                <a:gd name="connsiteY60" fmla="*/ 824852 h 3263153"/>
                <a:gd name="connsiteX61" fmla="*/ 2114587 w 3093862"/>
                <a:gd name="connsiteY61" fmla="*/ 768109 h 3263153"/>
                <a:gd name="connsiteX62" fmla="*/ 1974009 w 3093862"/>
                <a:gd name="connsiteY62" fmla="*/ 794214 h 3263153"/>
                <a:gd name="connsiteX63" fmla="*/ 1956768 w 3093862"/>
                <a:gd name="connsiteY63" fmla="*/ 714221 h 3263153"/>
                <a:gd name="connsiteX64" fmla="*/ 1876382 w 3093862"/>
                <a:gd name="connsiteY64" fmla="*/ 693041 h 3263153"/>
                <a:gd name="connsiteX65" fmla="*/ 1751566 w 3093862"/>
                <a:gd name="connsiteY65" fmla="*/ 609107 h 3263153"/>
                <a:gd name="connsiteX66" fmla="*/ 1724277 w 3093862"/>
                <a:gd name="connsiteY66" fmla="*/ 571377 h 3263153"/>
                <a:gd name="connsiteX67" fmla="*/ 1643201 w 3093862"/>
                <a:gd name="connsiteY67" fmla="*/ 569899 h 3263153"/>
                <a:gd name="connsiteX68" fmla="*/ 1535920 w 3093862"/>
                <a:gd name="connsiteY68" fmla="*/ 446856 h 3263153"/>
                <a:gd name="connsiteX69" fmla="*/ 1455927 w 3093862"/>
                <a:gd name="connsiteY69" fmla="*/ 379376 h 3263153"/>
                <a:gd name="connsiteX70" fmla="*/ 1391303 w 3093862"/>
                <a:gd name="connsiteY70" fmla="*/ 348443 h 3263153"/>
                <a:gd name="connsiteX71" fmla="*/ 1270033 w 3093862"/>
                <a:gd name="connsiteY71" fmla="*/ 307855 h 3263153"/>
                <a:gd name="connsiteX72" fmla="*/ 1126597 w 3093862"/>
                <a:gd name="connsiteY72" fmla="*/ 155750 h 3263153"/>
                <a:gd name="connsiteX73" fmla="*/ 1054191 w 3093862"/>
                <a:gd name="connsiteY73" fmla="*/ 25121 h 3263153"/>
                <a:gd name="connsiteX74" fmla="*/ 1054191 w 3093862"/>
                <a:gd name="connsiteY74" fmla="*/ 10049 h 3263153"/>
                <a:gd name="connsiteX75" fmla="*/ 963755 w 3093862"/>
                <a:gd name="connsiteY75" fmla="*/ 5025 h 3263153"/>
                <a:gd name="connsiteX76" fmla="*/ 873320 w 3093862"/>
                <a:gd name="connsiteY76" fmla="*/ 15073 h 3263153"/>
                <a:gd name="connsiteX77" fmla="*/ 792933 w 3093862"/>
                <a:gd name="connsiteY77" fmla="*/ 15073 h 3263153"/>
                <a:gd name="connsiteX78" fmla="*/ 687426 w 3093862"/>
                <a:gd name="connsiteY78" fmla="*/ 25121 h 3263153"/>
                <a:gd name="connsiteX79" fmla="*/ 581918 w 3093862"/>
                <a:gd name="connsiteY79" fmla="*/ 30146 h 3263153"/>
                <a:gd name="connsiteX80" fmla="*/ 506555 w 3093862"/>
                <a:gd name="connsiteY80" fmla="*/ 15073 h 3263153"/>
                <a:gd name="connsiteX81" fmla="*/ 421144 w 3093862"/>
                <a:gd name="connsiteY81" fmla="*/ 5025 h 3263153"/>
                <a:gd name="connsiteX82" fmla="*/ 315637 w 3093862"/>
                <a:gd name="connsiteY82" fmla="*/ 0 h 3263153"/>
                <a:gd name="connsiteX83" fmla="*/ 210129 w 3093862"/>
                <a:gd name="connsiteY83" fmla="*/ 20097 h 3263153"/>
                <a:gd name="connsiteX84" fmla="*/ 154863 w 3093862"/>
                <a:gd name="connsiteY84" fmla="*/ 30146 h 3263153"/>
                <a:gd name="connsiteX85" fmla="*/ 79500 w 3093862"/>
                <a:gd name="connsiteY85"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47459 w 3093862"/>
                <a:gd name="connsiteY40" fmla="*/ 2925845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371431 w 3093862"/>
                <a:gd name="connsiteY12" fmla="*/ 1778471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236501 w 3244064"/>
                <a:gd name="connsiteY22" fmla="*/ 2825164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067 w 3244064"/>
                <a:gd name="connsiteY10" fmla="*/ 1259131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28931 w 3244064"/>
                <a:gd name="connsiteY10" fmla="*/ 1327019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14772 w 3244064"/>
                <a:gd name="connsiteY8" fmla="*/ 812775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73904 w 3244064"/>
                <a:gd name="connsiteY8" fmla="*/ 897064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71350 w 3244064"/>
                <a:gd name="connsiteY7" fmla="*/ 710608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406782 w 3244064"/>
                <a:gd name="connsiteY11" fmla="*/ 1043971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96892 w 3244064"/>
                <a:gd name="connsiteY13" fmla="*/ 1264867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19232 w 3244064"/>
                <a:gd name="connsiteY35" fmla="*/ 3176476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75139 w 3244064"/>
                <a:gd name="connsiteY29" fmla="*/ 2941863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97969 w 3244064"/>
                <a:gd name="connsiteY29" fmla="*/ 2962334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113868 w 3159963"/>
                <a:gd name="connsiteY29" fmla="*/ 2962334 h 3263153"/>
                <a:gd name="connsiteX30" fmla="*/ 91829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113868 w 3159963"/>
                <a:gd name="connsiteY29" fmla="*/ 2962334 h 3263153"/>
                <a:gd name="connsiteX30" fmla="*/ 160067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209403 w 3159963"/>
                <a:gd name="connsiteY29" fmla="*/ 2989629 h 3263153"/>
                <a:gd name="connsiteX30" fmla="*/ 160067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159963" h="3263153">
                  <a:moveTo>
                    <a:pt x="145601" y="35170"/>
                  </a:moveTo>
                  <a:lnTo>
                    <a:pt x="140577" y="95460"/>
                  </a:lnTo>
                  <a:lnTo>
                    <a:pt x="155650" y="200968"/>
                  </a:lnTo>
                  <a:lnTo>
                    <a:pt x="175325" y="296427"/>
                  </a:lnTo>
                  <a:lnTo>
                    <a:pt x="197639" y="396742"/>
                  </a:lnTo>
                  <a:lnTo>
                    <a:pt x="230339" y="512550"/>
                  </a:lnTo>
                  <a:lnTo>
                    <a:pt x="242352" y="592938"/>
                  </a:lnTo>
                  <a:lnTo>
                    <a:pt x="248936" y="687620"/>
                  </a:lnTo>
                  <a:lnTo>
                    <a:pt x="279066" y="779169"/>
                  </a:lnTo>
                  <a:lnTo>
                    <a:pt x="266815" y="904727"/>
                  </a:lnTo>
                  <a:cubicBezTo>
                    <a:pt x="282992" y="943891"/>
                    <a:pt x="258301" y="985609"/>
                    <a:pt x="274478" y="1024773"/>
                  </a:cubicBezTo>
                  <a:lnTo>
                    <a:pt x="256272" y="1084839"/>
                  </a:lnTo>
                  <a:lnTo>
                    <a:pt x="292252" y="1172116"/>
                  </a:lnTo>
                  <a:cubicBezTo>
                    <a:pt x="293139" y="1208141"/>
                    <a:pt x="294025" y="1244167"/>
                    <a:pt x="294912" y="1280192"/>
                  </a:cubicBezTo>
                  <a:lnTo>
                    <a:pt x="352492" y="1367886"/>
                  </a:lnTo>
                  <a:cubicBezTo>
                    <a:pt x="352623" y="1458233"/>
                    <a:pt x="405229" y="1439824"/>
                    <a:pt x="405360" y="1530171"/>
                  </a:cubicBezTo>
                  <a:lnTo>
                    <a:pt x="398397" y="1692002"/>
                  </a:lnTo>
                  <a:lnTo>
                    <a:pt x="253048" y="1818576"/>
                  </a:lnTo>
                  <a:lnTo>
                    <a:pt x="179801" y="1944357"/>
                  </a:lnTo>
                  <a:lnTo>
                    <a:pt x="68300" y="2054976"/>
                  </a:lnTo>
                  <a:lnTo>
                    <a:pt x="53932" y="2196711"/>
                  </a:lnTo>
                  <a:lnTo>
                    <a:pt x="14444" y="2323461"/>
                  </a:lnTo>
                  <a:lnTo>
                    <a:pt x="39290" y="2384093"/>
                  </a:lnTo>
                  <a:lnTo>
                    <a:pt x="48042" y="2503643"/>
                  </a:lnTo>
                  <a:cubicBezTo>
                    <a:pt x="36319" y="2513691"/>
                    <a:pt x="83921" y="2618258"/>
                    <a:pt x="86006" y="2625794"/>
                  </a:cubicBezTo>
                  <a:cubicBezTo>
                    <a:pt x="88091" y="2633330"/>
                    <a:pt x="60552" y="2548860"/>
                    <a:pt x="60552" y="2548860"/>
                  </a:cubicBezTo>
                  <a:cubicBezTo>
                    <a:pt x="61241" y="2585966"/>
                    <a:pt x="27960" y="2638170"/>
                    <a:pt x="28649" y="2675276"/>
                  </a:cubicBezTo>
                  <a:lnTo>
                    <a:pt x="0" y="2720891"/>
                  </a:lnTo>
                  <a:lnTo>
                    <a:pt x="52376" y="2851115"/>
                  </a:lnTo>
                  <a:lnTo>
                    <a:pt x="209403" y="2989629"/>
                  </a:lnTo>
                  <a:lnTo>
                    <a:pt x="160067" y="3103121"/>
                  </a:lnTo>
                  <a:lnTo>
                    <a:pt x="248381" y="3228773"/>
                  </a:lnTo>
                  <a:lnTo>
                    <a:pt x="458602" y="3161558"/>
                  </a:lnTo>
                  <a:cubicBezTo>
                    <a:pt x="458077" y="3229696"/>
                    <a:pt x="659458" y="3174470"/>
                    <a:pt x="658933" y="3242608"/>
                  </a:cubicBezTo>
                  <a:lnTo>
                    <a:pt x="887228" y="3192387"/>
                  </a:lnTo>
                  <a:cubicBezTo>
                    <a:pt x="925156" y="3216654"/>
                    <a:pt x="997203" y="3152209"/>
                    <a:pt x="1035131" y="3176476"/>
                  </a:cubicBezTo>
                  <a:cubicBezTo>
                    <a:pt x="1034573" y="3207672"/>
                    <a:pt x="1114696" y="3130891"/>
                    <a:pt x="1114138" y="3162087"/>
                  </a:cubicBezTo>
                  <a:lnTo>
                    <a:pt x="1195654" y="3200400"/>
                  </a:lnTo>
                  <a:lnTo>
                    <a:pt x="2221374" y="3263153"/>
                  </a:lnTo>
                  <a:lnTo>
                    <a:pt x="2846146" y="3200795"/>
                  </a:lnTo>
                  <a:lnTo>
                    <a:pt x="2912543" y="3141194"/>
                  </a:lnTo>
                  <a:lnTo>
                    <a:pt x="2926880" y="3117657"/>
                  </a:lnTo>
                  <a:lnTo>
                    <a:pt x="2988055" y="3066743"/>
                  </a:lnTo>
                  <a:lnTo>
                    <a:pt x="3043420" y="3045939"/>
                  </a:lnTo>
                  <a:lnTo>
                    <a:pt x="3088639" y="2994857"/>
                  </a:lnTo>
                  <a:lnTo>
                    <a:pt x="3144231" y="2918177"/>
                  </a:lnTo>
                  <a:lnTo>
                    <a:pt x="3159963" y="2848715"/>
                  </a:lnTo>
                  <a:lnTo>
                    <a:pt x="3115874" y="2724090"/>
                  </a:lnTo>
                  <a:lnTo>
                    <a:pt x="3029873" y="2652272"/>
                  </a:lnTo>
                  <a:lnTo>
                    <a:pt x="2949978" y="2586959"/>
                  </a:lnTo>
                  <a:cubicBezTo>
                    <a:pt x="2950831" y="2554186"/>
                    <a:pt x="2853074" y="2539343"/>
                    <a:pt x="2853927" y="2506570"/>
                  </a:cubicBezTo>
                  <a:lnTo>
                    <a:pt x="2806642" y="2399980"/>
                  </a:lnTo>
                  <a:lnTo>
                    <a:pt x="2743199" y="2326392"/>
                  </a:lnTo>
                  <a:lnTo>
                    <a:pt x="2693799" y="2212220"/>
                  </a:lnTo>
                  <a:lnTo>
                    <a:pt x="2568238" y="2106115"/>
                  </a:lnTo>
                  <a:lnTo>
                    <a:pt x="2471795" y="2031147"/>
                  </a:lnTo>
                  <a:lnTo>
                    <a:pt x="2442438" y="1881899"/>
                  </a:lnTo>
                  <a:lnTo>
                    <a:pt x="2348850" y="1777474"/>
                  </a:lnTo>
                  <a:lnTo>
                    <a:pt x="2317622" y="1620543"/>
                  </a:lnTo>
                  <a:lnTo>
                    <a:pt x="2343432" y="1522917"/>
                  </a:lnTo>
                  <a:lnTo>
                    <a:pt x="2414756" y="1381157"/>
                  </a:lnTo>
                  <a:lnTo>
                    <a:pt x="2350919" y="1296041"/>
                  </a:lnTo>
                  <a:lnTo>
                    <a:pt x="2364513" y="1184425"/>
                  </a:lnTo>
                  <a:cubicBezTo>
                    <a:pt x="2364973" y="1142918"/>
                    <a:pt x="2365434" y="1101412"/>
                    <a:pt x="2365894" y="1059905"/>
                  </a:cubicBezTo>
                  <a:lnTo>
                    <a:pt x="2375547" y="950456"/>
                  </a:lnTo>
                  <a:lnTo>
                    <a:pt x="2296244" y="876867"/>
                  </a:lnTo>
                  <a:lnTo>
                    <a:pt x="2248860" y="824852"/>
                  </a:lnTo>
                  <a:lnTo>
                    <a:pt x="2180688" y="768109"/>
                  </a:lnTo>
                  <a:lnTo>
                    <a:pt x="2040110" y="794214"/>
                  </a:lnTo>
                  <a:lnTo>
                    <a:pt x="2022869" y="714221"/>
                  </a:lnTo>
                  <a:lnTo>
                    <a:pt x="1942483" y="693041"/>
                  </a:lnTo>
                  <a:cubicBezTo>
                    <a:pt x="1905951" y="666946"/>
                    <a:pt x="1817667" y="628538"/>
                    <a:pt x="1817667" y="609107"/>
                  </a:cubicBezTo>
                  <a:lnTo>
                    <a:pt x="1790378" y="571377"/>
                  </a:lnTo>
                  <a:lnTo>
                    <a:pt x="1709302" y="569899"/>
                  </a:lnTo>
                  <a:lnTo>
                    <a:pt x="1602021" y="446856"/>
                  </a:lnTo>
                  <a:lnTo>
                    <a:pt x="1522028" y="379376"/>
                  </a:lnTo>
                  <a:lnTo>
                    <a:pt x="1457404" y="348443"/>
                  </a:lnTo>
                  <a:lnTo>
                    <a:pt x="1336134" y="307855"/>
                  </a:lnTo>
                  <a:lnTo>
                    <a:pt x="1192698" y="155750"/>
                  </a:lnTo>
                  <a:lnTo>
                    <a:pt x="1120292" y="25121"/>
                  </a:lnTo>
                  <a:lnTo>
                    <a:pt x="1120292" y="10049"/>
                  </a:lnTo>
                  <a:lnTo>
                    <a:pt x="1029856" y="5025"/>
                  </a:lnTo>
                  <a:lnTo>
                    <a:pt x="939421" y="15073"/>
                  </a:lnTo>
                  <a:lnTo>
                    <a:pt x="859034" y="15073"/>
                  </a:lnTo>
                  <a:lnTo>
                    <a:pt x="753527" y="25121"/>
                  </a:lnTo>
                  <a:lnTo>
                    <a:pt x="648019" y="30146"/>
                  </a:lnTo>
                  <a:lnTo>
                    <a:pt x="572656" y="15073"/>
                  </a:lnTo>
                  <a:lnTo>
                    <a:pt x="487245" y="5025"/>
                  </a:lnTo>
                  <a:lnTo>
                    <a:pt x="381738" y="0"/>
                  </a:lnTo>
                  <a:lnTo>
                    <a:pt x="276230" y="20097"/>
                  </a:lnTo>
                  <a:lnTo>
                    <a:pt x="220964" y="30146"/>
                  </a:lnTo>
                  <a:lnTo>
                    <a:pt x="145601" y="35170"/>
                  </a:lnTo>
                  <a:close/>
                </a:path>
              </a:pathLst>
            </a:custGeom>
            <a:solidFill>
              <a:srgbClr val="9BBB59">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84" name="Freeform 29">
              <a:extLst>
                <a:ext uri="{FF2B5EF4-FFF2-40B4-BE49-F238E27FC236}">
                  <a16:creationId xmlns:a16="http://schemas.microsoft.com/office/drawing/2014/main" id="{6252FC61-2E35-4B61-910E-E497CBF69CD5}"/>
                </a:ext>
              </a:extLst>
            </p:cNvPr>
            <p:cNvSpPr/>
            <p:nvPr/>
          </p:nvSpPr>
          <p:spPr>
            <a:xfrm>
              <a:off x="2032587" y="1608469"/>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85" name="Group 484">
              <a:extLst>
                <a:ext uri="{FF2B5EF4-FFF2-40B4-BE49-F238E27FC236}">
                  <a16:creationId xmlns:a16="http://schemas.microsoft.com/office/drawing/2014/main" id="{02909F59-9383-49DA-BBFD-5E63BA27051A}"/>
                </a:ext>
              </a:extLst>
            </p:cNvPr>
            <p:cNvGrpSpPr/>
            <p:nvPr/>
          </p:nvGrpSpPr>
          <p:grpSpPr>
            <a:xfrm>
              <a:off x="2269513" y="1624447"/>
              <a:ext cx="510988" cy="815788"/>
              <a:chOff x="4294094" y="3541059"/>
              <a:chExt cx="510988" cy="815788"/>
            </a:xfrm>
          </p:grpSpPr>
          <p:sp>
            <p:nvSpPr>
              <p:cNvPr id="710" name="Freeform: Shape 709">
                <a:extLst>
                  <a:ext uri="{FF2B5EF4-FFF2-40B4-BE49-F238E27FC236}">
                    <a16:creationId xmlns:a16="http://schemas.microsoft.com/office/drawing/2014/main" id="{6548DA49-0B3A-43E6-96F1-3F96B9A6DBC5}"/>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11" name="Freeform: Shape 710">
                <a:extLst>
                  <a:ext uri="{FF2B5EF4-FFF2-40B4-BE49-F238E27FC236}">
                    <a16:creationId xmlns:a16="http://schemas.microsoft.com/office/drawing/2014/main" id="{6B9DE3C5-49F0-4471-8D5B-32F538A569BB}"/>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86" name="Freeform 53">
              <a:extLst>
                <a:ext uri="{FF2B5EF4-FFF2-40B4-BE49-F238E27FC236}">
                  <a16:creationId xmlns:a16="http://schemas.microsoft.com/office/drawing/2014/main" id="{2E664CFB-A8EB-47E6-86F8-516F4FFE1574}"/>
                </a:ext>
              </a:extLst>
            </p:cNvPr>
            <p:cNvSpPr/>
            <p:nvPr/>
          </p:nvSpPr>
          <p:spPr>
            <a:xfrm>
              <a:off x="2829989" y="1862919"/>
              <a:ext cx="336292" cy="881773"/>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3081" h="968991">
                  <a:moveTo>
                    <a:pt x="27296" y="0"/>
                  </a:moveTo>
                  <a:lnTo>
                    <a:pt x="0" y="191069"/>
                  </a:lnTo>
                  <a:lnTo>
                    <a:pt x="13648" y="313899"/>
                  </a:lnTo>
                  <a:lnTo>
                    <a:pt x="61415" y="416257"/>
                  </a:lnTo>
                  <a:lnTo>
                    <a:pt x="136478" y="491320"/>
                  </a:lnTo>
                  <a:lnTo>
                    <a:pt x="163773" y="600502"/>
                  </a:lnTo>
                  <a:lnTo>
                    <a:pt x="218364" y="689212"/>
                  </a:lnTo>
                  <a:lnTo>
                    <a:pt x="225188" y="880281"/>
                  </a:lnTo>
                  <a:lnTo>
                    <a:pt x="245660" y="968991"/>
                  </a:lnTo>
                  <a:lnTo>
                    <a:pt x="348018" y="962168"/>
                  </a:lnTo>
                  <a:lnTo>
                    <a:pt x="416257" y="900753"/>
                  </a:lnTo>
                  <a:lnTo>
                    <a:pt x="423081" y="846162"/>
                  </a:lnTo>
                  <a:lnTo>
                    <a:pt x="416257" y="812042"/>
                  </a:lnTo>
                  <a:lnTo>
                    <a:pt x="368490" y="771099"/>
                  </a:lnTo>
                  <a:lnTo>
                    <a:pt x="341194" y="709684"/>
                  </a:lnTo>
                  <a:lnTo>
                    <a:pt x="354842" y="648269"/>
                  </a:lnTo>
                  <a:lnTo>
                    <a:pt x="409433" y="580030"/>
                  </a:lnTo>
                  <a:lnTo>
                    <a:pt x="409433" y="498144"/>
                  </a:lnTo>
                  <a:lnTo>
                    <a:pt x="361666" y="409433"/>
                  </a:lnTo>
                  <a:lnTo>
                    <a:pt x="300251" y="361666"/>
                  </a:lnTo>
                  <a:lnTo>
                    <a:pt x="307075" y="266132"/>
                  </a:lnTo>
                  <a:lnTo>
                    <a:pt x="266131" y="116006"/>
                  </a:lnTo>
                  <a:lnTo>
                    <a:pt x="177421" y="61415"/>
                  </a:lnTo>
                  <a:lnTo>
                    <a:pt x="95534" y="54591"/>
                  </a:lnTo>
                  <a:lnTo>
                    <a:pt x="81887" y="0"/>
                  </a:lnTo>
                  <a:lnTo>
                    <a:pt x="27296"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87" name="Group 486">
              <a:extLst>
                <a:ext uri="{FF2B5EF4-FFF2-40B4-BE49-F238E27FC236}">
                  <a16:creationId xmlns:a16="http://schemas.microsoft.com/office/drawing/2014/main" id="{30CCF675-4194-4A46-8A50-A012CB2EE9CD}"/>
                </a:ext>
              </a:extLst>
            </p:cNvPr>
            <p:cNvGrpSpPr/>
            <p:nvPr/>
          </p:nvGrpSpPr>
          <p:grpSpPr>
            <a:xfrm>
              <a:off x="1862536" y="1322946"/>
              <a:ext cx="510988" cy="815788"/>
              <a:chOff x="4294094" y="3541059"/>
              <a:chExt cx="510988" cy="815788"/>
            </a:xfrm>
          </p:grpSpPr>
          <p:sp>
            <p:nvSpPr>
              <p:cNvPr id="708" name="Freeform: Shape 707">
                <a:extLst>
                  <a:ext uri="{FF2B5EF4-FFF2-40B4-BE49-F238E27FC236}">
                    <a16:creationId xmlns:a16="http://schemas.microsoft.com/office/drawing/2014/main" id="{4E4FCCB0-A8C8-4A28-9621-A51D49AD922F}"/>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9" name="Freeform: Shape 708">
                <a:extLst>
                  <a:ext uri="{FF2B5EF4-FFF2-40B4-BE49-F238E27FC236}">
                    <a16:creationId xmlns:a16="http://schemas.microsoft.com/office/drawing/2014/main" id="{9D079C27-5296-4A6A-A53B-3F377D3C8A7A}"/>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88" name="Group 487">
              <a:extLst>
                <a:ext uri="{FF2B5EF4-FFF2-40B4-BE49-F238E27FC236}">
                  <a16:creationId xmlns:a16="http://schemas.microsoft.com/office/drawing/2014/main" id="{439C188C-00ED-43FC-9626-C0081FF98B28}"/>
                </a:ext>
              </a:extLst>
            </p:cNvPr>
            <p:cNvGrpSpPr/>
            <p:nvPr/>
          </p:nvGrpSpPr>
          <p:grpSpPr>
            <a:xfrm>
              <a:off x="2192826" y="1970488"/>
              <a:ext cx="571492" cy="815788"/>
              <a:chOff x="4294094" y="3541059"/>
              <a:chExt cx="510988" cy="815788"/>
            </a:xfrm>
          </p:grpSpPr>
          <p:sp>
            <p:nvSpPr>
              <p:cNvPr id="706" name="Freeform: Shape 705">
                <a:extLst>
                  <a:ext uri="{FF2B5EF4-FFF2-40B4-BE49-F238E27FC236}">
                    <a16:creationId xmlns:a16="http://schemas.microsoft.com/office/drawing/2014/main" id="{1319080D-F11C-458C-B6DE-F97146C2DC99}"/>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7" name="Freeform: Shape 706">
                <a:extLst>
                  <a:ext uri="{FF2B5EF4-FFF2-40B4-BE49-F238E27FC236}">
                    <a16:creationId xmlns:a16="http://schemas.microsoft.com/office/drawing/2014/main" id="{6D33BC12-8E46-470E-A87C-7A255E3D7C1C}"/>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89" name="Group 488">
              <a:extLst>
                <a:ext uri="{FF2B5EF4-FFF2-40B4-BE49-F238E27FC236}">
                  <a16:creationId xmlns:a16="http://schemas.microsoft.com/office/drawing/2014/main" id="{0C2C3724-AA37-47A6-9BA0-A9BC49850756}"/>
                </a:ext>
              </a:extLst>
            </p:cNvPr>
            <p:cNvGrpSpPr/>
            <p:nvPr/>
          </p:nvGrpSpPr>
          <p:grpSpPr>
            <a:xfrm>
              <a:off x="1856916" y="1859179"/>
              <a:ext cx="510988" cy="815788"/>
              <a:chOff x="4294094" y="3541059"/>
              <a:chExt cx="510988" cy="815788"/>
            </a:xfrm>
          </p:grpSpPr>
          <p:sp>
            <p:nvSpPr>
              <p:cNvPr id="704" name="Freeform: Shape 703">
                <a:extLst>
                  <a:ext uri="{FF2B5EF4-FFF2-40B4-BE49-F238E27FC236}">
                    <a16:creationId xmlns:a16="http://schemas.microsoft.com/office/drawing/2014/main" id="{9204FB51-A901-464E-8D65-A81E09C55F5D}"/>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5" name="Freeform: Shape 704">
                <a:extLst>
                  <a:ext uri="{FF2B5EF4-FFF2-40B4-BE49-F238E27FC236}">
                    <a16:creationId xmlns:a16="http://schemas.microsoft.com/office/drawing/2014/main" id="{88824513-2C86-430C-A564-2A9EDFE5E0D0}"/>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0" name="Freeform 29">
              <a:extLst>
                <a:ext uri="{FF2B5EF4-FFF2-40B4-BE49-F238E27FC236}">
                  <a16:creationId xmlns:a16="http://schemas.microsoft.com/office/drawing/2014/main" id="{EF1ACF35-5EAE-4813-8CCC-79E237186C42}"/>
                </a:ext>
              </a:extLst>
            </p:cNvPr>
            <p:cNvSpPr/>
            <p:nvPr/>
          </p:nvSpPr>
          <p:spPr>
            <a:xfrm>
              <a:off x="2598896" y="2244457"/>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1" name="Freeform 29">
              <a:extLst>
                <a:ext uri="{FF2B5EF4-FFF2-40B4-BE49-F238E27FC236}">
                  <a16:creationId xmlns:a16="http://schemas.microsoft.com/office/drawing/2014/main" id="{0766E34B-FB96-4099-8228-ECC3B56C181C}"/>
                </a:ext>
              </a:extLst>
            </p:cNvPr>
            <p:cNvSpPr/>
            <p:nvPr/>
          </p:nvSpPr>
          <p:spPr>
            <a:xfrm>
              <a:off x="1829663" y="2263491"/>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2" name="Freeform 29">
              <a:extLst>
                <a:ext uri="{FF2B5EF4-FFF2-40B4-BE49-F238E27FC236}">
                  <a16:creationId xmlns:a16="http://schemas.microsoft.com/office/drawing/2014/main" id="{8D63CC33-AD24-4C73-BCE4-94508EC007E6}"/>
                </a:ext>
              </a:extLst>
            </p:cNvPr>
            <p:cNvSpPr/>
            <p:nvPr/>
          </p:nvSpPr>
          <p:spPr>
            <a:xfrm>
              <a:off x="2132002" y="2629456"/>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3" name="Freeform 29">
              <a:extLst>
                <a:ext uri="{FF2B5EF4-FFF2-40B4-BE49-F238E27FC236}">
                  <a16:creationId xmlns:a16="http://schemas.microsoft.com/office/drawing/2014/main" id="{20A15607-7DD0-4370-8DEE-E5A3E9946695}"/>
                </a:ext>
              </a:extLst>
            </p:cNvPr>
            <p:cNvSpPr/>
            <p:nvPr/>
          </p:nvSpPr>
          <p:spPr>
            <a:xfrm>
              <a:off x="2655842" y="2834574"/>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94" name="Group 493">
              <a:extLst>
                <a:ext uri="{FF2B5EF4-FFF2-40B4-BE49-F238E27FC236}">
                  <a16:creationId xmlns:a16="http://schemas.microsoft.com/office/drawing/2014/main" id="{3B0CE730-CB3F-46D0-AEC1-C263339B9D52}"/>
                </a:ext>
              </a:extLst>
            </p:cNvPr>
            <p:cNvGrpSpPr/>
            <p:nvPr/>
          </p:nvGrpSpPr>
          <p:grpSpPr>
            <a:xfrm>
              <a:off x="2314619" y="2434901"/>
              <a:ext cx="510988" cy="815788"/>
              <a:chOff x="4294094" y="3541059"/>
              <a:chExt cx="510988" cy="815788"/>
            </a:xfrm>
          </p:grpSpPr>
          <p:sp>
            <p:nvSpPr>
              <p:cNvPr id="702" name="Freeform: Shape 701">
                <a:extLst>
                  <a:ext uri="{FF2B5EF4-FFF2-40B4-BE49-F238E27FC236}">
                    <a16:creationId xmlns:a16="http://schemas.microsoft.com/office/drawing/2014/main" id="{C0FF5ECD-A343-4DE1-9934-96768096DE54}"/>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3" name="Freeform: Shape 702">
                <a:extLst>
                  <a:ext uri="{FF2B5EF4-FFF2-40B4-BE49-F238E27FC236}">
                    <a16:creationId xmlns:a16="http://schemas.microsoft.com/office/drawing/2014/main" id="{12CB0277-0769-4FB7-9877-569C3F35D5FE}"/>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95" name="Group 494">
              <a:extLst>
                <a:ext uri="{FF2B5EF4-FFF2-40B4-BE49-F238E27FC236}">
                  <a16:creationId xmlns:a16="http://schemas.microsoft.com/office/drawing/2014/main" id="{C74AF8C2-0976-4C57-9E56-ABA9B85B8512}"/>
                </a:ext>
              </a:extLst>
            </p:cNvPr>
            <p:cNvGrpSpPr/>
            <p:nvPr/>
          </p:nvGrpSpPr>
          <p:grpSpPr>
            <a:xfrm>
              <a:off x="1912161" y="2338449"/>
              <a:ext cx="510988" cy="815788"/>
              <a:chOff x="4294094" y="3541059"/>
              <a:chExt cx="510988" cy="815788"/>
            </a:xfrm>
          </p:grpSpPr>
          <p:sp>
            <p:nvSpPr>
              <p:cNvPr id="700" name="Freeform: Shape 699">
                <a:extLst>
                  <a:ext uri="{FF2B5EF4-FFF2-40B4-BE49-F238E27FC236}">
                    <a16:creationId xmlns:a16="http://schemas.microsoft.com/office/drawing/2014/main" id="{247EB637-CDA7-43C5-9F29-D9B986B1C298}"/>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1" name="Freeform: Shape 700">
                <a:extLst>
                  <a:ext uri="{FF2B5EF4-FFF2-40B4-BE49-F238E27FC236}">
                    <a16:creationId xmlns:a16="http://schemas.microsoft.com/office/drawing/2014/main" id="{6764C8F7-20A8-4B75-9E59-FEA789700F2E}"/>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96" name="Group 495">
              <a:extLst>
                <a:ext uri="{FF2B5EF4-FFF2-40B4-BE49-F238E27FC236}">
                  <a16:creationId xmlns:a16="http://schemas.microsoft.com/office/drawing/2014/main" id="{C39B0D62-DC27-4DBE-84BE-393041DD3A3C}"/>
                </a:ext>
              </a:extLst>
            </p:cNvPr>
            <p:cNvGrpSpPr/>
            <p:nvPr/>
          </p:nvGrpSpPr>
          <p:grpSpPr>
            <a:xfrm>
              <a:off x="2319872" y="2745874"/>
              <a:ext cx="510988" cy="815788"/>
              <a:chOff x="4294094" y="3541059"/>
              <a:chExt cx="510988" cy="815788"/>
            </a:xfrm>
          </p:grpSpPr>
          <p:sp>
            <p:nvSpPr>
              <p:cNvPr id="698" name="Freeform: Shape 697">
                <a:extLst>
                  <a:ext uri="{FF2B5EF4-FFF2-40B4-BE49-F238E27FC236}">
                    <a16:creationId xmlns:a16="http://schemas.microsoft.com/office/drawing/2014/main" id="{BA21A1E9-509F-4AD9-9A4F-764D3B0BE45F}"/>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9" name="Freeform: Shape 698">
                <a:extLst>
                  <a:ext uri="{FF2B5EF4-FFF2-40B4-BE49-F238E27FC236}">
                    <a16:creationId xmlns:a16="http://schemas.microsoft.com/office/drawing/2014/main" id="{0BE2610D-F0B4-4DA7-AB51-041A0D2332AB}"/>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7" name="Freeform 29">
              <a:extLst>
                <a:ext uri="{FF2B5EF4-FFF2-40B4-BE49-F238E27FC236}">
                  <a16:creationId xmlns:a16="http://schemas.microsoft.com/office/drawing/2014/main" id="{03B7A680-BA99-44F0-B443-08AEBA45C584}"/>
                </a:ext>
              </a:extLst>
            </p:cNvPr>
            <p:cNvSpPr/>
            <p:nvPr/>
          </p:nvSpPr>
          <p:spPr>
            <a:xfrm>
              <a:off x="2558973" y="3434025"/>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98" name="Group 497">
              <a:extLst>
                <a:ext uri="{FF2B5EF4-FFF2-40B4-BE49-F238E27FC236}">
                  <a16:creationId xmlns:a16="http://schemas.microsoft.com/office/drawing/2014/main" id="{4006C427-337A-4166-8418-E1E18482430C}"/>
                </a:ext>
              </a:extLst>
            </p:cNvPr>
            <p:cNvGrpSpPr/>
            <p:nvPr/>
          </p:nvGrpSpPr>
          <p:grpSpPr>
            <a:xfrm>
              <a:off x="1711003" y="2736701"/>
              <a:ext cx="510988" cy="815788"/>
              <a:chOff x="4294094" y="3541059"/>
              <a:chExt cx="510988" cy="815788"/>
            </a:xfrm>
          </p:grpSpPr>
          <p:sp>
            <p:nvSpPr>
              <p:cNvPr id="696" name="Freeform: Shape 695">
                <a:extLst>
                  <a:ext uri="{FF2B5EF4-FFF2-40B4-BE49-F238E27FC236}">
                    <a16:creationId xmlns:a16="http://schemas.microsoft.com/office/drawing/2014/main" id="{B41DDC34-502A-46CD-9C54-CE49D2E1BE61}"/>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7" name="Freeform: Shape 696">
                <a:extLst>
                  <a:ext uri="{FF2B5EF4-FFF2-40B4-BE49-F238E27FC236}">
                    <a16:creationId xmlns:a16="http://schemas.microsoft.com/office/drawing/2014/main" id="{94996856-ED97-4257-998A-99E6262D575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9" name="Freeform 29">
              <a:extLst>
                <a:ext uri="{FF2B5EF4-FFF2-40B4-BE49-F238E27FC236}">
                  <a16:creationId xmlns:a16="http://schemas.microsoft.com/office/drawing/2014/main" id="{813ADF8E-653D-47EC-A897-BA43F2AE3AEA}"/>
                </a:ext>
              </a:extLst>
            </p:cNvPr>
            <p:cNvSpPr/>
            <p:nvPr/>
          </p:nvSpPr>
          <p:spPr>
            <a:xfrm>
              <a:off x="1842930" y="3392740"/>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0" name="Group 499">
              <a:extLst>
                <a:ext uri="{FF2B5EF4-FFF2-40B4-BE49-F238E27FC236}">
                  <a16:creationId xmlns:a16="http://schemas.microsoft.com/office/drawing/2014/main" id="{776E1D63-9DF0-4691-85B1-626CF519A1F5}"/>
                </a:ext>
              </a:extLst>
            </p:cNvPr>
            <p:cNvGrpSpPr/>
            <p:nvPr/>
          </p:nvGrpSpPr>
          <p:grpSpPr>
            <a:xfrm>
              <a:off x="2024730" y="3105424"/>
              <a:ext cx="510988" cy="815788"/>
              <a:chOff x="4294094" y="3541059"/>
              <a:chExt cx="510988" cy="815788"/>
            </a:xfrm>
          </p:grpSpPr>
          <p:sp>
            <p:nvSpPr>
              <p:cNvPr id="694" name="Freeform: Shape 693">
                <a:extLst>
                  <a:ext uri="{FF2B5EF4-FFF2-40B4-BE49-F238E27FC236}">
                    <a16:creationId xmlns:a16="http://schemas.microsoft.com/office/drawing/2014/main" id="{3CFBCB0A-C8E9-4F5D-9180-D297C0948172}"/>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5" name="Freeform: Shape 694">
                <a:extLst>
                  <a:ext uri="{FF2B5EF4-FFF2-40B4-BE49-F238E27FC236}">
                    <a16:creationId xmlns:a16="http://schemas.microsoft.com/office/drawing/2014/main" id="{B2006F95-9C1F-4FC5-9013-598E13F74DA8}"/>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01" name="Group 500">
              <a:extLst>
                <a:ext uri="{FF2B5EF4-FFF2-40B4-BE49-F238E27FC236}">
                  <a16:creationId xmlns:a16="http://schemas.microsoft.com/office/drawing/2014/main" id="{40D37781-0CB5-4961-BAE9-ED08EDC1319E}"/>
                </a:ext>
              </a:extLst>
            </p:cNvPr>
            <p:cNvGrpSpPr/>
            <p:nvPr/>
          </p:nvGrpSpPr>
          <p:grpSpPr>
            <a:xfrm>
              <a:off x="2324535" y="3164543"/>
              <a:ext cx="510988" cy="815788"/>
              <a:chOff x="4294094" y="3541059"/>
              <a:chExt cx="510988" cy="815788"/>
            </a:xfrm>
          </p:grpSpPr>
          <p:sp>
            <p:nvSpPr>
              <p:cNvPr id="692" name="Freeform: Shape 691">
                <a:extLst>
                  <a:ext uri="{FF2B5EF4-FFF2-40B4-BE49-F238E27FC236}">
                    <a16:creationId xmlns:a16="http://schemas.microsoft.com/office/drawing/2014/main" id="{5D598CD7-7209-48DD-85C2-9C2CD68F4963}"/>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3" name="Freeform: Shape 692">
                <a:extLst>
                  <a:ext uri="{FF2B5EF4-FFF2-40B4-BE49-F238E27FC236}">
                    <a16:creationId xmlns:a16="http://schemas.microsoft.com/office/drawing/2014/main" id="{E3428C87-680A-411F-9EC0-AEDE61F9ADF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02" name="Freeform 29">
              <a:extLst>
                <a:ext uri="{FF2B5EF4-FFF2-40B4-BE49-F238E27FC236}">
                  <a16:creationId xmlns:a16="http://schemas.microsoft.com/office/drawing/2014/main" id="{852B1BCC-FD89-4A78-9845-4281937CCC0C}"/>
                </a:ext>
              </a:extLst>
            </p:cNvPr>
            <p:cNvSpPr/>
            <p:nvPr/>
          </p:nvSpPr>
          <p:spPr>
            <a:xfrm>
              <a:off x="2360961" y="3820986"/>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3" name="Group 502">
              <a:extLst>
                <a:ext uri="{FF2B5EF4-FFF2-40B4-BE49-F238E27FC236}">
                  <a16:creationId xmlns:a16="http://schemas.microsoft.com/office/drawing/2014/main" id="{801D64B9-7E4C-4B1D-AD78-4E115A411463}"/>
                </a:ext>
              </a:extLst>
            </p:cNvPr>
            <p:cNvGrpSpPr/>
            <p:nvPr/>
          </p:nvGrpSpPr>
          <p:grpSpPr>
            <a:xfrm>
              <a:off x="2167385" y="3516183"/>
              <a:ext cx="510988" cy="815788"/>
              <a:chOff x="4294094" y="3541059"/>
              <a:chExt cx="510988" cy="815788"/>
            </a:xfrm>
          </p:grpSpPr>
          <p:sp>
            <p:nvSpPr>
              <p:cNvPr id="690" name="Freeform: Shape 689">
                <a:extLst>
                  <a:ext uri="{FF2B5EF4-FFF2-40B4-BE49-F238E27FC236}">
                    <a16:creationId xmlns:a16="http://schemas.microsoft.com/office/drawing/2014/main" id="{9A5245E0-8DB0-4C92-9C4F-1F1F850F2873}"/>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1" name="Freeform: Shape 690">
                <a:extLst>
                  <a:ext uri="{FF2B5EF4-FFF2-40B4-BE49-F238E27FC236}">
                    <a16:creationId xmlns:a16="http://schemas.microsoft.com/office/drawing/2014/main" id="{13265A09-C9C6-4528-914F-1283DC048C7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04" name="Group 503">
              <a:extLst>
                <a:ext uri="{FF2B5EF4-FFF2-40B4-BE49-F238E27FC236}">
                  <a16:creationId xmlns:a16="http://schemas.microsoft.com/office/drawing/2014/main" id="{1F3285BD-177C-4551-A2B8-CC4BE2A4CD7A}"/>
                </a:ext>
              </a:extLst>
            </p:cNvPr>
            <p:cNvGrpSpPr/>
            <p:nvPr/>
          </p:nvGrpSpPr>
          <p:grpSpPr>
            <a:xfrm>
              <a:off x="1859803" y="3612915"/>
              <a:ext cx="510988" cy="815788"/>
              <a:chOff x="4294094" y="3541059"/>
              <a:chExt cx="510988" cy="815788"/>
            </a:xfrm>
          </p:grpSpPr>
          <p:sp>
            <p:nvSpPr>
              <p:cNvPr id="688" name="Freeform: Shape 687">
                <a:extLst>
                  <a:ext uri="{FF2B5EF4-FFF2-40B4-BE49-F238E27FC236}">
                    <a16:creationId xmlns:a16="http://schemas.microsoft.com/office/drawing/2014/main" id="{36FA31BE-20EB-4542-A1B7-85CEEFDE0DAA}"/>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9" name="Freeform: Shape 688">
                <a:extLst>
                  <a:ext uri="{FF2B5EF4-FFF2-40B4-BE49-F238E27FC236}">
                    <a16:creationId xmlns:a16="http://schemas.microsoft.com/office/drawing/2014/main" id="{2102DE58-8C76-4123-8D0A-6B5CFBA58B89}"/>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05" name="Freeform 29">
              <a:extLst>
                <a:ext uri="{FF2B5EF4-FFF2-40B4-BE49-F238E27FC236}">
                  <a16:creationId xmlns:a16="http://schemas.microsoft.com/office/drawing/2014/main" id="{2CFE52DD-8055-40C7-B4A6-E905F5DBF0BE}"/>
                </a:ext>
              </a:extLst>
            </p:cNvPr>
            <p:cNvSpPr/>
            <p:nvPr/>
          </p:nvSpPr>
          <p:spPr>
            <a:xfrm>
              <a:off x="2078039" y="4079445"/>
              <a:ext cx="368270" cy="437717"/>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6" name="Group 505">
              <a:extLst>
                <a:ext uri="{FF2B5EF4-FFF2-40B4-BE49-F238E27FC236}">
                  <a16:creationId xmlns:a16="http://schemas.microsoft.com/office/drawing/2014/main" id="{2F77EBE4-2108-4B92-AA5B-C93321027799}"/>
                </a:ext>
              </a:extLst>
            </p:cNvPr>
            <p:cNvGrpSpPr/>
            <p:nvPr/>
          </p:nvGrpSpPr>
          <p:grpSpPr>
            <a:xfrm>
              <a:off x="3169112" y="1506764"/>
              <a:ext cx="570523" cy="742461"/>
              <a:chOff x="4060092" y="3888154"/>
              <a:chExt cx="570523" cy="742461"/>
            </a:xfrm>
          </p:grpSpPr>
          <p:sp>
            <p:nvSpPr>
              <p:cNvPr id="686" name="Freeform: Shape 685">
                <a:extLst>
                  <a:ext uri="{FF2B5EF4-FFF2-40B4-BE49-F238E27FC236}">
                    <a16:creationId xmlns:a16="http://schemas.microsoft.com/office/drawing/2014/main" id="{C30BA95A-A059-4DBC-B109-4E7CD2F6E262}"/>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7" name="Freeform: Shape 686">
                <a:extLst>
                  <a:ext uri="{FF2B5EF4-FFF2-40B4-BE49-F238E27FC236}">
                    <a16:creationId xmlns:a16="http://schemas.microsoft.com/office/drawing/2014/main" id="{8DC20AB3-7737-4701-847E-AE5A35785D8F}"/>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507" name="Freeform 19">
              <a:extLst>
                <a:ext uri="{FF2B5EF4-FFF2-40B4-BE49-F238E27FC236}">
                  <a16:creationId xmlns:a16="http://schemas.microsoft.com/office/drawing/2014/main" id="{E83B881F-64C2-4758-9D3B-20A8B08E6EF3}"/>
                </a:ext>
              </a:extLst>
            </p:cNvPr>
            <p:cNvSpPr/>
            <p:nvPr/>
          </p:nvSpPr>
          <p:spPr>
            <a:xfrm>
              <a:off x="4860647" y="1714605"/>
              <a:ext cx="3113833" cy="3361480"/>
            </a:xfrm>
            <a:custGeom>
              <a:avLst/>
              <a:gdLst>
                <a:gd name="connsiteX0" fmla="*/ 0 w 3069771"/>
                <a:gd name="connsiteY0" fmla="*/ 105507 h 3315956"/>
                <a:gd name="connsiteX1" fmla="*/ 100483 w 3069771"/>
                <a:gd name="connsiteY1" fmla="*/ 185894 h 3315956"/>
                <a:gd name="connsiteX2" fmla="*/ 120580 w 3069771"/>
                <a:gd name="connsiteY2" fmla="*/ 231112 h 3315956"/>
                <a:gd name="connsiteX3" fmla="*/ 105507 w 3069771"/>
                <a:gd name="connsiteY3" fmla="*/ 271305 h 3315956"/>
                <a:gd name="connsiteX4" fmla="*/ 100483 w 3069771"/>
                <a:gd name="connsiteY4" fmla="*/ 316523 h 3315956"/>
                <a:gd name="connsiteX5" fmla="*/ 140677 w 3069771"/>
                <a:gd name="connsiteY5" fmla="*/ 351692 h 3315956"/>
                <a:gd name="connsiteX6" fmla="*/ 165798 w 3069771"/>
                <a:gd name="connsiteY6" fmla="*/ 422030 h 3315956"/>
                <a:gd name="connsiteX7" fmla="*/ 211015 w 3069771"/>
                <a:gd name="connsiteY7" fmla="*/ 482321 h 3315956"/>
                <a:gd name="connsiteX8" fmla="*/ 271305 w 3069771"/>
                <a:gd name="connsiteY8" fmla="*/ 522514 h 3315956"/>
                <a:gd name="connsiteX9" fmla="*/ 331595 w 3069771"/>
                <a:gd name="connsiteY9" fmla="*/ 557683 h 3315956"/>
                <a:gd name="connsiteX10" fmla="*/ 381837 w 3069771"/>
                <a:gd name="connsiteY10" fmla="*/ 607925 h 3315956"/>
                <a:gd name="connsiteX11" fmla="*/ 417006 w 3069771"/>
                <a:gd name="connsiteY11" fmla="*/ 638070 h 3315956"/>
                <a:gd name="connsiteX12" fmla="*/ 467248 w 3069771"/>
                <a:gd name="connsiteY12" fmla="*/ 698360 h 3315956"/>
                <a:gd name="connsiteX13" fmla="*/ 482321 w 3069771"/>
                <a:gd name="connsiteY13" fmla="*/ 763674 h 3315956"/>
                <a:gd name="connsiteX14" fmla="*/ 537587 w 3069771"/>
                <a:gd name="connsiteY14" fmla="*/ 813916 h 3315956"/>
                <a:gd name="connsiteX15" fmla="*/ 562707 w 3069771"/>
                <a:gd name="connsiteY15" fmla="*/ 874206 h 3315956"/>
                <a:gd name="connsiteX16" fmla="*/ 628022 w 3069771"/>
                <a:gd name="connsiteY16" fmla="*/ 949569 h 3315956"/>
                <a:gd name="connsiteX17" fmla="*/ 683288 w 3069771"/>
                <a:gd name="connsiteY17" fmla="*/ 974690 h 3315956"/>
                <a:gd name="connsiteX18" fmla="*/ 723481 w 3069771"/>
                <a:gd name="connsiteY18" fmla="*/ 1014883 h 3315956"/>
                <a:gd name="connsiteX19" fmla="*/ 723481 w 3069771"/>
                <a:gd name="connsiteY19" fmla="*/ 1055077 h 3315956"/>
                <a:gd name="connsiteX20" fmla="*/ 728505 w 3069771"/>
                <a:gd name="connsiteY20" fmla="*/ 1110343 h 3315956"/>
                <a:gd name="connsiteX21" fmla="*/ 753626 w 3069771"/>
                <a:gd name="connsiteY21" fmla="*/ 1150536 h 3315956"/>
                <a:gd name="connsiteX22" fmla="*/ 803868 w 3069771"/>
                <a:gd name="connsiteY22" fmla="*/ 1215850 h 3315956"/>
                <a:gd name="connsiteX23" fmla="*/ 844061 w 3069771"/>
                <a:gd name="connsiteY23" fmla="*/ 1326382 h 3315956"/>
                <a:gd name="connsiteX24" fmla="*/ 914400 w 3069771"/>
                <a:gd name="connsiteY24" fmla="*/ 1361551 h 3315956"/>
                <a:gd name="connsiteX25" fmla="*/ 954593 w 3069771"/>
                <a:gd name="connsiteY25" fmla="*/ 1396721 h 3315956"/>
                <a:gd name="connsiteX26" fmla="*/ 1024932 w 3069771"/>
                <a:gd name="connsiteY26" fmla="*/ 1457011 h 3315956"/>
                <a:gd name="connsiteX27" fmla="*/ 1075173 w 3069771"/>
                <a:gd name="connsiteY27" fmla="*/ 1517301 h 3315956"/>
                <a:gd name="connsiteX28" fmla="*/ 1105318 w 3069771"/>
                <a:gd name="connsiteY28" fmla="*/ 1562518 h 3315956"/>
                <a:gd name="connsiteX29" fmla="*/ 1165609 w 3069771"/>
                <a:gd name="connsiteY29" fmla="*/ 1642905 h 3315956"/>
                <a:gd name="connsiteX30" fmla="*/ 1230923 w 3069771"/>
                <a:gd name="connsiteY30" fmla="*/ 1683099 h 3315956"/>
                <a:gd name="connsiteX31" fmla="*/ 1281165 w 3069771"/>
                <a:gd name="connsiteY31" fmla="*/ 1713244 h 3315956"/>
                <a:gd name="connsiteX32" fmla="*/ 1301261 w 3069771"/>
                <a:gd name="connsiteY32" fmla="*/ 1798655 h 3315956"/>
                <a:gd name="connsiteX33" fmla="*/ 1321358 w 3069771"/>
                <a:gd name="connsiteY33" fmla="*/ 1884066 h 3315956"/>
                <a:gd name="connsiteX34" fmla="*/ 1321358 w 3069771"/>
                <a:gd name="connsiteY34" fmla="*/ 1939332 h 3315956"/>
                <a:gd name="connsiteX35" fmla="*/ 1331406 w 3069771"/>
                <a:gd name="connsiteY35" fmla="*/ 1984549 h 3315956"/>
                <a:gd name="connsiteX36" fmla="*/ 1351503 w 3069771"/>
                <a:gd name="connsiteY36" fmla="*/ 2014694 h 3315956"/>
                <a:gd name="connsiteX37" fmla="*/ 1396721 w 3069771"/>
                <a:gd name="connsiteY37" fmla="*/ 2085033 h 3315956"/>
                <a:gd name="connsiteX38" fmla="*/ 1446962 w 3069771"/>
                <a:gd name="connsiteY38" fmla="*/ 2165419 h 3315956"/>
                <a:gd name="connsiteX39" fmla="*/ 1472083 w 3069771"/>
                <a:gd name="connsiteY39" fmla="*/ 2200589 h 3315956"/>
                <a:gd name="connsiteX40" fmla="*/ 1497204 w 3069771"/>
                <a:gd name="connsiteY40" fmla="*/ 2235758 h 3315956"/>
                <a:gd name="connsiteX41" fmla="*/ 1547446 w 3069771"/>
                <a:gd name="connsiteY41" fmla="*/ 2270927 h 3315956"/>
                <a:gd name="connsiteX42" fmla="*/ 1582615 w 3069771"/>
                <a:gd name="connsiteY42" fmla="*/ 2326193 h 3315956"/>
                <a:gd name="connsiteX43" fmla="*/ 1612760 w 3069771"/>
                <a:gd name="connsiteY43" fmla="*/ 2451797 h 3315956"/>
                <a:gd name="connsiteX44" fmla="*/ 1668026 w 3069771"/>
                <a:gd name="connsiteY44" fmla="*/ 2532184 h 3315956"/>
                <a:gd name="connsiteX45" fmla="*/ 1698171 w 3069771"/>
                <a:gd name="connsiteY45" fmla="*/ 2577402 h 3315956"/>
                <a:gd name="connsiteX46" fmla="*/ 1728316 w 3069771"/>
                <a:gd name="connsiteY46" fmla="*/ 2637692 h 3315956"/>
                <a:gd name="connsiteX47" fmla="*/ 1763485 w 3069771"/>
                <a:gd name="connsiteY47" fmla="*/ 2672861 h 3315956"/>
                <a:gd name="connsiteX48" fmla="*/ 1813727 w 3069771"/>
                <a:gd name="connsiteY48" fmla="*/ 2697982 h 3315956"/>
                <a:gd name="connsiteX49" fmla="*/ 1868993 w 3069771"/>
                <a:gd name="connsiteY49" fmla="*/ 2738175 h 3315956"/>
                <a:gd name="connsiteX50" fmla="*/ 1914211 w 3069771"/>
                <a:gd name="connsiteY50" fmla="*/ 2783393 h 3315956"/>
                <a:gd name="connsiteX51" fmla="*/ 1939332 w 3069771"/>
                <a:gd name="connsiteY51" fmla="*/ 2838659 h 3315956"/>
                <a:gd name="connsiteX52" fmla="*/ 1964453 w 3069771"/>
                <a:gd name="connsiteY52" fmla="*/ 2883877 h 3315956"/>
                <a:gd name="connsiteX53" fmla="*/ 1979525 w 3069771"/>
                <a:gd name="connsiteY53" fmla="*/ 2919046 h 3315956"/>
                <a:gd name="connsiteX54" fmla="*/ 1994598 w 3069771"/>
                <a:gd name="connsiteY54" fmla="*/ 2994408 h 3315956"/>
                <a:gd name="connsiteX55" fmla="*/ 2024743 w 3069771"/>
                <a:gd name="connsiteY55" fmla="*/ 3074795 h 3315956"/>
                <a:gd name="connsiteX56" fmla="*/ 2034791 w 3069771"/>
                <a:gd name="connsiteY56" fmla="*/ 3120013 h 3315956"/>
                <a:gd name="connsiteX57" fmla="*/ 2039815 w 3069771"/>
                <a:gd name="connsiteY57" fmla="*/ 3150158 h 3315956"/>
                <a:gd name="connsiteX58" fmla="*/ 2039815 w 3069771"/>
                <a:gd name="connsiteY58" fmla="*/ 3220496 h 3315956"/>
                <a:gd name="connsiteX59" fmla="*/ 2059912 w 3069771"/>
                <a:gd name="connsiteY59" fmla="*/ 3290835 h 3315956"/>
                <a:gd name="connsiteX60" fmla="*/ 2105129 w 3069771"/>
                <a:gd name="connsiteY60" fmla="*/ 3300883 h 3315956"/>
                <a:gd name="connsiteX61" fmla="*/ 2220685 w 3069771"/>
                <a:gd name="connsiteY61" fmla="*/ 3315956 h 3315956"/>
                <a:gd name="connsiteX62" fmla="*/ 2416628 w 3069771"/>
                <a:gd name="connsiteY62" fmla="*/ 3295859 h 3315956"/>
                <a:gd name="connsiteX63" fmla="*/ 2497015 w 3069771"/>
                <a:gd name="connsiteY63" fmla="*/ 3275762 h 3315956"/>
                <a:gd name="connsiteX64" fmla="*/ 2672861 w 3069771"/>
                <a:gd name="connsiteY64" fmla="*/ 3280786 h 3315956"/>
                <a:gd name="connsiteX65" fmla="*/ 2838659 w 3069771"/>
                <a:gd name="connsiteY65" fmla="*/ 3270738 h 3315956"/>
                <a:gd name="connsiteX66" fmla="*/ 2934118 w 3069771"/>
                <a:gd name="connsiteY66" fmla="*/ 3270738 h 3315956"/>
                <a:gd name="connsiteX67" fmla="*/ 3034602 w 3069771"/>
                <a:gd name="connsiteY67" fmla="*/ 3270738 h 3315956"/>
                <a:gd name="connsiteX68" fmla="*/ 3069771 w 3069771"/>
                <a:gd name="connsiteY68" fmla="*/ 3255666 h 3315956"/>
                <a:gd name="connsiteX69" fmla="*/ 2979336 w 3069771"/>
                <a:gd name="connsiteY69" fmla="*/ 3145134 h 3315956"/>
                <a:gd name="connsiteX70" fmla="*/ 2959239 w 3069771"/>
                <a:gd name="connsiteY70" fmla="*/ 3094892 h 3315956"/>
                <a:gd name="connsiteX71" fmla="*/ 2888901 w 3069771"/>
                <a:gd name="connsiteY71" fmla="*/ 3049674 h 3315956"/>
                <a:gd name="connsiteX72" fmla="*/ 2848707 w 3069771"/>
                <a:gd name="connsiteY72" fmla="*/ 2934118 h 3315956"/>
                <a:gd name="connsiteX73" fmla="*/ 2833635 w 3069771"/>
                <a:gd name="connsiteY73" fmla="*/ 2868804 h 3315956"/>
                <a:gd name="connsiteX74" fmla="*/ 2803490 w 3069771"/>
                <a:gd name="connsiteY74" fmla="*/ 2778369 h 3315956"/>
                <a:gd name="connsiteX75" fmla="*/ 2697982 w 3069771"/>
                <a:gd name="connsiteY75" fmla="*/ 2672861 h 3315956"/>
                <a:gd name="connsiteX76" fmla="*/ 2552281 w 3069771"/>
                <a:gd name="connsiteY76" fmla="*/ 2461846 h 3315956"/>
                <a:gd name="connsiteX77" fmla="*/ 2507064 w 3069771"/>
                <a:gd name="connsiteY77" fmla="*/ 2391507 h 3315956"/>
                <a:gd name="connsiteX78" fmla="*/ 2431701 w 3069771"/>
                <a:gd name="connsiteY78" fmla="*/ 2230734 h 3315956"/>
                <a:gd name="connsiteX79" fmla="*/ 2331217 w 3069771"/>
                <a:gd name="connsiteY79" fmla="*/ 2024743 h 3315956"/>
                <a:gd name="connsiteX80" fmla="*/ 2306096 w 3069771"/>
                <a:gd name="connsiteY80" fmla="*/ 1969477 h 3315956"/>
                <a:gd name="connsiteX81" fmla="*/ 2291024 w 3069771"/>
                <a:gd name="connsiteY81" fmla="*/ 1929283 h 3315956"/>
                <a:gd name="connsiteX82" fmla="*/ 2245806 w 3069771"/>
                <a:gd name="connsiteY82" fmla="*/ 1823775 h 3315956"/>
                <a:gd name="connsiteX83" fmla="*/ 2125226 w 3069771"/>
                <a:gd name="connsiteY83" fmla="*/ 1708219 h 3315956"/>
                <a:gd name="connsiteX84" fmla="*/ 2024743 w 3069771"/>
                <a:gd name="connsiteY84" fmla="*/ 1663002 h 3315956"/>
                <a:gd name="connsiteX85" fmla="*/ 1909187 w 3069771"/>
                <a:gd name="connsiteY85" fmla="*/ 1572567 h 3315956"/>
                <a:gd name="connsiteX86" fmla="*/ 1818751 w 3069771"/>
                <a:gd name="connsiteY86" fmla="*/ 1457011 h 3315956"/>
                <a:gd name="connsiteX87" fmla="*/ 1753437 w 3069771"/>
                <a:gd name="connsiteY87" fmla="*/ 1356527 h 3315956"/>
                <a:gd name="connsiteX88" fmla="*/ 1728316 w 3069771"/>
                <a:gd name="connsiteY88" fmla="*/ 1316334 h 3315956"/>
                <a:gd name="connsiteX89" fmla="*/ 1683099 w 3069771"/>
                <a:gd name="connsiteY89" fmla="*/ 1190729 h 3315956"/>
                <a:gd name="connsiteX90" fmla="*/ 1642905 w 3069771"/>
                <a:gd name="connsiteY90" fmla="*/ 1115367 h 3315956"/>
                <a:gd name="connsiteX91" fmla="*/ 1547446 w 3069771"/>
                <a:gd name="connsiteY91" fmla="*/ 1029956 h 3315956"/>
                <a:gd name="connsiteX92" fmla="*/ 1421842 w 3069771"/>
                <a:gd name="connsiteY92" fmla="*/ 783771 h 3315956"/>
                <a:gd name="connsiteX93" fmla="*/ 1366576 w 3069771"/>
                <a:gd name="connsiteY93" fmla="*/ 718457 h 3315956"/>
                <a:gd name="connsiteX94" fmla="*/ 1256044 w 3069771"/>
                <a:gd name="connsiteY94" fmla="*/ 537586 h 3315956"/>
                <a:gd name="connsiteX95" fmla="*/ 1185705 w 3069771"/>
                <a:gd name="connsiteY95" fmla="*/ 427055 h 3315956"/>
                <a:gd name="connsiteX96" fmla="*/ 1120391 w 3069771"/>
                <a:gd name="connsiteY96" fmla="*/ 356716 h 3315956"/>
                <a:gd name="connsiteX97" fmla="*/ 1095270 w 3069771"/>
                <a:gd name="connsiteY97" fmla="*/ 321547 h 3315956"/>
                <a:gd name="connsiteX98" fmla="*/ 1024932 w 3069771"/>
                <a:gd name="connsiteY98" fmla="*/ 266281 h 3315956"/>
                <a:gd name="connsiteX99" fmla="*/ 969666 w 3069771"/>
                <a:gd name="connsiteY99" fmla="*/ 185894 h 3315956"/>
                <a:gd name="connsiteX100" fmla="*/ 949569 w 3069771"/>
                <a:gd name="connsiteY100" fmla="*/ 145701 h 3315956"/>
                <a:gd name="connsiteX101" fmla="*/ 884255 w 3069771"/>
                <a:gd name="connsiteY101" fmla="*/ 75362 h 3315956"/>
                <a:gd name="connsiteX102" fmla="*/ 733529 w 3069771"/>
                <a:gd name="connsiteY102" fmla="*/ 0 h 3315956"/>
                <a:gd name="connsiteX103" fmla="*/ 557683 w 3069771"/>
                <a:gd name="connsiteY103" fmla="*/ 0 h 3315956"/>
                <a:gd name="connsiteX104" fmla="*/ 467248 w 3069771"/>
                <a:gd name="connsiteY104" fmla="*/ 0 h 3315956"/>
                <a:gd name="connsiteX105" fmla="*/ 376813 w 3069771"/>
                <a:gd name="connsiteY105" fmla="*/ 20096 h 3315956"/>
                <a:gd name="connsiteX106" fmla="*/ 376813 w 3069771"/>
                <a:gd name="connsiteY106" fmla="*/ 20096 h 3315956"/>
                <a:gd name="connsiteX107" fmla="*/ 256233 w 3069771"/>
                <a:gd name="connsiteY107" fmla="*/ 55266 h 3315956"/>
                <a:gd name="connsiteX108" fmla="*/ 200967 w 3069771"/>
                <a:gd name="connsiteY108" fmla="*/ 75362 h 3315956"/>
                <a:gd name="connsiteX109" fmla="*/ 170822 w 3069771"/>
                <a:gd name="connsiteY109" fmla="*/ 80386 h 3315956"/>
                <a:gd name="connsiteX110" fmla="*/ 135653 w 3069771"/>
                <a:gd name="connsiteY110" fmla="*/ 70338 h 3315956"/>
                <a:gd name="connsiteX111" fmla="*/ 80387 w 3069771"/>
                <a:gd name="connsiteY111" fmla="*/ 65314 h 3315956"/>
                <a:gd name="connsiteX112" fmla="*/ 0 w 3069771"/>
                <a:gd name="connsiteY112" fmla="*/ 105507 h 3315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069771" h="3315956">
                  <a:moveTo>
                    <a:pt x="0" y="105507"/>
                  </a:moveTo>
                  <a:lnTo>
                    <a:pt x="100483" y="185894"/>
                  </a:lnTo>
                  <a:lnTo>
                    <a:pt x="120580" y="231112"/>
                  </a:lnTo>
                  <a:lnTo>
                    <a:pt x="105507" y="271305"/>
                  </a:lnTo>
                  <a:lnTo>
                    <a:pt x="100483" y="316523"/>
                  </a:lnTo>
                  <a:lnTo>
                    <a:pt x="140677" y="351692"/>
                  </a:lnTo>
                  <a:lnTo>
                    <a:pt x="165798" y="422030"/>
                  </a:lnTo>
                  <a:lnTo>
                    <a:pt x="211015" y="482321"/>
                  </a:lnTo>
                  <a:lnTo>
                    <a:pt x="271305" y="522514"/>
                  </a:lnTo>
                  <a:lnTo>
                    <a:pt x="331595" y="557683"/>
                  </a:lnTo>
                  <a:lnTo>
                    <a:pt x="381837" y="607925"/>
                  </a:lnTo>
                  <a:lnTo>
                    <a:pt x="417006" y="638070"/>
                  </a:lnTo>
                  <a:lnTo>
                    <a:pt x="467248" y="698360"/>
                  </a:lnTo>
                  <a:lnTo>
                    <a:pt x="482321" y="763674"/>
                  </a:lnTo>
                  <a:lnTo>
                    <a:pt x="537587" y="813916"/>
                  </a:lnTo>
                  <a:lnTo>
                    <a:pt x="562707" y="874206"/>
                  </a:lnTo>
                  <a:lnTo>
                    <a:pt x="628022" y="949569"/>
                  </a:lnTo>
                  <a:lnTo>
                    <a:pt x="683288" y="974690"/>
                  </a:lnTo>
                  <a:lnTo>
                    <a:pt x="723481" y="1014883"/>
                  </a:lnTo>
                  <a:lnTo>
                    <a:pt x="723481" y="1055077"/>
                  </a:lnTo>
                  <a:lnTo>
                    <a:pt x="728505" y="1110343"/>
                  </a:lnTo>
                  <a:lnTo>
                    <a:pt x="753626" y="1150536"/>
                  </a:lnTo>
                  <a:lnTo>
                    <a:pt x="803868" y="1215850"/>
                  </a:lnTo>
                  <a:lnTo>
                    <a:pt x="844061" y="1326382"/>
                  </a:lnTo>
                  <a:lnTo>
                    <a:pt x="914400" y="1361551"/>
                  </a:lnTo>
                  <a:lnTo>
                    <a:pt x="954593" y="1396721"/>
                  </a:lnTo>
                  <a:lnTo>
                    <a:pt x="1024932" y="1457011"/>
                  </a:lnTo>
                  <a:lnTo>
                    <a:pt x="1075173" y="1517301"/>
                  </a:lnTo>
                  <a:lnTo>
                    <a:pt x="1105318" y="1562518"/>
                  </a:lnTo>
                  <a:lnTo>
                    <a:pt x="1165609" y="1642905"/>
                  </a:lnTo>
                  <a:lnTo>
                    <a:pt x="1230923" y="1683099"/>
                  </a:lnTo>
                  <a:lnTo>
                    <a:pt x="1281165" y="1713244"/>
                  </a:lnTo>
                  <a:lnTo>
                    <a:pt x="1301261" y="1798655"/>
                  </a:lnTo>
                  <a:lnTo>
                    <a:pt x="1321358" y="1884066"/>
                  </a:lnTo>
                  <a:lnTo>
                    <a:pt x="1321358" y="1939332"/>
                  </a:lnTo>
                  <a:lnTo>
                    <a:pt x="1331406" y="1984549"/>
                  </a:lnTo>
                  <a:lnTo>
                    <a:pt x="1351503" y="2014694"/>
                  </a:lnTo>
                  <a:lnTo>
                    <a:pt x="1396721" y="2085033"/>
                  </a:lnTo>
                  <a:lnTo>
                    <a:pt x="1446962" y="2165419"/>
                  </a:lnTo>
                  <a:lnTo>
                    <a:pt x="1472083" y="2200589"/>
                  </a:lnTo>
                  <a:lnTo>
                    <a:pt x="1497204" y="2235758"/>
                  </a:lnTo>
                  <a:lnTo>
                    <a:pt x="1547446" y="2270927"/>
                  </a:lnTo>
                  <a:lnTo>
                    <a:pt x="1582615" y="2326193"/>
                  </a:lnTo>
                  <a:lnTo>
                    <a:pt x="1612760" y="2451797"/>
                  </a:lnTo>
                  <a:lnTo>
                    <a:pt x="1668026" y="2532184"/>
                  </a:lnTo>
                  <a:lnTo>
                    <a:pt x="1698171" y="2577402"/>
                  </a:lnTo>
                  <a:lnTo>
                    <a:pt x="1728316" y="2637692"/>
                  </a:lnTo>
                  <a:lnTo>
                    <a:pt x="1763485" y="2672861"/>
                  </a:lnTo>
                  <a:lnTo>
                    <a:pt x="1813727" y="2697982"/>
                  </a:lnTo>
                  <a:lnTo>
                    <a:pt x="1868993" y="2738175"/>
                  </a:lnTo>
                  <a:lnTo>
                    <a:pt x="1914211" y="2783393"/>
                  </a:lnTo>
                  <a:lnTo>
                    <a:pt x="1939332" y="2838659"/>
                  </a:lnTo>
                  <a:cubicBezTo>
                    <a:pt x="1960487" y="2880971"/>
                    <a:pt x="1948836" y="2868260"/>
                    <a:pt x="1964453" y="2883877"/>
                  </a:cubicBezTo>
                  <a:lnTo>
                    <a:pt x="1979525" y="2919046"/>
                  </a:lnTo>
                  <a:lnTo>
                    <a:pt x="1994598" y="2994408"/>
                  </a:lnTo>
                  <a:lnTo>
                    <a:pt x="2024743" y="3074795"/>
                  </a:lnTo>
                  <a:cubicBezTo>
                    <a:pt x="2029952" y="3121677"/>
                    <a:pt x="2014602" y="3120013"/>
                    <a:pt x="2034791" y="3120013"/>
                  </a:cubicBezTo>
                  <a:lnTo>
                    <a:pt x="2039815" y="3150158"/>
                  </a:lnTo>
                  <a:lnTo>
                    <a:pt x="2039815" y="3220496"/>
                  </a:lnTo>
                  <a:lnTo>
                    <a:pt x="2059912" y="3290835"/>
                  </a:lnTo>
                  <a:lnTo>
                    <a:pt x="2105129" y="3300883"/>
                  </a:lnTo>
                  <a:lnTo>
                    <a:pt x="2220685" y="3315956"/>
                  </a:lnTo>
                  <a:lnTo>
                    <a:pt x="2416628" y="3295859"/>
                  </a:lnTo>
                  <a:lnTo>
                    <a:pt x="2497015" y="3275762"/>
                  </a:lnTo>
                  <a:lnTo>
                    <a:pt x="2672861" y="3280786"/>
                  </a:lnTo>
                  <a:lnTo>
                    <a:pt x="2838659" y="3270738"/>
                  </a:lnTo>
                  <a:lnTo>
                    <a:pt x="2934118" y="3270738"/>
                  </a:lnTo>
                  <a:lnTo>
                    <a:pt x="3034602" y="3270738"/>
                  </a:lnTo>
                  <a:lnTo>
                    <a:pt x="3069771" y="3255666"/>
                  </a:lnTo>
                  <a:lnTo>
                    <a:pt x="2979336" y="3145134"/>
                  </a:lnTo>
                  <a:lnTo>
                    <a:pt x="2959239" y="3094892"/>
                  </a:lnTo>
                  <a:lnTo>
                    <a:pt x="2888901" y="3049674"/>
                  </a:lnTo>
                  <a:lnTo>
                    <a:pt x="2848707" y="2934118"/>
                  </a:lnTo>
                  <a:lnTo>
                    <a:pt x="2833635" y="2868804"/>
                  </a:lnTo>
                  <a:lnTo>
                    <a:pt x="2803490" y="2778369"/>
                  </a:lnTo>
                  <a:lnTo>
                    <a:pt x="2697982" y="2672861"/>
                  </a:lnTo>
                  <a:lnTo>
                    <a:pt x="2552281" y="2461846"/>
                  </a:lnTo>
                  <a:lnTo>
                    <a:pt x="2507064" y="2391507"/>
                  </a:lnTo>
                  <a:lnTo>
                    <a:pt x="2431701" y="2230734"/>
                  </a:lnTo>
                  <a:lnTo>
                    <a:pt x="2331217" y="2024743"/>
                  </a:lnTo>
                  <a:lnTo>
                    <a:pt x="2306096" y="1969477"/>
                  </a:lnTo>
                  <a:lnTo>
                    <a:pt x="2291024" y="1929283"/>
                  </a:lnTo>
                  <a:lnTo>
                    <a:pt x="2245806" y="1823775"/>
                  </a:lnTo>
                  <a:lnTo>
                    <a:pt x="2125226" y="1708219"/>
                  </a:lnTo>
                  <a:lnTo>
                    <a:pt x="2024743" y="1663002"/>
                  </a:lnTo>
                  <a:lnTo>
                    <a:pt x="1909187" y="1572567"/>
                  </a:lnTo>
                  <a:lnTo>
                    <a:pt x="1818751" y="1457011"/>
                  </a:lnTo>
                  <a:lnTo>
                    <a:pt x="1753437" y="1356527"/>
                  </a:lnTo>
                  <a:lnTo>
                    <a:pt x="1728316" y="1316334"/>
                  </a:lnTo>
                  <a:lnTo>
                    <a:pt x="1683099" y="1190729"/>
                  </a:lnTo>
                  <a:lnTo>
                    <a:pt x="1642905" y="1115367"/>
                  </a:lnTo>
                  <a:lnTo>
                    <a:pt x="1547446" y="1029956"/>
                  </a:lnTo>
                  <a:lnTo>
                    <a:pt x="1421842" y="783771"/>
                  </a:lnTo>
                  <a:lnTo>
                    <a:pt x="1366576" y="718457"/>
                  </a:lnTo>
                  <a:lnTo>
                    <a:pt x="1256044" y="537586"/>
                  </a:lnTo>
                  <a:lnTo>
                    <a:pt x="1185705" y="427055"/>
                  </a:lnTo>
                  <a:lnTo>
                    <a:pt x="1120391" y="356716"/>
                  </a:lnTo>
                  <a:lnTo>
                    <a:pt x="1095270" y="321547"/>
                  </a:lnTo>
                  <a:lnTo>
                    <a:pt x="1024932" y="266281"/>
                  </a:lnTo>
                  <a:lnTo>
                    <a:pt x="969666" y="185894"/>
                  </a:lnTo>
                  <a:lnTo>
                    <a:pt x="949569" y="145701"/>
                  </a:lnTo>
                  <a:lnTo>
                    <a:pt x="884255" y="75362"/>
                  </a:lnTo>
                  <a:lnTo>
                    <a:pt x="733529" y="0"/>
                  </a:lnTo>
                  <a:lnTo>
                    <a:pt x="557683" y="0"/>
                  </a:lnTo>
                  <a:lnTo>
                    <a:pt x="467248" y="0"/>
                  </a:lnTo>
                  <a:lnTo>
                    <a:pt x="376813" y="20096"/>
                  </a:lnTo>
                  <a:lnTo>
                    <a:pt x="376813" y="20096"/>
                  </a:lnTo>
                  <a:lnTo>
                    <a:pt x="256233" y="55266"/>
                  </a:lnTo>
                  <a:lnTo>
                    <a:pt x="200967" y="75362"/>
                  </a:lnTo>
                  <a:lnTo>
                    <a:pt x="170822" y="80386"/>
                  </a:lnTo>
                  <a:lnTo>
                    <a:pt x="135653" y="70338"/>
                  </a:lnTo>
                  <a:lnTo>
                    <a:pt x="80387" y="65314"/>
                  </a:lnTo>
                  <a:lnTo>
                    <a:pt x="0" y="105507"/>
                  </a:lnTo>
                  <a:close/>
                </a:path>
              </a:pathLst>
            </a:custGeom>
            <a:solidFill>
              <a:srgbClr val="9BBB59">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508" name="Freeform 10">
              <a:extLst>
                <a:ext uri="{FF2B5EF4-FFF2-40B4-BE49-F238E27FC236}">
                  <a16:creationId xmlns:a16="http://schemas.microsoft.com/office/drawing/2014/main" id="{48EF264D-60F3-4C5C-BB8A-3A22CBAB9B69}"/>
                </a:ext>
              </a:extLst>
            </p:cNvPr>
            <p:cNvSpPr/>
            <p:nvPr/>
          </p:nvSpPr>
          <p:spPr>
            <a:xfrm>
              <a:off x="3778767" y="1859422"/>
              <a:ext cx="4180279" cy="3759487"/>
            </a:xfrm>
            <a:custGeom>
              <a:avLst/>
              <a:gdLst>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859134 w 2853732"/>
                <a:gd name="connsiteY89" fmla="*/ 2607547 h 3652575"/>
                <a:gd name="connsiteX90" fmla="*/ 914400 w 2853732"/>
                <a:gd name="connsiteY90" fmla="*/ 2567353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859134 w 2853732"/>
                <a:gd name="connsiteY89" fmla="*/ 2607547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723210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723210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999811 w 2853732"/>
                <a:gd name="connsiteY92" fmla="*/ 2451797 h 3652575"/>
                <a:gd name="connsiteX93" fmla="*/ 355398 w 2853732"/>
                <a:gd name="connsiteY93" fmla="*/ 2224309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1019908 w 2853732"/>
                <a:gd name="connsiteY97" fmla="*/ 1959428 h 3652575"/>
                <a:gd name="connsiteX98" fmla="*/ 255327 w 2853732"/>
                <a:gd name="connsiteY98" fmla="*/ 1711761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98342 w 2853732"/>
                <a:gd name="connsiteY107" fmla="*/ 772323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98342 w 2853732"/>
                <a:gd name="connsiteY107" fmla="*/ 772323 h 3652575"/>
                <a:gd name="connsiteX108" fmla="*/ 5766 w 2853732"/>
                <a:gd name="connsiteY108" fmla="*/ 619538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174446 w 3003057"/>
                <a:gd name="connsiteY0" fmla="*/ 0 h 3652575"/>
                <a:gd name="connsiteX1" fmla="*/ 214639 w 3003057"/>
                <a:gd name="connsiteY1" fmla="*/ 70338 h 3652575"/>
                <a:gd name="connsiteX2" fmla="*/ 249809 w 3003057"/>
                <a:gd name="connsiteY2" fmla="*/ 110531 h 3652575"/>
                <a:gd name="connsiteX3" fmla="*/ 264881 w 3003057"/>
                <a:gd name="connsiteY3" fmla="*/ 135652 h 3652575"/>
                <a:gd name="connsiteX4" fmla="*/ 305075 w 3003057"/>
                <a:gd name="connsiteY4" fmla="*/ 140676 h 3652575"/>
                <a:gd name="connsiteX5" fmla="*/ 390486 w 3003057"/>
                <a:gd name="connsiteY5" fmla="*/ 160773 h 3652575"/>
                <a:gd name="connsiteX6" fmla="*/ 445751 w 3003057"/>
                <a:gd name="connsiteY6" fmla="*/ 170822 h 3652575"/>
                <a:gd name="connsiteX7" fmla="*/ 516090 w 3003057"/>
                <a:gd name="connsiteY7" fmla="*/ 160773 h 3652575"/>
                <a:gd name="connsiteX8" fmla="*/ 631646 w 3003057"/>
                <a:gd name="connsiteY8" fmla="*/ 185894 h 3652575"/>
                <a:gd name="connsiteX9" fmla="*/ 732130 w 3003057"/>
                <a:gd name="connsiteY9" fmla="*/ 175846 h 3652575"/>
                <a:gd name="connsiteX10" fmla="*/ 842661 w 3003057"/>
                <a:gd name="connsiteY10" fmla="*/ 170822 h 3652575"/>
                <a:gd name="connsiteX11" fmla="*/ 897927 w 3003057"/>
                <a:gd name="connsiteY11" fmla="*/ 130628 h 3652575"/>
                <a:gd name="connsiteX12" fmla="*/ 963242 w 3003057"/>
                <a:gd name="connsiteY12" fmla="*/ 130628 h 3652575"/>
                <a:gd name="connsiteX13" fmla="*/ 1018508 w 3003057"/>
                <a:gd name="connsiteY13" fmla="*/ 90435 h 3652575"/>
                <a:gd name="connsiteX14" fmla="*/ 1033580 w 3003057"/>
                <a:gd name="connsiteY14" fmla="*/ 40193 h 3652575"/>
                <a:gd name="connsiteX15" fmla="*/ 1043628 w 3003057"/>
                <a:gd name="connsiteY15" fmla="*/ 15072 h 3652575"/>
                <a:gd name="connsiteX16" fmla="*/ 1078798 w 3003057"/>
                <a:gd name="connsiteY16" fmla="*/ 40193 h 3652575"/>
                <a:gd name="connsiteX17" fmla="*/ 1113967 w 3003057"/>
                <a:gd name="connsiteY17" fmla="*/ 90435 h 3652575"/>
                <a:gd name="connsiteX18" fmla="*/ 1118991 w 3003057"/>
                <a:gd name="connsiteY18" fmla="*/ 140676 h 3652575"/>
                <a:gd name="connsiteX19" fmla="*/ 1118991 w 3003057"/>
                <a:gd name="connsiteY19" fmla="*/ 195942 h 3652575"/>
                <a:gd name="connsiteX20" fmla="*/ 1169233 w 3003057"/>
                <a:gd name="connsiteY20" fmla="*/ 256232 h 3652575"/>
                <a:gd name="connsiteX21" fmla="*/ 1184305 w 3003057"/>
                <a:gd name="connsiteY21" fmla="*/ 296426 h 3652575"/>
                <a:gd name="connsiteX22" fmla="*/ 1219475 w 3003057"/>
                <a:gd name="connsiteY22" fmla="*/ 361740 h 3652575"/>
                <a:gd name="connsiteX23" fmla="*/ 1269716 w 3003057"/>
                <a:gd name="connsiteY23" fmla="*/ 417006 h 3652575"/>
                <a:gd name="connsiteX24" fmla="*/ 1335031 w 3003057"/>
                <a:gd name="connsiteY24" fmla="*/ 447151 h 3652575"/>
                <a:gd name="connsiteX25" fmla="*/ 1370200 w 3003057"/>
                <a:gd name="connsiteY25" fmla="*/ 477296 h 3652575"/>
                <a:gd name="connsiteX26" fmla="*/ 1450587 w 3003057"/>
                <a:gd name="connsiteY26" fmla="*/ 582804 h 3652575"/>
                <a:gd name="connsiteX27" fmla="*/ 1546046 w 3003057"/>
                <a:gd name="connsiteY27" fmla="*/ 733529 h 3652575"/>
                <a:gd name="connsiteX28" fmla="*/ 1631457 w 3003057"/>
                <a:gd name="connsiteY28" fmla="*/ 823964 h 3652575"/>
                <a:gd name="connsiteX29" fmla="*/ 1701795 w 3003057"/>
                <a:gd name="connsiteY29" fmla="*/ 899327 h 3652575"/>
                <a:gd name="connsiteX30" fmla="*/ 1711844 w 3003057"/>
                <a:gd name="connsiteY30" fmla="*/ 969665 h 3652575"/>
                <a:gd name="connsiteX31" fmla="*/ 1747013 w 3003057"/>
                <a:gd name="connsiteY31" fmla="*/ 1055076 h 3652575"/>
                <a:gd name="connsiteX32" fmla="*/ 1792231 w 3003057"/>
                <a:gd name="connsiteY32" fmla="*/ 1125415 h 3652575"/>
                <a:gd name="connsiteX33" fmla="*/ 1837448 w 3003057"/>
                <a:gd name="connsiteY33" fmla="*/ 1185705 h 3652575"/>
                <a:gd name="connsiteX34" fmla="*/ 1882666 w 3003057"/>
                <a:gd name="connsiteY34" fmla="*/ 1220874 h 3652575"/>
                <a:gd name="connsiteX35" fmla="*/ 1922859 w 3003057"/>
                <a:gd name="connsiteY35" fmla="*/ 1286189 h 3652575"/>
                <a:gd name="connsiteX36" fmla="*/ 1973101 w 3003057"/>
                <a:gd name="connsiteY36" fmla="*/ 1316334 h 3652575"/>
                <a:gd name="connsiteX37" fmla="*/ 2028367 w 3003057"/>
                <a:gd name="connsiteY37" fmla="*/ 1376624 h 3652575"/>
                <a:gd name="connsiteX38" fmla="*/ 2078609 w 3003057"/>
                <a:gd name="connsiteY38" fmla="*/ 1416817 h 3652575"/>
                <a:gd name="connsiteX39" fmla="*/ 2138899 w 3003057"/>
                <a:gd name="connsiteY39" fmla="*/ 1512276 h 3652575"/>
                <a:gd name="connsiteX40" fmla="*/ 2199189 w 3003057"/>
                <a:gd name="connsiteY40" fmla="*/ 1627832 h 3652575"/>
                <a:gd name="connsiteX41" fmla="*/ 2229334 w 3003057"/>
                <a:gd name="connsiteY41" fmla="*/ 1728316 h 3652575"/>
                <a:gd name="connsiteX42" fmla="*/ 2284600 w 3003057"/>
                <a:gd name="connsiteY42" fmla="*/ 1788606 h 3652575"/>
                <a:gd name="connsiteX43" fmla="*/ 2314745 w 3003057"/>
                <a:gd name="connsiteY43" fmla="*/ 1949380 h 3652575"/>
                <a:gd name="connsiteX44" fmla="*/ 2470494 w 3003057"/>
                <a:gd name="connsiteY44" fmla="*/ 2110153 h 3652575"/>
                <a:gd name="connsiteX45" fmla="*/ 2560930 w 3003057"/>
                <a:gd name="connsiteY45" fmla="*/ 2230734 h 3652575"/>
                <a:gd name="connsiteX46" fmla="*/ 2591075 w 3003057"/>
                <a:gd name="connsiteY46" fmla="*/ 2346290 h 3652575"/>
                <a:gd name="connsiteX47" fmla="*/ 2686534 w 3003057"/>
                <a:gd name="connsiteY47" fmla="*/ 2461846 h 3652575"/>
                <a:gd name="connsiteX48" fmla="*/ 2716679 w 3003057"/>
                <a:gd name="connsiteY48" fmla="*/ 2532184 h 3652575"/>
                <a:gd name="connsiteX49" fmla="*/ 2766921 w 3003057"/>
                <a:gd name="connsiteY49" fmla="*/ 2627643 h 3652575"/>
                <a:gd name="connsiteX50" fmla="*/ 2817162 w 3003057"/>
                <a:gd name="connsiteY50" fmla="*/ 2677885 h 3652575"/>
                <a:gd name="connsiteX51" fmla="*/ 2877453 w 3003057"/>
                <a:gd name="connsiteY51" fmla="*/ 2763296 h 3652575"/>
                <a:gd name="connsiteX52" fmla="*/ 2912622 w 3003057"/>
                <a:gd name="connsiteY52" fmla="*/ 2868804 h 3652575"/>
                <a:gd name="connsiteX53" fmla="*/ 2977936 w 3003057"/>
                <a:gd name="connsiteY53" fmla="*/ 2994408 h 3652575"/>
                <a:gd name="connsiteX54" fmla="*/ 2993009 w 3003057"/>
                <a:gd name="connsiteY54" fmla="*/ 3069771 h 3652575"/>
                <a:gd name="connsiteX55" fmla="*/ 3003057 w 3003057"/>
                <a:gd name="connsiteY55" fmla="*/ 3195375 h 3652575"/>
                <a:gd name="connsiteX56" fmla="*/ 2962864 w 3003057"/>
                <a:gd name="connsiteY56" fmla="*/ 3225520 h 3652575"/>
                <a:gd name="connsiteX57" fmla="*/ 2922670 w 3003057"/>
                <a:gd name="connsiteY57" fmla="*/ 3260690 h 3652575"/>
                <a:gd name="connsiteX58" fmla="*/ 2887501 w 3003057"/>
                <a:gd name="connsiteY58" fmla="*/ 3326004 h 3652575"/>
                <a:gd name="connsiteX59" fmla="*/ 2867404 w 3003057"/>
                <a:gd name="connsiteY59" fmla="*/ 3386294 h 3652575"/>
                <a:gd name="connsiteX60" fmla="*/ 2827211 w 3003057"/>
                <a:gd name="connsiteY60" fmla="*/ 3451608 h 3652575"/>
                <a:gd name="connsiteX61" fmla="*/ 2751848 w 3003057"/>
                <a:gd name="connsiteY61" fmla="*/ 3486778 h 3652575"/>
                <a:gd name="connsiteX62" fmla="*/ 2671461 w 3003057"/>
                <a:gd name="connsiteY62" fmla="*/ 3537019 h 3652575"/>
                <a:gd name="connsiteX63" fmla="*/ 2455422 w 3003057"/>
                <a:gd name="connsiteY63" fmla="*/ 3612382 h 3652575"/>
                <a:gd name="connsiteX64" fmla="*/ 2344890 w 3003057"/>
                <a:gd name="connsiteY64" fmla="*/ 3632479 h 3652575"/>
                <a:gd name="connsiteX65" fmla="*/ 2123826 w 3003057"/>
                <a:gd name="connsiteY65" fmla="*/ 3647551 h 3652575"/>
                <a:gd name="connsiteX66" fmla="*/ 1902762 w 3003057"/>
                <a:gd name="connsiteY66" fmla="*/ 3647551 h 3652575"/>
                <a:gd name="connsiteX67" fmla="*/ 1752037 w 3003057"/>
                <a:gd name="connsiteY67" fmla="*/ 3652575 h 3652575"/>
                <a:gd name="connsiteX68" fmla="*/ 1500828 w 3003057"/>
                <a:gd name="connsiteY68" fmla="*/ 3652575 h 3652575"/>
                <a:gd name="connsiteX69" fmla="*/ 1324982 w 3003057"/>
                <a:gd name="connsiteY69" fmla="*/ 3652575 h 3652575"/>
                <a:gd name="connsiteX70" fmla="*/ 1144112 w 3003057"/>
                <a:gd name="connsiteY70" fmla="*/ 3642527 h 3652575"/>
                <a:gd name="connsiteX71" fmla="*/ 1003435 w 3003057"/>
                <a:gd name="connsiteY71" fmla="*/ 3632479 h 3652575"/>
                <a:gd name="connsiteX72" fmla="*/ 923048 w 3003057"/>
                <a:gd name="connsiteY72" fmla="*/ 3572189 h 3652575"/>
                <a:gd name="connsiteX73" fmla="*/ 862758 w 3003057"/>
                <a:gd name="connsiteY73" fmla="*/ 3511898 h 3652575"/>
                <a:gd name="connsiteX74" fmla="*/ 792420 w 3003057"/>
                <a:gd name="connsiteY74" fmla="*/ 3486778 h 3652575"/>
                <a:gd name="connsiteX75" fmla="*/ 712033 w 3003057"/>
                <a:gd name="connsiteY75" fmla="*/ 3436536 h 3652575"/>
                <a:gd name="connsiteX76" fmla="*/ 661791 w 3003057"/>
                <a:gd name="connsiteY76" fmla="*/ 3386294 h 3652575"/>
                <a:gd name="connsiteX77" fmla="*/ 626622 w 3003057"/>
                <a:gd name="connsiteY77" fmla="*/ 3320980 h 3652575"/>
                <a:gd name="connsiteX78" fmla="*/ 591453 w 3003057"/>
                <a:gd name="connsiteY78" fmla="*/ 3260690 h 3652575"/>
                <a:gd name="connsiteX79" fmla="*/ 541211 w 3003057"/>
                <a:gd name="connsiteY79" fmla="*/ 3245617 h 3652575"/>
                <a:gd name="connsiteX80" fmla="*/ 581404 w 3003057"/>
                <a:gd name="connsiteY80" fmla="*/ 3165230 h 3652575"/>
                <a:gd name="connsiteX81" fmla="*/ 656767 w 3003057"/>
                <a:gd name="connsiteY81" fmla="*/ 3145134 h 3652575"/>
                <a:gd name="connsiteX82" fmla="*/ 727105 w 3003057"/>
                <a:gd name="connsiteY82" fmla="*/ 3064747 h 3652575"/>
                <a:gd name="connsiteX83" fmla="*/ 762275 w 3003057"/>
                <a:gd name="connsiteY83" fmla="*/ 2989384 h 3652575"/>
                <a:gd name="connsiteX84" fmla="*/ 837637 w 3003057"/>
                <a:gd name="connsiteY84" fmla="*/ 2954215 h 3652575"/>
                <a:gd name="connsiteX85" fmla="*/ 892903 w 3003057"/>
                <a:gd name="connsiteY85" fmla="*/ 2924070 h 3652575"/>
                <a:gd name="connsiteX86" fmla="*/ 928072 w 3003057"/>
                <a:gd name="connsiteY86" fmla="*/ 2873828 h 3652575"/>
                <a:gd name="connsiteX87" fmla="*/ 968266 w 3003057"/>
                <a:gd name="connsiteY87" fmla="*/ 2818562 h 3652575"/>
                <a:gd name="connsiteX88" fmla="*/ 938367 w 3003057"/>
                <a:gd name="connsiteY88" fmla="*/ 2740646 h 3652575"/>
                <a:gd name="connsiteX89" fmla="*/ 835059 w 3003057"/>
                <a:gd name="connsiteY89" fmla="*/ 2619904 h 3652575"/>
                <a:gd name="connsiteX90" fmla="*/ 759263 w 3003057"/>
                <a:gd name="connsiteY90" fmla="*/ 2473360 h 3652575"/>
                <a:gd name="connsiteX91" fmla="*/ 609326 w 3003057"/>
                <a:gd name="connsiteY91" fmla="*/ 2344807 h 3652575"/>
                <a:gd name="connsiteX92" fmla="*/ 587005 w 3003057"/>
                <a:gd name="connsiteY92" fmla="*/ 2309391 h 3652575"/>
                <a:gd name="connsiteX93" fmla="*/ 504723 w 3003057"/>
                <a:gd name="connsiteY93" fmla="*/ 2224309 h 3652575"/>
                <a:gd name="connsiteX94" fmla="*/ 437351 w 3003057"/>
                <a:gd name="connsiteY94" fmla="*/ 2148370 h 3652575"/>
                <a:gd name="connsiteX95" fmla="*/ 387356 w 3003057"/>
                <a:gd name="connsiteY95" fmla="*/ 2057935 h 3652575"/>
                <a:gd name="connsiteX96" fmla="*/ 424749 w 3003057"/>
                <a:gd name="connsiteY96" fmla="*/ 1872535 h 3652575"/>
                <a:gd name="connsiteX97" fmla="*/ 464695 w 3003057"/>
                <a:gd name="connsiteY97" fmla="*/ 1817021 h 3652575"/>
                <a:gd name="connsiteX98" fmla="*/ 404652 w 3003057"/>
                <a:gd name="connsiteY98" fmla="*/ 1711761 h 3652575"/>
                <a:gd name="connsiteX99" fmla="*/ 389579 w 3003057"/>
                <a:gd name="connsiteY99" fmla="*/ 1618855 h 3652575"/>
                <a:gd name="connsiteX100" fmla="*/ 351857 w 3003057"/>
                <a:gd name="connsiteY100" fmla="*/ 1525455 h 3652575"/>
                <a:gd name="connsiteX101" fmla="*/ 359105 w 3003057"/>
                <a:gd name="connsiteY101" fmla="*/ 1442432 h 3652575"/>
                <a:gd name="connsiteX102" fmla="*/ 329042 w 3003057"/>
                <a:gd name="connsiteY102" fmla="*/ 1364516 h 3652575"/>
                <a:gd name="connsiteX103" fmla="*/ 301533 w 3003057"/>
                <a:gd name="connsiteY103" fmla="*/ 1234134 h 3652575"/>
                <a:gd name="connsiteX104" fmla="*/ 291154 w 3003057"/>
                <a:gd name="connsiteY104" fmla="*/ 1146088 h 3652575"/>
                <a:gd name="connsiteX105" fmla="*/ 233418 w 3003057"/>
                <a:gd name="connsiteY105" fmla="*/ 1030532 h 3652575"/>
                <a:gd name="connsiteX106" fmla="*/ 285636 w 3003057"/>
                <a:gd name="connsiteY106" fmla="*/ 912670 h 3652575"/>
                <a:gd name="connsiteX107" fmla="*/ 247667 w 3003057"/>
                <a:gd name="connsiteY107" fmla="*/ 772323 h 3652575"/>
                <a:gd name="connsiteX108" fmla="*/ 155091 w 3003057"/>
                <a:gd name="connsiteY108" fmla="*/ 619538 h 3652575"/>
                <a:gd name="connsiteX109" fmla="*/ 0 w 3003057"/>
                <a:gd name="connsiteY109" fmla="*/ 529103 h 3652575"/>
                <a:gd name="connsiteX110" fmla="*/ 696960 w 3003057"/>
                <a:gd name="connsiteY110" fmla="*/ 728505 h 3652575"/>
                <a:gd name="connsiteX111" fmla="*/ 641694 w 3003057"/>
                <a:gd name="connsiteY111" fmla="*/ 648118 h 3652575"/>
                <a:gd name="connsiteX112" fmla="*/ 536187 w 3003057"/>
                <a:gd name="connsiteY112" fmla="*/ 587828 h 3652575"/>
                <a:gd name="connsiteX113" fmla="*/ 470872 w 3003057"/>
                <a:gd name="connsiteY113" fmla="*/ 572756 h 3652575"/>
                <a:gd name="connsiteX114" fmla="*/ 440727 w 3003057"/>
                <a:gd name="connsiteY114" fmla="*/ 522514 h 3652575"/>
                <a:gd name="connsiteX115" fmla="*/ 405558 w 3003057"/>
                <a:gd name="connsiteY115" fmla="*/ 487345 h 3652575"/>
                <a:gd name="connsiteX116" fmla="*/ 360341 w 3003057"/>
                <a:gd name="connsiteY116" fmla="*/ 427054 h 3652575"/>
                <a:gd name="connsiteX117" fmla="*/ 345268 w 3003057"/>
                <a:gd name="connsiteY117" fmla="*/ 391885 h 3652575"/>
                <a:gd name="connsiteX118" fmla="*/ 335220 w 3003057"/>
                <a:gd name="connsiteY118" fmla="*/ 376813 h 3652575"/>
                <a:gd name="connsiteX119" fmla="*/ 264881 w 3003057"/>
                <a:gd name="connsiteY119" fmla="*/ 306474 h 3652575"/>
                <a:gd name="connsiteX120" fmla="*/ 214639 w 3003057"/>
                <a:gd name="connsiteY120" fmla="*/ 251208 h 3652575"/>
                <a:gd name="connsiteX121" fmla="*/ 179470 w 3003057"/>
                <a:gd name="connsiteY121" fmla="*/ 205991 h 3652575"/>
                <a:gd name="connsiteX122" fmla="*/ 164398 w 3003057"/>
                <a:gd name="connsiteY122" fmla="*/ 130628 h 3652575"/>
                <a:gd name="connsiteX123" fmla="*/ 149325 w 3003057"/>
                <a:gd name="connsiteY123" fmla="*/ 65314 h 3652575"/>
                <a:gd name="connsiteX124" fmla="*/ 174446 w 3003057"/>
                <a:gd name="connsiteY124" fmla="*/ 0 h 3652575"/>
                <a:gd name="connsiteX0" fmla="*/ 376896 w 3205507"/>
                <a:gd name="connsiteY0" fmla="*/ 0 h 3652575"/>
                <a:gd name="connsiteX1" fmla="*/ 417089 w 3205507"/>
                <a:gd name="connsiteY1" fmla="*/ 70338 h 3652575"/>
                <a:gd name="connsiteX2" fmla="*/ 452259 w 3205507"/>
                <a:gd name="connsiteY2" fmla="*/ 110531 h 3652575"/>
                <a:gd name="connsiteX3" fmla="*/ 467331 w 3205507"/>
                <a:gd name="connsiteY3" fmla="*/ 135652 h 3652575"/>
                <a:gd name="connsiteX4" fmla="*/ 507525 w 3205507"/>
                <a:gd name="connsiteY4" fmla="*/ 140676 h 3652575"/>
                <a:gd name="connsiteX5" fmla="*/ 592936 w 3205507"/>
                <a:gd name="connsiteY5" fmla="*/ 160773 h 3652575"/>
                <a:gd name="connsiteX6" fmla="*/ 648201 w 3205507"/>
                <a:gd name="connsiteY6" fmla="*/ 170822 h 3652575"/>
                <a:gd name="connsiteX7" fmla="*/ 718540 w 3205507"/>
                <a:gd name="connsiteY7" fmla="*/ 160773 h 3652575"/>
                <a:gd name="connsiteX8" fmla="*/ 834096 w 3205507"/>
                <a:gd name="connsiteY8" fmla="*/ 185894 h 3652575"/>
                <a:gd name="connsiteX9" fmla="*/ 934580 w 3205507"/>
                <a:gd name="connsiteY9" fmla="*/ 175846 h 3652575"/>
                <a:gd name="connsiteX10" fmla="*/ 1045111 w 3205507"/>
                <a:gd name="connsiteY10" fmla="*/ 170822 h 3652575"/>
                <a:gd name="connsiteX11" fmla="*/ 1100377 w 3205507"/>
                <a:gd name="connsiteY11" fmla="*/ 130628 h 3652575"/>
                <a:gd name="connsiteX12" fmla="*/ 1165692 w 3205507"/>
                <a:gd name="connsiteY12" fmla="*/ 130628 h 3652575"/>
                <a:gd name="connsiteX13" fmla="*/ 1220958 w 3205507"/>
                <a:gd name="connsiteY13" fmla="*/ 90435 h 3652575"/>
                <a:gd name="connsiteX14" fmla="*/ 1236030 w 3205507"/>
                <a:gd name="connsiteY14" fmla="*/ 40193 h 3652575"/>
                <a:gd name="connsiteX15" fmla="*/ 1246078 w 3205507"/>
                <a:gd name="connsiteY15" fmla="*/ 15072 h 3652575"/>
                <a:gd name="connsiteX16" fmla="*/ 1281248 w 3205507"/>
                <a:gd name="connsiteY16" fmla="*/ 40193 h 3652575"/>
                <a:gd name="connsiteX17" fmla="*/ 1316417 w 3205507"/>
                <a:gd name="connsiteY17" fmla="*/ 90435 h 3652575"/>
                <a:gd name="connsiteX18" fmla="*/ 1321441 w 3205507"/>
                <a:gd name="connsiteY18" fmla="*/ 140676 h 3652575"/>
                <a:gd name="connsiteX19" fmla="*/ 1321441 w 3205507"/>
                <a:gd name="connsiteY19" fmla="*/ 195942 h 3652575"/>
                <a:gd name="connsiteX20" fmla="*/ 1371683 w 3205507"/>
                <a:gd name="connsiteY20" fmla="*/ 256232 h 3652575"/>
                <a:gd name="connsiteX21" fmla="*/ 1386755 w 3205507"/>
                <a:gd name="connsiteY21" fmla="*/ 296426 h 3652575"/>
                <a:gd name="connsiteX22" fmla="*/ 1421925 w 3205507"/>
                <a:gd name="connsiteY22" fmla="*/ 361740 h 3652575"/>
                <a:gd name="connsiteX23" fmla="*/ 1472166 w 3205507"/>
                <a:gd name="connsiteY23" fmla="*/ 417006 h 3652575"/>
                <a:gd name="connsiteX24" fmla="*/ 1537481 w 3205507"/>
                <a:gd name="connsiteY24" fmla="*/ 447151 h 3652575"/>
                <a:gd name="connsiteX25" fmla="*/ 1572650 w 3205507"/>
                <a:gd name="connsiteY25" fmla="*/ 477296 h 3652575"/>
                <a:gd name="connsiteX26" fmla="*/ 1653037 w 3205507"/>
                <a:gd name="connsiteY26" fmla="*/ 582804 h 3652575"/>
                <a:gd name="connsiteX27" fmla="*/ 1748496 w 3205507"/>
                <a:gd name="connsiteY27" fmla="*/ 733529 h 3652575"/>
                <a:gd name="connsiteX28" fmla="*/ 1833907 w 3205507"/>
                <a:gd name="connsiteY28" fmla="*/ 823964 h 3652575"/>
                <a:gd name="connsiteX29" fmla="*/ 1904245 w 3205507"/>
                <a:gd name="connsiteY29" fmla="*/ 899327 h 3652575"/>
                <a:gd name="connsiteX30" fmla="*/ 1914294 w 3205507"/>
                <a:gd name="connsiteY30" fmla="*/ 969665 h 3652575"/>
                <a:gd name="connsiteX31" fmla="*/ 1949463 w 3205507"/>
                <a:gd name="connsiteY31" fmla="*/ 1055076 h 3652575"/>
                <a:gd name="connsiteX32" fmla="*/ 1994681 w 3205507"/>
                <a:gd name="connsiteY32" fmla="*/ 1125415 h 3652575"/>
                <a:gd name="connsiteX33" fmla="*/ 2039898 w 3205507"/>
                <a:gd name="connsiteY33" fmla="*/ 1185705 h 3652575"/>
                <a:gd name="connsiteX34" fmla="*/ 2085116 w 3205507"/>
                <a:gd name="connsiteY34" fmla="*/ 1220874 h 3652575"/>
                <a:gd name="connsiteX35" fmla="*/ 2125309 w 3205507"/>
                <a:gd name="connsiteY35" fmla="*/ 1286189 h 3652575"/>
                <a:gd name="connsiteX36" fmla="*/ 2175551 w 3205507"/>
                <a:gd name="connsiteY36" fmla="*/ 1316334 h 3652575"/>
                <a:gd name="connsiteX37" fmla="*/ 2230817 w 3205507"/>
                <a:gd name="connsiteY37" fmla="*/ 1376624 h 3652575"/>
                <a:gd name="connsiteX38" fmla="*/ 2281059 w 3205507"/>
                <a:gd name="connsiteY38" fmla="*/ 1416817 h 3652575"/>
                <a:gd name="connsiteX39" fmla="*/ 2341349 w 3205507"/>
                <a:gd name="connsiteY39" fmla="*/ 1512276 h 3652575"/>
                <a:gd name="connsiteX40" fmla="*/ 2401639 w 3205507"/>
                <a:gd name="connsiteY40" fmla="*/ 1627832 h 3652575"/>
                <a:gd name="connsiteX41" fmla="*/ 2431784 w 3205507"/>
                <a:gd name="connsiteY41" fmla="*/ 1728316 h 3652575"/>
                <a:gd name="connsiteX42" fmla="*/ 2487050 w 3205507"/>
                <a:gd name="connsiteY42" fmla="*/ 1788606 h 3652575"/>
                <a:gd name="connsiteX43" fmla="*/ 2517195 w 3205507"/>
                <a:gd name="connsiteY43" fmla="*/ 1949380 h 3652575"/>
                <a:gd name="connsiteX44" fmla="*/ 2672944 w 3205507"/>
                <a:gd name="connsiteY44" fmla="*/ 2110153 h 3652575"/>
                <a:gd name="connsiteX45" fmla="*/ 2763380 w 3205507"/>
                <a:gd name="connsiteY45" fmla="*/ 2230734 h 3652575"/>
                <a:gd name="connsiteX46" fmla="*/ 2793525 w 3205507"/>
                <a:gd name="connsiteY46" fmla="*/ 2346290 h 3652575"/>
                <a:gd name="connsiteX47" fmla="*/ 2888984 w 3205507"/>
                <a:gd name="connsiteY47" fmla="*/ 2461846 h 3652575"/>
                <a:gd name="connsiteX48" fmla="*/ 2919129 w 3205507"/>
                <a:gd name="connsiteY48" fmla="*/ 2532184 h 3652575"/>
                <a:gd name="connsiteX49" fmla="*/ 2969371 w 3205507"/>
                <a:gd name="connsiteY49" fmla="*/ 2627643 h 3652575"/>
                <a:gd name="connsiteX50" fmla="*/ 3019612 w 3205507"/>
                <a:gd name="connsiteY50" fmla="*/ 2677885 h 3652575"/>
                <a:gd name="connsiteX51" fmla="*/ 3079903 w 3205507"/>
                <a:gd name="connsiteY51" fmla="*/ 2763296 h 3652575"/>
                <a:gd name="connsiteX52" fmla="*/ 3115072 w 3205507"/>
                <a:gd name="connsiteY52" fmla="*/ 2868804 h 3652575"/>
                <a:gd name="connsiteX53" fmla="*/ 3180386 w 3205507"/>
                <a:gd name="connsiteY53" fmla="*/ 2994408 h 3652575"/>
                <a:gd name="connsiteX54" fmla="*/ 3195459 w 3205507"/>
                <a:gd name="connsiteY54" fmla="*/ 3069771 h 3652575"/>
                <a:gd name="connsiteX55" fmla="*/ 3205507 w 3205507"/>
                <a:gd name="connsiteY55" fmla="*/ 3195375 h 3652575"/>
                <a:gd name="connsiteX56" fmla="*/ 3165314 w 3205507"/>
                <a:gd name="connsiteY56" fmla="*/ 3225520 h 3652575"/>
                <a:gd name="connsiteX57" fmla="*/ 3125120 w 3205507"/>
                <a:gd name="connsiteY57" fmla="*/ 3260690 h 3652575"/>
                <a:gd name="connsiteX58" fmla="*/ 3089951 w 3205507"/>
                <a:gd name="connsiteY58" fmla="*/ 3326004 h 3652575"/>
                <a:gd name="connsiteX59" fmla="*/ 3069854 w 3205507"/>
                <a:gd name="connsiteY59" fmla="*/ 3386294 h 3652575"/>
                <a:gd name="connsiteX60" fmla="*/ 3029661 w 3205507"/>
                <a:gd name="connsiteY60" fmla="*/ 3451608 h 3652575"/>
                <a:gd name="connsiteX61" fmla="*/ 2954298 w 3205507"/>
                <a:gd name="connsiteY61" fmla="*/ 3486778 h 3652575"/>
                <a:gd name="connsiteX62" fmla="*/ 2873911 w 3205507"/>
                <a:gd name="connsiteY62" fmla="*/ 3537019 h 3652575"/>
                <a:gd name="connsiteX63" fmla="*/ 2657872 w 3205507"/>
                <a:gd name="connsiteY63" fmla="*/ 3612382 h 3652575"/>
                <a:gd name="connsiteX64" fmla="*/ 2547340 w 3205507"/>
                <a:gd name="connsiteY64" fmla="*/ 3632479 h 3652575"/>
                <a:gd name="connsiteX65" fmla="*/ 2326276 w 3205507"/>
                <a:gd name="connsiteY65" fmla="*/ 3647551 h 3652575"/>
                <a:gd name="connsiteX66" fmla="*/ 2105212 w 3205507"/>
                <a:gd name="connsiteY66" fmla="*/ 3647551 h 3652575"/>
                <a:gd name="connsiteX67" fmla="*/ 1954487 w 3205507"/>
                <a:gd name="connsiteY67" fmla="*/ 3652575 h 3652575"/>
                <a:gd name="connsiteX68" fmla="*/ 1703278 w 3205507"/>
                <a:gd name="connsiteY68" fmla="*/ 3652575 h 3652575"/>
                <a:gd name="connsiteX69" fmla="*/ 1527432 w 3205507"/>
                <a:gd name="connsiteY69" fmla="*/ 3652575 h 3652575"/>
                <a:gd name="connsiteX70" fmla="*/ 1346562 w 3205507"/>
                <a:gd name="connsiteY70" fmla="*/ 3642527 h 3652575"/>
                <a:gd name="connsiteX71" fmla="*/ 1205885 w 3205507"/>
                <a:gd name="connsiteY71" fmla="*/ 3632479 h 3652575"/>
                <a:gd name="connsiteX72" fmla="*/ 1125498 w 3205507"/>
                <a:gd name="connsiteY72" fmla="*/ 3572189 h 3652575"/>
                <a:gd name="connsiteX73" fmla="*/ 1065208 w 3205507"/>
                <a:gd name="connsiteY73" fmla="*/ 3511898 h 3652575"/>
                <a:gd name="connsiteX74" fmla="*/ 994870 w 3205507"/>
                <a:gd name="connsiteY74" fmla="*/ 3486778 h 3652575"/>
                <a:gd name="connsiteX75" fmla="*/ 914483 w 3205507"/>
                <a:gd name="connsiteY75" fmla="*/ 3436536 h 3652575"/>
                <a:gd name="connsiteX76" fmla="*/ 864241 w 3205507"/>
                <a:gd name="connsiteY76" fmla="*/ 3386294 h 3652575"/>
                <a:gd name="connsiteX77" fmla="*/ 829072 w 3205507"/>
                <a:gd name="connsiteY77" fmla="*/ 3320980 h 3652575"/>
                <a:gd name="connsiteX78" fmla="*/ 793903 w 3205507"/>
                <a:gd name="connsiteY78" fmla="*/ 3260690 h 3652575"/>
                <a:gd name="connsiteX79" fmla="*/ 743661 w 3205507"/>
                <a:gd name="connsiteY79" fmla="*/ 3245617 h 3652575"/>
                <a:gd name="connsiteX80" fmla="*/ 783854 w 3205507"/>
                <a:gd name="connsiteY80" fmla="*/ 3165230 h 3652575"/>
                <a:gd name="connsiteX81" fmla="*/ 859217 w 3205507"/>
                <a:gd name="connsiteY81" fmla="*/ 3145134 h 3652575"/>
                <a:gd name="connsiteX82" fmla="*/ 929555 w 3205507"/>
                <a:gd name="connsiteY82" fmla="*/ 3064747 h 3652575"/>
                <a:gd name="connsiteX83" fmla="*/ 964725 w 3205507"/>
                <a:gd name="connsiteY83" fmla="*/ 2989384 h 3652575"/>
                <a:gd name="connsiteX84" fmla="*/ 1040087 w 3205507"/>
                <a:gd name="connsiteY84" fmla="*/ 2954215 h 3652575"/>
                <a:gd name="connsiteX85" fmla="*/ 1095353 w 3205507"/>
                <a:gd name="connsiteY85" fmla="*/ 2924070 h 3652575"/>
                <a:gd name="connsiteX86" fmla="*/ 1130522 w 3205507"/>
                <a:gd name="connsiteY86" fmla="*/ 2873828 h 3652575"/>
                <a:gd name="connsiteX87" fmla="*/ 1170716 w 3205507"/>
                <a:gd name="connsiteY87" fmla="*/ 2818562 h 3652575"/>
                <a:gd name="connsiteX88" fmla="*/ 1140817 w 3205507"/>
                <a:gd name="connsiteY88" fmla="*/ 2740646 h 3652575"/>
                <a:gd name="connsiteX89" fmla="*/ 1037509 w 3205507"/>
                <a:gd name="connsiteY89" fmla="*/ 2619904 h 3652575"/>
                <a:gd name="connsiteX90" fmla="*/ 961713 w 3205507"/>
                <a:gd name="connsiteY90" fmla="*/ 2473360 h 3652575"/>
                <a:gd name="connsiteX91" fmla="*/ 811776 w 3205507"/>
                <a:gd name="connsiteY91" fmla="*/ 2344807 h 3652575"/>
                <a:gd name="connsiteX92" fmla="*/ 789455 w 3205507"/>
                <a:gd name="connsiteY92" fmla="*/ 2309391 h 3652575"/>
                <a:gd name="connsiteX93" fmla="*/ 707173 w 3205507"/>
                <a:gd name="connsiteY93" fmla="*/ 2224309 h 3652575"/>
                <a:gd name="connsiteX94" fmla="*/ 639801 w 3205507"/>
                <a:gd name="connsiteY94" fmla="*/ 2148370 h 3652575"/>
                <a:gd name="connsiteX95" fmla="*/ 589806 w 3205507"/>
                <a:gd name="connsiteY95" fmla="*/ 2057935 h 3652575"/>
                <a:gd name="connsiteX96" fmla="*/ 627199 w 3205507"/>
                <a:gd name="connsiteY96" fmla="*/ 1872535 h 3652575"/>
                <a:gd name="connsiteX97" fmla="*/ 667145 w 3205507"/>
                <a:gd name="connsiteY97" fmla="*/ 1817021 h 3652575"/>
                <a:gd name="connsiteX98" fmla="*/ 607102 w 3205507"/>
                <a:gd name="connsiteY98" fmla="*/ 1711761 h 3652575"/>
                <a:gd name="connsiteX99" fmla="*/ 592029 w 3205507"/>
                <a:gd name="connsiteY99" fmla="*/ 1618855 h 3652575"/>
                <a:gd name="connsiteX100" fmla="*/ 554307 w 3205507"/>
                <a:gd name="connsiteY100" fmla="*/ 1525455 h 3652575"/>
                <a:gd name="connsiteX101" fmla="*/ 561555 w 3205507"/>
                <a:gd name="connsiteY101" fmla="*/ 1442432 h 3652575"/>
                <a:gd name="connsiteX102" fmla="*/ 531492 w 3205507"/>
                <a:gd name="connsiteY102" fmla="*/ 1364516 h 3652575"/>
                <a:gd name="connsiteX103" fmla="*/ 503983 w 3205507"/>
                <a:gd name="connsiteY103" fmla="*/ 1234134 h 3652575"/>
                <a:gd name="connsiteX104" fmla="*/ 493604 w 3205507"/>
                <a:gd name="connsiteY104" fmla="*/ 1146088 h 3652575"/>
                <a:gd name="connsiteX105" fmla="*/ 435868 w 3205507"/>
                <a:gd name="connsiteY105" fmla="*/ 1030532 h 3652575"/>
                <a:gd name="connsiteX106" fmla="*/ 488086 w 3205507"/>
                <a:gd name="connsiteY106" fmla="*/ 912670 h 3652575"/>
                <a:gd name="connsiteX107" fmla="*/ 450117 w 3205507"/>
                <a:gd name="connsiteY107" fmla="*/ 772323 h 3652575"/>
                <a:gd name="connsiteX108" fmla="*/ 357541 w 3205507"/>
                <a:gd name="connsiteY108" fmla="*/ 619538 h 3652575"/>
                <a:gd name="connsiteX109" fmla="*/ 202450 w 3205507"/>
                <a:gd name="connsiteY109" fmla="*/ 529103 h 3652575"/>
                <a:gd name="connsiteX110" fmla="*/ 0 w 3205507"/>
                <a:gd name="connsiteY110" fmla="*/ 466177 h 3652575"/>
                <a:gd name="connsiteX111" fmla="*/ 844144 w 3205507"/>
                <a:gd name="connsiteY111" fmla="*/ 648118 h 3652575"/>
                <a:gd name="connsiteX112" fmla="*/ 738637 w 3205507"/>
                <a:gd name="connsiteY112" fmla="*/ 587828 h 3652575"/>
                <a:gd name="connsiteX113" fmla="*/ 673322 w 3205507"/>
                <a:gd name="connsiteY113" fmla="*/ 572756 h 3652575"/>
                <a:gd name="connsiteX114" fmla="*/ 643177 w 3205507"/>
                <a:gd name="connsiteY114" fmla="*/ 522514 h 3652575"/>
                <a:gd name="connsiteX115" fmla="*/ 608008 w 3205507"/>
                <a:gd name="connsiteY115" fmla="*/ 487345 h 3652575"/>
                <a:gd name="connsiteX116" fmla="*/ 562791 w 3205507"/>
                <a:gd name="connsiteY116" fmla="*/ 427054 h 3652575"/>
                <a:gd name="connsiteX117" fmla="*/ 547718 w 3205507"/>
                <a:gd name="connsiteY117" fmla="*/ 391885 h 3652575"/>
                <a:gd name="connsiteX118" fmla="*/ 537670 w 3205507"/>
                <a:gd name="connsiteY118" fmla="*/ 376813 h 3652575"/>
                <a:gd name="connsiteX119" fmla="*/ 467331 w 3205507"/>
                <a:gd name="connsiteY119" fmla="*/ 306474 h 3652575"/>
                <a:gd name="connsiteX120" fmla="*/ 417089 w 3205507"/>
                <a:gd name="connsiteY120" fmla="*/ 251208 h 3652575"/>
                <a:gd name="connsiteX121" fmla="*/ 381920 w 3205507"/>
                <a:gd name="connsiteY121" fmla="*/ 205991 h 3652575"/>
                <a:gd name="connsiteX122" fmla="*/ 366848 w 3205507"/>
                <a:gd name="connsiteY122" fmla="*/ 130628 h 3652575"/>
                <a:gd name="connsiteX123" fmla="*/ 351775 w 3205507"/>
                <a:gd name="connsiteY123" fmla="*/ 65314 h 3652575"/>
                <a:gd name="connsiteX124" fmla="*/ 376896 w 3205507"/>
                <a:gd name="connsiteY124" fmla="*/ 0 h 3652575"/>
                <a:gd name="connsiteX0" fmla="*/ 552083 w 3380694"/>
                <a:gd name="connsiteY0" fmla="*/ 0 h 3652575"/>
                <a:gd name="connsiteX1" fmla="*/ 592276 w 3380694"/>
                <a:gd name="connsiteY1" fmla="*/ 70338 h 3652575"/>
                <a:gd name="connsiteX2" fmla="*/ 627446 w 3380694"/>
                <a:gd name="connsiteY2" fmla="*/ 110531 h 3652575"/>
                <a:gd name="connsiteX3" fmla="*/ 642518 w 3380694"/>
                <a:gd name="connsiteY3" fmla="*/ 135652 h 3652575"/>
                <a:gd name="connsiteX4" fmla="*/ 682712 w 3380694"/>
                <a:gd name="connsiteY4" fmla="*/ 140676 h 3652575"/>
                <a:gd name="connsiteX5" fmla="*/ 768123 w 3380694"/>
                <a:gd name="connsiteY5" fmla="*/ 160773 h 3652575"/>
                <a:gd name="connsiteX6" fmla="*/ 823388 w 3380694"/>
                <a:gd name="connsiteY6" fmla="*/ 170822 h 3652575"/>
                <a:gd name="connsiteX7" fmla="*/ 893727 w 3380694"/>
                <a:gd name="connsiteY7" fmla="*/ 160773 h 3652575"/>
                <a:gd name="connsiteX8" fmla="*/ 1009283 w 3380694"/>
                <a:gd name="connsiteY8" fmla="*/ 185894 h 3652575"/>
                <a:gd name="connsiteX9" fmla="*/ 1109767 w 3380694"/>
                <a:gd name="connsiteY9" fmla="*/ 175846 h 3652575"/>
                <a:gd name="connsiteX10" fmla="*/ 1220298 w 3380694"/>
                <a:gd name="connsiteY10" fmla="*/ 170822 h 3652575"/>
                <a:gd name="connsiteX11" fmla="*/ 1275564 w 3380694"/>
                <a:gd name="connsiteY11" fmla="*/ 130628 h 3652575"/>
                <a:gd name="connsiteX12" fmla="*/ 1340879 w 3380694"/>
                <a:gd name="connsiteY12" fmla="*/ 130628 h 3652575"/>
                <a:gd name="connsiteX13" fmla="*/ 1396145 w 3380694"/>
                <a:gd name="connsiteY13" fmla="*/ 90435 h 3652575"/>
                <a:gd name="connsiteX14" fmla="*/ 1411217 w 3380694"/>
                <a:gd name="connsiteY14" fmla="*/ 40193 h 3652575"/>
                <a:gd name="connsiteX15" fmla="*/ 1421265 w 3380694"/>
                <a:gd name="connsiteY15" fmla="*/ 15072 h 3652575"/>
                <a:gd name="connsiteX16" fmla="*/ 1456435 w 3380694"/>
                <a:gd name="connsiteY16" fmla="*/ 40193 h 3652575"/>
                <a:gd name="connsiteX17" fmla="*/ 1491604 w 3380694"/>
                <a:gd name="connsiteY17" fmla="*/ 90435 h 3652575"/>
                <a:gd name="connsiteX18" fmla="*/ 1496628 w 3380694"/>
                <a:gd name="connsiteY18" fmla="*/ 140676 h 3652575"/>
                <a:gd name="connsiteX19" fmla="*/ 1496628 w 3380694"/>
                <a:gd name="connsiteY19" fmla="*/ 195942 h 3652575"/>
                <a:gd name="connsiteX20" fmla="*/ 1546870 w 3380694"/>
                <a:gd name="connsiteY20" fmla="*/ 256232 h 3652575"/>
                <a:gd name="connsiteX21" fmla="*/ 1561942 w 3380694"/>
                <a:gd name="connsiteY21" fmla="*/ 296426 h 3652575"/>
                <a:gd name="connsiteX22" fmla="*/ 1597112 w 3380694"/>
                <a:gd name="connsiteY22" fmla="*/ 361740 h 3652575"/>
                <a:gd name="connsiteX23" fmla="*/ 1647353 w 3380694"/>
                <a:gd name="connsiteY23" fmla="*/ 417006 h 3652575"/>
                <a:gd name="connsiteX24" fmla="*/ 1712668 w 3380694"/>
                <a:gd name="connsiteY24" fmla="*/ 447151 h 3652575"/>
                <a:gd name="connsiteX25" fmla="*/ 1747837 w 3380694"/>
                <a:gd name="connsiteY25" fmla="*/ 477296 h 3652575"/>
                <a:gd name="connsiteX26" fmla="*/ 1828224 w 3380694"/>
                <a:gd name="connsiteY26" fmla="*/ 582804 h 3652575"/>
                <a:gd name="connsiteX27" fmla="*/ 1923683 w 3380694"/>
                <a:gd name="connsiteY27" fmla="*/ 733529 h 3652575"/>
                <a:gd name="connsiteX28" fmla="*/ 2009094 w 3380694"/>
                <a:gd name="connsiteY28" fmla="*/ 823964 h 3652575"/>
                <a:gd name="connsiteX29" fmla="*/ 2079432 w 3380694"/>
                <a:gd name="connsiteY29" fmla="*/ 899327 h 3652575"/>
                <a:gd name="connsiteX30" fmla="*/ 2089481 w 3380694"/>
                <a:gd name="connsiteY30" fmla="*/ 969665 h 3652575"/>
                <a:gd name="connsiteX31" fmla="*/ 2124650 w 3380694"/>
                <a:gd name="connsiteY31" fmla="*/ 1055076 h 3652575"/>
                <a:gd name="connsiteX32" fmla="*/ 2169868 w 3380694"/>
                <a:gd name="connsiteY32" fmla="*/ 1125415 h 3652575"/>
                <a:gd name="connsiteX33" fmla="*/ 2215085 w 3380694"/>
                <a:gd name="connsiteY33" fmla="*/ 1185705 h 3652575"/>
                <a:gd name="connsiteX34" fmla="*/ 2260303 w 3380694"/>
                <a:gd name="connsiteY34" fmla="*/ 1220874 h 3652575"/>
                <a:gd name="connsiteX35" fmla="*/ 2300496 w 3380694"/>
                <a:gd name="connsiteY35" fmla="*/ 1286189 h 3652575"/>
                <a:gd name="connsiteX36" fmla="*/ 2350738 w 3380694"/>
                <a:gd name="connsiteY36" fmla="*/ 1316334 h 3652575"/>
                <a:gd name="connsiteX37" fmla="*/ 2406004 w 3380694"/>
                <a:gd name="connsiteY37" fmla="*/ 1376624 h 3652575"/>
                <a:gd name="connsiteX38" fmla="*/ 2456246 w 3380694"/>
                <a:gd name="connsiteY38" fmla="*/ 1416817 h 3652575"/>
                <a:gd name="connsiteX39" fmla="*/ 2516536 w 3380694"/>
                <a:gd name="connsiteY39" fmla="*/ 1512276 h 3652575"/>
                <a:gd name="connsiteX40" fmla="*/ 2576826 w 3380694"/>
                <a:gd name="connsiteY40" fmla="*/ 1627832 h 3652575"/>
                <a:gd name="connsiteX41" fmla="*/ 2606971 w 3380694"/>
                <a:gd name="connsiteY41" fmla="*/ 1728316 h 3652575"/>
                <a:gd name="connsiteX42" fmla="*/ 2662237 w 3380694"/>
                <a:gd name="connsiteY42" fmla="*/ 1788606 h 3652575"/>
                <a:gd name="connsiteX43" fmla="*/ 2692382 w 3380694"/>
                <a:gd name="connsiteY43" fmla="*/ 1949380 h 3652575"/>
                <a:gd name="connsiteX44" fmla="*/ 2848131 w 3380694"/>
                <a:gd name="connsiteY44" fmla="*/ 2110153 h 3652575"/>
                <a:gd name="connsiteX45" fmla="*/ 2938567 w 3380694"/>
                <a:gd name="connsiteY45" fmla="*/ 2230734 h 3652575"/>
                <a:gd name="connsiteX46" fmla="*/ 2968712 w 3380694"/>
                <a:gd name="connsiteY46" fmla="*/ 2346290 h 3652575"/>
                <a:gd name="connsiteX47" fmla="*/ 3064171 w 3380694"/>
                <a:gd name="connsiteY47" fmla="*/ 2461846 h 3652575"/>
                <a:gd name="connsiteX48" fmla="*/ 3094316 w 3380694"/>
                <a:gd name="connsiteY48" fmla="*/ 2532184 h 3652575"/>
                <a:gd name="connsiteX49" fmla="*/ 3144558 w 3380694"/>
                <a:gd name="connsiteY49" fmla="*/ 2627643 h 3652575"/>
                <a:gd name="connsiteX50" fmla="*/ 3194799 w 3380694"/>
                <a:gd name="connsiteY50" fmla="*/ 2677885 h 3652575"/>
                <a:gd name="connsiteX51" fmla="*/ 3255090 w 3380694"/>
                <a:gd name="connsiteY51" fmla="*/ 2763296 h 3652575"/>
                <a:gd name="connsiteX52" fmla="*/ 3290259 w 3380694"/>
                <a:gd name="connsiteY52" fmla="*/ 2868804 h 3652575"/>
                <a:gd name="connsiteX53" fmla="*/ 3355573 w 3380694"/>
                <a:gd name="connsiteY53" fmla="*/ 2994408 h 3652575"/>
                <a:gd name="connsiteX54" fmla="*/ 3370646 w 3380694"/>
                <a:gd name="connsiteY54" fmla="*/ 3069771 h 3652575"/>
                <a:gd name="connsiteX55" fmla="*/ 3380694 w 3380694"/>
                <a:gd name="connsiteY55" fmla="*/ 3195375 h 3652575"/>
                <a:gd name="connsiteX56" fmla="*/ 3340501 w 3380694"/>
                <a:gd name="connsiteY56" fmla="*/ 3225520 h 3652575"/>
                <a:gd name="connsiteX57" fmla="*/ 3300307 w 3380694"/>
                <a:gd name="connsiteY57" fmla="*/ 3260690 h 3652575"/>
                <a:gd name="connsiteX58" fmla="*/ 3265138 w 3380694"/>
                <a:gd name="connsiteY58" fmla="*/ 3326004 h 3652575"/>
                <a:gd name="connsiteX59" fmla="*/ 3245041 w 3380694"/>
                <a:gd name="connsiteY59" fmla="*/ 3386294 h 3652575"/>
                <a:gd name="connsiteX60" fmla="*/ 3204848 w 3380694"/>
                <a:gd name="connsiteY60" fmla="*/ 3451608 h 3652575"/>
                <a:gd name="connsiteX61" fmla="*/ 3129485 w 3380694"/>
                <a:gd name="connsiteY61" fmla="*/ 3486778 h 3652575"/>
                <a:gd name="connsiteX62" fmla="*/ 3049098 w 3380694"/>
                <a:gd name="connsiteY62" fmla="*/ 3537019 h 3652575"/>
                <a:gd name="connsiteX63" fmla="*/ 2833059 w 3380694"/>
                <a:gd name="connsiteY63" fmla="*/ 3612382 h 3652575"/>
                <a:gd name="connsiteX64" fmla="*/ 2722527 w 3380694"/>
                <a:gd name="connsiteY64" fmla="*/ 3632479 h 3652575"/>
                <a:gd name="connsiteX65" fmla="*/ 2501463 w 3380694"/>
                <a:gd name="connsiteY65" fmla="*/ 3647551 h 3652575"/>
                <a:gd name="connsiteX66" fmla="*/ 2280399 w 3380694"/>
                <a:gd name="connsiteY66" fmla="*/ 3647551 h 3652575"/>
                <a:gd name="connsiteX67" fmla="*/ 2129674 w 3380694"/>
                <a:gd name="connsiteY67" fmla="*/ 3652575 h 3652575"/>
                <a:gd name="connsiteX68" fmla="*/ 1878465 w 3380694"/>
                <a:gd name="connsiteY68" fmla="*/ 3652575 h 3652575"/>
                <a:gd name="connsiteX69" fmla="*/ 1702619 w 3380694"/>
                <a:gd name="connsiteY69" fmla="*/ 3652575 h 3652575"/>
                <a:gd name="connsiteX70" fmla="*/ 1521749 w 3380694"/>
                <a:gd name="connsiteY70" fmla="*/ 3642527 h 3652575"/>
                <a:gd name="connsiteX71" fmla="*/ 1381072 w 3380694"/>
                <a:gd name="connsiteY71" fmla="*/ 3632479 h 3652575"/>
                <a:gd name="connsiteX72" fmla="*/ 1300685 w 3380694"/>
                <a:gd name="connsiteY72" fmla="*/ 3572189 h 3652575"/>
                <a:gd name="connsiteX73" fmla="*/ 1240395 w 3380694"/>
                <a:gd name="connsiteY73" fmla="*/ 3511898 h 3652575"/>
                <a:gd name="connsiteX74" fmla="*/ 1170057 w 3380694"/>
                <a:gd name="connsiteY74" fmla="*/ 3486778 h 3652575"/>
                <a:gd name="connsiteX75" fmla="*/ 1089670 w 3380694"/>
                <a:gd name="connsiteY75" fmla="*/ 3436536 h 3652575"/>
                <a:gd name="connsiteX76" fmla="*/ 1039428 w 3380694"/>
                <a:gd name="connsiteY76" fmla="*/ 3386294 h 3652575"/>
                <a:gd name="connsiteX77" fmla="*/ 1004259 w 3380694"/>
                <a:gd name="connsiteY77" fmla="*/ 3320980 h 3652575"/>
                <a:gd name="connsiteX78" fmla="*/ 969090 w 3380694"/>
                <a:gd name="connsiteY78" fmla="*/ 3260690 h 3652575"/>
                <a:gd name="connsiteX79" fmla="*/ 918848 w 3380694"/>
                <a:gd name="connsiteY79" fmla="*/ 3245617 h 3652575"/>
                <a:gd name="connsiteX80" fmla="*/ 959041 w 3380694"/>
                <a:gd name="connsiteY80" fmla="*/ 3165230 h 3652575"/>
                <a:gd name="connsiteX81" fmla="*/ 1034404 w 3380694"/>
                <a:gd name="connsiteY81" fmla="*/ 3145134 h 3652575"/>
                <a:gd name="connsiteX82" fmla="*/ 1104742 w 3380694"/>
                <a:gd name="connsiteY82" fmla="*/ 3064747 h 3652575"/>
                <a:gd name="connsiteX83" fmla="*/ 1139912 w 3380694"/>
                <a:gd name="connsiteY83" fmla="*/ 2989384 h 3652575"/>
                <a:gd name="connsiteX84" fmla="*/ 1215274 w 3380694"/>
                <a:gd name="connsiteY84" fmla="*/ 2954215 h 3652575"/>
                <a:gd name="connsiteX85" fmla="*/ 1270540 w 3380694"/>
                <a:gd name="connsiteY85" fmla="*/ 2924070 h 3652575"/>
                <a:gd name="connsiteX86" fmla="*/ 1305709 w 3380694"/>
                <a:gd name="connsiteY86" fmla="*/ 2873828 h 3652575"/>
                <a:gd name="connsiteX87" fmla="*/ 1345903 w 3380694"/>
                <a:gd name="connsiteY87" fmla="*/ 2818562 h 3652575"/>
                <a:gd name="connsiteX88" fmla="*/ 1316004 w 3380694"/>
                <a:gd name="connsiteY88" fmla="*/ 2740646 h 3652575"/>
                <a:gd name="connsiteX89" fmla="*/ 1212696 w 3380694"/>
                <a:gd name="connsiteY89" fmla="*/ 2619904 h 3652575"/>
                <a:gd name="connsiteX90" fmla="*/ 1136900 w 3380694"/>
                <a:gd name="connsiteY90" fmla="*/ 2473360 h 3652575"/>
                <a:gd name="connsiteX91" fmla="*/ 986963 w 3380694"/>
                <a:gd name="connsiteY91" fmla="*/ 2344807 h 3652575"/>
                <a:gd name="connsiteX92" fmla="*/ 964642 w 3380694"/>
                <a:gd name="connsiteY92" fmla="*/ 2309391 h 3652575"/>
                <a:gd name="connsiteX93" fmla="*/ 882360 w 3380694"/>
                <a:gd name="connsiteY93" fmla="*/ 2224309 h 3652575"/>
                <a:gd name="connsiteX94" fmla="*/ 814988 w 3380694"/>
                <a:gd name="connsiteY94" fmla="*/ 2148370 h 3652575"/>
                <a:gd name="connsiteX95" fmla="*/ 764993 w 3380694"/>
                <a:gd name="connsiteY95" fmla="*/ 2057935 h 3652575"/>
                <a:gd name="connsiteX96" fmla="*/ 802386 w 3380694"/>
                <a:gd name="connsiteY96" fmla="*/ 1872535 h 3652575"/>
                <a:gd name="connsiteX97" fmla="*/ 842332 w 3380694"/>
                <a:gd name="connsiteY97" fmla="*/ 1817021 h 3652575"/>
                <a:gd name="connsiteX98" fmla="*/ 782289 w 3380694"/>
                <a:gd name="connsiteY98" fmla="*/ 1711761 h 3652575"/>
                <a:gd name="connsiteX99" fmla="*/ 767216 w 3380694"/>
                <a:gd name="connsiteY99" fmla="*/ 1618855 h 3652575"/>
                <a:gd name="connsiteX100" fmla="*/ 729494 w 3380694"/>
                <a:gd name="connsiteY100" fmla="*/ 1525455 h 3652575"/>
                <a:gd name="connsiteX101" fmla="*/ 736742 w 3380694"/>
                <a:gd name="connsiteY101" fmla="*/ 1442432 h 3652575"/>
                <a:gd name="connsiteX102" fmla="*/ 706679 w 3380694"/>
                <a:gd name="connsiteY102" fmla="*/ 1364516 h 3652575"/>
                <a:gd name="connsiteX103" fmla="*/ 679170 w 3380694"/>
                <a:gd name="connsiteY103" fmla="*/ 1234134 h 3652575"/>
                <a:gd name="connsiteX104" fmla="*/ 668791 w 3380694"/>
                <a:gd name="connsiteY104" fmla="*/ 1146088 h 3652575"/>
                <a:gd name="connsiteX105" fmla="*/ 611055 w 3380694"/>
                <a:gd name="connsiteY105" fmla="*/ 1030532 h 3652575"/>
                <a:gd name="connsiteX106" fmla="*/ 663273 w 3380694"/>
                <a:gd name="connsiteY106" fmla="*/ 912670 h 3652575"/>
                <a:gd name="connsiteX107" fmla="*/ 625304 w 3380694"/>
                <a:gd name="connsiteY107" fmla="*/ 772323 h 3652575"/>
                <a:gd name="connsiteX108" fmla="*/ 532728 w 3380694"/>
                <a:gd name="connsiteY108" fmla="*/ 619538 h 3652575"/>
                <a:gd name="connsiteX109" fmla="*/ 377637 w 3380694"/>
                <a:gd name="connsiteY109" fmla="*/ 529103 h 3652575"/>
                <a:gd name="connsiteX110" fmla="*/ 175187 w 3380694"/>
                <a:gd name="connsiteY110" fmla="*/ 466177 h 3652575"/>
                <a:gd name="connsiteX111" fmla="*/ 0 w 3380694"/>
                <a:gd name="connsiteY111" fmla="*/ 415770 h 3652575"/>
                <a:gd name="connsiteX112" fmla="*/ 913824 w 3380694"/>
                <a:gd name="connsiteY112" fmla="*/ 587828 h 3652575"/>
                <a:gd name="connsiteX113" fmla="*/ 848509 w 3380694"/>
                <a:gd name="connsiteY113" fmla="*/ 572756 h 3652575"/>
                <a:gd name="connsiteX114" fmla="*/ 818364 w 3380694"/>
                <a:gd name="connsiteY114" fmla="*/ 522514 h 3652575"/>
                <a:gd name="connsiteX115" fmla="*/ 783195 w 3380694"/>
                <a:gd name="connsiteY115" fmla="*/ 487345 h 3652575"/>
                <a:gd name="connsiteX116" fmla="*/ 737978 w 3380694"/>
                <a:gd name="connsiteY116" fmla="*/ 427054 h 3652575"/>
                <a:gd name="connsiteX117" fmla="*/ 722905 w 3380694"/>
                <a:gd name="connsiteY117" fmla="*/ 391885 h 3652575"/>
                <a:gd name="connsiteX118" fmla="*/ 712857 w 3380694"/>
                <a:gd name="connsiteY118" fmla="*/ 376813 h 3652575"/>
                <a:gd name="connsiteX119" fmla="*/ 642518 w 3380694"/>
                <a:gd name="connsiteY119" fmla="*/ 306474 h 3652575"/>
                <a:gd name="connsiteX120" fmla="*/ 592276 w 3380694"/>
                <a:gd name="connsiteY120" fmla="*/ 251208 h 3652575"/>
                <a:gd name="connsiteX121" fmla="*/ 557107 w 3380694"/>
                <a:gd name="connsiteY121" fmla="*/ 205991 h 3652575"/>
                <a:gd name="connsiteX122" fmla="*/ 542035 w 3380694"/>
                <a:gd name="connsiteY122" fmla="*/ 130628 h 3652575"/>
                <a:gd name="connsiteX123" fmla="*/ 526962 w 3380694"/>
                <a:gd name="connsiteY123" fmla="*/ 65314 h 3652575"/>
                <a:gd name="connsiteX124" fmla="*/ 552083 w 3380694"/>
                <a:gd name="connsiteY124" fmla="*/ 0 h 3652575"/>
                <a:gd name="connsiteX0" fmla="*/ 680075 w 3508686"/>
                <a:gd name="connsiteY0" fmla="*/ 0 h 3652575"/>
                <a:gd name="connsiteX1" fmla="*/ 720268 w 3508686"/>
                <a:gd name="connsiteY1" fmla="*/ 70338 h 3652575"/>
                <a:gd name="connsiteX2" fmla="*/ 755438 w 3508686"/>
                <a:gd name="connsiteY2" fmla="*/ 110531 h 3652575"/>
                <a:gd name="connsiteX3" fmla="*/ 770510 w 3508686"/>
                <a:gd name="connsiteY3" fmla="*/ 135652 h 3652575"/>
                <a:gd name="connsiteX4" fmla="*/ 810704 w 3508686"/>
                <a:gd name="connsiteY4" fmla="*/ 140676 h 3652575"/>
                <a:gd name="connsiteX5" fmla="*/ 896115 w 3508686"/>
                <a:gd name="connsiteY5" fmla="*/ 160773 h 3652575"/>
                <a:gd name="connsiteX6" fmla="*/ 951380 w 3508686"/>
                <a:gd name="connsiteY6" fmla="*/ 170822 h 3652575"/>
                <a:gd name="connsiteX7" fmla="*/ 1021719 w 3508686"/>
                <a:gd name="connsiteY7" fmla="*/ 160773 h 3652575"/>
                <a:gd name="connsiteX8" fmla="*/ 1137275 w 3508686"/>
                <a:gd name="connsiteY8" fmla="*/ 185894 h 3652575"/>
                <a:gd name="connsiteX9" fmla="*/ 1237759 w 3508686"/>
                <a:gd name="connsiteY9" fmla="*/ 175846 h 3652575"/>
                <a:gd name="connsiteX10" fmla="*/ 1348290 w 3508686"/>
                <a:gd name="connsiteY10" fmla="*/ 170822 h 3652575"/>
                <a:gd name="connsiteX11" fmla="*/ 1403556 w 3508686"/>
                <a:gd name="connsiteY11" fmla="*/ 130628 h 3652575"/>
                <a:gd name="connsiteX12" fmla="*/ 1468871 w 3508686"/>
                <a:gd name="connsiteY12" fmla="*/ 130628 h 3652575"/>
                <a:gd name="connsiteX13" fmla="*/ 1524137 w 3508686"/>
                <a:gd name="connsiteY13" fmla="*/ 90435 h 3652575"/>
                <a:gd name="connsiteX14" fmla="*/ 1539209 w 3508686"/>
                <a:gd name="connsiteY14" fmla="*/ 40193 h 3652575"/>
                <a:gd name="connsiteX15" fmla="*/ 1549257 w 3508686"/>
                <a:gd name="connsiteY15" fmla="*/ 15072 h 3652575"/>
                <a:gd name="connsiteX16" fmla="*/ 1584427 w 3508686"/>
                <a:gd name="connsiteY16" fmla="*/ 40193 h 3652575"/>
                <a:gd name="connsiteX17" fmla="*/ 1619596 w 3508686"/>
                <a:gd name="connsiteY17" fmla="*/ 90435 h 3652575"/>
                <a:gd name="connsiteX18" fmla="*/ 1624620 w 3508686"/>
                <a:gd name="connsiteY18" fmla="*/ 140676 h 3652575"/>
                <a:gd name="connsiteX19" fmla="*/ 1624620 w 3508686"/>
                <a:gd name="connsiteY19" fmla="*/ 195942 h 3652575"/>
                <a:gd name="connsiteX20" fmla="*/ 1674862 w 3508686"/>
                <a:gd name="connsiteY20" fmla="*/ 256232 h 3652575"/>
                <a:gd name="connsiteX21" fmla="*/ 1689934 w 3508686"/>
                <a:gd name="connsiteY21" fmla="*/ 296426 h 3652575"/>
                <a:gd name="connsiteX22" fmla="*/ 1725104 w 3508686"/>
                <a:gd name="connsiteY22" fmla="*/ 361740 h 3652575"/>
                <a:gd name="connsiteX23" fmla="*/ 1775345 w 3508686"/>
                <a:gd name="connsiteY23" fmla="*/ 417006 h 3652575"/>
                <a:gd name="connsiteX24" fmla="*/ 1840660 w 3508686"/>
                <a:gd name="connsiteY24" fmla="*/ 447151 h 3652575"/>
                <a:gd name="connsiteX25" fmla="*/ 1875829 w 3508686"/>
                <a:gd name="connsiteY25" fmla="*/ 477296 h 3652575"/>
                <a:gd name="connsiteX26" fmla="*/ 1956216 w 3508686"/>
                <a:gd name="connsiteY26" fmla="*/ 582804 h 3652575"/>
                <a:gd name="connsiteX27" fmla="*/ 2051675 w 3508686"/>
                <a:gd name="connsiteY27" fmla="*/ 733529 h 3652575"/>
                <a:gd name="connsiteX28" fmla="*/ 2137086 w 3508686"/>
                <a:gd name="connsiteY28" fmla="*/ 823964 h 3652575"/>
                <a:gd name="connsiteX29" fmla="*/ 2207424 w 3508686"/>
                <a:gd name="connsiteY29" fmla="*/ 899327 h 3652575"/>
                <a:gd name="connsiteX30" fmla="*/ 2217473 w 3508686"/>
                <a:gd name="connsiteY30" fmla="*/ 969665 h 3652575"/>
                <a:gd name="connsiteX31" fmla="*/ 2252642 w 3508686"/>
                <a:gd name="connsiteY31" fmla="*/ 1055076 h 3652575"/>
                <a:gd name="connsiteX32" fmla="*/ 2297860 w 3508686"/>
                <a:gd name="connsiteY32" fmla="*/ 1125415 h 3652575"/>
                <a:gd name="connsiteX33" fmla="*/ 2343077 w 3508686"/>
                <a:gd name="connsiteY33" fmla="*/ 1185705 h 3652575"/>
                <a:gd name="connsiteX34" fmla="*/ 2388295 w 3508686"/>
                <a:gd name="connsiteY34" fmla="*/ 1220874 h 3652575"/>
                <a:gd name="connsiteX35" fmla="*/ 2428488 w 3508686"/>
                <a:gd name="connsiteY35" fmla="*/ 1286189 h 3652575"/>
                <a:gd name="connsiteX36" fmla="*/ 2478730 w 3508686"/>
                <a:gd name="connsiteY36" fmla="*/ 1316334 h 3652575"/>
                <a:gd name="connsiteX37" fmla="*/ 2533996 w 3508686"/>
                <a:gd name="connsiteY37" fmla="*/ 1376624 h 3652575"/>
                <a:gd name="connsiteX38" fmla="*/ 2584238 w 3508686"/>
                <a:gd name="connsiteY38" fmla="*/ 1416817 h 3652575"/>
                <a:gd name="connsiteX39" fmla="*/ 2644528 w 3508686"/>
                <a:gd name="connsiteY39" fmla="*/ 1512276 h 3652575"/>
                <a:gd name="connsiteX40" fmla="*/ 2704818 w 3508686"/>
                <a:gd name="connsiteY40" fmla="*/ 1627832 h 3652575"/>
                <a:gd name="connsiteX41" fmla="*/ 2734963 w 3508686"/>
                <a:gd name="connsiteY41" fmla="*/ 1728316 h 3652575"/>
                <a:gd name="connsiteX42" fmla="*/ 2790229 w 3508686"/>
                <a:gd name="connsiteY42" fmla="*/ 1788606 h 3652575"/>
                <a:gd name="connsiteX43" fmla="*/ 2820374 w 3508686"/>
                <a:gd name="connsiteY43" fmla="*/ 1949380 h 3652575"/>
                <a:gd name="connsiteX44" fmla="*/ 2976123 w 3508686"/>
                <a:gd name="connsiteY44" fmla="*/ 2110153 h 3652575"/>
                <a:gd name="connsiteX45" fmla="*/ 3066559 w 3508686"/>
                <a:gd name="connsiteY45" fmla="*/ 2230734 h 3652575"/>
                <a:gd name="connsiteX46" fmla="*/ 3096704 w 3508686"/>
                <a:gd name="connsiteY46" fmla="*/ 2346290 h 3652575"/>
                <a:gd name="connsiteX47" fmla="*/ 3192163 w 3508686"/>
                <a:gd name="connsiteY47" fmla="*/ 2461846 h 3652575"/>
                <a:gd name="connsiteX48" fmla="*/ 3222308 w 3508686"/>
                <a:gd name="connsiteY48" fmla="*/ 2532184 h 3652575"/>
                <a:gd name="connsiteX49" fmla="*/ 3272550 w 3508686"/>
                <a:gd name="connsiteY49" fmla="*/ 2627643 h 3652575"/>
                <a:gd name="connsiteX50" fmla="*/ 3322791 w 3508686"/>
                <a:gd name="connsiteY50" fmla="*/ 2677885 h 3652575"/>
                <a:gd name="connsiteX51" fmla="*/ 3383082 w 3508686"/>
                <a:gd name="connsiteY51" fmla="*/ 2763296 h 3652575"/>
                <a:gd name="connsiteX52" fmla="*/ 3418251 w 3508686"/>
                <a:gd name="connsiteY52" fmla="*/ 2868804 h 3652575"/>
                <a:gd name="connsiteX53" fmla="*/ 3483565 w 3508686"/>
                <a:gd name="connsiteY53" fmla="*/ 2994408 h 3652575"/>
                <a:gd name="connsiteX54" fmla="*/ 3498638 w 3508686"/>
                <a:gd name="connsiteY54" fmla="*/ 3069771 h 3652575"/>
                <a:gd name="connsiteX55" fmla="*/ 3508686 w 3508686"/>
                <a:gd name="connsiteY55" fmla="*/ 3195375 h 3652575"/>
                <a:gd name="connsiteX56" fmla="*/ 3468493 w 3508686"/>
                <a:gd name="connsiteY56" fmla="*/ 3225520 h 3652575"/>
                <a:gd name="connsiteX57" fmla="*/ 3428299 w 3508686"/>
                <a:gd name="connsiteY57" fmla="*/ 3260690 h 3652575"/>
                <a:gd name="connsiteX58" fmla="*/ 3393130 w 3508686"/>
                <a:gd name="connsiteY58" fmla="*/ 3326004 h 3652575"/>
                <a:gd name="connsiteX59" fmla="*/ 3373033 w 3508686"/>
                <a:gd name="connsiteY59" fmla="*/ 3386294 h 3652575"/>
                <a:gd name="connsiteX60" fmla="*/ 3332840 w 3508686"/>
                <a:gd name="connsiteY60" fmla="*/ 3451608 h 3652575"/>
                <a:gd name="connsiteX61" fmla="*/ 3257477 w 3508686"/>
                <a:gd name="connsiteY61" fmla="*/ 3486778 h 3652575"/>
                <a:gd name="connsiteX62" fmla="*/ 3177090 w 3508686"/>
                <a:gd name="connsiteY62" fmla="*/ 3537019 h 3652575"/>
                <a:gd name="connsiteX63" fmla="*/ 2961051 w 3508686"/>
                <a:gd name="connsiteY63" fmla="*/ 3612382 h 3652575"/>
                <a:gd name="connsiteX64" fmla="*/ 2850519 w 3508686"/>
                <a:gd name="connsiteY64" fmla="*/ 3632479 h 3652575"/>
                <a:gd name="connsiteX65" fmla="*/ 2629455 w 3508686"/>
                <a:gd name="connsiteY65" fmla="*/ 3647551 h 3652575"/>
                <a:gd name="connsiteX66" fmla="*/ 2408391 w 3508686"/>
                <a:gd name="connsiteY66" fmla="*/ 3647551 h 3652575"/>
                <a:gd name="connsiteX67" fmla="*/ 2257666 w 3508686"/>
                <a:gd name="connsiteY67" fmla="*/ 3652575 h 3652575"/>
                <a:gd name="connsiteX68" fmla="*/ 2006457 w 3508686"/>
                <a:gd name="connsiteY68" fmla="*/ 3652575 h 3652575"/>
                <a:gd name="connsiteX69" fmla="*/ 1830611 w 3508686"/>
                <a:gd name="connsiteY69" fmla="*/ 3652575 h 3652575"/>
                <a:gd name="connsiteX70" fmla="*/ 1649741 w 3508686"/>
                <a:gd name="connsiteY70" fmla="*/ 3642527 h 3652575"/>
                <a:gd name="connsiteX71" fmla="*/ 1509064 w 3508686"/>
                <a:gd name="connsiteY71" fmla="*/ 3632479 h 3652575"/>
                <a:gd name="connsiteX72" fmla="*/ 1428677 w 3508686"/>
                <a:gd name="connsiteY72" fmla="*/ 3572189 h 3652575"/>
                <a:gd name="connsiteX73" fmla="*/ 1368387 w 3508686"/>
                <a:gd name="connsiteY73" fmla="*/ 3511898 h 3652575"/>
                <a:gd name="connsiteX74" fmla="*/ 1298049 w 3508686"/>
                <a:gd name="connsiteY74" fmla="*/ 3486778 h 3652575"/>
                <a:gd name="connsiteX75" fmla="*/ 1217662 w 3508686"/>
                <a:gd name="connsiteY75" fmla="*/ 3436536 h 3652575"/>
                <a:gd name="connsiteX76" fmla="*/ 1167420 w 3508686"/>
                <a:gd name="connsiteY76" fmla="*/ 3386294 h 3652575"/>
                <a:gd name="connsiteX77" fmla="*/ 1132251 w 3508686"/>
                <a:gd name="connsiteY77" fmla="*/ 3320980 h 3652575"/>
                <a:gd name="connsiteX78" fmla="*/ 1097082 w 3508686"/>
                <a:gd name="connsiteY78" fmla="*/ 3260690 h 3652575"/>
                <a:gd name="connsiteX79" fmla="*/ 1046840 w 3508686"/>
                <a:gd name="connsiteY79" fmla="*/ 3245617 h 3652575"/>
                <a:gd name="connsiteX80" fmla="*/ 1087033 w 3508686"/>
                <a:gd name="connsiteY80" fmla="*/ 3165230 h 3652575"/>
                <a:gd name="connsiteX81" fmla="*/ 1162396 w 3508686"/>
                <a:gd name="connsiteY81" fmla="*/ 3145134 h 3652575"/>
                <a:gd name="connsiteX82" fmla="*/ 1232734 w 3508686"/>
                <a:gd name="connsiteY82" fmla="*/ 3064747 h 3652575"/>
                <a:gd name="connsiteX83" fmla="*/ 1267904 w 3508686"/>
                <a:gd name="connsiteY83" fmla="*/ 2989384 h 3652575"/>
                <a:gd name="connsiteX84" fmla="*/ 1343266 w 3508686"/>
                <a:gd name="connsiteY84" fmla="*/ 2954215 h 3652575"/>
                <a:gd name="connsiteX85" fmla="*/ 1398532 w 3508686"/>
                <a:gd name="connsiteY85" fmla="*/ 2924070 h 3652575"/>
                <a:gd name="connsiteX86" fmla="*/ 1433701 w 3508686"/>
                <a:gd name="connsiteY86" fmla="*/ 2873828 h 3652575"/>
                <a:gd name="connsiteX87" fmla="*/ 1473895 w 3508686"/>
                <a:gd name="connsiteY87" fmla="*/ 2818562 h 3652575"/>
                <a:gd name="connsiteX88" fmla="*/ 1443996 w 3508686"/>
                <a:gd name="connsiteY88" fmla="*/ 2740646 h 3652575"/>
                <a:gd name="connsiteX89" fmla="*/ 1340688 w 3508686"/>
                <a:gd name="connsiteY89" fmla="*/ 2619904 h 3652575"/>
                <a:gd name="connsiteX90" fmla="*/ 1264892 w 3508686"/>
                <a:gd name="connsiteY90" fmla="*/ 2473360 h 3652575"/>
                <a:gd name="connsiteX91" fmla="*/ 1114955 w 3508686"/>
                <a:gd name="connsiteY91" fmla="*/ 2344807 h 3652575"/>
                <a:gd name="connsiteX92" fmla="*/ 1092634 w 3508686"/>
                <a:gd name="connsiteY92" fmla="*/ 2309391 h 3652575"/>
                <a:gd name="connsiteX93" fmla="*/ 1010352 w 3508686"/>
                <a:gd name="connsiteY93" fmla="*/ 2224309 h 3652575"/>
                <a:gd name="connsiteX94" fmla="*/ 942980 w 3508686"/>
                <a:gd name="connsiteY94" fmla="*/ 2148370 h 3652575"/>
                <a:gd name="connsiteX95" fmla="*/ 892985 w 3508686"/>
                <a:gd name="connsiteY95" fmla="*/ 2057935 h 3652575"/>
                <a:gd name="connsiteX96" fmla="*/ 930378 w 3508686"/>
                <a:gd name="connsiteY96" fmla="*/ 1872535 h 3652575"/>
                <a:gd name="connsiteX97" fmla="*/ 970324 w 3508686"/>
                <a:gd name="connsiteY97" fmla="*/ 1817021 h 3652575"/>
                <a:gd name="connsiteX98" fmla="*/ 910281 w 3508686"/>
                <a:gd name="connsiteY98" fmla="*/ 1711761 h 3652575"/>
                <a:gd name="connsiteX99" fmla="*/ 895208 w 3508686"/>
                <a:gd name="connsiteY99" fmla="*/ 1618855 h 3652575"/>
                <a:gd name="connsiteX100" fmla="*/ 857486 w 3508686"/>
                <a:gd name="connsiteY100" fmla="*/ 1525455 h 3652575"/>
                <a:gd name="connsiteX101" fmla="*/ 864734 w 3508686"/>
                <a:gd name="connsiteY101" fmla="*/ 1442432 h 3652575"/>
                <a:gd name="connsiteX102" fmla="*/ 834671 w 3508686"/>
                <a:gd name="connsiteY102" fmla="*/ 1364516 h 3652575"/>
                <a:gd name="connsiteX103" fmla="*/ 807162 w 3508686"/>
                <a:gd name="connsiteY103" fmla="*/ 1234134 h 3652575"/>
                <a:gd name="connsiteX104" fmla="*/ 796783 w 3508686"/>
                <a:gd name="connsiteY104" fmla="*/ 1146088 h 3652575"/>
                <a:gd name="connsiteX105" fmla="*/ 739047 w 3508686"/>
                <a:gd name="connsiteY105" fmla="*/ 1030532 h 3652575"/>
                <a:gd name="connsiteX106" fmla="*/ 791265 w 3508686"/>
                <a:gd name="connsiteY106" fmla="*/ 912670 h 3652575"/>
                <a:gd name="connsiteX107" fmla="*/ 753296 w 3508686"/>
                <a:gd name="connsiteY107" fmla="*/ 772323 h 3652575"/>
                <a:gd name="connsiteX108" fmla="*/ 660720 w 3508686"/>
                <a:gd name="connsiteY108" fmla="*/ 619538 h 3652575"/>
                <a:gd name="connsiteX109" fmla="*/ 505629 w 3508686"/>
                <a:gd name="connsiteY109" fmla="*/ 529103 h 3652575"/>
                <a:gd name="connsiteX110" fmla="*/ 303179 w 3508686"/>
                <a:gd name="connsiteY110" fmla="*/ 466177 h 3652575"/>
                <a:gd name="connsiteX111" fmla="*/ 127992 w 3508686"/>
                <a:gd name="connsiteY111" fmla="*/ 415770 h 3652575"/>
                <a:gd name="connsiteX112" fmla="*/ 0 w 3508686"/>
                <a:gd name="connsiteY112" fmla="*/ 377966 h 3652575"/>
                <a:gd name="connsiteX113" fmla="*/ 976501 w 3508686"/>
                <a:gd name="connsiteY113" fmla="*/ 572756 h 3652575"/>
                <a:gd name="connsiteX114" fmla="*/ 946356 w 3508686"/>
                <a:gd name="connsiteY114" fmla="*/ 522514 h 3652575"/>
                <a:gd name="connsiteX115" fmla="*/ 911187 w 3508686"/>
                <a:gd name="connsiteY115" fmla="*/ 487345 h 3652575"/>
                <a:gd name="connsiteX116" fmla="*/ 865970 w 3508686"/>
                <a:gd name="connsiteY116" fmla="*/ 427054 h 3652575"/>
                <a:gd name="connsiteX117" fmla="*/ 850897 w 3508686"/>
                <a:gd name="connsiteY117" fmla="*/ 391885 h 3652575"/>
                <a:gd name="connsiteX118" fmla="*/ 840849 w 3508686"/>
                <a:gd name="connsiteY118" fmla="*/ 376813 h 3652575"/>
                <a:gd name="connsiteX119" fmla="*/ 770510 w 3508686"/>
                <a:gd name="connsiteY119" fmla="*/ 306474 h 3652575"/>
                <a:gd name="connsiteX120" fmla="*/ 720268 w 3508686"/>
                <a:gd name="connsiteY120" fmla="*/ 251208 h 3652575"/>
                <a:gd name="connsiteX121" fmla="*/ 685099 w 3508686"/>
                <a:gd name="connsiteY121" fmla="*/ 205991 h 3652575"/>
                <a:gd name="connsiteX122" fmla="*/ 670027 w 3508686"/>
                <a:gd name="connsiteY122" fmla="*/ 130628 h 3652575"/>
                <a:gd name="connsiteX123" fmla="*/ 654954 w 3508686"/>
                <a:gd name="connsiteY123" fmla="*/ 65314 h 3652575"/>
                <a:gd name="connsiteX124" fmla="*/ 680075 w 3508686"/>
                <a:gd name="connsiteY124" fmla="*/ 0 h 3652575"/>
                <a:gd name="connsiteX0" fmla="*/ 828001 w 3656612"/>
                <a:gd name="connsiteY0" fmla="*/ 0 h 3652575"/>
                <a:gd name="connsiteX1" fmla="*/ 868194 w 3656612"/>
                <a:gd name="connsiteY1" fmla="*/ 70338 h 3652575"/>
                <a:gd name="connsiteX2" fmla="*/ 903364 w 3656612"/>
                <a:gd name="connsiteY2" fmla="*/ 110531 h 3652575"/>
                <a:gd name="connsiteX3" fmla="*/ 918436 w 3656612"/>
                <a:gd name="connsiteY3" fmla="*/ 135652 h 3652575"/>
                <a:gd name="connsiteX4" fmla="*/ 958630 w 3656612"/>
                <a:gd name="connsiteY4" fmla="*/ 140676 h 3652575"/>
                <a:gd name="connsiteX5" fmla="*/ 1044041 w 3656612"/>
                <a:gd name="connsiteY5" fmla="*/ 160773 h 3652575"/>
                <a:gd name="connsiteX6" fmla="*/ 1099306 w 3656612"/>
                <a:gd name="connsiteY6" fmla="*/ 170822 h 3652575"/>
                <a:gd name="connsiteX7" fmla="*/ 1169645 w 3656612"/>
                <a:gd name="connsiteY7" fmla="*/ 160773 h 3652575"/>
                <a:gd name="connsiteX8" fmla="*/ 1285201 w 3656612"/>
                <a:gd name="connsiteY8" fmla="*/ 185894 h 3652575"/>
                <a:gd name="connsiteX9" fmla="*/ 1385685 w 3656612"/>
                <a:gd name="connsiteY9" fmla="*/ 175846 h 3652575"/>
                <a:gd name="connsiteX10" fmla="*/ 1496216 w 3656612"/>
                <a:gd name="connsiteY10" fmla="*/ 170822 h 3652575"/>
                <a:gd name="connsiteX11" fmla="*/ 1551482 w 3656612"/>
                <a:gd name="connsiteY11" fmla="*/ 130628 h 3652575"/>
                <a:gd name="connsiteX12" fmla="*/ 1616797 w 3656612"/>
                <a:gd name="connsiteY12" fmla="*/ 130628 h 3652575"/>
                <a:gd name="connsiteX13" fmla="*/ 1672063 w 3656612"/>
                <a:gd name="connsiteY13" fmla="*/ 90435 h 3652575"/>
                <a:gd name="connsiteX14" fmla="*/ 1687135 w 3656612"/>
                <a:gd name="connsiteY14" fmla="*/ 40193 h 3652575"/>
                <a:gd name="connsiteX15" fmla="*/ 1697183 w 3656612"/>
                <a:gd name="connsiteY15" fmla="*/ 15072 h 3652575"/>
                <a:gd name="connsiteX16" fmla="*/ 1732353 w 3656612"/>
                <a:gd name="connsiteY16" fmla="*/ 40193 h 3652575"/>
                <a:gd name="connsiteX17" fmla="*/ 1767522 w 3656612"/>
                <a:gd name="connsiteY17" fmla="*/ 90435 h 3652575"/>
                <a:gd name="connsiteX18" fmla="*/ 1772546 w 3656612"/>
                <a:gd name="connsiteY18" fmla="*/ 140676 h 3652575"/>
                <a:gd name="connsiteX19" fmla="*/ 1772546 w 3656612"/>
                <a:gd name="connsiteY19" fmla="*/ 195942 h 3652575"/>
                <a:gd name="connsiteX20" fmla="*/ 1822788 w 3656612"/>
                <a:gd name="connsiteY20" fmla="*/ 256232 h 3652575"/>
                <a:gd name="connsiteX21" fmla="*/ 1837860 w 3656612"/>
                <a:gd name="connsiteY21" fmla="*/ 296426 h 3652575"/>
                <a:gd name="connsiteX22" fmla="*/ 1873030 w 3656612"/>
                <a:gd name="connsiteY22" fmla="*/ 361740 h 3652575"/>
                <a:gd name="connsiteX23" fmla="*/ 1923271 w 3656612"/>
                <a:gd name="connsiteY23" fmla="*/ 417006 h 3652575"/>
                <a:gd name="connsiteX24" fmla="*/ 1988586 w 3656612"/>
                <a:gd name="connsiteY24" fmla="*/ 447151 h 3652575"/>
                <a:gd name="connsiteX25" fmla="*/ 2023755 w 3656612"/>
                <a:gd name="connsiteY25" fmla="*/ 477296 h 3652575"/>
                <a:gd name="connsiteX26" fmla="*/ 2104142 w 3656612"/>
                <a:gd name="connsiteY26" fmla="*/ 582804 h 3652575"/>
                <a:gd name="connsiteX27" fmla="*/ 2199601 w 3656612"/>
                <a:gd name="connsiteY27" fmla="*/ 733529 h 3652575"/>
                <a:gd name="connsiteX28" fmla="*/ 2285012 w 3656612"/>
                <a:gd name="connsiteY28" fmla="*/ 823964 h 3652575"/>
                <a:gd name="connsiteX29" fmla="*/ 2355350 w 3656612"/>
                <a:gd name="connsiteY29" fmla="*/ 899327 h 3652575"/>
                <a:gd name="connsiteX30" fmla="*/ 2365399 w 3656612"/>
                <a:gd name="connsiteY30" fmla="*/ 969665 h 3652575"/>
                <a:gd name="connsiteX31" fmla="*/ 2400568 w 3656612"/>
                <a:gd name="connsiteY31" fmla="*/ 1055076 h 3652575"/>
                <a:gd name="connsiteX32" fmla="*/ 2445786 w 3656612"/>
                <a:gd name="connsiteY32" fmla="*/ 1125415 h 3652575"/>
                <a:gd name="connsiteX33" fmla="*/ 2491003 w 3656612"/>
                <a:gd name="connsiteY33" fmla="*/ 1185705 h 3652575"/>
                <a:gd name="connsiteX34" fmla="*/ 2536221 w 3656612"/>
                <a:gd name="connsiteY34" fmla="*/ 1220874 h 3652575"/>
                <a:gd name="connsiteX35" fmla="*/ 2576414 w 3656612"/>
                <a:gd name="connsiteY35" fmla="*/ 1286189 h 3652575"/>
                <a:gd name="connsiteX36" fmla="*/ 2626656 w 3656612"/>
                <a:gd name="connsiteY36" fmla="*/ 1316334 h 3652575"/>
                <a:gd name="connsiteX37" fmla="*/ 2681922 w 3656612"/>
                <a:gd name="connsiteY37" fmla="*/ 1376624 h 3652575"/>
                <a:gd name="connsiteX38" fmla="*/ 2732164 w 3656612"/>
                <a:gd name="connsiteY38" fmla="*/ 1416817 h 3652575"/>
                <a:gd name="connsiteX39" fmla="*/ 2792454 w 3656612"/>
                <a:gd name="connsiteY39" fmla="*/ 1512276 h 3652575"/>
                <a:gd name="connsiteX40" fmla="*/ 2852744 w 3656612"/>
                <a:gd name="connsiteY40" fmla="*/ 1627832 h 3652575"/>
                <a:gd name="connsiteX41" fmla="*/ 2882889 w 3656612"/>
                <a:gd name="connsiteY41" fmla="*/ 1728316 h 3652575"/>
                <a:gd name="connsiteX42" fmla="*/ 2938155 w 3656612"/>
                <a:gd name="connsiteY42" fmla="*/ 1788606 h 3652575"/>
                <a:gd name="connsiteX43" fmla="*/ 2968300 w 3656612"/>
                <a:gd name="connsiteY43" fmla="*/ 1949380 h 3652575"/>
                <a:gd name="connsiteX44" fmla="*/ 3124049 w 3656612"/>
                <a:gd name="connsiteY44" fmla="*/ 2110153 h 3652575"/>
                <a:gd name="connsiteX45" fmla="*/ 3214485 w 3656612"/>
                <a:gd name="connsiteY45" fmla="*/ 2230734 h 3652575"/>
                <a:gd name="connsiteX46" fmla="*/ 3244630 w 3656612"/>
                <a:gd name="connsiteY46" fmla="*/ 2346290 h 3652575"/>
                <a:gd name="connsiteX47" fmla="*/ 3340089 w 3656612"/>
                <a:gd name="connsiteY47" fmla="*/ 2461846 h 3652575"/>
                <a:gd name="connsiteX48" fmla="*/ 3370234 w 3656612"/>
                <a:gd name="connsiteY48" fmla="*/ 2532184 h 3652575"/>
                <a:gd name="connsiteX49" fmla="*/ 3420476 w 3656612"/>
                <a:gd name="connsiteY49" fmla="*/ 2627643 h 3652575"/>
                <a:gd name="connsiteX50" fmla="*/ 3470717 w 3656612"/>
                <a:gd name="connsiteY50" fmla="*/ 2677885 h 3652575"/>
                <a:gd name="connsiteX51" fmla="*/ 3531008 w 3656612"/>
                <a:gd name="connsiteY51" fmla="*/ 2763296 h 3652575"/>
                <a:gd name="connsiteX52" fmla="*/ 3566177 w 3656612"/>
                <a:gd name="connsiteY52" fmla="*/ 2868804 h 3652575"/>
                <a:gd name="connsiteX53" fmla="*/ 3631491 w 3656612"/>
                <a:gd name="connsiteY53" fmla="*/ 2994408 h 3652575"/>
                <a:gd name="connsiteX54" fmla="*/ 3646564 w 3656612"/>
                <a:gd name="connsiteY54" fmla="*/ 3069771 h 3652575"/>
                <a:gd name="connsiteX55" fmla="*/ 3656612 w 3656612"/>
                <a:gd name="connsiteY55" fmla="*/ 3195375 h 3652575"/>
                <a:gd name="connsiteX56" fmla="*/ 3616419 w 3656612"/>
                <a:gd name="connsiteY56" fmla="*/ 3225520 h 3652575"/>
                <a:gd name="connsiteX57" fmla="*/ 3576225 w 3656612"/>
                <a:gd name="connsiteY57" fmla="*/ 3260690 h 3652575"/>
                <a:gd name="connsiteX58" fmla="*/ 3541056 w 3656612"/>
                <a:gd name="connsiteY58" fmla="*/ 3326004 h 3652575"/>
                <a:gd name="connsiteX59" fmla="*/ 3520959 w 3656612"/>
                <a:gd name="connsiteY59" fmla="*/ 3386294 h 3652575"/>
                <a:gd name="connsiteX60" fmla="*/ 3480766 w 3656612"/>
                <a:gd name="connsiteY60" fmla="*/ 3451608 h 3652575"/>
                <a:gd name="connsiteX61" fmla="*/ 3405403 w 3656612"/>
                <a:gd name="connsiteY61" fmla="*/ 3486778 h 3652575"/>
                <a:gd name="connsiteX62" fmla="*/ 3325016 w 3656612"/>
                <a:gd name="connsiteY62" fmla="*/ 3537019 h 3652575"/>
                <a:gd name="connsiteX63" fmla="*/ 3108977 w 3656612"/>
                <a:gd name="connsiteY63" fmla="*/ 3612382 h 3652575"/>
                <a:gd name="connsiteX64" fmla="*/ 2998445 w 3656612"/>
                <a:gd name="connsiteY64" fmla="*/ 3632479 h 3652575"/>
                <a:gd name="connsiteX65" fmla="*/ 2777381 w 3656612"/>
                <a:gd name="connsiteY65" fmla="*/ 3647551 h 3652575"/>
                <a:gd name="connsiteX66" fmla="*/ 2556317 w 3656612"/>
                <a:gd name="connsiteY66" fmla="*/ 3647551 h 3652575"/>
                <a:gd name="connsiteX67" fmla="*/ 2405592 w 3656612"/>
                <a:gd name="connsiteY67" fmla="*/ 3652575 h 3652575"/>
                <a:gd name="connsiteX68" fmla="*/ 2154383 w 3656612"/>
                <a:gd name="connsiteY68" fmla="*/ 3652575 h 3652575"/>
                <a:gd name="connsiteX69" fmla="*/ 1978537 w 3656612"/>
                <a:gd name="connsiteY69" fmla="*/ 3652575 h 3652575"/>
                <a:gd name="connsiteX70" fmla="*/ 1797667 w 3656612"/>
                <a:gd name="connsiteY70" fmla="*/ 3642527 h 3652575"/>
                <a:gd name="connsiteX71" fmla="*/ 1656990 w 3656612"/>
                <a:gd name="connsiteY71" fmla="*/ 3632479 h 3652575"/>
                <a:gd name="connsiteX72" fmla="*/ 1576603 w 3656612"/>
                <a:gd name="connsiteY72" fmla="*/ 3572189 h 3652575"/>
                <a:gd name="connsiteX73" fmla="*/ 1516313 w 3656612"/>
                <a:gd name="connsiteY73" fmla="*/ 3511898 h 3652575"/>
                <a:gd name="connsiteX74" fmla="*/ 1445975 w 3656612"/>
                <a:gd name="connsiteY74" fmla="*/ 3486778 h 3652575"/>
                <a:gd name="connsiteX75" fmla="*/ 1365588 w 3656612"/>
                <a:gd name="connsiteY75" fmla="*/ 3436536 h 3652575"/>
                <a:gd name="connsiteX76" fmla="*/ 1315346 w 3656612"/>
                <a:gd name="connsiteY76" fmla="*/ 3386294 h 3652575"/>
                <a:gd name="connsiteX77" fmla="*/ 1280177 w 3656612"/>
                <a:gd name="connsiteY77" fmla="*/ 3320980 h 3652575"/>
                <a:gd name="connsiteX78" fmla="*/ 1245008 w 3656612"/>
                <a:gd name="connsiteY78" fmla="*/ 3260690 h 3652575"/>
                <a:gd name="connsiteX79" fmla="*/ 1194766 w 3656612"/>
                <a:gd name="connsiteY79" fmla="*/ 3245617 h 3652575"/>
                <a:gd name="connsiteX80" fmla="*/ 1234959 w 3656612"/>
                <a:gd name="connsiteY80" fmla="*/ 3165230 h 3652575"/>
                <a:gd name="connsiteX81" fmla="*/ 1310322 w 3656612"/>
                <a:gd name="connsiteY81" fmla="*/ 3145134 h 3652575"/>
                <a:gd name="connsiteX82" fmla="*/ 1380660 w 3656612"/>
                <a:gd name="connsiteY82" fmla="*/ 3064747 h 3652575"/>
                <a:gd name="connsiteX83" fmla="*/ 1415830 w 3656612"/>
                <a:gd name="connsiteY83" fmla="*/ 2989384 h 3652575"/>
                <a:gd name="connsiteX84" fmla="*/ 1491192 w 3656612"/>
                <a:gd name="connsiteY84" fmla="*/ 2954215 h 3652575"/>
                <a:gd name="connsiteX85" fmla="*/ 1546458 w 3656612"/>
                <a:gd name="connsiteY85" fmla="*/ 2924070 h 3652575"/>
                <a:gd name="connsiteX86" fmla="*/ 1581627 w 3656612"/>
                <a:gd name="connsiteY86" fmla="*/ 2873828 h 3652575"/>
                <a:gd name="connsiteX87" fmla="*/ 1621821 w 3656612"/>
                <a:gd name="connsiteY87" fmla="*/ 2818562 h 3652575"/>
                <a:gd name="connsiteX88" fmla="*/ 1591922 w 3656612"/>
                <a:gd name="connsiteY88" fmla="*/ 2740646 h 3652575"/>
                <a:gd name="connsiteX89" fmla="*/ 1488614 w 3656612"/>
                <a:gd name="connsiteY89" fmla="*/ 2619904 h 3652575"/>
                <a:gd name="connsiteX90" fmla="*/ 1412818 w 3656612"/>
                <a:gd name="connsiteY90" fmla="*/ 2473360 h 3652575"/>
                <a:gd name="connsiteX91" fmla="*/ 1262881 w 3656612"/>
                <a:gd name="connsiteY91" fmla="*/ 2344807 h 3652575"/>
                <a:gd name="connsiteX92" fmla="*/ 1240560 w 3656612"/>
                <a:gd name="connsiteY92" fmla="*/ 2309391 h 3652575"/>
                <a:gd name="connsiteX93" fmla="*/ 1158278 w 3656612"/>
                <a:gd name="connsiteY93" fmla="*/ 2224309 h 3652575"/>
                <a:gd name="connsiteX94" fmla="*/ 1090906 w 3656612"/>
                <a:gd name="connsiteY94" fmla="*/ 2148370 h 3652575"/>
                <a:gd name="connsiteX95" fmla="*/ 1040911 w 3656612"/>
                <a:gd name="connsiteY95" fmla="*/ 2057935 h 3652575"/>
                <a:gd name="connsiteX96" fmla="*/ 1078304 w 3656612"/>
                <a:gd name="connsiteY96" fmla="*/ 1872535 h 3652575"/>
                <a:gd name="connsiteX97" fmla="*/ 1118250 w 3656612"/>
                <a:gd name="connsiteY97" fmla="*/ 1817021 h 3652575"/>
                <a:gd name="connsiteX98" fmla="*/ 1058207 w 3656612"/>
                <a:gd name="connsiteY98" fmla="*/ 1711761 h 3652575"/>
                <a:gd name="connsiteX99" fmla="*/ 1043134 w 3656612"/>
                <a:gd name="connsiteY99" fmla="*/ 1618855 h 3652575"/>
                <a:gd name="connsiteX100" fmla="*/ 1005412 w 3656612"/>
                <a:gd name="connsiteY100" fmla="*/ 1525455 h 3652575"/>
                <a:gd name="connsiteX101" fmla="*/ 1012660 w 3656612"/>
                <a:gd name="connsiteY101" fmla="*/ 1442432 h 3652575"/>
                <a:gd name="connsiteX102" fmla="*/ 982597 w 3656612"/>
                <a:gd name="connsiteY102" fmla="*/ 1364516 h 3652575"/>
                <a:gd name="connsiteX103" fmla="*/ 955088 w 3656612"/>
                <a:gd name="connsiteY103" fmla="*/ 1234134 h 3652575"/>
                <a:gd name="connsiteX104" fmla="*/ 944709 w 3656612"/>
                <a:gd name="connsiteY104" fmla="*/ 1146088 h 3652575"/>
                <a:gd name="connsiteX105" fmla="*/ 886973 w 3656612"/>
                <a:gd name="connsiteY105" fmla="*/ 1030532 h 3652575"/>
                <a:gd name="connsiteX106" fmla="*/ 939191 w 3656612"/>
                <a:gd name="connsiteY106" fmla="*/ 912670 h 3652575"/>
                <a:gd name="connsiteX107" fmla="*/ 901222 w 3656612"/>
                <a:gd name="connsiteY107" fmla="*/ 772323 h 3652575"/>
                <a:gd name="connsiteX108" fmla="*/ 808646 w 3656612"/>
                <a:gd name="connsiteY108" fmla="*/ 619538 h 3652575"/>
                <a:gd name="connsiteX109" fmla="*/ 653555 w 3656612"/>
                <a:gd name="connsiteY109" fmla="*/ 529103 h 3652575"/>
                <a:gd name="connsiteX110" fmla="*/ 451105 w 3656612"/>
                <a:gd name="connsiteY110" fmla="*/ 466177 h 3652575"/>
                <a:gd name="connsiteX111" fmla="*/ 275918 w 3656612"/>
                <a:gd name="connsiteY111" fmla="*/ 415770 h 3652575"/>
                <a:gd name="connsiteX112" fmla="*/ 147926 w 3656612"/>
                <a:gd name="connsiteY112" fmla="*/ 377966 h 3652575"/>
                <a:gd name="connsiteX113" fmla="*/ 1124427 w 3656612"/>
                <a:gd name="connsiteY113" fmla="*/ 572756 h 3652575"/>
                <a:gd name="connsiteX114" fmla="*/ 0 w 3656612"/>
                <a:gd name="connsiteY114" fmla="*/ 312651 h 3652575"/>
                <a:gd name="connsiteX115" fmla="*/ 1059113 w 3656612"/>
                <a:gd name="connsiteY115" fmla="*/ 487345 h 3652575"/>
                <a:gd name="connsiteX116" fmla="*/ 1013896 w 3656612"/>
                <a:gd name="connsiteY116" fmla="*/ 427054 h 3652575"/>
                <a:gd name="connsiteX117" fmla="*/ 998823 w 3656612"/>
                <a:gd name="connsiteY117" fmla="*/ 391885 h 3652575"/>
                <a:gd name="connsiteX118" fmla="*/ 988775 w 3656612"/>
                <a:gd name="connsiteY118" fmla="*/ 376813 h 3652575"/>
                <a:gd name="connsiteX119" fmla="*/ 918436 w 3656612"/>
                <a:gd name="connsiteY119" fmla="*/ 306474 h 3652575"/>
                <a:gd name="connsiteX120" fmla="*/ 868194 w 3656612"/>
                <a:gd name="connsiteY120" fmla="*/ 251208 h 3652575"/>
                <a:gd name="connsiteX121" fmla="*/ 833025 w 3656612"/>
                <a:gd name="connsiteY121" fmla="*/ 205991 h 3652575"/>
                <a:gd name="connsiteX122" fmla="*/ 817953 w 3656612"/>
                <a:gd name="connsiteY122" fmla="*/ 130628 h 3652575"/>
                <a:gd name="connsiteX123" fmla="*/ 802880 w 3656612"/>
                <a:gd name="connsiteY123" fmla="*/ 65314 h 3652575"/>
                <a:gd name="connsiteX124" fmla="*/ 828001 w 3656612"/>
                <a:gd name="connsiteY124" fmla="*/ 0 h 3652575"/>
                <a:gd name="connsiteX0" fmla="*/ 828001 w 3656612"/>
                <a:gd name="connsiteY0" fmla="*/ 0 h 3652575"/>
                <a:gd name="connsiteX1" fmla="*/ 868194 w 3656612"/>
                <a:gd name="connsiteY1" fmla="*/ 70338 h 3652575"/>
                <a:gd name="connsiteX2" fmla="*/ 903364 w 3656612"/>
                <a:gd name="connsiteY2" fmla="*/ 110531 h 3652575"/>
                <a:gd name="connsiteX3" fmla="*/ 918436 w 3656612"/>
                <a:gd name="connsiteY3" fmla="*/ 135652 h 3652575"/>
                <a:gd name="connsiteX4" fmla="*/ 958630 w 3656612"/>
                <a:gd name="connsiteY4" fmla="*/ 140676 h 3652575"/>
                <a:gd name="connsiteX5" fmla="*/ 1044041 w 3656612"/>
                <a:gd name="connsiteY5" fmla="*/ 160773 h 3652575"/>
                <a:gd name="connsiteX6" fmla="*/ 1099306 w 3656612"/>
                <a:gd name="connsiteY6" fmla="*/ 170822 h 3652575"/>
                <a:gd name="connsiteX7" fmla="*/ 1169645 w 3656612"/>
                <a:gd name="connsiteY7" fmla="*/ 160773 h 3652575"/>
                <a:gd name="connsiteX8" fmla="*/ 1285201 w 3656612"/>
                <a:gd name="connsiteY8" fmla="*/ 185894 h 3652575"/>
                <a:gd name="connsiteX9" fmla="*/ 1385685 w 3656612"/>
                <a:gd name="connsiteY9" fmla="*/ 175846 h 3652575"/>
                <a:gd name="connsiteX10" fmla="*/ 1496216 w 3656612"/>
                <a:gd name="connsiteY10" fmla="*/ 170822 h 3652575"/>
                <a:gd name="connsiteX11" fmla="*/ 1551482 w 3656612"/>
                <a:gd name="connsiteY11" fmla="*/ 130628 h 3652575"/>
                <a:gd name="connsiteX12" fmla="*/ 1616797 w 3656612"/>
                <a:gd name="connsiteY12" fmla="*/ 130628 h 3652575"/>
                <a:gd name="connsiteX13" fmla="*/ 1672063 w 3656612"/>
                <a:gd name="connsiteY13" fmla="*/ 90435 h 3652575"/>
                <a:gd name="connsiteX14" fmla="*/ 1687135 w 3656612"/>
                <a:gd name="connsiteY14" fmla="*/ 40193 h 3652575"/>
                <a:gd name="connsiteX15" fmla="*/ 1697183 w 3656612"/>
                <a:gd name="connsiteY15" fmla="*/ 15072 h 3652575"/>
                <a:gd name="connsiteX16" fmla="*/ 1732353 w 3656612"/>
                <a:gd name="connsiteY16" fmla="*/ 40193 h 3652575"/>
                <a:gd name="connsiteX17" fmla="*/ 1767522 w 3656612"/>
                <a:gd name="connsiteY17" fmla="*/ 90435 h 3652575"/>
                <a:gd name="connsiteX18" fmla="*/ 1772546 w 3656612"/>
                <a:gd name="connsiteY18" fmla="*/ 140676 h 3652575"/>
                <a:gd name="connsiteX19" fmla="*/ 1772546 w 3656612"/>
                <a:gd name="connsiteY19" fmla="*/ 195942 h 3652575"/>
                <a:gd name="connsiteX20" fmla="*/ 1822788 w 3656612"/>
                <a:gd name="connsiteY20" fmla="*/ 256232 h 3652575"/>
                <a:gd name="connsiteX21" fmla="*/ 1837860 w 3656612"/>
                <a:gd name="connsiteY21" fmla="*/ 296426 h 3652575"/>
                <a:gd name="connsiteX22" fmla="*/ 1873030 w 3656612"/>
                <a:gd name="connsiteY22" fmla="*/ 361740 h 3652575"/>
                <a:gd name="connsiteX23" fmla="*/ 1923271 w 3656612"/>
                <a:gd name="connsiteY23" fmla="*/ 417006 h 3652575"/>
                <a:gd name="connsiteX24" fmla="*/ 1988586 w 3656612"/>
                <a:gd name="connsiteY24" fmla="*/ 447151 h 3652575"/>
                <a:gd name="connsiteX25" fmla="*/ 2023755 w 3656612"/>
                <a:gd name="connsiteY25" fmla="*/ 477296 h 3652575"/>
                <a:gd name="connsiteX26" fmla="*/ 2104142 w 3656612"/>
                <a:gd name="connsiteY26" fmla="*/ 582804 h 3652575"/>
                <a:gd name="connsiteX27" fmla="*/ 2199601 w 3656612"/>
                <a:gd name="connsiteY27" fmla="*/ 733529 h 3652575"/>
                <a:gd name="connsiteX28" fmla="*/ 2285012 w 3656612"/>
                <a:gd name="connsiteY28" fmla="*/ 823964 h 3652575"/>
                <a:gd name="connsiteX29" fmla="*/ 2355350 w 3656612"/>
                <a:gd name="connsiteY29" fmla="*/ 899327 h 3652575"/>
                <a:gd name="connsiteX30" fmla="*/ 2365399 w 3656612"/>
                <a:gd name="connsiteY30" fmla="*/ 969665 h 3652575"/>
                <a:gd name="connsiteX31" fmla="*/ 2400568 w 3656612"/>
                <a:gd name="connsiteY31" fmla="*/ 1055076 h 3652575"/>
                <a:gd name="connsiteX32" fmla="*/ 2445786 w 3656612"/>
                <a:gd name="connsiteY32" fmla="*/ 1125415 h 3652575"/>
                <a:gd name="connsiteX33" fmla="*/ 2491003 w 3656612"/>
                <a:gd name="connsiteY33" fmla="*/ 1185705 h 3652575"/>
                <a:gd name="connsiteX34" fmla="*/ 2536221 w 3656612"/>
                <a:gd name="connsiteY34" fmla="*/ 1220874 h 3652575"/>
                <a:gd name="connsiteX35" fmla="*/ 2576414 w 3656612"/>
                <a:gd name="connsiteY35" fmla="*/ 1286189 h 3652575"/>
                <a:gd name="connsiteX36" fmla="*/ 2626656 w 3656612"/>
                <a:gd name="connsiteY36" fmla="*/ 1316334 h 3652575"/>
                <a:gd name="connsiteX37" fmla="*/ 2681922 w 3656612"/>
                <a:gd name="connsiteY37" fmla="*/ 1376624 h 3652575"/>
                <a:gd name="connsiteX38" fmla="*/ 2732164 w 3656612"/>
                <a:gd name="connsiteY38" fmla="*/ 1416817 h 3652575"/>
                <a:gd name="connsiteX39" fmla="*/ 2792454 w 3656612"/>
                <a:gd name="connsiteY39" fmla="*/ 1512276 h 3652575"/>
                <a:gd name="connsiteX40" fmla="*/ 2852744 w 3656612"/>
                <a:gd name="connsiteY40" fmla="*/ 1627832 h 3652575"/>
                <a:gd name="connsiteX41" fmla="*/ 2882889 w 3656612"/>
                <a:gd name="connsiteY41" fmla="*/ 1728316 h 3652575"/>
                <a:gd name="connsiteX42" fmla="*/ 2938155 w 3656612"/>
                <a:gd name="connsiteY42" fmla="*/ 1788606 h 3652575"/>
                <a:gd name="connsiteX43" fmla="*/ 2968300 w 3656612"/>
                <a:gd name="connsiteY43" fmla="*/ 1949380 h 3652575"/>
                <a:gd name="connsiteX44" fmla="*/ 3124049 w 3656612"/>
                <a:gd name="connsiteY44" fmla="*/ 2110153 h 3652575"/>
                <a:gd name="connsiteX45" fmla="*/ 3214485 w 3656612"/>
                <a:gd name="connsiteY45" fmla="*/ 2230734 h 3652575"/>
                <a:gd name="connsiteX46" fmla="*/ 3244630 w 3656612"/>
                <a:gd name="connsiteY46" fmla="*/ 2346290 h 3652575"/>
                <a:gd name="connsiteX47" fmla="*/ 3340089 w 3656612"/>
                <a:gd name="connsiteY47" fmla="*/ 2461846 h 3652575"/>
                <a:gd name="connsiteX48" fmla="*/ 3370234 w 3656612"/>
                <a:gd name="connsiteY48" fmla="*/ 2532184 h 3652575"/>
                <a:gd name="connsiteX49" fmla="*/ 3420476 w 3656612"/>
                <a:gd name="connsiteY49" fmla="*/ 2627643 h 3652575"/>
                <a:gd name="connsiteX50" fmla="*/ 3470717 w 3656612"/>
                <a:gd name="connsiteY50" fmla="*/ 2677885 h 3652575"/>
                <a:gd name="connsiteX51" fmla="*/ 3531008 w 3656612"/>
                <a:gd name="connsiteY51" fmla="*/ 2763296 h 3652575"/>
                <a:gd name="connsiteX52" fmla="*/ 3566177 w 3656612"/>
                <a:gd name="connsiteY52" fmla="*/ 2868804 h 3652575"/>
                <a:gd name="connsiteX53" fmla="*/ 3631491 w 3656612"/>
                <a:gd name="connsiteY53" fmla="*/ 2994408 h 3652575"/>
                <a:gd name="connsiteX54" fmla="*/ 3646564 w 3656612"/>
                <a:gd name="connsiteY54" fmla="*/ 3069771 h 3652575"/>
                <a:gd name="connsiteX55" fmla="*/ 3656612 w 3656612"/>
                <a:gd name="connsiteY55" fmla="*/ 3195375 h 3652575"/>
                <a:gd name="connsiteX56" fmla="*/ 3616419 w 3656612"/>
                <a:gd name="connsiteY56" fmla="*/ 3225520 h 3652575"/>
                <a:gd name="connsiteX57" fmla="*/ 3576225 w 3656612"/>
                <a:gd name="connsiteY57" fmla="*/ 3260690 h 3652575"/>
                <a:gd name="connsiteX58" fmla="*/ 3541056 w 3656612"/>
                <a:gd name="connsiteY58" fmla="*/ 3326004 h 3652575"/>
                <a:gd name="connsiteX59" fmla="*/ 3520959 w 3656612"/>
                <a:gd name="connsiteY59" fmla="*/ 3386294 h 3652575"/>
                <a:gd name="connsiteX60" fmla="*/ 3480766 w 3656612"/>
                <a:gd name="connsiteY60" fmla="*/ 3451608 h 3652575"/>
                <a:gd name="connsiteX61" fmla="*/ 3405403 w 3656612"/>
                <a:gd name="connsiteY61" fmla="*/ 3486778 h 3652575"/>
                <a:gd name="connsiteX62" fmla="*/ 3325016 w 3656612"/>
                <a:gd name="connsiteY62" fmla="*/ 3537019 h 3652575"/>
                <a:gd name="connsiteX63" fmla="*/ 3108977 w 3656612"/>
                <a:gd name="connsiteY63" fmla="*/ 3612382 h 3652575"/>
                <a:gd name="connsiteX64" fmla="*/ 2998445 w 3656612"/>
                <a:gd name="connsiteY64" fmla="*/ 3632479 h 3652575"/>
                <a:gd name="connsiteX65" fmla="*/ 2777381 w 3656612"/>
                <a:gd name="connsiteY65" fmla="*/ 3647551 h 3652575"/>
                <a:gd name="connsiteX66" fmla="*/ 2556317 w 3656612"/>
                <a:gd name="connsiteY66" fmla="*/ 3647551 h 3652575"/>
                <a:gd name="connsiteX67" fmla="*/ 2405592 w 3656612"/>
                <a:gd name="connsiteY67" fmla="*/ 3652575 h 3652575"/>
                <a:gd name="connsiteX68" fmla="*/ 2154383 w 3656612"/>
                <a:gd name="connsiteY68" fmla="*/ 3652575 h 3652575"/>
                <a:gd name="connsiteX69" fmla="*/ 1978537 w 3656612"/>
                <a:gd name="connsiteY69" fmla="*/ 3652575 h 3652575"/>
                <a:gd name="connsiteX70" fmla="*/ 1797667 w 3656612"/>
                <a:gd name="connsiteY70" fmla="*/ 3642527 h 3652575"/>
                <a:gd name="connsiteX71" fmla="*/ 1656990 w 3656612"/>
                <a:gd name="connsiteY71" fmla="*/ 3632479 h 3652575"/>
                <a:gd name="connsiteX72" fmla="*/ 1576603 w 3656612"/>
                <a:gd name="connsiteY72" fmla="*/ 3572189 h 3652575"/>
                <a:gd name="connsiteX73" fmla="*/ 1516313 w 3656612"/>
                <a:gd name="connsiteY73" fmla="*/ 3511898 h 3652575"/>
                <a:gd name="connsiteX74" fmla="*/ 1445975 w 3656612"/>
                <a:gd name="connsiteY74" fmla="*/ 3486778 h 3652575"/>
                <a:gd name="connsiteX75" fmla="*/ 1365588 w 3656612"/>
                <a:gd name="connsiteY75" fmla="*/ 3436536 h 3652575"/>
                <a:gd name="connsiteX76" fmla="*/ 1315346 w 3656612"/>
                <a:gd name="connsiteY76" fmla="*/ 3386294 h 3652575"/>
                <a:gd name="connsiteX77" fmla="*/ 1280177 w 3656612"/>
                <a:gd name="connsiteY77" fmla="*/ 3320980 h 3652575"/>
                <a:gd name="connsiteX78" fmla="*/ 1245008 w 3656612"/>
                <a:gd name="connsiteY78" fmla="*/ 3260690 h 3652575"/>
                <a:gd name="connsiteX79" fmla="*/ 1194766 w 3656612"/>
                <a:gd name="connsiteY79" fmla="*/ 3245617 h 3652575"/>
                <a:gd name="connsiteX80" fmla="*/ 1234959 w 3656612"/>
                <a:gd name="connsiteY80" fmla="*/ 3165230 h 3652575"/>
                <a:gd name="connsiteX81" fmla="*/ 1310322 w 3656612"/>
                <a:gd name="connsiteY81" fmla="*/ 3145134 h 3652575"/>
                <a:gd name="connsiteX82" fmla="*/ 1380660 w 3656612"/>
                <a:gd name="connsiteY82" fmla="*/ 3064747 h 3652575"/>
                <a:gd name="connsiteX83" fmla="*/ 1415830 w 3656612"/>
                <a:gd name="connsiteY83" fmla="*/ 2989384 h 3652575"/>
                <a:gd name="connsiteX84" fmla="*/ 1491192 w 3656612"/>
                <a:gd name="connsiteY84" fmla="*/ 2954215 h 3652575"/>
                <a:gd name="connsiteX85" fmla="*/ 1546458 w 3656612"/>
                <a:gd name="connsiteY85" fmla="*/ 2924070 h 3652575"/>
                <a:gd name="connsiteX86" fmla="*/ 1581627 w 3656612"/>
                <a:gd name="connsiteY86" fmla="*/ 2873828 h 3652575"/>
                <a:gd name="connsiteX87" fmla="*/ 1621821 w 3656612"/>
                <a:gd name="connsiteY87" fmla="*/ 2818562 h 3652575"/>
                <a:gd name="connsiteX88" fmla="*/ 1591922 w 3656612"/>
                <a:gd name="connsiteY88" fmla="*/ 2740646 h 3652575"/>
                <a:gd name="connsiteX89" fmla="*/ 1488614 w 3656612"/>
                <a:gd name="connsiteY89" fmla="*/ 2619904 h 3652575"/>
                <a:gd name="connsiteX90" fmla="*/ 1412818 w 3656612"/>
                <a:gd name="connsiteY90" fmla="*/ 2473360 h 3652575"/>
                <a:gd name="connsiteX91" fmla="*/ 1262881 w 3656612"/>
                <a:gd name="connsiteY91" fmla="*/ 2344807 h 3652575"/>
                <a:gd name="connsiteX92" fmla="*/ 1240560 w 3656612"/>
                <a:gd name="connsiteY92" fmla="*/ 2309391 h 3652575"/>
                <a:gd name="connsiteX93" fmla="*/ 1158278 w 3656612"/>
                <a:gd name="connsiteY93" fmla="*/ 2224309 h 3652575"/>
                <a:gd name="connsiteX94" fmla="*/ 1090906 w 3656612"/>
                <a:gd name="connsiteY94" fmla="*/ 2148370 h 3652575"/>
                <a:gd name="connsiteX95" fmla="*/ 1040911 w 3656612"/>
                <a:gd name="connsiteY95" fmla="*/ 2057935 h 3652575"/>
                <a:gd name="connsiteX96" fmla="*/ 1078304 w 3656612"/>
                <a:gd name="connsiteY96" fmla="*/ 1872535 h 3652575"/>
                <a:gd name="connsiteX97" fmla="*/ 1118250 w 3656612"/>
                <a:gd name="connsiteY97" fmla="*/ 1817021 h 3652575"/>
                <a:gd name="connsiteX98" fmla="*/ 1058207 w 3656612"/>
                <a:gd name="connsiteY98" fmla="*/ 1711761 h 3652575"/>
                <a:gd name="connsiteX99" fmla="*/ 1043134 w 3656612"/>
                <a:gd name="connsiteY99" fmla="*/ 1618855 h 3652575"/>
                <a:gd name="connsiteX100" fmla="*/ 1005412 w 3656612"/>
                <a:gd name="connsiteY100" fmla="*/ 1525455 h 3652575"/>
                <a:gd name="connsiteX101" fmla="*/ 1012660 w 3656612"/>
                <a:gd name="connsiteY101" fmla="*/ 1442432 h 3652575"/>
                <a:gd name="connsiteX102" fmla="*/ 982597 w 3656612"/>
                <a:gd name="connsiteY102" fmla="*/ 1364516 h 3652575"/>
                <a:gd name="connsiteX103" fmla="*/ 955088 w 3656612"/>
                <a:gd name="connsiteY103" fmla="*/ 1234134 h 3652575"/>
                <a:gd name="connsiteX104" fmla="*/ 944709 w 3656612"/>
                <a:gd name="connsiteY104" fmla="*/ 1146088 h 3652575"/>
                <a:gd name="connsiteX105" fmla="*/ 886973 w 3656612"/>
                <a:gd name="connsiteY105" fmla="*/ 1030532 h 3652575"/>
                <a:gd name="connsiteX106" fmla="*/ 939191 w 3656612"/>
                <a:gd name="connsiteY106" fmla="*/ 912670 h 3652575"/>
                <a:gd name="connsiteX107" fmla="*/ 901222 w 3656612"/>
                <a:gd name="connsiteY107" fmla="*/ 772323 h 3652575"/>
                <a:gd name="connsiteX108" fmla="*/ 808646 w 3656612"/>
                <a:gd name="connsiteY108" fmla="*/ 619538 h 3652575"/>
                <a:gd name="connsiteX109" fmla="*/ 653555 w 3656612"/>
                <a:gd name="connsiteY109" fmla="*/ 529103 h 3652575"/>
                <a:gd name="connsiteX110" fmla="*/ 451105 w 3656612"/>
                <a:gd name="connsiteY110" fmla="*/ 466177 h 3652575"/>
                <a:gd name="connsiteX111" fmla="*/ 275918 w 3656612"/>
                <a:gd name="connsiteY111" fmla="*/ 415770 h 3652575"/>
                <a:gd name="connsiteX112" fmla="*/ 147926 w 3656612"/>
                <a:gd name="connsiteY112" fmla="*/ 377966 h 3652575"/>
                <a:gd name="connsiteX113" fmla="*/ 52630 w 3656612"/>
                <a:gd name="connsiteY113" fmla="*/ 370389 h 3652575"/>
                <a:gd name="connsiteX114" fmla="*/ 0 w 3656612"/>
                <a:gd name="connsiteY114" fmla="*/ 312651 h 3652575"/>
                <a:gd name="connsiteX115" fmla="*/ 1059113 w 3656612"/>
                <a:gd name="connsiteY115" fmla="*/ 487345 h 3652575"/>
                <a:gd name="connsiteX116" fmla="*/ 1013896 w 3656612"/>
                <a:gd name="connsiteY116" fmla="*/ 427054 h 3652575"/>
                <a:gd name="connsiteX117" fmla="*/ 998823 w 3656612"/>
                <a:gd name="connsiteY117" fmla="*/ 391885 h 3652575"/>
                <a:gd name="connsiteX118" fmla="*/ 988775 w 3656612"/>
                <a:gd name="connsiteY118" fmla="*/ 376813 h 3652575"/>
                <a:gd name="connsiteX119" fmla="*/ 918436 w 3656612"/>
                <a:gd name="connsiteY119" fmla="*/ 306474 h 3652575"/>
                <a:gd name="connsiteX120" fmla="*/ 868194 w 3656612"/>
                <a:gd name="connsiteY120" fmla="*/ 251208 h 3652575"/>
                <a:gd name="connsiteX121" fmla="*/ 833025 w 3656612"/>
                <a:gd name="connsiteY121" fmla="*/ 205991 h 3652575"/>
                <a:gd name="connsiteX122" fmla="*/ 817953 w 3656612"/>
                <a:gd name="connsiteY122" fmla="*/ 130628 h 3652575"/>
                <a:gd name="connsiteX123" fmla="*/ 802880 w 3656612"/>
                <a:gd name="connsiteY123" fmla="*/ 65314 h 3652575"/>
                <a:gd name="connsiteX124" fmla="*/ 828001 w 3656612"/>
                <a:gd name="connsiteY124" fmla="*/ 0 h 3652575"/>
                <a:gd name="connsiteX0" fmla="*/ 953111 w 3781722"/>
                <a:gd name="connsiteY0" fmla="*/ 0 h 3652575"/>
                <a:gd name="connsiteX1" fmla="*/ 993304 w 3781722"/>
                <a:gd name="connsiteY1" fmla="*/ 70338 h 3652575"/>
                <a:gd name="connsiteX2" fmla="*/ 1028474 w 3781722"/>
                <a:gd name="connsiteY2" fmla="*/ 110531 h 3652575"/>
                <a:gd name="connsiteX3" fmla="*/ 1043546 w 3781722"/>
                <a:gd name="connsiteY3" fmla="*/ 135652 h 3652575"/>
                <a:gd name="connsiteX4" fmla="*/ 1083740 w 3781722"/>
                <a:gd name="connsiteY4" fmla="*/ 140676 h 3652575"/>
                <a:gd name="connsiteX5" fmla="*/ 1169151 w 3781722"/>
                <a:gd name="connsiteY5" fmla="*/ 160773 h 3652575"/>
                <a:gd name="connsiteX6" fmla="*/ 1224416 w 3781722"/>
                <a:gd name="connsiteY6" fmla="*/ 170822 h 3652575"/>
                <a:gd name="connsiteX7" fmla="*/ 1294755 w 3781722"/>
                <a:gd name="connsiteY7" fmla="*/ 160773 h 3652575"/>
                <a:gd name="connsiteX8" fmla="*/ 1410311 w 3781722"/>
                <a:gd name="connsiteY8" fmla="*/ 185894 h 3652575"/>
                <a:gd name="connsiteX9" fmla="*/ 1510795 w 3781722"/>
                <a:gd name="connsiteY9" fmla="*/ 175846 h 3652575"/>
                <a:gd name="connsiteX10" fmla="*/ 1621326 w 3781722"/>
                <a:gd name="connsiteY10" fmla="*/ 170822 h 3652575"/>
                <a:gd name="connsiteX11" fmla="*/ 1676592 w 3781722"/>
                <a:gd name="connsiteY11" fmla="*/ 130628 h 3652575"/>
                <a:gd name="connsiteX12" fmla="*/ 1741907 w 3781722"/>
                <a:gd name="connsiteY12" fmla="*/ 130628 h 3652575"/>
                <a:gd name="connsiteX13" fmla="*/ 1797173 w 3781722"/>
                <a:gd name="connsiteY13" fmla="*/ 90435 h 3652575"/>
                <a:gd name="connsiteX14" fmla="*/ 1812245 w 3781722"/>
                <a:gd name="connsiteY14" fmla="*/ 40193 h 3652575"/>
                <a:gd name="connsiteX15" fmla="*/ 1822293 w 3781722"/>
                <a:gd name="connsiteY15" fmla="*/ 15072 h 3652575"/>
                <a:gd name="connsiteX16" fmla="*/ 1857463 w 3781722"/>
                <a:gd name="connsiteY16" fmla="*/ 40193 h 3652575"/>
                <a:gd name="connsiteX17" fmla="*/ 1892632 w 3781722"/>
                <a:gd name="connsiteY17" fmla="*/ 90435 h 3652575"/>
                <a:gd name="connsiteX18" fmla="*/ 1897656 w 3781722"/>
                <a:gd name="connsiteY18" fmla="*/ 140676 h 3652575"/>
                <a:gd name="connsiteX19" fmla="*/ 1897656 w 3781722"/>
                <a:gd name="connsiteY19" fmla="*/ 195942 h 3652575"/>
                <a:gd name="connsiteX20" fmla="*/ 1947898 w 3781722"/>
                <a:gd name="connsiteY20" fmla="*/ 256232 h 3652575"/>
                <a:gd name="connsiteX21" fmla="*/ 1962970 w 3781722"/>
                <a:gd name="connsiteY21" fmla="*/ 296426 h 3652575"/>
                <a:gd name="connsiteX22" fmla="*/ 1998140 w 3781722"/>
                <a:gd name="connsiteY22" fmla="*/ 361740 h 3652575"/>
                <a:gd name="connsiteX23" fmla="*/ 2048381 w 3781722"/>
                <a:gd name="connsiteY23" fmla="*/ 417006 h 3652575"/>
                <a:gd name="connsiteX24" fmla="*/ 2113696 w 3781722"/>
                <a:gd name="connsiteY24" fmla="*/ 447151 h 3652575"/>
                <a:gd name="connsiteX25" fmla="*/ 2148865 w 3781722"/>
                <a:gd name="connsiteY25" fmla="*/ 477296 h 3652575"/>
                <a:gd name="connsiteX26" fmla="*/ 2229252 w 3781722"/>
                <a:gd name="connsiteY26" fmla="*/ 582804 h 3652575"/>
                <a:gd name="connsiteX27" fmla="*/ 2324711 w 3781722"/>
                <a:gd name="connsiteY27" fmla="*/ 733529 h 3652575"/>
                <a:gd name="connsiteX28" fmla="*/ 2410122 w 3781722"/>
                <a:gd name="connsiteY28" fmla="*/ 823964 h 3652575"/>
                <a:gd name="connsiteX29" fmla="*/ 2480460 w 3781722"/>
                <a:gd name="connsiteY29" fmla="*/ 899327 h 3652575"/>
                <a:gd name="connsiteX30" fmla="*/ 2490509 w 3781722"/>
                <a:gd name="connsiteY30" fmla="*/ 969665 h 3652575"/>
                <a:gd name="connsiteX31" fmla="*/ 2525678 w 3781722"/>
                <a:gd name="connsiteY31" fmla="*/ 1055076 h 3652575"/>
                <a:gd name="connsiteX32" fmla="*/ 2570896 w 3781722"/>
                <a:gd name="connsiteY32" fmla="*/ 1125415 h 3652575"/>
                <a:gd name="connsiteX33" fmla="*/ 2616113 w 3781722"/>
                <a:gd name="connsiteY33" fmla="*/ 1185705 h 3652575"/>
                <a:gd name="connsiteX34" fmla="*/ 2661331 w 3781722"/>
                <a:gd name="connsiteY34" fmla="*/ 1220874 h 3652575"/>
                <a:gd name="connsiteX35" fmla="*/ 2701524 w 3781722"/>
                <a:gd name="connsiteY35" fmla="*/ 1286189 h 3652575"/>
                <a:gd name="connsiteX36" fmla="*/ 2751766 w 3781722"/>
                <a:gd name="connsiteY36" fmla="*/ 1316334 h 3652575"/>
                <a:gd name="connsiteX37" fmla="*/ 2807032 w 3781722"/>
                <a:gd name="connsiteY37" fmla="*/ 1376624 h 3652575"/>
                <a:gd name="connsiteX38" fmla="*/ 2857274 w 3781722"/>
                <a:gd name="connsiteY38" fmla="*/ 1416817 h 3652575"/>
                <a:gd name="connsiteX39" fmla="*/ 2917564 w 3781722"/>
                <a:gd name="connsiteY39" fmla="*/ 1512276 h 3652575"/>
                <a:gd name="connsiteX40" fmla="*/ 2977854 w 3781722"/>
                <a:gd name="connsiteY40" fmla="*/ 1627832 h 3652575"/>
                <a:gd name="connsiteX41" fmla="*/ 3007999 w 3781722"/>
                <a:gd name="connsiteY41" fmla="*/ 1728316 h 3652575"/>
                <a:gd name="connsiteX42" fmla="*/ 3063265 w 3781722"/>
                <a:gd name="connsiteY42" fmla="*/ 1788606 h 3652575"/>
                <a:gd name="connsiteX43" fmla="*/ 3093410 w 3781722"/>
                <a:gd name="connsiteY43" fmla="*/ 1949380 h 3652575"/>
                <a:gd name="connsiteX44" fmla="*/ 3249159 w 3781722"/>
                <a:gd name="connsiteY44" fmla="*/ 2110153 h 3652575"/>
                <a:gd name="connsiteX45" fmla="*/ 3339595 w 3781722"/>
                <a:gd name="connsiteY45" fmla="*/ 2230734 h 3652575"/>
                <a:gd name="connsiteX46" fmla="*/ 3369740 w 3781722"/>
                <a:gd name="connsiteY46" fmla="*/ 2346290 h 3652575"/>
                <a:gd name="connsiteX47" fmla="*/ 3465199 w 3781722"/>
                <a:gd name="connsiteY47" fmla="*/ 2461846 h 3652575"/>
                <a:gd name="connsiteX48" fmla="*/ 3495344 w 3781722"/>
                <a:gd name="connsiteY48" fmla="*/ 2532184 h 3652575"/>
                <a:gd name="connsiteX49" fmla="*/ 3545586 w 3781722"/>
                <a:gd name="connsiteY49" fmla="*/ 2627643 h 3652575"/>
                <a:gd name="connsiteX50" fmla="*/ 3595827 w 3781722"/>
                <a:gd name="connsiteY50" fmla="*/ 2677885 h 3652575"/>
                <a:gd name="connsiteX51" fmla="*/ 3656118 w 3781722"/>
                <a:gd name="connsiteY51" fmla="*/ 2763296 h 3652575"/>
                <a:gd name="connsiteX52" fmla="*/ 3691287 w 3781722"/>
                <a:gd name="connsiteY52" fmla="*/ 2868804 h 3652575"/>
                <a:gd name="connsiteX53" fmla="*/ 3756601 w 3781722"/>
                <a:gd name="connsiteY53" fmla="*/ 2994408 h 3652575"/>
                <a:gd name="connsiteX54" fmla="*/ 3771674 w 3781722"/>
                <a:gd name="connsiteY54" fmla="*/ 3069771 h 3652575"/>
                <a:gd name="connsiteX55" fmla="*/ 3781722 w 3781722"/>
                <a:gd name="connsiteY55" fmla="*/ 3195375 h 3652575"/>
                <a:gd name="connsiteX56" fmla="*/ 3741529 w 3781722"/>
                <a:gd name="connsiteY56" fmla="*/ 3225520 h 3652575"/>
                <a:gd name="connsiteX57" fmla="*/ 3701335 w 3781722"/>
                <a:gd name="connsiteY57" fmla="*/ 3260690 h 3652575"/>
                <a:gd name="connsiteX58" fmla="*/ 3666166 w 3781722"/>
                <a:gd name="connsiteY58" fmla="*/ 3326004 h 3652575"/>
                <a:gd name="connsiteX59" fmla="*/ 3646069 w 3781722"/>
                <a:gd name="connsiteY59" fmla="*/ 3386294 h 3652575"/>
                <a:gd name="connsiteX60" fmla="*/ 3605876 w 3781722"/>
                <a:gd name="connsiteY60" fmla="*/ 3451608 h 3652575"/>
                <a:gd name="connsiteX61" fmla="*/ 3530513 w 3781722"/>
                <a:gd name="connsiteY61" fmla="*/ 3486778 h 3652575"/>
                <a:gd name="connsiteX62" fmla="*/ 3450126 w 3781722"/>
                <a:gd name="connsiteY62" fmla="*/ 3537019 h 3652575"/>
                <a:gd name="connsiteX63" fmla="*/ 3234087 w 3781722"/>
                <a:gd name="connsiteY63" fmla="*/ 3612382 h 3652575"/>
                <a:gd name="connsiteX64" fmla="*/ 3123555 w 3781722"/>
                <a:gd name="connsiteY64" fmla="*/ 3632479 h 3652575"/>
                <a:gd name="connsiteX65" fmla="*/ 2902491 w 3781722"/>
                <a:gd name="connsiteY65" fmla="*/ 3647551 h 3652575"/>
                <a:gd name="connsiteX66" fmla="*/ 2681427 w 3781722"/>
                <a:gd name="connsiteY66" fmla="*/ 3647551 h 3652575"/>
                <a:gd name="connsiteX67" fmla="*/ 2530702 w 3781722"/>
                <a:gd name="connsiteY67" fmla="*/ 3652575 h 3652575"/>
                <a:gd name="connsiteX68" fmla="*/ 2279493 w 3781722"/>
                <a:gd name="connsiteY68" fmla="*/ 3652575 h 3652575"/>
                <a:gd name="connsiteX69" fmla="*/ 2103647 w 3781722"/>
                <a:gd name="connsiteY69" fmla="*/ 3652575 h 3652575"/>
                <a:gd name="connsiteX70" fmla="*/ 1922777 w 3781722"/>
                <a:gd name="connsiteY70" fmla="*/ 3642527 h 3652575"/>
                <a:gd name="connsiteX71" fmla="*/ 1782100 w 3781722"/>
                <a:gd name="connsiteY71" fmla="*/ 3632479 h 3652575"/>
                <a:gd name="connsiteX72" fmla="*/ 1701713 w 3781722"/>
                <a:gd name="connsiteY72" fmla="*/ 3572189 h 3652575"/>
                <a:gd name="connsiteX73" fmla="*/ 1641423 w 3781722"/>
                <a:gd name="connsiteY73" fmla="*/ 3511898 h 3652575"/>
                <a:gd name="connsiteX74" fmla="*/ 1571085 w 3781722"/>
                <a:gd name="connsiteY74" fmla="*/ 3486778 h 3652575"/>
                <a:gd name="connsiteX75" fmla="*/ 1490698 w 3781722"/>
                <a:gd name="connsiteY75" fmla="*/ 3436536 h 3652575"/>
                <a:gd name="connsiteX76" fmla="*/ 1440456 w 3781722"/>
                <a:gd name="connsiteY76" fmla="*/ 3386294 h 3652575"/>
                <a:gd name="connsiteX77" fmla="*/ 1405287 w 3781722"/>
                <a:gd name="connsiteY77" fmla="*/ 3320980 h 3652575"/>
                <a:gd name="connsiteX78" fmla="*/ 1370118 w 3781722"/>
                <a:gd name="connsiteY78" fmla="*/ 3260690 h 3652575"/>
                <a:gd name="connsiteX79" fmla="*/ 1319876 w 3781722"/>
                <a:gd name="connsiteY79" fmla="*/ 3245617 h 3652575"/>
                <a:gd name="connsiteX80" fmla="*/ 1360069 w 3781722"/>
                <a:gd name="connsiteY80" fmla="*/ 3165230 h 3652575"/>
                <a:gd name="connsiteX81" fmla="*/ 1435432 w 3781722"/>
                <a:gd name="connsiteY81" fmla="*/ 3145134 h 3652575"/>
                <a:gd name="connsiteX82" fmla="*/ 1505770 w 3781722"/>
                <a:gd name="connsiteY82" fmla="*/ 3064747 h 3652575"/>
                <a:gd name="connsiteX83" fmla="*/ 1540940 w 3781722"/>
                <a:gd name="connsiteY83" fmla="*/ 2989384 h 3652575"/>
                <a:gd name="connsiteX84" fmla="*/ 1616302 w 3781722"/>
                <a:gd name="connsiteY84" fmla="*/ 2954215 h 3652575"/>
                <a:gd name="connsiteX85" fmla="*/ 1671568 w 3781722"/>
                <a:gd name="connsiteY85" fmla="*/ 2924070 h 3652575"/>
                <a:gd name="connsiteX86" fmla="*/ 1706737 w 3781722"/>
                <a:gd name="connsiteY86" fmla="*/ 2873828 h 3652575"/>
                <a:gd name="connsiteX87" fmla="*/ 1746931 w 3781722"/>
                <a:gd name="connsiteY87" fmla="*/ 2818562 h 3652575"/>
                <a:gd name="connsiteX88" fmla="*/ 1717032 w 3781722"/>
                <a:gd name="connsiteY88" fmla="*/ 2740646 h 3652575"/>
                <a:gd name="connsiteX89" fmla="*/ 1613724 w 3781722"/>
                <a:gd name="connsiteY89" fmla="*/ 2619904 h 3652575"/>
                <a:gd name="connsiteX90" fmla="*/ 1537928 w 3781722"/>
                <a:gd name="connsiteY90" fmla="*/ 2473360 h 3652575"/>
                <a:gd name="connsiteX91" fmla="*/ 1387991 w 3781722"/>
                <a:gd name="connsiteY91" fmla="*/ 2344807 h 3652575"/>
                <a:gd name="connsiteX92" fmla="*/ 1365670 w 3781722"/>
                <a:gd name="connsiteY92" fmla="*/ 2309391 h 3652575"/>
                <a:gd name="connsiteX93" fmla="*/ 1283388 w 3781722"/>
                <a:gd name="connsiteY93" fmla="*/ 2224309 h 3652575"/>
                <a:gd name="connsiteX94" fmla="*/ 1216016 w 3781722"/>
                <a:gd name="connsiteY94" fmla="*/ 2148370 h 3652575"/>
                <a:gd name="connsiteX95" fmla="*/ 1166021 w 3781722"/>
                <a:gd name="connsiteY95" fmla="*/ 2057935 h 3652575"/>
                <a:gd name="connsiteX96" fmla="*/ 1203414 w 3781722"/>
                <a:gd name="connsiteY96" fmla="*/ 1872535 h 3652575"/>
                <a:gd name="connsiteX97" fmla="*/ 1243360 w 3781722"/>
                <a:gd name="connsiteY97" fmla="*/ 1817021 h 3652575"/>
                <a:gd name="connsiteX98" fmla="*/ 1183317 w 3781722"/>
                <a:gd name="connsiteY98" fmla="*/ 1711761 h 3652575"/>
                <a:gd name="connsiteX99" fmla="*/ 1168244 w 3781722"/>
                <a:gd name="connsiteY99" fmla="*/ 1618855 h 3652575"/>
                <a:gd name="connsiteX100" fmla="*/ 1130522 w 3781722"/>
                <a:gd name="connsiteY100" fmla="*/ 1525455 h 3652575"/>
                <a:gd name="connsiteX101" fmla="*/ 1137770 w 3781722"/>
                <a:gd name="connsiteY101" fmla="*/ 1442432 h 3652575"/>
                <a:gd name="connsiteX102" fmla="*/ 1107707 w 3781722"/>
                <a:gd name="connsiteY102" fmla="*/ 1364516 h 3652575"/>
                <a:gd name="connsiteX103" fmla="*/ 1080198 w 3781722"/>
                <a:gd name="connsiteY103" fmla="*/ 1234134 h 3652575"/>
                <a:gd name="connsiteX104" fmla="*/ 1069819 w 3781722"/>
                <a:gd name="connsiteY104" fmla="*/ 1146088 h 3652575"/>
                <a:gd name="connsiteX105" fmla="*/ 1012083 w 3781722"/>
                <a:gd name="connsiteY105" fmla="*/ 1030532 h 3652575"/>
                <a:gd name="connsiteX106" fmla="*/ 1064301 w 3781722"/>
                <a:gd name="connsiteY106" fmla="*/ 912670 h 3652575"/>
                <a:gd name="connsiteX107" fmla="*/ 1026332 w 3781722"/>
                <a:gd name="connsiteY107" fmla="*/ 772323 h 3652575"/>
                <a:gd name="connsiteX108" fmla="*/ 933756 w 3781722"/>
                <a:gd name="connsiteY108" fmla="*/ 619538 h 3652575"/>
                <a:gd name="connsiteX109" fmla="*/ 778665 w 3781722"/>
                <a:gd name="connsiteY109" fmla="*/ 529103 h 3652575"/>
                <a:gd name="connsiteX110" fmla="*/ 576215 w 3781722"/>
                <a:gd name="connsiteY110" fmla="*/ 466177 h 3652575"/>
                <a:gd name="connsiteX111" fmla="*/ 401028 w 3781722"/>
                <a:gd name="connsiteY111" fmla="*/ 415770 h 3652575"/>
                <a:gd name="connsiteX112" fmla="*/ 273036 w 3781722"/>
                <a:gd name="connsiteY112" fmla="*/ 377966 h 3652575"/>
                <a:gd name="connsiteX113" fmla="*/ 177740 w 3781722"/>
                <a:gd name="connsiteY113" fmla="*/ 370389 h 3652575"/>
                <a:gd name="connsiteX114" fmla="*/ 125110 w 3781722"/>
                <a:gd name="connsiteY114" fmla="*/ 312651 h 3652575"/>
                <a:gd name="connsiteX115" fmla="*/ 0 w 3781722"/>
                <a:gd name="connsiteY115" fmla="*/ 254997 h 3652575"/>
                <a:gd name="connsiteX116" fmla="*/ 1139006 w 3781722"/>
                <a:gd name="connsiteY116" fmla="*/ 427054 h 3652575"/>
                <a:gd name="connsiteX117" fmla="*/ 1123933 w 3781722"/>
                <a:gd name="connsiteY117" fmla="*/ 391885 h 3652575"/>
                <a:gd name="connsiteX118" fmla="*/ 1113885 w 3781722"/>
                <a:gd name="connsiteY118" fmla="*/ 376813 h 3652575"/>
                <a:gd name="connsiteX119" fmla="*/ 1043546 w 3781722"/>
                <a:gd name="connsiteY119" fmla="*/ 306474 h 3652575"/>
                <a:gd name="connsiteX120" fmla="*/ 993304 w 3781722"/>
                <a:gd name="connsiteY120" fmla="*/ 251208 h 3652575"/>
                <a:gd name="connsiteX121" fmla="*/ 958135 w 3781722"/>
                <a:gd name="connsiteY121" fmla="*/ 205991 h 3652575"/>
                <a:gd name="connsiteX122" fmla="*/ 943063 w 3781722"/>
                <a:gd name="connsiteY122" fmla="*/ 130628 h 3652575"/>
                <a:gd name="connsiteX123" fmla="*/ 927990 w 3781722"/>
                <a:gd name="connsiteY123" fmla="*/ 65314 h 3652575"/>
                <a:gd name="connsiteX124" fmla="*/ 953111 w 3781722"/>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1261809 w 3904525"/>
                <a:gd name="connsiteY116" fmla="*/ 427054 h 3652575"/>
                <a:gd name="connsiteX117" fmla="*/ 1246736 w 3904525"/>
                <a:gd name="connsiteY117" fmla="*/ 391885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1261809 w 3904525"/>
                <a:gd name="connsiteY116" fmla="*/ 427054 h 3652575"/>
                <a:gd name="connsiteX117" fmla="*/ 47523 w 3904525"/>
                <a:gd name="connsiteY117" fmla="*/ 197013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85081 w 3904525"/>
                <a:gd name="connsiteY116" fmla="*/ 217192 h 3652575"/>
                <a:gd name="connsiteX117" fmla="*/ 47523 w 3904525"/>
                <a:gd name="connsiteY117" fmla="*/ 197013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189001 w 4017612"/>
                <a:gd name="connsiteY0" fmla="*/ 0 h 3652575"/>
                <a:gd name="connsiteX1" fmla="*/ 1229194 w 4017612"/>
                <a:gd name="connsiteY1" fmla="*/ 70338 h 3652575"/>
                <a:gd name="connsiteX2" fmla="*/ 1264364 w 4017612"/>
                <a:gd name="connsiteY2" fmla="*/ 110531 h 3652575"/>
                <a:gd name="connsiteX3" fmla="*/ 1279436 w 4017612"/>
                <a:gd name="connsiteY3" fmla="*/ 135652 h 3652575"/>
                <a:gd name="connsiteX4" fmla="*/ 1319630 w 4017612"/>
                <a:gd name="connsiteY4" fmla="*/ 140676 h 3652575"/>
                <a:gd name="connsiteX5" fmla="*/ 1405041 w 4017612"/>
                <a:gd name="connsiteY5" fmla="*/ 160773 h 3652575"/>
                <a:gd name="connsiteX6" fmla="*/ 1460306 w 4017612"/>
                <a:gd name="connsiteY6" fmla="*/ 170822 h 3652575"/>
                <a:gd name="connsiteX7" fmla="*/ 1530645 w 4017612"/>
                <a:gd name="connsiteY7" fmla="*/ 160773 h 3652575"/>
                <a:gd name="connsiteX8" fmla="*/ 1646201 w 4017612"/>
                <a:gd name="connsiteY8" fmla="*/ 185894 h 3652575"/>
                <a:gd name="connsiteX9" fmla="*/ 1746685 w 4017612"/>
                <a:gd name="connsiteY9" fmla="*/ 175846 h 3652575"/>
                <a:gd name="connsiteX10" fmla="*/ 1857216 w 4017612"/>
                <a:gd name="connsiteY10" fmla="*/ 170822 h 3652575"/>
                <a:gd name="connsiteX11" fmla="*/ 1912482 w 4017612"/>
                <a:gd name="connsiteY11" fmla="*/ 130628 h 3652575"/>
                <a:gd name="connsiteX12" fmla="*/ 1977797 w 4017612"/>
                <a:gd name="connsiteY12" fmla="*/ 130628 h 3652575"/>
                <a:gd name="connsiteX13" fmla="*/ 2033063 w 4017612"/>
                <a:gd name="connsiteY13" fmla="*/ 90435 h 3652575"/>
                <a:gd name="connsiteX14" fmla="*/ 2048135 w 4017612"/>
                <a:gd name="connsiteY14" fmla="*/ 40193 h 3652575"/>
                <a:gd name="connsiteX15" fmla="*/ 2058183 w 4017612"/>
                <a:gd name="connsiteY15" fmla="*/ 15072 h 3652575"/>
                <a:gd name="connsiteX16" fmla="*/ 2093353 w 4017612"/>
                <a:gd name="connsiteY16" fmla="*/ 40193 h 3652575"/>
                <a:gd name="connsiteX17" fmla="*/ 2128522 w 4017612"/>
                <a:gd name="connsiteY17" fmla="*/ 90435 h 3652575"/>
                <a:gd name="connsiteX18" fmla="*/ 2133546 w 4017612"/>
                <a:gd name="connsiteY18" fmla="*/ 140676 h 3652575"/>
                <a:gd name="connsiteX19" fmla="*/ 2133546 w 4017612"/>
                <a:gd name="connsiteY19" fmla="*/ 195942 h 3652575"/>
                <a:gd name="connsiteX20" fmla="*/ 2183788 w 4017612"/>
                <a:gd name="connsiteY20" fmla="*/ 256232 h 3652575"/>
                <a:gd name="connsiteX21" fmla="*/ 2198860 w 4017612"/>
                <a:gd name="connsiteY21" fmla="*/ 296426 h 3652575"/>
                <a:gd name="connsiteX22" fmla="*/ 2234030 w 4017612"/>
                <a:gd name="connsiteY22" fmla="*/ 361740 h 3652575"/>
                <a:gd name="connsiteX23" fmla="*/ 2284271 w 4017612"/>
                <a:gd name="connsiteY23" fmla="*/ 417006 h 3652575"/>
                <a:gd name="connsiteX24" fmla="*/ 2349586 w 4017612"/>
                <a:gd name="connsiteY24" fmla="*/ 447151 h 3652575"/>
                <a:gd name="connsiteX25" fmla="*/ 2384755 w 4017612"/>
                <a:gd name="connsiteY25" fmla="*/ 477296 h 3652575"/>
                <a:gd name="connsiteX26" fmla="*/ 2465142 w 4017612"/>
                <a:gd name="connsiteY26" fmla="*/ 582804 h 3652575"/>
                <a:gd name="connsiteX27" fmla="*/ 2560601 w 4017612"/>
                <a:gd name="connsiteY27" fmla="*/ 733529 h 3652575"/>
                <a:gd name="connsiteX28" fmla="*/ 2646012 w 4017612"/>
                <a:gd name="connsiteY28" fmla="*/ 823964 h 3652575"/>
                <a:gd name="connsiteX29" fmla="*/ 2716350 w 4017612"/>
                <a:gd name="connsiteY29" fmla="*/ 899327 h 3652575"/>
                <a:gd name="connsiteX30" fmla="*/ 2726399 w 4017612"/>
                <a:gd name="connsiteY30" fmla="*/ 969665 h 3652575"/>
                <a:gd name="connsiteX31" fmla="*/ 2761568 w 4017612"/>
                <a:gd name="connsiteY31" fmla="*/ 1055076 h 3652575"/>
                <a:gd name="connsiteX32" fmla="*/ 2806786 w 4017612"/>
                <a:gd name="connsiteY32" fmla="*/ 1125415 h 3652575"/>
                <a:gd name="connsiteX33" fmla="*/ 2852003 w 4017612"/>
                <a:gd name="connsiteY33" fmla="*/ 1185705 h 3652575"/>
                <a:gd name="connsiteX34" fmla="*/ 2897221 w 4017612"/>
                <a:gd name="connsiteY34" fmla="*/ 1220874 h 3652575"/>
                <a:gd name="connsiteX35" fmla="*/ 2937414 w 4017612"/>
                <a:gd name="connsiteY35" fmla="*/ 1286189 h 3652575"/>
                <a:gd name="connsiteX36" fmla="*/ 2987656 w 4017612"/>
                <a:gd name="connsiteY36" fmla="*/ 1316334 h 3652575"/>
                <a:gd name="connsiteX37" fmla="*/ 3042922 w 4017612"/>
                <a:gd name="connsiteY37" fmla="*/ 1376624 h 3652575"/>
                <a:gd name="connsiteX38" fmla="*/ 3093164 w 4017612"/>
                <a:gd name="connsiteY38" fmla="*/ 1416817 h 3652575"/>
                <a:gd name="connsiteX39" fmla="*/ 3153454 w 4017612"/>
                <a:gd name="connsiteY39" fmla="*/ 1512276 h 3652575"/>
                <a:gd name="connsiteX40" fmla="*/ 3213744 w 4017612"/>
                <a:gd name="connsiteY40" fmla="*/ 1627832 h 3652575"/>
                <a:gd name="connsiteX41" fmla="*/ 3243889 w 4017612"/>
                <a:gd name="connsiteY41" fmla="*/ 1728316 h 3652575"/>
                <a:gd name="connsiteX42" fmla="*/ 3299155 w 4017612"/>
                <a:gd name="connsiteY42" fmla="*/ 1788606 h 3652575"/>
                <a:gd name="connsiteX43" fmla="*/ 3329300 w 4017612"/>
                <a:gd name="connsiteY43" fmla="*/ 1949380 h 3652575"/>
                <a:gd name="connsiteX44" fmla="*/ 3485049 w 4017612"/>
                <a:gd name="connsiteY44" fmla="*/ 2110153 h 3652575"/>
                <a:gd name="connsiteX45" fmla="*/ 3575485 w 4017612"/>
                <a:gd name="connsiteY45" fmla="*/ 2230734 h 3652575"/>
                <a:gd name="connsiteX46" fmla="*/ 3605630 w 4017612"/>
                <a:gd name="connsiteY46" fmla="*/ 2346290 h 3652575"/>
                <a:gd name="connsiteX47" fmla="*/ 3701089 w 4017612"/>
                <a:gd name="connsiteY47" fmla="*/ 2461846 h 3652575"/>
                <a:gd name="connsiteX48" fmla="*/ 3731234 w 4017612"/>
                <a:gd name="connsiteY48" fmla="*/ 2532184 h 3652575"/>
                <a:gd name="connsiteX49" fmla="*/ 3781476 w 4017612"/>
                <a:gd name="connsiteY49" fmla="*/ 2627643 h 3652575"/>
                <a:gd name="connsiteX50" fmla="*/ 3831717 w 4017612"/>
                <a:gd name="connsiteY50" fmla="*/ 2677885 h 3652575"/>
                <a:gd name="connsiteX51" fmla="*/ 3892008 w 4017612"/>
                <a:gd name="connsiteY51" fmla="*/ 2763296 h 3652575"/>
                <a:gd name="connsiteX52" fmla="*/ 3927177 w 4017612"/>
                <a:gd name="connsiteY52" fmla="*/ 2868804 h 3652575"/>
                <a:gd name="connsiteX53" fmla="*/ 3992491 w 4017612"/>
                <a:gd name="connsiteY53" fmla="*/ 2994408 h 3652575"/>
                <a:gd name="connsiteX54" fmla="*/ 4007564 w 4017612"/>
                <a:gd name="connsiteY54" fmla="*/ 3069771 h 3652575"/>
                <a:gd name="connsiteX55" fmla="*/ 4017612 w 4017612"/>
                <a:gd name="connsiteY55" fmla="*/ 3195375 h 3652575"/>
                <a:gd name="connsiteX56" fmla="*/ 3977419 w 4017612"/>
                <a:gd name="connsiteY56" fmla="*/ 3225520 h 3652575"/>
                <a:gd name="connsiteX57" fmla="*/ 3937225 w 4017612"/>
                <a:gd name="connsiteY57" fmla="*/ 3260690 h 3652575"/>
                <a:gd name="connsiteX58" fmla="*/ 3902056 w 4017612"/>
                <a:gd name="connsiteY58" fmla="*/ 3326004 h 3652575"/>
                <a:gd name="connsiteX59" fmla="*/ 3881959 w 4017612"/>
                <a:gd name="connsiteY59" fmla="*/ 3386294 h 3652575"/>
                <a:gd name="connsiteX60" fmla="*/ 3841766 w 4017612"/>
                <a:gd name="connsiteY60" fmla="*/ 3451608 h 3652575"/>
                <a:gd name="connsiteX61" fmla="*/ 3766403 w 4017612"/>
                <a:gd name="connsiteY61" fmla="*/ 3486778 h 3652575"/>
                <a:gd name="connsiteX62" fmla="*/ 3686016 w 4017612"/>
                <a:gd name="connsiteY62" fmla="*/ 3537019 h 3652575"/>
                <a:gd name="connsiteX63" fmla="*/ 3469977 w 4017612"/>
                <a:gd name="connsiteY63" fmla="*/ 3612382 h 3652575"/>
                <a:gd name="connsiteX64" fmla="*/ 3359445 w 4017612"/>
                <a:gd name="connsiteY64" fmla="*/ 3632479 h 3652575"/>
                <a:gd name="connsiteX65" fmla="*/ 3138381 w 4017612"/>
                <a:gd name="connsiteY65" fmla="*/ 3647551 h 3652575"/>
                <a:gd name="connsiteX66" fmla="*/ 2917317 w 4017612"/>
                <a:gd name="connsiteY66" fmla="*/ 3647551 h 3652575"/>
                <a:gd name="connsiteX67" fmla="*/ 2766592 w 4017612"/>
                <a:gd name="connsiteY67" fmla="*/ 3652575 h 3652575"/>
                <a:gd name="connsiteX68" fmla="*/ 2515383 w 4017612"/>
                <a:gd name="connsiteY68" fmla="*/ 3652575 h 3652575"/>
                <a:gd name="connsiteX69" fmla="*/ 2339537 w 4017612"/>
                <a:gd name="connsiteY69" fmla="*/ 3652575 h 3652575"/>
                <a:gd name="connsiteX70" fmla="*/ 2158667 w 4017612"/>
                <a:gd name="connsiteY70" fmla="*/ 3642527 h 3652575"/>
                <a:gd name="connsiteX71" fmla="*/ 2017990 w 4017612"/>
                <a:gd name="connsiteY71" fmla="*/ 3632479 h 3652575"/>
                <a:gd name="connsiteX72" fmla="*/ 1937603 w 4017612"/>
                <a:gd name="connsiteY72" fmla="*/ 3572189 h 3652575"/>
                <a:gd name="connsiteX73" fmla="*/ 1877313 w 4017612"/>
                <a:gd name="connsiteY73" fmla="*/ 3511898 h 3652575"/>
                <a:gd name="connsiteX74" fmla="*/ 1806975 w 4017612"/>
                <a:gd name="connsiteY74" fmla="*/ 3486778 h 3652575"/>
                <a:gd name="connsiteX75" fmla="*/ 1726588 w 4017612"/>
                <a:gd name="connsiteY75" fmla="*/ 3436536 h 3652575"/>
                <a:gd name="connsiteX76" fmla="*/ 1676346 w 4017612"/>
                <a:gd name="connsiteY76" fmla="*/ 3386294 h 3652575"/>
                <a:gd name="connsiteX77" fmla="*/ 1641177 w 4017612"/>
                <a:gd name="connsiteY77" fmla="*/ 3320980 h 3652575"/>
                <a:gd name="connsiteX78" fmla="*/ 1606008 w 4017612"/>
                <a:gd name="connsiteY78" fmla="*/ 3260690 h 3652575"/>
                <a:gd name="connsiteX79" fmla="*/ 1555766 w 4017612"/>
                <a:gd name="connsiteY79" fmla="*/ 3245617 h 3652575"/>
                <a:gd name="connsiteX80" fmla="*/ 1595959 w 4017612"/>
                <a:gd name="connsiteY80" fmla="*/ 3165230 h 3652575"/>
                <a:gd name="connsiteX81" fmla="*/ 1671322 w 4017612"/>
                <a:gd name="connsiteY81" fmla="*/ 3145134 h 3652575"/>
                <a:gd name="connsiteX82" fmla="*/ 1741660 w 4017612"/>
                <a:gd name="connsiteY82" fmla="*/ 3064747 h 3652575"/>
                <a:gd name="connsiteX83" fmla="*/ 1776830 w 4017612"/>
                <a:gd name="connsiteY83" fmla="*/ 2989384 h 3652575"/>
                <a:gd name="connsiteX84" fmla="*/ 1852192 w 4017612"/>
                <a:gd name="connsiteY84" fmla="*/ 2954215 h 3652575"/>
                <a:gd name="connsiteX85" fmla="*/ 1907458 w 4017612"/>
                <a:gd name="connsiteY85" fmla="*/ 2924070 h 3652575"/>
                <a:gd name="connsiteX86" fmla="*/ 1942627 w 4017612"/>
                <a:gd name="connsiteY86" fmla="*/ 2873828 h 3652575"/>
                <a:gd name="connsiteX87" fmla="*/ 1982821 w 4017612"/>
                <a:gd name="connsiteY87" fmla="*/ 2818562 h 3652575"/>
                <a:gd name="connsiteX88" fmla="*/ 1952922 w 4017612"/>
                <a:gd name="connsiteY88" fmla="*/ 2740646 h 3652575"/>
                <a:gd name="connsiteX89" fmla="*/ 1849614 w 4017612"/>
                <a:gd name="connsiteY89" fmla="*/ 2619904 h 3652575"/>
                <a:gd name="connsiteX90" fmla="*/ 1773818 w 4017612"/>
                <a:gd name="connsiteY90" fmla="*/ 2473360 h 3652575"/>
                <a:gd name="connsiteX91" fmla="*/ 1623881 w 4017612"/>
                <a:gd name="connsiteY91" fmla="*/ 2344807 h 3652575"/>
                <a:gd name="connsiteX92" fmla="*/ 1601560 w 4017612"/>
                <a:gd name="connsiteY92" fmla="*/ 2309391 h 3652575"/>
                <a:gd name="connsiteX93" fmla="*/ 1519278 w 4017612"/>
                <a:gd name="connsiteY93" fmla="*/ 2224309 h 3652575"/>
                <a:gd name="connsiteX94" fmla="*/ 1451906 w 4017612"/>
                <a:gd name="connsiteY94" fmla="*/ 2148370 h 3652575"/>
                <a:gd name="connsiteX95" fmla="*/ 1401911 w 4017612"/>
                <a:gd name="connsiteY95" fmla="*/ 2057935 h 3652575"/>
                <a:gd name="connsiteX96" fmla="*/ 1439304 w 4017612"/>
                <a:gd name="connsiteY96" fmla="*/ 1872535 h 3652575"/>
                <a:gd name="connsiteX97" fmla="*/ 1479250 w 4017612"/>
                <a:gd name="connsiteY97" fmla="*/ 1817021 h 3652575"/>
                <a:gd name="connsiteX98" fmla="*/ 1419207 w 4017612"/>
                <a:gd name="connsiteY98" fmla="*/ 1711761 h 3652575"/>
                <a:gd name="connsiteX99" fmla="*/ 1404134 w 4017612"/>
                <a:gd name="connsiteY99" fmla="*/ 1618855 h 3652575"/>
                <a:gd name="connsiteX100" fmla="*/ 1366412 w 4017612"/>
                <a:gd name="connsiteY100" fmla="*/ 1525455 h 3652575"/>
                <a:gd name="connsiteX101" fmla="*/ 1373660 w 4017612"/>
                <a:gd name="connsiteY101" fmla="*/ 1442432 h 3652575"/>
                <a:gd name="connsiteX102" fmla="*/ 1343597 w 4017612"/>
                <a:gd name="connsiteY102" fmla="*/ 1364516 h 3652575"/>
                <a:gd name="connsiteX103" fmla="*/ 1316088 w 4017612"/>
                <a:gd name="connsiteY103" fmla="*/ 1234134 h 3652575"/>
                <a:gd name="connsiteX104" fmla="*/ 1305709 w 4017612"/>
                <a:gd name="connsiteY104" fmla="*/ 1146088 h 3652575"/>
                <a:gd name="connsiteX105" fmla="*/ 1247973 w 4017612"/>
                <a:gd name="connsiteY105" fmla="*/ 1030532 h 3652575"/>
                <a:gd name="connsiteX106" fmla="*/ 1300191 w 4017612"/>
                <a:gd name="connsiteY106" fmla="*/ 912670 h 3652575"/>
                <a:gd name="connsiteX107" fmla="*/ 1262222 w 4017612"/>
                <a:gd name="connsiteY107" fmla="*/ 772323 h 3652575"/>
                <a:gd name="connsiteX108" fmla="*/ 1169646 w 4017612"/>
                <a:gd name="connsiteY108" fmla="*/ 619538 h 3652575"/>
                <a:gd name="connsiteX109" fmla="*/ 1014555 w 4017612"/>
                <a:gd name="connsiteY109" fmla="*/ 529103 h 3652575"/>
                <a:gd name="connsiteX110" fmla="*/ 812105 w 4017612"/>
                <a:gd name="connsiteY110" fmla="*/ 466177 h 3652575"/>
                <a:gd name="connsiteX111" fmla="*/ 636918 w 4017612"/>
                <a:gd name="connsiteY111" fmla="*/ 415770 h 3652575"/>
                <a:gd name="connsiteX112" fmla="*/ 508926 w 4017612"/>
                <a:gd name="connsiteY112" fmla="*/ 377966 h 3652575"/>
                <a:gd name="connsiteX113" fmla="*/ 413630 w 4017612"/>
                <a:gd name="connsiteY113" fmla="*/ 370389 h 3652575"/>
                <a:gd name="connsiteX114" fmla="*/ 361000 w 4017612"/>
                <a:gd name="connsiteY114" fmla="*/ 312651 h 3652575"/>
                <a:gd name="connsiteX115" fmla="*/ 235890 w 4017612"/>
                <a:gd name="connsiteY115" fmla="*/ 254997 h 3652575"/>
                <a:gd name="connsiteX116" fmla="*/ 198168 w 4017612"/>
                <a:gd name="connsiteY116" fmla="*/ 217192 h 3652575"/>
                <a:gd name="connsiteX117" fmla="*/ 160610 w 4017612"/>
                <a:gd name="connsiteY117" fmla="*/ 197013 h 3652575"/>
                <a:gd name="connsiteX118" fmla="*/ 113087 w 4017612"/>
                <a:gd name="connsiteY118" fmla="*/ 189436 h 3652575"/>
                <a:gd name="connsiteX119" fmla="*/ 1279436 w 4017612"/>
                <a:gd name="connsiteY119" fmla="*/ 306474 h 3652575"/>
                <a:gd name="connsiteX120" fmla="*/ 0 w 4017612"/>
                <a:gd name="connsiteY120" fmla="*/ 101306 h 3652575"/>
                <a:gd name="connsiteX121" fmla="*/ 1194025 w 4017612"/>
                <a:gd name="connsiteY121" fmla="*/ 205991 h 3652575"/>
                <a:gd name="connsiteX122" fmla="*/ 1178953 w 4017612"/>
                <a:gd name="connsiteY122" fmla="*/ 130628 h 3652575"/>
                <a:gd name="connsiteX123" fmla="*/ 1163880 w 4017612"/>
                <a:gd name="connsiteY123" fmla="*/ 65314 h 3652575"/>
                <a:gd name="connsiteX124" fmla="*/ 1189001 w 4017612"/>
                <a:gd name="connsiteY124" fmla="*/ 0 h 3652575"/>
                <a:gd name="connsiteX0" fmla="*/ 1189001 w 4017612"/>
                <a:gd name="connsiteY0" fmla="*/ 0 h 3652575"/>
                <a:gd name="connsiteX1" fmla="*/ 1229194 w 4017612"/>
                <a:gd name="connsiteY1" fmla="*/ 70338 h 3652575"/>
                <a:gd name="connsiteX2" fmla="*/ 1264364 w 4017612"/>
                <a:gd name="connsiteY2" fmla="*/ 110531 h 3652575"/>
                <a:gd name="connsiteX3" fmla="*/ 1279436 w 4017612"/>
                <a:gd name="connsiteY3" fmla="*/ 135652 h 3652575"/>
                <a:gd name="connsiteX4" fmla="*/ 1319630 w 4017612"/>
                <a:gd name="connsiteY4" fmla="*/ 140676 h 3652575"/>
                <a:gd name="connsiteX5" fmla="*/ 1405041 w 4017612"/>
                <a:gd name="connsiteY5" fmla="*/ 160773 h 3652575"/>
                <a:gd name="connsiteX6" fmla="*/ 1460306 w 4017612"/>
                <a:gd name="connsiteY6" fmla="*/ 170822 h 3652575"/>
                <a:gd name="connsiteX7" fmla="*/ 1530645 w 4017612"/>
                <a:gd name="connsiteY7" fmla="*/ 160773 h 3652575"/>
                <a:gd name="connsiteX8" fmla="*/ 1646201 w 4017612"/>
                <a:gd name="connsiteY8" fmla="*/ 185894 h 3652575"/>
                <a:gd name="connsiteX9" fmla="*/ 1746685 w 4017612"/>
                <a:gd name="connsiteY9" fmla="*/ 175846 h 3652575"/>
                <a:gd name="connsiteX10" fmla="*/ 1857216 w 4017612"/>
                <a:gd name="connsiteY10" fmla="*/ 170822 h 3652575"/>
                <a:gd name="connsiteX11" fmla="*/ 1912482 w 4017612"/>
                <a:gd name="connsiteY11" fmla="*/ 130628 h 3652575"/>
                <a:gd name="connsiteX12" fmla="*/ 1977797 w 4017612"/>
                <a:gd name="connsiteY12" fmla="*/ 130628 h 3652575"/>
                <a:gd name="connsiteX13" fmla="*/ 2033063 w 4017612"/>
                <a:gd name="connsiteY13" fmla="*/ 90435 h 3652575"/>
                <a:gd name="connsiteX14" fmla="*/ 2048135 w 4017612"/>
                <a:gd name="connsiteY14" fmla="*/ 40193 h 3652575"/>
                <a:gd name="connsiteX15" fmla="*/ 2058183 w 4017612"/>
                <a:gd name="connsiteY15" fmla="*/ 15072 h 3652575"/>
                <a:gd name="connsiteX16" fmla="*/ 2093353 w 4017612"/>
                <a:gd name="connsiteY16" fmla="*/ 40193 h 3652575"/>
                <a:gd name="connsiteX17" fmla="*/ 2128522 w 4017612"/>
                <a:gd name="connsiteY17" fmla="*/ 90435 h 3652575"/>
                <a:gd name="connsiteX18" fmla="*/ 2133546 w 4017612"/>
                <a:gd name="connsiteY18" fmla="*/ 140676 h 3652575"/>
                <a:gd name="connsiteX19" fmla="*/ 2133546 w 4017612"/>
                <a:gd name="connsiteY19" fmla="*/ 195942 h 3652575"/>
                <a:gd name="connsiteX20" fmla="*/ 2183788 w 4017612"/>
                <a:gd name="connsiteY20" fmla="*/ 256232 h 3652575"/>
                <a:gd name="connsiteX21" fmla="*/ 2198860 w 4017612"/>
                <a:gd name="connsiteY21" fmla="*/ 296426 h 3652575"/>
                <a:gd name="connsiteX22" fmla="*/ 2234030 w 4017612"/>
                <a:gd name="connsiteY22" fmla="*/ 361740 h 3652575"/>
                <a:gd name="connsiteX23" fmla="*/ 2284271 w 4017612"/>
                <a:gd name="connsiteY23" fmla="*/ 417006 h 3652575"/>
                <a:gd name="connsiteX24" fmla="*/ 2349586 w 4017612"/>
                <a:gd name="connsiteY24" fmla="*/ 447151 h 3652575"/>
                <a:gd name="connsiteX25" fmla="*/ 2384755 w 4017612"/>
                <a:gd name="connsiteY25" fmla="*/ 477296 h 3652575"/>
                <a:gd name="connsiteX26" fmla="*/ 2465142 w 4017612"/>
                <a:gd name="connsiteY26" fmla="*/ 582804 h 3652575"/>
                <a:gd name="connsiteX27" fmla="*/ 2560601 w 4017612"/>
                <a:gd name="connsiteY27" fmla="*/ 733529 h 3652575"/>
                <a:gd name="connsiteX28" fmla="*/ 2646012 w 4017612"/>
                <a:gd name="connsiteY28" fmla="*/ 823964 h 3652575"/>
                <a:gd name="connsiteX29" fmla="*/ 2716350 w 4017612"/>
                <a:gd name="connsiteY29" fmla="*/ 899327 h 3652575"/>
                <a:gd name="connsiteX30" fmla="*/ 2726399 w 4017612"/>
                <a:gd name="connsiteY30" fmla="*/ 969665 h 3652575"/>
                <a:gd name="connsiteX31" fmla="*/ 2761568 w 4017612"/>
                <a:gd name="connsiteY31" fmla="*/ 1055076 h 3652575"/>
                <a:gd name="connsiteX32" fmla="*/ 2806786 w 4017612"/>
                <a:gd name="connsiteY32" fmla="*/ 1125415 h 3652575"/>
                <a:gd name="connsiteX33" fmla="*/ 2852003 w 4017612"/>
                <a:gd name="connsiteY33" fmla="*/ 1185705 h 3652575"/>
                <a:gd name="connsiteX34" fmla="*/ 2897221 w 4017612"/>
                <a:gd name="connsiteY34" fmla="*/ 1220874 h 3652575"/>
                <a:gd name="connsiteX35" fmla="*/ 2937414 w 4017612"/>
                <a:gd name="connsiteY35" fmla="*/ 1286189 h 3652575"/>
                <a:gd name="connsiteX36" fmla="*/ 2987656 w 4017612"/>
                <a:gd name="connsiteY36" fmla="*/ 1316334 h 3652575"/>
                <a:gd name="connsiteX37" fmla="*/ 3042922 w 4017612"/>
                <a:gd name="connsiteY37" fmla="*/ 1376624 h 3652575"/>
                <a:gd name="connsiteX38" fmla="*/ 3093164 w 4017612"/>
                <a:gd name="connsiteY38" fmla="*/ 1416817 h 3652575"/>
                <a:gd name="connsiteX39" fmla="*/ 3153454 w 4017612"/>
                <a:gd name="connsiteY39" fmla="*/ 1512276 h 3652575"/>
                <a:gd name="connsiteX40" fmla="*/ 3213744 w 4017612"/>
                <a:gd name="connsiteY40" fmla="*/ 1627832 h 3652575"/>
                <a:gd name="connsiteX41" fmla="*/ 3243889 w 4017612"/>
                <a:gd name="connsiteY41" fmla="*/ 1728316 h 3652575"/>
                <a:gd name="connsiteX42" fmla="*/ 3299155 w 4017612"/>
                <a:gd name="connsiteY42" fmla="*/ 1788606 h 3652575"/>
                <a:gd name="connsiteX43" fmla="*/ 3329300 w 4017612"/>
                <a:gd name="connsiteY43" fmla="*/ 1949380 h 3652575"/>
                <a:gd name="connsiteX44" fmla="*/ 3485049 w 4017612"/>
                <a:gd name="connsiteY44" fmla="*/ 2110153 h 3652575"/>
                <a:gd name="connsiteX45" fmla="*/ 3575485 w 4017612"/>
                <a:gd name="connsiteY45" fmla="*/ 2230734 h 3652575"/>
                <a:gd name="connsiteX46" fmla="*/ 3605630 w 4017612"/>
                <a:gd name="connsiteY46" fmla="*/ 2346290 h 3652575"/>
                <a:gd name="connsiteX47" fmla="*/ 3701089 w 4017612"/>
                <a:gd name="connsiteY47" fmla="*/ 2461846 h 3652575"/>
                <a:gd name="connsiteX48" fmla="*/ 3731234 w 4017612"/>
                <a:gd name="connsiteY48" fmla="*/ 2532184 h 3652575"/>
                <a:gd name="connsiteX49" fmla="*/ 3781476 w 4017612"/>
                <a:gd name="connsiteY49" fmla="*/ 2627643 h 3652575"/>
                <a:gd name="connsiteX50" fmla="*/ 3831717 w 4017612"/>
                <a:gd name="connsiteY50" fmla="*/ 2677885 h 3652575"/>
                <a:gd name="connsiteX51" fmla="*/ 3892008 w 4017612"/>
                <a:gd name="connsiteY51" fmla="*/ 2763296 h 3652575"/>
                <a:gd name="connsiteX52" fmla="*/ 3927177 w 4017612"/>
                <a:gd name="connsiteY52" fmla="*/ 2868804 h 3652575"/>
                <a:gd name="connsiteX53" fmla="*/ 3992491 w 4017612"/>
                <a:gd name="connsiteY53" fmla="*/ 2994408 h 3652575"/>
                <a:gd name="connsiteX54" fmla="*/ 4007564 w 4017612"/>
                <a:gd name="connsiteY54" fmla="*/ 3069771 h 3652575"/>
                <a:gd name="connsiteX55" fmla="*/ 4017612 w 4017612"/>
                <a:gd name="connsiteY55" fmla="*/ 3195375 h 3652575"/>
                <a:gd name="connsiteX56" fmla="*/ 3977419 w 4017612"/>
                <a:gd name="connsiteY56" fmla="*/ 3225520 h 3652575"/>
                <a:gd name="connsiteX57" fmla="*/ 3937225 w 4017612"/>
                <a:gd name="connsiteY57" fmla="*/ 3260690 h 3652575"/>
                <a:gd name="connsiteX58" fmla="*/ 3902056 w 4017612"/>
                <a:gd name="connsiteY58" fmla="*/ 3326004 h 3652575"/>
                <a:gd name="connsiteX59" fmla="*/ 3881959 w 4017612"/>
                <a:gd name="connsiteY59" fmla="*/ 3386294 h 3652575"/>
                <a:gd name="connsiteX60" fmla="*/ 3841766 w 4017612"/>
                <a:gd name="connsiteY60" fmla="*/ 3451608 h 3652575"/>
                <a:gd name="connsiteX61" fmla="*/ 3766403 w 4017612"/>
                <a:gd name="connsiteY61" fmla="*/ 3486778 h 3652575"/>
                <a:gd name="connsiteX62" fmla="*/ 3686016 w 4017612"/>
                <a:gd name="connsiteY62" fmla="*/ 3537019 h 3652575"/>
                <a:gd name="connsiteX63" fmla="*/ 3469977 w 4017612"/>
                <a:gd name="connsiteY63" fmla="*/ 3612382 h 3652575"/>
                <a:gd name="connsiteX64" fmla="*/ 3359445 w 4017612"/>
                <a:gd name="connsiteY64" fmla="*/ 3632479 h 3652575"/>
                <a:gd name="connsiteX65" fmla="*/ 3138381 w 4017612"/>
                <a:gd name="connsiteY65" fmla="*/ 3647551 h 3652575"/>
                <a:gd name="connsiteX66" fmla="*/ 2917317 w 4017612"/>
                <a:gd name="connsiteY66" fmla="*/ 3647551 h 3652575"/>
                <a:gd name="connsiteX67" fmla="*/ 2766592 w 4017612"/>
                <a:gd name="connsiteY67" fmla="*/ 3652575 h 3652575"/>
                <a:gd name="connsiteX68" fmla="*/ 2515383 w 4017612"/>
                <a:gd name="connsiteY68" fmla="*/ 3652575 h 3652575"/>
                <a:gd name="connsiteX69" fmla="*/ 2339537 w 4017612"/>
                <a:gd name="connsiteY69" fmla="*/ 3652575 h 3652575"/>
                <a:gd name="connsiteX70" fmla="*/ 2158667 w 4017612"/>
                <a:gd name="connsiteY70" fmla="*/ 3642527 h 3652575"/>
                <a:gd name="connsiteX71" fmla="*/ 2017990 w 4017612"/>
                <a:gd name="connsiteY71" fmla="*/ 3632479 h 3652575"/>
                <a:gd name="connsiteX72" fmla="*/ 1937603 w 4017612"/>
                <a:gd name="connsiteY72" fmla="*/ 3572189 h 3652575"/>
                <a:gd name="connsiteX73" fmla="*/ 1877313 w 4017612"/>
                <a:gd name="connsiteY73" fmla="*/ 3511898 h 3652575"/>
                <a:gd name="connsiteX74" fmla="*/ 1806975 w 4017612"/>
                <a:gd name="connsiteY74" fmla="*/ 3486778 h 3652575"/>
                <a:gd name="connsiteX75" fmla="*/ 1726588 w 4017612"/>
                <a:gd name="connsiteY75" fmla="*/ 3436536 h 3652575"/>
                <a:gd name="connsiteX76" fmla="*/ 1676346 w 4017612"/>
                <a:gd name="connsiteY76" fmla="*/ 3386294 h 3652575"/>
                <a:gd name="connsiteX77" fmla="*/ 1641177 w 4017612"/>
                <a:gd name="connsiteY77" fmla="*/ 3320980 h 3652575"/>
                <a:gd name="connsiteX78" fmla="*/ 1606008 w 4017612"/>
                <a:gd name="connsiteY78" fmla="*/ 3260690 h 3652575"/>
                <a:gd name="connsiteX79" fmla="*/ 1555766 w 4017612"/>
                <a:gd name="connsiteY79" fmla="*/ 3245617 h 3652575"/>
                <a:gd name="connsiteX80" fmla="*/ 1595959 w 4017612"/>
                <a:gd name="connsiteY80" fmla="*/ 3165230 h 3652575"/>
                <a:gd name="connsiteX81" fmla="*/ 1671322 w 4017612"/>
                <a:gd name="connsiteY81" fmla="*/ 3145134 h 3652575"/>
                <a:gd name="connsiteX82" fmla="*/ 1741660 w 4017612"/>
                <a:gd name="connsiteY82" fmla="*/ 3064747 h 3652575"/>
                <a:gd name="connsiteX83" fmla="*/ 1776830 w 4017612"/>
                <a:gd name="connsiteY83" fmla="*/ 2989384 h 3652575"/>
                <a:gd name="connsiteX84" fmla="*/ 1852192 w 4017612"/>
                <a:gd name="connsiteY84" fmla="*/ 2954215 h 3652575"/>
                <a:gd name="connsiteX85" fmla="*/ 1907458 w 4017612"/>
                <a:gd name="connsiteY85" fmla="*/ 2924070 h 3652575"/>
                <a:gd name="connsiteX86" fmla="*/ 1942627 w 4017612"/>
                <a:gd name="connsiteY86" fmla="*/ 2873828 h 3652575"/>
                <a:gd name="connsiteX87" fmla="*/ 1982821 w 4017612"/>
                <a:gd name="connsiteY87" fmla="*/ 2818562 h 3652575"/>
                <a:gd name="connsiteX88" fmla="*/ 1952922 w 4017612"/>
                <a:gd name="connsiteY88" fmla="*/ 2740646 h 3652575"/>
                <a:gd name="connsiteX89" fmla="*/ 1849614 w 4017612"/>
                <a:gd name="connsiteY89" fmla="*/ 2619904 h 3652575"/>
                <a:gd name="connsiteX90" fmla="*/ 1773818 w 4017612"/>
                <a:gd name="connsiteY90" fmla="*/ 2473360 h 3652575"/>
                <a:gd name="connsiteX91" fmla="*/ 1623881 w 4017612"/>
                <a:gd name="connsiteY91" fmla="*/ 2344807 h 3652575"/>
                <a:gd name="connsiteX92" fmla="*/ 1601560 w 4017612"/>
                <a:gd name="connsiteY92" fmla="*/ 2309391 h 3652575"/>
                <a:gd name="connsiteX93" fmla="*/ 1519278 w 4017612"/>
                <a:gd name="connsiteY93" fmla="*/ 2224309 h 3652575"/>
                <a:gd name="connsiteX94" fmla="*/ 1451906 w 4017612"/>
                <a:gd name="connsiteY94" fmla="*/ 2148370 h 3652575"/>
                <a:gd name="connsiteX95" fmla="*/ 1401911 w 4017612"/>
                <a:gd name="connsiteY95" fmla="*/ 2057935 h 3652575"/>
                <a:gd name="connsiteX96" fmla="*/ 1439304 w 4017612"/>
                <a:gd name="connsiteY96" fmla="*/ 1872535 h 3652575"/>
                <a:gd name="connsiteX97" fmla="*/ 1479250 w 4017612"/>
                <a:gd name="connsiteY97" fmla="*/ 1817021 h 3652575"/>
                <a:gd name="connsiteX98" fmla="*/ 1419207 w 4017612"/>
                <a:gd name="connsiteY98" fmla="*/ 1711761 h 3652575"/>
                <a:gd name="connsiteX99" fmla="*/ 1404134 w 4017612"/>
                <a:gd name="connsiteY99" fmla="*/ 1618855 h 3652575"/>
                <a:gd name="connsiteX100" fmla="*/ 1366412 w 4017612"/>
                <a:gd name="connsiteY100" fmla="*/ 1525455 h 3652575"/>
                <a:gd name="connsiteX101" fmla="*/ 1373660 w 4017612"/>
                <a:gd name="connsiteY101" fmla="*/ 1442432 h 3652575"/>
                <a:gd name="connsiteX102" fmla="*/ 1343597 w 4017612"/>
                <a:gd name="connsiteY102" fmla="*/ 1364516 h 3652575"/>
                <a:gd name="connsiteX103" fmla="*/ 1316088 w 4017612"/>
                <a:gd name="connsiteY103" fmla="*/ 1234134 h 3652575"/>
                <a:gd name="connsiteX104" fmla="*/ 1305709 w 4017612"/>
                <a:gd name="connsiteY104" fmla="*/ 1146088 h 3652575"/>
                <a:gd name="connsiteX105" fmla="*/ 1247973 w 4017612"/>
                <a:gd name="connsiteY105" fmla="*/ 1030532 h 3652575"/>
                <a:gd name="connsiteX106" fmla="*/ 1300191 w 4017612"/>
                <a:gd name="connsiteY106" fmla="*/ 912670 h 3652575"/>
                <a:gd name="connsiteX107" fmla="*/ 1262222 w 4017612"/>
                <a:gd name="connsiteY107" fmla="*/ 772323 h 3652575"/>
                <a:gd name="connsiteX108" fmla="*/ 1169646 w 4017612"/>
                <a:gd name="connsiteY108" fmla="*/ 619538 h 3652575"/>
                <a:gd name="connsiteX109" fmla="*/ 1014555 w 4017612"/>
                <a:gd name="connsiteY109" fmla="*/ 529103 h 3652575"/>
                <a:gd name="connsiteX110" fmla="*/ 812105 w 4017612"/>
                <a:gd name="connsiteY110" fmla="*/ 466177 h 3652575"/>
                <a:gd name="connsiteX111" fmla="*/ 636918 w 4017612"/>
                <a:gd name="connsiteY111" fmla="*/ 415770 h 3652575"/>
                <a:gd name="connsiteX112" fmla="*/ 508926 w 4017612"/>
                <a:gd name="connsiteY112" fmla="*/ 377966 h 3652575"/>
                <a:gd name="connsiteX113" fmla="*/ 413630 w 4017612"/>
                <a:gd name="connsiteY113" fmla="*/ 370389 h 3652575"/>
                <a:gd name="connsiteX114" fmla="*/ 361000 w 4017612"/>
                <a:gd name="connsiteY114" fmla="*/ 312651 h 3652575"/>
                <a:gd name="connsiteX115" fmla="*/ 235890 w 4017612"/>
                <a:gd name="connsiteY115" fmla="*/ 254997 h 3652575"/>
                <a:gd name="connsiteX116" fmla="*/ 198168 w 4017612"/>
                <a:gd name="connsiteY116" fmla="*/ 217192 h 3652575"/>
                <a:gd name="connsiteX117" fmla="*/ 160610 w 4017612"/>
                <a:gd name="connsiteY117" fmla="*/ 197013 h 3652575"/>
                <a:gd name="connsiteX118" fmla="*/ 113087 w 4017612"/>
                <a:gd name="connsiteY118" fmla="*/ 189436 h 3652575"/>
                <a:gd name="connsiteX119" fmla="*/ 35253 w 4017612"/>
                <a:gd name="connsiteY119" fmla="*/ 141582 h 3652575"/>
                <a:gd name="connsiteX120" fmla="*/ 0 w 4017612"/>
                <a:gd name="connsiteY120" fmla="*/ 101306 h 3652575"/>
                <a:gd name="connsiteX121" fmla="*/ 1194025 w 4017612"/>
                <a:gd name="connsiteY121" fmla="*/ 205991 h 3652575"/>
                <a:gd name="connsiteX122" fmla="*/ 1178953 w 4017612"/>
                <a:gd name="connsiteY122" fmla="*/ 130628 h 3652575"/>
                <a:gd name="connsiteX123" fmla="*/ 1163880 w 4017612"/>
                <a:gd name="connsiteY123" fmla="*/ 65314 h 3652575"/>
                <a:gd name="connsiteX124" fmla="*/ 1189001 w 4017612"/>
                <a:gd name="connsiteY124" fmla="*/ 0 h 3652575"/>
                <a:gd name="connsiteX0" fmla="*/ 1246655 w 4075266"/>
                <a:gd name="connsiteY0" fmla="*/ 0 h 3652575"/>
                <a:gd name="connsiteX1" fmla="*/ 1286848 w 4075266"/>
                <a:gd name="connsiteY1" fmla="*/ 70338 h 3652575"/>
                <a:gd name="connsiteX2" fmla="*/ 1322018 w 4075266"/>
                <a:gd name="connsiteY2" fmla="*/ 110531 h 3652575"/>
                <a:gd name="connsiteX3" fmla="*/ 1337090 w 4075266"/>
                <a:gd name="connsiteY3" fmla="*/ 135652 h 3652575"/>
                <a:gd name="connsiteX4" fmla="*/ 1377284 w 4075266"/>
                <a:gd name="connsiteY4" fmla="*/ 140676 h 3652575"/>
                <a:gd name="connsiteX5" fmla="*/ 1462695 w 4075266"/>
                <a:gd name="connsiteY5" fmla="*/ 160773 h 3652575"/>
                <a:gd name="connsiteX6" fmla="*/ 1517960 w 4075266"/>
                <a:gd name="connsiteY6" fmla="*/ 170822 h 3652575"/>
                <a:gd name="connsiteX7" fmla="*/ 1588299 w 4075266"/>
                <a:gd name="connsiteY7" fmla="*/ 160773 h 3652575"/>
                <a:gd name="connsiteX8" fmla="*/ 1703855 w 4075266"/>
                <a:gd name="connsiteY8" fmla="*/ 185894 h 3652575"/>
                <a:gd name="connsiteX9" fmla="*/ 1804339 w 4075266"/>
                <a:gd name="connsiteY9" fmla="*/ 175846 h 3652575"/>
                <a:gd name="connsiteX10" fmla="*/ 1914870 w 4075266"/>
                <a:gd name="connsiteY10" fmla="*/ 170822 h 3652575"/>
                <a:gd name="connsiteX11" fmla="*/ 1970136 w 4075266"/>
                <a:gd name="connsiteY11" fmla="*/ 130628 h 3652575"/>
                <a:gd name="connsiteX12" fmla="*/ 2035451 w 4075266"/>
                <a:gd name="connsiteY12" fmla="*/ 130628 h 3652575"/>
                <a:gd name="connsiteX13" fmla="*/ 2090717 w 4075266"/>
                <a:gd name="connsiteY13" fmla="*/ 90435 h 3652575"/>
                <a:gd name="connsiteX14" fmla="*/ 2105789 w 4075266"/>
                <a:gd name="connsiteY14" fmla="*/ 40193 h 3652575"/>
                <a:gd name="connsiteX15" fmla="*/ 2115837 w 4075266"/>
                <a:gd name="connsiteY15" fmla="*/ 15072 h 3652575"/>
                <a:gd name="connsiteX16" fmla="*/ 2151007 w 4075266"/>
                <a:gd name="connsiteY16" fmla="*/ 40193 h 3652575"/>
                <a:gd name="connsiteX17" fmla="*/ 2186176 w 4075266"/>
                <a:gd name="connsiteY17" fmla="*/ 90435 h 3652575"/>
                <a:gd name="connsiteX18" fmla="*/ 2191200 w 4075266"/>
                <a:gd name="connsiteY18" fmla="*/ 140676 h 3652575"/>
                <a:gd name="connsiteX19" fmla="*/ 2191200 w 4075266"/>
                <a:gd name="connsiteY19" fmla="*/ 195942 h 3652575"/>
                <a:gd name="connsiteX20" fmla="*/ 2241442 w 4075266"/>
                <a:gd name="connsiteY20" fmla="*/ 256232 h 3652575"/>
                <a:gd name="connsiteX21" fmla="*/ 2256514 w 4075266"/>
                <a:gd name="connsiteY21" fmla="*/ 296426 h 3652575"/>
                <a:gd name="connsiteX22" fmla="*/ 2291684 w 4075266"/>
                <a:gd name="connsiteY22" fmla="*/ 361740 h 3652575"/>
                <a:gd name="connsiteX23" fmla="*/ 2341925 w 4075266"/>
                <a:gd name="connsiteY23" fmla="*/ 417006 h 3652575"/>
                <a:gd name="connsiteX24" fmla="*/ 2407240 w 4075266"/>
                <a:gd name="connsiteY24" fmla="*/ 447151 h 3652575"/>
                <a:gd name="connsiteX25" fmla="*/ 2442409 w 4075266"/>
                <a:gd name="connsiteY25" fmla="*/ 477296 h 3652575"/>
                <a:gd name="connsiteX26" fmla="*/ 2522796 w 4075266"/>
                <a:gd name="connsiteY26" fmla="*/ 582804 h 3652575"/>
                <a:gd name="connsiteX27" fmla="*/ 2618255 w 4075266"/>
                <a:gd name="connsiteY27" fmla="*/ 733529 h 3652575"/>
                <a:gd name="connsiteX28" fmla="*/ 2703666 w 4075266"/>
                <a:gd name="connsiteY28" fmla="*/ 823964 h 3652575"/>
                <a:gd name="connsiteX29" fmla="*/ 2774004 w 4075266"/>
                <a:gd name="connsiteY29" fmla="*/ 899327 h 3652575"/>
                <a:gd name="connsiteX30" fmla="*/ 2784053 w 4075266"/>
                <a:gd name="connsiteY30" fmla="*/ 969665 h 3652575"/>
                <a:gd name="connsiteX31" fmla="*/ 2819222 w 4075266"/>
                <a:gd name="connsiteY31" fmla="*/ 1055076 h 3652575"/>
                <a:gd name="connsiteX32" fmla="*/ 2864440 w 4075266"/>
                <a:gd name="connsiteY32" fmla="*/ 1125415 h 3652575"/>
                <a:gd name="connsiteX33" fmla="*/ 2909657 w 4075266"/>
                <a:gd name="connsiteY33" fmla="*/ 1185705 h 3652575"/>
                <a:gd name="connsiteX34" fmla="*/ 2954875 w 4075266"/>
                <a:gd name="connsiteY34" fmla="*/ 1220874 h 3652575"/>
                <a:gd name="connsiteX35" fmla="*/ 2995068 w 4075266"/>
                <a:gd name="connsiteY35" fmla="*/ 1286189 h 3652575"/>
                <a:gd name="connsiteX36" fmla="*/ 3045310 w 4075266"/>
                <a:gd name="connsiteY36" fmla="*/ 1316334 h 3652575"/>
                <a:gd name="connsiteX37" fmla="*/ 3100576 w 4075266"/>
                <a:gd name="connsiteY37" fmla="*/ 1376624 h 3652575"/>
                <a:gd name="connsiteX38" fmla="*/ 3150818 w 4075266"/>
                <a:gd name="connsiteY38" fmla="*/ 1416817 h 3652575"/>
                <a:gd name="connsiteX39" fmla="*/ 3211108 w 4075266"/>
                <a:gd name="connsiteY39" fmla="*/ 1512276 h 3652575"/>
                <a:gd name="connsiteX40" fmla="*/ 3271398 w 4075266"/>
                <a:gd name="connsiteY40" fmla="*/ 1627832 h 3652575"/>
                <a:gd name="connsiteX41" fmla="*/ 3301543 w 4075266"/>
                <a:gd name="connsiteY41" fmla="*/ 1728316 h 3652575"/>
                <a:gd name="connsiteX42" fmla="*/ 3356809 w 4075266"/>
                <a:gd name="connsiteY42" fmla="*/ 1788606 h 3652575"/>
                <a:gd name="connsiteX43" fmla="*/ 3386954 w 4075266"/>
                <a:gd name="connsiteY43" fmla="*/ 1949380 h 3652575"/>
                <a:gd name="connsiteX44" fmla="*/ 3542703 w 4075266"/>
                <a:gd name="connsiteY44" fmla="*/ 2110153 h 3652575"/>
                <a:gd name="connsiteX45" fmla="*/ 3633139 w 4075266"/>
                <a:gd name="connsiteY45" fmla="*/ 2230734 h 3652575"/>
                <a:gd name="connsiteX46" fmla="*/ 3663284 w 4075266"/>
                <a:gd name="connsiteY46" fmla="*/ 2346290 h 3652575"/>
                <a:gd name="connsiteX47" fmla="*/ 3758743 w 4075266"/>
                <a:gd name="connsiteY47" fmla="*/ 2461846 h 3652575"/>
                <a:gd name="connsiteX48" fmla="*/ 3788888 w 4075266"/>
                <a:gd name="connsiteY48" fmla="*/ 2532184 h 3652575"/>
                <a:gd name="connsiteX49" fmla="*/ 3839130 w 4075266"/>
                <a:gd name="connsiteY49" fmla="*/ 2627643 h 3652575"/>
                <a:gd name="connsiteX50" fmla="*/ 3889371 w 4075266"/>
                <a:gd name="connsiteY50" fmla="*/ 2677885 h 3652575"/>
                <a:gd name="connsiteX51" fmla="*/ 3949662 w 4075266"/>
                <a:gd name="connsiteY51" fmla="*/ 2763296 h 3652575"/>
                <a:gd name="connsiteX52" fmla="*/ 3984831 w 4075266"/>
                <a:gd name="connsiteY52" fmla="*/ 2868804 h 3652575"/>
                <a:gd name="connsiteX53" fmla="*/ 4050145 w 4075266"/>
                <a:gd name="connsiteY53" fmla="*/ 2994408 h 3652575"/>
                <a:gd name="connsiteX54" fmla="*/ 4065218 w 4075266"/>
                <a:gd name="connsiteY54" fmla="*/ 3069771 h 3652575"/>
                <a:gd name="connsiteX55" fmla="*/ 4075266 w 4075266"/>
                <a:gd name="connsiteY55" fmla="*/ 3195375 h 3652575"/>
                <a:gd name="connsiteX56" fmla="*/ 4035073 w 4075266"/>
                <a:gd name="connsiteY56" fmla="*/ 3225520 h 3652575"/>
                <a:gd name="connsiteX57" fmla="*/ 3994879 w 4075266"/>
                <a:gd name="connsiteY57" fmla="*/ 3260690 h 3652575"/>
                <a:gd name="connsiteX58" fmla="*/ 3959710 w 4075266"/>
                <a:gd name="connsiteY58" fmla="*/ 3326004 h 3652575"/>
                <a:gd name="connsiteX59" fmla="*/ 3939613 w 4075266"/>
                <a:gd name="connsiteY59" fmla="*/ 3386294 h 3652575"/>
                <a:gd name="connsiteX60" fmla="*/ 3899420 w 4075266"/>
                <a:gd name="connsiteY60" fmla="*/ 3451608 h 3652575"/>
                <a:gd name="connsiteX61" fmla="*/ 3824057 w 4075266"/>
                <a:gd name="connsiteY61" fmla="*/ 3486778 h 3652575"/>
                <a:gd name="connsiteX62" fmla="*/ 3743670 w 4075266"/>
                <a:gd name="connsiteY62" fmla="*/ 3537019 h 3652575"/>
                <a:gd name="connsiteX63" fmla="*/ 3527631 w 4075266"/>
                <a:gd name="connsiteY63" fmla="*/ 3612382 h 3652575"/>
                <a:gd name="connsiteX64" fmla="*/ 3417099 w 4075266"/>
                <a:gd name="connsiteY64" fmla="*/ 3632479 h 3652575"/>
                <a:gd name="connsiteX65" fmla="*/ 3196035 w 4075266"/>
                <a:gd name="connsiteY65" fmla="*/ 3647551 h 3652575"/>
                <a:gd name="connsiteX66" fmla="*/ 2974971 w 4075266"/>
                <a:gd name="connsiteY66" fmla="*/ 3647551 h 3652575"/>
                <a:gd name="connsiteX67" fmla="*/ 2824246 w 4075266"/>
                <a:gd name="connsiteY67" fmla="*/ 3652575 h 3652575"/>
                <a:gd name="connsiteX68" fmla="*/ 2573037 w 4075266"/>
                <a:gd name="connsiteY68" fmla="*/ 3652575 h 3652575"/>
                <a:gd name="connsiteX69" fmla="*/ 2397191 w 4075266"/>
                <a:gd name="connsiteY69" fmla="*/ 3652575 h 3652575"/>
                <a:gd name="connsiteX70" fmla="*/ 2216321 w 4075266"/>
                <a:gd name="connsiteY70" fmla="*/ 3642527 h 3652575"/>
                <a:gd name="connsiteX71" fmla="*/ 2075644 w 4075266"/>
                <a:gd name="connsiteY71" fmla="*/ 3632479 h 3652575"/>
                <a:gd name="connsiteX72" fmla="*/ 1995257 w 4075266"/>
                <a:gd name="connsiteY72" fmla="*/ 3572189 h 3652575"/>
                <a:gd name="connsiteX73" fmla="*/ 1934967 w 4075266"/>
                <a:gd name="connsiteY73" fmla="*/ 3511898 h 3652575"/>
                <a:gd name="connsiteX74" fmla="*/ 1864629 w 4075266"/>
                <a:gd name="connsiteY74" fmla="*/ 3486778 h 3652575"/>
                <a:gd name="connsiteX75" fmla="*/ 1784242 w 4075266"/>
                <a:gd name="connsiteY75" fmla="*/ 3436536 h 3652575"/>
                <a:gd name="connsiteX76" fmla="*/ 1734000 w 4075266"/>
                <a:gd name="connsiteY76" fmla="*/ 3386294 h 3652575"/>
                <a:gd name="connsiteX77" fmla="*/ 1698831 w 4075266"/>
                <a:gd name="connsiteY77" fmla="*/ 3320980 h 3652575"/>
                <a:gd name="connsiteX78" fmla="*/ 1663662 w 4075266"/>
                <a:gd name="connsiteY78" fmla="*/ 3260690 h 3652575"/>
                <a:gd name="connsiteX79" fmla="*/ 1613420 w 4075266"/>
                <a:gd name="connsiteY79" fmla="*/ 3245617 h 3652575"/>
                <a:gd name="connsiteX80" fmla="*/ 1653613 w 4075266"/>
                <a:gd name="connsiteY80" fmla="*/ 3165230 h 3652575"/>
                <a:gd name="connsiteX81" fmla="*/ 1728976 w 4075266"/>
                <a:gd name="connsiteY81" fmla="*/ 3145134 h 3652575"/>
                <a:gd name="connsiteX82" fmla="*/ 1799314 w 4075266"/>
                <a:gd name="connsiteY82" fmla="*/ 3064747 h 3652575"/>
                <a:gd name="connsiteX83" fmla="*/ 1834484 w 4075266"/>
                <a:gd name="connsiteY83" fmla="*/ 2989384 h 3652575"/>
                <a:gd name="connsiteX84" fmla="*/ 1909846 w 4075266"/>
                <a:gd name="connsiteY84" fmla="*/ 2954215 h 3652575"/>
                <a:gd name="connsiteX85" fmla="*/ 1965112 w 4075266"/>
                <a:gd name="connsiteY85" fmla="*/ 2924070 h 3652575"/>
                <a:gd name="connsiteX86" fmla="*/ 2000281 w 4075266"/>
                <a:gd name="connsiteY86" fmla="*/ 2873828 h 3652575"/>
                <a:gd name="connsiteX87" fmla="*/ 2040475 w 4075266"/>
                <a:gd name="connsiteY87" fmla="*/ 2818562 h 3652575"/>
                <a:gd name="connsiteX88" fmla="*/ 2010576 w 4075266"/>
                <a:gd name="connsiteY88" fmla="*/ 2740646 h 3652575"/>
                <a:gd name="connsiteX89" fmla="*/ 1907268 w 4075266"/>
                <a:gd name="connsiteY89" fmla="*/ 2619904 h 3652575"/>
                <a:gd name="connsiteX90" fmla="*/ 1831472 w 4075266"/>
                <a:gd name="connsiteY90" fmla="*/ 2473360 h 3652575"/>
                <a:gd name="connsiteX91" fmla="*/ 1681535 w 4075266"/>
                <a:gd name="connsiteY91" fmla="*/ 2344807 h 3652575"/>
                <a:gd name="connsiteX92" fmla="*/ 1659214 w 4075266"/>
                <a:gd name="connsiteY92" fmla="*/ 2309391 h 3652575"/>
                <a:gd name="connsiteX93" fmla="*/ 1576932 w 4075266"/>
                <a:gd name="connsiteY93" fmla="*/ 2224309 h 3652575"/>
                <a:gd name="connsiteX94" fmla="*/ 1509560 w 4075266"/>
                <a:gd name="connsiteY94" fmla="*/ 2148370 h 3652575"/>
                <a:gd name="connsiteX95" fmla="*/ 1459565 w 4075266"/>
                <a:gd name="connsiteY95" fmla="*/ 2057935 h 3652575"/>
                <a:gd name="connsiteX96" fmla="*/ 1496958 w 4075266"/>
                <a:gd name="connsiteY96" fmla="*/ 1872535 h 3652575"/>
                <a:gd name="connsiteX97" fmla="*/ 1536904 w 4075266"/>
                <a:gd name="connsiteY97" fmla="*/ 1817021 h 3652575"/>
                <a:gd name="connsiteX98" fmla="*/ 1476861 w 4075266"/>
                <a:gd name="connsiteY98" fmla="*/ 1711761 h 3652575"/>
                <a:gd name="connsiteX99" fmla="*/ 1461788 w 4075266"/>
                <a:gd name="connsiteY99" fmla="*/ 1618855 h 3652575"/>
                <a:gd name="connsiteX100" fmla="*/ 1424066 w 4075266"/>
                <a:gd name="connsiteY100" fmla="*/ 1525455 h 3652575"/>
                <a:gd name="connsiteX101" fmla="*/ 1431314 w 4075266"/>
                <a:gd name="connsiteY101" fmla="*/ 1442432 h 3652575"/>
                <a:gd name="connsiteX102" fmla="*/ 1401251 w 4075266"/>
                <a:gd name="connsiteY102" fmla="*/ 1364516 h 3652575"/>
                <a:gd name="connsiteX103" fmla="*/ 1373742 w 4075266"/>
                <a:gd name="connsiteY103" fmla="*/ 1234134 h 3652575"/>
                <a:gd name="connsiteX104" fmla="*/ 1363363 w 4075266"/>
                <a:gd name="connsiteY104" fmla="*/ 1146088 h 3652575"/>
                <a:gd name="connsiteX105" fmla="*/ 1305627 w 4075266"/>
                <a:gd name="connsiteY105" fmla="*/ 1030532 h 3652575"/>
                <a:gd name="connsiteX106" fmla="*/ 1357845 w 4075266"/>
                <a:gd name="connsiteY106" fmla="*/ 912670 h 3652575"/>
                <a:gd name="connsiteX107" fmla="*/ 1319876 w 4075266"/>
                <a:gd name="connsiteY107" fmla="*/ 772323 h 3652575"/>
                <a:gd name="connsiteX108" fmla="*/ 1227300 w 4075266"/>
                <a:gd name="connsiteY108" fmla="*/ 619538 h 3652575"/>
                <a:gd name="connsiteX109" fmla="*/ 1072209 w 4075266"/>
                <a:gd name="connsiteY109" fmla="*/ 529103 h 3652575"/>
                <a:gd name="connsiteX110" fmla="*/ 869759 w 4075266"/>
                <a:gd name="connsiteY110" fmla="*/ 466177 h 3652575"/>
                <a:gd name="connsiteX111" fmla="*/ 694572 w 4075266"/>
                <a:gd name="connsiteY111" fmla="*/ 415770 h 3652575"/>
                <a:gd name="connsiteX112" fmla="*/ 566580 w 4075266"/>
                <a:gd name="connsiteY112" fmla="*/ 377966 h 3652575"/>
                <a:gd name="connsiteX113" fmla="*/ 471284 w 4075266"/>
                <a:gd name="connsiteY113" fmla="*/ 370389 h 3652575"/>
                <a:gd name="connsiteX114" fmla="*/ 418654 w 4075266"/>
                <a:gd name="connsiteY114" fmla="*/ 312651 h 3652575"/>
                <a:gd name="connsiteX115" fmla="*/ 293544 w 4075266"/>
                <a:gd name="connsiteY115" fmla="*/ 254997 h 3652575"/>
                <a:gd name="connsiteX116" fmla="*/ 255822 w 4075266"/>
                <a:gd name="connsiteY116" fmla="*/ 217192 h 3652575"/>
                <a:gd name="connsiteX117" fmla="*/ 218264 w 4075266"/>
                <a:gd name="connsiteY117" fmla="*/ 197013 h 3652575"/>
                <a:gd name="connsiteX118" fmla="*/ 170741 w 4075266"/>
                <a:gd name="connsiteY118" fmla="*/ 189436 h 3652575"/>
                <a:gd name="connsiteX119" fmla="*/ 92907 w 4075266"/>
                <a:gd name="connsiteY119" fmla="*/ 141582 h 3652575"/>
                <a:gd name="connsiteX120" fmla="*/ 57654 w 4075266"/>
                <a:gd name="connsiteY120" fmla="*/ 101306 h 3652575"/>
                <a:gd name="connsiteX121" fmla="*/ 0 w 4075266"/>
                <a:gd name="connsiteY121" fmla="*/ 71080 h 3652575"/>
                <a:gd name="connsiteX122" fmla="*/ 1236607 w 4075266"/>
                <a:gd name="connsiteY122" fmla="*/ 130628 h 3652575"/>
                <a:gd name="connsiteX123" fmla="*/ 1221534 w 4075266"/>
                <a:gd name="connsiteY123" fmla="*/ 65314 h 3652575"/>
                <a:gd name="connsiteX124" fmla="*/ 1246655 w 4075266"/>
                <a:gd name="connsiteY124" fmla="*/ 0 h 3652575"/>
                <a:gd name="connsiteX0" fmla="*/ 1344173 w 4172784"/>
                <a:gd name="connsiteY0" fmla="*/ 0 h 3652575"/>
                <a:gd name="connsiteX1" fmla="*/ 1384366 w 4172784"/>
                <a:gd name="connsiteY1" fmla="*/ 70338 h 3652575"/>
                <a:gd name="connsiteX2" fmla="*/ 1419536 w 4172784"/>
                <a:gd name="connsiteY2" fmla="*/ 110531 h 3652575"/>
                <a:gd name="connsiteX3" fmla="*/ 1434608 w 4172784"/>
                <a:gd name="connsiteY3" fmla="*/ 135652 h 3652575"/>
                <a:gd name="connsiteX4" fmla="*/ 1474802 w 4172784"/>
                <a:gd name="connsiteY4" fmla="*/ 140676 h 3652575"/>
                <a:gd name="connsiteX5" fmla="*/ 1560213 w 4172784"/>
                <a:gd name="connsiteY5" fmla="*/ 160773 h 3652575"/>
                <a:gd name="connsiteX6" fmla="*/ 1615478 w 4172784"/>
                <a:gd name="connsiteY6" fmla="*/ 170822 h 3652575"/>
                <a:gd name="connsiteX7" fmla="*/ 1685817 w 4172784"/>
                <a:gd name="connsiteY7" fmla="*/ 160773 h 3652575"/>
                <a:gd name="connsiteX8" fmla="*/ 1801373 w 4172784"/>
                <a:gd name="connsiteY8" fmla="*/ 185894 h 3652575"/>
                <a:gd name="connsiteX9" fmla="*/ 1901857 w 4172784"/>
                <a:gd name="connsiteY9" fmla="*/ 175846 h 3652575"/>
                <a:gd name="connsiteX10" fmla="*/ 2012388 w 4172784"/>
                <a:gd name="connsiteY10" fmla="*/ 170822 h 3652575"/>
                <a:gd name="connsiteX11" fmla="*/ 2067654 w 4172784"/>
                <a:gd name="connsiteY11" fmla="*/ 130628 h 3652575"/>
                <a:gd name="connsiteX12" fmla="*/ 2132969 w 4172784"/>
                <a:gd name="connsiteY12" fmla="*/ 130628 h 3652575"/>
                <a:gd name="connsiteX13" fmla="*/ 2188235 w 4172784"/>
                <a:gd name="connsiteY13" fmla="*/ 90435 h 3652575"/>
                <a:gd name="connsiteX14" fmla="*/ 2203307 w 4172784"/>
                <a:gd name="connsiteY14" fmla="*/ 40193 h 3652575"/>
                <a:gd name="connsiteX15" fmla="*/ 2213355 w 4172784"/>
                <a:gd name="connsiteY15" fmla="*/ 15072 h 3652575"/>
                <a:gd name="connsiteX16" fmla="*/ 2248525 w 4172784"/>
                <a:gd name="connsiteY16" fmla="*/ 40193 h 3652575"/>
                <a:gd name="connsiteX17" fmla="*/ 2283694 w 4172784"/>
                <a:gd name="connsiteY17" fmla="*/ 90435 h 3652575"/>
                <a:gd name="connsiteX18" fmla="*/ 2288718 w 4172784"/>
                <a:gd name="connsiteY18" fmla="*/ 140676 h 3652575"/>
                <a:gd name="connsiteX19" fmla="*/ 2288718 w 4172784"/>
                <a:gd name="connsiteY19" fmla="*/ 195942 h 3652575"/>
                <a:gd name="connsiteX20" fmla="*/ 2338960 w 4172784"/>
                <a:gd name="connsiteY20" fmla="*/ 256232 h 3652575"/>
                <a:gd name="connsiteX21" fmla="*/ 2354032 w 4172784"/>
                <a:gd name="connsiteY21" fmla="*/ 296426 h 3652575"/>
                <a:gd name="connsiteX22" fmla="*/ 2389202 w 4172784"/>
                <a:gd name="connsiteY22" fmla="*/ 361740 h 3652575"/>
                <a:gd name="connsiteX23" fmla="*/ 2439443 w 4172784"/>
                <a:gd name="connsiteY23" fmla="*/ 417006 h 3652575"/>
                <a:gd name="connsiteX24" fmla="*/ 2504758 w 4172784"/>
                <a:gd name="connsiteY24" fmla="*/ 447151 h 3652575"/>
                <a:gd name="connsiteX25" fmla="*/ 2539927 w 4172784"/>
                <a:gd name="connsiteY25" fmla="*/ 477296 h 3652575"/>
                <a:gd name="connsiteX26" fmla="*/ 2620314 w 4172784"/>
                <a:gd name="connsiteY26" fmla="*/ 582804 h 3652575"/>
                <a:gd name="connsiteX27" fmla="*/ 2715773 w 4172784"/>
                <a:gd name="connsiteY27" fmla="*/ 733529 h 3652575"/>
                <a:gd name="connsiteX28" fmla="*/ 2801184 w 4172784"/>
                <a:gd name="connsiteY28" fmla="*/ 823964 h 3652575"/>
                <a:gd name="connsiteX29" fmla="*/ 2871522 w 4172784"/>
                <a:gd name="connsiteY29" fmla="*/ 899327 h 3652575"/>
                <a:gd name="connsiteX30" fmla="*/ 2881571 w 4172784"/>
                <a:gd name="connsiteY30" fmla="*/ 969665 h 3652575"/>
                <a:gd name="connsiteX31" fmla="*/ 2916740 w 4172784"/>
                <a:gd name="connsiteY31" fmla="*/ 1055076 h 3652575"/>
                <a:gd name="connsiteX32" fmla="*/ 2961958 w 4172784"/>
                <a:gd name="connsiteY32" fmla="*/ 1125415 h 3652575"/>
                <a:gd name="connsiteX33" fmla="*/ 3007175 w 4172784"/>
                <a:gd name="connsiteY33" fmla="*/ 1185705 h 3652575"/>
                <a:gd name="connsiteX34" fmla="*/ 3052393 w 4172784"/>
                <a:gd name="connsiteY34" fmla="*/ 1220874 h 3652575"/>
                <a:gd name="connsiteX35" fmla="*/ 3092586 w 4172784"/>
                <a:gd name="connsiteY35" fmla="*/ 1286189 h 3652575"/>
                <a:gd name="connsiteX36" fmla="*/ 3142828 w 4172784"/>
                <a:gd name="connsiteY36" fmla="*/ 1316334 h 3652575"/>
                <a:gd name="connsiteX37" fmla="*/ 3198094 w 4172784"/>
                <a:gd name="connsiteY37" fmla="*/ 1376624 h 3652575"/>
                <a:gd name="connsiteX38" fmla="*/ 3248336 w 4172784"/>
                <a:gd name="connsiteY38" fmla="*/ 1416817 h 3652575"/>
                <a:gd name="connsiteX39" fmla="*/ 3308626 w 4172784"/>
                <a:gd name="connsiteY39" fmla="*/ 1512276 h 3652575"/>
                <a:gd name="connsiteX40" fmla="*/ 3368916 w 4172784"/>
                <a:gd name="connsiteY40" fmla="*/ 1627832 h 3652575"/>
                <a:gd name="connsiteX41" fmla="*/ 3399061 w 4172784"/>
                <a:gd name="connsiteY41" fmla="*/ 1728316 h 3652575"/>
                <a:gd name="connsiteX42" fmla="*/ 3454327 w 4172784"/>
                <a:gd name="connsiteY42" fmla="*/ 1788606 h 3652575"/>
                <a:gd name="connsiteX43" fmla="*/ 3484472 w 4172784"/>
                <a:gd name="connsiteY43" fmla="*/ 1949380 h 3652575"/>
                <a:gd name="connsiteX44" fmla="*/ 3640221 w 4172784"/>
                <a:gd name="connsiteY44" fmla="*/ 2110153 h 3652575"/>
                <a:gd name="connsiteX45" fmla="*/ 3730657 w 4172784"/>
                <a:gd name="connsiteY45" fmla="*/ 2230734 h 3652575"/>
                <a:gd name="connsiteX46" fmla="*/ 3760802 w 4172784"/>
                <a:gd name="connsiteY46" fmla="*/ 2346290 h 3652575"/>
                <a:gd name="connsiteX47" fmla="*/ 3856261 w 4172784"/>
                <a:gd name="connsiteY47" fmla="*/ 2461846 h 3652575"/>
                <a:gd name="connsiteX48" fmla="*/ 3886406 w 4172784"/>
                <a:gd name="connsiteY48" fmla="*/ 2532184 h 3652575"/>
                <a:gd name="connsiteX49" fmla="*/ 3936648 w 4172784"/>
                <a:gd name="connsiteY49" fmla="*/ 2627643 h 3652575"/>
                <a:gd name="connsiteX50" fmla="*/ 3986889 w 4172784"/>
                <a:gd name="connsiteY50" fmla="*/ 2677885 h 3652575"/>
                <a:gd name="connsiteX51" fmla="*/ 4047180 w 4172784"/>
                <a:gd name="connsiteY51" fmla="*/ 2763296 h 3652575"/>
                <a:gd name="connsiteX52" fmla="*/ 4082349 w 4172784"/>
                <a:gd name="connsiteY52" fmla="*/ 2868804 h 3652575"/>
                <a:gd name="connsiteX53" fmla="*/ 4147663 w 4172784"/>
                <a:gd name="connsiteY53" fmla="*/ 2994408 h 3652575"/>
                <a:gd name="connsiteX54" fmla="*/ 4162736 w 4172784"/>
                <a:gd name="connsiteY54" fmla="*/ 3069771 h 3652575"/>
                <a:gd name="connsiteX55" fmla="*/ 4172784 w 4172784"/>
                <a:gd name="connsiteY55" fmla="*/ 3195375 h 3652575"/>
                <a:gd name="connsiteX56" fmla="*/ 4132591 w 4172784"/>
                <a:gd name="connsiteY56" fmla="*/ 3225520 h 3652575"/>
                <a:gd name="connsiteX57" fmla="*/ 4092397 w 4172784"/>
                <a:gd name="connsiteY57" fmla="*/ 3260690 h 3652575"/>
                <a:gd name="connsiteX58" fmla="*/ 4057228 w 4172784"/>
                <a:gd name="connsiteY58" fmla="*/ 3326004 h 3652575"/>
                <a:gd name="connsiteX59" fmla="*/ 4037131 w 4172784"/>
                <a:gd name="connsiteY59" fmla="*/ 3386294 h 3652575"/>
                <a:gd name="connsiteX60" fmla="*/ 3996938 w 4172784"/>
                <a:gd name="connsiteY60" fmla="*/ 3451608 h 3652575"/>
                <a:gd name="connsiteX61" fmla="*/ 3921575 w 4172784"/>
                <a:gd name="connsiteY61" fmla="*/ 3486778 h 3652575"/>
                <a:gd name="connsiteX62" fmla="*/ 3841188 w 4172784"/>
                <a:gd name="connsiteY62" fmla="*/ 3537019 h 3652575"/>
                <a:gd name="connsiteX63" fmla="*/ 3625149 w 4172784"/>
                <a:gd name="connsiteY63" fmla="*/ 3612382 h 3652575"/>
                <a:gd name="connsiteX64" fmla="*/ 3514617 w 4172784"/>
                <a:gd name="connsiteY64" fmla="*/ 3632479 h 3652575"/>
                <a:gd name="connsiteX65" fmla="*/ 3293553 w 4172784"/>
                <a:gd name="connsiteY65" fmla="*/ 3647551 h 3652575"/>
                <a:gd name="connsiteX66" fmla="*/ 3072489 w 4172784"/>
                <a:gd name="connsiteY66" fmla="*/ 3647551 h 3652575"/>
                <a:gd name="connsiteX67" fmla="*/ 2921764 w 4172784"/>
                <a:gd name="connsiteY67" fmla="*/ 3652575 h 3652575"/>
                <a:gd name="connsiteX68" fmla="*/ 2670555 w 4172784"/>
                <a:gd name="connsiteY68" fmla="*/ 3652575 h 3652575"/>
                <a:gd name="connsiteX69" fmla="*/ 2494709 w 4172784"/>
                <a:gd name="connsiteY69" fmla="*/ 3652575 h 3652575"/>
                <a:gd name="connsiteX70" fmla="*/ 2313839 w 4172784"/>
                <a:gd name="connsiteY70" fmla="*/ 3642527 h 3652575"/>
                <a:gd name="connsiteX71" fmla="*/ 2173162 w 4172784"/>
                <a:gd name="connsiteY71" fmla="*/ 3632479 h 3652575"/>
                <a:gd name="connsiteX72" fmla="*/ 2092775 w 4172784"/>
                <a:gd name="connsiteY72" fmla="*/ 3572189 h 3652575"/>
                <a:gd name="connsiteX73" fmla="*/ 2032485 w 4172784"/>
                <a:gd name="connsiteY73" fmla="*/ 3511898 h 3652575"/>
                <a:gd name="connsiteX74" fmla="*/ 1962147 w 4172784"/>
                <a:gd name="connsiteY74" fmla="*/ 3486778 h 3652575"/>
                <a:gd name="connsiteX75" fmla="*/ 1881760 w 4172784"/>
                <a:gd name="connsiteY75" fmla="*/ 3436536 h 3652575"/>
                <a:gd name="connsiteX76" fmla="*/ 1831518 w 4172784"/>
                <a:gd name="connsiteY76" fmla="*/ 3386294 h 3652575"/>
                <a:gd name="connsiteX77" fmla="*/ 1796349 w 4172784"/>
                <a:gd name="connsiteY77" fmla="*/ 3320980 h 3652575"/>
                <a:gd name="connsiteX78" fmla="*/ 1761180 w 4172784"/>
                <a:gd name="connsiteY78" fmla="*/ 3260690 h 3652575"/>
                <a:gd name="connsiteX79" fmla="*/ 1710938 w 4172784"/>
                <a:gd name="connsiteY79" fmla="*/ 3245617 h 3652575"/>
                <a:gd name="connsiteX80" fmla="*/ 1751131 w 4172784"/>
                <a:gd name="connsiteY80" fmla="*/ 3165230 h 3652575"/>
                <a:gd name="connsiteX81" fmla="*/ 1826494 w 4172784"/>
                <a:gd name="connsiteY81" fmla="*/ 3145134 h 3652575"/>
                <a:gd name="connsiteX82" fmla="*/ 1896832 w 4172784"/>
                <a:gd name="connsiteY82" fmla="*/ 3064747 h 3652575"/>
                <a:gd name="connsiteX83" fmla="*/ 1932002 w 4172784"/>
                <a:gd name="connsiteY83" fmla="*/ 2989384 h 3652575"/>
                <a:gd name="connsiteX84" fmla="*/ 2007364 w 4172784"/>
                <a:gd name="connsiteY84" fmla="*/ 2954215 h 3652575"/>
                <a:gd name="connsiteX85" fmla="*/ 2062630 w 4172784"/>
                <a:gd name="connsiteY85" fmla="*/ 2924070 h 3652575"/>
                <a:gd name="connsiteX86" fmla="*/ 2097799 w 4172784"/>
                <a:gd name="connsiteY86" fmla="*/ 2873828 h 3652575"/>
                <a:gd name="connsiteX87" fmla="*/ 2137993 w 4172784"/>
                <a:gd name="connsiteY87" fmla="*/ 2818562 h 3652575"/>
                <a:gd name="connsiteX88" fmla="*/ 2108094 w 4172784"/>
                <a:gd name="connsiteY88" fmla="*/ 2740646 h 3652575"/>
                <a:gd name="connsiteX89" fmla="*/ 2004786 w 4172784"/>
                <a:gd name="connsiteY89" fmla="*/ 2619904 h 3652575"/>
                <a:gd name="connsiteX90" fmla="*/ 1928990 w 4172784"/>
                <a:gd name="connsiteY90" fmla="*/ 2473360 h 3652575"/>
                <a:gd name="connsiteX91" fmla="*/ 1779053 w 4172784"/>
                <a:gd name="connsiteY91" fmla="*/ 2344807 h 3652575"/>
                <a:gd name="connsiteX92" fmla="*/ 1756732 w 4172784"/>
                <a:gd name="connsiteY92" fmla="*/ 2309391 h 3652575"/>
                <a:gd name="connsiteX93" fmla="*/ 1674450 w 4172784"/>
                <a:gd name="connsiteY93" fmla="*/ 2224309 h 3652575"/>
                <a:gd name="connsiteX94" fmla="*/ 1607078 w 4172784"/>
                <a:gd name="connsiteY94" fmla="*/ 2148370 h 3652575"/>
                <a:gd name="connsiteX95" fmla="*/ 1557083 w 4172784"/>
                <a:gd name="connsiteY95" fmla="*/ 2057935 h 3652575"/>
                <a:gd name="connsiteX96" fmla="*/ 1594476 w 4172784"/>
                <a:gd name="connsiteY96" fmla="*/ 1872535 h 3652575"/>
                <a:gd name="connsiteX97" fmla="*/ 1634422 w 4172784"/>
                <a:gd name="connsiteY97" fmla="*/ 1817021 h 3652575"/>
                <a:gd name="connsiteX98" fmla="*/ 1574379 w 4172784"/>
                <a:gd name="connsiteY98" fmla="*/ 1711761 h 3652575"/>
                <a:gd name="connsiteX99" fmla="*/ 1559306 w 4172784"/>
                <a:gd name="connsiteY99" fmla="*/ 1618855 h 3652575"/>
                <a:gd name="connsiteX100" fmla="*/ 1521584 w 4172784"/>
                <a:gd name="connsiteY100" fmla="*/ 1525455 h 3652575"/>
                <a:gd name="connsiteX101" fmla="*/ 1528832 w 4172784"/>
                <a:gd name="connsiteY101" fmla="*/ 1442432 h 3652575"/>
                <a:gd name="connsiteX102" fmla="*/ 1498769 w 4172784"/>
                <a:gd name="connsiteY102" fmla="*/ 1364516 h 3652575"/>
                <a:gd name="connsiteX103" fmla="*/ 1471260 w 4172784"/>
                <a:gd name="connsiteY103" fmla="*/ 1234134 h 3652575"/>
                <a:gd name="connsiteX104" fmla="*/ 1460881 w 4172784"/>
                <a:gd name="connsiteY104" fmla="*/ 1146088 h 3652575"/>
                <a:gd name="connsiteX105" fmla="*/ 1403145 w 4172784"/>
                <a:gd name="connsiteY105" fmla="*/ 1030532 h 3652575"/>
                <a:gd name="connsiteX106" fmla="*/ 1455363 w 4172784"/>
                <a:gd name="connsiteY106" fmla="*/ 912670 h 3652575"/>
                <a:gd name="connsiteX107" fmla="*/ 1417394 w 4172784"/>
                <a:gd name="connsiteY107" fmla="*/ 772323 h 3652575"/>
                <a:gd name="connsiteX108" fmla="*/ 1324818 w 4172784"/>
                <a:gd name="connsiteY108" fmla="*/ 619538 h 3652575"/>
                <a:gd name="connsiteX109" fmla="*/ 1169727 w 4172784"/>
                <a:gd name="connsiteY109" fmla="*/ 529103 h 3652575"/>
                <a:gd name="connsiteX110" fmla="*/ 967277 w 4172784"/>
                <a:gd name="connsiteY110" fmla="*/ 466177 h 3652575"/>
                <a:gd name="connsiteX111" fmla="*/ 792090 w 4172784"/>
                <a:gd name="connsiteY111" fmla="*/ 415770 h 3652575"/>
                <a:gd name="connsiteX112" fmla="*/ 664098 w 4172784"/>
                <a:gd name="connsiteY112" fmla="*/ 377966 h 3652575"/>
                <a:gd name="connsiteX113" fmla="*/ 568802 w 4172784"/>
                <a:gd name="connsiteY113" fmla="*/ 370389 h 3652575"/>
                <a:gd name="connsiteX114" fmla="*/ 516172 w 4172784"/>
                <a:gd name="connsiteY114" fmla="*/ 312651 h 3652575"/>
                <a:gd name="connsiteX115" fmla="*/ 391062 w 4172784"/>
                <a:gd name="connsiteY115" fmla="*/ 254997 h 3652575"/>
                <a:gd name="connsiteX116" fmla="*/ 353340 w 4172784"/>
                <a:gd name="connsiteY116" fmla="*/ 217192 h 3652575"/>
                <a:gd name="connsiteX117" fmla="*/ 315782 w 4172784"/>
                <a:gd name="connsiteY117" fmla="*/ 197013 h 3652575"/>
                <a:gd name="connsiteX118" fmla="*/ 268259 w 4172784"/>
                <a:gd name="connsiteY118" fmla="*/ 189436 h 3652575"/>
                <a:gd name="connsiteX119" fmla="*/ 190425 w 4172784"/>
                <a:gd name="connsiteY119" fmla="*/ 141582 h 3652575"/>
                <a:gd name="connsiteX120" fmla="*/ 155172 w 4172784"/>
                <a:gd name="connsiteY120" fmla="*/ 101306 h 3652575"/>
                <a:gd name="connsiteX121" fmla="*/ 97518 w 4172784"/>
                <a:gd name="connsiteY121" fmla="*/ 71080 h 3652575"/>
                <a:gd name="connsiteX122" fmla="*/ 0 w 4172784"/>
                <a:gd name="connsiteY122" fmla="*/ 3212 h 3652575"/>
                <a:gd name="connsiteX123" fmla="*/ 1319052 w 4172784"/>
                <a:gd name="connsiteY123" fmla="*/ 65314 h 3652575"/>
                <a:gd name="connsiteX124" fmla="*/ 1344173 w 4172784"/>
                <a:gd name="connsiteY124" fmla="*/ 0 h 3652575"/>
                <a:gd name="connsiteX0" fmla="*/ 1351668 w 4180279"/>
                <a:gd name="connsiteY0" fmla="*/ 0 h 3652575"/>
                <a:gd name="connsiteX1" fmla="*/ 1391861 w 4180279"/>
                <a:gd name="connsiteY1" fmla="*/ 70338 h 3652575"/>
                <a:gd name="connsiteX2" fmla="*/ 1427031 w 4180279"/>
                <a:gd name="connsiteY2" fmla="*/ 110531 h 3652575"/>
                <a:gd name="connsiteX3" fmla="*/ 1442103 w 4180279"/>
                <a:gd name="connsiteY3" fmla="*/ 135652 h 3652575"/>
                <a:gd name="connsiteX4" fmla="*/ 1482297 w 4180279"/>
                <a:gd name="connsiteY4" fmla="*/ 140676 h 3652575"/>
                <a:gd name="connsiteX5" fmla="*/ 1567708 w 4180279"/>
                <a:gd name="connsiteY5" fmla="*/ 160773 h 3652575"/>
                <a:gd name="connsiteX6" fmla="*/ 1622973 w 4180279"/>
                <a:gd name="connsiteY6" fmla="*/ 170822 h 3652575"/>
                <a:gd name="connsiteX7" fmla="*/ 1693312 w 4180279"/>
                <a:gd name="connsiteY7" fmla="*/ 160773 h 3652575"/>
                <a:gd name="connsiteX8" fmla="*/ 1808868 w 4180279"/>
                <a:gd name="connsiteY8" fmla="*/ 185894 h 3652575"/>
                <a:gd name="connsiteX9" fmla="*/ 1909352 w 4180279"/>
                <a:gd name="connsiteY9" fmla="*/ 175846 h 3652575"/>
                <a:gd name="connsiteX10" fmla="*/ 2019883 w 4180279"/>
                <a:gd name="connsiteY10" fmla="*/ 170822 h 3652575"/>
                <a:gd name="connsiteX11" fmla="*/ 2075149 w 4180279"/>
                <a:gd name="connsiteY11" fmla="*/ 130628 h 3652575"/>
                <a:gd name="connsiteX12" fmla="*/ 2140464 w 4180279"/>
                <a:gd name="connsiteY12" fmla="*/ 130628 h 3652575"/>
                <a:gd name="connsiteX13" fmla="*/ 2195730 w 4180279"/>
                <a:gd name="connsiteY13" fmla="*/ 90435 h 3652575"/>
                <a:gd name="connsiteX14" fmla="*/ 2210802 w 4180279"/>
                <a:gd name="connsiteY14" fmla="*/ 40193 h 3652575"/>
                <a:gd name="connsiteX15" fmla="*/ 2220850 w 4180279"/>
                <a:gd name="connsiteY15" fmla="*/ 15072 h 3652575"/>
                <a:gd name="connsiteX16" fmla="*/ 2256020 w 4180279"/>
                <a:gd name="connsiteY16" fmla="*/ 40193 h 3652575"/>
                <a:gd name="connsiteX17" fmla="*/ 2291189 w 4180279"/>
                <a:gd name="connsiteY17" fmla="*/ 90435 h 3652575"/>
                <a:gd name="connsiteX18" fmla="*/ 2296213 w 4180279"/>
                <a:gd name="connsiteY18" fmla="*/ 140676 h 3652575"/>
                <a:gd name="connsiteX19" fmla="*/ 2296213 w 4180279"/>
                <a:gd name="connsiteY19" fmla="*/ 195942 h 3652575"/>
                <a:gd name="connsiteX20" fmla="*/ 2346455 w 4180279"/>
                <a:gd name="connsiteY20" fmla="*/ 256232 h 3652575"/>
                <a:gd name="connsiteX21" fmla="*/ 2361527 w 4180279"/>
                <a:gd name="connsiteY21" fmla="*/ 296426 h 3652575"/>
                <a:gd name="connsiteX22" fmla="*/ 2396697 w 4180279"/>
                <a:gd name="connsiteY22" fmla="*/ 361740 h 3652575"/>
                <a:gd name="connsiteX23" fmla="*/ 2446938 w 4180279"/>
                <a:gd name="connsiteY23" fmla="*/ 417006 h 3652575"/>
                <a:gd name="connsiteX24" fmla="*/ 2512253 w 4180279"/>
                <a:gd name="connsiteY24" fmla="*/ 447151 h 3652575"/>
                <a:gd name="connsiteX25" fmla="*/ 2547422 w 4180279"/>
                <a:gd name="connsiteY25" fmla="*/ 477296 h 3652575"/>
                <a:gd name="connsiteX26" fmla="*/ 2627809 w 4180279"/>
                <a:gd name="connsiteY26" fmla="*/ 582804 h 3652575"/>
                <a:gd name="connsiteX27" fmla="*/ 2723268 w 4180279"/>
                <a:gd name="connsiteY27" fmla="*/ 733529 h 3652575"/>
                <a:gd name="connsiteX28" fmla="*/ 2808679 w 4180279"/>
                <a:gd name="connsiteY28" fmla="*/ 823964 h 3652575"/>
                <a:gd name="connsiteX29" fmla="*/ 2879017 w 4180279"/>
                <a:gd name="connsiteY29" fmla="*/ 899327 h 3652575"/>
                <a:gd name="connsiteX30" fmla="*/ 2889066 w 4180279"/>
                <a:gd name="connsiteY30" fmla="*/ 969665 h 3652575"/>
                <a:gd name="connsiteX31" fmla="*/ 2924235 w 4180279"/>
                <a:gd name="connsiteY31" fmla="*/ 1055076 h 3652575"/>
                <a:gd name="connsiteX32" fmla="*/ 2969453 w 4180279"/>
                <a:gd name="connsiteY32" fmla="*/ 1125415 h 3652575"/>
                <a:gd name="connsiteX33" fmla="*/ 3014670 w 4180279"/>
                <a:gd name="connsiteY33" fmla="*/ 1185705 h 3652575"/>
                <a:gd name="connsiteX34" fmla="*/ 3059888 w 4180279"/>
                <a:gd name="connsiteY34" fmla="*/ 1220874 h 3652575"/>
                <a:gd name="connsiteX35" fmla="*/ 3100081 w 4180279"/>
                <a:gd name="connsiteY35" fmla="*/ 1286189 h 3652575"/>
                <a:gd name="connsiteX36" fmla="*/ 3150323 w 4180279"/>
                <a:gd name="connsiteY36" fmla="*/ 1316334 h 3652575"/>
                <a:gd name="connsiteX37" fmla="*/ 3205589 w 4180279"/>
                <a:gd name="connsiteY37" fmla="*/ 1376624 h 3652575"/>
                <a:gd name="connsiteX38" fmla="*/ 3255831 w 4180279"/>
                <a:gd name="connsiteY38" fmla="*/ 1416817 h 3652575"/>
                <a:gd name="connsiteX39" fmla="*/ 3316121 w 4180279"/>
                <a:gd name="connsiteY39" fmla="*/ 1512276 h 3652575"/>
                <a:gd name="connsiteX40" fmla="*/ 3376411 w 4180279"/>
                <a:gd name="connsiteY40" fmla="*/ 1627832 h 3652575"/>
                <a:gd name="connsiteX41" fmla="*/ 3406556 w 4180279"/>
                <a:gd name="connsiteY41" fmla="*/ 1728316 h 3652575"/>
                <a:gd name="connsiteX42" fmla="*/ 3461822 w 4180279"/>
                <a:gd name="connsiteY42" fmla="*/ 1788606 h 3652575"/>
                <a:gd name="connsiteX43" fmla="*/ 3491967 w 4180279"/>
                <a:gd name="connsiteY43" fmla="*/ 1949380 h 3652575"/>
                <a:gd name="connsiteX44" fmla="*/ 3647716 w 4180279"/>
                <a:gd name="connsiteY44" fmla="*/ 2110153 h 3652575"/>
                <a:gd name="connsiteX45" fmla="*/ 3738152 w 4180279"/>
                <a:gd name="connsiteY45" fmla="*/ 2230734 h 3652575"/>
                <a:gd name="connsiteX46" fmla="*/ 3768297 w 4180279"/>
                <a:gd name="connsiteY46" fmla="*/ 2346290 h 3652575"/>
                <a:gd name="connsiteX47" fmla="*/ 3863756 w 4180279"/>
                <a:gd name="connsiteY47" fmla="*/ 2461846 h 3652575"/>
                <a:gd name="connsiteX48" fmla="*/ 3893901 w 4180279"/>
                <a:gd name="connsiteY48" fmla="*/ 2532184 h 3652575"/>
                <a:gd name="connsiteX49" fmla="*/ 3944143 w 4180279"/>
                <a:gd name="connsiteY49" fmla="*/ 2627643 h 3652575"/>
                <a:gd name="connsiteX50" fmla="*/ 3994384 w 4180279"/>
                <a:gd name="connsiteY50" fmla="*/ 2677885 h 3652575"/>
                <a:gd name="connsiteX51" fmla="*/ 4054675 w 4180279"/>
                <a:gd name="connsiteY51" fmla="*/ 2763296 h 3652575"/>
                <a:gd name="connsiteX52" fmla="*/ 4089844 w 4180279"/>
                <a:gd name="connsiteY52" fmla="*/ 2868804 h 3652575"/>
                <a:gd name="connsiteX53" fmla="*/ 4155158 w 4180279"/>
                <a:gd name="connsiteY53" fmla="*/ 2994408 h 3652575"/>
                <a:gd name="connsiteX54" fmla="*/ 4170231 w 4180279"/>
                <a:gd name="connsiteY54" fmla="*/ 3069771 h 3652575"/>
                <a:gd name="connsiteX55" fmla="*/ 4180279 w 4180279"/>
                <a:gd name="connsiteY55" fmla="*/ 3195375 h 3652575"/>
                <a:gd name="connsiteX56" fmla="*/ 4140086 w 4180279"/>
                <a:gd name="connsiteY56" fmla="*/ 3225520 h 3652575"/>
                <a:gd name="connsiteX57" fmla="*/ 4099892 w 4180279"/>
                <a:gd name="connsiteY57" fmla="*/ 3260690 h 3652575"/>
                <a:gd name="connsiteX58" fmla="*/ 4064723 w 4180279"/>
                <a:gd name="connsiteY58" fmla="*/ 3326004 h 3652575"/>
                <a:gd name="connsiteX59" fmla="*/ 4044626 w 4180279"/>
                <a:gd name="connsiteY59" fmla="*/ 3386294 h 3652575"/>
                <a:gd name="connsiteX60" fmla="*/ 4004433 w 4180279"/>
                <a:gd name="connsiteY60" fmla="*/ 3451608 h 3652575"/>
                <a:gd name="connsiteX61" fmla="*/ 3929070 w 4180279"/>
                <a:gd name="connsiteY61" fmla="*/ 3486778 h 3652575"/>
                <a:gd name="connsiteX62" fmla="*/ 3848683 w 4180279"/>
                <a:gd name="connsiteY62" fmla="*/ 3537019 h 3652575"/>
                <a:gd name="connsiteX63" fmla="*/ 3632644 w 4180279"/>
                <a:gd name="connsiteY63" fmla="*/ 3612382 h 3652575"/>
                <a:gd name="connsiteX64" fmla="*/ 3522112 w 4180279"/>
                <a:gd name="connsiteY64" fmla="*/ 3632479 h 3652575"/>
                <a:gd name="connsiteX65" fmla="*/ 3301048 w 4180279"/>
                <a:gd name="connsiteY65" fmla="*/ 3647551 h 3652575"/>
                <a:gd name="connsiteX66" fmla="*/ 3079984 w 4180279"/>
                <a:gd name="connsiteY66" fmla="*/ 3647551 h 3652575"/>
                <a:gd name="connsiteX67" fmla="*/ 2929259 w 4180279"/>
                <a:gd name="connsiteY67" fmla="*/ 3652575 h 3652575"/>
                <a:gd name="connsiteX68" fmla="*/ 2678050 w 4180279"/>
                <a:gd name="connsiteY68" fmla="*/ 3652575 h 3652575"/>
                <a:gd name="connsiteX69" fmla="*/ 2502204 w 4180279"/>
                <a:gd name="connsiteY69" fmla="*/ 3652575 h 3652575"/>
                <a:gd name="connsiteX70" fmla="*/ 2321334 w 4180279"/>
                <a:gd name="connsiteY70" fmla="*/ 3642527 h 3652575"/>
                <a:gd name="connsiteX71" fmla="*/ 2180657 w 4180279"/>
                <a:gd name="connsiteY71" fmla="*/ 3632479 h 3652575"/>
                <a:gd name="connsiteX72" fmla="*/ 2100270 w 4180279"/>
                <a:gd name="connsiteY72" fmla="*/ 3572189 h 3652575"/>
                <a:gd name="connsiteX73" fmla="*/ 2039980 w 4180279"/>
                <a:gd name="connsiteY73" fmla="*/ 3511898 h 3652575"/>
                <a:gd name="connsiteX74" fmla="*/ 1969642 w 4180279"/>
                <a:gd name="connsiteY74" fmla="*/ 3486778 h 3652575"/>
                <a:gd name="connsiteX75" fmla="*/ 1889255 w 4180279"/>
                <a:gd name="connsiteY75" fmla="*/ 3436536 h 3652575"/>
                <a:gd name="connsiteX76" fmla="*/ 1839013 w 4180279"/>
                <a:gd name="connsiteY76" fmla="*/ 3386294 h 3652575"/>
                <a:gd name="connsiteX77" fmla="*/ 1803844 w 4180279"/>
                <a:gd name="connsiteY77" fmla="*/ 3320980 h 3652575"/>
                <a:gd name="connsiteX78" fmla="*/ 1768675 w 4180279"/>
                <a:gd name="connsiteY78" fmla="*/ 3260690 h 3652575"/>
                <a:gd name="connsiteX79" fmla="*/ 1718433 w 4180279"/>
                <a:gd name="connsiteY79" fmla="*/ 3245617 h 3652575"/>
                <a:gd name="connsiteX80" fmla="*/ 1758626 w 4180279"/>
                <a:gd name="connsiteY80" fmla="*/ 3165230 h 3652575"/>
                <a:gd name="connsiteX81" fmla="*/ 1833989 w 4180279"/>
                <a:gd name="connsiteY81" fmla="*/ 3145134 h 3652575"/>
                <a:gd name="connsiteX82" fmla="*/ 1904327 w 4180279"/>
                <a:gd name="connsiteY82" fmla="*/ 3064747 h 3652575"/>
                <a:gd name="connsiteX83" fmla="*/ 1939497 w 4180279"/>
                <a:gd name="connsiteY83" fmla="*/ 2989384 h 3652575"/>
                <a:gd name="connsiteX84" fmla="*/ 2014859 w 4180279"/>
                <a:gd name="connsiteY84" fmla="*/ 2954215 h 3652575"/>
                <a:gd name="connsiteX85" fmla="*/ 2070125 w 4180279"/>
                <a:gd name="connsiteY85" fmla="*/ 2924070 h 3652575"/>
                <a:gd name="connsiteX86" fmla="*/ 2105294 w 4180279"/>
                <a:gd name="connsiteY86" fmla="*/ 2873828 h 3652575"/>
                <a:gd name="connsiteX87" fmla="*/ 2145488 w 4180279"/>
                <a:gd name="connsiteY87" fmla="*/ 2818562 h 3652575"/>
                <a:gd name="connsiteX88" fmla="*/ 2115589 w 4180279"/>
                <a:gd name="connsiteY88" fmla="*/ 2740646 h 3652575"/>
                <a:gd name="connsiteX89" fmla="*/ 2012281 w 4180279"/>
                <a:gd name="connsiteY89" fmla="*/ 2619904 h 3652575"/>
                <a:gd name="connsiteX90" fmla="*/ 1936485 w 4180279"/>
                <a:gd name="connsiteY90" fmla="*/ 2473360 h 3652575"/>
                <a:gd name="connsiteX91" fmla="*/ 1786548 w 4180279"/>
                <a:gd name="connsiteY91" fmla="*/ 2344807 h 3652575"/>
                <a:gd name="connsiteX92" fmla="*/ 1764227 w 4180279"/>
                <a:gd name="connsiteY92" fmla="*/ 2309391 h 3652575"/>
                <a:gd name="connsiteX93" fmla="*/ 1681945 w 4180279"/>
                <a:gd name="connsiteY93" fmla="*/ 2224309 h 3652575"/>
                <a:gd name="connsiteX94" fmla="*/ 1614573 w 4180279"/>
                <a:gd name="connsiteY94" fmla="*/ 2148370 h 3652575"/>
                <a:gd name="connsiteX95" fmla="*/ 1564578 w 4180279"/>
                <a:gd name="connsiteY95" fmla="*/ 2057935 h 3652575"/>
                <a:gd name="connsiteX96" fmla="*/ 1601971 w 4180279"/>
                <a:gd name="connsiteY96" fmla="*/ 1872535 h 3652575"/>
                <a:gd name="connsiteX97" fmla="*/ 1641917 w 4180279"/>
                <a:gd name="connsiteY97" fmla="*/ 1817021 h 3652575"/>
                <a:gd name="connsiteX98" fmla="*/ 1581874 w 4180279"/>
                <a:gd name="connsiteY98" fmla="*/ 1711761 h 3652575"/>
                <a:gd name="connsiteX99" fmla="*/ 1566801 w 4180279"/>
                <a:gd name="connsiteY99" fmla="*/ 1618855 h 3652575"/>
                <a:gd name="connsiteX100" fmla="*/ 1529079 w 4180279"/>
                <a:gd name="connsiteY100" fmla="*/ 1525455 h 3652575"/>
                <a:gd name="connsiteX101" fmla="*/ 1536327 w 4180279"/>
                <a:gd name="connsiteY101" fmla="*/ 1442432 h 3652575"/>
                <a:gd name="connsiteX102" fmla="*/ 1506264 w 4180279"/>
                <a:gd name="connsiteY102" fmla="*/ 1364516 h 3652575"/>
                <a:gd name="connsiteX103" fmla="*/ 1478755 w 4180279"/>
                <a:gd name="connsiteY103" fmla="*/ 1234134 h 3652575"/>
                <a:gd name="connsiteX104" fmla="*/ 1468376 w 4180279"/>
                <a:gd name="connsiteY104" fmla="*/ 1146088 h 3652575"/>
                <a:gd name="connsiteX105" fmla="*/ 1410640 w 4180279"/>
                <a:gd name="connsiteY105" fmla="*/ 1030532 h 3652575"/>
                <a:gd name="connsiteX106" fmla="*/ 1462858 w 4180279"/>
                <a:gd name="connsiteY106" fmla="*/ 912670 h 3652575"/>
                <a:gd name="connsiteX107" fmla="*/ 1424889 w 4180279"/>
                <a:gd name="connsiteY107" fmla="*/ 772323 h 3652575"/>
                <a:gd name="connsiteX108" fmla="*/ 1332313 w 4180279"/>
                <a:gd name="connsiteY108" fmla="*/ 619538 h 3652575"/>
                <a:gd name="connsiteX109" fmla="*/ 1177222 w 4180279"/>
                <a:gd name="connsiteY109" fmla="*/ 529103 h 3652575"/>
                <a:gd name="connsiteX110" fmla="*/ 974772 w 4180279"/>
                <a:gd name="connsiteY110" fmla="*/ 466177 h 3652575"/>
                <a:gd name="connsiteX111" fmla="*/ 799585 w 4180279"/>
                <a:gd name="connsiteY111" fmla="*/ 415770 h 3652575"/>
                <a:gd name="connsiteX112" fmla="*/ 671593 w 4180279"/>
                <a:gd name="connsiteY112" fmla="*/ 377966 h 3652575"/>
                <a:gd name="connsiteX113" fmla="*/ 576297 w 4180279"/>
                <a:gd name="connsiteY113" fmla="*/ 370389 h 3652575"/>
                <a:gd name="connsiteX114" fmla="*/ 523667 w 4180279"/>
                <a:gd name="connsiteY114" fmla="*/ 312651 h 3652575"/>
                <a:gd name="connsiteX115" fmla="*/ 398557 w 4180279"/>
                <a:gd name="connsiteY115" fmla="*/ 254997 h 3652575"/>
                <a:gd name="connsiteX116" fmla="*/ 360835 w 4180279"/>
                <a:gd name="connsiteY116" fmla="*/ 217192 h 3652575"/>
                <a:gd name="connsiteX117" fmla="*/ 323277 w 4180279"/>
                <a:gd name="connsiteY117" fmla="*/ 197013 h 3652575"/>
                <a:gd name="connsiteX118" fmla="*/ 275754 w 4180279"/>
                <a:gd name="connsiteY118" fmla="*/ 189436 h 3652575"/>
                <a:gd name="connsiteX119" fmla="*/ 197920 w 4180279"/>
                <a:gd name="connsiteY119" fmla="*/ 141582 h 3652575"/>
                <a:gd name="connsiteX120" fmla="*/ 162667 w 4180279"/>
                <a:gd name="connsiteY120" fmla="*/ 101306 h 3652575"/>
                <a:gd name="connsiteX121" fmla="*/ 105013 w 4180279"/>
                <a:gd name="connsiteY121" fmla="*/ 71080 h 3652575"/>
                <a:gd name="connsiteX122" fmla="*/ 0 w 4180279"/>
                <a:gd name="connsiteY122" fmla="*/ 33192 h 3652575"/>
                <a:gd name="connsiteX123" fmla="*/ 1326547 w 4180279"/>
                <a:gd name="connsiteY123" fmla="*/ 65314 h 3652575"/>
                <a:gd name="connsiteX124" fmla="*/ 1351668 w 4180279"/>
                <a:gd name="connsiteY124" fmla="*/ 0 h 3652575"/>
                <a:gd name="connsiteX0" fmla="*/ 1351668 w 4180279"/>
                <a:gd name="connsiteY0" fmla="*/ 0 h 3652575"/>
                <a:gd name="connsiteX1" fmla="*/ 1391861 w 4180279"/>
                <a:gd name="connsiteY1" fmla="*/ 70338 h 3652575"/>
                <a:gd name="connsiteX2" fmla="*/ 1427031 w 4180279"/>
                <a:gd name="connsiteY2" fmla="*/ 110531 h 3652575"/>
                <a:gd name="connsiteX3" fmla="*/ 1442103 w 4180279"/>
                <a:gd name="connsiteY3" fmla="*/ 135652 h 3652575"/>
                <a:gd name="connsiteX4" fmla="*/ 1482297 w 4180279"/>
                <a:gd name="connsiteY4" fmla="*/ 140676 h 3652575"/>
                <a:gd name="connsiteX5" fmla="*/ 1567708 w 4180279"/>
                <a:gd name="connsiteY5" fmla="*/ 160773 h 3652575"/>
                <a:gd name="connsiteX6" fmla="*/ 1622973 w 4180279"/>
                <a:gd name="connsiteY6" fmla="*/ 170822 h 3652575"/>
                <a:gd name="connsiteX7" fmla="*/ 1693312 w 4180279"/>
                <a:gd name="connsiteY7" fmla="*/ 160773 h 3652575"/>
                <a:gd name="connsiteX8" fmla="*/ 1808868 w 4180279"/>
                <a:gd name="connsiteY8" fmla="*/ 185894 h 3652575"/>
                <a:gd name="connsiteX9" fmla="*/ 1909352 w 4180279"/>
                <a:gd name="connsiteY9" fmla="*/ 175846 h 3652575"/>
                <a:gd name="connsiteX10" fmla="*/ 2019883 w 4180279"/>
                <a:gd name="connsiteY10" fmla="*/ 170822 h 3652575"/>
                <a:gd name="connsiteX11" fmla="*/ 2075149 w 4180279"/>
                <a:gd name="connsiteY11" fmla="*/ 130628 h 3652575"/>
                <a:gd name="connsiteX12" fmla="*/ 2140464 w 4180279"/>
                <a:gd name="connsiteY12" fmla="*/ 130628 h 3652575"/>
                <a:gd name="connsiteX13" fmla="*/ 2195730 w 4180279"/>
                <a:gd name="connsiteY13" fmla="*/ 90435 h 3652575"/>
                <a:gd name="connsiteX14" fmla="*/ 2210802 w 4180279"/>
                <a:gd name="connsiteY14" fmla="*/ 40193 h 3652575"/>
                <a:gd name="connsiteX15" fmla="*/ 2220850 w 4180279"/>
                <a:gd name="connsiteY15" fmla="*/ 15072 h 3652575"/>
                <a:gd name="connsiteX16" fmla="*/ 2256020 w 4180279"/>
                <a:gd name="connsiteY16" fmla="*/ 40193 h 3652575"/>
                <a:gd name="connsiteX17" fmla="*/ 2291189 w 4180279"/>
                <a:gd name="connsiteY17" fmla="*/ 90435 h 3652575"/>
                <a:gd name="connsiteX18" fmla="*/ 2296213 w 4180279"/>
                <a:gd name="connsiteY18" fmla="*/ 140676 h 3652575"/>
                <a:gd name="connsiteX19" fmla="*/ 2296213 w 4180279"/>
                <a:gd name="connsiteY19" fmla="*/ 195942 h 3652575"/>
                <a:gd name="connsiteX20" fmla="*/ 2346455 w 4180279"/>
                <a:gd name="connsiteY20" fmla="*/ 256232 h 3652575"/>
                <a:gd name="connsiteX21" fmla="*/ 2361527 w 4180279"/>
                <a:gd name="connsiteY21" fmla="*/ 296426 h 3652575"/>
                <a:gd name="connsiteX22" fmla="*/ 2396697 w 4180279"/>
                <a:gd name="connsiteY22" fmla="*/ 361740 h 3652575"/>
                <a:gd name="connsiteX23" fmla="*/ 2446938 w 4180279"/>
                <a:gd name="connsiteY23" fmla="*/ 417006 h 3652575"/>
                <a:gd name="connsiteX24" fmla="*/ 2512253 w 4180279"/>
                <a:gd name="connsiteY24" fmla="*/ 447151 h 3652575"/>
                <a:gd name="connsiteX25" fmla="*/ 2547422 w 4180279"/>
                <a:gd name="connsiteY25" fmla="*/ 477296 h 3652575"/>
                <a:gd name="connsiteX26" fmla="*/ 2627809 w 4180279"/>
                <a:gd name="connsiteY26" fmla="*/ 582804 h 3652575"/>
                <a:gd name="connsiteX27" fmla="*/ 2723268 w 4180279"/>
                <a:gd name="connsiteY27" fmla="*/ 733529 h 3652575"/>
                <a:gd name="connsiteX28" fmla="*/ 2808679 w 4180279"/>
                <a:gd name="connsiteY28" fmla="*/ 823964 h 3652575"/>
                <a:gd name="connsiteX29" fmla="*/ 2879017 w 4180279"/>
                <a:gd name="connsiteY29" fmla="*/ 899327 h 3652575"/>
                <a:gd name="connsiteX30" fmla="*/ 2889066 w 4180279"/>
                <a:gd name="connsiteY30" fmla="*/ 969665 h 3652575"/>
                <a:gd name="connsiteX31" fmla="*/ 2924235 w 4180279"/>
                <a:gd name="connsiteY31" fmla="*/ 1055076 h 3652575"/>
                <a:gd name="connsiteX32" fmla="*/ 2969453 w 4180279"/>
                <a:gd name="connsiteY32" fmla="*/ 1125415 h 3652575"/>
                <a:gd name="connsiteX33" fmla="*/ 3014670 w 4180279"/>
                <a:gd name="connsiteY33" fmla="*/ 1185705 h 3652575"/>
                <a:gd name="connsiteX34" fmla="*/ 3059888 w 4180279"/>
                <a:gd name="connsiteY34" fmla="*/ 1220874 h 3652575"/>
                <a:gd name="connsiteX35" fmla="*/ 3100081 w 4180279"/>
                <a:gd name="connsiteY35" fmla="*/ 1286189 h 3652575"/>
                <a:gd name="connsiteX36" fmla="*/ 3150323 w 4180279"/>
                <a:gd name="connsiteY36" fmla="*/ 1316334 h 3652575"/>
                <a:gd name="connsiteX37" fmla="*/ 3205589 w 4180279"/>
                <a:gd name="connsiteY37" fmla="*/ 1376624 h 3652575"/>
                <a:gd name="connsiteX38" fmla="*/ 3255831 w 4180279"/>
                <a:gd name="connsiteY38" fmla="*/ 1416817 h 3652575"/>
                <a:gd name="connsiteX39" fmla="*/ 3316121 w 4180279"/>
                <a:gd name="connsiteY39" fmla="*/ 1512276 h 3652575"/>
                <a:gd name="connsiteX40" fmla="*/ 3376411 w 4180279"/>
                <a:gd name="connsiteY40" fmla="*/ 1627832 h 3652575"/>
                <a:gd name="connsiteX41" fmla="*/ 3406556 w 4180279"/>
                <a:gd name="connsiteY41" fmla="*/ 1728316 h 3652575"/>
                <a:gd name="connsiteX42" fmla="*/ 3461822 w 4180279"/>
                <a:gd name="connsiteY42" fmla="*/ 1788606 h 3652575"/>
                <a:gd name="connsiteX43" fmla="*/ 3491967 w 4180279"/>
                <a:gd name="connsiteY43" fmla="*/ 1949380 h 3652575"/>
                <a:gd name="connsiteX44" fmla="*/ 3647716 w 4180279"/>
                <a:gd name="connsiteY44" fmla="*/ 2110153 h 3652575"/>
                <a:gd name="connsiteX45" fmla="*/ 3738152 w 4180279"/>
                <a:gd name="connsiteY45" fmla="*/ 2230734 h 3652575"/>
                <a:gd name="connsiteX46" fmla="*/ 3768297 w 4180279"/>
                <a:gd name="connsiteY46" fmla="*/ 2346290 h 3652575"/>
                <a:gd name="connsiteX47" fmla="*/ 3863756 w 4180279"/>
                <a:gd name="connsiteY47" fmla="*/ 2461846 h 3652575"/>
                <a:gd name="connsiteX48" fmla="*/ 3893901 w 4180279"/>
                <a:gd name="connsiteY48" fmla="*/ 2532184 h 3652575"/>
                <a:gd name="connsiteX49" fmla="*/ 3944143 w 4180279"/>
                <a:gd name="connsiteY49" fmla="*/ 2627643 h 3652575"/>
                <a:gd name="connsiteX50" fmla="*/ 3994384 w 4180279"/>
                <a:gd name="connsiteY50" fmla="*/ 2677885 h 3652575"/>
                <a:gd name="connsiteX51" fmla="*/ 4054675 w 4180279"/>
                <a:gd name="connsiteY51" fmla="*/ 2763296 h 3652575"/>
                <a:gd name="connsiteX52" fmla="*/ 4089844 w 4180279"/>
                <a:gd name="connsiteY52" fmla="*/ 2868804 h 3652575"/>
                <a:gd name="connsiteX53" fmla="*/ 4155158 w 4180279"/>
                <a:gd name="connsiteY53" fmla="*/ 2994408 h 3652575"/>
                <a:gd name="connsiteX54" fmla="*/ 4170231 w 4180279"/>
                <a:gd name="connsiteY54" fmla="*/ 3069771 h 3652575"/>
                <a:gd name="connsiteX55" fmla="*/ 4180279 w 4180279"/>
                <a:gd name="connsiteY55" fmla="*/ 3195375 h 3652575"/>
                <a:gd name="connsiteX56" fmla="*/ 4140086 w 4180279"/>
                <a:gd name="connsiteY56" fmla="*/ 3225520 h 3652575"/>
                <a:gd name="connsiteX57" fmla="*/ 4099892 w 4180279"/>
                <a:gd name="connsiteY57" fmla="*/ 3260690 h 3652575"/>
                <a:gd name="connsiteX58" fmla="*/ 4064723 w 4180279"/>
                <a:gd name="connsiteY58" fmla="*/ 3326004 h 3652575"/>
                <a:gd name="connsiteX59" fmla="*/ 4044626 w 4180279"/>
                <a:gd name="connsiteY59" fmla="*/ 3386294 h 3652575"/>
                <a:gd name="connsiteX60" fmla="*/ 4004433 w 4180279"/>
                <a:gd name="connsiteY60" fmla="*/ 3451608 h 3652575"/>
                <a:gd name="connsiteX61" fmla="*/ 3929070 w 4180279"/>
                <a:gd name="connsiteY61" fmla="*/ 3486778 h 3652575"/>
                <a:gd name="connsiteX62" fmla="*/ 3848683 w 4180279"/>
                <a:gd name="connsiteY62" fmla="*/ 3537019 h 3652575"/>
                <a:gd name="connsiteX63" fmla="*/ 3632644 w 4180279"/>
                <a:gd name="connsiteY63" fmla="*/ 3612382 h 3652575"/>
                <a:gd name="connsiteX64" fmla="*/ 3522112 w 4180279"/>
                <a:gd name="connsiteY64" fmla="*/ 3632479 h 3652575"/>
                <a:gd name="connsiteX65" fmla="*/ 3301048 w 4180279"/>
                <a:gd name="connsiteY65" fmla="*/ 3647551 h 3652575"/>
                <a:gd name="connsiteX66" fmla="*/ 3079984 w 4180279"/>
                <a:gd name="connsiteY66" fmla="*/ 3647551 h 3652575"/>
                <a:gd name="connsiteX67" fmla="*/ 2929259 w 4180279"/>
                <a:gd name="connsiteY67" fmla="*/ 3652575 h 3652575"/>
                <a:gd name="connsiteX68" fmla="*/ 2678050 w 4180279"/>
                <a:gd name="connsiteY68" fmla="*/ 3652575 h 3652575"/>
                <a:gd name="connsiteX69" fmla="*/ 2502204 w 4180279"/>
                <a:gd name="connsiteY69" fmla="*/ 3652575 h 3652575"/>
                <a:gd name="connsiteX70" fmla="*/ 2321334 w 4180279"/>
                <a:gd name="connsiteY70" fmla="*/ 3642527 h 3652575"/>
                <a:gd name="connsiteX71" fmla="*/ 2180657 w 4180279"/>
                <a:gd name="connsiteY71" fmla="*/ 3632479 h 3652575"/>
                <a:gd name="connsiteX72" fmla="*/ 2100270 w 4180279"/>
                <a:gd name="connsiteY72" fmla="*/ 3572189 h 3652575"/>
                <a:gd name="connsiteX73" fmla="*/ 2039980 w 4180279"/>
                <a:gd name="connsiteY73" fmla="*/ 3511898 h 3652575"/>
                <a:gd name="connsiteX74" fmla="*/ 1969642 w 4180279"/>
                <a:gd name="connsiteY74" fmla="*/ 3486778 h 3652575"/>
                <a:gd name="connsiteX75" fmla="*/ 1889255 w 4180279"/>
                <a:gd name="connsiteY75" fmla="*/ 3436536 h 3652575"/>
                <a:gd name="connsiteX76" fmla="*/ 1839013 w 4180279"/>
                <a:gd name="connsiteY76" fmla="*/ 3386294 h 3652575"/>
                <a:gd name="connsiteX77" fmla="*/ 1803844 w 4180279"/>
                <a:gd name="connsiteY77" fmla="*/ 3320980 h 3652575"/>
                <a:gd name="connsiteX78" fmla="*/ 1768675 w 4180279"/>
                <a:gd name="connsiteY78" fmla="*/ 3260690 h 3652575"/>
                <a:gd name="connsiteX79" fmla="*/ 1718433 w 4180279"/>
                <a:gd name="connsiteY79" fmla="*/ 3245617 h 3652575"/>
                <a:gd name="connsiteX80" fmla="*/ 1758626 w 4180279"/>
                <a:gd name="connsiteY80" fmla="*/ 3165230 h 3652575"/>
                <a:gd name="connsiteX81" fmla="*/ 1833989 w 4180279"/>
                <a:gd name="connsiteY81" fmla="*/ 3145134 h 3652575"/>
                <a:gd name="connsiteX82" fmla="*/ 1904327 w 4180279"/>
                <a:gd name="connsiteY82" fmla="*/ 3064747 h 3652575"/>
                <a:gd name="connsiteX83" fmla="*/ 1939497 w 4180279"/>
                <a:gd name="connsiteY83" fmla="*/ 2989384 h 3652575"/>
                <a:gd name="connsiteX84" fmla="*/ 2014859 w 4180279"/>
                <a:gd name="connsiteY84" fmla="*/ 2954215 h 3652575"/>
                <a:gd name="connsiteX85" fmla="*/ 2070125 w 4180279"/>
                <a:gd name="connsiteY85" fmla="*/ 2924070 h 3652575"/>
                <a:gd name="connsiteX86" fmla="*/ 2105294 w 4180279"/>
                <a:gd name="connsiteY86" fmla="*/ 2873828 h 3652575"/>
                <a:gd name="connsiteX87" fmla="*/ 2145488 w 4180279"/>
                <a:gd name="connsiteY87" fmla="*/ 2818562 h 3652575"/>
                <a:gd name="connsiteX88" fmla="*/ 2115589 w 4180279"/>
                <a:gd name="connsiteY88" fmla="*/ 2740646 h 3652575"/>
                <a:gd name="connsiteX89" fmla="*/ 2012281 w 4180279"/>
                <a:gd name="connsiteY89" fmla="*/ 2619904 h 3652575"/>
                <a:gd name="connsiteX90" fmla="*/ 1936485 w 4180279"/>
                <a:gd name="connsiteY90" fmla="*/ 2473360 h 3652575"/>
                <a:gd name="connsiteX91" fmla="*/ 1786548 w 4180279"/>
                <a:gd name="connsiteY91" fmla="*/ 2344807 h 3652575"/>
                <a:gd name="connsiteX92" fmla="*/ 1764227 w 4180279"/>
                <a:gd name="connsiteY92" fmla="*/ 2309391 h 3652575"/>
                <a:gd name="connsiteX93" fmla="*/ 1681945 w 4180279"/>
                <a:gd name="connsiteY93" fmla="*/ 2224309 h 3652575"/>
                <a:gd name="connsiteX94" fmla="*/ 1614573 w 4180279"/>
                <a:gd name="connsiteY94" fmla="*/ 2148370 h 3652575"/>
                <a:gd name="connsiteX95" fmla="*/ 1564578 w 4180279"/>
                <a:gd name="connsiteY95" fmla="*/ 2057935 h 3652575"/>
                <a:gd name="connsiteX96" fmla="*/ 1601971 w 4180279"/>
                <a:gd name="connsiteY96" fmla="*/ 1872535 h 3652575"/>
                <a:gd name="connsiteX97" fmla="*/ 1641917 w 4180279"/>
                <a:gd name="connsiteY97" fmla="*/ 1817021 h 3652575"/>
                <a:gd name="connsiteX98" fmla="*/ 1581874 w 4180279"/>
                <a:gd name="connsiteY98" fmla="*/ 1711761 h 3652575"/>
                <a:gd name="connsiteX99" fmla="*/ 1566801 w 4180279"/>
                <a:gd name="connsiteY99" fmla="*/ 1618855 h 3652575"/>
                <a:gd name="connsiteX100" fmla="*/ 1529079 w 4180279"/>
                <a:gd name="connsiteY100" fmla="*/ 1525455 h 3652575"/>
                <a:gd name="connsiteX101" fmla="*/ 1536327 w 4180279"/>
                <a:gd name="connsiteY101" fmla="*/ 1442432 h 3652575"/>
                <a:gd name="connsiteX102" fmla="*/ 1506264 w 4180279"/>
                <a:gd name="connsiteY102" fmla="*/ 1364516 h 3652575"/>
                <a:gd name="connsiteX103" fmla="*/ 1478755 w 4180279"/>
                <a:gd name="connsiteY103" fmla="*/ 1234134 h 3652575"/>
                <a:gd name="connsiteX104" fmla="*/ 1468376 w 4180279"/>
                <a:gd name="connsiteY104" fmla="*/ 1146088 h 3652575"/>
                <a:gd name="connsiteX105" fmla="*/ 1410640 w 4180279"/>
                <a:gd name="connsiteY105" fmla="*/ 1030532 h 3652575"/>
                <a:gd name="connsiteX106" fmla="*/ 1462858 w 4180279"/>
                <a:gd name="connsiteY106" fmla="*/ 912670 h 3652575"/>
                <a:gd name="connsiteX107" fmla="*/ 1424889 w 4180279"/>
                <a:gd name="connsiteY107" fmla="*/ 772323 h 3652575"/>
                <a:gd name="connsiteX108" fmla="*/ 1332313 w 4180279"/>
                <a:gd name="connsiteY108" fmla="*/ 619538 h 3652575"/>
                <a:gd name="connsiteX109" fmla="*/ 1177222 w 4180279"/>
                <a:gd name="connsiteY109" fmla="*/ 529103 h 3652575"/>
                <a:gd name="connsiteX110" fmla="*/ 974772 w 4180279"/>
                <a:gd name="connsiteY110" fmla="*/ 466177 h 3652575"/>
                <a:gd name="connsiteX111" fmla="*/ 799585 w 4180279"/>
                <a:gd name="connsiteY111" fmla="*/ 415770 h 3652575"/>
                <a:gd name="connsiteX112" fmla="*/ 671593 w 4180279"/>
                <a:gd name="connsiteY112" fmla="*/ 377966 h 3652575"/>
                <a:gd name="connsiteX113" fmla="*/ 576297 w 4180279"/>
                <a:gd name="connsiteY113" fmla="*/ 370389 h 3652575"/>
                <a:gd name="connsiteX114" fmla="*/ 523667 w 4180279"/>
                <a:gd name="connsiteY114" fmla="*/ 312651 h 3652575"/>
                <a:gd name="connsiteX115" fmla="*/ 398557 w 4180279"/>
                <a:gd name="connsiteY115" fmla="*/ 254997 h 3652575"/>
                <a:gd name="connsiteX116" fmla="*/ 360835 w 4180279"/>
                <a:gd name="connsiteY116" fmla="*/ 217192 h 3652575"/>
                <a:gd name="connsiteX117" fmla="*/ 323277 w 4180279"/>
                <a:gd name="connsiteY117" fmla="*/ 197013 h 3652575"/>
                <a:gd name="connsiteX118" fmla="*/ 275754 w 4180279"/>
                <a:gd name="connsiteY118" fmla="*/ 189436 h 3652575"/>
                <a:gd name="connsiteX119" fmla="*/ 197920 w 4180279"/>
                <a:gd name="connsiteY119" fmla="*/ 141582 h 3652575"/>
                <a:gd name="connsiteX120" fmla="*/ 162667 w 4180279"/>
                <a:gd name="connsiteY120" fmla="*/ 101306 h 3652575"/>
                <a:gd name="connsiteX121" fmla="*/ 105013 w 4180279"/>
                <a:gd name="connsiteY121" fmla="*/ 71080 h 3652575"/>
                <a:gd name="connsiteX122" fmla="*/ 0 w 4180279"/>
                <a:gd name="connsiteY122" fmla="*/ 33192 h 3652575"/>
                <a:gd name="connsiteX123" fmla="*/ 112343 w 4180279"/>
                <a:gd name="connsiteY123" fmla="*/ 20344 h 3652575"/>
                <a:gd name="connsiteX124" fmla="*/ 1351668 w 4180279"/>
                <a:gd name="connsiteY124" fmla="*/ 0 h 3652575"/>
                <a:gd name="connsiteX0" fmla="*/ 242396 w 4180279"/>
                <a:gd name="connsiteY0" fmla="*/ 29898 h 3637503"/>
                <a:gd name="connsiteX1" fmla="*/ 1391861 w 4180279"/>
                <a:gd name="connsiteY1" fmla="*/ 55266 h 3637503"/>
                <a:gd name="connsiteX2" fmla="*/ 1427031 w 4180279"/>
                <a:gd name="connsiteY2" fmla="*/ 95459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1391861 w 4180279"/>
                <a:gd name="connsiteY1" fmla="*/ 55266 h 3637503"/>
                <a:gd name="connsiteX2" fmla="*/ 347739 w 4180279"/>
                <a:gd name="connsiteY2" fmla="*/ 57984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1442103 w 4180279"/>
                <a:gd name="connsiteY3" fmla="*/ 120580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415277 w 4180279"/>
                <a:gd name="connsiteY3" fmla="*/ 38134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34996 h 3637503"/>
                <a:gd name="connsiteX3" fmla="*/ 415277 w 4180279"/>
                <a:gd name="connsiteY3" fmla="*/ 38134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34996 h 3637503"/>
                <a:gd name="connsiteX3" fmla="*/ 415277 w 4180279"/>
                <a:gd name="connsiteY3" fmla="*/ 38134 h 3637503"/>
                <a:gd name="connsiteX4" fmla="*/ 545412 w 4180279"/>
                <a:gd name="connsiteY4" fmla="*/ 13178 h 3637503"/>
                <a:gd name="connsiteX5" fmla="*/ 607333 w 4180279"/>
                <a:gd name="connsiteY5" fmla="*/ 10329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40170 h 3647775"/>
                <a:gd name="connsiteX1" fmla="*/ 290084 w 4180279"/>
                <a:gd name="connsiteY1" fmla="*/ 43053 h 3647775"/>
                <a:gd name="connsiteX2" fmla="*/ 347739 w 4180279"/>
                <a:gd name="connsiteY2" fmla="*/ 45268 h 3647775"/>
                <a:gd name="connsiteX3" fmla="*/ 415277 w 4180279"/>
                <a:gd name="connsiteY3" fmla="*/ 48406 h 3647775"/>
                <a:gd name="connsiteX4" fmla="*/ 545412 w 4180279"/>
                <a:gd name="connsiteY4" fmla="*/ 23450 h 3647775"/>
                <a:gd name="connsiteX5" fmla="*/ 607333 w 4180279"/>
                <a:gd name="connsiteY5" fmla="*/ 20601 h 3647775"/>
                <a:gd name="connsiteX6" fmla="*/ 652381 w 4180279"/>
                <a:gd name="connsiteY6" fmla="*/ 0 h 3647775"/>
                <a:gd name="connsiteX7" fmla="*/ 1693312 w 4180279"/>
                <a:gd name="connsiteY7" fmla="*/ 155973 h 3647775"/>
                <a:gd name="connsiteX8" fmla="*/ 1808868 w 4180279"/>
                <a:gd name="connsiteY8" fmla="*/ 181094 h 3647775"/>
                <a:gd name="connsiteX9" fmla="*/ 1909352 w 4180279"/>
                <a:gd name="connsiteY9" fmla="*/ 171046 h 3647775"/>
                <a:gd name="connsiteX10" fmla="*/ 2019883 w 4180279"/>
                <a:gd name="connsiteY10" fmla="*/ 166022 h 3647775"/>
                <a:gd name="connsiteX11" fmla="*/ 2075149 w 4180279"/>
                <a:gd name="connsiteY11" fmla="*/ 125828 h 3647775"/>
                <a:gd name="connsiteX12" fmla="*/ 2140464 w 4180279"/>
                <a:gd name="connsiteY12" fmla="*/ 125828 h 3647775"/>
                <a:gd name="connsiteX13" fmla="*/ 2195730 w 4180279"/>
                <a:gd name="connsiteY13" fmla="*/ 85635 h 3647775"/>
                <a:gd name="connsiteX14" fmla="*/ 2210802 w 4180279"/>
                <a:gd name="connsiteY14" fmla="*/ 35393 h 3647775"/>
                <a:gd name="connsiteX15" fmla="*/ 2220850 w 4180279"/>
                <a:gd name="connsiteY15" fmla="*/ 10272 h 3647775"/>
                <a:gd name="connsiteX16" fmla="*/ 2256020 w 4180279"/>
                <a:gd name="connsiteY16" fmla="*/ 35393 h 3647775"/>
                <a:gd name="connsiteX17" fmla="*/ 2291189 w 4180279"/>
                <a:gd name="connsiteY17" fmla="*/ 85635 h 3647775"/>
                <a:gd name="connsiteX18" fmla="*/ 2296213 w 4180279"/>
                <a:gd name="connsiteY18" fmla="*/ 135876 h 3647775"/>
                <a:gd name="connsiteX19" fmla="*/ 2296213 w 4180279"/>
                <a:gd name="connsiteY19" fmla="*/ 191142 h 3647775"/>
                <a:gd name="connsiteX20" fmla="*/ 2346455 w 4180279"/>
                <a:gd name="connsiteY20" fmla="*/ 251432 h 3647775"/>
                <a:gd name="connsiteX21" fmla="*/ 2361527 w 4180279"/>
                <a:gd name="connsiteY21" fmla="*/ 291626 h 3647775"/>
                <a:gd name="connsiteX22" fmla="*/ 2396697 w 4180279"/>
                <a:gd name="connsiteY22" fmla="*/ 356940 h 3647775"/>
                <a:gd name="connsiteX23" fmla="*/ 2446938 w 4180279"/>
                <a:gd name="connsiteY23" fmla="*/ 412206 h 3647775"/>
                <a:gd name="connsiteX24" fmla="*/ 2512253 w 4180279"/>
                <a:gd name="connsiteY24" fmla="*/ 442351 h 3647775"/>
                <a:gd name="connsiteX25" fmla="*/ 2547422 w 4180279"/>
                <a:gd name="connsiteY25" fmla="*/ 472496 h 3647775"/>
                <a:gd name="connsiteX26" fmla="*/ 2627809 w 4180279"/>
                <a:gd name="connsiteY26" fmla="*/ 578004 h 3647775"/>
                <a:gd name="connsiteX27" fmla="*/ 2723268 w 4180279"/>
                <a:gd name="connsiteY27" fmla="*/ 728729 h 3647775"/>
                <a:gd name="connsiteX28" fmla="*/ 2808679 w 4180279"/>
                <a:gd name="connsiteY28" fmla="*/ 819164 h 3647775"/>
                <a:gd name="connsiteX29" fmla="*/ 2879017 w 4180279"/>
                <a:gd name="connsiteY29" fmla="*/ 894527 h 3647775"/>
                <a:gd name="connsiteX30" fmla="*/ 2889066 w 4180279"/>
                <a:gd name="connsiteY30" fmla="*/ 964865 h 3647775"/>
                <a:gd name="connsiteX31" fmla="*/ 2924235 w 4180279"/>
                <a:gd name="connsiteY31" fmla="*/ 1050276 h 3647775"/>
                <a:gd name="connsiteX32" fmla="*/ 2969453 w 4180279"/>
                <a:gd name="connsiteY32" fmla="*/ 1120615 h 3647775"/>
                <a:gd name="connsiteX33" fmla="*/ 3014670 w 4180279"/>
                <a:gd name="connsiteY33" fmla="*/ 1180905 h 3647775"/>
                <a:gd name="connsiteX34" fmla="*/ 3059888 w 4180279"/>
                <a:gd name="connsiteY34" fmla="*/ 1216074 h 3647775"/>
                <a:gd name="connsiteX35" fmla="*/ 3100081 w 4180279"/>
                <a:gd name="connsiteY35" fmla="*/ 1281389 h 3647775"/>
                <a:gd name="connsiteX36" fmla="*/ 3150323 w 4180279"/>
                <a:gd name="connsiteY36" fmla="*/ 1311534 h 3647775"/>
                <a:gd name="connsiteX37" fmla="*/ 3205589 w 4180279"/>
                <a:gd name="connsiteY37" fmla="*/ 1371824 h 3647775"/>
                <a:gd name="connsiteX38" fmla="*/ 3255831 w 4180279"/>
                <a:gd name="connsiteY38" fmla="*/ 1412017 h 3647775"/>
                <a:gd name="connsiteX39" fmla="*/ 3316121 w 4180279"/>
                <a:gd name="connsiteY39" fmla="*/ 1507476 h 3647775"/>
                <a:gd name="connsiteX40" fmla="*/ 3376411 w 4180279"/>
                <a:gd name="connsiteY40" fmla="*/ 1623032 h 3647775"/>
                <a:gd name="connsiteX41" fmla="*/ 3406556 w 4180279"/>
                <a:gd name="connsiteY41" fmla="*/ 1723516 h 3647775"/>
                <a:gd name="connsiteX42" fmla="*/ 3461822 w 4180279"/>
                <a:gd name="connsiteY42" fmla="*/ 1783806 h 3647775"/>
                <a:gd name="connsiteX43" fmla="*/ 3491967 w 4180279"/>
                <a:gd name="connsiteY43" fmla="*/ 1944580 h 3647775"/>
                <a:gd name="connsiteX44" fmla="*/ 3647716 w 4180279"/>
                <a:gd name="connsiteY44" fmla="*/ 2105353 h 3647775"/>
                <a:gd name="connsiteX45" fmla="*/ 3738152 w 4180279"/>
                <a:gd name="connsiteY45" fmla="*/ 2225934 h 3647775"/>
                <a:gd name="connsiteX46" fmla="*/ 3768297 w 4180279"/>
                <a:gd name="connsiteY46" fmla="*/ 2341490 h 3647775"/>
                <a:gd name="connsiteX47" fmla="*/ 3863756 w 4180279"/>
                <a:gd name="connsiteY47" fmla="*/ 2457046 h 3647775"/>
                <a:gd name="connsiteX48" fmla="*/ 3893901 w 4180279"/>
                <a:gd name="connsiteY48" fmla="*/ 2527384 h 3647775"/>
                <a:gd name="connsiteX49" fmla="*/ 3944143 w 4180279"/>
                <a:gd name="connsiteY49" fmla="*/ 2622843 h 3647775"/>
                <a:gd name="connsiteX50" fmla="*/ 3994384 w 4180279"/>
                <a:gd name="connsiteY50" fmla="*/ 2673085 h 3647775"/>
                <a:gd name="connsiteX51" fmla="*/ 4054675 w 4180279"/>
                <a:gd name="connsiteY51" fmla="*/ 2758496 h 3647775"/>
                <a:gd name="connsiteX52" fmla="*/ 4089844 w 4180279"/>
                <a:gd name="connsiteY52" fmla="*/ 2864004 h 3647775"/>
                <a:gd name="connsiteX53" fmla="*/ 4155158 w 4180279"/>
                <a:gd name="connsiteY53" fmla="*/ 2989608 h 3647775"/>
                <a:gd name="connsiteX54" fmla="*/ 4170231 w 4180279"/>
                <a:gd name="connsiteY54" fmla="*/ 3064971 h 3647775"/>
                <a:gd name="connsiteX55" fmla="*/ 4180279 w 4180279"/>
                <a:gd name="connsiteY55" fmla="*/ 3190575 h 3647775"/>
                <a:gd name="connsiteX56" fmla="*/ 4140086 w 4180279"/>
                <a:gd name="connsiteY56" fmla="*/ 3220720 h 3647775"/>
                <a:gd name="connsiteX57" fmla="*/ 4099892 w 4180279"/>
                <a:gd name="connsiteY57" fmla="*/ 3255890 h 3647775"/>
                <a:gd name="connsiteX58" fmla="*/ 4064723 w 4180279"/>
                <a:gd name="connsiteY58" fmla="*/ 3321204 h 3647775"/>
                <a:gd name="connsiteX59" fmla="*/ 4044626 w 4180279"/>
                <a:gd name="connsiteY59" fmla="*/ 3381494 h 3647775"/>
                <a:gd name="connsiteX60" fmla="*/ 4004433 w 4180279"/>
                <a:gd name="connsiteY60" fmla="*/ 3446808 h 3647775"/>
                <a:gd name="connsiteX61" fmla="*/ 3929070 w 4180279"/>
                <a:gd name="connsiteY61" fmla="*/ 3481978 h 3647775"/>
                <a:gd name="connsiteX62" fmla="*/ 3848683 w 4180279"/>
                <a:gd name="connsiteY62" fmla="*/ 3532219 h 3647775"/>
                <a:gd name="connsiteX63" fmla="*/ 3632644 w 4180279"/>
                <a:gd name="connsiteY63" fmla="*/ 3607582 h 3647775"/>
                <a:gd name="connsiteX64" fmla="*/ 3522112 w 4180279"/>
                <a:gd name="connsiteY64" fmla="*/ 3627679 h 3647775"/>
                <a:gd name="connsiteX65" fmla="*/ 3301048 w 4180279"/>
                <a:gd name="connsiteY65" fmla="*/ 3642751 h 3647775"/>
                <a:gd name="connsiteX66" fmla="*/ 3079984 w 4180279"/>
                <a:gd name="connsiteY66" fmla="*/ 3642751 h 3647775"/>
                <a:gd name="connsiteX67" fmla="*/ 2929259 w 4180279"/>
                <a:gd name="connsiteY67" fmla="*/ 3647775 h 3647775"/>
                <a:gd name="connsiteX68" fmla="*/ 2678050 w 4180279"/>
                <a:gd name="connsiteY68" fmla="*/ 3647775 h 3647775"/>
                <a:gd name="connsiteX69" fmla="*/ 2502204 w 4180279"/>
                <a:gd name="connsiteY69" fmla="*/ 3647775 h 3647775"/>
                <a:gd name="connsiteX70" fmla="*/ 2321334 w 4180279"/>
                <a:gd name="connsiteY70" fmla="*/ 3637727 h 3647775"/>
                <a:gd name="connsiteX71" fmla="*/ 2180657 w 4180279"/>
                <a:gd name="connsiteY71" fmla="*/ 3627679 h 3647775"/>
                <a:gd name="connsiteX72" fmla="*/ 2100270 w 4180279"/>
                <a:gd name="connsiteY72" fmla="*/ 3567389 h 3647775"/>
                <a:gd name="connsiteX73" fmla="*/ 2039980 w 4180279"/>
                <a:gd name="connsiteY73" fmla="*/ 3507098 h 3647775"/>
                <a:gd name="connsiteX74" fmla="*/ 1969642 w 4180279"/>
                <a:gd name="connsiteY74" fmla="*/ 3481978 h 3647775"/>
                <a:gd name="connsiteX75" fmla="*/ 1889255 w 4180279"/>
                <a:gd name="connsiteY75" fmla="*/ 3431736 h 3647775"/>
                <a:gd name="connsiteX76" fmla="*/ 1839013 w 4180279"/>
                <a:gd name="connsiteY76" fmla="*/ 3381494 h 3647775"/>
                <a:gd name="connsiteX77" fmla="*/ 1803844 w 4180279"/>
                <a:gd name="connsiteY77" fmla="*/ 3316180 h 3647775"/>
                <a:gd name="connsiteX78" fmla="*/ 1768675 w 4180279"/>
                <a:gd name="connsiteY78" fmla="*/ 3255890 h 3647775"/>
                <a:gd name="connsiteX79" fmla="*/ 1718433 w 4180279"/>
                <a:gd name="connsiteY79" fmla="*/ 3240817 h 3647775"/>
                <a:gd name="connsiteX80" fmla="*/ 1758626 w 4180279"/>
                <a:gd name="connsiteY80" fmla="*/ 3160430 h 3647775"/>
                <a:gd name="connsiteX81" fmla="*/ 1833989 w 4180279"/>
                <a:gd name="connsiteY81" fmla="*/ 3140334 h 3647775"/>
                <a:gd name="connsiteX82" fmla="*/ 1904327 w 4180279"/>
                <a:gd name="connsiteY82" fmla="*/ 3059947 h 3647775"/>
                <a:gd name="connsiteX83" fmla="*/ 1939497 w 4180279"/>
                <a:gd name="connsiteY83" fmla="*/ 2984584 h 3647775"/>
                <a:gd name="connsiteX84" fmla="*/ 2014859 w 4180279"/>
                <a:gd name="connsiteY84" fmla="*/ 2949415 h 3647775"/>
                <a:gd name="connsiteX85" fmla="*/ 2070125 w 4180279"/>
                <a:gd name="connsiteY85" fmla="*/ 2919270 h 3647775"/>
                <a:gd name="connsiteX86" fmla="*/ 2105294 w 4180279"/>
                <a:gd name="connsiteY86" fmla="*/ 2869028 h 3647775"/>
                <a:gd name="connsiteX87" fmla="*/ 2145488 w 4180279"/>
                <a:gd name="connsiteY87" fmla="*/ 2813762 h 3647775"/>
                <a:gd name="connsiteX88" fmla="*/ 2115589 w 4180279"/>
                <a:gd name="connsiteY88" fmla="*/ 2735846 h 3647775"/>
                <a:gd name="connsiteX89" fmla="*/ 2012281 w 4180279"/>
                <a:gd name="connsiteY89" fmla="*/ 2615104 h 3647775"/>
                <a:gd name="connsiteX90" fmla="*/ 1936485 w 4180279"/>
                <a:gd name="connsiteY90" fmla="*/ 2468560 h 3647775"/>
                <a:gd name="connsiteX91" fmla="*/ 1786548 w 4180279"/>
                <a:gd name="connsiteY91" fmla="*/ 2340007 h 3647775"/>
                <a:gd name="connsiteX92" fmla="*/ 1764227 w 4180279"/>
                <a:gd name="connsiteY92" fmla="*/ 2304591 h 3647775"/>
                <a:gd name="connsiteX93" fmla="*/ 1681945 w 4180279"/>
                <a:gd name="connsiteY93" fmla="*/ 2219509 h 3647775"/>
                <a:gd name="connsiteX94" fmla="*/ 1614573 w 4180279"/>
                <a:gd name="connsiteY94" fmla="*/ 2143570 h 3647775"/>
                <a:gd name="connsiteX95" fmla="*/ 1564578 w 4180279"/>
                <a:gd name="connsiteY95" fmla="*/ 2053135 h 3647775"/>
                <a:gd name="connsiteX96" fmla="*/ 1601971 w 4180279"/>
                <a:gd name="connsiteY96" fmla="*/ 1867735 h 3647775"/>
                <a:gd name="connsiteX97" fmla="*/ 1641917 w 4180279"/>
                <a:gd name="connsiteY97" fmla="*/ 1812221 h 3647775"/>
                <a:gd name="connsiteX98" fmla="*/ 1581874 w 4180279"/>
                <a:gd name="connsiteY98" fmla="*/ 1706961 h 3647775"/>
                <a:gd name="connsiteX99" fmla="*/ 1566801 w 4180279"/>
                <a:gd name="connsiteY99" fmla="*/ 1614055 h 3647775"/>
                <a:gd name="connsiteX100" fmla="*/ 1529079 w 4180279"/>
                <a:gd name="connsiteY100" fmla="*/ 1520655 h 3647775"/>
                <a:gd name="connsiteX101" fmla="*/ 1536327 w 4180279"/>
                <a:gd name="connsiteY101" fmla="*/ 1437632 h 3647775"/>
                <a:gd name="connsiteX102" fmla="*/ 1506264 w 4180279"/>
                <a:gd name="connsiteY102" fmla="*/ 1359716 h 3647775"/>
                <a:gd name="connsiteX103" fmla="*/ 1478755 w 4180279"/>
                <a:gd name="connsiteY103" fmla="*/ 1229334 h 3647775"/>
                <a:gd name="connsiteX104" fmla="*/ 1468376 w 4180279"/>
                <a:gd name="connsiteY104" fmla="*/ 1141288 h 3647775"/>
                <a:gd name="connsiteX105" fmla="*/ 1410640 w 4180279"/>
                <a:gd name="connsiteY105" fmla="*/ 1025732 h 3647775"/>
                <a:gd name="connsiteX106" fmla="*/ 1462858 w 4180279"/>
                <a:gd name="connsiteY106" fmla="*/ 907870 h 3647775"/>
                <a:gd name="connsiteX107" fmla="*/ 1424889 w 4180279"/>
                <a:gd name="connsiteY107" fmla="*/ 767523 h 3647775"/>
                <a:gd name="connsiteX108" fmla="*/ 1332313 w 4180279"/>
                <a:gd name="connsiteY108" fmla="*/ 614738 h 3647775"/>
                <a:gd name="connsiteX109" fmla="*/ 1177222 w 4180279"/>
                <a:gd name="connsiteY109" fmla="*/ 524303 h 3647775"/>
                <a:gd name="connsiteX110" fmla="*/ 974772 w 4180279"/>
                <a:gd name="connsiteY110" fmla="*/ 461377 h 3647775"/>
                <a:gd name="connsiteX111" fmla="*/ 799585 w 4180279"/>
                <a:gd name="connsiteY111" fmla="*/ 410970 h 3647775"/>
                <a:gd name="connsiteX112" fmla="*/ 671593 w 4180279"/>
                <a:gd name="connsiteY112" fmla="*/ 373166 h 3647775"/>
                <a:gd name="connsiteX113" fmla="*/ 576297 w 4180279"/>
                <a:gd name="connsiteY113" fmla="*/ 365589 h 3647775"/>
                <a:gd name="connsiteX114" fmla="*/ 523667 w 4180279"/>
                <a:gd name="connsiteY114" fmla="*/ 307851 h 3647775"/>
                <a:gd name="connsiteX115" fmla="*/ 398557 w 4180279"/>
                <a:gd name="connsiteY115" fmla="*/ 250197 h 3647775"/>
                <a:gd name="connsiteX116" fmla="*/ 360835 w 4180279"/>
                <a:gd name="connsiteY116" fmla="*/ 212392 h 3647775"/>
                <a:gd name="connsiteX117" fmla="*/ 323277 w 4180279"/>
                <a:gd name="connsiteY117" fmla="*/ 192213 h 3647775"/>
                <a:gd name="connsiteX118" fmla="*/ 275754 w 4180279"/>
                <a:gd name="connsiteY118" fmla="*/ 184636 h 3647775"/>
                <a:gd name="connsiteX119" fmla="*/ 197920 w 4180279"/>
                <a:gd name="connsiteY119" fmla="*/ 136782 h 3647775"/>
                <a:gd name="connsiteX120" fmla="*/ 162667 w 4180279"/>
                <a:gd name="connsiteY120" fmla="*/ 96506 h 3647775"/>
                <a:gd name="connsiteX121" fmla="*/ 105013 w 4180279"/>
                <a:gd name="connsiteY121" fmla="*/ 66280 h 3647775"/>
                <a:gd name="connsiteX122" fmla="*/ 0 w 4180279"/>
                <a:gd name="connsiteY122" fmla="*/ 28392 h 3647775"/>
                <a:gd name="connsiteX123" fmla="*/ 112343 w 4180279"/>
                <a:gd name="connsiteY123" fmla="*/ 15544 h 3647775"/>
                <a:gd name="connsiteX124" fmla="*/ 242396 w 4180279"/>
                <a:gd name="connsiteY124" fmla="*/ 40170 h 3647775"/>
                <a:gd name="connsiteX0" fmla="*/ 242396 w 4180279"/>
                <a:gd name="connsiteY0" fmla="*/ 62991 h 3670596"/>
                <a:gd name="connsiteX1" fmla="*/ 290084 w 4180279"/>
                <a:gd name="connsiteY1" fmla="*/ 65874 h 3670596"/>
                <a:gd name="connsiteX2" fmla="*/ 347739 w 4180279"/>
                <a:gd name="connsiteY2" fmla="*/ 68089 h 3670596"/>
                <a:gd name="connsiteX3" fmla="*/ 415277 w 4180279"/>
                <a:gd name="connsiteY3" fmla="*/ 71227 h 3670596"/>
                <a:gd name="connsiteX4" fmla="*/ 545412 w 4180279"/>
                <a:gd name="connsiteY4" fmla="*/ 46271 h 3670596"/>
                <a:gd name="connsiteX5" fmla="*/ 607333 w 4180279"/>
                <a:gd name="connsiteY5" fmla="*/ 43422 h 3670596"/>
                <a:gd name="connsiteX6" fmla="*/ 652381 w 4180279"/>
                <a:gd name="connsiteY6" fmla="*/ 22821 h 3670596"/>
                <a:gd name="connsiteX7" fmla="*/ 704841 w 4180279"/>
                <a:gd name="connsiteY7" fmla="*/ 0 h 3670596"/>
                <a:gd name="connsiteX8" fmla="*/ 1808868 w 4180279"/>
                <a:gd name="connsiteY8" fmla="*/ 203915 h 3670596"/>
                <a:gd name="connsiteX9" fmla="*/ 1909352 w 4180279"/>
                <a:gd name="connsiteY9" fmla="*/ 193867 h 3670596"/>
                <a:gd name="connsiteX10" fmla="*/ 2019883 w 4180279"/>
                <a:gd name="connsiteY10" fmla="*/ 188843 h 3670596"/>
                <a:gd name="connsiteX11" fmla="*/ 2075149 w 4180279"/>
                <a:gd name="connsiteY11" fmla="*/ 148649 h 3670596"/>
                <a:gd name="connsiteX12" fmla="*/ 2140464 w 4180279"/>
                <a:gd name="connsiteY12" fmla="*/ 148649 h 3670596"/>
                <a:gd name="connsiteX13" fmla="*/ 2195730 w 4180279"/>
                <a:gd name="connsiteY13" fmla="*/ 108456 h 3670596"/>
                <a:gd name="connsiteX14" fmla="*/ 2210802 w 4180279"/>
                <a:gd name="connsiteY14" fmla="*/ 58214 h 3670596"/>
                <a:gd name="connsiteX15" fmla="*/ 2220850 w 4180279"/>
                <a:gd name="connsiteY15" fmla="*/ 33093 h 3670596"/>
                <a:gd name="connsiteX16" fmla="*/ 2256020 w 4180279"/>
                <a:gd name="connsiteY16" fmla="*/ 58214 h 3670596"/>
                <a:gd name="connsiteX17" fmla="*/ 2291189 w 4180279"/>
                <a:gd name="connsiteY17" fmla="*/ 108456 h 3670596"/>
                <a:gd name="connsiteX18" fmla="*/ 2296213 w 4180279"/>
                <a:gd name="connsiteY18" fmla="*/ 158697 h 3670596"/>
                <a:gd name="connsiteX19" fmla="*/ 2296213 w 4180279"/>
                <a:gd name="connsiteY19" fmla="*/ 213963 h 3670596"/>
                <a:gd name="connsiteX20" fmla="*/ 2346455 w 4180279"/>
                <a:gd name="connsiteY20" fmla="*/ 274253 h 3670596"/>
                <a:gd name="connsiteX21" fmla="*/ 2361527 w 4180279"/>
                <a:gd name="connsiteY21" fmla="*/ 314447 h 3670596"/>
                <a:gd name="connsiteX22" fmla="*/ 2396697 w 4180279"/>
                <a:gd name="connsiteY22" fmla="*/ 379761 h 3670596"/>
                <a:gd name="connsiteX23" fmla="*/ 2446938 w 4180279"/>
                <a:gd name="connsiteY23" fmla="*/ 435027 h 3670596"/>
                <a:gd name="connsiteX24" fmla="*/ 2512253 w 4180279"/>
                <a:gd name="connsiteY24" fmla="*/ 465172 h 3670596"/>
                <a:gd name="connsiteX25" fmla="*/ 2547422 w 4180279"/>
                <a:gd name="connsiteY25" fmla="*/ 495317 h 3670596"/>
                <a:gd name="connsiteX26" fmla="*/ 2627809 w 4180279"/>
                <a:gd name="connsiteY26" fmla="*/ 600825 h 3670596"/>
                <a:gd name="connsiteX27" fmla="*/ 2723268 w 4180279"/>
                <a:gd name="connsiteY27" fmla="*/ 751550 h 3670596"/>
                <a:gd name="connsiteX28" fmla="*/ 2808679 w 4180279"/>
                <a:gd name="connsiteY28" fmla="*/ 841985 h 3670596"/>
                <a:gd name="connsiteX29" fmla="*/ 2879017 w 4180279"/>
                <a:gd name="connsiteY29" fmla="*/ 917348 h 3670596"/>
                <a:gd name="connsiteX30" fmla="*/ 2889066 w 4180279"/>
                <a:gd name="connsiteY30" fmla="*/ 987686 h 3670596"/>
                <a:gd name="connsiteX31" fmla="*/ 2924235 w 4180279"/>
                <a:gd name="connsiteY31" fmla="*/ 1073097 h 3670596"/>
                <a:gd name="connsiteX32" fmla="*/ 2969453 w 4180279"/>
                <a:gd name="connsiteY32" fmla="*/ 1143436 h 3670596"/>
                <a:gd name="connsiteX33" fmla="*/ 3014670 w 4180279"/>
                <a:gd name="connsiteY33" fmla="*/ 1203726 h 3670596"/>
                <a:gd name="connsiteX34" fmla="*/ 3059888 w 4180279"/>
                <a:gd name="connsiteY34" fmla="*/ 1238895 h 3670596"/>
                <a:gd name="connsiteX35" fmla="*/ 3100081 w 4180279"/>
                <a:gd name="connsiteY35" fmla="*/ 1304210 h 3670596"/>
                <a:gd name="connsiteX36" fmla="*/ 3150323 w 4180279"/>
                <a:gd name="connsiteY36" fmla="*/ 1334355 h 3670596"/>
                <a:gd name="connsiteX37" fmla="*/ 3205589 w 4180279"/>
                <a:gd name="connsiteY37" fmla="*/ 1394645 h 3670596"/>
                <a:gd name="connsiteX38" fmla="*/ 3255831 w 4180279"/>
                <a:gd name="connsiteY38" fmla="*/ 1434838 h 3670596"/>
                <a:gd name="connsiteX39" fmla="*/ 3316121 w 4180279"/>
                <a:gd name="connsiteY39" fmla="*/ 1530297 h 3670596"/>
                <a:gd name="connsiteX40" fmla="*/ 3376411 w 4180279"/>
                <a:gd name="connsiteY40" fmla="*/ 1645853 h 3670596"/>
                <a:gd name="connsiteX41" fmla="*/ 3406556 w 4180279"/>
                <a:gd name="connsiteY41" fmla="*/ 1746337 h 3670596"/>
                <a:gd name="connsiteX42" fmla="*/ 3461822 w 4180279"/>
                <a:gd name="connsiteY42" fmla="*/ 1806627 h 3670596"/>
                <a:gd name="connsiteX43" fmla="*/ 3491967 w 4180279"/>
                <a:gd name="connsiteY43" fmla="*/ 1967401 h 3670596"/>
                <a:gd name="connsiteX44" fmla="*/ 3647716 w 4180279"/>
                <a:gd name="connsiteY44" fmla="*/ 2128174 h 3670596"/>
                <a:gd name="connsiteX45" fmla="*/ 3738152 w 4180279"/>
                <a:gd name="connsiteY45" fmla="*/ 2248755 h 3670596"/>
                <a:gd name="connsiteX46" fmla="*/ 3768297 w 4180279"/>
                <a:gd name="connsiteY46" fmla="*/ 2364311 h 3670596"/>
                <a:gd name="connsiteX47" fmla="*/ 3863756 w 4180279"/>
                <a:gd name="connsiteY47" fmla="*/ 2479867 h 3670596"/>
                <a:gd name="connsiteX48" fmla="*/ 3893901 w 4180279"/>
                <a:gd name="connsiteY48" fmla="*/ 2550205 h 3670596"/>
                <a:gd name="connsiteX49" fmla="*/ 3944143 w 4180279"/>
                <a:gd name="connsiteY49" fmla="*/ 2645664 h 3670596"/>
                <a:gd name="connsiteX50" fmla="*/ 3994384 w 4180279"/>
                <a:gd name="connsiteY50" fmla="*/ 2695906 h 3670596"/>
                <a:gd name="connsiteX51" fmla="*/ 4054675 w 4180279"/>
                <a:gd name="connsiteY51" fmla="*/ 2781317 h 3670596"/>
                <a:gd name="connsiteX52" fmla="*/ 4089844 w 4180279"/>
                <a:gd name="connsiteY52" fmla="*/ 2886825 h 3670596"/>
                <a:gd name="connsiteX53" fmla="*/ 4155158 w 4180279"/>
                <a:gd name="connsiteY53" fmla="*/ 3012429 h 3670596"/>
                <a:gd name="connsiteX54" fmla="*/ 4170231 w 4180279"/>
                <a:gd name="connsiteY54" fmla="*/ 3087792 h 3670596"/>
                <a:gd name="connsiteX55" fmla="*/ 4180279 w 4180279"/>
                <a:gd name="connsiteY55" fmla="*/ 3213396 h 3670596"/>
                <a:gd name="connsiteX56" fmla="*/ 4140086 w 4180279"/>
                <a:gd name="connsiteY56" fmla="*/ 3243541 h 3670596"/>
                <a:gd name="connsiteX57" fmla="*/ 4099892 w 4180279"/>
                <a:gd name="connsiteY57" fmla="*/ 3278711 h 3670596"/>
                <a:gd name="connsiteX58" fmla="*/ 4064723 w 4180279"/>
                <a:gd name="connsiteY58" fmla="*/ 3344025 h 3670596"/>
                <a:gd name="connsiteX59" fmla="*/ 4044626 w 4180279"/>
                <a:gd name="connsiteY59" fmla="*/ 3404315 h 3670596"/>
                <a:gd name="connsiteX60" fmla="*/ 4004433 w 4180279"/>
                <a:gd name="connsiteY60" fmla="*/ 3469629 h 3670596"/>
                <a:gd name="connsiteX61" fmla="*/ 3929070 w 4180279"/>
                <a:gd name="connsiteY61" fmla="*/ 3504799 h 3670596"/>
                <a:gd name="connsiteX62" fmla="*/ 3848683 w 4180279"/>
                <a:gd name="connsiteY62" fmla="*/ 3555040 h 3670596"/>
                <a:gd name="connsiteX63" fmla="*/ 3632644 w 4180279"/>
                <a:gd name="connsiteY63" fmla="*/ 3630403 h 3670596"/>
                <a:gd name="connsiteX64" fmla="*/ 3522112 w 4180279"/>
                <a:gd name="connsiteY64" fmla="*/ 3650500 h 3670596"/>
                <a:gd name="connsiteX65" fmla="*/ 3301048 w 4180279"/>
                <a:gd name="connsiteY65" fmla="*/ 3665572 h 3670596"/>
                <a:gd name="connsiteX66" fmla="*/ 3079984 w 4180279"/>
                <a:gd name="connsiteY66" fmla="*/ 3665572 h 3670596"/>
                <a:gd name="connsiteX67" fmla="*/ 2929259 w 4180279"/>
                <a:gd name="connsiteY67" fmla="*/ 3670596 h 3670596"/>
                <a:gd name="connsiteX68" fmla="*/ 2678050 w 4180279"/>
                <a:gd name="connsiteY68" fmla="*/ 3670596 h 3670596"/>
                <a:gd name="connsiteX69" fmla="*/ 2502204 w 4180279"/>
                <a:gd name="connsiteY69" fmla="*/ 3670596 h 3670596"/>
                <a:gd name="connsiteX70" fmla="*/ 2321334 w 4180279"/>
                <a:gd name="connsiteY70" fmla="*/ 3660548 h 3670596"/>
                <a:gd name="connsiteX71" fmla="*/ 2180657 w 4180279"/>
                <a:gd name="connsiteY71" fmla="*/ 3650500 h 3670596"/>
                <a:gd name="connsiteX72" fmla="*/ 2100270 w 4180279"/>
                <a:gd name="connsiteY72" fmla="*/ 3590210 h 3670596"/>
                <a:gd name="connsiteX73" fmla="*/ 2039980 w 4180279"/>
                <a:gd name="connsiteY73" fmla="*/ 3529919 h 3670596"/>
                <a:gd name="connsiteX74" fmla="*/ 1969642 w 4180279"/>
                <a:gd name="connsiteY74" fmla="*/ 3504799 h 3670596"/>
                <a:gd name="connsiteX75" fmla="*/ 1889255 w 4180279"/>
                <a:gd name="connsiteY75" fmla="*/ 3454557 h 3670596"/>
                <a:gd name="connsiteX76" fmla="*/ 1839013 w 4180279"/>
                <a:gd name="connsiteY76" fmla="*/ 3404315 h 3670596"/>
                <a:gd name="connsiteX77" fmla="*/ 1803844 w 4180279"/>
                <a:gd name="connsiteY77" fmla="*/ 3339001 h 3670596"/>
                <a:gd name="connsiteX78" fmla="*/ 1768675 w 4180279"/>
                <a:gd name="connsiteY78" fmla="*/ 3278711 h 3670596"/>
                <a:gd name="connsiteX79" fmla="*/ 1718433 w 4180279"/>
                <a:gd name="connsiteY79" fmla="*/ 3263638 h 3670596"/>
                <a:gd name="connsiteX80" fmla="*/ 1758626 w 4180279"/>
                <a:gd name="connsiteY80" fmla="*/ 3183251 h 3670596"/>
                <a:gd name="connsiteX81" fmla="*/ 1833989 w 4180279"/>
                <a:gd name="connsiteY81" fmla="*/ 3163155 h 3670596"/>
                <a:gd name="connsiteX82" fmla="*/ 1904327 w 4180279"/>
                <a:gd name="connsiteY82" fmla="*/ 3082768 h 3670596"/>
                <a:gd name="connsiteX83" fmla="*/ 1939497 w 4180279"/>
                <a:gd name="connsiteY83" fmla="*/ 3007405 h 3670596"/>
                <a:gd name="connsiteX84" fmla="*/ 2014859 w 4180279"/>
                <a:gd name="connsiteY84" fmla="*/ 2972236 h 3670596"/>
                <a:gd name="connsiteX85" fmla="*/ 2070125 w 4180279"/>
                <a:gd name="connsiteY85" fmla="*/ 2942091 h 3670596"/>
                <a:gd name="connsiteX86" fmla="*/ 2105294 w 4180279"/>
                <a:gd name="connsiteY86" fmla="*/ 2891849 h 3670596"/>
                <a:gd name="connsiteX87" fmla="*/ 2145488 w 4180279"/>
                <a:gd name="connsiteY87" fmla="*/ 2836583 h 3670596"/>
                <a:gd name="connsiteX88" fmla="*/ 2115589 w 4180279"/>
                <a:gd name="connsiteY88" fmla="*/ 2758667 h 3670596"/>
                <a:gd name="connsiteX89" fmla="*/ 2012281 w 4180279"/>
                <a:gd name="connsiteY89" fmla="*/ 2637925 h 3670596"/>
                <a:gd name="connsiteX90" fmla="*/ 1936485 w 4180279"/>
                <a:gd name="connsiteY90" fmla="*/ 2491381 h 3670596"/>
                <a:gd name="connsiteX91" fmla="*/ 1786548 w 4180279"/>
                <a:gd name="connsiteY91" fmla="*/ 2362828 h 3670596"/>
                <a:gd name="connsiteX92" fmla="*/ 1764227 w 4180279"/>
                <a:gd name="connsiteY92" fmla="*/ 2327412 h 3670596"/>
                <a:gd name="connsiteX93" fmla="*/ 1681945 w 4180279"/>
                <a:gd name="connsiteY93" fmla="*/ 2242330 h 3670596"/>
                <a:gd name="connsiteX94" fmla="*/ 1614573 w 4180279"/>
                <a:gd name="connsiteY94" fmla="*/ 2166391 h 3670596"/>
                <a:gd name="connsiteX95" fmla="*/ 1564578 w 4180279"/>
                <a:gd name="connsiteY95" fmla="*/ 2075956 h 3670596"/>
                <a:gd name="connsiteX96" fmla="*/ 1601971 w 4180279"/>
                <a:gd name="connsiteY96" fmla="*/ 1890556 h 3670596"/>
                <a:gd name="connsiteX97" fmla="*/ 1641917 w 4180279"/>
                <a:gd name="connsiteY97" fmla="*/ 1835042 h 3670596"/>
                <a:gd name="connsiteX98" fmla="*/ 1581874 w 4180279"/>
                <a:gd name="connsiteY98" fmla="*/ 1729782 h 3670596"/>
                <a:gd name="connsiteX99" fmla="*/ 1566801 w 4180279"/>
                <a:gd name="connsiteY99" fmla="*/ 1636876 h 3670596"/>
                <a:gd name="connsiteX100" fmla="*/ 1529079 w 4180279"/>
                <a:gd name="connsiteY100" fmla="*/ 1543476 h 3670596"/>
                <a:gd name="connsiteX101" fmla="*/ 1536327 w 4180279"/>
                <a:gd name="connsiteY101" fmla="*/ 1460453 h 3670596"/>
                <a:gd name="connsiteX102" fmla="*/ 1506264 w 4180279"/>
                <a:gd name="connsiteY102" fmla="*/ 1382537 h 3670596"/>
                <a:gd name="connsiteX103" fmla="*/ 1478755 w 4180279"/>
                <a:gd name="connsiteY103" fmla="*/ 1252155 h 3670596"/>
                <a:gd name="connsiteX104" fmla="*/ 1468376 w 4180279"/>
                <a:gd name="connsiteY104" fmla="*/ 1164109 h 3670596"/>
                <a:gd name="connsiteX105" fmla="*/ 1410640 w 4180279"/>
                <a:gd name="connsiteY105" fmla="*/ 1048553 h 3670596"/>
                <a:gd name="connsiteX106" fmla="*/ 1462858 w 4180279"/>
                <a:gd name="connsiteY106" fmla="*/ 930691 h 3670596"/>
                <a:gd name="connsiteX107" fmla="*/ 1424889 w 4180279"/>
                <a:gd name="connsiteY107" fmla="*/ 790344 h 3670596"/>
                <a:gd name="connsiteX108" fmla="*/ 1332313 w 4180279"/>
                <a:gd name="connsiteY108" fmla="*/ 637559 h 3670596"/>
                <a:gd name="connsiteX109" fmla="*/ 1177222 w 4180279"/>
                <a:gd name="connsiteY109" fmla="*/ 547124 h 3670596"/>
                <a:gd name="connsiteX110" fmla="*/ 974772 w 4180279"/>
                <a:gd name="connsiteY110" fmla="*/ 484198 h 3670596"/>
                <a:gd name="connsiteX111" fmla="*/ 799585 w 4180279"/>
                <a:gd name="connsiteY111" fmla="*/ 433791 h 3670596"/>
                <a:gd name="connsiteX112" fmla="*/ 671593 w 4180279"/>
                <a:gd name="connsiteY112" fmla="*/ 395987 h 3670596"/>
                <a:gd name="connsiteX113" fmla="*/ 576297 w 4180279"/>
                <a:gd name="connsiteY113" fmla="*/ 388410 h 3670596"/>
                <a:gd name="connsiteX114" fmla="*/ 523667 w 4180279"/>
                <a:gd name="connsiteY114" fmla="*/ 330672 h 3670596"/>
                <a:gd name="connsiteX115" fmla="*/ 398557 w 4180279"/>
                <a:gd name="connsiteY115" fmla="*/ 273018 h 3670596"/>
                <a:gd name="connsiteX116" fmla="*/ 360835 w 4180279"/>
                <a:gd name="connsiteY116" fmla="*/ 235213 h 3670596"/>
                <a:gd name="connsiteX117" fmla="*/ 323277 w 4180279"/>
                <a:gd name="connsiteY117" fmla="*/ 215034 h 3670596"/>
                <a:gd name="connsiteX118" fmla="*/ 275754 w 4180279"/>
                <a:gd name="connsiteY118" fmla="*/ 207457 h 3670596"/>
                <a:gd name="connsiteX119" fmla="*/ 197920 w 4180279"/>
                <a:gd name="connsiteY119" fmla="*/ 159603 h 3670596"/>
                <a:gd name="connsiteX120" fmla="*/ 162667 w 4180279"/>
                <a:gd name="connsiteY120" fmla="*/ 119327 h 3670596"/>
                <a:gd name="connsiteX121" fmla="*/ 105013 w 4180279"/>
                <a:gd name="connsiteY121" fmla="*/ 89101 h 3670596"/>
                <a:gd name="connsiteX122" fmla="*/ 0 w 4180279"/>
                <a:gd name="connsiteY122" fmla="*/ 51213 h 3670596"/>
                <a:gd name="connsiteX123" fmla="*/ 112343 w 4180279"/>
                <a:gd name="connsiteY123" fmla="*/ 38365 h 3670596"/>
                <a:gd name="connsiteX124" fmla="*/ 242396 w 4180279"/>
                <a:gd name="connsiteY124" fmla="*/ 62991 h 3670596"/>
                <a:gd name="connsiteX0" fmla="*/ 242396 w 4180279"/>
                <a:gd name="connsiteY0" fmla="*/ 78736 h 3686341"/>
                <a:gd name="connsiteX1" fmla="*/ 290084 w 4180279"/>
                <a:gd name="connsiteY1" fmla="*/ 81619 h 3686341"/>
                <a:gd name="connsiteX2" fmla="*/ 347739 w 4180279"/>
                <a:gd name="connsiteY2" fmla="*/ 83834 h 3686341"/>
                <a:gd name="connsiteX3" fmla="*/ 415277 w 4180279"/>
                <a:gd name="connsiteY3" fmla="*/ 86972 h 3686341"/>
                <a:gd name="connsiteX4" fmla="*/ 545412 w 4180279"/>
                <a:gd name="connsiteY4" fmla="*/ 62016 h 3686341"/>
                <a:gd name="connsiteX5" fmla="*/ 607333 w 4180279"/>
                <a:gd name="connsiteY5" fmla="*/ 59167 h 3686341"/>
                <a:gd name="connsiteX6" fmla="*/ 652381 w 4180279"/>
                <a:gd name="connsiteY6" fmla="*/ 38566 h 3686341"/>
                <a:gd name="connsiteX7" fmla="*/ 704841 w 4180279"/>
                <a:gd name="connsiteY7" fmla="*/ 15745 h 3686341"/>
                <a:gd name="connsiteX8" fmla="*/ 733554 w 4180279"/>
                <a:gd name="connsiteY8" fmla="*/ 0 h 3686341"/>
                <a:gd name="connsiteX9" fmla="*/ 1909352 w 4180279"/>
                <a:gd name="connsiteY9" fmla="*/ 209612 h 3686341"/>
                <a:gd name="connsiteX10" fmla="*/ 2019883 w 4180279"/>
                <a:gd name="connsiteY10" fmla="*/ 204588 h 3686341"/>
                <a:gd name="connsiteX11" fmla="*/ 2075149 w 4180279"/>
                <a:gd name="connsiteY11" fmla="*/ 164394 h 3686341"/>
                <a:gd name="connsiteX12" fmla="*/ 2140464 w 4180279"/>
                <a:gd name="connsiteY12" fmla="*/ 164394 h 3686341"/>
                <a:gd name="connsiteX13" fmla="*/ 2195730 w 4180279"/>
                <a:gd name="connsiteY13" fmla="*/ 124201 h 3686341"/>
                <a:gd name="connsiteX14" fmla="*/ 2210802 w 4180279"/>
                <a:gd name="connsiteY14" fmla="*/ 73959 h 3686341"/>
                <a:gd name="connsiteX15" fmla="*/ 2220850 w 4180279"/>
                <a:gd name="connsiteY15" fmla="*/ 48838 h 3686341"/>
                <a:gd name="connsiteX16" fmla="*/ 2256020 w 4180279"/>
                <a:gd name="connsiteY16" fmla="*/ 73959 h 3686341"/>
                <a:gd name="connsiteX17" fmla="*/ 2291189 w 4180279"/>
                <a:gd name="connsiteY17" fmla="*/ 124201 h 3686341"/>
                <a:gd name="connsiteX18" fmla="*/ 2296213 w 4180279"/>
                <a:gd name="connsiteY18" fmla="*/ 174442 h 3686341"/>
                <a:gd name="connsiteX19" fmla="*/ 2296213 w 4180279"/>
                <a:gd name="connsiteY19" fmla="*/ 229708 h 3686341"/>
                <a:gd name="connsiteX20" fmla="*/ 2346455 w 4180279"/>
                <a:gd name="connsiteY20" fmla="*/ 289998 h 3686341"/>
                <a:gd name="connsiteX21" fmla="*/ 2361527 w 4180279"/>
                <a:gd name="connsiteY21" fmla="*/ 330192 h 3686341"/>
                <a:gd name="connsiteX22" fmla="*/ 2396697 w 4180279"/>
                <a:gd name="connsiteY22" fmla="*/ 395506 h 3686341"/>
                <a:gd name="connsiteX23" fmla="*/ 2446938 w 4180279"/>
                <a:gd name="connsiteY23" fmla="*/ 450772 h 3686341"/>
                <a:gd name="connsiteX24" fmla="*/ 2512253 w 4180279"/>
                <a:gd name="connsiteY24" fmla="*/ 480917 h 3686341"/>
                <a:gd name="connsiteX25" fmla="*/ 2547422 w 4180279"/>
                <a:gd name="connsiteY25" fmla="*/ 511062 h 3686341"/>
                <a:gd name="connsiteX26" fmla="*/ 2627809 w 4180279"/>
                <a:gd name="connsiteY26" fmla="*/ 616570 h 3686341"/>
                <a:gd name="connsiteX27" fmla="*/ 2723268 w 4180279"/>
                <a:gd name="connsiteY27" fmla="*/ 767295 h 3686341"/>
                <a:gd name="connsiteX28" fmla="*/ 2808679 w 4180279"/>
                <a:gd name="connsiteY28" fmla="*/ 857730 h 3686341"/>
                <a:gd name="connsiteX29" fmla="*/ 2879017 w 4180279"/>
                <a:gd name="connsiteY29" fmla="*/ 933093 h 3686341"/>
                <a:gd name="connsiteX30" fmla="*/ 2889066 w 4180279"/>
                <a:gd name="connsiteY30" fmla="*/ 1003431 h 3686341"/>
                <a:gd name="connsiteX31" fmla="*/ 2924235 w 4180279"/>
                <a:gd name="connsiteY31" fmla="*/ 1088842 h 3686341"/>
                <a:gd name="connsiteX32" fmla="*/ 2969453 w 4180279"/>
                <a:gd name="connsiteY32" fmla="*/ 1159181 h 3686341"/>
                <a:gd name="connsiteX33" fmla="*/ 3014670 w 4180279"/>
                <a:gd name="connsiteY33" fmla="*/ 1219471 h 3686341"/>
                <a:gd name="connsiteX34" fmla="*/ 3059888 w 4180279"/>
                <a:gd name="connsiteY34" fmla="*/ 1254640 h 3686341"/>
                <a:gd name="connsiteX35" fmla="*/ 3100081 w 4180279"/>
                <a:gd name="connsiteY35" fmla="*/ 1319955 h 3686341"/>
                <a:gd name="connsiteX36" fmla="*/ 3150323 w 4180279"/>
                <a:gd name="connsiteY36" fmla="*/ 1350100 h 3686341"/>
                <a:gd name="connsiteX37" fmla="*/ 3205589 w 4180279"/>
                <a:gd name="connsiteY37" fmla="*/ 1410390 h 3686341"/>
                <a:gd name="connsiteX38" fmla="*/ 3255831 w 4180279"/>
                <a:gd name="connsiteY38" fmla="*/ 1450583 h 3686341"/>
                <a:gd name="connsiteX39" fmla="*/ 3316121 w 4180279"/>
                <a:gd name="connsiteY39" fmla="*/ 1546042 h 3686341"/>
                <a:gd name="connsiteX40" fmla="*/ 3376411 w 4180279"/>
                <a:gd name="connsiteY40" fmla="*/ 1661598 h 3686341"/>
                <a:gd name="connsiteX41" fmla="*/ 3406556 w 4180279"/>
                <a:gd name="connsiteY41" fmla="*/ 1762082 h 3686341"/>
                <a:gd name="connsiteX42" fmla="*/ 3461822 w 4180279"/>
                <a:gd name="connsiteY42" fmla="*/ 1822372 h 3686341"/>
                <a:gd name="connsiteX43" fmla="*/ 3491967 w 4180279"/>
                <a:gd name="connsiteY43" fmla="*/ 1983146 h 3686341"/>
                <a:gd name="connsiteX44" fmla="*/ 3647716 w 4180279"/>
                <a:gd name="connsiteY44" fmla="*/ 2143919 h 3686341"/>
                <a:gd name="connsiteX45" fmla="*/ 3738152 w 4180279"/>
                <a:gd name="connsiteY45" fmla="*/ 2264500 h 3686341"/>
                <a:gd name="connsiteX46" fmla="*/ 3768297 w 4180279"/>
                <a:gd name="connsiteY46" fmla="*/ 2380056 h 3686341"/>
                <a:gd name="connsiteX47" fmla="*/ 3863756 w 4180279"/>
                <a:gd name="connsiteY47" fmla="*/ 2495612 h 3686341"/>
                <a:gd name="connsiteX48" fmla="*/ 3893901 w 4180279"/>
                <a:gd name="connsiteY48" fmla="*/ 2565950 h 3686341"/>
                <a:gd name="connsiteX49" fmla="*/ 3944143 w 4180279"/>
                <a:gd name="connsiteY49" fmla="*/ 2661409 h 3686341"/>
                <a:gd name="connsiteX50" fmla="*/ 3994384 w 4180279"/>
                <a:gd name="connsiteY50" fmla="*/ 2711651 h 3686341"/>
                <a:gd name="connsiteX51" fmla="*/ 4054675 w 4180279"/>
                <a:gd name="connsiteY51" fmla="*/ 2797062 h 3686341"/>
                <a:gd name="connsiteX52" fmla="*/ 4089844 w 4180279"/>
                <a:gd name="connsiteY52" fmla="*/ 2902570 h 3686341"/>
                <a:gd name="connsiteX53" fmla="*/ 4155158 w 4180279"/>
                <a:gd name="connsiteY53" fmla="*/ 3028174 h 3686341"/>
                <a:gd name="connsiteX54" fmla="*/ 4170231 w 4180279"/>
                <a:gd name="connsiteY54" fmla="*/ 3103537 h 3686341"/>
                <a:gd name="connsiteX55" fmla="*/ 4180279 w 4180279"/>
                <a:gd name="connsiteY55" fmla="*/ 3229141 h 3686341"/>
                <a:gd name="connsiteX56" fmla="*/ 4140086 w 4180279"/>
                <a:gd name="connsiteY56" fmla="*/ 3259286 h 3686341"/>
                <a:gd name="connsiteX57" fmla="*/ 4099892 w 4180279"/>
                <a:gd name="connsiteY57" fmla="*/ 3294456 h 3686341"/>
                <a:gd name="connsiteX58" fmla="*/ 4064723 w 4180279"/>
                <a:gd name="connsiteY58" fmla="*/ 3359770 h 3686341"/>
                <a:gd name="connsiteX59" fmla="*/ 4044626 w 4180279"/>
                <a:gd name="connsiteY59" fmla="*/ 3420060 h 3686341"/>
                <a:gd name="connsiteX60" fmla="*/ 4004433 w 4180279"/>
                <a:gd name="connsiteY60" fmla="*/ 3485374 h 3686341"/>
                <a:gd name="connsiteX61" fmla="*/ 3929070 w 4180279"/>
                <a:gd name="connsiteY61" fmla="*/ 3520544 h 3686341"/>
                <a:gd name="connsiteX62" fmla="*/ 3848683 w 4180279"/>
                <a:gd name="connsiteY62" fmla="*/ 3570785 h 3686341"/>
                <a:gd name="connsiteX63" fmla="*/ 3632644 w 4180279"/>
                <a:gd name="connsiteY63" fmla="*/ 3646148 h 3686341"/>
                <a:gd name="connsiteX64" fmla="*/ 3522112 w 4180279"/>
                <a:gd name="connsiteY64" fmla="*/ 3666245 h 3686341"/>
                <a:gd name="connsiteX65" fmla="*/ 3301048 w 4180279"/>
                <a:gd name="connsiteY65" fmla="*/ 3681317 h 3686341"/>
                <a:gd name="connsiteX66" fmla="*/ 3079984 w 4180279"/>
                <a:gd name="connsiteY66" fmla="*/ 3681317 h 3686341"/>
                <a:gd name="connsiteX67" fmla="*/ 2929259 w 4180279"/>
                <a:gd name="connsiteY67" fmla="*/ 3686341 h 3686341"/>
                <a:gd name="connsiteX68" fmla="*/ 2678050 w 4180279"/>
                <a:gd name="connsiteY68" fmla="*/ 3686341 h 3686341"/>
                <a:gd name="connsiteX69" fmla="*/ 2502204 w 4180279"/>
                <a:gd name="connsiteY69" fmla="*/ 3686341 h 3686341"/>
                <a:gd name="connsiteX70" fmla="*/ 2321334 w 4180279"/>
                <a:gd name="connsiteY70" fmla="*/ 3676293 h 3686341"/>
                <a:gd name="connsiteX71" fmla="*/ 2180657 w 4180279"/>
                <a:gd name="connsiteY71" fmla="*/ 3666245 h 3686341"/>
                <a:gd name="connsiteX72" fmla="*/ 2100270 w 4180279"/>
                <a:gd name="connsiteY72" fmla="*/ 3605955 h 3686341"/>
                <a:gd name="connsiteX73" fmla="*/ 2039980 w 4180279"/>
                <a:gd name="connsiteY73" fmla="*/ 3545664 h 3686341"/>
                <a:gd name="connsiteX74" fmla="*/ 1969642 w 4180279"/>
                <a:gd name="connsiteY74" fmla="*/ 3520544 h 3686341"/>
                <a:gd name="connsiteX75" fmla="*/ 1889255 w 4180279"/>
                <a:gd name="connsiteY75" fmla="*/ 3470302 h 3686341"/>
                <a:gd name="connsiteX76" fmla="*/ 1839013 w 4180279"/>
                <a:gd name="connsiteY76" fmla="*/ 3420060 h 3686341"/>
                <a:gd name="connsiteX77" fmla="*/ 1803844 w 4180279"/>
                <a:gd name="connsiteY77" fmla="*/ 3354746 h 3686341"/>
                <a:gd name="connsiteX78" fmla="*/ 1768675 w 4180279"/>
                <a:gd name="connsiteY78" fmla="*/ 3294456 h 3686341"/>
                <a:gd name="connsiteX79" fmla="*/ 1718433 w 4180279"/>
                <a:gd name="connsiteY79" fmla="*/ 3279383 h 3686341"/>
                <a:gd name="connsiteX80" fmla="*/ 1758626 w 4180279"/>
                <a:gd name="connsiteY80" fmla="*/ 3198996 h 3686341"/>
                <a:gd name="connsiteX81" fmla="*/ 1833989 w 4180279"/>
                <a:gd name="connsiteY81" fmla="*/ 3178900 h 3686341"/>
                <a:gd name="connsiteX82" fmla="*/ 1904327 w 4180279"/>
                <a:gd name="connsiteY82" fmla="*/ 3098513 h 3686341"/>
                <a:gd name="connsiteX83" fmla="*/ 1939497 w 4180279"/>
                <a:gd name="connsiteY83" fmla="*/ 3023150 h 3686341"/>
                <a:gd name="connsiteX84" fmla="*/ 2014859 w 4180279"/>
                <a:gd name="connsiteY84" fmla="*/ 2987981 h 3686341"/>
                <a:gd name="connsiteX85" fmla="*/ 2070125 w 4180279"/>
                <a:gd name="connsiteY85" fmla="*/ 2957836 h 3686341"/>
                <a:gd name="connsiteX86" fmla="*/ 2105294 w 4180279"/>
                <a:gd name="connsiteY86" fmla="*/ 2907594 h 3686341"/>
                <a:gd name="connsiteX87" fmla="*/ 2145488 w 4180279"/>
                <a:gd name="connsiteY87" fmla="*/ 2852328 h 3686341"/>
                <a:gd name="connsiteX88" fmla="*/ 2115589 w 4180279"/>
                <a:gd name="connsiteY88" fmla="*/ 2774412 h 3686341"/>
                <a:gd name="connsiteX89" fmla="*/ 2012281 w 4180279"/>
                <a:gd name="connsiteY89" fmla="*/ 2653670 h 3686341"/>
                <a:gd name="connsiteX90" fmla="*/ 1936485 w 4180279"/>
                <a:gd name="connsiteY90" fmla="*/ 2507126 h 3686341"/>
                <a:gd name="connsiteX91" fmla="*/ 1786548 w 4180279"/>
                <a:gd name="connsiteY91" fmla="*/ 2378573 h 3686341"/>
                <a:gd name="connsiteX92" fmla="*/ 1764227 w 4180279"/>
                <a:gd name="connsiteY92" fmla="*/ 2343157 h 3686341"/>
                <a:gd name="connsiteX93" fmla="*/ 1681945 w 4180279"/>
                <a:gd name="connsiteY93" fmla="*/ 2258075 h 3686341"/>
                <a:gd name="connsiteX94" fmla="*/ 1614573 w 4180279"/>
                <a:gd name="connsiteY94" fmla="*/ 2182136 h 3686341"/>
                <a:gd name="connsiteX95" fmla="*/ 1564578 w 4180279"/>
                <a:gd name="connsiteY95" fmla="*/ 2091701 h 3686341"/>
                <a:gd name="connsiteX96" fmla="*/ 1601971 w 4180279"/>
                <a:gd name="connsiteY96" fmla="*/ 1906301 h 3686341"/>
                <a:gd name="connsiteX97" fmla="*/ 1641917 w 4180279"/>
                <a:gd name="connsiteY97" fmla="*/ 1850787 h 3686341"/>
                <a:gd name="connsiteX98" fmla="*/ 1581874 w 4180279"/>
                <a:gd name="connsiteY98" fmla="*/ 1745527 h 3686341"/>
                <a:gd name="connsiteX99" fmla="*/ 1566801 w 4180279"/>
                <a:gd name="connsiteY99" fmla="*/ 1652621 h 3686341"/>
                <a:gd name="connsiteX100" fmla="*/ 1529079 w 4180279"/>
                <a:gd name="connsiteY100" fmla="*/ 1559221 h 3686341"/>
                <a:gd name="connsiteX101" fmla="*/ 1536327 w 4180279"/>
                <a:gd name="connsiteY101" fmla="*/ 1476198 h 3686341"/>
                <a:gd name="connsiteX102" fmla="*/ 1506264 w 4180279"/>
                <a:gd name="connsiteY102" fmla="*/ 1398282 h 3686341"/>
                <a:gd name="connsiteX103" fmla="*/ 1478755 w 4180279"/>
                <a:gd name="connsiteY103" fmla="*/ 1267900 h 3686341"/>
                <a:gd name="connsiteX104" fmla="*/ 1468376 w 4180279"/>
                <a:gd name="connsiteY104" fmla="*/ 1179854 h 3686341"/>
                <a:gd name="connsiteX105" fmla="*/ 1410640 w 4180279"/>
                <a:gd name="connsiteY105" fmla="*/ 1064298 h 3686341"/>
                <a:gd name="connsiteX106" fmla="*/ 1462858 w 4180279"/>
                <a:gd name="connsiteY106" fmla="*/ 946436 h 3686341"/>
                <a:gd name="connsiteX107" fmla="*/ 1424889 w 4180279"/>
                <a:gd name="connsiteY107" fmla="*/ 806089 h 3686341"/>
                <a:gd name="connsiteX108" fmla="*/ 1332313 w 4180279"/>
                <a:gd name="connsiteY108" fmla="*/ 653304 h 3686341"/>
                <a:gd name="connsiteX109" fmla="*/ 1177222 w 4180279"/>
                <a:gd name="connsiteY109" fmla="*/ 562869 h 3686341"/>
                <a:gd name="connsiteX110" fmla="*/ 974772 w 4180279"/>
                <a:gd name="connsiteY110" fmla="*/ 499943 h 3686341"/>
                <a:gd name="connsiteX111" fmla="*/ 799585 w 4180279"/>
                <a:gd name="connsiteY111" fmla="*/ 449536 h 3686341"/>
                <a:gd name="connsiteX112" fmla="*/ 671593 w 4180279"/>
                <a:gd name="connsiteY112" fmla="*/ 411732 h 3686341"/>
                <a:gd name="connsiteX113" fmla="*/ 576297 w 4180279"/>
                <a:gd name="connsiteY113" fmla="*/ 404155 h 3686341"/>
                <a:gd name="connsiteX114" fmla="*/ 523667 w 4180279"/>
                <a:gd name="connsiteY114" fmla="*/ 346417 h 3686341"/>
                <a:gd name="connsiteX115" fmla="*/ 398557 w 4180279"/>
                <a:gd name="connsiteY115" fmla="*/ 288763 h 3686341"/>
                <a:gd name="connsiteX116" fmla="*/ 360835 w 4180279"/>
                <a:gd name="connsiteY116" fmla="*/ 250958 h 3686341"/>
                <a:gd name="connsiteX117" fmla="*/ 323277 w 4180279"/>
                <a:gd name="connsiteY117" fmla="*/ 230779 h 3686341"/>
                <a:gd name="connsiteX118" fmla="*/ 275754 w 4180279"/>
                <a:gd name="connsiteY118" fmla="*/ 223202 h 3686341"/>
                <a:gd name="connsiteX119" fmla="*/ 197920 w 4180279"/>
                <a:gd name="connsiteY119" fmla="*/ 175348 h 3686341"/>
                <a:gd name="connsiteX120" fmla="*/ 162667 w 4180279"/>
                <a:gd name="connsiteY120" fmla="*/ 135072 h 3686341"/>
                <a:gd name="connsiteX121" fmla="*/ 105013 w 4180279"/>
                <a:gd name="connsiteY121" fmla="*/ 104846 h 3686341"/>
                <a:gd name="connsiteX122" fmla="*/ 0 w 4180279"/>
                <a:gd name="connsiteY122" fmla="*/ 66958 h 3686341"/>
                <a:gd name="connsiteX123" fmla="*/ 112343 w 4180279"/>
                <a:gd name="connsiteY123" fmla="*/ 54110 h 3686341"/>
                <a:gd name="connsiteX124" fmla="*/ 242396 w 4180279"/>
                <a:gd name="connsiteY124" fmla="*/ 78736 h 3686341"/>
                <a:gd name="connsiteX0" fmla="*/ 242396 w 4180279"/>
                <a:gd name="connsiteY0" fmla="*/ 99002 h 3706607"/>
                <a:gd name="connsiteX1" fmla="*/ 290084 w 4180279"/>
                <a:gd name="connsiteY1" fmla="*/ 101885 h 3706607"/>
                <a:gd name="connsiteX2" fmla="*/ 347739 w 4180279"/>
                <a:gd name="connsiteY2" fmla="*/ 104100 h 3706607"/>
                <a:gd name="connsiteX3" fmla="*/ 415277 w 4180279"/>
                <a:gd name="connsiteY3" fmla="*/ 107238 h 3706607"/>
                <a:gd name="connsiteX4" fmla="*/ 545412 w 4180279"/>
                <a:gd name="connsiteY4" fmla="*/ 82282 h 3706607"/>
                <a:gd name="connsiteX5" fmla="*/ 607333 w 4180279"/>
                <a:gd name="connsiteY5" fmla="*/ 79433 h 3706607"/>
                <a:gd name="connsiteX6" fmla="*/ 652381 w 4180279"/>
                <a:gd name="connsiteY6" fmla="*/ 58832 h 3706607"/>
                <a:gd name="connsiteX7" fmla="*/ 704841 w 4180279"/>
                <a:gd name="connsiteY7" fmla="*/ 36011 h 3706607"/>
                <a:gd name="connsiteX8" fmla="*/ 733554 w 4180279"/>
                <a:gd name="connsiteY8" fmla="*/ 20266 h 3706607"/>
                <a:gd name="connsiteX9" fmla="*/ 749750 w 4180279"/>
                <a:gd name="connsiteY9" fmla="*/ 0 h 3706607"/>
                <a:gd name="connsiteX10" fmla="*/ 2019883 w 4180279"/>
                <a:gd name="connsiteY10" fmla="*/ 224854 h 3706607"/>
                <a:gd name="connsiteX11" fmla="*/ 2075149 w 4180279"/>
                <a:gd name="connsiteY11" fmla="*/ 184660 h 3706607"/>
                <a:gd name="connsiteX12" fmla="*/ 2140464 w 4180279"/>
                <a:gd name="connsiteY12" fmla="*/ 184660 h 3706607"/>
                <a:gd name="connsiteX13" fmla="*/ 2195730 w 4180279"/>
                <a:gd name="connsiteY13" fmla="*/ 144467 h 3706607"/>
                <a:gd name="connsiteX14" fmla="*/ 2210802 w 4180279"/>
                <a:gd name="connsiteY14" fmla="*/ 94225 h 3706607"/>
                <a:gd name="connsiteX15" fmla="*/ 2220850 w 4180279"/>
                <a:gd name="connsiteY15" fmla="*/ 69104 h 3706607"/>
                <a:gd name="connsiteX16" fmla="*/ 2256020 w 4180279"/>
                <a:gd name="connsiteY16" fmla="*/ 94225 h 3706607"/>
                <a:gd name="connsiteX17" fmla="*/ 2291189 w 4180279"/>
                <a:gd name="connsiteY17" fmla="*/ 144467 h 3706607"/>
                <a:gd name="connsiteX18" fmla="*/ 2296213 w 4180279"/>
                <a:gd name="connsiteY18" fmla="*/ 194708 h 3706607"/>
                <a:gd name="connsiteX19" fmla="*/ 2296213 w 4180279"/>
                <a:gd name="connsiteY19" fmla="*/ 249974 h 3706607"/>
                <a:gd name="connsiteX20" fmla="*/ 2346455 w 4180279"/>
                <a:gd name="connsiteY20" fmla="*/ 310264 h 3706607"/>
                <a:gd name="connsiteX21" fmla="*/ 2361527 w 4180279"/>
                <a:gd name="connsiteY21" fmla="*/ 350458 h 3706607"/>
                <a:gd name="connsiteX22" fmla="*/ 2396697 w 4180279"/>
                <a:gd name="connsiteY22" fmla="*/ 415772 h 3706607"/>
                <a:gd name="connsiteX23" fmla="*/ 2446938 w 4180279"/>
                <a:gd name="connsiteY23" fmla="*/ 471038 h 3706607"/>
                <a:gd name="connsiteX24" fmla="*/ 2512253 w 4180279"/>
                <a:gd name="connsiteY24" fmla="*/ 501183 h 3706607"/>
                <a:gd name="connsiteX25" fmla="*/ 2547422 w 4180279"/>
                <a:gd name="connsiteY25" fmla="*/ 531328 h 3706607"/>
                <a:gd name="connsiteX26" fmla="*/ 2627809 w 4180279"/>
                <a:gd name="connsiteY26" fmla="*/ 636836 h 3706607"/>
                <a:gd name="connsiteX27" fmla="*/ 2723268 w 4180279"/>
                <a:gd name="connsiteY27" fmla="*/ 787561 h 3706607"/>
                <a:gd name="connsiteX28" fmla="*/ 2808679 w 4180279"/>
                <a:gd name="connsiteY28" fmla="*/ 877996 h 3706607"/>
                <a:gd name="connsiteX29" fmla="*/ 2879017 w 4180279"/>
                <a:gd name="connsiteY29" fmla="*/ 953359 h 3706607"/>
                <a:gd name="connsiteX30" fmla="*/ 2889066 w 4180279"/>
                <a:gd name="connsiteY30" fmla="*/ 1023697 h 3706607"/>
                <a:gd name="connsiteX31" fmla="*/ 2924235 w 4180279"/>
                <a:gd name="connsiteY31" fmla="*/ 1109108 h 3706607"/>
                <a:gd name="connsiteX32" fmla="*/ 2969453 w 4180279"/>
                <a:gd name="connsiteY32" fmla="*/ 1179447 h 3706607"/>
                <a:gd name="connsiteX33" fmla="*/ 3014670 w 4180279"/>
                <a:gd name="connsiteY33" fmla="*/ 1239737 h 3706607"/>
                <a:gd name="connsiteX34" fmla="*/ 3059888 w 4180279"/>
                <a:gd name="connsiteY34" fmla="*/ 1274906 h 3706607"/>
                <a:gd name="connsiteX35" fmla="*/ 3100081 w 4180279"/>
                <a:gd name="connsiteY35" fmla="*/ 1340221 h 3706607"/>
                <a:gd name="connsiteX36" fmla="*/ 3150323 w 4180279"/>
                <a:gd name="connsiteY36" fmla="*/ 1370366 h 3706607"/>
                <a:gd name="connsiteX37" fmla="*/ 3205589 w 4180279"/>
                <a:gd name="connsiteY37" fmla="*/ 1430656 h 3706607"/>
                <a:gd name="connsiteX38" fmla="*/ 3255831 w 4180279"/>
                <a:gd name="connsiteY38" fmla="*/ 1470849 h 3706607"/>
                <a:gd name="connsiteX39" fmla="*/ 3316121 w 4180279"/>
                <a:gd name="connsiteY39" fmla="*/ 1566308 h 3706607"/>
                <a:gd name="connsiteX40" fmla="*/ 3376411 w 4180279"/>
                <a:gd name="connsiteY40" fmla="*/ 1681864 h 3706607"/>
                <a:gd name="connsiteX41" fmla="*/ 3406556 w 4180279"/>
                <a:gd name="connsiteY41" fmla="*/ 1782348 h 3706607"/>
                <a:gd name="connsiteX42" fmla="*/ 3461822 w 4180279"/>
                <a:gd name="connsiteY42" fmla="*/ 1842638 h 3706607"/>
                <a:gd name="connsiteX43" fmla="*/ 3491967 w 4180279"/>
                <a:gd name="connsiteY43" fmla="*/ 2003412 h 3706607"/>
                <a:gd name="connsiteX44" fmla="*/ 3647716 w 4180279"/>
                <a:gd name="connsiteY44" fmla="*/ 2164185 h 3706607"/>
                <a:gd name="connsiteX45" fmla="*/ 3738152 w 4180279"/>
                <a:gd name="connsiteY45" fmla="*/ 2284766 h 3706607"/>
                <a:gd name="connsiteX46" fmla="*/ 3768297 w 4180279"/>
                <a:gd name="connsiteY46" fmla="*/ 2400322 h 3706607"/>
                <a:gd name="connsiteX47" fmla="*/ 3863756 w 4180279"/>
                <a:gd name="connsiteY47" fmla="*/ 2515878 h 3706607"/>
                <a:gd name="connsiteX48" fmla="*/ 3893901 w 4180279"/>
                <a:gd name="connsiteY48" fmla="*/ 2586216 h 3706607"/>
                <a:gd name="connsiteX49" fmla="*/ 3944143 w 4180279"/>
                <a:gd name="connsiteY49" fmla="*/ 2681675 h 3706607"/>
                <a:gd name="connsiteX50" fmla="*/ 3994384 w 4180279"/>
                <a:gd name="connsiteY50" fmla="*/ 2731917 h 3706607"/>
                <a:gd name="connsiteX51" fmla="*/ 4054675 w 4180279"/>
                <a:gd name="connsiteY51" fmla="*/ 2817328 h 3706607"/>
                <a:gd name="connsiteX52" fmla="*/ 4089844 w 4180279"/>
                <a:gd name="connsiteY52" fmla="*/ 2922836 h 3706607"/>
                <a:gd name="connsiteX53" fmla="*/ 4155158 w 4180279"/>
                <a:gd name="connsiteY53" fmla="*/ 3048440 h 3706607"/>
                <a:gd name="connsiteX54" fmla="*/ 4170231 w 4180279"/>
                <a:gd name="connsiteY54" fmla="*/ 3123803 h 3706607"/>
                <a:gd name="connsiteX55" fmla="*/ 4180279 w 4180279"/>
                <a:gd name="connsiteY55" fmla="*/ 3249407 h 3706607"/>
                <a:gd name="connsiteX56" fmla="*/ 4140086 w 4180279"/>
                <a:gd name="connsiteY56" fmla="*/ 3279552 h 3706607"/>
                <a:gd name="connsiteX57" fmla="*/ 4099892 w 4180279"/>
                <a:gd name="connsiteY57" fmla="*/ 3314722 h 3706607"/>
                <a:gd name="connsiteX58" fmla="*/ 4064723 w 4180279"/>
                <a:gd name="connsiteY58" fmla="*/ 3380036 h 3706607"/>
                <a:gd name="connsiteX59" fmla="*/ 4044626 w 4180279"/>
                <a:gd name="connsiteY59" fmla="*/ 3440326 h 3706607"/>
                <a:gd name="connsiteX60" fmla="*/ 4004433 w 4180279"/>
                <a:gd name="connsiteY60" fmla="*/ 3505640 h 3706607"/>
                <a:gd name="connsiteX61" fmla="*/ 3929070 w 4180279"/>
                <a:gd name="connsiteY61" fmla="*/ 3540810 h 3706607"/>
                <a:gd name="connsiteX62" fmla="*/ 3848683 w 4180279"/>
                <a:gd name="connsiteY62" fmla="*/ 3591051 h 3706607"/>
                <a:gd name="connsiteX63" fmla="*/ 3632644 w 4180279"/>
                <a:gd name="connsiteY63" fmla="*/ 3666414 h 3706607"/>
                <a:gd name="connsiteX64" fmla="*/ 3522112 w 4180279"/>
                <a:gd name="connsiteY64" fmla="*/ 3686511 h 3706607"/>
                <a:gd name="connsiteX65" fmla="*/ 3301048 w 4180279"/>
                <a:gd name="connsiteY65" fmla="*/ 3701583 h 3706607"/>
                <a:gd name="connsiteX66" fmla="*/ 3079984 w 4180279"/>
                <a:gd name="connsiteY66" fmla="*/ 3701583 h 3706607"/>
                <a:gd name="connsiteX67" fmla="*/ 2929259 w 4180279"/>
                <a:gd name="connsiteY67" fmla="*/ 3706607 h 3706607"/>
                <a:gd name="connsiteX68" fmla="*/ 2678050 w 4180279"/>
                <a:gd name="connsiteY68" fmla="*/ 3706607 h 3706607"/>
                <a:gd name="connsiteX69" fmla="*/ 2502204 w 4180279"/>
                <a:gd name="connsiteY69" fmla="*/ 3706607 h 3706607"/>
                <a:gd name="connsiteX70" fmla="*/ 2321334 w 4180279"/>
                <a:gd name="connsiteY70" fmla="*/ 3696559 h 3706607"/>
                <a:gd name="connsiteX71" fmla="*/ 2180657 w 4180279"/>
                <a:gd name="connsiteY71" fmla="*/ 3686511 h 3706607"/>
                <a:gd name="connsiteX72" fmla="*/ 2100270 w 4180279"/>
                <a:gd name="connsiteY72" fmla="*/ 3626221 h 3706607"/>
                <a:gd name="connsiteX73" fmla="*/ 2039980 w 4180279"/>
                <a:gd name="connsiteY73" fmla="*/ 3565930 h 3706607"/>
                <a:gd name="connsiteX74" fmla="*/ 1969642 w 4180279"/>
                <a:gd name="connsiteY74" fmla="*/ 3540810 h 3706607"/>
                <a:gd name="connsiteX75" fmla="*/ 1889255 w 4180279"/>
                <a:gd name="connsiteY75" fmla="*/ 3490568 h 3706607"/>
                <a:gd name="connsiteX76" fmla="*/ 1839013 w 4180279"/>
                <a:gd name="connsiteY76" fmla="*/ 3440326 h 3706607"/>
                <a:gd name="connsiteX77" fmla="*/ 1803844 w 4180279"/>
                <a:gd name="connsiteY77" fmla="*/ 3375012 h 3706607"/>
                <a:gd name="connsiteX78" fmla="*/ 1768675 w 4180279"/>
                <a:gd name="connsiteY78" fmla="*/ 3314722 h 3706607"/>
                <a:gd name="connsiteX79" fmla="*/ 1718433 w 4180279"/>
                <a:gd name="connsiteY79" fmla="*/ 3299649 h 3706607"/>
                <a:gd name="connsiteX80" fmla="*/ 1758626 w 4180279"/>
                <a:gd name="connsiteY80" fmla="*/ 3219262 h 3706607"/>
                <a:gd name="connsiteX81" fmla="*/ 1833989 w 4180279"/>
                <a:gd name="connsiteY81" fmla="*/ 3199166 h 3706607"/>
                <a:gd name="connsiteX82" fmla="*/ 1904327 w 4180279"/>
                <a:gd name="connsiteY82" fmla="*/ 3118779 h 3706607"/>
                <a:gd name="connsiteX83" fmla="*/ 1939497 w 4180279"/>
                <a:gd name="connsiteY83" fmla="*/ 3043416 h 3706607"/>
                <a:gd name="connsiteX84" fmla="*/ 2014859 w 4180279"/>
                <a:gd name="connsiteY84" fmla="*/ 3008247 h 3706607"/>
                <a:gd name="connsiteX85" fmla="*/ 2070125 w 4180279"/>
                <a:gd name="connsiteY85" fmla="*/ 2978102 h 3706607"/>
                <a:gd name="connsiteX86" fmla="*/ 2105294 w 4180279"/>
                <a:gd name="connsiteY86" fmla="*/ 2927860 h 3706607"/>
                <a:gd name="connsiteX87" fmla="*/ 2145488 w 4180279"/>
                <a:gd name="connsiteY87" fmla="*/ 2872594 h 3706607"/>
                <a:gd name="connsiteX88" fmla="*/ 2115589 w 4180279"/>
                <a:gd name="connsiteY88" fmla="*/ 2794678 h 3706607"/>
                <a:gd name="connsiteX89" fmla="*/ 2012281 w 4180279"/>
                <a:gd name="connsiteY89" fmla="*/ 2673936 h 3706607"/>
                <a:gd name="connsiteX90" fmla="*/ 1936485 w 4180279"/>
                <a:gd name="connsiteY90" fmla="*/ 2527392 h 3706607"/>
                <a:gd name="connsiteX91" fmla="*/ 1786548 w 4180279"/>
                <a:gd name="connsiteY91" fmla="*/ 2398839 h 3706607"/>
                <a:gd name="connsiteX92" fmla="*/ 1764227 w 4180279"/>
                <a:gd name="connsiteY92" fmla="*/ 2363423 h 3706607"/>
                <a:gd name="connsiteX93" fmla="*/ 1681945 w 4180279"/>
                <a:gd name="connsiteY93" fmla="*/ 2278341 h 3706607"/>
                <a:gd name="connsiteX94" fmla="*/ 1614573 w 4180279"/>
                <a:gd name="connsiteY94" fmla="*/ 2202402 h 3706607"/>
                <a:gd name="connsiteX95" fmla="*/ 1564578 w 4180279"/>
                <a:gd name="connsiteY95" fmla="*/ 2111967 h 3706607"/>
                <a:gd name="connsiteX96" fmla="*/ 1601971 w 4180279"/>
                <a:gd name="connsiteY96" fmla="*/ 1926567 h 3706607"/>
                <a:gd name="connsiteX97" fmla="*/ 1641917 w 4180279"/>
                <a:gd name="connsiteY97" fmla="*/ 1871053 h 3706607"/>
                <a:gd name="connsiteX98" fmla="*/ 1581874 w 4180279"/>
                <a:gd name="connsiteY98" fmla="*/ 1765793 h 3706607"/>
                <a:gd name="connsiteX99" fmla="*/ 1566801 w 4180279"/>
                <a:gd name="connsiteY99" fmla="*/ 1672887 h 3706607"/>
                <a:gd name="connsiteX100" fmla="*/ 1529079 w 4180279"/>
                <a:gd name="connsiteY100" fmla="*/ 1579487 h 3706607"/>
                <a:gd name="connsiteX101" fmla="*/ 1536327 w 4180279"/>
                <a:gd name="connsiteY101" fmla="*/ 1496464 h 3706607"/>
                <a:gd name="connsiteX102" fmla="*/ 1506264 w 4180279"/>
                <a:gd name="connsiteY102" fmla="*/ 1418548 h 3706607"/>
                <a:gd name="connsiteX103" fmla="*/ 1478755 w 4180279"/>
                <a:gd name="connsiteY103" fmla="*/ 1288166 h 3706607"/>
                <a:gd name="connsiteX104" fmla="*/ 1468376 w 4180279"/>
                <a:gd name="connsiteY104" fmla="*/ 1200120 h 3706607"/>
                <a:gd name="connsiteX105" fmla="*/ 1410640 w 4180279"/>
                <a:gd name="connsiteY105" fmla="*/ 1084564 h 3706607"/>
                <a:gd name="connsiteX106" fmla="*/ 1462858 w 4180279"/>
                <a:gd name="connsiteY106" fmla="*/ 966702 h 3706607"/>
                <a:gd name="connsiteX107" fmla="*/ 1424889 w 4180279"/>
                <a:gd name="connsiteY107" fmla="*/ 826355 h 3706607"/>
                <a:gd name="connsiteX108" fmla="*/ 1332313 w 4180279"/>
                <a:gd name="connsiteY108" fmla="*/ 673570 h 3706607"/>
                <a:gd name="connsiteX109" fmla="*/ 1177222 w 4180279"/>
                <a:gd name="connsiteY109" fmla="*/ 583135 h 3706607"/>
                <a:gd name="connsiteX110" fmla="*/ 974772 w 4180279"/>
                <a:gd name="connsiteY110" fmla="*/ 520209 h 3706607"/>
                <a:gd name="connsiteX111" fmla="*/ 799585 w 4180279"/>
                <a:gd name="connsiteY111" fmla="*/ 469802 h 3706607"/>
                <a:gd name="connsiteX112" fmla="*/ 671593 w 4180279"/>
                <a:gd name="connsiteY112" fmla="*/ 431998 h 3706607"/>
                <a:gd name="connsiteX113" fmla="*/ 576297 w 4180279"/>
                <a:gd name="connsiteY113" fmla="*/ 424421 h 3706607"/>
                <a:gd name="connsiteX114" fmla="*/ 523667 w 4180279"/>
                <a:gd name="connsiteY114" fmla="*/ 366683 h 3706607"/>
                <a:gd name="connsiteX115" fmla="*/ 398557 w 4180279"/>
                <a:gd name="connsiteY115" fmla="*/ 309029 h 3706607"/>
                <a:gd name="connsiteX116" fmla="*/ 360835 w 4180279"/>
                <a:gd name="connsiteY116" fmla="*/ 271224 h 3706607"/>
                <a:gd name="connsiteX117" fmla="*/ 323277 w 4180279"/>
                <a:gd name="connsiteY117" fmla="*/ 251045 h 3706607"/>
                <a:gd name="connsiteX118" fmla="*/ 275754 w 4180279"/>
                <a:gd name="connsiteY118" fmla="*/ 243468 h 3706607"/>
                <a:gd name="connsiteX119" fmla="*/ 197920 w 4180279"/>
                <a:gd name="connsiteY119" fmla="*/ 195614 h 3706607"/>
                <a:gd name="connsiteX120" fmla="*/ 162667 w 4180279"/>
                <a:gd name="connsiteY120" fmla="*/ 155338 h 3706607"/>
                <a:gd name="connsiteX121" fmla="*/ 105013 w 4180279"/>
                <a:gd name="connsiteY121" fmla="*/ 125112 h 3706607"/>
                <a:gd name="connsiteX122" fmla="*/ 0 w 4180279"/>
                <a:gd name="connsiteY122" fmla="*/ 87224 h 3706607"/>
                <a:gd name="connsiteX123" fmla="*/ 112343 w 4180279"/>
                <a:gd name="connsiteY123" fmla="*/ 74376 h 3706607"/>
                <a:gd name="connsiteX124" fmla="*/ 242396 w 4180279"/>
                <a:gd name="connsiteY124" fmla="*/ 99002 h 3706607"/>
                <a:gd name="connsiteX0" fmla="*/ 242396 w 4180279"/>
                <a:gd name="connsiteY0" fmla="*/ 127013 h 3734618"/>
                <a:gd name="connsiteX1" fmla="*/ 290084 w 4180279"/>
                <a:gd name="connsiteY1" fmla="*/ 129896 h 3734618"/>
                <a:gd name="connsiteX2" fmla="*/ 347739 w 4180279"/>
                <a:gd name="connsiteY2" fmla="*/ 132111 h 3734618"/>
                <a:gd name="connsiteX3" fmla="*/ 415277 w 4180279"/>
                <a:gd name="connsiteY3" fmla="*/ 135249 h 3734618"/>
                <a:gd name="connsiteX4" fmla="*/ 545412 w 4180279"/>
                <a:gd name="connsiteY4" fmla="*/ 110293 h 3734618"/>
                <a:gd name="connsiteX5" fmla="*/ 607333 w 4180279"/>
                <a:gd name="connsiteY5" fmla="*/ 107444 h 3734618"/>
                <a:gd name="connsiteX6" fmla="*/ 652381 w 4180279"/>
                <a:gd name="connsiteY6" fmla="*/ 86843 h 3734618"/>
                <a:gd name="connsiteX7" fmla="*/ 704841 w 4180279"/>
                <a:gd name="connsiteY7" fmla="*/ 64022 h 3734618"/>
                <a:gd name="connsiteX8" fmla="*/ 733554 w 4180279"/>
                <a:gd name="connsiteY8" fmla="*/ 48277 h 3734618"/>
                <a:gd name="connsiteX9" fmla="*/ 749750 w 4180279"/>
                <a:gd name="connsiteY9" fmla="*/ 28011 h 3734618"/>
                <a:gd name="connsiteX10" fmla="*/ 750451 w 4180279"/>
                <a:gd name="connsiteY10" fmla="*/ 0 h 3734618"/>
                <a:gd name="connsiteX11" fmla="*/ 2075149 w 4180279"/>
                <a:gd name="connsiteY11" fmla="*/ 212671 h 3734618"/>
                <a:gd name="connsiteX12" fmla="*/ 2140464 w 4180279"/>
                <a:gd name="connsiteY12" fmla="*/ 212671 h 3734618"/>
                <a:gd name="connsiteX13" fmla="*/ 2195730 w 4180279"/>
                <a:gd name="connsiteY13" fmla="*/ 172478 h 3734618"/>
                <a:gd name="connsiteX14" fmla="*/ 2210802 w 4180279"/>
                <a:gd name="connsiteY14" fmla="*/ 122236 h 3734618"/>
                <a:gd name="connsiteX15" fmla="*/ 2220850 w 4180279"/>
                <a:gd name="connsiteY15" fmla="*/ 97115 h 3734618"/>
                <a:gd name="connsiteX16" fmla="*/ 2256020 w 4180279"/>
                <a:gd name="connsiteY16" fmla="*/ 122236 h 3734618"/>
                <a:gd name="connsiteX17" fmla="*/ 2291189 w 4180279"/>
                <a:gd name="connsiteY17" fmla="*/ 172478 h 3734618"/>
                <a:gd name="connsiteX18" fmla="*/ 2296213 w 4180279"/>
                <a:gd name="connsiteY18" fmla="*/ 222719 h 3734618"/>
                <a:gd name="connsiteX19" fmla="*/ 2296213 w 4180279"/>
                <a:gd name="connsiteY19" fmla="*/ 277985 h 3734618"/>
                <a:gd name="connsiteX20" fmla="*/ 2346455 w 4180279"/>
                <a:gd name="connsiteY20" fmla="*/ 338275 h 3734618"/>
                <a:gd name="connsiteX21" fmla="*/ 2361527 w 4180279"/>
                <a:gd name="connsiteY21" fmla="*/ 378469 h 3734618"/>
                <a:gd name="connsiteX22" fmla="*/ 2396697 w 4180279"/>
                <a:gd name="connsiteY22" fmla="*/ 443783 h 3734618"/>
                <a:gd name="connsiteX23" fmla="*/ 2446938 w 4180279"/>
                <a:gd name="connsiteY23" fmla="*/ 499049 h 3734618"/>
                <a:gd name="connsiteX24" fmla="*/ 2512253 w 4180279"/>
                <a:gd name="connsiteY24" fmla="*/ 529194 h 3734618"/>
                <a:gd name="connsiteX25" fmla="*/ 2547422 w 4180279"/>
                <a:gd name="connsiteY25" fmla="*/ 559339 h 3734618"/>
                <a:gd name="connsiteX26" fmla="*/ 2627809 w 4180279"/>
                <a:gd name="connsiteY26" fmla="*/ 664847 h 3734618"/>
                <a:gd name="connsiteX27" fmla="*/ 2723268 w 4180279"/>
                <a:gd name="connsiteY27" fmla="*/ 815572 h 3734618"/>
                <a:gd name="connsiteX28" fmla="*/ 2808679 w 4180279"/>
                <a:gd name="connsiteY28" fmla="*/ 906007 h 3734618"/>
                <a:gd name="connsiteX29" fmla="*/ 2879017 w 4180279"/>
                <a:gd name="connsiteY29" fmla="*/ 981370 h 3734618"/>
                <a:gd name="connsiteX30" fmla="*/ 2889066 w 4180279"/>
                <a:gd name="connsiteY30" fmla="*/ 1051708 h 3734618"/>
                <a:gd name="connsiteX31" fmla="*/ 2924235 w 4180279"/>
                <a:gd name="connsiteY31" fmla="*/ 1137119 h 3734618"/>
                <a:gd name="connsiteX32" fmla="*/ 2969453 w 4180279"/>
                <a:gd name="connsiteY32" fmla="*/ 1207458 h 3734618"/>
                <a:gd name="connsiteX33" fmla="*/ 3014670 w 4180279"/>
                <a:gd name="connsiteY33" fmla="*/ 1267748 h 3734618"/>
                <a:gd name="connsiteX34" fmla="*/ 3059888 w 4180279"/>
                <a:gd name="connsiteY34" fmla="*/ 1302917 h 3734618"/>
                <a:gd name="connsiteX35" fmla="*/ 3100081 w 4180279"/>
                <a:gd name="connsiteY35" fmla="*/ 1368232 h 3734618"/>
                <a:gd name="connsiteX36" fmla="*/ 3150323 w 4180279"/>
                <a:gd name="connsiteY36" fmla="*/ 1398377 h 3734618"/>
                <a:gd name="connsiteX37" fmla="*/ 3205589 w 4180279"/>
                <a:gd name="connsiteY37" fmla="*/ 1458667 h 3734618"/>
                <a:gd name="connsiteX38" fmla="*/ 3255831 w 4180279"/>
                <a:gd name="connsiteY38" fmla="*/ 1498860 h 3734618"/>
                <a:gd name="connsiteX39" fmla="*/ 3316121 w 4180279"/>
                <a:gd name="connsiteY39" fmla="*/ 1594319 h 3734618"/>
                <a:gd name="connsiteX40" fmla="*/ 3376411 w 4180279"/>
                <a:gd name="connsiteY40" fmla="*/ 1709875 h 3734618"/>
                <a:gd name="connsiteX41" fmla="*/ 3406556 w 4180279"/>
                <a:gd name="connsiteY41" fmla="*/ 1810359 h 3734618"/>
                <a:gd name="connsiteX42" fmla="*/ 3461822 w 4180279"/>
                <a:gd name="connsiteY42" fmla="*/ 1870649 h 3734618"/>
                <a:gd name="connsiteX43" fmla="*/ 3491967 w 4180279"/>
                <a:gd name="connsiteY43" fmla="*/ 2031423 h 3734618"/>
                <a:gd name="connsiteX44" fmla="*/ 3647716 w 4180279"/>
                <a:gd name="connsiteY44" fmla="*/ 2192196 h 3734618"/>
                <a:gd name="connsiteX45" fmla="*/ 3738152 w 4180279"/>
                <a:gd name="connsiteY45" fmla="*/ 2312777 h 3734618"/>
                <a:gd name="connsiteX46" fmla="*/ 3768297 w 4180279"/>
                <a:gd name="connsiteY46" fmla="*/ 2428333 h 3734618"/>
                <a:gd name="connsiteX47" fmla="*/ 3863756 w 4180279"/>
                <a:gd name="connsiteY47" fmla="*/ 2543889 h 3734618"/>
                <a:gd name="connsiteX48" fmla="*/ 3893901 w 4180279"/>
                <a:gd name="connsiteY48" fmla="*/ 2614227 h 3734618"/>
                <a:gd name="connsiteX49" fmla="*/ 3944143 w 4180279"/>
                <a:gd name="connsiteY49" fmla="*/ 2709686 h 3734618"/>
                <a:gd name="connsiteX50" fmla="*/ 3994384 w 4180279"/>
                <a:gd name="connsiteY50" fmla="*/ 2759928 h 3734618"/>
                <a:gd name="connsiteX51" fmla="*/ 4054675 w 4180279"/>
                <a:gd name="connsiteY51" fmla="*/ 2845339 h 3734618"/>
                <a:gd name="connsiteX52" fmla="*/ 4089844 w 4180279"/>
                <a:gd name="connsiteY52" fmla="*/ 2950847 h 3734618"/>
                <a:gd name="connsiteX53" fmla="*/ 4155158 w 4180279"/>
                <a:gd name="connsiteY53" fmla="*/ 3076451 h 3734618"/>
                <a:gd name="connsiteX54" fmla="*/ 4170231 w 4180279"/>
                <a:gd name="connsiteY54" fmla="*/ 3151814 h 3734618"/>
                <a:gd name="connsiteX55" fmla="*/ 4180279 w 4180279"/>
                <a:gd name="connsiteY55" fmla="*/ 3277418 h 3734618"/>
                <a:gd name="connsiteX56" fmla="*/ 4140086 w 4180279"/>
                <a:gd name="connsiteY56" fmla="*/ 3307563 h 3734618"/>
                <a:gd name="connsiteX57" fmla="*/ 4099892 w 4180279"/>
                <a:gd name="connsiteY57" fmla="*/ 3342733 h 3734618"/>
                <a:gd name="connsiteX58" fmla="*/ 4064723 w 4180279"/>
                <a:gd name="connsiteY58" fmla="*/ 3408047 h 3734618"/>
                <a:gd name="connsiteX59" fmla="*/ 4044626 w 4180279"/>
                <a:gd name="connsiteY59" fmla="*/ 3468337 h 3734618"/>
                <a:gd name="connsiteX60" fmla="*/ 4004433 w 4180279"/>
                <a:gd name="connsiteY60" fmla="*/ 3533651 h 3734618"/>
                <a:gd name="connsiteX61" fmla="*/ 3929070 w 4180279"/>
                <a:gd name="connsiteY61" fmla="*/ 3568821 h 3734618"/>
                <a:gd name="connsiteX62" fmla="*/ 3848683 w 4180279"/>
                <a:gd name="connsiteY62" fmla="*/ 3619062 h 3734618"/>
                <a:gd name="connsiteX63" fmla="*/ 3632644 w 4180279"/>
                <a:gd name="connsiteY63" fmla="*/ 3694425 h 3734618"/>
                <a:gd name="connsiteX64" fmla="*/ 3522112 w 4180279"/>
                <a:gd name="connsiteY64" fmla="*/ 3714522 h 3734618"/>
                <a:gd name="connsiteX65" fmla="*/ 3301048 w 4180279"/>
                <a:gd name="connsiteY65" fmla="*/ 3729594 h 3734618"/>
                <a:gd name="connsiteX66" fmla="*/ 3079984 w 4180279"/>
                <a:gd name="connsiteY66" fmla="*/ 3729594 h 3734618"/>
                <a:gd name="connsiteX67" fmla="*/ 2929259 w 4180279"/>
                <a:gd name="connsiteY67" fmla="*/ 3734618 h 3734618"/>
                <a:gd name="connsiteX68" fmla="*/ 2678050 w 4180279"/>
                <a:gd name="connsiteY68" fmla="*/ 3734618 h 3734618"/>
                <a:gd name="connsiteX69" fmla="*/ 2502204 w 4180279"/>
                <a:gd name="connsiteY69" fmla="*/ 3734618 h 3734618"/>
                <a:gd name="connsiteX70" fmla="*/ 2321334 w 4180279"/>
                <a:gd name="connsiteY70" fmla="*/ 3724570 h 3734618"/>
                <a:gd name="connsiteX71" fmla="*/ 2180657 w 4180279"/>
                <a:gd name="connsiteY71" fmla="*/ 3714522 h 3734618"/>
                <a:gd name="connsiteX72" fmla="*/ 2100270 w 4180279"/>
                <a:gd name="connsiteY72" fmla="*/ 3654232 h 3734618"/>
                <a:gd name="connsiteX73" fmla="*/ 2039980 w 4180279"/>
                <a:gd name="connsiteY73" fmla="*/ 3593941 h 3734618"/>
                <a:gd name="connsiteX74" fmla="*/ 1969642 w 4180279"/>
                <a:gd name="connsiteY74" fmla="*/ 3568821 h 3734618"/>
                <a:gd name="connsiteX75" fmla="*/ 1889255 w 4180279"/>
                <a:gd name="connsiteY75" fmla="*/ 3518579 h 3734618"/>
                <a:gd name="connsiteX76" fmla="*/ 1839013 w 4180279"/>
                <a:gd name="connsiteY76" fmla="*/ 3468337 h 3734618"/>
                <a:gd name="connsiteX77" fmla="*/ 1803844 w 4180279"/>
                <a:gd name="connsiteY77" fmla="*/ 3403023 h 3734618"/>
                <a:gd name="connsiteX78" fmla="*/ 1768675 w 4180279"/>
                <a:gd name="connsiteY78" fmla="*/ 3342733 h 3734618"/>
                <a:gd name="connsiteX79" fmla="*/ 1718433 w 4180279"/>
                <a:gd name="connsiteY79" fmla="*/ 3327660 h 3734618"/>
                <a:gd name="connsiteX80" fmla="*/ 1758626 w 4180279"/>
                <a:gd name="connsiteY80" fmla="*/ 3247273 h 3734618"/>
                <a:gd name="connsiteX81" fmla="*/ 1833989 w 4180279"/>
                <a:gd name="connsiteY81" fmla="*/ 3227177 h 3734618"/>
                <a:gd name="connsiteX82" fmla="*/ 1904327 w 4180279"/>
                <a:gd name="connsiteY82" fmla="*/ 3146790 h 3734618"/>
                <a:gd name="connsiteX83" fmla="*/ 1939497 w 4180279"/>
                <a:gd name="connsiteY83" fmla="*/ 3071427 h 3734618"/>
                <a:gd name="connsiteX84" fmla="*/ 2014859 w 4180279"/>
                <a:gd name="connsiteY84" fmla="*/ 3036258 h 3734618"/>
                <a:gd name="connsiteX85" fmla="*/ 2070125 w 4180279"/>
                <a:gd name="connsiteY85" fmla="*/ 3006113 h 3734618"/>
                <a:gd name="connsiteX86" fmla="*/ 2105294 w 4180279"/>
                <a:gd name="connsiteY86" fmla="*/ 2955871 h 3734618"/>
                <a:gd name="connsiteX87" fmla="*/ 2145488 w 4180279"/>
                <a:gd name="connsiteY87" fmla="*/ 2900605 h 3734618"/>
                <a:gd name="connsiteX88" fmla="*/ 2115589 w 4180279"/>
                <a:gd name="connsiteY88" fmla="*/ 2822689 h 3734618"/>
                <a:gd name="connsiteX89" fmla="*/ 2012281 w 4180279"/>
                <a:gd name="connsiteY89" fmla="*/ 2701947 h 3734618"/>
                <a:gd name="connsiteX90" fmla="*/ 1936485 w 4180279"/>
                <a:gd name="connsiteY90" fmla="*/ 2555403 h 3734618"/>
                <a:gd name="connsiteX91" fmla="*/ 1786548 w 4180279"/>
                <a:gd name="connsiteY91" fmla="*/ 2426850 h 3734618"/>
                <a:gd name="connsiteX92" fmla="*/ 1764227 w 4180279"/>
                <a:gd name="connsiteY92" fmla="*/ 2391434 h 3734618"/>
                <a:gd name="connsiteX93" fmla="*/ 1681945 w 4180279"/>
                <a:gd name="connsiteY93" fmla="*/ 2306352 h 3734618"/>
                <a:gd name="connsiteX94" fmla="*/ 1614573 w 4180279"/>
                <a:gd name="connsiteY94" fmla="*/ 2230413 h 3734618"/>
                <a:gd name="connsiteX95" fmla="*/ 1564578 w 4180279"/>
                <a:gd name="connsiteY95" fmla="*/ 2139978 h 3734618"/>
                <a:gd name="connsiteX96" fmla="*/ 1601971 w 4180279"/>
                <a:gd name="connsiteY96" fmla="*/ 1954578 h 3734618"/>
                <a:gd name="connsiteX97" fmla="*/ 1641917 w 4180279"/>
                <a:gd name="connsiteY97" fmla="*/ 1899064 h 3734618"/>
                <a:gd name="connsiteX98" fmla="*/ 1581874 w 4180279"/>
                <a:gd name="connsiteY98" fmla="*/ 1793804 h 3734618"/>
                <a:gd name="connsiteX99" fmla="*/ 1566801 w 4180279"/>
                <a:gd name="connsiteY99" fmla="*/ 1700898 h 3734618"/>
                <a:gd name="connsiteX100" fmla="*/ 1529079 w 4180279"/>
                <a:gd name="connsiteY100" fmla="*/ 1607498 h 3734618"/>
                <a:gd name="connsiteX101" fmla="*/ 1536327 w 4180279"/>
                <a:gd name="connsiteY101" fmla="*/ 1524475 h 3734618"/>
                <a:gd name="connsiteX102" fmla="*/ 1506264 w 4180279"/>
                <a:gd name="connsiteY102" fmla="*/ 1446559 h 3734618"/>
                <a:gd name="connsiteX103" fmla="*/ 1478755 w 4180279"/>
                <a:gd name="connsiteY103" fmla="*/ 1316177 h 3734618"/>
                <a:gd name="connsiteX104" fmla="*/ 1468376 w 4180279"/>
                <a:gd name="connsiteY104" fmla="*/ 1228131 h 3734618"/>
                <a:gd name="connsiteX105" fmla="*/ 1410640 w 4180279"/>
                <a:gd name="connsiteY105" fmla="*/ 1112575 h 3734618"/>
                <a:gd name="connsiteX106" fmla="*/ 1462858 w 4180279"/>
                <a:gd name="connsiteY106" fmla="*/ 994713 h 3734618"/>
                <a:gd name="connsiteX107" fmla="*/ 1424889 w 4180279"/>
                <a:gd name="connsiteY107" fmla="*/ 854366 h 3734618"/>
                <a:gd name="connsiteX108" fmla="*/ 1332313 w 4180279"/>
                <a:gd name="connsiteY108" fmla="*/ 701581 h 3734618"/>
                <a:gd name="connsiteX109" fmla="*/ 1177222 w 4180279"/>
                <a:gd name="connsiteY109" fmla="*/ 611146 h 3734618"/>
                <a:gd name="connsiteX110" fmla="*/ 974772 w 4180279"/>
                <a:gd name="connsiteY110" fmla="*/ 548220 h 3734618"/>
                <a:gd name="connsiteX111" fmla="*/ 799585 w 4180279"/>
                <a:gd name="connsiteY111" fmla="*/ 497813 h 3734618"/>
                <a:gd name="connsiteX112" fmla="*/ 671593 w 4180279"/>
                <a:gd name="connsiteY112" fmla="*/ 460009 h 3734618"/>
                <a:gd name="connsiteX113" fmla="*/ 576297 w 4180279"/>
                <a:gd name="connsiteY113" fmla="*/ 452432 h 3734618"/>
                <a:gd name="connsiteX114" fmla="*/ 523667 w 4180279"/>
                <a:gd name="connsiteY114" fmla="*/ 394694 h 3734618"/>
                <a:gd name="connsiteX115" fmla="*/ 398557 w 4180279"/>
                <a:gd name="connsiteY115" fmla="*/ 337040 h 3734618"/>
                <a:gd name="connsiteX116" fmla="*/ 360835 w 4180279"/>
                <a:gd name="connsiteY116" fmla="*/ 299235 h 3734618"/>
                <a:gd name="connsiteX117" fmla="*/ 323277 w 4180279"/>
                <a:gd name="connsiteY117" fmla="*/ 279056 h 3734618"/>
                <a:gd name="connsiteX118" fmla="*/ 275754 w 4180279"/>
                <a:gd name="connsiteY118" fmla="*/ 271479 h 3734618"/>
                <a:gd name="connsiteX119" fmla="*/ 197920 w 4180279"/>
                <a:gd name="connsiteY119" fmla="*/ 223625 h 3734618"/>
                <a:gd name="connsiteX120" fmla="*/ 162667 w 4180279"/>
                <a:gd name="connsiteY120" fmla="*/ 183349 h 3734618"/>
                <a:gd name="connsiteX121" fmla="*/ 105013 w 4180279"/>
                <a:gd name="connsiteY121" fmla="*/ 153123 h 3734618"/>
                <a:gd name="connsiteX122" fmla="*/ 0 w 4180279"/>
                <a:gd name="connsiteY122" fmla="*/ 115235 h 3734618"/>
                <a:gd name="connsiteX123" fmla="*/ 112343 w 4180279"/>
                <a:gd name="connsiteY123" fmla="*/ 102387 h 3734618"/>
                <a:gd name="connsiteX124" fmla="*/ 242396 w 4180279"/>
                <a:gd name="connsiteY124" fmla="*/ 127013 h 3734618"/>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2140464 w 4180279"/>
                <a:gd name="connsiteY12" fmla="*/ 237540 h 3759487"/>
                <a:gd name="connsiteX13" fmla="*/ 2195730 w 4180279"/>
                <a:gd name="connsiteY13" fmla="*/ 197347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2195730 w 4180279"/>
                <a:gd name="connsiteY13" fmla="*/ 197347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3150323 w 4180279"/>
                <a:gd name="connsiteY36" fmla="*/ 1423246 h 3759487"/>
                <a:gd name="connsiteX37" fmla="*/ 2708284 w 4180279"/>
                <a:gd name="connsiteY37" fmla="*/ 1852504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863756 w 4180279"/>
                <a:gd name="connsiteY47" fmla="*/ 2568758 h 3759487"/>
                <a:gd name="connsiteX48" fmla="*/ 3877859 w 4180279"/>
                <a:gd name="connsiteY48" fmla="*/ 27914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94384 w 4180279"/>
                <a:gd name="connsiteY50" fmla="*/ 2784797 h 3759487"/>
                <a:gd name="connsiteX51" fmla="*/ 4054675 w 4180279"/>
                <a:gd name="connsiteY51" fmla="*/ 2990523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73802 w 4180279"/>
                <a:gd name="connsiteY52" fmla="*/ 3088010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73802 w 4180279"/>
                <a:gd name="connsiteY52" fmla="*/ 3088010 h 3759487"/>
                <a:gd name="connsiteX53" fmla="*/ 4115053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80279" h="3759487">
                  <a:moveTo>
                    <a:pt x="242396" y="151882"/>
                  </a:moveTo>
                  <a:lnTo>
                    <a:pt x="290084" y="154765"/>
                  </a:lnTo>
                  <a:lnTo>
                    <a:pt x="347739" y="156980"/>
                  </a:lnTo>
                  <a:lnTo>
                    <a:pt x="415277" y="160118"/>
                  </a:lnTo>
                  <a:lnTo>
                    <a:pt x="545412" y="135162"/>
                  </a:lnTo>
                  <a:lnTo>
                    <a:pt x="607333" y="132313"/>
                  </a:lnTo>
                  <a:lnTo>
                    <a:pt x="652381" y="111712"/>
                  </a:lnTo>
                  <a:lnTo>
                    <a:pt x="704841" y="88891"/>
                  </a:lnTo>
                  <a:lnTo>
                    <a:pt x="733554" y="73146"/>
                  </a:lnTo>
                  <a:lnTo>
                    <a:pt x="749750" y="52880"/>
                  </a:lnTo>
                  <a:cubicBezTo>
                    <a:pt x="749984" y="43543"/>
                    <a:pt x="750217" y="34206"/>
                    <a:pt x="750451" y="24869"/>
                  </a:cubicBezTo>
                  <a:lnTo>
                    <a:pt x="752079" y="0"/>
                  </a:lnTo>
                  <a:lnTo>
                    <a:pt x="850598" y="7663"/>
                  </a:lnTo>
                  <a:lnTo>
                    <a:pt x="977382" y="44096"/>
                  </a:lnTo>
                  <a:lnTo>
                    <a:pt x="1058862" y="67925"/>
                  </a:lnTo>
                  <a:lnTo>
                    <a:pt x="1150644" y="86226"/>
                  </a:lnTo>
                  <a:lnTo>
                    <a:pt x="1249669" y="116455"/>
                  </a:lnTo>
                  <a:lnTo>
                    <a:pt x="1333368" y="156479"/>
                  </a:lnTo>
                  <a:lnTo>
                    <a:pt x="1409910" y="199058"/>
                  </a:lnTo>
                  <a:lnTo>
                    <a:pt x="1496751" y="221120"/>
                  </a:lnTo>
                  <a:lnTo>
                    <a:pt x="1582753" y="260976"/>
                  </a:lnTo>
                  <a:lnTo>
                    <a:pt x="1636137" y="306279"/>
                  </a:lnTo>
                  <a:lnTo>
                    <a:pt x="1730053" y="356268"/>
                  </a:lnTo>
                  <a:lnTo>
                    <a:pt x="1828824" y="406425"/>
                  </a:lnTo>
                  <a:lnTo>
                    <a:pt x="1952885" y="462112"/>
                  </a:lnTo>
                  <a:lnTo>
                    <a:pt x="2031476" y="517799"/>
                  </a:lnTo>
                  <a:lnTo>
                    <a:pt x="2157838" y="590102"/>
                  </a:lnTo>
                  <a:lnTo>
                    <a:pt x="2217538" y="661648"/>
                  </a:lnTo>
                  <a:lnTo>
                    <a:pt x="2285070" y="744420"/>
                  </a:lnTo>
                  <a:lnTo>
                    <a:pt x="2340083" y="868313"/>
                  </a:lnTo>
                  <a:lnTo>
                    <a:pt x="2345023" y="1002505"/>
                  </a:lnTo>
                  <a:lnTo>
                    <a:pt x="2375084" y="1095579"/>
                  </a:lnTo>
                  <a:lnTo>
                    <a:pt x="2381990" y="1239990"/>
                  </a:lnTo>
                  <a:lnTo>
                    <a:pt x="2432315" y="1338592"/>
                  </a:lnTo>
                  <a:lnTo>
                    <a:pt x="2510738" y="1460604"/>
                  </a:lnTo>
                  <a:lnTo>
                    <a:pt x="2607123" y="1615316"/>
                  </a:lnTo>
                  <a:lnTo>
                    <a:pt x="2644997" y="1679919"/>
                  </a:lnTo>
                  <a:lnTo>
                    <a:pt x="2708284" y="1852504"/>
                  </a:lnTo>
                  <a:lnTo>
                    <a:pt x="2846757" y="1996971"/>
                  </a:lnTo>
                  <a:lnTo>
                    <a:pt x="3043405" y="2028262"/>
                  </a:lnTo>
                  <a:lnTo>
                    <a:pt x="3175885" y="2103713"/>
                  </a:lnTo>
                  <a:lnTo>
                    <a:pt x="3390514" y="2196176"/>
                  </a:lnTo>
                  <a:lnTo>
                    <a:pt x="3485885" y="2328654"/>
                  </a:lnTo>
                  <a:lnTo>
                    <a:pt x="3564156" y="2449323"/>
                  </a:lnTo>
                  <a:lnTo>
                    <a:pt x="3647716" y="2497802"/>
                  </a:lnTo>
                  <a:lnTo>
                    <a:pt x="3730131" y="2578277"/>
                  </a:lnTo>
                  <a:lnTo>
                    <a:pt x="3784339" y="2669771"/>
                  </a:lnTo>
                  <a:cubicBezTo>
                    <a:pt x="3784075" y="2681553"/>
                    <a:pt x="3783810" y="2693334"/>
                    <a:pt x="3783546" y="2705116"/>
                  </a:cubicBezTo>
                  <a:lnTo>
                    <a:pt x="3877859" y="2791496"/>
                  </a:lnTo>
                  <a:lnTo>
                    <a:pt x="3936122" y="2886955"/>
                  </a:lnTo>
                  <a:lnTo>
                    <a:pt x="3978342" y="2921155"/>
                  </a:lnTo>
                  <a:lnTo>
                    <a:pt x="4054675" y="2990523"/>
                  </a:lnTo>
                  <a:lnTo>
                    <a:pt x="4073802" y="3088010"/>
                  </a:lnTo>
                  <a:lnTo>
                    <a:pt x="4115053" y="3101320"/>
                  </a:lnTo>
                  <a:lnTo>
                    <a:pt x="4170231" y="3176683"/>
                  </a:lnTo>
                  <a:lnTo>
                    <a:pt x="4180279" y="3302287"/>
                  </a:lnTo>
                  <a:lnTo>
                    <a:pt x="4140086" y="3332432"/>
                  </a:lnTo>
                  <a:lnTo>
                    <a:pt x="4099892" y="3367602"/>
                  </a:lnTo>
                  <a:lnTo>
                    <a:pt x="4064723" y="3432916"/>
                  </a:lnTo>
                  <a:lnTo>
                    <a:pt x="4044626" y="3493206"/>
                  </a:lnTo>
                  <a:lnTo>
                    <a:pt x="4004433" y="3558520"/>
                  </a:lnTo>
                  <a:lnTo>
                    <a:pt x="3929070" y="3593690"/>
                  </a:lnTo>
                  <a:lnTo>
                    <a:pt x="3848683" y="3643931"/>
                  </a:lnTo>
                  <a:lnTo>
                    <a:pt x="3632644" y="3719294"/>
                  </a:lnTo>
                  <a:lnTo>
                    <a:pt x="3522112" y="3739391"/>
                  </a:lnTo>
                  <a:lnTo>
                    <a:pt x="3301048" y="3754463"/>
                  </a:lnTo>
                  <a:lnTo>
                    <a:pt x="3079984" y="3754463"/>
                  </a:lnTo>
                  <a:lnTo>
                    <a:pt x="2929259" y="3759487"/>
                  </a:lnTo>
                  <a:lnTo>
                    <a:pt x="2678050" y="3759487"/>
                  </a:lnTo>
                  <a:lnTo>
                    <a:pt x="2502204" y="3759487"/>
                  </a:lnTo>
                  <a:lnTo>
                    <a:pt x="2321334" y="3749439"/>
                  </a:lnTo>
                  <a:lnTo>
                    <a:pt x="2180657" y="3739391"/>
                  </a:lnTo>
                  <a:lnTo>
                    <a:pt x="2100270" y="3679101"/>
                  </a:lnTo>
                  <a:lnTo>
                    <a:pt x="2039980" y="3618810"/>
                  </a:lnTo>
                  <a:lnTo>
                    <a:pt x="1969642" y="3593690"/>
                  </a:lnTo>
                  <a:lnTo>
                    <a:pt x="1889255" y="3543448"/>
                  </a:lnTo>
                  <a:lnTo>
                    <a:pt x="1839013" y="3493206"/>
                  </a:lnTo>
                  <a:lnTo>
                    <a:pt x="1803844" y="3427892"/>
                  </a:lnTo>
                  <a:lnTo>
                    <a:pt x="1768675" y="3367602"/>
                  </a:lnTo>
                  <a:lnTo>
                    <a:pt x="1718433" y="3352529"/>
                  </a:lnTo>
                  <a:lnTo>
                    <a:pt x="1758626" y="3272142"/>
                  </a:lnTo>
                  <a:lnTo>
                    <a:pt x="1833989" y="3252046"/>
                  </a:lnTo>
                  <a:lnTo>
                    <a:pt x="1904327" y="3171659"/>
                  </a:lnTo>
                  <a:lnTo>
                    <a:pt x="1939497" y="3096296"/>
                  </a:lnTo>
                  <a:lnTo>
                    <a:pt x="2014859" y="3061127"/>
                  </a:lnTo>
                  <a:lnTo>
                    <a:pt x="2070125" y="3030982"/>
                  </a:lnTo>
                  <a:lnTo>
                    <a:pt x="2105294" y="2980740"/>
                  </a:lnTo>
                  <a:lnTo>
                    <a:pt x="2145488" y="2925474"/>
                  </a:lnTo>
                  <a:lnTo>
                    <a:pt x="2115589" y="2847558"/>
                  </a:lnTo>
                  <a:lnTo>
                    <a:pt x="2012281" y="2726816"/>
                  </a:lnTo>
                  <a:lnTo>
                    <a:pt x="1936485" y="2580272"/>
                  </a:lnTo>
                  <a:lnTo>
                    <a:pt x="1786548" y="2451719"/>
                  </a:lnTo>
                  <a:lnTo>
                    <a:pt x="1764227" y="2416303"/>
                  </a:lnTo>
                  <a:lnTo>
                    <a:pt x="1681945" y="2331221"/>
                  </a:lnTo>
                  <a:lnTo>
                    <a:pt x="1614573" y="2255282"/>
                  </a:lnTo>
                  <a:lnTo>
                    <a:pt x="1564578" y="2164847"/>
                  </a:lnTo>
                  <a:lnTo>
                    <a:pt x="1601971" y="1979447"/>
                  </a:lnTo>
                  <a:lnTo>
                    <a:pt x="1641917" y="1923933"/>
                  </a:lnTo>
                  <a:lnTo>
                    <a:pt x="1581874" y="1818673"/>
                  </a:lnTo>
                  <a:lnTo>
                    <a:pt x="1566801" y="1725767"/>
                  </a:lnTo>
                  <a:lnTo>
                    <a:pt x="1529079" y="1632367"/>
                  </a:lnTo>
                  <a:lnTo>
                    <a:pt x="1536327" y="1549344"/>
                  </a:lnTo>
                  <a:lnTo>
                    <a:pt x="1506264" y="1471428"/>
                  </a:lnTo>
                  <a:lnTo>
                    <a:pt x="1478755" y="1341046"/>
                  </a:lnTo>
                  <a:lnTo>
                    <a:pt x="1468376" y="1253000"/>
                  </a:lnTo>
                  <a:lnTo>
                    <a:pt x="1410640" y="1137444"/>
                  </a:lnTo>
                  <a:lnTo>
                    <a:pt x="1462858" y="1019582"/>
                  </a:lnTo>
                  <a:lnTo>
                    <a:pt x="1424889" y="879235"/>
                  </a:lnTo>
                  <a:lnTo>
                    <a:pt x="1332313" y="726450"/>
                  </a:lnTo>
                  <a:lnTo>
                    <a:pt x="1177222" y="636015"/>
                  </a:lnTo>
                  <a:lnTo>
                    <a:pt x="974772" y="573089"/>
                  </a:lnTo>
                  <a:lnTo>
                    <a:pt x="799585" y="522682"/>
                  </a:lnTo>
                  <a:lnTo>
                    <a:pt x="671593" y="484878"/>
                  </a:lnTo>
                  <a:lnTo>
                    <a:pt x="576297" y="477301"/>
                  </a:lnTo>
                  <a:lnTo>
                    <a:pt x="523667" y="419563"/>
                  </a:lnTo>
                  <a:lnTo>
                    <a:pt x="398557" y="361909"/>
                  </a:lnTo>
                  <a:lnTo>
                    <a:pt x="360835" y="324104"/>
                  </a:lnTo>
                  <a:lnTo>
                    <a:pt x="323277" y="303925"/>
                  </a:lnTo>
                  <a:lnTo>
                    <a:pt x="275754" y="296348"/>
                  </a:lnTo>
                  <a:lnTo>
                    <a:pt x="197920" y="248494"/>
                  </a:lnTo>
                  <a:lnTo>
                    <a:pt x="162667" y="208218"/>
                  </a:lnTo>
                  <a:lnTo>
                    <a:pt x="105013" y="177992"/>
                  </a:lnTo>
                  <a:lnTo>
                    <a:pt x="0" y="140104"/>
                  </a:lnTo>
                  <a:lnTo>
                    <a:pt x="112343" y="127256"/>
                  </a:lnTo>
                  <a:lnTo>
                    <a:pt x="242396" y="151882"/>
                  </a:lnTo>
                  <a:close/>
                </a:path>
              </a:pathLst>
            </a:custGeom>
            <a:solidFill>
              <a:srgbClr val="988562"/>
            </a:solidFill>
            <a:ln w="25400" cap="flat" cmpd="sng" algn="ctr">
              <a:solidFill>
                <a:srgbClr val="EEECE1">
                  <a:lumMod val="2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9" name="Freeform 8">
              <a:extLst>
                <a:ext uri="{FF2B5EF4-FFF2-40B4-BE49-F238E27FC236}">
                  <a16:creationId xmlns:a16="http://schemas.microsoft.com/office/drawing/2014/main" id="{1C945AEE-80B8-4042-98A9-B2F10F2020EB}"/>
                </a:ext>
              </a:extLst>
            </p:cNvPr>
            <p:cNvSpPr/>
            <p:nvPr/>
          </p:nvSpPr>
          <p:spPr>
            <a:xfrm>
              <a:off x="6705600" y="2907553"/>
              <a:ext cx="306398" cy="395741"/>
            </a:xfrm>
            <a:custGeom>
              <a:avLst/>
              <a:gdLst>
                <a:gd name="connsiteX0" fmla="*/ 12700 w 438150"/>
                <a:gd name="connsiteY0" fmla="*/ 0 h 666750"/>
                <a:gd name="connsiteX1" fmla="*/ 57150 w 438150"/>
                <a:gd name="connsiteY1" fmla="*/ 63500 h 666750"/>
                <a:gd name="connsiteX2" fmla="*/ 82550 w 438150"/>
                <a:gd name="connsiteY2" fmla="*/ 114300 h 666750"/>
                <a:gd name="connsiteX3" fmla="*/ 82550 w 438150"/>
                <a:gd name="connsiteY3" fmla="*/ 114300 h 666750"/>
                <a:gd name="connsiteX4" fmla="*/ 120650 w 438150"/>
                <a:gd name="connsiteY4" fmla="*/ 209550 h 666750"/>
                <a:gd name="connsiteX5" fmla="*/ 139700 w 438150"/>
                <a:gd name="connsiteY5" fmla="*/ 279400 h 666750"/>
                <a:gd name="connsiteX6" fmla="*/ 127000 w 438150"/>
                <a:gd name="connsiteY6" fmla="*/ 342900 h 666750"/>
                <a:gd name="connsiteX7" fmla="*/ 95250 w 438150"/>
                <a:gd name="connsiteY7" fmla="*/ 412750 h 666750"/>
                <a:gd name="connsiteX8" fmla="*/ 63500 w 438150"/>
                <a:gd name="connsiteY8" fmla="*/ 457200 h 666750"/>
                <a:gd name="connsiteX9" fmla="*/ 0 w 438150"/>
                <a:gd name="connsiteY9" fmla="*/ 514350 h 666750"/>
                <a:gd name="connsiteX10" fmla="*/ 38100 w 438150"/>
                <a:gd name="connsiteY10" fmla="*/ 546100 h 666750"/>
                <a:gd name="connsiteX11" fmla="*/ 38100 w 438150"/>
                <a:gd name="connsiteY11" fmla="*/ 546100 h 666750"/>
                <a:gd name="connsiteX12" fmla="*/ 133350 w 438150"/>
                <a:gd name="connsiteY12" fmla="*/ 654050 h 666750"/>
                <a:gd name="connsiteX13" fmla="*/ 158750 w 438150"/>
                <a:gd name="connsiteY13" fmla="*/ 666750 h 666750"/>
                <a:gd name="connsiteX14" fmla="*/ 177800 w 438150"/>
                <a:gd name="connsiteY14" fmla="*/ 565150 h 666750"/>
                <a:gd name="connsiteX15" fmla="*/ 222250 w 438150"/>
                <a:gd name="connsiteY15" fmla="*/ 482600 h 666750"/>
                <a:gd name="connsiteX16" fmla="*/ 247650 w 438150"/>
                <a:gd name="connsiteY16" fmla="*/ 419100 h 666750"/>
                <a:gd name="connsiteX17" fmla="*/ 292100 w 438150"/>
                <a:gd name="connsiteY17" fmla="*/ 400050 h 666750"/>
                <a:gd name="connsiteX18" fmla="*/ 361950 w 438150"/>
                <a:gd name="connsiteY18" fmla="*/ 387350 h 666750"/>
                <a:gd name="connsiteX19" fmla="*/ 361950 w 438150"/>
                <a:gd name="connsiteY19" fmla="*/ 387350 h 666750"/>
                <a:gd name="connsiteX20" fmla="*/ 438150 w 438150"/>
                <a:gd name="connsiteY20" fmla="*/ 412750 h 666750"/>
                <a:gd name="connsiteX21" fmla="*/ 425450 w 438150"/>
                <a:gd name="connsiteY21" fmla="*/ 317500 h 666750"/>
                <a:gd name="connsiteX22" fmla="*/ 431800 w 438150"/>
                <a:gd name="connsiteY22" fmla="*/ 266700 h 666750"/>
                <a:gd name="connsiteX23" fmla="*/ 393700 w 438150"/>
                <a:gd name="connsiteY23" fmla="*/ 260350 h 666750"/>
                <a:gd name="connsiteX24" fmla="*/ 400050 w 438150"/>
                <a:gd name="connsiteY24" fmla="*/ 190500 h 666750"/>
                <a:gd name="connsiteX25" fmla="*/ 355600 w 438150"/>
                <a:gd name="connsiteY25" fmla="*/ 203200 h 666750"/>
                <a:gd name="connsiteX26" fmla="*/ 317500 w 438150"/>
                <a:gd name="connsiteY26" fmla="*/ 254000 h 666750"/>
                <a:gd name="connsiteX27" fmla="*/ 304800 w 438150"/>
                <a:gd name="connsiteY27" fmla="*/ 279400 h 666750"/>
                <a:gd name="connsiteX28" fmla="*/ 273050 w 438150"/>
                <a:gd name="connsiteY28" fmla="*/ 292100 h 666750"/>
                <a:gd name="connsiteX29" fmla="*/ 298450 w 438150"/>
                <a:gd name="connsiteY29" fmla="*/ 247650 h 666750"/>
                <a:gd name="connsiteX30" fmla="*/ 323850 w 438150"/>
                <a:gd name="connsiteY30" fmla="*/ 184150 h 666750"/>
                <a:gd name="connsiteX31" fmla="*/ 336550 w 438150"/>
                <a:gd name="connsiteY31" fmla="*/ 133350 h 666750"/>
                <a:gd name="connsiteX32" fmla="*/ 336550 w 438150"/>
                <a:gd name="connsiteY32" fmla="*/ 133350 h 666750"/>
                <a:gd name="connsiteX33" fmla="*/ 254000 w 438150"/>
                <a:gd name="connsiteY33" fmla="*/ 120650 h 666750"/>
                <a:gd name="connsiteX34" fmla="*/ 209550 w 438150"/>
                <a:gd name="connsiteY34" fmla="*/ 101600 h 666750"/>
                <a:gd name="connsiteX35" fmla="*/ 171450 w 438150"/>
                <a:gd name="connsiteY35" fmla="*/ 82550 h 6667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209550 w 438150"/>
                <a:gd name="connsiteY34" fmla="*/ 1270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61950 w 438150"/>
                <a:gd name="connsiteY26" fmla="*/ 2032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8150" h="692150">
                  <a:moveTo>
                    <a:pt x="12700" y="25400"/>
                  </a:moveTo>
                  <a:lnTo>
                    <a:pt x="57150" y="88900"/>
                  </a:lnTo>
                  <a:lnTo>
                    <a:pt x="82550" y="139700"/>
                  </a:lnTo>
                  <a:lnTo>
                    <a:pt x="82550" y="139700"/>
                  </a:lnTo>
                  <a:lnTo>
                    <a:pt x="120650" y="234950"/>
                  </a:lnTo>
                  <a:lnTo>
                    <a:pt x="139700" y="304800"/>
                  </a:lnTo>
                  <a:lnTo>
                    <a:pt x="127000" y="368300"/>
                  </a:lnTo>
                  <a:lnTo>
                    <a:pt x="95250" y="438150"/>
                  </a:lnTo>
                  <a:lnTo>
                    <a:pt x="63500" y="482600"/>
                  </a:lnTo>
                  <a:lnTo>
                    <a:pt x="0" y="539750"/>
                  </a:lnTo>
                  <a:lnTo>
                    <a:pt x="38100" y="571500"/>
                  </a:lnTo>
                  <a:lnTo>
                    <a:pt x="38100" y="571500"/>
                  </a:lnTo>
                  <a:lnTo>
                    <a:pt x="133350" y="679450"/>
                  </a:lnTo>
                  <a:lnTo>
                    <a:pt x="158750" y="692150"/>
                  </a:lnTo>
                  <a:lnTo>
                    <a:pt x="177800" y="590550"/>
                  </a:lnTo>
                  <a:lnTo>
                    <a:pt x="222250" y="508000"/>
                  </a:lnTo>
                  <a:lnTo>
                    <a:pt x="247650" y="444500"/>
                  </a:lnTo>
                  <a:lnTo>
                    <a:pt x="292100" y="425450"/>
                  </a:lnTo>
                  <a:lnTo>
                    <a:pt x="361950" y="412750"/>
                  </a:lnTo>
                  <a:lnTo>
                    <a:pt x="361950" y="412750"/>
                  </a:lnTo>
                  <a:lnTo>
                    <a:pt x="438150" y="438150"/>
                  </a:lnTo>
                  <a:lnTo>
                    <a:pt x="425450" y="342900"/>
                  </a:lnTo>
                  <a:lnTo>
                    <a:pt x="431800" y="292100"/>
                  </a:lnTo>
                  <a:lnTo>
                    <a:pt x="393700" y="285750"/>
                  </a:lnTo>
                  <a:lnTo>
                    <a:pt x="400050" y="215900"/>
                  </a:lnTo>
                  <a:lnTo>
                    <a:pt x="355600" y="228600"/>
                  </a:lnTo>
                  <a:lnTo>
                    <a:pt x="361950" y="203200"/>
                  </a:lnTo>
                  <a:lnTo>
                    <a:pt x="342900" y="234950"/>
                  </a:lnTo>
                  <a:lnTo>
                    <a:pt x="368300" y="241300"/>
                  </a:lnTo>
                  <a:lnTo>
                    <a:pt x="368300" y="247650"/>
                  </a:lnTo>
                  <a:lnTo>
                    <a:pt x="323850" y="209550"/>
                  </a:lnTo>
                  <a:lnTo>
                    <a:pt x="336550" y="158750"/>
                  </a:lnTo>
                  <a:lnTo>
                    <a:pt x="336550" y="158750"/>
                  </a:lnTo>
                  <a:lnTo>
                    <a:pt x="254000" y="146050"/>
                  </a:lnTo>
                  <a:cubicBezTo>
                    <a:pt x="209550" y="135467"/>
                    <a:pt x="215900" y="118533"/>
                    <a:pt x="152400" y="139700"/>
                  </a:cubicBezTo>
                  <a:cubicBezTo>
                    <a:pt x="137583" y="63500"/>
                    <a:pt x="40217" y="38100"/>
                    <a:pt x="0" y="0"/>
                  </a:cubicBezTo>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0" name="Freeform 20">
              <a:extLst>
                <a:ext uri="{FF2B5EF4-FFF2-40B4-BE49-F238E27FC236}">
                  <a16:creationId xmlns:a16="http://schemas.microsoft.com/office/drawing/2014/main" id="{D358C4AE-C2E3-4700-9A19-BF98910BB773}"/>
                </a:ext>
              </a:extLst>
            </p:cNvPr>
            <p:cNvSpPr/>
            <p:nvPr/>
          </p:nvSpPr>
          <p:spPr>
            <a:xfrm>
              <a:off x="5831694" y="1670050"/>
              <a:ext cx="181756" cy="234950"/>
            </a:xfrm>
            <a:custGeom>
              <a:avLst/>
              <a:gdLst>
                <a:gd name="connsiteX0" fmla="*/ 165100 w 349250"/>
                <a:gd name="connsiteY0" fmla="*/ 0 h 425450"/>
                <a:gd name="connsiteX1" fmla="*/ 260350 w 349250"/>
                <a:gd name="connsiteY1" fmla="*/ 95250 h 425450"/>
                <a:gd name="connsiteX2" fmla="*/ 311150 w 349250"/>
                <a:gd name="connsiteY2" fmla="*/ 133350 h 425450"/>
                <a:gd name="connsiteX3" fmla="*/ 349250 w 349250"/>
                <a:gd name="connsiteY3" fmla="*/ 222250 h 425450"/>
                <a:gd name="connsiteX4" fmla="*/ 336550 w 349250"/>
                <a:gd name="connsiteY4" fmla="*/ 292100 h 425450"/>
                <a:gd name="connsiteX5" fmla="*/ 260350 w 349250"/>
                <a:gd name="connsiteY5" fmla="*/ 323850 h 425450"/>
                <a:gd name="connsiteX6" fmla="*/ 203200 w 349250"/>
                <a:gd name="connsiteY6" fmla="*/ 330200 h 425450"/>
                <a:gd name="connsiteX7" fmla="*/ 171450 w 349250"/>
                <a:gd name="connsiteY7" fmla="*/ 361950 h 425450"/>
                <a:gd name="connsiteX8" fmla="*/ 107950 w 349250"/>
                <a:gd name="connsiteY8" fmla="*/ 368300 h 425450"/>
                <a:gd name="connsiteX9" fmla="*/ 88900 w 349250"/>
                <a:gd name="connsiteY9" fmla="*/ 400050 h 425450"/>
                <a:gd name="connsiteX10" fmla="*/ 25400 w 349250"/>
                <a:gd name="connsiteY10" fmla="*/ 425450 h 425450"/>
                <a:gd name="connsiteX11" fmla="*/ 0 w 349250"/>
                <a:gd name="connsiteY11" fmla="*/ 374650 h 425450"/>
                <a:gd name="connsiteX12" fmla="*/ 107950 w 349250"/>
                <a:gd name="connsiteY12" fmla="*/ 292100 h 425450"/>
                <a:gd name="connsiteX13" fmla="*/ 196850 w 349250"/>
                <a:gd name="connsiteY13" fmla="*/ 209550 h 425450"/>
                <a:gd name="connsiteX14" fmla="*/ 190500 w 349250"/>
                <a:gd name="connsiteY14" fmla="*/ 171450 h 425450"/>
                <a:gd name="connsiteX15" fmla="*/ 165100 w 349250"/>
                <a:gd name="connsiteY15" fmla="*/ 0 h 42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250" h="425450">
                  <a:moveTo>
                    <a:pt x="165100" y="0"/>
                  </a:moveTo>
                  <a:lnTo>
                    <a:pt x="260350" y="95250"/>
                  </a:lnTo>
                  <a:lnTo>
                    <a:pt x="311150" y="133350"/>
                  </a:lnTo>
                  <a:lnTo>
                    <a:pt x="349250" y="222250"/>
                  </a:lnTo>
                  <a:lnTo>
                    <a:pt x="336550" y="292100"/>
                  </a:lnTo>
                  <a:lnTo>
                    <a:pt x="260350" y="323850"/>
                  </a:lnTo>
                  <a:lnTo>
                    <a:pt x="203200" y="330200"/>
                  </a:lnTo>
                  <a:lnTo>
                    <a:pt x="171450" y="361950"/>
                  </a:lnTo>
                  <a:lnTo>
                    <a:pt x="107950" y="368300"/>
                  </a:lnTo>
                  <a:lnTo>
                    <a:pt x="88900" y="400050"/>
                  </a:lnTo>
                  <a:lnTo>
                    <a:pt x="25400" y="425450"/>
                  </a:lnTo>
                  <a:lnTo>
                    <a:pt x="0" y="374650"/>
                  </a:lnTo>
                  <a:lnTo>
                    <a:pt x="107950" y="292100"/>
                  </a:lnTo>
                  <a:lnTo>
                    <a:pt x="196850" y="209550"/>
                  </a:lnTo>
                  <a:lnTo>
                    <a:pt x="190500" y="171450"/>
                  </a:lnTo>
                  <a:lnTo>
                    <a:pt x="16510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1" name="Freeform 26">
              <a:extLst>
                <a:ext uri="{FF2B5EF4-FFF2-40B4-BE49-F238E27FC236}">
                  <a16:creationId xmlns:a16="http://schemas.microsoft.com/office/drawing/2014/main" id="{F1018576-0EE9-4B85-BB50-612CD80E12DD}"/>
                </a:ext>
              </a:extLst>
            </p:cNvPr>
            <p:cNvSpPr/>
            <p:nvPr/>
          </p:nvSpPr>
          <p:spPr>
            <a:xfrm>
              <a:off x="7848600" y="4419600"/>
              <a:ext cx="301138" cy="304800"/>
            </a:xfrm>
            <a:custGeom>
              <a:avLst/>
              <a:gdLst>
                <a:gd name="connsiteX0" fmla="*/ 387350 w 539750"/>
                <a:gd name="connsiteY0" fmla="*/ 0 h 501650"/>
                <a:gd name="connsiteX1" fmla="*/ 520700 w 539750"/>
                <a:gd name="connsiteY1" fmla="*/ 63500 h 501650"/>
                <a:gd name="connsiteX2" fmla="*/ 539750 w 539750"/>
                <a:gd name="connsiteY2" fmla="*/ 88900 h 501650"/>
                <a:gd name="connsiteX3" fmla="*/ 469900 w 539750"/>
                <a:gd name="connsiteY3" fmla="*/ 152400 h 501650"/>
                <a:gd name="connsiteX4" fmla="*/ 400050 w 539750"/>
                <a:gd name="connsiteY4" fmla="*/ 177800 h 501650"/>
                <a:gd name="connsiteX5" fmla="*/ 349250 w 539750"/>
                <a:gd name="connsiteY5" fmla="*/ 177800 h 501650"/>
                <a:gd name="connsiteX6" fmla="*/ 349250 w 539750"/>
                <a:gd name="connsiteY6" fmla="*/ 247650 h 501650"/>
                <a:gd name="connsiteX7" fmla="*/ 292100 w 539750"/>
                <a:gd name="connsiteY7" fmla="*/ 285750 h 501650"/>
                <a:gd name="connsiteX8" fmla="*/ 215900 w 539750"/>
                <a:gd name="connsiteY8" fmla="*/ 323850 h 501650"/>
                <a:gd name="connsiteX9" fmla="*/ 209550 w 539750"/>
                <a:gd name="connsiteY9" fmla="*/ 381000 h 501650"/>
                <a:gd name="connsiteX10" fmla="*/ 114300 w 539750"/>
                <a:gd name="connsiteY10" fmla="*/ 400050 h 501650"/>
                <a:gd name="connsiteX11" fmla="*/ 69850 w 539750"/>
                <a:gd name="connsiteY11" fmla="*/ 469900 h 501650"/>
                <a:gd name="connsiteX12" fmla="*/ 38100 w 539750"/>
                <a:gd name="connsiteY12" fmla="*/ 495300 h 501650"/>
                <a:gd name="connsiteX13" fmla="*/ 0 w 539750"/>
                <a:gd name="connsiteY13" fmla="*/ 501650 h 501650"/>
                <a:gd name="connsiteX14" fmla="*/ 88900 w 539750"/>
                <a:gd name="connsiteY14" fmla="*/ 368300 h 501650"/>
                <a:gd name="connsiteX15" fmla="*/ 146050 w 539750"/>
                <a:gd name="connsiteY15" fmla="*/ 336550 h 501650"/>
                <a:gd name="connsiteX16" fmla="*/ 171450 w 539750"/>
                <a:gd name="connsiteY16" fmla="*/ 254000 h 501650"/>
                <a:gd name="connsiteX17" fmla="*/ 279400 w 539750"/>
                <a:gd name="connsiteY17" fmla="*/ 247650 h 501650"/>
                <a:gd name="connsiteX18" fmla="*/ 298450 w 539750"/>
                <a:gd name="connsiteY18" fmla="*/ 139700 h 501650"/>
                <a:gd name="connsiteX19" fmla="*/ 361950 w 539750"/>
                <a:gd name="connsiteY19" fmla="*/ 76200 h 501650"/>
                <a:gd name="connsiteX20" fmla="*/ 387350 w 539750"/>
                <a:gd name="connsiteY20" fmla="*/ 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9750" h="501650">
                  <a:moveTo>
                    <a:pt x="387350" y="0"/>
                  </a:moveTo>
                  <a:lnTo>
                    <a:pt x="520700" y="63500"/>
                  </a:lnTo>
                  <a:lnTo>
                    <a:pt x="539750" y="88900"/>
                  </a:lnTo>
                  <a:lnTo>
                    <a:pt x="469900" y="152400"/>
                  </a:lnTo>
                  <a:lnTo>
                    <a:pt x="400050" y="177800"/>
                  </a:lnTo>
                  <a:lnTo>
                    <a:pt x="349250" y="177800"/>
                  </a:lnTo>
                  <a:lnTo>
                    <a:pt x="349250" y="247650"/>
                  </a:lnTo>
                  <a:lnTo>
                    <a:pt x="292100" y="285750"/>
                  </a:lnTo>
                  <a:lnTo>
                    <a:pt x="215900" y="323850"/>
                  </a:lnTo>
                  <a:lnTo>
                    <a:pt x="209550" y="381000"/>
                  </a:lnTo>
                  <a:lnTo>
                    <a:pt x="114300" y="400050"/>
                  </a:lnTo>
                  <a:lnTo>
                    <a:pt x="69850" y="469900"/>
                  </a:lnTo>
                  <a:lnTo>
                    <a:pt x="38100" y="495300"/>
                  </a:lnTo>
                  <a:lnTo>
                    <a:pt x="0" y="501650"/>
                  </a:lnTo>
                  <a:lnTo>
                    <a:pt x="88900" y="368300"/>
                  </a:lnTo>
                  <a:lnTo>
                    <a:pt x="146050" y="336550"/>
                  </a:lnTo>
                  <a:lnTo>
                    <a:pt x="171450" y="254000"/>
                  </a:lnTo>
                  <a:lnTo>
                    <a:pt x="279400" y="247650"/>
                  </a:lnTo>
                  <a:lnTo>
                    <a:pt x="298450" y="139700"/>
                  </a:lnTo>
                  <a:lnTo>
                    <a:pt x="361950" y="76200"/>
                  </a:lnTo>
                  <a:lnTo>
                    <a:pt x="3873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2" name="Freeform 128">
              <a:extLst>
                <a:ext uri="{FF2B5EF4-FFF2-40B4-BE49-F238E27FC236}">
                  <a16:creationId xmlns:a16="http://schemas.microsoft.com/office/drawing/2014/main" id="{FC05275D-B99A-46D5-81EB-52B2A0D9E34D}"/>
                </a:ext>
              </a:extLst>
            </p:cNvPr>
            <p:cNvSpPr/>
            <p:nvPr/>
          </p:nvSpPr>
          <p:spPr>
            <a:xfrm>
              <a:off x="5727797" y="1460622"/>
              <a:ext cx="3349513" cy="3508285"/>
            </a:xfrm>
            <a:custGeom>
              <a:avLst/>
              <a:gdLst>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175000 w 3359150"/>
                <a:gd name="connsiteY40" fmla="*/ 3086100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770450 w 3359150"/>
                <a:gd name="connsiteY35" fmla="*/ 288388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00400"/>
                <a:gd name="connsiteX1" fmla="*/ 63500 w 3359150"/>
                <a:gd name="connsiteY1" fmla="*/ 82550 h 3200400"/>
                <a:gd name="connsiteX2" fmla="*/ 107950 w 3359150"/>
                <a:gd name="connsiteY2" fmla="*/ 139700 h 3200400"/>
                <a:gd name="connsiteX3" fmla="*/ 133350 w 3359150"/>
                <a:gd name="connsiteY3" fmla="*/ 190500 h 3200400"/>
                <a:gd name="connsiteX4" fmla="*/ 133350 w 3359150"/>
                <a:gd name="connsiteY4" fmla="*/ 190500 h 3200400"/>
                <a:gd name="connsiteX5" fmla="*/ 222250 w 3359150"/>
                <a:gd name="connsiteY5" fmla="*/ 273050 h 3200400"/>
                <a:gd name="connsiteX6" fmla="*/ 279400 w 3359150"/>
                <a:gd name="connsiteY6" fmla="*/ 336550 h 3200400"/>
                <a:gd name="connsiteX7" fmla="*/ 292100 w 3359150"/>
                <a:gd name="connsiteY7" fmla="*/ 393700 h 3200400"/>
                <a:gd name="connsiteX8" fmla="*/ 317500 w 3359150"/>
                <a:gd name="connsiteY8" fmla="*/ 508000 h 3200400"/>
                <a:gd name="connsiteX9" fmla="*/ 374650 w 3359150"/>
                <a:gd name="connsiteY9" fmla="*/ 577850 h 3200400"/>
                <a:gd name="connsiteX10" fmla="*/ 425450 w 3359150"/>
                <a:gd name="connsiteY10" fmla="*/ 654050 h 3200400"/>
                <a:gd name="connsiteX11" fmla="*/ 469900 w 3359150"/>
                <a:gd name="connsiteY11" fmla="*/ 723900 h 3200400"/>
                <a:gd name="connsiteX12" fmla="*/ 520700 w 3359150"/>
                <a:gd name="connsiteY12" fmla="*/ 787400 h 3200400"/>
                <a:gd name="connsiteX13" fmla="*/ 641350 w 3359150"/>
                <a:gd name="connsiteY13" fmla="*/ 933450 h 3200400"/>
                <a:gd name="connsiteX14" fmla="*/ 685800 w 3359150"/>
                <a:gd name="connsiteY14" fmla="*/ 1054100 h 3200400"/>
                <a:gd name="connsiteX15" fmla="*/ 749300 w 3359150"/>
                <a:gd name="connsiteY15" fmla="*/ 1162050 h 3200400"/>
                <a:gd name="connsiteX16" fmla="*/ 800100 w 3359150"/>
                <a:gd name="connsiteY16" fmla="*/ 1231900 h 3200400"/>
                <a:gd name="connsiteX17" fmla="*/ 850900 w 3359150"/>
                <a:gd name="connsiteY17" fmla="*/ 1301750 h 3200400"/>
                <a:gd name="connsiteX18" fmla="*/ 908050 w 3359150"/>
                <a:gd name="connsiteY18" fmla="*/ 1346200 h 3200400"/>
                <a:gd name="connsiteX19" fmla="*/ 958850 w 3359150"/>
                <a:gd name="connsiteY19" fmla="*/ 1422400 h 3200400"/>
                <a:gd name="connsiteX20" fmla="*/ 1079500 w 3359150"/>
                <a:gd name="connsiteY20" fmla="*/ 1460500 h 3200400"/>
                <a:gd name="connsiteX21" fmla="*/ 1136650 w 3359150"/>
                <a:gd name="connsiteY21" fmla="*/ 1498600 h 3200400"/>
                <a:gd name="connsiteX22" fmla="*/ 1301750 w 3359150"/>
                <a:gd name="connsiteY22" fmla="*/ 1562100 h 3200400"/>
                <a:gd name="connsiteX23" fmla="*/ 1352550 w 3359150"/>
                <a:gd name="connsiteY23" fmla="*/ 1612900 h 3200400"/>
                <a:gd name="connsiteX24" fmla="*/ 1390650 w 3359150"/>
                <a:gd name="connsiteY24" fmla="*/ 1739900 h 3200400"/>
                <a:gd name="connsiteX25" fmla="*/ 1428750 w 3359150"/>
                <a:gd name="connsiteY25" fmla="*/ 1854200 h 3200400"/>
                <a:gd name="connsiteX26" fmla="*/ 1651000 w 3359150"/>
                <a:gd name="connsiteY26" fmla="*/ 2127250 h 3200400"/>
                <a:gd name="connsiteX27" fmla="*/ 1784350 w 3359150"/>
                <a:gd name="connsiteY27" fmla="*/ 2279650 h 3200400"/>
                <a:gd name="connsiteX28" fmla="*/ 1866900 w 3359150"/>
                <a:gd name="connsiteY28" fmla="*/ 2432050 h 3200400"/>
                <a:gd name="connsiteX29" fmla="*/ 1981200 w 3359150"/>
                <a:gd name="connsiteY29" fmla="*/ 2559050 h 3200400"/>
                <a:gd name="connsiteX30" fmla="*/ 2178050 w 3359150"/>
                <a:gd name="connsiteY30" fmla="*/ 2781300 h 3200400"/>
                <a:gd name="connsiteX31" fmla="*/ 2292350 w 3359150"/>
                <a:gd name="connsiteY31" fmla="*/ 2959100 h 3200400"/>
                <a:gd name="connsiteX32" fmla="*/ 2413000 w 3359150"/>
                <a:gd name="connsiteY32" fmla="*/ 3048000 h 3200400"/>
                <a:gd name="connsiteX33" fmla="*/ 2482850 w 3359150"/>
                <a:gd name="connsiteY33" fmla="*/ 3200400 h 3200400"/>
                <a:gd name="connsiteX34" fmla="*/ 2599776 w 3359150"/>
                <a:gd name="connsiteY34" fmla="*/ 2886656 h 3200400"/>
                <a:gd name="connsiteX35" fmla="*/ 2770450 w 3359150"/>
                <a:gd name="connsiteY35" fmla="*/ 2883880 h 3200400"/>
                <a:gd name="connsiteX36" fmla="*/ 2903023 w 3359150"/>
                <a:gd name="connsiteY36" fmla="*/ 2960878 h 3200400"/>
                <a:gd name="connsiteX37" fmla="*/ 2980776 w 3359150"/>
                <a:gd name="connsiteY37" fmla="*/ 3048394 h 3200400"/>
                <a:gd name="connsiteX38" fmla="*/ 3009900 w 3359150"/>
                <a:gd name="connsiteY38" fmla="*/ 3117850 h 3200400"/>
                <a:gd name="connsiteX39" fmla="*/ 3123424 w 3359150"/>
                <a:gd name="connsiteY39" fmla="*/ 3112692 h 3200400"/>
                <a:gd name="connsiteX40" fmla="*/ 3205974 w 3359150"/>
                <a:gd name="connsiteY40" fmla="*/ 3106936 h 3200400"/>
                <a:gd name="connsiteX41" fmla="*/ 3302000 w 3359150"/>
                <a:gd name="connsiteY41" fmla="*/ 3098800 h 3200400"/>
                <a:gd name="connsiteX42" fmla="*/ 3359150 w 3359150"/>
                <a:gd name="connsiteY42" fmla="*/ 3105150 h 3200400"/>
                <a:gd name="connsiteX43" fmla="*/ 139700 w 3359150"/>
                <a:gd name="connsiteY43" fmla="*/ 12700 h 3200400"/>
                <a:gd name="connsiteX44" fmla="*/ 107950 w 3359150"/>
                <a:gd name="connsiteY44" fmla="*/ 0 h 3200400"/>
                <a:gd name="connsiteX45" fmla="*/ 69850 w 3359150"/>
                <a:gd name="connsiteY45" fmla="*/ 0 h 3200400"/>
                <a:gd name="connsiteX46" fmla="*/ 50800 w 3359150"/>
                <a:gd name="connsiteY46" fmla="*/ 12700 h 3200400"/>
                <a:gd name="connsiteX47" fmla="*/ 0 w 3359150"/>
                <a:gd name="connsiteY47" fmla="*/ 31750 h 320040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13000 w 3359150"/>
                <a:gd name="connsiteY32" fmla="*/ 3048000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141881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58534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89551 w 3359150"/>
                <a:gd name="connsiteY1" fmla="*/ 6178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18628"/>
                <a:gd name="connsiteY0" fmla="*/ 21365 h 3117850"/>
                <a:gd name="connsiteX1" fmla="*/ 49029 w 3318628"/>
                <a:gd name="connsiteY1" fmla="*/ 61780 h 3117850"/>
                <a:gd name="connsiteX2" fmla="*/ 90585 w 3318628"/>
                <a:gd name="connsiteY2" fmla="*/ 103353 h 3117850"/>
                <a:gd name="connsiteX3" fmla="*/ 113089 w 3318628"/>
                <a:gd name="connsiteY3" fmla="*/ 133382 h 3117850"/>
                <a:gd name="connsiteX4" fmla="*/ 159548 w 3318628"/>
                <a:gd name="connsiteY4" fmla="*/ 172770 h 3117850"/>
                <a:gd name="connsiteX5" fmla="*/ 197215 w 3318628"/>
                <a:gd name="connsiteY5" fmla="*/ 224431 h 3117850"/>
                <a:gd name="connsiteX6" fmla="*/ 300824 w 3318628"/>
                <a:gd name="connsiteY6" fmla="*/ 322659 h 3117850"/>
                <a:gd name="connsiteX7" fmla="*/ 321267 w 3318628"/>
                <a:gd name="connsiteY7" fmla="*/ 379808 h 3117850"/>
                <a:gd name="connsiteX8" fmla="*/ 400871 w 3318628"/>
                <a:gd name="connsiteY8" fmla="*/ 445489 h 3117850"/>
                <a:gd name="connsiteX9" fmla="*/ 481252 w 3318628"/>
                <a:gd name="connsiteY9" fmla="*/ 501448 h 3117850"/>
                <a:gd name="connsiteX10" fmla="*/ 563024 w 3318628"/>
                <a:gd name="connsiteY10" fmla="*/ 570703 h 3117850"/>
                <a:gd name="connsiteX11" fmla="*/ 661678 w 3318628"/>
                <a:gd name="connsiteY11" fmla="*/ 640552 h 3117850"/>
                <a:gd name="connsiteX12" fmla="*/ 673761 w 3318628"/>
                <a:gd name="connsiteY12" fmla="*/ 724890 h 3117850"/>
                <a:gd name="connsiteX13" fmla="*/ 755694 w 3318628"/>
                <a:gd name="connsiteY13" fmla="*/ 822320 h 3117850"/>
                <a:gd name="connsiteX14" fmla="*/ 807888 w 3318628"/>
                <a:gd name="connsiteY14" fmla="*/ 901296 h 3117850"/>
                <a:gd name="connsiteX15" fmla="*/ 855900 w 3318628"/>
                <a:gd name="connsiteY15" fmla="*/ 981464 h 3117850"/>
                <a:gd name="connsiteX16" fmla="*/ 898958 w 3318628"/>
                <a:gd name="connsiteY16" fmla="*/ 1086043 h 3117850"/>
                <a:gd name="connsiteX17" fmla="*/ 980732 w 3318628"/>
                <a:gd name="connsiteY17" fmla="*/ 1176729 h 3117850"/>
                <a:gd name="connsiteX18" fmla="*/ 999164 w 3318628"/>
                <a:gd name="connsiteY18" fmla="*/ 1283689 h 3117850"/>
                <a:gd name="connsiteX19" fmla="*/ 1057708 w 3318628"/>
                <a:gd name="connsiteY19" fmla="*/ 1325162 h 3117850"/>
                <a:gd name="connsiteX20" fmla="*/ 1193844 w 3318628"/>
                <a:gd name="connsiteY20" fmla="*/ 1370207 h 3117850"/>
                <a:gd name="connsiteX21" fmla="*/ 1274224 w 3318628"/>
                <a:gd name="connsiteY21" fmla="*/ 1408307 h 3117850"/>
                <a:gd name="connsiteX22" fmla="*/ 1276715 w 3318628"/>
                <a:gd name="connsiteY22" fmla="*/ 1513480 h 3117850"/>
                <a:gd name="connsiteX23" fmla="*/ 1443665 w 3318628"/>
                <a:gd name="connsiteY23" fmla="*/ 1605955 h 3117850"/>
                <a:gd name="connsiteX24" fmla="*/ 1535967 w 3318628"/>
                <a:gd name="connsiteY24" fmla="*/ 1746845 h 3117850"/>
                <a:gd name="connsiteX25" fmla="*/ 1643758 w 3318628"/>
                <a:gd name="connsiteY25" fmla="*/ 1888929 h 3117850"/>
                <a:gd name="connsiteX26" fmla="*/ 1749858 w 3318628"/>
                <a:gd name="connsiteY26" fmla="*/ 2030011 h 3117850"/>
                <a:gd name="connsiteX27" fmla="*/ 1867721 w 3318628"/>
                <a:gd name="connsiteY27" fmla="*/ 2210194 h 3117850"/>
                <a:gd name="connsiteX28" fmla="*/ 1934784 w 3318628"/>
                <a:gd name="connsiteY28" fmla="*/ 2279246 h 3117850"/>
                <a:gd name="connsiteX29" fmla="*/ 2033598 w 3318628"/>
                <a:gd name="connsiteY29" fmla="*/ 2392356 h 3117850"/>
                <a:gd name="connsiteX30" fmla="*/ 2160758 w 3318628"/>
                <a:gd name="connsiteY30" fmla="*/ 2579877 h 3117850"/>
                <a:gd name="connsiteX31" fmla="*/ 2282801 w 3318628"/>
                <a:gd name="connsiteY31" fmla="*/ 2653493 h 3117850"/>
                <a:gd name="connsiteX32" fmla="*/ 2395708 w 3318628"/>
                <a:gd name="connsiteY32" fmla="*/ 2728501 h 3117850"/>
                <a:gd name="connsiteX33" fmla="*/ 2457815 w 3318628"/>
                <a:gd name="connsiteY33" fmla="*/ 2804500 h 3117850"/>
                <a:gd name="connsiteX34" fmla="*/ 2559254 w 3318628"/>
                <a:gd name="connsiteY34" fmla="*/ 2886656 h 3117850"/>
                <a:gd name="connsiteX35" fmla="*/ 2729928 w 3318628"/>
                <a:gd name="connsiteY35" fmla="*/ 2883880 h 3117850"/>
                <a:gd name="connsiteX36" fmla="*/ 2862501 w 3318628"/>
                <a:gd name="connsiteY36" fmla="*/ 2960878 h 3117850"/>
                <a:gd name="connsiteX37" fmla="*/ 2940254 w 3318628"/>
                <a:gd name="connsiteY37" fmla="*/ 3048394 h 3117850"/>
                <a:gd name="connsiteX38" fmla="*/ 2969378 w 3318628"/>
                <a:gd name="connsiteY38" fmla="*/ 3117850 h 3117850"/>
                <a:gd name="connsiteX39" fmla="*/ 3082902 w 3318628"/>
                <a:gd name="connsiteY39" fmla="*/ 3112692 h 3117850"/>
                <a:gd name="connsiteX40" fmla="*/ 3165452 w 3318628"/>
                <a:gd name="connsiteY40" fmla="*/ 3106936 h 3117850"/>
                <a:gd name="connsiteX41" fmla="*/ 3261478 w 3318628"/>
                <a:gd name="connsiteY41" fmla="*/ 3098800 h 3117850"/>
                <a:gd name="connsiteX42" fmla="*/ 3318628 w 3318628"/>
                <a:gd name="connsiteY42" fmla="*/ 3105150 h 3117850"/>
                <a:gd name="connsiteX43" fmla="*/ 99178 w 3318628"/>
                <a:gd name="connsiteY43" fmla="*/ 12700 h 3117850"/>
                <a:gd name="connsiteX44" fmla="*/ 67428 w 3318628"/>
                <a:gd name="connsiteY44" fmla="*/ 0 h 3117850"/>
                <a:gd name="connsiteX45" fmla="*/ 29328 w 3318628"/>
                <a:gd name="connsiteY45" fmla="*/ 0 h 3117850"/>
                <a:gd name="connsiteX46" fmla="*/ 10278 w 3318628"/>
                <a:gd name="connsiteY46" fmla="*/ 12700 h 3117850"/>
                <a:gd name="connsiteX47" fmla="*/ 0 w 3318628"/>
                <a:gd name="connsiteY47" fmla="*/ 21365 h 311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318628" h="3117850">
                  <a:moveTo>
                    <a:pt x="0" y="21365"/>
                  </a:moveTo>
                  <a:lnTo>
                    <a:pt x="49029" y="61780"/>
                  </a:lnTo>
                  <a:lnTo>
                    <a:pt x="90585" y="103353"/>
                  </a:lnTo>
                  <a:lnTo>
                    <a:pt x="113089" y="133382"/>
                  </a:lnTo>
                  <a:lnTo>
                    <a:pt x="159548" y="172770"/>
                  </a:lnTo>
                  <a:lnTo>
                    <a:pt x="197215" y="224431"/>
                  </a:lnTo>
                  <a:lnTo>
                    <a:pt x="300824" y="322659"/>
                  </a:lnTo>
                  <a:lnTo>
                    <a:pt x="321267" y="379808"/>
                  </a:lnTo>
                  <a:lnTo>
                    <a:pt x="400871" y="445489"/>
                  </a:lnTo>
                  <a:lnTo>
                    <a:pt x="481252" y="501448"/>
                  </a:lnTo>
                  <a:lnTo>
                    <a:pt x="563024" y="570703"/>
                  </a:lnTo>
                  <a:lnTo>
                    <a:pt x="661678" y="640552"/>
                  </a:lnTo>
                  <a:lnTo>
                    <a:pt x="673761" y="724890"/>
                  </a:lnTo>
                  <a:lnTo>
                    <a:pt x="755694" y="822320"/>
                  </a:lnTo>
                  <a:lnTo>
                    <a:pt x="807888" y="901296"/>
                  </a:lnTo>
                  <a:lnTo>
                    <a:pt x="855900" y="981464"/>
                  </a:lnTo>
                  <a:lnTo>
                    <a:pt x="898958" y="1086043"/>
                  </a:lnTo>
                  <a:lnTo>
                    <a:pt x="980732" y="1176729"/>
                  </a:lnTo>
                  <a:lnTo>
                    <a:pt x="999164" y="1283689"/>
                  </a:lnTo>
                  <a:lnTo>
                    <a:pt x="1057708" y="1325162"/>
                  </a:lnTo>
                  <a:lnTo>
                    <a:pt x="1193844" y="1370207"/>
                  </a:lnTo>
                  <a:lnTo>
                    <a:pt x="1274224" y="1408307"/>
                  </a:lnTo>
                  <a:cubicBezTo>
                    <a:pt x="1275054" y="1443365"/>
                    <a:pt x="1275885" y="1478422"/>
                    <a:pt x="1276715" y="1513480"/>
                  </a:cubicBezTo>
                  <a:lnTo>
                    <a:pt x="1443665" y="1605955"/>
                  </a:lnTo>
                  <a:lnTo>
                    <a:pt x="1535967" y="1746845"/>
                  </a:lnTo>
                  <a:lnTo>
                    <a:pt x="1643758" y="1888929"/>
                  </a:lnTo>
                  <a:lnTo>
                    <a:pt x="1749858" y="2030011"/>
                  </a:lnTo>
                  <a:lnTo>
                    <a:pt x="1867721" y="2210194"/>
                  </a:lnTo>
                  <a:lnTo>
                    <a:pt x="1934784" y="2279246"/>
                  </a:lnTo>
                  <a:lnTo>
                    <a:pt x="2033598" y="2392356"/>
                  </a:lnTo>
                  <a:lnTo>
                    <a:pt x="2160758" y="2579877"/>
                  </a:lnTo>
                  <a:lnTo>
                    <a:pt x="2282801" y="2653493"/>
                  </a:lnTo>
                  <a:lnTo>
                    <a:pt x="2395708" y="2728501"/>
                  </a:lnTo>
                  <a:lnTo>
                    <a:pt x="2457815" y="2804500"/>
                  </a:lnTo>
                  <a:lnTo>
                    <a:pt x="2559254" y="2886656"/>
                  </a:lnTo>
                  <a:lnTo>
                    <a:pt x="2729928" y="2883880"/>
                  </a:lnTo>
                  <a:lnTo>
                    <a:pt x="2862501" y="2960878"/>
                  </a:lnTo>
                  <a:lnTo>
                    <a:pt x="2940254" y="3048394"/>
                  </a:lnTo>
                  <a:lnTo>
                    <a:pt x="2969378" y="3117850"/>
                  </a:lnTo>
                  <a:lnTo>
                    <a:pt x="3082902" y="3112692"/>
                  </a:lnTo>
                  <a:lnTo>
                    <a:pt x="3165452" y="3106936"/>
                  </a:lnTo>
                  <a:lnTo>
                    <a:pt x="3261478" y="3098800"/>
                  </a:lnTo>
                  <a:lnTo>
                    <a:pt x="3318628" y="3105150"/>
                  </a:lnTo>
                  <a:lnTo>
                    <a:pt x="99178" y="12700"/>
                  </a:lnTo>
                  <a:lnTo>
                    <a:pt x="67428" y="0"/>
                  </a:lnTo>
                  <a:lnTo>
                    <a:pt x="29328" y="0"/>
                  </a:lnTo>
                  <a:lnTo>
                    <a:pt x="10278" y="12700"/>
                  </a:lnTo>
                  <a:lnTo>
                    <a:pt x="0" y="21365"/>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3" name="Freeform 36">
              <a:extLst>
                <a:ext uri="{FF2B5EF4-FFF2-40B4-BE49-F238E27FC236}">
                  <a16:creationId xmlns:a16="http://schemas.microsoft.com/office/drawing/2014/main" id="{FDB3D4AF-1A18-43E7-9FC4-A8F6C1C78EAF}"/>
                </a:ext>
              </a:extLst>
            </p:cNvPr>
            <p:cNvSpPr/>
            <p:nvPr/>
          </p:nvSpPr>
          <p:spPr>
            <a:xfrm>
              <a:off x="27297" y="1385247"/>
              <a:ext cx="1049660" cy="4693313"/>
            </a:xfrm>
            <a:custGeom>
              <a:avLst/>
              <a:gdLst>
                <a:gd name="connsiteX0" fmla="*/ 0 w 1016758"/>
                <a:gd name="connsiteY0" fmla="*/ 0 h 4694830"/>
                <a:gd name="connsiteX1" fmla="*/ 6823 w 1016758"/>
                <a:gd name="connsiteY1" fmla="*/ 907576 h 4694830"/>
                <a:gd name="connsiteX2" fmla="*/ 1016758 w 1016758"/>
                <a:gd name="connsiteY2" fmla="*/ 4694830 h 4694830"/>
                <a:gd name="connsiteX3" fmla="*/ 996286 w 1016758"/>
                <a:gd name="connsiteY3" fmla="*/ 3057098 h 4694830"/>
                <a:gd name="connsiteX4" fmla="*/ 0 w 1016758"/>
                <a:gd name="connsiteY4" fmla="*/ 0 h 4694830"/>
                <a:gd name="connsiteX0" fmla="*/ 0 w 1047755"/>
                <a:gd name="connsiteY0" fmla="*/ 0 h 4694830"/>
                <a:gd name="connsiteX1" fmla="*/ 6823 w 1047755"/>
                <a:gd name="connsiteY1" fmla="*/ 907576 h 4694830"/>
                <a:gd name="connsiteX2" fmla="*/ 1047755 w 1047755"/>
                <a:gd name="connsiteY2" fmla="*/ 4694830 h 4694830"/>
                <a:gd name="connsiteX3" fmla="*/ 996286 w 1047755"/>
                <a:gd name="connsiteY3" fmla="*/ 3057098 h 4694830"/>
                <a:gd name="connsiteX4" fmla="*/ 0 w 1047755"/>
                <a:gd name="connsiteY4" fmla="*/ 0 h 4694830"/>
                <a:gd name="connsiteX0" fmla="*/ 0 w 1047755"/>
                <a:gd name="connsiteY0" fmla="*/ 0 h 4718078"/>
                <a:gd name="connsiteX1" fmla="*/ 6823 w 1047755"/>
                <a:gd name="connsiteY1" fmla="*/ 907576 h 4718078"/>
                <a:gd name="connsiteX2" fmla="*/ 1047755 w 1047755"/>
                <a:gd name="connsiteY2" fmla="*/ 4718078 h 4718078"/>
                <a:gd name="connsiteX3" fmla="*/ 996286 w 1047755"/>
                <a:gd name="connsiteY3" fmla="*/ 3057098 h 4718078"/>
                <a:gd name="connsiteX4" fmla="*/ 0 w 1047755"/>
                <a:gd name="connsiteY4" fmla="*/ 0 h 4718078"/>
                <a:gd name="connsiteX0" fmla="*/ 0 w 1049660"/>
                <a:gd name="connsiteY0" fmla="*/ 0 h 4693313"/>
                <a:gd name="connsiteX1" fmla="*/ 6823 w 1049660"/>
                <a:gd name="connsiteY1" fmla="*/ 907576 h 4693313"/>
                <a:gd name="connsiteX2" fmla="*/ 1049660 w 1049660"/>
                <a:gd name="connsiteY2" fmla="*/ 4693313 h 4693313"/>
                <a:gd name="connsiteX3" fmla="*/ 996286 w 1049660"/>
                <a:gd name="connsiteY3" fmla="*/ 3057098 h 4693313"/>
                <a:gd name="connsiteX4" fmla="*/ 0 w 1049660"/>
                <a:gd name="connsiteY4" fmla="*/ 0 h 469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660" h="4693313">
                  <a:moveTo>
                    <a:pt x="0" y="0"/>
                  </a:moveTo>
                  <a:cubicBezTo>
                    <a:pt x="2274" y="302525"/>
                    <a:pt x="4549" y="605051"/>
                    <a:pt x="6823" y="907576"/>
                  </a:cubicBezTo>
                  <a:lnTo>
                    <a:pt x="1049660" y="4693313"/>
                  </a:lnTo>
                  <a:lnTo>
                    <a:pt x="996286" y="3057098"/>
                  </a:lnTo>
                  <a:lnTo>
                    <a:pt x="0" y="0"/>
                  </a:lnTo>
                  <a:close/>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4" name="Freeform 31">
              <a:extLst>
                <a:ext uri="{FF2B5EF4-FFF2-40B4-BE49-F238E27FC236}">
                  <a16:creationId xmlns:a16="http://schemas.microsoft.com/office/drawing/2014/main" id="{93395E75-9CDC-40EC-B25D-D2553975E55B}"/>
                </a:ext>
              </a:extLst>
            </p:cNvPr>
            <p:cNvSpPr/>
            <p:nvPr/>
          </p:nvSpPr>
          <p:spPr>
            <a:xfrm>
              <a:off x="1039864" y="4457781"/>
              <a:ext cx="8048847" cy="1622298"/>
            </a:xfrm>
            <a:custGeom>
              <a:avLst/>
              <a:gdLst>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112293 w 8024884"/>
                <a:gd name="connsiteY55" fmla="*/ 464024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6612340 w 8024884"/>
                <a:gd name="connsiteY14" fmla="*/ 539087 h 1665027"/>
                <a:gd name="connsiteX15" fmla="*/ 6503158 w 8024884"/>
                <a:gd name="connsiteY15" fmla="*/ 580030 h 1665027"/>
                <a:gd name="connsiteX16" fmla="*/ 6346209 w 8024884"/>
                <a:gd name="connsiteY16" fmla="*/ 566382 h 1665027"/>
                <a:gd name="connsiteX17" fmla="*/ 6230203 w 8024884"/>
                <a:gd name="connsiteY17" fmla="*/ 580030 h 1665027"/>
                <a:gd name="connsiteX18" fmla="*/ 6086902 w 8024884"/>
                <a:gd name="connsiteY18" fmla="*/ 580030 h 1665027"/>
                <a:gd name="connsiteX19" fmla="*/ 5936776 w 8024884"/>
                <a:gd name="connsiteY19" fmla="*/ 580030 h 1665027"/>
                <a:gd name="connsiteX20" fmla="*/ 5848066 w 8024884"/>
                <a:gd name="connsiteY20" fmla="*/ 614150 h 1665027"/>
                <a:gd name="connsiteX21" fmla="*/ 5738884 w 8024884"/>
                <a:gd name="connsiteY21" fmla="*/ 620974 h 1665027"/>
                <a:gd name="connsiteX22" fmla="*/ 5636525 w 8024884"/>
                <a:gd name="connsiteY22" fmla="*/ 620974 h 1665027"/>
                <a:gd name="connsiteX23" fmla="*/ 5493224 w 8024884"/>
                <a:gd name="connsiteY23" fmla="*/ 627797 h 1665027"/>
                <a:gd name="connsiteX24" fmla="*/ 5418161 w 8024884"/>
                <a:gd name="connsiteY24" fmla="*/ 627797 h 1665027"/>
                <a:gd name="connsiteX25" fmla="*/ 5349922 w 8024884"/>
                <a:gd name="connsiteY25" fmla="*/ 839338 h 1665027"/>
                <a:gd name="connsiteX26" fmla="*/ 5192973 w 8024884"/>
                <a:gd name="connsiteY26" fmla="*/ 921224 h 1665027"/>
                <a:gd name="connsiteX27" fmla="*/ 5090615 w 8024884"/>
                <a:gd name="connsiteY27" fmla="*/ 1003111 h 1665027"/>
                <a:gd name="connsiteX28" fmla="*/ 4913194 w 8024884"/>
                <a:gd name="connsiteY28" fmla="*/ 1064526 h 1665027"/>
                <a:gd name="connsiteX29" fmla="*/ 4776717 w 8024884"/>
                <a:gd name="connsiteY29" fmla="*/ 1091821 h 1665027"/>
                <a:gd name="connsiteX30" fmla="*/ 4544705 w 8024884"/>
                <a:gd name="connsiteY30" fmla="*/ 1187356 h 1665027"/>
                <a:gd name="connsiteX31" fmla="*/ 4469642 w 8024884"/>
                <a:gd name="connsiteY31" fmla="*/ 1207827 h 1665027"/>
                <a:gd name="connsiteX32" fmla="*/ 4367284 w 8024884"/>
                <a:gd name="connsiteY32" fmla="*/ 1214651 h 1665027"/>
                <a:gd name="connsiteX33" fmla="*/ 4251278 w 8024884"/>
                <a:gd name="connsiteY33" fmla="*/ 1201003 h 1665027"/>
                <a:gd name="connsiteX34" fmla="*/ 4176215 w 8024884"/>
                <a:gd name="connsiteY34" fmla="*/ 1166884 h 1665027"/>
                <a:gd name="connsiteX35" fmla="*/ 4026090 w 8024884"/>
                <a:gd name="connsiteY35" fmla="*/ 1146412 h 1665027"/>
                <a:gd name="connsiteX36" fmla="*/ 3787254 w 8024884"/>
                <a:gd name="connsiteY36" fmla="*/ 1132765 h 1665027"/>
                <a:gd name="connsiteX37" fmla="*/ 3698543 w 8024884"/>
                <a:gd name="connsiteY37" fmla="*/ 1071350 h 1665027"/>
                <a:gd name="connsiteX38" fmla="*/ 3575714 w 8024884"/>
                <a:gd name="connsiteY38" fmla="*/ 1064526 h 1665027"/>
                <a:gd name="connsiteX39" fmla="*/ 3466531 w 8024884"/>
                <a:gd name="connsiteY39" fmla="*/ 1023582 h 1665027"/>
                <a:gd name="connsiteX40" fmla="*/ 3425588 w 8024884"/>
                <a:gd name="connsiteY40" fmla="*/ 1009935 h 1665027"/>
                <a:gd name="connsiteX41" fmla="*/ 3336878 w 8024884"/>
                <a:gd name="connsiteY41" fmla="*/ 914400 h 1665027"/>
                <a:gd name="connsiteX42" fmla="*/ 3200400 w 8024884"/>
                <a:gd name="connsiteY42" fmla="*/ 852985 h 1665027"/>
                <a:gd name="connsiteX43" fmla="*/ 3063922 w 8024884"/>
                <a:gd name="connsiteY43" fmla="*/ 771099 h 1665027"/>
                <a:gd name="connsiteX44" fmla="*/ 3043451 w 8024884"/>
                <a:gd name="connsiteY44" fmla="*/ 689212 h 1665027"/>
                <a:gd name="connsiteX45" fmla="*/ 2961564 w 8024884"/>
                <a:gd name="connsiteY45" fmla="*/ 627797 h 1665027"/>
                <a:gd name="connsiteX46" fmla="*/ 2913797 w 8024884"/>
                <a:gd name="connsiteY46" fmla="*/ 586854 h 1665027"/>
                <a:gd name="connsiteX47" fmla="*/ 2593075 w 8024884"/>
                <a:gd name="connsiteY47" fmla="*/ 600502 h 1665027"/>
                <a:gd name="connsiteX48" fmla="*/ 2361063 w 8024884"/>
                <a:gd name="connsiteY48" fmla="*/ 600502 h 1665027"/>
                <a:gd name="connsiteX49" fmla="*/ 2108579 w 8024884"/>
                <a:gd name="connsiteY49" fmla="*/ 600502 h 1665027"/>
                <a:gd name="connsiteX50" fmla="*/ 1937982 w 8024884"/>
                <a:gd name="connsiteY50" fmla="*/ 573206 h 1665027"/>
                <a:gd name="connsiteX51" fmla="*/ 1774209 w 8024884"/>
                <a:gd name="connsiteY51" fmla="*/ 573206 h 1665027"/>
                <a:gd name="connsiteX52" fmla="*/ 1467134 w 8024884"/>
                <a:gd name="connsiteY52" fmla="*/ 532263 h 1665027"/>
                <a:gd name="connsiteX53" fmla="*/ 1262418 w 8024884"/>
                <a:gd name="connsiteY53" fmla="*/ 511791 h 1665027"/>
                <a:gd name="connsiteX54" fmla="*/ 1044054 w 8024884"/>
                <a:gd name="connsiteY54" fmla="*/ 429905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6612340 w 8024884"/>
                <a:gd name="connsiteY13" fmla="*/ 539087 h 1665027"/>
                <a:gd name="connsiteX14" fmla="*/ 6503158 w 8024884"/>
                <a:gd name="connsiteY14" fmla="*/ 580030 h 1665027"/>
                <a:gd name="connsiteX15" fmla="*/ 6346209 w 8024884"/>
                <a:gd name="connsiteY15" fmla="*/ 566382 h 1665027"/>
                <a:gd name="connsiteX16" fmla="*/ 6230203 w 8024884"/>
                <a:gd name="connsiteY16" fmla="*/ 580030 h 1665027"/>
                <a:gd name="connsiteX17" fmla="*/ 6086902 w 8024884"/>
                <a:gd name="connsiteY17" fmla="*/ 580030 h 1665027"/>
                <a:gd name="connsiteX18" fmla="*/ 5936776 w 8024884"/>
                <a:gd name="connsiteY18" fmla="*/ 580030 h 1665027"/>
                <a:gd name="connsiteX19" fmla="*/ 5848066 w 8024884"/>
                <a:gd name="connsiteY19" fmla="*/ 614150 h 1665027"/>
                <a:gd name="connsiteX20" fmla="*/ 5738884 w 8024884"/>
                <a:gd name="connsiteY20" fmla="*/ 620974 h 1665027"/>
                <a:gd name="connsiteX21" fmla="*/ 5636525 w 8024884"/>
                <a:gd name="connsiteY21" fmla="*/ 620974 h 1665027"/>
                <a:gd name="connsiteX22" fmla="*/ 5493224 w 8024884"/>
                <a:gd name="connsiteY22" fmla="*/ 627797 h 1665027"/>
                <a:gd name="connsiteX23" fmla="*/ 5418161 w 8024884"/>
                <a:gd name="connsiteY23" fmla="*/ 627797 h 1665027"/>
                <a:gd name="connsiteX24" fmla="*/ 5349922 w 8024884"/>
                <a:gd name="connsiteY24" fmla="*/ 839338 h 1665027"/>
                <a:gd name="connsiteX25" fmla="*/ 5192973 w 8024884"/>
                <a:gd name="connsiteY25" fmla="*/ 921224 h 1665027"/>
                <a:gd name="connsiteX26" fmla="*/ 5090615 w 8024884"/>
                <a:gd name="connsiteY26" fmla="*/ 1003111 h 1665027"/>
                <a:gd name="connsiteX27" fmla="*/ 4913194 w 8024884"/>
                <a:gd name="connsiteY27" fmla="*/ 1064526 h 1665027"/>
                <a:gd name="connsiteX28" fmla="*/ 4776717 w 8024884"/>
                <a:gd name="connsiteY28" fmla="*/ 1091821 h 1665027"/>
                <a:gd name="connsiteX29" fmla="*/ 4544705 w 8024884"/>
                <a:gd name="connsiteY29" fmla="*/ 1187356 h 1665027"/>
                <a:gd name="connsiteX30" fmla="*/ 4469642 w 8024884"/>
                <a:gd name="connsiteY30" fmla="*/ 1207827 h 1665027"/>
                <a:gd name="connsiteX31" fmla="*/ 4367284 w 8024884"/>
                <a:gd name="connsiteY31" fmla="*/ 1214651 h 1665027"/>
                <a:gd name="connsiteX32" fmla="*/ 4251278 w 8024884"/>
                <a:gd name="connsiteY32" fmla="*/ 1201003 h 1665027"/>
                <a:gd name="connsiteX33" fmla="*/ 4176215 w 8024884"/>
                <a:gd name="connsiteY33" fmla="*/ 1166884 h 1665027"/>
                <a:gd name="connsiteX34" fmla="*/ 4026090 w 8024884"/>
                <a:gd name="connsiteY34" fmla="*/ 1146412 h 1665027"/>
                <a:gd name="connsiteX35" fmla="*/ 3787254 w 8024884"/>
                <a:gd name="connsiteY35" fmla="*/ 1132765 h 1665027"/>
                <a:gd name="connsiteX36" fmla="*/ 3698543 w 8024884"/>
                <a:gd name="connsiteY36" fmla="*/ 1071350 h 1665027"/>
                <a:gd name="connsiteX37" fmla="*/ 3575714 w 8024884"/>
                <a:gd name="connsiteY37" fmla="*/ 1064526 h 1665027"/>
                <a:gd name="connsiteX38" fmla="*/ 3466531 w 8024884"/>
                <a:gd name="connsiteY38" fmla="*/ 1023582 h 1665027"/>
                <a:gd name="connsiteX39" fmla="*/ 3425588 w 8024884"/>
                <a:gd name="connsiteY39" fmla="*/ 1009935 h 1665027"/>
                <a:gd name="connsiteX40" fmla="*/ 3336878 w 8024884"/>
                <a:gd name="connsiteY40" fmla="*/ 914400 h 1665027"/>
                <a:gd name="connsiteX41" fmla="*/ 3200400 w 8024884"/>
                <a:gd name="connsiteY41" fmla="*/ 852985 h 1665027"/>
                <a:gd name="connsiteX42" fmla="*/ 3063922 w 8024884"/>
                <a:gd name="connsiteY42" fmla="*/ 771099 h 1665027"/>
                <a:gd name="connsiteX43" fmla="*/ 3043451 w 8024884"/>
                <a:gd name="connsiteY43" fmla="*/ 689212 h 1665027"/>
                <a:gd name="connsiteX44" fmla="*/ 2961564 w 8024884"/>
                <a:gd name="connsiteY44" fmla="*/ 627797 h 1665027"/>
                <a:gd name="connsiteX45" fmla="*/ 2913797 w 8024884"/>
                <a:gd name="connsiteY45" fmla="*/ 586854 h 1665027"/>
                <a:gd name="connsiteX46" fmla="*/ 2593075 w 8024884"/>
                <a:gd name="connsiteY46" fmla="*/ 600502 h 1665027"/>
                <a:gd name="connsiteX47" fmla="*/ 2361063 w 8024884"/>
                <a:gd name="connsiteY47" fmla="*/ 600502 h 1665027"/>
                <a:gd name="connsiteX48" fmla="*/ 2108579 w 8024884"/>
                <a:gd name="connsiteY48" fmla="*/ 600502 h 1665027"/>
                <a:gd name="connsiteX49" fmla="*/ 1937982 w 8024884"/>
                <a:gd name="connsiteY49" fmla="*/ 573206 h 1665027"/>
                <a:gd name="connsiteX50" fmla="*/ 1774209 w 8024884"/>
                <a:gd name="connsiteY50" fmla="*/ 573206 h 1665027"/>
                <a:gd name="connsiteX51" fmla="*/ 1467134 w 8024884"/>
                <a:gd name="connsiteY51" fmla="*/ 532263 h 1665027"/>
                <a:gd name="connsiteX52" fmla="*/ 1262418 w 8024884"/>
                <a:gd name="connsiteY52" fmla="*/ 511791 h 1665027"/>
                <a:gd name="connsiteX53" fmla="*/ 1044054 w 8024884"/>
                <a:gd name="connsiteY53" fmla="*/ 429905 h 1665027"/>
                <a:gd name="connsiteX54" fmla="*/ 552734 w 8024884"/>
                <a:gd name="connsiteY54" fmla="*/ 129654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6612340 w 8024884"/>
                <a:gd name="connsiteY12" fmla="*/ 539087 h 1665027"/>
                <a:gd name="connsiteX13" fmla="*/ 6503158 w 8024884"/>
                <a:gd name="connsiteY13" fmla="*/ 580030 h 1665027"/>
                <a:gd name="connsiteX14" fmla="*/ 6346209 w 8024884"/>
                <a:gd name="connsiteY14" fmla="*/ 566382 h 1665027"/>
                <a:gd name="connsiteX15" fmla="*/ 6230203 w 8024884"/>
                <a:gd name="connsiteY15" fmla="*/ 580030 h 1665027"/>
                <a:gd name="connsiteX16" fmla="*/ 6086902 w 8024884"/>
                <a:gd name="connsiteY16" fmla="*/ 580030 h 1665027"/>
                <a:gd name="connsiteX17" fmla="*/ 5936776 w 8024884"/>
                <a:gd name="connsiteY17" fmla="*/ 580030 h 1665027"/>
                <a:gd name="connsiteX18" fmla="*/ 5848066 w 8024884"/>
                <a:gd name="connsiteY18" fmla="*/ 614150 h 1665027"/>
                <a:gd name="connsiteX19" fmla="*/ 5738884 w 8024884"/>
                <a:gd name="connsiteY19" fmla="*/ 620974 h 1665027"/>
                <a:gd name="connsiteX20" fmla="*/ 5636525 w 8024884"/>
                <a:gd name="connsiteY20" fmla="*/ 620974 h 1665027"/>
                <a:gd name="connsiteX21" fmla="*/ 5493224 w 8024884"/>
                <a:gd name="connsiteY21" fmla="*/ 627797 h 1665027"/>
                <a:gd name="connsiteX22" fmla="*/ 5418161 w 8024884"/>
                <a:gd name="connsiteY22" fmla="*/ 627797 h 1665027"/>
                <a:gd name="connsiteX23" fmla="*/ 5349922 w 8024884"/>
                <a:gd name="connsiteY23" fmla="*/ 839338 h 1665027"/>
                <a:gd name="connsiteX24" fmla="*/ 5192973 w 8024884"/>
                <a:gd name="connsiteY24" fmla="*/ 921224 h 1665027"/>
                <a:gd name="connsiteX25" fmla="*/ 5090615 w 8024884"/>
                <a:gd name="connsiteY25" fmla="*/ 1003111 h 1665027"/>
                <a:gd name="connsiteX26" fmla="*/ 4913194 w 8024884"/>
                <a:gd name="connsiteY26" fmla="*/ 1064526 h 1665027"/>
                <a:gd name="connsiteX27" fmla="*/ 4776717 w 8024884"/>
                <a:gd name="connsiteY27" fmla="*/ 1091821 h 1665027"/>
                <a:gd name="connsiteX28" fmla="*/ 4544705 w 8024884"/>
                <a:gd name="connsiteY28" fmla="*/ 1187356 h 1665027"/>
                <a:gd name="connsiteX29" fmla="*/ 4469642 w 8024884"/>
                <a:gd name="connsiteY29" fmla="*/ 1207827 h 1665027"/>
                <a:gd name="connsiteX30" fmla="*/ 4367284 w 8024884"/>
                <a:gd name="connsiteY30" fmla="*/ 1214651 h 1665027"/>
                <a:gd name="connsiteX31" fmla="*/ 4251278 w 8024884"/>
                <a:gd name="connsiteY31" fmla="*/ 1201003 h 1665027"/>
                <a:gd name="connsiteX32" fmla="*/ 4176215 w 8024884"/>
                <a:gd name="connsiteY32" fmla="*/ 1166884 h 1665027"/>
                <a:gd name="connsiteX33" fmla="*/ 4026090 w 8024884"/>
                <a:gd name="connsiteY33" fmla="*/ 1146412 h 1665027"/>
                <a:gd name="connsiteX34" fmla="*/ 3787254 w 8024884"/>
                <a:gd name="connsiteY34" fmla="*/ 1132765 h 1665027"/>
                <a:gd name="connsiteX35" fmla="*/ 3698543 w 8024884"/>
                <a:gd name="connsiteY35" fmla="*/ 1071350 h 1665027"/>
                <a:gd name="connsiteX36" fmla="*/ 3575714 w 8024884"/>
                <a:gd name="connsiteY36" fmla="*/ 1064526 h 1665027"/>
                <a:gd name="connsiteX37" fmla="*/ 3466531 w 8024884"/>
                <a:gd name="connsiteY37" fmla="*/ 1023582 h 1665027"/>
                <a:gd name="connsiteX38" fmla="*/ 3425588 w 8024884"/>
                <a:gd name="connsiteY38" fmla="*/ 1009935 h 1665027"/>
                <a:gd name="connsiteX39" fmla="*/ 3336878 w 8024884"/>
                <a:gd name="connsiteY39" fmla="*/ 914400 h 1665027"/>
                <a:gd name="connsiteX40" fmla="*/ 3200400 w 8024884"/>
                <a:gd name="connsiteY40" fmla="*/ 852985 h 1665027"/>
                <a:gd name="connsiteX41" fmla="*/ 3063922 w 8024884"/>
                <a:gd name="connsiteY41" fmla="*/ 771099 h 1665027"/>
                <a:gd name="connsiteX42" fmla="*/ 3043451 w 8024884"/>
                <a:gd name="connsiteY42" fmla="*/ 689212 h 1665027"/>
                <a:gd name="connsiteX43" fmla="*/ 2961564 w 8024884"/>
                <a:gd name="connsiteY43" fmla="*/ 627797 h 1665027"/>
                <a:gd name="connsiteX44" fmla="*/ 2913797 w 8024884"/>
                <a:gd name="connsiteY44" fmla="*/ 586854 h 1665027"/>
                <a:gd name="connsiteX45" fmla="*/ 2593075 w 8024884"/>
                <a:gd name="connsiteY45" fmla="*/ 600502 h 1665027"/>
                <a:gd name="connsiteX46" fmla="*/ 2361063 w 8024884"/>
                <a:gd name="connsiteY46" fmla="*/ 600502 h 1665027"/>
                <a:gd name="connsiteX47" fmla="*/ 2108579 w 8024884"/>
                <a:gd name="connsiteY47" fmla="*/ 600502 h 1665027"/>
                <a:gd name="connsiteX48" fmla="*/ 1937982 w 8024884"/>
                <a:gd name="connsiteY48" fmla="*/ 573206 h 1665027"/>
                <a:gd name="connsiteX49" fmla="*/ 1774209 w 8024884"/>
                <a:gd name="connsiteY49" fmla="*/ 573206 h 1665027"/>
                <a:gd name="connsiteX50" fmla="*/ 1467134 w 8024884"/>
                <a:gd name="connsiteY50" fmla="*/ 532263 h 1665027"/>
                <a:gd name="connsiteX51" fmla="*/ 1262418 w 8024884"/>
                <a:gd name="connsiteY51" fmla="*/ 511791 h 1665027"/>
                <a:gd name="connsiteX52" fmla="*/ 1044054 w 8024884"/>
                <a:gd name="connsiteY52" fmla="*/ 429905 h 1665027"/>
                <a:gd name="connsiteX53" fmla="*/ 552734 w 8024884"/>
                <a:gd name="connsiteY53" fmla="*/ 129654 h 1665027"/>
                <a:gd name="connsiteX54" fmla="*/ 0 w 8024884"/>
                <a:gd name="connsiteY54"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6612340 w 8024884"/>
                <a:gd name="connsiteY11" fmla="*/ 539087 h 1665027"/>
                <a:gd name="connsiteX12" fmla="*/ 6503158 w 8024884"/>
                <a:gd name="connsiteY12" fmla="*/ 580030 h 1665027"/>
                <a:gd name="connsiteX13" fmla="*/ 6346209 w 8024884"/>
                <a:gd name="connsiteY13" fmla="*/ 566382 h 1665027"/>
                <a:gd name="connsiteX14" fmla="*/ 6230203 w 8024884"/>
                <a:gd name="connsiteY14" fmla="*/ 580030 h 1665027"/>
                <a:gd name="connsiteX15" fmla="*/ 6086902 w 8024884"/>
                <a:gd name="connsiteY15" fmla="*/ 580030 h 1665027"/>
                <a:gd name="connsiteX16" fmla="*/ 5936776 w 8024884"/>
                <a:gd name="connsiteY16" fmla="*/ 580030 h 1665027"/>
                <a:gd name="connsiteX17" fmla="*/ 5848066 w 8024884"/>
                <a:gd name="connsiteY17" fmla="*/ 614150 h 1665027"/>
                <a:gd name="connsiteX18" fmla="*/ 5738884 w 8024884"/>
                <a:gd name="connsiteY18" fmla="*/ 620974 h 1665027"/>
                <a:gd name="connsiteX19" fmla="*/ 5636525 w 8024884"/>
                <a:gd name="connsiteY19" fmla="*/ 620974 h 1665027"/>
                <a:gd name="connsiteX20" fmla="*/ 5493224 w 8024884"/>
                <a:gd name="connsiteY20" fmla="*/ 627797 h 1665027"/>
                <a:gd name="connsiteX21" fmla="*/ 5418161 w 8024884"/>
                <a:gd name="connsiteY21" fmla="*/ 627797 h 1665027"/>
                <a:gd name="connsiteX22" fmla="*/ 5349922 w 8024884"/>
                <a:gd name="connsiteY22" fmla="*/ 839338 h 1665027"/>
                <a:gd name="connsiteX23" fmla="*/ 5192973 w 8024884"/>
                <a:gd name="connsiteY23" fmla="*/ 921224 h 1665027"/>
                <a:gd name="connsiteX24" fmla="*/ 5090615 w 8024884"/>
                <a:gd name="connsiteY24" fmla="*/ 1003111 h 1665027"/>
                <a:gd name="connsiteX25" fmla="*/ 4913194 w 8024884"/>
                <a:gd name="connsiteY25" fmla="*/ 1064526 h 1665027"/>
                <a:gd name="connsiteX26" fmla="*/ 4776717 w 8024884"/>
                <a:gd name="connsiteY26" fmla="*/ 1091821 h 1665027"/>
                <a:gd name="connsiteX27" fmla="*/ 4544705 w 8024884"/>
                <a:gd name="connsiteY27" fmla="*/ 1187356 h 1665027"/>
                <a:gd name="connsiteX28" fmla="*/ 4469642 w 8024884"/>
                <a:gd name="connsiteY28" fmla="*/ 1207827 h 1665027"/>
                <a:gd name="connsiteX29" fmla="*/ 4367284 w 8024884"/>
                <a:gd name="connsiteY29" fmla="*/ 1214651 h 1665027"/>
                <a:gd name="connsiteX30" fmla="*/ 4251278 w 8024884"/>
                <a:gd name="connsiteY30" fmla="*/ 1201003 h 1665027"/>
                <a:gd name="connsiteX31" fmla="*/ 4176215 w 8024884"/>
                <a:gd name="connsiteY31" fmla="*/ 1166884 h 1665027"/>
                <a:gd name="connsiteX32" fmla="*/ 4026090 w 8024884"/>
                <a:gd name="connsiteY32" fmla="*/ 1146412 h 1665027"/>
                <a:gd name="connsiteX33" fmla="*/ 3787254 w 8024884"/>
                <a:gd name="connsiteY33" fmla="*/ 1132765 h 1665027"/>
                <a:gd name="connsiteX34" fmla="*/ 3698543 w 8024884"/>
                <a:gd name="connsiteY34" fmla="*/ 1071350 h 1665027"/>
                <a:gd name="connsiteX35" fmla="*/ 3575714 w 8024884"/>
                <a:gd name="connsiteY35" fmla="*/ 1064526 h 1665027"/>
                <a:gd name="connsiteX36" fmla="*/ 3466531 w 8024884"/>
                <a:gd name="connsiteY36" fmla="*/ 1023582 h 1665027"/>
                <a:gd name="connsiteX37" fmla="*/ 3425588 w 8024884"/>
                <a:gd name="connsiteY37" fmla="*/ 1009935 h 1665027"/>
                <a:gd name="connsiteX38" fmla="*/ 3336878 w 8024884"/>
                <a:gd name="connsiteY38" fmla="*/ 914400 h 1665027"/>
                <a:gd name="connsiteX39" fmla="*/ 3200400 w 8024884"/>
                <a:gd name="connsiteY39" fmla="*/ 852985 h 1665027"/>
                <a:gd name="connsiteX40" fmla="*/ 3063922 w 8024884"/>
                <a:gd name="connsiteY40" fmla="*/ 771099 h 1665027"/>
                <a:gd name="connsiteX41" fmla="*/ 3043451 w 8024884"/>
                <a:gd name="connsiteY41" fmla="*/ 689212 h 1665027"/>
                <a:gd name="connsiteX42" fmla="*/ 2961564 w 8024884"/>
                <a:gd name="connsiteY42" fmla="*/ 627797 h 1665027"/>
                <a:gd name="connsiteX43" fmla="*/ 2913797 w 8024884"/>
                <a:gd name="connsiteY43" fmla="*/ 586854 h 1665027"/>
                <a:gd name="connsiteX44" fmla="*/ 2593075 w 8024884"/>
                <a:gd name="connsiteY44" fmla="*/ 600502 h 1665027"/>
                <a:gd name="connsiteX45" fmla="*/ 2361063 w 8024884"/>
                <a:gd name="connsiteY45" fmla="*/ 600502 h 1665027"/>
                <a:gd name="connsiteX46" fmla="*/ 2108579 w 8024884"/>
                <a:gd name="connsiteY46" fmla="*/ 600502 h 1665027"/>
                <a:gd name="connsiteX47" fmla="*/ 1937982 w 8024884"/>
                <a:gd name="connsiteY47" fmla="*/ 573206 h 1665027"/>
                <a:gd name="connsiteX48" fmla="*/ 1774209 w 8024884"/>
                <a:gd name="connsiteY48" fmla="*/ 573206 h 1665027"/>
                <a:gd name="connsiteX49" fmla="*/ 1467134 w 8024884"/>
                <a:gd name="connsiteY49" fmla="*/ 532263 h 1665027"/>
                <a:gd name="connsiteX50" fmla="*/ 1262418 w 8024884"/>
                <a:gd name="connsiteY50" fmla="*/ 511791 h 1665027"/>
                <a:gd name="connsiteX51" fmla="*/ 1044054 w 8024884"/>
                <a:gd name="connsiteY51" fmla="*/ 429905 h 1665027"/>
                <a:gd name="connsiteX52" fmla="*/ 552734 w 8024884"/>
                <a:gd name="connsiteY52" fmla="*/ 129654 h 1665027"/>
                <a:gd name="connsiteX53" fmla="*/ 0 w 8024884"/>
                <a:gd name="connsiteY53"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6612340 w 8024884"/>
                <a:gd name="connsiteY10" fmla="*/ 539087 h 1665027"/>
                <a:gd name="connsiteX11" fmla="*/ 6503158 w 8024884"/>
                <a:gd name="connsiteY11" fmla="*/ 580030 h 1665027"/>
                <a:gd name="connsiteX12" fmla="*/ 6346209 w 8024884"/>
                <a:gd name="connsiteY12" fmla="*/ 566382 h 1665027"/>
                <a:gd name="connsiteX13" fmla="*/ 6230203 w 8024884"/>
                <a:gd name="connsiteY13" fmla="*/ 580030 h 1665027"/>
                <a:gd name="connsiteX14" fmla="*/ 6086902 w 8024884"/>
                <a:gd name="connsiteY14" fmla="*/ 580030 h 1665027"/>
                <a:gd name="connsiteX15" fmla="*/ 5936776 w 8024884"/>
                <a:gd name="connsiteY15" fmla="*/ 580030 h 1665027"/>
                <a:gd name="connsiteX16" fmla="*/ 5848066 w 8024884"/>
                <a:gd name="connsiteY16" fmla="*/ 614150 h 1665027"/>
                <a:gd name="connsiteX17" fmla="*/ 5738884 w 8024884"/>
                <a:gd name="connsiteY17" fmla="*/ 620974 h 1665027"/>
                <a:gd name="connsiteX18" fmla="*/ 5636525 w 8024884"/>
                <a:gd name="connsiteY18" fmla="*/ 620974 h 1665027"/>
                <a:gd name="connsiteX19" fmla="*/ 5493224 w 8024884"/>
                <a:gd name="connsiteY19" fmla="*/ 627797 h 1665027"/>
                <a:gd name="connsiteX20" fmla="*/ 5418161 w 8024884"/>
                <a:gd name="connsiteY20" fmla="*/ 627797 h 1665027"/>
                <a:gd name="connsiteX21" fmla="*/ 5349922 w 8024884"/>
                <a:gd name="connsiteY21" fmla="*/ 839338 h 1665027"/>
                <a:gd name="connsiteX22" fmla="*/ 5192973 w 8024884"/>
                <a:gd name="connsiteY22" fmla="*/ 921224 h 1665027"/>
                <a:gd name="connsiteX23" fmla="*/ 5090615 w 8024884"/>
                <a:gd name="connsiteY23" fmla="*/ 1003111 h 1665027"/>
                <a:gd name="connsiteX24" fmla="*/ 4913194 w 8024884"/>
                <a:gd name="connsiteY24" fmla="*/ 1064526 h 1665027"/>
                <a:gd name="connsiteX25" fmla="*/ 4776717 w 8024884"/>
                <a:gd name="connsiteY25" fmla="*/ 1091821 h 1665027"/>
                <a:gd name="connsiteX26" fmla="*/ 4544705 w 8024884"/>
                <a:gd name="connsiteY26" fmla="*/ 1187356 h 1665027"/>
                <a:gd name="connsiteX27" fmla="*/ 4469642 w 8024884"/>
                <a:gd name="connsiteY27" fmla="*/ 1207827 h 1665027"/>
                <a:gd name="connsiteX28" fmla="*/ 4367284 w 8024884"/>
                <a:gd name="connsiteY28" fmla="*/ 1214651 h 1665027"/>
                <a:gd name="connsiteX29" fmla="*/ 4251278 w 8024884"/>
                <a:gd name="connsiteY29" fmla="*/ 1201003 h 1665027"/>
                <a:gd name="connsiteX30" fmla="*/ 4176215 w 8024884"/>
                <a:gd name="connsiteY30" fmla="*/ 1166884 h 1665027"/>
                <a:gd name="connsiteX31" fmla="*/ 4026090 w 8024884"/>
                <a:gd name="connsiteY31" fmla="*/ 1146412 h 1665027"/>
                <a:gd name="connsiteX32" fmla="*/ 3787254 w 8024884"/>
                <a:gd name="connsiteY32" fmla="*/ 1132765 h 1665027"/>
                <a:gd name="connsiteX33" fmla="*/ 3698543 w 8024884"/>
                <a:gd name="connsiteY33" fmla="*/ 1071350 h 1665027"/>
                <a:gd name="connsiteX34" fmla="*/ 3575714 w 8024884"/>
                <a:gd name="connsiteY34" fmla="*/ 1064526 h 1665027"/>
                <a:gd name="connsiteX35" fmla="*/ 3466531 w 8024884"/>
                <a:gd name="connsiteY35" fmla="*/ 1023582 h 1665027"/>
                <a:gd name="connsiteX36" fmla="*/ 3425588 w 8024884"/>
                <a:gd name="connsiteY36" fmla="*/ 1009935 h 1665027"/>
                <a:gd name="connsiteX37" fmla="*/ 3336878 w 8024884"/>
                <a:gd name="connsiteY37" fmla="*/ 914400 h 1665027"/>
                <a:gd name="connsiteX38" fmla="*/ 3200400 w 8024884"/>
                <a:gd name="connsiteY38" fmla="*/ 852985 h 1665027"/>
                <a:gd name="connsiteX39" fmla="*/ 3063922 w 8024884"/>
                <a:gd name="connsiteY39" fmla="*/ 771099 h 1665027"/>
                <a:gd name="connsiteX40" fmla="*/ 3043451 w 8024884"/>
                <a:gd name="connsiteY40" fmla="*/ 689212 h 1665027"/>
                <a:gd name="connsiteX41" fmla="*/ 2961564 w 8024884"/>
                <a:gd name="connsiteY41" fmla="*/ 627797 h 1665027"/>
                <a:gd name="connsiteX42" fmla="*/ 2913797 w 8024884"/>
                <a:gd name="connsiteY42" fmla="*/ 586854 h 1665027"/>
                <a:gd name="connsiteX43" fmla="*/ 2593075 w 8024884"/>
                <a:gd name="connsiteY43" fmla="*/ 600502 h 1665027"/>
                <a:gd name="connsiteX44" fmla="*/ 2361063 w 8024884"/>
                <a:gd name="connsiteY44" fmla="*/ 600502 h 1665027"/>
                <a:gd name="connsiteX45" fmla="*/ 2108579 w 8024884"/>
                <a:gd name="connsiteY45" fmla="*/ 600502 h 1665027"/>
                <a:gd name="connsiteX46" fmla="*/ 1937982 w 8024884"/>
                <a:gd name="connsiteY46" fmla="*/ 573206 h 1665027"/>
                <a:gd name="connsiteX47" fmla="*/ 1774209 w 8024884"/>
                <a:gd name="connsiteY47" fmla="*/ 573206 h 1665027"/>
                <a:gd name="connsiteX48" fmla="*/ 1467134 w 8024884"/>
                <a:gd name="connsiteY48" fmla="*/ 532263 h 1665027"/>
                <a:gd name="connsiteX49" fmla="*/ 1262418 w 8024884"/>
                <a:gd name="connsiteY49" fmla="*/ 511791 h 1665027"/>
                <a:gd name="connsiteX50" fmla="*/ 1044054 w 8024884"/>
                <a:gd name="connsiteY50" fmla="*/ 429905 h 1665027"/>
                <a:gd name="connsiteX51" fmla="*/ 552734 w 8024884"/>
                <a:gd name="connsiteY51" fmla="*/ 129654 h 1665027"/>
                <a:gd name="connsiteX52" fmla="*/ 0 w 8024884"/>
                <a:gd name="connsiteY52"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6612340 w 8024884"/>
                <a:gd name="connsiteY9" fmla="*/ 539087 h 1665027"/>
                <a:gd name="connsiteX10" fmla="*/ 6503158 w 8024884"/>
                <a:gd name="connsiteY10" fmla="*/ 580030 h 1665027"/>
                <a:gd name="connsiteX11" fmla="*/ 6346209 w 8024884"/>
                <a:gd name="connsiteY11" fmla="*/ 566382 h 1665027"/>
                <a:gd name="connsiteX12" fmla="*/ 6230203 w 8024884"/>
                <a:gd name="connsiteY12" fmla="*/ 580030 h 1665027"/>
                <a:gd name="connsiteX13" fmla="*/ 6086902 w 8024884"/>
                <a:gd name="connsiteY13" fmla="*/ 580030 h 1665027"/>
                <a:gd name="connsiteX14" fmla="*/ 5936776 w 8024884"/>
                <a:gd name="connsiteY14" fmla="*/ 580030 h 1665027"/>
                <a:gd name="connsiteX15" fmla="*/ 5848066 w 8024884"/>
                <a:gd name="connsiteY15" fmla="*/ 614150 h 1665027"/>
                <a:gd name="connsiteX16" fmla="*/ 5738884 w 8024884"/>
                <a:gd name="connsiteY16" fmla="*/ 620974 h 1665027"/>
                <a:gd name="connsiteX17" fmla="*/ 5636525 w 8024884"/>
                <a:gd name="connsiteY17" fmla="*/ 620974 h 1665027"/>
                <a:gd name="connsiteX18" fmla="*/ 5493224 w 8024884"/>
                <a:gd name="connsiteY18" fmla="*/ 627797 h 1665027"/>
                <a:gd name="connsiteX19" fmla="*/ 5418161 w 8024884"/>
                <a:gd name="connsiteY19" fmla="*/ 627797 h 1665027"/>
                <a:gd name="connsiteX20" fmla="*/ 5349922 w 8024884"/>
                <a:gd name="connsiteY20" fmla="*/ 839338 h 1665027"/>
                <a:gd name="connsiteX21" fmla="*/ 5192973 w 8024884"/>
                <a:gd name="connsiteY21" fmla="*/ 921224 h 1665027"/>
                <a:gd name="connsiteX22" fmla="*/ 5090615 w 8024884"/>
                <a:gd name="connsiteY22" fmla="*/ 1003111 h 1665027"/>
                <a:gd name="connsiteX23" fmla="*/ 4913194 w 8024884"/>
                <a:gd name="connsiteY23" fmla="*/ 1064526 h 1665027"/>
                <a:gd name="connsiteX24" fmla="*/ 4776717 w 8024884"/>
                <a:gd name="connsiteY24" fmla="*/ 1091821 h 1665027"/>
                <a:gd name="connsiteX25" fmla="*/ 4544705 w 8024884"/>
                <a:gd name="connsiteY25" fmla="*/ 1187356 h 1665027"/>
                <a:gd name="connsiteX26" fmla="*/ 4469642 w 8024884"/>
                <a:gd name="connsiteY26" fmla="*/ 1207827 h 1665027"/>
                <a:gd name="connsiteX27" fmla="*/ 4367284 w 8024884"/>
                <a:gd name="connsiteY27" fmla="*/ 1214651 h 1665027"/>
                <a:gd name="connsiteX28" fmla="*/ 4251278 w 8024884"/>
                <a:gd name="connsiteY28" fmla="*/ 1201003 h 1665027"/>
                <a:gd name="connsiteX29" fmla="*/ 4176215 w 8024884"/>
                <a:gd name="connsiteY29" fmla="*/ 1166884 h 1665027"/>
                <a:gd name="connsiteX30" fmla="*/ 4026090 w 8024884"/>
                <a:gd name="connsiteY30" fmla="*/ 1146412 h 1665027"/>
                <a:gd name="connsiteX31" fmla="*/ 3787254 w 8024884"/>
                <a:gd name="connsiteY31" fmla="*/ 1132765 h 1665027"/>
                <a:gd name="connsiteX32" fmla="*/ 3698543 w 8024884"/>
                <a:gd name="connsiteY32" fmla="*/ 1071350 h 1665027"/>
                <a:gd name="connsiteX33" fmla="*/ 3575714 w 8024884"/>
                <a:gd name="connsiteY33" fmla="*/ 1064526 h 1665027"/>
                <a:gd name="connsiteX34" fmla="*/ 3466531 w 8024884"/>
                <a:gd name="connsiteY34" fmla="*/ 1023582 h 1665027"/>
                <a:gd name="connsiteX35" fmla="*/ 3425588 w 8024884"/>
                <a:gd name="connsiteY35" fmla="*/ 1009935 h 1665027"/>
                <a:gd name="connsiteX36" fmla="*/ 3336878 w 8024884"/>
                <a:gd name="connsiteY36" fmla="*/ 914400 h 1665027"/>
                <a:gd name="connsiteX37" fmla="*/ 3200400 w 8024884"/>
                <a:gd name="connsiteY37" fmla="*/ 852985 h 1665027"/>
                <a:gd name="connsiteX38" fmla="*/ 3063922 w 8024884"/>
                <a:gd name="connsiteY38" fmla="*/ 771099 h 1665027"/>
                <a:gd name="connsiteX39" fmla="*/ 3043451 w 8024884"/>
                <a:gd name="connsiteY39" fmla="*/ 689212 h 1665027"/>
                <a:gd name="connsiteX40" fmla="*/ 2961564 w 8024884"/>
                <a:gd name="connsiteY40" fmla="*/ 627797 h 1665027"/>
                <a:gd name="connsiteX41" fmla="*/ 2913797 w 8024884"/>
                <a:gd name="connsiteY41" fmla="*/ 586854 h 1665027"/>
                <a:gd name="connsiteX42" fmla="*/ 2593075 w 8024884"/>
                <a:gd name="connsiteY42" fmla="*/ 600502 h 1665027"/>
                <a:gd name="connsiteX43" fmla="*/ 2361063 w 8024884"/>
                <a:gd name="connsiteY43" fmla="*/ 600502 h 1665027"/>
                <a:gd name="connsiteX44" fmla="*/ 2108579 w 8024884"/>
                <a:gd name="connsiteY44" fmla="*/ 600502 h 1665027"/>
                <a:gd name="connsiteX45" fmla="*/ 1937982 w 8024884"/>
                <a:gd name="connsiteY45" fmla="*/ 573206 h 1665027"/>
                <a:gd name="connsiteX46" fmla="*/ 1774209 w 8024884"/>
                <a:gd name="connsiteY46" fmla="*/ 573206 h 1665027"/>
                <a:gd name="connsiteX47" fmla="*/ 1467134 w 8024884"/>
                <a:gd name="connsiteY47" fmla="*/ 532263 h 1665027"/>
                <a:gd name="connsiteX48" fmla="*/ 1262418 w 8024884"/>
                <a:gd name="connsiteY48" fmla="*/ 511791 h 1665027"/>
                <a:gd name="connsiteX49" fmla="*/ 1044054 w 8024884"/>
                <a:gd name="connsiteY49" fmla="*/ 429905 h 1665027"/>
                <a:gd name="connsiteX50" fmla="*/ 552734 w 8024884"/>
                <a:gd name="connsiteY50" fmla="*/ 129654 h 1665027"/>
                <a:gd name="connsiteX51" fmla="*/ 0 w 8024884"/>
                <a:gd name="connsiteY51"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6612340 w 8024884"/>
                <a:gd name="connsiteY8" fmla="*/ 539087 h 1665027"/>
                <a:gd name="connsiteX9" fmla="*/ 6503158 w 8024884"/>
                <a:gd name="connsiteY9" fmla="*/ 580030 h 1665027"/>
                <a:gd name="connsiteX10" fmla="*/ 6346209 w 8024884"/>
                <a:gd name="connsiteY10" fmla="*/ 566382 h 1665027"/>
                <a:gd name="connsiteX11" fmla="*/ 6230203 w 8024884"/>
                <a:gd name="connsiteY11" fmla="*/ 580030 h 1665027"/>
                <a:gd name="connsiteX12" fmla="*/ 6086902 w 8024884"/>
                <a:gd name="connsiteY12" fmla="*/ 580030 h 1665027"/>
                <a:gd name="connsiteX13" fmla="*/ 5936776 w 8024884"/>
                <a:gd name="connsiteY13" fmla="*/ 580030 h 1665027"/>
                <a:gd name="connsiteX14" fmla="*/ 5848066 w 8024884"/>
                <a:gd name="connsiteY14" fmla="*/ 614150 h 1665027"/>
                <a:gd name="connsiteX15" fmla="*/ 5738884 w 8024884"/>
                <a:gd name="connsiteY15" fmla="*/ 620974 h 1665027"/>
                <a:gd name="connsiteX16" fmla="*/ 5636525 w 8024884"/>
                <a:gd name="connsiteY16" fmla="*/ 620974 h 1665027"/>
                <a:gd name="connsiteX17" fmla="*/ 5493224 w 8024884"/>
                <a:gd name="connsiteY17" fmla="*/ 627797 h 1665027"/>
                <a:gd name="connsiteX18" fmla="*/ 5418161 w 8024884"/>
                <a:gd name="connsiteY18" fmla="*/ 627797 h 1665027"/>
                <a:gd name="connsiteX19" fmla="*/ 5349922 w 8024884"/>
                <a:gd name="connsiteY19" fmla="*/ 839338 h 1665027"/>
                <a:gd name="connsiteX20" fmla="*/ 5192973 w 8024884"/>
                <a:gd name="connsiteY20" fmla="*/ 921224 h 1665027"/>
                <a:gd name="connsiteX21" fmla="*/ 5090615 w 8024884"/>
                <a:gd name="connsiteY21" fmla="*/ 1003111 h 1665027"/>
                <a:gd name="connsiteX22" fmla="*/ 4913194 w 8024884"/>
                <a:gd name="connsiteY22" fmla="*/ 1064526 h 1665027"/>
                <a:gd name="connsiteX23" fmla="*/ 4776717 w 8024884"/>
                <a:gd name="connsiteY23" fmla="*/ 1091821 h 1665027"/>
                <a:gd name="connsiteX24" fmla="*/ 4544705 w 8024884"/>
                <a:gd name="connsiteY24" fmla="*/ 1187356 h 1665027"/>
                <a:gd name="connsiteX25" fmla="*/ 4469642 w 8024884"/>
                <a:gd name="connsiteY25" fmla="*/ 1207827 h 1665027"/>
                <a:gd name="connsiteX26" fmla="*/ 4367284 w 8024884"/>
                <a:gd name="connsiteY26" fmla="*/ 1214651 h 1665027"/>
                <a:gd name="connsiteX27" fmla="*/ 4251278 w 8024884"/>
                <a:gd name="connsiteY27" fmla="*/ 1201003 h 1665027"/>
                <a:gd name="connsiteX28" fmla="*/ 4176215 w 8024884"/>
                <a:gd name="connsiteY28" fmla="*/ 1166884 h 1665027"/>
                <a:gd name="connsiteX29" fmla="*/ 4026090 w 8024884"/>
                <a:gd name="connsiteY29" fmla="*/ 1146412 h 1665027"/>
                <a:gd name="connsiteX30" fmla="*/ 3787254 w 8024884"/>
                <a:gd name="connsiteY30" fmla="*/ 1132765 h 1665027"/>
                <a:gd name="connsiteX31" fmla="*/ 3698543 w 8024884"/>
                <a:gd name="connsiteY31" fmla="*/ 1071350 h 1665027"/>
                <a:gd name="connsiteX32" fmla="*/ 3575714 w 8024884"/>
                <a:gd name="connsiteY32" fmla="*/ 1064526 h 1665027"/>
                <a:gd name="connsiteX33" fmla="*/ 3466531 w 8024884"/>
                <a:gd name="connsiteY33" fmla="*/ 1023582 h 1665027"/>
                <a:gd name="connsiteX34" fmla="*/ 3425588 w 8024884"/>
                <a:gd name="connsiteY34" fmla="*/ 1009935 h 1665027"/>
                <a:gd name="connsiteX35" fmla="*/ 3336878 w 8024884"/>
                <a:gd name="connsiteY35" fmla="*/ 914400 h 1665027"/>
                <a:gd name="connsiteX36" fmla="*/ 3200400 w 8024884"/>
                <a:gd name="connsiteY36" fmla="*/ 852985 h 1665027"/>
                <a:gd name="connsiteX37" fmla="*/ 3063922 w 8024884"/>
                <a:gd name="connsiteY37" fmla="*/ 771099 h 1665027"/>
                <a:gd name="connsiteX38" fmla="*/ 3043451 w 8024884"/>
                <a:gd name="connsiteY38" fmla="*/ 689212 h 1665027"/>
                <a:gd name="connsiteX39" fmla="*/ 2961564 w 8024884"/>
                <a:gd name="connsiteY39" fmla="*/ 627797 h 1665027"/>
                <a:gd name="connsiteX40" fmla="*/ 2913797 w 8024884"/>
                <a:gd name="connsiteY40" fmla="*/ 586854 h 1665027"/>
                <a:gd name="connsiteX41" fmla="*/ 2593075 w 8024884"/>
                <a:gd name="connsiteY41" fmla="*/ 600502 h 1665027"/>
                <a:gd name="connsiteX42" fmla="*/ 2361063 w 8024884"/>
                <a:gd name="connsiteY42" fmla="*/ 600502 h 1665027"/>
                <a:gd name="connsiteX43" fmla="*/ 2108579 w 8024884"/>
                <a:gd name="connsiteY43" fmla="*/ 600502 h 1665027"/>
                <a:gd name="connsiteX44" fmla="*/ 1937982 w 8024884"/>
                <a:gd name="connsiteY44" fmla="*/ 573206 h 1665027"/>
                <a:gd name="connsiteX45" fmla="*/ 1774209 w 8024884"/>
                <a:gd name="connsiteY45" fmla="*/ 573206 h 1665027"/>
                <a:gd name="connsiteX46" fmla="*/ 1467134 w 8024884"/>
                <a:gd name="connsiteY46" fmla="*/ 532263 h 1665027"/>
                <a:gd name="connsiteX47" fmla="*/ 1262418 w 8024884"/>
                <a:gd name="connsiteY47" fmla="*/ 511791 h 1665027"/>
                <a:gd name="connsiteX48" fmla="*/ 1044054 w 8024884"/>
                <a:gd name="connsiteY48" fmla="*/ 429905 h 1665027"/>
                <a:gd name="connsiteX49" fmla="*/ 552734 w 8024884"/>
                <a:gd name="connsiteY49" fmla="*/ 129654 h 1665027"/>
                <a:gd name="connsiteX50" fmla="*/ 0 w 8024884"/>
                <a:gd name="connsiteY50"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6612340 w 8024884"/>
                <a:gd name="connsiteY7" fmla="*/ 539087 h 1665027"/>
                <a:gd name="connsiteX8" fmla="*/ 6503158 w 8024884"/>
                <a:gd name="connsiteY8" fmla="*/ 580030 h 1665027"/>
                <a:gd name="connsiteX9" fmla="*/ 6346209 w 8024884"/>
                <a:gd name="connsiteY9" fmla="*/ 566382 h 1665027"/>
                <a:gd name="connsiteX10" fmla="*/ 6230203 w 8024884"/>
                <a:gd name="connsiteY10" fmla="*/ 580030 h 1665027"/>
                <a:gd name="connsiteX11" fmla="*/ 6086902 w 8024884"/>
                <a:gd name="connsiteY11" fmla="*/ 580030 h 1665027"/>
                <a:gd name="connsiteX12" fmla="*/ 5936776 w 8024884"/>
                <a:gd name="connsiteY12" fmla="*/ 580030 h 1665027"/>
                <a:gd name="connsiteX13" fmla="*/ 5848066 w 8024884"/>
                <a:gd name="connsiteY13" fmla="*/ 614150 h 1665027"/>
                <a:gd name="connsiteX14" fmla="*/ 5738884 w 8024884"/>
                <a:gd name="connsiteY14" fmla="*/ 620974 h 1665027"/>
                <a:gd name="connsiteX15" fmla="*/ 5636525 w 8024884"/>
                <a:gd name="connsiteY15" fmla="*/ 620974 h 1665027"/>
                <a:gd name="connsiteX16" fmla="*/ 5493224 w 8024884"/>
                <a:gd name="connsiteY16" fmla="*/ 627797 h 1665027"/>
                <a:gd name="connsiteX17" fmla="*/ 5418161 w 8024884"/>
                <a:gd name="connsiteY17" fmla="*/ 627797 h 1665027"/>
                <a:gd name="connsiteX18" fmla="*/ 5349922 w 8024884"/>
                <a:gd name="connsiteY18" fmla="*/ 839338 h 1665027"/>
                <a:gd name="connsiteX19" fmla="*/ 5192973 w 8024884"/>
                <a:gd name="connsiteY19" fmla="*/ 921224 h 1665027"/>
                <a:gd name="connsiteX20" fmla="*/ 5090615 w 8024884"/>
                <a:gd name="connsiteY20" fmla="*/ 1003111 h 1665027"/>
                <a:gd name="connsiteX21" fmla="*/ 4913194 w 8024884"/>
                <a:gd name="connsiteY21" fmla="*/ 1064526 h 1665027"/>
                <a:gd name="connsiteX22" fmla="*/ 4776717 w 8024884"/>
                <a:gd name="connsiteY22" fmla="*/ 1091821 h 1665027"/>
                <a:gd name="connsiteX23" fmla="*/ 4544705 w 8024884"/>
                <a:gd name="connsiteY23" fmla="*/ 1187356 h 1665027"/>
                <a:gd name="connsiteX24" fmla="*/ 4469642 w 8024884"/>
                <a:gd name="connsiteY24" fmla="*/ 1207827 h 1665027"/>
                <a:gd name="connsiteX25" fmla="*/ 4367284 w 8024884"/>
                <a:gd name="connsiteY25" fmla="*/ 1214651 h 1665027"/>
                <a:gd name="connsiteX26" fmla="*/ 4251278 w 8024884"/>
                <a:gd name="connsiteY26" fmla="*/ 1201003 h 1665027"/>
                <a:gd name="connsiteX27" fmla="*/ 4176215 w 8024884"/>
                <a:gd name="connsiteY27" fmla="*/ 1166884 h 1665027"/>
                <a:gd name="connsiteX28" fmla="*/ 4026090 w 8024884"/>
                <a:gd name="connsiteY28" fmla="*/ 1146412 h 1665027"/>
                <a:gd name="connsiteX29" fmla="*/ 3787254 w 8024884"/>
                <a:gd name="connsiteY29" fmla="*/ 1132765 h 1665027"/>
                <a:gd name="connsiteX30" fmla="*/ 3698543 w 8024884"/>
                <a:gd name="connsiteY30" fmla="*/ 1071350 h 1665027"/>
                <a:gd name="connsiteX31" fmla="*/ 3575714 w 8024884"/>
                <a:gd name="connsiteY31" fmla="*/ 1064526 h 1665027"/>
                <a:gd name="connsiteX32" fmla="*/ 3466531 w 8024884"/>
                <a:gd name="connsiteY32" fmla="*/ 1023582 h 1665027"/>
                <a:gd name="connsiteX33" fmla="*/ 3425588 w 8024884"/>
                <a:gd name="connsiteY33" fmla="*/ 1009935 h 1665027"/>
                <a:gd name="connsiteX34" fmla="*/ 3336878 w 8024884"/>
                <a:gd name="connsiteY34" fmla="*/ 914400 h 1665027"/>
                <a:gd name="connsiteX35" fmla="*/ 3200400 w 8024884"/>
                <a:gd name="connsiteY35" fmla="*/ 852985 h 1665027"/>
                <a:gd name="connsiteX36" fmla="*/ 3063922 w 8024884"/>
                <a:gd name="connsiteY36" fmla="*/ 771099 h 1665027"/>
                <a:gd name="connsiteX37" fmla="*/ 3043451 w 8024884"/>
                <a:gd name="connsiteY37" fmla="*/ 689212 h 1665027"/>
                <a:gd name="connsiteX38" fmla="*/ 2961564 w 8024884"/>
                <a:gd name="connsiteY38" fmla="*/ 627797 h 1665027"/>
                <a:gd name="connsiteX39" fmla="*/ 2913797 w 8024884"/>
                <a:gd name="connsiteY39" fmla="*/ 586854 h 1665027"/>
                <a:gd name="connsiteX40" fmla="*/ 2593075 w 8024884"/>
                <a:gd name="connsiteY40" fmla="*/ 600502 h 1665027"/>
                <a:gd name="connsiteX41" fmla="*/ 2361063 w 8024884"/>
                <a:gd name="connsiteY41" fmla="*/ 600502 h 1665027"/>
                <a:gd name="connsiteX42" fmla="*/ 2108579 w 8024884"/>
                <a:gd name="connsiteY42" fmla="*/ 600502 h 1665027"/>
                <a:gd name="connsiteX43" fmla="*/ 1937982 w 8024884"/>
                <a:gd name="connsiteY43" fmla="*/ 573206 h 1665027"/>
                <a:gd name="connsiteX44" fmla="*/ 1774209 w 8024884"/>
                <a:gd name="connsiteY44" fmla="*/ 573206 h 1665027"/>
                <a:gd name="connsiteX45" fmla="*/ 1467134 w 8024884"/>
                <a:gd name="connsiteY45" fmla="*/ 532263 h 1665027"/>
                <a:gd name="connsiteX46" fmla="*/ 1262418 w 8024884"/>
                <a:gd name="connsiteY46" fmla="*/ 511791 h 1665027"/>
                <a:gd name="connsiteX47" fmla="*/ 1044054 w 8024884"/>
                <a:gd name="connsiteY47" fmla="*/ 429905 h 1665027"/>
                <a:gd name="connsiteX48" fmla="*/ 552734 w 8024884"/>
                <a:gd name="connsiteY48" fmla="*/ 129654 h 1665027"/>
                <a:gd name="connsiteX49" fmla="*/ 0 w 8024884"/>
                <a:gd name="connsiteY49"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6612340 w 8024884"/>
                <a:gd name="connsiteY6" fmla="*/ 539087 h 1665027"/>
                <a:gd name="connsiteX7" fmla="*/ 6503158 w 8024884"/>
                <a:gd name="connsiteY7" fmla="*/ 580030 h 1665027"/>
                <a:gd name="connsiteX8" fmla="*/ 6346209 w 8024884"/>
                <a:gd name="connsiteY8" fmla="*/ 566382 h 1665027"/>
                <a:gd name="connsiteX9" fmla="*/ 6230203 w 8024884"/>
                <a:gd name="connsiteY9" fmla="*/ 580030 h 1665027"/>
                <a:gd name="connsiteX10" fmla="*/ 6086902 w 8024884"/>
                <a:gd name="connsiteY10" fmla="*/ 580030 h 1665027"/>
                <a:gd name="connsiteX11" fmla="*/ 5936776 w 8024884"/>
                <a:gd name="connsiteY11" fmla="*/ 580030 h 1665027"/>
                <a:gd name="connsiteX12" fmla="*/ 5848066 w 8024884"/>
                <a:gd name="connsiteY12" fmla="*/ 614150 h 1665027"/>
                <a:gd name="connsiteX13" fmla="*/ 5738884 w 8024884"/>
                <a:gd name="connsiteY13" fmla="*/ 620974 h 1665027"/>
                <a:gd name="connsiteX14" fmla="*/ 5636525 w 8024884"/>
                <a:gd name="connsiteY14" fmla="*/ 620974 h 1665027"/>
                <a:gd name="connsiteX15" fmla="*/ 5493224 w 8024884"/>
                <a:gd name="connsiteY15" fmla="*/ 627797 h 1665027"/>
                <a:gd name="connsiteX16" fmla="*/ 5418161 w 8024884"/>
                <a:gd name="connsiteY16" fmla="*/ 627797 h 1665027"/>
                <a:gd name="connsiteX17" fmla="*/ 5349922 w 8024884"/>
                <a:gd name="connsiteY17" fmla="*/ 839338 h 1665027"/>
                <a:gd name="connsiteX18" fmla="*/ 5192973 w 8024884"/>
                <a:gd name="connsiteY18" fmla="*/ 921224 h 1665027"/>
                <a:gd name="connsiteX19" fmla="*/ 5090615 w 8024884"/>
                <a:gd name="connsiteY19" fmla="*/ 1003111 h 1665027"/>
                <a:gd name="connsiteX20" fmla="*/ 4913194 w 8024884"/>
                <a:gd name="connsiteY20" fmla="*/ 1064526 h 1665027"/>
                <a:gd name="connsiteX21" fmla="*/ 4776717 w 8024884"/>
                <a:gd name="connsiteY21" fmla="*/ 1091821 h 1665027"/>
                <a:gd name="connsiteX22" fmla="*/ 4544705 w 8024884"/>
                <a:gd name="connsiteY22" fmla="*/ 1187356 h 1665027"/>
                <a:gd name="connsiteX23" fmla="*/ 4469642 w 8024884"/>
                <a:gd name="connsiteY23" fmla="*/ 1207827 h 1665027"/>
                <a:gd name="connsiteX24" fmla="*/ 4367284 w 8024884"/>
                <a:gd name="connsiteY24" fmla="*/ 1214651 h 1665027"/>
                <a:gd name="connsiteX25" fmla="*/ 4251278 w 8024884"/>
                <a:gd name="connsiteY25" fmla="*/ 1201003 h 1665027"/>
                <a:gd name="connsiteX26" fmla="*/ 4176215 w 8024884"/>
                <a:gd name="connsiteY26" fmla="*/ 1166884 h 1665027"/>
                <a:gd name="connsiteX27" fmla="*/ 4026090 w 8024884"/>
                <a:gd name="connsiteY27" fmla="*/ 1146412 h 1665027"/>
                <a:gd name="connsiteX28" fmla="*/ 3787254 w 8024884"/>
                <a:gd name="connsiteY28" fmla="*/ 1132765 h 1665027"/>
                <a:gd name="connsiteX29" fmla="*/ 3698543 w 8024884"/>
                <a:gd name="connsiteY29" fmla="*/ 1071350 h 1665027"/>
                <a:gd name="connsiteX30" fmla="*/ 3575714 w 8024884"/>
                <a:gd name="connsiteY30" fmla="*/ 1064526 h 1665027"/>
                <a:gd name="connsiteX31" fmla="*/ 3466531 w 8024884"/>
                <a:gd name="connsiteY31" fmla="*/ 1023582 h 1665027"/>
                <a:gd name="connsiteX32" fmla="*/ 3425588 w 8024884"/>
                <a:gd name="connsiteY32" fmla="*/ 1009935 h 1665027"/>
                <a:gd name="connsiteX33" fmla="*/ 3336878 w 8024884"/>
                <a:gd name="connsiteY33" fmla="*/ 914400 h 1665027"/>
                <a:gd name="connsiteX34" fmla="*/ 3200400 w 8024884"/>
                <a:gd name="connsiteY34" fmla="*/ 852985 h 1665027"/>
                <a:gd name="connsiteX35" fmla="*/ 3063922 w 8024884"/>
                <a:gd name="connsiteY35" fmla="*/ 771099 h 1665027"/>
                <a:gd name="connsiteX36" fmla="*/ 3043451 w 8024884"/>
                <a:gd name="connsiteY36" fmla="*/ 689212 h 1665027"/>
                <a:gd name="connsiteX37" fmla="*/ 2961564 w 8024884"/>
                <a:gd name="connsiteY37" fmla="*/ 627797 h 1665027"/>
                <a:gd name="connsiteX38" fmla="*/ 2913797 w 8024884"/>
                <a:gd name="connsiteY38" fmla="*/ 586854 h 1665027"/>
                <a:gd name="connsiteX39" fmla="*/ 2593075 w 8024884"/>
                <a:gd name="connsiteY39" fmla="*/ 600502 h 1665027"/>
                <a:gd name="connsiteX40" fmla="*/ 2361063 w 8024884"/>
                <a:gd name="connsiteY40" fmla="*/ 600502 h 1665027"/>
                <a:gd name="connsiteX41" fmla="*/ 2108579 w 8024884"/>
                <a:gd name="connsiteY41" fmla="*/ 600502 h 1665027"/>
                <a:gd name="connsiteX42" fmla="*/ 1937982 w 8024884"/>
                <a:gd name="connsiteY42" fmla="*/ 573206 h 1665027"/>
                <a:gd name="connsiteX43" fmla="*/ 1774209 w 8024884"/>
                <a:gd name="connsiteY43" fmla="*/ 573206 h 1665027"/>
                <a:gd name="connsiteX44" fmla="*/ 1467134 w 8024884"/>
                <a:gd name="connsiteY44" fmla="*/ 532263 h 1665027"/>
                <a:gd name="connsiteX45" fmla="*/ 1262418 w 8024884"/>
                <a:gd name="connsiteY45" fmla="*/ 511791 h 1665027"/>
                <a:gd name="connsiteX46" fmla="*/ 1044054 w 8024884"/>
                <a:gd name="connsiteY46" fmla="*/ 429905 h 1665027"/>
                <a:gd name="connsiteX47" fmla="*/ 552734 w 8024884"/>
                <a:gd name="connsiteY47" fmla="*/ 129654 h 1665027"/>
                <a:gd name="connsiteX48" fmla="*/ 0 w 8024884"/>
                <a:gd name="connsiteY48"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6612340 w 8024884"/>
                <a:gd name="connsiteY5" fmla="*/ 539087 h 1665027"/>
                <a:gd name="connsiteX6" fmla="*/ 6503158 w 8024884"/>
                <a:gd name="connsiteY6" fmla="*/ 580030 h 1665027"/>
                <a:gd name="connsiteX7" fmla="*/ 6346209 w 8024884"/>
                <a:gd name="connsiteY7" fmla="*/ 566382 h 1665027"/>
                <a:gd name="connsiteX8" fmla="*/ 6230203 w 8024884"/>
                <a:gd name="connsiteY8" fmla="*/ 580030 h 1665027"/>
                <a:gd name="connsiteX9" fmla="*/ 6086902 w 8024884"/>
                <a:gd name="connsiteY9" fmla="*/ 580030 h 1665027"/>
                <a:gd name="connsiteX10" fmla="*/ 5936776 w 8024884"/>
                <a:gd name="connsiteY10" fmla="*/ 580030 h 1665027"/>
                <a:gd name="connsiteX11" fmla="*/ 5848066 w 8024884"/>
                <a:gd name="connsiteY11" fmla="*/ 614150 h 1665027"/>
                <a:gd name="connsiteX12" fmla="*/ 5738884 w 8024884"/>
                <a:gd name="connsiteY12" fmla="*/ 620974 h 1665027"/>
                <a:gd name="connsiteX13" fmla="*/ 5636525 w 8024884"/>
                <a:gd name="connsiteY13" fmla="*/ 620974 h 1665027"/>
                <a:gd name="connsiteX14" fmla="*/ 5493224 w 8024884"/>
                <a:gd name="connsiteY14" fmla="*/ 627797 h 1665027"/>
                <a:gd name="connsiteX15" fmla="*/ 5418161 w 8024884"/>
                <a:gd name="connsiteY15" fmla="*/ 627797 h 1665027"/>
                <a:gd name="connsiteX16" fmla="*/ 5349922 w 8024884"/>
                <a:gd name="connsiteY16" fmla="*/ 839338 h 1665027"/>
                <a:gd name="connsiteX17" fmla="*/ 5192973 w 8024884"/>
                <a:gd name="connsiteY17" fmla="*/ 921224 h 1665027"/>
                <a:gd name="connsiteX18" fmla="*/ 5090615 w 8024884"/>
                <a:gd name="connsiteY18" fmla="*/ 1003111 h 1665027"/>
                <a:gd name="connsiteX19" fmla="*/ 4913194 w 8024884"/>
                <a:gd name="connsiteY19" fmla="*/ 1064526 h 1665027"/>
                <a:gd name="connsiteX20" fmla="*/ 4776717 w 8024884"/>
                <a:gd name="connsiteY20" fmla="*/ 1091821 h 1665027"/>
                <a:gd name="connsiteX21" fmla="*/ 4544705 w 8024884"/>
                <a:gd name="connsiteY21" fmla="*/ 1187356 h 1665027"/>
                <a:gd name="connsiteX22" fmla="*/ 4469642 w 8024884"/>
                <a:gd name="connsiteY22" fmla="*/ 1207827 h 1665027"/>
                <a:gd name="connsiteX23" fmla="*/ 4367284 w 8024884"/>
                <a:gd name="connsiteY23" fmla="*/ 1214651 h 1665027"/>
                <a:gd name="connsiteX24" fmla="*/ 4251278 w 8024884"/>
                <a:gd name="connsiteY24" fmla="*/ 1201003 h 1665027"/>
                <a:gd name="connsiteX25" fmla="*/ 4176215 w 8024884"/>
                <a:gd name="connsiteY25" fmla="*/ 1166884 h 1665027"/>
                <a:gd name="connsiteX26" fmla="*/ 4026090 w 8024884"/>
                <a:gd name="connsiteY26" fmla="*/ 1146412 h 1665027"/>
                <a:gd name="connsiteX27" fmla="*/ 3787254 w 8024884"/>
                <a:gd name="connsiteY27" fmla="*/ 1132765 h 1665027"/>
                <a:gd name="connsiteX28" fmla="*/ 3698543 w 8024884"/>
                <a:gd name="connsiteY28" fmla="*/ 1071350 h 1665027"/>
                <a:gd name="connsiteX29" fmla="*/ 3575714 w 8024884"/>
                <a:gd name="connsiteY29" fmla="*/ 1064526 h 1665027"/>
                <a:gd name="connsiteX30" fmla="*/ 3466531 w 8024884"/>
                <a:gd name="connsiteY30" fmla="*/ 1023582 h 1665027"/>
                <a:gd name="connsiteX31" fmla="*/ 3425588 w 8024884"/>
                <a:gd name="connsiteY31" fmla="*/ 1009935 h 1665027"/>
                <a:gd name="connsiteX32" fmla="*/ 3336878 w 8024884"/>
                <a:gd name="connsiteY32" fmla="*/ 914400 h 1665027"/>
                <a:gd name="connsiteX33" fmla="*/ 3200400 w 8024884"/>
                <a:gd name="connsiteY33" fmla="*/ 852985 h 1665027"/>
                <a:gd name="connsiteX34" fmla="*/ 3063922 w 8024884"/>
                <a:gd name="connsiteY34" fmla="*/ 771099 h 1665027"/>
                <a:gd name="connsiteX35" fmla="*/ 3043451 w 8024884"/>
                <a:gd name="connsiteY35" fmla="*/ 689212 h 1665027"/>
                <a:gd name="connsiteX36" fmla="*/ 2961564 w 8024884"/>
                <a:gd name="connsiteY36" fmla="*/ 627797 h 1665027"/>
                <a:gd name="connsiteX37" fmla="*/ 2913797 w 8024884"/>
                <a:gd name="connsiteY37" fmla="*/ 586854 h 1665027"/>
                <a:gd name="connsiteX38" fmla="*/ 2593075 w 8024884"/>
                <a:gd name="connsiteY38" fmla="*/ 600502 h 1665027"/>
                <a:gd name="connsiteX39" fmla="*/ 2361063 w 8024884"/>
                <a:gd name="connsiteY39" fmla="*/ 600502 h 1665027"/>
                <a:gd name="connsiteX40" fmla="*/ 2108579 w 8024884"/>
                <a:gd name="connsiteY40" fmla="*/ 600502 h 1665027"/>
                <a:gd name="connsiteX41" fmla="*/ 1937982 w 8024884"/>
                <a:gd name="connsiteY41" fmla="*/ 573206 h 1665027"/>
                <a:gd name="connsiteX42" fmla="*/ 1774209 w 8024884"/>
                <a:gd name="connsiteY42" fmla="*/ 573206 h 1665027"/>
                <a:gd name="connsiteX43" fmla="*/ 1467134 w 8024884"/>
                <a:gd name="connsiteY43" fmla="*/ 532263 h 1665027"/>
                <a:gd name="connsiteX44" fmla="*/ 1262418 w 8024884"/>
                <a:gd name="connsiteY44" fmla="*/ 511791 h 1665027"/>
                <a:gd name="connsiteX45" fmla="*/ 1044054 w 8024884"/>
                <a:gd name="connsiteY45" fmla="*/ 429905 h 1665027"/>
                <a:gd name="connsiteX46" fmla="*/ 552734 w 8024884"/>
                <a:gd name="connsiteY46" fmla="*/ 129654 h 1665027"/>
                <a:gd name="connsiteX47" fmla="*/ 0 w 8024884"/>
                <a:gd name="connsiteY4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6612340 w 8024884"/>
                <a:gd name="connsiteY4" fmla="*/ 539087 h 1665027"/>
                <a:gd name="connsiteX5" fmla="*/ 6503158 w 8024884"/>
                <a:gd name="connsiteY5" fmla="*/ 580030 h 1665027"/>
                <a:gd name="connsiteX6" fmla="*/ 6346209 w 8024884"/>
                <a:gd name="connsiteY6" fmla="*/ 566382 h 1665027"/>
                <a:gd name="connsiteX7" fmla="*/ 6230203 w 8024884"/>
                <a:gd name="connsiteY7" fmla="*/ 580030 h 1665027"/>
                <a:gd name="connsiteX8" fmla="*/ 6086902 w 8024884"/>
                <a:gd name="connsiteY8" fmla="*/ 580030 h 1665027"/>
                <a:gd name="connsiteX9" fmla="*/ 5936776 w 8024884"/>
                <a:gd name="connsiteY9" fmla="*/ 580030 h 1665027"/>
                <a:gd name="connsiteX10" fmla="*/ 5848066 w 8024884"/>
                <a:gd name="connsiteY10" fmla="*/ 614150 h 1665027"/>
                <a:gd name="connsiteX11" fmla="*/ 5738884 w 8024884"/>
                <a:gd name="connsiteY11" fmla="*/ 620974 h 1665027"/>
                <a:gd name="connsiteX12" fmla="*/ 5636525 w 8024884"/>
                <a:gd name="connsiteY12" fmla="*/ 620974 h 1665027"/>
                <a:gd name="connsiteX13" fmla="*/ 5493224 w 8024884"/>
                <a:gd name="connsiteY13" fmla="*/ 627797 h 1665027"/>
                <a:gd name="connsiteX14" fmla="*/ 5418161 w 8024884"/>
                <a:gd name="connsiteY14" fmla="*/ 627797 h 1665027"/>
                <a:gd name="connsiteX15" fmla="*/ 5349922 w 8024884"/>
                <a:gd name="connsiteY15" fmla="*/ 839338 h 1665027"/>
                <a:gd name="connsiteX16" fmla="*/ 5192973 w 8024884"/>
                <a:gd name="connsiteY16" fmla="*/ 921224 h 1665027"/>
                <a:gd name="connsiteX17" fmla="*/ 5090615 w 8024884"/>
                <a:gd name="connsiteY17" fmla="*/ 1003111 h 1665027"/>
                <a:gd name="connsiteX18" fmla="*/ 4913194 w 8024884"/>
                <a:gd name="connsiteY18" fmla="*/ 1064526 h 1665027"/>
                <a:gd name="connsiteX19" fmla="*/ 4776717 w 8024884"/>
                <a:gd name="connsiteY19" fmla="*/ 1091821 h 1665027"/>
                <a:gd name="connsiteX20" fmla="*/ 4544705 w 8024884"/>
                <a:gd name="connsiteY20" fmla="*/ 1187356 h 1665027"/>
                <a:gd name="connsiteX21" fmla="*/ 4469642 w 8024884"/>
                <a:gd name="connsiteY21" fmla="*/ 1207827 h 1665027"/>
                <a:gd name="connsiteX22" fmla="*/ 4367284 w 8024884"/>
                <a:gd name="connsiteY22" fmla="*/ 1214651 h 1665027"/>
                <a:gd name="connsiteX23" fmla="*/ 4251278 w 8024884"/>
                <a:gd name="connsiteY23" fmla="*/ 1201003 h 1665027"/>
                <a:gd name="connsiteX24" fmla="*/ 4176215 w 8024884"/>
                <a:gd name="connsiteY24" fmla="*/ 1166884 h 1665027"/>
                <a:gd name="connsiteX25" fmla="*/ 4026090 w 8024884"/>
                <a:gd name="connsiteY25" fmla="*/ 1146412 h 1665027"/>
                <a:gd name="connsiteX26" fmla="*/ 3787254 w 8024884"/>
                <a:gd name="connsiteY26" fmla="*/ 1132765 h 1665027"/>
                <a:gd name="connsiteX27" fmla="*/ 3698543 w 8024884"/>
                <a:gd name="connsiteY27" fmla="*/ 1071350 h 1665027"/>
                <a:gd name="connsiteX28" fmla="*/ 3575714 w 8024884"/>
                <a:gd name="connsiteY28" fmla="*/ 1064526 h 1665027"/>
                <a:gd name="connsiteX29" fmla="*/ 3466531 w 8024884"/>
                <a:gd name="connsiteY29" fmla="*/ 1023582 h 1665027"/>
                <a:gd name="connsiteX30" fmla="*/ 3425588 w 8024884"/>
                <a:gd name="connsiteY30" fmla="*/ 1009935 h 1665027"/>
                <a:gd name="connsiteX31" fmla="*/ 3336878 w 8024884"/>
                <a:gd name="connsiteY31" fmla="*/ 914400 h 1665027"/>
                <a:gd name="connsiteX32" fmla="*/ 3200400 w 8024884"/>
                <a:gd name="connsiteY32" fmla="*/ 852985 h 1665027"/>
                <a:gd name="connsiteX33" fmla="*/ 3063922 w 8024884"/>
                <a:gd name="connsiteY33" fmla="*/ 771099 h 1665027"/>
                <a:gd name="connsiteX34" fmla="*/ 3043451 w 8024884"/>
                <a:gd name="connsiteY34" fmla="*/ 689212 h 1665027"/>
                <a:gd name="connsiteX35" fmla="*/ 2961564 w 8024884"/>
                <a:gd name="connsiteY35" fmla="*/ 627797 h 1665027"/>
                <a:gd name="connsiteX36" fmla="*/ 2913797 w 8024884"/>
                <a:gd name="connsiteY36" fmla="*/ 586854 h 1665027"/>
                <a:gd name="connsiteX37" fmla="*/ 2593075 w 8024884"/>
                <a:gd name="connsiteY37" fmla="*/ 600502 h 1665027"/>
                <a:gd name="connsiteX38" fmla="*/ 2361063 w 8024884"/>
                <a:gd name="connsiteY38" fmla="*/ 600502 h 1665027"/>
                <a:gd name="connsiteX39" fmla="*/ 2108579 w 8024884"/>
                <a:gd name="connsiteY39" fmla="*/ 600502 h 1665027"/>
                <a:gd name="connsiteX40" fmla="*/ 1937982 w 8024884"/>
                <a:gd name="connsiteY40" fmla="*/ 573206 h 1665027"/>
                <a:gd name="connsiteX41" fmla="*/ 1774209 w 8024884"/>
                <a:gd name="connsiteY41" fmla="*/ 573206 h 1665027"/>
                <a:gd name="connsiteX42" fmla="*/ 1467134 w 8024884"/>
                <a:gd name="connsiteY42" fmla="*/ 532263 h 1665027"/>
                <a:gd name="connsiteX43" fmla="*/ 1262418 w 8024884"/>
                <a:gd name="connsiteY43" fmla="*/ 511791 h 1665027"/>
                <a:gd name="connsiteX44" fmla="*/ 1044054 w 8024884"/>
                <a:gd name="connsiteY44" fmla="*/ 429905 h 1665027"/>
                <a:gd name="connsiteX45" fmla="*/ 552734 w 8024884"/>
                <a:gd name="connsiteY45" fmla="*/ 129654 h 1665027"/>
                <a:gd name="connsiteX46" fmla="*/ 0 w 8024884"/>
                <a:gd name="connsiteY46" fmla="*/ 13647 h 1665027"/>
                <a:gd name="connsiteX0" fmla="*/ 0 w 7990764"/>
                <a:gd name="connsiteY0" fmla="*/ 0 h 1665027"/>
                <a:gd name="connsiteX1" fmla="*/ 13648 w 7990764"/>
                <a:gd name="connsiteY1" fmla="*/ 1651379 h 1665027"/>
                <a:gd name="connsiteX2" fmla="*/ 7990764 w 7990764"/>
                <a:gd name="connsiteY2" fmla="*/ 1665027 h 1665027"/>
                <a:gd name="connsiteX3" fmla="*/ 6612340 w 7990764"/>
                <a:gd name="connsiteY3" fmla="*/ 539087 h 1665027"/>
                <a:gd name="connsiteX4" fmla="*/ 6503158 w 7990764"/>
                <a:gd name="connsiteY4" fmla="*/ 580030 h 1665027"/>
                <a:gd name="connsiteX5" fmla="*/ 6346209 w 7990764"/>
                <a:gd name="connsiteY5" fmla="*/ 566382 h 1665027"/>
                <a:gd name="connsiteX6" fmla="*/ 6230203 w 7990764"/>
                <a:gd name="connsiteY6" fmla="*/ 580030 h 1665027"/>
                <a:gd name="connsiteX7" fmla="*/ 6086902 w 7990764"/>
                <a:gd name="connsiteY7" fmla="*/ 580030 h 1665027"/>
                <a:gd name="connsiteX8" fmla="*/ 5936776 w 7990764"/>
                <a:gd name="connsiteY8" fmla="*/ 580030 h 1665027"/>
                <a:gd name="connsiteX9" fmla="*/ 5848066 w 7990764"/>
                <a:gd name="connsiteY9" fmla="*/ 614150 h 1665027"/>
                <a:gd name="connsiteX10" fmla="*/ 5738884 w 7990764"/>
                <a:gd name="connsiteY10" fmla="*/ 620974 h 1665027"/>
                <a:gd name="connsiteX11" fmla="*/ 5636525 w 7990764"/>
                <a:gd name="connsiteY11" fmla="*/ 620974 h 1665027"/>
                <a:gd name="connsiteX12" fmla="*/ 5493224 w 7990764"/>
                <a:gd name="connsiteY12" fmla="*/ 627797 h 1665027"/>
                <a:gd name="connsiteX13" fmla="*/ 5418161 w 7990764"/>
                <a:gd name="connsiteY13" fmla="*/ 627797 h 1665027"/>
                <a:gd name="connsiteX14" fmla="*/ 5349922 w 7990764"/>
                <a:gd name="connsiteY14" fmla="*/ 839338 h 1665027"/>
                <a:gd name="connsiteX15" fmla="*/ 5192973 w 7990764"/>
                <a:gd name="connsiteY15" fmla="*/ 921224 h 1665027"/>
                <a:gd name="connsiteX16" fmla="*/ 5090615 w 7990764"/>
                <a:gd name="connsiteY16" fmla="*/ 1003111 h 1665027"/>
                <a:gd name="connsiteX17" fmla="*/ 4913194 w 7990764"/>
                <a:gd name="connsiteY17" fmla="*/ 1064526 h 1665027"/>
                <a:gd name="connsiteX18" fmla="*/ 4776717 w 7990764"/>
                <a:gd name="connsiteY18" fmla="*/ 1091821 h 1665027"/>
                <a:gd name="connsiteX19" fmla="*/ 4544705 w 7990764"/>
                <a:gd name="connsiteY19" fmla="*/ 1187356 h 1665027"/>
                <a:gd name="connsiteX20" fmla="*/ 4469642 w 7990764"/>
                <a:gd name="connsiteY20" fmla="*/ 1207827 h 1665027"/>
                <a:gd name="connsiteX21" fmla="*/ 4367284 w 7990764"/>
                <a:gd name="connsiteY21" fmla="*/ 1214651 h 1665027"/>
                <a:gd name="connsiteX22" fmla="*/ 4251278 w 7990764"/>
                <a:gd name="connsiteY22" fmla="*/ 1201003 h 1665027"/>
                <a:gd name="connsiteX23" fmla="*/ 4176215 w 7990764"/>
                <a:gd name="connsiteY23" fmla="*/ 1166884 h 1665027"/>
                <a:gd name="connsiteX24" fmla="*/ 4026090 w 7990764"/>
                <a:gd name="connsiteY24" fmla="*/ 1146412 h 1665027"/>
                <a:gd name="connsiteX25" fmla="*/ 3787254 w 7990764"/>
                <a:gd name="connsiteY25" fmla="*/ 1132765 h 1665027"/>
                <a:gd name="connsiteX26" fmla="*/ 3698543 w 7990764"/>
                <a:gd name="connsiteY26" fmla="*/ 1071350 h 1665027"/>
                <a:gd name="connsiteX27" fmla="*/ 3575714 w 7990764"/>
                <a:gd name="connsiteY27" fmla="*/ 1064526 h 1665027"/>
                <a:gd name="connsiteX28" fmla="*/ 3466531 w 7990764"/>
                <a:gd name="connsiteY28" fmla="*/ 1023582 h 1665027"/>
                <a:gd name="connsiteX29" fmla="*/ 3425588 w 7990764"/>
                <a:gd name="connsiteY29" fmla="*/ 1009935 h 1665027"/>
                <a:gd name="connsiteX30" fmla="*/ 3336878 w 7990764"/>
                <a:gd name="connsiteY30" fmla="*/ 914400 h 1665027"/>
                <a:gd name="connsiteX31" fmla="*/ 3200400 w 7990764"/>
                <a:gd name="connsiteY31" fmla="*/ 852985 h 1665027"/>
                <a:gd name="connsiteX32" fmla="*/ 3063922 w 7990764"/>
                <a:gd name="connsiteY32" fmla="*/ 771099 h 1665027"/>
                <a:gd name="connsiteX33" fmla="*/ 3043451 w 7990764"/>
                <a:gd name="connsiteY33" fmla="*/ 689212 h 1665027"/>
                <a:gd name="connsiteX34" fmla="*/ 2961564 w 7990764"/>
                <a:gd name="connsiteY34" fmla="*/ 627797 h 1665027"/>
                <a:gd name="connsiteX35" fmla="*/ 2913797 w 7990764"/>
                <a:gd name="connsiteY35" fmla="*/ 586854 h 1665027"/>
                <a:gd name="connsiteX36" fmla="*/ 2593075 w 7990764"/>
                <a:gd name="connsiteY36" fmla="*/ 600502 h 1665027"/>
                <a:gd name="connsiteX37" fmla="*/ 2361063 w 7990764"/>
                <a:gd name="connsiteY37" fmla="*/ 600502 h 1665027"/>
                <a:gd name="connsiteX38" fmla="*/ 2108579 w 7990764"/>
                <a:gd name="connsiteY38" fmla="*/ 600502 h 1665027"/>
                <a:gd name="connsiteX39" fmla="*/ 1937982 w 7990764"/>
                <a:gd name="connsiteY39" fmla="*/ 573206 h 1665027"/>
                <a:gd name="connsiteX40" fmla="*/ 1774209 w 7990764"/>
                <a:gd name="connsiteY40" fmla="*/ 573206 h 1665027"/>
                <a:gd name="connsiteX41" fmla="*/ 1467134 w 7990764"/>
                <a:gd name="connsiteY41" fmla="*/ 532263 h 1665027"/>
                <a:gd name="connsiteX42" fmla="*/ 1262418 w 7990764"/>
                <a:gd name="connsiteY42" fmla="*/ 511791 h 1665027"/>
                <a:gd name="connsiteX43" fmla="*/ 1044054 w 7990764"/>
                <a:gd name="connsiteY43" fmla="*/ 429905 h 1665027"/>
                <a:gd name="connsiteX44" fmla="*/ 552734 w 7990764"/>
                <a:gd name="connsiteY44" fmla="*/ 129654 h 1665027"/>
                <a:gd name="connsiteX45" fmla="*/ 0 w 7990764"/>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40332"/>
                <a:gd name="connsiteY0" fmla="*/ 0 h 1665027"/>
                <a:gd name="connsiteX1" fmla="*/ 13648 w 6640332"/>
                <a:gd name="connsiteY1" fmla="*/ 1651379 h 1665027"/>
                <a:gd name="connsiteX2" fmla="*/ 6628495 w 6640332"/>
                <a:gd name="connsiteY2" fmla="*/ 1665027 h 1665027"/>
                <a:gd name="connsiteX3" fmla="*/ 6640332 w 6640332"/>
                <a:gd name="connsiteY3" fmla="*/ 539087 h 1665027"/>
                <a:gd name="connsiteX4" fmla="*/ 6503158 w 6640332"/>
                <a:gd name="connsiteY4" fmla="*/ 580030 h 1665027"/>
                <a:gd name="connsiteX5" fmla="*/ 6346209 w 6640332"/>
                <a:gd name="connsiteY5" fmla="*/ 566382 h 1665027"/>
                <a:gd name="connsiteX6" fmla="*/ 6230203 w 6640332"/>
                <a:gd name="connsiteY6" fmla="*/ 580030 h 1665027"/>
                <a:gd name="connsiteX7" fmla="*/ 6086902 w 6640332"/>
                <a:gd name="connsiteY7" fmla="*/ 580030 h 1665027"/>
                <a:gd name="connsiteX8" fmla="*/ 5936776 w 6640332"/>
                <a:gd name="connsiteY8" fmla="*/ 580030 h 1665027"/>
                <a:gd name="connsiteX9" fmla="*/ 5848066 w 6640332"/>
                <a:gd name="connsiteY9" fmla="*/ 614150 h 1665027"/>
                <a:gd name="connsiteX10" fmla="*/ 5738884 w 6640332"/>
                <a:gd name="connsiteY10" fmla="*/ 620974 h 1665027"/>
                <a:gd name="connsiteX11" fmla="*/ 5636525 w 6640332"/>
                <a:gd name="connsiteY11" fmla="*/ 620974 h 1665027"/>
                <a:gd name="connsiteX12" fmla="*/ 5493224 w 6640332"/>
                <a:gd name="connsiteY12" fmla="*/ 627797 h 1665027"/>
                <a:gd name="connsiteX13" fmla="*/ 5418161 w 6640332"/>
                <a:gd name="connsiteY13" fmla="*/ 627797 h 1665027"/>
                <a:gd name="connsiteX14" fmla="*/ 5349922 w 6640332"/>
                <a:gd name="connsiteY14" fmla="*/ 839338 h 1665027"/>
                <a:gd name="connsiteX15" fmla="*/ 5192973 w 6640332"/>
                <a:gd name="connsiteY15" fmla="*/ 921224 h 1665027"/>
                <a:gd name="connsiteX16" fmla="*/ 5090615 w 6640332"/>
                <a:gd name="connsiteY16" fmla="*/ 1003111 h 1665027"/>
                <a:gd name="connsiteX17" fmla="*/ 4913194 w 6640332"/>
                <a:gd name="connsiteY17" fmla="*/ 1064526 h 1665027"/>
                <a:gd name="connsiteX18" fmla="*/ 4776717 w 6640332"/>
                <a:gd name="connsiteY18" fmla="*/ 1091821 h 1665027"/>
                <a:gd name="connsiteX19" fmla="*/ 4544705 w 6640332"/>
                <a:gd name="connsiteY19" fmla="*/ 1187356 h 1665027"/>
                <a:gd name="connsiteX20" fmla="*/ 4469642 w 6640332"/>
                <a:gd name="connsiteY20" fmla="*/ 1207827 h 1665027"/>
                <a:gd name="connsiteX21" fmla="*/ 4367284 w 6640332"/>
                <a:gd name="connsiteY21" fmla="*/ 1214651 h 1665027"/>
                <a:gd name="connsiteX22" fmla="*/ 4251278 w 6640332"/>
                <a:gd name="connsiteY22" fmla="*/ 1201003 h 1665027"/>
                <a:gd name="connsiteX23" fmla="*/ 4176215 w 6640332"/>
                <a:gd name="connsiteY23" fmla="*/ 1166884 h 1665027"/>
                <a:gd name="connsiteX24" fmla="*/ 4026090 w 6640332"/>
                <a:gd name="connsiteY24" fmla="*/ 1146412 h 1665027"/>
                <a:gd name="connsiteX25" fmla="*/ 3787254 w 6640332"/>
                <a:gd name="connsiteY25" fmla="*/ 1132765 h 1665027"/>
                <a:gd name="connsiteX26" fmla="*/ 3698543 w 6640332"/>
                <a:gd name="connsiteY26" fmla="*/ 1071350 h 1665027"/>
                <a:gd name="connsiteX27" fmla="*/ 3575714 w 6640332"/>
                <a:gd name="connsiteY27" fmla="*/ 1064526 h 1665027"/>
                <a:gd name="connsiteX28" fmla="*/ 3466531 w 6640332"/>
                <a:gd name="connsiteY28" fmla="*/ 1023582 h 1665027"/>
                <a:gd name="connsiteX29" fmla="*/ 3425588 w 6640332"/>
                <a:gd name="connsiteY29" fmla="*/ 1009935 h 1665027"/>
                <a:gd name="connsiteX30" fmla="*/ 3336878 w 6640332"/>
                <a:gd name="connsiteY30" fmla="*/ 914400 h 1665027"/>
                <a:gd name="connsiteX31" fmla="*/ 3200400 w 6640332"/>
                <a:gd name="connsiteY31" fmla="*/ 852985 h 1665027"/>
                <a:gd name="connsiteX32" fmla="*/ 3063922 w 6640332"/>
                <a:gd name="connsiteY32" fmla="*/ 771099 h 1665027"/>
                <a:gd name="connsiteX33" fmla="*/ 3043451 w 6640332"/>
                <a:gd name="connsiteY33" fmla="*/ 689212 h 1665027"/>
                <a:gd name="connsiteX34" fmla="*/ 2961564 w 6640332"/>
                <a:gd name="connsiteY34" fmla="*/ 627797 h 1665027"/>
                <a:gd name="connsiteX35" fmla="*/ 2913797 w 6640332"/>
                <a:gd name="connsiteY35" fmla="*/ 586854 h 1665027"/>
                <a:gd name="connsiteX36" fmla="*/ 2593075 w 6640332"/>
                <a:gd name="connsiteY36" fmla="*/ 600502 h 1665027"/>
                <a:gd name="connsiteX37" fmla="*/ 2361063 w 6640332"/>
                <a:gd name="connsiteY37" fmla="*/ 600502 h 1665027"/>
                <a:gd name="connsiteX38" fmla="*/ 2108579 w 6640332"/>
                <a:gd name="connsiteY38" fmla="*/ 600502 h 1665027"/>
                <a:gd name="connsiteX39" fmla="*/ 1937982 w 6640332"/>
                <a:gd name="connsiteY39" fmla="*/ 573206 h 1665027"/>
                <a:gd name="connsiteX40" fmla="*/ 1774209 w 6640332"/>
                <a:gd name="connsiteY40" fmla="*/ 573206 h 1665027"/>
                <a:gd name="connsiteX41" fmla="*/ 1467134 w 6640332"/>
                <a:gd name="connsiteY41" fmla="*/ 532263 h 1665027"/>
                <a:gd name="connsiteX42" fmla="*/ 1262418 w 6640332"/>
                <a:gd name="connsiteY42" fmla="*/ 511791 h 1665027"/>
                <a:gd name="connsiteX43" fmla="*/ 1044054 w 6640332"/>
                <a:gd name="connsiteY43" fmla="*/ 429905 h 1665027"/>
                <a:gd name="connsiteX44" fmla="*/ 552734 w 6640332"/>
                <a:gd name="connsiteY44" fmla="*/ 129654 h 1665027"/>
                <a:gd name="connsiteX45" fmla="*/ 0 w 6640332"/>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21671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85943 w 8014438"/>
                <a:gd name="connsiteY45" fmla="*/ 13647 h 1679371"/>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67282 w 8014438"/>
                <a:gd name="connsiteY45" fmla="*/ 32308 h 1679371"/>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1399592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46654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9331 w 8046748"/>
                <a:gd name="connsiteY45" fmla="*/ 2937 h 1650000"/>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2462307 w 8046748"/>
                <a:gd name="connsiteY43" fmla="*/ 397597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417279 w 8046748"/>
                <a:gd name="connsiteY43" fmla="*/ 229645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924892 w 8046748"/>
                <a:gd name="connsiteY42" fmla="*/ 348855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79224 w 8048847"/>
                <a:gd name="connsiteY42" fmla="*/ 467392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79224 w 8048847"/>
                <a:gd name="connsiteY42" fmla="*/ 467392 h 1622298"/>
                <a:gd name="connsiteX43" fmla="*/ 1446535 w 8048847"/>
                <a:gd name="connsiteY43" fmla="*/ 22033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446535 w 8048847"/>
                <a:gd name="connsiteY43" fmla="*/ 22033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1068715 w 8048847"/>
                <a:gd name="connsiteY44" fmla="*/ 121043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870822 w 8048847"/>
                <a:gd name="connsiteY44" fmla="*/ 114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269114 w 8048847"/>
                <a:gd name="connsiteY43" fmla="*/ 227162 h 1622298"/>
                <a:gd name="connsiteX44" fmla="*/ 870822 w 8048847"/>
                <a:gd name="connsiteY44" fmla="*/ 114219 h 1622298"/>
                <a:gd name="connsiteX45" fmla="*/ 536171 w 8048847"/>
                <a:gd name="connsiteY45" fmla="*/ 91242 h 1622298"/>
                <a:gd name="connsiteX46" fmla="*/ 0 w 8048847"/>
                <a:gd name="connsiteY46" fmla="*/ 0 h 162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48847" h="1622298">
                  <a:moveTo>
                    <a:pt x="2099" y="17571"/>
                  </a:moveTo>
                  <a:lnTo>
                    <a:pt x="34409" y="1622298"/>
                  </a:lnTo>
                  <a:lnTo>
                    <a:pt x="8048847" y="1607954"/>
                  </a:lnTo>
                  <a:cubicBezTo>
                    <a:pt x="8046572" y="1232641"/>
                    <a:pt x="8044298" y="857327"/>
                    <a:pt x="8042023" y="482014"/>
                  </a:cubicBezTo>
                  <a:lnTo>
                    <a:pt x="7923510" y="522957"/>
                  </a:lnTo>
                  <a:lnTo>
                    <a:pt x="7766561" y="509309"/>
                  </a:lnTo>
                  <a:lnTo>
                    <a:pt x="7650555" y="522957"/>
                  </a:lnTo>
                  <a:lnTo>
                    <a:pt x="7507254" y="522957"/>
                  </a:lnTo>
                  <a:lnTo>
                    <a:pt x="7357128" y="522957"/>
                  </a:lnTo>
                  <a:lnTo>
                    <a:pt x="7268418" y="557077"/>
                  </a:lnTo>
                  <a:lnTo>
                    <a:pt x="7159236" y="563901"/>
                  </a:lnTo>
                  <a:lnTo>
                    <a:pt x="7056877" y="563901"/>
                  </a:lnTo>
                  <a:lnTo>
                    <a:pt x="6913576" y="570724"/>
                  </a:lnTo>
                  <a:lnTo>
                    <a:pt x="6838513" y="570724"/>
                  </a:lnTo>
                  <a:lnTo>
                    <a:pt x="6770274" y="782265"/>
                  </a:lnTo>
                  <a:lnTo>
                    <a:pt x="6613325" y="864151"/>
                  </a:lnTo>
                  <a:lnTo>
                    <a:pt x="6510967" y="946038"/>
                  </a:lnTo>
                  <a:lnTo>
                    <a:pt x="6333546" y="1007453"/>
                  </a:lnTo>
                  <a:lnTo>
                    <a:pt x="6197069" y="1034748"/>
                  </a:lnTo>
                  <a:lnTo>
                    <a:pt x="5965057" y="1130283"/>
                  </a:lnTo>
                  <a:lnTo>
                    <a:pt x="5889994" y="1150754"/>
                  </a:lnTo>
                  <a:lnTo>
                    <a:pt x="5787636" y="1157578"/>
                  </a:lnTo>
                  <a:lnTo>
                    <a:pt x="5671630" y="1143930"/>
                  </a:lnTo>
                  <a:lnTo>
                    <a:pt x="5596567" y="1109811"/>
                  </a:lnTo>
                  <a:lnTo>
                    <a:pt x="5446442" y="1089339"/>
                  </a:lnTo>
                  <a:lnTo>
                    <a:pt x="5207606" y="1075692"/>
                  </a:lnTo>
                  <a:lnTo>
                    <a:pt x="5118895" y="1014277"/>
                  </a:lnTo>
                  <a:lnTo>
                    <a:pt x="4996066" y="1007453"/>
                  </a:lnTo>
                  <a:lnTo>
                    <a:pt x="4886883" y="966509"/>
                  </a:lnTo>
                  <a:lnTo>
                    <a:pt x="4845940" y="952862"/>
                  </a:lnTo>
                  <a:lnTo>
                    <a:pt x="4757230" y="857327"/>
                  </a:lnTo>
                  <a:lnTo>
                    <a:pt x="4620752" y="795912"/>
                  </a:lnTo>
                  <a:lnTo>
                    <a:pt x="4484274" y="714026"/>
                  </a:lnTo>
                  <a:lnTo>
                    <a:pt x="4463803" y="632139"/>
                  </a:lnTo>
                  <a:lnTo>
                    <a:pt x="4381916" y="570724"/>
                  </a:lnTo>
                  <a:lnTo>
                    <a:pt x="4334149" y="529781"/>
                  </a:lnTo>
                  <a:lnTo>
                    <a:pt x="4013427" y="543429"/>
                  </a:lnTo>
                  <a:lnTo>
                    <a:pt x="3781415" y="543429"/>
                  </a:lnTo>
                  <a:lnTo>
                    <a:pt x="3528931" y="543429"/>
                  </a:lnTo>
                  <a:lnTo>
                    <a:pt x="3358334" y="516133"/>
                  </a:lnTo>
                  <a:lnTo>
                    <a:pt x="3194561" y="516133"/>
                  </a:lnTo>
                  <a:lnTo>
                    <a:pt x="2887486" y="475190"/>
                  </a:lnTo>
                  <a:lnTo>
                    <a:pt x="1831457" y="405977"/>
                  </a:lnTo>
                  <a:cubicBezTo>
                    <a:pt x="1765493" y="384368"/>
                    <a:pt x="1387395" y="290851"/>
                    <a:pt x="1269114" y="227162"/>
                  </a:cubicBezTo>
                  <a:cubicBezTo>
                    <a:pt x="1141990" y="179673"/>
                    <a:pt x="1000940" y="133461"/>
                    <a:pt x="870822" y="114219"/>
                  </a:cubicBezTo>
                  <a:cubicBezTo>
                    <a:pt x="740704" y="94977"/>
                    <a:pt x="714290" y="111416"/>
                    <a:pt x="536171" y="91242"/>
                  </a:cubicBezTo>
                  <a:cubicBezTo>
                    <a:pt x="234969" y="56960"/>
                    <a:pt x="88710" y="27296"/>
                    <a:pt x="0" y="0"/>
                  </a:cubicBezTo>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515" name="Freeform: Shape 514">
              <a:extLst>
                <a:ext uri="{FF2B5EF4-FFF2-40B4-BE49-F238E27FC236}">
                  <a16:creationId xmlns:a16="http://schemas.microsoft.com/office/drawing/2014/main" id="{74562AF9-1986-4A76-9F7F-06D729F7D3FC}"/>
                </a:ext>
              </a:extLst>
            </p:cNvPr>
            <p:cNvSpPr/>
            <p:nvPr/>
          </p:nvSpPr>
          <p:spPr>
            <a:xfrm flipV="1">
              <a:off x="5577853" y="1674643"/>
              <a:ext cx="203098" cy="295403"/>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6" name="Freeform: Shape 515">
              <a:extLst>
                <a:ext uri="{FF2B5EF4-FFF2-40B4-BE49-F238E27FC236}">
                  <a16:creationId xmlns:a16="http://schemas.microsoft.com/office/drawing/2014/main" id="{39BC8C21-A3DD-4C96-9C50-2CAC6A6E9E65}"/>
                </a:ext>
              </a:extLst>
            </p:cNvPr>
            <p:cNvSpPr/>
            <p:nvPr/>
          </p:nvSpPr>
          <p:spPr>
            <a:xfrm flipV="1">
              <a:off x="5704432" y="1928271"/>
              <a:ext cx="203098" cy="295403"/>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7" name="Freeform: Shape 516">
              <a:extLst>
                <a:ext uri="{FF2B5EF4-FFF2-40B4-BE49-F238E27FC236}">
                  <a16:creationId xmlns:a16="http://schemas.microsoft.com/office/drawing/2014/main" id="{01927843-F563-40CD-81FC-643EADC0FB40}"/>
                </a:ext>
              </a:extLst>
            </p:cNvPr>
            <p:cNvSpPr/>
            <p:nvPr/>
          </p:nvSpPr>
          <p:spPr>
            <a:xfrm flipV="1">
              <a:off x="3125397" y="2418693"/>
              <a:ext cx="203098" cy="295403"/>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8" name="Freeform: Shape 517">
              <a:extLst>
                <a:ext uri="{FF2B5EF4-FFF2-40B4-BE49-F238E27FC236}">
                  <a16:creationId xmlns:a16="http://schemas.microsoft.com/office/drawing/2014/main" id="{DB5896CE-F1E9-449C-BD51-D7CDC7498F9F}"/>
                </a:ext>
              </a:extLst>
            </p:cNvPr>
            <p:cNvSpPr/>
            <p:nvPr/>
          </p:nvSpPr>
          <p:spPr>
            <a:xfrm flipV="1">
              <a:off x="4680581" y="4428997"/>
              <a:ext cx="203098" cy="295403"/>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9" name="Freeform 61">
              <a:extLst>
                <a:ext uri="{FF2B5EF4-FFF2-40B4-BE49-F238E27FC236}">
                  <a16:creationId xmlns:a16="http://schemas.microsoft.com/office/drawing/2014/main" id="{C0919A33-C9BF-4A16-B0F8-E0812519549D}"/>
                </a:ext>
              </a:extLst>
            </p:cNvPr>
            <p:cNvSpPr/>
            <p:nvPr/>
          </p:nvSpPr>
          <p:spPr>
            <a:xfrm>
              <a:off x="4172169" y="4330153"/>
              <a:ext cx="256880" cy="155836"/>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0" name="Freeform 64">
              <a:extLst>
                <a:ext uri="{FF2B5EF4-FFF2-40B4-BE49-F238E27FC236}">
                  <a16:creationId xmlns:a16="http://schemas.microsoft.com/office/drawing/2014/main" id="{42222157-FD9D-4B05-9DA0-F53A71528E83}"/>
                </a:ext>
              </a:extLst>
            </p:cNvPr>
            <p:cNvSpPr/>
            <p:nvPr/>
          </p:nvSpPr>
          <p:spPr>
            <a:xfrm>
              <a:off x="4521808" y="3637325"/>
              <a:ext cx="145586" cy="86472"/>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1" name="Freeform 65">
              <a:extLst>
                <a:ext uri="{FF2B5EF4-FFF2-40B4-BE49-F238E27FC236}">
                  <a16:creationId xmlns:a16="http://schemas.microsoft.com/office/drawing/2014/main" id="{2B368A2D-6BD3-40F0-8EF8-C63929D275E9}"/>
                </a:ext>
              </a:extLst>
            </p:cNvPr>
            <p:cNvSpPr/>
            <p:nvPr/>
          </p:nvSpPr>
          <p:spPr>
            <a:xfrm>
              <a:off x="4477869" y="3573514"/>
              <a:ext cx="128440"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2" name="Freeform 139">
              <a:extLst>
                <a:ext uri="{FF2B5EF4-FFF2-40B4-BE49-F238E27FC236}">
                  <a16:creationId xmlns:a16="http://schemas.microsoft.com/office/drawing/2014/main" id="{03499396-A748-4ABE-9445-395733954078}"/>
                </a:ext>
              </a:extLst>
            </p:cNvPr>
            <p:cNvSpPr/>
            <p:nvPr/>
          </p:nvSpPr>
          <p:spPr>
            <a:xfrm>
              <a:off x="2905044" y="2693681"/>
              <a:ext cx="163794" cy="164048"/>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00B050"/>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3" name="Freeform 9">
              <a:extLst>
                <a:ext uri="{FF2B5EF4-FFF2-40B4-BE49-F238E27FC236}">
                  <a16:creationId xmlns:a16="http://schemas.microsoft.com/office/drawing/2014/main" id="{13DB3691-61F6-472F-B87A-F618113285AB}"/>
                </a:ext>
              </a:extLst>
            </p:cNvPr>
            <p:cNvSpPr/>
            <p:nvPr/>
          </p:nvSpPr>
          <p:spPr>
            <a:xfrm>
              <a:off x="3944983" y="1937658"/>
              <a:ext cx="3668725" cy="3708936"/>
            </a:xfrm>
            <a:custGeom>
              <a:avLst/>
              <a:gdLst>
                <a:gd name="connsiteX0" fmla="*/ 0 w 2333002"/>
                <a:gd name="connsiteY0" fmla="*/ 34183 h 3837061"/>
                <a:gd name="connsiteX1" fmla="*/ 76912 w 2333002"/>
                <a:gd name="connsiteY1" fmla="*/ 153824 h 3837061"/>
                <a:gd name="connsiteX2" fmla="*/ 205099 w 2333002"/>
                <a:gd name="connsiteY2" fmla="*/ 239282 h 3837061"/>
                <a:gd name="connsiteX3" fmla="*/ 401652 w 2333002"/>
                <a:gd name="connsiteY3" fmla="*/ 316194 h 3837061"/>
                <a:gd name="connsiteX4" fmla="*/ 504202 w 2333002"/>
                <a:gd name="connsiteY4" fmla="*/ 393106 h 3837061"/>
                <a:gd name="connsiteX5" fmla="*/ 521293 w 2333002"/>
                <a:gd name="connsiteY5" fmla="*/ 623843 h 3837061"/>
                <a:gd name="connsiteX6" fmla="*/ 538385 w 2333002"/>
                <a:gd name="connsiteY6" fmla="*/ 777667 h 3837061"/>
                <a:gd name="connsiteX7" fmla="*/ 709301 w 2333002"/>
                <a:gd name="connsiteY7" fmla="*/ 897308 h 3837061"/>
                <a:gd name="connsiteX8" fmla="*/ 837488 w 2333002"/>
                <a:gd name="connsiteY8" fmla="*/ 1016949 h 3837061"/>
                <a:gd name="connsiteX9" fmla="*/ 957129 w 2333002"/>
                <a:gd name="connsiteY9" fmla="*/ 1128045 h 3837061"/>
                <a:gd name="connsiteX10" fmla="*/ 1042587 w 2333002"/>
                <a:gd name="connsiteY10" fmla="*/ 1179319 h 3837061"/>
                <a:gd name="connsiteX11" fmla="*/ 1110953 w 2333002"/>
                <a:gd name="connsiteY11" fmla="*/ 1427147 h 3837061"/>
                <a:gd name="connsiteX12" fmla="*/ 1162228 w 2333002"/>
                <a:gd name="connsiteY12" fmla="*/ 1640792 h 3837061"/>
                <a:gd name="connsiteX13" fmla="*/ 1170773 w 2333002"/>
                <a:gd name="connsiteY13" fmla="*/ 1880074 h 3837061"/>
                <a:gd name="connsiteX14" fmla="*/ 1170773 w 2333002"/>
                <a:gd name="connsiteY14" fmla="*/ 2059536 h 3837061"/>
                <a:gd name="connsiteX15" fmla="*/ 1162228 w 2333002"/>
                <a:gd name="connsiteY15" fmla="*/ 2213360 h 3837061"/>
                <a:gd name="connsiteX16" fmla="*/ 1119499 w 2333002"/>
                <a:gd name="connsiteY16" fmla="*/ 2409914 h 3837061"/>
                <a:gd name="connsiteX17" fmla="*/ 1059678 w 2333002"/>
                <a:gd name="connsiteY17" fmla="*/ 2452643 h 3837061"/>
                <a:gd name="connsiteX18" fmla="*/ 1025495 w 2333002"/>
                <a:gd name="connsiteY18" fmla="*/ 2503917 h 3837061"/>
                <a:gd name="connsiteX19" fmla="*/ 931491 w 2333002"/>
                <a:gd name="connsiteY19" fmla="*/ 2657742 h 3837061"/>
                <a:gd name="connsiteX20" fmla="*/ 811850 w 2333002"/>
                <a:gd name="connsiteY20" fmla="*/ 2734654 h 3837061"/>
                <a:gd name="connsiteX21" fmla="*/ 760575 w 2333002"/>
                <a:gd name="connsiteY21" fmla="*/ 2845749 h 3837061"/>
                <a:gd name="connsiteX22" fmla="*/ 752030 w 2333002"/>
                <a:gd name="connsiteY22" fmla="*/ 2973936 h 3837061"/>
                <a:gd name="connsiteX23" fmla="*/ 769121 w 2333002"/>
                <a:gd name="connsiteY23" fmla="*/ 3119215 h 3837061"/>
                <a:gd name="connsiteX24" fmla="*/ 769121 w 2333002"/>
                <a:gd name="connsiteY24" fmla="*/ 3196127 h 3837061"/>
                <a:gd name="connsiteX25" fmla="*/ 760575 w 2333002"/>
                <a:gd name="connsiteY25" fmla="*/ 3298676 h 3837061"/>
                <a:gd name="connsiteX26" fmla="*/ 726392 w 2333002"/>
                <a:gd name="connsiteY26" fmla="*/ 3375588 h 3837061"/>
                <a:gd name="connsiteX27" fmla="*/ 683663 w 2333002"/>
                <a:gd name="connsiteY27" fmla="*/ 3392680 h 3837061"/>
                <a:gd name="connsiteX28" fmla="*/ 546930 w 2333002"/>
                <a:gd name="connsiteY28" fmla="*/ 3461046 h 3837061"/>
                <a:gd name="connsiteX29" fmla="*/ 521293 w 2333002"/>
                <a:gd name="connsiteY29" fmla="*/ 3614871 h 3837061"/>
                <a:gd name="connsiteX30" fmla="*/ 521293 w 2333002"/>
                <a:gd name="connsiteY30" fmla="*/ 3785787 h 3837061"/>
                <a:gd name="connsiteX31" fmla="*/ 794759 w 2333002"/>
                <a:gd name="connsiteY31" fmla="*/ 3734512 h 3837061"/>
                <a:gd name="connsiteX32" fmla="*/ 922945 w 2333002"/>
                <a:gd name="connsiteY32" fmla="*/ 3802878 h 3837061"/>
                <a:gd name="connsiteX33" fmla="*/ 1136590 w 2333002"/>
                <a:gd name="connsiteY33" fmla="*/ 3811424 h 3837061"/>
                <a:gd name="connsiteX34" fmla="*/ 1444239 w 2333002"/>
                <a:gd name="connsiteY34" fmla="*/ 3802878 h 3837061"/>
                <a:gd name="connsiteX35" fmla="*/ 1657884 w 2333002"/>
                <a:gd name="connsiteY35" fmla="*/ 3819970 h 3837061"/>
                <a:gd name="connsiteX36" fmla="*/ 1743342 w 2333002"/>
                <a:gd name="connsiteY36" fmla="*/ 3819970 h 3837061"/>
                <a:gd name="connsiteX37" fmla="*/ 1862983 w 2333002"/>
                <a:gd name="connsiteY37" fmla="*/ 3819970 h 3837061"/>
                <a:gd name="connsiteX38" fmla="*/ 2093719 w 2333002"/>
                <a:gd name="connsiteY38" fmla="*/ 3828516 h 3837061"/>
                <a:gd name="connsiteX39" fmla="*/ 2170631 w 2333002"/>
                <a:gd name="connsiteY39" fmla="*/ 3837061 h 3837061"/>
                <a:gd name="connsiteX40" fmla="*/ 2307364 w 2333002"/>
                <a:gd name="connsiteY40" fmla="*/ 3819970 h 3837061"/>
                <a:gd name="connsiteX41" fmla="*/ 2307364 w 2333002"/>
                <a:gd name="connsiteY41" fmla="*/ 3623417 h 3837061"/>
                <a:gd name="connsiteX42" fmla="*/ 2307364 w 2333002"/>
                <a:gd name="connsiteY42" fmla="*/ 3495230 h 3837061"/>
                <a:gd name="connsiteX43" fmla="*/ 2307364 w 2333002"/>
                <a:gd name="connsiteY43" fmla="*/ 3315768 h 3837061"/>
                <a:gd name="connsiteX44" fmla="*/ 2333002 w 2333002"/>
                <a:gd name="connsiteY44" fmla="*/ 3161944 h 3837061"/>
                <a:gd name="connsiteX45" fmla="*/ 2333002 w 2333002"/>
                <a:gd name="connsiteY45" fmla="*/ 2999574 h 3837061"/>
                <a:gd name="connsiteX46" fmla="*/ 2307364 w 2333002"/>
                <a:gd name="connsiteY46" fmla="*/ 2914116 h 3837061"/>
                <a:gd name="connsiteX47" fmla="*/ 2256089 w 2333002"/>
                <a:gd name="connsiteY47" fmla="*/ 2803020 h 3837061"/>
                <a:gd name="connsiteX48" fmla="*/ 2213360 w 2333002"/>
                <a:gd name="connsiteY48" fmla="*/ 2674833 h 3837061"/>
                <a:gd name="connsiteX49" fmla="*/ 2136448 w 2333002"/>
                <a:gd name="connsiteY49" fmla="*/ 2512463 h 3837061"/>
                <a:gd name="connsiteX50" fmla="*/ 2076628 w 2333002"/>
                <a:gd name="connsiteY50" fmla="*/ 2444097 h 3837061"/>
                <a:gd name="connsiteX51" fmla="*/ 2033899 w 2333002"/>
                <a:gd name="connsiteY51" fmla="*/ 2333002 h 3837061"/>
                <a:gd name="connsiteX52" fmla="*/ 1991170 w 2333002"/>
                <a:gd name="connsiteY52" fmla="*/ 2221906 h 3837061"/>
                <a:gd name="connsiteX53" fmla="*/ 1948441 w 2333002"/>
                <a:gd name="connsiteY53" fmla="*/ 2093719 h 3837061"/>
                <a:gd name="connsiteX54" fmla="*/ 1811708 w 2333002"/>
                <a:gd name="connsiteY54" fmla="*/ 1956987 h 3837061"/>
                <a:gd name="connsiteX55" fmla="*/ 1709159 w 2333002"/>
                <a:gd name="connsiteY55" fmla="*/ 1837346 h 3837061"/>
                <a:gd name="connsiteX56" fmla="*/ 1683521 w 2333002"/>
                <a:gd name="connsiteY56" fmla="*/ 1751888 h 3837061"/>
                <a:gd name="connsiteX57" fmla="*/ 1529697 w 2333002"/>
                <a:gd name="connsiteY57" fmla="*/ 1427147 h 3837061"/>
                <a:gd name="connsiteX58" fmla="*/ 1452785 w 2333002"/>
                <a:gd name="connsiteY58" fmla="*/ 1290415 h 3837061"/>
                <a:gd name="connsiteX59" fmla="*/ 1350235 w 2333002"/>
                <a:gd name="connsiteY59" fmla="*/ 1119499 h 3837061"/>
                <a:gd name="connsiteX60" fmla="*/ 1256231 w 2333002"/>
                <a:gd name="connsiteY60" fmla="*/ 1025495 h 3837061"/>
                <a:gd name="connsiteX61" fmla="*/ 1196411 w 2333002"/>
                <a:gd name="connsiteY61" fmla="*/ 931491 h 3837061"/>
                <a:gd name="connsiteX62" fmla="*/ 1102407 w 2333002"/>
                <a:gd name="connsiteY62" fmla="*/ 914400 h 3837061"/>
                <a:gd name="connsiteX63" fmla="*/ 974220 w 2333002"/>
                <a:gd name="connsiteY63" fmla="*/ 897308 h 3837061"/>
                <a:gd name="connsiteX64" fmla="*/ 982766 w 2333002"/>
                <a:gd name="connsiteY64" fmla="*/ 828942 h 3837061"/>
                <a:gd name="connsiteX65" fmla="*/ 999858 w 2333002"/>
                <a:gd name="connsiteY65" fmla="*/ 709301 h 3837061"/>
                <a:gd name="connsiteX66" fmla="*/ 905854 w 2333002"/>
                <a:gd name="connsiteY66" fmla="*/ 632388 h 3837061"/>
                <a:gd name="connsiteX67" fmla="*/ 820396 w 2333002"/>
                <a:gd name="connsiteY67" fmla="*/ 649480 h 3837061"/>
                <a:gd name="connsiteX68" fmla="*/ 786213 w 2333002"/>
                <a:gd name="connsiteY68" fmla="*/ 529839 h 3837061"/>
                <a:gd name="connsiteX69" fmla="*/ 786213 w 2333002"/>
                <a:gd name="connsiteY69" fmla="*/ 435835 h 3837061"/>
                <a:gd name="connsiteX70" fmla="*/ 675117 w 2333002"/>
                <a:gd name="connsiteY70" fmla="*/ 376015 h 3837061"/>
                <a:gd name="connsiteX71" fmla="*/ 615297 w 2333002"/>
                <a:gd name="connsiteY71" fmla="*/ 247828 h 3837061"/>
                <a:gd name="connsiteX72" fmla="*/ 504202 w 2333002"/>
                <a:gd name="connsiteY72" fmla="*/ 205099 h 3837061"/>
                <a:gd name="connsiteX73" fmla="*/ 478564 w 2333002"/>
                <a:gd name="connsiteY73" fmla="*/ 111095 h 3837061"/>
                <a:gd name="connsiteX74" fmla="*/ 487110 w 2333002"/>
                <a:gd name="connsiteY74" fmla="*/ 51274 h 3837061"/>
                <a:gd name="connsiteX75" fmla="*/ 478564 w 2333002"/>
                <a:gd name="connsiteY75" fmla="*/ 0 h 3837061"/>
                <a:gd name="connsiteX76" fmla="*/ 0 w 2333002"/>
                <a:gd name="connsiteY76" fmla="*/ 34183 h 3837061"/>
                <a:gd name="connsiteX0" fmla="*/ 0 w 2486825"/>
                <a:gd name="connsiteY0" fmla="*/ 34183 h 3837061"/>
                <a:gd name="connsiteX1" fmla="*/ 76912 w 2486825"/>
                <a:gd name="connsiteY1" fmla="*/ 153824 h 3837061"/>
                <a:gd name="connsiteX2" fmla="*/ 205099 w 2486825"/>
                <a:gd name="connsiteY2" fmla="*/ 239282 h 3837061"/>
                <a:gd name="connsiteX3" fmla="*/ 401652 w 2486825"/>
                <a:gd name="connsiteY3" fmla="*/ 316194 h 3837061"/>
                <a:gd name="connsiteX4" fmla="*/ 504202 w 2486825"/>
                <a:gd name="connsiteY4" fmla="*/ 393106 h 3837061"/>
                <a:gd name="connsiteX5" fmla="*/ 521293 w 2486825"/>
                <a:gd name="connsiteY5" fmla="*/ 623843 h 3837061"/>
                <a:gd name="connsiteX6" fmla="*/ 538385 w 2486825"/>
                <a:gd name="connsiteY6" fmla="*/ 777667 h 3837061"/>
                <a:gd name="connsiteX7" fmla="*/ 709301 w 2486825"/>
                <a:gd name="connsiteY7" fmla="*/ 897308 h 3837061"/>
                <a:gd name="connsiteX8" fmla="*/ 837488 w 2486825"/>
                <a:gd name="connsiteY8" fmla="*/ 1016949 h 3837061"/>
                <a:gd name="connsiteX9" fmla="*/ 957129 w 2486825"/>
                <a:gd name="connsiteY9" fmla="*/ 1128045 h 3837061"/>
                <a:gd name="connsiteX10" fmla="*/ 1042587 w 2486825"/>
                <a:gd name="connsiteY10" fmla="*/ 1179319 h 3837061"/>
                <a:gd name="connsiteX11" fmla="*/ 1110953 w 2486825"/>
                <a:gd name="connsiteY11" fmla="*/ 1427147 h 3837061"/>
                <a:gd name="connsiteX12" fmla="*/ 1162228 w 2486825"/>
                <a:gd name="connsiteY12" fmla="*/ 1640792 h 3837061"/>
                <a:gd name="connsiteX13" fmla="*/ 1170773 w 2486825"/>
                <a:gd name="connsiteY13" fmla="*/ 1880074 h 3837061"/>
                <a:gd name="connsiteX14" fmla="*/ 1170773 w 2486825"/>
                <a:gd name="connsiteY14" fmla="*/ 2059536 h 3837061"/>
                <a:gd name="connsiteX15" fmla="*/ 1162228 w 2486825"/>
                <a:gd name="connsiteY15" fmla="*/ 2213360 h 3837061"/>
                <a:gd name="connsiteX16" fmla="*/ 1119499 w 2486825"/>
                <a:gd name="connsiteY16" fmla="*/ 2409914 h 3837061"/>
                <a:gd name="connsiteX17" fmla="*/ 1059678 w 2486825"/>
                <a:gd name="connsiteY17" fmla="*/ 2452643 h 3837061"/>
                <a:gd name="connsiteX18" fmla="*/ 1025495 w 2486825"/>
                <a:gd name="connsiteY18" fmla="*/ 2503917 h 3837061"/>
                <a:gd name="connsiteX19" fmla="*/ 931491 w 2486825"/>
                <a:gd name="connsiteY19" fmla="*/ 2657742 h 3837061"/>
                <a:gd name="connsiteX20" fmla="*/ 811850 w 2486825"/>
                <a:gd name="connsiteY20" fmla="*/ 2734654 h 3837061"/>
                <a:gd name="connsiteX21" fmla="*/ 760575 w 2486825"/>
                <a:gd name="connsiteY21" fmla="*/ 2845749 h 3837061"/>
                <a:gd name="connsiteX22" fmla="*/ 752030 w 2486825"/>
                <a:gd name="connsiteY22" fmla="*/ 2973936 h 3837061"/>
                <a:gd name="connsiteX23" fmla="*/ 769121 w 2486825"/>
                <a:gd name="connsiteY23" fmla="*/ 3119215 h 3837061"/>
                <a:gd name="connsiteX24" fmla="*/ 769121 w 2486825"/>
                <a:gd name="connsiteY24" fmla="*/ 3196127 h 3837061"/>
                <a:gd name="connsiteX25" fmla="*/ 760575 w 2486825"/>
                <a:gd name="connsiteY25" fmla="*/ 3298676 h 3837061"/>
                <a:gd name="connsiteX26" fmla="*/ 726392 w 2486825"/>
                <a:gd name="connsiteY26" fmla="*/ 3375588 h 3837061"/>
                <a:gd name="connsiteX27" fmla="*/ 683663 w 2486825"/>
                <a:gd name="connsiteY27" fmla="*/ 3392680 h 3837061"/>
                <a:gd name="connsiteX28" fmla="*/ 546930 w 2486825"/>
                <a:gd name="connsiteY28" fmla="*/ 3461046 h 3837061"/>
                <a:gd name="connsiteX29" fmla="*/ 521293 w 2486825"/>
                <a:gd name="connsiteY29" fmla="*/ 3614871 h 3837061"/>
                <a:gd name="connsiteX30" fmla="*/ 521293 w 2486825"/>
                <a:gd name="connsiteY30" fmla="*/ 3785787 h 3837061"/>
                <a:gd name="connsiteX31" fmla="*/ 794759 w 2486825"/>
                <a:gd name="connsiteY31" fmla="*/ 3734512 h 3837061"/>
                <a:gd name="connsiteX32" fmla="*/ 922945 w 2486825"/>
                <a:gd name="connsiteY32" fmla="*/ 3802878 h 3837061"/>
                <a:gd name="connsiteX33" fmla="*/ 1136590 w 2486825"/>
                <a:gd name="connsiteY33" fmla="*/ 3811424 h 3837061"/>
                <a:gd name="connsiteX34" fmla="*/ 1444239 w 2486825"/>
                <a:gd name="connsiteY34" fmla="*/ 3802878 h 3837061"/>
                <a:gd name="connsiteX35" fmla="*/ 1657884 w 2486825"/>
                <a:gd name="connsiteY35" fmla="*/ 3819970 h 3837061"/>
                <a:gd name="connsiteX36" fmla="*/ 1743342 w 2486825"/>
                <a:gd name="connsiteY36" fmla="*/ 3819970 h 3837061"/>
                <a:gd name="connsiteX37" fmla="*/ 1862983 w 2486825"/>
                <a:gd name="connsiteY37" fmla="*/ 3819970 h 3837061"/>
                <a:gd name="connsiteX38" fmla="*/ 2093719 w 2486825"/>
                <a:gd name="connsiteY38" fmla="*/ 3828516 h 3837061"/>
                <a:gd name="connsiteX39" fmla="*/ 2170631 w 2486825"/>
                <a:gd name="connsiteY39" fmla="*/ 3837061 h 3837061"/>
                <a:gd name="connsiteX40" fmla="*/ 2307364 w 2486825"/>
                <a:gd name="connsiteY40" fmla="*/ 3819970 h 3837061"/>
                <a:gd name="connsiteX41" fmla="*/ 2486825 w 2486825"/>
                <a:gd name="connsiteY41" fmla="*/ 3700329 h 3837061"/>
                <a:gd name="connsiteX42" fmla="*/ 2307364 w 2486825"/>
                <a:gd name="connsiteY42" fmla="*/ 3495230 h 3837061"/>
                <a:gd name="connsiteX43" fmla="*/ 2307364 w 2486825"/>
                <a:gd name="connsiteY43" fmla="*/ 3315768 h 3837061"/>
                <a:gd name="connsiteX44" fmla="*/ 2333002 w 2486825"/>
                <a:gd name="connsiteY44" fmla="*/ 3161944 h 3837061"/>
                <a:gd name="connsiteX45" fmla="*/ 2333002 w 2486825"/>
                <a:gd name="connsiteY45" fmla="*/ 2999574 h 3837061"/>
                <a:gd name="connsiteX46" fmla="*/ 2307364 w 2486825"/>
                <a:gd name="connsiteY46" fmla="*/ 2914116 h 3837061"/>
                <a:gd name="connsiteX47" fmla="*/ 2256089 w 2486825"/>
                <a:gd name="connsiteY47" fmla="*/ 2803020 h 3837061"/>
                <a:gd name="connsiteX48" fmla="*/ 2213360 w 2486825"/>
                <a:gd name="connsiteY48" fmla="*/ 2674833 h 3837061"/>
                <a:gd name="connsiteX49" fmla="*/ 2136448 w 2486825"/>
                <a:gd name="connsiteY49" fmla="*/ 2512463 h 3837061"/>
                <a:gd name="connsiteX50" fmla="*/ 2076628 w 2486825"/>
                <a:gd name="connsiteY50" fmla="*/ 2444097 h 3837061"/>
                <a:gd name="connsiteX51" fmla="*/ 2033899 w 2486825"/>
                <a:gd name="connsiteY51" fmla="*/ 2333002 h 3837061"/>
                <a:gd name="connsiteX52" fmla="*/ 1991170 w 2486825"/>
                <a:gd name="connsiteY52" fmla="*/ 2221906 h 3837061"/>
                <a:gd name="connsiteX53" fmla="*/ 1948441 w 2486825"/>
                <a:gd name="connsiteY53" fmla="*/ 2093719 h 3837061"/>
                <a:gd name="connsiteX54" fmla="*/ 1811708 w 2486825"/>
                <a:gd name="connsiteY54" fmla="*/ 1956987 h 3837061"/>
                <a:gd name="connsiteX55" fmla="*/ 1709159 w 2486825"/>
                <a:gd name="connsiteY55" fmla="*/ 1837346 h 3837061"/>
                <a:gd name="connsiteX56" fmla="*/ 1683521 w 2486825"/>
                <a:gd name="connsiteY56" fmla="*/ 1751888 h 3837061"/>
                <a:gd name="connsiteX57" fmla="*/ 1529697 w 2486825"/>
                <a:gd name="connsiteY57" fmla="*/ 1427147 h 3837061"/>
                <a:gd name="connsiteX58" fmla="*/ 1452785 w 2486825"/>
                <a:gd name="connsiteY58" fmla="*/ 1290415 h 3837061"/>
                <a:gd name="connsiteX59" fmla="*/ 1350235 w 2486825"/>
                <a:gd name="connsiteY59" fmla="*/ 1119499 h 3837061"/>
                <a:gd name="connsiteX60" fmla="*/ 1256231 w 2486825"/>
                <a:gd name="connsiteY60" fmla="*/ 1025495 h 3837061"/>
                <a:gd name="connsiteX61" fmla="*/ 1196411 w 2486825"/>
                <a:gd name="connsiteY61" fmla="*/ 931491 h 3837061"/>
                <a:gd name="connsiteX62" fmla="*/ 1102407 w 2486825"/>
                <a:gd name="connsiteY62" fmla="*/ 914400 h 3837061"/>
                <a:gd name="connsiteX63" fmla="*/ 974220 w 2486825"/>
                <a:gd name="connsiteY63" fmla="*/ 897308 h 3837061"/>
                <a:gd name="connsiteX64" fmla="*/ 982766 w 2486825"/>
                <a:gd name="connsiteY64" fmla="*/ 828942 h 3837061"/>
                <a:gd name="connsiteX65" fmla="*/ 999858 w 2486825"/>
                <a:gd name="connsiteY65" fmla="*/ 709301 h 3837061"/>
                <a:gd name="connsiteX66" fmla="*/ 905854 w 2486825"/>
                <a:gd name="connsiteY66" fmla="*/ 632388 h 3837061"/>
                <a:gd name="connsiteX67" fmla="*/ 820396 w 2486825"/>
                <a:gd name="connsiteY67" fmla="*/ 649480 h 3837061"/>
                <a:gd name="connsiteX68" fmla="*/ 786213 w 2486825"/>
                <a:gd name="connsiteY68" fmla="*/ 529839 h 3837061"/>
                <a:gd name="connsiteX69" fmla="*/ 786213 w 2486825"/>
                <a:gd name="connsiteY69" fmla="*/ 435835 h 3837061"/>
                <a:gd name="connsiteX70" fmla="*/ 675117 w 2486825"/>
                <a:gd name="connsiteY70" fmla="*/ 376015 h 3837061"/>
                <a:gd name="connsiteX71" fmla="*/ 615297 w 2486825"/>
                <a:gd name="connsiteY71" fmla="*/ 247828 h 3837061"/>
                <a:gd name="connsiteX72" fmla="*/ 504202 w 2486825"/>
                <a:gd name="connsiteY72" fmla="*/ 205099 h 3837061"/>
                <a:gd name="connsiteX73" fmla="*/ 478564 w 2486825"/>
                <a:gd name="connsiteY73" fmla="*/ 111095 h 3837061"/>
                <a:gd name="connsiteX74" fmla="*/ 487110 w 2486825"/>
                <a:gd name="connsiteY74" fmla="*/ 51274 h 3837061"/>
                <a:gd name="connsiteX75" fmla="*/ 478564 w 2486825"/>
                <a:gd name="connsiteY75" fmla="*/ 0 h 3837061"/>
                <a:gd name="connsiteX76" fmla="*/ 0 w 2486825"/>
                <a:gd name="connsiteY76" fmla="*/ 34183 h 3837061"/>
                <a:gd name="connsiteX0" fmla="*/ 0 w 2489048"/>
                <a:gd name="connsiteY0" fmla="*/ 34183 h 3837061"/>
                <a:gd name="connsiteX1" fmla="*/ 76912 w 2489048"/>
                <a:gd name="connsiteY1" fmla="*/ 153824 h 3837061"/>
                <a:gd name="connsiteX2" fmla="*/ 205099 w 2489048"/>
                <a:gd name="connsiteY2" fmla="*/ 239282 h 3837061"/>
                <a:gd name="connsiteX3" fmla="*/ 401652 w 2489048"/>
                <a:gd name="connsiteY3" fmla="*/ 316194 h 3837061"/>
                <a:gd name="connsiteX4" fmla="*/ 504202 w 2489048"/>
                <a:gd name="connsiteY4" fmla="*/ 393106 h 3837061"/>
                <a:gd name="connsiteX5" fmla="*/ 521293 w 2489048"/>
                <a:gd name="connsiteY5" fmla="*/ 623843 h 3837061"/>
                <a:gd name="connsiteX6" fmla="*/ 538385 w 2489048"/>
                <a:gd name="connsiteY6" fmla="*/ 777667 h 3837061"/>
                <a:gd name="connsiteX7" fmla="*/ 709301 w 2489048"/>
                <a:gd name="connsiteY7" fmla="*/ 897308 h 3837061"/>
                <a:gd name="connsiteX8" fmla="*/ 837488 w 2489048"/>
                <a:gd name="connsiteY8" fmla="*/ 1016949 h 3837061"/>
                <a:gd name="connsiteX9" fmla="*/ 957129 w 2489048"/>
                <a:gd name="connsiteY9" fmla="*/ 1128045 h 3837061"/>
                <a:gd name="connsiteX10" fmla="*/ 1042587 w 2489048"/>
                <a:gd name="connsiteY10" fmla="*/ 1179319 h 3837061"/>
                <a:gd name="connsiteX11" fmla="*/ 1110953 w 2489048"/>
                <a:gd name="connsiteY11" fmla="*/ 1427147 h 3837061"/>
                <a:gd name="connsiteX12" fmla="*/ 1162228 w 2489048"/>
                <a:gd name="connsiteY12" fmla="*/ 1640792 h 3837061"/>
                <a:gd name="connsiteX13" fmla="*/ 1170773 w 2489048"/>
                <a:gd name="connsiteY13" fmla="*/ 1880074 h 3837061"/>
                <a:gd name="connsiteX14" fmla="*/ 1170773 w 2489048"/>
                <a:gd name="connsiteY14" fmla="*/ 2059536 h 3837061"/>
                <a:gd name="connsiteX15" fmla="*/ 1162228 w 2489048"/>
                <a:gd name="connsiteY15" fmla="*/ 2213360 h 3837061"/>
                <a:gd name="connsiteX16" fmla="*/ 1119499 w 2489048"/>
                <a:gd name="connsiteY16" fmla="*/ 2409914 h 3837061"/>
                <a:gd name="connsiteX17" fmla="*/ 1059678 w 2489048"/>
                <a:gd name="connsiteY17" fmla="*/ 2452643 h 3837061"/>
                <a:gd name="connsiteX18" fmla="*/ 1025495 w 2489048"/>
                <a:gd name="connsiteY18" fmla="*/ 2503917 h 3837061"/>
                <a:gd name="connsiteX19" fmla="*/ 931491 w 2489048"/>
                <a:gd name="connsiteY19" fmla="*/ 2657742 h 3837061"/>
                <a:gd name="connsiteX20" fmla="*/ 811850 w 2489048"/>
                <a:gd name="connsiteY20" fmla="*/ 2734654 h 3837061"/>
                <a:gd name="connsiteX21" fmla="*/ 760575 w 2489048"/>
                <a:gd name="connsiteY21" fmla="*/ 2845749 h 3837061"/>
                <a:gd name="connsiteX22" fmla="*/ 752030 w 2489048"/>
                <a:gd name="connsiteY22" fmla="*/ 2973936 h 3837061"/>
                <a:gd name="connsiteX23" fmla="*/ 769121 w 2489048"/>
                <a:gd name="connsiteY23" fmla="*/ 3119215 h 3837061"/>
                <a:gd name="connsiteX24" fmla="*/ 769121 w 2489048"/>
                <a:gd name="connsiteY24" fmla="*/ 3196127 h 3837061"/>
                <a:gd name="connsiteX25" fmla="*/ 760575 w 2489048"/>
                <a:gd name="connsiteY25" fmla="*/ 3298676 h 3837061"/>
                <a:gd name="connsiteX26" fmla="*/ 726392 w 2489048"/>
                <a:gd name="connsiteY26" fmla="*/ 3375588 h 3837061"/>
                <a:gd name="connsiteX27" fmla="*/ 683663 w 2489048"/>
                <a:gd name="connsiteY27" fmla="*/ 3392680 h 3837061"/>
                <a:gd name="connsiteX28" fmla="*/ 546930 w 2489048"/>
                <a:gd name="connsiteY28" fmla="*/ 3461046 h 3837061"/>
                <a:gd name="connsiteX29" fmla="*/ 521293 w 2489048"/>
                <a:gd name="connsiteY29" fmla="*/ 3614871 h 3837061"/>
                <a:gd name="connsiteX30" fmla="*/ 521293 w 2489048"/>
                <a:gd name="connsiteY30" fmla="*/ 3785787 h 3837061"/>
                <a:gd name="connsiteX31" fmla="*/ 794759 w 2489048"/>
                <a:gd name="connsiteY31" fmla="*/ 3734512 h 3837061"/>
                <a:gd name="connsiteX32" fmla="*/ 922945 w 2489048"/>
                <a:gd name="connsiteY32" fmla="*/ 3802878 h 3837061"/>
                <a:gd name="connsiteX33" fmla="*/ 1136590 w 2489048"/>
                <a:gd name="connsiteY33" fmla="*/ 3811424 h 3837061"/>
                <a:gd name="connsiteX34" fmla="*/ 1444239 w 2489048"/>
                <a:gd name="connsiteY34" fmla="*/ 3802878 h 3837061"/>
                <a:gd name="connsiteX35" fmla="*/ 1657884 w 2489048"/>
                <a:gd name="connsiteY35" fmla="*/ 3819970 h 3837061"/>
                <a:gd name="connsiteX36" fmla="*/ 1743342 w 2489048"/>
                <a:gd name="connsiteY36" fmla="*/ 3819970 h 3837061"/>
                <a:gd name="connsiteX37" fmla="*/ 1862983 w 2489048"/>
                <a:gd name="connsiteY37" fmla="*/ 3819970 h 3837061"/>
                <a:gd name="connsiteX38" fmla="*/ 2093719 w 2489048"/>
                <a:gd name="connsiteY38" fmla="*/ 3828516 h 3837061"/>
                <a:gd name="connsiteX39" fmla="*/ 2170631 w 2489048"/>
                <a:gd name="connsiteY39" fmla="*/ 3837061 h 3837061"/>
                <a:gd name="connsiteX40" fmla="*/ 2307364 w 2489048"/>
                <a:gd name="connsiteY40" fmla="*/ 3819970 h 3837061"/>
                <a:gd name="connsiteX41" fmla="*/ 2486825 w 2489048"/>
                <a:gd name="connsiteY41" fmla="*/ 3700329 h 3837061"/>
                <a:gd name="connsiteX42" fmla="*/ 2401368 w 2489048"/>
                <a:gd name="connsiteY42" fmla="*/ 3520867 h 3837061"/>
                <a:gd name="connsiteX43" fmla="*/ 2307364 w 2489048"/>
                <a:gd name="connsiteY43" fmla="*/ 3315768 h 3837061"/>
                <a:gd name="connsiteX44" fmla="*/ 2333002 w 2489048"/>
                <a:gd name="connsiteY44" fmla="*/ 3161944 h 3837061"/>
                <a:gd name="connsiteX45" fmla="*/ 2333002 w 2489048"/>
                <a:gd name="connsiteY45" fmla="*/ 2999574 h 3837061"/>
                <a:gd name="connsiteX46" fmla="*/ 2307364 w 2489048"/>
                <a:gd name="connsiteY46" fmla="*/ 2914116 h 3837061"/>
                <a:gd name="connsiteX47" fmla="*/ 2256089 w 2489048"/>
                <a:gd name="connsiteY47" fmla="*/ 2803020 h 3837061"/>
                <a:gd name="connsiteX48" fmla="*/ 2213360 w 2489048"/>
                <a:gd name="connsiteY48" fmla="*/ 2674833 h 3837061"/>
                <a:gd name="connsiteX49" fmla="*/ 2136448 w 2489048"/>
                <a:gd name="connsiteY49" fmla="*/ 2512463 h 3837061"/>
                <a:gd name="connsiteX50" fmla="*/ 2076628 w 2489048"/>
                <a:gd name="connsiteY50" fmla="*/ 2444097 h 3837061"/>
                <a:gd name="connsiteX51" fmla="*/ 2033899 w 2489048"/>
                <a:gd name="connsiteY51" fmla="*/ 2333002 h 3837061"/>
                <a:gd name="connsiteX52" fmla="*/ 1991170 w 2489048"/>
                <a:gd name="connsiteY52" fmla="*/ 2221906 h 3837061"/>
                <a:gd name="connsiteX53" fmla="*/ 1948441 w 2489048"/>
                <a:gd name="connsiteY53" fmla="*/ 2093719 h 3837061"/>
                <a:gd name="connsiteX54" fmla="*/ 1811708 w 2489048"/>
                <a:gd name="connsiteY54" fmla="*/ 1956987 h 3837061"/>
                <a:gd name="connsiteX55" fmla="*/ 1709159 w 2489048"/>
                <a:gd name="connsiteY55" fmla="*/ 1837346 h 3837061"/>
                <a:gd name="connsiteX56" fmla="*/ 1683521 w 2489048"/>
                <a:gd name="connsiteY56" fmla="*/ 1751888 h 3837061"/>
                <a:gd name="connsiteX57" fmla="*/ 1529697 w 2489048"/>
                <a:gd name="connsiteY57" fmla="*/ 1427147 h 3837061"/>
                <a:gd name="connsiteX58" fmla="*/ 1452785 w 2489048"/>
                <a:gd name="connsiteY58" fmla="*/ 1290415 h 3837061"/>
                <a:gd name="connsiteX59" fmla="*/ 1350235 w 2489048"/>
                <a:gd name="connsiteY59" fmla="*/ 1119499 h 3837061"/>
                <a:gd name="connsiteX60" fmla="*/ 1256231 w 2489048"/>
                <a:gd name="connsiteY60" fmla="*/ 1025495 h 3837061"/>
                <a:gd name="connsiteX61" fmla="*/ 1196411 w 2489048"/>
                <a:gd name="connsiteY61" fmla="*/ 931491 h 3837061"/>
                <a:gd name="connsiteX62" fmla="*/ 1102407 w 2489048"/>
                <a:gd name="connsiteY62" fmla="*/ 914400 h 3837061"/>
                <a:gd name="connsiteX63" fmla="*/ 974220 w 2489048"/>
                <a:gd name="connsiteY63" fmla="*/ 897308 h 3837061"/>
                <a:gd name="connsiteX64" fmla="*/ 982766 w 2489048"/>
                <a:gd name="connsiteY64" fmla="*/ 828942 h 3837061"/>
                <a:gd name="connsiteX65" fmla="*/ 999858 w 2489048"/>
                <a:gd name="connsiteY65" fmla="*/ 709301 h 3837061"/>
                <a:gd name="connsiteX66" fmla="*/ 905854 w 2489048"/>
                <a:gd name="connsiteY66" fmla="*/ 632388 h 3837061"/>
                <a:gd name="connsiteX67" fmla="*/ 820396 w 2489048"/>
                <a:gd name="connsiteY67" fmla="*/ 649480 h 3837061"/>
                <a:gd name="connsiteX68" fmla="*/ 786213 w 2489048"/>
                <a:gd name="connsiteY68" fmla="*/ 529839 h 3837061"/>
                <a:gd name="connsiteX69" fmla="*/ 786213 w 2489048"/>
                <a:gd name="connsiteY69" fmla="*/ 435835 h 3837061"/>
                <a:gd name="connsiteX70" fmla="*/ 675117 w 2489048"/>
                <a:gd name="connsiteY70" fmla="*/ 376015 h 3837061"/>
                <a:gd name="connsiteX71" fmla="*/ 615297 w 2489048"/>
                <a:gd name="connsiteY71" fmla="*/ 247828 h 3837061"/>
                <a:gd name="connsiteX72" fmla="*/ 504202 w 2489048"/>
                <a:gd name="connsiteY72" fmla="*/ 205099 h 3837061"/>
                <a:gd name="connsiteX73" fmla="*/ 478564 w 2489048"/>
                <a:gd name="connsiteY73" fmla="*/ 111095 h 3837061"/>
                <a:gd name="connsiteX74" fmla="*/ 487110 w 2489048"/>
                <a:gd name="connsiteY74" fmla="*/ 51274 h 3837061"/>
                <a:gd name="connsiteX75" fmla="*/ 478564 w 2489048"/>
                <a:gd name="connsiteY75" fmla="*/ 0 h 3837061"/>
                <a:gd name="connsiteX76" fmla="*/ 0 w 2489048"/>
                <a:gd name="connsiteY76"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94759 w 2562292"/>
                <a:gd name="connsiteY31" fmla="*/ 3734512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914400 w 2562292"/>
                <a:gd name="connsiteY20" fmla="*/ 2879932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13360 w 2562292"/>
                <a:gd name="connsiteY50" fmla="*/ 2888478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1999716 w 2562292"/>
                <a:gd name="connsiteY55" fmla="*/ 2401368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811708 w 2562292"/>
                <a:gd name="connsiteY59" fmla="*/ 1956987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649338 w 2562292"/>
                <a:gd name="connsiteY60" fmla="*/ 1854437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175234 w 2562292"/>
                <a:gd name="connsiteY17" fmla="*/ 2502885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04835 w 2562292"/>
                <a:gd name="connsiteY22" fmla="*/ 2869884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7813 w 2562292"/>
                <a:gd name="connsiteY4" fmla="*/ 510672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166582 w 2728874"/>
                <a:gd name="connsiteY0" fmla="*/ 34183 h 3837061"/>
                <a:gd name="connsiteX1" fmla="*/ 243494 w 2728874"/>
                <a:gd name="connsiteY1" fmla="*/ 153824 h 3837061"/>
                <a:gd name="connsiteX2" fmla="*/ 371681 w 2728874"/>
                <a:gd name="connsiteY2" fmla="*/ 239282 h 3837061"/>
                <a:gd name="connsiteX3" fmla="*/ 0 w 2728874"/>
                <a:gd name="connsiteY3" fmla="*/ 479480 h 3837061"/>
                <a:gd name="connsiteX4" fmla="*/ 174395 w 2728874"/>
                <a:gd name="connsiteY4" fmla="*/ 510672 h 3837061"/>
                <a:gd name="connsiteX5" fmla="*/ 295990 w 2728874"/>
                <a:gd name="connsiteY5" fmla="*/ 584654 h 3837061"/>
                <a:gd name="connsiteX6" fmla="*/ 352270 w 2728874"/>
                <a:gd name="connsiteY6" fmla="*/ 718884 h 3837061"/>
                <a:gd name="connsiteX7" fmla="*/ 425215 w 2728874"/>
                <a:gd name="connsiteY7" fmla="*/ 825462 h 3837061"/>
                <a:gd name="connsiteX8" fmla="*/ 455919 w 2728874"/>
                <a:gd name="connsiteY8" fmla="*/ 931613 h 3837061"/>
                <a:gd name="connsiteX9" fmla="*/ 506704 w 2728874"/>
                <a:gd name="connsiteY9" fmla="*/ 983925 h 3837061"/>
                <a:gd name="connsiteX10" fmla="*/ 619265 w 2728874"/>
                <a:gd name="connsiteY10" fmla="*/ 1055832 h 3837061"/>
                <a:gd name="connsiteX11" fmla="*/ 798177 w 2728874"/>
                <a:gd name="connsiteY11" fmla="*/ 1163936 h 3837061"/>
                <a:gd name="connsiteX12" fmla="*/ 830346 w 2728874"/>
                <a:gd name="connsiteY12" fmla="*/ 1283638 h 3837061"/>
                <a:gd name="connsiteX13" fmla="*/ 834435 w 2728874"/>
                <a:gd name="connsiteY13" fmla="*/ 1429405 h 3837061"/>
                <a:gd name="connsiteX14" fmla="*/ 762589 w 2728874"/>
                <a:gd name="connsiteY14" fmla="*/ 1563147 h 3837061"/>
                <a:gd name="connsiteX15" fmla="*/ 719447 w 2728874"/>
                <a:gd name="connsiteY15" fmla="*/ 1725555 h 3837061"/>
                <a:gd name="connsiteX16" fmla="*/ 704282 w 2728874"/>
                <a:gd name="connsiteY16" fmla="*/ 1906994 h 3837061"/>
                <a:gd name="connsiteX17" fmla="*/ 761021 w 2728874"/>
                <a:gd name="connsiteY17" fmla="*/ 2064365 h 3837061"/>
                <a:gd name="connsiteX18" fmla="*/ 740925 w 2728874"/>
                <a:gd name="connsiteY18" fmla="*/ 2189377 h 3837061"/>
                <a:gd name="connsiteX19" fmla="*/ 749528 w 2728874"/>
                <a:gd name="connsiteY19" fmla="*/ 2321098 h 3837061"/>
                <a:gd name="connsiteX20" fmla="*/ 865515 w 2728874"/>
                <a:gd name="connsiteY20" fmla="*/ 2439204 h 3837061"/>
                <a:gd name="connsiteX21" fmla="*/ 1002876 w 2728874"/>
                <a:gd name="connsiteY21" fmla="*/ 2600018 h 3837061"/>
                <a:gd name="connsiteX22" fmla="*/ 1059456 w 2728874"/>
                <a:gd name="connsiteY22" fmla="*/ 2692387 h 3837061"/>
                <a:gd name="connsiteX23" fmla="*/ 1106103 w 2728874"/>
                <a:gd name="connsiteY23" fmla="*/ 2869884 h 3837061"/>
                <a:gd name="connsiteX24" fmla="*/ 1055344 w 2728874"/>
                <a:gd name="connsiteY24" fmla="*/ 2922661 h 3837061"/>
                <a:gd name="connsiteX25" fmla="*/ 1013336 w 2728874"/>
                <a:gd name="connsiteY25" fmla="*/ 3016667 h 3837061"/>
                <a:gd name="connsiteX26" fmla="*/ 967397 w 2728874"/>
                <a:gd name="connsiteY26" fmla="*/ 3101137 h 3837061"/>
                <a:gd name="connsiteX27" fmla="*/ 935703 w 2728874"/>
                <a:gd name="connsiteY27" fmla="*/ 3119215 h 3837061"/>
                <a:gd name="connsiteX28" fmla="*/ 935703 w 2728874"/>
                <a:gd name="connsiteY28" fmla="*/ 3196127 h 3837061"/>
                <a:gd name="connsiteX29" fmla="*/ 927157 w 2728874"/>
                <a:gd name="connsiteY29" fmla="*/ 3298676 h 3837061"/>
                <a:gd name="connsiteX30" fmla="*/ 892974 w 2728874"/>
                <a:gd name="connsiteY30" fmla="*/ 3375588 h 3837061"/>
                <a:gd name="connsiteX31" fmla="*/ 850245 w 2728874"/>
                <a:gd name="connsiteY31" fmla="*/ 3392680 h 3837061"/>
                <a:gd name="connsiteX32" fmla="*/ 713512 w 2728874"/>
                <a:gd name="connsiteY32" fmla="*/ 3461046 h 3837061"/>
                <a:gd name="connsiteX33" fmla="*/ 687875 w 2728874"/>
                <a:gd name="connsiteY33" fmla="*/ 3614871 h 3837061"/>
                <a:gd name="connsiteX34" fmla="*/ 687875 w 2728874"/>
                <a:gd name="connsiteY34" fmla="*/ 3785787 h 3837061"/>
                <a:gd name="connsiteX35" fmla="*/ 935703 w 2728874"/>
                <a:gd name="connsiteY35" fmla="*/ 3828516 h 3837061"/>
                <a:gd name="connsiteX36" fmla="*/ 1089527 w 2728874"/>
                <a:gd name="connsiteY36" fmla="*/ 3802878 h 3837061"/>
                <a:gd name="connsiteX37" fmla="*/ 1303172 w 2728874"/>
                <a:gd name="connsiteY37" fmla="*/ 3811424 h 3837061"/>
                <a:gd name="connsiteX38" fmla="*/ 1610821 w 2728874"/>
                <a:gd name="connsiteY38" fmla="*/ 3802878 h 3837061"/>
                <a:gd name="connsiteX39" fmla="*/ 1824466 w 2728874"/>
                <a:gd name="connsiteY39" fmla="*/ 3819970 h 3837061"/>
                <a:gd name="connsiteX40" fmla="*/ 1909924 w 2728874"/>
                <a:gd name="connsiteY40" fmla="*/ 3819970 h 3837061"/>
                <a:gd name="connsiteX41" fmla="*/ 2029565 w 2728874"/>
                <a:gd name="connsiteY41" fmla="*/ 3819970 h 3837061"/>
                <a:gd name="connsiteX42" fmla="*/ 2260301 w 2728874"/>
                <a:gd name="connsiteY42" fmla="*/ 3828516 h 3837061"/>
                <a:gd name="connsiteX43" fmla="*/ 2337213 w 2728874"/>
                <a:gd name="connsiteY43" fmla="*/ 3837061 h 3837061"/>
                <a:gd name="connsiteX44" fmla="*/ 2473946 w 2728874"/>
                <a:gd name="connsiteY44" fmla="*/ 3819970 h 3837061"/>
                <a:gd name="connsiteX45" fmla="*/ 2721773 w 2728874"/>
                <a:gd name="connsiteY45" fmla="*/ 3777241 h 3837061"/>
                <a:gd name="connsiteX46" fmla="*/ 2653407 w 2728874"/>
                <a:gd name="connsiteY46" fmla="*/ 3700329 h 3837061"/>
                <a:gd name="connsiteX47" fmla="*/ 2567950 w 2728874"/>
                <a:gd name="connsiteY47" fmla="*/ 3520867 h 3837061"/>
                <a:gd name="connsiteX48" fmla="*/ 2431217 w 2728874"/>
                <a:gd name="connsiteY48" fmla="*/ 3409771 h 3837061"/>
                <a:gd name="connsiteX49" fmla="*/ 2499584 w 2728874"/>
                <a:gd name="connsiteY49" fmla="*/ 3161944 h 3837061"/>
                <a:gd name="connsiteX50" fmla="*/ 2500305 w 2728874"/>
                <a:gd name="connsiteY50" fmla="*/ 3136309 h 3837061"/>
                <a:gd name="connsiteX51" fmla="*/ 2499584 w 2728874"/>
                <a:gd name="connsiteY51" fmla="*/ 2999574 h 3837061"/>
                <a:gd name="connsiteX52" fmla="*/ 2473946 w 2728874"/>
                <a:gd name="connsiteY52" fmla="*/ 2914116 h 3837061"/>
                <a:gd name="connsiteX53" fmla="*/ 2431217 w 2728874"/>
                <a:gd name="connsiteY53" fmla="*/ 2871386 h 3837061"/>
                <a:gd name="connsiteX54" fmla="*/ 2379942 w 2728874"/>
                <a:gd name="connsiteY54" fmla="*/ 2751745 h 3837061"/>
                <a:gd name="connsiteX55" fmla="*/ 2303030 w 2728874"/>
                <a:gd name="connsiteY55" fmla="*/ 2512463 h 3837061"/>
                <a:gd name="connsiteX56" fmla="*/ 2286661 w 2728874"/>
                <a:gd name="connsiteY56" fmla="*/ 2503920 h 3837061"/>
                <a:gd name="connsiteX57" fmla="*/ 2243210 w 2728874"/>
                <a:gd name="connsiteY57" fmla="*/ 2444097 h 3837061"/>
                <a:gd name="connsiteX58" fmla="*/ 2209026 w 2728874"/>
                <a:gd name="connsiteY58" fmla="*/ 2392822 h 3837061"/>
                <a:gd name="connsiteX59" fmla="*/ 2157752 w 2728874"/>
                <a:gd name="connsiteY59" fmla="*/ 2221906 h 3837061"/>
                <a:gd name="connsiteX60" fmla="*/ 2115023 w 2728874"/>
                <a:gd name="connsiteY60" fmla="*/ 2093719 h 3837061"/>
                <a:gd name="connsiteX61" fmla="*/ 1961199 w 2728874"/>
                <a:gd name="connsiteY61" fmla="*/ 2008262 h 3837061"/>
                <a:gd name="connsiteX62" fmla="*/ 1884287 w 2728874"/>
                <a:gd name="connsiteY62" fmla="*/ 1845892 h 3837061"/>
                <a:gd name="connsiteX63" fmla="*/ 1747554 w 2728874"/>
                <a:gd name="connsiteY63" fmla="*/ 1657884 h 3837061"/>
                <a:gd name="connsiteX64" fmla="*/ 1696279 w 2728874"/>
                <a:gd name="connsiteY64" fmla="*/ 1427147 h 3837061"/>
                <a:gd name="connsiteX65" fmla="*/ 1610822 w 2728874"/>
                <a:gd name="connsiteY65" fmla="*/ 1341690 h 3837061"/>
                <a:gd name="connsiteX66" fmla="*/ 1516817 w 2728874"/>
                <a:gd name="connsiteY66" fmla="*/ 1119499 h 3837061"/>
                <a:gd name="connsiteX67" fmla="*/ 1422813 w 2728874"/>
                <a:gd name="connsiteY67" fmla="*/ 1025495 h 3837061"/>
                <a:gd name="connsiteX68" fmla="*/ 1362993 w 2728874"/>
                <a:gd name="connsiteY68" fmla="*/ 931491 h 3837061"/>
                <a:gd name="connsiteX69" fmla="*/ 1268989 w 2728874"/>
                <a:gd name="connsiteY69" fmla="*/ 914400 h 3837061"/>
                <a:gd name="connsiteX70" fmla="*/ 1234805 w 2728874"/>
                <a:gd name="connsiteY70" fmla="*/ 888762 h 3837061"/>
                <a:gd name="connsiteX71" fmla="*/ 1149348 w 2728874"/>
                <a:gd name="connsiteY71" fmla="*/ 828942 h 3837061"/>
                <a:gd name="connsiteX72" fmla="*/ 1166440 w 2728874"/>
                <a:gd name="connsiteY72" fmla="*/ 709301 h 3837061"/>
                <a:gd name="connsiteX73" fmla="*/ 1072436 w 2728874"/>
                <a:gd name="connsiteY73" fmla="*/ 632388 h 3837061"/>
                <a:gd name="connsiteX74" fmla="*/ 986978 w 2728874"/>
                <a:gd name="connsiteY74" fmla="*/ 649480 h 3837061"/>
                <a:gd name="connsiteX75" fmla="*/ 952795 w 2728874"/>
                <a:gd name="connsiteY75" fmla="*/ 529839 h 3837061"/>
                <a:gd name="connsiteX76" fmla="*/ 952795 w 2728874"/>
                <a:gd name="connsiteY76" fmla="*/ 435835 h 3837061"/>
                <a:gd name="connsiteX77" fmla="*/ 841699 w 2728874"/>
                <a:gd name="connsiteY77" fmla="*/ 376015 h 3837061"/>
                <a:gd name="connsiteX78" fmla="*/ 781879 w 2728874"/>
                <a:gd name="connsiteY78" fmla="*/ 247828 h 3837061"/>
                <a:gd name="connsiteX79" fmla="*/ 670784 w 2728874"/>
                <a:gd name="connsiteY79" fmla="*/ 205099 h 3837061"/>
                <a:gd name="connsiteX80" fmla="*/ 645146 w 2728874"/>
                <a:gd name="connsiteY80" fmla="*/ 111095 h 3837061"/>
                <a:gd name="connsiteX81" fmla="*/ 653692 w 2728874"/>
                <a:gd name="connsiteY81" fmla="*/ 51274 h 3837061"/>
                <a:gd name="connsiteX82" fmla="*/ 645146 w 2728874"/>
                <a:gd name="connsiteY82" fmla="*/ 0 h 3837061"/>
                <a:gd name="connsiteX83" fmla="*/ 166582 w 2728874"/>
                <a:gd name="connsiteY83" fmla="*/ 34183 h 3837061"/>
                <a:gd name="connsiteX0" fmla="*/ 284758 w 2847050"/>
                <a:gd name="connsiteY0" fmla="*/ 34183 h 3837061"/>
                <a:gd name="connsiteX1" fmla="*/ 361670 w 2847050"/>
                <a:gd name="connsiteY1" fmla="*/ 153824 h 3837061"/>
                <a:gd name="connsiteX2" fmla="*/ 0 w 2847050"/>
                <a:gd name="connsiteY2" fmla="*/ 441756 h 3837061"/>
                <a:gd name="connsiteX3" fmla="*/ 118176 w 2847050"/>
                <a:gd name="connsiteY3" fmla="*/ 479480 h 3837061"/>
                <a:gd name="connsiteX4" fmla="*/ 292571 w 2847050"/>
                <a:gd name="connsiteY4" fmla="*/ 510672 h 3837061"/>
                <a:gd name="connsiteX5" fmla="*/ 414166 w 2847050"/>
                <a:gd name="connsiteY5" fmla="*/ 584654 h 3837061"/>
                <a:gd name="connsiteX6" fmla="*/ 470446 w 2847050"/>
                <a:gd name="connsiteY6" fmla="*/ 718884 h 3837061"/>
                <a:gd name="connsiteX7" fmla="*/ 543391 w 2847050"/>
                <a:gd name="connsiteY7" fmla="*/ 825462 h 3837061"/>
                <a:gd name="connsiteX8" fmla="*/ 574095 w 2847050"/>
                <a:gd name="connsiteY8" fmla="*/ 931613 h 3837061"/>
                <a:gd name="connsiteX9" fmla="*/ 624880 w 2847050"/>
                <a:gd name="connsiteY9" fmla="*/ 983925 h 3837061"/>
                <a:gd name="connsiteX10" fmla="*/ 737441 w 2847050"/>
                <a:gd name="connsiteY10" fmla="*/ 1055832 h 3837061"/>
                <a:gd name="connsiteX11" fmla="*/ 916353 w 2847050"/>
                <a:gd name="connsiteY11" fmla="*/ 1163936 h 3837061"/>
                <a:gd name="connsiteX12" fmla="*/ 948522 w 2847050"/>
                <a:gd name="connsiteY12" fmla="*/ 1283638 h 3837061"/>
                <a:gd name="connsiteX13" fmla="*/ 952611 w 2847050"/>
                <a:gd name="connsiteY13" fmla="*/ 1429405 h 3837061"/>
                <a:gd name="connsiteX14" fmla="*/ 880765 w 2847050"/>
                <a:gd name="connsiteY14" fmla="*/ 1563147 h 3837061"/>
                <a:gd name="connsiteX15" fmla="*/ 837623 w 2847050"/>
                <a:gd name="connsiteY15" fmla="*/ 1725555 h 3837061"/>
                <a:gd name="connsiteX16" fmla="*/ 822458 w 2847050"/>
                <a:gd name="connsiteY16" fmla="*/ 1906994 h 3837061"/>
                <a:gd name="connsiteX17" fmla="*/ 879197 w 2847050"/>
                <a:gd name="connsiteY17" fmla="*/ 2064365 h 3837061"/>
                <a:gd name="connsiteX18" fmla="*/ 859101 w 2847050"/>
                <a:gd name="connsiteY18" fmla="*/ 2189377 h 3837061"/>
                <a:gd name="connsiteX19" fmla="*/ 867704 w 2847050"/>
                <a:gd name="connsiteY19" fmla="*/ 2321098 h 3837061"/>
                <a:gd name="connsiteX20" fmla="*/ 983691 w 2847050"/>
                <a:gd name="connsiteY20" fmla="*/ 2439204 h 3837061"/>
                <a:gd name="connsiteX21" fmla="*/ 1121052 w 2847050"/>
                <a:gd name="connsiteY21" fmla="*/ 2600018 h 3837061"/>
                <a:gd name="connsiteX22" fmla="*/ 1177632 w 2847050"/>
                <a:gd name="connsiteY22" fmla="*/ 2692387 h 3837061"/>
                <a:gd name="connsiteX23" fmla="*/ 1224279 w 2847050"/>
                <a:gd name="connsiteY23" fmla="*/ 2869884 h 3837061"/>
                <a:gd name="connsiteX24" fmla="*/ 1173520 w 2847050"/>
                <a:gd name="connsiteY24" fmla="*/ 2922661 h 3837061"/>
                <a:gd name="connsiteX25" fmla="*/ 1131512 w 2847050"/>
                <a:gd name="connsiteY25" fmla="*/ 3016667 h 3837061"/>
                <a:gd name="connsiteX26" fmla="*/ 1085573 w 2847050"/>
                <a:gd name="connsiteY26" fmla="*/ 3101137 h 3837061"/>
                <a:gd name="connsiteX27" fmla="*/ 1053879 w 2847050"/>
                <a:gd name="connsiteY27" fmla="*/ 3119215 h 3837061"/>
                <a:gd name="connsiteX28" fmla="*/ 1053879 w 2847050"/>
                <a:gd name="connsiteY28" fmla="*/ 3196127 h 3837061"/>
                <a:gd name="connsiteX29" fmla="*/ 1045333 w 2847050"/>
                <a:gd name="connsiteY29" fmla="*/ 3298676 h 3837061"/>
                <a:gd name="connsiteX30" fmla="*/ 1011150 w 2847050"/>
                <a:gd name="connsiteY30" fmla="*/ 3375588 h 3837061"/>
                <a:gd name="connsiteX31" fmla="*/ 968421 w 2847050"/>
                <a:gd name="connsiteY31" fmla="*/ 3392680 h 3837061"/>
                <a:gd name="connsiteX32" fmla="*/ 831688 w 2847050"/>
                <a:gd name="connsiteY32" fmla="*/ 3461046 h 3837061"/>
                <a:gd name="connsiteX33" fmla="*/ 806051 w 2847050"/>
                <a:gd name="connsiteY33" fmla="*/ 3614871 h 3837061"/>
                <a:gd name="connsiteX34" fmla="*/ 806051 w 2847050"/>
                <a:gd name="connsiteY34" fmla="*/ 3785787 h 3837061"/>
                <a:gd name="connsiteX35" fmla="*/ 1053879 w 2847050"/>
                <a:gd name="connsiteY35" fmla="*/ 3828516 h 3837061"/>
                <a:gd name="connsiteX36" fmla="*/ 1207703 w 2847050"/>
                <a:gd name="connsiteY36" fmla="*/ 3802878 h 3837061"/>
                <a:gd name="connsiteX37" fmla="*/ 1421348 w 2847050"/>
                <a:gd name="connsiteY37" fmla="*/ 3811424 h 3837061"/>
                <a:gd name="connsiteX38" fmla="*/ 1728997 w 2847050"/>
                <a:gd name="connsiteY38" fmla="*/ 3802878 h 3837061"/>
                <a:gd name="connsiteX39" fmla="*/ 1942642 w 2847050"/>
                <a:gd name="connsiteY39" fmla="*/ 3819970 h 3837061"/>
                <a:gd name="connsiteX40" fmla="*/ 2028100 w 2847050"/>
                <a:gd name="connsiteY40" fmla="*/ 3819970 h 3837061"/>
                <a:gd name="connsiteX41" fmla="*/ 2147741 w 2847050"/>
                <a:gd name="connsiteY41" fmla="*/ 3819970 h 3837061"/>
                <a:gd name="connsiteX42" fmla="*/ 2378477 w 2847050"/>
                <a:gd name="connsiteY42" fmla="*/ 3828516 h 3837061"/>
                <a:gd name="connsiteX43" fmla="*/ 2455389 w 2847050"/>
                <a:gd name="connsiteY43" fmla="*/ 3837061 h 3837061"/>
                <a:gd name="connsiteX44" fmla="*/ 2592122 w 2847050"/>
                <a:gd name="connsiteY44" fmla="*/ 3819970 h 3837061"/>
                <a:gd name="connsiteX45" fmla="*/ 2839949 w 2847050"/>
                <a:gd name="connsiteY45" fmla="*/ 3777241 h 3837061"/>
                <a:gd name="connsiteX46" fmla="*/ 2771583 w 2847050"/>
                <a:gd name="connsiteY46" fmla="*/ 3700329 h 3837061"/>
                <a:gd name="connsiteX47" fmla="*/ 2686126 w 2847050"/>
                <a:gd name="connsiteY47" fmla="*/ 3520867 h 3837061"/>
                <a:gd name="connsiteX48" fmla="*/ 2549393 w 2847050"/>
                <a:gd name="connsiteY48" fmla="*/ 3409771 h 3837061"/>
                <a:gd name="connsiteX49" fmla="*/ 2617760 w 2847050"/>
                <a:gd name="connsiteY49" fmla="*/ 3161944 h 3837061"/>
                <a:gd name="connsiteX50" fmla="*/ 2618481 w 2847050"/>
                <a:gd name="connsiteY50" fmla="*/ 3136309 h 3837061"/>
                <a:gd name="connsiteX51" fmla="*/ 2617760 w 2847050"/>
                <a:gd name="connsiteY51" fmla="*/ 2999574 h 3837061"/>
                <a:gd name="connsiteX52" fmla="*/ 2592122 w 2847050"/>
                <a:gd name="connsiteY52" fmla="*/ 2914116 h 3837061"/>
                <a:gd name="connsiteX53" fmla="*/ 2549393 w 2847050"/>
                <a:gd name="connsiteY53" fmla="*/ 2871386 h 3837061"/>
                <a:gd name="connsiteX54" fmla="*/ 2498118 w 2847050"/>
                <a:gd name="connsiteY54" fmla="*/ 2751745 h 3837061"/>
                <a:gd name="connsiteX55" fmla="*/ 2421206 w 2847050"/>
                <a:gd name="connsiteY55" fmla="*/ 2512463 h 3837061"/>
                <a:gd name="connsiteX56" fmla="*/ 2404837 w 2847050"/>
                <a:gd name="connsiteY56" fmla="*/ 2503920 h 3837061"/>
                <a:gd name="connsiteX57" fmla="*/ 2361386 w 2847050"/>
                <a:gd name="connsiteY57" fmla="*/ 2444097 h 3837061"/>
                <a:gd name="connsiteX58" fmla="*/ 2327202 w 2847050"/>
                <a:gd name="connsiteY58" fmla="*/ 2392822 h 3837061"/>
                <a:gd name="connsiteX59" fmla="*/ 2275928 w 2847050"/>
                <a:gd name="connsiteY59" fmla="*/ 2221906 h 3837061"/>
                <a:gd name="connsiteX60" fmla="*/ 2233199 w 2847050"/>
                <a:gd name="connsiteY60" fmla="*/ 2093719 h 3837061"/>
                <a:gd name="connsiteX61" fmla="*/ 2079375 w 2847050"/>
                <a:gd name="connsiteY61" fmla="*/ 2008262 h 3837061"/>
                <a:gd name="connsiteX62" fmla="*/ 2002463 w 2847050"/>
                <a:gd name="connsiteY62" fmla="*/ 1845892 h 3837061"/>
                <a:gd name="connsiteX63" fmla="*/ 1865730 w 2847050"/>
                <a:gd name="connsiteY63" fmla="*/ 1657884 h 3837061"/>
                <a:gd name="connsiteX64" fmla="*/ 1814455 w 2847050"/>
                <a:gd name="connsiteY64" fmla="*/ 1427147 h 3837061"/>
                <a:gd name="connsiteX65" fmla="*/ 1728998 w 2847050"/>
                <a:gd name="connsiteY65" fmla="*/ 1341690 h 3837061"/>
                <a:gd name="connsiteX66" fmla="*/ 1634993 w 2847050"/>
                <a:gd name="connsiteY66" fmla="*/ 1119499 h 3837061"/>
                <a:gd name="connsiteX67" fmla="*/ 1540989 w 2847050"/>
                <a:gd name="connsiteY67" fmla="*/ 1025495 h 3837061"/>
                <a:gd name="connsiteX68" fmla="*/ 1481169 w 2847050"/>
                <a:gd name="connsiteY68" fmla="*/ 931491 h 3837061"/>
                <a:gd name="connsiteX69" fmla="*/ 1387165 w 2847050"/>
                <a:gd name="connsiteY69" fmla="*/ 914400 h 3837061"/>
                <a:gd name="connsiteX70" fmla="*/ 1352981 w 2847050"/>
                <a:gd name="connsiteY70" fmla="*/ 888762 h 3837061"/>
                <a:gd name="connsiteX71" fmla="*/ 1267524 w 2847050"/>
                <a:gd name="connsiteY71" fmla="*/ 828942 h 3837061"/>
                <a:gd name="connsiteX72" fmla="*/ 1284616 w 2847050"/>
                <a:gd name="connsiteY72" fmla="*/ 709301 h 3837061"/>
                <a:gd name="connsiteX73" fmla="*/ 1190612 w 2847050"/>
                <a:gd name="connsiteY73" fmla="*/ 632388 h 3837061"/>
                <a:gd name="connsiteX74" fmla="*/ 1105154 w 2847050"/>
                <a:gd name="connsiteY74" fmla="*/ 649480 h 3837061"/>
                <a:gd name="connsiteX75" fmla="*/ 1070971 w 2847050"/>
                <a:gd name="connsiteY75" fmla="*/ 529839 h 3837061"/>
                <a:gd name="connsiteX76" fmla="*/ 1070971 w 2847050"/>
                <a:gd name="connsiteY76" fmla="*/ 435835 h 3837061"/>
                <a:gd name="connsiteX77" fmla="*/ 959875 w 2847050"/>
                <a:gd name="connsiteY77" fmla="*/ 376015 h 3837061"/>
                <a:gd name="connsiteX78" fmla="*/ 900055 w 2847050"/>
                <a:gd name="connsiteY78" fmla="*/ 247828 h 3837061"/>
                <a:gd name="connsiteX79" fmla="*/ 788960 w 2847050"/>
                <a:gd name="connsiteY79" fmla="*/ 205099 h 3837061"/>
                <a:gd name="connsiteX80" fmla="*/ 763322 w 2847050"/>
                <a:gd name="connsiteY80" fmla="*/ 111095 h 3837061"/>
                <a:gd name="connsiteX81" fmla="*/ 771868 w 2847050"/>
                <a:gd name="connsiteY81" fmla="*/ 51274 h 3837061"/>
                <a:gd name="connsiteX82" fmla="*/ 763322 w 2847050"/>
                <a:gd name="connsiteY82" fmla="*/ 0 h 3837061"/>
                <a:gd name="connsiteX83" fmla="*/ 284758 w 2847050"/>
                <a:gd name="connsiteY83" fmla="*/ 34183 h 3837061"/>
                <a:gd name="connsiteX0" fmla="*/ 432539 w 2994831"/>
                <a:gd name="connsiteY0" fmla="*/ 34183 h 3837061"/>
                <a:gd name="connsiteX1" fmla="*/ 0 w 2994831"/>
                <a:gd name="connsiteY1" fmla="*/ 375892 h 3837061"/>
                <a:gd name="connsiteX2" fmla="*/ 147781 w 2994831"/>
                <a:gd name="connsiteY2" fmla="*/ 441756 h 3837061"/>
                <a:gd name="connsiteX3" fmla="*/ 265957 w 2994831"/>
                <a:gd name="connsiteY3" fmla="*/ 479480 h 3837061"/>
                <a:gd name="connsiteX4" fmla="*/ 440352 w 2994831"/>
                <a:gd name="connsiteY4" fmla="*/ 510672 h 3837061"/>
                <a:gd name="connsiteX5" fmla="*/ 561947 w 2994831"/>
                <a:gd name="connsiteY5" fmla="*/ 584654 h 3837061"/>
                <a:gd name="connsiteX6" fmla="*/ 618227 w 2994831"/>
                <a:gd name="connsiteY6" fmla="*/ 718884 h 3837061"/>
                <a:gd name="connsiteX7" fmla="*/ 691172 w 2994831"/>
                <a:gd name="connsiteY7" fmla="*/ 825462 h 3837061"/>
                <a:gd name="connsiteX8" fmla="*/ 721876 w 2994831"/>
                <a:gd name="connsiteY8" fmla="*/ 931613 h 3837061"/>
                <a:gd name="connsiteX9" fmla="*/ 772661 w 2994831"/>
                <a:gd name="connsiteY9" fmla="*/ 983925 h 3837061"/>
                <a:gd name="connsiteX10" fmla="*/ 885222 w 2994831"/>
                <a:gd name="connsiteY10" fmla="*/ 1055832 h 3837061"/>
                <a:gd name="connsiteX11" fmla="*/ 1064134 w 2994831"/>
                <a:gd name="connsiteY11" fmla="*/ 1163936 h 3837061"/>
                <a:gd name="connsiteX12" fmla="*/ 1096303 w 2994831"/>
                <a:gd name="connsiteY12" fmla="*/ 1283638 h 3837061"/>
                <a:gd name="connsiteX13" fmla="*/ 1100392 w 2994831"/>
                <a:gd name="connsiteY13" fmla="*/ 1429405 h 3837061"/>
                <a:gd name="connsiteX14" fmla="*/ 1028546 w 2994831"/>
                <a:gd name="connsiteY14" fmla="*/ 1563147 h 3837061"/>
                <a:gd name="connsiteX15" fmla="*/ 985404 w 2994831"/>
                <a:gd name="connsiteY15" fmla="*/ 1725555 h 3837061"/>
                <a:gd name="connsiteX16" fmla="*/ 970239 w 2994831"/>
                <a:gd name="connsiteY16" fmla="*/ 1906994 h 3837061"/>
                <a:gd name="connsiteX17" fmla="*/ 1026978 w 2994831"/>
                <a:gd name="connsiteY17" fmla="*/ 2064365 h 3837061"/>
                <a:gd name="connsiteX18" fmla="*/ 1006882 w 2994831"/>
                <a:gd name="connsiteY18" fmla="*/ 2189377 h 3837061"/>
                <a:gd name="connsiteX19" fmla="*/ 1015485 w 2994831"/>
                <a:gd name="connsiteY19" fmla="*/ 2321098 h 3837061"/>
                <a:gd name="connsiteX20" fmla="*/ 1131472 w 2994831"/>
                <a:gd name="connsiteY20" fmla="*/ 2439204 h 3837061"/>
                <a:gd name="connsiteX21" fmla="*/ 1268833 w 2994831"/>
                <a:gd name="connsiteY21" fmla="*/ 2600018 h 3837061"/>
                <a:gd name="connsiteX22" fmla="*/ 1325413 w 2994831"/>
                <a:gd name="connsiteY22" fmla="*/ 2692387 h 3837061"/>
                <a:gd name="connsiteX23" fmla="*/ 1372060 w 2994831"/>
                <a:gd name="connsiteY23" fmla="*/ 2869884 h 3837061"/>
                <a:gd name="connsiteX24" fmla="*/ 1321301 w 2994831"/>
                <a:gd name="connsiteY24" fmla="*/ 2922661 h 3837061"/>
                <a:gd name="connsiteX25" fmla="*/ 1279293 w 2994831"/>
                <a:gd name="connsiteY25" fmla="*/ 3016667 h 3837061"/>
                <a:gd name="connsiteX26" fmla="*/ 1233354 w 2994831"/>
                <a:gd name="connsiteY26" fmla="*/ 3101137 h 3837061"/>
                <a:gd name="connsiteX27" fmla="*/ 1201660 w 2994831"/>
                <a:gd name="connsiteY27" fmla="*/ 3119215 h 3837061"/>
                <a:gd name="connsiteX28" fmla="*/ 1201660 w 2994831"/>
                <a:gd name="connsiteY28" fmla="*/ 3196127 h 3837061"/>
                <a:gd name="connsiteX29" fmla="*/ 1193114 w 2994831"/>
                <a:gd name="connsiteY29" fmla="*/ 3298676 h 3837061"/>
                <a:gd name="connsiteX30" fmla="*/ 1158931 w 2994831"/>
                <a:gd name="connsiteY30" fmla="*/ 3375588 h 3837061"/>
                <a:gd name="connsiteX31" fmla="*/ 1116202 w 2994831"/>
                <a:gd name="connsiteY31" fmla="*/ 3392680 h 3837061"/>
                <a:gd name="connsiteX32" fmla="*/ 979469 w 2994831"/>
                <a:gd name="connsiteY32" fmla="*/ 3461046 h 3837061"/>
                <a:gd name="connsiteX33" fmla="*/ 953832 w 2994831"/>
                <a:gd name="connsiteY33" fmla="*/ 3614871 h 3837061"/>
                <a:gd name="connsiteX34" fmla="*/ 953832 w 2994831"/>
                <a:gd name="connsiteY34" fmla="*/ 3785787 h 3837061"/>
                <a:gd name="connsiteX35" fmla="*/ 1201660 w 2994831"/>
                <a:gd name="connsiteY35" fmla="*/ 3828516 h 3837061"/>
                <a:gd name="connsiteX36" fmla="*/ 1355484 w 2994831"/>
                <a:gd name="connsiteY36" fmla="*/ 3802878 h 3837061"/>
                <a:gd name="connsiteX37" fmla="*/ 1569129 w 2994831"/>
                <a:gd name="connsiteY37" fmla="*/ 3811424 h 3837061"/>
                <a:gd name="connsiteX38" fmla="*/ 1876778 w 2994831"/>
                <a:gd name="connsiteY38" fmla="*/ 3802878 h 3837061"/>
                <a:gd name="connsiteX39" fmla="*/ 2090423 w 2994831"/>
                <a:gd name="connsiteY39" fmla="*/ 3819970 h 3837061"/>
                <a:gd name="connsiteX40" fmla="*/ 2175881 w 2994831"/>
                <a:gd name="connsiteY40" fmla="*/ 3819970 h 3837061"/>
                <a:gd name="connsiteX41" fmla="*/ 2295522 w 2994831"/>
                <a:gd name="connsiteY41" fmla="*/ 3819970 h 3837061"/>
                <a:gd name="connsiteX42" fmla="*/ 2526258 w 2994831"/>
                <a:gd name="connsiteY42" fmla="*/ 3828516 h 3837061"/>
                <a:gd name="connsiteX43" fmla="*/ 2603170 w 2994831"/>
                <a:gd name="connsiteY43" fmla="*/ 3837061 h 3837061"/>
                <a:gd name="connsiteX44" fmla="*/ 2739903 w 2994831"/>
                <a:gd name="connsiteY44" fmla="*/ 3819970 h 3837061"/>
                <a:gd name="connsiteX45" fmla="*/ 2987730 w 2994831"/>
                <a:gd name="connsiteY45" fmla="*/ 3777241 h 3837061"/>
                <a:gd name="connsiteX46" fmla="*/ 2919364 w 2994831"/>
                <a:gd name="connsiteY46" fmla="*/ 3700329 h 3837061"/>
                <a:gd name="connsiteX47" fmla="*/ 2833907 w 2994831"/>
                <a:gd name="connsiteY47" fmla="*/ 3520867 h 3837061"/>
                <a:gd name="connsiteX48" fmla="*/ 2697174 w 2994831"/>
                <a:gd name="connsiteY48" fmla="*/ 3409771 h 3837061"/>
                <a:gd name="connsiteX49" fmla="*/ 2765541 w 2994831"/>
                <a:gd name="connsiteY49" fmla="*/ 3161944 h 3837061"/>
                <a:gd name="connsiteX50" fmla="*/ 2766262 w 2994831"/>
                <a:gd name="connsiteY50" fmla="*/ 3136309 h 3837061"/>
                <a:gd name="connsiteX51" fmla="*/ 2765541 w 2994831"/>
                <a:gd name="connsiteY51" fmla="*/ 2999574 h 3837061"/>
                <a:gd name="connsiteX52" fmla="*/ 2739903 w 2994831"/>
                <a:gd name="connsiteY52" fmla="*/ 2914116 h 3837061"/>
                <a:gd name="connsiteX53" fmla="*/ 2697174 w 2994831"/>
                <a:gd name="connsiteY53" fmla="*/ 2871386 h 3837061"/>
                <a:gd name="connsiteX54" fmla="*/ 2645899 w 2994831"/>
                <a:gd name="connsiteY54" fmla="*/ 2751745 h 3837061"/>
                <a:gd name="connsiteX55" fmla="*/ 2568987 w 2994831"/>
                <a:gd name="connsiteY55" fmla="*/ 2512463 h 3837061"/>
                <a:gd name="connsiteX56" fmla="*/ 2552618 w 2994831"/>
                <a:gd name="connsiteY56" fmla="*/ 2503920 h 3837061"/>
                <a:gd name="connsiteX57" fmla="*/ 2509167 w 2994831"/>
                <a:gd name="connsiteY57" fmla="*/ 2444097 h 3837061"/>
                <a:gd name="connsiteX58" fmla="*/ 2474983 w 2994831"/>
                <a:gd name="connsiteY58" fmla="*/ 2392822 h 3837061"/>
                <a:gd name="connsiteX59" fmla="*/ 2423709 w 2994831"/>
                <a:gd name="connsiteY59" fmla="*/ 2221906 h 3837061"/>
                <a:gd name="connsiteX60" fmla="*/ 2380980 w 2994831"/>
                <a:gd name="connsiteY60" fmla="*/ 2093719 h 3837061"/>
                <a:gd name="connsiteX61" fmla="*/ 2227156 w 2994831"/>
                <a:gd name="connsiteY61" fmla="*/ 2008262 h 3837061"/>
                <a:gd name="connsiteX62" fmla="*/ 2150244 w 2994831"/>
                <a:gd name="connsiteY62" fmla="*/ 1845892 h 3837061"/>
                <a:gd name="connsiteX63" fmla="*/ 2013511 w 2994831"/>
                <a:gd name="connsiteY63" fmla="*/ 1657884 h 3837061"/>
                <a:gd name="connsiteX64" fmla="*/ 1962236 w 2994831"/>
                <a:gd name="connsiteY64" fmla="*/ 1427147 h 3837061"/>
                <a:gd name="connsiteX65" fmla="*/ 1876779 w 2994831"/>
                <a:gd name="connsiteY65" fmla="*/ 1341690 h 3837061"/>
                <a:gd name="connsiteX66" fmla="*/ 1782774 w 2994831"/>
                <a:gd name="connsiteY66" fmla="*/ 1119499 h 3837061"/>
                <a:gd name="connsiteX67" fmla="*/ 1688770 w 2994831"/>
                <a:gd name="connsiteY67" fmla="*/ 1025495 h 3837061"/>
                <a:gd name="connsiteX68" fmla="*/ 1628950 w 2994831"/>
                <a:gd name="connsiteY68" fmla="*/ 931491 h 3837061"/>
                <a:gd name="connsiteX69" fmla="*/ 1534946 w 2994831"/>
                <a:gd name="connsiteY69" fmla="*/ 914400 h 3837061"/>
                <a:gd name="connsiteX70" fmla="*/ 1500762 w 2994831"/>
                <a:gd name="connsiteY70" fmla="*/ 888762 h 3837061"/>
                <a:gd name="connsiteX71" fmla="*/ 1415305 w 2994831"/>
                <a:gd name="connsiteY71" fmla="*/ 828942 h 3837061"/>
                <a:gd name="connsiteX72" fmla="*/ 1432397 w 2994831"/>
                <a:gd name="connsiteY72" fmla="*/ 709301 h 3837061"/>
                <a:gd name="connsiteX73" fmla="*/ 1338393 w 2994831"/>
                <a:gd name="connsiteY73" fmla="*/ 632388 h 3837061"/>
                <a:gd name="connsiteX74" fmla="*/ 1252935 w 2994831"/>
                <a:gd name="connsiteY74" fmla="*/ 649480 h 3837061"/>
                <a:gd name="connsiteX75" fmla="*/ 1218752 w 2994831"/>
                <a:gd name="connsiteY75" fmla="*/ 529839 h 3837061"/>
                <a:gd name="connsiteX76" fmla="*/ 1218752 w 2994831"/>
                <a:gd name="connsiteY76" fmla="*/ 435835 h 3837061"/>
                <a:gd name="connsiteX77" fmla="*/ 1107656 w 2994831"/>
                <a:gd name="connsiteY77" fmla="*/ 376015 h 3837061"/>
                <a:gd name="connsiteX78" fmla="*/ 1047836 w 2994831"/>
                <a:gd name="connsiteY78" fmla="*/ 247828 h 3837061"/>
                <a:gd name="connsiteX79" fmla="*/ 936741 w 2994831"/>
                <a:gd name="connsiteY79" fmla="*/ 205099 h 3837061"/>
                <a:gd name="connsiteX80" fmla="*/ 911103 w 2994831"/>
                <a:gd name="connsiteY80" fmla="*/ 111095 h 3837061"/>
                <a:gd name="connsiteX81" fmla="*/ 919649 w 2994831"/>
                <a:gd name="connsiteY81" fmla="*/ 51274 h 3837061"/>
                <a:gd name="connsiteX82" fmla="*/ 911103 w 2994831"/>
                <a:gd name="connsiteY82" fmla="*/ 0 h 3837061"/>
                <a:gd name="connsiteX83" fmla="*/ 432539 w 2994831"/>
                <a:gd name="connsiteY83" fmla="*/ 34183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0 w 3091338"/>
                <a:gd name="connsiteY83" fmla="*/ 288908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156853 w 3091338"/>
                <a:gd name="connsiteY83" fmla="*/ 250371 h 3837061"/>
                <a:gd name="connsiteX84" fmla="*/ 0 w 3091338"/>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0 w 3287182"/>
                <a:gd name="connsiteY83" fmla="*/ 256903 h 3837061"/>
                <a:gd name="connsiteX84" fmla="*/ 195844 w 3287182"/>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254726 w 3287182"/>
                <a:gd name="connsiteY83" fmla="*/ 204651 h 3837061"/>
                <a:gd name="connsiteX84" fmla="*/ 0 w 3287182"/>
                <a:gd name="connsiteY84" fmla="*/ 256903 h 3837061"/>
                <a:gd name="connsiteX85" fmla="*/ 195844 w 3287182"/>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0 w 3417811"/>
                <a:gd name="connsiteY83" fmla="*/ 198119 h 3837061"/>
                <a:gd name="connsiteX84" fmla="*/ 130629 w 3417811"/>
                <a:gd name="connsiteY84" fmla="*/ 256903 h 3837061"/>
                <a:gd name="connsiteX85" fmla="*/ 326473 w 3417811"/>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346167 w 3417811"/>
                <a:gd name="connsiteY83" fmla="*/ 152400 h 3837061"/>
                <a:gd name="connsiteX84" fmla="*/ 0 w 3417811"/>
                <a:gd name="connsiteY84" fmla="*/ 198119 h 3837061"/>
                <a:gd name="connsiteX85" fmla="*/ 130629 w 3417811"/>
                <a:gd name="connsiteY85" fmla="*/ 256903 h 3837061"/>
                <a:gd name="connsiteX86" fmla="*/ 326473 w 3417811"/>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0 w 3541907"/>
                <a:gd name="connsiteY83" fmla="*/ 165462 h 3837061"/>
                <a:gd name="connsiteX84" fmla="*/ 124096 w 3541907"/>
                <a:gd name="connsiteY84" fmla="*/ 198119 h 3837061"/>
                <a:gd name="connsiteX85" fmla="*/ 254725 w 3541907"/>
                <a:gd name="connsiteY85" fmla="*/ 256903 h 3837061"/>
                <a:gd name="connsiteX86" fmla="*/ 450569 w 3541907"/>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228600 w 3541907"/>
                <a:gd name="connsiteY83" fmla="*/ 139337 h 3837061"/>
                <a:gd name="connsiteX84" fmla="*/ 0 w 3541907"/>
                <a:gd name="connsiteY84" fmla="*/ 165462 h 3837061"/>
                <a:gd name="connsiteX85" fmla="*/ 124096 w 3541907"/>
                <a:gd name="connsiteY85" fmla="*/ 198119 h 3837061"/>
                <a:gd name="connsiteX86" fmla="*/ 254725 w 3541907"/>
                <a:gd name="connsiteY86" fmla="*/ 256903 h 3837061"/>
                <a:gd name="connsiteX87" fmla="*/ 450569 w 3541907"/>
                <a:gd name="connsiteY87" fmla="*/ 288908 h 3837061"/>
                <a:gd name="connsiteX0" fmla="*/ 548540 w 3639878"/>
                <a:gd name="connsiteY0" fmla="*/ 288908 h 3837061"/>
                <a:gd name="connsiteX1" fmla="*/ 645047 w 3639878"/>
                <a:gd name="connsiteY1" fmla="*/ 375892 h 3837061"/>
                <a:gd name="connsiteX2" fmla="*/ 792828 w 3639878"/>
                <a:gd name="connsiteY2" fmla="*/ 441756 h 3837061"/>
                <a:gd name="connsiteX3" fmla="*/ 911004 w 3639878"/>
                <a:gd name="connsiteY3" fmla="*/ 479480 h 3837061"/>
                <a:gd name="connsiteX4" fmla="*/ 1085399 w 3639878"/>
                <a:gd name="connsiteY4" fmla="*/ 510672 h 3837061"/>
                <a:gd name="connsiteX5" fmla="*/ 1206994 w 3639878"/>
                <a:gd name="connsiteY5" fmla="*/ 584654 h 3837061"/>
                <a:gd name="connsiteX6" fmla="*/ 1263274 w 3639878"/>
                <a:gd name="connsiteY6" fmla="*/ 718884 h 3837061"/>
                <a:gd name="connsiteX7" fmla="*/ 1336219 w 3639878"/>
                <a:gd name="connsiteY7" fmla="*/ 825462 h 3837061"/>
                <a:gd name="connsiteX8" fmla="*/ 1366923 w 3639878"/>
                <a:gd name="connsiteY8" fmla="*/ 931613 h 3837061"/>
                <a:gd name="connsiteX9" fmla="*/ 1417708 w 3639878"/>
                <a:gd name="connsiteY9" fmla="*/ 983925 h 3837061"/>
                <a:gd name="connsiteX10" fmla="*/ 1530269 w 3639878"/>
                <a:gd name="connsiteY10" fmla="*/ 1055832 h 3837061"/>
                <a:gd name="connsiteX11" fmla="*/ 1709181 w 3639878"/>
                <a:gd name="connsiteY11" fmla="*/ 1163936 h 3837061"/>
                <a:gd name="connsiteX12" fmla="*/ 1741350 w 3639878"/>
                <a:gd name="connsiteY12" fmla="*/ 1283638 h 3837061"/>
                <a:gd name="connsiteX13" fmla="*/ 1745439 w 3639878"/>
                <a:gd name="connsiteY13" fmla="*/ 1429405 h 3837061"/>
                <a:gd name="connsiteX14" fmla="*/ 1673593 w 3639878"/>
                <a:gd name="connsiteY14" fmla="*/ 1563147 h 3837061"/>
                <a:gd name="connsiteX15" fmla="*/ 1630451 w 3639878"/>
                <a:gd name="connsiteY15" fmla="*/ 1725555 h 3837061"/>
                <a:gd name="connsiteX16" fmla="*/ 1615286 w 3639878"/>
                <a:gd name="connsiteY16" fmla="*/ 1906994 h 3837061"/>
                <a:gd name="connsiteX17" fmla="*/ 1672025 w 3639878"/>
                <a:gd name="connsiteY17" fmla="*/ 2064365 h 3837061"/>
                <a:gd name="connsiteX18" fmla="*/ 1651929 w 3639878"/>
                <a:gd name="connsiteY18" fmla="*/ 2189377 h 3837061"/>
                <a:gd name="connsiteX19" fmla="*/ 1660532 w 3639878"/>
                <a:gd name="connsiteY19" fmla="*/ 2321098 h 3837061"/>
                <a:gd name="connsiteX20" fmla="*/ 1776519 w 3639878"/>
                <a:gd name="connsiteY20" fmla="*/ 2439204 h 3837061"/>
                <a:gd name="connsiteX21" fmla="*/ 1913880 w 3639878"/>
                <a:gd name="connsiteY21" fmla="*/ 2600018 h 3837061"/>
                <a:gd name="connsiteX22" fmla="*/ 1970460 w 3639878"/>
                <a:gd name="connsiteY22" fmla="*/ 2692387 h 3837061"/>
                <a:gd name="connsiteX23" fmla="*/ 2017107 w 3639878"/>
                <a:gd name="connsiteY23" fmla="*/ 2869884 h 3837061"/>
                <a:gd name="connsiteX24" fmla="*/ 1966348 w 3639878"/>
                <a:gd name="connsiteY24" fmla="*/ 2922661 h 3837061"/>
                <a:gd name="connsiteX25" fmla="*/ 1924340 w 3639878"/>
                <a:gd name="connsiteY25" fmla="*/ 3016667 h 3837061"/>
                <a:gd name="connsiteX26" fmla="*/ 1878401 w 3639878"/>
                <a:gd name="connsiteY26" fmla="*/ 3101137 h 3837061"/>
                <a:gd name="connsiteX27" fmla="*/ 1846707 w 3639878"/>
                <a:gd name="connsiteY27" fmla="*/ 3119215 h 3837061"/>
                <a:gd name="connsiteX28" fmla="*/ 1846707 w 3639878"/>
                <a:gd name="connsiteY28" fmla="*/ 3196127 h 3837061"/>
                <a:gd name="connsiteX29" fmla="*/ 1838161 w 3639878"/>
                <a:gd name="connsiteY29" fmla="*/ 3298676 h 3837061"/>
                <a:gd name="connsiteX30" fmla="*/ 1803978 w 3639878"/>
                <a:gd name="connsiteY30" fmla="*/ 3375588 h 3837061"/>
                <a:gd name="connsiteX31" fmla="*/ 1761249 w 3639878"/>
                <a:gd name="connsiteY31" fmla="*/ 3392680 h 3837061"/>
                <a:gd name="connsiteX32" fmla="*/ 1624516 w 3639878"/>
                <a:gd name="connsiteY32" fmla="*/ 3461046 h 3837061"/>
                <a:gd name="connsiteX33" fmla="*/ 1598879 w 3639878"/>
                <a:gd name="connsiteY33" fmla="*/ 3614871 h 3837061"/>
                <a:gd name="connsiteX34" fmla="*/ 1598879 w 3639878"/>
                <a:gd name="connsiteY34" fmla="*/ 3785787 h 3837061"/>
                <a:gd name="connsiteX35" fmla="*/ 1846707 w 3639878"/>
                <a:gd name="connsiteY35" fmla="*/ 3828516 h 3837061"/>
                <a:gd name="connsiteX36" fmla="*/ 2000531 w 3639878"/>
                <a:gd name="connsiteY36" fmla="*/ 3802878 h 3837061"/>
                <a:gd name="connsiteX37" fmla="*/ 2214176 w 3639878"/>
                <a:gd name="connsiteY37" fmla="*/ 3811424 h 3837061"/>
                <a:gd name="connsiteX38" fmla="*/ 2521825 w 3639878"/>
                <a:gd name="connsiteY38" fmla="*/ 3802878 h 3837061"/>
                <a:gd name="connsiteX39" fmla="*/ 2735470 w 3639878"/>
                <a:gd name="connsiteY39" fmla="*/ 3819970 h 3837061"/>
                <a:gd name="connsiteX40" fmla="*/ 2820928 w 3639878"/>
                <a:gd name="connsiteY40" fmla="*/ 3819970 h 3837061"/>
                <a:gd name="connsiteX41" fmla="*/ 2940569 w 3639878"/>
                <a:gd name="connsiteY41" fmla="*/ 3819970 h 3837061"/>
                <a:gd name="connsiteX42" fmla="*/ 3171305 w 3639878"/>
                <a:gd name="connsiteY42" fmla="*/ 3828516 h 3837061"/>
                <a:gd name="connsiteX43" fmla="*/ 3248217 w 3639878"/>
                <a:gd name="connsiteY43" fmla="*/ 3837061 h 3837061"/>
                <a:gd name="connsiteX44" fmla="*/ 3384950 w 3639878"/>
                <a:gd name="connsiteY44" fmla="*/ 3819970 h 3837061"/>
                <a:gd name="connsiteX45" fmla="*/ 3632777 w 3639878"/>
                <a:gd name="connsiteY45" fmla="*/ 3777241 h 3837061"/>
                <a:gd name="connsiteX46" fmla="*/ 3564411 w 3639878"/>
                <a:gd name="connsiteY46" fmla="*/ 3700329 h 3837061"/>
                <a:gd name="connsiteX47" fmla="*/ 3478954 w 3639878"/>
                <a:gd name="connsiteY47" fmla="*/ 3520867 h 3837061"/>
                <a:gd name="connsiteX48" fmla="*/ 3342221 w 3639878"/>
                <a:gd name="connsiteY48" fmla="*/ 3409771 h 3837061"/>
                <a:gd name="connsiteX49" fmla="*/ 3410588 w 3639878"/>
                <a:gd name="connsiteY49" fmla="*/ 3161944 h 3837061"/>
                <a:gd name="connsiteX50" fmla="*/ 3411309 w 3639878"/>
                <a:gd name="connsiteY50" fmla="*/ 3136309 h 3837061"/>
                <a:gd name="connsiteX51" fmla="*/ 3410588 w 3639878"/>
                <a:gd name="connsiteY51" fmla="*/ 2999574 h 3837061"/>
                <a:gd name="connsiteX52" fmla="*/ 3384950 w 3639878"/>
                <a:gd name="connsiteY52" fmla="*/ 2914116 h 3837061"/>
                <a:gd name="connsiteX53" fmla="*/ 3342221 w 3639878"/>
                <a:gd name="connsiteY53" fmla="*/ 2871386 h 3837061"/>
                <a:gd name="connsiteX54" fmla="*/ 3290946 w 3639878"/>
                <a:gd name="connsiteY54" fmla="*/ 2751745 h 3837061"/>
                <a:gd name="connsiteX55" fmla="*/ 3214034 w 3639878"/>
                <a:gd name="connsiteY55" fmla="*/ 2512463 h 3837061"/>
                <a:gd name="connsiteX56" fmla="*/ 3197665 w 3639878"/>
                <a:gd name="connsiteY56" fmla="*/ 2503920 h 3837061"/>
                <a:gd name="connsiteX57" fmla="*/ 3154214 w 3639878"/>
                <a:gd name="connsiteY57" fmla="*/ 2444097 h 3837061"/>
                <a:gd name="connsiteX58" fmla="*/ 3120030 w 3639878"/>
                <a:gd name="connsiteY58" fmla="*/ 2392822 h 3837061"/>
                <a:gd name="connsiteX59" fmla="*/ 3068756 w 3639878"/>
                <a:gd name="connsiteY59" fmla="*/ 2221906 h 3837061"/>
                <a:gd name="connsiteX60" fmla="*/ 3026027 w 3639878"/>
                <a:gd name="connsiteY60" fmla="*/ 2093719 h 3837061"/>
                <a:gd name="connsiteX61" fmla="*/ 2872203 w 3639878"/>
                <a:gd name="connsiteY61" fmla="*/ 2008262 h 3837061"/>
                <a:gd name="connsiteX62" fmla="*/ 2795291 w 3639878"/>
                <a:gd name="connsiteY62" fmla="*/ 1845892 h 3837061"/>
                <a:gd name="connsiteX63" fmla="*/ 2658558 w 3639878"/>
                <a:gd name="connsiteY63" fmla="*/ 1657884 h 3837061"/>
                <a:gd name="connsiteX64" fmla="*/ 2607283 w 3639878"/>
                <a:gd name="connsiteY64" fmla="*/ 1427147 h 3837061"/>
                <a:gd name="connsiteX65" fmla="*/ 2521826 w 3639878"/>
                <a:gd name="connsiteY65" fmla="*/ 1341690 h 3837061"/>
                <a:gd name="connsiteX66" fmla="*/ 2427821 w 3639878"/>
                <a:gd name="connsiteY66" fmla="*/ 1119499 h 3837061"/>
                <a:gd name="connsiteX67" fmla="*/ 2333817 w 3639878"/>
                <a:gd name="connsiteY67" fmla="*/ 1025495 h 3837061"/>
                <a:gd name="connsiteX68" fmla="*/ 2273997 w 3639878"/>
                <a:gd name="connsiteY68" fmla="*/ 931491 h 3837061"/>
                <a:gd name="connsiteX69" fmla="*/ 2179993 w 3639878"/>
                <a:gd name="connsiteY69" fmla="*/ 914400 h 3837061"/>
                <a:gd name="connsiteX70" fmla="*/ 2145809 w 3639878"/>
                <a:gd name="connsiteY70" fmla="*/ 888762 h 3837061"/>
                <a:gd name="connsiteX71" fmla="*/ 2060352 w 3639878"/>
                <a:gd name="connsiteY71" fmla="*/ 828942 h 3837061"/>
                <a:gd name="connsiteX72" fmla="*/ 2077444 w 3639878"/>
                <a:gd name="connsiteY72" fmla="*/ 709301 h 3837061"/>
                <a:gd name="connsiteX73" fmla="*/ 1983440 w 3639878"/>
                <a:gd name="connsiteY73" fmla="*/ 632388 h 3837061"/>
                <a:gd name="connsiteX74" fmla="*/ 1897982 w 3639878"/>
                <a:gd name="connsiteY74" fmla="*/ 649480 h 3837061"/>
                <a:gd name="connsiteX75" fmla="*/ 1863799 w 3639878"/>
                <a:gd name="connsiteY75" fmla="*/ 529839 h 3837061"/>
                <a:gd name="connsiteX76" fmla="*/ 1863799 w 3639878"/>
                <a:gd name="connsiteY76" fmla="*/ 435835 h 3837061"/>
                <a:gd name="connsiteX77" fmla="*/ 1752703 w 3639878"/>
                <a:gd name="connsiteY77" fmla="*/ 376015 h 3837061"/>
                <a:gd name="connsiteX78" fmla="*/ 1692883 w 3639878"/>
                <a:gd name="connsiteY78" fmla="*/ 247828 h 3837061"/>
                <a:gd name="connsiteX79" fmla="*/ 1581788 w 3639878"/>
                <a:gd name="connsiteY79" fmla="*/ 205099 h 3837061"/>
                <a:gd name="connsiteX80" fmla="*/ 1556150 w 3639878"/>
                <a:gd name="connsiteY80" fmla="*/ 111095 h 3837061"/>
                <a:gd name="connsiteX81" fmla="*/ 1564696 w 3639878"/>
                <a:gd name="connsiteY81" fmla="*/ 51274 h 3837061"/>
                <a:gd name="connsiteX82" fmla="*/ 1556150 w 3639878"/>
                <a:gd name="connsiteY82" fmla="*/ 0 h 3837061"/>
                <a:gd name="connsiteX83" fmla="*/ 0 w 3639878"/>
                <a:gd name="connsiteY83" fmla="*/ 87086 h 3837061"/>
                <a:gd name="connsiteX84" fmla="*/ 97971 w 3639878"/>
                <a:gd name="connsiteY84" fmla="*/ 165462 h 3837061"/>
                <a:gd name="connsiteX85" fmla="*/ 222067 w 3639878"/>
                <a:gd name="connsiteY85" fmla="*/ 198119 h 3837061"/>
                <a:gd name="connsiteX86" fmla="*/ 352696 w 3639878"/>
                <a:gd name="connsiteY86" fmla="*/ 256903 h 3837061"/>
                <a:gd name="connsiteX87" fmla="*/ 548540 w 3639878"/>
                <a:gd name="connsiteY87" fmla="*/ 288908 h 3837061"/>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0 w 3639878"/>
                <a:gd name="connsiteY83" fmla="*/ 54429 h 3804404"/>
                <a:gd name="connsiteX84" fmla="*/ 97971 w 3639878"/>
                <a:gd name="connsiteY84" fmla="*/ 132805 h 3804404"/>
                <a:gd name="connsiteX85" fmla="*/ 222067 w 3639878"/>
                <a:gd name="connsiteY85" fmla="*/ 165462 h 3804404"/>
                <a:gd name="connsiteX86" fmla="*/ 352696 w 3639878"/>
                <a:gd name="connsiteY86" fmla="*/ 224246 h 3804404"/>
                <a:gd name="connsiteX87" fmla="*/ 548540 w 3639878"/>
                <a:gd name="connsiteY87"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280851 w 3639878"/>
                <a:gd name="connsiteY83" fmla="*/ 8708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58004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54774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62261"/>
                <a:gd name="connsiteY0" fmla="*/ 256251 h 3804404"/>
                <a:gd name="connsiteX1" fmla="*/ 645047 w 3662261"/>
                <a:gd name="connsiteY1" fmla="*/ 343235 h 3804404"/>
                <a:gd name="connsiteX2" fmla="*/ 792828 w 3662261"/>
                <a:gd name="connsiteY2" fmla="*/ 409099 h 3804404"/>
                <a:gd name="connsiteX3" fmla="*/ 911004 w 3662261"/>
                <a:gd name="connsiteY3" fmla="*/ 446823 h 3804404"/>
                <a:gd name="connsiteX4" fmla="*/ 1085399 w 3662261"/>
                <a:gd name="connsiteY4" fmla="*/ 478015 h 3804404"/>
                <a:gd name="connsiteX5" fmla="*/ 1206994 w 3662261"/>
                <a:gd name="connsiteY5" fmla="*/ 551997 h 3804404"/>
                <a:gd name="connsiteX6" fmla="*/ 1263274 w 3662261"/>
                <a:gd name="connsiteY6" fmla="*/ 686227 h 3804404"/>
                <a:gd name="connsiteX7" fmla="*/ 1336219 w 3662261"/>
                <a:gd name="connsiteY7" fmla="*/ 792805 h 3804404"/>
                <a:gd name="connsiteX8" fmla="*/ 1366923 w 3662261"/>
                <a:gd name="connsiteY8" fmla="*/ 898956 h 3804404"/>
                <a:gd name="connsiteX9" fmla="*/ 1417708 w 3662261"/>
                <a:gd name="connsiteY9" fmla="*/ 951268 h 3804404"/>
                <a:gd name="connsiteX10" fmla="*/ 1530269 w 3662261"/>
                <a:gd name="connsiteY10" fmla="*/ 1023175 h 3804404"/>
                <a:gd name="connsiteX11" fmla="*/ 1709181 w 3662261"/>
                <a:gd name="connsiteY11" fmla="*/ 1131279 h 3804404"/>
                <a:gd name="connsiteX12" fmla="*/ 1741350 w 3662261"/>
                <a:gd name="connsiteY12" fmla="*/ 1250981 h 3804404"/>
                <a:gd name="connsiteX13" fmla="*/ 1745439 w 3662261"/>
                <a:gd name="connsiteY13" fmla="*/ 1396748 h 3804404"/>
                <a:gd name="connsiteX14" fmla="*/ 1673593 w 3662261"/>
                <a:gd name="connsiteY14" fmla="*/ 1530490 h 3804404"/>
                <a:gd name="connsiteX15" fmla="*/ 1630451 w 3662261"/>
                <a:gd name="connsiteY15" fmla="*/ 1692898 h 3804404"/>
                <a:gd name="connsiteX16" fmla="*/ 1615286 w 3662261"/>
                <a:gd name="connsiteY16" fmla="*/ 1874337 h 3804404"/>
                <a:gd name="connsiteX17" fmla="*/ 1672025 w 3662261"/>
                <a:gd name="connsiteY17" fmla="*/ 2031708 h 3804404"/>
                <a:gd name="connsiteX18" fmla="*/ 1651929 w 3662261"/>
                <a:gd name="connsiteY18" fmla="*/ 2156720 h 3804404"/>
                <a:gd name="connsiteX19" fmla="*/ 1660532 w 3662261"/>
                <a:gd name="connsiteY19" fmla="*/ 2288441 h 3804404"/>
                <a:gd name="connsiteX20" fmla="*/ 1776519 w 3662261"/>
                <a:gd name="connsiteY20" fmla="*/ 2406547 h 3804404"/>
                <a:gd name="connsiteX21" fmla="*/ 1913880 w 3662261"/>
                <a:gd name="connsiteY21" fmla="*/ 2567361 h 3804404"/>
                <a:gd name="connsiteX22" fmla="*/ 1970460 w 3662261"/>
                <a:gd name="connsiteY22" fmla="*/ 2659730 h 3804404"/>
                <a:gd name="connsiteX23" fmla="*/ 2017107 w 3662261"/>
                <a:gd name="connsiteY23" fmla="*/ 2837227 h 3804404"/>
                <a:gd name="connsiteX24" fmla="*/ 1966348 w 3662261"/>
                <a:gd name="connsiteY24" fmla="*/ 2890004 h 3804404"/>
                <a:gd name="connsiteX25" fmla="*/ 1924340 w 3662261"/>
                <a:gd name="connsiteY25" fmla="*/ 2984010 h 3804404"/>
                <a:gd name="connsiteX26" fmla="*/ 1878401 w 3662261"/>
                <a:gd name="connsiteY26" fmla="*/ 3068480 h 3804404"/>
                <a:gd name="connsiteX27" fmla="*/ 1846707 w 3662261"/>
                <a:gd name="connsiteY27" fmla="*/ 3086558 h 3804404"/>
                <a:gd name="connsiteX28" fmla="*/ 1846707 w 3662261"/>
                <a:gd name="connsiteY28" fmla="*/ 3163470 h 3804404"/>
                <a:gd name="connsiteX29" fmla="*/ 1838161 w 3662261"/>
                <a:gd name="connsiteY29" fmla="*/ 3266019 h 3804404"/>
                <a:gd name="connsiteX30" fmla="*/ 1803978 w 3662261"/>
                <a:gd name="connsiteY30" fmla="*/ 3342931 h 3804404"/>
                <a:gd name="connsiteX31" fmla="*/ 1761249 w 3662261"/>
                <a:gd name="connsiteY31" fmla="*/ 3360023 h 3804404"/>
                <a:gd name="connsiteX32" fmla="*/ 1624516 w 3662261"/>
                <a:gd name="connsiteY32" fmla="*/ 3428389 h 3804404"/>
                <a:gd name="connsiteX33" fmla="*/ 1598879 w 3662261"/>
                <a:gd name="connsiteY33" fmla="*/ 3582214 h 3804404"/>
                <a:gd name="connsiteX34" fmla="*/ 1598879 w 3662261"/>
                <a:gd name="connsiteY34" fmla="*/ 3753130 h 3804404"/>
                <a:gd name="connsiteX35" fmla="*/ 1846707 w 3662261"/>
                <a:gd name="connsiteY35" fmla="*/ 3795859 h 3804404"/>
                <a:gd name="connsiteX36" fmla="*/ 2000531 w 3662261"/>
                <a:gd name="connsiteY36" fmla="*/ 3770221 h 3804404"/>
                <a:gd name="connsiteX37" fmla="*/ 2214176 w 3662261"/>
                <a:gd name="connsiteY37" fmla="*/ 3778767 h 3804404"/>
                <a:gd name="connsiteX38" fmla="*/ 2521825 w 3662261"/>
                <a:gd name="connsiteY38" fmla="*/ 3770221 h 3804404"/>
                <a:gd name="connsiteX39" fmla="*/ 2735470 w 3662261"/>
                <a:gd name="connsiteY39" fmla="*/ 3787313 h 3804404"/>
                <a:gd name="connsiteX40" fmla="*/ 2820928 w 3662261"/>
                <a:gd name="connsiteY40" fmla="*/ 3787313 h 3804404"/>
                <a:gd name="connsiteX41" fmla="*/ 2940569 w 3662261"/>
                <a:gd name="connsiteY41" fmla="*/ 3787313 h 3804404"/>
                <a:gd name="connsiteX42" fmla="*/ 3171305 w 3662261"/>
                <a:gd name="connsiteY42" fmla="*/ 3795859 h 3804404"/>
                <a:gd name="connsiteX43" fmla="*/ 3248217 w 3662261"/>
                <a:gd name="connsiteY43" fmla="*/ 3804404 h 3804404"/>
                <a:gd name="connsiteX44" fmla="*/ 3384950 w 3662261"/>
                <a:gd name="connsiteY44" fmla="*/ 3787313 h 3804404"/>
                <a:gd name="connsiteX45" fmla="*/ 3632777 w 3662261"/>
                <a:gd name="connsiteY45" fmla="*/ 3744584 h 3804404"/>
                <a:gd name="connsiteX46" fmla="*/ 3564411 w 3662261"/>
                <a:gd name="connsiteY46" fmla="*/ 3667672 h 3804404"/>
                <a:gd name="connsiteX47" fmla="*/ 3478954 w 3662261"/>
                <a:gd name="connsiteY47" fmla="*/ 3488210 h 3804404"/>
                <a:gd name="connsiteX48" fmla="*/ 3662261 w 3662261"/>
                <a:gd name="connsiteY48" fmla="*/ 3128920 h 3804404"/>
                <a:gd name="connsiteX49" fmla="*/ 3547748 w 3662261"/>
                <a:gd name="connsiteY49" fmla="*/ 3129287 h 3804404"/>
                <a:gd name="connsiteX50" fmla="*/ 3568063 w 3662261"/>
                <a:gd name="connsiteY50" fmla="*/ 3044869 h 3804404"/>
                <a:gd name="connsiteX51" fmla="*/ 3521622 w 3662261"/>
                <a:gd name="connsiteY51" fmla="*/ 2979980 h 3804404"/>
                <a:gd name="connsiteX52" fmla="*/ 3437202 w 3662261"/>
                <a:gd name="connsiteY52" fmla="*/ 2874928 h 3804404"/>
                <a:gd name="connsiteX53" fmla="*/ 3381410 w 3662261"/>
                <a:gd name="connsiteY53" fmla="*/ 2793009 h 3804404"/>
                <a:gd name="connsiteX54" fmla="*/ 3323604 w 3662261"/>
                <a:gd name="connsiteY54" fmla="*/ 2686431 h 3804404"/>
                <a:gd name="connsiteX55" fmla="*/ 3298943 w 3662261"/>
                <a:gd name="connsiteY55" fmla="*/ 2532057 h 3804404"/>
                <a:gd name="connsiteX56" fmla="*/ 3197665 w 3662261"/>
                <a:gd name="connsiteY56" fmla="*/ 2386355 h 3804404"/>
                <a:gd name="connsiteX57" fmla="*/ 3121557 w 3662261"/>
                <a:gd name="connsiteY57" fmla="*/ 2352657 h 3804404"/>
                <a:gd name="connsiteX58" fmla="*/ 3048185 w 3662261"/>
                <a:gd name="connsiteY58" fmla="*/ 2249131 h 3804404"/>
                <a:gd name="connsiteX59" fmla="*/ 2859750 w 3662261"/>
                <a:gd name="connsiteY59" fmla="*/ 2097809 h 3804404"/>
                <a:gd name="connsiteX60" fmla="*/ 2699455 w 3662261"/>
                <a:gd name="connsiteY60" fmla="*/ 2021873 h 3804404"/>
                <a:gd name="connsiteX61" fmla="*/ 2591351 w 3662261"/>
                <a:gd name="connsiteY61" fmla="*/ 1903760 h 3804404"/>
                <a:gd name="connsiteX62" fmla="*/ 2514439 w 3662261"/>
                <a:gd name="connsiteY62" fmla="*/ 1780577 h 3804404"/>
                <a:gd name="connsiteX63" fmla="*/ 2469147 w 3662261"/>
                <a:gd name="connsiteY63" fmla="*/ 1657885 h 3804404"/>
                <a:gd name="connsiteX64" fmla="*/ 2378683 w 3662261"/>
                <a:gd name="connsiteY64" fmla="*/ 1525119 h 3804404"/>
                <a:gd name="connsiteX65" fmla="*/ 2299757 w 3662261"/>
                <a:gd name="connsiteY65" fmla="*/ 1413536 h 3804404"/>
                <a:gd name="connsiteX66" fmla="*/ 2231878 w 3662261"/>
                <a:gd name="connsiteY66" fmla="*/ 1289316 h 3804404"/>
                <a:gd name="connsiteX67" fmla="*/ 2170531 w 3662261"/>
                <a:gd name="connsiteY67" fmla="*/ 1123467 h 3804404"/>
                <a:gd name="connsiteX68" fmla="*/ 2162962 w 3662261"/>
                <a:gd name="connsiteY68" fmla="*/ 1016400 h 3804404"/>
                <a:gd name="connsiteX69" fmla="*/ 2108147 w 3662261"/>
                <a:gd name="connsiteY69" fmla="*/ 920931 h 3804404"/>
                <a:gd name="connsiteX70" fmla="*/ 2145809 w 3662261"/>
                <a:gd name="connsiteY70" fmla="*/ 856105 h 3804404"/>
                <a:gd name="connsiteX71" fmla="*/ 2060352 w 3662261"/>
                <a:gd name="connsiteY71" fmla="*/ 796285 h 3804404"/>
                <a:gd name="connsiteX72" fmla="*/ 2057850 w 3662261"/>
                <a:gd name="connsiteY72" fmla="*/ 728895 h 3804404"/>
                <a:gd name="connsiteX73" fmla="*/ 1996502 w 3662261"/>
                <a:gd name="connsiteY73" fmla="*/ 691171 h 3804404"/>
                <a:gd name="connsiteX74" fmla="*/ 1897982 w 3662261"/>
                <a:gd name="connsiteY74" fmla="*/ 616823 h 3804404"/>
                <a:gd name="connsiteX75" fmla="*/ 1863799 w 3662261"/>
                <a:gd name="connsiteY75" fmla="*/ 497182 h 3804404"/>
                <a:gd name="connsiteX76" fmla="*/ 1818079 w 3662261"/>
                <a:gd name="connsiteY76" fmla="*/ 488087 h 3804404"/>
                <a:gd name="connsiteX77" fmla="*/ 1693920 w 3662261"/>
                <a:gd name="connsiteY77" fmla="*/ 408672 h 3804404"/>
                <a:gd name="connsiteX78" fmla="*/ 1490408 w 3662261"/>
                <a:gd name="connsiteY78" fmla="*/ 241296 h 3804404"/>
                <a:gd name="connsiteX79" fmla="*/ 1307468 w 3662261"/>
                <a:gd name="connsiteY79" fmla="*/ 172442 h 3804404"/>
                <a:gd name="connsiteX80" fmla="*/ 1059761 w 3662261"/>
                <a:gd name="connsiteY80" fmla="*/ 117627 h 3804404"/>
                <a:gd name="connsiteX81" fmla="*/ 689485 w 3662261"/>
                <a:gd name="connsiteY81" fmla="*/ 57806 h 3804404"/>
                <a:gd name="connsiteX82" fmla="*/ 550310 w 3662261"/>
                <a:gd name="connsiteY82" fmla="*/ 0 h 3804404"/>
                <a:gd name="connsiteX83" fmla="*/ 300445 w 3662261"/>
                <a:gd name="connsiteY83" fmla="*/ 60959 h 3804404"/>
                <a:gd name="connsiteX84" fmla="*/ 0 w 3662261"/>
                <a:gd name="connsiteY84" fmla="*/ 54429 h 3804404"/>
                <a:gd name="connsiteX85" fmla="*/ 97971 w 3662261"/>
                <a:gd name="connsiteY85" fmla="*/ 132805 h 3804404"/>
                <a:gd name="connsiteX86" fmla="*/ 222067 w 3662261"/>
                <a:gd name="connsiteY86" fmla="*/ 165462 h 3804404"/>
                <a:gd name="connsiteX87" fmla="*/ 352696 w 3662261"/>
                <a:gd name="connsiteY87" fmla="*/ 224246 h 3804404"/>
                <a:gd name="connsiteX88" fmla="*/ 548540 w 366226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47748 w 3674311"/>
                <a:gd name="connsiteY49" fmla="*/ 3129287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93468 w 3674311"/>
                <a:gd name="connsiteY49" fmla="*/ 3122755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632777 w 3668725"/>
                <a:gd name="connsiteY45" fmla="*/ 3744584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64773 w 3668725"/>
                <a:gd name="connsiteY42" fmla="*/ 3684825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787313"/>
                <a:gd name="connsiteX1" fmla="*/ 645047 w 3668725"/>
                <a:gd name="connsiteY1" fmla="*/ 343235 h 3787313"/>
                <a:gd name="connsiteX2" fmla="*/ 792828 w 3668725"/>
                <a:gd name="connsiteY2" fmla="*/ 409099 h 3787313"/>
                <a:gd name="connsiteX3" fmla="*/ 911004 w 3668725"/>
                <a:gd name="connsiteY3" fmla="*/ 446823 h 3787313"/>
                <a:gd name="connsiteX4" fmla="*/ 1085399 w 3668725"/>
                <a:gd name="connsiteY4" fmla="*/ 478015 h 3787313"/>
                <a:gd name="connsiteX5" fmla="*/ 1206994 w 3668725"/>
                <a:gd name="connsiteY5" fmla="*/ 551997 h 3787313"/>
                <a:gd name="connsiteX6" fmla="*/ 1263274 w 3668725"/>
                <a:gd name="connsiteY6" fmla="*/ 686227 h 3787313"/>
                <a:gd name="connsiteX7" fmla="*/ 1336219 w 3668725"/>
                <a:gd name="connsiteY7" fmla="*/ 792805 h 3787313"/>
                <a:gd name="connsiteX8" fmla="*/ 1366923 w 3668725"/>
                <a:gd name="connsiteY8" fmla="*/ 898956 h 3787313"/>
                <a:gd name="connsiteX9" fmla="*/ 1417708 w 3668725"/>
                <a:gd name="connsiteY9" fmla="*/ 951268 h 3787313"/>
                <a:gd name="connsiteX10" fmla="*/ 1530269 w 3668725"/>
                <a:gd name="connsiteY10" fmla="*/ 1023175 h 3787313"/>
                <a:gd name="connsiteX11" fmla="*/ 1709181 w 3668725"/>
                <a:gd name="connsiteY11" fmla="*/ 1131279 h 3787313"/>
                <a:gd name="connsiteX12" fmla="*/ 1741350 w 3668725"/>
                <a:gd name="connsiteY12" fmla="*/ 1250981 h 3787313"/>
                <a:gd name="connsiteX13" fmla="*/ 1745439 w 3668725"/>
                <a:gd name="connsiteY13" fmla="*/ 1396748 h 3787313"/>
                <a:gd name="connsiteX14" fmla="*/ 1673593 w 3668725"/>
                <a:gd name="connsiteY14" fmla="*/ 1530490 h 3787313"/>
                <a:gd name="connsiteX15" fmla="*/ 1630451 w 3668725"/>
                <a:gd name="connsiteY15" fmla="*/ 1692898 h 3787313"/>
                <a:gd name="connsiteX16" fmla="*/ 1615286 w 3668725"/>
                <a:gd name="connsiteY16" fmla="*/ 1874337 h 3787313"/>
                <a:gd name="connsiteX17" fmla="*/ 1672025 w 3668725"/>
                <a:gd name="connsiteY17" fmla="*/ 2031708 h 3787313"/>
                <a:gd name="connsiteX18" fmla="*/ 1651929 w 3668725"/>
                <a:gd name="connsiteY18" fmla="*/ 2156720 h 3787313"/>
                <a:gd name="connsiteX19" fmla="*/ 1660532 w 3668725"/>
                <a:gd name="connsiteY19" fmla="*/ 2288441 h 3787313"/>
                <a:gd name="connsiteX20" fmla="*/ 1776519 w 3668725"/>
                <a:gd name="connsiteY20" fmla="*/ 2406547 h 3787313"/>
                <a:gd name="connsiteX21" fmla="*/ 1913880 w 3668725"/>
                <a:gd name="connsiteY21" fmla="*/ 2567361 h 3787313"/>
                <a:gd name="connsiteX22" fmla="*/ 1970460 w 3668725"/>
                <a:gd name="connsiteY22" fmla="*/ 2659730 h 3787313"/>
                <a:gd name="connsiteX23" fmla="*/ 2017107 w 3668725"/>
                <a:gd name="connsiteY23" fmla="*/ 2837227 h 3787313"/>
                <a:gd name="connsiteX24" fmla="*/ 1966348 w 3668725"/>
                <a:gd name="connsiteY24" fmla="*/ 2890004 h 3787313"/>
                <a:gd name="connsiteX25" fmla="*/ 1924340 w 3668725"/>
                <a:gd name="connsiteY25" fmla="*/ 2984010 h 3787313"/>
                <a:gd name="connsiteX26" fmla="*/ 1878401 w 3668725"/>
                <a:gd name="connsiteY26" fmla="*/ 3068480 h 3787313"/>
                <a:gd name="connsiteX27" fmla="*/ 1846707 w 3668725"/>
                <a:gd name="connsiteY27" fmla="*/ 3086558 h 3787313"/>
                <a:gd name="connsiteX28" fmla="*/ 1846707 w 3668725"/>
                <a:gd name="connsiteY28" fmla="*/ 3163470 h 3787313"/>
                <a:gd name="connsiteX29" fmla="*/ 1838161 w 3668725"/>
                <a:gd name="connsiteY29" fmla="*/ 3266019 h 3787313"/>
                <a:gd name="connsiteX30" fmla="*/ 1803978 w 3668725"/>
                <a:gd name="connsiteY30" fmla="*/ 3342931 h 3787313"/>
                <a:gd name="connsiteX31" fmla="*/ 1761249 w 3668725"/>
                <a:gd name="connsiteY31" fmla="*/ 3360023 h 3787313"/>
                <a:gd name="connsiteX32" fmla="*/ 1879241 w 3668725"/>
                <a:gd name="connsiteY32" fmla="*/ 3487172 h 3787313"/>
                <a:gd name="connsiteX33" fmla="*/ 2003828 w 3668725"/>
                <a:gd name="connsiteY33" fmla="*/ 3503837 h 3787313"/>
                <a:gd name="connsiteX34" fmla="*/ 2108330 w 3668725"/>
                <a:gd name="connsiteY34" fmla="*/ 3544124 h 3787313"/>
                <a:gd name="connsiteX35" fmla="*/ 2225530 w 3668725"/>
                <a:gd name="connsiteY35" fmla="*/ 3580322 h 3787313"/>
                <a:gd name="connsiteX36" fmla="*/ 2327102 w 3668725"/>
                <a:gd name="connsiteY36" fmla="*/ 3619999 h 3787313"/>
                <a:gd name="connsiteX37" fmla="*/ 2468902 w 3668725"/>
                <a:gd name="connsiteY37" fmla="*/ 3622013 h 3787313"/>
                <a:gd name="connsiteX38" fmla="*/ 2613265 w 3668725"/>
                <a:gd name="connsiteY38" fmla="*/ 3619998 h 3787313"/>
                <a:gd name="connsiteX39" fmla="*/ 2774658 w 3668725"/>
                <a:gd name="connsiteY39" fmla="*/ 3637090 h 3787313"/>
                <a:gd name="connsiteX40" fmla="*/ 2892774 w 3668725"/>
                <a:gd name="connsiteY40" fmla="*/ 3650153 h 3787313"/>
                <a:gd name="connsiteX41" fmla="*/ 3012415 w 3668725"/>
                <a:gd name="connsiteY41" fmla="*/ 3656684 h 3787313"/>
                <a:gd name="connsiteX42" fmla="*/ 3164773 w 3668725"/>
                <a:gd name="connsiteY42" fmla="*/ 3684825 h 3787313"/>
                <a:gd name="connsiteX43" fmla="*/ 3326594 w 3668725"/>
                <a:gd name="connsiteY43" fmla="*/ 3667244 h 3787313"/>
                <a:gd name="connsiteX44" fmla="*/ 3384950 w 3668725"/>
                <a:gd name="connsiteY44" fmla="*/ 3787313 h 3787313"/>
                <a:gd name="connsiteX45" fmla="*/ 3567463 w 3668725"/>
                <a:gd name="connsiteY45" fmla="*/ 3574767 h 3787313"/>
                <a:gd name="connsiteX46" fmla="*/ 3649319 w 3668725"/>
                <a:gd name="connsiteY46" fmla="*/ 3412946 h 3787313"/>
                <a:gd name="connsiteX47" fmla="*/ 3668366 w 3668725"/>
                <a:gd name="connsiteY47" fmla="*/ 3246547 h 3787313"/>
                <a:gd name="connsiteX48" fmla="*/ 3662261 w 3668725"/>
                <a:gd name="connsiteY48" fmla="*/ 3128920 h 3787313"/>
                <a:gd name="connsiteX49" fmla="*/ 3593468 w 3668725"/>
                <a:gd name="connsiteY49" fmla="*/ 3122755 h 3787313"/>
                <a:gd name="connsiteX50" fmla="*/ 3568063 w 3668725"/>
                <a:gd name="connsiteY50" fmla="*/ 3044869 h 3787313"/>
                <a:gd name="connsiteX51" fmla="*/ 3521622 w 3668725"/>
                <a:gd name="connsiteY51" fmla="*/ 2979980 h 3787313"/>
                <a:gd name="connsiteX52" fmla="*/ 3437202 w 3668725"/>
                <a:gd name="connsiteY52" fmla="*/ 2874928 h 3787313"/>
                <a:gd name="connsiteX53" fmla="*/ 3381410 w 3668725"/>
                <a:gd name="connsiteY53" fmla="*/ 2793009 h 3787313"/>
                <a:gd name="connsiteX54" fmla="*/ 3323604 w 3668725"/>
                <a:gd name="connsiteY54" fmla="*/ 2686431 h 3787313"/>
                <a:gd name="connsiteX55" fmla="*/ 3298943 w 3668725"/>
                <a:gd name="connsiteY55" fmla="*/ 2532057 h 3787313"/>
                <a:gd name="connsiteX56" fmla="*/ 3197665 w 3668725"/>
                <a:gd name="connsiteY56" fmla="*/ 2386355 h 3787313"/>
                <a:gd name="connsiteX57" fmla="*/ 3121557 w 3668725"/>
                <a:gd name="connsiteY57" fmla="*/ 2352657 h 3787313"/>
                <a:gd name="connsiteX58" fmla="*/ 3048185 w 3668725"/>
                <a:gd name="connsiteY58" fmla="*/ 2249131 h 3787313"/>
                <a:gd name="connsiteX59" fmla="*/ 2859750 w 3668725"/>
                <a:gd name="connsiteY59" fmla="*/ 2097809 h 3787313"/>
                <a:gd name="connsiteX60" fmla="*/ 2699455 w 3668725"/>
                <a:gd name="connsiteY60" fmla="*/ 2021873 h 3787313"/>
                <a:gd name="connsiteX61" fmla="*/ 2591351 w 3668725"/>
                <a:gd name="connsiteY61" fmla="*/ 1903760 h 3787313"/>
                <a:gd name="connsiteX62" fmla="*/ 2514439 w 3668725"/>
                <a:gd name="connsiteY62" fmla="*/ 1780577 h 3787313"/>
                <a:gd name="connsiteX63" fmla="*/ 2469147 w 3668725"/>
                <a:gd name="connsiteY63" fmla="*/ 1657885 h 3787313"/>
                <a:gd name="connsiteX64" fmla="*/ 2378683 w 3668725"/>
                <a:gd name="connsiteY64" fmla="*/ 1525119 h 3787313"/>
                <a:gd name="connsiteX65" fmla="*/ 2299757 w 3668725"/>
                <a:gd name="connsiteY65" fmla="*/ 1413536 h 3787313"/>
                <a:gd name="connsiteX66" fmla="*/ 2231878 w 3668725"/>
                <a:gd name="connsiteY66" fmla="*/ 1289316 h 3787313"/>
                <a:gd name="connsiteX67" fmla="*/ 2170531 w 3668725"/>
                <a:gd name="connsiteY67" fmla="*/ 1123467 h 3787313"/>
                <a:gd name="connsiteX68" fmla="*/ 2162962 w 3668725"/>
                <a:gd name="connsiteY68" fmla="*/ 1016400 h 3787313"/>
                <a:gd name="connsiteX69" fmla="*/ 2108147 w 3668725"/>
                <a:gd name="connsiteY69" fmla="*/ 920931 h 3787313"/>
                <a:gd name="connsiteX70" fmla="*/ 2145809 w 3668725"/>
                <a:gd name="connsiteY70" fmla="*/ 856105 h 3787313"/>
                <a:gd name="connsiteX71" fmla="*/ 2060352 w 3668725"/>
                <a:gd name="connsiteY71" fmla="*/ 796285 h 3787313"/>
                <a:gd name="connsiteX72" fmla="*/ 2057850 w 3668725"/>
                <a:gd name="connsiteY72" fmla="*/ 728895 h 3787313"/>
                <a:gd name="connsiteX73" fmla="*/ 1996502 w 3668725"/>
                <a:gd name="connsiteY73" fmla="*/ 691171 h 3787313"/>
                <a:gd name="connsiteX74" fmla="*/ 1897982 w 3668725"/>
                <a:gd name="connsiteY74" fmla="*/ 616823 h 3787313"/>
                <a:gd name="connsiteX75" fmla="*/ 1863799 w 3668725"/>
                <a:gd name="connsiteY75" fmla="*/ 497182 h 3787313"/>
                <a:gd name="connsiteX76" fmla="*/ 1818079 w 3668725"/>
                <a:gd name="connsiteY76" fmla="*/ 488087 h 3787313"/>
                <a:gd name="connsiteX77" fmla="*/ 1693920 w 3668725"/>
                <a:gd name="connsiteY77" fmla="*/ 408672 h 3787313"/>
                <a:gd name="connsiteX78" fmla="*/ 1490408 w 3668725"/>
                <a:gd name="connsiteY78" fmla="*/ 241296 h 3787313"/>
                <a:gd name="connsiteX79" fmla="*/ 1307468 w 3668725"/>
                <a:gd name="connsiteY79" fmla="*/ 172442 h 3787313"/>
                <a:gd name="connsiteX80" fmla="*/ 1059761 w 3668725"/>
                <a:gd name="connsiteY80" fmla="*/ 117627 h 3787313"/>
                <a:gd name="connsiteX81" fmla="*/ 689485 w 3668725"/>
                <a:gd name="connsiteY81" fmla="*/ 57806 h 3787313"/>
                <a:gd name="connsiteX82" fmla="*/ 550310 w 3668725"/>
                <a:gd name="connsiteY82" fmla="*/ 0 h 3787313"/>
                <a:gd name="connsiteX83" fmla="*/ 300445 w 3668725"/>
                <a:gd name="connsiteY83" fmla="*/ 60959 h 3787313"/>
                <a:gd name="connsiteX84" fmla="*/ 0 w 3668725"/>
                <a:gd name="connsiteY84" fmla="*/ 54429 h 3787313"/>
                <a:gd name="connsiteX85" fmla="*/ 97971 w 3668725"/>
                <a:gd name="connsiteY85" fmla="*/ 132805 h 3787313"/>
                <a:gd name="connsiteX86" fmla="*/ 222067 w 3668725"/>
                <a:gd name="connsiteY86" fmla="*/ 165462 h 3787313"/>
                <a:gd name="connsiteX87" fmla="*/ 352696 w 3668725"/>
                <a:gd name="connsiteY87" fmla="*/ 224246 h 3787313"/>
                <a:gd name="connsiteX88" fmla="*/ 548540 w 3668725"/>
                <a:gd name="connsiteY88" fmla="*/ 256251 h 3787313"/>
                <a:gd name="connsiteX0" fmla="*/ 548540 w 3668725"/>
                <a:gd name="connsiteY0" fmla="*/ 256251 h 3684825"/>
                <a:gd name="connsiteX1" fmla="*/ 645047 w 3668725"/>
                <a:gd name="connsiteY1" fmla="*/ 343235 h 3684825"/>
                <a:gd name="connsiteX2" fmla="*/ 792828 w 3668725"/>
                <a:gd name="connsiteY2" fmla="*/ 409099 h 3684825"/>
                <a:gd name="connsiteX3" fmla="*/ 911004 w 3668725"/>
                <a:gd name="connsiteY3" fmla="*/ 446823 h 3684825"/>
                <a:gd name="connsiteX4" fmla="*/ 1085399 w 3668725"/>
                <a:gd name="connsiteY4" fmla="*/ 478015 h 3684825"/>
                <a:gd name="connsiteX5" fmla="*/ 1206994 w 3668725"/>
                <a:gd name="connsiteY5" fmla="*/ 551997 h 3684825"/>
                <a:gd name="connsiteX6" fmla="*/ 1263274 w 3668725"/>
                <a:gd name="connsiteY6" fmla="*/ 686227 h 3684825"/>
                <a:gd name="connsiteX7" fmla="*/ 1336219 w 3668725"/>
                <a:gd name="connsiteY7" fmla="*/ 792805 h 3684825"/>
                <a:gd name="connsiteX8" fmla="*/ 1366923 w 3668725"/>
                <a:gd name="connsiteY8" fmla="*/ 898956 h 3684825"/>
                <a:gd name="connsiteX9" fmla="*/ 1417708 w 3668725"/>
                <a:gd name="connsiteY9" fmla="*/ 951268 h 3684825"/>
                <a:gd name="connsiteX10" fmla="*/ 1530269 w 3668725"/>
                <a:gd name="connsiteY10" fmla="*/ 1023175 h 3684825"/>
                <a:gd name="connsiteX11" fmla="*/ 1709181 w 3668725"/>
                <a:gd name="connsiteY11" fmla="*/ 1131279 h 3684825"/>
                <a:gd name="connsiteX12" fmla="*/ 1741350 w 3668725"/>
                <a:gd name="connsiteY12" fmla="*/ 1250981 h 3684825"/>
                <a:gd name="connsiteX13" fmla="*/ 1745439 w 3668725"/>
                <a:gd name="connsiteY13" fmla="*/ 1396748 h 3684825"/>
                <a:gd name="connsiteX14" fmla="*/ 1673593 w 3668725"/>
                <a:gd name="connsiteY14" fmla="*/ 1530490 h 3684825"/>
                <a:gd name="connsiteX15" fmla="*/ 1630451 w 3668725"/>
                <a:gd name="connsiteY15" fmla="*/ 1692898 h 3684825"/>
                <a:gd name="connsiteX16" fmla="*/ 1615286 w 3668725"/>
                <a:gd name="connsiteY16" fmla="*/ 1874337 h 3684825"/>
                <a:gd name="connsiteX17" fmla="*/ 1672025 w 3668725"/>
                <a:gd name="connsiteY17" fmla="*/ 2031708 h 3684825"/>
                <a:gd name="connsiteX18" fmla="*/ 1651929 w 3668725"/>
                <a:gd name="connsiteY18" fmla="*/ 2156720 h 3684825"/>
                <a:gd name="connsiteX19" fmla="*/ 1660532 w 3668725"/>
                <a:gd name="connsiteY19" fmla="*/ 2288441 h 3684825"/>
                <a:gd name="connsiteX20" fmla="*/ 1776519 w 3668725"/>
                <a:gd name="connsiteY20" fmla="*/ 2406547 h 3684825"/>
                <a:gd name="connsiteX21" fmla="*/ 1913880 w 3668725"/>
                <a:gd name="connsiteY21" fmla="*/ 2567361 h 3684825"/>
                <a:gd name="connsiteX22" fmla="*/ 1970460 w 3668725"/>
                <a:gd name="connsiteY22" fmla="*/ 2659730 h 3684825"/>
                <a:gd name="connsiteX23" fmla="*/ 2017107 w 3668725"/>
                <a:gd name="connsiteY23" fmla="*/ 2837227 h 3684825"/>
                <a:gd name="connsiteX24" fmla="*/ 1966348 w 3668725"/>
                <a:gd name="connsiteY24" fmla="*/ 2890004 h 3684825"/>
                <a:gd name="connsiteX25" fmla="*/ 1924340 w 3668725"/>
                <a:gd name="connsiteY25" fmla="*/ 2984010 h 3684825"/>
                <a:gd name="connsiteX26" fmla="*/ 1878401 w 3668725"/>
                <a:gd name="connsiteY26" fmla="*/ 3068480 h 3684825"/>
                <a:gd name="connsiteX27" fmla="*/ 1846707 w 3668725"/>
                <a:gd name="connsiteY27" fmla="*/ 3086558 h 3684825"/>
                <a:gd name="connsiteX28" fmla="*/ 1846707 w 3668725"/>
                <a:gd name="connsiteY28" fmla="*/ 3163470 h 3684825"/>
                <a:gd name="connsiteX29" fmla="*/ 1838161 w 3668725"/>
                <a:gd name="connsiteY29" fmla="*/ 3266019 h 3684825"/>
                <a:gd name="connsiteX30" fmla="*/ 1803978 w 3668725"/>
                <a:gd name="connsiteY30" fmla="*/ 3342931 h 3684825"/>
                <a:gd name="connsiteX31" fmla="*/ 1761249 w 3668725"/>
                <a:gd name="connsiteY31" fmla="*/ 3360023 h 3684825"/>
                <a:gd name="connsiteX32" fmla="*/ 1879241 w 3668725"/>
                <a:gd name="connsiteY32" fmla="*/ 3487172 h 3684825"/>
                <a:gd name="connsiteX33" fmla="*/ 2003828 w 3668725"/>
                <a:gd name="connsiteY33" fmla="*/ 3503837 h 3684825"/>
                <a:gd name="connsiteX34" fmla="*/ 2108330 w 3668725"/>
                <a:gd name="connsiteY34" fmla="*/ 3544124 h 3684825"/>
                <a:gd name="connsiteX35" fmla="*/ 2225530 w 3668725"/>
                <a:gd name="connsiteY35" fmla="*/ 3580322 h 3684825"/>
                <a:gd name="connsiteX36" fmla="*/ 2327102 w 3668725"/>
                <a:gd name="connsiteY36" fmla="*/ 3619999 h 3684825"/>
                <a:gd name="connsiteX37" fmla="*/ 2468902 w 3668725"/>
                <a:gd name="connsiteY37" fmla="*/ 3622013 h 3684825"/>
                <a:gd name="connsiteX38" fmla="*/ 2613265 w 3668725"/>
                <a:gd name="connsiteY38" fmla="*/ 3619998 h 3684825"/>
                <a:gd name="connsiteX39" fmla="*/ 2774658 w 3668725"/>
                <a:gd name="connsiteY39" fmla="*/ 3637090 h 3684825"/>
                <a:gd name="connsiteX40" fmla="*/ 2892774 w 3668725"/>
                <a:gd name="connsiteY40" fmla="*/ 3650153 h 3684825"/>
                <a:gd name="connsiteX41" fmla="*/ 3012415 w 3668725"/>
                <a:gd name="connsiteY41" fmla="*/ 3656684 h 3684825"/>
                <a:gd name="connsiteX42" fmla="*/ 3164773 w 3668725"/>
                <a:gd name="connsiteY42" fmla="*/ 3684825 h 3684825"/>
                <a:gd name="connsiteX43" fmla="*/ 3326594 w 3668725"/>
                <a:gd name="connsiteY43" fmla="*/ 3667244 h 3684825"/>
                <a:gd name="connsiteX44" fmla="*/ 3450264 w 3668725"/>
                <a:gd name="connsiteY44" fmla="*/ 3630559 h 3684825"/>
                <a:gd name="connsiteX45" fmla="*/ 3567463 w 3668725"/>
                <a:gd name="connsiteY45" fmla="*/ 3574767 h 3684825"/>
                <a:gd name="connsiteX46" fmla="*/ 3649319 w 3668725"/>
                <a:gd name="connsiteY46" fmla="*/ 3412946 h 3684825"/>
                <a:gd name="connsiteX47" fmla="*/ 3668366 w 3668725"/>
                <a:gd name="connsiteY47" fmla="*/ 3246547 h 3684825"/>
                <a:gd name="connsiteX48" fmla="*/ 3662261 w 3668725"/>
                <a:gd name="connsiteY48" fmla="*/ 3128920 h 3684825"/>
                <a:gd name="connsiteX49" fmla="*/ 3593468 w 3668725"/>
                <a:gd name="connsiteY49" fmla="*/ 3122755 h 3684825"/>
                <a:gd name="connsiteX50" fmla="*/ 3568063 w 3668725"/>
                <a:gd name="connsiteY50" fmla="*/ 3044869 h 3684825"/>
                <a:gd name="connsiteX51" fmla="*/ 3521622 w 3668725"/>
                <a:gd name="connsiteY51" fmla="*/ 2979980 h 3684825"/>
                <a:gd name="connsiteX52" fmla="*/ 3437202 w 3668725"/>
                <a:gd name="connsiteY52" fmla="*/ 2874928 h 3684825"/>
                <a:gd name="connsiteX53" fmla="*/ 3381410 w 3668725"/>
                <a:gd name="connsiteY53" fmla="*/ 2793009 h 3684825"/>
                <a:gd name="connsiteX54" fmla="*/ 3323604 w 3668725"/>
                <a:gd name="connsiteY54" fmla="*/ 2686431 h 3684825"/>
                <a:gd name="connsiteX55" fmla="*/ 3298943 w 3668725"/>
                <a:gd name="connsiteY55" fmla="*/ 2532057 h 3684825"/>
                <a:gd name="connsiteX56" fmla="*/ 3197665 w 3668725"/>
                <a:gd name="connsiteY56" fmla="*/ 2386355 h 3684825"/>
                <a:gd name="connsiteX57" fmla="*/ 3121557 w 3668725"/>
                <a:gd name="connsiteY57" fmla="*/ 2352657 h 3684825"/>
                <a:gd name="connsiteX58" fmla="*/ 3048185 w 3668725"/>
                <a:gd name="connsiteY58" fmla="*/ 2249131 h 3684825"/>
                <a:gd name="connsiteX59" fmla="*/ 2859750 w 3668725"/>
                <a:gd name="connsiteY59" fmla="*/ 2097809 h 3684825"/>
                <a:gd name="connsiteX60" fmla="*/ 2699455 w 3668725"/>
                <a:gd name="connsiteY60" fmla="*/ 2021873 h 3684825"/>
                <a:gd name="connsiteX61" fmla="*/ 2591351 w 3668725"/>
                <a:gd name="connsiteY61" fmla="*/ 1903760 h 3684825"/>
                <a:gd name="connsiteX62" fmla="*/ 2514439 w 3668725"/>
                <a:gd name="connsiteY62" fmla="*/ 1780577 h 3684825"/>
                <a:gd name="connsiteX63" fmla="*/ 2469147 w 3668725"/>
                <a:gd name="connsiteY63" fmla="*/ 1657885 h 3684825"/>
                <a:gd name="connsiteX64" fmla="*/ 2378683 w 3668725"/>
                <a:gd name="connsiteY64" fmla="*/ 1525119 h 3684825"/>
                <a:gd name="connsiteX65" fmla="*/ 2299757 w 3668725"/>
                <a:gd name="connsiteY65" fmla="*/ 1413536 h 3684825"/>
                <a:gd name="connsiteX66" fmla="*/ 2231878 w 3668725"/>
                <a:gd name="connsiteY66" fmla="*/ 1289316 h 3684825"/>
                <a:gd name="connsiteX67" fmla="*/ 2170531 w 3668725"/>
                <a:gd name="connsiteY67" fmla="*/ 1123467 h 3684825"/>
                <a:gd name="connsiteX68" fmla="*/ 2162962 w 3668725"/>
                <a:gd name="connsiteY68" fmla="*/ 1016400 h 3684825"/>
                <a:gd name="connsiteX69" fmla="*/ 2108147 w 3668725"/>
                <a:gd name="connsiteY69" fmla="*/ 920931 h 3684825"/>
                <a:gd name="connsiteX70" fmla="*/ 2145809 w 3668725"/>
                <a:gd name="connsiteY70" fmla="*/ 856105 h 3684825"/>
                <a:gd name="connsiteX71" fmla="*/ 2060352 w 3668725"/>
                <a:gd name="connsiteY71" fmla="*/ 796285 h 3684825"/>
                <a:gd name="connsiteX72" fmla="*/ 2057850 w 3668725"/>
                <a:gd name="connsiteY72" fmla="*/ 728895 h 3684825"/>
                <a:gd name="connsiteX73" fmla="*/ 1996502 w 3668725"/>
                <a:gd name="connsiteY73" fmla="*/ 691171 h 3684825"/>
                <a:gd name="connsiteX74" fmla="*/ 1897982 w 3668725"/>
                <a:gd name="connsiteY74" fmla="*/ 616823 h 3684825"/>
                <a:gd name="connsiteX75" fmla="*/ 1863799 w 3668725"/>
                <a:gd name="connsiteY75" fmla="*/ 497182 h 3684825"/>
                <a:gd name="connsiteX76" fmla="*/ 1818079 w 3668725"/>
                <a:gd name="connsiteY76" fmla="*/ 488087 h 3684825"/>
                <a:gd name="connsiteX77" fmla="*/ 1693920 w 3668725"/>
                <a:gd name="connsiteY77" fmla="*/ 408672 h 3684825"/>
                <a:gd name="connsiteX78" fmla="*/ 1490408 w 3668725"/>
                <a:gd name="connsiteY78" fmla="*/ 241296 h 3684825"/>
                <a:gd name="connsiteX79" fmla="*/ 1307468 w 3668725"/>
                <a:gd name="connsiteY79" fmla="*/ 172442 h 3684825"/>
                <a:gd name="connsiteX80" fmla="*/ 1059761 w 3668725"/>
                <a:gd name="connsiteY80" fmla="*/ 117627 h 3684825"/>
                <a:gd name="connsiteX81" fmla="*/ 689485 w 3668725"/>
                <a:gd name="connsiteY81" fmla="*/ 57806 h 3684825"/>
                <a:gd name="connsiteX82" fmla="*/ 550310 w 3668725"/>
                <a:gd name="connsiteY82" fmla="*/ 0 h 3684825"/>
                <a:gd name="connsiteX83" fmla="*/ 300445 w 3668725"/>
                <a:gd name="connsiteY83" fmla="*/ 60959 h 3684825"/>
                <a:gd name="connsiteX84" fmla="*/ 0 w 3668725"/>
                <a:gd name="connsiteY84" fmla="*/ 54429 h 3684825"/>
                <a:gd name="connsiteX85" fmla="*/ 97971 w 3668725"/>
                <a:gd name="connsiteY85" fmla="*/ 132805 h 3684825"/>
                <a:gd name="connsiteX86" fmla="*/ 222067 w 3668725"/>
                <a:gd name="connsiteY86" fmla="*/ 165462 h 3684825"/>
                <a:gd name="connsiteX87" fmla="*/ 352696 w 3668725"/>
                <a:gd name="connsiteY87" fmla="*/ 224246 h 3684825"/>
                <a:gd name="connsiteX88" fmla="*/ 548540 w 3668725"/>
                <a:gd name="connsiteY88" fmla="*/ 256251 h 3684825"/>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12415 w 3668725"/>
                <a:gd name="connsiteY41" fmla="*/ 3656684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35469 w 3668725"/>
                <a:gd name="connsiteY39" fmla="*/ 3676279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668725" h="3708936">
                  <a:moveTo>
                    <a:pt x="548540" y="256251"/>
                  </a:moveTo>
                  <a:lnTo>
                    <a:pt x="645047" y="343235"/>
                  </a:lnTo>
                  <a:lnTo>
                    <a:pt x="792828" y="409099"/>
                  </a:lnTo>
                  <a:lnTo>
                    <a:pt x="911004" y="446823"/>
                  </a:lnTo>
                  <a:lnTo>
                    <a:pt x="1085399" y="478015"/>
                  </a:lnTo>
                  <a:lnTo>
                    <a:pt x="1206994" y="551997"/>
                  </a:lnTo>
                  <a:lnTo>
                    <a:pt x="1263274" y="686227"/>
                  </a:lnTo>
                  <a:lnTo>
                    <a:pt x="1336219" y="792805"/>
                  </a:lnTo>
                  <a:cubicBezTo>
                    <a:pt x="1370402" y="878263"/>
                    <a:pt x="1353341" y="872545"/>
                    <a:pt x="1366923" y="898956"/>
                  </a:cubicBezTo>
                  <a:cubicBezTo>
                    <a:pt x="1380505" y="925367"/>
                    <a:pt x="1392071" y="914236"/>
                    <a:pt x="1417708" y="951268"/>
                  </a:cubicBezTo>
                  <a:lnTo>
                    <a:pt x="1530269" y="1023175"/>
                  </a:lnTo>
                  <a:lnTo>
                    <a:pt x="1709181" y="1131279"/>
                  </a:lnTo>
                  <a:lnTo>
                    <a:pt x="1741350" y="1250981"/>
                  </a:lnTo>
                  <a:lnTo>
                    <a:pt x="1745439" y="1396748"/>
                  </a:lnTo>
                  <a:lnTo>
                    <a:pt x="1673593" y="1530490"/>
                  </a:lnTo>
                  <a:lnTo>
                    <a:pt x="1630451" y="1692898"/>
                  </a:lnTo>
                  <a:lnTo>
                    <a:pt x="1615286" y="1874337"/>
                  </a:lnTo>
                  <a:cubicBezTo>
                    <a:pt x="1620801" y="1879064"/>
                    <a:pt x="1666510" y="2026981"/>
                    <a:pt x="1672025" y="2031708"/>
                  </a:cubicBezTo>
                  <a:lnTo>
                    <a:pt x="1651929" y="2156720"/>
                  </a:lnTo>
                  <a:lnTo>
                    <a:pt x="1660532" y="2288441"/>
                  </a:lnTo>
                  <a:lnTo>
                    <a:pt x="1776519" y="2406547"/>
                  </a:lnTo>
                  <a:cubicBezTo>
                    <a:pt x="1773911" y="2415093"/>
                    <a:pt x="1916488" y="2558815"/>
                    <a:pt x="1913880" y="2567361"/>
                  </a:cubicBezTo>
                  <a:cubicBezTo>
                    <a:pt x="1912643" y="2573700"/>
                    <a:pt x="1971697" y="2653391"/>
                    <a:pt x="1970460" y="2659730"/>
                  </a:cubicBezTo>
                  <a:lnTo>
                    <a:pt x="2017107" y="2837227"/>
                  </a:lnTo>
                  <a:lnTo>
                    <a:pt x="1966348" y="2890004"/>
                  </a:lnTo>
                  <a:cubicBezTo>
                    <a:pt x="1960891" y="2898551"/>
                    <a:pt x="1929797" y="2975463"/>
                    <a:pt x="1924340" y="2984010"/>
                  </a:cubicBezTo>
                  <a:cubicBezTo>
                    <a:pt x="1924100" y="3023890"/>
                    <a:pt x="1878641" y="3028600"/>
                    <a:pt x="1878401" y="3068480"/>
                  </a:cubicBezTo>
                  <a:lnTo>
                    <a:pt x="1846707" y="3086558"/>
                  </a:lnTo>
                  <a:lnTo>
                    <a:pt x="1846707" y="3163470"/>
                  </a:lnTo>
                  <a:lnTo>
                    <a:pt x="1838161" y="3266019"/>
                  </a:lnTo>
                  <a:cubicBezTo>
                    <a:pt x="1811110" y="3338158"/>
                    <a:pt x="1829735" y="3317177"/>
                    <a:pt x="1803978" y="3342931"/>
                  </a:cubicBezTo>
                  <a:lnTo>
                    <a:pt x="1761249" y="3360023"/>
                  </a:lnTo>
                  <a:lnTo>
                    <a:pt x="1879241" y="3487172"/>
                  </a:lnTo>
                  <a:lnTo>
                    <a:pt x="2003828" y="3503837"/>
                  </a:lnTo>
                  <a:lnTo>
                    <a:pt x="2108330" y="3544124"/>
                  </a:lnTo>
                  <a:lnTo>
                    <a:pt x="2225530" y="3580322"/>
                  </a:lnTo>
                  <a:lnTo>
                    <a:pt x="2327102" y="3619999"/>
                  </a:lnTo>
                  <a:lnTo>
                    <a:pt x="2468902" y="3622013"/>
                  </a:lnTo>
                  <a:lnTo>
                    <a:pt x="2613265" y="3619998"/>
                  </a:lnTo>
                  <a:lnTo>
                    <a:pt x="2735469" y="3676279"/>
                  </a:lnTo>
                  <a:lnTo>
                    <a:pt x="2905837" y="3708936"/>
                  </a:lnTo>
                  <a:lnTo>
                    <a:pt x="3032009" y="3689341"/>
                  </a:lnTo>
                  <a:lnTo>
                    <a:pt x="3164773" y="3684825"/>
                  </a:lnTo>
                  <a:lnTo>
                    <a:pt x="3326594" y="3667244"/>
                  </a:lnTo>
                  <a:lnTo>
                    <a:pt x="3450264" y="3630559"/>
                  </a:lnTo>
                  <a:cubicBezTo>
                    <a:pt x="3502963" y="3612043"/>
                    <a:pt x="3534287" y="3611036"/>
                    <a:pt x="3567463" y="3574767"/>
                  </a:cubicBezTo>
                  <a:cubicBezTo>
                    <a:pt x="3600639" y="3538498"/>
                    <a:pt x="3632502" y="3467649"/>
                    <a:pt x="3649319" y="3412946"/>
                  </a:cubicBezTo>
                  <a:cubicBezTo>
                    <a:pt x="3666136" y="3358243"/>
                    <a:pt x="3666209" y="3293884"/>
                    <a:pt x="3668366" y="3246547"/>
                  </a:cubicBezTo>
                  <a:cubicBezTo>
                    <a:pt x="3670523" y="3199210"/>
                    <a:pt x="3662261" y="3188741"/>
                    <a:pt x="3662261" y="3128920"/>
                  </a:cubicBezTo>
                  <a:lnTo>
                    <a:pt x="3593468" y="3122755"/>
                  </a:lnTo>
                  <a:cubicBezTo>
                    <a:pt x="3593708" y="3088572"/>
                    <a:pt x="3567823" y="3079052"/>
                    <a:pt x="3568063" y="3044869"/>
                  </a:cubicBezTo>
                  <a:cubicBezTo>
                    <a:pt x="3567823" y="2999291"/>
                    <a:pt x="3521862" y="3025558"/>
                    <a:pt x="3521622" y="2979980"/>
                  </a:cubicBezTo>
                  <a:cubicBezTo>
                    <a:pt x="3493984" y="2906279"/>
                    <a:pt x="3437202" y="2916358"/>
                    <a:pt x="3437202" y="2874928"/>
                  </a:cubicBezTo>
                  <a:lnTo>
                    <a:pt x="3381410" y="2793009"/>
                  </a:lnTo>
                  <a:lnTo>
                    <a:pt x="3323604" y="2686431"/>
                  </a:lnTo>
                  <a:lnTo>
                    <a:pt x="3298943" y="2532057"/>
                  </a:lnTo>
                  <a:cubicBezTo>
                    <a:pt x="3291942" y="2483631"/>
                    <a:pt x="3227229" y="2416255"/>
                    <a:pt x="3197665" y="2386355"/>
                  </a:cubicBezTo>
                  <a:cubicBezTo>
                    <a:pt x="3168101" y="2356455"/>
                    <a:pt x="3138769" y="2364052"/>
                    <a:pt x="3121557" y="2352657"/>
                  </a:cubicBezTo>
                  <a:lnTo>
                    <a:pt x="3048185" y="2249131"/>
                  </a:lnTo>
                  <a:lnTo>
                    <a:pt x="2859750" y="2097809"/>
                  </a:lnTo>
                  <a:lnTo>
                    <a:pt x="2699455" y="2021873"/>
                  </a:lnTo>
                  <a:lnTo>
                    <a:pt x="2591351" y="1903760"/>
                  </a:lnTo>
                  <a:lnTo>
                    <a:pt x="2514439" y="1780577"/>
                  </a:lnTo>
                  <a:cubicBezTo>
                    <a:pt x="2486801" y="1706876"/>
                    <a:pt x="2469147" y="1699315"/>
                    <a:pt x="2469147" y="1657885"/>
                  </a:cubicBezTo>
                  <a:lnTo>
                    <a:pt x="2378683" y="1525119"/>
                  </a:lnTo>
                  <a:lnTo>
                    <a:pt x="2299757" y="1413536"/>
                  </a:lnTo>
                  <a:lnTo>
                    <a:pt x="2231878" y="1289316"/>
                  </a:lnTo>
                  <a:lnTo>
                    <a:pt x="2170531" y="1123467"/>
                  </a:lnTo>
                  <a:lnTo>
                    <a:pt x="2162962" y="1016400"/>
                  </a:lnTo>
                  <a:lnTo>
                    <a:pt x="2108147" y="920931"/>
                  </a:lnTo>
                  <a:lnTo>
                    <a:pt x="2145809" y="856105"/>
                  </a:lnTo>
                  <a:lnTo>
                    <a:pt x="2060352" y="796285"/>
                  </a:lnTo>
                  <a:lnTo>
                    <a:pt x="2057850" y="728895"/>
                  </a:lnTo>
                  <a:lnTo>
                    <a:pt x="1996502" y="691171"/>
                  </a:lnTo>
                  <a:lnTo>
                    <a:pt x="1897982" y="616823"/>
                  </a:lnTo>
                  <a:lnTo>
                    <a:pt x="1863799" y="497182"/>
                  </a:lnTo>
                  <a:lnTo>
                    <a:pt x="1818079" y="488087"/>
                  </a:lnTo>
                  <a:lnTo>
                    <a:pt x="1693920" y="408672"/>
                  </a:lnTo>
                  <a:lnTo>
                    <a:pt x="1490408" y="241296"/>
                  </a:lnTo>
                  <a:lnTo>
                    <a:pt x="1307468" y="172442"/>
                  </a:lnTo>
                  <a:lnTo>
                    <a:pt x="1059761" y="117627"/>
                  </a:lnTo>
                  <a:lnTo>
                    <a:pt x="689485" y="57806"/>
                  </a:lnTo>
                  <a:lnTo>
                    <a:pt x="550310" y="0"/>
                  </a:lnTo>
                  <a:lnTo>
                    <a:pt x="300445" y="60959"/>
                  </a:lnTo>
                  <a:lnTo>
                    <a:pt x="0" y="54429"/>
                  </a:lnTo>
                  <a:lnTo>
                    <a:pt x="97971" y="132805"/>
                  </a:lnTo>
                  <a:lnTo>
                    <a:pt x="222067" y="165462"/>
                  </a:lnTo>
                  <a:lnTo>
                    <a:pt x="352696" y="224246"/>
                  </a:lnTo>
                  <a:lnTo>
                    <a:pt x="548540" y="256251"/>
                  </a:lnTo>
                  <a:close/>
                </a:path>
              </a:pathLst>
            </a:custGeom>
            <a:solidFill>
              <a:srgbClr val="4F81BD">
                <a:lumMod val="60000"/>
                <a:lumOff val="40000"/>
              </a:srgbClr>
            </a:solidFill>
            <a:ln w="25400" cap="flat" cmpd="sng" algn="ctr">
              <a:solidFill>
                <a:srgbClr val="4F81BD">
                  <a:lumMod val="60000"/>
                  <a:lumOff val="4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4" name="Freeform 11">
              <a:extLst>
                <a:ext uri="{FF2B5EF4-FFF2-40B4-BE49-F238E27FC236}">
                  <a16:creationId xmlns:a16="http://schemas.microsoft.com/office/drawing/2014/main" id="{9FA84851-242F-4AF9-8E66-3B8B7DBC9560}"/>
                </a:ext>
              </a:extLst>
            </p:cNvPr>
            <p:cNvSpPr/>
            <p:nvPr/>
          </p:nvSpPr>
          <p:spPr>
            <a:xfrm rot="20915886">
              <a:off x="4322085" y="1935281"/>
              <a:ext cx="346668" cy="251866"/>
            </a:xfrm>
            <a:custGeom>
              <a:avLst/>
              <a:gdLst>
                <a:gd name="connsiteX0" fmla="*/ 0 w 346668"/>
                <a:gd name="connsiteY0" fmla="*/ 5681 h 251866"/>
                <a:gd name="connsiteX1" fmla="*/ 0 w 346668"/>
                <a:gd name="connsiteY1" fmla="*/ 5681 h 251866"/>
                <a:gd name="connsiteX2" fmla="*/ 165798 w 346668"/>
                <a:gd name="connsiteY2" fmla="*/ 657 h 251866"/>
                <a:gd name="connsiteX3" fmla="*/ 175846 w 346668"/>
                <a:gd name="connsiteY3" fmla="*/ 40851 h 251866"/>
                <a:gd name="connsiteX4" fmla="*/ 155750 w 346668"/>
                <a:gd name="connsiteY4" fmla="*/ 91092 h 251866"/>
                <a:gd name="connsiteX5" fmla="*/ 195943 w 346668"/>
                <a:gd name="connsiteY5" fmla="*/ 161431 h 251866"/>
                <a:gd name="connsiteX6" fmla="*/ 296427 w 346668"/>
                <a:gd name="connsiteY6" fmla="*/ 196600 h 251866"/>
                <a:gd name="connsiteX7" fmla="*/ 346668 w 346668"/>
                <a:gd name="connsiteY7" fmla="*/ 251866 h 251866"/>
                <a:gd name="connsiteX8" fmla="*/ 256233 w 346668"/>
                <a:gd name="connsiteY8" fmla="*/ 221721 h 251866"/>
                <a:gd name="connsiteX9" fmla="*/ 211016 w 346668"/>
                <a:gd name="connsiteY9" fmla="*/ 196600 h 251866"/>
                <a:gd name="connsiteX10" fmla="*/ 110532 w 346668"/>
                <a:gd name="connsiteY10" fmla="*/ 171479 h 251866"/>
                <a:gd name="connsiteX11" fmla="*/ 105508 w 346668"/>
                <a:gd name="connsiteY11" fmla="*/ 96116 h 251866"/>
                <a:gd name="connsiteX12" fmla="*/ 70339 w 346668"/>
                <a:gd name="connsiteY12" fmla="*/ 55923 h 251866"/>
                <a:gd name="connsiteX13" fmla="*/ 0 w 346668"/>
                <a:gd name="connsiteY13" fmla="*/ 5681 h 25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668" h="251866">
                  <a:moveTo>
                    <a:pt x="0" y="5681"/>
                  </a:moveTo>
                  <a:lnTo>
                    <a:pt x="0" y="5681"/>
                  </a:lnTo>
                  <a:cubicBezTo>
                    <a:pt x="91959" y="-2679"/>
                    <a:pt x="36768" y="657"/>
                    <a:pt x="165798" y="657"/>
                  </a:cubicBezTo>
                  <a:lnTo>
                    <a:pt x="175846" y="40851"/>
                  </a:lnTo>
                  <a:lnTo>
                    <a:pt x="155750" y="91092"/>
                  </a:lnTo>
                  <a:lnTo>
                    <a:pt x="195943" y="161431"/>
                  </a:lnTo>
                  <a:lnTo>
                    <a:pt x="296427" y="196600"/>
                  </a:lnTo>
                  <a:lnTo>
                    <a:pt x="346668" y="251866"/>
                  </a:lnTo>
                  <a:lnTo>
                    <a:pt x="256233" y="221721"/>
                  </a:lnTo>
                  <a:lnTo>
                    <a:pt x="211016" y="196600"/>
                  </a:lnTo>
                  <a:lnTo>
                    <a:pt x="110532" y="171479"/>
                  </a:lnTo>
                  <a:lnTo>
                    <a:pt x="105508" y="96116"/>
                  </a:lnTo>
                  <a:lnTo>
                    <a:pt x="70339" y="55923"/>
                  </a:lnTo>
                  <a:lnTo>
                    <a:pt x="0" y="5681"/>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5" name="Freeform 46">
              <a:extLst>
                <a:ext uri="{FF2B5EF4-FFF2-40B4-BE49-F238E27FC236}">
                  <a16:creationId xmlns:a16="http://schemas.microsoft.com/office/drawing/2014/main" id="{A82A25E1-4E98-4574-B5EB-D3C7F719A613}"/>
                </a:ext>
              </a:extLst>
            </p:cNvPr>
            <p:cNvSpPr/>
            <p:nvPr/>
          </p:nvSpPr>
          <p:spPr>
            <a:xfrm>
              <a:off x="6367714" y="3052251"/>
              <a:ext cx="418289" cy="768486"/>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289" h="768486">
                  <a:moveTo>
                    <a:pt x="0" y="0"/>
                  </a:moveTo>
                  <a:lnTo>
                    <a:pt x="0" y="0"/>
                  </a:lnTo>
                  <a:cubicBezTo>
                    <a:pt x="22698" y="16213"/>
                    <a:pt x="47246" y="30107"/>
                    <a:pt x="68094" y="48639"/>
                  </a:cubicBezTo>
                  <a:cubicBezTo>
                    <a:pt x="103569" y="80172"/>
                    <a:pt x="70790" y="83917"/>
                    <a:pt x="116732" y="116732"/>
                  </a:cubicBezTo>
                  <a:cubicBezTo>
                    <a:pt x="127611" y="124503"/>
                    <a:pt x="155643" y="126460"/>
                    <a:pt x="155643" y="126460"/>
                  </a:cubicBezTo>
                  <a:lnTo>
                    <a:pt x="214009" y="184826"/>
                  </a:lnTo>
                  <a:lnTo>
                    <a:pt x="330741" y="379379"/>
                  </a:lnTo>
                  <a:lnTo>
                    <a:pt x="389107" y="486383"/>
                  </a:lnTo>
                  <a:lnTo>
                    <a:pt x="418289" y="632298"/>
                  </a:lnTo>
                  <a:lnTo>
                    <a:pt x="418289" y="758758"/>
                  </a:lnTo>
                  <a:lnTo>
                    <a:pt x="321013" y="768486"/>
                  </a:lnTo>
                  <a:lnTo>
                    <a:pt x="272375" y="749030"/>
                  </a:lnTo>
                  <a:lnTo>
                    <a:pt x="223736" y="642026"/>
                  </a:lnTo>
                  <a:lnTo>
                    <a:pt x="184826" y="447473"/>
                  </a:lnTo>
                  <a:lnTo>
                    <a:pt x="97277" y="369651"/>
                  </a:lnTo>
                  <a:lnTo>
                    <a:pt x="9728" y="223737"/>
                  </a:lnTo>
                  <a:lnTo>
                    <a:pt x="0" y="107005"/>
                  </a:lnTo>
                  <a:lnTo>
                    <a:pt x="0" y="0"/>
                  </a:lnTo>
                  <a:close/>
                </a:path>
              </a:pathLst>
            </a:custGeom>
            <a:solidFill>
              <a:srgbClr val="69AF5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6" name="Freeform 12">
              <a:extLst>
                <a:ext uri="{FF2B5EF4-FFF2-40B4-BE49-F238E27FC236}">
                  <a16:creationId xmlns:a16="http://schemas.microsoft.com/office/drawing/2014/main" id="{C8D2FEAE-1E2F-449C-8454-A7BFBC422C25}"/>
                </a:ext>
              </a:extLst>
            </p:cNvPr>
            <p:cNvSpPr/>
            <p:nvPr/>
          </p:nvSpPr>
          <p:spPr>
            <a:xfrm>
              <a:off x="5459238" y="2323058"/>
              <a:ext cx="482321" cy="869182"/>
            </a:xfrm>
            <a:custGeom>
              <a:avLst/>
              <a:gdLst>
                <a:gd name="connsiteX0" fmla="*/ 110532 w 482321"/>
                <a:gd name="connsiteY0" fmla="*/ 200967 h 869182"/>
                <a:gd name="connsiteX1" fmla="*/ 110532 w 482321"/>
                <a:gd name="connsiteY1" fmla="*/ 200967 h 869182"/>
                <a:gd name="connsiteX2" fmla="*/ 135653 w 482321"/>
                <a:gd name="connsiteY2" fmla="*/ 241160 h 869182"/>
                <a:gd name="connsiteX3" fmla="*/ 145701 w 482321"/>
                <a:gd name="connsiteY3" fmla="*/ 251209 h 869182"/>
                <a:gd name="connsiteX4" fmla="*/ 160774 w 482321"/>
                <a:gd name="connsiteY4" fmla="*/ 256233 h 869182"/>
                <a:gd name="connsiteX5" fmla="*/ 175846 w 482321"/>
                <a:gd name="connsiteY5" fmla="*/ 266281 h 869182"/>
                <a:gd name="connsiteX6" fmla="*/ 190919 w 482321"/>
                <a:gd name="connsiteY6" fmla="*/ 271306 h 869182"/>
                <a:gd name="connsiteX7" fmla="*/ 236136 w 482321"/>
                <a:gd name="connsiteY7" fmla="*/ 296426 h 869182"/>
                <a:gd name="connsiteX8" fmla="*/ 256233 w 482321"/>
                <a:gd name="connsiteY8" fmla="*/ 296426 h 869182"/>
                <a:gd name="connsiteX9" fmla="*/ 256233 w 482321"/>
                <a:gd name="connsiteY9" fmla="*/ 296426 h 869182"/>
                <a:gd name="connsiteX10" fmla="*/ 336620 w 482321"/>
                <a:gd name="connsiteY10" fmla="*/ 386862 h 869182"/>
                <a:gd name="connsiteX11" fmla="*/ 376813 w 482321"/>
                <a:gd name="connsiteY11" fmla="*/ 462224 h 869182"/>
                <a:gd name="connsiteX12" fmla="*/ 356716 w 482321"/>
                <a:gd name="connsiteY12" fmla="*/ 537587 h 869182"/>
                <a:gd name="connsiteX13" fmla="*/ 482321 w 482321"/>
                <a:gd name="connsiteY13" fmla="*/ 703385 h 869182"/>
                <a:gd name="connsiteX14" fmla="*/ 472272 w 482321"/>
                <a:gd name="connsiteY14" fmla="*/ 869182 h 869182"/>
                <a:gd name="connsiteX15" fmla="*/ 472272 w 482321"/>
                <a:gd name="connsiteY15" fmla="*/ 869182 h 869182"/>
                <a:gd name="connsiteX16" fmla="*/ 437103 w 482321"/>
                <a:gd name="connsiteY16" fmla="*/ 753626 h 869182"/>
                <a:gd name="connsiteX17" fmla="*/ 351692 w 482321"/>
                <a:gd name="connsiteY17" fmla="*/ 643095 h 869182"/>
                <a:gd name="connsiteX18" fmla="*/ 241160 w 482321"/>
                <a:gd name="connsiteY18" fmla="*/ 567732 h 869182"/>
                <a:gd name="connsiteX19" fmla="*/ 281354 w 482321"/>
                <a:gd name="connsiteY19" fmla="*/ 472273 h 869182"/>
                <a:gd name="connsiteX20" fmla="*/ 301451 w 482321"/>
                <a:gd name="connsiteY20" fmla="*/ 406958 h 869182"/>
                <a:gd name="connsiteX21" fmla="*/ 216040 w 482321"/>
                <a:gd name="connsiteY21" fmla="*/ 326571 h 869182"/>
                <a:gd name="connsiteX22" fmla="*/ 90435 w 482321"/>
                <a:gd name="connsiteY22" fmla="*/ 261257 h 869182"/>
                <a:gd name="connsiteX23" fmla="*/ 65314 w 482321"/>
                <a:gd name="connsiteY23" fmla="*/ 175846 h 869182"/>
                <a:gd name="connsiteX24" fmla="*/ 0 w 482321"/>
                <a:gd name="connsiteY24" fmla="*/ 120580 h 869182"/>
                <a:gd name="connsiteX25" fmla="*/ 20097 w 482321"/>
                <a:gd name="connsiteY25" fmla="*/ 0 h 869182"/>
                <a:gd name="connsiteX26" fmla="*/ 35169 w 482321"/>
                <a:gd name="connsiteY26" fmla="*/ 95459 h 869182"/>
                <a:gd name="connsiteX27" fmla="*/ 65314 w 482321"/>
                <a:gd name="connsiteY27" fmla="*/ 160774 h 869182"/>
                <a:gd name="connsiteX28" fmla="*/ 110532 w 482321"/>
                <a:gd name="connsiteY28" fmla="*/ 200967 h 86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2321" h="869182">
                  <a:moveTo>
                    <a:pt x="110532" y="200967"/>
                  </a:moveTo>
                  <a:lnTo>
                    <a:pt x="110532" y="200967"/>
                  </a:lnTo>
                  <a:cubicBezTo>
                    <a:pt x="118906" y="214365"/>
                    <a:pt x="126593" y="228217"/>
                    <a:pt x="135653" y="241160"/>
                  </a:cubicBezTo>
                  <a:cubicBezTo>
                    <a:pt x="138369" y="245041"/>
                    <a:pt x="141639" y="248772"/>
                    <a:pt x="145701" y="251209"/>
                  </a:cubicBezTo>
                  <a:cubicBezTo>
                    <a:pt x="150242" y="253934"/>
                    <a:pt x="155750" y="254558"/>
                    <a:pt x="160774" y="256233"/>
                  </a:cubicBezTo>
                  <a:cubicBezTo>
                    <a:pt x="165798" y="259582"/>
                    <a:pt x="170445" y="263581"/>
                    <a:pt x="175846" y="266281"/>
                  </a:cubicBezTo>
                  <a:cubicBezTo>
                    <a:pt x="180583" y="268650"/>
                    <a:pt x="186289" y="268734"/>
                    <a:pt x="190919" y="271306"/>
                  </a:cubicBezTo>
                  <a:cubicBezTo>
                    <a:pt x="206849" y="280156"/>
                    <a:pt x="217773" y="293803"/>
                    <a:pt x="236136" y="296426"/>
                  </a:cubicBezTo>
                  <a:cubicBezTo>
                    <a:pt x="242768" y="297373"/>
                    <a:pt x="249534" y="296426"/>
                    <a:pt x="256233" y="296426"/>
                  </a:cubicBezTo>
                  <a:lnTo>
                    <a:pt x="256233" y="296426"/>
                  </a:lnTo>
                  <a:lnTo>
                    <a:pt x="336620" y="386862"/>
                  </a:lnTo>
                  <a:lnTo>
                    <a:pt x="376813" y="462224"/>
                  </a:lnTo>
                  <a:lnTo>
                    <a:pt x="356716" y="537587"/>
                  </a:lnTo>
                  <a:lnTo>
                    <a:pt x="482321" y="703385"/>
                  </a:lnTo>
                  <a:lnTo>
                    <a:pt x="472272" y="869182"/>
                  </a:lnTo>
                  <a:lnTo>
                    <a:pt x="472272" y="869182"/>
                  </a:lnTo>
                  <a:lnTo>
                    <a:pt x="437103" y="753626"/>
                  </a:lnTo>
                  <a:lnTo>
                    <a:pt x="351692" y="643095"/>
                  </a:lnTo>
                  <a:lnTo>
                    <a:pt x="241160" y="567732"/>
                  </a:lnTo>
                  <a:lnTo>
                    <a:pt x="281354" y="472273"/>
                  </a:lnTo>
                  <a:lnTo>
                    <a:pt x="301451" y="406958"/>
                  </a:lnTo>
                  <a:lnTo>
                    <a:pt x="216040" y="326571"/>
                  </a:lnTo>
                  <a:lnTo>
                    <a:pt x="90435" y="261257"/>
                  </a:lnTo>
                  <a:lnTo>
                    <a:pt x="65314" y="175846"/>
                  </a:lnTo>
                  <a:lnTo>
                    <a:pt x="0" y="120580"/>
                  </a:lnTo>
                  <a:lnTo>
                    <a:pt x="20097" y="0"/>
                  </a:lnTo>
                  <a:lnTo>
                    <a:pt x="35169" y="95459"/>
                  </a:lnTo>
                  <a:lnTo>
                    <a:pt x="65314" y="160774"/>
                  </a:lnTo>
                  <a:lnTo>
                    <a:pt x="110532" y="200967"/>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7" name="Freeform 13">
              <a:extLst>
                <a:ext uri="{FF2B5EF4-FFF2-40B4-BE49-F238E27FC236}">
                  <a16:creationId xmlns:a16="http://schemas.microsoft.com/office/drawing/2014/main" id="{D947A7F9-65A8-4678-8A20-7481FA50CD3A}"/>
                </a:ext>
              </a:extLst>
            </p:cNvPr>
            <p:cNvSpPr/>
            <p:nvPr/>
          </p:nvSpPr>
          <p:spPr>
            <a:xfrm>
              <a:off x="5978623" y="3348021"/>
              <a:ext cx="457200" cy="1331406"/>
            </a:xfrm>
            <a:custGeom>
              <a:avLst/>
              <a:gdLst>
                <a:gd name="connsiteX0" fmla="*/ 25121 w 457200"/>
                <a:gd name="connsiteY0" fmla="*/ 0 h 1331406"/>
                <a:gd name="connsiteX1" fmla="*/ 0 w 457200"/>
                <a:gd name="connsiteY1" fmla="*/ 145701 h 1331406"/>
                <a:gd name="connsiteX2" fmla="*/ 0 w 457200"/>
                <a:gd name="connsiteY2" fmla="*/ 241160 h 1331406"/>
                <a:gd name="connsiteX3" fmla="*/ 120580 w 457200"/>
                <a:gd name="connsiteY3" fmla="*/ 356716 h 1331406"/>
                <a:gd name="connsiteX4" fmla="*/ 180870 w 457200"/>
                <a:gd name="connsiteY4" fmla="*/ 482321 h 1331406"/>
                <a:gd name="connsiteX5" fmla="*/ 205991 w 457200"/>
                <a:gd name="connsiteY5" fmla="*/ 587828 h 1331406"/>
                <a:gd name="connsiteX6" fmla="*/ 211015 w 457200"/>
                <a:gd name="connsiteY6" fmla="*/ 708409 h 1331406"/>
                <a:gd name="connsiteX7" fmla="*/ 241160 w 457200"/>
                <a:gd name="connsiteY7" fmla="*/ 869182 h 1331406"/>
                <a:gd name="connsiteX8" fmla="*/ 301450 w 457200"/>
                <a:gd name="connsiteY8" fmla="*/ 939521 h 1331406"/>
                <a:gd name="connsiteX9" fmla="*/ 231112 w 457200"/>
                <a:gd name="connsiteY9" fmla="*/ 1140488 h 1331406"/>
                <a:gd name="connsiteX10" fmla="*/ 165798 w 457200"/>
                <a:gd name="connsiteY10" fmla="*/ 1251020 h 1331406"/>
                <a:gd name="connsiteX11" fmla="*/ 150725 w 457200"/>
                <a:gd name="connsiteY11" fmla="*/ 1331406 h 1331406"/>
                <a:gd name="connsiteX12" fmla="*/ 291402 w 457200"/>
                <a:gd name="connsiteY12" fmla="*/ 1190729 h 1331406"/>
                <a:gd name="connsiteX13" fmla="*/ 356716 w 457200"/>
                <a:gd name="connsiteY13" fmla="*/ 1145512 h 1331406"/>
                <a:gd name="connsiteX14" fmla="*/ 432079 w 457200"/>
                <a:gd name="connsiteY14" fmla="*/ 1065125 h 1331406"/>
                <a:gd name="connsiteX15" fmla="*/ 457200 w 457200"/>
                <a:gd name="connsiteY15" fmla="*/ 964641 h 1331406"/>
                <a:gd name="connsiteX16" fmla="*/ 442127 w 457200"/>
                <a:gd name="connsiteY16" fmla="*/ 889279 h 1331406"/>
                <a:gd name="connsiteX17" fmla="*/ 411982 w 457200"/>
                <a:gd name="connsiteY17" fmla="*/ 813916 h 1331406"/>
                <a:gd name="connsiteX18" fmla="*/ 447151 w 457200"/>
                <a:gd name="connsiteY18" fmla="*/ 607925 h 1331406"/>
                <a:gd name="connsiteX19" fmla="*/ 417006 w 457200"/>
                <a:gd name="connsiteY19" fmla="*/ 567732 h 1331406"/>
                <a:gd name="connsiteX20" fmla="*/ 341644 w 457200"/>
                <a:gd name="connsiteY20" fmla="*/ 542611 h 1331406"/>
                <a:gd name="connsiteX21" fmla="*/ 326571 w 457200"/>
                <a:gd name="connsiteY21" fmla="*/ 487345 h 1331406"/>
                <a:gd name="connsiteX22" fmla="*/ 261257 w 457200"/>
                <a:gd name="connsiteY22" fmla="*/ 406958 h 1331406"/>
                <a:gd name="connsiteX23" fmla="*/ 236136 w 457200"/>
                <a:gd name="connsiteY23" fmla="*/ 326571 h 1331406"/>
                <a:gd name="connsiteX24" fmla="*/ 130628 w 457200"/>
                <a:gd name="connsiteY24" fmla="*/ 316523 h 1331406"/>
                <a:gd name="connsiteX25" fmla="*/ 105507 w 457200"/>
                <a:gd name="connsiteY25" fmla="*/ 276329 h 1331406"/>
                <a:gd name="connsiteX26" fmla="*/ 45217 w 457200"/>
                <a:gd name="connsiteY26" fmla="*/ 231112 h 1331406"/>
                <a:gd name="connsiteX27" fmla="*/ 35169 w 457200"/>
                <a:gd name="connsiteY27" fmla="*/ 170822 h 1331406"/>
                <a:gd name="connsiteX28" fmla="*/ 15072 w 457200"/>
                <a:gd name="connsiteY28" fmla="*/ 105507 h 1331406"/>
                <a:gd name="connsiteX29" fmla="*/ 25121 w 457200"/>
                <a:gd name="connsiteY29" fmla="*/ 0 h 133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7200" h="1331406">
                  <a:moveTo>
                    <a:pt x="25121" y="0"/>
                  </a:moveTo>
                  <a:lnTo>
                    <a:pt x="0" y="145701"/>
                  </a:lnTo>
                  <a:lnTo>
                    <a:pt x="0" y="241160"/>
                  </a:lnTo>
                  <a:lnTo>
                    <a:pt x="120580" y="356716"/>
                  </a:lnTo>
                  <a:lnTo>
                    <a:pt x="180870" y="482321"/>
                  </a:lnTo>
                  <a:lnTo>
                    <a:pt x="205991" y="587828"/>
                  </a:lnTo>
                  <a:lnTo>
                    <a:pt x="211015" y="708409"/>
                  </a:lnTo>
                  <a:lnTo>
                    <a:pt x="241160" y="869182"/>
                  </a:lnTo>
                  <a:lnTo>
                    <a:pt x="301450" y="939521"/>
                  </a:lnTo>
                  <a:lnTo>
                    <a:pt x="231112" y="1140488"/>
                  </a:lnTo>
                  <a:lnTo>
                    <a:pt x="165798" y="1251020"/>
                  </a:lnTo>
                  <a:lnTo>
                    <a:pt x="150725" y="1331406"/>
                  </a:lnTo>
                  <a:lnTo>
                    <a:pt x="291402" y="1190729"/>
                  </a:lnTo>
                  <a:lnTo>
                    <a:pt x="356716" y="1145512"/>
                  </a:lnTo>
                  <a:lnTo>
                    <a:pt x="432079" y="1065125"/>
                  </a:lnTo>
                  <a:lnTo>
                    <a:pt x="457200" y="964641"/>
                  </a:lnTo>
                  <a:lnTo>
                    <a:pt x="442127" y="889279"/>
                  </a:lnTo>
                  <a:lnTo>
                    <a:pt x="411982" y="813916"/>
                  </a:lnTo>
                  <a:lnTo>
                    <a:pt x="447151" y="607925"/>
                  </a:lnTo>
                  <a:lnTo>
                    <a:pt x="417006" y="567732"/>
                  </a:lnTo>
                  <a:lnTo>
                    <a:pt x="341644" y="542611"/>
                  </a:lnTo>
                  <a:lnTo>
                    <a:pt x="326571" y="487345"/>
                  </a:lnTo>
                  <a:lnTo>
                    <a:pt x="261257" y="406958"/>
                  </a:lnTo>
                  <a:lnTo>
                    <a:pt x="236136" y="326571"/>
                  </a:lnTo>
                  <a:lnTo>
                    <a:pt x="130628" y="316523"/>
                  </a:lnTo>
                  <a:lnTo>
                    <a:pt x="105507" y="276329"/>
                  </a:lnTo>
                  <a:lnTo>
                    <a:pt x="45217" y="231112"/>
                  </a:lnTo>
                  <a:lnTo>
                    <a:pt x="35169" y="170822"/>
                  </a:lnTo>
                  <a:lnTo>
                    <a:pt x="15072" y="105507"/>
                  </a:lnTo>
                  <a:lnTo>
                    <a:pt x="25121" y="0"/>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8" name="Freeform 14">
              <a:extLst>
                <a:ext uri="{FF2B5EF4-FFF2-40B4-BE49-F238E27FC236}">
                  <a16:creationId xmlns:a16="http://schemas.microsoft.com/office/drawing/2014/main" id="{258FB50A-3CA6-43A1-905F-1E65D76F6E07}"/>
                </a:ext>
              </a:extLst>
            </p:cNvPr>
            <p:cNvSpPr/>
            <p:nvPr/>
          </p:nvSpPr>
          <p:spPr>
            <a:xfrm>
              <a:off x="6218905" y="4128129"/>
              <a:ext cx="954593" cy="1329417"/>
            </a:xfrm>
            <a:custGeom>
              <a:avLst/>
              <a:gdLst>
                <a:gd name="connsiteX0" fmla="*/ 517490 w 954593"/>
                <a:gd name="connsiteY0" fmla="*/ 321548 h 1622809"/>
                <a:gd name="connsiteX1" fmla="*/ 432079 w 954593"/>
                <a:gd name="connsiteY1" fmla="*/ 492370 h 1622809"/>
                <a:gd name="connsiteX2" fmla="*/ 296426 w 954593"/>
                <a:gd name="connsiteY2" fmla="*/ 638071 h 1622809"/>
                <a:gd name="connsiteX3" fmla="*/ 216039 w 954593"/>
                <a:gd name="connsiteY3" fmla="*/ 733530 h 1622809"/>
                <a:gd name="connsiteX4" fmla="*/ 211015 w 954593"/>
                <a:gd name="connsiteY4" fmla="*/ 844062 h 1622809"/>
                <a:gd name="connsiteX5" fmla="*/ 130628 w 954593"/>
                <a:gd name="connsiteY5" fmla="*/ 979715 h 1622809"/>
                <a:gd name="connsiteX6" fmla="*/ 90435 w 954593"/>
                <a:gd name="connsiteY6" fmla="*/ 1070150 h 1622809"/>
                <a:gd name="connsiteX7" fmla="*/ 75362 w 954593"/>
                <a:gd name="connsiteY7" fmla="*/ 1135464 h 1622809"/>
                <a:gd name="connsiteX8" fmla="*/ 145701 w 954593"/>
                <a:gd name="connsiteY8" fmla="*/ 1230923 h 1622809"/>
                <a:gd name="connsiteX9" fmla="*/ 195943 w 954593"/>
                <a:gd name="connsiteY9" fmla="*/ 1311310 h 1622809"/>
                <a:gd name="connsiteX10" fmla="*/ 150725 w 954593"/>
                <a:gd name="connsiteY10" fmla="*/ 1421842 h 1622809"/>
                <a:gd name="connsiteX11" fmla="*/ 95459 w 954593"/>
                <a:gd name="connsiteY11" fmla="*/ 1512277 h 1622809"/>
                <a:gd name="connsiteX12" fmla="*/ 10048 w 954593"/>
                <a:gd name="connsiteY12" fmla="*/ 1577591 h 1622809"/>
                <a:gd name="connsiteX13" fmla="*/ 0 w 954593"/>
                <a:gd name="connsiteY13" fmla="*/ 1602712 h 1622809"/>
                <a:gd name="connsiteX14" fmla="*/ 216039 w 954593"/>
                <a:gd name="connsiteY14" fmla="*/ 1597688 h 1622809"/>
                <a:gd name="connsiteX15" fmla="*/ 492369 w 954593"/>
                <a:gd name="connsiteY15" fmla="*/ 1592664 h 1622809"/>
                <a:gd name="connsiteX16" fmla="*/ 612949 w 954593"/>
                <a:gd name="connsiteY16" fmla="*/ 1602712 h 1622809"/>
                <a:gd name="connsiteX17" fmla="*/ 733529 w 954593"/>
                <a:gd name="connsiteY17" fmla="*/ 1602712 h 1622809"/>
                <a:gd name="connsiteX18" fmla="*/ 954593 w 954593"/>
                <a:gd name="connsiteY18" fmla="*/ 1622809 h 1622809"/>
                <a:gd name="connsiteX19" fmla="*/ 889279 w 954593"/>
                <a:gd name="connsiteY19" fmla="*/ 1517301 h 1622809"/>
                <a:gd name="connsiteX20" fmla="*/ 743578 w 954593"/>
                <a:gd name="connsiteY20" fmla="*/ 1472084 h 1622809"/>
                <a:gd name="connsiteX21" fmla="*/ 708409 w 954593"/>
                <a:gd name="connsiteY21" fmla="*/ 1386673 h 1622809"/>
                <a:gd name="connsiteX22" fmla="*/ 582804 w 954593"/>
                <a:gd name="connsiteY22" fmla="*/ 1266093 h 1622809"/>
                <a:gd name="connsiteX23" fmla="*/ 557683 w 954593"/>
                <a:gd name="connsiteY23" fmla="*/ 1140488 h 1622809"/>
                <a:gd name="connsiteX24" fmla="*/ 597877 w 954593"/>
                <a:gd name="connsiteY24" fmla="*/ 1009860 h 1622809"/>
                <a:gd name="connsiteX25" fmla="*/ 663191 w 954593"/>
                <a:gd name="connsiteY25" fmla="*/ 808893 h 1622809"/>
                <a:gd name="connsiteX26" fmla="*/ 648118 w 954593"/>
                <a:gd name="connsiteY26" fmla="*/ 713433 h 1622809"/>
                <a:gd name="connsiteX27" fmla="*/ 567732 w 954593"/>
                <a:gd name="connsiteY27" fmla="*/ 597877 h 1622809"/>
                <a:gd name="connsiteX28" fmla="*/ 547635 w 954593"/>
                <a:gd name="connsiteY28" fmla="*/ 512466 h 1622809"/>
                <a:gd name="connsiteX29" fmla="*/ 592853 w 954593"/>
                <a:gd name="connsiteY29" fmla="*/ 391886 h 1622809"/>
                <a:gd name="connsiteX30" fmla="*/ 628022 w 954593"/>
                <a:gd name="connsiteY30" fmla="*/ 306475 h 1622809"/>
                <a:gd name="connsiteX31" fmla="*/ 622998 w 954593"/>
                <a:gd name="connsiteY31" fmla="*/ 195943 h 1622809"/>
                <a:gd name="connsiteX32" fmla="*/ 542611 w 954593"/>
                <a:gd name="connsiteY32" fmla="*/ 65315 h 1622809"/>
                <a:gd name="connsiteX33" fmla="*/ 437103 w 954593"/>
                <a:gd name="connsiteY33" fmla="*/ 0 h 1622809"/>
                <a:gd name="connsiteX34" fmla="*/ 462224 w 954593"/>
                <a:gd name="connsiteY34" fmla="*/ 50242 h 1622809"/>
                <a:gd name="connsiteX35" fmla="*/ 537587 w 954593"/>
                <a:gd name="connsiteY35" fmla="*/ 95460 h 1622809"/>
                <a:gd name="connsiteX36" fmla="*/ 557683 w 954593"/>
                <a:gd name="connsiteY36" fmla="*/ 180871 h 1622809"/>
                <a:gd name="connsiteX37" fmla="*/ 572756 w 954593"/>
                <a:gd name="connsiteY37" fmla="*/ 251209 h 1622809"/>
                <a:gd name="connsiteX38" fmla="*/ 517490 w 954593"/>
                <a:gd name="connsiteY38" fmla="*/ 321548 h 162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54593" h="1622809">
                  <a:moveTo>
                    <a:pt x="517490" y="321548"/>
                  </a:moveTo>
                  <a:lnTo>
                    <a:pt x="432079" y="492370"/>
                  </a:lnTo>
                  <a:lnTo>
                    <a:pt x="296426" y="638071"/>
                  </a:lnTo>
                  <a:lnTo>
                    <a:pt x="216039" y="733530"/>
                  </a:lnTo>
                  <a:lnTo>
                    <a:pt x="211015" y="844062"/>
                  </a:lnTo>
                  <a:lnTo>
                    <a:pt x="130628" y="979715"/>
                  </a:lnTo>
                  <a:lnTo>
                    <a:pt x="90435" y="1070150"/>
                  </a:lnTo>
                  <a:lnTo>
                    <a:pt x="75362" y="1135464"/>
                  </a:lnTo>
                  <a:lnTo>
                    <a:pt x="145701" y="1230923"/>
                  </a:lnTo>
                  <a:lnTo>
                    <a:pt x="195943" y="1311310"/>
                  </a:lnTo>
                  <a:lnTo>
                    <a:pt x="150725" y="1421842"/>
                  </a:lnTo>
                  <a:lnTo>
                    <a:pt x="95459" y="1512277"/>
                  </a:lnTo>
                  <a:lnTo>
                    <a:pt x="10048" y="1577591"/>
                  </a:lnTo>
                  <a:lnTo>
                    <a:pt x="0" y="1602712"/>
                  </a:lnTo>
                  <a:lnTo>
                    <a:pt x="216039" y="1597688"/>
                  </a:lnTo>
                  <a:lnTo>
                    <a:pt x="492369" y="1592664"/>
                  </a:lnTo>
                  <a:lnTo>
                    <a:pt x="612949" y="1602712"/>
                  </a:lnTo>
                  <a:lnTo>
                    <a:pt x="733529" y="1602712"/>
                  </a:lnTo>
                  <a:lnTo>
                    <a:pt x="954593" y="1622809"/>
                  </a:lnTo>
                  <a:lnTo>
                    <a:pt x="889279" y="1517301"/>
                  </a:lnTo>
                  <a:lnTo>
                    <a:pt x="743578" y="1472084"/>
                  </a:lnTo>
                  <a:lnTo>
                    <a:pt x="708409" y="1386673"/>
                  </a:lnTo>
                  <a:lnTo>
                    <a:pt x="582804" y="1266093"/>
                  </a:lnTo>
                  <a:lnTo>
                    <a:pt x="557683" y="1140488"/>
                  </a:lnTo>
                  <a:lnTo>
                    <a:pt x="597877" y="1009860"/>
                  </a:lnTo>
                  <a:lnTo>
                    <a:pt x="663191" y="808893"/>
                  </a:lnTo>
                  <a:lnTo>
                    <a:pt x="648118" y="713433"/>
                  </a:lnTo>
                  <a:lnTo>
                    <a:pt x="567732" y="597877"/>
                  </a:lnTo>
                  <a:lnTo>
                    <a:pt x="547635" y="512466"/>
                  </a:lnTo>
                  <a:lnTo>
                    <a:pt x="592853" y="391886"/>
                  </a:lnTo>
                  <a:lnTo>
                    <a:pt x="628022" y="306475"/>
                  </a:lnTo>
                  <a:lnTo>
                    <a:pt x="622998" y="195943"/>
                  </a:lnTo>
                  <a:lnTo>
                    <a:pt x="542611" y="65315"/>
                  </a:lnTo>
                  <a:lnTo>
                    <a:pt x="437103" y="0"/>
                  </a:lnTo>
                  <a:lnTo>
                    <a:pt x="462224" y="50242"/>
                  </a:lnTo>
                  <a:lnTo>
                    <a:pt x="537587" y="95460"/>
                  </a:lnTo>
                  <a:lnTo>
                    <a:pt x="557683" y="180871"/>
                  </a:lnTo>
                  <a:lnTo>
                    <a:pt x="572756" y="251209"/>
                  </a:lnTo>
                  <a:lnTo>
                    <a:pt x="517490" y="321548"/>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9" name="Freeform 45">
              <a:extLst>
                <a:ext uri="{FF2B5EF4-FFF2-40B4-BE49-F238E27FC236}">
                  <a16:creationId xmlns:a16="http://schemas.microsoft.com/office/drawing/2014/main" id="{C38DBF7E-5B9C-4933-A52A-07334A02116A}"/>
                </a:ext>
              </a:extLst>
            </p:cNvPr>
            <p:cNvSpPr/>
            <p:nvPr/>
          </p:nvSpPr>
          <p:spPr>
            <a:xfrm>
              <a:off x="3516600" y="3178180"/>
              <a:ext cx="418289" cy="991733"/>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07662 w 418289"/>
                <a:gd name="connsiteY13" fmla="*/ 424324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33068 w 418289"/>
                <a:gd name="connsiteY12" fmla="*/ 564861 h 768486"/>
                <a:gd name="connsiteX13" fmla="*/ 107662 w 418289"/>
                <a:gd name="connsiteY13" fmla="*/ 424324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97071 w 418289"/>
                <a:gd name="connsiteY12" fmla="*/ 648058 h 768486"/>
                <a:gd name="connsiteX13" fmla="*/ 133068 w 418289"/>
                <a:gd name="connsiteY13" fmla="*/ 564861 h 768486"/>
                <a:gd name="connsiteX14" fmla="*/ 107662 w 418289"/>
                <a:gd name="connsiteY14" fmla="*/ 424324 h 768486"/>
                <a:gd name="connsiteX15" fmla="*/ 23970 w 418289"/>
                <a:gd name="connsiteY15" fmla="*/ 323353 h 768486"/>
                <a:gd name="connsiteX16" fmla="*/ 9728 w 418289"/>
                <a:gd name="connsiteY16" fmla="*/ 223737 h 768486"/>
                <a:gd name="connsiteX17" fmla="*/ 0 w 418289"/>
                <a:gd name="connsiteY17" fmla="*/ 107005 h 768486"/>
                <a:gd name="connsiteX18" fmla="*/ 0 w 418289"/>
                <a:gd name="connsiteY18"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00615 w 418289"/>
                <a:gd name="connsiteY12" fmla="*/ 638413 h 768486"/>
                <a:gd name="connsiteX13" fmla="*/ 133068 w 418289"/>
                <a:gd name="connsiteY13" fmla="*/ 564861 h 768486"/>
                <a:gd name="connsiteX14" fmla="*/ 107662 w 418289"/>
                <a:gd name="connsiteY14" fmla="*/ 424324 h 768486"/>
                <a:gd name="connsiteX15" fmla="*/ 23970 w 418289"/>
                <a:gd name="connsiteY15" fmla="*/ 323353 h 768486"/>
                <a:gd name="connsiteX16" fmla="*/ 9728 w 418289"/>
                <a:gd name="connsiteY16" fmla="*/ 223737 h 768486"/>
                <a:gd name="connsiteX17" fmla="*/ 0 w 418289"/>
                <a:gd name="connsiteY17" fmla="*/ 107005 h 768486"/>
                <a:gd name="connsiteX18" fmla="*/ 0 w 418289"/>
                <a:gd name="connsiteY18"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85496 w 418289"/>
                <a:gd name="connsiteY12" fmla="*/ 690498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98686 w 418289"/>
                <a:gd name="connsiteY12" fmla="*/ 702073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177849 w 418289"/>
                <a:gd name="connsiteY11" fmla="*/ 758675 h 768486"/>
                <a:gd name="connsiteX12" fmla="*/ 98686 w 418289"/>
                <a:gd name="connsiteY12" fmla="*/ 702073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47228 w 418289"/>
                <a:gd name="connsiteY11" fmla="*/ 758017 h 768486"/>
                <a:gd name="connsiteX12" fmla="*/ 177849 w 418289"/>
                <a:gd name="connsiteY12" fmla="*/ 758675 h 768486"/>
                <a:gd name="connsiteX13" fmla="*/ 98686 w 418289"/>
                <a:gd name="connsiteY13" fmla="*/ 702073 h 768486"/>
                <a:gd name="connsiteX14" fmla="*/ 100615 w 418289"/>
                <a:gd name="connsiteY14" fmla="*/ 638413 h 768486"/>
                <a:gd name="connsiteX15" fmla="*/ 133068 w 418289"/>
                <a:gd name="connsiteY15" fmla="*/ 564861 h 768486"/>
                <a:gd name="connsiteX16" fmla="*/ 107662 w 418289"/>
                <a:gd name="connsiteY16" fmla="*/ 424324 h 768486"/>
                <a:gd name="connsiteX17" fmla="*/ 23970 w 418289"/>
                <a:gd name="connsiteY17" fmla="*/ 323353 h 768486"/>
                <a:gd name="connsiteX18" fmla="*/ 9728 w 418289"/>
                <a:gd name="connsiteY18" fmla="*/ 223737 h 768486"/>
                <a:gd name="connsiteX19" fmla="*/ 0 w 418289"/>
                <a:gd name="connsiteY19" fmla="*/ 107005 h 768486"/>
                <a:gd name="connsiteX20" fmla="*/ 0 w 418289"/>
                <a:gd name="connsiteY20" fmla="*/ 0 h 768486"/>
                <a:gd name="connsiteX0" fmla="*/ 0 w 418289"/>
                <a:gd name="connsiteY0" fmla="*/ 0 h 788883"/>
                <a:gd name="connsiteX1" fmla="*/ 0 w 418289"/>
                <a:gd name="connsiteY1" fmla="*/ 0 h 788883"/>
                <a:gd name="connsiteX2" fmla="*/ 68094 w 418289"/>
                <a:gd name="connsiteY2" fmla="*/ 48639 h 788883"/>
                <a:gd name="connsiteX3" fmla="*/ 116732 w 418289"/>
                <a:gd name="connsiteY3" fmla="*/ 116732 h 788883"/>
                <a:gd name="connsiteX4" fmla="*/ 155643 w 418289"/>
                <a:gd name="connsiteY4" fmla="*/ 126460 h 788883"/>
                <a:gd name="connsiteX5" fmla="*/ 214009 w 418289"/>
                <a:gd name="connsiteY5" fmla="*/ 184826 h 788883"/>
                <a:gd name="connsiteX6" fmla="*/ 330741 w 418289"/>
                <a:gd name="connsiteY6" fmla="*/ 379379 h 788883"/>
                <a:gd name="connsiteX7" fmla="*/ 389107 w 418289"/>
                <a:gd name="connsiteY7" fmla="*/ 486383 h 788883"/>
                <a:gd name="connsiteX8" fmla="*/ 418289 w 418289"/>
                <a:gd name="connsiteY8" fmla="*/ 632298 h 788883"/>
                <a:gd name="connsiteX9" fmla="*/ 418289 w 418289"/>
                <a:gd name="connsiteY9" fmla="*/ 758758 h 788883"/>
                <a:gd name="connsiteX10" fmla="*/ 321013 w 418289"/>
                <a:gd name="connsiteY10" fmla="*/ 768486 h 788883"/>
                <a:gd name="connsiteX11" fmla="*/ 243370 w 418289"/>
                <a:gd name="connsiteY11" fmla="*/ 788883 h 788883"/>
                <a:gd name="connsiteX12" fmla="*/ 177849 w 418289"/>
                <a:gd name="connsiteY12" fmla="*/ 758675 h 788883"/>
                <a:gd name="connsiteX13" fmla="*/ 98686 w 418289"/>
                <a:gd name="connsiteY13" fmla="*/ 702073 h 788883"/>
                <a:gd name="connsiteX14" fmla="*/ 100615 w 418289"/>
                <a:gd name="connsiteY14" fmla="*/ 638413 h 788883"/>
                <a:gd name="connsiteX15" fmla="*/ 133068 w 418289"/>
                <a:gd name="connsiteY15" fmla="*/ 564861 h 788883"/>
                <a:gd name="connsiteX16" fmla="*/ 107662 w 418289"/>
                <a:gd name="connsiteY16" fmla="*/ 424324 h 788883"/>
                <a:gd name="connsiteX17" fmla="*/ 23970 w 418289"/>
                <a:gd name="connsiteY17" fmla="*/ 323353 h 788883"/>
                <a:gd name="connsiteX18" fmla="*/ 9728 w 418289"/>
                <a:gd name="connsiteY18" fmla="*/ 223737 h 788883"/>
                <a:gd name="connsiteX19" fmla="*/ 0 w 418289"/>
                <a:gd name="connsiteY19" fmla="*/ 107005 h 788883"/>
                <a:gd name="connsiteX20" fmla="*/ 0 w 418289"/>
                <a:gd name="connsiteY20" fmla="*/ 0 h 788883"/>
                <a:gd name="connsiteX0" fmla="*/ 0 w 418289"/>
                <a:gd name="connsiteY0" fmla="*/ 0 h 788883"/>
                <a:gd name="connsiteX1" fmla="*/ 0 w 418289"/>
                <a:gd name="connsiteY1" fmla="*/ 0 h 788883"/>
                <a:gd name="connsiteX2" fmla="*/ 68094 w 418289"/>
                <a:gd name="connsiteY2" fmla="*/ 48639 h 788883"/>
                <a:gd name="connsiteX3" fmla="*/ 116732 w 418289"/>
                <a:gd name="connsiteY3" fmla="*/ 116732 h 788883"/>
                <a:gd name="connsiteX4" fmla="*/ 155643 w 418289"/>
                <a:gd name="connsiteY4" fmla="*/ 126460 h 788883"/>
                <a:gd name="connsiteX5" fmla="*/ 214009 w 418289"/>
                <a:gd name="connsiteY5" fmla="*/ 184826 h 788883"/>
                <a:gd name="connsiteX6" fmla="*/ 330741 w 418289"/>
                <a:gd name="connsiteY6" fmla="*/ 379379 h 788883"/>
                <a:gd name="connsiteX7" fmla="*/ 389107 w 418289"/>
                <a:gd name="connsiteY7" fmla="*/ 486383 h 788883"/>
                <a:gd name="connsiteX8" fmla="*/ 418289 w 418289"/>
                <a:gd name="connsiteY8" fmla="*/ 632298 h 788883"/>
                <a:gd name="connsiteX9" fmla="*/ 418289 w 418289"/>
                <a:gd name="connsiteY9" fmla="*/ 758758 h 788883"/>
                <a:gd name="connsiteX10" fmla="*/ 321013 w 418289"/>
                <a:gd name="connsiteY10" fmla="*/ 768486 h 788883"/>
                <a:gd name="connsiteX11" fmla="*/ 243370 w 418289"/>
                <a:gd name="connsiteY11" fmla="*/ 788883 h 788883"/>
                <a:gd name="connsiteX12" fmla="*/ 206717 w 418289"/>
                <a:gd name="connsiteY12" fmla="*/ 773450 h 788883"/>
                <a:gd name="connsiteX13" fmla="*/ 177849 w 418289"/>
                <a:gd name="connsiteY13" fmla="*/ 758675 h 788883"/>
                <a:gd name="connsiteX14" fmla="*/ 98686 w 418289"/>
                <a:gd name="connsiteY14" fmla="*/ 702073 h 788883"/>
                <a:gd name="connsiteX15" fmla="*/ 100615 w 418289"/>
                <a:gd name="connsiteY15" fmla="*/ 638413 h 788883"/>
                <a:gd name="connsiteX16" fmla="*/ 133068 w 418289"/>
                <a:gd name="connsiteY16" fmla="*/ 564861 h 788883"/>
                <a:gd name="connsiteX17" fmla="*/ 107662 w 418289"/>
                <a:gd name="connsiteY17" fmla="*/ 424324 h 788883"/>
                <a:gd name="connsiteX18" fmla="*/ 23970 w 418289"/>
                <a:gd name="connsiteY18" fmla="*/ 323353 h 788883"/>
                <a:gd name="connsiteX19" fmla="*/ 9728 w 418289"/>
                <a:gd name="connsiteY19" fmla="*/ 223737 h 788883"/>
                <a:gd name="connsiteX20" fmla="*/ 0 w 418289"/>
                <a:gd name="connsiteY20" fmla="*/ 107005 h 788883"/>
                <a:gd name="connsiteX21" fmla="*/ 0 w 418289"/>
                <a:gd name="connsiteY21" fmla="*/ 0 h 788883"/>
                <a:gd name="connsiteX0" fmla="*/ 0 w 418289"/>
                <a:gd name="connsiteY0" fmla="*/ 0 h 812033"/>
                <a:gd name="connsiteX1" fmla="*/ 0 w 418289"/>
                <a:gd name="connsiteY1" fmla="*/ 0 h 812033"/>
                <a:gd name="connsiteX2" fmla="*/ 68094 w 418289"/>
                <a:gd name="connsiteY2" fmla="*/ 48639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18289 w 418289"/>
                <a:gd name="connsiteY9" fmla="*/ 75875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0 w 418289"/>
                <a:gd name="connsiteY0" fmla="*/ 0 h 812033"/>
                <a:gd name="connsiteX1" fmla="*/ 0 w 418289"/>
                <a:gd name="connsiteY1" fmla="*/ 0 h 812033"/>
                <a:gd name="connsiteX2" fmla="*/ 68094 w 418289"/>
                <a:gd name="connsiteY2" fmla="*/ 48639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0 w 418289"/>
                <a:gd name="connsiteY0" fmla="*/ 0 h 812033"/>
                <a:gd name="connsiteX1" fmla="*/ 0 w 418289"/>
                <a:gd name="connsiteY1" fmla="*/ 0 h 812033"/>
                <a:gd name="connsiteX2" fmla="*/ 95187 w 418289"/>
                <a:gd name="connsiteY2" fmla="*/ 39608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29351 w 418289"/>
                <a:gd name="connsiteY0" fmla="*/ 27093 h 812033"/>
                <a:gd name="connsiteX1" fmla="*/ 0 w 418289"/>
                <a:gd name="connsiteY1" fmla="*/ 0 h 812033"/>
                <a:gd name="connsiteX2" fmla="*/ 95187 w 418289"/>
                <a:gd name="connsiteY2" fmla="*/ 39608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29351 w 418289"/>
                <a:gd name="connsiteY21" fmla="*/ 27093 h 812033"/>
                <a:gd name="connsiteX0" fmla="*/ 29351 w 418289"/>
                <a:gd name="connsiteY0" fmla="*/ 58702 h 843642"/>
                <a:gd name="connsiteX1" fmla="*/ 85795 w 418289"/>
                <a:gd name="connsiteY1" fmla="*/ 0 h 843642"/>
                <a:gd name="connsiteX2" fmla="*/ 95187 w 418289"/>
                <a:gd name="connsiteY2" fmla="*/ 71217 h 843642"/>
                <a:gd name="connsiteX3" fmla="*/ 116732 w 418289"/>
                <a:gd name="connsiteY3" fmla="*/ 148341 h 843642"/>
                <a:gd name="connsiteX4" fmla="*/ 155643 w 418289"/>
                <a:gd name="connsiteY4" fmla="*/ 158069 h 843642"/>
                <a:gd name="connsiteX5" fmla="*/ 214009 w 418289"/>
                <a:gd name="connsiteY5" fmla="*/ 216435 h 843642"/>
                <a:gd name="connsiteX6" fmla="*/ 330741 w 418289"/>
                <a:gd name="connsiteY6" fmla="*/ 410988 h 843642"/>
                <a:gd name="connsiteX7" fmla="*/ 389107 w 418289"/>
                <a:gd name="connsiteY7" fmla="*/ 517992 h 843642"/>
                <a:gd name="connsiteX8" fmla="*/ 418289 w 418289"/>
                <a:gd name="connsiteY8" fmla="*/ 663907 h 843642"/>
                <a:gd name="connsiteX9" fmla="*/ 406714 w 418289"/>
                <a:gd name="connsiteY9" fmla="*/ 767217 h 843642"/>
                <a:gd name="connsiteX10" fmla="*/ 321013 w 418289"/>
                <a:gd name="connsiteY10" fmla="*/ 800095 h 843642"/>
                <a:gd name="connsiteX11" fmla="*/ 243370 w 418289"/>
                <a:gd name="connsiteY11" fmla="*/ 820492 h 843642"/>
                <a:gd name="connsiteX12" fmla="*/ 195142 w 418289"/>
                <a:gd name="connsiteY12" fmla="*/ 843642 h 843642"/>
                <a:gd name="connsiteX13" fmla="*/ 177849 w 418289"/>
                <a:gd name="connsiteY13" fmla="*/ 790284 h 843642"/>
                <a:gd name="connsiteX14" fmla="*/ 98686 w 418289"/>
                <a:gd name="connsiteY14" fmla="*/ 733682 h 843642"/>
                <a:gd name="connsiteX15" fmla="*/ 100615 w 418289"/>
                <a:gd name="connsiteY15" fmla="*/ 670022 h 843642"/>
                <a:gd name="connsiteX16" fmla="*/ 133068 w 418289"/>
                <a:gd name="connsiteY16" fmla="*/ 596470 h 843642"/>
                <a:gd name="connsiteX17" fmla="*/ 107662 w 418289"/>
                <a:gd name="connsiteY17" fmla="*/ 455933 h 843642"/>
                <a:gd name="connsiteX18" fmla="*/ 23970 w 418289"/>
                <a:gd name="connsiteY18" fmla="*/ 354962 h 843642"/>
                <a:gd name="connsiteX19" fmla="*/ 9728 w 418289"/>
                <a:gd name="connsiteY19" fmla="*/ 255346 h 843642"/>
                <a:gd name="connsiteX20" fmla="*/ 0 w 418289"/>
                <a:gd name="connsiteY20" fmla="*/ 138614 h 843642"/>
                <a:gd name="connsiteX21" fmla="*/ 29351 w 418289"/>
                <a:gd name="connsiteY21" fmla="*/ 58702 h 843642"/>
                <a:gd name="connsiteX0" fmla="*/ 29351 w 418289"/>
                <a:gd name="connsiteY0" fmla="*/ 58702 h 883710"/>
                <a:gd name="connsiteX1" fmla="*/ 85795 w 418289"/>
                <a:gd name="connsiteY1" fmla="*/ 0 h 883710"/>
                <a:gd name="connsiteX2" fmla="*/ 95187 w 418289"/>
                <a:gd name="connsiteY2" fmla="*/ 71217 h 883710"/>
                <a:gd name="connsiteX3" fmla="*/ 116732 w 418289"/>
                <a:gd name="connsiteY3" fmla="*/ 148341 h 883710"/>
                <a:gd name="connsiteX4" fmla="*/ 155643 w 418289"/>
                <a:gd name="connsiteY4" fmla="*/ 158069 h 883710"/>
                <a:gd name="connsiteX5" fmla="*/ 214009 w 418289"/>
                <a:gd name="connsiteY5" fmla="*/ 216435 h 883710"/>
                <a:gd name="connsiteX6" fmla="*/ 330741 w 418289"/>
                <a:gd name="connsiteY6" fmla="*/ 410988 h 883710"/>
                <a:gd name="connsiteX7" fmla="*/ 389107 w 418289"/>
                <a:gd name="connsiteY7" fmla="*/ 517992 h 883710"/>
                <a:gd name="connsiteX8" fmla="*/ 418289 w 418289"/>
                <a:gd name="connsiteY8" fmla="*/ 663907 h 883710"/>
                <a:gd name="connsiteX9" fmla="*/ 406714 w 418289"/>
                <a:gd name="connsiteY9" fmla="*/ 767217 h 883710"/>
                <a:gd name="connsiteX10" fmla="*/ 321013 w 418289"/>
                <a:gd name="connsiteY10" fmla="*/ 800095 h 883710"/>
                <a:gd name="connsiteX11" fmla="*/ 252402 w 418289"/>
                <a:gd name="connsiteY11" fmla="*/ 883710 h 883710"/>
                <a:gd name="connsiteX12" fmla="*/ 195142 w 418289"/>
                <a:gd name="connsiteY12" fmla="*/ 843642 h 883710"/>
                <a:gd name="connsiteX13" fmla="*/ 177849 w 418289"/>
                <a:gd name="connsiteY13" fmla="*/ 790284 h 883710"/>
                <a:gd name="connsiteX14" fmla="*/ 98686 w 418289"/>
                <a:gd name="connsiteY14" fmla="*/ 733682 h 883710"/>
                <a:gd name="connsiteX15" fmla="*/ 100615 w 418289"/>
                <a:gd name="connsiteY15" fmla="*/ 670022 h 883710"/>
                <a:gd name="connsiteX16" fmla="*/ 133068 w 418289"/>
                <a:gd name="connsiteY16" fmla="*/ 596470 h 883710"/>
                <a:gd name="connsiteX17" fmla="*/ 107662 w 418289"/>
                <a:gd name="connsiteY17" fmla="*/ 455933 h 883710"/>
                <a:gd name="connsiteX18" fmla="*/ 23970 w 418289"/>
                <a:gd name="connsiteY18" fmla="*/ 354962 h 883710"/>
                <a:gd name="connsiteX19" fmla="*/ 9728 w 418289"/>
                <a:gd name="connsiteY19" fmla="*/ 255346 h 883710"/>
                <a:gd name="connsiteX20" fmla="*/ 0 w 418289"/>
                <a:gd name="connsiteY20" fmla="*/ 138614 h 883710"/>
                <a:gd name="connsiteX21" fmla="*/ 29351 w 418289"/>
                <a:gd name="connsiteY21" fmla="*/ 58702 h 883710"/>
                <a:gd name="connsiteX0" fmla="*/ 29351 w 418289"/>
                <a:gd name="connsiteY0" fmla="*/ 58702 h 883710"/>
                <a:gd name="connsiteX1" fmla="*/ 85795 w 418289"/>
                <a:gd name="connsiteY1" fmla="*/ 0 h 883710"/>
                <a:gd name="connsiteX2" fmla="*/ 95187 w 418289"/>
                <a:gd name="connsiteY2" fmla="*/ 71217 h 883710"/>
                <a:gd name="connsiteX3" fmla="*/ 116732 w 418289"/>
                <a:gd name="connsiteY3" fmla="*/ 148341 h 883710"/>
                <a:gd name="connsiteX4" fmla="*/ 155643 w 418289"/>
                <a:gd name="connsiteY4" fmla="*/ 158069 h 883710"/>
                <a:gd name="connsiteX5" fmla="*/ 214009 w 418289"/>
                <a:gd name="connsiteY5" fmla="*/ 216435 h 883710"/>
                <a:gd name="connsiteX6" fmla="*/ 330741 w 418289"/>
                <a:gd name="connsiteY6" fmla="*/ 410988 h 883710"/>
                <a:gd name="connsiteX7" fmla="*/ 389107 w 418289"/>
                <a:gd name="connsiteY7" fmla="*/ 517992 h 883710"/>
                <a:gd name="connsiteX8" fmla="*/ 418289 w 418289"/>
                <a:gd name="connsiteY8" fmla="*/ 663907 h 883710"/>
                <a:gd name="connsiteX9" fmla="*/ 406714 w 418289"/>
                <a:gd name="connsiteY9" fmla="*/ 767217 h 883710"/>
                <a:gd name="connsiteX10" fmla="*/ 321013 w 418289"/>
                <a:gd name="connsiteY10" fmla="*/ 800095 h 883710"/>
                <a:gd name="connsiteX11" fmla="*/ 285939 w 418289"/>
                <a:gd name="connsiteY11" fmla="*/ 834268 h 883710"/>
                <a:gd name="connsiteX12" fmla="*/ 252402 w 418289"/>
                <a:gd name="connsiteY12" fmla="*/ 883710 h 883710"/>
                <a:gd name="connsiteX13" fmla="*/ 195142 w 418289"/>
                <a:gd name="connsiteY13" fmla="*/ 843642 h 883710"/>
                <a:gd name="connsiteX14" fmla="*/ 177849 w 418289"/>
                <a:gd name="connsiteY14" fmla="*/ 790284 h 883710"/>
                <a:gd name="connsiteX15" fmla="*/ 98686 w 418289"/>
                <a:gd name="connsiteY15" fmla="*/ 733682 h 883710"/>
                <a:gd name="connsiteX16" fmla="*/ 100615 w 418289"/>
                <a:gd name="connsiteY16" fmla="*/ 670022 h 883710"/>
                <a:gd name="connsiteX17" fmla="*/ 133068 w 418289"/>
                <a:gd name="connsiteY17" fmla="*/ 596470 h 883710"/>
                <a:gd name="connsiteX18" fmla="*/ 107662 w 418289"/>
                <a:gd name="connsiteY18" fmla="*/ 455933 h 883710"/>
                <a:gd name="connsiteX19" fmla="*/ 23970 w 418289"/>
                <a:gd name="connsiteY19" fmla="*/ 354962 h 883710"/>
                <a:gd name="connsiteX20" fmla="*/ 9728 w 418289"/>
                <a:gd name="connsiteY20" fmla="*/ 255346 h 883710"/>
                <a:gd name="connsiteX21" fmla="*/ 0 w 418289"/>
                <a:gd name="connsiteY21" fmla="*/ 138614 h 883710"/>
                <a:gd name="connsiteX22" fmla="*/ 29351 w 418289"/>
                <a:gd name="connsiteY22" fmla="*/ 58702 h 883710"/>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252402 w 418289"/>
                <a:gd name="connsiteY12" fmla="*/ 883710 h 906517"/>
                <a:gd name="connsiteX13" fmla="*/ 195142 w 418289"/>
                <a:gd name="connsiteY13" fmla="*/ 843642 h 906517"/>
                <a:gd name="connsiteX14" fmla="*/ 177849 w 418289"/>
                <a:gd name="connsiteY14" fmla="*/ 790284 h 906517"/>
                <a:gd name="connsiteX15" fmla="*/ 98686 w 418289"/>
                <a:gd name="connsiteY15" fmla="*/ 733682 h 906517"/>
                <a:gd name="connsiteX16" fmla="*/ 100615 w 418289"/>
                <a:gd name="connsiteY16" fmla="*/ 670022 h 906517"/>
                <a:gd name="connsiteX17" fmla="*/ 133068 w 418289"/>
                <a:gd name="connsiteY17" fmla="*/ 596470 h 906517"/>
                <a:gd name="connsiteX18" fmla="*/ 107662 w 418289"/>
                <a:gd name="connsiteY18" fmla="*/ 455933 h 906517"/>
                <a:gd name="connsiteX19" fmla="*/ 23970 w 418289"/>
                <a:gd name="connsiteY19" fmla="*/ 354962 h 906517"/>
                <a:gd name="connsiteX20" fmla="*/ 9728 w 418289"/>
                <a:gd name="connsiteY20" fmla="*/ 255346 h 906517"/>
                <a:gd name="connsiteX21" fmla="*/ 0 w 418289"/>
                <a:gd name="connsiteY21" fmla="*/ 138614 h 906517"/>
                <a:gd name="connsiteX22" fmla="*/ 29351 w 418289"/>
                <a:gd name="connsiteY22"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322063 w 418289"/>
                <a:gd name="connsiteY12" fmla="*/ 854588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337867 w 418289"/>
                <a:gd name="connsiteY12" fmla="*/ 852330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337867 w 418289"/>
                <a:gd name="connsiteY12" fmla="*/ 852330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304001 w 418289"/>
                <a:gd name="connsiteY12" fmla="*/ 886196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299485 w 418289"/>
                <a:gd name="connsiteY12" fmla="*/ 888454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51415 w 418289"/>
                <a:gd name="connsiteY11" fmla="*/ 843299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116208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116208 w 418289"/>
                <a:gd name="connsiteY2" fmla="*/ 71217 h 906517"/>
                <a:gd name="connsiteX3" fmla="*/ 116732 w 418289"/>
                <a:gd name="connsiteY3" fmla="*/ 130823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44688 h 892503"/>
                <a:gd name="connsiteX1" fmla="*/ 113823 w 418289"/>
                <a:gd name="connsiteY1" fmla="*/ 0 h 892503"/>
                <a:gd name="connsiteX2" fmla="*/ 116208 w 418289"/>
                <a:gd name="connsiteY2" fmla="*/ 57203 h 892503"/>
                <a:gd name="connsiteX3" fmla="*/ 116732 w 418289"/>
                <a:gd name="connsiteY3" fmla="*/ 116809 h 892503"/>
                <a:gd name="connsiteX4" fmla="*/ 155643 w 418289"/>
                <a:gd name="connsiteY4" fmla="*/ 144055 h 892503"/>
                <a:gd name="connsiteX5" fmla="*/ 214009 w 418289"/>
                <a:gd name="connsiteY5" fmla="*/ 202421 h 892503"/>
                <a:gd name="connsiteX6" fmla="*/ 330741 w 418289"/>
                <a:gd name="connsiteY6" fmla="*/ 396974 h 892503"/>
                <a:gd name="connsiteX7" fmla="*/ 389107 w 418289"/>
                <a:gd name="connsiteY7" fmla="*/ 503978 h 892503"/>
                <a:gd name="connsiteX8" fmla="*/ 418289 w 418289"/>
                <a:gd name="connsiteY8" fmla="*/ 649893 h 892503"/>
                <a:gd name="connsiteX9" fmla="*/ 406714 w 418289"/>
                <a:gd name="connsiteY9" fmla="*/ 753203 h 892503"/>
                <a:gd name="connsiteX10" fmla="*/ 377458 w 418289"/>
                <a:gd name="connsiteY10" fmla="*/ 788339 h 892503"/>
                <a:gd name="connsiteX11" fmla="*/ 369477 w 418289"/>
                <a:gd name="connsiteY11" fmla="*/ 854121 h 892503"/>
                <a:gd name="connsiteX12" fmla="*/ 322063 w 418289"/>
                <a:gd name="connsiteY12" fmla="*/ 892503 h 892503"/>
                <a:gd name="connsiteX13" fmla="*/ 299485 w 418289"/>
                <a:gd name="connsiteY13" fmla="*/ 874440 h 892503"/>
                <a:gd name="connsiteX14" fmla="*/ 252402 w 418289"/>
                <a:gd name="connsiteY14" fmla="*/ 869696 h 892503"/>
                <a:gd name="connsiteX15" fmla="*/ 195142 w 418289"/>
                <a:gd name="connsiteY15" fmla="*/ 829628 h 892503"/>
                <a:gd name="connsiteX16" fmla="*/ 177849 w 418289"/>
                <a:gd name="connsiteY16" fmla="*/ 776270 h 892503"/>
                <a:gd name="connsiteX17" fmla="*/ 98686 w 418289"/>
                <a:gd name="connsiteY17" fmla="*/ 719668 h 892503"/>
                <a:gd name="connsiteX18" fmla="*/ 100615 w 418289"/>
                <a:gd name="connsiteY18" fmla="*/ 656008 h 892503"/>
                <a:gd name="connsiteX19" fmla="*/ 133068 w 418289"/>
                <a:gd name="connsiteY19" fmla="*/ 582456 h 892503"/>
                <a:gd name="connsiteX20" fmla="*/ 107662 w 418289"/>
                <a:gd name="connsiteY20" fmla="*/ 441919 h 892503"/>
                <a:gd name="connsiteX21" fmla="*/ 23970 w 418289"/>
                <a:gd name="connsiteY21" fmla="*/ 340948 h 892503"/>
                <a:gd name="connsiteX22" fmla="*/ 9728 w 418289"/>
                <a:gd name="connsiteY22" fmla="*/ 241332 h 892503"/>
                <a:gd name="connsiteX23" fmla="*/ 0 w 418289"/>
                <a:gd name="connsiteY23" fmla="*/ 124600 h 892503"/>
                <a:gd name="connsiteX24" fmla="*/ 29351 w 418289"/>
                <a:gd name="connsiteY24" fmla="*/ 44688 h 892503"/>
                <a:gd name="connsiteX0" fmla="*/ 29351 w 418289"/>
                <a:gd name="connsiteY0" fmla="*/ 30674 h 878489"/>
                <a:gd name="connsiteX1" fmla="*/ 106816 w 418289"/>
                <a:gd name="connsiteY1" fmla="*/ 0 h 878489"/>
                <a:gd name="connsiteX2" fmla="*/ 116208 w 418289"/>
                <a:gd name="connsiteY2" fmla="*/ 43189 h 878489"/>
                <a:gd name="connsiteX3" fmla="*/ 116732 w 418289"/>
                <a:gd name="connsiteY3" fmla="*/ 102795 h 878489"/>
                <a:gd name="connsiteX4" fmla="*/ 155643 w 418289"/>
                <a:gd name="connsiteY4" fmla="*/ 130041 h 878489"/>
                <a:gd name="connsiteX5" fmla="*/ 214009 w 418289"/>
                <a:gd name="connsiteY5" fmla="*/ 188407 h 878489"/>
                <a:gd name="connsiteX6" fmla="*/ 330741 w 418289"/>
                <a:gd name="connsiteY6" fmla="*/ 382960 h 878489"/>
                <a:gd name="connsiteX7" fmla="*/ 389107 w 418289"/>
                <a:gd name="connsiteY7" fmla="*/ 489964 h 878489"/>
                <a:gd name="connsiteX8" fmla="*/ 418289 w 418289"/>
                <a:gd name="connsiteY8" fmla="*/ 635879 h 878489"/>
                <a:gd name="connsiteX9" fmla="*/ 406714 w 418289"/>
                <a:gd name="connsiteY9" fmla="*/ 739189 h 878489"/>
                <a:gd name="connsiteX10" fmla="*/ 377458 w 418289"/>
                <a:gd name="connsiteY10" fmla="*/ 774325 h 878489"/>
                <a:gd name="connsiteX11" fmla="*/ 369477 w 418289"/>
                <a:gd name="connsiteY11" fmla="*/ 840107 h 878489"/>
                <a:gd name="connsiteX12" fmla="*/ 322063 w 418289"/>
                <a:gd name="connsiteY12" fmla="*/ 878489 h 878489"/>
                <a:gd name="connsiteX13" fmla="*/ 299485 w 418289"/>
                <a:gd name="connsiteY13" fmla="*/ 860426 h 878489"/>
                <a:gd name="connsiteX14" fmla="*/ 252402 w 418289"/>
                <a:gd name="connsiteY14" fmla="*/ 855682 h 878489"/>
                <a:gd name="connsiteX15" fmla="*/ 195142 w 418289"/>
                <a:gd name="connsiteY15" fmla="*/ 815614 h 878489"/>
                <a:gd name="connsiteX16" fmla="*/ 177849 w 418289"/>
                <a:gd name="connsiteY16" fmla="*/ 762256 h 878489"/>
                <a:gd name="connsiteX17" fmla="*/ 98686 w 418289"/>
                <a:gd name="connsiteY17" fmla="*/ 705654 h 878489"/>
                <a:gd name="connsiteX18" fmla="*/ 100615 w 418289"/>
                <a:gd name="connsiteY18" fmla="*/ 641994 h 878489"/>
                <a:gd name="connsiteX19" fmla="*/ 133068 w 418289"/>
                <a:gd name="connsiteY19" fmla="*/ 568442 h 878489"/>
                <a:gd name="connsiteX20" fmla="*/ 107662 w 418289"/>
                <a:gd name="connsiteY20" fmla="*/ 427905 h 878489"/>
                <a:gd name="connsiteX21" fmla="*/ 23970 w 418289"/>
                <a:gd name="connsiteY21" fmla="*/ 326934 h 878489"/>
                <a:gd name="connsiteX22" fmla="*/ 9728 w 418289"/>
                <a:gd name="connsiteY22" fmla="*/ 227318 h 878489"/>
                <a:gd name="connsiteX23" fmla="*/ 0 w 418289"/>
                <a:gd name="connsiteY23" fmla="*/ 110586 h 878489"/>
                <a:gd name="connsiteX24" fmla="*/ 29351 w 418289"/>
                <a:gd name="connsiteY24" fmla="*/ 30674 h 878489"/>
                <a:gd name="connsiteX0" fmla="*/ 29351 w 418289"/>
                <a:gd name="connsiteY0" fmla="*/ 23667 h 871482"/>
                <a:gd name="connsiteX1" fmla="*/ 103312 w 418289"/>
                <a:gd name="connsiteY1" fmla="*/ 0 h 871482"/>
                <a:gd name="connsiteX2" fmla="*/ 116208 w 418289"/>
                <a:gd name="connsiteY2" fmla="*/ 36182 h 871482"/>
                <a:gd name="connsiteX3" fmla="*/ 116732 w 418289"/>
                <a:gd name="connsiteY3" fmla="*/ 95788 h 871482"/>
                <a:gd name="connsiteX4" fmla="*/ 155643 w 418289"/>
                <a:gd name="connsiteY4" fmla="*/ 123034 h 871482"/>
                <a:gd name="connsiteX5" fmla="*/ 214009 w 418289"/>
                <a:gd name="connsiteY5" fmla="*/ 181400 h 871482"/>
                <a:gd name="connsiteX6" fmla="*/ 330741 w 418289"/>
                <a:gd name="connsiteY6" fmla="*/ 375953 h 871482"/>
                <a:gd name="connsiteX7" fmla="*/ 389107 w 418289"/>
                <a:gd name="connsiteY7" fmla="*/ 482957 h 871482"/>
                <a:gd name="connsiteX8" fmla="*/ 418289 w 418289"/>
                <a:gd name="connsiteY8" fmla="*/ 628872 h 871482"/>
                <a:gd name="connsiteX9" fmla="*/ 406714 w 418289"/>
                <a:gd name="connsiteY9" fmla="*/ 732182 h 871482"/>
                <a:gd name="connsiteX10" fmla="*/ 377458 w 418289"/>
                <a:gd name="connsiteY10" fmla="*/ 767318 h 871482"/>
                <a:gd name="connsiteX11" fmla="*/ 369477 w 418289"/>
                <a:gd name="connsiteY11" fmla="*/ 833100 h 871482"/>
                <a:gd name="connsiteX12" fmla="*/ 322063 w 418289"/>
                <a:gd name="connsiteY12" fmla="*/ 871482 h 871482"/>
                <a:gd name="connsiteX13" fmla="*/ 299485 w 418289"/>
                <a:gd name="connsiteY13" fmla="*/ 853419 h 871482"/>
                <a:gd name="connsiteX14" fmla="*/ 252402 w 418289"/>
                <a:gd name="connsiteY14" fmla="*/ 848675 h 871482"/>
                <a:gd name="connsiteX15" fmla="*/ 195142 w 418289"/>
                <a:gd name="connsiteY15" fmla="*/ 808607 h 871482"/>
                <a:gd name="connsiteX16" fmla="*/ 177849 w 418289"/>
                <a:gd name="connsiteY16" fmla="*/ 755249 h 871482"/>
                <a:gd name="connsiteX17" fmla="*/ 98686 w 418289"/>
                <a:gd name="connsiteY17" fmla="*/ 698647 h 871482"/>
                <a:gd name="connsiteX18" fmla="*/ 100615 w 418289"/>
                <a:gd name="connsiteY18" fmla="*/ 634987 h 871482"/>
                <a:gd name="connsiteX19" fmla="*/ 133068 w 418289"/>
                <a:gd name="connsiteY19" fmla="*/ 561435 h 871482"/>
                <a:gd name="connsiteX20" fmla="*/ 107662 w 418289"/>
                <a:gd name="connsiteY20" fmla="*/ 420898 h 871482"/>
                <a:gd name="connsiteX21" fmla="*/ 23970 w 418289"/>
                <a:gd name="connsiteY21" fmla="*/ 319927 h 871482"/>
                <a:gd name="connsiteX22" fmla="*/ 9728 w 418289"/>
                <a:gd name="connsiteY22" fmla="*/ 220311 h 871482"/>
                <a:gd name="connsiteX23" fmla="*/ 0 w 418289"/>
                <a:gd name="connsiteY23" fmla="*/ 103579 h 871482"/>
                <a:gd name="connsiteX24" fmla="*/ 29351 w 418289"/>
                <a:gd name="connsiteY24" fmla="*/ 23667 h 871482"/>
                <a:gd name="connsiteX0" fmla="*/ 29351 w 418289"/>
                <a:gd name="connsiteY0" fmla="*/ 23667 h 853965"/>
                <a:gd name="connsiteX1" fmla="*/ 103312 w 418289"/>
                <a:gd name="connsiteY1" fmla="*/ 0 h 853965"/>
                <a:gd name="connsiteX2" fmla="*/ 116208 w 418289"/>
                <a:gd name="connsiteY2" fmla="*/ 36182 h 853965"/>
                <a:gd name="connsiteX3" fmla="*/ 116732 w 418289"/>
                <a:gd name="connsiteY3" fmla="*/ 95788 h 853965"/>
                <a:gd name="connsiteX4" fmla="*/ 155643 w 418289"/>
                <a:gd name="connsiteY4" fmla="*/ 123034 h 853965"/>
                <a:gd name="connsiteX5" fmla="*/ 214009 w 418289"/>
                <a:gd name="connsiteY5" fmla="*/ 181400 h 853965"/>
                <a:gd name="connsiteX6" fmla="*/ 330741 w 418289"/>
                <a:gd name="connsiteY6" fmla="*/ 375953 h 853965"/>
                <a:gd name="connsiteX7" fmla="*/ 389107 w 418289"/>
                <a:gd name="connsiteY7" fmla="*/ 482957 h 853965"/>
                <a:gd name="connsiteX8" fmla="*/ 418289 w 418289"/>
                <a:gd name="connsiteY8" fmla="*/ 628872 h 853965"/>
                <a:gd name="connsiteX9" fmla="*/ 406714 w 418289"/>
                <a:gd name="connsiteY9" fmla="*/ 732182 h 853965"/>
                <a:gd name="connsiteX10" fmla="*/ 377458 w 418289"/>
                <a:gd name="connsiteY10" fmla="*/ 767318 h 853965"/>
                <a:gd name="connsiteX11" fmla="*/ 369477 w 418289"/>
                <a:gd name="connsiteY11" fmla="*/ 833100 h 853965"/>
                <a:gd name="connsiteX12" fmla="*/ 322063 w 418289"/>
                <a:gd name="connsiteY12" fmla="*/ 853965 h 853965"/>
                <a:gd name="connsiteX13" fmla="*/ 299485 w 418289"/>
                <a:gd name="connsiteY13" fmla="*/ 853419 h 853965"/>
                <a:gd name="connsiteX14" fmla="*/ 252402 w 418289"/>
                <a:gd name="connsiteY14" fmla="*/ 848675 h 853965"/>
                <a:gd name="connsiteX15" fmla="*/ 195142 w 418289"/>
                <a:gd name="connsiteY15" fmla="*/ 808607 h 853965"/>
                <a:gd name="connsiteX16" fmla="*/ 177849 w 418289"/>
                <a:gd name="connsiteY16" fmla="*/ 755249 h 853965"/>
                <a:gd name="connsiteX17" fmla="*/ 98686 w 418289"/>
                <a:gd name="connsiteY17" fmla="*/ 698647 h 853965"/>
                <a:gd name="connsiteX18" fmla="*/ 100615 w 418289"/>
                <a:gd name="connsiteY18" fmla="*/ 634987 h 853965"/>
                <a:gd name="connsiteX19" fmla="*/ 133068 w 418289"/>
                <a:gd name="connsiteY19" fmla="*/ 561435 h 853965"/>
                <a:gd name="connsiteX20" fmla="*/ 107662 w 418289"/>
                <a:gd name="connsiteY20" fmla="*/ 420898 h 853965"/>
                <a:gd name="connsiteX21" fmla="*/ 23970 w 418289"/>
                <a:gd name="connsiteY21" fmla="*/ 319927 h 853965"/>
                <a:gd name="connsiteX22" fmla="*/ 9728 w 418289"/>
                <a:gd name="connsiteY22" fmla="*/ 220311 h 853965"/>
                <a:gd name="connsiteX23" fmla="*/ 0 w 418289"/>
                <a:gd name="connsiteY23" fmla="*/ 103579 h 853965"/>
                <a:gd name="connsiteX24" fmla="*/ 29351 w 418289"/>
                <a:gd name="connsiteY24" fmla="*/ 23667 h 853965"/>
                <a:gd name="connsiteX0" fmla="*/ 29351 w 418289"/>
                <a:gd name="connsiteY0" fmla="*/ 43023 h 873321"/>
                <a:gd name="connsiteX1" fmla="*/ 103312 w 418289"/>
                <a:gd name="connsiteY1" fmla="*/ 19356 h 873321"/>
                <a:gd name="connsiteX2" fmla="*/ 158010 w 418289"/>
                <a:gd name="connsiteY2" fmla="*/ 3286 h 873321"/>
                <a:gd name="connsiteX3" fmla="*/ 116732 w 418289"/>
                <a:gd name="connsiteY3" fmla="*/ 115144 h 873321"/>
                <a:gd name="connsiteX4" fmla="*/ 155643 w 418289"/>
                <a:gd name="connsiteY4" fmla="*/ 142390 h 873321"/>
                <a:gd name="connsiteX5" fmla="*/ 214009 w 418289"/>
                <a:gd name="connsiteY5" fmla="*/ 200756 h 873321"/>
                <a:gd name="connsiteX6" fmla="*/ 330741 w 418289"/>
                <a:gd name="connsiteY6" fmla="*/ 395309 h 873321"/>
                <a:gd name="connsiteX7" fmla="*/ 389107 w 418289"/>
                <a:gd name="connsiteY7" fmla="*/ 502313 h 873321"/>
                <a:gd name="connsiteX8" fmla="*/ 418289 w 418289"/>
                <a:gd name="connsiteY8" fmla="*/ 648228 h 873321"/>
                <a:gd name="connsiteX9" fmla="*/ 406714 w 418289"/>
                <a:gd name="connsiteY9" fmla="*/ 751538 h 873321"/>
                <a:gd name="connsiteX10" fmla="*/ 377458 w 418289"/>
                <a:gd name="connsiteY10" fmla="*/ 786674 h 873321"/>
                <a:gd name="connsiteX11" fmla="*/ 369477 w 418289"/>
                <a:gd name="connsiteY11" fmla="*/ 852456 h 873321"/>
                <a:gd name="connsiteX12" fmla="*/ 322063 w 418289"/>
                <a:gd name="connsiteY12" fmla="*/ 873321 h 873321"/>
                <a:gd name="connsiteX13" fmla="*/ 299485 w 418289"/>
                <a:gd name="connsiteY13" fmla="*/ 872775 h 873321"/>
                <a:gd name="connsiteX14" fmla="*/ 252402 w 418289"/>
                <a:gd name="connsiteY14" fmla="*/ 868031 h 873321"/>
                <a:gd name="connsiteX15" fmla="*/ 195142 w 418289"/>
                <a:gd name="connsiteY15" fmla="*/ 827963 h 873321"/>
                <a:gd name="connsiteX16" fmla="*/ 177849 w 418289"/>
                <a:gd name="connsiteY16" fmla="*/ 774605 h 873321"/>
                <a:gd name="connsiteX17" fmla="*/ 98686 w 418289"/>
                <a:gd name="connsiteY17" fmla="*/ 718003 h 873321"/>
                <a:gd name="connsiteX18" fmla="*/ 100615 w 418289"/>
                <a:gd name="connsiteY18" fmla="*/ 654343 h 873321"/>
                <a:gd name="connsiteX19" fmla="*/ 133068 w 418289"/>
                <a:gd name="connsiteY19" fmla="*/ 580791 h 873321"/>
                <a:gd name="connsiteX20" fmla="*/ 107662 w 418289"/>
                <a:gd name="connsiteY20" fmla="*/ 440254 h 873321"/>
                <a:gd name="connsiteX21" fmla="*/ 23970 w 418289"/>
                <a:gd name="connsiteY21" fmla="*/ 339283 h 873321"/>
                <a:gd name="connsiteX22" fmla="*/ 9728 w 418289"/>
                <a:gd name="connsiteY22" fmla="*/ 239667 h 873321"/>
                <a:gd name="connsiteX23" fmla="*/ 0 w 418289"/>
                <a:gd name="connsiteY23" fmla="*/ 122935 h 873321"/>
                <a:gd name="connsiteX24" fmla="*/ 29351 w 418289"/>
                <a:gd name="connsiteY24" fmla="*/ 43023 h 873321"/>
                <a:gd name="connsiteX0" fmla="*/ 29351 w 418289"/>
                <a:gd name="connsiteY0" fmla="*/ 43023 h 873321"/>
                <a:gd name="connsiteX1" fmla="*/ 103312 w 418289"/>
                <a:gd name="connsiteY1" fmla="*/ 19356 h 873321"/>
                <a:gd name="connsiteX2" fmla="*/ 158010 w 418289"/>
                <a:gd name="connsiteY2" fmla="*/ 3286 h 873321"/>
                <a:gd name="connsiteX3" fmla="*/ 116732 w 418289"/>
                <a:gd name="connsiteY3" fmla="*/ 115144 h 873321"/>
                <a:gd name="connsiteX4" fmla="*/ 223570 w 418289"/>
                <a:gd name="connsiteY4" fmla="*/ 58788 h 873321"/>
                <a:gd name="connsiteX5" fmla="*/ 214009 w 418289"/>
                <a:gd name="connsiteY5" fmla="*/ 200756 h 873321"/>
                <a:gd name="connsiteX6" fmla="*/ 330741 w 418289"/>
                <a:gd name="connsiteY6" fmla="*/ 395309 h 873321"/>
                <a:gd name="connsiteX7" fmla="*/ 389107 w 418289"/>
                <a:gd name="connsiteY7" fmla="*/ 502313 h 873321"/>
                <a:gd name="connsiteX8" fmla="*/ 418289 w 418289"/>
                <a:gd name="connsiteY8" fmla="*/ 648228 h 873321"/>
                <a:gd name="connsiteX9" fmla="*/ 406714 w 418289"/>
                <a:gd name="connsiteY9" fmla="*/ 751538 h 873321"/>
                <a:gd name="connsiteX10" fmla="*/ 377458 w 418289"/>
                <a:gd name="connsiteY10" fmla="*/ 786674 h 873321"/>
                <a:gd name="connsiteX11" fmla="*/ 369477 w 418289"/>
                <a:gd name="connsiteY11" fmla="*/ 852456 h 873321"/>
                <a:gd name="connsiteX12" fmla="*/ 322063 w 418289"/>
                <a:gd name="connsiteY12" fmla="*/ 873321 h 873321"/>
                <a:gd name="connsiteX13" fmla="*/ 299485 w 418289"/>
                <a:gd name="connsiteY13" fmla="*/ 872775 h 873321"/>
                <a:gd name="connsiteX14" fmla="*/ 252402 w 418289"/>
                <a:gd name="connsiteY14" fmla="*/ 868031 h 873321"/>
                <a:gd name="connsiteX15" fmla="*/ 195142 w 418289"/>
                <a:gd name="connsiteY15" fmla="*/ 827963 h 873321"/>
                <a:gd name="connsiteX16" fmla="*/ 177849 w 418289"/>
                <a:gd name="connsiteY16" fmla="*/ 774605 h 873321"/>
                <a:gd name="connsiteX17" fmla="*/ 98686 w 418289"/>
                <a:gd name="connsiteY17" fmla="*/ 718003 h 873321"/>
                <a:gd name="connsiteX18" fmla="*/ 100615 w 418289"/>
                <a:gd name="connsiteY18" fmla="*/ 654343 h 873321"/>
                <a:gd name="connsiteX19" fmla="*/ 133068 w 418289"/>
                <a:gd name="connsiteY19" fmla="*/ 580791 h 873321"/>
                <a:gd name="connsiteX20" fmla="*/ 107662 w 418289"/>
                <a:gd name="connsiteY20" fmla="*/ 440254 h 873321"/>
                <a:gd name="connsiteX21" fmla="*/ 23970 w 418289"/>
                <a:gd name="connsiteY21" fmla="*/ 339283 h 873321"/>
                <a:gd name="connsiteX22" fmla="*/ 9728 w 418289"/>
                <a:gd name="connsiteY22" fmla="*/ 239667 h 873321"/>
                <a:gd name="connsiteX23" fmla="*/ 0 w 418289"/>
                <a:gd name="connsiteY23" fmla="*/ 122935 h 873321"/>
                <a:gd name="connsiteX24" fmla="*/ 29351 w 418289"/>
                <a:gd name="connsiteY24" fmla="*/ 43023 h 873321"/>
                <a:gd name="connsiteX0" fmla="*/ 29351 w 418289"/>
                <a:gd name="connsiteY0" fmla="*/ 39909 h 870207"/>
                <a:gd name="connsiteX1" fmla="*/ 103312 w 418289"/>
                <a:gd name="connsiteY1" fmla="*/ 16242 h 870207"/>
                <a:gd name="connsiteX2" fmla="*/ 158010 w 418289"/>
                <a:gd name="connsiteY2" fmla="*/ 172 h 870207"/>
                <a:gd name="connsiteX3" fmla="*/ 200335 w 418289"/>
                <a:gd name="connsiteY3" fmla="*/ 33653 h 870207"/>
                <a:gd name="connsiteX4" fmla="*/ 223570 w 418289"/>
                <a:gd name="connsiteY4" fmla="*/ 55674 h 870207"/>
                <a:gd name="connsiteX5" fmla="*/ 214009 w 418289"/>
                <a:gd name="connsiteY5" fmla="*/ 197642 h 870207"/>
                <a:gd name="connsiteX6" fmla="*/ 330741 w 418289"/>
                <a:gd name="connsiteY6" fmla="*/ 392195 h 870207"/>
                <a:gd name="connsiteX7" fmla="*/ 389107 w 418289"/>
                <a:gd name="connsiteY7" fmla="*/ 499199 h 870207"/>
                <a:gd name="connsiteX8" fmla="*/ 418289 w 418289"/>
                <a:gd name="connsiteY8" fmla="*/ 645114 h 870207"/>
                <a:gd name="connsiteX9" fmla="*/ 406714 w 418289"/>
                <a:gd name="connsiteY9" fmla="*/ 748424 h 870207"/>
                <a:gd name="connsiteX10" fmla="*/ 377458 w 418289"/>
                <a:gd name="connsiteY10" fmla="*/ 783560 h 870207"/>
                <a:gd name="connsiteX11" fmla="*/ 369477 w 418289"/>
                <a:gd name="connsiteY11" fmla="*/ 849342 h 870207"/>
                <a:gd name="connsiteX12" fmla="*/ 322063 w 418289"/>
                <a:gd name="connsiteY12" fmla="*/ 870207 h 870207"/>
                <a:gd name="connsiteX13" fmla="*/ 299485 w 418289"/>
                <a:gd name="connsiteY13" fmla="*/ 869661 h 870207"/>
                <a:gd name="connsiteX14" fmla="*/ 252402 w 418289"/>
                <a:gd name="connsiteY14" fmla="*/ 864917 h 870207"/>
                <a:gd name="connsiteX15" fmla="*/ 195142 w 418289"/>
                <a:gd name="connsiteY15" fmla="*/ 824849 h 870207"/>
                <a:gd name="connsiteX16" fmla="*/ 177849 w 418289"/>
                <a:gd name="connsiteY16" fmla="*/ 771491 h 870207"/>
                <a:gd name="connsiteX17" fmla="*/ 98686 w 418289"/>
                <a:gd name="connsiteY17" fmla="*/ 714889 h 870207"/>
                <a:gd name="connsiteX18" fmla="*/ 100615 w 418289"/>
                <a:gd name="connsiteY18" fmla="*/ 651229 h 870207"/>
                <a:gd name="connsiteX19" fmla="*/ 133068 w 418289"/>
                <a:gd name="connsiteY19" fmla="*/ 577677 h 870207"/>
                <a:gd name="connsiteX20" fmla="*/ 107662 w 418289"/>
                <a:gd name="connsiteY20" fmla="*/ 437140 h 870207"/>
                <a:gd name="connsiteX21" fmla="*/ 23970 w 418289"/>
                <a:gd name="connsiteY21" fmla="*/ 336169 h 870207"/>
                <a:gd name="connsiteX22" fmla="*/ 9728 w 418289"/>
                <a:gd name="connsiteY22" fmla="*/ 236553 h 870207"/>
                <a:gd name="connsiteX23" fmla="*/ 0 w 418289"/>
                <a:gd name="connsiteY23" fmla="*/ 119821 h 870207"/>
                <a:gd name="connsiteX24" fmla="*/ 29351 w 418289"/>
                <a:gd name="connsiteY24" fmla="*/ 39909 h 870207"/>
                <a:gd name="connsiteX0" fmla="*/ 29351 w 418289"/>
                <a:gd name="connsiteY0" fmla="*/ 60732 h 891030"/>
                <a:gd name="connsiteX1" fmla="*/ 103312 w 418289"/>
                <a:gd name="connsiteY1" fmla="*/ 37065 h 891030"/>
                <a:gd name="connsiteX2" fmla="*/ 158010 w 418289"/>
                <a:gd name="connsiteY2" fmla="*/ 20995 h 891030"/>
                <a:gd name="connsiteX3" fmla="*/ 263037 w 418289"/>
                <a:gd name="connsiteY3" fmla="*/ 2224 h 891030"/>
                <a:gd name="connsiteX4" fmla="*/ 223570 w 418289"/>
                <a:gd name="connsiteY4" fmla="*/ 76497 h 891030"/>
                <a:gd name="connsiteX5" fmla="*/ 214009 w 418289"/>
                <a:gd name="connsiteY5" fmla="*/ 218465 h 891030"/>
                <a:gd name="connsiteX6" fmla="*/ 330741 w 418289"/>
                <a:gd name="connsiteY6" fmla="*/ 413018 h 891030"/>
                <a:gd name="connsiteX7" fmla="*/ 389107 w 418289"/>
                <a:gd name="connsiteY7" fmla="*/ 520022 h 891030"/>
                <a:gd name="connsiteX8" fmla="*/ 418289 w 418289"/>
                <a:gd name="connsiteY8" fmla="*/ 665937 h 891030"/>
                <a:gd name="connsiteX9" fmla="*/ 406714 w 418289"/>
                <a:gd name="connsiteY9" fmla="*/ 769247 h 891030"/>
                <a:gd name="connsiteX10" fmla="*/ 377458 w 418289"/>
                <a:gd name="connsiteY10" fmla="*/ 804383 h 891030"/>
                <a:gd name="connsiteX11" fmla="*/ 369477 w 418289"/>
                <a:gd name="connsiteY11" fmla="*/ 870165 h 891030"/>
                <a:gd name="connsiteX12" fmla="*/ 322063 w 418289"/>
                <a:gd name="connsiteY12" fmla="*/ 891030 h 891030"/>
                <a:gd name="connsiteX13" fmla="*/ 299485 w 418289"/>
                <a:gd name="connsiteY13" fmla="*/ 890484 h 891030"/>
                <a:gd name="connsiteX14" fmla="*/ 252402 w 418289"/>
                <a:gd name="connsiteY14" fmla="*/ 885740 h 891030"/>
                <a:gd name="connsiteX15" fmla="*/ 195142 w 418289"/>
                <a:gd name="connsiteY15" fmla="*/ 845672 h 891030"/>
                <a:gd name="connsiteX16" fmla="*/ 177849 w 418289"/>
                <a:gd name="connsiteY16" fmla="*/ 792314 h 891030"/>
                <a:gd name="connsiteX17" fmla="*/ 98686 w 418289"/>
                <a:gd name="connsiteY17" fmla="*/ 735712 h 891030"/>
                <a:gd name="connsiteX18" fmla="*/ 100615 w 418289"/>
                <a:gd name="connsiteY18" fmla="*/ 672052 h 891030"/>
                <a:gd name="connsiteX19" fmla="*/ 133068 w 418289"/>
                <a:gd name="connsiteY19" fmla="*/ 598500 h 891030"/>
                <a:gd name="connsiteX20" fmla="*/ 107662 w 418289"/>
                <a:gd name="connsiteY20" fmla="*/ 457963 h 891030"/>
                <a:gd name="connsiteX21" fmla="*/ 23970 w 418289"/>
                <a:gd name="connsiteY21" fmla="*/ 356992 h 891030"/>
                <a:gd name="connsiteX22" fmla="*/ 9728 w 418289"/>
                <a:gd name="connsiteY22" fmla="*/ 257376 h 891030"/>
                <a:gd name="connsiteX23" fmla="*/ 0 w 418289"/>
                <a:gd name="connsiteY23" fmla="*/ 140644 h 891030"/>
                <a:gd name="connsiteX24" fmla="*/ 29351 w 418289"/>
                <a:gd name="connsiteY24" fmla="*/ 60732 h 891030"/>
                <a:gd name="connsiteX0" fmla="*/ 29351 w 418289"/>
                <a:gd name="connsiteY0" fmla="*/ 149809 h 980107"/>
                <a:gd name="connsiteX1" fmla="*/ 103312 w 418289"/>
                <a:gd name="connsiteY1" fmla="*/ 126142 h 980107"/>
                <a:gd name="connsiteX2" fmla="*/ 189361 w 418289"/>
                <a:gd name="connsiteY2" fmla="*/ 344 h 980107"/>
                <a:gd name="connsiteX3" fmla="*/ 263037 w 418289"/>
                <a:gd name="connsiteY3" fmla="*/ 91301 h 980107"/>
                <a:gd name="connsiteX4" fmla="*/ 223570 w 418289"/>
                <a:gd name="connsiteY4" fmla="*/ 165574 h 980107"/>
                <a:gd name="connsiteX5" fmla="*/ 214009 w 418289"/>
                <a:gd name="connsiteY5" fmla="*/ 307542 h 980107"/>
                <a:gd name="connsiteX6" fmla="*/ 330741 w 418289"/>
                <a:gd name="connsiteY6" fmla="*/ 502095 h 980107"/>
                <a:gd name="connsiteX7" fmla="*/ 389107 w 418289"/>
                <a:gd name="connsiteY7" fmla="*/ 609099 h 980107"/>
                <a:gd name="connsiteX8" fmla="*/ 418289 w 418289"/>
                <a:gd name="connsiteY8" fmla="*/ 755014 h 980107"/>
                <a:gd name="connsiteX9" fmla="*/ 406714 w 418289"/>
                <a:gd name="connsiteY9" fmla="*/ 858324 h 980107"/>
                <a:gd name="connsiteX10" fmla="*/ 377458 w 418289"/>
                <a:gd name="connsiteY10" fmla="*/ 893460 h 980107"/>
                <a:gd name="connsiteX11" fmla="*/ 369477 w 418289"/>
                <a:gd name="connsiteY11" fmla="*/ 959242 h 980107"/>
                <a:gd name="connsiteX12" fmla="*/ 322063 w 418289"/>
                <a:gd name="connsiteY12" fmla="*/ 980107 h 980107"/>
                <a:gd name="connsiteX13" fmla="*/ 299485 w 418289"/>
                <a:gd name="connsiteY13" fmla="*/ 979561 h 980107"/>
                <a:gd name="connsiteX14" fmla="*/ 252402 w 418289"/>
                <a:gd name="connsiteY14" fmla="*/ 974817 h 980107"/>
                <a:gd name="connsiteX15" fmla="*/ 195142 w 418289"/>
                <a:gd name="connsiteY15" fmla="*/ 934749 h 980107"/>
                <a:gd name="connsiteX16" fmla="*/ 177849 w 418289"/>
                <a:gd name="connsiteY16" fmla="*/ 881391 h 980107"/>
                <a:gd name="connsiteX17" fmla="*/ 98686 w 418289"/>
                <a:gd name="connsiteY17" fmla="*/ 824789 h 980107"/>
                <a:gd name="connsiteX18" fmla="*/ 100615 w 418289"/>
                <a:gd name="connsiteY18" fmla="*/ 761129 h 980107"/>
                <a:gd name="connsiteX19" fmla="*/ 133068 w 418289"/>
                <a:gd name="connsiteY19" fmla="*/ 687577 h 980107"/>
                <a:gd name="connsiteX20" fmla="*/ 107662 w 418289"/>
                <a:gd name="connsiteY20" fmla="*/ 547040 h 980107"/>
                <a:gd name="connsiteX21" fmla="*/ 23970 w 418289"/>
                <a:gd name="connsiteY21" fmla="*/ 446069 h 980107"/>
                <a:gd name="connsiteX22" fmla="*/ 9728 w 418289"/>
                <a:gd name="connsiteY22" fmla="*/ 346453 h 980107"/>
                <a:gd name="connsiteX23" fmla="*/ 0 w 418289"/>
                <a:gd name="connsiteY23" fmla="*/ 229721 h 980107"/>
                <a:gd name="connsiteX24" fmla="*/ 29351 w 418289"/>
                <a:gd name="connsiteY24" fmla="*/ 149809 h 980107"/>
                <a:gd name="connsiteX0" fmla="*/ 29351 w 418289"/>
                <a:gd name="connsiteY0" fmla="*/ 149652 h 979950"/>
                <a:gd name="connsiteX1" fmla="*/ 71961 w 418289"/>
                <a:gd name="connsiteY1" fmla="*/ 63284 h 979950"/>
                <a:gd name="connsiteX2" fmla="*/ 189361 w 418289"/>
                <a:gd name="connsiteY2" fmla="*/ 187 h 979950"/>
                <a:gd name="connsiteX3" fmla="*/ 263037 w 418289"/>
                <a:gd name="connsiteY3" fmla="*/ 91144 h 979950"/>
                <a:gd name="connsiteX4" fmla="*/ 223570 w 418289"/>
                <a:gd name="connsiteY4" fmla="*/ 165417 h 979950"/>
                <a:gd name="connsiteX5" fmla="*/ 214009 w 418289"/>
                <a:gd name="connsiteY5" fmla="*/ 307385 h 979950"/>
                <a:gd name="connsiteX6" fmla="*/ 330741 w 418289"/>
                <a:gd name="connsiteY6" fmla="*/ 501938 h 979950"/>
                <a:gd name="connsiteX7" fmla="*/ 389107 w 418289"/>
                <a:gd name="connsiteY7" fmla="*/ 608942 h 979950"/>
                <a:gd name="connsiteX8" fmla="*/ 418289 w 418289"/>
                <a:gd name="connsiteY8" fmla="*/ 754857 h 979950"/>
                <a:gd name="connsiteX9" fmla="*/ 406714 w 418289"/>
                <a:gd name="connsiteY9" fmla="*/ 858167 h 979950"/>
                <a:gd name="connsiteX10" fmla="*/ 377458 w 418289"/>
                <a:gd name="connsiteY10" fmla="*/ 893303 h 979950"/>
                <a:gd name="connsiteX11" fmla="*/ 369477 w 418289"/>
                <a:gd name="connsiteY11" fmla="*/ 959085 h 979950"/>
                <a:gd name="connsiteX12" fmla="*/ 322063 w 418289"/>
                <a:gd name="connsiteY12" fmla="*/ 979950 h 979950"/>
                <a:gd name="connsiteX13" fmla="*/ 299485 w 418289"/>
                <a:gd name="connsiteY13" fmla="*/ 979404 h 979950"/>
                <a:gd name="connsiteX14" fmla="*/ 252402 w 418289"/>
                <a:gd name="connsiteY14" fmla="*/ 974660 h 979950"/>
                <a:gd name="connsiteX15" fmla="*/ 195142 w 418289"/>
                <a:gd name="connsiteY15" fmla="*/ 934592 h 979950"/>
                <a:gd name="connsiteX16" fmla="*/ 177849 w 418289"/>
                <a:gd name="connsiteY16" fmla="*/ 881234 h 979950"/>
                <a:gd name="connsiteX17" fmla="*/ 98686 w 418289"/>
                <a:gd name="connsiteY17" fmla="*/ 824632 h 979950"/>
                <a:gd name="connsiteX18" fmla="*/ 100615 w 418289"/>
                <a:gd name="connsiteY18" fmla="*/ 760972 h 979950"/>
                <a:gd name="connsiteX19" fmla="*/ 133068 w 418289"/>
                <a:gd name="connsiteY19" fmla="*/ 687420 h 979950"/>
                <a:gd name="connsiteX20" fmla="*/ 107662 w 418289"/>
                <a:gd name="connsiteY20" fmla="*/ 546883 h 979950"/>
                <a:gd name="connsiteX21" fmla="*/ 23970 w 418289"/>
                <a:gd name="connsiteY21" fmla="*/ 445912 h 979950"/>
                <a:gd name="connsiteX22" fmla="*/ 9728 w 418289"/>
                <a:gd name="connsiteY22" fmla="*/ 346296 h 979950"/>
                <a:gd name="connsiteX23" fmla="*/ 0 w 418289"/>
                <a:gd name="connsiteY23" fmla="*/ 229564 h 979950"/>
                <a:gd name="connsiteX24" fmla="*/ 29351 w 418289"/>
                <a:gd name="connsiteY24" fmla="*/ 149652 h 979950"/>
                <a:gd name="connsiteX0" fmla="*/ 29351 w 418289"/>
                <a:gd name="connsiteY0" fmla="*/ 152403 h 982701"/>
                <a:gd name="connsiteX1" fmla="*/ 71961 w 418289"/>
                <a:gd name="connsiteY1" fmla="*/ 66035 h 982701"/>
                <a:gd name="connsiteX2" fmla="*/ 125325 w 418289"/>
                <a:gd name="connsiteY2" fmla="*/ 26251 h 982701"/>
                <a:gd name="connsiteX3" fmla="*/ 189361 w 418289"/>
                <a:gd name="connsiteY3" fmla="*/ 2938 h 982701"/>
                <a:gd name="connsiteX4" fmla="*/ 263037 w 418289"/>
                <a:gd name="connsiteY4" fmla="*/ 93895 h 982701"/>
                <a:gd name="connsiteX5" fmla="*/ 223570 w 418289"/>
                <a:gd name="connsiteY5" fmla="*/ 168168 h 982701"/>
                <a:gd name="connsiteX6" fmla="*/ 214009 w 418289"/>
                <a:gd name="connsiteY6" fmla="*/ 310136 h 982701"/>
                <a:gd name="connsiteX7" fmla="*/ 330741 w 418289"/>
                <a:gd name="connsiteY7" fmla="*/ 504689 h 982701"/>
                <a:gd name="connsiteX8" fmla="*/ 389107 w 418289"/>
                <a:gd name="connsiteY8" fmla="*/ 611693 h 982701"/>
                <a:gd name="connsiteX9" fmla="*/ 418289 w 418289"/>
                <a:gd name="connsiteY9" fmla="*/ 757608 h 982701"/>
                <a:gd name="connsiteX10" fmla="*/ 406714 w 418289"/>
                <a:gd name="connsiteY10" fmla="*/ 860918 h 982701"/>
                <a:gd name="connsiteX11" fmla="*/ 377458 w 418289"/>
                <a:gd name="connsiteY11" fmla="*/ 896054 h 982701"/>
                <a:gd name="connsiteX12" fmla="*/ 369477 w 418289"/>
                <a:gd name="connsiteY12" fmla="*/ 961836 h 982701"/>
                <a:gd name="connsiteX13" fmla="*/ 322063 w 418289"/>
                <a:gd name="connsiteY13" fmla="*/ 982701 h 982701"/>
                <a:gd name="connsiteX14" fmla="*/ 299485 w 418289"/>
                <a:gd name="connsiteY14" fmla="*/ 982155 h 982701"/>
                <a:gd name="connsiteX15" fmla="*/ 252402 w 418289"/>
                <a:gd name="connsiteY15" fmla="*/ 977411 h 982701"/>
                <a:gd name="connsiteX16" fmla="*/ 195142 w 418289"/>
                <a:gd name="connsiteY16" fmla="*/ 937343 h 982701"/>
                <a:gd name="connsiteX17" fmla="*/ 177849 w 418289"/>
                <a:gd name="connsiteY17" fmla="*/ 883985 h 982701"/>
                <a:gd name="connsiteX18" fmla="*/ 98686 w 418289"/>
                <a:gd name="connsiteY18" fmla="*/ 827383 h 982701"/>
                <a:gd name="connsiteX19" fmla="*/ 100615 w 418289"/>
                <a:gd name="connsiteY19" fmla="*/ 763723 h 982701"/>
                <a:gd name="connsiteX20" fmla="*/ 133068 w 418289"/>
                <a:gd name="connsiteY20" fmla="*/ 690171 h 982701"/>
                <a:gd name="connsiteX21" fmla="*/ 107662 w 418289"/>
                <a:gd name="connsiteY21" fmla="*/ 549634 h 982701"/>
                <a:gd name="connsiteX22" fmla="*/ 23970 w 418289"/>
                <a:gd name="connsiteY22" fmla="*/ 448663 h 982701"/>
                <a:gd name="connsiteX23" fmla="*/ 9728 w 418289"/>
                <a:gd name="connsiteY23" fmla="*/ 349047 h 982701"/>
                <a:gd name="connsiteX24" fmla="*/ 0 w 418289"/>
                <a:gd name="connsiteY24" fmla="*/ 232315 h 982701"/>
                <a:gd name="connsiteX25" fmla="*/ 29351 w 418289"/>
                <a:gd name="connsiteY25" fmla="*/ 152403 h 982701"/>
                <a:gd name="connsiteX0" fmla="*/ 29351 w 418289"/>
                <a:gd name="connsiteY0" fmla="*/ 163969 h 994267"/>
                <a:gd name="connsiteX1" fmla="*/ 71961 w 418289"/>
                <a:gd name="connsiteY1" fmla="*/ 77601 h 994267"/>
                <a:gd name="connsiteX2" fmla="*/ 114874 w 418289"/>
                <a:gd name="connsiteY2" fmla="*/ 6466 h 994267"/>
                <a:gd name="connsiteX3" fmla="*/ 189361 w 418289"/>
                <a:gd name="connsiteY3" fmla="*/ 14504 h 994267"/>
                <a:gd name="connsiteX4" fmla="*/ 263037 w 418289"/>
                <a:gd name="connsiteY4" fmla="*/ 105461 h 994267"/>
                <a:gd name="connsiteX5" fmla="*/ 223570 w 418289"/>
                <a:gd name="connsiteY5" fmla="*/ 179734 h 994267"/>
                <a:gd name="connsiteX6" fmla="*/ 214009 w 418289"/>
                <a:gd name="connsiteY6" fmla="*/ 321702 h 994267"/>
                <a:gd name="connsiteX7" fmla="*/ 330741 w 418289"/>
                <a:gd name="connsiteY7" fmla="*/ 516255 h 994267"/>
                <a:gd name="connsiteX8" fmla="*/ 389107 w 418289"/>
                <a:gd name="connsiteY8" fmla="*/ 623259 h 994267"/>
                <a:gd name="connsiteX9" fmla="*/ 418289 w 418289"/>
                <a:gd name="connsiteY9" fmla="*/ 769174 h 994267"/>
                <a:gd name="connsiteX10" fmla="*/ 406714 w 418289"/>
                <a:gd name="connsiteY10" fmla="*/ 872484 h 994267"/>
                <a:gd name="connsiteX11" fmla="*/ 377458 w 418289"/>
                <a:gd name="connsiteY11" fmla="*/ 907620 h 994267"/>
                <a:gd name="connsiteX12" fmla="*/ 369477 w 418289"/>
                <a:gd name="connsiteY12" fmla="*/ 973402 h 994267"/>
                <a:gd name="connsiteX13" fmla="*/ 322063 w 418289"/>
                <a:gd name="connsiteY13" fmla="*/ 994267 h 994267"/>
                <a:gd name="connsiteX14" fmla="*/ 299485 w 418289"/>
                <a:gd name="connsiteY14" fmla="*/ 993721 h 994267"/>
                <a:gd name="connsiteX15" fmla="*/ 252402 w 418289"/>
                <a:gd name="connsiteY15" fmla="*/ 988977 h 994267"/>
                <a:gd name="connsiteX16" fmla="*/ 195142 w 418289"/>
                <a:gd name="connsiteY16" fmla="*/ 948909 h 994267"/>
                <a:gd name="connsiteX17" fmla="*/ 177849 w 418289"/>
                <a:gd name="connsiteY17" fmla="*/ 895551 h 994267"/>
                <a:gd name="connsiteX18" fmla="*/ 98686 w 418289"/>
                <a:gd name="connsiteY18" fmla="*/ 838949 h 994267"/>
                <a:gd name="connsiteX19" fmla="*/ 100615 w 418289"/>
                <a:gd name="connsiteY19" fmla="*/ 775289 h 994267"/>
                <a:gd name="connsiteX20" fmla="*/ 133068 w 418289"/>
                <a:gd name="connsiteY20" fmla="*/ 701737 h 994267"/>
                <a:gd name="connsiteX21" fmla="*/ 107662 w 418289"/>
                <a:gd name="connsiteY21" fmla="*/ 561200 h 994267"/>
                <a:gd name="connsiteX22" fmla="*/ 23970 w 418289"/>
                <a:gd name="connsiteY22" fmla="*/ 460229 h 994267"/>
                <a:gd name="connsiteX23" fmla="*/ 9728 w 418289"/>
                <a:gd name="connsiteY23" fmla="*/ 360613 h 994267"/>
                <a:gd name="connsiteX24" fmla="*/ 0 w 418289"/>
                <a:gd name="connsiteY24" fmla="*/ 243881 h 994267"/>
                <a:gd name="connsiteX25" fmla="*/ 29351 w 418289"/>
                <a:gd name="connsiteY25" fmla="*/ 163969 h 994267"/>
                <a:gd name="connsiteX0" fmla="*/ 29351 w 418289"/>
                <a:gd name="connsiteY0" fmla="*/ 161886 h 992184"/>
                <a:gd name="connsiteX1" fmla="*/ 71961 w 418289"/>
                <a:gd name="connsiteY1" fmla="*/ 75518 h 992184"/>
                <a:gd name="connsiteX2" fmla="*/ 114874 w 418289"/>
                <a:gd name="connsiteY2" fmla="*/ 4383 h 992184"/>
                <a:gd name="connsiteX3" fmla="*/ 189361 w 418289"/>
                <a:gd name="connsiteY3" fmla="*/ 12421 h 992184"/>
                <a:gd name="connsiteX4" fmla="*/ 229827 w 418289"/>
                <a:gd name="connsiteY4" fmla="*/ 51410 h 992184"/>
                <a:gd name="connsiteX5" fmla="*/ 263037 w 418289"/>
                <a:gd name="connsiteY5" fmla="*/ 103378 h 992184"/>
                <a:gd name="connsiteX6" fmla="*/ 223570 w 418289"/>
                <a:gd name="connsiteY6" fmla="*/ 177651 h 992184"/>
                <a:gd name="connsiteX7" fmla="*/ 214009 w 418289"/>
                <a:gd name="connsiteY7" fmla="*/ 319619 h 992184"/>
                <a:gd name="connsiteX8" fmla="*/ 330741 w 418289"/>
                <a:gd name="connsiteY8" fmla="*/ 514172 h 992184"/>
                <a:gd name="connsiteX9" fmla="*/ 389107 w 418289"/>
                <a:gd name="connsiteY9" fmla="*/ 621176 h 992184"/>
                <a:gd name="connsiteX10" fmla="*/ 418289 w 418289"/>
                <a:gd name="connsiteY10" fmla="*/ 767091 h 992184"/>
                <a:gd name="connsiteX11" fmla="*/ 406714 w 418289"/>
                <a:gd name="connsiteY11" fmla="*/ 870401 h 992184"/>
                <a:gd name="connsiteX12" fmla="*/ 377458 w 418289"/>
                <a:gd name="connsiteY12" fmla="*/ 905537 h 992184"/>
                <a:gd name="connsiteX13" fmla="*/ 369477 w 418289"/>
                <a:gd name="connsiteY13" fmla="*/ 971319 h 992184"/>
                <a:gd name="connsiteX14" fmla="*/ 322063 w 418289"/>
                <a:gd name="connsiteY14" fmla="*/ 992184 h 992184"/>
                <a:gd name="connsiteX15" fmla="*/ 299485 w 418289"/>
                <a:gd name="connsiteY15" fmla="*/ 991638 h 992184"/>
                <a:gd name="connsiteX16" fmla="*/ 252402 w 418289"/>
                <a:gd name="connsiteY16" fmla="*/ 986894 h 992184"/>
                <a:gd name="connsiteX17" fmla="*/ 195142 w 418289"/>
                <a:gd name="connsiteY17" fmla="*/ 946826 h 992184"/>
                <a:gd name="connsiteX18" fmla="*/ 177849 w 418289"/>
                <a:gd name="connsiteY18" fmla="*/ 893468 h 992184"/>
                <a:gd name="connsiteX19" fmla="*/ 98686 w 418289"/>
                <a:gd name="connsiteY19" fmla="*/ 836866 h 992184"/>
                <a:gd name="connsiteX20" fmla="*/ 100615 w 418289"/>
                <a:gd name="connsiteY20" fmla="*/ 773206 h 992184"/>
                <a:gd name="connsiteX21" fmla="*/ 133068 w 418289"/>
                <a:gd name="connsiteY21" fmla="*/ 699654 h 992184"/>
                <a:gd name="connsiteX22" fmla="*/ 107662 w 418289"/>
                <a:gd name="connsiteY22" fmla="*/ 559117 h 992184"/>
                <a:gd name="connsiteX23" fmla="*/ 23970 w 418289"/>
                <a:gd name="connsiteY23" fmla="*/ 458146 h 992184"/>
                <a:gd name="connsiteX24" fmla="*/ 9728 w 418289"/>
                <a:gd name="connsiteY24" fmla="*/ 358530 h 992184"/>
                <a:gd name="connsiteX25" fmla="*/ 0 w 418289"/>
                <a:gd name="connsiteY25" fmla="*/ 241798 h 992184"/>
                <a:gd name="connsiteX26" fmla="*/ 29351 w 418289"/>
                <a:gd name="connsiteY26" fmla="*/ 161886 h 992184"/>
                <a:gd name="connsiteX0" fmla="*/ 29351 w 418289"/>
                <a:gd name="connsiteY0" fmla="*/ 161435 h 991733"/>
                <a:gd name="connsiteX1" fmla="*/ 71961 w 418289"/>
                <a:gd name="connsiteY1" fmla="*/ 75067 h 991733"/>
                <a:gd name="connsiteX2" fmla="*/ 114874 w 418289"/>
                <a:gd name="connsiteY2" fmla="*/ 3932 h 991733"/>
                <a:gd name="connsiteX3" fmla="*/ 189361 w 418289"/>
                <a:gd name="connsiteY3" fmla="*/ 11970 h 991733"/>
                <a:gd name="connsiteX4" fmla="*/ 250728 w 418289"/>
                <a:gd name="connsiteY4" fmla="*/ 35284 h 991733"/>
                <a:gd name="connsiteX5" fmla="*/ 263037 w 418289"/>
                <a:gd name="connsiteY5" fmla="*/ 102927 h 991733"/>
                <a:gd name="connsiteX6" fmla="*/ 223570 w 418289"/>
                <a:gd name="connsiteY6" fmla="*/ 177200 h 991733"/>
                <a:gd name="connsiteX7" fmla="*/ 214009 w 418289"/>
                <a:gd name="connsiteY7" fmla="*/ 319168 h 991733"/>
                <a:gd name="connsiteX8" fmla="*/ 330741 w 418289"/>
                <a:gd name="connsiteY8" fmla="*/ 513721 h 991733"/>
                <a:gd name="connsiteX9" fmla="*/ 389107 w 418289"/>
                <a:gd name="connsiteY9" fmla="*/ 620725 h 991733"/>
                <a:gd name="connsiteX10" fmla="*/ 418289 w 418289"/>
                <a:gd name="connsiteY10" fmla="*/ 766640 h 991733"/>
                <a:gd name="connsiteX11" fmla="*/ 406714 w 418289"/>
                <a:gd name="connsiteY11" fmla="*/ 869950 h 991733"/>
                <a:gd name="connsiteX12" fmla="*/ 377458 w 418289"/>
                <a:gd name="connsiteY12" fmla="*/ 905086 h 991733"/>
                <a:gd name="connsiteX13" fmla="*/ 369477 w 418289"/>
                <a:gd name="connsiteY13" fmla="*/ 970868 h 991733"/>
                <a:gd name="connsiteX14" fmla="*/ 322063 w 418289"/>
                <a:gd name="connsiteY14" fmla="*/ 991733 h 991733"/>
                <a:gd name="connsiteX15" fmla="*/ 299485 w 418289"/>
                <a:gd name="connsiteY15" fmla="*/ 991187 h 991733"/>
                <a:gd name="connsiteX16" fmla="*/ 252402 w 418289"/>
                <a:gd name="connsiteY16" fmla="*/ 986443 h 991733"/>
                <a:gd name="connsiteX17" fmla="*/ 195142 w 418289"/>
                <a:gd name="connsiteY17" fmla="*/ 946375 h 991733"/>
                <a:gd name="connsiteX18" fmla="*/ 177849 w 418289"/>
                <a:gd name="connsiteY18" fmla="*/ 893017 h 991733"/>
                <a:gd name="connsiteX19" fmla="*/ 98686 w 418289"/>
                <a:gd name="connsiteY19" fmla="*/ 836415 h 991733"/>
                <a:gd name="connsiteX20" fmla="*/ 100615 w 418289"/>
                <a:gd name="connsiteY20" fmla="*/ 772755 h 991733"/>
                <a:gd name="connsiteX21" fmla="*/ 133068 w 418289"/>
                <a:gd name="connsiteY21" fmla="*/ 699203 h 991733"/>
                <a:gd name="connsiteX22" fmla="*/ 107662 w 418289"/>
                <a:gd name="connsiteY22" fmla="*/ 558666 h 991733"/>
                <a:gd name="connsiteX23" fmla="*/ 23970 w 418289"/>
                <a:gd name="connsiteY23" fmla="*/ 457695 h 991733"/>
                <a:gd name="connsiteX24" fmla="*/ 9728 w 418289"/>
                <a:gd name="connsiteY24" fmla="*/ 358079 h 991733"/>
                <a:gd name="connsiteX25" fmla="*/ 0 w 418289"/>
                <a:gd name="connsiteY25" fmla="*/ 241347 h 991733"/>
                <a:gd name="connsiteX26" fmla="*/ 29351 w 418289"/>
                <a:gd name="connsiteY26" fmla="*/ 161435 h 99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8289" h="991733">
                  <a:moveTo>
                    <a:pt x="29351" y="161435"/>
                  </a:moveTo>
                  <a:lnTo>
                    <a:pt x="71961" y="75067"/>
                  </a:lnTo>
                  <a:cubicBezTo>
                    <a:pt x="87957" y="54042"/>
                    <a:pt x="95307" y="14448"/>
                    <a:pt x="114874" y="3932"/>
                  </a:cubicBezTo>
                  <a:cubicBezTo>
                    <a:pt x="134441" y="-6584"/>
                    <a:pt x="166719" y="6745"/>
                    <a:pt x="189361" y="11970"/>
                  </a:cubicBezTo>
                  <a:cubicBezTo>
                    <a:pt x="212003" y="17195"/>
                    <a:pt x="238449" y="20125"/>
                    <a:pt x="250728" y="35284"/>
                  </a:cubicBezTo>
                  <a:cubicBezTo>
                    <a:pt x="263007" y="50443"/>
                    <a:pt x="267563" y="79274"/>
                    <a:pt x="263037" y="102927"/>
                  </a:cubicBezTo>
                  <a:cubicBezTo>
                    <a:pt x="258511" y="126580"/>
                    <a:pt x="223570" y="177200"/>
                    <a:pt x="223570" y="177200"/>
                  </a:cubicBezTo>
                  <a:lnTo>
                    <a:pt x="214009" y="319168"/>
                  </a:lnTo>
                  <a:lnTo>
                    <a:pt x="330741" y="513721"/>
                  </a:lnTo>
                  <a:lnTo>
                    <a:pt x="389107" y="620725"/>
                  </a:lnTo>
                  <a:lnTo>
                    <a:pt x="418289" y="766640"/>
                  </a:lnTo>
                  <a:lnTo>
                    <a:pt x="406714" y="869950"/>
                  </a:lnTo>
                  <a:lnTo>
                    <a:pt x="377458" y="905086"/>
                  </a:lnTo>
                  <a:lnTo>
                    <a:pt x="369477" y="970868"/>
                  </a:lnTo>
                  <a:lnTo>
                    <a:pt x="322063" y="991733"/>
                  </a:lnTo>
                  <a:lnTo>
                    <a:pt x="299485" y="991187"/>
                  </a:lnTo>
                  <a:lnTo>
                    <a:pt x="252402" y="986443"/>
                  </a:lnTo>
                  <a:lnTo>
                    <a:pt x="195142" y="946375"/>
                  </a:lnTo>
                  <a:lnTo>
                    <a:pt x="177849" y="893017"/>
                  </a:lnTo>
                  <a:lnTo>
                    <a:pt x="98686" y="836415"/>
                  </a:lnTo>
                  <a:lnTo>
                    <a:pt x="100615" y="772755"/>
                  </a:lnTo>
                  <a:lnTo>
                    <a:pt x="133068" y="699203"/>
                  </a:lnTo>
                  <a:lnTo>
                    <a:pt x="107662" y="558666"/>
                  </a:lnTo>
                  <a:lnTo>
                    <a:pt x="23970" y="457695"/>
                  </a:lnTo>
                  <a:lnTo>
                    <a:pt x="9728" y="358079"/>
                  </a:lnTo>
                  <a:lnTo>
                    <a:pt x="0" y="241347"/>
                  </a:lnTo>
                  <a:lnTo>
                    <a:pt x="29351" y="161435"/>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0" name="Freeform 52">
              <a:extLst>
                <a:ext uri="{FF2B5EF4-FFF2-40B4-BE49-F238E27FC236}">
                  <a16:creationId xmlns:a16="http://schemas.microsoft.com/office/drawing/2014/main" id="{F846D129-3D4F-40B6-AE39-F467224BAE1A}"/>
                </a:ext>
              </a:extLst>
            </p:cNvPr>
            <p:cNvSpPr/>
            <p:nvPr/>
          </p:nvSpPr>
          <p:spPr>
            <a:xfrm>
              <a:off x="5299124" y="1683760"/>
              <a:ext cx="1406476" cy="1957409"/>
            </a:xfrm>
            <a:custGeom>
              <a:avLst/>
              <a:gdLst>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55561 w 1532374"/>
                <a:gd name="connsiteY29" fmla="*/ 2069960 h 2386483"/>
                <a:gd name="connsiteX30" fmla="*/ 1135464 w 1532374"/>
                <a:gd name="connsiteY30" fmla="*/ 2095081 h 2386483"/>
                <a:gd name="connsiteX31" fmla="*/ 1135464 w 1532374"/>
                <a:gd name="connsiteY31" fmla="*/ 2140299 h 2386483"/>
                <a:gd name="connsiteX32" fmla="*/ 1014884 w 1532374"/>
                <a:gd name="connsiteY32" fmla="*/ 2205613 h 2386483"/>
                <a:gd name="connsiteX33" fmla="*/ 1120392 w 1532374"/>
                <a:gd name="connsiteY33" fmla="*/ 2316145 h 2386483"/>
                <a:gd name="connsiteX34" fmla="*/ 1145512 w 1532374"/>
                <a:gd name="connsiteY34" fmla="*/ 2386483 h 2386483"/>
                <a:gd name="connsiteX35" fmla="*/ 1160585 w 1532374"/>
                <a:gd name="connsiteY35" fmla="*/ 2291024 h 2386483"/>
                <a:gd name="connsiteX36" fmla="*/ 1175658 w 1532374"/>
                <a:gd name="connsiteY36" fmla="*/ 2225710 h 2386483"/>
                <a:gd name="connsiteX37" fmla="*/ 1195754 w 1532374"/>
                <a:gd name="connsiteY37" fmla="*/ 2180492 h 2386483"/>
                <a:gd name="connsiteX38" fmla="*/ 1225899 w 1532374"/>
                <a:gd name="connsiteY38" fmla="*/ 2125226 h 2386483"/>
                <a:gd name="connsiteX39" fmla="*/ 1301262 w 1532374"/>
                <a:gd name="connsiteY39" fmla="*/ 2085033 h 2386483"/>
                <a:gd name="connsiteX40" fmla="*/ 1376625 w 1532374"/>
                <a:gd name="connsiteY40" fmla="*/ 2064936 h 2386483"/>
                <a:gd name="connsiteX41" fmla="*/ 1467060 w 1532374"/>
                <a:gd name="connsiteY41" fmla="*/ 2034791 h 2386483"/>
                <a:gd name="connsiteX42" fmla="*/ 1482132 w 1532374"/>
                <a:gd name="connsiteY42" fmla="*/ 1979525 h 2386483"/>
                <a:gd name="connsiteX43" fmla="*/ 1487156 w 1532374"/>
                <a:gd name="connsiteY43" fmla="*/ 1939332 h 2386483"/>
                <a:gd name="connsiteX44" fmla="*/ 1527350 w 1532374"/>
                <a:gd name="connsiteY44" fmla="*/ 1889090 h 2386483"/>
                <a:gd name="connsiteX45" fmla="*/ 1532374 w 1532374"/>
                <a:gd name="connsiteY45" fmla="*/ 1818751 h 2386483"/>
                <a:gd name="connsiteX46" fmla="*/ 1527350 w 1532374"/>
                <a:gd name="connsiteY46" fmla="*/ 1753437 h 2386483"/>
                <a:gd name="connsiteX47" fmla="*/ 1512277 w 1532374"/>
                <a:gd name="connsiteY47" fmla="*/ 1678074 h 2386483"/>
                <a:gd name="connsiteX48" fmla="*/ 1472084 w 1532374"/>
                <a:gd name="connsiteY48" fmla="*/ 1612760 h 2386483"/>
                <a:gd name="connsiteX49" fmla="*/ 1401745 w 1532374"/>
                <a:gd name="connsiteY49" fmla="*/ 1592664 h 2386483"/>
                <a:gd name="connsiteX50" fmla="*/ 1356528 w 1532374"/>
                <a:gd name="connsiteY50" fmla="*/ 1552470 h 2386483"/>
                <a:gd name="connsiteX51" fmla="*/ 1311310 w 1532374"/>
                <a:gd name="connsiteY51" fmla="*/ 1477107 h 2386483"/>
                <a:gd name="connsiteX52" fmla="*/ 1266093 w 1532374"/>
                <a:gd name="connsiteY52" fmla="*/ 1366576 h 2386483"/>
                <a:gd name="connsiteX53" fmla="*/ 1245996 w 1532374"/>
                <a:gd name="connsiteY53" fmla="*/ 1311310 h 2386483"/>
                <a:gd name="connsiteX54" fmla="*/ 1180682 w 1532374"/>
                <a:gd name="connsiteY54" fmla="*/ 1286189 h 2386483"/>
                <a:gd name="connsiteX55" fmla="*/ 1135464 w 1532374"/>
                <a:gd name="connsiteY55" fmla="*/ 1261068 h 2386483"/>
                <a:gd name="connsiteX56" fmla="*/ 1070150 w 1532374"/>
                <a:gd name="connsiteY56" fmla="*/ 1230923 h 2386483"/>
                <a:gd name="connsiteX57" fmla="*/ 1040005 w 1532374"/>
                <a:gd name="connsiteY57" fmla="*/ 1215850 h 2386483"/>
                <a:gd name="connsiteX58" fmla="*/ 1034981 w 1532374"/>
                <a:gd name="connsiteY58" fmla="*/ 1155560 h 2386483"/>
                <a:gd name="connsiteX59" fmla="*/ 1034981 w 1532374"/>
                <a:gd name="connsiteY59" fmla="*/ 1090246 h 2386483"/>
                <a:gd name="connsiteX60" fmla="*/ 1055077 w 1532374"/>
                <a:gd name="connsiteY60" fmla="*/ 1050053 h 2386483"/>
                <a:gd name="connsiteX61" fmla="*/ 1095271 w 1532374"/>
                <a:gd name="connsiteY61" fmla="*/ 979714 h 2386483"/>
                <a:gd name="connsiteX62" fmla="*/ 1095271 w 1532374"/>
                <a:gd name="connsiteY62" fmla="*/ 979714 h 2386483"/>
                <a:gd name="connsiteX63" fmla="*/ 1060101 w 1532374"/>
                <a:gd name="connsiteY63" fmla="*/ 919424 h 2386483"/>
                <a:gd name="connsiteX64" fmla="*/ 1029956 w 1532374"/>
                <a:gd name="connsiteY64" fmla="*/ 889279 h 2386483"/>
                <a:gd name="connsiteX65" fmla="*/ 969666 w 1532374"/>
                <a:gd name="connsiteY65" fmla="*/ 849085 h 2386483"/>
                <a:gd name="connsiteX66" fmla="*/ 859134 w 1532374"/>
                <a:gd name="connsiteY66" fmla="*/ 823965 h 2386483"/>
                <a:gd name="connsiteX67" fmla="*/ 859134 w 1532374"/>
                <a:gd name="connsiteY67" fmla="*/ 823965 h 2386483"/>
                <a:gd name="connsiteX68" fmla="*/ 768699 w 1532374"/>
                <a:gd name="connsiteY68" fmla="*/ 788795 h 2386483"/>
                <a:gd name="connsiteX69" fmla="*/ 713433 w 1532374"/>
                <a:gd name="connsiteY69" fmla="*/ 768699 h 2386483"/>
                <a:gd name="connsiteX70" fmla="*/ 663192 w 1532374"/>
                <a:gd name="connsiteY70" fmla="*/ 743578 h 2386483"/>
                <a:gd name="connsiteX71" fmla="*/ 622998 w 1532374"/>
                <a:gd name="connsiteY71" fmla="*/ 723481 h 2386483"/>
                <a:gd name="connsiteX72" fmla="*/ 592853 w 1532374"/>
                <a:gd name="connsiteY72" fmla="*/ 698360 h 2386483"/>
                <a:gd name="connsiteX73" fmla="*/ 542611 w 1532374"/>
                <a:gd name="connsiteY73" fmla="*/ 668215 h 2386483"/>
                <a:gd name="connsiteX74" fmla="*/ 507442 w 1532374"/>
                <a:gd name="connsiteY74" fmla="*/ 643094 h 2386483"/>
                <a:gd name="connsiteX75" fmla="*/ 462225 w 1532374"/>
                <a:gd name="connsiteY75" fmla="*/ 622998 h 2386483"/>
                <a:gd name="connsiteX76" fmla="*/ 422031 w 1532374"/>
                <a:gd name="connsiteY76" fmla="*/ 562707 h 2386483"/>
                <a:gd name="connsiteX77" fmla="*/ 386862 w 1532374"/>
                <a:gd name="connsiteY77" fmla="*/ 517490 h 2386483"/>
                <a:gd name="connsiteX78" fmla="*/ 366765 w 1532374"/>
                <a:gd name="connsiteY78" fmla="*/ 411982 h 2386483"/>
                <a:gd name="connsiteX79" fmla="*/ 351693 w 1532374"/>
                <a:gd name="connsiteY79" fmla="*/ 361740 h 2386483"/>
                <a:gd name="connsiteX80" fmla="*/ 301451 w 1532374"/>
                <a:gd name="connsiteY80" fmla="*/ 266281 h 2386483"/>
                <a:gd name="connsiteX81" fmla="*/ 231112 w 1532374"/>
                <a:gd name="connsiteY81" fmla="*/ 226088 h 2386483"/>
                <a:gd name="connsiteX82" fmla="*/ 110532 w 1532374"/>
                <a:gd name="connsiteY82" fmla="*/ 175846 h 2386483"/>
                <a:gd name="connsiteX83" fmla="*/ 55266 w 1532374"/>
                <a:gd name="connsiteY83" fmla="*/ 105507 h 2386483"/>
                <a:gd name="connsiteX84" fmla="*/ 0 w 1532374"/>
                <a:gd name="connsiteY84"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55561 w 1532374"/>
                <a:gd name="connsiteY29" fmla="*/ 2069960 h 2386483"/>
                <a:gd name="connsiteX30" fmla="*/ 1135464 w 1532374"/>
                <a:gd name="connsiteY30" fmla="*/ 2140299 h 2386483"/>
                <a:gd name="connsiteX31" fmla="*/ 1014884 w 1532374"/>
                <a:gd name="connsiteY31" fmla="*/ 2205613 h 2386483"/>
                <a:gd name="connsiteX32" fmla="*/ 1120392 w 1532374"/>
                <a:gd name="connsiteY32" fmla="*/ 2316145 h 2386483"/>
                <a:gd name="connsiteX33" fmla="*/ 1145512 w 1532374"/>
                <a:gd name="connsiteY33" fmla="*/ 2386483 h 2386483"/>
                <a:gd name="connsiteX34" fmla="*/ 1160585 w 1532374"/>
                <a:gd name="connsiteY34" fmla="*/ 2291024 h 2386483"/>
                <a:gd name="connsiteX35" fmla="*/ 1175658 w 1532374"/>
                <a:gd name="connsiteY35" fmla="*/ 2225710 h 2386483"/>
                <a:gd name="connsiteX36" fmla="*/ 1195754 w 1532374"/>
                <a:gd name="connsiteY36" fmla="*/ 2180492 h 2386483"/>
                <a:gd name="connsiteX37" fmla="*/ 1225899 w 1532374"/>
                <a:gd name="connsiteY37" fmla="*/ 2125226 h 2386483"/>
                <a:gd name="connsiteX38" fmla="*/ 1301262 w 1532374"/>
                <a:gd name="connsiteY38" fmla="*/ 2085033 h 2386483"/>
                <a:gd name="connsiteX39" fmla="*/ 1376625 w 1532374"/>
                <a:gd name="connsiteY39" fmla="*/ 2064936 h 2386483"/>
                <a:gd name="connsiteX40" fmla="*/ 1467060 w 1532374"/>
                <a:gd name="connsiteY40" fmla="*/ 2034791 h 2386483"/>
                <a:gd name="connsiteX41" fmla="*/ 1482132 w 1532374"/>
                <a:gd name="connsiteY41" fmla="*/ 1979525 h 2386483"/>
                <a:gd name="connsiteX42" fmla="*/ 1487156 w 1532374"/>
                <a:gd name="connsiteY42" fmla="*/ 1939332 h 2386483"/>
                <a:gd name="connsiteX43" fmla="*/ 1527350 w 1532374"/>
                <a:gd name="connsiteY43" fmla="*/ 1889090 h 2386483"/>
                <a:gd name="connsiteX44" fmla="*/ 1532374 w 1532374"/>
                <a:gd name="connsiteY44" fmla="*/ 1818751 h 2386483"/>
                <a:gd name="connsiteX45" fmla="*/ 1527350 w 1532374"/>
                <a:gd name="connsiteY45" fmla="*/ 1753437 h 2386483"/>
                <a:gd name="connsiteX46" fmla="*/ 1512277 w 1532374"/>
                <a:gd name="connsiteY46" fmla="*/ 1678074 h 2386483"/>
                <a:gd name="connsiteX47" fmla="*/ 1472084 w 1532374"/>
                <a:gd name="connsiteY47" fmla="*/ 1612760 h 2386483"/>
                <a:gd name="connsiteX48" fmla="*/ 1401745 w 1532374"/>
                <a:gd name="connsiteY48" fmla="*/ 1592664 h 2386483"/>
                <a:gd name="connsiteX49" fmla="*/ 1356528 w 1532374"/>
                <a:gd name="connsiteY49" fmla="*/ 1552470 h 2386483"/>
                <a:gd name="connsiteX50" fmla="*/ 1311310 w 1532374"/>
                <a:gd name="connsiteY50" fmla="*/ 1477107 h 2386483"/>
                <a:gd name="connsiteX51" fmla="*/ 1266093 w 1532374"/>
                <a:gd name="connsiteY51" fmla="*/ 1366576 h 2386483"/>
                <a:gd name="connsiteX52" fmla="*/ 1245996 w 1532374"/>
                <a:gd name="connsiteY52" fmla="*/ 1311310 h 2386483"/>
                <a:gd name="connsiteX53" fmla="*/ 1180682 w 1532374"/>
                <a:gd name="connsiteY53" fmla="*/ 1286189 h 2386483"/>
                <a:gd name="connsiteX54" fmla="*/ 1135464 w 1532374"/>
                <a:gd name="connsiteY54" fmla="*/ 1261068 h 2386483"/>
                <a:gd name="connsiteX55" fmla="*/ 1070150 w 1532374"/>
                <a:gd name="connsiteY55" fmla="*/ 1230923 h 2386483"/>
                <a:gd name="connsiteX56" fmla="*/ 1040005 w 1532374"/>
                <a:gd name="connsiteY56" fmla="*/ 1215850 h 2386483"/>
                <a:gd name="connsiteX57" fmla="*/ 1034981 w 1532374"/>
                <a:gd name="connsiteY57" fmla="*/ 1155560 h 2386483"/>
                <a:gd name="connsiteX58" fmla="*/ 1034981 w 1532374"/>
                <a:gd name="connsiteY58" fmla="*/ 1090246 h 2386483"/>
                <a:gd name="connsiteX59" fmla="*/ 1055077 w 1532374"/>
                <a:gd name="connsiteY59" fmla="*/ 1050053 h 2386483"/>
                <a:gd name="connsiteX60" fmla="*/ 1095271 w 1532374"/>
                <a:gd name="connsiteY60" fmla="*/ 979714 h 2386483"/>
                <a:gd name="connsiteX61" fmla="*/ 1095271 w 1532374"/>
                <a:gd name="connsiteY61" fmla="*/ 979714 h 2386483"/>
                <a:gd name="connsiteX62" fmla="*/ 1060101 w 1532374"/>
                <a:gd name="connsiteY62" fmla="*/ 919424 h 2386483"/>
                <a:gd name="connsiteX63" fmla="*/ 1029956 w 1532374"/>
                <a:gd name="connsiteY63" fmla="*/ 889279 h 2386483"/>
                <a:gd name="connsiteX64" fmla="*/ 969666 w 1532374"/>
                <a:gd name="connsiteY64" fmla="*/ 849085 h 2386483"/>
                <a:gd name="connsiteX65" fmla="*/ 859134 w 1532374"/>
                <a:gd name="connsiteY65" fmla="*/ 823965 h 2386483"/>
                <a:gd name="connsiteX66" fmla="*/ 859134 w 1532374"/>
                <a:gd name="connsiteY66" fmla="*/ 823965 h 2386483"/>
                <a:gd name="connsiteX67" fmla="*/ 768699 w 1532374"/>
                <a:gd name="connsiteY67" fmla="*/ 788795 h 2386483"/>
                <a:gd name="connsiteX68" fmla="*/ 713433 w 1532374"/>
                <a:gd name="connsiteY68" fmla="*/ 768699 h 2386483"/>
                <a:gd name="connsiteX69" fmla="*/ 663192 w 1532374"/>
                <a:gd name="connsiteY69" fmla="*/ 743578 h 2386483"/>
                <a:gd name="connsiteX70" fmla="*/ 622998 w 1532374"/>
                <a:gd name="connsiteY70" fmla="*/ 723481 h 2386483"/>
                <a:gd name="connsiteX71" fmla="*/ 592853 w 1532374"/>
                <a:gd name="connsiteY71" fmla="*/ 698360 h 2386483"/>
                <a:gd name="connsiteX72" fmla="*/ 542611 w 1532374"/>
                <a:gd name="connsiteY72" fmla="*/ 668215 h 2386483"/>
                <a:gd name="connsiteX73" fmla="*/ 507442 w 1532374"/>
                <a:gd name="connsiteY73" fmla="*/ 643094 h 2386483"/>
                <a:gd name="connsiteX74" fmla="*/ 462225 w 1532374"/>
                <a:gd name="connsiteY74" fmla="*/ 622998 h 2386483"/>
                <a:gd name="connsiteX75" fmla="*/ 422031 w 1532374"/>
                <a:gd name="connsiteY75" fmla="*/ 562707 h 2386483"/>
                <a:gd name="connsiteX76" fmla="*/ 386862 w 1532374"/>
                <a:gd name="connsiteY76" fmla="*/ 517490 h 2386483"/>
                <a:gd name="connsiteX77" fmla="*/ 366765 w 1532374"/>
                <a:gd name="connsiteY77" fmla="*/ 411982 h 2386483"/>
                <a:gd name="connsiteX78" fmla="*/ 351693 w 1532374"/>
                <a:gd name="connsiteY78" fmla="*/ 361740 h 2386483"/>
                <a:gd name="connsiteX79" fmla="*/ 301451 w 1532374"/>
                <a:gd name="connsiteY79" fmla="*/ 266281 h 2386483"/>
                <a:gd name="connsiteX80" fmla="*/ 231112 w 1532374"/>
                <a:gd name="connsiteY80" fmla="*/ 226088 h 2386483"/>
                <a:gd name="connsiteX81" fmla="*/ 110532 w 1532374"/>
                <a:gd name="connsiteY81" fmla="*/ 175846 h 2386483"/>
                <a:gd name="connsiteX82" fmla="*/ 55266 w 1532374"/>
                <a:gd name="connsiteY82" fmla="*/ 105507 h 2386483"/>
                <a:gd name="connsiteX83" fmla="*/ 0 w 1532374"/>
                <a:gd name="connsiteY83"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35464 w 1532374"/>
                <a:gd name="connsiteY29" fmla="*/ 2140299 h 2386483"/>
                <a:gd name="connsiteX30" fmla="*/ 1014884 w 1532374"/>
                <a:gd name="connsiteY30" fmla="*/ 2205613 h 2386483"/>
                <a:gd name="connsiteX31" fmla="*/ 1120392 w 1532374"/>
                <a:gd name="connsiteY31" fmla="*/ 2316145 h 2386483"/>
                <a:gd name="connsiteX32" fmla="*/ 1145512 w 1532374"/>
                <a:gd name="connsiteY32" fmla="*/ 2386483 h 2386483"/>
                <a:gd name="connsiteX33" fmla="*/ 1160585 w 1532374"/>
                <a:gd name="connsiteY33" fmla="*/ 2291024 h 2386483"/>
                <a:gd name="connsiteX34" fmla="*/ 1175658 w 1532374"/>
                <a:gd name="connsiteY34" fmla="*/ 2225710 h 2386483"/>
                <a:gd name="connsiteX35" fmla="*/ 1195754 w 1532374"/>
                <a:gd name="connsiteY35" fmla="*/ 2180492 h 2386483"/>
                <a:gd name="connsiteX36" fmla="*/ 1225899 w 1532374"/>
                <a:gd name="connsiteY36" fmla="*/ 2125226 h 2386483"/>
                <a:gd name="connsiteX37" fmla="*/ 1301262 w 1532374"/>
                <a:gd name="connsiteY37" fmla="*/ 2085033 h 2386483"/>
                <a:gd name="connsiteX38" fmla="*/ 1376625 w 1532374"/>
                <a:gd name="connsiteY38" fmla="*/ 2064936 h 2386483"/>
                <a:gd name="connsiteX39" fmla="*/ 1467060 w 1532374"/>
                <a:gd name="connsiteY39" fmla="*/ 2034791 h 2386483"/>
                <a:gd name="connsiteX40" fmla="*/ 1482132 w 1532374"/>
                <a:gd name="connsiteY40" fmla="*/ 1979525 h 2386483"/>
                <a:gd name="connsiteX41" fmla="*/ 1487156 w 1532374"/>
                <a:gd name="connsiteY41" fmla="*/ 1939332 h 2386483"/>
                <a:gd name="connsiteX42" fmla="*/ 1527350 w 1532374"/>
                <a:gd name="connsiteY42" fmla="*/ 1889090 h 2386483"/>
                <a:gd name="connsiteX43" fmla="*/ 1532374 w 1532374"/>
                <a:gd name="connsiteY43" fmla="*/ 1818751 h 2386483"/>
                <a:gd name="connsiteX44" fmla="*/ 1527350 w 1532374"/>
                <a:gd name="connsiteY44" fmla="*/ 1753437 h 2386483"/>
                <a:gd name="connsiteX45" fmla="*/ 1512277 w 1532374"/>
                <a:gd name="connsiteY45" fmla="*/ 1678074 h 2386483"/>
                <a:gd name="connsiteX46" fmla="*/ 1472084 w 1532374"/>
                <a:gd name="connsiteY46" fmla="*/ 1612760 h 2386483"/>
                <a:gd name="connsiteX47" fmla="*/ 1401745 w 1532374"/>
                <a:gd name="connsiteY47" fmla="*/ 1592664 h 2386483"/>
                <a:gd name="connsiteX48" fmla="*/ 1356528 w 1532374"/>
                <a:gd name="connsiteY48" fmla="*/ 1552470 h 2386483"/>
                <a:gd name="connsiteX49" fmla="*/ 1311310 w 1532374"/>
                <a:gd name="connsiteY49" fmla="*/ 1477107 h 2386483"/>
                <a:gd name="connsiteX50" fmla="*/ 1266093 w 1532374"/>
                <a:gd name="connsiteY50" fmla="*/ 1366576 h 2386483"/>
                <a:gd name="connsiteX51" fmla="*/ 1245996 w 1532374"/>
                <a:gd name="connsiteY51" fmla="*/ 1311310 h 2386483"/>
                <a:gd name="connsiteX52" fmla="*/ 1180682 w 1532374"/>
                <a:gd name="connsiteY52" fmla="*/ 1286189 h 2386483"/>
                <a:gd name="connsiteX53" fmla="*/ 1135464 w 1532374"/>
                <a:gd name="connsiteY53" fmla="*/ 1261068 h 2386483"/>
                <a:gd name="connsiteX54" fmla="*/ 1070150 w 1532374"/>
                <a:gd name="connsiteY54" fmla="*/ 1230923 h 2386483"/>
                <a:gd name="connsiteX55" fmla="*/ 1040005 w 1532374"/>
                <a:gd name="connsiteY55" fmla="*/ 1215850 h 2386483"/>
                <a:gd name="connsiteX56" fmla="*/ 1034981 w 1532374"/>
                <a:gd name="connsiteY56" fmla="*/ 1155560 h 2386483"/>
                <a:gd name="connsiteX57" fmla="*/ 1034981 w 1532374"/>
                <a:gd name="connsiteY57" fmla="*/ 1090246 h 2386483"/>
                <a:gd name="connsiteX58" fmla="*/ 1055077 w 1532374"/>
                <a:gd name="connsiteY58" fmla="*/ 1050053 h 2386483"/>
                <a:gd name="connsiteX59" fmla="*/ 1095271 w 1532374"/>
                <a:gd name="connsiteY59" fmla="*/ 979714 h 2386483"/>
                <a:gd name="connsiteX60" fmla="*/ 1095271 w 1532374"/>
                <a:gd name="connsiteY60" fmla="*/ 979714 h 2386483"/>
                <a:gd name="connsiteX61" fmla="*/ 1060101 w 1532374"/>
                <a:gd name="connsiteY61" fmla="*/ 919424 h 2386483"/>
                <a:gd name="connsiteX62" fmla="*/ 1029956 w 1532374"/>
                <a:gd name="connsiteY62" fmla="*/ 889279 h 2386483"/>
                <a:gd name="connsiteX63" fmla="*/ 969666 w 1532374"/>
                <a:gd name="connsiteY63" fmla="*/ 849085 h 2386483"/>
                <a:gd name="connsiteX64" fmla="*/ 859134 w 1532374"/>
                <a:gd name="connsiteY64" fmla="*/ 823965 h 2386483"/>
                <a:gd name="connsiteX65" fmla="*/ 859134 w 1532374"/>
                <a:gd name="connsiteY65" fmla="*/ 823965 h 2386483"/>
                <a:gd name="connsiteX66" fmla="*/ 768699 w 1532374"/>
                <a:gd name="connsiteY66" fmla="*/ 788795 h 2386483"/>
                <a:gd name="connsiteX67" fmla="*/ 713433 w 1532374"/>
                <a:gd name="connsiteY67" fmla="*/ 768699 h 2386483"/>
                <a:gd name="connsiteX68" fmla="*/ 663192 w 1532374"/>
                <a:gd name="connsiteY68" fmla="*/ 743578 h 2386483"/>
                <a:gd name="connsiteX69" fmla="*/ 622998 w 1532374"/>
                <a:gd name="connsiteY69" fmla="*/ 723481 h 2386483"/>
                <a:gd name="connsiteX70" fmla="*/ 592853 w 1532374"/>
                <a:gd name="connsiteY70" fmla="*/ 698360 h 2386483"/>
                <a:gd name="connsiteX71" fmla="*/ 542611 w 1532374"/>
                <a:gd name="connsiteY71" fmla="*/ 668215 h 2386483"/>
                <a:gd name="connsiteX72" fmla="*/ 507442 w 1532374"/>
                <a:gd name="connsiteY72" fmla="*/ 643094 h 2386483"/>
                <a:gd name="connsiteX73" fmla="*/ 462225 w 1532374"/>
                <a:gd name="connsiteY73" fmla="*/ 622998 h 2386483"/>
                <a:gd name="connsiteX74" fmla="*/ 422031 w 1532374"/>
                <a:gd name="connsiteY74" fmla="*/ 562707 h 2386483"/>
                <a:gd name="connsiteX75" fmla="*/ 386862 w 1532374"/>
                <a:gd name="connsiteY75" fmla="*/ 517490 h 2386483"/>
                <a:gd name="connsiteX76" fmla="*/ 366765 w 1532374"/>
                <a:gd name="connsiteY76" fmla="*/ 411982 h 2386483"/>
                <a:gd name="connsiteX77" fmla="*/ 351693 w 1532374"/>
                <a:gd name="connsiteY77" fmla="*/ 361740 h 2386483"/>
                <a:gd name="connsiteX78" fmla="*/ 301451 w 1532374"/>
                <a:gd name="connsiteY78" fmla="*/ 266281 h 2386483"/>
                <a:gd name="connsiteX79" fmla="*/ 231112 w 1532374"/>
                <a:gd name="connsiteY79" fmla="*/ 226088 h 2386483"/>
                <a:gd name="connsiteX80" fmla="*/ 110532 w 1532374"/>
                <a:gd name="connsiteY80" fmla="*/ 175846 h 2386483"/>
                <a:gd name="connsiteX81" fmla="*/ 55266 w 1532374"/>
                <a:gd name="connsiteY81" fmla="*/ 105507 h 2386483"/>
                <a:gd name="connsiteX82" fmla="*/ 0 w 1532374"/>
                <a:gd name="connsiteY82"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014884 w 1532374"/>
                <a:gd name="connsiteY29" fmla="*/ 2205613 h 2386483"/>
                <a:gd name="connsiteX30" fmla="*/ 1120392 w 1532374"/>
                <a:gd name="connsiteY30" fmla="*/ 2316145 h 2386483"/>
                <a:gd name="connsiteX31" fmla="*/ 1145512 w 1532374"/>
                <a:gd name="connsiteY31" fmla="*/ 2386483 h 2386483"/>
                <a:gd name="connsiteX32" fmla="*/ 1160585 w 1532374"/>
                <a:gd name="connsiteY32" fmla="*/ 2291024 h 2386483"/>
                <a:gd name="connsiteX33" fmla="*/ 1175658 w 1532374"/>
                <a:gd name="connsiteY33" fmla="*/ 2225710 h 2386483"/>
                <a:gd name="connsiteX34" fmla="*/ 1195754 w 1532374"/>
                <a:gd name="connsiteY34" fmla="*/ 2180492 h 2386483"/>
                <a:gd name="connsiteX35" fmla="*/ 1225899 w 1532374"/>
                <a:gd name="connsiteY35" fmla="*/ 2125226 h 2386483"/>
                <a:gd name="connsiteX36" fmla="*/ 1301262 w 1532374"/>
                <a:gd name="connsiteY36" fmla="*/ 2085033 h 2386483"/>
                <a:gd name="connsiteX37" fmla="*/ 1376625 w 1532374"/>
                <a:gd name="connsiteY37" fmla="*/ 2064936 h 2386483"/>
                <a:gd name="connsiteX38" fmla="*/ 1467060 w 1532374"/>
                <a:gd name="connsiteY38" fmla="*/ 2034791 h 2386483"/>
                <a:gd name="connsiteX39" fmla="*/ 1482132 w 1532374"/>
                <a:gd name="connsiteY39" fmla="*/ 1979525 h 2386483"/>
                <a:gd name="connsiteX40" fmla="*/ 1487156 w 1532374"/>
                <a:gd name="connsiteY40" fmla="*/ 1939332 h 2386483"/>
                <a:gd name="connsiteX41" fmla="*/ 1527350 w 1532374"/>
                <a:gd name="connsiteY41" fmla="*/ 1889090 h 2386483"/>
                <a:gd name="connsiteX42" fmla="*/ 1532374 w 1532374"/>
                <a:gd name="connsiteY42" fmla="*/ 1818751 h 2386483"/>
                <a:gd name="connsiteX43" fmla="*/ 1527350 w 1532374"/>
                <a:gd name="connsiteY43" fmla="*/ 1753437 h 2386483"/>
                <a:gd name="connsiteX44" fmla="*/ 1512277 w 1532374"/>
                <a:gd name="connsiteY44" fmla="*/ 1678074 h 2386483"/>
                <a:gd name="connsiteX45" fmla="*/ 1472084 w 1532374"/>
                <a:gd name="connsiteY45" fmla="*/ 1612760 h 2386483"/>
                <a:gd name="connsiteX46" fmla="*/ 1401745 w 1532374"/>
                <a:gd name="connsiteY46" fmla="*/ 1592664 h 2386483"/>
                <a:gd name="connsiteX47" fmla="*/ 1356528 w 1532374"/>
                <a:gd name="connsiteY47" fmla="*/ 1552470 h 2386483"/>
                <a:gd name="connsiteX48" fmla="*/ 1311310 w 1532374"/>
                <a:gd name="connsiteY48" fmla="*/ 1477107 h 2386483"/>
                <a:gd name="connsiteX49" fmla="*/ 1266093 w 1532374"/>
                <a:gd name="connsiteY49" fmla="*/ 1366576 h 2386483"/>
                <a:gd name="connsiteX50" fmla="*/ 1245996 w 1532374"/>
                <a:gd name="connsiteY50" fmla="*/ 1311310 h 2386483"/>
                <a:gd name="connsiteX51" fmla="*/ 1180682 w 1532374"/>
                <a:gd name="connsiteY51" fmla="*/ 1286189 h 2386483"/>
                <a:gd name="connsiteX52" fmla="*/ 1135464 w 1532374"/>
                <a:gd name="connsiteY52" fmla="*/ 1261068 h 2386483"/>
                <a:gd name="connsiteX53" fmla="*/ 1070150 w 1532374"/>
                <a:gd name="connsiteY53" fmla="*/ 1230923 h 2386483"/>
                <a:gd name="connsiteX54" fmla="*/ 1040005 w 1532374"/>
                <a:gd name="connsiteY54" fmla="*/ 1215850 h 2386483"/>
                <a:gd name="connsiteX55" fmla="*/ 1034981 w 1532374"/>
                <a:gd name="connsiteY55" fmla="*/ 1155560 h 2386483"/>
                <a:gd name="connsiteX56" fmla="*/ 1034981 w 1532374"/>
                <a:gd name="connsiteY56" fmla="*/ 1090246 h 2386483"/>
                <a:gd name="connsiteX57" fmla="*/ 1055077 w 1532374"/>
                <a:gd name="connsiteY57" fmla="*/ 1050053 h 2386483"/>
                <a:gd name="connsiteX58" fmla="*/ 1095271 w 1532374"/>
                <a:gd name="connsiteY58" fmla="*/ 979714 h 2386483"/>
                <a:gd name="connsiteX59" fmla="*/ 1095271 w 1532374"/>
                <a:gd name="connsiteY59" fmla="*/ 979714 h 2386483"/>
                <a:gd name="connsiteX60" fmla="*/ 1060101 w 1532374"/>
                <a:gd name="connsiteY60" fmla="*/ 919424 h 2386483"/>
                <a:gd name="connsiteX61" fmla="*/ 1029956 w 1532374"/>
                <a:gd name="connsiteY61" fmla="*/ 889279 h 2386483"/>
                <a:gd name="connsiteX62" fmla="*/ 969666 w 1532374"/>
                <a:gd name="connsiteY62" fmla="*/ 849085 h 2386483"/>
                <a:gd name="connsiteX63" fmla="*/ 859134 w 1532374"/>
                <a:gd name="connsiteY63" fmla="*/ 823965 h 2386483"/>
                <a:gd name="connsiteX64" fmla="*/ 859134 w 1532374"/>
                <a:gd name="connsiteY64" fmla="*/ 823965 h 2386483"/>
                <a:gd name="connsiteX65" fmla="*/ 768699 w 1532374"/>
                <a:gd name="connsiteY65" fmla="*/ 788795 h 2386483"/>
                <a:gd name="connsiteX66" fmla="*/ 713433 w 1532374"/>
                <a:gd name="connsiteY66" fmla="*/ 768699 h 2386483"/>
                <a:gd name="connsiteX67" fmla="*/ 663192 w 1532374"/>
                <a:gd name="connsiteY67" fmla="*/ 743578 h 2386483"/>
                <a:gd name="connsiteX68" fmla="*/ 622998 w 1532374"/>
                <a:gd name="connsiteY68" fmla="*/ 723481 h 2386483"/>
                <a:gd name="connsiteX69" fmla="*/ 592853 w 1532374"/>
                <a:gd name="connsiteY69" fmla="*/ 698360 h 2386483"/>
                <a:gd name="connsiteX70" fmla="*/ 542611 w 1532374"/>
                <a:gd name="connsiteY70" fmla="*/ 668215 h 2386483"/>
                <a:gd name="connsiteX71" fmla="*/ 507442 w 1532374"/>
                <a:gd name="connsiteY71" fmla="*/ 643094 h 2386483"/>
                <a:gd name="connsiteX72" fmla="*/ 462225 w 1532374"/>
                <a:gd name="connsiteY72" fmla="*/ 622998 h 2386483"/>
                <a:gd name="connsiteX73" fmla="*/ 422031 w 1532374"/>
                <a:gd name="connsiteY73" fmla="*/ 562707 h 2386483"/>
                <a:gd name="connsiteX74" fmla="*/ 386862 w 1532374"/>
                <a:gd name="connsiteY74" fmla="*/ 517490 h 2386483"/>
                <a:gd name="connsiteX75" fmla="*/ 366765 w 1532374"/>
                <a:gd name="connsiteY75" fmla="*/ 411982 h 2386483"/>
                <a:gd name="connsiteX76" fmla="*/ 351693 w 1532374"/>
                <a:gd name="connsiteY76" fmla="*/ 361740 h 2386483"/>
                <a:gd name="connsiteX77" fmla="*/ 301451 w 1532374"/>
                <a:gd name="connsiteY77" fmla="*/ 266281 h 2386483"/>
                <a:gd name="connsiteX78" fmla="*/ 231112 w 1532374"/>
                <a:gd name="connsiteY78" fmla="*/ 226088 h 2386483"/>
                <a:gd name="connsiteX79" fmla="*/ 110532 w 1532374"/>
                <a:gd name="connsiteY79" fmla="*/ 175846 h 2386483"/>
                <a:gd name="connsiteX80" fmla="*/ 55266 w 1532374"/>
                <a:gd name="connsiteY80" fmla="*/ 105507 h 2386483"/>
                <a:gd name="connsiteX81" fmla="*/ 0 w 1532374"/>
                <a:gd name="connsiteY81"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20392 w 1532374"/>
                <a:gd name="connsiteY29" fmla="*/ 2316145 h 2386483"/>
                <a:gd name="connsiteX30" fmla="*/ 1145512 w 1532374"/>
                <a:gd name="connsiteY30" fmla="*/ 2386483 h 2386483"/>
                <a:gd name="connsiteX31" fmla="*/ 1160585 w 1532374"/>
                <a:gd name="connsiteY31" fmla="*/ 2291024 h 2386483"/>
                <a:gd name="connsiteX32" fmla="*/ 1175658 w 1532374"/>
                <a:gd name="connsiteY32" fmla="*/ 2225710 h 2386483"/>
                <a:gd name="connsiteX33" fmla="*/ 1195754 w 1532374"/>
                <a:gd name="connsiteY33" fmla="*/ 2180492 h 2386483"/>
                <a:gd name="connsiteX34" fmla="*/ 1225899 w 1532374"/>
                <a:gd name="connsiteY34" fmla="*/ 2125226 h 2386483"/>
                <a:gd name="connsiteX35" fmla="*/ 1301262 w 1532374"/>
                <a:gd name="connsiteY35" fmla="*/ 2085033 h 2386483"/>
                <a:gd name="connsiteX36" fmla="*/ 1376625 w 1532374"/>
                <a:gd name="connsiteY36" fmla="*/ 2064936 h 2386483"/>
                <a:gd name="connsiteX37" fmla="*/ 1467060 w 1532374"/>
                <a:gd name="connsiteY37" fmla="*/ 2034791 h 2386483"/>
                <a:gd name="connsiteX38" fmla="*/ 1482132 w 1532374"/>
                <a:gd name="connsiteY38" fmla="*/ 1979525 h 2386483"/>
                <a:gd name="connsiteX39" fmla="*/ 1487156 w 1532374"/>
                <a:gd name="connsiteY39" fmla="*/ 1939332 h 2386483"/>
                <a:gd name="connsiteX40" fmla="*/ 1527350 w 1532374"/>
                <a:gd name="connsiteY40" fmla="*/ 1889090 h 2386483"/>
                <a:gd name="connsiteX41" fmla="*/ 1532374 w 1532374"/>
                <a:gd name="connsiteY41" fmla="*/ 1818751 h 2386483"/>
                <a:gd name="connsiteX42" fmla="*/ 1527350 w 1532374"/>
                <a:gd name="connsiteY42" fmla="*/ 1753437 h 2386483"/>
                <a:gd name="connsiteX43" fmla="*/ 1512277 w 1532374"/>
                <a:gd name="connsiteY43" fmla="*/ 1678074 h 2386483"/>
                <a:gd name="connsiteX44" fmla="*/ 1472084 w 1532374"/>
                <a:gd name="connsiteY44" fmla="*/ 1612760 h 2386483"/>
                <a:gd name="connsiteX45" fmla="*/ 1401745 w 1532374"/>
                <a:gd name="connsiteY45" fmla="*/ 1592664 h 2386483"/>
                <a:gd name="connsiteX46" fmla="*/ 1356528 w 1532374"/>
                <a:gd name="connsiteY46" fmla="*/ 1552470 h 2386483"/>
                <a:gd name="connsiteX47" fmla="*/ 1311310 w 1532374"/>
                <a:gd name="connsiteY47" fmla="*/ 1477107 h 2386483"/>
                <a:gd name="connsiteX48" fmla="*/ 1266093 w 1532374"/>
                <a:gd name="connsiteY48" fmla="*/ 1366576 h 2386483"/>
                <a:gd name="connsiteX49" fmla="*/ 1245996 w 1532374"/>
                <a:gd name="connsiteY49" fmla="*/ 1311310 h 2386483"/>
                <a:gd name="connsiteX50" fmla="*/ 1180682 w 1532374"/>
                <a:gd name="connsiteY50" fmla="*/ 1286189 h 2386483"/>
                <a:gd name="connsiteX51" fmla="*/ 1135464 w 1532374"/>
                <a:gd name="connsiteY51" fmla="*/ 1261068 h 2386483"/>
                <a:gd name="connsiteX52" fmla="*/ 1070150 w 1532374"/>
                <a:gd name="connsiteY52" fmla="*/ 1230923 h 2386483"/>
                <a:gd name="connsiteX53" fmla="*/ 1040005 w 1532374"/>
                <a:gd name="connsiteY53" fmla="*/ 1215850 h 2386483"/>
                <a:gd name="connsiteX54" fmla="*/ 1034981 w 1532374"/>
                <a:gd name="connsiteY54" fmla="*/ 1155560 h 2386483"/>
                <a:gd name="connsiteX55" fmla="*/ 1034981 w 1532374"/>
                <a:gd name="connsiteY55" fmla="*/ 1090246 h 2386483"/>
                <a:gd name="connsiteX56" fmla="*/ 1055077 w 1532374"/>
                <a:gd name="connsiteY56" fmla="*/ 1050053 h 2386483"/>
                <a:gd name="connsiteX57" fmla="*/ 1095271 w 1532374"/>
                <a:gd name="connsiteY57" fmla="*/ 979714 h 2386483"/>
                <a:gd name="connsiteX58" fmla="*/ 1095271 w 1532374"/>
                <a:gd name="connsiteY58" fmla="*/ 979714 h 2386483"/>
                <a:gd name="connsiteX59" fmla="*/ 1060101 w 1532374"/>
                <a:gd name="connsiteY59" fmla="*/ 919424 h 2386483"/>
                <a:gd name="connsiteX60" fmla="*/ 1029956 w 1532374"/>
                <a:gd name="connsiteY60" fmla="*/ 889279 h 2386483"/>
                <a:gd name="connsiteX61" fmla="*/ 969666 w 1532374"/>
                <a:gd name="connsiteY61" fmla="*/ 849085 h 2386483"/>
                <a:gd name="connsiteX62" fmla="*/ 859134 w 1532374"/>
                <a:gd name="connsiteY62" fmla="*/ 823965 h 2386483"/>
                <a:gd name="connsiteX63" fmla="*/ 859134 w 1532374"/>
                <a:gd name="connsiteY63" fmla="*/ 823965 h 2386483"/>
                <a:gd name="connsiteX64" fmla="*/ 768699 w 1532374"/>
                <a:gd name="connsiteY64" fmla="*/ 788795 h 2386483"/>
                <a:gd name="connsiteX65" fmla="*/ 713433 w 1532374"/>
                <a:gd name="connsiteY65" fmla="*/ 768699 h 2386483"/>
                <a:gd name="connsiteX66" fmla="*/ 663192 w 1532374"/>
                <a:gd name="connsiteY66" fmla="*/ 743578 h 2386483"/>
                <a:gd name="connsiteX67" fmla="*/ 622998 w 1532374"/>
                <a:gd name="connsiteY67" fmla="*/ 723481 h 2386483"/>
                <a:gd name="connsiteX68" fmla="*/ 592853 w 1532374"/>
                <a:gd name="connsiteY68" fmla="*/ 698360 h 2386483"/>
                <a:gd name="connsiteX69" fmla="*/ 542611 w 1532374"/>
                <a:gd name="connsiteY69" fmla="*/ 668215 h 2386483"/>
                <a:gd name="connsiteX70" fmla="*/ 507442 w 1532374"/>
                <a:gd name="connsiteY70" fmla="*/ 643094 h 2386483"/>
                <a:gd name="connsiteX71" fmla="*/ 462225 w 1532374"/>
                <a:gd name="connsiteY71" fmla="*/ 622998 h 2386483"/>
                <a:gd name="connsiteX72" fmla="*/ 422031 w 1532374"/>
                <a:gd name="connsiteY72" fmla="*/ 562707 h 2386483"/>
                <a:gd name="connsiteX73" fmla="*/ 386862 w 1532374"/>
                <a:gd name="connsiteY73" fmla="*/ 517490 h 2386483"/>
                <a:gd name="connsiteX74" fmla="*/ 366765 w 1532374"/>
                <a:gd name="connsiteY74" fmla="*/ 411982 h 2386483"/>
                <a:gd name="connsiteX75" fmla="*/ 351693 w 1532374"/>
                <a:gd name="connsiteY75" fmla="*/ 361740 h 2386483"/>
                <a:gd name="connsiteX76" fmla="*/ 301451 w 1532374"/>
                <a:gd name="connsiteY76" fmla="*/ 266281 h 2386483"/>
                <a:gd name="connsiteX77" fmla="*/ 231112 w 1532374"/>
                <a:gd name="connsiteY77" fmla="*/ 226088 h 2386483"/>
                <a:gd name="connsiteX78" fmla="*/ 110532 w 1532374"/>
                <a:gd name="connsiteY78" fmla="*/ 175846 h 2386483"/>
                <a:gd name="connsiteX79" fmla="*/ 55266 w 1532374"/>
                <a:gd name="connsiteY79" fmla="*/ 105507 h 2386483"/>
                <a:gd name="connsiteX80" fmla="*/ 0 w 1532374"/>
                <a:gd name="connsiteY80" fmla="*/ 0 h 2386483"/>
                <a:gd name="connsiteX0" fmla="*/ 0 w 1532374"/>
                <a:gd name="connsiteY0" fmla="*/ 0 h 2316145"/>
                <a:gd name="connsiteX1" fmla="*/ 0 w 1532374"/>
                <a:gd name="connsiteY1" fmla="*/ 0 h 2316145"/>
                <a:gd name="connsiteX2" fmla="*/ 5025 w 1532374"/>
                <a:gd name="connsiteY2" fmla="*/ 70338 h 2316145"/>
                <a:gd name="connsiteX3" fmla="*/ 10049 w 1532374"/>
                <a:gd name="connsiteY3" fmla="*/ 120580 h 2316145"/>
                <a:gd name="connsiteX4" fmla="*/ 125605 w 1532374"/>
                <a:gd name="connsiteY4" fmla="*/ 226088 h 2316145"/>
                <a:gd name="connsiteX5" fmla="*/ 226088 w 1532374"/>
                <a:gd name="connsiteY5" fmla="*/ 256233 h 2316145"/>
                <a:gd name="connsiteX6" fmla="*/ 321548 w 1532374"/>
                <a:gd name="connsiteY6" fmla="*/ 351692 h 2316145"/>
                <a:gd name="connsiteX7" fmla="*/ 346669 w 1532374"/>
                <a:gd name="connsiteY7" fmla="*/ 502417 h 2316145"/>
                <a:gd name="connsiteX8" fmla="*/ 381838 w 1532374"/>
                <a:gd name="connsiteY8" fmla="*/ 592853 h 2316145"/>
                <a:gd name="connsiteX9" fmla="*/ 502418 w 1532374"/>
                <a:gd name="connsiteY9" fmla="*/ 678264 h 2316145"/>
                <a:gd name="connsiteX10" fmla="*/ 572756 w 1532374"/>
                <a:gd name="connsiteY10" fmla="*/ 728505 h 2316145"/>
                <a:gd name="connsiteX11" fmla="*/ 653143 w 1532374"/>
                <a:gd name="connsiteY11" fmla="*/ 798844 h 2316145"/>
                <a:gd name="connsiteX12" fmla="*/ 748603 w 1532374"/>
                <a:gd name="connsiteY12" fmla="*/ 839037 h 2316145"/>
                <a:gd name="connsiteX13" fmla="*/ 894304 w 1532374"/>
                <a:gd name="connsiteY13" fmla="*/ 854110 h 2316145"/>
                <a:gd name="connsiteX14" fmla="*/ 974690 w 1532374"/>
                <a:gd name="connsiteY14" fmla="*/ 894303 h 2316145"/>
                <a:gd name="connsiteX15" fmla="*/ 994787 w 1532374"/>
                <a:gd name="connsiteY15" fmla="*/ 1060101 h 2316145"/>
                <a:gd name="connsiteX16" fmla="*/ 989763 w 1532374"/>
                <a:gd name="connsiteY16" fmla="*/ 1135464 h 2316145"/>
                <a:gd name="connsiteX17" fmla="*/ 984739 w 1532374"/>
                <a:gd name="connsiteY17" fmla="*/ 1195754 h 2316145"/>
                <a:gd name="connsiteX18" fmla="*/ 1014884 w 1532374"/>
                <a:gd name="connsiteY18" fmla="*/ 1256044 h 2316145"/>
                <a:gd name="connsiteX19" fmla="*/ 1145512 w 1532374"/>
                <a:gd name="connsiteY19" fmla="*/ 1296237 h 2316145"/>
                <a:gd name="connsiteX20" fmla="*/ 1240972 w 1532374"/>
                <a:gd name="connsiteY20" fmla="*/ 1411793 h 2316145"/>
                <a:gd name="connsiteX21" fmla="*/ 1291214 w 1532374"/>
                <a:gd name="connsiteY21" fmla="*/ 1582615 h 2316145"/>
                <a:gd name="connsiteX22" fmla="*/ 1311310 w 1532374"/>
                <a:gd name="connsiteY22" fmla="*/ 1632857 h 2316145"/>
                <a:gd name="connsiteX23" fmla="*/ 1451987 w 1532374"/>
                <a:gd name="connsiteY23" fmla="*/ 1743389 h 2316145"/>
                <a:gd name="connsiteX24" fmla="*/ 1467060 w 1532374"/>
                <a:gd name="connsiteY24" fmla="*/ 1818751 h 2316145"/>
                <a:gd name="connsiteX25" fmla="*/ 1426866 w 1532374"/>
                <a:gd name="connsiteY25" fmla="*/ 1929283 h 2316145"/>
                <a:gd name="connsiteX26" fmla="*/ 1381649 w 1532374"/>
                <a:gd name="connsiteY26" fmla="*/ 1939332 h 2316145"/>
                <a:gd name="connsiteX27" fmla="*/ 1366576 w 1532374"/>
                <a:gd name="connsiteY27" fmla="*/ 1999622 h 2316145"/>
                <a:gd name="connsiteX28" fmla="*/ 1220875 w 1532374"/>
                <a:gd name="connsiteY28" fmla="*/ 2034791 h 2316145"/>
                <a:gd name="connsiteX29" fmla="*/ 1120392 w 1532374"/>
                <a:gd name="connsiteY29" fmla="*/ 2316145 h 2316145"/>
                <a:gd name="connsiteX30" fmla="*/ 1160585 w 1532374"/>
                <a:gd name="connsiteY30" fmla="*/ 2291024 h 2316145"/>
                <a:gd name="connsiteX31" fmla="*/ 1175658 w 1532374"/>
                <a:gd name="connsiteY31" fmla="*/ 2225710 h 2316145"/>
                <a:gd name="connsiteX32" fmla="*/ 1195754 w 1532374"/>
                <a:gd name="connsiteY32" fmla="*/ 2180492 h 2316145"/>
                <a:gd name="connsiteX33" fmla="*/ 1225899 w 1532374"/>
                <a:gd name="connsiteY33" fmla="*/ 2125226 h 2316145"/>
                <a:gd name="connsiteX34" fmla="*/ 1301262 w 1532374"/>
                <a:gd name="connsiteY34" fmla="*/ 2085033 h 2316145"/>
                <a:gd name="connsiteX35" fmla="*/ 1376625 w 1532374"/>
                <a:gd name="connsiteY35" fmla="*/ 2064936 h 2316145"/>
                <a:gd name="connsiteX36" fmla="*/ 1467060 w 1532374"/>
                <a:gd name="connsiteY36" fmla="*/ 2034791 h 2316145"/>
                <a:gd name="connsiteX37" fmla="*/ 1482132 w 1532374"/>
                <a:gd name="connsiteY37" fmla="*/ 1979525 h 2316145"/>
                <a:gd name="connsiteX38" fmla="*/ 1487156 w 1532374"/>
                <a:gd name="connsiteY38" fmla="*/ 1939332 h 2316145"/>
                <a:gd name="connsiteX39" fmla="*/ 1527350 w 1532374"/>
                <a:gd name="connsiteY39" fmla="*/ 1889090 h 2316145"/>
                <a:gd name="connsiteX40" fmla="*/ 1532374 w 1532374"/>
                <a:gd name="connsiteY40" fmla="*/ 1818751 h 2316145"/>
                <a:gd name="connsiteX41" fmla="*/ 1527350 w 1532374"/>
                <a:gd name="connsiteY41" fmla="*/ 1753437 h 2316145"/>
                <a:gd name="connsiteX42" fmla="*/ 1512277 w 1532374"/>
                <a:gd name="connsiteY42" fmla="*/ 1678074 h 2316145"/>
                <a:gd name="connsiteX43" fmla="*/ 1472084 w 1532374"/>
                <a:gd name="connsiteY43" fmla="*/ 1612760 h 2316145"/>
                <a:gd name="connsiteX44" fmla="*/ 1401745 w 1532374"/>
                <a:gd name="connsiteY44" fmla="*/ 1592664 h 2316145"/>
                <a:gd name="connsiteX45" fmla="*/ 1356528 w 1532374"/>
                <a:gd name="connsiteY45" fmla="*/ 1552470 h 2316145"/>
                <a:gd name="connsiteX46" fmla="*/ 1311310 w 1532374"/>
                <a:gd name="connsiteY46" fmla="*/ 1477107 h 2316145"/>
                <a:gd name="connsiteX47" fmla="*/ 1266093 w 1532374"/>
                <a:gd name="connsiteY47" fmla="*/ 1366576 h 2316145"/>
                <a:gd name="connsiteX48" fmla="*/ 1245996 w 1532374"/>
                <a:gd name="connsiteY48" fmla="*/ 1311310 h 2316145"/>
                <a:gd name="connsiteX49" fmla="*/ 1180682 w 1532374"/>
                <a:gd name="connsiteY49" fmla="*/ 1286189 h 2316145"/>
                <a:gd name="connsiteX50" fmla="*/ 1135464 w 1532374"/>
                <a:gd name="connsiteY50" fmla="*/ 1261068 h 2316145"/>
                <a:gd name="connsiteX51" fmla="*/ 1070150 w 1532374"/>
                <a:gd name="connsiteY51" fmla="*/ 1230923 h 2316145"/>
                <a:gd name="connsiteX52" fmla="*/ 1040005 w 1532374"/>
                <a:gd name="connsiteY52" fmla="*/ 1215850 h 2316145"/>
                <a:gd name="connsiteX53" fmla="*/ 1034981 w 1532374"/>
                <a:gd name="connsiteY53" fmla="*/ 1155560 h 2316145"/>
                <a:gd name="connsiteX54" fmla="*/ 1034981 w 1532374"/>
                <a:gd name="connsiteY54" fmla="*/ 1090246 h 2316145"/>
                <a:gd name="connsiteX55" fmla="*/ 1055077 w 1532374"/>
                <a:gd name="connsiteY55" fmla="*/ 1050053 h 2316145"/>
                <a:gd name="connsiteX56" fmla="*/ 1095271 w 1532374"/>
                <a:gd name="connsiteY56" fmla="*/ 979714 h 2316145"/>
                <a:gd name="connsiteX57" fmla="*/ 1095271 w 1532374"/>
                <a:gd name="connsiteY57" fmla="*/ 979714 h 2316145"/>
                <a:gd name="connsiteX58" fmla="*/ 1060101 w 1532374"/>
                <a:gd name="connsiteY58" fmla="*/ 919424 h 2316145"/>
                <a:gd name="connsiteX59" fmla="*/ 1029956 w 1532374"/>
                <a:gd name="connsiteY59" fmla="*/ 889279 h 2316145"/>
                <a:gd name="connsiteX60" fmla="*/ 969666 w 1532374"/>
                <a:gd name="connsiteY60" fmla="*/ 849085 h 2316145"/>
                <a:gd name="connsiteX61" fmla="*/ 859134 w 1532374"/>
                <a:gd name="connsiteY61" fmla="*/ 823965 h 2316145"/>
                <a:gd name="connsiteX62" fmla="*/ 859134 w 1532374"/>
                <a:gd name="connsiteY62" fmla="*/ 823965 h 2316145"/>
                <a:gd name="connsiteX63" fmla="*/ 768699 w 1532374"/>
                <a:gd name="connsiteY63" fmla="*/ 788795 h 2316145"/>
                <a:gd name="connsiteX64" fmla="*/ 713433 w 1532374"/>
                <a:gd name="connsiteY64" fmla="*/ 768699 h 2316145"/>
                <a:gd name="connsiteX65" fmla="*/ 663192 w 1532374"/>
                <a:gd name="connsiteY65" fmla="*/ 743578 h 2316145"/>
                <a:gd name="connsiteX66" fmla="*/ 622998 w 1532374"/>
                <a:gd name="connsiteY66" fmla="*/ 723481 h 2316145"/>
                <a:gd name="connsiteX67" fmla="*/ 592853 w 1532374"/>
                <a:gd name="connsiteY67" fmla="*/ 698360 h 2316145"/>
                <a:gd name="connsiteX68" fmla="*/ 542611 w 1532374"/>
                <a:gd name="connsiteY68" fmla="*/ 668215 h 2316145"/>
                <a:gd name="connsiteX69" fmla="*/ 507442 w 1532374"/>
                <a:gd name="connsiteY69" fmla="*/ 643094 h 2316145"/>
                <a:gd name="connsiteX70" fmla="*/ 462225 w 1532374"/>
                <a:gd name="connsiteY70" fmla="*/ 622998 h 2316145"/>
                <a:gd name="connsiteX71" fmla="*/ 422031 w 1532374"/>
                <a:gd name="connsiteY71" fmla="*/ 562707 h 2316145"/>
                <a:gd name="connsiteX72" fmla="*/ 386862 w 1532374"/>
                <a:gd name="connsiteY72" fmla="*/ 517490 h 2316145"/>
                <a:gd name="connsiteX73" fmla="*/ 366765 w 1532374"/>
                <a:gd name="connsiteY73" fmla="*/ 411982 h 2316145"/>
                <a:gd name="connsiteX74" fmla="*/ 351693 w 1532374"/>
                <a:gd name="connsiteY74" fmla="*/ 361740 h 2316145"/>
                <a:gd name="connsiteX75" fmla="*/ 301451 w 1532374"/>
                <a:gd name="connsiteY75" fmla="*/ 266281 h 2316145"/>
                <a:gd name="connsiteX76" fmla="*/ 231112 w 1532374"/>
                <a:gd name="connsiteY76" fmla="*/ 226088 h 2316145"/>
                <a:gd name="connsiteX77" fmla="*/ 110532 w 1532374"/>
                <a:gd name="connsiteY77" fmla="*/ 175846 h 2316145"/>
                <a:gd name="connsiteX78" fmla="*/ 55266 w 1532374"/>
                <a:gd name="connsiteY78" fmla="*/ 105507 h 2316145"/>
                <a:gd name="connsiteX79" fmla="*/ 0 w 1532374"/>
                <a:gd name="connsiteY79" fmla="*/ 0 h 2316145"/>
                <a:gd name="connsiteX0" fmla="*/ 0 w 1532374"/>
                <a:gd name="connsiteY0" fmla="*/ 0 h 2316145"/>
                <a:gd name="connsiteX1" fmla="*/ 0 w 1532374"/>
                <a:gd name="connsiteY1" fmla="*/ 0 h 2316145"/>
                <a:gd name="connsiteX2" fmla="*/ 5025 w 1532374"/>
                <a:gd name="connsiteY2" fmla="*/ 70338 h 2316145"/>
                <a:gd name="connsiteX3" fmla="*/ 10049 w 1532374"/>
                <a:gd name="connsiteY3" fmla="*/ 120580 h 2316145"/>
                <a:gd name="connsiteX4" fmla="*/ 125605 w 1532374"/>
                <a:gd name="connsiteY4" fmla="*/ 226088 h 2316145"/>
                <a:gd name="connsiteX5" fmla="*/ 226088 w 1532374"/>
                <a:gd name="connsiteY5" fmla="*/ 256233 h 2316145"/>
                <a:gd name="connsiteX6" fmla="*/ 321548 w 1532374"/>
                <a:gd name="connsiteY6" fmla="*/ 351692 h 2316145"/>
                <a:gd name="connsiteX7" fmla="*/ 346669 w 1532374"/>
                <a:gd name="connsiteY7" fmla="*/ 502417 h 2316145"/>
                <a:gd name="connsiteX8" fmla="*/ 381838 w 1532374"/>
                <a:gd name="connsiteY8" fmla="*/ 592853 h 2316145"/>
                <a:gd name="connsiteX9" fmla="*/ 502418 w 1532374"/>
                <a:gd name="connsiteY9" fmla="*/ 678264 h 2316145"/>
                <a:gd name="connsiteX10" fmla="*/ 572756 w 1532374"/>
                <a:gd name="connsiteY10" fmla="*/ 728505 h 2316145"/>
                <a:gd name="connsiteX11" fmla="*/ 653143 w 1532374"/>
                <a:gd name="connsiteY11" fmla="*/ 798844 h 2316145"/>
                <a:gd name="connsiteX12" fmla="*/ 748603 w 1532374"/>
                <a:gd name="connsiteY12" fmla="*/ 839037 h 2316145"/>
                <a:gd name="connsiteX13" fmla="*/ 894304 w 1532374"/>
                <a:gd name="connsiteY13" fmla="*/ 854110 h 2316145"/>
                <a:gd name="connsiteX14" fmla="*/ 974690 w 1532374"/>
                <a:gd name="connsiteY14" fmla="*/ 894303 h 2316145"/>
                <a:gd name="connsiteX15" fmla="*/ 994787 w 1532374"/>
                <a:gd name="connsiteY15" fmla="*/ 1060101 h 2316145"/>
                <a:gd name="connsiteX16" fmla="*/ 989763 w 1532374"/>
                <a:gd name="connsiteY16" fmla="*/ 1135464 h 2316145"/>
                <a:gd name="connsiteX17" fmla="*/ 984739 w 1532374"/>
                <a:gd name="connsiteY17" fmla="*/ 1195754 h 2316145"/>
                <a:gd name="connsiteX18" fmla="*/ 1014884 w 1532374"/>
                <a:gd name="connsiteY18" fmla="*/ 1256044 h 2316145"/>
                <a:gd name="connsiteX19" fmla="*/ 1145512 w 1532374"/>
                <a:gd name="connsiteY19" fmla="*/ 1296237 h 2316145"/>
                <a:gd name="connsiteX20" fmla="*/ 1240972 w 1532374"/>
                <a:gd name="connsiteY20" fmla="*/ 1411793 h 2316145"/>
                <a:gd name="connsiteX21" fmla="*/ 1291214 w 1532374"/>
                <a:gd name="connsiteY21" fmla="*/ 1582615 h 2316145"/>
                <a:gd name="connsiteX22" fmla="*/ 1311310 w 1532374"/>
                <a:gd name="connsiteY22" fmla="*/ 1632857 h 2316145"/>
                <a:gd name="connsiteX23" fmla="*/ 1451987 w 1532374"/>
                <a:gd name="connsiteY23" fmla="*/ 1743389 h 2316145"/>
                <a:gd name="connsiteX24" fmla="*/ 1467060 w 1532374"/>
                <a:gd name="connsiteY24" fmla="*/ 1818751 h 2316145"/>
                <a:gd name="connsiteX25" fmla="*/ 1426866 w 1532374"/>
                <a:gd name="connsiteY25" fmla="*/ 1929283 h 2316145"/>
                <a:gd name="connsiteX26" fmla="*/ 1381649 w 1532374"/>
                <a:gd name="connsiteY26" fmla="*/ 1939332 h 2316145"/>
                <a:gd name="connsiteX27" fmla="*/ 1366576 w 1532374"/>
                <a:gd name="connsiteY27" fmla="*/ 1999622 h 2316145"/>
                <a:gd name="connsiteX28" fmla="*/ 1220875 w 1532374"/>
                <a:gd name="connsiteY28" fmla="*/ 2034791 h 2316145"/>
                <a:gd name="connsiteX29" fmla="*/ 1120392 w 1532374"/>
                <a:gd name="connsiteY29" fmla="*/ 2316145 h 2316145"/>
                <a:gd name="connsiteX30" fmla="*/ 1175658 w 1532374"/>
                <a:gd name="connsiteY30" fmla="*/ 2225710 h 2316145"/>
                <a:gd name="connsiteX31" fmla="*/ 1195754 w 1532374"/>
                <a:gd name="connsiteY31" fmla="*/ 2180492 h 2316145"/>
                <a:gd name="connsiteX32" fmla="*/ 1225899 w 1532374"/>
                <a:gd name="connsiteY32" fmla="*/ 2125226 h 2316145"/>
                <a:gd name="connsiteX33" fmla="*/ 1301262 w 1532374"/>
                <a:gd name="connsiteY33" fmla="*/ 2085033 h 2316145"/>
                <a:gd name="connsiteX34" fmla="*/ 1376625 w 1532374"/>
                <a:gd name="connsiteY34" fmla="*/ 2064936 h 2316145"/>
                <a:gd name="connsiteX35" fmla="*/ 1467060 w 1532374"/>
                <a:gd name="connsiteY35" fmla="*/ 2034791 h 2316145"/>
                <a:gd name="connsiteX36" fmla="*/ 1482132 w 1532374"/>
                <a:gd name="connsiteY36" fmla="*/ 1979525 h 2316145"/>
                <a:gd name="connsiteX37" fmla="*/ 1487156 w 1532374"/>
                <a:gd name="connsiteY37" fmla="*/ 1939332 h 2316145"/>
                <a:gd name="connsiteX38" fmla="*/ 1527350 w 1532374"/>
                <a:gd name="connsiteY38" fmla="*/ 1889090 h 2316145"/>
                <a:gd name="connsiteX39" fmla="*/ 1532374 w 1532374"/>
                <a:gd name="connsiteY39" fmla="*/ 1818751 h 2316145"/>
                <a:gd name="connsiteX40" fmla="*/ 1527350 w 1532374"/>
                <a:gd name="connsiteY40" fmla="*/ 1753437 h 2316145"/>
                <a:gd name="connsiteX41" fmla="*/ 1512277 w 1532374"/>
                <a:gd name="connsiteY41" fmla="*/ 1678074 h 2316145"/>
                <a:gd name="connsiteX42" fmla="*/ 1472084 w 1532374"/>
                <a:gd name="connsiteY42" fmla="*/ 1612760 h 2316145"/>
                <a:gd name="connsiteX43" fmla="*/ 1401745 w 1532374"/>
                <a:gd name="connsiteY43" fmla="*/ 1592664 h 2316145"/>
                <a:gd name="connsiteX44" fmla="*/ 1356528 w 1532374"/>
                <a:gd name="connsiteY44" fmla="*/ 1552470 h 2316145"/>
                <a:gd name="connsiteX45" fmla="*/ 1311310 w 1532374"/>
                <a:gd name="connsiteY45" fmla="*/ 1477107 h 2316145"/>
                <a:gd name="connsiteX46" fmla="*/ 1266093 w 1532374"/>
                <a:gd name="connsiteY46" fmla="*/ 1366576 h 2316145"/>
                <a:gd name="connsiteX47" fmla="*/ 1245996 w 1532374"/>
                <a:gd name="connsiteY47" fmla="*/ 1311310 h 2316145"/>
                <a:gd name="connsiteX48" fmla="*/ 1180682 w 1532374"/>
                <a:gd name="connsiteY48" fmla="*/ 1286189 h 2316145"/>
                <a:gd name="connsiteX49" fmla="*/ 1135464 w 1532374"/>
                <a:gd name="connsiteY49" fmla="*/ 1261068 h 2316145"/>
                <a:gd name="connsiteX50" fmla="*/ 1070150 w 1532374"/>
                <a:gd name="connsiteY50" fmla="*/ 1230923 h 2316145"/>
                <a:gd name="connsiteX51" fmla="*/ 1040005 w 1532374"/>
                <a:gd name="connsiteY51" fmla="*/ 1215850 h 2316145"/>
                <a:gd name="connsiteX52" fmla="*/ 1034981 w 1532374"/>
                <a:gd name="connsiteY52" fmla="*/ 1155560 h 2316145"/>
                <a:gd name="connsiteX53" fmla="*/ 1034981 w 1532374"/>
                <a:gd name="connsiteY53" fmla="*/ 1090246 h 2316145"/>
                <a:gd name="connsiteX54" fmla="*/ 1055077 w 1532374"/>
                <a:gd name="connsiteY54" fmla="*/ 1050053 h 2316145"/>
                <a:gd name="connsiteX55" fmla="*/ 1095271 w 1532374"/>
                <a:gd name="connsiteY55" fmla="*/ 979714 h 2316145"/>
                <a:gd name="connsiteX56" fmla="*/ 1095271 w 1532374"/>
                <a:gd name="connsiteY56" fmla="*/ 979714 h 2316145"/>
                <a:gd name="connsiteX57" fmla="*/ 1060101 w 1532374"/>
                <a:gd name="connsiteY57" fmla="*/ 919424 h 2316145"/>
                <a:gd name="connsiteX58" fmla="*/ 1029956 w 1532374"/>
                <a:gd name="connsiteY58" fmla="*/ 889279 h 2316145"/>
                <a:gd name="connsiteX59" fmla="*/ 969666 w 1532374"/>
                <a:gd name="connsiteY59" fmla="*/ 849085 h 2316145"/>
                <a:gd name="connsiteX60" fmla="*/ 859134 w 1532374"/>
                <a:gd name="connsiteY60" fmla="*/ 823965 h 2316145"/>
                <a:gd name="connsiteX61" fmla="*/ 859134 w 1532374"/>
                <a:gd name="connsiteY61" fmla="*/ 823965 h 2316145"/>
                <a:gd name="connsiteX62" fmla="*/ 768699 w 1532374"/>
                <a:gd name="connsiteY62" fmla="*/ 788795 h 2316145"/>
                <a:gd name="connsiteX63" fmla="*/ 713433 w 1532374"/>
                <a:gd name="connsiteY63" fmla="*/ 768699 h 2316145"/>
                <a:gd name="connsiteX64" fmla="*/ 663192 w 1532374"/>
                <a:gd name="connsiteY64" fmla="*/ 743578 h 2316145"/>
                <a:gd name="connsiteX65" fmla="*/ 622998 w 1532374"/>
                <a:gd name="connsiteY65" fmla="*/ 723481 h 2316145"/>
                <a:gd name="connsiteX66" fmla="*/ 592853 w 1532374"/>
                <a:gd name="connsiteY66" fmla="*/ 698360 h 2316145"/>
                <a:gd name="connsiteX67" fmla="*/ 542611 w 1532374"/>
                <a:gd name="connsiteY67" fmla="*/ 668215 h 2316145"/>
                <a:gd name="connsiteX68" fmla="*/ 507442 w 1532374"/>
                <a:gd name="connsiteY68" fmla="*/ 643094 h 2316145"/>
                <a:gd name="connsiteX69" fmla="*/ 462225 w 1532374"/>
                <a:gd name="connsiteY69" fmla="*/ 622998 h 2316145"/>
                <a:gd name="connsiteX70" fmla="*/ 422031 w 1532374"/>
                <a:gd name="connsiteY70" fmla="*/ 562707 h 2316145"/>
                <a:gd name="connsiteX71" fmla="*/ 386862 w 1532374"/>
                <a:gd name="connsiteY71" fmla="*/ 517490 h 2316145"/>
                <a:gd name="connsiteX72" fmla="*/ 366765 w 1532374"/>
                <a:gd name="connsiteY72" fmla="*/ 411982 h 2316145"/>
                <a:gd name="connsiteX73" fmla="*/ 351693 w 1532374"/>
                <a:gd name="connsiteY73" fmla="*/ 361740 h 2316145"/>
                <a:gd name="connsiteX74" fmla="*/ 301451 w 1532374"/>
                <a:gd name="connsiteY74" fmla="*/ 266281 h 2316145"/>
                <a:gd name="connsiteX75" fmla="*/ 231112 w 1532374"/>
                <a:gd name="connsiteY75" fmla="*/ 226088 h 2316145"/>
                <a:gd name="connsiteX76" fmla="*/ 110532 w 1532374"/>
                <a:gd name="connsiteY76" fmla="*/ 175846 h 2316145"/>
                <a:gd name="connsiteX77" fmla="*/ 55266 w 1532374"/>
                <a:gd name="connsiteY77" fmla="*/ 105507 h 2316145"/>
                <a:gd name="connsiteX78" fmla="*/ 0 w 1532374"/>
                <a:gd name="connsiteY78" fmla="*/ 0 h 2316145"/>
                <a:gd name="connsiteX0" fmla="*/ 0 w 1532374"/>
                <a:gd name="connsiteY0" fmla="*/ 0 h 2225710"/>
                <a:gd name="connsiteX1" fmla="*/ 0 w 1532374"/>
                <a:gd name="connsiteY1" fmla="*/ 0 h 2225710"/>
                <a:gd name="connsiteX2" fmla="*/ 5025 w 1532374"/>
                <a:gd name="connsiteY2" fmla="*/ 70338 h 2225710"/>
                <a:gd name="connsiteX3" fmla="*/ 10049 w 1532374"/>
                <a:gd name="connsiteY3" fmla="*/ 120580 h 2225710"/>
                <a:gd name="connsiteX4" fmla="*/ 125605 w 1532374"/>
                <a:gd name="connsiteY4" fmla="*/ 226088 h 2225710"/>
                <a:gd name="connsiteX5" fmla="*/ 226088 w 1532374"/>
                <a:gd name="connsiteY5" fmla="*/ 256233 h 2225710"/>
                <a:gd name="connsiteX6" fmla="*/ 321548 w 1532374"/>
                <a:gd name="connsiteY6" fmla="*/ 351692 h 2225710"/>
                <a:gd name="connsiteX7" fmla="*/ 346669 w 1532374"/>
                <a:gd name="connsiteY7" fmla="*/ 502417 h 2225710"/>
                <a:gd name="connsiteX8" fmla="*/ 381838 w 1532374"/>
                <a:gd name="connsiteY8" fmla="*/ 592853 h 2225710"/>
                <a:gd name="connsiteX9" fmla="*/ 502418 w 1532374"/>
                <a:gd name="connsiteY9" fmla="*/ 678264 h 2225710"/>
                <a:gd name="connsiteX10" fmla="*/ 572756 w 1532374"/>
                <a:gd name="connsiteY10" fmla="*/ 728505 h 2225710"/>
                <a:gd name="connsiteX11" fmla="*/ 653143 w 1532374"/>
                <a:gd name="connsiteY11" fmla="*/ 798844 h 2225710"/>
                <a:gd name="connsiteX12" fmla="*/ 748603 w 1532374"/>
                <a:gd name="connsiteY12" fmla="*/ 839037 h 2225710"/>
                <a:gd name="connsiteX13" fmla="*/ 894304 w 1532374"/>
                <a:gd name="connsiteY13" fmla="*/ 854110 h 2225710"/>
                <a:gd name="connsiteX14" fmla="*/ 974690 w 1532374"/>
                <a:gd name="connsiteY14" fmla="*/ 894303 h 2225710"/>
                <a:gd name="connsiteX15" fmla="*/ 994787 w 1532374"/>
                <a:gd name="connsiteY15" fmla="*/ 1060101 h 2225710"/>
                <a:gd name="connsiteX16" fmla="*/ 989763 w 1532374"/>
                <a:gd name="connsiteY16" fmla="*/ 1135464 h 2225710"/>
                <a:gd name="connsiteX17" fmla="*/ 984739 w 1532374"/>
                <a:gd name="connsiteY17" fmla="*/ 1195754 h 2225710"/>
                <a:gd name="connsiteX18" fmla="*/ 1014884 w 1532374"/>
                <a:gd name="connsiteY18" fmla="*/ 1256044 h 2225710"/>
                <a:gd name="connsiteX19" fmla="*/ 1145512 w 1532374"/>
                <a:gd name="connsiteY19" fmla="*/ 1296237 h 2225710"/>
                <a:gd name="connsiteX20" fmla="*/ 1240972 w 1532374"/>
                <a:gd name="connsiteY20" fmla="*/ 1411793 h 2225710"/>
                <a:gd name="connsiteX21" fmla="*/ 1291214 w 1532374"/>
                <a:gd name="connsiteY21" fmla="*/ 1582615 h 2225710"/>
                <a:gd name="connsiteX22" fmla="*/ 1311310 w 1532374"/>
                <a:gd name="connsiteY22" fmla="*/ 1632857 h 2225710"/>
                <a:gd name="connsiteX23" fmla="*/ 1451987 w 1532374"/>
                <a:gd name="connsiteY23" fmla="*/ 1743389 h 2225710"/>
                <a:gd name="connsiteX24" fmla="*/ 1467060 w 1532374"/>
                <a:gd name="connsiteY24" fmla="*/ 1818751 h 2225710"/>
                <a:gd name="connsiteX25" fmla="*/ 1426866 w 1532374"/>
                <a:gd name="connsiteY25" fmla="*/ 1929283 h 2225710"/>
                <a:gd name="connsiteX26" fmla="*/ 1381649 w 1532374"/>
                <a:gd name="connsiteY26" fmla="*/ 1939332 h 2225710"/>
                <a:gd name="connsiteX27" fmla="*/ 1366576 w 1532374"/>
                <a:gd name="connsiteY27" fmla="*/ 1999622 h 2225710"/>
                <a:gd name="connsiteX28" fmla="*/ 1220875 w 1532374"/>
                <a:gd name="connsiteY28" fmla="*/ 2034791 h 2225710"/>
                <a:gd name="connsiteX29" fmla="*/ 1175658 w 1532374"/>
                <a:gd name="connsiteY29" fmla="*/ 2225710 h 2225710"/>
                <a:gd name="connsiteX30" fmla="*/ 1195754 w 1532374"/>
                <a:gd name="connsiteY30" fmla="*/ 2180492 h 2225710"/>
                <a:gd name="connsiteX31" fmla="*/ 1225899 w 1532374"/>
                <a:gd name="connsiteY31" fmla="*/ 2125226 h 2225710"/>
                <a:gd name="connsiteX32" fmla="*/ 1301262 w 1532374"/>
                <a:gd name="connsiteY32" fmla="*/ 2085033 h 2225710"/>
                <a:gd name="connsiteX33" fmla="*/ 1376625 w 1532374"/>
                <a:gd name="connsiteY33" fmla="*/ 2064936 h 2225710"/>
                <a:gd name="connsiteX34" fmla="*/ 1467060 w 1532374"/>
                <a:gd name="connsiteY34" fmla="*/ 2034791 h 2225710"/>
                <a:gd name="connsiteX35" fmla="*/ 1482132 w 1532374"/>
                <a:gd name="connsiteY35" fmla="*/ 1979525 h 2225710"/>
                <a:gd name="connsiteX36" fmla="*/ 1487156 w 1532374"/>
                <a:gd name="connsiteY36" fmla="*/ 1939332 h 2225710"/>
                <a:gd name="connsiteX37" fmla="*/ 1527350 w 1532374"/>
                <a:gd name="connsiteY37" fmla="*/ 1889090 h 2225710"/>
                <a:gd name="connsiteX38" fmla="*/ 1532374 w 1532374"/>
                <a:gd name="connsiteY38" fmla="*/ 1818751 h 2225710"/>
                <a:gd name="connsiteX39" fmla="*/ 1527350 w 1532374"/>
                <a:gd name="connsiteY39" fmla="*/ 1753437 h 2225710"/>
                <a:gd name="connsiteX40" fmla="*/ 1512277 w 1532374"/>
                <a:gd name="connsiteY40" fmla="*/ 1678074 h 2225710"/>
                <a:gd name="connsiteX41" fmla="*/ 1472084 w 1532374"/>
                <a:gd name="connsiteY41" fmla="*/ 1612760 h 2225710"/>
                <a:gd name="connsiteX42" fmla="*/ 1401745 w 1532374"/>
                <a:gd name="connsiteY42" fmla="*/ 1592664 h 2225710"/>
                <a:gd name="connsiteX43" fmla="*/ 1356528 w 1532374"/>
                <a:gd name="connsiteY43" fmla="*/ 1552470 h 2225710"/>
                <a:gd name="connsiteX44" fmla="*/ 1311310 w 1532374"/>
                <a:gd name="connsiteY44" fmla="*/ 1477107 h 2225710"/>
                <a:gd name="connsiteX45" fmla="*/ 1266093 w 1532374"/>
                <a:gd name="connsiteY45" fmla="*/ 1366576 h 2225710"/>
                <a:gd name="connsiteX46" fmla="*/ 1245996 w 1532374"/>
                <a:gd name="connsiteY46" fmla="*/ 1311310 h 2225710"/>
                <a:gd name="connsiteX47" fmla="*/ 1180682 w 1532374"/>
                <a:gd name="connsiteY47" fmla="*/ 1286189 h 2225710"/>
                <a:gd name="connsiteX48" fmla="*/ 1135464 w 1532374"/>
                <a:gd name="connsiteY48" fmla="*/ 1261068 h 2225710"/>
                <a:gd name="connsiteX49" fmla="*/ 1070150 w 1532374"/>
                <a:gd name="connsiteY49" fmla="*/ 1230923 h 2225710"/>
                <a:gd name="connsiteX50" fmla="*/ 1040005 w 1532374"/>
                <a:gd name="connsiteY50" fmla="*/ 1215850 h 2225710"/>
                <a:gd name="connsiteX51" fmla="*/ 1034981 w 1532374"/>
                <a:gd name="connsiteY51" fmla="*/ 1155560 h 2225710"/>
                <a:gd name="connsiteX52" fmla="*/ 1034981 w 1532374"/>
                <a:gd name="connsiteY52" fmla="*/ 1090246 h 2225710"/>
                <a:gd name="connsiteX53" fmla="*/ 1055077 w 1532374"/>
                <a:gd name="connsiteY53" fmla="*/ 1050053 h 2225710"/>
                <a:gd name="connsiteX54" fmla="*/ 1095271 w 1532374"/>
                <a:gd name="connsiteY54" fmla="*/ 979714 h 2225710"/>
                <a:gd name="connsiteX55" fmla="*/ 1095271 w 1532374"/>
                <a:gd name="connsiteY55" fmla="*/ 979714 h 2225710"/>
                <a:gd name="connsiteX56" fmla="*/ 1060101 w 1532374"/>
                <a:gd name="connsiteY56" fmla="*/ 919424 h 2225710"/>
                <a:gd name="connsiteX57" fmla="*/ 1029956 w 1532374"/>
                <a:gd name="connsiteY57" fmla="*/ 889279 h 2225710"/>
                <a:gd name="connsiteX58" fmla="*/ 969666 w 1532374"/>
                <a:gd name="connsiteY58" fmla="*/ 849085 h 2225710"/>
                <a:gd name="connsiteX59" fmla="*/ 859134 w 1532374"/>
                <a:gd name="connsiteY59" fmla="*/ 823965 h 2225710"/>
                <a:gd name="connsiteX60" fmla="*/ 859134 w 1532374"/>
                <a:gd name="connsiteY60" fmla="*/ 823965 h 2225710"/>
                <a:gd name="connsiteX61" fmla="*/ 768699 w 1532374"/>
                <a:gd name="connsiteY61" fmla="*/ 788795 h 2225710"/>
                <a:gd name="connsiteX62" fmla="*/ 713433 w 1532374"/>
                <a:gd name="connsiteY62" fmla="*/ 768699 h 2225710"/>
                <a:gd name="connsiteX63" fmla="*/ 663192 w 1532374"/>
                <a:gd name="connsiteY63" fmla="*/ 743578 h 2225710"/>
                <a:gd name="connsiteX64" fmla="*/ 622998 w 1532374"/>
                <a:gd name="connsiteY64" fmla="*/ 723481 h 2225710"/>
                <a:gd name="connsiteX65" fmla="*/ 592853 w 1532374"/>
                <a:gd name="connsiteY65" fmla="*/ 698360 h 2225710"/>
                <a:gd name="connsiteX66" fmla="*/ 542611 w 1532374"/>
                <a:gd name="connsiteY66" fmla="*/ 668215 h 2225710"/>
                <a:gd name="connsiteX67" fmla="*/ 507442 w 1532374"/>
                <a:gd name="connsiteY67" fmla="*/ 643094 h 2225710"/>
                <a:gd name="connsiteX68" fmla="*/ 462225 w 1532374"/>
                <a:gd name="connsiteY68" fmla="*/ 622998 h 2225710"/>
                <a:gd name="connsiteX69" fmla="*/ 422031 w 1532374"/>
                <a:gd name="connsiteY69" fmla="*/ 562707 h 2225710"/>
                <a:gd name="connsiteX70" fmla="*/ 386862 w 1532374"/>
                <a:gd name="connsiteY70" fmla="*/ 517490 h 2225710"/>
                <a:gd name="connsiteX71" fmla="*/ 366765 w 1532374"/>
                <a:gd name="connsiteY71" fmla="*/ 411982 h 2225710"/>
                <a:gd name="connsiteX72" fmla="*/ 351693 w 1532374"/>
                <a:gd name="connsiteY72" fmla="*/ 361740 h 2225710"/>
                <a:gd name="connsiteX73" fmla="*/ 301451 w 1532374"/>
                <a:gd name="connsiteY73" fmla="*/ 266281 h 2225710"/>
                <a:gd name="connsiteX74" fmla="*/ 231112 w 1532374"/>
                <a:gd name="connsiteY74" fmla="*/ 226088 h 2225710"/>
                <a:gd name="connsiteX75" fmla="*/ 110532 w 1532374"/>
                <a:gd name="connsiteY75" fmla="*/ 175846 h 2225710"/>
                <a:gd name="connsiteX76" fmla="*/ 55266 w 1532374"/>
                <a:gd name="connsiteY76" fmla="*/ 105507 h 2225710"/>
                <a:gd name="connsiteX77" fmla="*/ 0 w 1532374"/>
                <a:gd name="connsiteY77" fmla="*/ 0 h 2225710"/>
                <a:gd name="connsiteX0" fmla="*/ 0 w 1532374"/>
                <a:gd name="connsiteY0" fmla="*/ 0 h 2180492"/>
                <a:gd name="connsiteX1" fmla="*/ 0 w 1532374"/>
                <a:gd name="connsiteY1" fmla="*/ 0 h 2180492"/>
                <a:gd name="connsiteX2" fmla="*/ 5025 w 1532374"/>
                <a:gd name="connsiteY2" fmla="*/ 70338 h 2180492"/>
                <a:gd name="connsiteX3" fmla="*/ 10049 w 1532374"/>
                <a:gd name="connsiteY3" fmla="*/ 120580 h 2180492"/>
                <a:gd name="connsiteX4" fmla="*/ 125605 w 1532374"/>
                <a:gd name="connsiteY4" fmla="*/ 226088 h 2180492"/>
                <a:gd name="connsiteX5" fmla="*/ 226088 w 1532374"/>
                <a:gd name="connsiteY5" fmla="*/ 256233 h 2180492"/>
                <a:gd name="connsiteX6" fmla="*/ 321548 w 1532374"/>
                <a:gd name="connsiteY6" fmla="*/ 351692 h 2180492"/>
                <a:gd name="connsiteX7" fmla="*/ 346669 w 1532374"/>
                <a:gd name="connsiteY7" fmla="*/ 502417 h 2180492"/>
                <a:gd name="connsiteX8" fmla="*/ 381838 w 1532374"/>
                <a:gd name="connsiteY8" fmla="*/ 592853 h 2180492"/>
                <a:gd name="connsiteX9" fmla="*/ 502418 w 1532374"/>
                <a:gd name="connsiteY9" fmla="*/ 678264 h 2180492"/>
                <a:gd name="connsiteX10" fmla="*/ 572756 w 1532374"/>
                <a:gd name="connsiteY10" fmla="*/ 728505 h 2180492"/>
                <a:gd name="connsiteX11" fmla="*/ 653143 w 1532374"/>
                <a:gd name="connsiteY11" fmla="*/ 798844 h 2180492"/>
                <a:gd name="connsiteX12" fmla="*/ 748603 w 1532374"/>
                <a:gd name="connsiteY12" fmla="*/ 839037 h 2180492"/>
                <a:gd name="connsiteX13" fmla="*/ 894304 w 1532374"/>
                <a:gd name="connsiteY13" fmla="*/ 854110 h 2180492"/>
                <a:gd name="connsiteX14" fmla="*/ 974690 w 1532374"/>
                <a:gd name="connsiteY14" fmla="*/ 894303 h 2180492"/>
                <a:gd name="connsiteX15" fmla="*/ 994787 w 1532374"/>
                <a:gd name="connsiteY15" fmla="*/ 1060101 h 2180492"/>
                <a:gd name="connsiteX16" fmla="*/ 989763 w 1532374"/>
                <a:gd name="connsiteY16" fmla="*/ 1135464 h 2180492"/>
                <a:gd name="connsiteX17" fmla="*/ 984739 w 1532374"/>
                <a:gd name="connsiteY17" fmla="*/ 1195754 h 2180492"/>
                <a:gd name="connsiteX18" fmla="*/ 1014884 w 1532374"/>
                <a:gd name="connsiteY18" fmla="*/ 1256044 h 2180492"/>
                <a:gd name="connsiteX19" fmla="*/ 1145512 w 1532374"/>
                <a:gd name="connsiteY19" fmla="*/ 1296237 h 2180492"/>
                <a:gd name="connsiteX20" fmla="*/ 1240972 w 1532374"/>
                <a:gd name="connsiteY20" fmla="*/ 1411793 h 2180492"/>
                <a:gd name="connsiteX21" fmla="*/ 1291214 w 1532374"/>
                <a:gd name="connsiteY21" fmla="*/ 1582615 h 2180492"/>
                <a:gd name="connsiteX22" fmla="*/ 1311310 w 1532374"/>
                <a:gd name="connsiteY22" fmla="*/ 1632857 h 2180492"/>
                <a:gd name="connsiteX23" fmla="*/ 1451987 w 1532374"/>
                <a:gd name="connsiteY23" fmla="*/ 1743389 h 2180492"/>
                <a:gd name="connsiteX24" fmla="*/ 1467060 w 1532374"/>
                <a:gd name="connsiteY24" fmla="*/ 1818751 h 2180492"/>
                <a:gd name="connsiteX25" fmla="*/ 1426866 w 1532374"/>
                <a:gd name="connsiteY25" fmla="*/ 1929283 h 2180492"/>
                <a:gd name="connsiteX26" fmla="*/ 1381649 w 1532374"/>
                <a:gd name="connsiteY26" fmla="*/ 1939332 h 2180492"/>
                <a:gd name="connsiteX27" fmla="*/ 1366576 w 1532374"/>
                <a:gd name="connsiteY27" fmla="*/ 1999622 h 2180492"/>
                <a:gd name="connsiteX28" fmla="*/ 1220875 w 1532374"/>
                <a:gd name="connsiteY28" fmla="*/ 2034791 h 2180492"/>
                <a:gd name="connsiteX29" fmla="*/ 1195754 w 1532374"/>
                <a:gd name="connsiteY29" fmla="*/ 2180492 h 2180492"/>
                <a:gd name="connsiteX30" fmla="*/ 1225899 w 1532374"/>
                <a:gd name="connsiteY30" fmla="*/ 2125226 h 2180492"/>
                <a:gd name="connsiteX31" fmla="*/ 1301262 w 1532374"/>
                <a:gd name="connsiteY31" fmla="*/ 2085033 h 2180492"/>
                <a:gd name="connsiteX32" fmla="*/ 1376625 w 1532374"/>
                <a:gd name="connsiteY32" fmla="*/ 2064936 h 2180492"/>
                <a:gd name="connsiteX33" fmla="*/ 1467060 w 1532374"/>
                <a:gd name="connsiteY33" fmla="*/ 2034791 h 2180492"/>
                <a:gd name="connsiteX34" fmla="*/ 1482132 w 1532374"/>
                <a:gd name="connsiteY34" fmla="*/ 1979525 h 2180492"/>
                <a:gd name="connsiteX35" fmla="*/ 1487156 w 1532374"/>
                <a:gd name="connsiteY35" fmla="*/ 1939332 h 2180492"/>
                <a:gd name="connsiteX36" fmla="*/ 1527350 w 1532374"/>
                <a:gd name="connsiteY36" fmla="*/ 1889090 h 2180492"/>
                <a:gd name="connsiteX37" fmla="*/ 1532374 w 1532374"/>
                <a:gd name="connsiteY37" fmla="*/ 1818751 h 2180492"/>
                <a:gd name="connsiteX38" fmla="*/ 1527350 w 1532374"/>
                <a:gd name="connsiteY38" fmla="*/ 1753437 h 2180492"/>
                <a:gd name="connsiteX39" fmla="*/ 1512277 w 1532374"/>
                <a:gd name="connsiteY39" fmla="*/ 1678074 h 2180492"/>
                <a:gd name="connsiteX40" fmla="*/ 1472084 w 1532374"/>
                <a:gd name="connsiteY40" fmla="*/ 1612760 h 2180492"/>
                <a:gd name="connsiteX41" fmla="*/ 1401745 w 1532374"/>
                <a:gd name="connsiteY41" fmla="*/ 1592664 h 2180492"/>
                <a:gd name="connsiteX42" fmla="*/ 1356528 w 1532374"/>
                <a:gd name="connsiteY42" fmla="*/ 1552470 h 2180492"/>
                <a:gd name="connsiteX43" fmla="*/ 1311310 w 1532374"/>
                <a:gd name="connsiteY43" fmla="*/ 1477107 h 2180492"/>
                <a:gd name="connsiteX44" fmla="*/ 1266093 w 1532374"/>
                <a:gd name="connsiteY44" fmla="*/ 1366576 h 2180492"/>
                <a:gd name="connsiteX45" fmla="*/ 1245996 w 1532374"/>
                <a:gd name="connsiteY45" fmla="*/ 1311310 h 2180492"/>
                <a:gd name="connsiteX46" fmla="*/ 1180682 w 1532374"/>
                <a:gd name="connsiteY46" fmla="*/ 1286189 h 2180492"/>
                <a:gd name="connsiteX47" fmla="*/ 1135464 w 1532374"/>
                <a:gd name="connsiteY47" fmla="*/ 1261068 h 2180492"/>
                <a:gd name="connsiteX48" fmla="*/ 1070150 w 1532374"/>
                <a:gd name="connsiteY48" fmla="*/ 1230923 h 2180492"/>
                <a:gd name="connsiteX49" fmla="*/ 1040005 w 1532374"/>
                <a:gd name="connsiteY49" fmla="*/ 1215850 h 2180492"/>
                <a:gd name="connsiteX50" fmla="*/ 1034981 w 1532374"/>
                <a:gd name="connsiteY50" fmla="*/ 1155560 h 2180492"/>
                <a:gd name="connsiteX51" fmla="*/ 1034981 w 1532374"/>
                <a:gd name="connsiteY51" fmla="*/ 1090246 h 2180492"/>
                <a:gd name="connsiteX52" fmla="*/ 1055077 w 1532374"/>
                <a:gd name="connsiteY52" fmla="*/ 1050053 h 2180492"/>
                <a:gd name="connsiteX53" fmla="*/ 1095271 w 1532374"/>
                <a:gd name="connsiteY53" fmla="*/ 979714 h 2180492"/>
                <a:gd name="connsiteX54" fmla="*/ 1095271 w 1532374"/>
                <a:gd name="connsiteY54" fmla="*/ 979714 h 2180492"/>
                <a:gd name="connsiteX55" fmla="*/ 1060101 w 1532374"/>
                <a:gd name="connsiteY55" fmla="*/ 919424 h 2180492"/>
                <a:gd name="connsiteX56" fmla="*/ 1029956 w 1532374"/>
                <a:gd name="connsiteY56" fmla="*/ 889279 h 2180492"/>
                <a:gd name="connsiteX57" fmla="*/ 969666 w 1532374"/>
                <a:gd name="connsiteY57" fmla="*/ 849085 h 2180492"/>
                <a:gd name="connsiteX58" fmla="*/ 859134 w 1532374"/>
                <a:gd name="connsiteY58" fmla="*/ 823965 h 2180492"/>
                <a:gd name="connsiteX59" fmla="*/ 859134 w 1532374"/>
                <a:gd name="connsiteY59" fmla="*/ 823965 h 2180492"/>
                <a:gd name="connsiteX60" fmla="*/ 768699 w 1532374"/>
                <a:gd name="connsiteY60" fmla="*/ 788795 h 2180492"/>
                <a:gd name="connsiteX61" fmla="*/ 713433 w 1532374"/>
                <a:gd name="connsiteY61" fmla="*/ 768699 h 2180492"/>
                <a:gd name="connsiteX62" fmla="*/ 663192 w 1532374"/>
                <a:gd name="connsiteY62" fmla="*/ 743578 h 2180492"/>
                <a:gd name="connsiteX63" fmla="*/ 622998 w 1532374"/>
                <a:gd name="connsiteY63" fmla="*/ 723481 h 2180492"/>
                <a:gd name="connsiteX64" fmla="*/ 592853 w 1532374"/>
                <a:gd name="connsiteY64" fmla="*/ 698360 h 2180492"/>
                <a:gd name="connsiteX65" fmla="*/ 542611 w 1532374"/>
                <a:gd name="connsiteY65" fmla="*/ 668215 h 2180492"/>
                <a:gd name="connsiteX66" fmla="*/ 507442 w 1532374"/>
                <a:gd name="connsiteY66" fmla="*/ 643094 h 2180492"/>
                <a:gd name="connsiteX67" fmla="*/ 462225 w 1532374"/>
                <a:gd name="connsiteY67" fmla="*/ 622998 h 2180492"/>
                <a:gd name="connsiteX68" fmla="*/ 422031 w 1532374"/>
                <a:gd name="connsiteY68" fmla="*/ 562707 h 2180492"/>
                <a:gd name="connsiteX69" fmla="*/ 386862 w 1532374"/>
                <a:gd name="connsiteY69" fmla="*/ 517490 h 2180492"/>
                <a:gd name="connsiteX70" fmla="*/ 366765 w 1532374"/>
                <a:gd name="connsiteY70" fmla="*/ 411982 h 2180492"/>
                <a:gd name="connsiteX71" fmla="*/ 351693 w 1532374"/>
                <a:gd name="connsiteY71" fmla="*/ 361740 h 2180492"/>
                <a:gd name="connsiteX72" fmla="*/ 301451 w 1532374"/>
                <a:gd name="connsiteY72" fmla="*/ 266281 h 2180492"/>
                <a:gd name="connsiteX73" fmla="*/ 231112 w 1532374"/>
                <a:gd name="connsiteY73" fmla="*/ 226088 h 2180492"/>
                <a:gd name="connsiteX74" fmla="*/ 110532 w 1532374"/>
                <a:gd name="connsiteY74" fmla="*/ 175846 h 2180492"/>
                <a:gd name="connsiteX75" fmla="*/ 55266 w 1532374"/>
                <a:gd name="connsiteY75" fmla="*/ 105507 h 2180492"/>
                <a:gd name="connsiteX76" fmla="*/ 0 w 1532374"/>
                <a:gd name="connsiteY76" fmla="*/ 0 h 2180492"/>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25899 w 1532374"/>
                <a:gd name="connsiteY29" fmla="*/ 2125226 h 2125226"/>
                <a:gd name="connsiteX30" fmla="*/ 1301262 w 1532374"/>
                <a:gd name="connsiteY30" fmla="*/ 2085033 h 2125226"/>
                <a:gd name="connsiteX31" fmla="*/ 1376625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40132 w 1532374"/>
                <a:gd name="connsiteY29" fmla="*/ 2125226 h 2125226"/>
                <a:gd name="connsiteX30" fmla="*/ 1301262 w 1532374"/>
                <a:gd name="connsiteY30" fmla="*/ 2085033 h 2125226"/>
                <a:gd name="connsiteX31" fmla="*/ 1376625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40132 w 1532374"/>
                <a:gd name="connsiteY29" fmla="*/ 2125226 h 2125226"/>
                <a:gd name="connsiteX30" fmla="*/ 1301262 w 1532374"/>
                <a:gd name="connsiteY30" fmla="*/ 2085033 h 2125226"/>
                <a:gd name="connsiteX31" fmla="*/ 1397973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149714 w 1532374"/>
                <a:gd name="connsiteY28" fmla="*/ 2042052 h 2125226"/>
                <a:gd name="connsiteX29" fmla="*/ 1240132 w 1532374"/>
                <a:gd name="connsiteY29" fmla="*/ 2125226 h 2125226"/>
                <a:gd name="connsiteX30" fmla="*/ 1301262 w 1532374"/>
                <a:gd name="connsiteY30" fmla="*/ 2085033 h 2125226"/>
                <a:gd name="connsiteX31" fmla="*/ 1397973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76053"/>
                <a:gd name="connsiteX1" fmla="*/ 0 w 1532374"/>
                <a:gd name="connsiteY1" fmla="*/ 0 h 2176053"/>
                <a:gd name="connsiteX2" fmla="*/ 5025 w 1532374"/>
                <a:gd name="connsiteY2" fmla="*/ 70338 h 2176053"/>
                <a:gd name="connsiteX3" fmla="*/ 10049 w 1532374"/>
                <a:gd name="connsiteY3" fmla="*/ 120580 h 2176053"/>
                <a:gd name="connsiteX4" fmla="*/ 125605 w 1532374"/>
                <a:gd name="connsiteY4" fmla="*/ 226088 h 2176053"/>
                <a:gd name="connsiteX5" fmla="*/ 226088 w 1532374"/>
                <a:gd name="connsiteY5" fmla="*/ 256233 h 2176053"/>
                <a:gd name="connsiteX6" fmla="*/ 321548 w 1532374"/>
                <a:gd name="connsiteY6" fmla="*/ 351692 h 2176053"/>
                <a:gd name="connsiteX7" fmla="*/ 346669 w 1532374"/>
                <a:gd name="connsiteY7" fmla="*/ 502417 h 2176053"/>
                <a:gd name="connsiteX8" fmla="*/ 381838 w 1532374"/>
                <a:gd name="connsiteY8" fmla="*/ 592853 h 2176053"/>
                <a:gd name="connsiteX9" fmla="*/ 502418 w 1532374"/>
                <a:gd name="connsiteY9" fmla="*/ 678264 h 2176053"/>
                <a:gd name="connsiteX10" fmla="*/ 572756 w 1532374"/>
                <a:gd name="connsiteY10" fmla="*/ 728505 h 2176053"/>
                <a:gd name="connsiteX11" fmla="*/ 653143 w 1532374"/>
                <a:gd name="connsiteY11" fmla="*/ 798844 h 2176053"/>
                <a:gd name="connsiteX12" fmla="*/ 748603 w 1532374"/>
                <a:gd name="connsiteY12" fmla="*/ 839037 h 2176053"/>
                <a:gd name="connsiteX13" fmla="*/ 894304 w 1532374"/>
                <a:gd name="connsiteY13" fmla="*/ 854110 h 2176053"/>
                <a:gd name="connsiteX14" fmla="*/ 974690 w 1532374"/>
                <a:gd name="connsiteY14" fmla="*/ 894303 h 2176053"/>
                <a:gd name="connsiteX15" fmla="*/ 994787 w 1532374"/>
                <a:gd name="connsiteY15" fmla="*/ 1060101 h 2176053"/>
                <a:gd name="connsiteX16" fmla="*/ 989763 w 1532374"/>
                <a:gd name="connsiteY16" fmla="*/ 1135464 h 2176053"/>
                <a:gd name="connsiteX17" fmla="*/ 984739 w 1532374"/>
                <a:gd name="connsiteY17" fmla="*/ 1195754 h 2176053"/>
                <a:gd name="connsiteX18" fmla="*/ 1014884 w 1532374"/>
                <a:gd name="connsiteY18" fmla="*/ 1256044 h 2176053"/>
                <a:gd name="connsiteX19" fmla="*/ 1145512 w 1532374"/>
                <a:gd name="connsiteY19" fmla="*/ 1296237 h 2176053"/>
                <a:gd name="connsiteX20" fmla="*/ 1240972 w 1532374"/>
                <a:gd name="connsiteY20" fmla="*/ 1411793 h 2176053"/>
                <a:gd name="connsiteX21" fmla="*/ 1291214 w 1532374"/>
                <a:gd name="connsiteY21" fmla="*/ 1582615 h 2176053"/>
                <a:gd name="connsiteX22" fmla="*/ 1311310 w 1532374"/>
                <a:gd name="connsiteY22" fmla="*/ 1632857 h 2176053"/>
                <a:gd name="connsiteX23" fmla="*/ 1451987 w 1532374"/>
                <a:gd name="connsiteY23" fmla="*/ 1743389 h 2176053"/>
                <a:gd name="connsiteX24" fmla="*/ 1467060 w 1532374"/>
                <a:gd name="connsiteY24" fmla="*/ 1818751 h 2176053"/>
                <a:gd name="connsiteX25" fmla="*/ 1426866 w 1532374"/>
                <a:gd name="connsiteY25" fmla="*/ 1929283 h 2176053"/>
                <a:gd name="connsiteX26" fmla="*/ 1381649 w 1532374"/>
                <a:gd name="connsiteY26" fmla="*/ 1939332 h 2176053"/>
                <a:gd name="connsiteX27" fmla="*/ 1366576 w 1532374"/>
                <a:gd name="connsiteY27" fmla="*/ 1999622 h 2176053"/>
                <a:gd name="connsiteX28" fmla="*/ 1149714 w 1532374"/>
                <a:gd name="connsiteY28" fmla="*/ 2042052 h 2176053"/>
                <a:gd name="connsiteX29" fmla="*/ 1190319 w 1532374"/>
                <a:gd name="connsiteY29" fmla="*/ 2176053 h 2176053"/>
                <a:gd name="connsiteX30" fmla="*/ 1301262 w 1532374"/>
                <a:gd name="connsiteY30" fmla="*/ 2085033 h 2176053"/>
                <a:gd name="connsiteX31" fmla="*/ 1397973 w 1532374"/>
                <a:gd name="connsiteY31" fmla="*/ 2064936 h 2176053"/>
                <a:gd name="connsiteX32" fmla="*/ 1467060 w 1532374"/>
                <a:gd name="connsiteY32" fmla="*/ 2034791 h 2176053"/>
                <a:gd name="connsiteX33" fmla="*/ 1482132 w 1532374"/>
                <a:gd name="connsiteY33" fmla="*/ 1979525 h 2176053"/>
                <a:gd name="connsiteX34" fmla="*/ 1487156 w 1532374"/>
                <a:gd name="connsiteY34" fmla="*/ 1939332 h 2176053"/>
                <a:gd name="connsiteX35" fmla="*/ 1527350 w 1532374"/>
                <a:gd name="connsiteY35" fmla="*/ 1889090 h 2176053"/>
                <a:gd name="connsiteX36" fmla="*/ 1532374 w 1532374"/>
                <a:gd name="connsiteY36" fmla="*/ 1818751 h 2176053"/>
                <a:gd name="connsiteX37" fmla="*/ 1527350 w 1532374"/>
                <a:gd name="connsiteY37" fmla="*/ 1753437 h 2176053"/>
                <a:gd name="connsiteX38" fmla="*/ 1512277 w 1532374"/>
                <a:gd name="connsiteY38" fmla="*/ 1678074 h 2176053"/>
                <a:gd name="connsiteX39" fmla="*/ 1472084 w 1532374"/>
                <a:gd name="connsiteY39" fmla="*/ 1612760 h 2176053"/>
                <a:gd name="connsiteX40" fmla="*/ 1401745 w 1532374"/>
                <a:gd name="connsiteY40" fmla="*/ 1592664 h 2176053"/>
                <a:gd name="connsiteX41" fmla="*/ 1356528 w 1532374"/>
                <a:gd name="connsiteY41" fmla="*/ 1552470 h 2176053"/>
                <a:gd name="connsiteX42" fmla="*/ 1311310 w 1532374"/>
                <a:gd name="connsiteY42" fmla="*/ 1477107 h 2176053"/>
                <a:gd name="connsiteX43" fmla="*/ 1266093 w 1532374"/>
                <a:gd name="connsiteY43" fmla="*/ 1366576 h 2176053"/>
                <a:gd name="connsiteX44" fmla="*/ 1245996 w 1532374"/>
                <a:gd name="connsiteY44" fmla="*/ 1311310 h 2176053"/>
                <a:gd name="connsiteX45" fmla="*/ 1180682 w 1532374"/>
                <a:gd name="connsiteY45" fmla="*/ 1286189 h 2176053"/>
                <a:gd name="connsiteX46" fmla="*/ 1135464 w 1532374"/>
                <a:gd name="connsiteY46" fmla="*/ 1261068 h 2176053"/>
                <a:gd name="connsiteX47" fmla="*/ 1070150 w 1532374"/>
                <a:gd name="connsiteY47" fmla="*/ 1230923 h 2176053"/>
                <a:gd name="connsiteX48" fmla="*/ 1040005 w 1532374"/>
                <a:gd name="connsiteY48" fmla="*/ 1215850 h 2176053"/>
                <a:gd name="connsiteX49" fmla="*/ 1034981 w 1532374"/>
                <a:gd name="connsiteY49" fmla="*/ 1155560 h 2176053"/>
                <a:gd name="connsiteX50" fmla="*/ 1034981 w 1532374"/>
                <a:gd name="connsiteY50" fmla="*/ 1090246 h 2176053"/>
                <a:gd name="connsiteX51" fmla="*/ 1055077 w 1532374"/>
                <a:gd name="connsiteY51" fmla="*/ 1050053 h 2176053"/>
                <a:gd name="connsiteX52" fmla="*/ 1095271 w 1532374"/>
                <a:gd name="connsiteY52" fmla="*/ 979714 h 2176053"/>
                <a:gd name="connsiteX53" fmla="*/ 1095271 w 1532374"/>
                <a:gd name="connsiteY53" fmla="*/ 979714 h 2176053"/>
                <a:gd name="connsiteX54" fmla="*/ 1060101 w 1532374"/>
                <a:gd name="connsiteY54" fmla="*/ 919424 h 2176053"/>
                <a:gd name="connsiteX55" fmla="*/ 1029956 w 1532374"/>
                <a:gd name="connsiteY55" fmla="*/ 889279 h 2176053"/>
                <a:gd name="connsiteX56" fmla="*/ 969666 w 1532374"/>
                <a:gd name="connsiteY56" fmla="*/ 849085 h 2176053"/>
                <a:gd name="connsiteX57" fmla="*/ 859134 w 1532374"/>
                <a:gd name="connsiteY57" fmla="*/ 823965 h 2176053"/>
                <a:gd name="connsiteX58" fmla="*/ 859134 w 1532374"/>
                <a:gd name="connsiteY58" fmla="*/ 823965 h 2176053"/>
                <a:gd name="connsiteX59" fmla="*/ 768699 w 1532374"/>
                <a:gd name="connsiteY59" fmla="*/ 788795 h 2176053"/>
                <a:gd name="connsiteX60" fmla="*/ 713433 w 1532374"/>
                <a:gd name="connsiteY60" fmla="*/ 768699 h 2176053"/>
                <a:gd name="connsiteX61" fmla="*/ 663192 w 1532374"/>
                <a:gd name="connsiteY61" fmla="*/ 743578 h 2176053"/>
                <a:gd name="connsiteX62" fmla="*/ 622998 w 1532374"/>
                <a:gd name="connsiteY62" fmla="*/ 723481 h 2176053"/>
                <a:gd name="connsiteX63" fmla="*/ 592853 w 1532374"/>
                <a:gd name="connsiteY63" fmla="*/ 698360 h 2176053"/>
                <a:gd name="connsiteX64" fmla="*/ 542611 w 1532374"/>
                <a:gd name="connsiteY64" fmla="*/ 668215 h 2176053"/>
                <a:gd name="connsiteX65" fmla="*/ 507442 w 1532374"/>
                <a:gd name="connsiteY65" fmla="*/ 643094 h 2176053"/>
                <a:gd name="connsiteX66" fmla="*/ 462225 w 1532374"/>
                <a:gd name="connsiteY66" fmla="*/ 622998 h 2176053"/>
                <a:gd name="connsiteX67" fmla="*/ 422031 w 1532374"/>
                <a:gd name="connsiteY67" fmla="*/ 562707 h 2176053"/>
                <a:gd name="connsiteX68" fmla="*/ 386862 w 1532374"/>
                <a:gd name="connsiteY68" fmla="*/ 517490 h 2176053"/>
                <a:gd name="connsiteX69" fmla="*/ 366765 w 1532374"/>
                <a:gd name="connsiteY69" fmla="*/ 411982 h 2176053"/>
                <a:gd name="connsiteX70" fmla="*/ 351693 w 1532374"/>
                <a:gd name="connsiteY70" fmla="*/ 361740 h 2176053"/>
                <a:gd name="connsiteX71" fmla="*/ 301451 w 1532374"/>
                <a:gd name="connsiteY71" fmla="*/ 266281 h 2176053"/>
                <a:gd name="connsiteX72" fmla="*/ 231112 w 1532374"/>
                <a:gd name="connsiteY72" fmla="*/ 226088 h 2176053"/>
                <a:gd name="connsiteX73" fmla="*/ 110532 w 1532374"/>
                <a:gd name="connsiteY73" fmla="*/ 175846 h 2176053"/>
                <a:gd name="connsiteX74" fmla="*/ 55266 w 1532374"/>
                <a:gd name="connsiteY74" fmla="*/ 105507 h 2176053"/>
                <a:gd name="connsiteX75" fmla="*/ 0 w 1532374"/>
                <a:gd name="connsiteY75" fmla="*/ 0 h 21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32374" h="2176053">
                  <a:moveTo>
                    <a:pt x="0" y="0"/>
                  </a:moveTo>
                  <a:lnTo>
                    <a:pt x="0" y="0"/>
                  </a:lnTo>
                  <a:cubicBezTo>
                    <a:pt x="5950" y="53539"/>
                    <a:pt x="5025" y="30052"/>
                    <a:pt x="5025" y="70338"/>
                  </a:cubicBezTo>
                  <a:lnTo>
                    <a:pt x="10049" y="120580"/>
                  </a:lnTo>
                  <a:lnTo>
                    <a:pt x="125605" y="226088"/>
                  </a:lnTo>
                  <a:lnTo>
                    <a:pt x="226088" y="256233"/>
                  </a:lnTo>
                  <a:lnTo>
                    <a:pt x="321548" y="351692"/>
                  </a:lnTo>
                  <a:lnTo>
                    <a:pt x="346669" y="502417"/>
                  </a:lnTo>
                  <a:lnTo>
                    <a:pt x="381838" y="592853"/>
                  </a:lnTo>
                  <a:lnTo>
                    <a:pt x="502418" y="678264"/>
                  </a:lnTo>
                  <a:lnTo>
                    <a:pt x="572756" y="728505"/>
                  </a:lnTo>
                  <a:lnTo>
                    <a:pt x="653143" y="798844"/>
                  </a:lnTo>
                  <a:lnTo>
                    <a:pt x="748603" y="839037"/>
                  </a:lnTo>
                  <a:lnTo>
                    <a:pt x="894304" y="854110"/>
                  </a:lnTo>
                  <a:lnTo>
                    <a:pt x="974690" y="894303"/>
                  </a:lnTo>
                  <a:lnTo>
                    <a:pt x="994787" y="1060101"/>
                  </a:lnTo>
                  <a:lnTo>
                    <a:pt x="989763" y="1135464"/>
                  </a:lnTo>
                  <a:lnTo>
                    <a:pt x="984739" y="1195754"/>
                  </a:lnTo>
                  <a:lnTo>
                    <a:pt x="1014884" y="1256044"/>
                  </a:lnTo>
                  <a:lnTo>
                    <a:pt x="1145512" y="1296237"/>
                  </a:lnTo>
                  <a:lnTo>
                    <a:pt x="1240972" y="1411793"/>
                  </a:lnTo>
                  <a:lnTo>
                    <a:pt x="1291214" y="1582615"/>
                  </a:lnTo>
                  <a:lnTo>
                    <a:pt x="1311310" y="1632857"/>
                  </a:lnTo>
                  <a:lnTo>
                    <a:pt x="1451987" y="1743389"/>
                  </a:lnTo>
                  <a:lnTo>
                    <a:pt x="1467060" y="1818751"/>
                  </a:lnTo>
                  <a:lnTo>
                    <a:pt x="1426866" y="1929283"/>
                  </a:lnTo>
                  <a:lnTo>
                    <a:pt x="1381649" y="1939332"/>
                  </a:lnTo>
                  <a:lnTo>
                    <a:pt x="1366576" y="1999622"/>
                  </a:lnTo>
                  <a:lnTo>
                    <a:pt x="1149714" y="2042052"/>
                  </a:lnTo>
                  <a:lnTo>
                    <a:pt x="1190319" y="2176053"/>
                  </a:lnTo>
                  <a:lnTo>
                    <a:pt x="1301262" y="2085033"/>
                  </a:lnTo>
                  <a:lnTo>
                    <a:pt x="1397973" y="2064936"/>
                  </a:lnTo>
                  <a:lnTo>
                    <a:pt x="1467060" y="2034791"/>
                  </a:lnTo>
                  <a:lnTo>
                    <a:pt x="1482132" y="1979525"/>
                  </a:lnTo>
                  <a:lnTo>
                    <a:pt x="1487156" y="1939332"/>
                  </a:lnTo>
                  <a:lnTo>
                    <a:pt x="1527350" y="1889090"/>
                  </a:lnTo>
                  <a:lnTo>
                    <a:pt x="1532374" y="1818751"/>
                  </a:lnTo>
                  <a:lnTo>
                    <a:pt x="1527350" y="1753437"/>
                  </a:lnTo>
                  <a:lnTo>
                    <a:pt x="1512277" y="1678074"/>
                  </a:lnTo>
                  <a:lnTo>
                    <a:pt x="1472084" y="1612760"/>
                  </a:lnTo>
                  <a:lnTo>
                    <a:pt x="1401745" y="1592664"/>
                  </a:lnTo>
                  <a:lnTo>
                    <a:pt x="1356528" y="1552470"/>
                  </a:lnTo>
                  <a:lnTo>
                    <a:pt x="1311310" y="1477107"/>
                  </a:lnTo>
                  <a:lnTo>
                    <a:pt x="1266093" y="1366576"/>
                  </a:lnTo>
                  <a:lnTo>
                    <a:pt x="1245996" y="1311310"/>
                  </a:lnTo>
                  <a:lnTo>
                    <a:pt x="1180682" y="1286189"/>
                  </a:lnTo>
                  <a:lnTo>
                    <a:pt x="1135464" y="1261068"/>
                  </a:lnTo>
                  <a:lnTo>
                    <a:pt x="1070150" y="1230923"/>
                  </a:lnTo>
                  <a:lnTo>
                    <a:pt x="1040005" y="1215850"/>
                  </a:lnTo>
                  <a:lnTo>
                    <a:pt x="1034981" y="1155560"/>
                  </a:lnTo>
                  <a:lnTo>
                    <a:pt x="1034981" y="1090246"/>
                  </a:lnTo>
                  <a:lnTo>
                    <a:pt x="1055077" y="1050053"/>
                  </a:lnTo>
                  <a:lnTo>
                    <a:pt x="1095271" y="979714"/>
                  </a:lnTo>
                  <a:lnTo>
                    <a:pt x="1095271" y="979714"/>
                  </a:lnTo>
                  <a:lnTo>
                    <a:pt x="1060101" y="919424"/>
                  </a:lnTo>
                  <a:lnTo>
                    <a:pt x="1029956" y="889279"/>
                  </a:lnTo>
                  <a:lnTo>
                    <a:pt x="969666" y="849085"/>
                  </a:lnTo>
                  <a:lnTo>
                    <a:pt x="859134" y="823965"/>
                  </a:lnTo>
                  <a:lnTo>
                    <a:pt x="859134" y="823965"/>
                  </a:lnTo>
                  <a:lnTo>
                    <a:pt x="768699" y="788795"/>
                  </a:lnTo>
                  <a:lnTo>
                    <a:pt x="713433" y="768699"/>
                  </a:lnTo>
                  <a:lnTo>
                    <a:pt x="663192" y="743578"/>
                  </a:lnTo>
                  <a:lnTo>
                    <a:pt x="622998" y="723481"/>
                  </a:lnTo>
                  <a:lnTo>
                    <a:pt x="592853" y="698360"/>
                  </a:lnTo>
                  <a:lnTo>
                    <a:pt x="542611" y="668215"/>
                  </a:lnTo>
                  <a:lnTo>
                    <a:pt x="507442" y="643094"/>
                  </a:lnTo>
                  <a:lnTo>
                    <a:pt x="462225" y="622998"/>
                  </a:lnTo>
                  <a:lnTo>
                    <a:pt x="422031" y="562707"/>
                  </a:lnTo>
                  <a:lnTo>
                    <a:pt x="386862" y="517490"/>
                  </a:lnTo>
                  <a:lnTo>
                    <a:pt x="366765" y="411982"/>
                  </a:lnTo>
                  <a:lnTo>
                    <a:pt x="351693" y="361740"/>
                  </a:lnTo>
                  <a:lnTo>
                    <a:pt x="301451" y="266281"/>
                  </a:lnTo>
                  <a:lnTo>
                    <a:pt x="231112" y="226088"/>
                  </a:lnTo>
                  <a:lnTo>
                    <a:pt x="110532" y="175846"/>
                  </a:lnTo>
                  <a:lnTo>
                    <a:pt x="55266" y="105507"/>
                  </a:lnTo>
                  <a:lnTo>
                    <a:pt x="0"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31" name="Group 530">
              <a:extLst>
                <a:ext uri="{FF2B5EF4-FFF2-40B4-BE49-F238E27FC236}">
                  <a16:creationId xmlns:a16="http://schemas.microsoft.com/office/drawing/2014/main" id="{BD1C47CE-220C-4EA7-BEED-A48D4157B08A}"/>
                </a:ext>
              </a:extLst>
            </p:cNvPr>
            <p:cNvGrpSpPr/>
            <p:nvPr/>
          </p:nvGrpSpPr>
          <p:grpSpPr>
            <a:xfrm>
              <a:off x="5312117" y="1524000"/>
              <a:ext cx="203098" cy="492338"/>
              <a:chOff x="5312116" y="1273877"/>
              <a:chExt cx="326585" cy="742461"/>
            </a:xfrm>
          </p:grpSpPr>
          <p:sp>
            <p:nvSpPr>
              <p:cNvPr id="684" name="Freeform: Shape 683">
                <a:extLst>
                  <a:ext uri="{FF2B5EF4-FFF2-40B4-BE49-F238E27FC236}">
                    <a16:creationId xmlns:a16="http://schemas.microsoft.com/office/drawing/2014/main" id="{9D4FAE56-FFBD-4BD7-8C8E-2601DEA83286}"/>
                  </a:ext>
                </a:extLst>
              </p:cNvPr>
              <p:cNvSpPr/>
              <p:nvPr/>
            </p:nvSpPr>
            <p:spPr>
              <a:xfrm>
                <a:off x="5418503" y="1672461"/>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5" name="Freeform: Shape 684">
                <a:extLst>
                  <a:ext uri="{FF2B5EF4-FFF2-40B4-BE49-F238E27FC236}">
                    <a16:creationId xmlns:a16="http://schemas.microsoft.com/office/drawing/2014/main" id="{F079D656-5B48-41D1-8C9B-AFB1189F2CFD}"/>
                  </a:ext>
                </a:extLst>
              </p:cNvPr>
              <p:cNvSpPr/>
              <p:nvPr/>
            </p:nvSpPr>
            <p:spPr>
              <a:xfrm flipV="1">
                <a:off x="5312116" y="1273877"/>
                <a:ext cx="326585"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67310" y="367323"/>
                    </a:lnTo>
                    <a:lnTo>
                      <a:pt x="90756" y="406400"/>
                    </a:lnTo>
                    <a:lnTo>
                      <a:pt x="98571" y="445477"/>
                    </a:lnTo>
                    <a:lnTo>
                      <a:pt x="153279" y="414215"/>
                    </a:lnTo>
                    <a:lnTo>
                      <a:pt x="215802" y="445477"/>
                    </a:lnTo>
                    <a:lnTo>
                      <a:pt x="253951" y="373624"/>
                    </a:lnTo>
                    <a:lnTo>
                      <a:pt x="270363" y="321017"/>
                    </a:lnTo>
                    <a:lnTo>
                      <a:pt x="306021" y="261376"/>
                    </a:lnTo>
                    <a:lnTo>
                      <a:pt x="320919" y="207254"/>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32" name="Freeform 53">
              <a:extLst>
                <a:ext uri="{FF2B5EF4-FFF2-40B4-BE49-F238E27FC236}">
                  <a16:creationId xmlns:a16="http://schemas.microsoft.com/office/drawing/2014/main" id="{CD7F04D6-4F99-4BB2-824F-EF112E17E924}"/>
                </a:ext>
              </a:extLst>
            </p:cNvPr>
            <p:cNvSpPr/>
            <p:nvPr/>
          </p:nvSpPr>
          <p:spPr>
            <a:xfrm>
              <a:off x="2986430" y="2888309"/>
              <a:ext cx="1141832" cy="1861171"/>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1159595"/>
                <a:gd name="connsiteX1" fmla="*/ 0 w 423081"/>
                <a:gd name="connsiteY1" fmla="*/ 191069 h 1159595"/>
                <a:gd name="connsiteX2" fmla="*/ 13648 w 423081"/>
                <a:gd name="connsiteY2" fmla="*/ 313899 h 1159595"/>
                <a:gd name="connsiteX3" fmla="*/ 61415 w 423081"/>
                <a:gd name="connsiteY3" fmla="*/ 416257 h 1159595"/>
                <a:gd name="connsiteX4" fmla="*/ 136478 w 423081"/>
                <a:gd name="connsiteY4" fmla="*/ 491320 h 1159595"/>
                <a:gd name="connsiteX5" fmla="*/ 163773 w 423081"/>
                <a:gd name="connsiteY5" fmla="*/ 600502 h 1159595"/>
                <a:gd name="connsiteX6" fmla="*/ 218364 w 423081"/>
                <a:gd name="connsiteY6" fmla="*/ 689212 h 1159595"/>
                <a:gd name="connsiteX7" fmla="*/ 225188 w 423081"/>
                <a:gd name="connsiteY7" fmla="*/ 880281 h 1159595"/>
                <a:gd name="connsiteX8" fmla="*/ 245660 w 423081"/>
                <a:gd name="connsiteY8" fmla="*/ 968991 h 1159595"/>
                <a:gd name="connsiteX9" fmla="*/ 396509 w 423081"/>
                <a:gd name="connsiteY9" fmla="*/ 1159595 h 1159595"/>
                <a:gd name="connsiteX10" fmla="*/ 416257 w 423081"/>
                <a:gd name="connsiteY10" fmla="*/ 900753 h 1159595"/>
                <a:gd name="connsiteX11" fmla="*/ 423081 w 423081"/>
                <a:gd name="connsiteY11" fmla="*/ 846162 h 1159595"/>
                <a:gd name="connsiteX12" fmla="*/ 416257 w 423081"/>
                <a:gd name="connsiteY12" fmla="*/ 812042 h 1159595"/>
                <a:gd name="connsiteX13" fmla="*/ 368490 w 423081"/>
                <a:gd name="connsiteY13" fmla="*/ 771099 h 1159595"/>
                <a:gd name="connsiteX14" fmla="*/ 341194 w 423081"/>
                <a:gd name="connsiteY14" fmla="*/ 709684 h 1159595"/>
                <a:gd name="connsiteX15" fmla="*/ 354842 w 423081"/>
                <a:gd name="connsiteY15" fmla="*/ 648269 h 1159595"/>
                <a:gd name="connsiteX16" fmla="*/ 409433 w 423081"/>
                <a:gd name="connsiteY16" fmla="*/ 580030 h 1159595"/>
                <a:gd name="connsiteX17" fmla="*/ 409433 w 423081"/>
                <a:gd name="connsiteY17" fmla="*/ 498144 h 1159595"/>
                <a:gd name="connsiteX18" fmla="*/ 361666 w 423081"/>
                <a:gd name="connsiteY18" fmla="*/ 409433 h 1159595"/>
                <a:gd name="connsiteX19" fmla="*/ 300251 w 423081"/>
                <a:gd name="connsiteY19" fmla="*/ 361666 h 1159595"/>
                <a:gd name="connsiteX20" fmla="*/ 307075 w 423081"/>
                <a:gd name="connsiteY20" fmla="*/ 266132 h 1159595"/>
                <a:gd name="connsiteX21" fmla="*/ 266131 w 423081"/>
                <a:gd name="connsiteY21" fmla="*/ 116006 h 1159595"/>
                <a:gd name="connsiteX22" fmla="*/ 177421 w 423081"/>
                <a:gd name="connsiteY22" fmla="*/ 61415 h 1159595"/>
                <a:gd name="connsiteX23" fmla="*/ 95534 w 423081"/>
                <a:gd name="connsiteY23" fmla="*/ 54591 h 1159595"/>
                <a:gd name="connsiteX24" fmla="*/ 81887 w 423081"/>
                <a:gd name="connsiteY24" fmla="*/ 0 h 1159595"/>
                <a:gd name="connsiteX25" fmla="*/ 27296 w 423081"/>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665639 w 665639"/>
                <a:gd name="connsiteY10" fmla="*/ 1008126 h 1159595"/>
                <a:gd name="connsiteX11" fmla="*/ 423081 w 665639"/>
                <a:gd name="connsiteY11" fmla="*/ 846162 h 1159595"/>
                <a:gd name="connsiteX12" fmla="*/ 416257 w 665639"/>
                <a:gd name="connsiteY12" fmla="*/ 812042 h 1159595"/>
                <a:gd name="connsiteX13" fmla="*/ 368490 w 665639"/>
                <a:gd name="connsiteY13" fmla="*/ 771099 h 1159595"/>
                <a:gd name="connsiteX14" fmla="*/ 341194 w 665639"/>
                <a:gd name="connsiteY14" fmla="*/ 709684 h 1159595"/>
                <a:gd name="connsiteX15" fmla="*/ 354842 w 665639"/>
                <a:gd name="connsiteY15" fmla="*/ 648269 h 1159595"/>
                <a:gd name="connsiteX16" fmla="*/ 409433 w 665639"/>
                <a:gd name="connsiteY16" fmla="*/ 580030 h 1159595"/>
                <a:gd name="connsiteX17" fmla="*/ 409433 w 665639"/>
                <a:gd name="connsiteY17" fmla="*/ 498144 h 1159595"/>
                <a:gd name="connsiteX18" fmla="*/ 361666 w 665639"/>
                <a:gd name="connsiteY18" fmla="*/ 409433 h 1159595"/>
                <a:gd name="connsiteX19" fmla="*/ 300251 w 665639"/>
                <a:gd name="connsiteY19" fmla="*/ 361666 h 1159595"/>
                <a:gd name="connsiteX20" fmla="*/ 307075 w 665639"/>
                <a:gd name="connsiteY20" fmla="*/ 266132 h 1159595"/>
                <a:gd name="connsiteX21" fmla="*/ 266131 w 665639"/>
                <a:gd name="connsiteY21" fmla="*/ 116006 h 1159595"/>
                <a:gd name="connsiteX22" fmla="*/ 177421 w 665639"/>
                <a:gd name="connsiteY22" fmla="*/ 61415 h 1159595"/>
                <a:gd name="connsiteX23" fmla="*/ 95534 w 665639"/>
                <a:gd name="connsiteY23" fmla="*/ 54591 h 1159595"/>
                <a:gd name="connsiteX24" fmla="*/ 81887 w 665639"/>
                <a:gd name="connsiteY24" fmla="*/ 0 h 1159595"/>
                <a:gd name="connsiteX25" fmla="*/ 27296 w 665639"/>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515196 w 665639"/>
                <a:gd name="connsiteY10" fmla="*/ 1094767 h 1159595"/>
                <a:gd name="connsiteX11" fmla="*/ 665639 w 665639"/>
                <a:gd name="connsiteY11" fmla="*/ 1008126 h 1159595"/>
                <a:gd name="connsiteX12" fmla="*/ 423081 w 665639"/>
                <a:gd name="connsiteY12" fmla="*/ 846162 h 1159595"/>
                <a:gd name="connsiteX13" fmla="*/ 416257 w 665639"/>
                <a:gd name="connsiteY13" fmla="*/ 812042 h 1159595"/>
                <a:gd name="connsiteX14" fmla="*/ 368490 w 665639"/>
                <a:gd name="connsiteY14" fmla="*/ 771099 h 1159595"/>
                <a:gd name="connsiteX15" fmla="*/ 341194 w 665639"/>
                <a:gd name="connsiteY15" fmla="*/ 709684 h 1159595"/>
                <a:gd name="connsiteX16" fmla="*/ 354842 w 665639"/>
                <a:gd name="connsiteY16" fmla="*/ 648269 h 1159595"/>
                <a:gd name="connsiteX17" fmla="*/ 409433 w 665639"/>
                <a:gd name="connsiteY17" fmla="*/ 580030 h 1159595"/>
                <a:gd name="connsiteX18" fmla="*/ 409433 w 665639"/>
                <a:gd name="connsiteY18" fmla="*/ 498144 h 1159595"/>
                <a:gd name="connsiteX19" fmla="*/ 361666 w 665639"/>
                <a:gd name="connsiteY19" fmla="*/ 409433 h 1159595"/>
                <a:gd name="connsiteX20" fmla="*/ 300251 w 665639"/>
                <a:gd name="connsiteY20" fmla="*/ 361666 h 1159595"/>
                <a:gd name="connsiteX21" fmla="*/ 307075 w 665639"/>
                <a:gd name="connsiteY21" fmla="*/ 266132 h 1159595"/>
                <a:gd name="connsiteX22" fmla="*/ 266131 w 665639"/>
                <a:gd name="connsiteY22" fmla="*/ 116006 h 1159595"/>
                <a:gd name="connsiteX23" fmla="*/ 177421 w 665639"/>
                <a:gd name="connsiteY23" fmla="*/ 61415 h 1159595"/>
                <a:gd name="connsiteX24" fmla="*/ 95534 w 665639"/>
                <a:gd name="connsiteY24" fmla="*/ 54591 h 1159595"/>
                <a:gd name="connsiteX25" fmla="*/ 81887 w 665639"/>
                <a:gd name="connsiteY25" fmla="*/ 0 h 1159595"/>
                <a:gd name="connsiteX26" fmla="*/ 27296 w 665639"/>
                <a:gd name="connsiteY26" fmla="*/ 0 h 1159595"/>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423081 w 665639"/>
                <a:gd name="connsiteY12" fmla="*/ 846162 h 1202140"/>
                <a:gd name="connsiteX13" fmla="*/ 416257 w 665639"/>
                <a:gd name="connsiteY13" fmla="*/ 812042 h 1202140"/>
                <a:gd name="connsiteX14" fmla="*/ 368490 w 665639"/>
                <a:gd name="connsiteY14" fmla="*/ 771099 h 1202140"/>
                <a:gd name="connsiteX15" fmla="*/ 341194 w 665639"/>
                <a:gd name="connsiteY15" fmla="*/ 709684 h 1202140"/>
                <a:gd name="connsiteX16" fmla="*/ 354842 w 665639"/>
                <a:gd name="connsiteY16" fmla="*/ 648269 h 1202140"/>
                <a:gd name="connsiteX17" fmla="*/ 409433 w 665639"/>
                <a:gd name="connsiteY17" fmla="*/ 580030 h 1202140"/>
                <a:gd name="connsiteX18" fmla="*/ 409433 w 665639"/>
                <a:gd name="connsiteY18" fmla="*/ 498144 h 1202140"/>
                <a:gd name="connsiteX19" fmla="*/ 361666 w 665639"/>
                <a:gd name="connsiteY19" fmla="*/ 409433 h 1202140"/>
                <a:gd name="connsiteX20" fmla="*/ 300251 w 665639"/>
                <a:gd name="connsiteY20" fmla="*/ 361666 h 1202140"/>
                <a:gd name="connsiteX21" fmla="*/ 307075 w 665639"/>
                <a:gd name="connsiteY21" fmla="*/ 266132 h 1202140"/>
                <a:gd name="connsiteX22" fmla="*/ 266131 w 665639"/>
                <a:gd name="connsiteY22" fmla="*/ 116006 h 1202140"/>
                <a:gd name="connsiteX23" fmla="*/ 177421 w 665639"/>
                <a:gd name="connsiteY23" fmla="*/ 61415 h 1202140"/>
                <a:gd name="connsiteX24" fmla="*/ 95534 w 665639"/>
                <a:gd name="connsiteY24" fmla="*/ 54591 h 1202140"/>
                <a:gd name="connsiteX25" fmla="*/ 81887 w 665639"/>
                <a:gd name="connsiteY25" fmla="*/ 0 h 1202140"/>
                <a:gd name="connsiteX26" fmla="*/ 27296 w 665639"/>
                <a:gd name="connsiteY26"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84469 w 665639"/>
                <a:gd name="connsiteY12" fmla="*/ 1108620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39441 w 665639"/>
                <a:gd name="connsiteY12" fmla="*/ 900802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594860 w 665639"/>
                <a:gd name="connsiteY11" fmla="*/ 1122475 h 1202140"/>
                <a:gd name="connsiteX12" fmla="*/ 665639 w 665639"/>
                <a:gd name="connsiteY12" fmla="*/ 1008126 h 1202140"/>
                <a:gd name="connsiteX13" fmla="*/ 539441 w 665639"/>
                <a:gd name="connsiteY13" fmla="*/ 900802 h 1202140"/>
                <a:gd name="connsiteX14" fmla="*/ 423081 w 665639"/>
                <a:gd name="connsiteY14" fmla="*/ 846162 h 1202140"/>
                <a:gd name="connsiteX15" fmla="*/ 416257 w 665639"/>
                <a:gd name="connsiteY15" fmla="*/ 812042 h 1202140"/>
                <a:gd name="connsiteX16" fmla="*/ 368490 w 665639"/>
                <a:gd name="connsiteY16" fmla="*/ 771099 h 1202140"/>
                <a:gd name="connsiteX17" fmla="*/ 341194 w 665639"/>
                <a:gd name="connsiteY17" fmla="*/ 709684 h 1202140"/>
                <a:gd name="connsiteX18" fmla="*/ 354842 w 665639"/>
                <a:gd name="connsiteY18" fmla="*/ 648269 h 1202140"/>
                <a:gd name="connsiteX19" fmla="*/ 409433 w 665639"/>
                <a:gd name="connsiteY19" fmla="*/ 580030 h 1202140"/>
                <a:gd name="connsiteX20" fmla="*/ 409433 w 665639"/>
                <a:gd name="connsiteY20" fmla="*/ 498144 h 1202140"/>
                <a:gd name="connsiteX21" fmla="*/ 361666 w 665639"/>
                <a:gd name="connsiteY21" fmla="*/ 409433 h 1202140"/>
                <a:gd name="connsiteX22" fmla="*/ 300251 w 665639"/>
                <a:gd name="connsiteY22" fmla="*/ 361666 h 1202140"/>
                <a:gd name="connsiteX23" fmla="*/ 307075 w 665639"/>
                <a:gd name="connsiteY23" fmla="*/ 266132 h 1202140"/>
                <a:gd name="connsiteX24" fmla="*/ 266131 w 665639"/>
                <a:gd name="connsiteY24" fmla="*/ 116006 h 1202140"/>
                <a:gd name="connsiteX25" fmla="*/ 177421 w 665639"/>
                <a:gd name="connsiteY25" fmla="*/ 61415 h 1202140"/>
                <a:gd name="connsiteX26" fmla="*/ 95534 w 665639"/>
                <a:gd name="connsiteY26" fmla="*/ 54591 h 1202140"/>
                <a:gd name="connsiteX27" fmla="*/ 81887 w 665639"/>
                <a:gd name="connsiteY27" fmla="*/ 0 h 1202140"/>
                <a:gd name="connsiteX28" fmla="*/ 27296 w 665639"/>
                <a:gd name="connsiteY28" fmla="*/ 0 h 120214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5639 w 671060"/>
                <a:gd name="connsiteY12" fmla="*/ 1008126 h 1261020"/>
                <a:gd name="connsiteX13" fmla="*/ 539441 w 671060"/>
                <a:gd name="connsiteY13" fmla="*/ 900802 h 1261020"/>
                <a:gd name="connsiteX14" fmla="*/ 423081 w 671060"/>
                <a:gd name="connsiteY14" fmla="*/ 846162 h 1261020"/>
                <a:gd name="connsiteX15" fmla="*/ 416257 w 671060"/>
                <a:gd name="connsiteY15" fmla="*/ 812042 h 1261020"/>
                <a:gd name="connsiteX16" fmla="*/ 368490 w 671060"/>
                <a:gd name="connsiteY16" fmla="*/ 771099 h 1261020"/>
                <a:gd name="connsiteX17" fmla="*/ 341194 w 671060"/>
                <a:gd name="connsiteY17" fmla="*/ 709684 h 1261020"/>
                <a:gd name="connsiteX18" fmla="*/ 354842 w 671060"/>
                <a:gd name="connsiteY18" fmla="*/ 648269 h 1261020"/>
                <a:gd name="connsiteX19" fmla="*/ 409433 w 671060"/>
                <a:gd name="connsiteY19" fmla="*/ 580030 h 1261020"/>
                <a:gd name="connsiteX20" fmla="*/ 409433 w 671060"/>
                <a:gd name="connsiteY20" fmla="*/ 498144 h 1261020"/>
                <a:gd name="connsiteX21" fmla="*/ 361666 w 671060"/>
                <a:gd name="connsiteY21" fmla="*/ 409433 h 1261020"/>
                <a:gd name="connsiteX22" fmla="*/ 300251 w 671060"/>
                <a:gd name="connsiteY22" fmla="*/ 361666 h 1261020"/>
                <a:gd name="connsiteX23" fmla="*/ 307075 w 671060"/>
                <a:gd name="connsiteY23" fmla="*/ 266132 h 1261020"/>
                <a:gd name="connsiteX24" fmla="*/ 266131 w 671060"/>
                <a:gd name="connsiteY24" fmla="*/ 116006 h 1261020"/>
                <a:gd name="connsiteX25" fmla="*/ 177421 w 671060"/>
                <a:gd name="connsiteY25" fmla="*/ 61415 h 1261020"/>
                <a:gd name="connsiteX26" fmla="*/ 95534 w 671060"/>
                <a:gd name="connsiteY26" fmla="*/ 54591 h 1261020"/>
                <a:gd name="connsiteX27" fmla="*/ 81887 w 671060"/>
                <a:gd name="connsiteY27" fmla="*/ 0 h 1261020"/>
                <a:gd name="connsiteX28" fmla="*/ 27296 w 671060"/>
                <a:gd name="connsiteY28" fmla="*/ 0 h 126102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0668 w 671060"/>
                <a:gd name="connsiteY12" fmla="*/ 1112084 h 1261020"/>
                <a:gd name="connsiteX13" fmla="*/ 665639 w 671060"/>
                <a:gd name="connsiteY13" fmla="*/ 1008126 h 1261020"/>
                <a:gd name="connsiteX14" fmla="*/ 539441 w 671060"/>
                <a:gd name="connsiteY14" fmla="*/ 900802 h 1261020"/>
                <a:gd name="connsiteX15" fmla="*/ 423081 w 671060"/>
                <a:gd name="connsiteY15" fmla="*/ 846162 h 1261020"/>
                <a:gd name="connsiteX16" fmla="*/ 416257 w 671060"/>
                <a:gd name="connsiteY16" fmla="*/ 812042 h 1261020"/>
                <a:gd name="connsiteX17" fmla="*/ 368490 w 671060"/>
                <a:gd name="connsiteY17" fmla="*/ 771099 h 1261020"/>
                <a:gd name="connsiteX18" fmla="*/ 341194 w 671060"/>
                <a:gd name="connsiteY18" fmla="*/ 709684 h 1261020"/>
                <a:gd name="connsiteX19" fmla="*/ 354842 w 671060"/>
                <a:gd name="connsiteY19" fmla="*/ 648269 h 1261020"/>
                <a:gd name="connsiteX20" fmla="*/ 409433 w 671060"/>
                <a:gd name="connsiteY20" fmla="*/ 580030 h 1261020"/>
                <a:gd name="connsiteX21" fmla="*/ 409433 w 671060"/>
                <a:gd name="connsiteY21" fmla="*/ 498144 h 1261020"/>
                <a:gd name="connsiteX22" fmla="*/ 361666 w 671060"/>
                <a:gd name="connsiteY22" fmla="*/ 409433 h 1261020"/>
                <a:gd name="connsiteX23" fmla="*/ 300251 w 671060"/>
                <a:gd name="connsiteY23" fmla="*/ 361666 h 1261020"/>
                <a:gd name="connsiteX24" fmla="*/ 307075 w 671060"/>
                <a:gd name="connsiteY24" fmla="*/ 266132 h 1261020"/>
                <a:gd name="connsiteX25" fmla="*/ 266131 w 671060"/>
                <a:gd name="connsiteY25" fmla="*/ 116006 h 1261020"/>
                <a:gd name="connsiteX26" fmla="*/ 177421 w 671060"/>
                <a:gd name="connsiteY26" fmla="*/ 61415 h 1261020"/>
                <a:gd name="connsiteX27" fmla="*/ 95534 w 671060"/>
                <a:gd name="connsiteY27" fmla="*/ 54591 h 1261020"/>
                <a:gd name="connsiteX28" fmla="*/ 81887 w 671060"/>
                <a:gd name="connsiteY28" fmla="*/ 0 h 1261020"/>
                <a:gd name="connsiteX29" fmla="*/ 27296 w 671060"/>
                <a:gd name="connsiteY29" fmla="*/ 0 h 1261020"/>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665639 w 819995"/>
                <a:gd name="connsiteY13" fmla="*/ 1008126 h 1264484"/>
                <a:gd name="connsiteX14" fmla="*/ 539441 w 819995"/>
                <a:gd name="connsiteY14" fmla="*/ 900802 h 1264484"/>
                <a:gd name="connsiteX15" fmla="*/ 423081 w 819995"/>
                <a:gd name="connsiteY15" fmla="*/ 846162 h 1264484"/>
                <a:gd name="connsiteX16" fmla="*/ 416257 w 819995"/>
                <a:gd name="connsiteY16" fmla="*/ 812042 h 1264484"/>
                <a:gd name="connsiteX17" fmla="*/ 368490 w 819995"/>
                <a:gd name="connsiteY17" fmla="*/ 771099 h 1264484"/>
                <a:gd name="connsiteX18" fmla="*/ 341194 w 819995"/>
                <a:gd name="connsiteY18" fmla="*/ 709684 h 1264484"/>
                <a:gd name="connsiteX19" fmla="*/ 354842 w 819995"/>
                <a:gd name="connsiteY19" fmla="*/ 648269 h 1264484"/>
                <a:gd name="connsiteX20" fmla="*/ 409433 w 819995"/>
                <a:gd name="connsiteY20" fmla="*/ 580030 h 1264484"/>
                <a:gd name="connsiteX21" fmla="*/ 409433 w 819995"/>
                <a:gd name="connsiteY21" fmla="*/ 498144 h 1264484"/>
                <a:gd name="connsiteX22" fmla="*/ 361666 w 819995"/>
                <a:gd name="connsiteY22" fmla="*/ 409433 h 1264484"/>
                <a:gd name="connsiteX23" fmla="*/ 300251 w 819995"/>
                <a:gd name="connsiteY23" fmla="*/ 361666 h 1264484"/>
                <a:gd name="connsiteX24" fmla="*/ 307075 w 819995"/>
                <a:gd name="connsiteY24" fmla="*/ 266132 h 1264484"/>
                <a:gd name="connsiteX25" fmla="*/ 266131 w 819995"/>
                <a:gd name="connsiteY25" fmla="*/ 116006 h 1264484"/>
                <a:gd name="connsiteX26" fmla="*/ 177421 w 819995"/>
                <a:gd name="connsiteY26" fmla="*/ 61415 h 1264484"/>
                <a:gd name="connsiteX27" fmla="*/ 95534 w 819995"/>
                <a:gd name="connsiteY27" fmla="*/ 54591 h 1264484"/>
                <a:gd name="connsiteX28" fmla="*/ 81887 w 819995"/>
                <a:gd name="connsiteY28" fmla="*/ 0 h 1264484"/>
                <a:gd name="connsiteX29" fmla="*/ 27296 w 819995"/>
                <a:gd name="connsiteY29" fmla="*/ 0 h 1264484"/>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726477 w 819995"/>
                <a:gd name="connsiteY13" fmla="*/ 1119011 h 1264484"/>
                <a:gd name="connsiteX14" fmla="*/ 665639 w 819995"/>
                <a:gd name="connsiteY14" fmla="*/ 1008126 h 1264484"/>
                <a:gd name="connsiteX15" fmla="*/ 539441 w 819995"/>
                <a:gd name="connsiteY15" fmla="*/ 900802 h 1264484"/>
                <a:gd name="connsiteX16" fmla="*/ 423081 w 819995"/>
                <a:gd name="connsiteY16" fmla="*/ 846162 h 1264484"/>
                <a:gd name="connsiteX17" fmla="*/ 416257 w 819995"/>
                <a:gd name="connsiteY17" fmla="*/ 812042 h 1264484"/>
                <a:gd name="connsiteX18" fmla="*/ 368490 w 819995"/>
                <a:gd name="connsiteY18" fmla="*/ 771099 h 1264484"/>
                <a:gd name="connsiteX19" fmla="*/ 341194 w 819995"/>
                <a:gd name="connsiteY19" fmla="*/ 709684 h 1264484"/>
                <a:gd name="connsiteX20" fmla="*/ 354842 w 819995"/>
                <a:gd name="connsiteY20" fmla="*/ 648269 h 1264484"/>
                <a:gd name="connsiteX21" fmla="*/ 409433 w 819995"/>
                <a:gd name="connsiteY21" fmla="*/ 580030 h 1264484"/>
                <a:gd name="connsiteX22" fmla="*/ 409433 w 819995"/>
                <a:gd name="connsiteY22" fmla="*/ 498144 h 1264484"/>
                <a:gd name="connsiteX23" fmla="*/ 361666 w 819995"/>
                <a:gd name="connsiteY23" fmla="*/ 409433 h 1264484"/>
                <a:gd name="connsiteX24" fmla="*/ 300251 w 819995"/>
                <a:gd name="connsiteY24" fmla="*/ 361666 h 1264484"/>
                <a:gd name="connsiteX25" fmla="*/ 307075 w 819995"/>
                <a:gd name="connsiteY25" fmla="*/ 266132 h 1264484"/>
                <a:gd name="connsiteX26" fmla="*/ 266131 w 819995"/>
                <a:gd name="connsiteY26" fmla="*/ 116006 h 1264484"/>
                <a:gd name="connsiteX27" fmla="*/ 177421 w 819995"/>
                <a:gd name="connsiteY27" fmla="*/ 61415 h 1264484"/>
                <a:gd name="connsiteX28" fmla="*/ 95534 w 819995"/>
                <a:gd name="connsiteY28" fmla="*/ 54591 h 1264484"/>
                <a:gd name="connsiteX29" fmla="*/ 81887 w 819995"/>
                <a:gd name="connsiteY29" fmla="*/ 0 h 1264484"/>
                <a:gd name="connsiteX30" fmla="*/ 27296 w 819995"/>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44241 w 844241"/>
                <a:gd name="connsiteY13" fmla="*/ 1046274 h 1264484"/>
                <a:gd name="connsiteX14" fmla="*/ 665639 w 844241"/>
                <a:gd name="connsiteY14" fmla="*/ 1008126 h 1264484"/>
                <a:gd name="connsiteX15" fmla="*/ 539441 w 844241"/>
                <a:gd name="connsiteY15" fmla="*/ 900802 h 1264484"/>
                <a:gd name="connsiteX16" fmla="*/ 423081 w 844241"/>
                <a:gd name="connsiteY16" fmla="*/ 846162 h 1264484"/>
                <a:gd name="connsiteX17" fmla="*/ 416257 w 844241"/>
                <a:gd name="connsiteY17" fmla="*/ 812042 h 1264484"/>
                <a:gd name="connsiteX18" fmla="*/ 368490 w 844241"/>
                <a:gd name="connsiteY18" fmla="*/ 771099 h 1264484"/>
                <a:gd name="connsiteX19" fmla="*/ 341194 w 844241"/>
                <a:gd name="connsiteY19" fmla="*/ 709684 h 1264484"/>
                <a:gd name="connsiteX20" fmla="*/ 354842 w 844241"/>
                <a:gd name="connsiteY20" fmla="*/ 648269 h 1264484"/>
                <a:gd name="connsiteX21" fmla="*/ 409433 w 844241"/>
                <a:gd name="connsiteY21" fmla="*/ 580030 h 1264484"/>
                <a:gd name="connsiteX22" fmla="*/ 409433 w 844241"/>
                <a:gd name="connsiteY22" fmla="*/ 498144 h 1264484"/>
                <a:gd name="connsiteX23" fmla="*/ 361666 w 844241"/>
                <a:gd name="connsiteY23" fmla="*/ 409433 h 1264484"/>
                <a:gd name="connsiteX24" fmla="*/ 300251 w 844241"/>
                <a:gd name="connsiteY24" fmla="*/ 361666 h 1264484"/>
                <a:gd name="connsiteX25" fmla="*/ 307075 w 844241"/>
                <a:gd name="connsiteY25" fmla="*/ 266132 h 1264484"/>
                <a:gd name="connsiteX26" fmla="*/ 266131 w 844241"/>
                <a:gd name="connsiteY26" fmla="*/ 116006 h 1264484"/>
                <a:gd name="connsiteX27" fmla="*/ 177421 w 844241"/>
                <a:gd name="connsiteY27" fmla="*/ 61415 h 1264484"/>
                <a:gd name="connsiteX28" fmla="*/ 95534 w 844241"/>
                <a:gd name="connsiteY28" fmla="*/ 54591 h 1264484"/>
                <a:gd name="connsiteX29" fmla="*/ 81887 w 844241"/>
                <a:gd name="connsiteY29" fmla="*/ 0 h 1264484"/>
                <a:gd name="connsiteX30" fmla="*/ 27296 w 844241"/>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23459 w 844241"/>
                <a:gd name="connsiteY13" fmla="*/ 1177893 h 1264484"/>
                <a:gd name="connsiteX14" fmla="*/ 844241 w 844241"/>
                <a:gd name="connsiteY14" fmla="*/ 1046274 h 1264484"/>
                <a:gd name="connsiteX15" fmla="*/ 665639 w 844241"/>
                <a:gd name="connsiteY15" fmla="*/ 1008126 h 1264484"/>
                <a:gd name="connsiteX16" fmla="*/ 539441 w 844241"/>
                <a:gd name="connsiteY16" fmla="*/ 900802 h 1264484"/>
                <a:gd name="connsiteX17" fmla="*/ 423081 w 844241"/>
                <a:gd name="connsiteY17" fmla="*/ 846162 h 1264484"/>
                <a:gd name="connsiteX18" fmla="*/ 416257 w 844241"/>
                <a:gd name="connsiteY18" fmla="*/ 812042 h 1264484"/>
                <a:gd name="connsiteX19" fmla="*/ 368490 w 844241"/>
                <a:gd name="connsiteY19" fmla="*/ 771099 h 1264484"/>
                <a:gd name="connsiteX20" fmla="*/ 341194 w 844241"/>
                <a:gd name="connsiteY20" fmla="*/ 709684 h 1264484"/>
                <a:gd name="connsiteX21" fmla="*/ 354842 w 844241"/>
                <a:gd name="connsiteY21" fmla="*/ 648269 h 1264484"/>
                <a:gd name="connsiteX22" fmla="*/ 409433 w 844241"/>
                <a:gd name="connsiteY22" fmla="*/ 580030 h 1264484"/>
                <a:gd name="connsiteX23" fmla="*/ 409433 w 844241"/>
                <a:gd name="connsiteY23" fmla="*/ 498144 h 1264484"/>
                <a:gd name="connsiteX24" fmla="*/ 361666 w 844241"/>
                <a:gd name="connsiteY24" fmla="*/ 409433 h 1264484"/>
                <a:gd name="connsiteX25" fmla="*/ 300251 w 844241"/>
                <a:gd name="connsiteY25" fmla="*/ 361666 h 1264484"/>
                <a:gd name="connsiteX26" fmla="*/ 307075 w 844241"/>
                <a:gd name="connsiteY26" fmla="*/ 266132 h 1264484"/>
                <a:gd name="connsiteX27" fmla="*/ 266131 w 844241"/>
                <a:gd name="connsiteY27" fmla="*/ 116006 h 1264484"/>
                <a:gd name="connsiteX28" fmla="*/ 177421 w 844241"/>
                <a:gd name="connsiteY28" fmla="*/ 61415 h 1264484"/>
                <a:gd name="connsiteX29" fmla="*/ 95534 w 844241"/>
                <a:gd name="connsiteY29" fmla="*/ 54591 h 1264484"/>
                <a:gd name="connsiteX30" fmla="*/ 81887 w 844241"/>
                <a:gd name="connsiteY30" fmla="*/ 0 h 1264484"/>
                <a:gd name="connsiteX31" fmla="*/ 27296 w 844241"/>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44241 w 927368"/>
                <a:gd name="connsiteY14" fmla="*/ 1046274 h 1264484"/>
                <a:gd name="connsiteX15" fmla="*/ 665639 w 927368"/>
                <a:gd name="connsiteY15" fmla="*/ 1008126 h 1264484"/>
                <a:gd name="connsiteX16" fmla="*/ 539441 w 927368"/>
                <a:gd name="connsiteY16" fmla="*/ 900802 h 1264484"/>
                <a:gd name="connsiteX17" fmla="*/ 423081 w 927368"/>
                <a:gd name="connsiteY17" fmla="*/ 846162 h 1264484"/>
                <a:gd name="connsiteX18" fmla="*/ 416257 w 927368"/>
                <a:gd name="connsiteY18" fmla="*/ 812042 h 1264484"/>
                <a:gd name="connsiteX19" fmla="*/ 368490 w 927368"/>
                <a:gd name="connsiteY19" fmla="*/ 771099 h 1264484"/>
                <a:gd name="connsiteX20" fmla="*/ 341194 w 927368"/>
                <a:gd name="connsiteY20" fmla="*/ 709684 h 1264484"/>
                <a:gd name="connsiteX21" fmla="*/ 354842 w 927368"/>
                <a:gd name="connsiteY21" fmla="*/ 648269 h 1264484"/>
                <a:gd name="connsiteX22" fmla="*/ 409433 w 927368"/>
                <a:gd name="connsiteY22" fmla="*/ 580030 h 1264484"/>
                <a:gd name="connsiteX23" fmla="*/ 409433 w 927368"/>
                <a:gd name="connsiteY23" fmla="*/ 498144 h 1264484"/>
                <a:gd name="connsiteX24" fmla="*/ 361666 w 927368"/>
                <a:gd name="connsiteY24" fmla="*/ 409433 h 1264484"/>
                <a:gd name="connsiteX25" fmla="*/ 300251 w 927368"/>
                <a:gd name="connsiteY25" fmla="*/ 361666 h 1264484"/>
                <a:gd name="connsiteX26" fmla="*/ 307075 w 927368"/>
                <a:gd name="connsiteY26" fmla="*/ 266132 h 1264484"/>
                <a:gd name="connsiteX27" fmla="*/ 266131 w 927368"/>
                <a:gd name="connsiteY27" fmla="*/ 116006 h 1264484"/>
                <a:gd name="connsiteX28" fmla="*/ 177421 w 927368"/>
                <a:gd name="connsiteY28" fmla="*/ 61415 h 1264484"/>
                <a:gd name="connsiteX29" fmla="*/ 95534 w 927368"/>
                <a:gd name="connsiteY29" fmla="*/ 54591 h 1264484"/>
                <a:gd name="connsiteX30" fmla="*/ 81887 w 927368"/>
                <a:gd name="connsiteY30" fmla="*/ 0 h 1264484"/>
                <a:gd name="connsiteX31" fmla="*/ 27296 w 927368"/>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78876 w 927368"/>
                <a:gd name="connsiteY14" fmla="*/ 1150184 h 1264484"/>
                <a:gd name="connsiteX15" fmla="*/ 844241 w 927368"/>
                <a:gd name="connsiteY15" fmla="*/ 1046274 h 1264484"/>
                <a:gd name="connsiteX16" fmla="*/ 665639 w 927368"/>
                <a:gd name="connsiteY16" fmla="*/ 1008126 h 1264484"/>
                <a:gd name="connsiteX17" fmla="*/ 539441 w 927368"/>
                <a:gd name="connsiteY17" fmla="*/ 900802 h 1264484"/>
                <a:gd name="connsiteX18" fmla="*/ 423081 w 927368"/>
                <a:gd name="connsiteY18" fmla="*/ 846162 h 1264484"/>
                <a:gd name="connsiteX19" fmla="*/ 416257 w 927368"/>
                <a:gd name="connsiteY19" fmla="*/ 812042 h 1264484"/>
                <a:gd name="connsiteX20" fmla="*/ 368490 w 927368"/>
                <a:gd name="connsiteY20" fmla="*/ 771099 h 1264484"/>
                <a:gd name="connsiteX21" fmla="*/ 341194 w 927368"/>
                <a:gd name="connsiteY21" fmla="*/ 709684 h 1264484"/>
                <a:gd name="connsiteX22" fmla="*/ 354842 w 927368"/>
                <a:gd name="connsiteY22" fmla="*/ 648269 h 1264484"/>
                <a:gd name="connsiteX23" fmla="*/ 409433 w 927368"/>
                <a:gd name="connsiteY23" fmla="*/ 580030 h 1264484"/>
                <a:gd name="connsiteX24" fmla="*/ 409433 w 927368"/>
                <a:gd name="connsiteY24" fmla="*/ 498144 h 1264484"/>
                <a:gd name="connsiteX25" fmla="*/ 361666 w 927368"/>
                <a:gd name="connsiteY25" fmla="*/ 409433 h 1264484"/>
                <a:gd name="connsiteX26" fmla="*/ 300251 w 927368"/>
                <a:gd name="connsiteY26" fmla="*/ 361666 h 1264484"/>
                <a:gd name="connsiteX27" fmla="*/ 307075 w 927368"/>
                <a:gd name="connsiteY27" fmla="*/ 266132 h 1264484"/>
                <a:gd name="connsiteX28" fmla="*/ 266131 w 927368"/>
                <a:gd name="connsiteY28" fmla="*/ 116006 h 1264484"/>
                <a:gd name="connsiteX29" fmla="*/ 177421 w 927368"/>
                <a:gd name="connsiteY29" fmla="*/ 61415 h 1264484"/>
                <a:gd name="connsiteX30" fmla="*/ 95534 w 927368"/>
                <a:gd name="connsiteY30" fmla="*/ 54591 h 1264484"/>
                <a:gd name="connsiteX31" fmla="*/ 81887 w 927368"/>
                <a:gd name="connsiteY31" fmla="*/ 0 h 1264484"/>
                <a:gd name="connsiteX32" fmla="*/ 27296 w 927368"/>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44241 w 958540"/>
                <a:gd name="connsiteY15" fmla="*/ 1046274 h 1264484"/>
                <a:gd name="connsiteX16" fmla="*/ 665639 w 958540"/>
                <a:gd name="connsiteY16" fmla="*/ 1008126 h 1264484"/>
                <a:gd name="connsiteX17" fmla="*/ 539441 w 958540"/>
                <a:gd name="connsiteY17" fmla="*/ 900802 h 1264484"/>
                <a:gd name="connsiteX18" fmla="*/ 423081 w 958540"/>
                <a:gd name="connsiteY18" fmla="*/ 846162 h 1264484"/>
                <a:gd name="connsiteX19" fmla="*/ 416257 w 958540"/>
                <a:gd name="connsiteY19" fmla="*/ 812042 h 1264484"/>
                <a:gd name="connsiteX20" fmla="*/ 368490 w 958540"/>
                <a:gd name="connsiteY20" fmla="*/ 771099 h 1264484"/>
                <a:gd name="connsiteX21" fmla="*/ 341194 w 958540"/>
                <a:gd name="connsiteY21" fmla="*/ 709684 h 1264484"/>
                <a:gd name="connsiteX22" fmla="*/ 354842 w 958540"/>
                <a:gd name="connsiteY22" fmla="*/ 648269 h 1264484"/>
                <a:gd name="connsiteX23" fmla="*/ 409433 w 958540"/>
                <a:gd name="connsiteY23" fmla="*/ 580030 h 1264484"/>
                <a:gd name="connsiteX24" fmla="*/ 409433 w 958540"/>
                <a:gd name="connsiteY24" fmla="*/ 498144 h 1264484"/>
                <a:gd name="connsiteX25" fmla="*/ 361666 w 958540"/>
                <a:gd name="connsiteY25" fmla="*/ 409433 h 1264484"/>
                <a:gd name="connsiteX26" fmla="*/ 300251 w 958540"/>
                <a:gd name="connsiteY26" fmla="*/ 361666 h 1264484"/>
                <a:gd name="connsiteX27" fmla="*/ 307075 w 958540"/>
                <a:gd name="connsiteY27" fmla="*/ 266132 h 1264484"/>
                <a:gd name="connsiteX28" fmla="*/ 266131 w 958540"/>
                <a:gd name="connsiteY28" fmla="*/ 116006 h 1264484"/>
                <a:gd name="connsiteX29" fmla="*/ 177421 w 958540"/>
                <a:gd name="connsiteY29" fmla="*/ 61415 h 1264484"/>
                <a:gd name="connsiteX30" fmla="*/ 95534 w 958540"/>
                <a:gd name="connsiteY30" fmla="*/ 54591 h 1264484"/>
                <a:gd name="connsiteX31" fmla="*/ 81887 w 958540"/>
                <a:gd name="connsiteY31" fmla="*/ 0 h 1264484"/>
                <a:gd name="connsiteX32" fmla="*/ 27296 w 958540"/>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85803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211206 w 958540"/>
                <a:gd name="connsiteY30" fmla="*/ 79538 h 1264484"/>
                <a:gd name="connsiteX31" fmla="*/ 177421 w 958540"/>
                <a:gd name="connsiteY31" fmla="*/ 61415 h 1264484"/>
                <a:gd name="connsiteX32" fmla="*/ 95534 w 958540"/>
                <a:gd name="connsiteY32" fmla="*/ 54591 h 1264484"/>
                <a:gd name="connsiteX33" fmla="*/ 81887 w 958540"/>
                <a:gd name="connsiteY33" fmla="*/ 0 h 1264484"/>
                <a:gd name="connsiteX34" fmla="*/ 27296 w 958540"/>
                <a:gd name="connsiteY34" fmla="*/ 0 h 1264484"/>
                <a:gd name="connsiteX0" fmla="*/ 27296 w 958540"/>
                <a:gd name="connsiteY0" fmla="*/ 5596 h 1270080"/>
                <a:gd name="connsiteX1" fmla="*/ 0 w 958540"/>
                <a:gd name="connsiteY1" fmla="*/ 196665 h 1270080"/>
                <a:gd name="connsiteX2" fmla="*/ 13648 w 958540"/>
                <a:gd name="connsiteY2" fmla="*/ 319495 h 1270080"/>
                <a:gd name="connsiteX3" fmla="*/ 61415 w 958540"/>
                <a:gd name="connsiteY3" fmla="*/ 421853 h 1270080"/>
                <a:gd name="connsiteX4" fmla="*/ 136478 w 958540"/>
                <a:gd name="connsiteY4" fmla="*/ 496916 h 1270080"/>
                <a:gd name="connsiteX5" fmla="*/ 163773 w 958540"/>
                <a:gd name="connsiteY5" fmla="*/ 606098 h 1270080"/>
                <a:gd name="connsiteX6" fmla="*/ 218364 w 958540"/>
                <a:gd name="connsiteY6" fmla="*/ 694808 h 1270080"/>
                <a:gd name="connsiteX7" fmla="*/ 225188 w 958540"/>
                <a:gd name="connsiteY7" fmla="*/ 885877 h 1270080"/>
                <a:gd name="connsiteX8" fmla="*/ 245660 w 958540"/>
                <a:gd name="connsiteY8" fmla="*/ 974587 h 1270080"/>
                <a:gd name="connsiteX9" fmla="*/ 396509 w 958540"/>
                <a:gd name="connsiteY9" fmla="*/ 1165191 h 1270080"/>
                <a:gd name="connsiteX10" fmla="*/ 539441 w 958540"/>
                <a:gd name="connsiteY10" fmla="*/ 1207736 h 1270080"/>
                <a:gd name="connsiteX11" fmla="*/ 671060 w 958540"/>
                <a:gd name="connsiteY11" fmla="*/ 1266616 h 1270080"/>
                <a:gd name="connsiteX12" fmla="*/ 819995 w 958540"/>
                <a:gd name="connsiteY12" fmla="*/ 1270080 h 1270080"/>
                <a:gd name="connsiteX13" fmla="*/ 927368 w 958540"/>
                <a:gd name="connsiteY13" fmla="*/ 1259689 h 1270080"/>
                <a:gd name="connsiteX14" fmla="*/ 958540 w 958540"/>
                <a:gd name="connsiteY14" fmla="*/ 1162707 h 1270080"/>
                <a:gd name="connsiteX15" fmla="*/ 934294 w 958540"/>
                <a:gd name="connsiteY15" fmla="*/ 1086507 h 1270080"/>
                <a:gd name="connsiteX16" fmla="*/ 844241 w 958540"/>
                <a:gd name="connsiteY16" fmla="*/ 1051870 h 1270080"/>
                <a:gd name="connsiteX17" fmla="*/ 665639 w 958540"/>
                <a:gd name="connsiteY17" fmla="*/ 1013722 h 1270080"/>
                <a:gd name="connsiteX18" fmla="*/ 539441 w 958540"/>
                <a:gd name="connsiteY18" fmla="*/ 906398 h 1270080"/>
                <a:gd name="connsiteX19" fmla="*/ 423081 w 958540"/>
                <a:gd name="connsiteY19" fmla="*/ 851758 h 1270080"/>
                <a:gd name="connsiteX20" fmla="*/ 416257 w 958540"/>
                <a:gd name="connsiteY20" fmla="*/ 817638 h 1270080"/>
                <a:gd name="connsiteX21" fmla="*/ 368490 w 958540"/>
                <a:gd name="connsiteY21" fmla="*/ 776695 h 1270080"/>
                <a:gd name="connsiteX22" fmla="*/ 341194 w 958540"/>
                <a:gd name="connsiteY22" fmla="*/ 715280 h 1270080"/>
                <a:gd name="connsiteX23" fmla="*/ 354842 w 958540"/>
                <a:gd name="connsiteY23" fmla="*/ 653865 h 1270080"/>
                <a:gd name="connsiteX24" fmla="*/ 409433 w 958540"/>
                <a:gd name="connsiteY24" fmla="*/ 585626 h 1270080"/>
                <a:gd name="connsiteX25" fmla="*/ 409433 w 958540"/>
                <a:gd name="connsiteY25" fmla="*/ 503740 h 1270080"/>
                <a:gd name="connsiteX26" fmla="*/ 361666 w 958540"/>
                <a:gd name="connsiteY26" fmla="*/ 415029 h 1270080"/>
                <a:gd name="connsiteX27" fmla="*/ 300251 w 958540"/>
                <a:gd name="connsiteY27" fmla="*/ 367262 h 1270080"/>
                <a:gd name="connsiteX28" fmla="*/ 307075 w 958540"/>
                <a:gd name="connsiteY28" fmla="*/ 271728 h 1270080"/>
                <a:gd name="connsiteX29" fmla="*/ 266131 w 958540"/>
                <a:gd name="connsiteY29" fmla="*/ 121602 h 1270080"/>
                <a:gd name="connsiteX30" fmla="*/ 387780 w 958540"/>
                <a:gd name="connsiteY30" fmla="*/ 0 h 1270080"/>
                <a:gd name="connsiteX31" fmla="*/ 177421 w 958540"/>
                <a:gd name="connsiteY31" fmla="*/ 67011 h 1270080"/>
                <a:gd name="connsiteX32" fmla="*/ 95534 w 958540"/>
                <a:gd name="connsiteY32" fmla="*/ 60187 h 1270080"/>
                <a:gd name="connsiteX33" fmla="*/ 81887 w 958540"/>
                <a:gd name="connsiteY33" fmla="*/ 5596 h 1270080"/>
                <a:gd name="connsiteX34" fmla="*/ 27296 w 958540"/>
                <a:gd name="connsiteY34" fmla="*/ 5596 h 1270080"/>
                <a:gd name="connsiteX0" fmla="*/ 27296 w 958540"/>
                <a:gd name="connsiteY0" fmla="*/ 99393 h 1363877"/>
                <a:gd name="connsiteX1" fmla="*/ 0 w 958540"/>
                <a:gd name="connsiteY1" fmla="*/ 290462 h 1363877"/>
                <a:gd name="connsiteX2" fmla="*/ 13648 w 958540"/>
                <a:gd name="connsiteY2" fmla="*/ 413292 h 1363877"/>
                <a:gd name="connsiteX3" fmla="*/ 61415 w 958540"/>
                <a:gd name="connsiteY3" fmla="*/ 515650 h 1363877"/>
                <a:gd name="connsiteX4" fmla="*/ 136478 w 958540"/>
                <a:gd name="connsiteY4" fmla="*/ 590713 h 1363877"/>
                <a:gd name="connsiteX5" fmla="*/ 163773 w 958540"/>
                <a:gd name="connsiteY5" fmla="*/ 699895 h 1363877"/>
                <a:gd name="connsiteX6" fmla="*/ 218364 w 958540"/>
                <a:gd name="connsiteY6" fmla="*/ 788605 h 1363877"/>
                <a:gd name="connsiteX7" fmla="*/ 225188 w 958540"/>
                <a:gd name="connsiteY7" fmla="*/ 979674 h 1363877"/>
                <a:gd name="connsiteX8" fmla="*/ 245660 w 958540"/>
                <a:gd name="connsiteY8" fmla="*/ 1068384 h 1363877"/>
                <a:gd name="connsiteX9" fmla="*/ 396509 w 958540"/>
                <a:gd name="connsiteY9" fmla="*/ 1258988 h 1363877"/>
                <a:gd name="connsiteX10" fmla="*/ 539441 w 958540"/>
                <a:gd name="connsiteY10" fmla="*/ 1301533 h 1363877"/>
                <a:gd name="connsiteX11" fmla="*/ 671060 w 958540"/>
                <a:gd name="connsiteY11" fmla="*/ 1360413 h 1363877"/>
                <a:gd name="connsiteX12" fmla="*/ 819995 w 958540"/>
                <a:gd name="connsiteY12" fmla="*/ 1363877 h 1363877"/>
                <a:gd name="connsiteX13" fmla="*/ 927368 w 958540"/>
                <a:gd name="connsiteY13" fmla="*/ 1353486 h 1363877"/>
                <a:gd name="connsiteX14" fmla="*/ 958540 w 958540"/>
                <a:gd name="connsiteY14" fmla="*/ 1256504 h 1363877"/>
                <a:gd name="connsiteX15" fmla="*/ 934294 w 958540"/>
                <a:gd name="connsiteY15" fmla="*/ 1180304 h 1363877"/>
                <a:gd name="connsiteX16" fmla="*/ 844241 w 958540"/>
                <a:gd name="connsiteY16" fmla="*/ 1145667 h 1363877"/>
                <a:gd name="connsiteX17" fmla="*/ 665639 w 958540"/>
                <a:gd name="connsiteY17" fmla="*/ 1107519 h 1363877"/>
                <a:gd name="connsiteX18" fmla="*/ 539441 w 958540"/>
                <a:gd name="connsiteY18" fmla="*/ 1000195 h 1363877"/>
                <a:gd name="connsiteX19" fmla="*/ 423081 w 958540"/>
                <a:gd name="connsiteY19" fmla="*/ 945555 h 1363877"/>
                <a:gd name="connsiteX20" fmla="*/ 416257 w 958540"/>
                <a:gd name="connsiteY20" fmla="*/ 911435 h 1363877"/>
                <a:gd name="connsiteX21" fmla="*/ 368490 w 958540"/>
                <a:gd name="connsiteY21" fmla="*/ 870492 h 1363877"/>
                <a:gd name="connsiteX22" fmla="*/ 341194 w 958540"/>
                <a:gd name="connsiteY22" fmla="*/ 809077 h 1363877"/>
                <a:gd name="connsiteX23" fmla="*/ 354842 w 958540"/>
                <a:gd name="connsiteY23" fmla="*/ 747662 h 1363877"/>
                <a:gd name="connsiteX24" fmla="*/ 409433 w 958540"/>
                <a:gd name="connsiteY24" fmla="*/ 679423 h 1363877"/>
                <a:gd name="connsiteX25" fmla="*/ 409433 w 958540"/>
                <a:gd name="connsiteY25" fmla="*/ 597537 h 1363877"/>
                <a:gd name="connsiteX26" fmla="*/ 361666 w 958540"/>
                <a:gd name="connsiteY26" fmla="*/ 508826 h 1363877"/>
                <a:gd name="connsiteX27" fmla="*/ 300251 w 958540"/>
                <a:gd name="connsiteY27" fmla="*/ 461059 h 1363877"/>
                <a:gd name="connsiteX28" fmla="*/ 307075 w 958540"/>
                <a:gd name="connsiteY28" fmla="*/ 365525 h 1363877"/>
                <a:gd name="connsiteX29" fmla="*/ 266131 w 958540"/>
                <a:gd name="connsiteY29" fmla="*/ 215399 h 1363877"/>
                <a:gd name="connsiteX30" fmla="*/ 387780 w 958540"/>
                <a:gd name="connsiteY30" fmla="*/ 93797 h 1363877"/>
                <a:gd name="connsiteX31" fmla="*/ 366607 w 958540"/>
                <a:gd name="connsiteY31" fmla="*/ 0 h 1363877"/>
                <a:gd name="connsiteX32" fmla="*/ 95534 w 958540"/>
                <a:gd name="connsiteY32" fmla="*/ 153984 h 1363877"/>
                <a:gd name="connsiteX33" fmla="*/ 81887 w 958540"/>
                <a:gd name="connsiteY33" fmla="*/ 99393 h 1363877"/>
                <a:gd name="connsiteX34" fmla="*/ 27296 w 958540"/>
                <a:gd name="connsiteY34" fmla="*/ 99393 h 1363877"/>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66607 w 958540"/>
                <a:gd name="connsiteY31" fmla="*/ 66733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331024 w 958540"/>
                <a:gd name="connsiteY33" fmla="*/ 40713 h 1430610"/>
                <a:gd name="connsiteX34" fmla="*/ 81887 w 958540"/>
                <a:gd name="connsiteY34" fmla="*/ 166126 h 1430610"/>
                <a:gd name="connsiteX35" fmla="*/ 27296 w 958540"/>
                <a:gd name="connsiteY35" fmla="*/ 166126 h 1430610"/>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81887 w 958540"/>
                <a:gd name="connsiteY34" fmla="*/ 260997 h 1525481"/>
                <a:gd name="connsiteX35" fmla="*/ 27296 w 958540"/>
                <a:gd name="connsiteY35" fmla="*/ 260997 h 1525481"/>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245890 w 958540"/>
                <a:gd name="connsiteY34" fmla="*/ 129279 h 1525481"/>
                <a:gd name="connsiteX35" fmla="*/ 81887 w 958540"/>
                <a:gd name="connsiteY35" fmla="*/ 260997 h 1525481"/>
                <a:gd name="connsiteX36" fmla="*/ 27296 w 958540"/>
                <a:gd name="connsiteY36" fmla="*/ 260997 h 1525481"/>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81887 w 958540"/>
                <a:gd name="connsiteY35" fmla="*/ 320904 h 1585388"/>
                <a:gd name="connsiteX36" fmla="*/ 27296 w 958540"/>
                <a:gd name="connsiteY36"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80575 w 958540"/>
                <a:gd name="connsiteY35" fmla="*/ 78827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44991 w 958540"/>
                <a:gd name="connsiteY36" fmla="*/ 20179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32379 w 958540"/>
                <a:gd name="connsiteY37" fmla="*/ 182880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45942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33329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9537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51379 w 958540"/>
                <a:gd name="connsiteY32" fmla="*/ 146737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43176 w 958540"/>
                <a:gd name="connsiteY31" fmla="*/ 193922 h 1585388"/>
                <a:gd name="connsiteX32" fmla="*/ 451379 w 958540"/>
                <a:gd name="connsiteY32" fmla="*/ 146737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43176 w 958540"/>
                <a:gd name="connsiteY31" fmla="*/ 193922 h 1585388"/>
                <a:gd name="connsiteX32" fmla="*/ 411789 w 958540"/>
                <a:gd name="connsiteY32" fmla="*/ 251864 h 1585388"/>
                <a:gd name="connsiteX33" fmla="*/ 451379 w 958540"/>
                <a:gd name="connsiteY33" fmla="*/ 146737 h 1585388"/>
                <a:gd name="connsiteX34" fmla="*/ 441064 w 958540"/>
                <a:gd name="connsiteY34" fmla="*/ 96423 h 1585388"/>
                <a:gd name="connsiteX35" fmla="*/ 406698 w 958540"/>
                <a:gd name="connsiteY35" fmla="*/ 59907 h 1585388"/>
                <a:gd name="connsiteX36" fmla="*/ 340484 w 958540"/>
                <a:gd name="connsiteY36" fmla="*/ 0 h 1585388"/>
                <a:gd name="connsiteX37" fmla="*/ 267962 w 958540"/>
                <a:gd name="connsiteY37" fmla="*/ 6305 h 1585388"/>
                <a:gd name="connsiteX38" fmla="*/ 192288 w 958540"/>
                <a:gd name="connsiteY38" fmla="*/ 28378 h 1585388"/>
                <a:gd name="connsiteX39" fmla="*/ 129226 w 958540"/>
                <a:gd name="connsiteY39" fmla="*/ 85134 h 1585388"/>
                <a:gd name="connsiteX40" fmla="*/ 119724 w 958540"/>
                <a:gd name="connsiteY40" fmla="*/ 169555 h 1585388"/>
                <a:gd name="connsiteX41" fmla="*/ 66164 w 958540"/>
                <a:gd name="connsiteY41" fmla="*/ 233329 h 1585388"/>
                <a:gd name="connsiteX42" fmla="*/ 27296 w 958540"/>
                <a:gd name="connsiteY42"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58667 w 958540"/>
                <a:gd name="connsiteY16" fmla="*/ 1241217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58667 w 958540"/>
                <a:gd name="connsiteY16" fmla="*/ 12412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24888 w 958540"/>
                <a:gd name="connsiteY16" fmla="*/ 12144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781162 w 958540"/>
                <a:gd name="connsiteY15" fmla="*/ 1265133 h 1585388"/>
                <a:gd name="connsiteX16" fmla="*/ 724888 w 958540"/>
                <a:gd name="connsiteY16" fmla="*/ 12144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27368"/>
                <a:gd name="connsiteY0" fmla="*/ 320904 h 1585388"/>
                <a:gd name="connsiteX1" fmla="*/ 0 w 927368"/>
                <a:gd name="connsiteY1" fmla="*/ 511973 h 1585388"/>
                <a:gd name="connsiteX2" fmla="*/ 13648 w 927368"/>
                <a:gd name="connsiteY2" fmla="*/ 634803 h 1585388"/>
                <a:gd name="connsiteX3" fmla="*/ 61415 w 927368"/>
                <a:gd name="connsiteY3" fmla="*/ 737161 h 1585388"/>
                <a:gd name="connsiteX4" fmla="*/ 136478 w 927368"/>
                <a:gd name="connsiteY4" fmla="*/ 812224 h 1585388"/>
                <a:gd name="connsiteX5" fmla="*/ 163773 w 927368"/>
                <a:gd name="connsiteY5" fmla="*/ 921406 h 1585388"/>
                <a:gd name="connsiteX6" fmla="*/ 218364 w 927368"/>
                <a:gd name="connsiteY6" fmla="*/ 1010116 h 1585388"/>
                <a:gd name="connsiteX7" fmla="*/ 225188 w 927368"/>
                <a:gd name="connsiteY7" fmla="*/ 1201185 h 1585388"/>
                <a:gd name="connsiteX8" fmla="*/ 245660 w 927368"/>
                <a:gd name="connsiteY8" fmla="*/ 1289895 h 1585388"/>
                <a:gd name="connsiteX9" fmla="*/ 396509 w 927368"/>
                <a:gd name="connsiteY9" fmla="*/ 1480499 h 1585388"/>
                <a:gd name="connsiteX10" fmla="*/ 539441 w 927368"/>
                <a:gd name="connsiteY10" fmla="*/ 1523044 h 1585388"/>
                <a:gd name="connsiteX11" fmla="*/ 671060 w 927368"/>
                <a:gd name="connsiteY11" fmla="*/ 1581924 h 1585388"/>
                <a:gd name="connsiteX12" fmla="*/ 819995 w 927368"/>
                <a:gd name="connsiteY12" fmla="*/ 1585388 h 1585388"/>
                <a:gd name="connsiteX13" fmla="*/ 927368 w 927368"/>
                <a:gd name="connsiteY13" fmla="*/ 1574997 h 1585388"/>
                <a:gd name="connsiteX14" fmla="*/ 800905 w 927368"/>
                <a:gd name="connsiteY14" fmla="*/ 1346694 h 1585388"/>
                <a:gd name="connsiteX15" fmla="*/ 781162 w 927368"/>
                <a:gd name="connsiteY15" fmla="*/ 1265133 h 1585388"/>
                <a:gd name="connsiteX16" fmla="*/ 724888 w 927368"/>
                <a:gd name="connsiteY16" fmla="*/ 1214417 h 1585388"/>
                <a:gd name="connsiteX17" fmla="*/ 665639 w 927368"/>
                <a:gd name="connsiteY17" fmla="*/ 1184309 h 1585388"/>
                <a:gd name="connsiteX18" fmla="*/ 539441 w 927368"/>
                <a:gd name="connsiteY18" fmla="*/ 1221706 h 1585388"/>
                <a:gd name="connsiteX19" fmla="*/ 423081 w 927368"/>
                <a:gd name="connsiteY19" fmla="*/ 1167066 h 1585388"/>
                <a:gd name="connsiteX20" fmla="*/ 416257 w 927368"/>
                <a:gd name="connsiteY20" fmla="*/ 1132946 h 1585388"/>
                <a:gd name="connsiteX21" fmla="*/ 368490 w 927368"/>
                <a:gd name="connsiteY21" fmla="*/ 1092003 h 1585388"/>
                <a:gd name="connsiteX22" fmla="*/ 341194 w 927368"/>
                <a:gd name="connsiteY22" fmla="*/ 1030588 h 1585388"/>
                <a:gd name="connsiteX23" fmla="*/ 354842 w 927368"/>
                <a:gd name="connsiteY23" fmla="*/ 969173 h 1585388"/>
                <a:gd name="connsiteX24" fmla="*/ 409433 w 927368"/>
                <a:gd name="connsiteY24" fmla="*/ 900934 h 1585388"/>
                <a:gd name="connsiteX25" fmla="*/ 409433 w 927368"/>
                <a:gd name="connsiteY25" fmla="*/ 819048 h 1585388"/>
                <a:gd name="connsiteX26" fmla="*/ 361666 w 927368"/>
                <a:gd name="connsiteY26" fmla="*/ 730337 h 1585388"/>
                <a:gd name="connsiteX27" fmla="*/ 300251 w 927368"/>
                <a:gd name="connsiteY27" fmla="*/ 682570 h 1585388"/>
                <a:gd name="connsiteX28" fmla="*/ 307075 w 927368"/>
                <a:gd name="connsiteY28" fmla="*/ 587036 h 1585388"/>
                <a:gd name="connsiteX29" fmla="*/ 266131 w 927368"/>
                <a:gd name="connsiteY29" fmla="*/ 436910 h 1585388"/>
                <a:gd name="connsiteX30" fmla="*/ 408047 w 927368"/>
                <a:gd name="connsiteY30" fmla="*/ 336747 h 1585388"/>
                <a:gd name="connsiteX31" fmla="*/ 400529 w 927368"/>
                <a:gd name="connsiteY31" fmla="*/ 281345 h 1585388"/>
                <a:gd name="connsiteX32" fmla="*/ 443176 w 927368"/>
                <a:gd name="connsiteY32" fmla="*/ 193922 h 1585388"/>
                <a:gd name="connsiteX33" fmla="*/ 411789 w 927368"/>
                <a:gd name="connsiteY33" fmla="*/ 251864 h 1585388"/>
                <a:gd name="connsiteX34" fmla="*/ 451379 w 927368"/>
                <a:gd name="connsiteY34" fmla="*/ 146737 h 1585388"/>
                <a:gd name="connsiteX35" fmla="*/ 441064 w 927368"/>
                <a:gd name="connsiteY35" fmla="*/ 96423 h 1585388"/>
                <a:gd name="connsiteX36" fmla="*/ 406698 w 927368"/>
                <a:gd name="connsiteY36" fmla="*/ 59907 h 1585388"/>
                <a:gd name="connsiteX37" fmla="*/ 340484 w 927368"/>
                <a:gd name="connsiteY37" fmla="*/ 0 h 1585388"/>
                <a:gd name="connsiteX38" fmla="*/ 267962 w 927368"/>
                <a:gd name="connsiteY38" fmla="*/ 6305 h 1585388"/>
                <a:gd name="connsiteX39" fmla="*/ 192288 w 927368"/>
                <a:gd name="connsiteY39" fmla="*/ 28378 h 1585388"/>
                <a:gd name="connsiteX40" fmla="*/ 129226 w 927368"/>
                <a:gd name="connsiteY40" fmla="*/ 85134 h 1585388"/>
                <a:gd name="connsiteX41" fmla="*/ 119724 w 927368"/>
                <a:gd name="connsiteY41" fmla="*/ 169555 h 1585388"/>
                <a:gd name="connsiteX42" fmla="*/ 66164 w 927368"/>
                <a:gd name="connsiteY42" fmla="*/ 233329 h 1585388"/>
                <a:gd name="connsiteX43" fmla="*/ 27296 w 927368"/>
                <a:gd name="connsiteY43" fmla="*/ 320904 h 1585388"/>
                <a:gd name="connsiteX0" fmla="*/ 27296 w 819995"/>
                <a:gd name="connsiteY0" fmla="*/ 320904 h 1585388"/>
                <a:gd name="connsiteX1" fmla="*/ 0 w 819995"/>
                <a:gd name="connsiteY1" fmla="*/ 511973 h 1585388"/>
                <a:gd name="connsiteX2" fmla="*/ 13648 w 819995"/>
                <a:gd name="connsiteY2" fmla="*/ 634803 h 1585388"/>
                <a:gd name="connsiteX3" fmla="*/ 61415 w 819995"/>
                <a:gd name="connsiteY3" fmla="*/ 737161 h 1585388"/>
                <a:gd name="connsiteX4" fmla="*/ 136478 w 819995"/>
                <a:gd name="connsiteY4" fmla="*/ 812224 h 1585388"/>
                <a:gd name="connsiteX5" fmla="*/ 163773 w 819995"/>
                <a:gd name="connsiteY5" fmla="*/ 921406 h 1585388"/>
                <a:gd name="connsiteX6" fmla="*/ 218364 w 819995"/>
                <a:gd name="connsiteY6" fmla="*/ 1010116 h 1585388"/>
                <a:gd name="connsiteX7" fmla="*/ 225188 w 819995"/>
                <a:gd name="connsiteY7" fmla="*/ 1201185 h 1585388"/>
                <a:gd name="connsiteX8" fmla="*/ 245660 w 819995"/>
                <a:gd name="connsiteY8" fmla="*/ 1289895 h 1585388"/>
                <a:gd name="connsiteX9" fmla="*/ 396509 w 819995"/>
                <a:gd name="connsiteY9" fmla="*/ 1480499 h 1585388"/>
                <a:gd name="connsiteX10" fmla="*/ 539441 w 819995"/>
                <a:gd name="connsiteY10" fmla="*/ 1523044 h 1585388"/>
                <a:gd name="connsiteX11" fmla="*/ 671060 w 819995"/>
                <a:gd name="connsiteY11" fmla="*/ 1581924 h 1585388"/>
                <a:gd name="connsiteX12" fmla="*/ 819995 w 819995"/>
                <a:gd name="connsiteY12" fmla="*/ 1585388 h 1585388"/>
                <a:gd name="connsiteX13" fmla="*/ 785496 w 819995"/>
                <a:gd name="connsiteY13" fmla="*/ 1430276 h 1585388"/>
                <a:gd name="connsiteX14" fmla="*/ 800905 w 819995"/>
                <a:gd name="connsiteY14" fmla="*/ 1346694 h 1585388"/>
                <a:gd name="connsiteX15" fmla="*/ 781162 w 819995"/>
                <a:gd name="connsiteY15" fmla="*/ 1265133 h 1585388"/>
                <a:gd name="connsiteX16" fmla="*/ 724888 w 819995"/>
                <a:gd name="connsiteY16" fmla="*/ 1214417 h 1585388"/>
                <a:gd name="connsiteX17" fmla="*/ 665639 w 819995"/>
                <a:gd name="connsiteY17" fmla="*/ 1184309 h 1585388"/>
                <a:gd name="connsiteX18" fmla="*/ 539441 w 819995"/>
                <a:gd name="connsiteY18" fmla="*/ 1221706 h 1585388"/>
                <a:gd name="connsiteX19" fmla="*/ 423081 w 819995"/>
                <a:gd name="connsiteY19" fmla="*/ 1167066 h 1585388"/>
                <a:gd name="connsiteX20" fmla="*/ 416257 w 819995"/>
                <a:gd name="connsiteY20" fmla="*/ 1132946 h 1585388"/>
                <a:gd name="connsiteX21" fmla="*/ 368490 w 819995"/>
                <a:gd name="connsiteY21" fmla="*/ 1092003 h 1585388"/>
                <a:gd name="connsiteX22" fmla="*/ 341194 w 819995"/>
                <a:gd name="connsiteY22" fmla="*/ 1030588 h 1585388"/>
                <a:gd name="connsiteX23" fmla="*/ 354842 w 819995"/>
                <a:gd name="connsiteY23" fmla="*/ 969173 h 1585388"/>
                <a:gd name="connsiteX24" fmla="*/ 409433 w 819995"/>
                <a:gd name="connsiteY24" fmla="*/ 900934 h 1585388"/>
                <a:gd name="connsiteX25" fmla="*/ 409433 w 819995"/>
                <a:gd name="connsiteY25" fmla="*/ 819048 h 1585388"/>
                <a:gd name="connsiteX26" fmla="*/ 361666 w 819995"/>
                <a:gd name="connsiteY26" fmla="*/ 730337 h 1585388"/>
                <a:gd name="connsiteX27" fmla="*/ 300251 w 819995"/>
                <a:gd name="connsiteY27" fmla="*/ 682570 h 1585388"/>
                <a:gd name="connsiteX28" fmla="*/ 307075 w 819995"/>
                <a:gd name="connsiteY28" fmla="*/ 587036 h 1585388"/>
                <a:gd name="connsiteX29" fmla="*/ 266131 w 819995"/>
                <a:gd name="connsiteY29" fmla="*/ 436910 h 1585388"/>
                <a:gd name="connsiteX30" fmla="*/ 408047 w 819995"/>
                <a:gd name="connsiteY30" fmla="*/ 336747 h 1585388"/>
                <a:gd name="connsiteX31" fmla="*/ 400529 w 819995"/>
                <a:gd name="connsiteY31" fmla="*/ 281345 h 1585388"/>
                <a:gd name="connsiteX32" fmla="*/ 443176 w 819995"/>
                <a:gd name="connsiteY32" fmla="*/ 193922 h 1585388"/>
                <a:gd name="connsiteX33" fmla="*/ 411789 w 819995"/>
                <a:gd name="connsiteY33" fmla="*/ 251864 h 1585388"/>
                <a:gd name="connsiteX34" fmla="*/ 451379 w 819995"/>
                <a:gd name="connsiteY34" fmla="*/ 146737 h 1585388"/>
                <a:gd name="connsiteX35" fmla="*/ 441064 w 819995"/>
                <a:gd name="connsiteY35" fmla="*/ 96423 h 1585388"/>
                <a:gd name="connsiteX36" fmla="*/ 406698 w 819995"/>
                <a:gd name="connsiteY36" fmla="*/ 59907 h 1585388"/>
                <a:gd name="connsiteX37" fmla="*/ 340484 w 819995"/>
                <a:gd name="connsiteY37" fmla="*/ 0 h 1585388"/>
                <a:gd name="connsiteX38" fmla="*/ 267962 w 819995"/>
                <a:gd name="connsiteY38" fmla="*/ 6305 h 1585388"/>
                <a:gd name="connsiteX39" fmla="*/ 192288 w 819995"/>
                <a:gd name="connsiteY39" fmla="*/ 28378 h 1585388"/>
                <a:gd name="connsiteX40" fmla="*/ 129226 w 819995"/>
                <a:gd name="connsiteY40" fmla="*/ 85134 h 1585388"/>
                <a:gd name="connsiteX41" fmla="*/ 119724 w 819995"/>
                <a:gd name="connsiteY41" fmla="*/ 169555 h 1585388"/>
                <a:gd name="connsiteX42" fmla="*/ 66164 w 819995"/>
                <a:gd name="connsiteY42" fmla="*/ 233329 h 1585388"/>
                <a:gd name="connsiteX43" fmla="*/ 27296 w 819995"/>
                <a:gd name="connsiteY43" fmla="*/ 320904 h 1585388"/>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39441 w 815491"/>
                <a:gd name="connsiteY18" fmla="*/ 1221706 h 1581924"/>
                <a:gd name="connsiteX19" fmla="*/ 423081 w 815491"/>
                <a:gd name="connsiteY19" fmla="*/ 11670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423081 w 815491"/>
                <a:gd name="connsiteY19" fmla="*/ 11670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41194 w 815491"/>
                <a:gd name="connsiteY22" fmla="*/ 1030588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07007 w 815491"/>
                <a:gd name="connsiteY27" fmla="*/ 67989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279643 w 815491"/>
                <a:gd name="connsiteY29" fmla="*/ 47175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501726 w 815491"/>
                <a:gd name="connsiteY32" fmla="*/ 242163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50172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73292 w 815491"/>
                <a:gd name="connsiteY20" fmla="*/ 108423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22363 w 815491"/>
                <a:gd name="connsiteY19" fmla="*/ 1119813 h 1581924"/>
                <a:gd name="connsiteX20" fmla="*/ 473292 w 815491"/>
                <a:gd name="connsiteY20" fmla="*/ 108423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5491" h="1581924">
                  <a:moveTo>
                    <a:pt x="27296" y="320904"/>
                  </a:moveTo>
                  <a:lnTo>
                    <a:pt x="0" y="511973"/>
                  </a:lnTo>
                  <a:lnTo>
                    <a:pt x="13648" y="634803"/>
                  </a:lnTo>
                  <a:lnTo>
                    <a:pt x="61415" y="737161"/>
                  </a:lnTo>
                  <a:lnTo>
                    <a:pt x="136478" y="812224"/>
                  </a:lnTo>
                  <a:lnTo>
                    <a:pt x="163773" y="921406"/>
                  </a:lnTo>
                  <a:lnTo>
                    <a:pt x="218364" y="1010116"/>
                  </a:lnTo>
                  <a:lnTo>
                    <a:pt x="225188" y="1201185"/>
                  </a:lnTo>
                  <a:lnTo>
                    <a:pt x="245660" y="1289895"/>
                  </a:lnTo>
                  <a:lnTo>
                    <a:pt x="396509" y="1480499"/>
                  </a:lnTo>
                  <a:lnTo>
                    <a:pt x="539441" y="1523044"/>
                  </a:lnTo>
                  <a:lnTo>
                    <a:pt x="671060" y="1581924"/>
                  </a:lnTo>
                  <a:lnTo>
                    <a:pt x="815491" y="1545187"/>
                  </a:lnTo>
                  <a:lnTo>
                    <a:pt x="785496" y="1430276"/>
                  </a:lnTo>
                  <a:lnTo>
                    <a:pt x="800905" y="1346694"/>
                  </a:lnTo>
                  <a:lnTo>
                    <a:pt x="781162" y="1265133"/>
                  </a:lnTo>
                  <a:lnTo>
                    <a:pt x="724888" y="1214417"/>
                  </a:lnTo>
                  <a:lnTo>
                    <a:pt x="665639" y="1184309"/>
                  </a:lnTo>
                  <a:lnTo>
                    <a:pt x="570968" y="1165426"/>
                  </a:lnTo>
                  <a:lnTo>
                    <a:pt x="522363" y="1119813"/>
                  </a:lnTo>
                  <a:lnTo>
                    <a:pt x="473292" y="1084236"/>
                  </a:lnTo>
                  <a:lnTo>
                    <a:pt x="442369" y="1068463"/>
                  </a:lnTo>
                  <a:lnTo>
                    <a:pt x="423541" y="1019634"/>
                  </a:lnTo>
                  <a:lnTo>
                    <a:pt x="381865" y="985253"/>
                  </a:lnTo>
                  <a:lnTo>
                    <a:pt x="409433" y="900934"/>
                  </a:lnTo>
                  <a:lnTo>
                    <a:pt x="409433" y="819048"/>
                  </a:lnTo>
                  <a:lnTo>
                    <a:pt x="377430" y="708897"/>
                  </a:lnTo>
                  <a:lnTo>
                    <a:pt x="345290" y="666491"/>
                  </a:lnTo>
                  <a:cubicBezTo>
                    <a:pt x="345313" y="635540"/>
                    <a:pt x="331823" y="609947"/>
                    <a:pt x="331846" y="578996"/>
                  </a:cubicBezTo>
                  <a:lnTo>
                    <a:pt x="304414" y="461030"/>
                  </a:lnTo>
                  <a:lnTo>
                    <a:pt x="408047" y="336747"/>
                  </a:lnTo>
                  <a:lnTo>
                    <a:pt x="400529" y="281345"/>
                  </a:lnTo>
                  <a:lnTo>
                    <a:pt x="431916" y="242163"/>
                  </a:lnTo>
                  <a:lnTo>
                    <a:pt x="438812" y="203624"/>
                  </a:lnTo>
                  <a:lnTo>
                    <a:pt x="451379" y="146737"/>
                  </a:lnTo>
                  <a:cubicBezTo>
                    <a:pt x="450943" y="127285"/>
                    <a:pt x="441500" y="115875"/>
                    <a:pt x="441064" y="96423"/>
                  </a:cubicBezTo>
                  <a:lnTo>
                    <a:pt x="406698" y="59907"/>
                  </a:lnTo>
                  <a:lnTo>
                    <a:pt x="340484" y="0"/>
                  </a:lnTo>
                  <a:lnTo>
                    <a:pt x="267962" y="6305"/>
                  </a:lnTo>
                  <a:lnTo>
                    <a:pt x="192288" y="28378"/>
                  </a:lnTo>
                  <a:lnTo>
                    <a:pt x="129226" y="85134"/>
                  </a:lnTo>
                  <a:lnTo>
                    <a:pt x="119724" y="169555"/>
                  </a:lnTo>
                  <a:lnTo>
                    <a:pt x="66164" y="233329"/>
                  </a:lnTo>
                  <a:lnTo>
                    <a:pt x="27296" y="320904"/>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3" name="Freeform 53">
              <a:extLst>
                <a:ext uri="{FF2B5EF4-FFF2-40B4-BE49-F238E27FC236}">
                  <a16:creationId xmlns:a16="http://schemas.microsoft.com/office/drawing/2014/main" id="{B4BF0C20-0F67-4491-88FA-7AE73E4303AC}"/>
                </a:ext>
              </a:extLst>
            </p:cNvPr>
            <p:cNvSpPr/>
            <p:nvPr/>
          </p:nvSpPr>
          <p:spPr>
            <a:xfrm>
              <a:off x="3121624" y="2979683"/>
              <a:ext cx="958540" cy="1585388"/>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1159595"/>
                <a:gd name="connsiteX1" fmla="*/ 0 w 423081"/>
                <a:gd name="connsiteY1" fmla="*/ 191069 h 1159595"/>
                <a:gd name="connsiteX2" fmla="*/ 13648 w 423081"/>
                <a:gd name="connsiteY2" fmla="*/ 313899 h 1159595"/>
                <a:gd name="connsiteX3" fmla="*/ 61415 w 423081"/>
                <a:gd name="connsiteY3" fmla="*/ 416257 h 1159595"/>
                <a:gd name="connsiteX4" fmla="*/ 136478 w 423081"/>
                <a:gd name="connsiteY4" fmla="*/ 491320 h 1159595"/>
                <a:gd name="connsiteX5" fmla="*/ 163773 w 423081"/>
                <a:gd name="connsiteY5" fmla="*/ 600502 h 1159595"/>
                <a:gd name="connsiteX6" fmla="*/ 218364 w 423081"/>
                <a:gd name="connsiteY6" fmla="*/ 689212 h 1159595"/>
                <a:gd name="connsiteX7" fmla="*/ 225188 w 423081"/>
                <a:gd name="connsiteY7" fmla="*/ 880281 h 1159595"/>
                <a:gd name="connsiteX8" fmla="*/ 245660 w 423081"/>
                <a:gd name="connsiteY8" fmla="*/ 968991 h 1159595"/>
                <a:gd name="connsiteX9" fmla="*/ 396509 w 423081"/>
                <a:gd name="connsiteY9" fmla="*/ 1159595 h 1159595"/>
                <a:gd name="connsiteX10" fmla="*/ 416257 w 423081"/>
                <a:gd name="connsiteY10" fmla="*/ 900753 h 1159595"/>
                <a:gd name="connsiteX11" fmla="*/ 423081 w 423081"/>
                <a:gd name="connsiteY11" fmla="*/ 846162 h 1159595"/>
                <a:gd name="connsiteX12" fmla="*/ 416257 w 423081"/>
                <a:gd name="connsiteY12" fmla="*/ 812042 h 1159595"/>
                <a:gd name="connsiteX13" fmla="*/ 368490 w 423081"/>
                <a:gd name="connsiteY13" fmla="*/ 771099 h 1159595"/>
                <a:gd name="connsiteX14" fmla="*/ 341194 w 423081"/>
                <a:gd name="connsiteY14" fmla="*/ 709684 h 1159595"/>
                <a:gd name="connsiteX15" fmla="*/ 354842 w 423081"/>
                <a:gd name="connsiteY15" fmla="*/ 648269 h 1159595"/>
                <a:gd name="connsiteX16" fmla="*/ 409433 w 423081"/>
                <a:gd name="connsiteY16" fmla="*/ 580030 h 1159595"/>
                <a:gd name="connsiteX17" fmla="*/ 409433 w 423081"/>
                <a:gd name="connsiteY17" fmla="*/ 498144 h 1159595"/>
                <a:gd name="connsiteX18" fmla="*/ 361666 w 423081"/>
                <a:gd name="connsiteY18" fmla="*/ 409433 h 1159595"/>
                <a:gd name="connsiteX19" fmla="*/ 300251 w 423081"/>
                <a:gd name="connsiteY19" fmla="*/ 361666 h 1159595"/>
                <a:gd name="connsiteX20" fmla="*/ 307075 w 423081"/>
                <a:gd name="connsiteY20" fmla="*/ 266132 h 1159595"/>
                <a:gd name="connsiteX21" fmla="*/ 266131 w 423081"/>
                <a:gd name="connsiteY21" fmla="*/ 116006 h 1159595"/>
                <a:gd name="connsiteX22" fmla="*/ 177421 w 423081"/>
                <a:gd name="connsiteY22" fmla="*/ 61415 h 1159595"/>
                <a:gd name="connsiteX23" fmla="*/ 95534 w 423081"/>
                <a:gd name="connsiteY23" fmla="*/ 54591 h 1159595"/>
                <a:gd name="connsiteX24" fmla="*/ 81887 w 423081"/>
                <a:gd name="connsiteY24" fmla="*/ 0 h 1159595"/>
                <a:gd name="connsiteX25" fmla="*/ 27296 w 423081"/>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665639 w 665639"/>
                <a:gd name="connsiteY10" fmla="*/ 1008126 h 1159595"/>
                <a:gd name="connsiteX11" fmla="*/ 423081 w 665639"/>
                <a:gd name="connsiteY11" fmla="*/ 846162 h 1159595"/>
                <a:gd name="connsiteX12" fmla="*/ 416257 w 665639"/>
                <a:gd name="connsiteY12" fmla="*/ 812042 h 1159595"/>
                <a:gd name="connsiteX13" fmla="*/ 368490 w 665639"/>
                <a:gd name="connsiteY13" fmla="*/ 771099 h 1159595"/>
                <a:gd name="connsiteX14" fmla="*/ 341194 w 665639"/>
                <a:gd name="connsiteY14" fmla="*/ 709684 h 1159595"/>
                <a:gd name="connsiteX15" fmla="*/ 354842 w 665639"/>
                <a:gd name="connsiteY15" fmla="*/ 648269 h 1159595"/>
                <a:gd name="connsiteX16" fmla="*/ 409433 w 665639"/>
                <a:gd name="connsiteY16" fmla="*/ 580030 h 1159595"/>
                <a:gd name="connsiteX17" fmla="*/ 409433 w 665639"/>
                <a:gd name="connsiteY17" fmla="*/ 498144 h 1159595"/>
                <a:gd name="connsiteX18" fmla="*/ 361666 w 665639"/>
                <a:gd name="connsiteY18" fmla="*/ 409433 h 1159595"/>
                <a:gd name="connsiteX19" fmla="*/ 300251 w 665639"/>
                <a:gd name="connsiteY19" fmla="*/ 361666 h 1159595"/>
                <a:gd name="connsiteX20" fmla="*/ 307075 w 665639"/>
                <a:gd name="connsiteY20" fmla="*/ 266132 h 1159595"/>
                <a:gd name="connsiteX21" fmla="*/ 266131 w 665639"/>
                <a:gd name="connsiteY21" fmla="*/ 116006 h 1159595"/>
                <a:gd name="connsiteX22" fmla="*/ 177421 w 665639"/>
                <a:gd name="connsiteY22" fmla="*/ 61415 h 1159595"/>
                <a:gd name="connsiteX23" fmla="*/ 95534 w 665639"/>
                <a:gd name="connsiteY23" fmla="*/ 54591 h 1159595"/>
                <a:gd name="connsiteX24" fmla="*/ 81887 w 665639"/>
                <a:gd name="connsiteY24" fmla="*/ 0 h 1159595"/>
                <a:gd name="connsiteX25" fmla="*/ 27296 w 665639"/>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515196 w 665639"/>
                <a:gd name="connsiteY10" fmla="*/ 1094767 h 1159595"/>
                <a:gd name="connsiteX11" fmla="*/ 665639 w 665639"/>
                <a:gd name="connsiteY11" fmla="*/ 1008126 h 1159595"/>
                <a:gd name="connsiteX12" fmla="*/ 423081 w 665639"/>
                <a:gd name="connsiteY12" fmla="*/ 846162 h 1159595"/>
                <a:gd name="connsiteX13" fmla="*/ 416257 w 665639"/>
                <a:gd name="connsiteY13" fmla="*/ 812042 h 1159595"/>
                <a:gd name="connsiteX14" fmla="*/ 368490 w 665639"/>
                <a:gd name="connsiteY14" fmla="*/ 771099 h 1159595"/>
                <a:gd name="connsiteX15" fmla="*/ 341194 w 665639"/>
                <a:gd name="connsiteY15" fmla="*/ 709684 h 1159595"/>
                <a:gd name="connsiteX16" fmla="*/ 354842 w 665639"/>
                <a:gd name="connsiteY16" fmla="*/ 648269 h 1159595"/>
                <a:gd name="connsiteX17" fmla="*/ 409433 w 665639"/>
                <a:gd name="connsiteY17" fmla="*/ 580030 h 1159595"/>
                <a:gd name="connsiteX18" fmla="*/ 409433 w 665639"/>
                <a:gd name="connsiteY18" fmla="*/ 498144 h 1159595"/>
                <a:gd name="connsiteX19" fmla="*/ 361666 w 665639"/>
                <a:gd name="connsiteY19" fmla="*/ 409433 h 1159595"/>
                <a:gd name="connsiteX20" fmla="*/ 300251 w 665639"/>
                <a:gd name="connsiteY20" fmla="*/ 361666 h 1159595"/>
                <a:gd name="connsiteX21" fmla="*/ 307075 w 665639"/>
                <a:gd name="connsiteY21" fmla="*/ 266132 h 1159595"/>
                <a:gd name="connsiteX22" fmla="*/ 266131 w 665639"/>
                <a:gd name="connsiteY22" fmla="*/ 116006 h 1159595"/>
                <a:gd name="connsiteX23" fmla="*/ 177421 w 665639"/>
                <a:gd name="connsiteY23" fmla="*/ 61415 h 1159595"/>
                <a:gd name="connsiteX24" fmla="*/ 95534 w 665639"/>
                <a:gd name="connsiteY24" fmla="*/ 54591 h 1159595"/>
                <a:gd name="connsiteX25" fmla="*/ 81887 w 665639"/>
                <a:gd name="connsiteY25" fmla="*/ 0 h 1159595"/>
                <a:gd name="connsiteX26" fmla="*/ 27296 w 665639"/>
                <a:gd name="connsiteY26" fmla="*/ 0 h 1159595"/>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423081 w 665639"/>
                <a:gd name="connsiteY12" fmla="*/ 846162 h 1202140"/>
                <a:gd name="connsiteX13" fmla="*/ 416257 w 665639"/>
                <a:gd name="connsiteY13" fmla="*/ 812042 h 1202140"/>
                <a:gd name="connsiteX14" fmla="*/ 368490 w 665639"/>
                <a:gd name="connsiteY14" fmla="*/ 771099 h 1202140"/>
                <a:gd name="connsiteX15" fmla="*/ 341194 w 665639"/>
                <a:gd name="connsiteY15" fmla="*/ 709684 h 1202140"/>
                <a:gd name="connsiteX16" fmla="*/ 354842 w 665639"/>
                <a:gd name="connsiteY16" fmla="*/ 648269 h 1202140"/>
                <a:gd name="connsiteX17" fmla="*/ 409433 w 665639"/>
                <a:gd name="connsiteY17" fmla="*/ 580030 h 1202140"/>
                <a:gd name="connsiteX18" fmla="*/ 409433 w 665639"/>
                <a:gd name="connsiteY18" fmla="*/ 498144 h 1202140"/>
                <a:gd name="connsiteX19" fmla="*/ 361666 w 665639"/>
                <a:gd name="connsiteY19" fmla="*/ 409433 h 1202140"/>
                <a:gd name="connsiteX20" fmla="*/ 300251 w 665639"/>
                <a:gd name="connsiteY20" fmla="*/ 361666 h 1202140"/>
                <a:gd name="connsiteX21" fmla="*/ 307075 w 665639"/>
                <a:gd name="connsiteY21" fmla="*/ 266132 h 1202140"/>
                <a:gd name="connsiteX22" fmla="*/ 266131 w 665639"/>
                <a:gd name="connsiteY22" fmla="*/ 116006 h 1202140"/>
                <a:gd name="connsiteX23" fmla="*/ 177421 w 665639"/>
                <a:gd name="connsiteY23" fmla="*/ 61415 h 1202140"/>
                <a:gd name="connsiteX24" fmla="*/ 95534 w 665639"/>
                <a:gd name="connsiteY24" fmla="*/ 54591 h 1202140"/>
                <a:gd name="connsiteX25" fmla="*/ 81887 w 665639"/>
                <a:gd name="connsiteY25" fmla="*/ 0 h 1202140"/>
                <a:gd name="connsiteX26" fmla="*/ 27296 w 665639"/>
                <a:gd name="connsiteY26"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84469 w 665639"/>
                <a:gd name="connsiteY12" fmla="*/ 1108620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39441 w 665639"/>
                <a:gd name="connsiteY12" fmla="*/ 900802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594860 w 665639"/>
                <a:gd name="connsiteY11" fmla="*/ 1122475 h 1202140"/>
                <a:gd name="connsiteX12" fmla="*/ 665639 w 665639"/>
                <a:gd name="connsiteY12" fmla="*/ 1008126 h 1202140"/>
                <a:gd name="connsiteX13" fmla="*/ 539441 w 665639"/>
                <a:gd name="connsiteY13" fmla="*/ 900802 h 1202140"/>
                <a:gd name="connsiteX14" fmla="*/ 423081 w 665639"/>
                <a:gd name="connsiteY14" fmla="*/ 846162 h 1202140"/>
                <a:gd name="connsiteX15" fmla="*/ 416257 w 665639"/>
                <a:gd name="connsiteY15" fmla="*/ 812042 h 1202140"/>
                <a:gd name="connsiteX16" fmla="*/ 368490 w 665639"/>
                <a:gd name="connsiteY16" fmla="*/ 771099 h 1202140"/>
                <a:gd name="connsiteX17" fmla="*/ 341194 w 665639"/>
                <a:gd name="connsiteY17" fmla="*/ 709684 h 1202140"/>
                <a:gd name="connsiteX18" fmla="*/ 354842 w 665639"/>
                <a:gd name="connsiteY18" fmla="*/ 648269 h 1202140"/>
                <a:gd name="connsiteX19" fmla="*/ 409433 w 665639"/>
                <a:gd name="connsiteY19" fmla="*/ 580030 h 1202140"/>
                <a:gd name="connsiteX20" fmla="*/ 409433 w 665639"/>
                <a:gd name="connsiteY20" fmla="*/ 498144 h 1202140"/>
                <a:gd name="connsiteX21" fmla="*/ 361666 w 665639"/>
                <a:gd name="connsiteY21" fmla="*/ 409433 h 1202140"/>
                <a:gd name="connsiteX22" fmla="*/ 300251 w 665639"/>
                <a:gd name="connsiteY22" fmla="*/ 361666 h 1202140"/>
                <a:gd name="connsiteX23" fmla="*/ 307075 w 665639"/>
                <a:gd name="connsiteY23" fmla="*/ 266132 h 1202140"/>
                <a:gd name="connsiteX24" fmla="*/ 266131 w 665639"/>
                <a:gd name="connsiteY24" fmla="*/ 116006 h 1202140"/>
                <a:gd name="connsiteX25" fmla="*/ 177421 w 665639"/>
                <a:gd name="connsiteY25" fmla="*/ 61415 h 1202140"/>
                <a:gd name="connsiteX26" fmla="*/ 95534 w 665639"/>
                <a:gd name="connsiteY26" fmla="*/ 54591 h 1202140"/>
                <a:gd name="connsiteX27" fmla="*/ 81887 w 665639"/>
                <a:gd name="connsiteY27" fmla="*/ 0 h 1202140"/>
                <a:gd name="connsiteX28" fmla="*/ 27296 w 665639"/>
                <a:gd name="connsiteY28" fmla="*/ 0 h 120214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5639 w 671060"/>
                <a:gd name="connsiteY12" fmla="*/ 1008126 h 1261020"/>
                <a:gd name="connsiteX13" fmla="*/ 539441 w 671060"/>
                <a:gd name="connsiteY13" fmla="*/ 900802 h 1261020"/>
                <a:gd name="connsiteX14" fmla="*/ 423081 w 671060"/>
                <a:gd name="connsiteY14" fmla="*/ 846162 h 1261020"/>
                <a:gd name="connsiteX15" fmla="*/ 416257 w 671060"/>
                <a:gd name="connsiteY15" fmla="*/ 812042 h 1261020"/>
                <a:gd name="connsiteX16" fmla="*/ 368490 w 671060"/>
                <a:gd name="connsiteY16" fmla="*/ 771099 h 1261020"/>
                <a:gd name="connsiteX17" fmla="*/ 341194 w 671060"/>
                <a:gd name="connsiteY17" fmla="*/ 709684 h 1261020"/>
                <a:gd name="connsiteX18" fmla="*/ 354842 w 671060"/>
                <a:gd name="connsiteY18" fmla="*/ 648269 h 1261020"/>
                <a:gd name="connsiteX19" fmla="*/ 409433 w 671060"/>
                <a:gd name="connsiteY19" fmla="*/ 580030 h 1261020"/>
                <a:gd name="connsiteX20" fmla="*/ 409433 w 671060"/>
                <a:gd name="connsiteY20" fmla="*/ 498144 h 1261020"/>
                <a:gd name="connsiteX21" fmla="*/ 361666 w 671060"/>
                <a:gd name="connsiteY21" fmla="*/ 409433 h 1261020"/>
                <a:gd name="connsiteX22" fmla="*/ 300251 w 671060"/>
                <a:gd name="connsiteY22" fmla="*/ 361666 h 1261020"/>
                <a:gd name="connsiteX23" fmla="*/ 307075 w 671060"/>
                <a:gd name="connsiteY23" fmla="*/ 266132 h 1261020"/>
                <a:gd name="connsiteX24" fmla="*/ 266131 w 671060"/>
                <a:gd name="connsiteY24" fmla="*/ 116006 h 1261020"/>
                <a:gd name="connsiteX25" fmla="*/ 177421 w 671060"/>
                <a:gd name="connsiteY25" fmla="*/ 61415 h 1261020"/>
                <a:gd name="connsiteX26" fmla="*/ 95534 w 671060"/>
                <a:gd name="connsiteY26" fmla="*/ 54591 h 1261020"/>
                <a:gd name="connsiteX27" fmla="*/ 81887 w 671060"/>
                <a:gd name="connsiteY27" fmla="*/ 0 h 1261020"/>
                <a:gd name="connsiteX28" fmla="*/ 27296 w 671060"/>
                <a:gd name="connsiteY28" fmla="*/ 0 h 126102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0668 w 671060"/>
                <a:gd name="connsiteY12" fmla="*/ 1112084 h 1261020"/>
                <a:gd name="connsiteX13" fmla="*/ 665639 w 671060"/>
                <a:gd name="connsiteY13" fmla="*/ 1008126 h 1261020"/>
                <a:gd name="connsiteX14" fmla="*/ 539441 w 671060"/>
                <a:gd name="connsiteY14" fmla="*/ 900802 h 1261020"/>
                <a:gd name="connsiteX15" fmla="*/ 423081 w 671060"/>
                <a:gd name="connsiteY15" fmla="*/ 846162 h 1261020"/>
                <a:gd name="connsiteX16" fmla="*/ 416257 w 671060"/>
                <a:gd name="connsiteY16" fmla="*/ 812042 h 1261020"/>
                <a:gd name="connsiteX17" fmla="*/ 368490 w 671060"/>
                <a:gd name="connsiteY17" fmla="*/ 771099 h 1261020"/>
                <a:gd name="connsiteX18" fmla="*/ 341194 w 671060"/>
                <a:gd name="connsiteY18" fmla="*/ 709684 h 1261020"/>
                <a:gd name="connsiteX19" fmla="*/ 354842 w 671060"/>
                <a:gd name="connsiteY19" fmla="*/ 648269 h 1261020"/>
                <a:gd name="connsiteX20" fmla="*/ 409433 w 671060"/>
                <a:gd name="connsiteY20" fmla="*/ 580030 h 1261020"/>
                <a:gd name="connsiteX21" fmla="*/ 409433 w 671060"/>
                <a:gd name="connsiteY21" fmla="*/ 498144 h 1261020"/>
                <a:gd name="connsiteX22" fmla="*/ 361666 w 671060"/>
                <a:gd name="connsiteY22" fmla="*/ 409433 h 1261020"/>
                <a:gd name="connsiteX23" fmla="*/ 300251 w 671060"/>
                <a:gd name="connsiteY23" fmla="*/ 361666 h 1261020"/>
                <a:gd name="connsiteX24" fmla="*/ 307075 w 671060"/>
                <a:gd name="connsiteY24" fmla="*/ 266132 h 1261020"/>
                <a:gd name="connsiteX25" fmla="*/ 266131 w 671060"/>
                <a:gd name="connsiteY25" fmla="*/ 116006 h 1261020"/>
                <a:gd name="connsiteX26" fmla="*/ 177421 w 671060"/>
                <a:gd name="connsiteY26" fmla="*/ 61415 h 1261020"/>
                <a:gd name="connsiteX27" fmla="*/ 95534 w 671060"/>
                <a:gd name="connsiteY27" fmla="*/ 54591 h 1261020"/>
                <a:gd name="connsiteX28" fmla="*/ 81887 w 671060"/>
                <a:gd name="connsiteY28" fmla="*/ 0 h 1261020"/>
                <a:gd name="connsiteX29" fmla="*/ 27296 w 671060"/>
                <a:gd name="connsiteY29" fmla="*/ 0 h 1261020"/>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665639 w 819995"/>
                <a:gd name="connsiteY13" fmla="*/ 1008126 h 1264484"/>
                <a:gd name="connsiteX14" fmla="*/ 539441 w 819995"/>
                <a:gd name="connsiteY14" fmla="*/ 900802 h 1264484"/>
                <a:gd name="connsiteX15" fmla="*/ 423081 w 819995"/>
                <a:gd name="connsiteY15" fmla="*/ 846162 h 1264484"/>
                <a:gd name="connsiteX16" fmla="*/ 416257 w 819995"/>
                <a:gd name="connsiteY16" fmla="*/ 812042 h 1264484"/>
                <a:gd name="connsiteX17" fmla="*/ 368490 w 819995"/>
                <a:gd name="connsiteY17" fmla="*/ 771099 h 1264484"/>
                <a:gd name="connsiteX18" fmla="*/ 341194 w 819995"/>
                <a:gd name="connsiteY18" fmla="*/ 709684 h 1264484"/>
                <a:gd name="connsiteX19" fmla="*/ 354842 w 819995"/>
                <a:gd name="connsiteY19" fmla="*/ 648269 h 1264484"/>
                <a:gd name="connsiteX20" fmla="*/ 409433 w 819995"/>
                <a:gd name="connsiteY20" fmla="*/ 580030 h 1264484"/>
                <a:gd name="connsiteX21" fmla="*/ 409433 w 819995"/>
                <a:gd name="connsiteY21" fmla="*/ 498144 h 1264484"/>
                <a:gd name="connsiteX22" fmla="*/ 361666 w 819995"/>
                <a:gd name="connsiteY22" fmla="*/ 409433 h 1264484"/>
                <a:gd name="connsiteX23" fmla="*/ 300251 w 819995"/>
                <a:gd name="connsiteY23" fmla="*/ 361666 h 1264484"/>
                <a:gd name="connsiteX24" fmla="*/ 307075 w 819995"/>
                <a:gd name="connsiteY24" fmla="*/ 266132 h 1264484"/>
                <a:gd name="connsiteX25" fmla="*/ 266131 w 819995"/>
                <a:gd name="connsiteY25" fmla="*/ 116006 h 1264484"/>
                <a:gd name="connsiteX26" fmla="*/ 177421 w 819995"/>
                <a:gd name="connsiteY26" fmla="*/ 61415 h 1264484"/>
                <a:gd name="connsiteX27" fmla="*/ 95534 w 819995"/>
                <a:gd name="connsiteY27" fmla="*/ 54591 h 1264484"/>
                <a:gd name="connsiteX28" fmla="*/ 81887 w 819995"/>
                <a:gd name="connsiteY28" fmla="*/ 0 h 1264484"/>
                <a:gd name="connsiteX29" fmla="*/ 27296 w 819995"/>
                <a:gd name="connsiteY29" fmla="*/ 0 h 1264484"/>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726477 w 819995"/>
                <a:gd name="connsiteY13" fmla="*/ 1119011 h 1264484"/>
                <a:gd name="connsiteX14" fmla="*/ 665639 w 819995"/>
                <a:gd name="connsiteY14" fmla="*/ 1008126 h 1264484"/>
                <a:gd name="connsiteX15" fmla="*/ 539441 w 819995"/>
                <a:gd name="connsiteY15" fmla="*/ 900802 h 1264484"/>
                <a:gd name="connsiteX16" fmla="*/ 423081 w 819995"/>
                <a:gd name="connsiteY16" fmla="*/ 846162 h 1264484"/>
                <a:gd name="connsiteX17" fmla="*/ 416257 w 819995"/>
                <a:gd name="connsiteY17" fmla="*/ 812042 h 1264484"/>
                <a:gd name="connsiteX18" fmla="*/ 368490 w 819995"/>
                <a:gd name="connsiteY18" fmla="*/ 771099 h 1264484"/>
                <a:gd name="connsiteX19" fmla="*/ 341194 w 819995"/>
                <a:gd name="connsiteY19" fmla="*/ 709684 h 1264484"/>
                <a:gd name="connsiteX20" fmla="*/ 354842 w 819995"/>
                <a:gd name="connsiteY20" fmla="*/ 648269 h 1264484"/>
                <a:gd name="connsiteX21" fmla="*/ 409433 w 819995"/>
                <a:gd name="connsiteY21" fmla="*/ 580030 h 1264484"/>
                <a:gd name="connsiteX22" fmla="*/ 409433 w 819995"/>
                <a:gd name="connsiteY22" fmla="*/ 498144 h 1264484"/>
                <a:gd name="connsiteX23" fmla="*/ 361666 w 819995"/>
                <a:gd name="connsiteY23" fmla="*/ 409433 h 1264484"/>
                <a:gd name="connsiteX24" fmla="*/ 300251 w 819995"/>
                <a:gd name="connsiteY24" fmla="*/ 361666 h 1264484"/>
                <a:gd name="connsiteX25" fmla="*/ 307075 w 819995"/>
                <a:gd name="connsiteY25" fmla="*/ 266132 h 1264484"/>
                <a:gd name="connsiteX26" fmla="*/ 266131 w 819995"/>
                <a:gd name="connsiteY26" fmla="*/ 116006 h 1264484"/>
                <a:gd name="connsiteX27" fmla="*/ 177421 w 819995"/>
                <a:gd name="connsiteY27" fmla="*/ 61415 h 1264484"/>
                <a:gd name="connsiteX28" fmla="*/ 95534 w 819995"/>
                <a:gd name="connsiteY28" fmla="*/ 54591 h 1264484"/>
                <a:gd name="connsiteX29" fmla="*/ 81887 w 819995"/>
                <a:gd name="connsiteY29" fmla="*/ 0 h 1264484"/>
                <a:gd name="connsiteX30" fmla="*/ 27296 w 819995"/>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44241 w 844241"/>
                <a:gd name="connsiteY13" fmla="*/ 1046274 h 1264484"/>
                <a:gd name="connsiteX14" fmla="*/ 665639 w 844241"/>
                <a:gd name="connsiteY14" fmla="*/ 1008126 h 1264484"/>
                <a:gd name="connsiteX15" fmla="*/ 539441 w 844241"/>
                <a:gd name="connsiteY15" fmla="*/ 900802 h 1264484"/>
                <a:gd name="connsiteX16" fmla="*/ 423081 w 844241"/>
                <a:gd name="connsiteY16" fmla="*/ 846162 h 1264484"/>
                <a:gd name="connsiteX17" fmla="*/ 416257 w 844241"/>
                <a:gd name="connsiteY17" fmla="*/ 812042 h 1264484"/>
                <a:gd name="connsiteX18" fmla="*/ 368490 w 844241"/>
                <a:gd name="connsiteY18" fmla="*/ 771099 h 1264484"/>
                <a:gd name="connsiteX19" fmla="*/ 341194 w 844241"/>
                <a:gd name="connsiteY19" fmla="*/ 709684 h 1264484"/>
                <a:gd name="connsiteX20" fmla="*/ 354842 w 844241"/>
                <a:gd name="connsiteY20" fmla="*/ 648269 h 1264484"/>
                <a:gd name="connsiteX21" fmla="*/ 409433 w 844241"/>
                <a:gd name="connsiteY21" fmla="*/ 580030 h 1264484"/>
                <a:gd name="connsiteX22" fmla="*/ 409433 w 844241"/>
                <a:gd name="connsiteY22" fmla="*/ 498144 h 1264484"/>
                <a:gd name="connsiteX23" fmla="*/ 361666 w 844241"/>
                <a:gd name="connsiteY23" fmla="*/ 409433 h 1264484"/>
                <a:gd name="connsiteX24" fmla="*/ 300251 w 844241"/>
                <a:gd name="connsiteY24" fmla="*/ 361666 h 1264484"/>
                <a:gd name="connsiteX25" fmla="*/ 307075 w 844241"/>
                <a:gd name="connsiteY25" fmla="*/ 266132 h 1264484"/>
                <a:gd name="connsiteX26" fmla="*/ 266131 w 844241"/>
                <a:gd name="connsiteY26" fmla="*/ 116006 h 1264484"/>
                <a:gd name="connsiteX27" fmla="*/ 177421 w 844241"/>
                <a:gd name="connsiteY27" fmla="*/ 61415 h 1264484"/>
                <a:gd name="connsiteX28" fmla="*/ 95534 w 844241"/>
                <a:gd name="connsiteY28" fmla="*/ 54591 h 1264484"/>
                <a:gd name="connsiteX29" fmla="*/ 81887 w 844241"/>
                <a:gd name="connsiteY29" fmla="*/ 0 h 1264484"/>
                <a:gd name="connsiteX30" fmla="*/ 27296 w 844241"/>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23459 w 844241"/>
                <a:gd name="connsiteY13" fmla="*/ 1177893 h 1264484"/>
                <a:gd name="connsiteX14" fmla="*/ 844241 w 844241"/>
                <a:gd name="connsiteY14" fmla="*/ 1046274 h 1264484"/>
                <a:gd name="connsiteX15" fmla="*/ 665639 w 844241"/>
                <a:gd name="connsiteY15" fmla="*/ 1008126 h 1264484"/>
                <a:gd name="connsiteX16" fmla="*/ 539441 w 844241"/>
                <a:gd name="connsiteY16" fmla="*/ 900802 h 1264484"/>
                <a:gd name="connsiteX17" fmla="*/ 423081 w 844241"/>
                <a:gd name="connsiteY17" fmla="*/ 846162 h 1264484"/>
                <a:gd name="connsiteX18" fmla="*/ 416257 w 844241"/>
                <a:gd name="connsiteY18" fmla="*/ 812042 h 1264484"/>
                <a:gd name="connsiteX19" fmla="*/ 368490 w 844241"/>
                <a:gd name="connsiteY19" fmla="*/ 771099 h 1264484"/>
                <a:gd name="connsiteX20" fmla="*/ 341194 w 844241"/>
                <a:gd name="connsiteY20" fmla="*/ 709684 h 1264484"/>
                <a:gd name="connsiteX21" fmla="*/ 354842 w 844241"/>
                <a:gd name="connsiteY21" fmla="*/ 648269 h 1264484"/>
                <a:gd name="connsiteX22" fmla="*/ 409433 w 844241"/>
                <a:gd name="connsiteY22" fmla="*/ 580030 h 1264484"/>
                <a:gd name="connsiteX23" fmla="*/ 409433 w 844241"/>
                <a:gd name="connsiteY23" fmla="*/ 498144 h 1264484"/>
                <a:gd name="connsiteX24" fmla="*/ 361666 w 844241"/>
                <a:gd name="connsiteY24" fmla="*/ 409433 h 1264484"/>
                <a:gd name="connsiteX25" fmla="*/ 300251 w 844241"/>
                <a:gd name="connsiteY25" fmla="*/ 361666 h 1264484"/>
                <a:gd name="connsiteX26" fmla="*/ 307075 w 844241"/>
                <a:gd name="connsiteY26" fmla="*/ 266132 h 1264484"/>
                <a:gd name="connsiteX27" fmla="*/ 266131 w 844241"/>
                <a:gd name="connsiteY27" fmla="*/ 116006 h 1264484"/>
                <a:gd name="connsiteX28" fmla="*/ 177421 w 844241"/>
                <a:gd name="connsiteY28" fmla="*/ 61415 h 1264484"/>
                <a:gd name="connsiteX29" fmla="*/ 95534 w 844241"/>
                <a:gd name="connsiteY29" fmla="*/ 54591 h 1264484"/>
                <a:gd name="connsiteX30" fmla="*/ 81887 w 844241"/>
                <a:gd name="connsiteY30" fmla="*/ 0 h 1264484"/>
                <a:gd name="connsiteX31" fmla="*/ 27296 w 844241"/>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44241 w 927368"/>
                <a:gd name="connsiteY14" fmla="*/ 1046274 h 1264484"/>
                <a:gd name="connsiteX15" fmla="*/ 665639 w 927368"/>
                <a:gd name="connsiteY15" fmla="*/ 1008126 h 1264484"/>
                <a:gd name="connsiteX16" fmla="*/ 539441 w 927368"/>
                <a:gd name="connsiteY16" fmla="*/ 900802 h 1264484"/>
                <a:gd name="connsiteX17" fmla="*/ 423081 w 927368"/>
                <a:gd name="connsiteY17" fmla="*/ 846162 h 1264484"/>
                <a:gd name="connsiteX18" fmla="*/ 416257 w 927368"/>
                <a:gd name="connsiteY18" fmla="*/ 812042 h 1264484"/>
                <a:gd name="connsiteX19" fmla="*/ 368490 w 927368"/>
                <a:gd name="connsiteY19" fmla="*/ 771099 h 1264484"/>
                <a:gd name="connsiteX20" fmla="*/ 341194 w 927368"/>
                <a:gd name="connsiteY20" fmla="*/ 709684 h 1264484"/>
                <a:gd name="connsiteX21" fmla="*/ 354842 w 927368"/>
                <a:gd name="connsiteY21" fmla="*/ 648269 h 1264484"/>
                <a:gd name="connsiteX22" fmla="*/ 409433 w 927368"/>
                <a:gd name="connsiteY22" fmla="*/ 580030 h 1264484"/>
                <a:gd name="connsiteX23" fmla="*/ 409433 w 927368"/>
                <a:gd name="connsiteY23" fmla="*/ 498144 h 1264484"/>
                <a:gd name="connsiteX24" fmla="*/ 361666 w 927368"/>
                <a:gd name="connsiteY24" fmla="*/ 409433 h 1264484"/>
                <a:gd name="connsiteX25" fmla="*/ 300251 w 927368"/>
                <a:gd name="connsiteY25" fmla="*/ 361666 h 1264484"/>
                <a:gd name="connsiteX26" fmla="*/ 307075 w 927368"/>
                <a:gd name="connsiteY26" fmla="*/ 266132 h 1264484"/>
                <a:gd name="connsiteX27" fmla="*/ 266131 w 927368"/>
                <a:gd name="connsiteY27" fmla="*/ 116006 h 1264484"/>
                <a:gd name="connsiteX28" fmla="*/ 177421 w 927368"/>
                <a:gd name="connsiteY28" fmla="*/ 61415 h 1264484"/>
                <a:gd name="connsiteX29" fmla="*/ 95534 w 927368"/>
                <a:gd name="connsiteY29" fmla="*/ 54591 h 1264484"/>
                <a:gd name="connsiteX30" fmla="*/ 81887 w 927368"/>
                <a:gd name="connsiteY30" fmla="*/ 0 h 1264484"/>
                <a:gd name="connsiteX31" fmla="*/ 27296 w 927368"/>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78876 w 927368"/>
                <a:gd name="connsiteY14" fmla="*/ 1150184 h 1264484"/>
                <a:gd name="connsiteX15" fmla="*/ 844241 w 927368"/>
                <a:gd name="connsiteY15" fmla="*/ 1046274 h 1264484"/>
                <a:gd name="connsiteX16" fmla="*/ 665639 w 927368"/>
                <a:gd name="connsiteY16" fmla="*/ 1008126 h 1264484"/>
                <a:gd name="connsiteX17" fmla="*/ 539441 w 927368"/>
                <a:gd name="connsiteY17" fmla="*/ 900802 h 1264484"/>
                <a:gd name="connsiteX18" fmla="*/ 423081 w 927368"/>
                <a:gd name="connsiteY18" fmla="*/ 846162 h 1264484"/>
                <a:gd name="connsiteX19" fmla="*/ 416257 w 927368"/>
                <a:gd name="connsiteY19" fmla="*/ 812042 h 1264484"/>
                <a:gd name="connsiteX20" fmla="*/ 368490 w 927368"/>
                <a:gd name="connsiteY20" fmla="*/ 771099 h 1264484"/>
                <a:gd name="connsiteX21" fmla="*/ 341194 w 927368"/>
                <a:gd name="connsiteY21" fmla="*/ 709684 h 1264484"/>
                <a:gd name="connsiteX22" fmla="*/ 354842 w 927368"/>
                <a:gd name="connsiteY22" fmla="*/ 648269 h 1264484"/>
                <a:gd name="connsiteX23" fmla="*/ 409433 w 927368"/>
                <a:gd name="connsiteY23" fmla="*/ 580030 h 1264484"/>
                <a:gd name="connsiteX24" fmla="*/ 409433 w 927368"/>
                <a:gd name="connsiteY24" fmla="*/ 498144 h 1264484"/>
                <a:gd name="connsiteX25" fmla="*/ 361666 w 927368"/>
                <a:gd name="connsiteY25" fmla="*/ 409433 h 1264484"/>
                <a:gd name="connsiteX26" fmla="*/ 300251 w 927368"/>
                <a:gd name="connsiteY26" fmla="*/ 361666 h 1264484"/>
                <a:gd name="connsiteX27" fmla="*/ 307075 w 927368"/>
                <a:gd name="connsiteY27" fmla="*/ 266132 h 1264484"/>
                <a:gd name="connsiteX28" fmla="*/ 266131 w 927368"/>
                <a:gd name="connsiteY28" fmla="*/ 116006 h 1264484"/>
                <a:gd name="connsiteX29" fmla="*/ 177421 w 927368"/>
                <a:gd name="connsiteY29" fmla="*/ 61415 h 1264484"/>
                <a:gd name="connsiteX30" fmla="*/ 95534 w 927368"/>
                <a:gd name="connsiteY30" fmla="*/ 54591 h 1264484"/>
                <a:gd name="connsiteX31" fmla="*/ 81887 w 927368"/>
                <a:gd name="connsiteY31" fmla="*/ 0 h 1264484"/>
                <a:gd name="connsiteX32" fmla="*/ 27296 w 927368"/>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44241 w 958540"/>
                <a:gd name="connsiteY15" fmla="*/ 1046274 h 1264484"/>
                <a:gd name="connsiteX16" fmla="*/ 665639 w 958540"/>
                <a:gd name="connsiteY16" fmla="*/ 1008126 h 1264484"/>
                <a:gd name="connsiteX17" fmla="*/ 539441 w 958540"/>
                <a:gd name="connsiteY17" fmla="*/ 900802 h 1264484"/>
                <a:gd name="connsiteX18" fmla="*/ 423081 w 958540"/>
                <a:gd name="connsiteY18" fmla="*/ 846162 h 1264484"/>
                <a:gd name="connsiteX19" fmla="*/ 416257 w 958540"/>
                <a:gd name="connsiteY19" fmla="*/ 812042 h 1264484"/>
                <a:gd name="connsiteX20" fmla="*/ 368490 w 958540"/>
                <a:gd name="connsiteY20" fmla="*/ 771099 h 1264484"/>
                <a:gd name="connsiteX21" fmla="*/ 341194 w 958540"/>
                <a:gd name="connsiteY21" fmla="*/ 709684 h 1264484"/>
                <a:gd name="connsiteX22" fmla="*/ 354842 w 958540"/>
                <a:gd name="connsiteY22" fmla="*/ 648269 h 1264484"/>
                <a:gd name="connsiteX23" fmla="*/ 409433 w 958540"/>
                <a:gd name="connsiteY23" fmla="*/ 580030 h 1264484"/>
                <a:gd name="connsiteX24" fmla="*/ 409433 w 958540"/>
                <a:gd name="connsiteY24" fmla="*/ 498144 h 1264484"/>
                <a:gd name="connsiteX25" fmla="*/ 361666 w 958540"/>
                <a:gd name="connsiteY25" fmla="*/ 409433 h 1264484"/>
                <a:gd name="connsiteX26" fmla="*/ 300251 w 958540"/>
                <a:gd name="connsiteY26" fmla="*/ 361666 h 1264484"/>
                <a:gd name="connsiteX27" fmla="*/ 307075 w 958540"/>
                <a:gd name="connsiteY27" fmla="*/ 266132 h 1264484"/>
                <a:gd name="connsiteX28" fmla="*/ 266131 w 958540"/>
                <a:gd name="connsiteY28" fmla="*/ 116006 h 1264484"/>
                <a:gd name="connsiteX29" fmla="*/ 177421 w 958540"/>
                <a:gd name="connsiteY29" fmla="*/ 61415 h 1264484"/>
                <a:gd name="connsiteX30" fmla="*/ 95534 w 958540"/>
                <a:gd name="connsiteY30" fmla="*/ 54591 h 1264484"/>
                <a:gd name="connsiteX31" fmla="*/ 81887 w 958540"/>
                <a:gd name="connsiteY31" fmla="*/ 0 h 1264484"/>
                <a:gd name="connsiteX32" fmla="*/ 27296 w 958540"/>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85803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211206 w 958540"/>
                <a:gd name="connsiteY30" fmla="*/ 79538 h 1264484"/>
                <a:gd name="connsiteX31" fmla="*/ 177421 w 958540"/>
                <a:gd name="connsiteY31" fmla="*/ 61415 h 1264484"/>
                <a:gd name="connsiteX32" fmla="*/ 95534 w 958540"/>
                <a:gd name="connsiteY32" fmla="*/ 54591 h 1264484"/>
                <a:gd name="connsiteX33" fmla="*/ 81887 w 958540"/>
                <a:gd name="connsiteY33" fmla="*/ 0 h 1264484"/>
                <a:gd name="connsiteX34" fmla="*/ 27296 w 958540"/>
                <a:gd name="connsiteY34" fmla="*/ 0 h 1264484"/>
                <a:gd name="connsiteX0" fmla="*/ 27296 w 958540"/>
                <a:gd name="connsiteY0" fmla="*/ 5596 h 1270080"/>
                <a:gd name="connsiteX1" fmla="*/ 0 w 958540"/>
                <a:gd name="connsiteY1" fmla="*/ 196665 h 1270080"/>
                <a:gd name="connsiteX2" fmla="*/ 13648 w 958540"/>
                <a:gd name="connsiteY2" fmla="*/ 319495 h 1270080"/>
                <a:gd name="connsiteX3" fmla="*/ 61415 w 958540"/>
                <a:gd name="connsiteY3" fmla="*/ 421853 h 1270080"/>
                <a:gd name="connsiteX4" fmla="*/ 136478 w 958540"/>
                <a:gd name="connsiteY4" fmla="*/ 496916 h 1270080"/>
                <a:gd name="connsiteX5" fmla="*/ 163773 w 958540"/>
                <a:gd name="connsiteY5" fmla="*/ 606098 h 1270080"/>
                <a:gd name="connsiteX6" fmla="*/ 218364 w 958540"/>
                <a:gd name="connsiteY6" fmla="*/ 694808 h 1270080"/>
                <a:gd name="connsiteX7" fmla="*/ 225188 w 958540"/>
                <a:gd name="connsiteY7" fmla="*/ 885877 h 1270080"/>
                <a:gd name="connsiteX8" fmla="*/ 245660 w 958540"/>
                <a:gd name="connsiteY8" fmla="*/ 974587 h 1270080"/>
                <a:gd name="connsiteX9" fmla="*/ 396509 w 958540"/>
                <a:gd name="connsiteY9" fmla="*/ 1165191 h 1270080"/>
                <a:gd name="connsiteX10" fmla="*/ 539441 w 958540"/>
                <a:gd name="connsiteY10" fmla="*/ 1207736 h 1270080"/>
                <a:gd name="connsiteX11" fmla="*/ 671060 w 958540"/>
                <a:gd name="connsiteY11" fmla="*/ 1266616 h 1270080"/>
                <a:gd name="connsiteX12" fmla="*/ 819995 w 958540"/>
                <a:gd name="connsiteY12" fmla="*/ 1270080 h 1270080"/>
                <a:gd name="connsiteX13" fmla="*/ 927368 w 958540"/>
                <a:gd name="connsiteY13" fmla="*/ 1259689 h 1270080"/>
                <a:gd name="connsiteX14" fmla="*/ 958540 w 958540"/>
                <a:gd name="connsiteY14" fmla="*/ 1162707 h 1270080"/>
                <a:gd name="connsiteX15" fmla="*/ 934294 w 958540"/>
                <a:gd name="connsiteY15" fmla="*/ 1086507 h 1270080"/>
                <a:gd name="connsiteX16" fmla="*/ 844241 w 958540"/>
                <a:gd name="connsiteY16" fmla="*/ 1051870 h 1270080"/>
                <a:gd name="connsiteX17" fmla="*/ 665639 w 958540"/>
                <a:gd name="connsiteY17" fmla="*/ 1013722 h 1270080"/>
                <a:gd name="connsiteX18" fmla="*/ 539441 w 958540"/>
                <a:gd name="connsiteY18" fmla="*/ 906398 h 1270080"/>
                <a:gd name="connsiteX19" fmla="*/ 423081 w 958540"/>
                <a:gd name="connsiteY19" fmla="*/ 851758 h 1270080"/>
                <a:gd name="connsiteX20" fmla="*/ 416257 w 958540"/>
                <a:gd name="connsiteY20" fmla="*/ 817638 h 1270080"/>
                <a:gd name="connsiteX21" fmla="*/ 368490 w 958540"/>
                <a:gd name="connsiteY21" fmla="*/ 776695 h 1270080"/>
                <a:gd name="connsiteX22" fmla="*/ 341194 w 958540"/>
                <a:gd name="connsiteY22" fmla="*/ 715280 h 1270080"/>
                <a:gd name="connsiteX23" fmla="*/ 354842 w 958540"/>
                <a:gd name="connsiteY23" fmla="*/ 653865 h 1270080"/>
                <a:gd name="connsiteX24" fmla="*/ 409433 w 958540"/>
                <a:gd name="connsiteY24" fmla="*/ 585626 h 1270080"/>
                <a:gd name="connsiteX25" fmla="*/ 409433 w 958540"/>
                <a:gd name="connsiteY25" fmla="*/ 503740 h 1270080"/>
                <a:gd name="connsiteX26" fmla="*/ 361666 w 958540"/>
                <a:gd name="connsiteY26" fmla="*/ 415029 h 1270080"/>
                <a:gd name="connsiteX27" fmla="*/ 300251 w 958540"/>
                <a:gd name="connsiteY27" fmla="*/ 367262 h 1270080"/>
                <a:gd name="connsiteX28" fmla="*/ 307075 w 958540"/>
                <a:gd name="connsiteY28" fmla="*/ 271728 h 1270080"/>
                <a:gd name="connsiteX29" fmla="*/ 266131 w 958540"/>
                <a:gd name="connsiteY29" fmla="*/ 121602 h 1270080"/>
                <a:gd name="connsiteX30" fmla="*/ 387780 w 958540"/>
                <a:gd name="connsiteY30" fmla="*/ 0 h 1270080"/>
                <a:gd name="connsiteX31" fmla="*/ 177421 w 958540"/>
                <a:gd name="connsiteY31" fmla="*/ 67011 h 1270080"/>
                <a:gd name="connsiteX32" fmla="*/ 95534 w 958540"/>
                <a:gd name="connsiteY32" fmla="*/ 60187 h 1270080"/>
                <a:gd name="connsiteX33" fmla="*/ 81887 w 958540"/>
                <a:gd name="connsiteY33" fmla="*/ 5596 h 1270080"/>
                <a:gd name="connsiteX34" fmla="*/ 27296 w 958540"/>
                <a:gd name="connsiteY34" fmla="*/ 5596 h 1270080"/>
                <a:gd name="connsiteX0" fmla="*/ 27296 w 958540"/>
                <a:gd name="connsiteY0" fmla="*/ 99393 h 1363877"/>
                <a:gd name="connsiteX1" fmla="*/ 0 w 958540"/>
                <a:gd name="connsiteY1" fmla="*/ 290462 h 1363877"/>
                <a:gd name="connsiteX2" fmla="*/ 13648 w 958540"/>
                <a:gd name="connsiteY2" fmla="*/ 413292 h 1363877"/>
                <a:gd name="connsiteX3" fmla="*/ 61415 w 958540"/>
                <a:gd name="connsiteY3" fmla="*/ 515650 h 1363877"/>
                <a:gd name="connsiteX4" fmla="*/ 136478 w 958540"/>
                <a:gd name="connsiteY4" fmla="*/ 590713 h 1363877"/>
                <a:gd name="connsiteX5" fmla="*/ 163773 w 958540"/>
                <a:gd name="connsiteY5" fmla="*/ 699895 h 1363877"/>
                <a:gd name="connsiteX6" fmla="*/ 218364 w 958540"/>
                <a:gd name="connsiteY6" fmla="*/ 788605 h 1363877"/>
                <a:gd name="connsiteX7" fmla="*/ 225188 w 958540"/>
                <a:gd name="connsiteY7" fmla="*/ 979674 h 1363877"/>
                <a:gd name="connsiteX8" fmla="*/ 245660 w 958540"/>
                <a:gd name="connsiteY8" fmla="*/ 1068384 h 1363877"/>
                <a:gd name="connsiteX9" fmla="*/ 396509 w 958540"/>
                <a:gd name="connsiteY9" fmla="*/ 1258988 h 1363877"/>
                <a:gd name="connsiteX10" fmla="*/ 539441 w 958540"/>
                <a:gd name="connsiteY10" fmla="*/ 1301533 h 1363877"/>
                <a:gd name="connsiteX11" fmla="*/ 671060 w 958540"/>
                <a:gd name="connsiteY11" fmla="*/ 1360413 h 1363877"/>
                <a:gd name="connsiteX12" fmla="*/ 819995 w 958540"/>
                <a:gd name="connsiteY12" fmla="*/ 1363877 h 1363877"/>
                <a:gd name="connsiteX13" fmla="*/ 927368 w 958540"/>
                <a:gd name="connsiteY13" fmla="*/ 1353486 h 1363877"/>
                <a:gd name="connsiteX14" fmla="*/ 958540 w 958540"/>
                <a:gd name="connsiteY14" fmla="*/ 1256504 h 1363877"/>
                <a:gd name="connsiteX15" fmla="*/ 934294 w 958540"/>
                <a:gd name="connsiteY15" fmla="*/ 1180304 h 1363877"/>
                <a:gd name="connsiteX16" fmla="*/ 844241 w 958540"/>
                <a:gd name="connsiteY16" fmla="*/ 1145667 h 1363877"/>
                <a:gd name="connsiteX17" fmla="*/ 665639 w 958540"/>
                <a:gd name="connsiteY17" fmla="*/ 1107519 h 1363877"/>
                <a:gd name="connsiteX18" fmla="*/ 539441 w 958540"/>
                <a:gd name="connsiteY18" fmla="*/ 1000195 h 1363877"/>
                <a:gd name="connsiteX19" fmla="*/ 423081 w 958540"/>
                <a:gd name="connsiteY19" fmla="*/ 945555 h 1363877"/>
                <a:gd name="connsiteX20" fmla="*/ 416257 w 958540"/>
                <a:gd name="connsiteY20" fmla="*/ 911435 h 1363877"/>
                <a:gd name="connsiteX21" fmla="*/ 368490 w 958540"/>
                <a:gd name="connsiteY21" fmla="*/ 870492 h 1363877"/>
                <a:gd name="connsiteX22" fmla="*/ 341194 w 958540"/>
                <a:gd name="connsiteY22" fmla="*/ 809077 h 1363877"/>
                <a:gd name="connsiteX23" fmla="*/ 354842 w 958540"/>
                <a:gd name="connsiteY23" fmla="*/ 747662 h 1363877"/>
                <a:gd name="connsiteX24" fmla="*/ 409433 w 958540"/>
                <a:gd name="connsiteY24" fmla="*/ 679423 h 1363877"/>
                <a:gd name="connsiteX25" fmla="*/ 409433 w 958540"/>
                <a:gd name="connsiteY25" fmla="*/ 597537 h 1363877"/>
                <a:gd name="connsiteX26" fmla="*/ 361666 w 958540"/>
                <a:gd name="connsiteY26" fmla="*/ 508826 h 1363877"/>
                <a:gd name="connsiteX27" fmla="*/ 300251 w 958540"/>
                <a:gd name="connsiteY27" fmla="*/ 461059 h 1363877"/>
                <a:gd name="connsiteX28" fmla="*/ 307075 w 958540"/>
                <a:gd name="connsiteY28" fmla="*/ 365525 h 1363877"/>
                <a:gd name="connsiteX29" fmla="*/ 266131 w 958540"/>
                <a:gd name="connsiteY29" fmla="*/ 215399 h 1363877"/>
                <a:gd name="connsiteX30" fmla="*/ 387780 w 958540"/>
                <a:gd name="connsiteY30" fmla="*/ 93797 h 1363877"/>
                <a:gd name="connsiteX31" fmla="*/ 366607 w 958540"/>
                <a:gd name="connsiteY31" fmla="*/ 0 h 1363877"/>
                <a:gd name="connsiteX32" fmla="*/ 95534 w 958540"/>
                <a:gd name="connsiteY32" fmla="*/ 153984 h 1363877"/>
                <a:gd name="connsiteX33" fmla="*/ 81887 w 958540"/>
                <a:gd name="connsiteY33" fmla="*/ 99393 h 1363877"/>
                <a:gd name="connsiteX34" fmla="*/ 27296 w 958540"/>
                <a:gd name="connsiteY34" fmla="*/ 99393 h 1363877"/>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66607 w 958540"/>
                <a:gd name="connsiteY31" fmla="*/ 66733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331024 w 958540"/>
                <a:gd name="connsiteY33" fmla="*/ 40713 h 1430610"/>
                <a:gd name="connsiteX34" fmla="*/ 81887 w 958540"/>
                <a:gd name="connsiteY34" fmla="*/ 166126 h 1430610"/>
                <a:gd name="connsiteX35" fmla="*/ 27296 w 958540"/>
                <a:gd name="connsiteY35" fmla="*/ 166126 h 1430610"/>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81887 w 958540"/>
                <a:gd name="connsiteY34" fmla="*/ 260997 h 1525481"/>
                <a:gd name="connsiteX35" fmla="*/ 27296 w 958540"/>
                <a:gd name="connsiteY35" fmla="*/ 260997 h 1525481"/>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245890 w 958540"/>
                <a:gd name="connsiteY34" fmla="*/ 129279 h 1525481"/>
                <a:gd name="connsiteX35" fmla="*/ 81887 w 958540"/>
                <a:gd name="connsiteY35" fmla="*/ 260997 h 1525481"/>
                <a:gd name="connsiteX36" fmla="*/ 27296 w 958540"/>
                <a:gd name="connsiteY36" fmla="*/ 260997 h 1525481"/>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81887 w 958540"/>
                <a:gd name="connsiteY35" fmla="*/ 320904 h 1585388"/>
                <a:gd name="connsiteX36" fmla="*/ 27296 w 958540"/>
                <a:gd name="connsiteY36"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80575 w 958540"/>
                <a:gd name="connsiteY35" fmla="*/ 78827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44991 w 958540"/>
                <a:gd name="connsiteY36" fmla="*/ 20179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32379 w 958540"/>
                <a:gd name="connsiteY37" fmla="*/ 182880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45942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33329 h 1585388"/>
                <a:gd name="connsiteX40" fmla="*/ 27296 w 958540"/>
                <a:gd name="connsiteY40" fmla="*/ 320904 h 158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58540" h="1585388">
                  <a:moveTo>
                    <a:pt x="27296" y="320904"/>
                  </a:moveTo>
                  <a:lnTo>
                    <a:pt x="0" y="511973"/>
                  </a:lnTo>
                  <a:lnTo>
                    <a:pt x="13648" y="634803"/>
                  </a:lnTo>
                  <a:lnTo>
                    <a:pt x="61415" y="737161"/>
                  </a:lnTo>
                  <a:lnTo>
                    <a:pt x="136478" y="812224"/>
                  </a:lnTo>
                  <a:lnTo>
                    <a:pt x="163773" y="921406"/>
                  </a:lnTo>
                  <a:lnTo>
                    <a:pt x="218364" y="1010116"/>
                  </a:lnTo>
                  <a:lnTo>
                    <a:pt x="225188" y="1201185"/>
                  </a:lnTo>
                  <a:lnTo>
                    <a:pt x="245660" y="1289895"/>
                  </a:lnTo>
                  <a:lnTo>
                    <a:pt x="396509" y="1480499"/>
                  </a:lnTo>
                  <a:lnTo>
                    <a:pt x="539441" y="1523044"/>
                  </a:lnTo>
                  <a:lnTo>
                    <a:pt x="671060" y="1581924"/>
                  </a:lnTo>
                  <a:lnTo>
                    <a:pt x="819995" y="1585388"/>
                  </a:lnTo>
                  <a:lnTo>
                    <a:pt x="927368" y="1574997"/>
                  </a:lnTo>
                  <a:lnTo>
                    <a:pt x="958540" y="1478015"/>
                  </a:lnTo>
                  <a:lnTo>
                    <a:pt x="934294" y="1401815"/>
                  </a:lnTo>
                  <a:lnTo>
                    <a:pt x="844241" y="1367178"/>
                  </a:lnTo>
                  <a:lnTo>
                    <a:pt x="665639" y="1329030"/>
                  </a:lnTo>
                  <a:lnTo>
                    <a:pt x="539441" y="1221706"/>
                  </a:lnTo>
                  <a:lnTo>
                    <a:pt x="423081" y="1167066"/>
                  </a:lnTo>
                  <a:lnTo>
                    <a:pt x="416257" y="1132946"/>
                  </a:lnTo>
                  <a:lnTo>
                    <a:pt x="368490" y="1092003"/>
                  </a:lnTo>
                  <a:lnTo>
                    <a:pt x="341194" y="1030588"/>
                  </a:lnTo>
                  <a:lnTo>
                    <a:pt x="354842" y="969173"/>
                  </a:lnTo>
                  <a:lnTo>
                    <a:pt x="409433" y="900934"/>
                  </a:lnTo>
                  <a:lnTo>
                    <a:pt x="409433" y="819048"/>
                  </a:lnTo>
                  <a:lnTo>
                    <a:pt x="361666" y="730337"/>
                  </a:lnTo>
                  <a:lnTo>
                    <a:pt x="300251" y="682570"/>
                  </a:lnTo>
                  <a:lnTo>
                    <a:pt x="307075" y="587036"/>
                  </a:lnTo>
                  <a:lnTo>
                    <a:pt x="266131" y="436910"/>
                  </a:lnTo>
                  <a:lnTo>
                    <a:pt x="387780" y="315308"/>
                  </a:lnTo>
                  <a:lnTo>
                    <a:pt x="398138" y="234123"/>
                  </a:lnTo>
                  <a:lnTo>
                    <a:pt x="410844" y="154778"/>
                  </a:lnTo>
                  <a:lnTo>
                    <a:pt x="406698" y="59907"/>
                  </a:lnTo>
                  <a:lnTo>
                    <a:pt x="340484" y="0"/>
                  </a:lnTo>
                  <a:lnTo>
                    <a:pt x="267962" y="6305"/>
                  </a:lnTo>
                  <a:lnTo>
                    <a:pt x="192288" y="28378"/>
                  </a:lnTo>
                  <a:lnTo>
                    <a:pt x="129226" y="85134"/>
                  </a:lnTo>
                  <a:lnTo>
                    <a:pt x="119724" y="169555"/>
                  </a:lnTo>
                  <a:lnTo>
                    <a:pt x="66164" y="233329"/>
                  </a:lnTo>
                  <a:lnTo>
                    <a:pt x="27296" y="320904"/>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4" name="Freeform 57">
              <a:extLst>
                <a:ext uri="{FF2B5EF4-FFF2-40B4-BE49-F238E27FC236}">
                  <a16:creationId xmlns:a16="http://schemas.microsoft.com/office/drawing/2014/main" id="{44D85EE8-2B3E-495C-B1CB-47270DADC4EB}"/>
                </a:ext>
              </a:extLst>
            </p:cNvPr>
            <p:cNvSpPr/>
            <p:nvPr/>
          </p:nvSpPr>
          <p:spPr>
            <a:xfrm>
              <a:off x="3365109" y="4553784"/>
              <a:ext cx="232571" cy="231558"/>
            </a:xfrm>
            <a:custGeom>
              <a:avLst/>
              <a:gdLst>
                <a:gd name="connsiteX0" fmla="*/ 118369 w 239697"/>
                <a:gd name="connsiteY0" fmla="*/ 263371 h 263371"/>
                <a:gd name="connsiteX1" fmla="*/ 112451 w 239697"/>
                <a:gd name="connsiteY1" fmla="*/ 198268 h 263371"/>
                <a:gd name="connsiteX2" fmla="*/ 62144 w 239697"/>
                <a:gd name="connsiteY2" fmla="*/ 180512 h 263371"/>
                <a:gd name="connsiteX3" fmla="*/ 35511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3371"/>
                <a:gd name="connsiteX1" fmla="*/ 112451 w 239697"/>
                <a:gd name="connsiteY1" fmla="*/ 198268 h 263371"/>
                <a:gd name="connsiteX2" fmla="*/ 62144 w 239697"/>
                <a:gd name="connsiteY2" fmla="*/ 180512 h 263371"/>
                <a:gd name="connsiteX3" fmla="*/ 62144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3371"/>
                <a:gd name="connsiteX1" fmla="*/ 112451 w 239697"/>
                <a:gd name="connsiteY1" fmla="*/ 198268 h 263371"/>
                <a:gd name="connsiteX2" fmla="*/ 109492 w 239697"/>
                <a:gd name="connsiteY2" fmla="*/ 159797 h 263371"/>
                <a:gd name="connsiteX3" fmla="*/ 62144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47348 w 239697"/>
                <a:gd name="connsiteY8" fmla="*/ 71021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6125 w 239697"/>
                <a:gd name="connsiteY33" fmla="*/ 207145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47348 w 239697"/>
                <a:gd name="connsiteY8" fmla="*/ 71021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68063 w 239697"/>
                <a:gd name="connsiteY8" fmla="*/ 65103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68063 w 239697"/>
                <a:gd name="connsiteY8" fmla="*/ 65103 h 269289"/>
                <a:gd name="connsiteX9" fmla="*/ 82859 w 239697"/>
                <a:gd name="connsiteY9" fmla="*/ 97654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59798 w 281126"/>
                <a:gd name="connsiteY0" fmla="*/ 263371 h 269289"/>
                <a:gd name="connsiteX1" fmla="*/ 133166 w 281126"/>
                <a:gd name="connsiteY1" fmla="*/ 269289 h 269289"/>
                <a:gd name="connsiteX2" fmla="*/ 150921 w 281126"/>
                <a:gd name="connsiteY2" fmla="*/ 159797 h 269289"/>
                <a:gd name="connsiteX3" fmla="*/ 103573 w 281126"/>
                <a:gd name="connsiteY3" fmla="*/ 153879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50921 w 281126"/>
                <a:gd name="connsiteY2" fmla="*/ 159797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45616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45616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201227 w 281126"/>
                <a:gd name="connsiteY20" fmla="*/ 159798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1077 w 281126"/>
                <a:gd name="connsiteY8" fmla="*/ 73518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8623 w 281126"/>
                <a:gd name="connsiteY7" fmla="*/ 19144 h 269289"/>
                <a:gd name="connsiteX8" fmla="*/ 101077 w 281126"/>
                <a:gd name="connsiteY8" fmla="*/ 73518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8623 w 281126"/>
                <a:gd name="connsiteY7" fmla="*/ 19144 h 269289"/>
                <a:gd name="connsiteX8" fmla="*/ 101077 w 281126"/>
                <a:gd name="connsiteY8" fmla="*/ 73518 h 269289"/>
                <a:gd name="connsiteX9" fmla="*/ 93434 w 281126"/>
                <a:gd name="connsiteY9" fmla="*/ 108874 h 269289"/>
                <a:gd name="connsiteX10" fmla="*/ 145002 w 281126"/>
                <a:gd name="connsiteY10" fmla="*/ 127246 h 269289"/>
                <a:gd name="connsiteX11" fmla="*/ 122409 w 281126"/>
                <a:gd name="connsiteY11" fmla="*/ 88622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207146 w 294225"/>
                <a:gd name="connsiteY23" fmla="*/ 7102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39697 w 294225"/>
                <a:gd name="connsiteY28" fmla="*/ 109491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207146 w 294225"/>
                <a:gd name="connsiteY23" fmla="*/ 7102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115746 w 294225"/>
                <a:gd name="connsiteY3" fmla="*/ 172097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99507 w 294225"/>
                <a:gd name="connsiteY2" fmla="*/ 186430 h 269289"/>
                <a:gd name="connsiteX3" fmla="*/ 115746 w 294225"/>
                <a:gd name="connsiteY3" fmla="*/ 172097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99507 w 294225"/>
                <a:gd name="connsiteY2" fmla="*/ 186430 h 269289"/>
                <a:gd name="connsiteX3" fmla="*/ 65258 w 294225"/>
                <a:gd name="connsiteY3" fmla="*/ 183316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18369 w 252796"/>
                <a:gd name="connsiteY0" fmla="*/ 263371 h 269289"/>
                <a:gd name="connsiteX1" fmla="*/ 91737 w 252796"/>
                <a:gd name="connsiteY1" fmla="*/ 269289 h 269289"/>
                <a:gd name="connsiteX2" fmla="*/ 58078 w 252796"/>
                <a:gd name="connsiteY2" fmla="*/ 186430 h 269289"/>
                <a:gd name="connsiteX3" fmla="*/ 23829 w 252796"/>
                <a:gd name="connsiteY3" fmla="*/ 183316 h 269289"/>
                <a:gd name="connsiteX4" fmla="*/ 25889 w 252796"/>
                <a:gd name="connsiteY4" fmla="*/ 115718 h 269289"/>
                <a:gd name="connsiteX5" fmla="*/ 11837 w 252796"/>
                <a:gd name="connsiteY5" fmla="*/ 71021 h 269289"/>
                <a:gd name="connsiteX6" fmla="*/ 0 w 252796"/>
                <a:gd name="connsiteY6" fmla="*/ 26633 h 269289"/>
                <a:gd name="connsiteX7" fmla="*/ 47194 w 252796"/>
                <a:gd name="connsiteY7" fmla="*/ 19144 h 269289"/>
                <a:gd name="connsiteX8" fmla="*/ 59648 w 252796"/>
                <a:gd name="connsiteY8" fmla="*/ 73518 h 269289"/>
                <a:gd name="connsiteX9" fmla="*/ 46395 w 252796"/>
                <a:gd name="connsiteY9" fmla="*/ 122898 h 269289"/>
                <a:gd name="connsiteX10" fmla="*/ 103573 w 252796"/>
                <a:gd name="connsiteY10" fmla="*/ 127246 h 269289"/>
                <a:gd name="connsiteX11" fmla="*/ 80980 w 252796"/>
                <a:gd name="connsiteY11" fmla="*/ 88622 h 269289"/>
                <a:gd name="connsiteX12" fmla="*/ 73981 w 252796"/>
                <a:gd name="connsiteY12" fmla="*/ 53266 h 269289"/>
                <a:gd name="connsiteX13" fmla="*/ 103573 w 252796"/>
                <a:gd name="connsiteY13" fmla="*/ 23674 h 269289"/>
                <a:gd name="connsiteX14" fmla="*/ 136125 w 252796"/>
                <a:gd name="connsiteY14" fmla="*/ 0 h 269289"/>
                <a:gd name="connsiteX15" fmla="*/ 136125 w 252796"/>
                <a:gd name="connsiteY15" fmla="*/ 29592 h 269289"/>
                <a:gd name="connsiteX16" fmla="*/ 121328 w 252796"/>
                <a:gd name="connsiteY16" fmla="*/ 56225 h 269289"/>
                <a:gd name="connsiteX17" fmla="*/ 136125 w 252796"/>
                <a:gd name="connsiteY17" fmla="*/ 79899 h 269289"/>
                <a:gd name="connsiteX18" fmla="*/ 150920 w 252796"/>
                <a:gd name="connsiteY18" fmla="*/ 97654 h 269289"/>
                <a:gd name="connsiteX19" fmla="*/ 139083 w 252796"/>
                <a:gd name="connsiteY19" fmla="*/ 121328 h 269289"/>
                <a:gd name="connsiteX20" fmla="*/ 147961 w 252796"/>
                <a:gd name="connsiteY20" fmla="*/ 115410 h 269289"/>
                <a:gd name="connsiteX21" fmla="*/ 156839 w 252796"/>
                <a:gd name="connsiteY21" fmla="*/ 127246 h 269289"/>
                <a:gd name="connsiteX22" fmla="*/ 177554 w 252796"/>
                <a:gd name="connsiteY22" fmla="*/ 103573 h 269289"/>
                <a:gd name="connsiteX23" fmla="*/ 146083 w 252796"/>
                <a:gd name="connsiteY23" fmla="*/ 59801 h 269289"/>
                <a:gd name="connsiteX24" fmla="*/ 201073 w 252796"/>
                <a:gd name="connsiteY24" fmla="*/ 75088 h 269289"/>
                <a:gd name="connsiteX25" fmla="*/ 224901 w 252796"/>
                <a:gd name="connsiteY25" fmla="*/ 32551 h 269289"/>
                <a:gd name="connsiteX26" fmla="*/ 239697 w 252796"/>
                <a:gd name="connsiteY26" fmla="*/ 65103 h 269289"/>
                <a:gd name="connsiteX27" fmla="*/ 218983 w 252796"/>
                <a:gd name="connsiteY27" fmla="*/ 79899 h 269289"/>
                <a:gd name="connsiteX28" fmla="*/ 226317 w 252796"/>
                <a:gd name="connsiteY28" fmla="*/ 101076 h 269289"/>
                <a:gd name="connsiteX29" fmla="*/ 252796 w 252796"/>
                <a:gd name="connsiteY29" fmla="*/ 115564 h 269289"/>
                <a:gd name="connsiteX30" fmla="*/ 198268 w 252796"/>
                <a:gd name="connsiteY30" fmla="*/ 136124 h 269289"/>
                <a:gd name="connsiteX31" fmla="*/ 192350 w 252796"/>
                <a:gd name="connsiteY31" fmla="*/ 150920 h 269289"/>
                <a:gd name="connsiteX32" fmla="*/ 198268 w 252796"/>
                <a:gd name="connsiteY32" fmla="*/ 159798 h 269289"/>
                <a:gd name="connsiteX33" fmla="*/ 204187 w 252796"/>
                <a:gd name="connsiteY33" fmla="*/ 183472 h 269289"/>
                <a:gd name="connsiteX34" fmla="*/ 156839 w 252796"/>
                <a:gd name="connsiteY34" fmla="*/ 204186 h 269289"/>
                <a:gd name="connsiteX35" fmla="*/ 168676 w 252796"/>
                <a:gd name="connsiteY35" fmla="*/ 210103 h 269289"/>
                <a:gd name="connsiteX36" fmla="*/ 118369 w 252796"/>
                <a:gd name="connsiteY36" fmla="*/ 263371 h 269289"/>
                <a:gd name="connsiteX0" fmla="*/ 157020 w 291447"/>
                <a:gd name="connsiteY0" fmla="*/ 263371 h 269289"/>
                <a:gd name="connsiteX1" fmla="*/ 130388 w 291447"/>
                <a:gd name="connsiteY1" fmla="*/ 269289 h 269289"/>
                <a:gd name="connsiteX2" fmla="*/ 96729 w 291447"/>
                <a:gd name="connsiteY2" fmla="*/ 186430 h 269289"/>
                <a:gd name="connsiteX3" fmla="*/ 62480 w 291447"/>
                <a:gd name="connsiteY3" fmla="*/ 183316 h 269289"/>
                <a:gd name="connsiteX4" fmla="*/ 64540 w 291447"/>
                <a:gd name="connsiteY4" fmla="*/ 115718 h 269289"/>
                <a:gd name="connsiteX5" fmla="*/ 0 w 291447"/>
                <a:gd name="connsiteY5" fmla="*/ 71021 h 269289"/>
                <a:gd name="connsiteX6" fmla="*/ 38651 w 291447"/>
                <a:gd name="connsiteY6" fmla="*/ 26633 h 269289"/>
                <a:gd name="connsiteX7" fmla="*/ 85845 w 291447"/>
                <a:gd name="connsiteY7" fmla="*/ 19144 h 269289"/>
                <a:gd name="connsiteX8" fmla="*/ 98299 w 291447"/>
                <a:gd name="connsiteY8" fmla="*/ 73518 h 269289"/>
                <a:gd name="connsiteX9" fmla="*/ 85046 w 291447"/>
                <a:gd name="connsiteY9" fmla="*/ 122898 h 269289"/>
                <a:gd name="connsiteX10" fmla="*/ 142224 w 291447"/>
                <a:gd name="connsiteY10" fmla="*/ 127246 h 269289"/>
                <a:gd name="connsiteX11" fmla="*/ 119631 w 291447"/>
                <a:gd name="connsiteY11" fmla="*/ 88622 h 269289"/>
                <a:gd name="connsiteX12" fmla="*/ 112632 w 291447"/>
                <a:gd name="connsiteY12" fmla="*/ 53266 h 269289"/>
                <a:gd name="connsiteX13" fmla="*/ 142224 w 291447"/>
                <a:gd name="connsiteY13" fmla="*/ 23674 h 269289"/>
                <a:gd name="connsiteX14" fmla="*/ 174776 w 291447"/>
                <a:gd name="connsiteY14" fmla="*/ 0 h 269289"/>
                <a:gd name="connsiteX15" fmla="*/ 174776 w 291447"/>
                <a:gd name="connsiteY15" fmla="*/ 29592 h 269289"/>
                <a:gd name="connsiteX16" fmla="*/ 159979 w 291447"/>
                <a:gd name="connsiteY16" fmla="*/ 56225 h 269289"/>
                <a:gd name="connsiteX17" fmla="*/ 174776 w 291447"/>
                <a:gd name="connsiteY17" fmla="*/ 79899 h 269289"/>
                <a:gd name="connsiteX18" fmla="*/ 189571 w 291447"/>
                <a:gd name="connsiteY18" fmla="*/ 97654 h 269289"/>
                <a:gd name="connsiteX19" fmla="*/ 177734 w 291447"/>
                <a:gd name="connsiteY19" fmla="*/ 121328 h 269289"/>
                <a:gd name="connsiteX20" fmla="*/ 186612 w 291447"/>
                <a:gd name="connsiteY20" fmla="*/ 115410 h 269289"/>
                <a:gd name="connsiteX21" fmla="*/ 195490 w 291447"/>
                <a:gd name="connsiteY21" fmla="*/ 127246 h 269289"/>
                <a:gd name="connsiteX22" fmla="*/ 216205 w 291447"/>
                <a:gd name="connsiteY22" fmla="*/ 103573 h 269289"/>
                <a:gd name="connsiteX23" fmla="*/ 184734 w 291447"/>
                <a:gd name="connsiteY23" fmla="*/ 59801 h 269289"/>
                <a:gd name="connsiteX24" fmla="*/ 239724 w 291447"/>
                <a:gd name="connsiteY24" fmla="*/ 75088 h 269289"/>
                <a:gd name="connsiteX25" fmla="*/ 263552 w 291447"/>
                <a:gd name="connsiteY25" fmla="*/ 32551 h 269289"/>
                <a:gd name="connsiteX26" fmla="*/ 278348 w 291447"/>
                <a:gd name="connsiteY26" fmla="*/ 65103 h 269289"/>
                <a:gd name="connsiteX27" fmla="*/ 257634 w 291447"/>
                <a:gd name="connsiteY27" fmla="*/ 79899 h 269289"/>
                <a:gd name="connsiteX28" fmla="*/ 264968 w 291447"/>
                <a:gd name="connsiteY28" fmla="*/ 101076 h 269289"/>
                <a:gd name="connsiteX29" fmla="*/ 291447 w 291447"/>
                <a:gd name="connsiteY29" fmla="*/ 115564 h 269289"/>
                <a:gd name="connsiteX30" fmla="*/ 236919 w 291447"/>
                <a:gd name="connsiteY30" fmla="*/ 136124 h 269289"/>
                <a:gd name="connsiteX31" fmla="*/ 231001 w 291447"/>
                <a:gd name="connsiteY31" fmla="*/ 150920 h 269289"/>
                <a:gd name="connsiteX32" fmla="*/ 236919 w 291447"/>
                <a:gd name="connsiteY32" fmla="*/ 159798 h 269289"/>
                <a:gd name="connsiteX33" fmla="*/ 242838 w 291447"/>
                <a:gd name="connsiteY33" fmla="*/ 183472 h 269289"/>
                <a:gd name="connsiteX34" fmla="*/ 195490 w 291447"/>
                <a:gd name="connsiteY34" fmla="*/ 204186 h 269289"/>
                <a:gd name="connsiteX35" fmla="*/ 207327 w 291447"/>
                <a:gd name="connsiteY35" fmla="*/ 210103 h 269289"/>
                <a:gd name="connsiteX36" fmla="*/ 157020 w 291447"/>
                <a:gd name="connsiteY36" fmla="*/ 263371 h 269289"/>
                <a:gd name="connsiteX0" fmla="*/ 157020 w 291447"/>
                <a:gd name="connsiteY0" fmla="*/ 263371 h 269289"/>
                <a:gd name="connsiteX1" fmla="*/ 130388 w 291447"/>
                <a:gd name="connsiteY1" fmla="*/ 269289 h 269289"/>
                <a:gd name="connsiteX2" fmla="*/ 96729 w 291447"/>
                <a:gd name="connsiteY2" fmla="*/ 186430 h 269289"/>
                <a:gd name="connsiteX3" fmla="*/ 62480 w 291447"/>
                <a:gd name="connsiteY3" fmla="*/ 183316 h 269289"/>
                <a:gd name="connsiteX4" fmla="*/ 47711 w 291447"/>
                <a:gd name="connsiteY4" fmla="*/ 124132 h 269289"/>
                <a:gd name="connsiteX5" fmla="*/ 0 w 291447"/>
                <a:gd name="connsiteY5" fmla="*/ 71021 h 269289"/>
                <a:gd name="connsiteX6" fmla="*/ 38651 w 291447"/>
                <a:gd name="connsiteY6" fmla="*/ 26633 h 269289"/>
                <a:gd name="connsiteX7" fmla="*/ 85845 w 291447"/>
                <a:gd name="connsiteY7" fmla="*/ 19144 h 269289"/>
                <a:gd name="connsiteX8" fmla="*/ 98299 w 291447"/>
                <a:gd name="connsiteY8" fmla="*/ 73518 h 269289"/>
                <a:gd name="connsiteX9" fmla="*/ 85046 w 291447"/>
                <a:gd name="connsiteY9" fmla="*/ 122898 h 269289"/>
                <a:gd name="connsiteX10" fmla="*/ 142224 w 291447"/>
                <a:gd name="connsiteY10" fmla="*/ 127246 h 269289"/>
                <a:gd name="connsiteX11" fmla="*/ 119631 w 291447"/>
                <a:gd name="connsiteY11" fmla="*/ 88622 h 269289"/>
                <a:gd name="connsiteX12" fmla="*/ 112632 w 291447"/>
                <a:gd name="connsiteY12" fmla="*/ 53266 h 269289"/>
                <a:gd name="connsiteX13" fmla="*/ 142224 w 291447"/>
                <a:gd name="connsiteY13" fmla="*/ 23674 h 269289"/>
                <a:gd name="connsiteX14" fmla="*/ 174776 w 291447"/>
                <a:gd name="connsiteY14" fmla="*/ 0 h 269289"/>
                <a:gd name="connsiteX15" fmla="*/ 174776 w 291447"/>
                <a:gd name="connsiteY15" fmla="*/ 29592 h 269289"/>
                <a:gd name="connsiteX16" fmla="*/ 159979 w 291447"/>
                <a:gd name="connsiteY16" fmla="*/ 56225 h 269289"/>
                <a:gd name="connsiteX17" fmla="*/ 174776 w 291447"/>
                <a:gd name="connsiteY17" fmla="*/ 79899 h 269289"/>
                <a:gd name="connsiteX18" fmla="*/ 189571 w 291447"/>
                <a:gd name="connsiteY18" fmla="*/ 97654 h 269289"/>
                <a:gd name="connsiteX19" fmla="*/ 177734 w 291447"/>
                <a:gd name="connsiteY19" fmla="*/ 121328 h 269289"/>
                <a:gd name="connsiteX20" fmla="*/ 186612 w 291447"/>
                <a:gd name="connsiteY20" fmla="*/ 115410 h 269289"/>
                <a:gd name="connsiteX21" fmla="*/ 195490 w 291447"/>
                <a:gd name="connsiteY21" fmla="*/ 127246 h 269289"/>
                <a:gd name="connsiteX22" fmla="*/ 216205 w 291447"/>
                <a:gd name="connsiteY22" fmla="*/ 103573 h 269289"/>
                <a:gd name="connsiteX23" fmla="*/ 184734 w 291447"/>
                <a:gd name="connsiteY23" fmla="*/ 59801 h 269289"/>
                <a:gd name="connsiteX24" fmla="*/ 239724 w 291447"/>
                <a:gd name="connsiteY24" fmla="*/ 75088 h 269289"/>
                <a:gd name="connsiteX25" fmla="*/ 263552 w 291447"/>
                <a:gd name="connsiteY25" fmla="*/ 32551 h 269289"/>
                <a:gd name="connsiteX26" fmla="*/ 278348 w 291447"/>
                <a:gd name="connsiteY26" fmla="*/ 65103 h 269289"/>
                <a:gd name="connsiteX27" fmla="*/ 257634 w 291447"/>
                <a:gd name="connsiteY27" fmla="*/ 79899 h 269289"/>
                <a:gd name="connsiteX28" fmla="*/ 264968 w 291447"/>
                <a:gd name="connsiteY28" fmla="*/ 101076 h 269289"/>
                <a:gd name="connsiteX29" fmla="*/ 291447 w 291447"/>
                <a:gd name="connsiteY29" fmla="*/ 115564 h 269289"/>
                <a:gd name="connsiteX30" fmla="*/ 236919 w 291447"/>
                <a:gd name="connsiteY30" fmla="*/ 136124 h 269289"/>
                <a:gd name="connsiteX31" fmla="*/ 231001 w 291447"/>
                <a:gd name="connsiteY31" fmla="*/ 150920 h 269289"/>
                <a:gd name="connsiteX32" fmla="*/ 236919 w 291447"/>
                <a:gd name="connsiteY32" fmla="*/ 159798 h 269289"/>
                <a:gd name="connsiteX33" fmla="*/ 242838 w 291447"/>
                <a:gd name="connsiteY33" fmla="*/ 183472 h 269289"/>
                <a:gd name="connsiteX34" fmla="*/ 195490 w 291447"/>
                <a:gd name="connsiteY34" fmla="*/ 204186 h 269289"/>
                <a:gd name="connsiteX35" fmla="*/ 207327 w 291447"/>
                <a:gd name="connsiteY35" fmla="*/ 210103 h 269289"/>
                <a:gd name="connsiteX36" fmla="*/ 157020 w 291447"/>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63895 w 316691"/>
                <a:gd name="connsiteY6" fmla="*/ 26633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75114 w 316691"/>
                <a:gd name="connsiteY6" fmla="*/ 68707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75114 w 316691"/>
                <a:gd name="connsiteY6" fmla="*/ 68707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6691" h="269289">
                  <a:moveTo>
                    <a:pt x="182264" y="263371"/>
                  </a:moveTo>
                  <a:lnTo>
                    <a:pt x="155632" y="269289"/>
                  </a:lnTo>
                  <a:lnTo>
                    <a:pt x="121973" y="186430"/>
                  </a:lnTo>
                  <a:lnTo>
                    <a:pt x="87724" y="183316"/>
                  </a:lnTo>
                  <a:cubicBezTo>
                    <a:pt x="88411" y="160783"/>
                    <a:pt x="72268" y="146665"/>
                    <a:pt x="72955" y="124132"/>
                  </a:cubicBezTo>
                  <a:lnTo>
                    <a:pt x="0" y="87850"/>
                  </a:lnTo>
                  <a:cubicBezTo>
                    <a:pt x="25038" y="81469"/>
                    <a:pt x="38856" y="52648"/>
                    <a:pt x="75114" y="68707"/>
                  </a:cubicBezTo>
                  <a:lnTo>
                    <a:pt x="111089" y="19144"/>
                  </a:lnTo>
                  <a:lnTo>
                    <a:pt x="123543" y="73518"/>
                  </a:lnTo>
                  <a:lnTo>
                    <a:pt x="110290" y="122898"/>
                  </a:lnTo>
                  <a:lnTo>
                    <a:pt x="167468" y="127246"/>
                  </a:lnTo>
                  <a:lnTo>
                    <a:pt x="144875" y="88622"/>
                  </a:lnTo>
                  <a:lnTo>
                    <a:pt x="137876" y="53266"/>
                  </a:lnTo>
                  <a:lnTo>
                    <a:pt x="167468" y="23674"/>
                  </a:lnTo>
                  <a:lnTo>
                    <a:pt x="200020" y="0"/>
                  </a:lnTo>
                  <a:lnTo>
                    <a:pt x="200020" y="29592"/>
                  </a:lnTo>
                  <a:lnTo>
                    <a:pt x="185223" y="56225"/>
                  </a:lnTo>
                  <a:lnTo>
                    <a:pt x="200020" y="79899"/>
                  </a:lnTo>
                  <a:lnTo>
                    <a:pt x="214815" y="97654"/>
                  </a:lnTo>
                  <a:lnTo>
                    <a:pt x="202978" y="121328"/>
                  </a:lnTo>
                  <a:lnTo>
                    <a:pt x="211856" y="115410"/>
                  </a:lnTo>
                  <a:cubicBezTo>
                    <a:pt x="210870" y="110478"/>
                    <a:pt x="221720" y="132178"/>
                    <a:pt x="220734" y="127246"/>
                  </a:cubicBezTo>
                  <a:lnTo>
                    <a:pt x="241449" y="103573"/>
                  </a:lnTo>
                  <a:lnTo>
                    <a:pt x="209978" y="59801"/>
                  </a:lnTo>
                  <a:lnTo>
                    <a:pt x="264968" y="75088"/>
                  </a:lnTo>
                  <a:lnTo>
                    <a:pt x="288796" y="32551"/>
                  </a:lnTo>
                  <a:lnTo>
                    <a:pt x="303592" y="65103"/>
                  </a:lnTo>
                  <a:lnTo>
                    <a:pt x="282878" y="79899"/>
                  </a:lnTo>
                  <a:lnTo>
                    <a:pt x="290212" y="101076"/>
                  </a:lnTo>
                  <a:cubicBezTo>
                    <a:pt x="290212" y="104035"/>
                    <a:pt x="316691" y="112605"/>
                    <a:pt x="316691" y="115564"/>
                  </a:cubicBezTo>
                  <a:lnTo>
                    <a:pt x="262163" y="136124"/>
                  </a:lnTo>
                  <a:lnTo>
                    <a:pt x="256245" y="150920"/>
                  </a:lnTo>
                  <a:cubicBezTo>
                    <a:pt x="258218" y="153879"/>
                    <a:pt x="260190" y="154373"/>
                    <a:pt x="262163" y="159798"/>
                  </a:cubicBezTo>
                  <a:cubicBezTo>
                    <a:pt x="264136" y="165223"/>
                    <a:pt x="266109" y="175581"/>
                    <a:pt x="268082" y="183472"/>
                  </a:cubicBezTo>
                  <a:lnTo>
                    <a:pt x="220734" y="204186"/>
                  </a:lnTo>
                  <a:lnTo>
                    <a:pt x="232571" y="210103"/>
                  </a:lnTo>
                  <a:cubicBezTo>
                    <a:pt x="183250" y="207144"/>
                    <a:pt x="199033" y="245615"/>
                    <a:pt x="182264" y="263371"/>
                  </a:cubicBezTo>
                  <a:close/>
                </a:path>
              </a:pathLst>
            </a:custGeom>
            <a:solidFill>
              <a:srgbClr val="9BBB59">
                <a:lumMod val="75000"/>
              </a:srgbClr>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5" name="Freeform 53">
              <a:extLst>
                <a:ext uri="{FF2B5EF4-FFF2-40B4-BE49-F238E27FC236}">
                  <a16:creationId xmlns:a16="http://schemas.microsoft.com/office/drawing/2014/main" id="{A6F982E4-42B3-4D3D-AD40-53311144ED0B}"/>
                </a:ext>
              </a:extLst>
            </p:cNvPr>
            <p:cNvSpPr/>
            <p:nvPr/>
          </p:nvSpPr>
          <p:spPr>
            <a:xfrm>
              <a:off x="4001364" y="2779116"/>
              <a:ext cx="325444" cy="664254"/>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54842 w 423081"/>
                <a:gd name="connsiteY14" fmla="*/ 648269 h 968991"/>
                <a:gd name="connsiteX15" fmla="*/ 409433 w 423081"/>
                <a:gd name="connsiteY15" fmla="*/ 580030 h 968991"/>
                <a:gd name="connsiteX16" fmla="*/ 409433 w 423081"/>
                <a:gd name="connsiteY16" fmla="*/ 498144 h 968991"/>
                <a:gd name="connsiteX17" fmla="*/ 361666 w 423081"/>
                <a:gd name="connsiteY17" fmla="*/ 409433 h 968991"/>
                <a:gd name="connsiteX18" fmla="*/ 300251 w 423081"/>
                <a:gd name="connsiteY18" fmla="*/ 361666 h 968991"/>
                <a:gd name="connsiteX19" fmla="*/ 307075 w 423081"/>
                <a:gd name="connsiteY19" fmla="*/ 266132 h 968991"/>
                <a:gd name="connsiteX20" fmla="*/ 266131 w 423081"/>
                <a:gd name="connsiteY20" fmla="*/ 116006 h 968991"/>
                <a:gd name="connsiteX21" fmla="*/ 177421 w 423081"/>
                <a:gd name="connsiteY21" fmla="*/ 61415 h 968991"/>
                <a:gd name="connsiteX22" fmla="*/ 95534 w 423081"/>
                <a:gd name="connsiteY22" fmla="*/ 54591 h 968991"/>
                <a:gd name="connsiteX23" fmla="*/ 81887 w 423081"/>
                <a:gd name="connsiteY23" fmla="*/ 0 h 968991"/>
                <a:gd name="connsiteX24" fmla="*/ 27296 w 423081"/>
                <a:gd name="connsiteY24"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54842 w 423081"/>
                <a:gd name="connsiteY13" fmla="*/ 648269 h 968991"/>
                <a:gd name="connsiteX14" fmla="*/ 409433 w 423081"/>
                <a:gd name="connsiteY14" fmla="*/ 580030 h 968991"/>
                <a:gd name="connsiteX15" fmla="*/ 409433 w 423081"/>
                <a:gd name="connsiteY15" fmla="*/ 498144 h 968991"/>
                <a:gd name="connsiteX16" fmla="*/ 361666 w 423081"/>
                <a:gd name="connsiteY16" fmla="*/ 409433 h 968991"/>
                <a:gd name="connsiteX17" fmla="*/ 300251 w 423081"/>
                <a:gd name="connsiteY17" fmla="*/ 361666 h 968991"/>
                <a:gd name="connsiteX18" fmla="*/ 307075 w 423081"/>
                <a:gd name="connsiteY18" fmla="*/ 266132 h 968991"/>
                <a:gd name="connsiteX19" fmla="*/ 266131 w 423081"/>
                <a:gd name="connsiteY19" fmla="*/ 116006 h 968991"/>
                <a:gd name="connsiteX20" fmla="*/ 177421 w 423081"/>
                <a:gd name="connsiteY20" fmla="*/ 61415 h 968991"/>
                <a:gd name="connsiteX21" fmla="*/ 95534 w 423081"/>
                <a:gd name="connsiteY21" fmla="*/ 54591 h 968991"/>
                <a:gd name="connsiteX22" fmla="*/ 81887 w 423081"/>
                <a:gd name="connsiteY22" fmla="*/ 0 h 968991"/>
                <a:gd name="connsiteX23" fmla="*/ 27296 w 423081"/>
                <a:gd name="connsiteY23"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354842 w 423081"/>
                <a:gd name="connsiteY12" fmla="*/ 648269 h 968991"/>
                <a:gd name="connsiteX13" fmla="*/ 409433 w 423081"/>
                <a:gd name="connsiteY13" fmla="*/ 580030 h 968991"/>
                <a:gd name="connsiteX14" fmla="*/ 409433 w 423081"/>
                <a:gd name="connsiteY14" fmla="*/ 498144 h 968991"/>
                <a:gd name="connsiteX15" fmla="*/ 361666 w 423081"/>
                <a:gd name="connsiteY15" fmla="*/ 409433 h 968991"/>
                <a:gd name="connsiteX16" fmla="*/ 300251 w 423081"/>
                <a:gd name="connsiteY16" fmla="*/ 361666 h 968991"/>
                <a:gd name="connsiteX17" fmla="*/ 307075 w 423081"/>
                <a:gd name="connsiteY17" fmla="*/ 266132 h 968991"/>
                <a:gd name="connsiteX18" fmla="*/ 266131 w 423081"/>
                <a:gd name="connsiteY18" fmla="*/ 116006 h 968991"/>
                <a:gd name="connsiteX19" fmla="*/ 177421 w 423081"/>
                <a:gd name="connsiteY19" fmla="*/ 61415 h 968991"/>
                <a:gd name="connsiteX20" fmla="*/ 95534 w 423081"/>
                <a:gd name="connsiteY20" fmla="*/ 54591 h 968991"/>
                <a:gd name="connsiteX21" fmla="*/ 81887 w 423081"/>
                <a:gd name="connsiteY21" fmla="*/ 0 h 968991"/>
                <a:gd name="connsiteX22" fmla="*/ 27296 w 423081"/>
                <a:gd name="connsiteY22" fmla="*/ 0 h 968991"/>
                <a:gd name="connsiteX0" fmla="*/ 27296 w 416257"/>
                <a:gd name="connsiteY0" fmla="*/ 0 h 968991"/>
                <a:gd name="connsiteX1" fmla="*/ 0 w 416257"/>
                <a:gd name="connsiteY1" fmla="*/ 191069 h 968991"/>
                <a:gd name="connsiteX2" fmla="*/ 13648 w 416257"/>
                <a:gd name="connsiteY2" fmla="*/ 313899 h 968991"/>
                <a:gd name="connsiteX3" fmla="*/ 61415 w 416257"/>
                <a:gd name="connsiteY3" fmla="*/ 416257 h 968991"/>
                <a:gd name="connsiteX4" fmla="*/ 136478 w 416257"/>
                <a:gd name="connsiteY4" fmla="*/ 491320 h 968991"/>
                <a:gd name="connsiteX5" fmla="*/ 163773 w 416257"/>
                <a:gd name="connsiteY5" fmla="*/ 600502 h 968991"/>
                <a:gd name="connsiteX6" fmla="*/ 218364 w 416257"/>
                <a:gd name="connsiteY6" fmla="*/ 689212 h 968991"/>
                <a:gd name="connsiteX7" fmla="*/ 225188 w 416257"/>
                <a:gd name="connsiteY7" fmla="*/ 880281 h 968991"/>
                <a:gd name="connsiteX8" fmla="*/ 245660 w 416257"/>
                <a:gd name="connsiteY8" fmla="*/ 968991 h 968991"/>
                <a:gd name="connsiteX9" fmla="*/ 348018 w 416257"/>
                <a:gd name="connsiteY9" fmla="*/ 962168 h 968991"/>
                <a:gd name="connsiteX10" fmla="*/ 416257 w 416257"/>
                <a:gd name="connsiteY10" fmla="*/ 900753 h 968991"/>
                <a:gd name="connsiteX11" fmla="*/ 354842 w 416257"/>
                <a:gd name="connsiteY11" fmla="*/ 648269 h 968991"/>
                <a:gd name="connsiteX12" fmla="*/ 409433 w 416257"/>
                <a:gd name="connsiteY12" fmla="*/ 580030 h 968991"/>
                <a:gd name="connsiteX13" fmla="*/ 409433 w 416257"/>
                <a:gd name="connsiteY13" fmla="*/ 498144 h 968991"/>
                <a:gd name="connsiteX14" fmla="*/ 361666 w 416257"/>
                <a:gd name="connsiteY14" fmla="*/ 409433 h 968991"/>
                <a:gd name="connsiteX15" fmla="*/ 300251 w 416257"/>
                <a:gd name="connsiteY15" fmla="*/ 361666 h 968991"/>
                <a:gd name="connsiteX16" fmla="*/ 307075 w 416257"/>
                <a:gd name="connsiteY16" fmla="*/ 266132 h 968991"/>
                <a:gd name="connsiteX17" fmla="*/ 266131 w 416257"/>
                <a:gd name="connsiteY17" fmla="*/ 116006 h 968991"/>
                <a:gd name="connsiteX18" fmla="*/ 177421 w 416257"/>
                <a:gd name="connsiteY18" fmla="*/ 61415 h 968991"/>
                <a:gd name="connsiteX19" fmla="*/ 95534 w 416257"/>
                <a:gd name="connsiteY19" fmla="*/ 54591 h 968991"/>
                <a:gd name="connsiteX20" fmla="*/ 81887 w 416257"/>
                <a:gd name="connsiteY20" fmla="*/ 0 h 968991"/>
                <a:gd name="connsiteX21" fmla="*/ 27296 w 416257"/>
                <a:gd name="connsiteY21" fmla="*/ 0 h 968991"/>
                <a:gd name="connsiteX0" fmla="*/ 27296 w 409433"/>
                <a:gd name="connsiteY0" fmla="*/ 0 h 968991"/>
                <a:gd name="connsiteX1" fmla="*/ 0 w 409433"/>
                <a:gd name="connsiteY1" fmla="*/ 191069 h 968991"/>
                <a:gd name="connsiteX2" fmla="*/ 13648 w 409433"/>
                <a:gd name="connsiteY2" fmla="*/ 313899 h 968991"/>
                <a:gd name="connsiteX3" fmla="*/ 61415 w 409433"/>
                <a:gd name="connsiteY3" fmla="*/ 416257 h 968991"/>
                <a:gd name="connsiteX4" fmla="*/ 136478 w 409433"/>
                <a:gd name="connsiteY4" fmla="*/ 491320 h 968991"/>
                <a:gd name="connsiteX5" fmla="*/ 163773 w 409433"/>
                <a:gd name="connsiteY5" fmla="*/ 600502 h 968991"/>
                <a:gd name="connsiteX6" fmla="*/ 218364 w 409433"/>
                <a:gd name="connsiteY6" fmla="*/ 689212 h 968991"/>
                <a:gd name="connsiteX7" fmla="*/ 225188 w 409433"/>
                <a:gd name="connsiteY7" fmla="*/ 880281 h 968991"/>
                <a:gd name="connsiteX8" fmla="*/ 245660 w 409433"/>
                <a:gd name="connsiteY8" fmla="*/ 968991 h 968991"/>
                <a:gd name="connsiteX9" fmla="*/ 348018 w 409433"/>
                <a:gd name="connsiteY9" fmla="*/ 962168 h 968991"/>
                <a:gd name="connsiteX10" fmla="*/ 354842 w 409433"/>
                <a:gd name="connsiteY10" fmla="*/ 648269 h 968991"/>
                <a:gd name="connsiteX11" fmla="*/ 409433 w 409433"/>
                <a:gd name="connsiteY11" fmla="*/ 580030 h 968991"/>
                <a:gd name="connsiteX12" fmla="*/ 409433 w 409433"/>
                <a:gd name="connsiteY12" fmla="*/ 498144 h 968991"/>
                <a:gd name="connsiteX13" fmla="*/ 361666 w 409433"/>
                <a:gd name="connsiteY13" fmla="*/ 409433 h 968991"/>
                <a:gd name="connsiteX14" fmla="*/ 300251 w 409433"/>
                <a:gd name="connsiteY14" fmla="*/ 361666 h 968991"/>
                <a:gd name="connsiteX15" fmla="*/ 307075 w 409433"/>
                <a:gd name="connsiteY15" fmla="*/ 266132 h 968991"/>
                <a:gd name="connsiteX16" fmla="*/ 266131 w 409433"/>
                <a:gd name="connsiteY16" fmla="*/ 116006 h 968991"/>
                <a:gd name="connsiteX17" fmla="*/ 177421 w 409433"/>
                <a:gd name="connsiteY17" fmla="*/ 61415 h 968991"/>
                <a:gd name="connsiteX18" fmla="*/ 95534 w 409433"/>
                <a:gd name="connsiteY18" fmla="*/ 54591 h 968991"/>
                <a:gd name="connsiteX19" fmla="*/ 81887 w 409433"/>
                <a:gd name="connsiteY19" fmla="*/ 0 h 968991"/>
                <a:gd name="connsiteX20" fmla="*/ 27296 w 409433"/>
                <a:gd name="connsiteY20" fmla="*/ 0 h 968991"/>
                <a:gd name="connsiteX0" fmla="*/ 27296 w 409433"/>
                <a:gd name="connsiteY0" fmla="*/ 0 h 968991"/>
                <a:gd name="connsiteX1" fmla="*/ 0 w 409433"/>
                <a:gd name="connsiteY1" fmla="*/ 191069 h 968991"/>
                <a:gd name="connsiteX2" fmla="*/ 13648 w 409433"/>
                <a:gd name="connsiteY2" fmla="*/ 313899 h 968991"/>
                <a:gd name="connsiteX3" fmla="*/ 61415 w 409433"/>
                <a:gd name="connsiteY3" fmla="*/ 416257 h 968991"/>
                <a:gd name="connsiteX4" fmla="*/ 136478 w 409433"/>
                <a:gd name="connsiteY4" fmla="*/ 491320 h 968991"/>
                <a:gd name="connsiteX5" fmla="*/ 163773 w 409433"/>
                <a:gd name="connsiteY5" fmla="*/ 600502 h 968991"/>
                <a:gd name="connsiteX6" fmla="*/ 218364 w 409433"/>
                <a:gd name="connsiteY6" fmla="*/ 689212 h 968991"/>
                <a:gd name="connsiteX7" fmla="*/ 225188 w 409433"/>
                <a:gd name="connsiteY7" fmla="*/ 880281 h 968991"/>
                <a:gd name="connsiteX8" fmla="*/ 245660 w 409433"/>
                <a:gd name="connsiteY8" fmla="*/ 968991 h 968991"/>
                <a:gd name="connsiteX9" fmla="*/ 354842 w 409433"/>
                <a:gd name="connsiteY9" fmla="*/ 648269 h 968991"/>
                <a:gd name="connsiteX10" fmla="*/ 409433 w 409433"/>
                <a:gd name="connsiteY10" fmla="*/ 580030 h 968991"/>
                <a:gd name="connsiteX11" fmla="*/ 409433 w 409433"/>
                <a:gd name="connsiteY11" fmla="*/ 498144 h 968991"/>
                <a:gd name="connsiteX12" fmla="*/ 361666 w 409433"/>
                <a:gd name="connsiteY12" fmla="*/ 409433 h 968991"/>
                <a:gd name="connsiteX13" fmla="*/ 300251 w 409433"/>
                <a:gd name="connsiteY13" fmla="*/ 361666 h 968991"/>
                <a:gd name="connsiteX14" fmla="*/ 307075 w 409433"/>
                <a:gd name="connsiteY14" fmla="*/ 266132 h 968991"/>
                <a:gd name="connsiteX15" fmla="*/ 266131 w 409433"/>
                <a:gd name="connsiteY15" fmla="*/ 116006 h 968991"/>
                <a:gd name="connsiteX16" fmla="*/ 177421 w 409433"/>
                <a:gd name="connsiteY16" fmla="*/ 61415 h 968991"/>
                <a:gd name="connsiteX17" fmla="*/ 95534 w 409433"/>
                <a:gd name="connsiteY17" fmla="*/ 54591 h 968991"/>
                <a:gd name="connsiteX18" fmla="*/ 81887 w 409433"/>
                <a:gd name="connsiteY18" fmla="*/ 0 h 968991"/>
                <a:gd name="connsiteX19" fmla="*/ 27296 w 409433"/>
                <a:gd name="connsiteY19" fmla="*/ 0 h 968991"/>
                <a:gd name="connsiteX0" fmla="*/ 27296 w 409433"/>
                <a:gd name="connsiteY0" fmla="*/ 0 h 880281"/>
                <a:gd name="connsiteX1" fmla="*/ 0 w 409433"/>
                <a:gd name="connsiteY1" fmla="*/ 191069 h 880281"/>
                <a:gd name="connsiteX2" fmla="*/ 13648 w 409433"/>
                <a:gd name="connsiteY2" fmla="*/ 313899 h 880281"/>
                <a:gd name="connsiteX3" fmla="*/ 61415 w 409433"/>
                <a:gd name="connsiteY3" fmla="*/ 416257 h 880281"/>
                <a:gd name="connsiteX4" fmla="*/ 136478 w 409433"/>
                <a:gd name="connsiteY4" fmla="*/ 491320 h 880281"/>
                <a:gd name="connsiteX5" fmla="*/ 163773 w 409433"/>
                <a:gd name="connsiteY5" fmla="*/ 600502 h 880281"/>
                <a:gd name="connsiteX6" fmla="*/ 218364 w 409433"/>
                <a:gd name="connsiteY6" fmla="*/ 689212 h 880281"/>
                <a:gd name="connsiteX7" fmla="*/ 225188 w 409433"/>
                <a:gd name="connsiteY7" fmla="*/ 880281 h 880281"/>
                <a:gd name="connsiteX8" fmla="*/ 354842 w 409433"/>
                <a:gd name="connsiteY8" fmla="*/ 648269 h 880281"/>
                <a:gd name="connsiteX9" fmla="*/ 409433 w 409433"/>
                <a:gd name="connsiteY9" fmla="*/ 580030 h 880281"/>
                <a:gd name="connsiteX10" fmla="*/ 409433 w 409433"/>
                <a:gd name="connsiteY10" fmla="*/ 498144 h 880281"/>
                <a:gd name="connsiteX11" fmla="*/ 361666 w 409433"/>
                <a:gd name="connsiteY11" fmla="*/ 409433 h 880281"/>
                <a:gd name="connsiteX12" fmla="*/ 300251 w 409433"/>
                <a:gd name="connsiteY12" fmla="*/ 361666 h 880281"/>
                <a:gd name="connsiteX13" fmla="*/ 307075 w 409433"/>
                <a:gd name="connsiteY13" fmla="*/ 266132 h 880281"/>
                <a:gd name="connsiteX14" fmla="*/ 266131 w 409433"/>
                <a:gd name="connsiteY14" fmla="*/ 116006 h 880281"/>
                <a:gd name="connsiteX15" fmla="*/ 177421 w 409433"/>
                <a:gd name="connsiteY15" fmla="*/ 61415 h 880281"/>
                <a:gd name="connsiteX16" fmla="*/ 95534 w 409433"/>
                <a:gd name="connsiteY16" fmla="*/ 54591 h 880281"/>
                <a:gd name="connsiteX17" fmla="*/ 81887 w 409433"/>
                <a:gd name="connsiteY17" fmla="*/ 0 h 880281"/>
                <a:gd name="connsiteX18" fmla="*/ 27296 w 409433"/>
                <a:gd name="connsiteY18" fmla="*/ 0 h 880281"/>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54842 w 409433"/>
                <a:gd name="connsiteY7" fmla="*/ 648269 h 689212"/>
                <a:gd name="connsiteX8" fmla="*/ 409433 w 409433"/>
                <a:gd name="connsiteY8" fmla="*/ 580030 h 689212"/>
                <a:gd name="connsiteX9" fmla="*/ 409433 w 409433"/>
                <a:gd name="connsiteY9" fmla="*/ 498144 h 689212"/>
                <a:gd name="connsiteX10" fmla="*/ 361666 w 409433"/>
                <a:gd name="connsiteY10" fmla="*/ 409433 h 689212"/>
                <a:gd name="connsiteX11" fmla="*/ 300251 w 409433"/>
                <a:gd name="connsiteY11" fmla="*/ 361666 h 689212"/>
                <a:gd name="connsiteX12" fmla="*/ 307075 w 409433"/>
                <a:gd name="connsiteY12" fmla="*/ 266132 h 689212"/>
                <a:gd name="connsiteX13" fmla="*/ 266131 w 409433"/>
                <a:gd name="connsiteY13" fmla="*/ 116006 h 689212"/>
                <a:gd name="connsiteX14" fmla="*/ 177421 w 409433"/>
                <a:gd name="connsiteY14" fmla="*/ 61415 h 689212"/>
                <a:gd name="connsiteX15" fmla="*/ 95534 w 409433"/>
                <a:gd name="connsiteY15" fmla="*/ 54591 h 689212"/>
                <a:gd name="connsiteX16" fmla="*/ 81887 w 409433"/>
                <a:gd name="connsiteY16" fmla="*/ 0 h 689212"/>
                <a:gd name="connsiteX17" fmla="*/ 27296 w 409433"/>
                <a:gd name="connsiteY17" fmla="*/ 0 h 689212"/>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81136 w 409433"/>
                <a:gd name="connsiteY7" fmla="*/ 671236 h 689212"/>
                <a:gd name="connsiteX8" fmla="*/ 409433 w 409433"/>
                <a:gd name="connsiteY8" fmla="*/ 580030 h 689212"/>
                <a:gd name="connsiteX9" fmla="*/ 409433 w 409433"/>
                <a:gd name="connsiteY9" fmla="*/ 498144 h 689212"/>
                <a:gd name="connsiteX10" fmla="*/ 361666 w 409433"/>
                <a:gd name="connsiteY10" fmla="*/ 409433 h 689212"/>
                <a:gd name="connsiteX11" fmla="*/ 300251 w 409433"/>
                <a:gd name="connsiteY11" fmla="*/ 361666 h 689212"/>
                <a:gd name="connsiteX12" fmla="*/ 307075 w 409433"/>
                <a:gd name="connsiteY12" fmla="*/ 266132 h 689212"/>
                <a:gd name="connsiteX13" fmla="*/ 266131 w 409433"/>
                <a:gd name="connsiteY13" fmla="*/ 116006 h 689212"/>
                <a:gd name="connsiteX14" fmla="*/ 177421 w 409433"/>
                <a:gd name="connsiteY14" fmla="*/ 61415 h 689212"/>
                <a:gd name="connsiteX15" fmla="*/ 95534 w 409433"/>
                <a:gd name="connsiteY15" fmla="*/ 54591 h 689212"/>
                <a:gd name="connsiteX16" fmla="*/ 81887 w 409433"/>
                <a:gd name="connsiteY16" fmla="*/ 0 h 689212"/>
                <a:gd name="connsiteX17" fmla="*/ 27296 w 409433"/>
                <a:gd name="connsiteY17" fmla="*/ 0 h 689212"/>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03765 w 409433"/>
                <a:gd name="connsiteY7" fmla="*/ 672537 h 689212"/>
                <a:gd name="connsiteX8" fmla="*/ 381136 w 409433"/>
                <a:gd name="connsiteY8" fmla="*/ 671236 h 689212"/>
                <a:gd name="connsiteX9" fmla="*/ 409433 w 409433"/>
                <a:gd name="connsiteY9" fmla="*/ 580030 h 689212"/>
                <a:gd name="connsiteX10" fmla="*/ 409433 w 409433"/>
                <a:gd name="connsiteY10" fmla="*/ 498144 h 689212"/>
                <a:gd name="connsiteX11" fmla="*/ 361666 w 409433"/>
                <a:gd name="connsiteY11" fmla="*/ 409433 h 689212"/>
                <a:gd name="connsiteX12" fmla="*/ 300251 w 409433"/>
                <a:gd name="connsiteY12" fmla="*/ 361666 h 689212"/>
                <a:gd name="connsiteX13" fmla="*/ 307075 w 409433"/>
                <a:gd name="connsiteY13" fmla="*/ 266132 h 689212"/>
                <a:gd name="connsiteX14" fmla="*/ 266131 w 409433"/>
                <a:gd name="connsiteY14" fmla="*/ 116006 h 689212"/>
                <a:gd name="connsiteX15" fmla="*/ 177421 w 409433"/>
                <a:gd name="connsiteY15" fmla="*/ 61415 h 689212"/>
                <a:gd name="connsiteX16" fmla="*/ 95534 w 409433"/>
                <a:gd name="connsiteY16" fmla="*/ 54591 h 689212"/>
                <a:gd name="connsiteX17" fmla="*/ 81887 w 409433"/>
                <a:gd name="connsiteY17" fmla="*/ 0 h 689212"/>
                <a:gd name="connsiteX18" fmla="*/ 27296 w 409433"/>
                <a:gd name="connsiteY18" fmla="*/ 0 h 689212"/>
                <a:gd name="connsiteX0" fmla="*/ 27296 w 409433"/>
                <a:gd name="connsiteY0" fmla="*/ 0 h 729956"/>
                <a:gd name="connsiteX1" fmla="*/ 0 w 409433"/>
                <a:gd name="connsiteY1" fmla="*/ 191069 h 729956"/>
                <a:gd name="connsiteX2" fmla="*/ 13648 w 409433"/>
                <a:gd name="connsiteY2" fmla="*/ 313899 h 729956"/>
                <a:gd name="connsiteX3" fmla="*/ 61415 w 409433"/>
                <a:gd name="connsiteY3" fmla="*/ 416257 h 729956"/>
                <a:gd name="connsiteX4" fmla="*/ 136478 w 409433"/>
                <a:gd name="connsiteY4" fmla="*/ 491320 h 729956"/>
                <a:gd name="connsiteX5" fmla="*/ 163773 w 409433"/>
                <a:gd name="connsiteY5" fmla="*/ 600502 h 729956"/>
                <a:gd name="connsiteX6" fmla="*/ 218364 w 409433"/>
                <a:gd name="connsiteY6" fmla="*/ 689212 h 729956"/>
                <a:gd name="connsiteX7" fmla="*/ 343207 w 409433"/>
                <a:gd name="connsiteY7" fmla="*/ 729956 h 729956"/>
                <a:gd name="connsiteX8" fmla="*/ 381136 w 409433"/>
                <a:gd name="connsiteY8" fmla="*/ 671236 h 729956"/>
                <a:gd name="connsiteX9" fmla="*/ 409433 w 409433"/>
                <a:gd name="connsiteY9" fmla="*/ 580030 h 729956"/>
                <a:gd name="connsiteX10" fmla="*/ 409433 w 409433"/>
                <a:gd name="connsiteY10" fmla="*/ 498144 h 729956"/>
                <a:gd name="connsiteX11" fmla="*/ 361666 w 409433"/>
                <a:gd name="connsiteY11" fmla="*/ 409433 h 729956"/>
                <a:gd name="connsiteX12" fmla="*/ 300251 w 409433"/>
                <a:gd name="connsiteY12" fmla="*/ 361666 h 729956"/>
                <a:gd name="connsiteX13" fmla="*/ 307075 w 409433"/>
                <a:gd name="connsiteY13" fmla="*/ 266132 h 729956"/>
                <a:gd name="connsiteX14" fmla="*/ 266131 w 409433"/>
                <a:gd name="connsiteY14" fmla="*/ 116006 h 729956"/>
                <a:gd name="connsiteX15" fmla="*/ 177421 w 409433"/>
                <a:gd name="connsiteY15" fmla="*/ 61415 h 729956"/>
                <a:gd name="connsiteX16" fmla="*/ 95534 w 409433"/>
                <a:gd name="connsiteY16" fmla="*/ 54591 h 729956"/>
                <a:gd name="connsiteX17" fmla="*/ 81887 w 409433"/>
                <a:gd name="connsiteY17" fmla="*/ 0 h 729956"/>
                <a:gd name="connsiteX18" fmla="*/ 27296 w 409433"/>
                <a:gd name="connsiteY18" fmla="*/ 0 h 72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433" h="729956">
                  <a:moveTo>
                    <a:pt x="27296" y="0"/>
                  </a:moveTo>
                  <a:lnTo>
                    <a:pt x="0" y="191069"/>
                  </a:lnTo>
                  <a:lnTo>
                    <a:pt x="13648" y="313899"/>
                  </a:lnTo>
                  <a:lnTo>
                    <a:pt x="61415" y="416257"/>
                  </a:lnTo>
                  <a:lnTo>
                    <a:pt x="136478" y="491320"/>
                  </a:lnTo>
                  <a:lnTo>
                    <a:pt x="163773" y="600502"/>
                  </a:lnTo>
                  <a:lnTo>
                    <a:pt x="218364" y="689212"/>
                  </a:lnTo>
                  <a:lnTo>
                    <a:pt x="343207" y="729956"/>
                  </a:lnTo>
                  <a:lnTo>
                    <a:pt x="381136" y="671236"/>
                  </a:lnTo>
                  <a:lnTo>
                    <a:pt x="409433" y="580030"/>
                  </a:lnTo>
                  <a:lnTo>
                    <a:pt x="409433" y="498144"/>
                  </a:lnTo>
                  <a:lnTo>
                    <a:pt x="361666" y="409433"/>
                  </a:lnTo>
                  <a:lnTo>
                    <a:pt x="300251" y="361666"/>
                  </a:lnTo>
                  <a:lnTo>
                    <a:pt x="307075" y="266132"/>
                  </a:lnTo>
                  <a:lnTo>
                    <a:pt x="266131" y="116006"/>
                  </a:lnTo>
                  <a:lnTo>
                    <a:pt x="177421" y="61415"/>
                  </a:lnTo>
                  <a:lnTo>
                    <a:pt x="95534" y="54591"/>
                  </a:lnTo>
                  <a:lnTo>
                    <a:pt x="81887" y="0"/>
                  </a:lnTo>
                  <a:lnTo>
                    <a:pt x="27296"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6" name="Freeform 33">
              <a:extLst>
                <a:ext uri="{FF2B5EF4-FFF2-40B4-BE49-F238E27FC236}">
                  <a16:creationId xmlns:a16="http://schemas.microsoft.com/office/drawing/2014/main" id="{40E09589-7C9B-422D-A678-68EE603E5D59}"/>
                </a:ext>
              </a:extLst>
            </p:cNvPr>
            <p:cNvSpPr/>
            <p:nvPr/>
          </p:nvSpPr>
          <p:spPr>
            <a:xfrm>
              <a:off x="3926653" y="4592611"/>
              <a:ext cx="279204" cy="243638"/>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7" name="Freeform: Shape 536">
              <a:extLst>
                <a:ext uri="{FF2B5EF4-FFF2-40B4-BE49-F238E27FC236}">
                  <a16:creationId xmlns:a16="http://schemas.microsoft.com/office/drawing/2014/main" id="{7814B000-D5C8-4A65-82C9-EAADDB76210C}"/>
                </a:ext>
              </a:extLst>
            </p:cNvPr>
            <p:cNvSpPr/>
            <p:nvPr/>
          </p:nvSpPr>
          <p:spPr>
            <a:xfrm>
              <a:off x="3749993" y="2501378"/>
              <a:ext cx="299887" cy="347492"/>
            </a:xfrm>
            <a:custGeom>
              <a:avLst/>
              <a:gdLst>
                <a:gd name="connsiteX0" fmla="*/ 69742 w 317715"/>
                <a:gd name="connsiteY0" fmla="*/ 116237 h 426203"/>
                <a:gd name="connsiteX1" fmla="*/ 0 w 317715"/>
                <a:gd name="connsiteY1" fmla="*/ 201478 h 426203"/>
                <a:gd name="connsiteX2" fmla="*/ 30996 w 317715"/>
                <a:gd name="connsiteY2" fmla="*/ 224725 h 426203"/>
                <a:gd name="connsiteX3" fmla="*/ 15498 w 317715"/>
                <a:gd name="connsiteY3" fmla="*/ 294467 h 426203"/>
                <a:gd name="connsiteX4" fmla="*/ 46495 w 317715"/>
                <a:gd name="connsiteY4" fmla="*/ 356461 h 426203"/>
                <a:gd name="connsiteX5" fmla="*/ 77491 w 317715"/>
                <a:gd name="connsiteY5" fmla="*/ 402956 h 426203"/>
                <a:gd name="connsiteX6" fmla="*/ 131735 w 317715"/>
                <a:gd name="connsiteY6" fmla="*/ 426203 h 426203"/>
                <a:gd name="connsiteX7" fmla="*/ 247973 w 317715"/>
                <a:gd name="connsiteY7" fmla="*/ 348712 h 426203"/>
                <a:gd name="connsiteX8" fmla="*/ 286718 w 317715"/>
                <a:gd name="connsiteY8" fmla="*/ 247973 h 426203"/>
                <a:gd name="connsiteX9" fmla="*/ 317715 w 317715"/>
                <a:gd name="connsiteY9" fmla="*/ 178230 h 426203"/>
                <a:gd name="connsiteX10" fmla="*/ 278969 w 317715"/>
                <a:gd name="connsiteY10" fmla="*/ 77491 h 426203"/>
                <a:gd name="connsiteX11" fmla="*/ 278969 w 317715"/>
                <a:gd name="connsiteY11" fmla="*/ 38745 h 426203"/>
                <a:gd name="connsiteX12" fmla="*/ 100739 w 317715"/>
                <a:gd name="connsiteY12" fmla="*/ 0 h 426203"/>
                <a:gd name="connsiteX13" fmla="*/ 69742 w 317715"/>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278969 w 383816"/>
                <a:gd name="connsiteY10" fmla="*/ 77491 h 426203"/>
                <a:gd name="connsiteX11" fmla="*/ 278969 w 383816"/>
                <a:gd name="connsiteY11" fmla="*/ 38745 h 426203"/>
                <a:gd name="connsiteX12" fmla="*/ 100739 w 383816"/>
                <a:gd name="connsiteY12" fmla="*/ 0 h 426203"/>
                <a:gd name="connsiteX13" fmla="*/ 69742 w 383816"/>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278969 w 383816"/>
                <a:gd name="connsiteY10" fmla="*/ 77491 h 426203"/>
                <a:gd name="connsiteX11" fmla="*/ 316741 w 383816"/>
                <a:gd name="connsiteY11" fmla="*/ 3103 h 426203"/>
                <a:gd name="connsiteX12" fmla="*/ 100739 w 383816"/>
                <a:gd name="connsiteY12" fmla="*/ 0 h 426203"/>
                <a:gd name="connsiteX13" fmla="*/ 69742 w 383816"/>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354513 w 383816"/>
                <a:gd name="connsiteY10" fmla="*/ 32939 h 426203"/>
                <a:gd name="connsiteX11" fmla="*/ 316741 w 383816"/>
                <a:gd name="connsiteY11" fmla="*/ 3103 h 426203"/>
                <a:gd name="connsiteX12" fmla="*/ 100739 w 383816"/>
                <a:gd name="connsiteY12" fmla="*/ 0 h 426203"/>
                <a:gd name="connsiteX13" fmla="*/ 69742 w 383816"/>
                <a:gd name="connsiteY13" fmla="*/ 116237 h 426203"/>
                <a:gd name="connsiteX0" fmla="*/ 69742 w 383816"/>
                <a:gd name="connsiteY0" fmla="*/ 142967 h 452933"/>
                <a:gd name="connsiteX1" fmla="*/ 0 w 383816"/>
                <a:gd name="connsiteY1" fmla="*/ 228208 h 452933"/>
                <a:gd name="connsiteX2" fmla="*/ 30996 w 383816"/>
                <a:gd name="connsiteY2" fmla="*/ 251455 h 452933"/>
                <a:gd name="connsiteX3" fmla="*/ 15498 w 383816"/>
                <a:gd name="connsiteY3" fmla="*/ 321197 h 452933"/>
                <a:gd name="connsiteX4" fmla="*/ 46495 w 383816"/>
                <a:gd name="connsiteY4" fmla="*/ 383191 h 452933"/>
                <a:gd name="connsiteX5" fmla="*/ 77491 w 383816"/>
                <a:gd name="connsiteY5" fmla="*/ 429686 h 452933"/>
                <a:gd name="connsiteX6" fmla="*/ 131735 w 383816"/>
                <a:gd name="connsiteY6" fmla="*/ 452933 h 452933"/>
                <a:gd name="connsiteX7" fmla="*/ 247973 w 383816"/>
                <a:gd name="connsiteY7" fmla="*/ 375442 h 452933"/>
                <a:gd name="connsiteX8" fmla="*/ 286718 w 383816"/>
                <a:gd name="connsiteY8" fmla="*/ 274703 h 452933"/>
                <a:gd name="connsiteX9" fmla="*/ 383816 w 383816"/>
                <a:gd name="connsiteY9" fmla="*/ 142587 h 452933"/>
                <a:gd name="connsiteX10" fmla="*/ 354513 w 383816"/>
                <a:gd name="connsiteY10" fmla="*/ 59669 h 452933"/>
                <a:gd name="connsiteX11" fmla="*/ 316741 w 383816"/>
                <a:gd name="connsiteY11" fmla="*/ 29833 h 452933"/>
                <a:gd name="connsiteX12" fmla="*/ 129067 w 383816"/>
                <a:gd name="connsiteY12" fmla="*/ 0 h 452933"/>
                <a:gd name="connsiteX13" fmla="*/ 69742 w 383816"/>
                <a:gd name="connsiteY13" fmla="*/ 142967 h 45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16" h="452933">
                  <a:moveTo>
                    <a:pt x="69742" y="142967"/>
                  </a:moveTo>
                  <a:lnTo>
                    <a:pt x="0" y="228208"/>
                  </a:lnTo>
                  <a:lnTo>
                    <a:pt x="30996" y="251455"/>
                  </a:lnTo>
                  <a:lnTo>
                    <a:pt x="15498" y="321197"/>
                  </a:lnTo>
                  <a:lnTo>
                    <a:pt x="46495" y="383191"/>
                  </a:lnTo>
                  <a:lnTo>
                    <a:pt x="77491" y="429686"/>
                  </a:lnTo>
                  <a:lnTo>
                    <a:pt x="131735" y="452933"/>
                  </a:lnTo>
                  <a:lnTo>
                    <a:pt x="247973" y="375442"/>
                  </a:lnTo>
                  <a:lnTo>
                    <a:pt x="286718" y="274703"/>
                  </a:lnTo>
                  <a:lnTo>
                    <a:pt x="383816" y="142587"/>
                  </a:lnTo>
                  <a:lnTo>
                    <a:pt x="354513" y="59669"/>
                  </a:lnTo>
                  <a:lnTo>
                    <a:pt x="316741" y="29833"/>
                  </a:lnTo>
                  <a:lnTo>
                    <a:pt x="129067" y="0"/>
                  </a:lnTo>
                  <a:lnTo>
                    <a:pt x="69742" y="14296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8" name="Freeform 45">
              <a:extLst>
                <a:ext uri="{FF2B5EF4-FFF2-40B4-BE49-F238E27FC236}">
                  <a16:creationId xmlns:a16="http://schemas.microsoft.com/office/drawing/2014/main" id="{3C362472-2CCF-417F-B34E-3E856246D7D9}"/>
                </a:ext>
              </a:extLst>
            </p:cNvPr>
            <p:cNvSpPr/>
            <p:nvPr/>
          </p:nvSpPr>
          <p:spPr>
            <a:xfrm>
              <a:off x="4041022" y="2672245"/>
              <a:ext cx="418289" cy="768486"/>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289" h="768486">
                  <a:moveTo>
                    <a:pt x="0" y="0"/>
                  </a:moveTo>
                  <a:lnTo>
                    <a:pt x="0" y="0"/>
                  </a:lnTo>
                  <a:cubicBezTo>
                    <a:pt x="22698" y="16213"/>
                    <a:pt x="47246" y="30107"/>
                    <a:pt x="68094" y="48639"/>
                  </a:cubicBezTo>
                  <a:cubicBezTo>
                    <a:pt x="103569" y="80172"/>
                    <a:pt x="70790" y="83917"/>
                    <a:pt x="116732" y="116732"/>
                  </a:cubicBezTo>
                  <a:cubicBezTo>
                    <a:pt x="127611" y="124503"/>
                    <a:pt x="155643" y="126460"/>
                    <a:pt x="155643" y="126460"/>
                  </a:cubicBezTo>
                  <a:lnTo>
                    <a:pt x="214009" y="184826"/>
                  </a:lnTo>
                  <a:lnTo>
                    <a:pt x="330741" y="379379"/>
                  </a:lnTo>
                  <a:lnTo>
                    <a:pt x="389107" y="486383"/>
                  </a:lnTo>
                  <a:lnTo>
                    <a:pt x="418289" y="632298"/>
                  </a:lnTo>
                  <a:lnTo>
                    <a:pt x="418289" y="758758"/>
                  </a:lnTo>
                  <a:lnTo>
                    <a:pt x="321013" y="768486"/>
                  </a:lnTo>
                  <a:lnTo>
                    <a:pt x="272375" y="749030"/>
                  </a:lnTo>
                  <a:lnTo>
                    <a:pt x="223736" y="642026"/>
                  </a:lnTo>
                  <a:lnTo>
                    <a:pt x="184826" y="447473"/>
                  </a:lnTo>
                  <a:lnTo>
                    <a:pt x="97277" y="369651"/>
                  </a:lnTo>
                  <a:lnTo>
                    <a:pt x="9728" y="223737"/>
                  </a:lnTo>
                  <a:lnTo>
                    <a:pt x="0" y="107005"/>
                  </a:lnTo>
                  <a:lnTo>
                    <a:pt x="0" y="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9" name="Freeform 136">
              <a:extLst>
                <a:ext uri="{FF2B5EF4-FFF2-40B4-BE49-F238E27FC236}">
                  <a16:creationId xmlns:a16="http://schemas.microsoft.com/office/drawing/2014/main" id="{A4324AF7-E7F0-49E4-8187-C697EDB4D26D}"/>
                </a:ext>
              </a:extLst>
            </p:cNvPr>
            <p:cNvSpPr/>
            <p:nvPr/>
          </p:nvSpPr>
          <p:spPr>
            <a:xfrm rot="15788800">
              <a:off x="4015477" y="3182353"/>
              <a:ext cx="472056" cy="103779"/>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65393 w 684918"/>
                <a:gd name="connsiteY23" fmla="*/ 45731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67080 w 684918"/>
                <a:gd name="connsiteY19" fmla="*/ 116507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52724 w 684918"/>
                <a:gd name="connsiteY19" fmla="*/ 115132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4596 w 684918"/>
                <a:gd name="connsiteY17" fmla="*/ 11390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112835 w 684918"/>
                <a:gd name="connsiteY17" fmla="*/ 89526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85462 w 684918"/>
                <a:gd name="connsiteY16" fmla="*/ 123596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9755"/>
                <a:gd name="connsiteX1" fmla="*/ 261258 w 684918"/>
                <a:gd name="connsiteY1" fmla="*/ 42366 h 149755"/>
                <a:gd name="connsiteX2" fmla="*/ 300093 w 684918"/>
                <a:gd name="connsiteY2" fmla="*/ 31775 h 149755"/>
                <a:gd name="connsiteX3" fmla="*/ 391886 w 684918"/>
                <a:gd name="connsiteY3" fmla="*/ 17653 h 149755"/>
                <a:gd name="connsiteX4" fmla="*/ 455435 w 684918"/>
                <a:gd name="connsiteY4" fmla="*/ 17653 h 149755"/>
                <a:gd name="connsiteX5" fmla="*/ 501332 w 684918"/>
                <a:gd name="connsiteY5" fmla="*/ 17653 h 149755"/>
                <a:gd name="connsiteX6" fmla="*/ 610777 w 684918"/>
                <a:gd name="connsiteY6" fmla="*/ 0 h 149755"/>
                <a:gd name="connsiteX7" fmla="*/ 684918 w 684918"/>
                <a:gd name="connsiteY7" fmla="*/ 14122 h 149755"/>
                <a:gd name="connsiteX8" fmla="*/ 603716 w 684918"/>
                <a:gd name="connsiteY8" fmla="*/ 31775 h 149755"/>
                <a:gd name="connsiteX9" fmla="*/ 540167 w 684918"/>
                <a:gd name="connsiteY9" fmla="*/ 45897 h 149755"/>
                <a:gd name="connsiteX10" fmla="*/ 437783 w 684918"/>
                <a:gd name="connsiteY10" fmla="*/ 52958 h 149755"/>
                <a:gd name="connsiteX11" fmla="*/ 473088 w 684918"/>
                <a:gd name="connsiteY11" fmla="*/ 74141 h 149755"/>
                <a:gd name="connsiteX12" fmla="*/ 391886 w 684918"/>
                <a:gd name="connsiteY12" fmla="*/ 60019 h 149755"/>
                <a:gd name="connsiteX13" fmla="*/ 300093 w 684918"/>
                <a:gd name="connsiteY13" fmla="*/ 77671 h 149755"/>
                <a:gd name="connsiteX14" fmla="*/ 208300 w 684918"/>
                <a:gd name="connsiteY14" fmla="*/ 95324 h 149755"/>
                <a:gd name="connsiteX15" fmla="*/ 148282 w 684918"/>
                <a:gd name="connsiteY15" fmla="*/ 98854 h 149755"/>
                <a:gd name="connsiteX16" fmla="*/ 85462 w 684918"/>
                <a:gd name="connsiteY16" fmla="*/ 123596 h 149755"/>
                <a:gd name="connsiteX17" fmla="*/ 96475 w 684918"/>
                <a:gd name="connsiteY17" fmla="*/ 105713 h 149755"/>
                <a:gd name="connsiteX18" fmla="*/ 143096 w 684918"/>
                <a:gd name="connsiteY18" fmla="*/ 149755 h 149755"/>
                <a:gd name="connsiteX19" fmla="*/ 52724 w 684918"/>
                <a:gd name="connsiteY19" fmla="*/ 115132 h 149755"/>
                <a:gd name="connsiteX20" fmla="*/ 10592 w 684918"/>
                <a:gd name="connsiteY20" fmla="*/ 120037 h 149755"/>
                <a:gd name="connsiteX21" fmla="*/ 0 w 684918"/>
                <a:gd name="connsiteY21" fmla="*/ 95324 h 149755"/>
                <a:gd name="connsiteX22" fmla="*/ 0 w 684918"/>
                <a:gd name="connsiteY22" fmla="*/ 70610 h 149755"/>
                <a:gd name="connsiteX23" fmla="*/ 65393 w 684918"/>
                <a:gd name="connsiteY23" fmla="*/ 45731 h 149755"/>
                <a:gd name="connsiteX24" fmla="*/ 110013 w 684918"/>
                <a:gd name="connsiteY24" fmla="*/ 33420 h 149755"/>
                <a:gd name="connsiteX25" fmla="*/ 141203 w 684918"/>
                <a:gd name="connsiteY25" fmla="*/ 33084 h 149755"/>
                <a:gd name="connsiteX26" fmla="*/ 105916 w 684918"/>
                <a:gd name="connsiteY26" fmla="*/ 67080 h 149755"/>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5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4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143096 w 684918"/>
                <a:gd name="connsiteY17" fmla="*/ 149755 h 154331"/>
                <a:gd name="connsiteX18" fmla="*/ 21759 w 684918"/>
                <a:gd name="connsiteY18" fmla="*/ 154331 h 154331"/>
                <a:gd name="connsiteX19" fmla="*/ 10592 w 684918"/>
                <a:gd name="connsiteY19" fmla="*/ 120037 h 154331"/>
                <a:gd name="connsiteX20" fmla="*/ 0 w 684918"/>
                <a:gd name="connsiteY20" fmla="*/ 95324 h 154331"/>
                <a:gd name="connsiteX21" fmla="*/ 0 w 684918"/>
                <a:gd name="connsiteY21" fmla="*/ 70610 h 154331"/>
                <a:gd name="connsiteX22" fmla="*/ 65393 w 684918"/>
                <a:gd name="connsiteY22" fmla="*/ 45731 h 154331"/>
                <a:gd name="connsiteX23" fmla="*/ 110013 w 684918"/>
                <a:gd name="connsiteY23" fmla="*/ 33420 h 154331"/>
                <a:gd name="connsiteX24" fmla="*/ 141203 w 684918"/>
                <a:gd name="connsiteY24" fmla="*/ 33084 h 154331"/>
                <a:gd name="connsiteX25" fmla="*/ 105916 w 684918"/>
                <a:gd name="connsiteY25"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43096 w 684918"/>
                <a:gd name="connsiteY16" fmla="*/ 149755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13688 w 684918"/>
                <a:gd name="connsiteY16" fmla="*/ 104771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20037"/>
                <a:gd name="connsiteX1" fmla="*/ 261258 w 684918"/>
                <a:gd name="connsiteY1" fmla="*/ 42366 h 120037"/>
                <a:gd name="connsiteX2" fmla="*/ 300093 w 684918"/>
                <a:gd name="connsiteY2" fmla="*/ 31775 h 120037"/>
                <a:gd name="connsiteX3" fmla="*/ 391886 w 684918"/>
                <a:gd name="connsiteY3" fmla="*/ 17653 h 120037"/>
                <a:gd name="connsiteX4" fmla="*/ 455435 w 684918"/>
                <a:gd name="connsiteY4" fmla="*/ 17653 h 120037"/>
                <a:gd name="connsiteX5" fmla="*/ 501332 w 684918"/>
                <a:gd name="connsiteY5" fmla="*/ 17653 h 120037"/>
                <a:gd name="connsiteX6" fmla="*/ 610777 w 684918"/>
                <a:gd name="connsiteY6" fmla="*/ 0 h 120037"/>
                <a:gd name="connsiteX7" fmla="*/ 684918 w 684918"/>
                <a:gd name="connsiteY7" fmla="*/ 14122 h 120037"/>
                <a:gd name="connsiteX8" fmla="*/ 603716 w 684918"/>
                <a:gd name="connsiteY8" fmla="*/ 31775 h 120037"/>
                <a:gd name="connsiteX9" fmla="*/ 540167 w 684918"/>
                <a:gd name="connsiteY9" fmla="*/ 45897 h 120037"/>
                <a:gd name="connsiteX10" fmla="*/ 437783 w 684918"/>
                <a:gd name="connsiteY10" fmla="*/ 52958 h 120037"/>
                <a:gd name="connsiteX11" fmla="*/ 473088 w 684918"/>
                <a:gd name="connsiteY11" fmla="*/ 74141 h 120037"/>
                <a:gd name="connsiteX12" fmla="*/ 391886 w 684918"/>
                <a:gd name="connsiteY12" fmla="*/ 60019 h 120037"/>
                <a:gd name="connsiteX13" fmla="*/ 300093 w 684918"/>
                <a:gd name="connsiteY13" fmla="*/ 77671 h 120037"/>
                <a:gd name="connsiteX14" fmla="*/ 208300 w 684918"/>
                <a:gd name="connsiteY14" fmla="*/ 95324 h 120037"/>
                <a:gd name="connsiteX15" fmla="*/ 148282 w 684918"/>
                <a:gd name="connsiteY15" fmla="*/ 98854 h 120037"/>
                <a:gd name="connsiteX16" fmla="*/ 113688 w 684918"/>
                <a:gd name="connsiteY16" fmla="*/ 104771 h 120037"/>
                <a:gd name="connsiteX17" fmla="*/ 46906 w 684918"/>
                <a:gd name="connsiteY17" fmla="*/ 116792 h 120037"/>
                <a:gd name="connsiteX18" fmla="*/ 10592 w 684918"/>
                <a:gd name="connsiteY18" fmla="*/ 120037 h 120037"/>
                <a:gd name="connsiteX19" fmla="*/ 0 w 684918"/>
                <a:gd name="connsiteY19" fmla="*/ 95324 h 120037"/>
                <a:gd name="connsiteX20" fmla="*/ 0 w 684918"/>
                <a:gd name="connsiteY20" fmla="*/ 70610 h 120037"/>
                <a:gd name="connsiteX21" fmla="*/ 65393 w 684918"/>
                <a:gd name="connsiteY21" fmla="*/ 45731 h 120037"/>
                <a:gd name="connsiteX22" fmla="*/ 110013 w 684918"/>
                <a:gd name="connsiteY22" fmla="*/ 33420 h 120037"/>
                <a:gd name="connsiteX23" fmla="*/ 141203 w 684918"/>
                <a:gd name="connsiteY23" fmla="*/ 33084 h 120037"/>
                <a:gd name="connsiteX24" fmla="*/ 105916 w 684918"/>
                <a:gd name="connsiteY24" fmla="*/ 67080 h 12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4918" h="120037">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113688" y="104771"/>
                  </a:lnTo>
                  <a:lnTo>
                    <a:pt x="46906" y="116792"/>
                  </a:lnTo>
                  <a:lnTo>
                    <a:pt x="10592" y="120037"/>
                  </a:lnTo>
                  <a:lnTo>
                    <a:pt x="0" y="95324"/>
                  </a:lnTo>
                  <a:lnTo>
                    <a:pt x="0" y="70610"/>
                  </a:lnTo>
                  <a:lnTo>
                    <a:pt x="65393" y="45731"/>
                  </a:lnTo>
                  <a:lnTo>
                    <a:pt x="110013" y="33420"/>
                  </a:lnTo>
                  <a:lnTo>
                    <a:pt x="141203" y="33084"/>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0" name="Freeform 44">
              <a:extLst>
                <a:ext uri="{FF2B5EF4-FFF2-40B4-BE49-F238E27FC236}">
                  <a16:creationId xmlns:a16="http://schemas.microsoft.com/office/drawing/2014/main" id="{02016158-9246-4D65-965F-6983DFABEA05}"/>
                </a:ext>
              </a:extLst>
            </p:cNvPr>
            <p:cNvSpPr/>
            <p:nvPr/>
          </p:nvSpPr>
          <p:spPr>
            <a:xfrm>
              <a:off x="5500022" y="3029175"/>
              <a:ext cx="163286" cy="104580"/>
            </a:xfrm>
            <a:custGeom>
              <a:avLst/>
              <a:gdLst>
                <a:gd name="connsiteX0" fmla="*/ 76200 w 233363"/>
                <a:gd name="connsiteY0" fmla="*/ 14288 h 214313"/>
                <a:gd name="connsiteX1" fmla="*/ 76200 w 233363"/>
                <a:gd name="connsiteY1" fmla="*/ 14288 h 214313"/>
                <a:gd name="connsiteX2" fmla="*/ 66675 w 233363"/>
                <a:gd name="connsiteY2" fmla="*/ 57150 h 214313"/>
                <a:gd name="connsiteX3" fmla="*/ 61913 w 233363"/>
                <a:gd name="connsiteY3" fmla="*/ 71438 h 214313"/>
                <a:gd name="connsiteX4" fmla="*/ 47625 w 233363"/>
                <a:gd name="connsiteY4" fmla="*/ 90488 h 214313"/>
                <a:gd name="connsiteX5" fmla="*/ 0 w 233363"/>
                <a:gd name="connsiteY5" fmla="*/ 133350 h 214313"/>
                <a:gd name="connsiteX6" fmla="*/ 14288 w 233363"/>
                <a:gd name="connsiteY6" fmla="*/ 185738 h 214313"/>
                <a:gd name="connsiteX7" fmla="*/ 66675 w 233363"/>
                <a:gd name="connsiteY7" fmla="*/ 209550 h 214313"/>
                <a:gd name="connsiteX8" fmla="*/ 138113 w 233363"/>
                <a:gd name="connsiteY8" fmla="*/ 214313 h 214313"/>
                <a:gd name="connsiteX9" fmla="*/ 190500 w 233363"/>
                <a:gd name="connsiteY9" fmla="*/ 190500 h 214313"/>
                <a:gd name="connsiteX10" fmla="*/ 233363 w 233363"/>
                <a:gd name="connsiteY10" fmla="*/ 123825 h 214313"/>
                <a:gd name="connsiteX11" fmla="*/ 180975 w 233363"/>
                <a:gd name="connsiteY11" fmla="*/ 52388 h 214313"/>
                <a:gd name="connsiteX12" fmla="*/ 133350 w 233363"/>
                <a:gd name="connsiteY12" fmla="*/ 0 h 214313"/>
                <a:gd name="connsiteX13" fmla="*/ 76200 w 233363"/>
                <a:gd name="connsiteY13" fmla="*/ 14288 h 214313"/>
                <a:gd name="connsiteX0" fmla="*/ 76200 w 233363"/>
                <a:gd name="connsiteY0" fmla="*/ 14288 h 209550"/>
                <a:gd name="connsiteX1" fmla="*/ 76200 w 233363"/>
                <a:gd name="connsiteY1" fmla="*/ 14288 h 209550"/>
                <a:gd name="connsiteX2" fmla="*/ 66675 w 233363"/>
                <a:gd name="connsiteY2" fmla="*/ 57150 h 209550"/>
                <a:gd name="connsiteX3" fmla="*/ 61913 w 233363"/>
                <a:gd name="connsiteY3" fmla="*/ 71438 h 209550"/>
                <a:gd name="connsiteX4" fmla="*/ 47625 w 233363"/>
                <a:gd name="connsiteY4" fmla="*/ 90488 h 209550"/>
                <a:gd name="connsiteX5" fmla="*/ 0 w 233363"/>
                <a:gd name="connsiteY5" fmla="*/ 133350 h 209550"/>
                <a:gd name="connsiteX6" fmla="*/ 14288 w 233363"/>
                <a:gd name="connsiteY6" fmla="*/ 185738 h 209550"/>
                <a:gd name="connsiteX7" fmla="*/ 66675 w 233363"/>
                <a:gd name="connsiteY7" fmla="*/ 209550 h 209550"/>
                <a:gd name="connsiteX8" fmla="*/ 138112 w 233363"/>
                <a:gd name="connsiteY8" fmla="*/ 187242 h 209550"/>
                <a:gd name="connsiteX9" fmla="*/ 190500 w 233363"/>
                <a:gd name="connsiteY9" fmla="*/ 190500 h 209550"/>
                <a:gd name="connsiteX10" fmla="*/ 233363 w 233363"/>
                <a:gd name="connsiteY10" fmla="*/ 123825 h 209550"/>
                <a:gd name="connsiteX11" fmla="*/ 180975 w 233363"/>
                <a:gd name="connsiteY11" fmla="*/ 52388 h 209550"/>
                <a:gd name="connsiteX12" fmla="*/ 133350 w 233363"/>
                <a:gd name="connsiteY12" fmla="*/ 0 h 209550"/>
                <a:gd name="connsiteX13" fmla="*/ 76200 w 233363"/>
                <a:gd name="connsiteY13" fmla="*/ 14288 h 209550"/>
                <a:gd name="connsiteX0" fmla="*/ 76200 w 233363"/>
                <a:gd name="connsiteY0" fmla="*/ 14288 h 194666"/>
                <a:gd name="connsiteX1" fmla="*/ 76200 w 233363"/>
                <a:gd name="connsiteY1" fmla="*/ 14288 h 194666"/>
                <a:gd name="connsiteX2" fmla="*/ 66675 w 233363"/>
                <a:gd name="connsiteY2" fmla="*/ 57150 h 194666"/>
                <a:gd name="connsiteX3" fmla="*/ 61913 w 233363"/>
                <a:gd name="connsiteY3" fmla="*/ 71438 h 194666"/>
                <a:gd name="connsiteX4" fmla="*/ 47625 w 233363"/>
                <a:gd name="connsiteY4" fmla="*/ 90488 h 194666"/>
                <a:gd name="connsiteX5" fmla="*/ 0 w 233363"/>
                <a:gd name="connsiteY5" fmla="*/ 133350 h 194666"/>
                <a:gd name="connsiteX6" fmla="*/ 14288 w 233363"/>
                <a:gd name="connsiteY6" fmla="*/ 185738 h 194666"/>
                <a:gd name="connsiteX7" fmla="*/ 66675 w 233363"/>
                <a:gd name="connsiteY7" fmla="*/ 177967 h 194666"/>
                <a:gd name="connsiteX8" fmla="*/ 138112 w 233363"/>
                <a:gd name="connsiteY8" fmla="*/ 187242 h 194666"/>
                <a:gd name="connsiteX9" fmla="*/ 190500 w 233363"/>
                <a:gd name="connsiteY9" fmla="*/ 190500 h 194666"/>
                <a:gd name="connsiteX10" fmla="*/ 233363 w 233363"/>
                <a:gd name="connsiteY10" fmla="*/ 123825 h 194666"/>
                <a:gd name="connsiteX11" fmla="*/ 180975 w 233363"/>
                <a:gd name="connsiteY11" fmla="*/ 52388 h 194666"/>
                <a:gd name="connsiteX12" fmla="*/ 133350 w 233363"/>
                <a:gd name="connsiteY12" fmla="*/ 0 h 194666"/>
                <a:gd name="connsiteX13" fmla="*/ 76200 w 233363"/>
                <a:gd name="connsiteY13" fmla="*/ 14288 h 194666"/>
                <a:gd name="connsiteX0" fmla="*/ 76200 w 233374"/>
                <a:gd name="connsiteY0" fmla="*/ 14288 h 187300"/>
                <a:gd name="connsiteX1" fmla="*/ 76200 w 233374"/>
                <a:gd name="connsiteY1" fmla="*/ 14288 h 187300"/>
                <a:gd name="connsiteX2" fmla="*/ 66675 w 233374"/>
                <a:gd name="connsiteY2" fmla="*/ 57150 h 187300"/>
                <a:gd name="connsiteX3" fmla="*/ 61913 w 233374"/>
                <a:gd name="connsiteY3" fmla="*/ 71438 h 187300"/>
                <a:gd name="connsiteX4" fmla="*/ 47625 w 233374"/>
                <a:gd name="connsiteY4" fmla="*/ 90488 h 187300"/>
                <a:gd name="connsiteX5" fmla="*/ 0 w 233374"/>
                <a:gd name="connsiteY5" fmla="*/ 133350 h 187300"/>
                <a:gd name="connsiteX6" fmla="*/ 14288 w 233374"/>
                <a:gd name="connsiteY6" fmla="*/ 185738 h 187300"/>
                <a:gd name="connsiteX7" fmla="*/ 66675 w 233374"/>
                <a:gd name="connsiteY7" fmla="*/ 177967 h 187300"/>
                <a:gd name="connsiteX8" fmla="*/ 138112 w 233374"/>
                <a:gd name="connsiteY8" fmla="*/ 187242 h 187300"/>
                <a:gd name="connsiteX9" fmla="*/ 185358 w 233374"/>
                <a:gd name="connsiteY9" fmla="*/ 163429 h 187300"/>
                <a:gd name="connsiteX10" fmla="*/ 233363 w 233374"/>
                <a:gd name="connsiteY10" fmla="*/ 123825 h 187300"/>
                <a:gd name="connsiteX11" fmla="*/ 180975 w 233374"/>
                <a:gd name="connsiteY11" fmla="*/ 52388 h 187300"/>
                <a:gd name="connsiteX12" fmla="*/ 133350 w 233374"/>
                <a:gd name="connsiteY12" fmla="*/ 0 h 187300"/>
                <a:gd name="connsiteX13" fmla="*/ 76200 w 233374"/>
                <a:gd name="connsiteY13" fmla="*/ 14288 h 187300"/>
                <a:gd name="connsiteX0" fmla="*/ 76200 w 233374"/>
                <a:gd name="connsiteY0" fmla="*/ 14288 h 185738"/>
                <a:gd name="connsiteX1" fmla="*/ 76200 w 233374"/>
                <a:gd name="connsiteY1" fmla="*/ 14288 h 185738"/>
                <a:gd name="connsiteX2" fmla="*/ 66675 w 233374"/>
                <a:gd name="connsiteY2" fmla="*/ 57150 h 185738"/>
                <a:gd name="connsiteX3" fmla="*/ 61913 w 233374"/>
                <a:gd name="connsiteY3" fmla="*/ 71438 h 185738"/>
                <a:gd name="connsiteX4" fmla="*/ 47625 w 233374"/>
                <a:gd name="connsiteY4" fmla="*/ 90488 h 185738"/>
                <a:gd name="connsiteX5" fmla="*/ 0 w 233374"/>
                <a:gd name="connsiteY5" fmla="*/ 133350 h 185738"/>
                <a:gd name="connsiteX6" fmla="*/ 14288 w 233374"/>
                <a:gd name="connsiteY6" fmla="*/ 185738 h 185738"/>
                <a:gd name="connsiteX7" fmla="*/ 66675 w 233374"/>
                <a:gd name="connsiteY7" fmla="*/ 177967 h 185738"/>
                <a:gd name="connsiteX8" fmla="*/ 138113 w 233374"/>
                <a:gd name="connsiteY8" fmla="*/ 173706 h 185738"/>
                <a:gd name="connsiteX9" fmla="*/ 185358 w 233374"/>
                <a:gd name="connsiteY9" fmla="*/ 163429 h 185738"/>
                <a:gd name="connsiteX10" fmla="*/ 233363 w 233374"/>
                <a:gd name="connsiteY10" fmla="*/ 123825 h 185738"/>
                <a:gd name="connsiteX11" fmla="*/ 180975 w 233374"/>
                <a:gd name="connsiteY11" fmla="*/ 52388 h 185738"/>
                <a:gd name="connsiteX12" fmla="*/ 133350 w 233374"/>
                <a:gd name="connsiteY12" fmla="*/ 0 h 185738"/>
                <a:gd name="connsiteX13" fmla="*/ 76200 w 233374"/>
                <a:gd name="connsiteY13" fmla="*/ 14288 h 185738"/>
                <a:gd name="connsiteX0" fmla="*/ 76200 w 233374"/>
                <a:gd name="connsiteY0" fmla="*/ 14288 h 177967"/>
                <a:gd name="connsiteX1" fmla="*/ 76200 w 233374"/>
                <a:gd name="connsiteY1" fmla="*/ 14288 h 177967"/>
                <a:gd name="connsiteX2" fmla="*/ 66675 w 233374"/>
                <a:gd name="connsiteY2" fmla="*/ 57150 h 177967"/>
                <a:gd name="connsiteX3" fmla="*/ 61913 w 233374"/>
                <a:gd name="connsiteY3" fmla="*/ 71438 h 177967"/>
                <a:gd name="connsiteX4" fmla="*/ 47625 w 233374"/>
                <a:gd name="connsiteY4" fmla="*/ 90488 h 177967"/>
                <a:gd name="connsiteX5" fmla="*/ 0 w 233374"/>
                <a:gd name="connsiteY5" fmla="*/ 133350 h 177967"/>
                <a:gd name="connsiteX6" fmla="*/ 34857 w 233374"/>
                <a:gd name="connsiteY6" fmla="*/ 172202 h 177967"/>
                <a:gd name="connsiteX7" fmla="*/ 66675 w 233374"/>
                <a:gd name="connsiteY7" fmla="*/ 177967 h 177967"/>
                <a:gd name="connsiteX8" fmla="*/ 138113 w 233374"/>
                <a:gd name="connsiteY8" fmla="*/ 173706 h 177967"/>
                <a:gd name="connsiteX9" fmla="*/ 185358 w 233374"/>
                <a:gd name="connsiteY9" fmla="*/ 163429 h 177967"/>
                <a:gd name="connsiteX10" fmla="*/ 233363 w 233374"/>
                <a:gd name="connsiteY10" fmla="*/ 123825 h 177967"/>
                <a:gd name="connsiteX11" fmla="*/ 180975 w 233374"/>
                <a:gd name="connsiteY11" fmla="*/ 52388 h 177967"/>
                <a:gd name="connsiteX12" fmla="*/ 133350 w 233374"/>
                <a:gd name="connsiteY12" fmla="*/ 0 h 177967"/>
                <a:gd name="connsiteX13" fmla="*/ 76200 w 233374"/>
                <a:gd name="connsiteY13" fmla="*/ 14288 h 17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74" h="177967">
                  <a:moveTo>
                    <a:pt x="76200" y="14288"/>
                  </a:moveTo>
                  <a:lnTo>
                    <a:pt x="76200" y="14288"/>
                  </a:lnTo>
                  <a:cubicBezTo>
                    <a:pt x="73025" y="28575"/>
                    <a:pt x="70225" y="42951"/>
                    <a:pt x="66675" y="57150"/>
                  </a:cubicBezTo>
                  <a:cubicBezTo>
                    <a:pt x="65457" y="62020"/>
                    <a:pt x="64158" y="66948"/>
                    <a:pt x="61913" y="71438"/>
                  </a:cubicBezTo>
                  <a:cubicBezTo>
                    <a:pt x="56529" y="82207"/>
                    <a:pt x="54322" y="83791"/>
                    <a:pt x="47625" y="90488"/>
                  </a:cubicBezTo>
                  <a:lnTo>
                    <a:pt x="0" y="133350"/>
                  </a:lnTo>
                  <a:lnTo>
                    <a:pt x="34857" y="172202"/>
                  </a:lnTo>
                  <a:lnTo>
                    <a:pt x="66675" y="177967"/>
                  </a:lnTo>
                  <a:lnTo>
                    <a:pt x="138113" y="173706"/>
                  </a:lnTo>
                  <a:cubicBezTo>
                    <a:pt x="155576" y="174792"/>
                    <a:pt x="169483" y="171742"/>
                    <a:pt x="185358" y="163429"/>
                  </a:cubicBezTo>
                  <a:cubicBezTo>
                    <a:pt x="201233" y="155116"/>
                    <a:pt x="234093" y="142332"/>
                    <a:pt x="233363" y="123825"/>
                  </a:cubicBezTo>
                  <a:cubicBezTo>
                    <a:pt x="232633" y="105318"/>
                    <a:pt x="198438" y="76200"/>
                    <a:pt x="180975" y="52388"/>
                  </a:cubicBezTo>
                  <a:lnTo>
                    <a:pt x="133350" y="0"/>
                  </a:lnTo>
                  <a:lnTo>
                    <a:pt x="76200" y="14288"/>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1" name="Freeform 78">
              <a:extLst>
                <a:ext uri="{FF2B5EF4-FFF2-40B4-BE49-F238E27FC236}">
                  <a16:creationId xmlns:a16="http://schemas.microsoft.com/office/drawing/2014/main" id="{D4050617-AA48-4DAE-9C5D-D0FADA77BB32}"/>
                </a:ext>
              </a:extLst>
            </p:cNvPr>
            <p:cNvSpPr/>
            <p:nvPr/>
          </p:nvSpPr>
          <p:spPr>
            <a:xfrm>
              <a:off x="4808005" y="2908474"/>
              <a:ext cx="167113"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2" name="Freeform 79">
              <a:extLst>
                <a:ext uri="{FF2B5EF4-FFF2-40B4-BE49-F238E27FC236}">
                  <a16:creationId xmlns:a16="http://schemas.microsoft.com/office/drawing/2014/main" id="{8CE854EB-127C-4F1B-AB0A-C2080BF07E59}"/>
                </a:ext>
              </a:extLst>
            </p:cNvPr>
            <p:cNvSpPr/>
            <p:nvPr/>
          </p:nvSpPr>
          <p:spPr>
            <a:xfrm>
              <a:off x="4701084" y="3036710"/>
              <a:ext cx="167113"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3" name="Freeform 80">
              <a:extLst>
                <a:ext uri="{FF2B5EF4-FFF2-40B4-BE49-F238E27FC236}">
                  <a16:creationId xmlns:a16="http://schemas.microsoft.com/office/drawing/2014/main" id="{E5D56D46-FF36-445A-955E-6CC97DE750CA}"/>
                </a:ext>
              </a:extLst>
            </p:cNvPr>
            <p:cNvSpPr/>
            <p:nvPr/>
          </p:nvSpPr>
          <p:spPr>
            <a:xfrm>
              <a:off x="4855505" y="3326932"/>
              <a:ext cx="167113"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4" name="Freeform 81">
              <a:extLst>
                <a:ext uri="{FF2B5EF4-FFF2-40B4-BE49-F238E27FC236}">
                  <a16:creationId xmlns:a16="http://schemas.microsoft.com/office/drawing/2014/main" id="{C63DA287-965B-4016-A87F-2344DA998D47}"/>
                </a:ext>
              </a:extLst>
            </p:cNvPr>
            <p:cNvSpPr/>
            <p:nvPr/>
          </p:nvSpPr>
          <p:spPr>
            <a:xfrm>
              <a:off x="4793575" y="3428502"/>
              <a:ext cx="171963" cy="122465"/>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5" name="Freeform 85">
              <a:extLst>
                <a:ext uri="{FF2B5EF4-FFF2-40B4-BE49-F238E27FC236}">
                  <a16:creationId xmlns:a16="http://schemas.microsoft.com/office/drawing/2014/main" id="{E0BC2E5C-4474-41C7-9CF8-97A48884A0AD}"/>
                </a:ext>
              </a:extLst>
            </p:cNvPr>
            <p:cNvSpPr/>
            <p:nvPr/>
          </p:nvSpPr>
          <p:spPr>
            <a:xfrm>
              <a:off x="4734954" y="3258331"/>
              <a:ext cx="167113" cy="7791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6" name="Freeform 86">
              <a:extLst>
                <a:ext uri="{FF2B5EF4-FFF2-40B4-BE49-F238E27FC236}">
                  <a16:creationId xmlns:a16="http://schemas.microsoft.com/office/drawing/2014/main" id="{9FDB0C7D-509E-4305-B030-86E7324BD838}"/>
                </a:ext>
              </a:extLst>
            </p:cNvPr>
            <p:cNvSpPr/>
            <p:nvPr/>
          </p:nvSpPr>
          <p:spPr>
            <a:xfrm>
              <a:off x="4939366" y="3112011"/>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7" name="Freeform 87">
              <a:extLst>
                <a:ext uri="{FF2B5EF4-FFF2-40B4-BE49-F238E27FC236}">
                  <a16:creationId xmlns:a16="http://schemas.microsoft.com/office/drawing/2014/main" id="{4E630A31-D990-429F-8661-9F591B6FA0E9}"/>
                </a:ext>
              </a:extLst>
            </p:cNvPr>
            <p:cNvSpPr/>
            <p:nvPr/>
          </p:nvSpPr>
          <p:spPr>
            <a:xfrm>
              <a:off x="4751518" y="2895360"/>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8" name="Freeform 88">
              <a:extLst>
                <a:ext uri="{FF2B5EF4-FFF2-40B4-BE49-F238E27FC236}">
                  <a16:creationId xmlns:a16="http://schemas.microsoft.com/office/drawing/2014/main" id="{D9E889C9-E20F-4BD5-BD74-B9950CED693A}"/>
                </a:ext>
              </a:extLst>
            </p:cNvPr>
            <p:cNvSpPr/>
            <p:nvPr/>
          </p:nvSpPr>
          <p:spPr>
            <a:xfrm>
              <a:off x="4860066" y="2768524"/>
              <a:ext cx="88026" cy="710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9" name="Freeform 91">
              <a:extLst>
                <a:ext uri="{FF2B5EF4-FFF2-40B4-BE49-F238E27FC236}">
                  <a16:creationId xmlns:a16="http://schemas.microsoft.com/office/drawing/2014/main" id="{2448AB3E-7283-4F63-A0A0-4B98BA6635F4}"/>
                </a:ext>
              </a:extLst>
            </p:cNvPr>
            <p:cNvSpPr/>
            <p:nvPr/>
          </p:nvSpPr>
          <p:spPr>
            <a:xfrm>
              <a:off x="4665135" y="3592220"/>
              <a:ext cx="171963" cy="122465"/>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0" name="Freeform 92">
              <a:extLst>
                <a:ext uri="{FF2B5EF4-FFF2-40B4-BE49-F238E27FC236}">
                  <a16:creationId xmlns:a16="http://schemas.microsoft.com/office/drawing/2014/main" id="{5F731FE8-C549-47E2-9CA7-41B3E83059C2}"/>
                </a:ext>
              </a:extLst>
            </p:cNvPr>
            <p:cNvSpPr/>
            <p:nvPr/>
          </p:nvSpPr>
          <p:spPr>
            <a:xfrm>
              <a:off x="4434616" y="3757077"/>
              <a:ext cx="171963" cy="122465"/>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1" name="Freeform 104">
              <a:extLst>
                <a:ext uri="{FF2B5EF4-FFF2-40B4-BE49-F238E27FC236}">
                  <a16:creationId xmlns:a16="http://schemas.microsoft.com/office/drawing/2014/main" id="{256932A3-40AE-47DA-8CC7-252D8503BF8C}"/>
                </a:ext>
              </a:extLst>
            </p:cNvPr>
            <p:cNvSpPr/>
            <p:nvPr/>
          </p:nvSpPr>
          <p:spPr>
            <a:xfrm>
              <a:off x="5150267" y="3298189"/>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2" name="Freeform 105">
              <a:extLst>
                <a:ext uri="{FF2B5EF4-FFF2-40B4-BE49-F238E27FC236}">
                  <a16:creationId xmlns:a16="http://schemas.microsoft.com/office/drawing/2014/main" id="{C237D943-8532-4D63-9165-7B37512C4C64}"/>
                </a:ext>
              </a:extLst>
            </p:cNvPr>
            <p:cNvSpPr/>
            <p:nvPr/>
          </p:nvSpPr>
          <p:spPr>
            <a:xfrm>
              <a:off x="4958536" y="3512008"/>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3" name="Freeform 107">
              <a:extLst>
                <a:ext uri="{FF2B5EF4-FFF2-40B4-BE49-F238E27FC236}">
                  <a16:creationId xmlns:a16="http://schemas.microsoft.com/office/drawing/2014/main" id="{53BF4AB9-3020-4F23-8D7F-E8B636145865}"/>
                </a:ext>
              </a:extLst>
            </p:cNvPr>
            <p:cNvSpPr/>
            <p:nvPr/>
          </p:nvSpPr>
          <p:spPr>
            <a:xfrm>
              <a:off x="4762659" y="3805244"/>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4" name="Freeform 108">
              <a:extLst>
                <a:ext uri="{FF2B5EF4-FFF2-40B4-BE49-F238E27FC236}">
                  <a16:creationId xmlns:a16="http://schemas.microsoft.com/office/drawing/2014/main" id="{C11701D2-2D73-4499-91A6-B41E518D8C65}"/>
                </a:ext>
              </a:extLst>
            </p:cNvPr>
            <p:cNvSpPr/>
            <p:nvPr/>
          </p:nvSpPr>
          <p:spPr>
            <a:xfrm>
              <a:off x="5171660" y="3450254"/>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5" name="Freeform 109">
              <a:extLst>
                <a:ext uri="{FF2B5EF4-FFF2-40B4-BE49-F238E27FC236}">
                  <a16:creationId xmlns:a16="http://schemas.microsoft.com/office/drawing/2014/main" id="{D1B34BB1-AE6E-4F5C-89AD-98D094660D3E}"/>
                </a:ext>
              </a:extLst>
            </p:cNvPr>
            <p:cNvSpPr/>
            <p:nvPr/>
          </p:nvSpPr>
          <p:spPr>
            <a:xfrm>
              <a:off x="5469424" y="2980283"/>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6" name="Freeform 130">
              <a:extLst>
                <a:ext uri="{FF2B5EF4-FFF2-40B4-BE49-F238E27FC236}">
                  <a16:creationId xmlns:a16="http://schemas.microsoft.com/office/drawing/2014/main" id="{F9E8AE32-E20A-48C2-A624-F01278EE0F1F}"/>
                </a:ext>
              </a:extLst>
            </p:cNvPr>
            <p:cNvSpPr/>
            <p:nvPr/>
          </p:nvSpPr>
          <p:spPr>
            <a:xfrm rot="5682467">
              <a:off x="4934349" y="3932520"/>
              <a:ext cx="226049" cy="162935"/>
            </a:xfrm>
            <a:custGeom>
              <a:avLst/>
              <a:gdLst>
                <a:gd name="connsiteX0" fmla="*/ 31774 w 211830"/>
                <a:gd name="connsiteY0" fmla="*/ 105915 h 112976"/>
                <a:gd name="connsiteX1" fmla="*/ 91793 w 211830"/>
                <a:gd name="connsiteY1" fmla="*/ 109446 h 112976"/>
                <a:gd name="connsiteX2" fmla="*/ 137689 w 211830"/>
                <a:gd name="connsiteY2" fmla="*/ 112976 h 112976"/>
                <a:gd name="connsiteX3" fmla="*/ 176525 w 211830"/>
                <a:gd name="connsiteY3" fmla="*/ 112976 h 112976"/>
                <a:gd name="connsiteX4" fmla="*/ 197708 w 211830"/>
                <a:gd name="connsiteY4" fmla="*/ 91793 h 112976"/>
                <a:gd name="connsiteX5" fmla="*/ 211830 w 211830"/>
                <a:gd name="connsiteY5" fmla="*/ 52958 h 112976"/>
                <a:gd name="connsiteX6" fmla="*/ 201238 w 211830"/>
                <a:gd name="connsiteY6" fmla="*/ 10592 h 112976"/>
                <a:gd name="connsiteX7" fmla="*/ 144750 w 211830"/>
                <a:gd name="connsiteY7" fmla="*/ 0 h 112976"/>
                <a:gd name="connsiteX8" fmla="*/ 120037 w 211830"/>
                <a:gd name="connsiteY8" fmla="*/ 0 h 112976"/>
                <a:gd name="connsiteX9" fmla="*/ 84732 w 211830"/>
                <a:gd name="connsiteY9" fmla="*/ 28244 h 112976"/>
                <a:gd name="connsiteX10" fmla="*/ 49427 w 211830"/>
                <a:gd name="connsiteY10" fmla="*/ 49427 h 112976"/>
                <a:gd name="connsiteX11" fmla="*/ 0 w 211830"/>
                <a:gd name="connsiteY11" fmla="*/ 56488 h 112976"/>
                <a:gd name="connsiteX12" fmla="*/ 31774 w 211830"/>
                <a:gd name="connsiteY12" fmla="*/ 105915 h 1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30" h="112976">
                  <a:moveTo>
                    <a:pt x="31774" y="105915"/>
                  </a:moveTo>
                  <a:lnTo>
                    <a:pt x="91793" y="109446"/>
                  </a:lnTo>
                  <a:lnTo>
                    <a:pt x="137689" y="112976"/>
                  </a:lnTo>
                  <a:lnTo>
                    <a:pt x="176525" y="112976"/>
                  </a:lnTo>
                  <a:lnTo>
                    <a:pt x="197708" y="91793"/>
                  </a:lnTo>
                  <a:lnTo>
                    <a:pt x="211830" y="52958"/>
                  </a:lnTo>
                  <a:lnTo>
                    <a:pt x="201238" y="10592"/>
                  </a:lnTo>
                  <a:lnTo>
                    <a:pt x="144750" y="0"/>
                  </a:lnTo>
                  <a:lnTo>
                    <a:pt x="120037" y="0"/>
                  </a:lnTo>
                  <a:lnTo>
                    <a:pt x="84732" y="28244"/>
                  </a:lnTo>
                  <a:lnTo>
                    <a:pt x="49427" y="49427"/>
                  </a:lnTo>
                  <a:lnTo>
                    <a:pt x="0" y="56488"/>
                  </a:lnTo>
                  <a:lnTo>
                    <a:pt x="31774" y="105915"/>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7" name="Freeform 106">
              <a:extLst>
                <a:ext uri="{FF2B5EF4-FFF2-40B4-BE49-F238E27FC236}">
                  <a16:creationId xmlns:a16="http://schemas.microsoft.com/office/drawing/2014/main" id="{EC3E2056-78FE-44AA-8E44-75E9168C887A}"/>
                </a:ext>
              </a:extLst>
            </p:cNvPr>
            <p:cNvSpPr/>
            <p:nvPr/>
          </p:nvSpPr>
          <p:spPr>
            <a:xfrm>
              <a:off x="4850701" y="3838373"/>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8" name="Freeform 137">
              <a:extLst>
                <a:ext uri="{FF2B5EF4-FFF2-40B4-BE49-F238E27FC236}">
                  <a16:creationId xmlns:a16="http://schemas.microsoft.com/office/drawing/2014/main" id="{90C286D5-9F72-4DCD-83A0-8A6E7EB15F2E}"/>
                </a:ext>
              </a:extLst>
            </p:cNvPr>
            <p:cNvSpPr/>
            <p:nvPr/>
          </p:nvSpPr>
          <p:spPr>
            <a:xfrm>
              <a:off x="2925146" y="1884261"/>
              <a:ext cx="179182" cy="173126"/>
            </a:xfrm>
            <a:custGeom>
              <a:avLst/>
              <a:gdLst>
                <a:gd name="connsiteX0" fmla="*/ 266700 w 698500"/>
                <a:gd name="connsiteY0" fmla="*/ 419100 h 463550"/>
                <a:gd name="connsiteX1" fmla="*/ 266700 w 698500"/>
                <a:gd name="connsiteY1" fmla="*/ 419100 h 463550"/>
                <a:gd name="connsiteX2" fmla="*/ 228600 w 698500"/>
                <a:gd name="connsiteY2" fmla="*/ 374650 h 463550"/>
                <a:gd name="connsiteX3" fmla="*/ 209550 w 698500"/>
                <a:gd name="connsiteY3" fmla="*/ 355600 h 463550"/>
                <a:gd name="connsiteX4" fmla="*/ 177800 w 698500"/>
                <a:gd name="connsiteY4" fmla="*/ 304800 h 463550"/>
                <a:gd name="connsiteX5" fmla="*/ 165100 w 698500"/>
                <a:gd name="connsiteY5" fmla="*/ 292100 h 463550"/>
                <a:gd name="connsiteX6" fmla="*/ 101600 w 698500"/>
                <a:gd name="connsiteY6" fmla="*/ 260350 h 463550"/>
                <a:gd name="connsiteX7" fmla="*/ 0 w 698500"/>
                <a:gd name="connsiteY7" fmla="*/ 292100 h 463550"/>
                <a:gd name="connsiteX8" fmla="*/ 6350 w 698500"/>
                <a:gd name="connsiteY8" fmla="*/ 241300 h 463550"/>
                <a:gd name="connsiteX9" fmla="*/ 82550 w 698500"/>
                <a:gd name="connsiteY9" fmla="*/ 209550 h 463550"/>
                <a:gd name="connsiteX10" fmla="*/ 82550 w 698500"/>
                <a:gd name="connsiteY10" fmla="*/ 209550 h 463550"/>
                <a:gd name="connsiteX11" fmla="*/ 31750 w 698500"/>
                <a:gd name="connsiteY11" fmla="*/ 101600 h 463550"/>
                <a:gd name="connsiteX12" fmla="*/ 171450 w 698500"/>
                <a:gd name="connsiteY12" fmla="*/ 95250 h 463550"/>
                <a:gd name="connsiteX13" fmla="*/ 133350 w 698500"/>
                <a:gd name="connsiteY13" fmla="*/ 139700 h 463550"/>
                <a:gd name="connsiteX14" fmla="*/ 146050 w 698500"/>
                <a:gd name="connsiteY14" fmla="*/ 196850 h 463550"/>
                <a:gd name="connsiteX15" fmla="*/ 209550 w 698500"/>
                <a:gd name="connsiteY15" fmla="*/ 196850 h 463550"/>
                <a:gd name="connsiteX16" fmla="*/ 215900 w 698500"/>
                <a:gd name="connsiteY16" fmla="*/ 133350 h 463550"/>
                <a:gd name="connsiteX17" fmla="*/ 241300 w 698500"/>
                <a:gd name="connsiteY17" fmla="*/ 69850 h 463550"/>
                <a:gd name="connsiteX18" fmla="*/ 292100 w 698500"/>
                <a:gd name="connsiteY18" fmla="*/ 76200 h 463550"/>
                <a:gd name="connsiteX19" fmla="*/ 279400 w 698500"/>
                <a:gd name="connsiteY19" fmla="*/ 152400 h 463550"/>
                <a:gd name="connsiteX20" fmla="*/ 330200 w 698500"/>
                <a:gd name="connsiteY20" fmla="*/ 38100 h 463550"/>
                <a:gd name="connsiteX21" fmla="*/ 381000 w 698500"/>
                <a:gd name="connsiteY21" fmla="*/ 0 h 463550"/>
                <a:gd name="connsiteX22" fmla="*/ 381000 w 698500"/>
                <a:gd name="connsiteY22" fmla="*/ 0 h 463550"/>
                <a:gd name="connsiteX23" fmla="*/ 412750 w 698500"/>
                <a:gd name="connsiteY23" fmla="*/ 57150 h 463550"/>
                <a:gd name="connsiteX24" fmla="*/ 457200 w 698500"/>
                <a:gd name="connsiteY24" fmla="*/ 63500 h 463550"/>
                <a:gd name="connsiteX25" fmla="*/ 488950 w 698500"/>
                <a:gd name="connsiteY25" fmla="*/ 82550 h 463550"/>
                <a:gd name="connsiteX26" fmla="*/ 476250 w 698500"/>
                <a:gd name="connsiteY26" fmla="*/ 158750 h 463550"/>
                <a:gd name="connsiteX27" fmla="*/ 571500 w 698500"/>
                <a:gd name="connsiteY27" fmla="*/ 146050 h 463550"/>
                <a:gd name="connsiteX28" fmla="*/ 596900 w 698500"/>
                <a:gd name="connsiteY28" fmla="*/ 190500 h 463550"/>
                <a:gd name="connsiteX29" fmla="*/ 596900 w 698500"/>
                <a:gd name="connsiteY29" fmla="*/ 190500 h 463550"/>
                <a:gd name="connsiteX30" fmla="*/ 698500 w 698500"/>
                <a:gd name="connsiteY30" fmla="*/ 241300 h 463550"/>
                <a:gd name="connsiteX31" fmla="*/ 552450 w 698500"/>
                <a:gd name="connsiteY31" fmla="*/ 273050 h 463550"/>
                <a:gd name="connsiteX32" fmla="*/ 469900 w 698500"/>
                <a:gd name="connsiteY32" fmla="*/ 292100 h 463550"/>
                <a:gd name="connsiteX33" fmla="*/ 469900 w 698500"/>
                <a:gd name="connsiteY33" fmla="*/ 292100 h 463550"/>
                <a:gd name="connsiteX34" fmla="*/ 508000 w 698500"/>
                <a:gd name="connsiteY34" fmla="*/ 349250 h 463550"/>
                <a:gd name="connsiteX35" fmla="*/ 508000 w 698500"/>
                <a:gd name="connsiteY35" fmla="*/ 349250 h 463550"/>
                <a:gd name="connsiteX36" fmla="*/ 450850 w 698500"/>
                <a:gd name="connsiteY36" fmla="*/ 425450 h 463550"/>
                <a:gd name="connsiteX37" fmla="*/ 450850 w 698500"/>
                <a:gd name="connsiteY37" fmla="*/ 444500 h 463550"/>
                <a:gd name="connsiteX38" fmla="*/ 368300 w 698500"/>
                <a:gd name="connsiteY38" fmla="*/ 419100 h 463550"/>
                <a:gd name="connsiteX39" fmla="*/ 355600 w 698500"/>
                <a:gd name="connsiteY39" fmla="*/ 463550 h 463550"/>
                <a:gd name="connsiteX40" fmla="*/ 355600 w 698500"/>
                <a:gd name="connsiteY40" fmla="*/ 463550 h 463550"/>
                <a:gd name="connsiteX41" fmla="*/ 266700 w 698500"/>
                <a:gd name="connsiteY41" fmla="*/ 419100 h 46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98500" h="463550">
                  <a:moveTo>
                    <a:pt x="266700" y="419100"/>
                  </a:moveTo>
                  <a:lnTo>
                    <a:pt x="266700" y="419100"/>
                  </a:lnTo>
                  <a:cubicBezTo>
                    <a:pt x="254000" y="404283"/>
                    <a:pt x="241655" y="389155"/>
                    <a:pt x="228600" y="374650"/>
                  </a:cubicBezTo>
                  <a:cubicBezTo>
                    <a:pt x="222593" y="367975"/>
                    <a:pt x="214938" y="362784"/>
                    <a:pt x="209550" y="355600"/>
                  </a:cubicBezTo>
                  <a:cubicBezTo>
                    <a:pt x="189499" y="328865"/>
                    <a:pt x="195537" y="326972"/>
                    <a:pt x="177800" y="304800"/>
                  </a:cubicBezTo>
                  <a:cubicBezTo>
                    <a:pt x="174060" y="300125"/>
                    <a:pt x="169333" y="296333"/>
                    <a:pt x="165100" y="292100"/>
                  </a:cubicBezTo>
                  <a:lnTo>
                    <a:pt x="101600" y="260350"/>
                  </a:lnTo>
                  <a:lnTo>
                    <a:pt x="0" y="292100"/>
                  </a:lnTo>
                  <a:lnTo>
                    <a:pt x="6350" y="241300"/>
                  </a:lnTo>
                  <a:lnTo>
                    <a:pt x="82550" y="209550"/>
                  </a:lnTo>
                  <a:lnTo>
                    <a:pt x="82550" y="209550"/>
                  </a:lnTo>
                  <a:lnTo>
                    <a:pt x="31750" y="101600"/>
                  </a:lnTo>
                  <a:lnTo>
                    <a:pt x="171450" y="95250"/>
                  </a:lnTo>
                  <a:lnTo>
                    <a:pt x="133350" y="139700"/>
                  </a:lnTo>
                  <a:lnTo>
                    <a:pt x="146050" y="196850"/>
                  </a:lnTo>
                  <a:lnTo>
                    <a:pt x="209550" y="196850"/>
                  </a:lnTo>
                  <a:lnTo>
                    <a:pt x="215900" y="133350"/>
                  </a:lnTo>
                  <a:lnTo>
                    <a:pt x="241300" y="69850"/>
                  </a:lnTo>
                  <a:lnTo>
                    <a:pt x="292100" y="76200"/>
                  </a:lnTo>
                  <a:lnTo>
                    <a:pt x="279400" y="152400"/>
                  </a:lnTo>
                  <a:lnTo>
                    <a:pt x="330200" y="38100"/>
                  </a:lnTo>
                  <a:lnTo>
                    <a:pt x="381000" y="0"/>
                  </a:lnTo>
                  <a:lnTo>
                    <a:pt x="381000" y="0"/>
                  </a:lnTo>
                  <a:lnTo>
                    <a:pt x="412750" y="57150"/>
                  </a:lnTo>
                  <a:lnTo>
                    <a:pt x="457200" y="63500"/>
                  </a:lnTo>
                  <a:lnTo>
                    <a:pt x="488950" y="82550"/>
                  </a:lnTo>
                  <a:lnTo>
                    <a:pt x="476250" y="158750"/>
                  </a:lnTo>
                  <a:lnTo>
                    <a:pt x="571500" y="146050"/>
                  </a:lnTo>
                  <a:lnTo>
                    <a:pt x="596900" y="190500"/>
                  </a:lnTo>
                  <a:lnTo>
                    <a:pt x="596900" y="190500"/>
                  </a:lnTo>
                  <a:lnTo>
                    <a:pt x="698500" y="241300"/>
                  </a:lnTo>
                  <a:lnTo>
                    <a:pt x="552450" y="273050"/>
                  </a:lnTo>
                  <a:lnTo>
                    <a:pt x="469900" y="292100"/>
                  </a:lnTo>
                  <a:lnTo>
                    <a:pt x="469900" y="292100"/>
                  </a:lnTo>
                  <a:lnTo>
                    <a:pt x="508000" y="349250"/>
                  </a:lnTo>
                  <a:lnTo>
                    <a:pt x="508000" y="349250"/>
                  </a:lnTo>
                  <a:lnTo>
                    <a:pt x="450850" y="425450"/>
                  </a:lnTo>
                  <a:lnTo>
                    <a:pt x="450850" y="444500"/>
                  </a:lnTo>
                  <a:lnTo>
                    <a:pt x="368300" y="419100"/>
                  </a:lnTo>
                  <a:lnTo>
                    <a:pt x="355600" y="463550"/>
                  </a:lnTo>
                  <a:lnTo>
                    <a:pt x="355600" y="463550"/>
                  </a:lnTo>
                  <a:lnTo>
                    <a:pt x="266700" y="419100"/>
                  </a:lnTo>
                  <a:close/>
                </a:path>
              </a:pathLst>
            </a:custGeom>
            <a:solidFill>
              <a:srgbClr val="92D050"/>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9" name="Freeform 141">
              <a:extLst>
                <a:ext uri="{FF2B5EF4-FFF2-40B4-BE49-F238E27FC236}">
                  <a16:creationId xmlns:a16="http://schemas.microsoft.com/office/drawing/2014/main" id="{D0750F37-273F-4F7C-BB7A-1C5851C7E607}"/>
                </a:ext>
              </a:extLst>
            </p:cNvPr>
            <p:cNvSpPr/>
            <p:nvPr/>
          </p:nvSpPr>
          <p:spPr>
            <a:xfrm>
              <a:off x="3050333" y="2164206"/>
              <a:ext cx="124747" cy="1631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0" name="Freeform: Shape 559">
              <a:extLst>
                <a:ext uri="{FF2B5EF4-FFF2-40B4-BE49-F238E27FC236}">
                  <a16:creationId xmlns:a16="http://schemas.microsoft.com/office/drawing/2014/main" id="{5E4B77C4-C7D5-4BD2-B11A-9797DE022B34}"/>
                </a:ext>
              </a:extLst>
            </p:cNvPr>
            <p:cNvSpPr/>
            <p:nvPr/>
          </p:nvSpPr>
          <p:spPr>
            <a:xfrm>
              <a:off x="3844976" y="2573655"/>
              <a:ext cx="98717" cy="124575"/>
            </a:xfrm>
            <a:custGeom>
              <a:avLst/>
              <a:gdLst>
                <a:gd name="connsiteX0" fmla="*/ 29980 w 134912"/>
                <a:gd name="connsiteY0" fmla="*/ 0 h 112427"/>
                <a:gd name="connsiteX1" fmla="*/ 0 w 134912"/>
                <a:gd name="connsiteY1" fmla="*/ 59961 h 112427"/>
                <a:gd name="connsiteX2" fmla="*/ 0 w 134912"/>
                <a:gd name="connsiteY2" fmla="*/ 112427 h 112427"/>
                <a:gd name="connsiteX3" fmla="*/ 74951 w 134912"/>
                <a:gd name="connsiteY3" fmla="*/ 104931 h 112427"/>
                <a:gd name="connsiteX4" fmla="*/ 134912 w 134912"/>
                <a:gd name="connsiteY4" fmla="*/ 29981 h 112427"/>
                <a:gd name="connsiteX5" fmla="*/ 29980 w 134912"/>
                <a:gd name="connsiteY5" fmla="*/ 0 h 112427"/>
                <a:gd name="connsiteX0" fmla="*/ 29980 w 134912"/>
                <a:gd name="connsiteY0" fmla="*/ 0 h 112427"/>
                <a:gd name="connsiteX1" fmla="*/ 0 w 134912"/>
                <a:gd name="connsiteY1" fmla="*/ 59961 h 112427"/>
                <a:gd name="connsiteX2" fmla="*/ 0 w 134912"/>
                <a:gd name="connsiteY2" fmla="*/ 112427 h 112427"/>
                <a:gd name="connsiteX3" fmla="*/ 74951 w 134912"/>
                <a:gd name="connsiteY3" fmla="*/ 104931 h 112427"/>
                <a:gd name="connsiteX4" fmla="*/ 134912 w 134912"/>
                <a:gd name="connsiteY4" fmla="*/ 29981 h 112427"/>
                <a:gd name="connsiteX5" fmla="*/ 75513 w 134912"/>
                <a:gd name="connsiteY5" fmla="*/ 8807 h 112427"/>
                <a:gd name="connsiteX6" fmla="*/ 29980 w 134912"/>
                <a:gd name="connsiteY6" fmla="*/ 0 h 112427"/>
                <a:gd name="connsiteX0" fmla="*/ 29980 w 134912"/>
                <a:gd name="connsiteY0" fmla="*/ 12148 h 124575"/>
                <a:gd name="connsiteX1" fmla="*/ 0 w 134912"/>
                <a:gd name="connsiteY1" fmla="*/ 72109 h 124575"/>
                <a:gd name="connsiteX2" fmla="*/ 0 w 134912"/>
                <a:gd name="connsiteY2" fmla="*/ 124575 h 124575"/>
                <a:gd name="connsiteX3" fmla="*/ 74951 w 134912"/>
                <a:gd name="connsiteY3" fmla="*/ 117079 h 124575"/>
                <a:gd name="connsiteX4" fmla="*/ 134912 w 134912"/>
                <a:gd name="connsiteY4" fmla="*/ 42129 h 124575"/>
                <a:gd name="connsiteX5" fmla="*/ 83133 w 134912"/>
                <a:gd name="connsiteY5" fmla="*/ 0 h 124575"/>
                <a:gd name="connsiteX6" fmla="*/ 29980 w 134912"/>
                <a:gd name="connsiteY6" fmla="*/ 12148 h 124575"/>
                <a:gd name="connsiteX0" fmla="*/ 29980 w 98717"/>
                <a:gd name="connsiteY0" fmla="*/ 12148 h 124575"/>
                <a:gd name="connsiteX1" fmla="*/ 0 w 98717"/>
                <a:gd name="connsiteY1" fmla="*/ 72109 h 124575"/>
                <a:gd name="connsiteX2" fmla="*/ 0 w 98717"/>
                <a:gd name="connsiteY2" fmla="*/ 124575 h 124575"/>
                <a:gd name="connsiteX3" fmla="*/ 74951 w 98717"/>
                <a:gd name="connsiteY3" fmla="*/ 117079 h 124575"/>
                <a:gd name="connsiteX4" fmla="*/ 98717 w 98717"/>
                <a:gd name="connsiteY4" fmla="*/ 51654 h 124575"/>
                <a:gd name="connsiteX5" fmla="*/ 83133 w 98717"/>
                <a:gd name="connsiteY5" fmla="*/ 0 h 124575"/>
                <a:gd name="connsiteX6" fmla="*/ 29980 w 98717"/>
                <a:gd name="connsiteY6" fmla="*/ 12148 h 1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17" h="124575">
                  <a:moveTo>
                    <a:pt x="29980" y="12148"/>
                  </a:moveTo>
                  <a:lnTo>
                    <a:pt x="0" y="72109"/>
                  </a:lnTo>
                  <a:lnTo>
                    <a:pt x="0" y="124575"/>
                  </a:lnTo>
                  <a:lnTo>
                    <a:pt x="74951" y="117079"/>
                  </a:lnTo>
                  <a:lnTo>
                    <a:pt x="98717" y="51654"/>
                  </a:lnTo>
                  <a:lnTo>
                    <a:pt x="83133" y="0"/>
                  </a:lnTo>
                  <a:lnTo>
                    <a:pt x="29980" y="12148"/>
                  </a:lnTo>
                  <a:close/>
                </a:path>
              </a:pathLst>
            </a:custGeom>
            <a:solidFill>
              <a:srgbClr val="4BACC6">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1" name="Freeform 144">
              <a:extLst>
                <a:ext uri="{FF2B5EF4-FFF2-40B4-BE49-F238E27FC236}">
                  <a16:creationId xmlns:a16="http://schemas.microsoft.com/office/drawing/2014/main" id="{C6D6DA92-04CD-4AAA-A13E-5B1BC0B478CE}"/>
                </a:ext>
              </a:extLst>
            </p:cNvPr>
            <p:cNvSpPr/>
            <p:nvPr/>
          </p:nvSpPr>
          <p:spPr>
            <a:xfrm>
              <a:off x="2742326" y="2171200"/>
              <a:ext cx="69850" cy="8869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2" name="Freeform 54">
              <a:extLst>
                <a:ext uri="{FF2B5EF4-FFF2-40B4-BE49-F238E27FC236}">
                  <a16:creationId xmlns:a16="http://schemas.microsoft.com/office/drawing/2014/main" id="{41F13778-26F4-43FF-870D-615896BE2552}"/>
                </a:ext>
              </a:extLst>
            </p:cNvPr>
            <p:cNvSpPr/>
            <p:nvPr/>
          </p:nvSpPr>
          <p:spPr>
            <a:xfrm>
              <a:off x="6338599" y="3071796"/>
              <a:ext cx="239230" cy="210939"/>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16D01F"/>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3" name="Freeform 63">
              <a:extLst>
                <a:ext uri="{FF2B5EF4-FFF2-40B4-BE49-F238E27FC236}">
                  <a16:creationId xmlns:a16="http://schemas.microsoft.com/office/drawing/2014/main" id="{AE0A5058-F0B0-4571-BFF2-EC24693086FD}"/>
                </a:ext>
              </a:extLst>
            </p:cNvPr>
            <p:cNvSpPr/>
            <p:nvPr/>
          </p:nvSpPr>
          <p:spPr>
            <a:xfrm>
              <a:off x="6608210" y="3734336"/>
              <a:ext cx="128440" cy="98628"/>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4" name="Freeform 98">
              <a:extLst>
                <a:ext uri="{FF2B5EF4-FFF2-40B4-BE49-F238E27FC236}">
                  <a16:creationId xmlns:a16="http://schemas.microsoft.com/office/drawing/2014/main" id="{BF48A620-2368-47B1-B414-4089B2681B5E}"/>
                </a:ext>
              </a:extLst>
            </p:cNvPr>
            <p:cNvSpPr/>
            <p:nvPr/>
          </p:nvSpPr>
          <p:spPr>
            <a:xfrm>
              <a:off x="7083721" y="3521934"/>
              <a:ext cx="128771" cy="24430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5" name="Freeform 44">
              <a:extLst>
                <a:ext uri="{FF2B5EF4-FFF2-40B4-BE49-F238E27FC236}">
                  <a16:creationId xmlns:a16="http://schemas.microsoft.com/office/drawing/2014/main" id="{E441EC20-F9E4-4232-97A1-AC30D97229F5}"/>
                </a:ext>
              </a:extLst>
            </p:cNvPr>
            <p:cNvSpPr/>
            <p:nvPr/>
          </p:nvSpPr>
          <p:spPr>
            <a:xfrm>
              <a:off x="6491990" y="3501102"/>
              <a:ext cx="163286" cy="104580"/>
            </a:xfrm>
            <a:custGeom>
              <a:avLst/>
              <a:gdLst>
                <a:gd name="connsiteX0" fmla="*/ 76200 w 233363"/>
                <a:gd name="connsiteY0" fmla="*/ 14288 h 214313"/>
                <a:gd name="connsiteX1" fmla="*/ 76200 w 233363"/>
                <a:gd name="connsiteY1" fmla="*/ 14288 h 214313"/>
                <a:gd name="connsiteX2" fmla="*/ 66675 w 233363"/>
                <a:gd name="connsiteY2" fmla="*/ 57150 h 214313"/>
                <a:gd name="connsiteX3" fmla="*/ 61913 w 233363"/>
                <a:gd name="connsiteY3" fmla="*/ 71438 h 214313"/>
                <a:gd name="connsiteX4" fmla="*/ 47625 w 233363"/>
                <a:gd name="connsiteY4" fmla="*/ 90488 h 214313"/>
                <a:gd name="connsiteX5" fmla="*/ 0 w 233363"/>
                <a:gd name="connsiteY5" fmla="*/ 133350 h 214313"/>
                <a:gd name="connsiteX6" fmla="*/ 14288 w 233363"/>
                <a:gd name="connsiteY6" fmla="*/ 185738 h 214313"/>
                <a:gd name="connsiteX7" fmla="*/ 66675 w 233363"/>
                <a:gd name="connsiteY7" fmla="*/ 209550 h 214313"/>
                <a:gd name="connsiteX8" fmla="*/ 138113 w 233363"/>
                <a:gd name="connsiteY8" fmla="*/ 214313 h 214313"/>
                <a:gd name="connsiteX9" fmla="*/ 190500 w 233363"/>
                <a:gd name="connsiteY9" fmla="*/ 190500 h 214313"/>
                <a:gd name="connsiteX10" fmla="*/ 233363 w 233363"/>
                <a:gd name="connsiteY10" fmla="*/ 123825 h 214313"/>
                <a:gd name="connsiteX11" fmla="*/ 180975 w 233363"/>
                <a:gd name="connsiteY11" fmla="*/ 52388 h 214313"/>
                <a:gd name="connsiteX12" fmla="*/ 133350 w 233363"/>
                <a:gd name="connsiteY12" fmla="*/ 0 h 214313"/>
                <a:gd name="connsiteX13" fmla="*/ 76200 w 233363"/>
                <a:gd name="connsiteY13" fmla="*/ 14288 h 214313"/>
                <a:gd name="connsiteX0" fmla="*/ 76200 w 233363"/>
                <a:gd name="connsiteY0" fmla="*/ 14288 h 209550"/>
                <a:gd name="connsiteX1" fmla="*/ 76200 w 233363"/>
                <a:gd name="connsiteY1" fmla="*/ 14288 h 209550"/>
                <a:gd name="connsiteX2" fmla="*/ 66675 w 233363"/>
                <a:gd name="connsiteY2" fmla="*/ 57150 h 209550"/>
                <a:gd name="connsiteX3" fmla="*/ 61913 w 233363"/>
                <a:gd name="connsiteY3" fmla="*/ 71438 h 209550"/>
                <a:gd name="connsiteX4" fmla="*/ 47625 w 233363"/>
                <a:gd name="connsiteY4" fmla="*/ 90488 h 209550"/>
                <a:gd name="connsiteX5" fmla="*/ 0 w 233363"/>
                <a:gd name="connsiteY5" fmla="*/ 133350 h 209550"/>
                <a:gd name="connsiteX6" fmla="*/ 14288 w 233363"/>
                <a:gd name="connsiteY6" fmla="*/ 185738 h 209550"/>
                <a:gd name="connsiteX7" fmla="*/ 66675 w 233363"/>
                <a:gd name="connsiteY7" fmla="*/ 209550 h 209550"/>
                <a:gd name="connsiteX8" fmla="*/ 138112 w 233363"/>
                <a:gd name="connsiteY8" fmla="*/ 187242 h 209550"/>
                <a:gd name="connsiteX9" fmla="*/ 190500 w 233363"/>
                <a:gd name="connsiteY9" fmla="*/ 190500 h 209550"/>
                <a:gd name="connsiteX10" fmla="*/ 233363 w 233363"/>
                <a:gd name="connsiteY10" fmla="*/ 123825 h 209550"/>
                <a:gd name="connsiteX11" fmla="*/ 180975 w 233363"/>
                <a:gd name="connsiteY11" fmla="*/ 52388 h 209550"/>
                <a:gd name="connsiteX12" fmla="*/ 133350 w 233363"/>
                <a:gd name="connsiteY12" fmla="*/ 0 h 209550"/>
                <a:gd name="connsiteX13" fmla="*/ 76200 w 233363"/>
                <a:gd name="connsiteY13" fmla="*/ 14288 h 209550"/>
                <a:gd name="connsiteX0" fmla="*/ 76200 w 233363"/>
                <a:gd name="connsiteY0" fmla="*/ 14288 h 194666"/>
                <a:gd name="connsiteX1" fmla="*/ 76200 w 233363"/>
                <a:gd name="connsiteY1" fmla="*/ 14288 h 194666"/>
                <a:gd name="connsiteX2" fmla="*/ 66675 w 233363"/>
                <a:gd name="connsiteY2" fmla="*/ 57150 h 194666"/>
                <a:gd name="connsiteX3" fmla="*/ 61913 w 233363"/>
                <a:gd name="connsiteY3" fmla="*/ 71438 h 194666"/>
                <a:gd name="connsiteX4" fmla="*/ 47625 w 233363"/>
                <a:gd name="connsiteY4" fmla="*/ 90488 h 194666"/>
                <a:gd name="connsiteX5" fmla="*/ 0 w 233363"/>
                <a:gd name="connsiteY5" fmla="*/ 133350 h 194666"/>
                <a:gd name="connsiteX6" fmla="*/ 14288 w 233363"/>
                <a:gd name="connsiteY6" fmla="*/ 185738 h 194666"/>
                <a:gd name="connsiteX7" fmla="*/ 66675 w 233363"/>
                <a:gd name="connsiteY7" fmla="*/ 177967 h 194666"/>
                <a:gd name="connsiteX8" fmla="*/ 138112 w 233363"/>
                <a:gd name="connsiteY8" fmla="*/ 187242 h 194666"/>
                <a:gd name="connsiteX9" fmla="*/ 190500 w 233363"/>
                <a:gd name="connsiteY9" fmla="*/ 190500 h 194666"/>
                <a:gd name="connsiteX10" fmla="*/ 233363 w 233363"/>
                <a:gd name="connsiteY10" fmla="*/ 123825 h 194666"/>
                <a:gd name="connsiteX11" fmla="*/ 180975 w 233363"/>
                <a:gd name="connsiteY11" fmla="*/ 52388 h 194666"/>
                <a:gd name="connsiteX12" fmla="*/ 133350 w 233363"/>
                <a:gd name="connsiteY12" fmla="*/ 0 h 194666"/>
                <a:gd name="connsiteX13" fmla="*/ 76200 w 233363"/>
                <a:gd name="connsiteY13" fmla="*/ 14288 h 194666"/>
                <a:gd name="connsiteX0" fmla="*/ 76200 w 233374"/>
                <a:gd name="connsiteY0" fmla="*/ 14288 h 187300"/>
                <a:gd name="connsiteX1" fmla="*/ 76200 w 233374"/>
                <a:gd name="connsiteY1" fmla="*/ 14288 h 187300"/>
                <a:gd name="connsiteX2" fmla="*/ 66675 w 233374"/>
                <a:gd name="connsiteY2" fmla="*/ 57150 h 187300"/>
                <a:gd name="connsiteX3" fmla="*/ 61913 w 233374"/>
                <a:gd name="connsiteY3" fmla="*/ 71438 h 187300"/>
                <a:gd name="connsiteX4" fmla="*/ 47625 w 233374"/>
                <a:gd name="connsiteY4" fmla="*/ 90488 h 187300"/>
                <a:gd name="connsiteX5" fmla="*/ 0 w 233374"/>
                <a:gd name="connsiteY5" fmla="*/ 133350 h 187300"/>
                <a:gd name="connsiteX6" fmla="*/ 14288 w 233374"/>
                <a:gd name="connsiteY6" fmla="*/ 185738 h 187300"/>
                <a:gd name="connsiteX7" fmla="*/ 66675 w 233374"/>
                <a:gd name="connsiteY7" fmla="*/ 177967 h 187300"/>
                <a:gd name="connsiteX8" fmla="*/ 138112 w 233374"/>
                <a:gd name="connsiteY8" fmla="*/ 187242 h 187300"/>
                <a:gd name="connsiteX9" fmla="*/ 185358 w 233374"/>
                <a:gd name="connsiteY9" fmla="*/ 163429 h 187300"/>
                <a:gd name="connsiteX10" fmla="*/ 233363 w 233374"/>
                <a:gd name="connsiteY10" fmla="*/ 123825 h 187300"/>
                <a:gd name="connsiteX11" fmla="*/ 180975 w 233374"/>
                <a:gd name="connsiteY11" fmla="*/ 52388 h 187300"/>
                <a:gd name="connsiteX12" fmla="*/ 133350 w 233374"/>
                <a:gd name="connsiteY12" fmla="*/ 0 h 187300"/>
                <a:gd name="connsiteX13" fmla="*/ 76200 w 233374"/>
                <a:gd name="connsiteY13" fmla="*/ 14288 h 187300"/>
                <a:gd name="connsiteX0" fmla="*/ 76200 w 233374"/>
                <a:gd name="connsiteY0" fmla="*/ 14288 h 185738"/>
                <a:gd name="connsiteX1" fmla="*/ 76200 w 233374"/>
                <a:gd name="connsiteY1" fmla="*/ 14288 h 185738"/>
                <a:gd name="connsiteX2" fmla="*/ 66675 w 233374"/>
                <a:gd name="connsiteY2" fmla="*/ 57150 h 185738"/>
                <a:gd name="connsiteX3" fmla="*/ 61913 w 233374"/>
                <a:gd name="connsiteY3" fmla="*/ 71438 h 185738"/>
                <a:gd name="connsiteX4" fmla="*/ 47625 w 233374"/>
                <a:gd name="connsiteY4" fmla="*/ 90488 h 185738"/>
                <a:gd name="connsiteX5" fmla="*/ 0 w 233374"/>
                <a:gd name="connsiteY5" fmla="*/ 133350 h 185738"/>
                <a:gd name="connsiteX6" fmla="*/ 14288 w 233374"/>
                <a:gd name="connsiteY6" fmla="*/ 185738 h 185738"/>
                <a:gd name="connsiteX7" fmla="*/ 66675 w 233374"/>
                <a:gd name="connsiteY7" fmla="*/ 177967 h 185738"/>
                <a:gd name="connsiteX8" fmla="*/ 138113 w 233374"/>
                <a:gd name="connsiteY8" fmla="*/ 173706 h 185738"/>
                <a:gd name="connsiteX9" fmla="*/ 185358 w 233374"/>
                <a:gd name="connsiteY9" fmla="*/ 163429 h 185738"/>
                <a:gd name="connsiteX10" fmla="*/ 233363 w 233374"/>
                <a:gd name="connsiteY10" fmla="*/ 123825 h 185738"/>
                <a:gd name="connsiteX11" fmla="*/ 180975 w 233374"/>
                <a:gd name="connsiteY11" fmla="*/ 52388 h 185738"/>
                <a:gd name="connsiteX12" fmla="*/ 133350 w 233374"/>
                <a:gd name="connsiteY12" fmla="*/ 0 h 185738"/>
                <a:gd name="connsiteX13" fmla="*/ 76200 w 233374"/>
                <a:gd name="connsiteY13" fmla="*/ 14288 h 185738"/>
                <a:gd name="connsiteX0" fmla="*/ 76200 w 233374"/>
                <a:gd name="connsiteY0" fmla="*/ 14288 h 177967"/>
                <a:gd name="connsiteX1" fmla="*/ 76200 w 233374"/>
                <a:gd name="connsiteY1" fmla="*/ 14288 h 177967"/>
                <a:gd name="connsiteX2" fmla="*/ 66675 w 233374"/>
                <a:gd name="connsiteY2" fmla="*/ 57150 h 177967"/>
                <a:gd name="connsiteX3" fmla="*/ 61913 w 233374"/>
                <a:gd name="connsiteY3" fmla="*/ 71438 h 177967"/>
                <a:gd name="connsiteX4" fmla="*/ 47625 w 233374"/>
                <a:gd name="connsiteY4" fmla="*/ 90488 h 177967"/>
                <a:gd name="connsiteX5" fmla="*/ 0 w 233374"/>
                <a:gd name="connsiteY5" fmla="*/ 133350 h 177967"/>
                <a:gd name="connsiteX6" fmla="*/ 34857 w 233374"/>
                <a:gd name="connsiteY6" fmla="*/ 172202 h 177967"/>
                <a:gd name="connsiteX7" fmla="*/ 66675 w 233374"/>
                <a:gd name="connsiteY7" fmla="*/ 177967 h 177967"/>
                <a:gd name="connsiteX8" fmla="*/ 138113 w 233374"/>
                <a:gd name="connsiteY8" fmla="*/ 173706 h 177967"/>
                <a:gd name="connsiteX9" fmla="*/ 185358 w 233374"/>
                <a:gd name="connsiteY9" fmla="*/ 163429 h 177967"/>
                <a:gd name="connsiteX10" fmla="*/ 233363 w 233374"/>
                <a:gd name="connsiteY10" fmla="*/ 123825 h 177967"/>
                <a:gd name="connsiteX11" fmla="*/ 180975 w 233374"/>
                <a:gd name="connsiteY11" fmla="*/ 52388 h 177967"/>
                <a:gd name="connsiteX12" fmla="*/ 133350 w 233374"/>
                <a:gd name="connsiteY12" fmla="*/ 0 h 177967"/>
                <a:gd name="connsiteX13" fmla="*/ 76200 w 233374"/>
                <a:gd name="connsiteY13" fmla="*/ 14288 h 17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74" h="177967">
                  <a:moveTo>
                    <a:pt x="76200" y="14288"/>
                  </a:moveTo>
                  <a:lnTo>
                    <a:pt x="76200" y="14288"/>
                  </a:lnTo>
                  <a:cubicBezTo>
                    <a:pt x="73025" y="28575"/>
                    <a:pt x="70225" y="42951"/>
                    <a:pt x="66675" y="57150"/>
                  </a:cubicBezTo>
                  <a:cubicBezTo>
                    <a:pt x="65457" y="62020"/>
                    <a:pt x="64158" y="66948"/>
                    <a:pt x="61913" y="71438"/>
                  </a:cubicBezTo>
                  <a:cubicBezTo>
                    <a:pt x="56529" y="82207"/>
                    <a:pt x="54322" y="83791"/>
                    <a:pt x="47625" y="90488"/>
                  </a:cubicBezTo>
                  <a:lnTo>
                    <a:pt x="0" y="133350"/>
                  </a:lnTo>
                  <a:lnTo>
                    <a:pt x="34857" y="172202"/>
                  </a:lnTo>
                  <a:lnTo>
                    <a:pt x="66675" y="177967"/>
                  </a:lnTo>
                  <a:lnTo>
                    <a:pt x="138113" y="173706"/>
                  </a:lnTo>
                  <a:cubicBezTo>
                    <a:pt x="155576" y="174792"/>
                    <a:pt x="169483" y="171742"/>
                    <a:pt x="185358" y="163429"/>
                  </a:cubicBezTo>
                  <a:cubicBezTo>
                    <a:pt x="201233" y="155116"/>
                    <a:pt x="234093" y="142332"/>
                    <a:pt x="233363" y="123825"/>
                  </a:cubicBezTo>
                  <a:cubicBezTo>
                    <a:pt x="232633" y="105318"/>
                    <a:pt x="198438" y="76200"/>
                    <a:pt x="180975" y="52388"/>
                  </a:cubicBezTo>
                  <a:lnTo>
                    <a:pt x="133350" y="0"/>
                  </a:lnTo>
                  <a:lnTo>
                    <a:pt x="76200" y="14288"/>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6" name="Freeform 107">
              <a:extLst>
                <a:ext uri="{FF2B5EF4-FFF2-40B4-BE49-F238E27FC236}">
                  <a16:creationId xmlns:a16="http://schemas.microsoft.com/office/drawing/2014/main" id="{34E2CE2B-36E6-4D83-A4E0-350AE4CCA74D}"/>
                </a:ext>
              </a:extLst>
            </p:cNvPr>
            <p:cNvSpPr/>
            <p:nvPr/>
          </p:nvSpPr>
          <p:spPr>
            <a:xfrm>
              <a:off x="3768303" y="2568995"/>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7" name="Freeform 106">
              <a:extLst>
                <a:ext uri="{FF2B5EF4-FFF2-40B4-BE49-F238E27FC236}">
                  <a16:creationId xmlns:a16="http://schemas.microsoft.com/office/drawing/2014/main" id="{B250C3C0-4448-45A2-8501-107AEA8A1FE9}"/>
                </a:ext>
              </a:extLst>
            </p:cNvPr>
            <p:cNvSpPr/>
            <p:nvPr/>
          </p:nvSpPr>
          <p:spPr>
            <a:xfrm>
              <a:off x="3856345" y="2602124"/>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8" name="Freeform 107">
              <a:extLst>
                <a:ext uri="{FF2B5EF4-FFF2-40B4-BE49-F238E27FC236}">
                  <a16:creationId xmlns:a16="http://schemas.microsoft.com/office/drawing/2014/main" id="{89D29A25-1958-4FA5-B04B-3F6EE4EFDF0D}"/>
                </a:ext>
              </a:extLst>
            </p:cNvPr>
            <p:cNvSpPr/>
            <p:nvPr/>
          </p:nvSpPr>
          <p:spPr>
            <a:xfrm>
              <a:off x="3552807" y="2544999"/>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9" name="Freeform 106">
              <a:extLst>
                <a:ext uri="{FF2B5EF4-FFF2-40B4-BE49-F238E27FC236}">
                  <a16:creationId xmlns:a16="http://schemas.microsoft.com/office/drawing/2014/main" id="{5996A813-85AF-4EE4-9223-BCD6F681D3D0}"/>
                </a:ext>
              </a:extLst>
            </p:cNvPr>
            <p:cNvSpPr/>
            <p:nvPr/>
          </p:nvSpPr>
          <p:spPr>
            <a:xfrm>
              <a:off x="3640849" y="2578128"/>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0" name="Freeform 107">
              <a:extLst>
                <a:ext uri="{FF2B5EF4-FFF2-40B4-BE49-F238E27FC236}">
                  <a16:creationId xmlns:a16="http://schemas.microsoft.com/office/drawing/2014/main" id="{A83E2929-D75F-42DD-9C01-D983ABD436D7}"/>
                </a:ext>
              </a:extLst>
            </p:cNvPr>
            <p:cNvSpPr/>
            <p:nvPr/>
          </p:nvSpPr>
          <p:spPr>
            <a:xfrm>
              <a:off x="3899848" y="2407204"/>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1" name="Freeform 106">
              <a:extLst>
                <a:ext uri="{FF2B5EF4-FFF2-40B4-BE49-F238E27FC236}">
                  <a16:creationId xmlns:a16="http://schemas.microsoft.com/office/drawing/2014/main" id="{36F76506-F3DF-462E-8E4B-2326DA2C5857}"/>
                </a:ext>
              </a:extLst>
            </p:cNvPr>
            <p:cNvSpPr/>
            <p:nvPr/>
          </p:nvSpPr>
          <p:spPr>
            <a:xfrm>
              <a:off x="3987890" y="2440333"/>
              <a:ext cx="176083" cy="326365"/>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72" name="Group 571">
              <a:extLst>
                <a:ext uri="{FF2B5EF4-FFF2-40B4-BE49-F238E27FC236}">
                  <a16:creationId xmlns:a16="http://schemas.microsoft.com/office/drawing/2014/main" id="{4FB06A95-0AF8-4C7A-B445-7AD9B90B9212}"/>
                </a:ext>
              </a:extLst>
            </p:cNvPr>
            <p:cNvGrpSpPr/>
            <p:nvPr/>
          </p:nvGrpSpPr>
          <p:grpSpPr>
            <a:xfrm>
              <a:off x="3892267" y="3611598"/>
              <a:ext cx="570523" cy="742461"/>
              <a:chOff x="3907692" y="3735754"/>
              <a:chExt cx="570523" cy="742461"/>
            </a:xfrm>
          </p:grpSpPr>
          <p:sp>
            <p:nvSpPr>
              <p:cNvPr id="682" name="Freeform: Shape 681">
                <a:extLst>
                  <a:ext uri="{FF2B5EF4-FFF2-40B4-BE49-F238E27FC236}">
                    <a16:creationId xmlns:a16="http://schemas.microsoft.com/office/drawing/2014/main" id="{ACC5819B-F63F-4FDD-9397-437B871F0D19}"/>
                  </a:ext>
                </a:extLst>
              </p:cNvPr>
              <p:cNvSpPr/>
              <p:nvPr/>
            </p:nvSpPr>
            <p:spPr>
              <a:xfrm>
                <a:off x="4118708" y="41343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3" name="Freeform: Shape 682">
                <a:extLst>
                  <a:ext uri="{FF2B5EF4-FFF2-40B4-BE49-F238E27FC236}">
                    <a16:creationId xmlns:a16="http://schemas.microsoft.com/office/drawing/2014/main" id="{DB8BBD4D-C03A-4E85-BD50-25CC9D39C5BA}"/>
                  </a:ext>
                </a:extLst>
              </p:cNvPr>
              <p:cNvSpPr/>
              <p:nvPr/>
            </p:nvSpPr>
            <p:spPr>
              <a:xfrm flipV="1">
                <a:off x="3907692" y="37357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73" name="Freeform 108">
              <a:extLst>
                <a:ext uri="{FF2B5EF4-FFF2-40B4-BE49-F238E27FC236}">
                  <a16:creationId xmlns:a16="http://schemas.microsoft.com/office/drawing/2014/main" id="{E6BA67FA-8553-4A40-A159-4ED6EA94E9E8}"/>
                </a:ext>
              </a:extLst>
            </p:cNvPr>
            <p:cNvSpPr/>
            <p:nvPr/>
          </p:nvSpPr>
          <p:spPr>
            <a:xfrm>
              <a:off x="5991470" y="2161127"/>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4" name="Freeform 108">
              <a:extLst>
                <a:ext uri="{FF2B5EF4-FFF2-40B4-BE49-F238E27FC236}">
                  <a16:creationId xmlns:a16="http://schemas.microsoft.com/office/drawing/2014/main" id="{69512574-9E26-41FA-9B4D-57EFC2EAA301}"/>
                </a:ext>
              </a:extLst>
            </p:cNvPr>
            <p:cNvSpPr/>
            <p:nvPr/>
          </p:nvSpPr>
          <p:spPr>
            <a:xfrm>
              <a:off x="6239230" y="2586432"/>
              <a:ext cx="99369" cy="204728"/>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5" name="Freeform: Shape 574">
              <a:extLst>
                <a:ext uri="{FF2B5EF4-FFF2-40B4-BE49-F238E27FC236}">
                  <a16:creationId xmlns:a16="http://schemas.microsoft.com/office/drawing/2014/main" id="{181E1155-9B7B-4F67-96E5-811373B95227}"/>
                </a:ext>
              </a:extLst>
            </p:cNvPr>
            <p:cNvSpPr/>
            <p:nvPr/>
          </p:nvSpPr>
          <p:spPr>
            <a:xfrm>
              <a:off x="2785001" y="3751653"/>
              <a:ext cx="564316" cy="992777"/>
            </a:xfrm>
            <a:custGeom>
              <a:avLst/>
              <a:gdLst>
                <a:gd name="connsiteX0" fmla="*/ 198556 w 418012"/>
                <a:gd name="connsiteY0" fmla="*/ 0 h 930075"/>
                <a:gd name="connsiteX1" fmla="*/ 261257 w 418012"/>
                <a:gd name="connsiteY1" fmla="*/ 57476 h 930075"/>
                <a:gd name="connsiteX2" fmla="*/ 323959 w 418012"/>
                <a:gd name="connsiteY2" fmla="*/ 120178 h 930075"/>
                <a:gd name="connsiteX3" fmla="*/ 323959 w 418012"/>
                <a:gd name="connsiteY3" fmla="*/ 182880 h 930075"/>
                <a:gd name="connsiteX4" fmla="*/ 370985 w 418012"/>
                <a:gd name="connsiteY4" fmla="*/ 261257 h 930075"/>
                <a:gd name="connsiteX5" fmla="*/ 381436 w 418012"/>
                <a:gd name="connsiteY5" fmla="*/ 344859 h 930075"/>
                <a:gd name="connsiteX6" fmla="*/ 381436 w 418012"/>
                <a:gd name="connsiteY6" fmla="*/ 386660 h 930075"/>
                <a:gd name="connsiteX7" fmla="*/ 376210 w 418012"/>
                <a:gd name="connsiteY7" fmla="*/ 428461 h 930075"/>
                <a:gd name="connsiteX8" fmla="*/ 402336 w 418012"/>
                <a:gd name="connsiteY8" fmla="*/ 475488 h 930075"/>
                <a:gd name="connsiteX9" fmla="*/ 418012 w 418012"/>
                <a:gd name="connsiteY9" fmla="*/ 585216 h 930075"/>
                <a:gd name="connsiteX10" fmla="*/ 376210 w 418012"/>
                <a:gd name="connsiteY10" fmla="*/ 642692 h 930075"/>
                <a:gd name="connsiteX11" fmla="*/ 381436 w 418012"/>
                <a:gd name="connsiteY11" fmla="*/ 726294 h 930075"/>
                <a:gd name="connsiteX12" fmla="*/ 381436 w 418012"/>
                <a:gd name="connsiteY12" fmla="*/ 788996 h 930075"/>
                <a:gd name="connsiteX13" fmla="*/ 350085 w 418012"/>
                <a:gd name="connsiteY13" fmla="*/ 846473 h 930075"/>
                <a:gd name="connsiteX14" fmla="*/ 297833 w 418012"/>
                <a:gd name="connsiteY14" fmla="*/ 898724 h 930075"/>
                <a:gd name="connsiteX15" fmla="*/ 182880 w 418012"/>
                <a:gd name="connsiteY15" fmla="*/ 930075 h 930075"/>
                <a:gd name="connsiteX16" fmla="*/ 88828 w 418012"/>
                <a:gd name="connsiteY16" fmla="*/ 862148 h 930075"/>
                <a:gd name="connsiteX17" fmla="*/ 0 w 418012"/>
                <a:gd name="connsiteY17" fmla="*/ 768096 h 930075"/>
                <a:gd name="connsiteX18" fmla="*/ 47026 w 418012"/>
                <a:gd name="connsiteY18" fmla="*/ 668818 h 930075"/>
                <a:gd name="connsiteX19" fmla="*/ 31351 w 418012"/>
                <a:gd name="connsiteY19" fmla="*/ 548640 h 930075"/>
                <a:gd name="connsiteX20" fmla="*/ 31351 w 418012"/>
                <a:gd name="connsiteY20" fmla="*/ 491163 h 930075"/>
                <a:gd name="connsiteX21" fmla="*/ 67927 w 418012"/>
                <a:gd name="connsiteY21" fmla="*/ 423236 h 930075"/>
                <a:gd name="connsiteX22" fmla="*/ 67927 w 418012"/>
                <a:gd name="connsiteY22" fmla="*/ 350084 h 930075"/>
                <a:gd name="connsiteX23" fmla="*/ 57477 w 418012"/>
                <a:gd name="connsiteY23" fmla="*/ 308283 h 930075"/>
                <a:gd name="connsiteX24" fmla="*/ 182880 w 418012"/>
                <a:gd name="connsiteY24" fmla="*/ 214230 h 930075"/>
                <a:gd name="connsiteX25" fmla="*/ 161980 w 418012"/>
                <a:gd name="connsiteY25" fmla="*/ 114953 h 930075"/>
                <a:gd name="connsiteX26" fmla="*/ 182880 w 418012"/>
                <a:gd name="connsiteY26" fmla="*/ 73152 h 930075"/>
                <a:gd name="connsiteX27" fmla="*/ 198556 w 418012"/>
                <a:gd name="connsiteY27" fmla="*/ 0 h 930075"/>
                <a:gd name="connsiteX0" fmla="*/ 198556 w 418012"/>
                <a:gd name="connsiteY0" fmla="*/ 0 h 930075"/>
                <a:gd name="connsiteX1" fmla="*/ 261257 w 418012"/>
                <a:gd name="connsiteY1" fmla="*/ 57476 h 930075"/>
                <a:gd name="connsiteX2" fmla="*/ 323959 w 418012"/>
                <a:gd name="connsiteY2" fmla="*/ 120178 h 930075"/>
                <a:gd name="connsiteX3" fmla="*/ 323959 w 418012"/>
                <a:gd name="connsiteY3" fmla="*/ 182880 h 930075"/>
                <a:gd name="connsiteX4" fmla="*/ 370985 w 418012"/>
                <a:gd name="connsiteY4" fmla="*/ 261257 h 930075"/>
                <a:gd name="connsiteX5" fmla="*/ 381436 w 418012"/>
                <a:gd name="connsiteY5" fmla="*/ 344859 h 930075"/>
                <a:gd name="connsiteX6" fmla="*/ 381436 w 418012"/>
                <a:gd name="connsiteY6" fmla="*/ 386660 h 930075"/>
                <a:gd name="connsiteX7" fmla="*/ 376210 w 418012"/>
                <a:gd name="connsiteY7" fmla="*/ 428461 h 930075"/>
                <a:gd name="connsiteX8" fmla="*/ 402336 w 418012"/>
                <a:gd name="connsiteY8" fmla="*/ 475488 h 930075"/>
                <a:gd name="connsiteX9" fmla="*/ 418012 w 418012"/>
                <a:gd name="connsiteY9" fmla="*/ 585216 h 930075"/>
                <a:gd name="connsiteX10" fmla="*/ 376210 w 418012"/>
                <a:gd name="connsiteY10" fmla="*/ 642692 h 930075"/>
                <a:gd name="connsiteX11" fmla="*/ 418012 w 418012"/>
                <a:gd name="connsiteY11" fmla="*/ 715844 h 930075"/>
                <a:gd name="connsiteX12" fmla="*/ 381436 w 418012"/>
                <a:gd name="connsiteY12" fmla="*/ 788996 h 930075"/>
                <a:gd name="connsiteX13" fmla="*/ 350085 w 418012"/>
                <a:gd name="connsiteY13" fmla="*/ 846473 h 930075"/>
                <a:gd name="connsiteX14" fmla="*/ 297833 w 418012"/>
                <a:gd name="connsiteY14" fmla="*/ 898724 h 930075"/>
                <a:gd name="connsiteX15" fmla="*/ 182880 w 418012"/>
                <a:gd name="connsiteY15" fmla="*/ 930075 h 930075"/>
                <a:gd name="connsiteX16" fmla="*/ 88828 w 418012"/>
                <a:gd name="connsiteY16" fmla="*/ 862148 h 930075"/>
                <a:gd name="connsiteX17" fmla="*/ 0 w 418012"/>
                <a:gd name="connsiteY17" fmla="*/ 768096 h 930075"/>
                <a:gd name="connsiteX18" fmla="*/ 47026 w 418012"/>
                <a:gd name="connsiteY18" fmla="*/ 668818 h 930075"/>
                <a:gd name="connsiteX19" fmla="*/ 31351 w 418012"/>
                <a:gd name="connsiteY19" fmla="*/ 548640 h 930075"/>
                <a:gd name="connsiteX20" fmla="*/ 31351 w 418012"/>
                <a:gd name="connsiteY20" fmla="*/ 491163 h 930075"/>
                <a:gd name="connsiteX21" fmla="*/ 67927 w 418012"/>
                <a:gd name="connsiteY21" fmla="*/ 423236 h 930075"/>
                <a:gd name="connsiteX22" fmla="*/ 67927 w 418012"/>
                <a:gd name="connsiteY22" fmla="*/ 350084 h 930075"/>
                <a:gd name="connsiteX23" fmla="*/ 57477 w 418012"/>
                <a:gd name="connsiteY23" fmla="*/ 308283 h 930075"/>
                <a:gd name="connsiteX24" fmla="*/ 182880 w 418012"/>
                <a:gd name="connsiteY24" fmla="*/ 214230 h 930075"/>
                <a:gd name="connsiteX25" fmla="*/ 161980 w 418012"/>
                <a:gd name="connsiteY25" fmla="*/ 114953 h 930075"/>
                <a:gd name="connsiteX26" fmla="*/ 182880 w 418012"/>
                <a:gd name="connsiteY26" fmla="*/ 73152 h 930075"/>
                <a:gd name="connsiteX27" fmla="*/ 198556 w 418012"/>
                <a:gd name="connsiteY27" fmla="*/ 0 h 930075"/>
                <a:gd name="connsiteX0" fmla="*/ 198556 w 491164"/>
                <a:gd name="connsiteY0" fmla="*/ 0 h 930075"/>
                <a:gd name="connsiteX1" fmla="*/ 261257 w 491164"/>
                <a:gd name="connsiteY1" fmla="*/ 57476 h 930075"/>
                <a:gd name="connsiteX2" fmla="*/ 323959 w 491164"/>
                <a:gd name="connsiteY2" fmla="*/ 120178 h 930075"/>
                <a:gd name="connsiteX3" fmla="*/ 323959 w 491164"/>
                <a:gd name="connsiteY3" fmla="*/ 182880 h 930075"/>
                <a:gd name="connsiteX4" fmla="*/ 370985 w 491164"/>
                <a:gd name="connsiteY4" fmla="*/ 261257 h 930075"/>
                <a:gd name="connsiteX5" fmla="*/ 381436 w 491164"/>
                <a:gd name="connsiteY5" fmla="*/ 344859 h 930075"/>
                <a:gd name="connsiteX6" fmla="*/ 381436 w 491164"/>
                <a:gd name="connsiteY6" fmla="*/ 386660 h 930075"/>
                <a:gd name="connsiteX7" fmla="*/ 376210 w 491164"/>
                <a:gd name="connsiteY7" fmla="*/ 428461 h 930075"/>
                <a:gd name="connsiteX8" fmla="*/ 402336 w 491164"/>
                <a:gd name="connsiteY8" fmla="*/ 475488 h 930075"/>
                <a:gd name="connsiteX9" fmla="*/ 418012 w 491164"/>
                <a:gd name="connsiteY9" fmla="*/ 585216 h 930075"/>
                <a:gd name="connsiteX10" fmla="*/ 376210 w 491164"/>
                <a:gd name="connsiteY10" fmla="*/ 642692 h 930075"/>
                <a:gd name="connsiteX11" fmla="*/ 418012 w 491164"/>
                <a:gd name="connsiteY11" fmla="*/ 715844 h 930075"/>
                <a:gd name="connsiteX12" fmla="*/ 491164 w 491164"/>
                <a:gd name="connsiteY12" fmla="*/ 773321 h 930075"/>
                <a:gd name="connsiteX13" fmla="*/ 350085 w 491164"/>
                <a:gd name="connsiteY13" fmla="*/ 846473 h 930075"/>
                <a:gd name="connsiteX14" fmla="*/ 297833 w 491164"/>
                <a:gd name="connsiteY14" fmla="*/ 898724 h 930075"/>
                <a:gd name="connsiteX15" fmla="*/ 182880 w 491164"/>
                <a:gd name="connsiteY15" fmla="*/ 930075 h 930075"/>
                <a:gd name="connsiteX16" fmla="*/ 88828 w 491164"/>
                <a:gd name="connsiteY16" fmla="*/ 862148 h 930075"/>
                <a:gd name="connsiteX17" fmla="*/ 0 w 491164"/>
                <a:gd name="connsiteY17" fmla="*/ 768096 h 930075"/>
                <a:gd name="connsiteX18" fmla="*/ 47026 w 491164"/>
                <a:gd name="connsiteY18" fmla="*/ 668818 h 930075"/>
                <a:gd name="connsiteX19" fmla="*/ 31351 w 491164"/>
                <a:gd name="connsiteY19" fmla="*/ 548640 h 930075"/>
                <a:gd name="connsiteX20" fmla="*/ 31351 w 491164"/>
                <a:gd name="connsiteY20" fmla="*/ 491163 h 930075"/>
                <a:gd name="connsiteX21" fmla="*/ 67927 w 491164"/>
                <a:gd name="connsiteY21" fmla="*/ 423236 h 930075"/>
                <a:gd name="connsiteX22" fmla="*/ 67927 w 491164"/>
                <a:gd name="connsiteY22" fmla="*/ 350084 h 930075"/>
                <a:gd name="connsiteX23" fmla="*/ 57477 w 491164"/>
                <a:gd name="connsiteY23" fmla="*/ 308283 h 930075"/>
                <a:gd name="connsiteX24" fmla="*/ 182880 w 491164"/>
                <a:gd name="connsiteY24" fmla="*/ 214230 h 930075"/>
                <a:gd name="connsiteX25" fmla="*/ 161980 w 491164"/>
                <a:gd name="connsiteY25" fmla="*/ 114953 h 930075"/>
                <a:gd name="connsiteX26" fmla="*/ 182880 w 491164"/>
                <a:gd name="connsiteY26" fmla="*/ 73152 h 930075"/>
                <a:gd name="connsiteX27" fmla="*/ 198556 w 491164"/>
                <a:gd name="connsiteY27" fmla="*/ 0 h 930075"/>
                <a:gd name="connsiteX0" fmla="*/ 198556 w 564316"/>
                <a:gd name="connsiteY0" fmla="*/ 0 h 930075"/>
                <a:gd name="connsiteX1" fmla="*/ 261257 w 564316"/>
                <a:gd name="connsiteY1" fmla="*/ 57476 h 930075"/>
                <a:gd name="connsiteX2" fmla="*/ 323959 w 564316"/>
                <a:gd name="connsiteY2" fmla="*/ 120178 h 930075"/>
                <a:gd name="connsiteX3" fmla="*/ 323959 w 564316"/>
                <a:gd name="connsiteY3" fmla="*/ 182880 h 930075"/>
                <a:gd name="connsiteX4" fmla="*/ 370985 w 564316"/>
                <a:gd name="connsiteY4" fmla="*/ 261257 h 930075"/>
                <a:gd name="connsiteX5" fmla="*/ 381436 w 564316"/>
                <a:gd name="connsiteY5" fmla="*/ 344859 h 930075"/>
                <a:gd name="connsiteX6" fmla="*/ 381436 w 564316"/>
                <a:gd name="connsiteY6" fmla="*/ 386660 h 930075"/>
                <a:gd name="connsiteX7" fmla="*/ 376210 w 564316"/>
                <a:gd name="connsiteY7" fmla="*/ 428461 h 930075"/>
                <a:gd name="connsiteX8" fmla="*/ 402336 w 564316"/>
                <a:gd name="connsiteY8" fmla="*/ 475488 h 930075"/>
                <a:gd name="connsiteX9" fmla="*/ 418012 w 564316"/>
                <a:gd name="connsiteY9" fmla="*/ 585216 h 930075"/>
                <a:gd name="connsiteX10" fmla="*/ 376210 w 564316"/>
                <a:gd name="connsiteY10" fmla="*/ 642692 h 930075"/>
                <a:gd name="connsiteX11" fmla="*/ 418012 w 564316"/>
                <a:gd name="connsiteY11" fmla="*/ 715844 h 930075"/>
                <a:gd name="connsiteX12" fmla="*/ 491164 w 564316"/>
                <a:gd name="connsiteY12" fmla="*/ 773321 h 930075"/>
                <a:gd name="connsiteX13" fmla="*/ 564316 w 564316"/>
                <a:gd name="connsiteY13" fmla="*/ 867373 h 930075"/>
                <a:gd name="connsiteX14" fmla="*/ 297833 w 564316"/>
                <a:gd name="connsiteY14" fmla="*/ 898724 h 930075"/>
                <a:gd name="connsiteX15" fmla="*/ 182880 w 564316"/>
                <a:gd name="connsiteY15" fmla="*/ 930075 h 930075"/>
                <a:gd name="connsiteX16" fmla="*/ 88828 w 564316"/>
                <a:gd name="connsiteY16" fmla="*/ 862148 h 930075"/>
                <a:gd name="connsiteX17" fmla="*/ 0 w 564316"/>
                <a:gd name="connsiteY17" fmla="*/ 768096 h 930075"/>
                <a:gd name="connsiteX18" fmla="*/ 47026 w 564316"/>
                <a:gd name="connsiteY18" fmla="*/ 668818 h 930075"/>
                <a:gd name="connsiteX19" fmla="*/ 31351 w 564316"/>
                <a:gd name="connsiteY19" fmla="*/ 548640 h 930075"/>
                <a:gd name="connsiteX20" fmla="*/ 31351 w 564316"/>
                <a:gd name="connsiteY20" fmla="*/ 491163 h 930075"/>
                <a:gd name="connsiteX21" fmla="*/ 67927 w 564316"/>
                <a:gd name="connsiteY21" fmla="*/ 423236 h 930075"/>
                <a:gd name="connsiteX22" fmla="*/ 67927 w 564316"/>
                <a:gd name="connsiteY22" fmla="*/ 350084 h 930075"/>
                <a:gd name="connsiteX23" fmla="*/ 57477 w 564316"/>
                <a:gd name="connsiteY23" fmla="*/ 308283 h 930075"/>
                <a:gd name="connsiteX24" fmla="*/ 182880 w 564316"/>
                <a:gd name="connsiteY24" fmla="*/ 214230 h 930075"/>
                <a:gd name="connsiteX25" fmla="*/ 161980 w 564316"/>
                <a:gd name="connsiteY25" fmla="*/ 114953 h 930075"/>
                <a:gd name="connsiteX26" fmla="*/ 182880 w 564316"/>
                <a:gd name="connsiteY26" fmla="*/ 73152 h 930075"/>
                <a:gd name="connsiteX27" fmla="*/ 198556 w 564316"/>
                <a:gd name="connsiteY27" fmla="*/ 0 h 930075"/>
                <a:gd name="connsiteX0" fmla="*/ 198556 w 564316"/>
                <a:gd name="connsiteY0" fmla="*/ 0 h 966651"/>
                <a:gd name="connsiteX1" fmla="*/ 261257 w 564316"/>
                <a:gd name="connsiteY1" fmla="*/ 57476 h 966651"/>
                <a:gd name="connsiteX2" fmla="*/ 323959 w 564316"/>
                <a:gd name="connsiteY2" fmla="*/ 120178 h 966651"/>
                <a:gd name="connsiteX3" fmla="*/ 323959 w 564316"/>
                <a:gd name="connsiteY3" fmla="*/ 182880 h 966651"/>
                <a:gd name="connsiteX4" fmla="*/ 370985 w 564316"/>
                <a:gd name="connsiteY4" fmla="*/ 261257 h 966651"/>
                <a:gd name="connsiteX5" fmla="*/ 381436 w 564316"/>
                <a:gd name="connsiteY5" fmla="*/ 344859 h 966651"/>
                <a:gd name="connsiteX6" fmla="*/ 381436 w 564316"/>
                <a:gd name="connsiteY6" fmla="*/ 386660 h 966651"/>
                <a:gd name="connsiteX7" fmla="*/ 376210 w 564316"/>
                <a:gd name="connsiteY7" fmla="*/ 428461 h 966651"/>
                <a:gd name="connsiteX8" fmla="*/ 402336 w 564316"/>
                <a:gd name="connsiteY8" fmla="*/ 475488 h 966651"/>
                <a:gd name="connsiteX9" fmla="*/ 418012 w 564316"/>
                <a:gd name="connsiteY9" fmla="*/ 585216 h 966651"/>
                <a:gd name="connsiteX10" fmla="*/ 376210 w 564316"/>
                <a:gd name="connsiteY10" fmla="*/ 642692 h 966651"/>
                <a:gd name="connsiteX11" fmla="*/ 418012 w 564316"/>
                <a:gd name="connsiteY11" fmla="*/ 715844 h 966651"/>
                <a:gd name="connsiteX12" fmla="*/ 491164 w 564316"/>
                <a:gd name="connsiteY12" fmla="*/ 773321 h 966651"/>
                <a:gd name="connsiteX13" fmla="*/ 564316 w 564316"/>
                <a:gd name="connsiteY13" fmla="*/ 867373 h 966651"/>
                <a:gd name="connsiteX14" fmla="*/ 548640 w 564316"/>
                <a:gd name="connsiteY14" fmla="*/ 966651 h 966651"/>
                <a:gd name="connsiteX15" fmla="*/ 182880 w 564316"/>
                <a:gd name="connsiteY15" fmla="*/ 930075 h 966651"/>
                <a:gd name="connsiteX16" fmla="*/ 88828 w 564316"/>
                <a:gd name="connsiteY16" fmla="*/ 862148 h 966651"/>
                <a:gd name="connsiteX17" fmla="*/ 0 w 564316"/>
                <a:gd name="connsiteY17" fmla="*/ 768096 h 966651"/>
                <a:gd name="connsiteX18" fmla="*/ 47026 w 564316"/>
                <a:gd name="connsiteY18" fmla="*/ 668818 h 966651"/>
                <a:gd name="connsiteX19" fmla="*/ 31351 w 564316"/>
                <a:gd name="connsiteY19" fmla="*/ 548640 h 966651"/>
                <a:gd name="connsiteX20" fmla="*/ 31351 w 564316"/>
                <a:gd name="connsiteY20" fmla="*/ 491163 h 966651"/>
                <a:gd name="connsiteX21" fmla="*/ 67927 w 564316"/>
                <a:gd name="connsiteY21" fmla="*/ 423236 h 966651"/>
                <a:gd name="connsiteX22" fmla="*/ 67927 w 564316"/>
                <a:gd name="connsiteY22" fmla="*/ 350084 h 966651"/>
                <a:gd name="connsiteX23" fmla="*/ 57477 w 564316"/>
                <a:gd name="connsiteY23" fmla="*/ 308283 h 966651"/>
                <a:gd name="connsiteX24" fmla="*/ 182880 w 564316"/>
                <a:gd name="connsiteY24" fmla="*/ 214230 h 966651"/>
                <a:gd name="connsiteX25" fmla="*/ 161980 w 564316"/>
                <a:gd name="connsiteY25" fmla="*/ 114953 h 966651"/>
                <a:gd name="connsiteX26" fmla="*/ 182880 w 564316"/>
                <a:gd name="connsiteY26" fmla="*/ 73152 h 966651"/>
                <a:gd name="connsiteX27" fmla="*/ 198556 w 564316"/>
                <a:gd name="connsiteY27" fmla="*/ 0 h 966651"/>
                <a:gd name="connsiteX0" fmla="*/ 198556 w 564316"/>
                <a:gd name="connsiteY0" fmla="*/ 0 h 966651"/>
                <a:gd name="connsiteX1" fmla="*/ 261257 w 564316"/>
                <a:gd name="connsiteY1" fmla="*/ 57476 h 966651"/>
                <a:gd name="connsiteX2" fmla="*/ 323959 w 564316"/>
                <a:gd name="connsiteY2" fmla="*/ 120178 h 966651"/>
                <a:gd name="connsiteX3" fmla="*/ 323959 w 564316"/>
                <a:gd name="connsiteY3" fmla="*/ 182880 h 966651"/>
                <a:gd name="connsiteX4" fmla="*/ 370985 w 564316"/>
                <a:gd name="connsiteY4" fmla="*/ 261257 h 966651"/>
                <a:gd name="connsiteX5" fmla="*/ 381436 w 564316"/>
                <a:gd name="connsiteY5" fmla="*/ 344859 h 966651"/>
                <a:gd name="connsiteX6" fmla="*/ 381436 w 564316"/>
                <a:gd name="connsiteY6" fmla="*/ 386660 h 966651"/>
                <a:gd name="connsiteX7" fmla="*/ 376210 w 564316"/>
                <a:gd name="connsiteY7" fmla="*/ 428461 h 966651"/>
                <a:gd name="connsiteX8" fmla="*/ 402336 w 564316"/>
                <a:gd name="connsiteY8" fmla="*/ 475488 h 966651"/>
                <a:gd name="connsiteX9" fmla="*/ 418012 w 564316"/>
                <a:gd name="connsiteY9" fmla="*/ 585216 h 966651"/>
                <a:gd name="connsiteX10" fmla="*/ 376210 w 564316"/>
                <a:gd name="connsiteY10" fmla="*/ 642692 h 966651"/>
                <a:gd name="connsiteX11" fmla="*/ 418012 w 564316"/>
                <a:gd name="connsiteY11" fmla="*/ 715844 h 966651"/>
                <a:gd name="connsiteX12" fmla="*/ 491164 w 564316"/>
                <a:gd name="connsiteY12" fmla="*/ 773321 h 966651"/>
                <a:gd name="connsiteX13" fmla="*/ 564316 w 564316"/>
                <a:gd name="connsiteY13" fmla="*/ 867373 h 966651"/>
                <a:gd name="connsiteX14" fmla="*/ 548640 w 564316"/>
                <a:gd name="connsiteY14" fmla="*/ 966651 h 966651"/>
                <a:gd name="connsiteX15" fmla="*/ 334409 w 564316"/>
                <a:gd name="connsiteY15" fmla="*/ 940525 h 966651"/>
                <a:gd name="connsiteX16" fmla="*/ 182880 w 564316"/>
                <a:gd name="connsiteY16" fmla="*/ 930075 h 966651"/>
                <a:gd name="connsiteX17" fmla="*/ 88828 w 564316"/>
                <a:gd name="connsiteY17" fmla="*/ 862148 h 966651"/>
                <a:gd name="connsiteX18" fmla="*/ 0 w 564316"/>
                <a:gd name="connsiteY18" fmla="*/ 768096 h 966651"/>
                <a:gd name="connsiteX19" fmla="*/ 47026 w 564316"/>
                <a:gd name="connsiteY19" fmla="*/ 668818 h 966651"/>
                <a:gd name="connsiteX20" fmla="*/ 31351 w 564316"/>
                <a:gd name="connsiteY20" fmla="*/ 548640 h 966651"/>
                <a:gd name="connsiteX21" fmla="*/ 31351 w 564316"/>
                <a:gd name="connsiteY21" fmla="*/ 491163 h 966651"/>
                <a:gd name="connsiteX22" fmla="*/ 67927 w 564316"/>
                <a:gd name="connsiteY22" fmla="*/ 423236 h 966651"/>
                <a:gd name="connsiteX23" fmla="*/ 67927 w 564316"/>
                <a:gd name="connsiteY23" fmla="*/ 350084 h 966651"/>
                <a:gd name="connsiteX24" fmla="*/ 57477 w 564316"/>
                <a:gd name="connsiteY24" fmla="*/ 308283 h 966651"/>
                <a:gd name="connsiteX25" fmla="*/ 182880 w 564316"/>
                <a:gd name="connsiteY25" fmla="*/ 214230 h 966651"/>
                <a:gd name="connsiteX26" fmla="*/ 161980 w 564316"/>
                <a:gd name="connsiteY26" fmla="*/ 114953 h 966651"/>
                <a:gd name="connsiteX27" fmla="*/ 182880 w 564316"/>
                <a:gd name="connsiteY27" fmla="*/ 73152 h 966651"/>
                <a:gd name="connsiteX28" fmla="*/ 198556 w 564316"/>
                <a:gd name="connsiteY28" fmla="*/ 0 h 966651"/>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182880 w 564316"/>
                <a:gd name="connsiteY16" fmla="*/ 930075 h 992777"/>
                <a:gd name="connsiteX17" fmla="*/ 88828 w 564316"/>
                <a:gd name="connsiteY17" fmla="*/ 862148 h 992777"/>
                <a:gd name="connsiteX18" fmla="*/ 0 w 564316"/>
                <a:gd name="connsiteY18" fmla="*/ 768096 h 992777"/>
                <a:gd name="connsiteX19" fmla="*/ 47026 w 564316"/>
                <a:gd name="connsiteY19" fmla="*/ 668818 h 992777"/>
                <a:gd name="connsiteX20" fmla="*/ 31351 w 564316"/>
                <a:gd name="connsiteY20" fmla="*/ 548640 h 992777"/>
                <a:gd name="connsiteX21" fmla="*/ 31351 w 564316"/>
                <a:gd name="connsiteY21" fmla="*/ 491163 h 992777"/>
                <a:gd name="connsiteX22" fmla="*/ 67927 w 564316"/>
                <a:gd name="connsiteY22" fmla="*/ 423236 h 992777"/>
                <a:gd name="connsiteX23" fmla="*/ 67927 w 564316"/>
                <a:gd name="connsiteY23" fmla="*/ 350084 h 992777"/>
                <a:gd name="connsiteX24" fmla="*/ 57477 w 564316"/>
                <a:gd name="connsiteY24" fmla="*/ 308283 h 992777"/>
                <a:gd name="connsiteX25" fmla="*/ 182880 w 564316"/>
                <a:gd name="connsiteY25" fmla="*/ 214230 h 992777"/>
                <a:gd name="connsiteX26" fmla="*/ 161980 w 564316"/>
                <a:gd name="connsiteY26" fmla="*/ 114953 h 992777"/>
                <a:gd name="connsiteX27" fmla="*/ 182880 w 564316"/>
                <a:gd name="connsiteY27" fmla="*/ 73152 h 992777"/>
                <a:gd name="connsiteX28" fmla="*/ 198556 w 564316"/>
                <a:gd name="connsiteY28" fmla="*/ 0 h 992777"/>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308284 w 564316"/>
                <a:gd name="connsiteY16" fmla="*/ 945750 h 992777"/>
                <a:gd name="connsiteX17" fmla="*/ 182880 w 564316"/>
                <a:gd name="connsiteY17" fmla="*/ 930075 h 992777"/>
                <a:gd name="connsiteX18" fmla="*/ 88828 w 564316"/>
                <a:gd name="connsiteY18" fmla="*/ 862148 h 992777"/>
                <a:gd name="connsiteX19" fmla="*/ 0 w 564316"/>
                <a:gd name="connsiteY19" fmla="*/ 768096 h 992777"/>
                <a:gd name="connsiteX20" fmla="*/ 47026 w 564316"/>
                <a:gd name="connsiteY20" fmla="*/ 668818 h 992777"/>
                <a:gd name="connsiteX21" fmla="*/ 31351 w 564316"/>
                <a:gd name="connsiteY21" fmla="*/ 548640 h 992777"/>
                <a:gd name="connsiteX22" fmla="*/ 31351 w 564316"/>
                <a:gd name="connsiteY22" fmla="*/ 491163 h 992777"/>
                <a:gd name="connsiteX23" fmla="*/ 67927 w 564316"/>
                <a:gd name="connsiteY23" fmla="*/ 423236 h 992777"/>
                <a:gd name="connsiteX24" fmla="*/ 67927 w 564316"/>
                <a:gd name="connsiteY24" fmla="*/ 350084 h 992777"/>
                <a:gd name="connsiteX25" fmla="*/ 57477 w 564316"/>
                <a:gd name="connsiteY25" fmla="*/ 308283 h 992777"/>
                <a:gd name="connsiteX26" fmla="*/ 182880 w 564316"/>
                <a:gd name="connsiteY26" fmla="*/ 214230 h 992777"/>
                <a:gd name="connsiteX27" fmla="*/ 161980 w 564316"/>
                <a:gd name="connsiteY27" fmla="*/ 114953 h 992777"/>
                <a:gd name="connsiteX28" fmla="*/ 182880 w 564316"/>
                <a:gd name="connsiteY28" fmla="*/ 73152 h 992777"/>
                <a:gd name="connsiteX29" fmla="*/ 198556 w 564316"/>
                <a:gd name="connsiteY29" fmla="*/ 0 h 992777"/>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297833 w 564316"/>
                <a:gd name="connsiteY16" fmla="*/ 961426 h 992777"/>
                <a:gd name="connsiteX17" fmla="*/ 182880 w 564316"/>
                <a:gd name="connsiteY17" fmla="*/ 930075 h 992777"/>
                <a:gd name="connsiteX18" fmla="*/ 88828 w 564316"/>
                <a:gd name="connsiteY18" fmla="*/ 862148 h 992777"/>
                <a:gd name="connsiteX19" fmla="*/ 0 w 564316"/>
                <a:gd name="connsiteY19" fmla="*/ 768096 h 992777"/>
                <a:gd name="connsiteX20" fmla="*/ 47026 w 564316"/>
                <a:gd name="connsiteY20" fmla="*/ 668818 h 992777"/>
                <a:gd name="connsiteX21" fmla="*/ 31351 w 564316"/>
                <a:gd name="connsiteY21" fmla="*/ 548640 h 992777"/>
                <a:gd name="connsiteX22" fmla="*/ 31351 w 564316"/>
                <a:gd name="connsiteY22" fmla="*/ 491163 h 992777"/>
                <a:gd name="connsiteX23" fmla="*/ 67927 w 564316"/>
                <a:gd name="connsiteY23" fmla="*/ 423236 h 992777"/>
                <a:gd name="connsiteX24" fmla="*/ 67927 w 564316"/>
                <a:gd name="connsiteY24" fmla="*/ 350084 h 992777"/>
                <a:gd name="connsiteX25" fmla="*/ 57477 w 564316"/>
                <a:gd name="connsiteY25" fmla="*/ 308283 h 992777"/>
                <a:gd name="connsiteX26" fmla="*/ 182880 w 564316"/>
                <a:gd name="connsiteY26" fmla="*/ 214230 h 992777"/>
                <a:gd name="connsiteX27" fmla="*/ 161980 w 564316"/>
                <a:gd name="connsiteY27" fmla="*/ 114953 h 992777"/>
                <a:gd name="connsiteX28" fmla="*/ 182880 w 564316"/>
                <a:gd name="connsiteY28" fmla="*/ 73152 h 992777"/>
                <a:gd name="connsiteX29" fmla="*/ 198556 w 564316"/>
                <a:gd name="connsiteY29" fmla="*/ 0 h 99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316" h="992777">
                  <a:moveTo>
                    <a:pt x="198556" y="0"/>
                  </a:moveTo>
                  <a:lnTo>
                    <a:pt x="261257" y="57476"/>
                  </a:lnTo>
                  <a:lnTo>
                    <a:pt x="323959" y="120178"/>
                  </a:lnTo>
                  <a:lnTo>
                    <a:pt x="323959" y="182880"/>
                  </a:lnTo>
                  <a:lnTo>
                    <a:pt x="370985" y="261257"/>
                  </a:lnTo>
                  <a:lnTo>
                    <a:pt x="381436" y="344859"/>
                  </a:lnTo>
                  <a:lnTo>
                    <a:pt x="381436" y="386660"/>
                  </a:lnTo>
                  <a:lnTo>
                    <a:pt x="376210" y="428461"/>
                  </a:lnTo>
                  <a:lnTo>
                    <a:pt x="402336" y="475488"/>
                  </a:lnTo>
                  <a:lnTo>
                    <a:pt x="418012" y="585216"/>
                  </a:lnTo>
                  <a:lnTo>
                    <a:pt x="376210" y="642692"/>
                  </a:lnTo>
                  <a:lnTo>
                    <a:pt x="418012" y="715844"/>
                  </a:lnTo>
                  <a:lnTo>
                    <a:pt x="491164" y="773321"/>
                  </a:lnTo>
                  <a:lnTo>
                    <a:pt x="564316" y="867373"/>
                  </a:lnTo>
                  <a:lnTo>
                    <a:pt x="548640" y="966651"/>
                  </a:lnTo>
                  <a:lnTo>
                    <a:pt x="449362" y="992777"/>
                  </a:lnTo>
                  <a:lnTo>
                    <a:pt x="297833" y="961426"/>
                  </a:lnTo>
                  <a:lnTo>
                    <a:pt x="182880" y="930075"/>
                  </a:lnTo>
                  <a:lnTo>
                    <a:pt x="88828" y="862148"/>
                  </a:lnTo>
                  <a:lnTo>
                    <a:pt x="0" y="768096"/>
                  </a:lnTo>
                  <a:lnTo>
                    <a:pt x="47026" y="668818"/>
                  </a:lnTo>
                  <a:lnTo>
                    <a:pt x="31351" y="548640"/>
                  </a:lnTo>
                  <a:lnTo>
                    <a:pt x="31351" y="491163"/>
                  </a:lnTo>
                  <a:lnTo>
                    <a:pt x="67927" y="423236"/>
                  </a:lnTo>
                  <a:lnTo>
                    <a:pt x="67927" y="350084"/>
                  </a:lnTo>
                  <a:lnTo>
                    <a:pt x="57477" y="308283"/>
                  </a:lnTo>
                  <a:lnTo>
                    <a:pt x="182880" y="214230"/>
                  </a:lnTo>
                  <a:lnTo>
                    <a:pt x="161980" y="114953"/>
                  </a:lnTo>
                  <a:lnTo>
                    <a:pt x="182880" y="73152"/>
                  </a:lnTo>
                  <a:lnTo>
                    <a:pt x="198556" y="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6" name="Freeform 32">
              <a:extLst>
                <a:ext uri="{FF2B5EF4-FFF2-40B4-BE49-F238E27FC236}">
                  <a16:creationId xmlns:a16="http://schemas.microsoft.com/office/drawing/2014/main" id="{2BE41C0C-9220-4572-9B54-C93C6035AAE2}"/>
                </a:ext>
              </a:extLst>
            </p:cNvPr>
            <p:cNvSpPr/>
            <p:nvPr/>
          </p:nvSpPr>
          <p:spPr>
            <a:xfrm rot="3903604">
              <a:off x="2959074" y="4296582"/>
              <a:ext cx="649597" cy="148952"/>
            </a:xfrm>
            <a:custGeom>
              <a:avLst/>
              <a:gdLst>
                <a:gd name="connsiteX0" fmla="*/ 649597 w 649597"/>
                <a:gd name="connsiteY0" fmla="*/ 78614 h 148952"/>
                <a:gd name="connsiteX1" fmla="*/ 649597 w 649597"/>
                <a:gd name="connsiteY1" fmla="*/ 78614 h 148952"/>
                <a:gd name="connsiteX2" fmla="*/ 608221 w 649597"/>
                <a:gd name="connsiteY2" fmla="*/ 74476 h 148952"/>
                <a:gd name="connsiteX3" fmla="*/ 504782 w 649597"/>
                <a:gd name="connsiteY3" fmla="*/ 57926 h 148952"/>
                <a:gd name="connsiteX4" fmla="*/ 475819 w 649597"/>
                <a:gd name="connsiteY4" fmla="*/ 49651 h 148952"/>
                <a:gd name="connsiteX5" fmla="*/ 455132 w 649597"/>
                <a:gd name="connsiteY5" fmla="*/ 49651 h 148952"/>
                <a:gd name="connsiteX6" fmla="*/ 384793 w 649597"/>
                <a:gd name="connsiteY6" fmla="*/ 37238 h 148952"/>
                <a:gd name="connsiteX7" fmla="*/ 347555 w 649597"/>
                <a:gd name="connsiteY7" fmla="*/ 20688 h 148952"/>
                <a:gd name="connsiteX8" fmla="*/ 248254 w 649597"/>
                <a:gd name="connsiteY8" fmla="*/ 24826 h 148952"/>
                <a:gd name="connsiteX9" fmla="*/ 198603 w 649597"/>
                <a:gd name="connsiteY9" fmla="*/ 12413 h 148952"/>
                <a:gd name="connsiteX10" fmla="*/ 86889 w 649597"/>
                <a:gd name="connsiteY10" fmla="*/ 0 h 148952"/>
                <a:gd name="connsiteX11" fmla="*/ 53789 w 649597"/>
                <a:gd name="connsiteY11" fmla="*/ 37238 h 148952"/>
                <a:gd name="connsiteX12" fmla="*/ 0 w 649597"/>
                <a:gd name="connsiteY12" fmla="*/ 37238 h 148952"/>
                <a:gd name="connsiteX13" fmla="*/ 95164 w 649597"/>
                <a:gd name="connsiteY13" fmla="*/ 45513 h 148952"/>
                <a:gd name="connsiteX14" fmla="*/ 182053 w 649597"/>
                <a:gd name="connsiteY14" fmla="*/ 45513 h 148952"/>
                <a:gd name="connsiteX15" fmla="*/ 227566 w 649597"/>
                <a:gd name="connsiteY15" fmla="*/ 66201 h 148952"/>
                <a:gd name="connsiteX16" fmla="*/ 343418 w 649597"/>
                <a:gd name="connsiteY16" fmla="*/ 74476 h 148952"/>
                <a:gd name="connsiteX17" fmla="*/ 455132 w 649597"/>
                <a:gd name="connsiteY17" fmla="*/ 95164 h 148952"/>
                <a:gd name="connsiteX18" fmla="*/ 587533 w 649597"/>
                <a:gd name="connsiteY18" fmla="*/ 111714 h 148952"/>
                <a:gd name="connsiteX19" fmla="*/ 641322 w 649597"/>
                <a:gd name="connsiteY19" fmla="*/ 148952 h 148952"/>
                <a:gd name="connsiteX20" fmla="*/ 649597 w 649597"/>
                <a:gd name="connsiteY20" fmla="*/ 78614 h 1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9597" h="148952">
                  <a:moveTo>
                    <a:pt x="649597" y="78614"/>
                  </a:moveTo>
                  <a:lnTo>
                    <a:pt x="649597" y="78614"/>
                  </a:lnTo>
                  <a:cubicBezTo>
                    <a:pt x="635805" y="77235"/>
                    <a:pt x="621908" y="76666"/>
                    <a:pt x="608221" y="74476"/>
                  </a:cubicBezTo>
                  <a:cubicBezTo>
                    <a:pt x="482129" y="54302"/>
                    <a:pt x="600288" y="67477"/>
                    <a:pt x="504782" y="57926"/>
                  </a:cubicBezTo>
                  <a:cubicBezTo>
                    <a:pt x="496931" y="55309"/>
                    <a:pt x="483619" y="50518"/>
                    <a:pt x="475819" y="49651"/>
                  </a:cubicBezTo>
                  <a:cubicBezTo>
                    <a:pt x="468965" y="48890"/>
                    <a:pt x="462028" y="49651"/>
                    <a:pt x="455132" y="49651"/>
                  </a:cubicBezTo>
                  <a:lnTo>
                    <a:pt x="384793" y="37238"/>
                  </a:lnTo>
                  <a:lnTo>
                    <a:pt x="347555" y="20688"/>
                  </a:lnTo>
                  <a:lnTo>
                    <a:pt x="248254" y="24826"/>
                  </a:lnTo>
                  <a:lnTo>
                    <a:pt x="198603" y="12413"/>
                  </a:lnTo>
                  <a:lnTo>
                    <a:pt x="86889" y="0"/>
                  </a:lnTo>
                  <a:lnTo>
                    <a:pt x="53789" y="37238"/>
                  </a:lnTo>
                  <a:lnTo>
                    <a:pt x="0" y="37238"/>
                  </a:lnTo>
                  <a:lnTo>
                    <a:pt x="95164" y="45513"/>
                  </a:lnTo>
                  <a:lnTo>
                    <a:pt x="182053" y="45513"/>
                  </a:lnTo>
                  <a:lnTo>
                    <a:pt x="227566" y="66201"/>
                  </a:lnTo>
                  <a:lnTo>
                    <a:pt x="343418" y="74476"/>
                  </a:lnTo>
                  <a:lnTo>
                    <a:pt x="455132" y="95164"/>
                  </a:lnTo>
                  <a:lnTo>
                    <a:pt x="587533" y="111714"/>
                  </a:lnTo>
                  <a:lnTo>
                    <a:pt x="641322" y="148952"/>
                  </a:lnTo>
                  <a:lnTo>
                    <a:pt x="649597" y="78614"/>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7" name="Freeform 27">
              <a:extLst>
                <a:ext uri="{FF2B5EF4-FFF2-40B4-BE49-F238E27FC236}">
                  <a16:creationId xmlns:a16="http://schemas.microsoft.com/office/drawing/2014/main" id="{7ACE0E77-D6AA-4A1E-8833-23CD6170FF4E}"/>
                </a:ext>
              </a:extLst>
            </p:cNvPr>
            <p:cNvSpPr/>
            <p:nvPr/>
          </p:nvSpPr>
          <p:spPr>
            <a:xfrm rot="1640756">
              <a:off x="3243090" y="4495343"/>
              <a:ext cx="684918" cy="180056"/>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4918" h="180056">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98855" y="127098"/>
                  </a:lnTo>
                  <a:lnTo>
                    <a:pt x="88263" y="180056"/>
                  </a:lnTo>
                  <a:lnTo>
                    <a:pt x="56489" y="158873"/>
                  </a:lnTo>
                  <a:lnTo>
                    <a:pt x="67080" y="116507"/>
                  </a:lnTo>
                  <a:lnTo>
                    <a:pt x="10592" y="120037"/>
                  </a:lnTo>
                  <a:lnTo>
                    <a:pt x="0" y="95324"/>
                  </a:lnTo>
                  <a:lnTo>
                    <a:pt x="0" y="70610"/>
                  </a:lnTo>
                  <a:lnTo>
                    <a:pt x="56489" y="56488"/>
                  </a:lnTo>
                  <a:lnTo>
                    <a:pt x="49428" y="24714"/>
                  </a:lnTo>
                  <a:lnTo>
                    <a:pt x="98855" y="0"/>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8" name="Freeform: Shape 577">
              <a:extLst>
                <a:ext uri="{FF2B5EF4-FFF2-40B4-BE49-F238E27FC236}">
                  <a16:creationId xmlns:a16="http://schemas.microsoft.com/office/drawing/2014/main" id="{14C3FEF4-777F-44C5-A352-FC1883CA3768}"/>
                </a:ext>
              </a:extLst>
            </p:cNvPr>
            <p:cNvSpPr/>
            <p:nvPr/>
          </p:nvSpPr>
          <p:spPr>
            <a:xfrm>
              <a:off x="1390988" y="135647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9" name="Freeform: Shape 578">
              <a:extLst>
                <a:ext uri="{FF2B5EF4-FFF2-40B4-BE49-F238E27FC236}">
                  <a16:creationId xmlns:a16="http://schemas.microsoft.com/office/drawing/2014/main" id="{C2D07A5C-E408-4DB8-A48E-DC1A2854DF95}"/>
                </a:ext>
              </a:extLst>
            </p:cNvPr>
            <p:cNvSpPr/>
            <p:nvPr/>
          </p:nvSpPr>
          <p:spPr>
            <a:xfrm>
              <a:off x="1386805" y="154219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0" name="Freeform: Shape 579">
              <a:extLst>
                <a:ext uri="{FF2B5EF4-FFF2-40B4-BE49-F238E27FC236}">
                  <a16:creationId xmlns:a16="http://schemas.microsoft.com/office/drawing/2014/main" id="{502B9B47-D83E-42D9-8CFC-BC6A9B8153A8}"/>
                </a:ext>
              </a:extLst>
            </p:cNvPr>
            <p:cNvSpPr/>
            <p:nvPr/>
          </p:nvSpPr>
          <p:spPr>
            <a:xfrm>
              <a:off x="1382622" y="172791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1" name="Freeform: Shape 580">
              <a:extLst>
                <a:ext uri="{FF2B5EF4-FFF2-40B4-BE49-F238E27FC236}">
                  <a16:creationId xmlns:a16="http://schemas.microsoft.com/office/drawing/2014/main" id="{43542EB3-2A98-46B4-A7EB-827DDACA0D75}"/>
                </a:ext>
              </a:extLst>
            </p:cNvPr>
            <p:cNvSpPr/>
            <p:nvPr/>
          </p:nvSpPr>
          <p:spPr>
            <a:xfrm>
              <a:off x="1378439" y="191363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2" name="Freeform: Shape 581">
              <a:extLst>
                <a:ext uri="{FF2B5EF4-FFF2-40B4-BE49-F238E27FC236}">
                  <a16:creationId xmlns:a16="http://schemas.microsoft.com/office/drawing/2014/main" id="{41769CD7-C785-46FD-A225-3C4BE3D214CA}"/>
                </a:ext>
              </a:extLst>
            </p:cNvPr>
            <p:cNvSpPr/>
            <p:nvPr/>
          </p:nvSpPr>
          <p:spPr>
            <a:xfrm>
              <a:off x="1374256" y="209935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3" name="Freeform: Shape 582">
              <a:extLst>
                <a:ext uri="{FF2B5EF4-FFF2-40B4-BE49-F238E27FC236}">
                  <a16:creationId xmlns:a16="http://schemas.microsoft.com/office/drawing/2014/main" id="{F1E592F6-EDE5-4806-A7A8-CD5DA8019587}"/>
                </a:ext>
              </a:extLst>
            </p:cNvPr>
            <p:cNvSpPr/>
            <p:nvPr/>
          </p:nvSpPr>
          <p:spPr>
            <a:xfrm>
              <a:off x="1370073" y="228507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4" name="Freeform: Shape 583">
              <a:extLst>
                <a:ext uri="{FF2B5EF4-FFF2-40B4-BE49-F238E27FC236}">
                  <a16:creationId xmlns:a16="http://schemas.microsoft.com/office/drawing/2014/main" id="{9D2788B6-12C4-4058-8C83-1CF2A53FB3E8}"/>
                </a:ext>
              </a:extLst>
            </p:cNvPr>
            <p:cNvSpPr/>
            <p:nvPr/>
          </p:nvSpPr>
          <p:spPr>
            <a:xfrm>
              <a:off x="1365890" y="247080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5" name="Freeform: Shape 584">
              <a:extLst>
                <a:ext uri="{FF2B5EF4-FFF2-40B4-BE49-F238E27FC236}">
                  <a16:creationId xmlns:a16="http://schemas.microsoft.com/office/drawing/2014/main" id="{26C84976-8982-4430-8702-FBAB07B01669}"/>
                </a:ext>
              </a:extLst>
            </p:cNvPr>
            <p:cNvSpPr/>
            <p:nvPr/>
          </p:nvSpPr>
          <p:spPr>
            <a:xfrm>
              <a:off x="1361707" y="265652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6" name="Freeform: Shape 585">
              <a:extLst>
                <a:ext uri="{FF2B5EF4-FFF2-40B4-BE49-F238E27FC236}">
                  <a16:creationId xmlns:a16="http://schemas.microsoft.com/office/drawing/2014/main" id="{961DE0FD-C2D9-4796-BD50-33F6877F1318}"/>
                </a:ext>
              </a:extLst>
            </p:cNvPr>
            <p:cNvSpPr/>
            <p:nvPr/>
          </p:nvSpPr>
          <p:spPr>
            <a:xfrm>
              <a:off x="1357524" y="284224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7" name="Freeform: Shape 586">
              <a:extLst>
                <a:ext uri="{FF2B5EF4-FFF2-40B4-BE49-F238E27FC236}">
                  <a16:creationId xmlns:a16="http://schemas.microsoft.com/office/drawing/2014/main" id="{EEAFAF1E-A565-4170-9982-F7AB1C87101F}"/>
                </a:ext>
              </a:extLst>
            </p:cNvPr>
            <p:cNvSpPr/>
            <p:nvPr/>
          </p:nvSpPr>
          <p:spPr>
            <a:xfrm>
              <a:off x="1353341" y="302796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8" name="Freeform: Shape 587">
              <a:extLst>
                <a:ext uri="{FF2B5EF4-FFF2-40B4-BE49-F238E27FC236}">
                  <a16:creationId xmlns:a16="http://schemas.microsoft.com/office/drawing/2014/main" id="{59DA03EE-1099-4EC5-BEC2-C1D46E9E9235}"/>
                </a:ext>
              </a:extLst>
            </p:cNvPr>
            <p:cNvSpPr/>
            <p:nvPr/>
          </p:nvSpPr>
          <p:spPr>
            <a:xfrm>
              <a:off x="1349158" y="321368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9" name="Freeform: Shape 588">
              <a:extLst>
                <a:ext uri="{FF2B5EF4-FFF2-40B4-BE49-F238E27FC236}">
                  <a16:creationId xmlns:a16="http://schemas.microsoft.com/office/drawing/2014/main" id="{01BC4CB3-3073-40CB-B4EC-5ACA0B0329F4}"/>
                </a:ext>
              </a:extLst>
            </p:cNvPr>
            <p:cNvSpPr/>
            <p:nvPr/>
          </p:nvSpPr>
          <p:spPr>
            <a:xfrm>
              <a:off x="1344975" y="339940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0" name="Freeform: Shape 589">
              <a:extLst>
                <a:ext uri="{FF2B5EF4-FFF2-40B4-BE49-F238E27FC236}">
                  <a16:creationId xmlns:a16="http://schemas.microsoft.com/office/drawing/2014/main" id="{215D6AD0-2CC2-4BB1-8BAE-86482159D49C}"/>
                </a:ext>
              </a:extLst>
            </p:cNvPr>
            <p:cNvSpPr/>
            <p:nvPr/>
          </p:nvSpPr>
          <p:spPr>
            <a:xfrm>
              <a:off x="1340792" y="358512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1" name="Freeform: Shape 590">
              <a:extLst>
                <a:ext uri="{FF2B5EF4-FFF2-40B4-BE49-F238E27FC236}">
                  <a16:creationId xmlns:a16="http://schemas.microsoft.com/office/drawing/2014/main" id="{2005A33B-B471-43F1-B5BE-1A4AC9C471FD}"/>
                </a:ext>
              </a:extLst>
            </p:cNvPr>
            <p:cNvSpPr/>
            <p:nvPr/>
          </p:nvSpPr>
          <p:spPr>
            <a:xfrm>
              <a:off x="1336609" y="377084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2" name="Freeform: Shape 591">
              <a:extLst>
                <a:ext uri="{FF2B5EF4-FFF2-40B4-BE49-F238E27FC236}">
                  <a16:creationId xmlns:a16="http://schemas.microsoft.com/office/drawing/2014/main" id="{8944B44D-29F2-4352-9748-2DF013932407}"/>
                </a:ext>
              </a:extLst>
            </p:cNvPr>
            <p:cNvSpPr/>
            <p:nvPr/>
          </p:nvSpPr>
          <p:spPr>
            <a:xfrm>
              <a:off x="1332426" y="395656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3" name="Freeform: Shape 592">
              <a:extLst>
                <a:ext uri="{FF2B5EF4-FFF2-40B4-BE49-F238E27FC236}">
                  <a16:creationId xmlns:a16="http://schemas.microsoft.com/office/drawing/2014/main" id="{DE33D280-A654-4864-A070-49CA708AA7E4}"/>
                </a:ext>
              </a:extLst>
            </p:cNvPr>
            <p:cNvSpPr/>
            <p:nvPr/>
          </p:nvSpPr>
          <p:spPr>
            <a:xfrm>
              <a:off x="1328243" y="414228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4" name="Freeform: Shape 593">
              <a:extLst>
                <a:ext uri="{FF2B5EF4-FFF2-40B4-BE49-F238E27FC236}">
                  <a16:creationId xmlns:a16="http://schemas.microsoft.com/office/drawing/2014/main" id="{4604200A-6CB1-4B38-9782-C77B8751262B}"/>
                </a:ext>
              </a:extLst>
            </p:cNvPr>
            <p:cNvSpPr/>
            <p:nvPr/>
          </p:nvSpPr>
          <p:spPr>
            <a:xfrm>
              <a:off x="1047094" y="132968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5" name="Freeform: Shape 594">
              <a:extLst>
                <a:ext uri="{FF2B5EF4-FFF2-40B4-BE49-F238E27FC236}">
                  <a16:creationId xmlns:a16="http://schemas.microsoft.com/office/drawing/2014/main" id="{16575ED7-FC43-4443-AD25-7BF234259432}"/>
                </a:ext>
              </a:extLst>
            </p:cNvPr>
            <p:cNvSpPr/>
            <p:nvPr/>
          </p:nvSpPr>
          <p:spPr>
            <a:xfrm>
              <a:off x="1042911" y="151540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6" name="Freeform: Shape 595">
              <a:extLst>
                <a:ext uri="{FF2B5EF4-FFF2-40B4-BE49-F238E27FC236}">
                  <a16:creationId xmlns:a16="http://schemas.microsoft.com/office/drawing/2014/main" id="{902F99B1-C5D9-4359-9DD5-B9170E0F67DB}"/>
                </a:ext>
              </a:extLst>
            </p:cNvPr>
            <p:cNvSpPr/>
            <p:nvPr/>
          </p:nvSpPr>
          <p:spPr>
            <a:xfrm>
              <a:off x="1038728" y="170113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7" name="Freeform: Shape 596">
              <a:extLst>
                <a:ext uri="{FF2B5EF4-FFF2-40B4-BE49-F238E27FC236}">
                  <a16:creationId xmlns:a16="http://schemas.microsoft.com/office/drawing/2014/main" id="{85525DFE-3C07-4FD2-8675-69684F74F582}"/>
                </a:ext>
              </a:extLst>
            </p:cNvPr>
            <p:cNvSpPr/>
            <p:nvPr/>
          </p:nvSpPr>
          <p:spPr>
            <a:xfrm>
              <a:off x="1034545" y="188685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8" name="Freeform: Shape 597">
              <a:extLst>
                <a:ext uri="{FF2B5EF4-FFF2-40B4-BE49-F238E27FC236}">
                  <a16:creationId xmlns:a16="http://schemas.microsoft.com/office/drawing/2014/main" id="{FB8D1AD4-BCE7-4877-801A-03C8E6953BCD}"/>
                </a:ext>
              </a:extLst>
            </p:cNvPr>
            <p:cNvSpPr/>
            <p:nvPr/>
          </p:nvSpPr>
          <p:spPr>
            <a:xfrm>
              <a:off x="1030362" y="207257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9" name="Freeform: Shape 598">
              <a:extLst>
                <a:ext uri="{FF2B5EF4-FFF2-40B4-BE49-F238E27FC236}">
                  <a16:creationId xmlns:a16="http://schemas.microsoft.com/office/drawing/2014/main" id="{2720963C-D41F-405F-AFE2-4F16DE44B0A5}"/>
                </a:ext>
              </a:extLst>
            </p:cNvPr>
            <p:cNvSpPr/>
            <p:nvPr/>
          </p:nvSpPr>
          <p:spPr>
            <a:xfrm>
              <a:off x="1026179" y="22582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0" name="Freeform: Shape 599">
              <a:extLst>
                <a:ext uri="{FF2B5EF4-FFF2-40B4-BE49-F238E27FC236}">
                  <a16:creationId xmlns:a16="http://schemas.microsoft.com/office/drawing/2014/main" id="{BA5528AB-F6A6-49E3-8755-758EAD7B1268}"/>
                </a:ext>
              </a:extLst>
            </p:cNvPr>
            <p:cNvSpPr/>
            <p:nvPr/>
          </p:nvSpPr>
          <p:spPr>
            <a:xfrm>
              <a:off x="1021996" y="2444014"/>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1" name="Freeform: Shape 600">
              <a:extLst>
                <a:ext uri="{FF2B5EF4-FFF2-40B4-BE49-F238E27FC236}">
                  <a16:creationId xmlns:a16="http://schemas.microsoft.com/office/drawing/2014/main" id="{226D6405-3195-47D7-9747-9F60168C9E8E}"/>
                </a:ext>
              </a:extLst>
            </p:cNvPr>
            <p:cNvSpPr/>
            <p:nvPr/>
          </p:nvSpPr>
          <p:spPr>
            <a:xfrm>
              <a:off x="1017813" y="262973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2" name="Freeform: Shape 601">
              <a:extLst>
                <a:ext uri="{FF2B5EF4-FFF2-40B4-BE49-F238E27FC236}">
                  <a16:creationId xmlns:a16="http://schemas.microsoft.com/office/drawing/2014/main" id="{7D6C7564-4781-4523-AFE5-BB380FBF217E}"/>
                </a:ext>
              </a:extLst>
            </p:cNvPr>
            <p:cNvSpPr/>
            <p:nvPr/>
          </p:nvSpPr>
          <p:spPr>
            <a:xfrm>
              <a:off x="1013630" y="281545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3" name="Freeform: Shape 602">
              <a:extLst>
                <a:ext uri="{FF2B5EF4-FFF2-40B4-BE49-F238E27FC236}">
                  <a16:creationId xmlns:a16="http://schemas.microsoft.com/office/drawing/2014/main" id="{8C7842E5-6DE8-48D1-A803-17EE4E21D8D1}"/>
                </a:ext>
              </a:extLst>
            </p:cNvPr>
            <p:cNvSpPr/>
            <p:nvPr/>
          </p:nvSpPr>
          <p:spPr>
            <a:xfrm>
              <a:off x="1009447" y="3001177"/>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4" name="Freeform: Shape 603">
              <a:extLst>
                <a:ext uri="{FF2B5EF4-FFF2-40B4-BE49-F238E27FC236}">
                  <a16:creationId xmlns:a16="http://schemas.microsoft.com/office/drawing/2014/main" id="{8E5BB9E9-72BA-4810-951E-9B458A4BADF7}"/>
                </a:ext>
              </a:extLst>
            </p:cNvPr>
            <p:cNvSpPr/>
            <p:nvPr/>
          </p:nvSpPr>
          <p:spPr>
            <a:xfrm>
              <a:off x="1005264" y="318689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5" name="Freeform: Shape 604">
              <a:extLst>
                <a:ext uri="{FF2B5EF4-FFF2-40B4-BE49-F238E27FC236}">
                  <a16:creationId xmlns:a16="http://schemas.microsoft.com/office/drawing/2014/main" id="{F1AA99EA-E0F2-47A3-8035-5C7CFA369764}"/>
                </a:ext>
              </a:extLst>
            </p:cNvPr>
            <p:cNvSpPr/>
            <p:nvPr/>
          </p:nvSpPr>
          <p:spPr>
            <a:xfrm>
              <a:off x="1001081" y="337261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6" name="Freeform: Shape 605">
              <a:extLst>
                <a:ext uri="{FF2B5EF4-FFF2-40B4-BE49-F238E27FC236}">
                  <a16:creationId xmlns:a16="http://schemas.microsoft.com/office/drawing/2014/main" id="{26F4E5D2-2FB2-48C0-B2BB-F17DC11A0342}"/>
                </a:ext>
              </a:extLst>
            </p:cNvPr>
            <p:cNvSpPr/>
            <p:nvPr/>
          </p:nvSpPr>
          <p:spPr>
            <a:xfrm>
              <a:off x="996898" y="3558340"/>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7" name="Freeform: Shape 606">
              <a:extLst>
                <a:ext uri="{FF2B5EF4-FFF2-40B4-BE49-F238E27FC236}">
                  <a16:creationId xmlns:a16="http://schemas.microsoft.com/office/drawing/2014/main" id="{60BABF50-77CD-4B7D-85EF-F788435610A0}"/>
                </a:ext>
              </a:extLst>
            </p:cNvPr>
            <p:cNvSpPr/>
            <p:nvPr/>
          </p:nvSpPr>
          <p:spPr>
            <a:xfrm>
              <a:off x="992715" y="3744061"/>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8" name="Freeform: Shape 607">
              <a:extLst>
                <a:ext uri="{FF2B5EF4-FFF2-40B4-BE49-F238E27FC236}">
                  <a16:creationId xmlns:a16="http://schemas.microsoft.com/office/drawing/2014/main" id="{E49C00F2-A0C2-4E7C-9A1D-3E67B52D84FE}"/>
                </a:ext>
              </a:extLst>
            </p:cNvPr>
            <p:cNvSpPr/>
            <p:nvPr/>
          </p:nvSpPr>
          <p:spPr>
            <a:xfrm>
              <a:off x="988532" y="392978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9" name="Freeform: Shape 608">
              <a:extLst>
                <a:ext uri="{FF2B5EF4-FFF2-40B4-BE49-F238E27FC236}">
                  <a16:creationId xmlns:a16="http://schemas.microsoft.com/office/drawing/2014/main" id="{713FA187-2A07-451F-A268-5AF11077A225}"/>
                </a:ext>
              </a:extLst>
            </p:cNvPr>
            <p:cNvSpPr/>
            <p:nvPr/>
          </p:nvSpPr>
          <p:spPr>
            <a:xfrm>
              <a:off x="984349" y="411550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0" name="Freeform: Shape 609">
              <a:extLst>
                <a:ext uri="{FF2B5EF4-FFF2-40B4-BE49-F238E27FC236}">
                  <a16:creationId xmlns:a16="http://schemas.microsoft.com/office/drawing/2014/main" id="{FB7121E2-4D1E-4A7E-A000-CBFC0129D081}"/>
                </a:ext>
              </a:extLst>
            </p:cNvPr>
            <p:cNvSpPr/>
            <p:nvPr/>
          </p:nvSpPr>
          <p:spPr>
            <a:xfrm>
              <a:off x="737928" y="135647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1" name="Freeform: Shape 610">
              <a:extLst>
                <a:ext uri="{FF2B5EF4-FFF2-40B4-BE49-F238E27FC236}">
                  <a16:creationId xmlns:a16="http://schemas.microsoft.com/office/drawing/2014/main" id="{F94C3ECA-4BD2-425F-82F0-98695276CEEE}"/>
                </a:ext>
              </a:extLst>
            </p:cNvPr>
            <p:cNvSpPr/>
            <p:nvPr/>
          </p:nvSpPr>
          <p:spPr>
            <a:xfrm>
              <a:off x="733472" y="154313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2" name="Freeform: Shape 611">
              <a:extLst>
                <a:ext uri="{FF2B5EF4-FFF2-40B4-BE49-F238E27FC236}">
                  <a16:creationId xmlns:a16="http://schemas.microsoft.com/office/drawing/2014/main" id="{51449559-09DD-43AC-A3A3-3D905C97A14A}"/>
                </a:ext>
              </a:extLst>
            </p:cNvPr>
            <p:cNvSpPr/>
            <p:nvPr/>
          </p:nvSpPr>
          <p:spPr>
            <a:xfrm>
              <a:off x="729016" y="17297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3" name="Freeform: Shape 612">
              <a:extLst>
                <a:ext uri="{FF2B5EF4-FFF2-40B4-BE49-F238E27FC236}">
                  <a16:creationId xmlns:a16="http://schemas.microsoft.com/office/drawing/2014/main" id="{31FA1C3F-FA1B-4852-B4F4-F5B8E72E7A87}"/>
                </a:ext>
              </a:extLst>
            </p:cNvPr>
            <p:cNvSpPr/>
            <p:nvPr/>
          </p:nvSpPr>
          <p:spPr>
            <a:xfrm>
              <a:off x="724560" y="191645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4" name="Freeform: Shape 613">
              <a:extLst>
                <a:ext uri="{FF2B5EF4-FFF2-40B4-BE49-F238E27FC236}">
                  <a16:creationId xmlns:a16="http://schemas.microsoft.com/office/drawing/2014/main" id="{DE3860A6-4CAF-41F2-8907-5E1F30A50410}"/>
                </a:ext>
              </a:extLst>
            </p:cNvPr>
            <p:cNvSpPr/>
            <p:nvPr/>
          </p:nvSpPr>
          <p:spPr>
            <a:xfrm>
              <a:off x="720104" y="210311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5" name="Freeform: Shape 614">
              <a:extLst>
                <a:ext uri="{FF2B5EF4-FFF2-40B4-BE49-F238E27FC236}">
                  <a16:creationId xmlns:a16="http://schemas.microsoft.com/office/drawing/2014/main" id="{62241A8A-5048-4AAB-9875-8C9C8E30CE3F}"/>
                </a:ext>
              </a:extLst>
            </p:cNvPr>
            <p:cNvSpPr/>
            <p:nvPr/>
          </p:nvSpPr>
          <p:spPr>
            <a:xfrm>
              <a:off x="715648" y="228977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6" name="Freeform: Shape 615">
              <a:extLst>
                <a:ext uri="{FF2B5EF4-FFF2-40B4-BE49-F238E27FC236}">
                  <a16:creationId xmlns:a16="http://schemas.microsoft.com/office/drawing/2014/main" id="{2CF3B98A-C91F-45BE-ADD1-5230EAA02D8C}"/>
                </a:ext>
              </a:extLst>
            </p:cNvPr>
            <p:cNvSpPr/>
            <p:nvPr/>
          </p:nvSpPr>
          <p:spPr>
            <a:xfrm>
              <a:off x="711192" y="247643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7" name="Freeform: Shape 616">
              <a:extLst>
                <a:ext uri="{FF2B5EF4-FFF2-40B4-BE49-F238E27FC236}">
                  <a16:creationId xmlns:a16="http://schemas.microsoft.com/office/drawing/2014/main" id="{0662147B-4F2F-4949-AE71-092560A9E4E8}"/>
                </a:ext>
              </a:extLst>
            </p:cNvPr>
            <p:cNvSpPr/>
            <p:nvPr/>
          </p:nvSpPr>
          <p:spPr>
            <a:xfrm>
              <a:off x="706736" y="266309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8" name="Freeform: Shape 617">
              <a:extLst>
                <a:ext uri="{FF2B5EF4-FFF2-40B4-BE49-F238E27FC236}">
                  <a16:creationId xmlns:a16="http://schemas.microsoft.com/office/drawing/2014/main" id="{A4715C59-098A-406D-953B-2A5D043F76D8}"/>
                </a:ext>
              </a:extLst>
            </p:cNvPr>
            <p:cNvSpPr/>
            <p:nvPr/>
          </p:nvSpPr>
          <p:spPr>
            <a:xfrm>
              <a:off x="702280" y="284975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9" name="Freeform: Shape 618">
              <a:extLst>
                <a:ext uri="{FF2B5EF4-FFF2-40B4-BE49-F238E27FC236}">
                  <a16:creationId xmlns:a16="http://schemas.microsoft.com/office/drawing/2014/main" id="{03488B6B-5BD3-40A2-B413-CCEE96E6D64B}"/>
                </a:ext>
              </a:extLst>
            </p:cNvPr>
            <p:cNvSpPr/>
            <p:nvPr/>
          </p:nvSpPr>
          <p:spPr>
            <a:xfrm>
              <a:off x="697824" y="3036413"/>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0" name="Freeform: Shape 619">
              <a:extLst>
                <a:ext uri="{FF2B5EF4-FFF2-40B4-BE49-F238E27FC236}">
                  <a16:creationId xmlns:a16="http://schemas.microsoft.com/office/drawing/2014/main" id="{4E939BE6-6B31-40BA-84A3-38DECBDC5AD1}"/>
                </a:ext>
              </a:extLst>
            </p:cNvPr>
            <p:cNvSpPr/>
            <p:nvPr/>
          </p:nvSpPr>
          <p:spPr>
            <a:xfrm>
              <a:off x="438194" y="1338048"/>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1" name="Freeform: Shape 620">
              <a:extLst>
                <a:ext uri="{FF2B5EF4-FFF2-40B4-BE49-F238E27FC236}">
                  <a16:creationId xmlns:a16="http://schemas.microsoft.com/office/drawing/2014/main" id="{9896F4C1-5A63-4A34-B935-DF2FB1FA72C0}"/>
                </a:ext>
              </a:extLst>
            </p:cNvPr>
            <p:cNvSpPr/>
            <p:nvPr/>
          </p:nvSpPr>
          <p:spPr>
            <a:xfrm>
              <a:off x="434011" y="1542195"/>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2" name="Freeform: Shape 621">
              <a:extLst>
                <a:ext uri="{FF2B5EF4-FFF2-40B4-BE49-F238E27FC236}">
                  <a16:creationId xmlns:a16="http://schemas.microsoft.com/office/drawing/2014/main" id="{765E94F6-9394-447B-B89A-24E8638B42A5}"/>
                </a:ext>
              </a:extLst>
            </p:cNvPr>
            <p:cNvSpPr/>
            <p:nvPr/>
          </p:nvSpPr>
          <p:spPr>
            <a:xfrm>
              <a:off x="429828" y="1746342"/>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3" name="Freeform: Shape 622">
              <a:extLst>
                <a:ext uri="{FF2B5EF4-FFF2-40B4-BE49-F238E27FC236}">
                  <a16:creationId xmlns:a16="http://schemas.microsoft.com/office/drawing/2014/main" id="{A46250F8-7A11-42F6-A5D2-8A9AD0E49E63}"/>
                </a:ext>
              </a:extLst>
            </p:cNvPr>
            <p:cNvSpPr/>
            <p:nvPr/>
          </p:nvSpPr>
          <p:spPr>
            <a:xfrm>
              <a:off x="425645" y="1950489"/>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4" name="Freeform: Shape 623">
              <a:extLst>
                <a:ext uri="{FF2B5EF4-FFF2-40B4-BE49-F238E27FC236}">
                  <a16:creationId xmlns:a16="http://schemas.microsoft.com/office/drawing/2014/main" id="{35A9C441-7F9D-4A58-A522-4599EDB770CB}"/>
                </a:ext>
              </a:extLst>
            </p:cNvPr>
            <p:cNvSpPr/>
            <p:nvPr/>
          </p:nvSpPr>
          <p:spPr>
            <a:xfrm>
              <a:off x="421462" y="2154636"/>
              <a:ext cx="184802" cy="286399"/>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5" name="Freeform 136">
              <a:extLst>
                <a:ext uri="{FF2B5EF4-FFF2-40B4-BE49-F238E27FC236}">
                  <a16:creationId xmlns:a16="http://schemas.microsoft.com/office/drawing/2014/main" id="{C755E935-8B67-4594-893D-791E74314D06}"/>
                </a:ext>
              </a:extLst>
            </p:cNvPr>
            <p:cNvSpPr/>
            <p:nvPr/>
          </p:nvSpPr>
          <p:spPr>
            <a:xfrm rot="17325298">
              <a:off x="6482957" y="3449424"/>
              <a:ext cx="472056" cy="103779"/>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65393 w 684918"/>
                <a:gd name="connsiteY23" fmla="*/ 45731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67080 w 684918"/>
                <a:gd name="connsiteY19" fmla="*/ 116507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52724 w 684918"/>
                <a:gd name="connsiteY19" fmla="*/ 115132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4596 w 684918"/>
                <a:gd name="connsiteY17" fmla="*/ 11390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112835 w 684918"/>
                <a:gd name="connsiteY17" fmla="*/ 89526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85462 w 684918"/>
                <a:gd name="connsiteY16" fmla="*/ 123596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9755"/>
                <a:gd name="connsiteX1" fmla="*/ 261258 w 684918"/>
                <a:gd name="connsiteY1" fmla="*/ 42366 h 149755"/>
                <a:gd name="connsiteX2" fmla="*/ 300093 w 684918"/>
                <a:gd name="connsiteY2" fmla="*/ 31775 h 149755"/>
                <a:gd name="connsiteX3" fmla="*/ 391886 w 684918"/>
                <a:gd name="connsiteY3" fmla="*/ 17653 h 149755"/>
                <a:gd name="connsiteX4" fmla="*/ 455435 w 684918"/>
                <a:gd name="connsiteY4" fmla="*/ 17653 h 149755"/>
                <a:gd name="connsiteX5" fmla="*/ 501332 w 684918"/>
                <a:gd name="connsiteY5" fmla="*/ 17653 h 149755"/>
                <a:gd name="connsiteX6" fmla="*/ 610777 w 684918"/>
                <a:gd name="connsiteY6" fmla="*/ 0 h 149755"/>
                <a:gd name="connsiteX7" fmla="*/ 684918 w 684918"/>
                <a:gd name="connsiteY7" fmla="*/ 14122 h 149755"/>
                <a:gd name="connsiteX8" fmla="*/ 603716 w 684918"/>
                <a:gd name="connsiteY8" fmla="*/ 31775 h 149755"/>
                <a:gd name="connsiteX9" fmla="*/ 540167 w 684918"/>
                <a:gd name="connsiteY9" fmla="*/ 45897 h 149755"/>
                <a:gd name="connsiteX10" fmla="*/ 437783 w 684918"/>
                <a:gd name="connsiteY10" fmla="*/ 52958 h 149755"/>
                <a:gd name="connsiteX11" fmla="*/ 473088 w 684918"/>
                <a:gd name="connsiteY11" fmla="*/ 74141 h 149755"/>
                <a:gd name="connsiteX12" fmla="*/ 391886 w 684918"/>
                <a:gd name="connsiteY12" fmla="*/ 60019 h 149755"/>
                <a:gd name="connsiteX13" fmla="*/ 300093 w 684918"/>
                <a:gd name="connsiteY13" fmla="*/ 77671 h 149755"/>
                <a:gd name="connsiteX14" fmla="*/ 208300 w 684918"/>
                <a:gd name="connsiteY14" fmla="*/ 95324 h 149755"/>
                <a:gd name="connsiteX15" fmla="*/ 148282 w 684918"/>
                <a:gd name="connsiteY15" fmla="*/ 98854 h 149755"/>
                <a:gd name="connsiteX16" fmla="*/ 85462 w 684918"/>
                <a:gd name="connsiteY16" fmla="*/ 123596 h 149755"/>
                <a:gd name="connsiteX17" fmla="*/ 96475 w 684918"/>
                <a:gd name="connsiteY17" fmla="*/ 105713 h 149755"/>
                <a:gd name="connsiteX18" fmla="*/ 143096 w 684918"/>
                <a:gd name="connsiteY18" fmla="*/ 149755 h 149755"/>
                <a:gd name="connsiteX19" fmla="*/ 52724 w 684918"/>
                <a:gd name="connsiteY19" fmla="*/ 115132 h 149755"/>
                <a:gd name="connsiteX20" fmla="*/ 10592 w 684918"/>
                <a:gd name="connsiteY20" fmla="*/ 120037 h 149755"/>
                <a:gd name="connsiteX21" fmla="*/ 0 w 684918"/>
                <a:gd name="connsiteY21" fmla="*/ 95324 h 149755"/>
                <a:gd name="connsiteX22" fmla="*/ 0 w 684918"/>
                <a:gd name="connsiteY22" fmla="*/ 70610 h 149755"/>
                <a:gd name="connsiteX23" fmla="*/ 65393 w 684918"/>
                <a:gd name="connsiteY23" fmla="*/ 45731 h 149755"/>
                <a:gd name="connsiteX24" fmla="*/ 110013 w 684918"/>
                <a:gd name="connsiteY24" fmla="*/ 33420 h 149755"/>
                <a:gd name="connsiteX25" fmla="*/ 141203 w 684918"/>
                <a:gd name="connsiteY25" fmla="*/ 33084 h 149755"/>
                <a:gd name="connsiteX26" fmla="*/ 105916 w 684918"/>
                <a:gd name="connsiteY26" fmla="*/ 67080 h 149755"/>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5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4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143096 w 684918"/>
                <a:gd name="connsiteY17" fmla="*/ 149755 h 154331"/>
                <a:gd name="connsiteX18" fmla="*/ 21759 w 684918"/>
                <a:gd name="connsiteY18" fmla="*/ 154331 h 154331"/>
                <a:gd name="connsiteX19" fmla="*/ 10592 w 684918"/>
                <a:gd name="connsiteY19" fmla="*/ 120037 h 154331"/>
                <a:gd name="connsiteX20" fmla="*/ 0 w 684918"/>
                <a:gd name="connsiteY20" fmla="*/ 95324 h 154331"/>
                <a:gd name="connsiteX21" fmla="*/ 0 w 684918"/>
                <a:gd name="connsiteY21" fmla="*/ 70610 h 154331"/>
                <a:gd name="connsiteX22" fmla="*/ 65393 w 684918"/>
                <a:gd name="connsiteY22" fmla="*/ 45731 h 154331"/>
                <a:gd name="connsiteX23" fmla="*/ 110013 w 684918"/>
                <a:gd name="connsiteY23" fmla="*/ 33420 h 154331"/>
                <a:gd name="connsiteX24" fmla="*/ 141203 w 684918"/>
                <a:gd name="connsiteY24" fmla="*/ 33084 h 154331"/>
                <a:gd name="connsiteX25" fmla="*/ 105916 w 684918"/>
                <a:gd name="connsiteY25"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43096 w 684918"/>
                <a:gd name="connsiteY16" fmla="*/ 149755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13688 w 684918"/>
                <a:gd name="connsiteY16" fmla="*/ 104771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20037"/>
                <a:gd name="connsiteX1" fmla="*/ 261258 w 684918"/>
                <a:gd name="connsiteY1" fmla="*/ 42366 h 120037"/>
                <a:gd name="connsiteX2" fmla="*/ 300093 w 684918"/>
                <a:gd name="connsiteY2" fmla="*/ 31775 h 120037"/>
                <a:gd name="connsiteX3" fmla="*/ 391886 w 684918"/>
                <a:gd name="connsiteY3" fmla="*/ 17653 h 120037"/>
                <a:gd name="connsiteX4" fmla="*/ 455435 w 684918"/>
                <a:gd name="connsiteY4" fmla="*/ 17653 h 120037"/>
                <a:gd name="connsiteX5" fmla="*/ 501332 w 684918"/>
                <a:gd name="connsiteY5" fmla="*/ 17653 h 120037"/>
                <a:gd name="connsiteX6" fmla="*/ 610777 w 684918"/>
                <a:gd name="connsiteY6" fmla="*/ 0 h 120037"/>
                <a:gd name="connsiteX7" fmla="*/ 684918 w 684918"/>
                <a:gd name="connsiteY7" fmla="*/ 14122 h 120037"/>
                <a:gd name="connsiteX8" fmla="*/ 603716 w 684918"/>
                <a:gd name="connsiteY8" fmla="*/ 31775 h 120037"/>
                <a:gd name="connsiteX9" fmla="*/ 540167 w 684918"/>
                <a:gd name="connsiteY9" fmla="*/ 45897 h 120037"/>
                <a:gd name="connsiteX10" fmla="*/ 437783 w 684918"/>
                <a:gd name="connsiteY10" fmla="*/ 52958 h 120037"/>
                <a:gd name="connsiteX11" fmla="*/ 473088 w 684918"/>
                <a:gd name="connsiteY11" fmla="*/ 74141 h 120037"/>
                <a:gd name="connsiteX12" fmla="*/ 391886 w 684918"/>
                <a:gd name="connsiteY12" fmla="*/ 60019 h 120037"/>
                <a:gd name="connsiteX13" fmla="*/ 300093 w 684918"/>
                <a:gd name="connsiteY13" fmla="*/ 77671 h 120037"/>
                <a:gd name="connsiteX14" fmla="*/ 208300 w 684918"/>
                <a:gd name="connsiteY14" fmla="*/ 95324 h 120037"/>
                <a:gd name="connsiteX15" fmla="*/ 148282 w 684918"/>
                <a:gd name="connsiteY15" fmla="*/ 98854 h 120037"/>
                <a:gd name="connsiteX16" fmla="*/ 113688 w 684918"/>
                <a:gd name="connsiteY16" fmla="*/ 104771 h 120037"/>
                <a:gd name="connsiteX17" fmla="*/ 46906 w 684918"/>
                <a:gd name="connsiteY17" fmla="*/ 116792 h 120037"/>
                <a:gd name="connsiteX18" fmla="*/ 10592 w 684918"/>
                <a:gd name="connsiteY18" fmla="*/ 120037 h 120037"/>
                <a:gd name="connsiteX19" fmla="*/ 0 w 684918"/>
                <a:gd name="connsiteY19" fmla="*/ 95324 h 120037"/>
                <a:gd name="connsiteX20" fmla="*/ 0 w 684918"/>
                <a:gd name="connsiteY20" fmla="*/ 70610 h 120037"/>
                <a:gd name="connsiteX21" fmla="*/ 65393 w 684918"/>
                <a:gd name="connsiteY21" fmla="*/ 45731 h 120037"/>
                <a:gd name="connsiteX22" fmla="*/ 110013 w 684918"/>
                <a:gd name="connsiteY22" fmla="*/ 33420 h 120037"/>
                <a:gd name="connsiteX23" fmla="*/ 141203 w 684918"/>
                <a:gd name="connsiteY23" fmla="*/ 33084 h 120037"/>
                <a:gd name="connsiteX24" fmla="*/ 105916 w 684918"/>
                <a:gd name="connsiteY24" fmla="*/ 67080 h 12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4918" h="120037">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113688" y="104771"/>
                  </a:lnTo>
                  <a:lnTo>
                    <a:pt x="46906" y="116792"/>
                  </a:lnTo>
                  <a:lnTo>
                    <a:pt x="10592" y="120037"/>
                  </a:lnTo>
                  <a:lnTo>
                    <a:pt x="0" y="95324"/>
                  </a:lnTo>
                  <a:lnTo>
                    <a:pt x="0" y="70610"/>
                  </a:lnTo>
                  <a:lnTo>
                    <a:pt x="65393" y="45731"/>
                  </a:lnTo>
                  <a:lnTo>
                    <a:pt x="110013" y="33420"/>
                  </a:lnTo>
                  <a:lnTo>
                    <a:pt x="141203" y="33084"/>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626" name="Group 625">
              <a:extLst>
                <a:ext uri="{FF2B5EF4-FFF2-40B4-BE49-F238E27FC236}">
                  <a16:creationId xmlns:a16="http://schemas.microsoft.com/office/drawing/2014/main" id="{F48CFD3C-D6F5-4C5E-ACC7-117AFD331543}"/>
                </a:ext>
              </a:extLst>
            </p:cNvPr>
            <p:cNvGrpSpPr/>
            <p:nvPr/>
          </p:nvGrpSpPr>
          <p:grpSpPr>
            <a:xfrm>
              <a:off x="3535809" y="1697055"/>
              <a:ext cx="570523" cy="742461"/>
              <a:chOff x="4060092" y="3888154"/>
              <a:chExt cx="570523" cy="742461"/>
            </a:xfrm>
          </p:grpSpPr>
          <p:sp>
            <p:nvSpPr>
              <p:cNvPr id="680" name="Freeform: Shape 679">
                <a:extLst>
                  <a:ext uri="{FF2B5EF4-FFF2-40B4-BE49-F238E27FC236}">
                    <a16:creationId xmlns:a16="http://schemas.microsoft.com/office/drawing/2014/main" id="{0BF54DC3-A860-4095-9050-254E6E18502D}"/>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1" name="Freeform: Shape 680">
                <a:extLst>
                  <a:ext uri="{FF2B5EF4-FFF2-40B4-BE49-F238E27FC236}">
                    <a16:creationId xmlns:a16="http://schemas.microsoft.com/office/drawing/2014/main" id="{2B15FBA9-E2F4-4162-A5C2-DD30ACC551ED}"/>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27" name="Group 626">
              <a:extLst>
                <a:ext uri="{FF2B5EF4-FFF2-40B4-BE49-F238E27FC236}">
                  <a16:creationId xmlns:a16="http://schemas.microsoft.com/office/drawing/2014/main" id="{454BBA5F-6AD7-4A07-9389-8872939B198D}"/>
                </a:ext>
              </a:extLst>
            </p:cNvPr>
            <p:cNvGrpSpPr/>
            <p:nvPr/>
          </p:nvGrpSpPr>
          <p:grpSpPr>
            <a:xfrm>
              <a:off x="3264269" y="1658819"/>
              <a:ext cx="570523" cy="742461"/>
              <a:chOff x="4060092" y="3888154"/>
              <a:chExt cx="570523" cy="742461"/>
            </a:xfrm>
          </p:grpSpPr>
          <p:sp>
            <p:nvSpPr>
              <p:cNvPr id="678" name="Freeform: Shape 677">
                <a:extLst>
                  <a:ext uri="{FF2B5EF4-FFF2-40B4-BE49-F238E27FC236}">
                    <a16:creationId xmlns:a16="http://schemas.microsoft.com/office/drawing/2014/main" id="{BA012A8D-2C18-416C-AA6C-B8FFEC0C72BB}"/>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79" name="Freeform: Shape 678">
                <a:extLst>
                  <a:ext uri="{FF2B5EF4-FFF2-40B4-BE49-F238E27FC236}">
                    <a16:creationId xmlns:a16="http://schemas.microsoft.com/office/drawing/2014/main" id="{06A0CFDC-2DB8-4C8B-B7C9-F2C85BE9D522}"/>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28" name="Group 627">
              <a:extLst>
                <a:ext uri="{FF2B5EF4-FFF2-40B4-BE49-F238E27FC236}">
                  <a16:creationId xmlns:a16="http://schemas.microsoft.com/office/drawing/2014/main" id="{A5B22433-243D-4E0A-8EF7-C6598B8A8A5E}"/>
                </a:ext>
              </a:extLst>
            </p:cNvPr>
            <p:cNvGrpSpPr/>
            <p:nvPr/>
          </p:nvGrpSpPr>
          <p:grpSpPr>
            <a:xfrm>
              <a:off x="5411573" y="1817296"/>
              <a:ext cx="225144" cy="284198"/>
              <a:chOff x="7019219" y="1677304"/>
              <a:chExt cx="225144" cy="284198"/>
            </a:xfrm>
          </p:grpSpPr>
          <p:cxnSp>
            <p:nvCxnSpPr>
              <p:cNvPr id="674" name="Straight Connector 673">
                <a:extLst>
                  <a:ext uri="{FF2B5EF4-FFF2-40B4-BE49-F238E27FC236}">
                    <a16:creationId xmlns:a16="http://schemas.microsoft.com/office/drawing/2014/main" id="{495D1738-1F40-4782-A527-1FE0889D9AFD}"/>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75" name="Straight Connector 674">
                <a:extLst>
                  <a:ext uri="{FF2B5EF4-FFF2-40B4-BE49-F238E27FC236}">
                    <a16:creationId xmlns:a16="http://schemas.microsoft.com/office/drawing/2014/main" id="{5E2C3982-20E8-49D0-B21F-5664B6D62FD6}"/>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76" name="Straight Connector 675">
                <a:extLst>
                  <a:ext uri="{FF2B5EF4-FFF2-40B4-BE49-F238E27FC236}">
                    <a16:creationId xmlns:a16="http://schemas.microsoft.com/office/drawing/2014/main" id="{D514DB7C-357C-4AF4-9EBC-B62EC9CDF6FA}"/>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77" name="Freeform: Shape 676">
                <a:extLst>
                  <a:ext uri="{FF2B5EF4-FFF2-40B4-BE49-F238E27FC236}">
                    <a16:creationId xmlns:a16="http://schemas.microsoft.com/office/drawing/2014/main" id="{0E0D3DF3-1A7D-4215-900B-D15AC8573141}"/>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29" name="Group 628">
              <a:extLst>
                <a:ext uri="{FF2B5EF4-FFF2-40B4-BE49-F238E27FC236}">
                  <a16:creationId xmlns:a16="http://schemas.microsoft.com/office/drawing/2014/main" id="{3387A58E-3256-4194-B58F-5329E191E928}"/>
                </a:ext>
              </a:extLst>
            </p:cNvPr>
            <p:cNvGrpSpPr/>
            <p:nvPr/>
          </p:nvGrpSpPr>
          <p:grpSpPr>
            <a:xfrm>
              <a:off x="5563973" y="1969696"/>
              <a:ext cx="225144" cy="284198"/>
              <a:chOff x="7019219" y="1677304"/>
              <a:chExt cx="225144" cy="284198"/>
            </a:xfrm>
          </p:grpSpPr>
          <p:cxnSp>
            <p:nvCxnSpPr>
              <p:cNvPr id="670" name="Straight Connector 669">
                <a:extLst>
                  <a:ext uri="{FF2B5EF4-FFF2-40B4-BE49-F238E27FC236}">
                    <a16:creationId xmlns:a16="http://schemas.microsoft.com/office/drawing/2014/main" id="{CF530481-3344-469B-A1CB-B85B5B23E569}"/>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71" name="Straight Connector 670">
                <a:extLst>
                  <a:ext uri="{FF2B5EF4-FFF2-40B4-BE49-F238E27FC236}">
                    <a16:creationId xmlns:a16="http://schemas.microsoft.com/office/drawing/2014/main" id="{BCB3EF5D-8F75-4E06-A25C-E71EFAC01E1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72" name="Straight Connector 671">
                <a:extLst>
                  <a:ext uri="{FF2B5EF4-FFF2-40B4-BE49-F238E27FC236}">
                    <a16:creationId xmlns:a16="http://schemas.microsoft.com/office/drawing/2014/main" id="{D6AF5E60-86CC-4AC3-BA23-DA04C88C4DA1}"/>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73" name="Freeform: Shape 672">
                <a:extLst>
                  <a:ext uri="{FF2B5EF4-FFF2-40B4-BE49-F238E27FC236}">
                    <a16:creationId xmlns:a16="http://schemas.microsoft.com/office/drawing/2014/main" id="{B6245002-EA4C-4286-93D9-C122EBD27FC2}"/>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0" name="Group 629">
              <a:extLst>
                <a:ext uri="{FF2B5EF4-FFF2-40B4-BE49-F238E27FC236}">
                  <a16:creationId xmlns:a16="http://schemas.microsoft.com/office/drawing/2014/main" id="{ADC6EF0E-51D0-4A05-A060-FC7C917DB2CF}"/>
                </a:ext>
              </a:extLst>
            </p:cNvPr>
            <p:cNvGrpSpPr/>
            <p:nvPr/>
          </p:nvGrpSpPr>
          <p:grpSpPr>
            <a:xfrm>
              <a:off x="5150754" y="1686876"/>
              <a:ext cx="225144" cy="284198"/>
              <a:chOff x="7019219" y="1677304"/>
              <a:chExt cx="225144" cy="284198"/>
            </a:xfrm>
          </p:grpSpPr>
          <p:cxnSp>
            <p:nvCxnSpPr>
              <p:cNvPr id="666" name="Straight Connector 665">
                <a:extLst>
                  <a:ext uri="{FF2B5EF4-FFF2-40B4-BE49-F238E27FC236}">
                    <a16:creationId xmlns:a16="http://schemas.microsoft.com/office/drawing/2014/main" id="{C516F027-19D6-49D1-B5B0-9FE3ACFC93D4}"/>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67" name="Straight Connector 666">
                <a:extLst>
                  <a:ext uri="{FF2B5EF4-FFF2-40B4-BE49-F238E27FC236}">
                    <a16:creationId xmlns:a16="http://schemas.microsoft.com/office/drawing/2014/main" id="{DFAF2ED5-A587-4EE7-B7EF-AB9792BEAA0D}"/>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8" name="Straight Connector 667">
                <a:extLst>
                  <a:ext uri="{FF2B5EF4-FFF2-40B4-BE49-F238E27FC236}">
                    <a16:creationId xmlns:a16="http://schemas.microsoft.com/office/drawing/2014/main" id="{E0BD0A94-F8AA-4F9A-BCCB-A59F3658B41D}"/>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9" name="Freeform: Shape 668">
                <a:extLst>
                  <a:ext uri="{FF2B5EF4-FFF2-40B4-BE49-F238E27FC236}">
                    <a16:creationId xmlns:a16="http://schemas.microsoft.com/office/drawing/2014/main" id="{1D47DED4-4294-469F-BBD6-603610A1521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1" name="Group 630">
              <a:extLst>
                <a:ext uri="{FF2B5EF4-FFF2-40B4-BE49-F238E27FC236}">
                  <a16:creationId xmlns:a16="http://schemas.microsoft.com/office/drawing/2014/main" id="{0CE72F99-A734-45BB-9141-473589140A0A}"/>
                </a:ext>
              </a:extLst>
            </p:cNvPr>
            <p:cNvGrpSpPr/>
            <p:nvPr/>
          </p:nvGrpSpPr>
          <p:grpSpPr>
            <a:xfrm>
              <a:off x="2777075" y="2062880"/>
              <a:ext cx="225144" cy="284198"/>
              <a:chOff x="7019219" y="1677304"/>
              <a:chExt cx="225144" cy="284198"/>
            </a:xfrm>
          </p:grpSpPr>
          <p:cxnSp>
            <p:nvCxnSpPr>
              <p:cNvPr id="662" name="Straight Connector 661">
                <a:extLst>
                  <a:ext uri="{FF2B5EF4-FFF2-40B4-BE49-F238E27FC236}">
                    <a16:creationId xmlns:a16="http://schemas.microsoft.com/office/drawing/2014/main" id="{32849521-13EE-4FE7-A020-6C045C00EE18}"/>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63" name="Straight Connector 662">
                <a:extLst>
                  <a:ext uri="{FF2B5EF4-FFF2-40B4-BE49-F238E27FC236}">
                    <a16:creationId xmlns:a16="http://schemas.microsoft.com/office/drawing/2014/main" id="{FDBF4075-172E-495F-BE7D-67786AA861F4}"/>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4" name="Straight Connector 663">
                <a:extLst>
                  <a:ext uri="{FF2B5EF4-FFF2-40B4-BE49-F238E27FC236}">
                    <a16:creationId xmlns:a16="http://schemas.microsoft.com/office/drawing/2014/main" id="{97CB8E4A-2FC1-46A4-8FC1-6E602B1B668E}"/>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5" name="Freeform: Shape 664">
                <a:extLst>
                  <a:ext uri="{FF2B5EF4-FFF2-40B4-BE49-F238E27FC236}">
                    <a16:creationId xmlns:a16="http://schemas.microsoft.com/office/drawing/2014/main" id="{EF17EC9F-191B-4914-A635-4101C58D0641}"/>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2" name="Group 631">
              <a:extLst>
                <a:ext uri="{FF2B5EF4-FFF2-40B4-BE49-F238E27FC236}">
                  <a16:creationId xmlns:a16="http://schemas.microsoft.com/office/drawing/2014/main" id="{BFA29C96-7D31-44D0-9634-CA15636563F4}"/>
                </a:ext>
              </a:extLst>
            </p:cNvPr>
            <p:cNvGrpSpPr/>
            <p:nvPr/>
          </p:nvGrpSpPr>
          <p:grpSpPr>
            <a:xfrm>
              <a:off x="2999171" y="1840722"/>
              <a:ext cx="225144" cy="284198"/>
              <a:chOff x="7019219" y="1677304"/>
              <a:chExt cx="225144" cy="284198"/>
            </a:xfrm>
          </p:grpSpPr>
          <p:cxnSp>
            <p:nvCxnSpPr>
              <p:cNvPr id="658" name="Straight Connector 657">
                <a:extLst>
                  <a:ext uri="{FF2B5EF4-FFF2-40B4-BE49-F238E27FC236}">
                    <a16:creationId xmlns:a16="http://schemas.microsoft.com/office/drawing/2014/main" id="{029701B3-EF79-4B5B-96B3-5505D9C036C4}"/>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9" name="Straight Connector 658">
                <a:extLst>
                  <a:ext uri="{FF2B5EF4-FFF2-40B4-BE49-F238E27FC236}">
                    <a16:creationId xmlns:a16="http://schemas.microsoft.com/office/drawing/2014/main" id="{6F2044E7-C69E-4554-B0D2-C1C32ED67ECF}"/>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0" name="Straight Connector 659">
                <a:extLst>
                  <a:ext uri="{FF2B5EF4-FFF2-40B4-BE49-F238E27FC236}">
                    <a16:creationId xmlns:a16="http://schemas.microsoft.com/office/drawing/2014/main" id="{8E68003C-CFFA-409C-A182-FE3785833257}"/>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1" name="Freeform: Shape 660">
                <a:extLst>
                  <a:ext uri="{FF2B5EF4-FFF2-40B4-BE49-F238E27FC236}">
                    <a16:creationId xmlns:a16="http://schemas.microsoft.com/office/drawing/2014/main" id="{76DB191F-7433-4990-AE82-2AF6C29BCDB0}"/>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3" name="Group 632">
              <a:extLst>
                <a:ext uri="{FF2B5EF4-FFF2-40B4-BE49-F238E27FC236}">
                  <a16:creationId xmlns:a16="http://schemas.microsoft.com/office/drawing/2014/main" id="{3C3C595C-ECF9-4A70-A8EF-20CD5C7700BD}"/>
                </a:ext>
              </a:extLst>
            </p:cNvPr>
            <p:cNvGrpSpPr/>
            <p:nvPr/>
          </p:nvGrpSpPr>
          <p:grpSpPr>
            <a:xfrm>
              <a:off x="3073894" y="2096919"/>
              <a:ext cx="225144" cy="284198"/>
              <a:chOff x="7019219" y="1677304"/>
              <a:chExt cx="225144" cy="284198"/>
            </a:xfrm>
          </p:grpSpPr>
          <p:cxnSp>
            <p:nvCxnSpPr>
              <p:cNvPr id="654" name="Straight Connector 653">
                <a:extLst>
                  <a:ext uri="{FF2B5EF4-FFF2-40B4-BE49-F238E27FC236}">
                    <a16:creationId xmlns:a16="http://schemas.microsoft.com/office/drawing/2014/main" id="{9A40F880-8988-4C9A-95EC-3BB9A0419AAC}"/>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5" name="Straight Connector 654">
                <a:extLst>
                  <a:ext uri="{FF2B5EF4-FFF2-40B4-BE49-F238E27FC236}">
                    <a16:creationId xmlns:a16="http://schemas.microsoft.com/office/drawing/2014/main" id="{C59F297D-8E86-4E37-ACB8-0B69C7D3C8DB}"/>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56" name="Straight Connector 655">
                <a:extLst>
                  <a:ext uri="{FF2B5EF4-FFF2-40B4-BE49-F238E27FC236}">
                    <a16:creationId xmlns:a16="http://schemas.microsoft.com/office/drawing/2014/main" id="{0436A62D-96DE-4933-8527-F642598CEF03}"/>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57" name="Freeform: Shape 656">
                <a:extLst>
                  <a:ext uri="{FF2B5EF4-FFF2-40B4-BE49-F238E27FC236}">
                    <a16:creationId xmlns:a16="http://schemas.microsoft.com/office/drawing/2014/main" id="{5EAB9814-0829-4706-8492-B1810BF730E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4" name="Group 633">
              <a:extLst>
                <a:ext uri="{FF2B5EF4-FFF2-40B4-BE49-F238E27FC236}">
                  <a16:creationId xmlns:a16="http://schemas.microsoft.com/office/drawing/2014/main" id="{CFE0466E-EEE3-409D-9627-A271BC5030A3}"/>
                </a:ext>
              </a:extLst>
            </p:cNvPr>
            <p:cNvGrpSpPr/>
            <p:nvPr/>
          </p:nvGrpSpPr>
          <p:grpSpPr>
            <a:xfrm>
              <a:off x="6162975" y="2654628"/>
              <a:ext cx="225144" cy="284198"/>
              <a:chOff x="7019219" y="1677304"/>
              <a:chExt cx="225144" cy="284198"/>
            </a:xfrm>
          </p:grpSpPr>
          <p:cxnSp>
            <p:nvCxnSpPr>
              <p:cNvPr id="650" name="Straight Connector 649">
                <a:extLst>
                  <a:ext uri="{FF2B5EF4-FFF2-40B4-BE49-F238E27FC236}">
                    <a16:creationId xmlns:a16="http://schemas.microsoft.com/office/drawing/2014/main" id="{C74E7858-E445-4AAD-9614-3CE05E3F5D9A}"/>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1" name="Straight Connector 650">
                <a:extLst>
                  <a:ext uri="{FF2B5EF4-FFF2-40B4-BE49-F238E27FC236}">
                    <a16:creationId xmlns:a16="http://schemas.microsoft.com/office/drawing/2014/main" id="{D163516A-F5C6-4F64-B635-CBE02608E1B9}"/>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52" name="Straight Connector 651">
                <a:extLst>
                  <a:ext uri="{FF2B5EF4-FFF2-40B4-BE49-F238E27FC236}">
                    <a16:creationId xmlns:a16="http://schemas.microsoft.com/office/drawing/2014/main" id="{7A6F7DED-C5F5-4DBF-81CB-A4BA19A67A13}"/>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53" name="Freeform: Shape 652">
                <a:extLst>
                  <a:ext uri="{FF2B5EF4-FFF2-40B4-BE49-F238E27FC236}">
                    <a16:creationId xmlns:a16="http://schemas.microsoft.com/office/drawing/2014/main" id="{34E640FC-0796-4605-8CC8-84A89FE020A6}"/>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5" name="Group 634">
              <a:extLst>
                <a:ext uri="{FF2B5EF4-FFF2-40B4-BE49-F238E27FC236}">
                  <a16:creationId xmlns:a16="http://schemas.microsoft.com/office/drawing/2014/main" id="{259D7A30-AF72-4A2E-A7F6-E3F8035DF506}"/>
                </a:ext>
              </a:extLst>
            </p:cNvPr>
            <p:cNvGrpSpPr/>
            <p:nvPr/>
          </p:nvGrpSpPr>
          <p:grpSpPr>
            <a:xfrm>
              <a:off x="6268628" y="2761962"/>
              <a:ext cx="225144" cy="284198"/>
              <a:chOff x="7019219" y="1677304"/>
              <a:chExt cx="225144" cy="284198"/>
            </a:xfrm>
          </p:grpSpPr>
          <p:cxnSp>
            <p:nvCxnSpPr>
              <p:cNvPr id="646" name="Straight Connector 645">
                <a:extLst>
                  <a:ext uri="{FF2B5EF4-FFF2-40B4-BE49-F238E27FC236}">
                    <a16:creationId xmlns:a16="http://schemas.microsoft.com/office/drawing/2014/main" id="{5B608C92-CC2F-43F5-A31B-B724C915915F}"/>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47" name="Straight Connector 646">
                <a:extLst>
                  <a:ext uri="{FF2B5EF4-FFF2-40B4-BE49-F238E27FC236}">
                    <a16:creationId xmlns:a16="http://schemas.microsoft.com/office/drawing/2014/main" id="{D298459E-C318-4FF5-9D1B-A5388C94E07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8" name="Straight Connector 647">
                <a:extLst>
                  <a:ext uri="{FF2B5EF4-FFF2-40B4-BE49-F238E27FC236}">
                    <a16:creationId xmlns:a16="http://schemas.microsoft.com/office/drawing/2014/main" id="{AF241517-740D-42CB-AA19-0FF63DD387A9}"/>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9" name="Freeform: Shape 648">
                <a:extLst>
                  <a:ext uri="{FF2B5EF4-FFF2-40B4-BE49-F238E27FC236}">
                    <a16:creationId xmlns:a16="http://schemas.microsoft.com/office/drawing/2014/main" id="{04C1F998-D0F5-4379-AB75-3C283724456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6" name="Group 635">
              <a:extLst>
                <a:ext uri="{FF2B5EF4-FFF2-40B4-BE49-F238E27FC236}">
                  <a16:creationId xmlns:a16="http://schemas.microsoft.com/office/drawing/2014/main" id="{4ED09EE0-015A-413C-9AF1-D5D5033622F2}"/>
                </a:ext>
              </a:extLst>
            </p:cNvPr>
            <p:cNvGrpSpPr/>
            <p:nvPr/>
          </p:nvGrpSpPr>
          <p:grpSpPr>
            <a:xfrm>
              <a:off x="6724587" y="3301493"/>
              <a:ext cx="225144" cy="284198"/>
              <a:chOff x="7019219" y="1677304"/>
              <a:chExt cx="225144" cy="284198"/>
            </a:xfrm>
          </p:grpSpPr>
          <p:cxnSp>
            <p:nvCxnSpPr>
              <p:cNvPr id="642" name="Straight Connector 641">
                <a:extLst>
                  <a:ext uri="{FF2B5EF4-FFF2-40B4-BE49-F238E27FC236}">
                    <a16:creationId xmlns:a16="http://schemas.microsoft.com/office/drawing/2014/main" id="{96177659-2A88-4631-8444-A2E781E4B9F5}"/>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43" name="Straight Connector 642">
                <a:extLst>
                  <a:ext uri="{FF2B5EF4-FFF2-40B4-BE49-F238E27FC236}">
                    <a16:creationId xmlns:a16="http://schemas.microsoft.com/office/drawing/2014/main" id="{287596D1-EB0D-4347-9199-568CF4C77EFA}"/>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4" name="Straight Connector 643">
                <a:extLst>
                  <a:ext uri="{FF2B5EF4-FFF2-40B4-BE49-F238E27FC236}">
                    <a16:creationId xmlns:a16="http://schemas.microsoft.com/office/drawing/2014/main" id="{E4AC6745-C0E5-4CF2-9CED-FD1C8E7477E5}"/>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5" name="Freeform: Shape 644">
                <a:extLst>
                  <a:ext uri="{FF2B5EF4-FFF2-40B4-BE49-F238E27FC236}">
                    <a16:creationId xmlns:a16="http://schemas.microsoft.com/office/drawing/2014/main" id="{1A8406B6-09B4-4E3E-9DB6-871D6183E01C}"/>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7" name="Group 636">
              <a:extLst>
                <a:ext uri="{FF2B5EF4-FFF2-40B4-BE49-F238E27FC236}">
                  <a16:creationId xmlns:a16="http://schemas.microsoft.com/office/drawing/2014/main" id="{A6A969B9-573D-46E9-B6DC-64702E474B96}"/>
                </a:ext>
              </a:extLst>
            </p:cNvPr>
            <p:cNvGrpSpPr/>
            <p:nvPr/>
          </p:nvGrpSpPr>
          <p:grpSpPr>
            <a:xfrm>
              <a:off x="6801851" y="3436635"/>
              <a:ext cx="225144" cy="284198"/>
              <a:chOff x="7019219" y="1677304"/>
              <a:chExt cx="225144" cy="284198"/>
            </a:xfrm>
          </p:grpSpPr>
          <p:cxnSp>
            <p:nvCxnSpPr>
              <p:cNvPr id="638" name="Straight Connector 637">
                <a:extLst>
                  <a:ext uri="{FF2B5EF4-FFF2-40B4-BE49-F238E27FC236}">
                    <a16:creationId xmlns:a16="http://schemas.microsoft.com/office/drawing/2014/main" id="{4ADB7F8C-E136-4150-8AD4-F01F6FE9801C}"/>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39" name="Straight Connector 638">
                <a:extLst>
                  <a:ext uri="{FF2B5EF4-FFF2-40B4-BE49-F238E27FC236}">
                    <a16:creationId xmlns:a16="http://schemas.microsoft.com/office/drawing/2014/main" id="{0D01A6B9-8DBC-4A56-B109-14BF0B0549C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0" name="Straight Connector 639">
                <a:extLst>
                  <a:ext uri="{FF2B5EF4-FFF2-40B4-BE49-F238E27FC236}">
                    <a16:creationId xmlns:a16="http://schemas.microsoft.com/office/drawing/2014/main" id="{80E6C0F1-C6DC-469F-936E-49A1B079F03A}"/>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1" name="Freeform: Shape 640">
                <a:extLst>
                  <a:ext uri="{FF2B5EF4-FFF2-40B4-BE49-F238E27FC236}">
                    <a16:creationId xmlns:a16="http://schemas.microsoft.com/office/drawing/2014/main" id="{B5617BC1-B303-420E-AF3B-DAF95FF14258}"/>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4" name="Speech Bubble: Rectangle 3">
            <a:extLst>
              <a:ext uri="{FF2B5EF4-FFF2-40B4-BE49-F238E27FC236}">
                <a16:creationId xmlns:a16="http://schemas.microsoft.com/office/drawing/2014/main" id="{B01033DF-542E-4116-8241-50CBA555AB8B}"/>
              </a:ext>
            </a:extLst>
          </p:cNvPr>
          <p:cNvSpPr/>
          <p:nvPr/>
        </p:nvSpPr>
        <p:spPr>
          <a:xfrm>
            <a:off x="1380753" y="164132"/>
            <a:ext cx="3167058" cy="2440467"/>
          </a:xfrm>
          <a:prstGeom prst="wedgeRectCallout">
            <a:avLst>
              <a:gd name="adj1" fmla="val 69411"/>
              <a:gd name="adj2" fmla="val 80797"/>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chemeClr val="tx1"/>
                </a:solidFill>
              </a:rPr>
              <a:t>Target river &amp; stream reaches with higher concentrations of nitrogen and phosphorus.</a:t>
            </a:r>
          </a:p>
        </p:txBody>
      </p:sp>
      <p:pic>
        <p:nvPicPr>
          <p:cNvPr id="240" name="Picture 239">
            <a:extLst>
              <a:ext uri="{FF2B5EF4-FFF2-40B4-BE49-F238E27FC236}">
                <a16:creationId xmlns:a16="http://schemas.microsoft.com/office/drawing/2014/main" id="{816526BA-C15B-4D3D-919D-224E4FF3FD2D}"/>
              </a:ext>
            </a:extLst>
          </p:cNvPr>
          <p:cNvPicPr>
            <a:picLocks noChangeAspect="1"/>
          </p:cNvPicPr>
          <p:nvPr/>
        </p:nvPicPr>
        <p:blipFill>
          <a:blip r:embed="rId2"/>
          <a:stretch>
            <a:fillRect/>
          </a:stretch>
        </p:blipFill>
        <p:spPr>
          <a:xfrm>
            <a:off x="8186041" y="6028872"/>
            <a:ext cx="1085182" cy="829128"/>
          </a:xfrm>
          <a:prstGeom prst="rect">
            <a:avLst/>
          </a:prstGeom>
        </p:spPr>
      </p:pic>
    </p:spTree>
    <p:extLst>
      <p:ext uri="{BB962C8B-B14F-4D97-AF65-F5344CB8AC3E}">
        <p14:creationId xmlns:p14="http://schemas.microsoft.com/office/powerpoint/2010/main" val="105888571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15E6B0-6B15-4F64-9881-0AE17F221181}"/>
              </a:ext>
            </a:extLst>
          </p:cNvPr>
          <p:cNvSpPr>
            <a:spLocks noGrp="1"/>
          </p:cNvSpPr>
          <p:nvPr>
            <p:ph type="title"/>
          </p:nvPr>
        </p:nvSpPr>
        <p:spPr/>
        <p:txBody>
          <a:bodyPr/>
          <a:lstStyle/>
          <a:p>
            <a:endParaRPr lang="en-US" dirty="0"/>
          </a:p>
        </p:txBody>
      </p:sp>
      <p:sp>
        <p:nvSpPr>
          <p:cNvPr id="477" name="Freeform 5">
            <a:extLst>
              <a:ext uri="{FF2B5EF4-FFF2-40B4-BE49-F238E27FC236}">
                <a16:creationId xmlns:a16="http://schemas.microsoft.com/office/drawing/2014/main" id="{F1E356FE-527B-43C6-9EA8-89781229A6E3}"/>
              </a:ext>
            </a:extLst>
          </p:cNvPr>
          <p:cNvSpPr/>
          <p:nvPr/>
        </p:nvSpPr>
        <p:spPr>
          <a:xfrm>
            <a:off x="450710" y="2556095"/>
            <a:ext cx="8366039" cy="3591837"/>
          </a:xfrm>
          <a:custGeom>
            <a:avLst/>
            <a:gdLst>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589376 w 8998721"/>
              <a:gd name="connsiteY67" fmla="*/ 504202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785077 w 9034580"/>
              <a:gd name="connsiteY34" fmla="*/ 3213219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275512 w 9034580"/>
              <a:gd name="connsiteY31" fmla="*/ 3678294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64141 w 9034580"/>
              <a:gd name="connsiteY31" fmla="*/ 3633303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7159868 w 9034580"/>
              <a:gd name="connsiteY25" fmla="*/ 417545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280521"/>
              <a:gd name="connsiteX1" fmla="*/ 1281869 w 9034580"/>
              <a:gd name="connsiteY1" fmla="*/ 3110669 h 4280521"/>
              <a:gd name="connsiteX2" fmla="*/ 1529697 w 9034580"/>
              <a:gd name="connsiteY2" fmla="*/ 3213219 h 4280521"/>
              <a:gd name="connsiteX3" fmla="*/ 1726250 w 9034580"/>
              <a:gd name="connsiteY3" fmla="*/ 3298677 h 4280521"/>
              <a:gd name="connsiteX4" fmla="*/ 2016807 w 9034580"/>
              <a:gd name="connsiteY4" fmla="*/ 3520867 h 4280521"/>
              <a:gd name="connsiteX5" fmla="*/ 2256090 w 9034580"/>
              <a:gd name="connsiteY5" fmla="*/ 3606325 h 4280521"/>
              <a:gd name="connsiteX6" fmla="*/ 2538101 w 9034580"/>
              <a:gd name="connsiteY6" fmla="*/ 3640508 h 4280521"/>
              <a:gd name="connsiteX7" fmla="*/ 2820112 w 9034580"/>
              <a:gd name="connsiteY7" fmla="*/ 3666146 h 4280521"/>
              <a:gd name="connsiteX8" fmla="*/ 3050849 w 9034580"/>
              <a:gd name="connsiteY8" fmla="*/ 3674692 h 4280521"/>
              <a:gd name="connsiteX9" fmla="*/ 3273039 w 9034580"/>
              <a:gd name="connsiteY9" fmla="*/ 3691783 h 4280521"/>
              <a:gd name="connsiteX10" fmla="*/ 3520867 w 9034580"/>
              <a:gd name="connsiteY10" fmla="*/ 3674692 h 4280521"/>
              <a:gd name="connsiteX11" fmla="*/ 3751604 w 9034580"/>
              <a:gd name="connsiteY11" fmla="*/ 3683237 h 4280521"/>
              <a:gd name="connsiteX12" fmla="*/ 3931065 w 9034580"/>
              <a:gd name="connsiteY12" fmla="*/ 3683237 h 4280521"/>
              <a:gd name="connsiteX13" fmla="*/ 4042161 w 9034580"/>
              <a:gd name="connsiteY13" fmla="*/ 3777241 h 4280521"/>
              <a:gd name="connsiteX14" fmla="*/ 4059252 w 9034580"/>
              <a:gd name="connsiteY14" fmla="*/ 3862699 h 4280521"/>
              <a:gd name="connsiteX15" fmla="*/ 4144710 w 9034580"/>
              <a:gd name="connsiteY15" fmla="*/ 3931065 h 4280521"/>
              <a:gd name="connsiteX16" fmla="*/ 4315626 w 9034580"/>
              <a:gd name="connsiteY16" fmla="*/ 4033615 h 4280521"/>
              <a:gd name="connsiteX17" fmla="*/ 4443813 w 9034580"/>
              <a:gd name="connsiteY17" fmla="*/ 4119073 h 4280521"/>
              <a:gd name="connsiteX18" fmla="*/ 4725824 w 9034580"/>
              <a:gd name="connsiteY18" fmla="*/ 4170348 h 4280521"/>
              <a:gd name="connsiteX19" fmla="*/ 5204389 w 9034580"/>
              <a:gd name="connsiteY19" fmla="*/ 4187439 h 4280521"/>
              <a:gd name="connsiteX20" fmla="*/ 5375305 w 9034580"/>
              <a:gd name="connsiteY20" fmla="*/ 4144710 h 4280521"/>
              <a:gd name="connsiteX21" fmla="*/ 5785503 w 9034580"/>
              <a:gd name="connsiteY21" fmla="*/ 4161802 h 4280521"/>
              <a:gd name="connsiteX22" fmla="*/ 5999148 w 9034580"/>
              <a:gd name="connsiteY22" fmla="*/ 4127619 h 4280521"/>
              <a:gd name="connsiteX23" fmla="*/ 6281159 w 9034580"/>
              <a:gd name="connsiteY23" fmla="*/ 3913974 h 4280521"/>
              <a:gd name="connsiteX24" fmla="*/ 7084631 w 9034580"/>
              <a:gd name="connsiteY24" fmla="*/ 4280521 h 4280521"/>
              <a:gd name="connsiteX25" fmla="*/ 7159868 w 9034580"/>
              <a:gd name="connsiteY25" fmla="*/ 4175459 h 4280521"/>
              <a:gd name="connsiteX26" fmla="*/ 7405602 w 9034580"/>
              <a:gd name="connsiteY26" fmla="*/ 4139600 h 4280521"/>
              <a:gd name="connsiteX27" fmla="*/ 7513763 w 9034580"/>
              <a:gd name="connsiteY27" fmla="*/ 4068719 h 4280521"/>
              <a:gd name="connsiteX28" fmla="*/ 7628797 w 9034580"/>
              <a:gd name="connsiteY28" fmla="*/ 3961981 h 4280521"/>
              <a:gd name="connsiteX29" fmla="*/ 7788822 w 9034580"/>
              <a:gd name="connsiteY29" fmla="*/ 3908612 h 4280521"/>
              <a:gd name="connsiteX30" fmla="*/ 7809013 w 9034580"/>
              <a:gd name="connsiteY30" fmla="*/ 3830862 h 4280521"/>
              <a:gd name="connsiteX31" fmla="*/ 7828282 w 9034580"/>
              <a:gd name="connsiteY31" fmla="*/ 3713985 h 4280521"/>
              <a:gd name="connsiteX32" fmla="*/ 8275512 w 9034580"/>
              <a:gd name="connsiteY32" fmla="*/ 3678294 h 4280521"/>
              <a:gd name="connsiteX33" fmla="*/ 8321761 w 9034580"/>
              <a:gd name="connsiteY33" fmla="*/ 3637660 h 4280521"/>
              <a:gd name="connsiteX34" fmla="*/ 8541439 w 9034580"/>
              <a:gd name="connsiteY34" fmla="*/ 3631627 h 4280521"/>
              <a:gd name="connsiteX35" fmla="*/ 8883689 w 9034580"/>
              <a:gd name="connsiteY35" fmla="*/ 3634560 h 4280521"/>
              <a:gd name="connsiteX36" fmla="*/ 9034580 w 9034580"/>
              <a:gd name="connsiteY36" fmla="*/ 3633722 h 4280521"/>
              <a:gd name="connsiteX37" fmla="*/ 5794049 w 9034580"/>
              <a:gd name="connsiteY37" fmla="*/ 136733 h 4280521"/>
              <a:gd name="connsiteX38" fmla="*/ 5742774 w 9034580"/>
              <a:gd name="connsiteY38" fmla="*/ 119641 h 4280521"/>
              <a:gd name="connsiteX39" fmla="*/ 5648770 w 9034580"/>
              <a:gd name="connsiteY39" fmla="*/ 145278 h 4280521"/>
              <a:gd name="connsiteX40" fmla="*/ 5546221 w 9034580"/>
              <a:gd name="connsiteY40" fmla="*/ 222191 h 4280521"/>
              <a:gd name="connsiteX41" fmla="*/ 5435125 w 9034580"/>
              <a:gd name="connsiteY41" fmla="*/ 247828 h 4280521"/>
              <a:gd name="connsiteX42" fmla="*/ 5383850 w 9034580"/>
              <a:gd name="connsiteY42" fmla="*/ 316194 h 4280521"/>
              <a:gd name="connsiteX43" fmla="*/ 5306938 w 9034580"/>
              <a:gd name="connsiteY43" fmla="*/ 358923 h 4280521"/>
              <a:gd name="connsiteX44" fmla="*/ 5195843 w 9034580"/>
              <a:gd name="connsiteY44" fmla="*/ 401652 h 4280521"/>
              <a:gd name="connsiteX45" fmla="*/ 5101839 w 9034580"/>
              <a:gd name="connsiteY45" fmla="*/ 401652 h 4280521"/>
              <a:gd name="connsiteX46" fmla="*/ 5024927 w 9034580"/>
              <a:gd name="connsiteY46" fmla="*/ 401652 h 4280521"/>
              <a:gd name="connsiteX47" fmla="*/ 4905286 w 9034580"/>
              <a:gd name="connsiteY47" fmla="*/ 418744 h 4280521"/>
              <a:gd name="connsiteX48" fmla="*/ 4708733 w 9034580"/>
              <a:gd name="connsiteY48" fmla="*/ 470019 h 4280521"/>
              <a:gd name="connsiteX49" fmla="*/ 4580546 w 9034580"/>
              <a:gd name="connsiteY49" fmla="*/ 470019 h 4280521"/>
              <a:gd name="connsiteX50" fmla="*/ 4477996 w 9034580"/>
              <a:gd name="connsiteY50" fmla="*/ 521293 h 4280521"/>
              <a:gd name="connsiteX51" fmla="*/ 4460905 w 9034580"/>
              <a:gd name="connsiteY51" fmla="*/ 589660 h 4280521"/>
              <a:gd name="connsiteX52" fmla="*/ 4401084 w 9034580"/>
              <a:gd name="connsiteY52" fmla="*/ 632389 h 4280521"/>
              <a:gd name="connsiteX53" fmla="*/ 4230168 w 9034580"/>
              <a:gd name="connsiteY53" fmla="*/ 658026 h 4280521"/>
              <a:gd name="connsiteX54" fmla="*/ 4119073 w 9034580"/>
              <a:gd name="connsiteY54" fmla="*/ 675118 h 4280521"/>
              <a:gd name="connsiteX55" fmla="*/ 4016523 w 9034580"/>
              <a:gd name="connsiteY55" fmla="*/ 675118 h 4280521"/>
              <a:gd name="connsiteX56" fmla="*/ 3871245 w 9034580"/>
              <a:gd name="connsiteY56" fmla="*/ 683663 h 4280521"/>
              <a:gd name="connsiteX57" fmla="*/ 3777241 w 9034580"/>
              <a:gd name="connsiteY57" fmla="*/ 658026 h 4280521"/>
              <a:gd name="connsiteX58" fmla="*/ 3700329 w 9034580"/>
              <a:gd name="connsiteY58" fmla="*/ 640935 h 4280521"/>
              <a:gd name="connsiteX59" fmla="*/ 3649054 w 9034580"/>
              <a:gd name="connsiteY59" fmla="*/ 572568 h 4280521"/>
              <a:gd name="connsiteX60" fmla="*/ 3606325 w 9034580"/>
              <a:gd name="connsiteY60" fmla="*/ 495656 h 4280521"/>
              <a:gd name="connsiteX61" fmla="*/ 3503776 w 9034580"/>
              <a:gd name="connsiteY61" fmla="*/ 487110 h 4280521"/>
              <a:gd name="connsiteX62" fmla="*/ 3324314 w 9034580"/>
              <a:gd name="connsiteY62" fmla="*/ 512748 h 4280521"/>
              <a:gd name="connsiteX63" fmla="*/ 3238856 w 9034580"/>
              <a:gd name="connsiteY63" fmla="*/ 512748 h 4280521"/>
              <a:gd name="connsiteX64" fmla="*/ 3136307 w 9034580"/>
              <a:gd name="connsiteY64" fmla="*/ 512748 h 4280521"/>
              <a:gd name="connsiteX65" fmla="*/ 3008120 w 9034580"/>
              <a:gd name="connsiteY65" fmla="*/ 487110 h 4280521"/>
              <a:gd name="connsiteX66" fmla="*/ 2871387 w 9034580"/>
              <a:gd name="connsiteY66" fmla="*/ 487110 h 4280521"/>
              <a:gd name="connsiteX67" fmla="*/ 2734654 w 9034580"/>
              <a:gd name="connsiteY67" fmla="*/ 504202 h 4280521"/>
              <a:gd name="connsiteX68" fmla="*/ 2589376 w 9034580"/>
              <a:gd name="connsiteY68" fmla="*/ 504202 h 4280521"/>
              <a:gd name="connsiteX69" fmla="*/ 2401368 w 9034580"/>
              <a:gd name="connsiteY69" fmla="*/ 401652 h 4280521"/>
              <a:gd name="connsiteX70" fmla="*/ 2187723 w 9034580"/>
              <a:gd name="connsiteY70" fmla="*/ 307649 h 4280521"/>
              <a:gd name="connsiteX71" fmla="*/ 2119357 w 9034580"/>
              <a:gd name="connsiteY71" fmla="*/ 205099 h 4280521"/>
              <a:gd name="connsiteX72" fmla="*/ 1956987 w 9034580"/>
              <a:gd name="connsiteY72" fmla="*/ 136733 h 4280521"/>
              <a:gd name="connsiteX73" fmla="*/ 1760434 w 9034580"/>
              <a:gd name="connsiteY73" fmla="*/ 136733 h 4280521"/>
              <a:gd name="connsiteX74" fmla="*/ 1606609 w 9034580"/>
              <a:gd name="connsiteY74" fmla="*/ 102549 h 4280521"/>
              <a:gd name="connsiteX75" fmla="*/ 1392964 w 9034580"/>
              <a:gd name="connsiteY75" fmla="*/ 94004 h 4280521"/>
              <a:gd name="connsiteX76" fmla="*/ 1179320 w 9034580"/>
              <a:gd name="connsiteY76" fmla="*/ 42729 h 4280521"/>
              <a:gd name="connsiteX77" fmla="*/ 991312 w 9034580"/>
              <a:gd name="connsiteY77" fmla="*/ 42729 h 4280521"/>
              <a:gd name="connsiteX78" fmla="*/ 803305 w 9034580"/>
              <a:gd name="connsiteY78" fmla="*/ 42729 h 4280521"/>
              <a:gd name="connsiteX79" fmla="*/ 615297 w 9034580"/>
              <a:gd name="connsiteY79" fmla="*/ 0 h 4280521"/>
              <a:gd name="connsiteX80" fmla="*/ 401652 w 9034580"/>
              <a:gd name="connsiteY80" fmla="*/ 0 h 4280521"/>
              <a:gd name="connsiteX81" fmla="*/ 162370 w 9034580"/>
              <a:gd name="connsiteY81" fmla="*/ 17092 h 4280521"/>
              <a:gd name="connsiteX82" fmla="*/ 0 w 9034580"/>
              <a:gd name="connsiteY82" fmla="*/ 42729 h 4280521"/>
              <a:gd name="connsiteX83" fmla="*/ 991312 w 9034580"/>
              <a:gd name="connsiteY83" fmla="*/ 3102123 h 42805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5999148 w 9034580"/>
              <a:gd name="connsiteY22" fmla="*/ 4127619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9034580" h="4308421">
                <a:moveTo>
                  <a:pt x="991312" y="3102123"/>
                </a:moveTo>
                <a:lnTo>
                  <a:pt x="1147398" y="3245140"/>
                </a:lnTo>
                <a:lnTo>
                  <a:pt x="1493838" y="3383549"/>
                </a:lnTo>
                <a:lnTo>
                  <a:pt x="1717285" y="3495900"/>
                </a:lnTo>
                <a:lnTo>
                  <a:pt x="2016807" y="3520867"/>
                </a:lnTo>
                <a:lnTo>
                  <a:pt x="2256090" y="3606325"/>
                </a:lnTo>
                <a:lnTo>
                  <a:pt x="2538101" y="3640508"/>
                </a:lnTo>
                <a:lnTo>
                  <a:pt x="2820112" y="3666146"/>
                </a:lnTo>
                <a:lnTo>
                  <a:pt x="3050849" y="3674692"/>
                </a:lnTo>
                <a:lnTo>
                  <a:pt x="3273039" y="3691783"/>
                </a:lnTo>
                <a:lnTo>
                  <a:pt x="3520867" y="3674692"/>
                </a:lnTo>
                <a:lnTo>
                  <a:pt x="3751604" y="3683237"/>
                </a:lnTo>
                <a:lnTo>
                  <a:pt x="3931065" y="3683237"/>
                </a:lnTo>
                <a:lnTo>
                  <a:pt x="4042161" y="3777241"/>
                </a:lnTo>
                <a:lnTo>
                  <a:pt x="5350170" y="3737194"/>
                </a:lnTo>
                <a:lnTo>
                  <a:pt x="5435627" y="3832453"/>
                </a:lnTo>
                <a:lnTo>
                  <a:pt x="5543791" y="3926039"/>
                </a:lnTo>
                <a:lnTo>
                  <a:pt x="5716801" y="3975638"/>
                </a:lnTo>
                <a:lnTo>
                  <a:pt x="5828483" y="4089666"/>
                </a:lnTo>
                <a:lnTo>
                  <a:pt x="6091895" y="4160545"/>
                </a:lnTo>
                <a:lnTo>
                  <a:pt x="6253846" y="4216427"/>
                </a:lnTo>
                <a:lnTo>
                  <a:pt x="6475785" y="4251449"/>
                </a:lnTo>
                <a:lnTo>
                  <a:pt x="6617713" y="4253125"/>
                </a:lnTo>
                <a:lnTo>
                  <a:pt x="6783182" y="4308421"/>
                </a:lnTo>
                <a:lnTo>
                  <a:pt x="7084631" y="4280521"/>
                </a:lnTo>
                <a:lnTo>
                  <a:pt x="7159868" y="4175459"/>
                </a:lnTo>
                <a:lnTo>
                  <a:pt x="7405602" y="4139600"/>
                </a:lnTo>
                <a:lnTo>
                  <a:pt x="7513763" y="4068719"/>
                </a:lnTo>
                <a:lnTo>
                  <a:pt x="7628797" y="3961981"/>
                </a:lnTo>
                <a:lnTo>
                  <a:pt x="7788822" y="3908612"/>
                </a:lnTo>
                <a:lnTo>
                  <a:pt x="7809013" y="3830862"/>
                </a:lnTo>
                <a:lnTo>
                  <a:pt x="7828282" y="3713985"/>
                </a:lnTo>
                <a:lnTo>
                  <a:pt x="8275512" y="3678294"/>
                </a:lnTo>
                <a:lnTo>
                  <a:pt x="8321761" y="3637660"/>
                </a:lnTo>
                <a:lnTo>
                  <a:pt x="8541439" y="3631627"/>
                </a:lnTo>
                <a:lnTo>
                  <a:pt x="8883689" y="3634560"/>
                </a:lnTo>
                <a:lnTo>
                  <a:pt x="9034580" y="3633722"/>
                </a:lnTo>
                <a:lnTo>
                  <a:pt x="5794049" y="136733"/>
                </a:lnTo>
                <a:lnTo>
                  <a:pt x="5742774" y="119641"/>
                </a:lnTo>
                <a:lnTo>
                  <a:pt x="5648770" y="145278"/>
                </a:lnTo>
                <a:lnTo>
                  <a:pt x="5546221" y="222191"/>
                </a:lnTo>
                <a:lnTo>
                  <a:pt x="5435125" y="247828"/>
                </a:lnTo>
                <a:lnTo>
                  <a:pt x="5383850" y="316194"/>
                </a:lnTo>
                <a:lnTo>
                  <a:pt x="5306938" y="358923"/>
                </a:lnTo>
                <a:lnTo>
                  <a:pt x="5195843" y="401652"/>
                </a:lnTo>
                <a:lnTo>
                  <a:pt x="5101839" y="401652"/>
                </a:lnTo>
                <a:lnTo>
                  <a:pt x="5024927" y="401652"/>
                </a:lnTo>
                <a:lnTo>
                  <a:pt x="4905286" y="418744"/>
                </a:lnTo>
                <a:lnTo>
                  <a:pt x="4708733" y="470019"/>
                </a:lnTo>
                <a:lnTo>
                  <a:pt x="4580546" y="470019"/>
                </a:lnTo>
                <a:lnTo>
                  <a:pt x="4477996" y="521293"/>
                </a:lnTo>
                <a:lnTo>
                  <a:pt x="4460905" y="589660"/>
                </a:lnTo>
                <a:lnTo>
                  <a:pt x="4401084" y="632389"/>
                </a:lnTo>
                <a:lnTo>
                  <a:pt x="4230168" y="658026"/>
                </a:lnTo>
                <a:lnTo>
                  <a:pt x="4119073" y="675118"/>
                </a:lnTo>
                <a:lnTo>
                  <a:pt x="4016523" y="675118"/>
                </a:lnTo>
                <a:lnTo>
                  <a:pt x="3871245" y="683663"/>
                </a:lnTo>
                <a:lnTo>
                  <a:pt x="3777241" y="658026"/>
                </a:lnTo>
                <a:lnTo>
                  <a:pt x="3700329" y="640935"/>
                </a:lnTo>
                <a:lnTo>
                  <a:pt x="3649054" y="572568"/>
                </a:lnTo>
                <a:lnTo>
                  <a:pt x="3606325" y="495656"/>
                </a:lnTo>
                <a:lnTo>
                  <a:pt x="3503776" y="487110"/>
                </a:lnTo>
                <a:lnTo>
                  <a:pt x="3324314" y="512748"/>
                </a:lnTo>
                <a:lnTo>
                  <a:pt x="3238856" y="512748"/>
                </a:lnTo>
                <a:lnTo>
                  <a:pt x="3136307" y="512748"/>
                </a:lnTo>
                <a:lnTo>
                  <a:pt x="3008120" y="487110"/>
                </a:lnTo>
                <a:lnTo>
                  <a:pt x="2871387" y="487110"/>
                </a:lnTo>
                <a:lnTo>
                  <a:pt x="2734654" y="504202"/>
                </a:lnTo>
                <a:lnTo>
                  <a:pt x="2589376" y="504202"/>
                </a:lnTo>
                <a:lnTo>
                  <a:pt x="2401368" y="401652"/>
                </a:lnTo>
                <a:lnTo>
                  <a:pt x="2187723" y="307649"/>
                </a:lnTo>
                <a:lnTo>
                  <a:pt x="2119357" y="205099"/>
                </a:lnTo>
                <a:lnTo>
                  <a:pt x="1956987" y="136733"/>
                </a:lnTo>
                <a:lnTo>
                  <a:pt x="1760434" y="136733"/>
                </a:lnTo>
                <a:lnTo>
                  <a:pt x="1606609" y="102549"/>
                </a:lnTo>
                <a:lnTo>
                  <a:pt x="1392964" y="94004"/>
                </a:lnTo>
                <a:lnTo>
                  <a:pt x="1179320" y="42729"/>
                </a:lnTo>
                <a:lnTo>
                  <a:pt x="991312" y="42729"/>
                </a:lnTo>
                <a:lnTo>
                  <a:pt x="803305" y="42729"/>
                </a:lnTo>
                <a:lnTo>
                  <a:pt x="615297" y="0"/>
                </a:lnTo>
                <a:lnTo>
                  <a:pt x="401652" y="0"/>
                </a:lnTo>
                <a:lnTo>
                  <a:pt x="162370" y="17092"/>
                </a:lnTo>
                <a:lnTo>
                  <a:pt x="0" y="42729"/>
                </a:lnTo>
                <a:lnTo>
                  <a:pt x="991312" y="3102123"/>
                </a:lnTo>
                <a:close/>
              </a:path>
            </a:pathLst>
          </a:custGeom>
          <a:solidFill>
            <a:srgbClr val="69AF5D"/>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8" name="Freeform 6">
            <a:extLst>
              <a:ext uri="{FF2B5EF4-FFF2-40B4-BE49-F238E27FC236}">
                <a16:creationId xmlns:a16="http://schemas.microsoft.com/office/drawing/2014/main" id="{F3325119-F313-46FA-8CBC-4A84CFE12D8D}"/>
              </a:ext>
            </a:extLst>
          </p:cNvPr>
          <p:cNvSpPr/>
          <p:nvPr/>
        </p:nvSpPr>
        <p:spPr>
          <a:xfrm rot="904742">
            <a:off x="1946503" y="3527055"/>
            <a:ext cx="646812" cy="205816"/>
          </a:xfrm>
          <a:custGeom>
            <a:avLst/>
            <a:gdLst>
              <a:gd name="connsiteX0" fmla="*/ 0 w 711200"/>
              <a:gd name="connsiteY0" fmla="*/ 0 h 495300"/>
              <a:gd name="connsiteX1" fmla="*/ 25400 w 711200"/>
              <a:gd name="connsiteY1" fmla="*/ 133350 h 495300"/>
              <a:gd name="connsiteX2" fmla="*/ 50800 w 711200"/>
              <a:gd name="connsiteY2" fmla="*/ 266700 h 495300"/>
              <a:gd name="connsiteX3" fmla="*/ 50800 w 711200"/>
              <a:gd name="connsiteY3" fmla="*/ 361950 h 495300"/>
              <a:gd name="connsiteX4" fmla="*/ 44450 w 711200"/>
              <a:gd name="connsiteY4" fmla="*/ 431800 h 495300"/>
              <a:gd name="connsiteX5" fmla="*/ 25400 w 711200"/>
              <a:gd name="connsiteY5" fmla="*/ 495300 h 495300"/>
              <a:gd name="connsiteX6" fmla="*/ 177800 w 711200"/>
              <a:gd name="connsiteY6" fmla="*/ 425450 h 495300"/>
              <a:gd name="connsiteX7" fmla="*/ 342900 w 711200"/>
              <a:gd name="connsiteY7" fmla="*/ 419100 h 495300"/>
              <a:gd name="connsiteX8" fmla="*/ 406400 w 711200"/>
              <a:gd name="connsiteY8" fmla="*/ 425450 h 495300"/>
              <a:gd name="connsiteX9" fmla="*/ 527050 w 711200"/>
              <a:gd name="connsiteY9" fmla="*/ 457200 h 495300"/>
              <a:gd name="connsiteX10" fmla="*/ 628650 w 711200"/>
              <a:gd name="connsiteY10" fmla="*/ 463550 h 495300"/>
              <a:gd name="connsiteX11" fmla="*/ 666750 w 711200"/>
              <a:gd name="connsiteY11" fmla="*/ 469900 h 495300"/>
              <a:gd name="connsiteX12" fmla="*/ 711200 w 711200"/>
              <a:gd name="connsiteY12" fmla="*/ 495300 h 495300"/>
              <a:gd name="connsiteX13" fmla="*/ 635000 w 711200"/>
              <a:gd name="connsiteY13" fmla="*/ 330200 h 495300"/>
              <a:gd name="connsiteX14" fmla="*/ 571500 w 711200"/>
              <a:gd name="connsiteY14" fmla="*/ 241300 h 495300"/>
              <a:gd name="connsiteX15" fmla="*/ 419100 w 711200"/>
              <a:gd name="connsiteY15" fmla="*/ 190500 h 495300"/>
              <a:gd name="connsiteX16" fmla="*/ 304800 w 711200"/>
              <a:gd name="connsiteY16" fmla="*/ 133350 h 495300"/>
              <a:gd name="connsiteX17" fmla="*/ 234950 w 711200"/>
              <a:gd name="connsiteY17" fmla="*/ 190500 h 495300"/>
              <a:gd name="connsiteX18" fmla="*/ 222250 w 711200"/>
              <a:gd name="connsiteY18" fmla="*/ 146050 h 495300"/>
              <a:gd name="connsiteX19" fmla="*/ 152400 w 711200"/>
              <a:gd name="connsiteY19" fmla="*/ 101600 h 495300"/>
              <a:gd name="connsiteX20" fmla="*/ 152400 w 711200"/>
              <a:gd name="connsiteY20" fmla="*/ 101600 h 495300"/>
              <a:gd name="connsiteX21" fmla="*/ 95250 w 711200"/>
              <a:gd name="connsiteY21" fmla="*/ 50800 h 495300"/>
              <a:gd name="connsiteX22" fmla="*/ 57150 w 711200"/>
              <a:gd name="connsiteY22" fmla="*/ 50800 h 495300"/>
              <a:gd name="connsiteX23" fmla="*/ 0 w 711200"/>
              <a:gd name="connsiteY23" fmla="*/ 0 h 495300"/>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44450 w 698500"/>
              <a:gd name="connsiteY22" fmla="*/ 254464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8500" h="698964">
                <a:moveTo>
                  <a:pt x="0" y="0"/>
                </a:moveTo>
                <a:cubicBezTo>
                  <a:pt x="4233" y="112338"/>
                  <a:pt x="6350" y="258620"/>
                  <a:pt x="12700" y="337014"/>
                </a:cubicBezTo>
                <a:cubicBezTo>
                  <a:pt x="19050" y="415408"/>
                  <a:pt x="29633" y="425914"/>
                  <a:pt x="38100" y="470364"/>
                </a:cubicBezTo>
                <a:lnTo>
                  <a:pt x="38100" y="565614"/>
                </a:lnTo>
                <a:lnTo>
                  <a:pt x="31750" y="635464"/>
                </a:lnTo>
                <a:lnTo>
                  <a:pt x="12700" y="698964"/>
                </a:lnTo>
                <a:lnTo>
                  <a:pt x="165100" y="629114"/>
                </a:lnTo>
                <a:lnTo>
                  <a:pt x="330200" y="622764"/>
                </a:lnTo>
                <a:lnTo>
                  <a:pt x="393700" y="629114"/>
                </a:lnTo>
                <a:lnTo>
                  <a:pt x="514350" y="660864"/>
                </a:lnTo>
                <a:lnTo>
                  <a:pt x="615950" y="667214"/>
                </a:lnTo>
                <a:lnTo>
                  <a:pt x="654050" y="673564"/>
                </a:lnTo>
                <a:lnTo>
                  <a:pt x="698500" y="698964"/>
                </a:lnTo>
                <a:lnTo>
                  <a:pt x="622300" y="533864"/>
                </a:lnTo>
                <a:cubicBezTo>
                  <a:pt x="584200" y="522746"/>
                  <a:pt x="527050" y="567171"/>
                  <a:pt x="508000" y="500509"/>
                </a:cubicBezTo>
                <a:lnTo>
                  <a:pt x="444500" y="338619"/>
                </a:lnTo>
                <a:lnTo>
                  <a:pt x="292100" y="485133"/>
                </a:lnTo>
                <a:lnTo>
                  <a:pt x="222250" y="394164"/>
                </a:lnTo>
                <a:lnTo>
                  <a:pt x="209550" y="423774"/>
                </a:lnTo>
                <a:cubicBezTo>
                  <a:pt x="186267" y="408957"/>
                  <a:pt x="160866" y="408333"/>
                  <a:pt x="139700" y="407096"/>
                </a:cubicBezTo>
                <a:cubicBezTo>
                  <a:pt x="118534" y="405859"/>
                  <a:pt x="92075" y="441793"/>
                  <a:pt x="82550" y="416354"/>
                </a:cubicBezTo>
                <a:cubicBezTo>
                  <a:pt x="73025" y="390915"/>
                  <a:pt x="82550" y="308427"/>
                  <a:pt x="82550" y="254464"/>
                </a:cubicBezTo>
                <a:lnTo>
                  <a:pt x="57150" y="189661"/>
                </a:lnTo>
                <a:lnTo>
                  <a:pt x="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9" name="Freeform 4">
            <a:extLst>
              <a:ext uri="{FF2B5EF4-FFF2-40B4-BE49-F238E27FC236}">
                <a16:creationId xmlns:a16="http://schemas.microsoft.com/office/drawing/2014/main" id="{AE8EE6F2-5DAC-4B5A-8CAA-D09AEEBD2C2C}"/>
              </a:ext>
            </a:extLst>
          </p:cNvPr>
          <p:cNvSpPr/>
          <p:nvPr/>
        </p:nvSpPr>
        <p:spPr>
          <a:xfrm>
            <a:off x="2150362" y="4892803"/>
            <a:ext cx="405404" cy="213813"/>
          </a:xfrm>
          <a:custGeom>
            <a:avLst/>
            <a:gdLst>
              <a:gd name="connsiteX0" fmla="*/ 228600 w 787400"/>
              <a:gd name="connsiteY0" fmla="*/ 0 h 603250"/>
              <a:gd name="connsiteX1" fmla="*/ 146050 w 787400"/>
              <a:gd name="connsiteY1" fmla="*/ 6350 h 603250"/>
              <a:gd name="connsiteX2" fmla="*/ 63500 w 787400"/>
              <a:gd name="connsiteY2" fmla="*/ 63500 h 603250"/>
              <a:gd name="connsiteX3" fmla="*/ 0 w 787400"/>
              <a:gd name="connsiteY3" fmla="*/ 107950 h 603250"/>
              <a:gd name="connsiteX4" fmla="*/ 139700 w 787400"/>
              <a:gd name="connsiteY4" fmla="*/ 139700 h 603250"/>
              <a:gd name="connsiteX5" fmla="*/ 279400 w 787400"/>
              <a:gd name="connsiteY5" fmla="*/ 171450 h 603250"/>
              <a:gd name="connsiteX6" fmla="*/ 368300 w 787400"/>
              <a:gd name="connsiteY6" fmla="*/ 234950 h 603250"/>
              <a:gd name="connsiteX7" fmla="*/ 419100 w 787400"/>
              <a:gd name="connsiteY7" fmla="*/ 311150 h 603250"/>
              <a:gd name="connsiteX8" fmla="*/ 539750 w 787400"/>
              <a:gd name="connsiteY8" fmla="*/ 349250 h 603250"/>
              <a:gd name="connsiteX9" fmla="*/ 615950 w 787400"/>
              <a:gd name="connsiteY9" fmla="*/ 476250 h 603250"/>
              <a:gd name="connsiteX10" fmla="*/ 635000 w 787400"/>
              <a:gd name="connsiteY10" fmla="*/ 603250 h 603250"/>
              <a:gd name="connsiteX11" fmla="*/ 736600 w 787400"/>
              <a:gd name="connsiteY11" fmla="*/ 450850 h 603250"/>
              <a:gd name="connsiteX12" fmla="*/ 787400 w 787400"/>
              <a:gd name="connsiteY12" fmla="*/ 349250 h 603250"/>
              <a:gd name="connsiteX13" fmla="*/ 692150 w 787400"/>
              <a:gd name="connsiteY13" fmla="*/ 260350 h 603250"/>
              <a:gd name="connsiteX14" fmla="*/ 565150 w 787400"/>
              <a:gd name="connsiteY14" fmla="*/ 190500 h 603250"/>
              <a:gd name="connsiteX15" fmla="*/ 444500 w 787400"/>
              <a:gd name="connsiteY15" fmla="*/ 165100 h 603250"/>
              <a:gd name="connsiteX16" fmla="*/ 393700 w 787400"/>
              <a:gd name="connsiteY16" fmla="*/ 95250 h 603250"/>
              <a:gd name="connsiteX17" fmla="*/ 285750 w 787400"/>
              <a:gd name="connsiteY17" fmla="*/ 57150 h 603250"/>
              <a:gd name="connsiteX18" fmla="*/ 228600 w 787400"/>
              <a:gd name="connsiteY18" fmla="*/ 0 h 603250"/>
              <a:gd name="connsiteX0" fmla="*/ 246563 w 805363"/>
              <a:gd name="connsiteY0" fmla="*/ 0 h 603250"/>
              <a:gd name="connsiteX1" fmla="*/ 164013 w 805363"/>
              <a:gd name="connsiteY1" fmla="*/ 6350 h 603250"/>
              <a:gd name="connsiteX2" fmla="*/ 81463 w 805363"/>
              <a:gd name="connsiteY2" fmla="*/ 63500 h 603250"/>
              <a:gd name="connsiteX3" fmla="*/ 0 w 805363"/>
              <a:gd name="connsiteY3" fmla="*/ 167361 h 603250"/>
              <a:gd name="connsiteX4" fmla="*/ 157663 w 805363"/>
              <a:gd name="connsiteY4" fmla="*/ 139700 h 603250"/>
              <a:gd name="connsiteX5" fmla="*/ 297363 w 805363"/>
              <a:gd name="connsiteY5" fmla="*/ 171450 h 603250"/>
              <a:gd name="connsiteX6" fmla="*/ 386263 w 805363"/>
              <a:gd name="connsiteY6" fmla="*/ 234950 h 603250"/>
              <a:gd name="connsiteX7" fmla="*/ 437063 w 805363"/>
              <a:gd name="connsiteY7" fmla="*/ 311150 h 603250"/>
              <a:gd name="connsiteX8" fmla="*/ 557713 w 805363"/>
              <a:gd name="connsiteY8" fmla="*/ 349250 h 603250"/>
              <a:gd name="connsiteX9" fmla="*/ 633913 w 805363"/>
              <a:gd name="connsiteY9" fmla="*/ 476250 h 603250"/>
              <a:gd name="connsiteX10" fmla="*/ 652963 w 805363"/>
              <a:gd name="connsiteY10" fmla="*/ 603250 h 603250"/>
              <a:gd name="connsiteX11" fmla="*/ 754563 w 805363"/>
              <a:gd name="connsiteY11" fmla="*/ 450850 h 603250"/>
              <a:gd name="connsiteX12" fmla="*/ 805363 w 805363"/>
              <a:gd name="connsiteY12" fmla="*/ 349250 h 603250"/>
              <a:gd name="connsiteX13" fmla="*/ 710113 w 805363"/>
              <a:gd name="connsiteY13" fmla="*/ 260350 h 603250"/>
              <a:gd name="connsiteX14" fmla="*/ 583113 w 805363"/>
              <a:gd name="connsiteY14" fmla="*/ 190500 h 603250"/>
              <a:gd name="connsiteX15" fmla="*/ 462463 w 805363"/>
              <a:gd name="connsiteY15" fmla="*/ 165100 h 603250"/>
              <a:gd name="connsiteX16" fmla="*/ 411663 w 805363"/>
              <a:gd name="connsiteY16" fmla="*/ 95250 h 603250"/>
              <a:gd name="connsiteX17" fmla="*/ 303713 w 805363"/>
              <a:gd name="connsiteY17" fmla="*/ 57150 h 603250"/>
              <a:gd name="connsiteX18" fmla="*/ 246563 w 805363"/>
              <a:gd name="connsiteY18" fmla="*/ 0 h 603250"/>
              <a:gd name="connsiteX0" fmla="*/ 250426 w 809226"/>
              <a:gd name="connsiteY0" fmla="*/ 0 h 603250"/>
              <a:gd name="connsiteX1" fmla="*/ 167876 w 809226"/>
              <a:gd name="connsiteY1" fmla="*/ 6350 h 603250"/>
              <a:gd name="connsiteX2" fmla="*/ 0 w 809226"/>
              <a:gd name="connsiteY2" fmla="*/ 33795 h 603250"/>
              <a:gd name="connsiteX3" fmla="*/ 3863 w 809226"/>
              <a:gd name="connsiteY3" fmla="*/ 167361 h 603250"/>
              <a:gd name="connsiteX4" fmla="*/ 161526 w 809226"/>
              <a:gd name="connsiteY4" fmla="*/ 139700 h 603250"/>
              <a:gd name="connsiteX5" fmla="*/ 301226 w 809226"/>
              <a:gd name="connsiteY5" fmla="*/ 171450 h 603250"/>
              <a:gd name="connsiteX6" fmla="*/ 390126 w 809226"/>
              <a:gd name="connsiteY6" fmla="*/ 234950 h 603250"/>
              <a:gd name="connsiteX7" fmla="*/ 440926 w 809226"/>
              <a:gd name="connsiteY7" fmla="*/ 311150 h 603250"/>
              <a:gd name="connsiteX8" fmla="*/ 561576 w 809226"/>
              <a:gd name="connsiteY8" fmla="*/ 349250 h 603250"/>
              <a:gd name="connsiteX9" fmla="*/ 637776 w 809226"/>
              <a:gd name="connsiteY9" fmla="*/ 476250 h 603250"/>
              <a:gd name="connsiteX10" fmla="*/ 656826 w 809226"/>
              <a:gd name="connsiteY10" fmla="*/ 603250 h 603250"/>
              <a:gd name="connsiteX11" fmla="*/ 758426 w 809226"/>
              <a:gd name="connsiteY11" fmla="*/ 450850 h 603250"/>
              <a:gd name="connsiteX12" fmla="*/ 809226 w 809226"/>
              <a:gd name="connsiteY12" fmla="*/ 349250 h 603250"/>
              <a:gd name="connsiteX13" fmla="*/ 713976 w 809226"/>
              <a:gd name="connsiteY13" fmla="*/ 260350 h 603250"/>
              <a:gd name="connsiteX14" fmla="*/ 586976 w 809226"/>
              <a:gd name="connsiteY14" fmla="*/ 190500 h 603250"/>
              <a:gd name="connsiteX15" fmla="*/ 466326 w 809226"/>
              <a:gd name="connsiteY15" fmla="*/ 165100 h 603250"/>
              <a:gd name="connsiteX16" fmla="*/ 415526 w 809226"/>
              <a:gd name="connsiteY16" fmla="*/ 95250 h 603250"/>
              <a:gd name="connsiteX17" fmla="*/ 307576 w 809226"/>
              <a:gd name="connsiteY17" fmla="*/ 57150 h 603250"/>
              <a:gd name="connsiteX18" fmla="*/ 250426 w 809226"/>
              <a:gd name="connsiteY18" fmla="*/ 0 h 603250"/>
              <a:gd name="connsiteX0" fmla="*/ 250426 w 809226"/>
              <a:gd name="connsiteY0" fmla="*/ 76824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307576 w 809226"/>
              <a:gd name="connsiteY17" fmla="*/ 133974 h 680074"/>
              <a:gd name="connsiteX18" fmla="*/ 250426 w 809226"/>
              <a:gd name="connsiteY18" fmla="*/ 76824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307576 w 809226"/>
              <a:gd name="connsiteY17" fmla="*/ 13397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470214 w 809226"/>
              <a:gd name="connsiteY14" fmla="*/ 356440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556796 w 809226"/>
              <a:gd name="connsiteY13" fmla="*/ 372819 h 680074"/>
              <a:gd name="connsiteX14" fmla="*/ 470214 w 809226"/>
              <a:gd name="connsiteY14" fmla="*/ 356440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758427"/>
              <a:gd name="connsiteY0" fmla="*/ 88705 h 680074"/>
              <a:gd name="connsiteX1" fmla="*/ 24169 w 758427"/>
              <a:gd name="connsiteY1" fmla="*/ 0 h 680074"/>
              <a:gd name="connsiteX2" fmla="*/ 0 w 758427"/>
              <a:gd name="connsiteY2" fmla="*/ 110619 h 680074"/>
              <a:gd name="connsiteX3" fmla="*/ 3863 w 758427"/>
              <a:gd name="connsiteY3" fmla="*/ 244185 h 680074"/>
              <a:gd name="connsiteX4" fmla="*/ 161526 w 758427"/>
              <a:gd name="connsiteY4" fmla="*/ 216524 h 680074"/>
              <a:gd name="connsiteX5" fmla="*/ 301226 w 758427"/>
              <a:gd name="connsiteY5" fmla="*/ 248274 h 680074"/>
              <a:gd name="connsiteX6" fmla="*/ 390126 w 758427"/>
              <a:gd name="connsiteY6" fmla="*/ 311774 h 680074"/>
              <a:gd name="connsiteX7" fmla="*/ 440926 w 758427"/>
              <a:gd name="connsiteY7" fmla="*/ 387974 h 680074"/>
              <a:gd name="connsiteX8" fmla="*/ 561576 w 758427"/>
              <a:gd name="connsiteY8" fmla="*/ 426074 h 680074"/>
              <a:gd name="connsiteX9" fmla="*/ 637776 w 758427"/>
              <a:gd name="connsiteY9" fmla="*/ 553074 h 680074"/>
              <a:gd name="connsiteX10" fmla="*/ 656826 w 758427"/>
              <a:gd name="connsiteY10" fmla="*/ 680074 h 680074"/>
              <a:gd name="connsiteX11" fmla="*/ 758426 w 758427"/>
              <a:gd name="connsiteY11" fmla="*/ 527674 h 680074"/>
              <a:gd name="connsiteX12" fmla="*/ 580193 w 758427"/>
              <a:gd name="connsiteY12" fmla="*/ 390429 h 680074"/>
              <a:gd name="connsiteX13" fmla="*/ 556796 w 758427"/>
              <a:gd name="connsiteY13" fmla="*/ 372819 h 680074"/>
              <a:gd name="connsiteX14" fmla="*/ 470214 w 758427"/>
              <a:gd name="connsiteY14" fmla="*/ 356440 h 680074"/>
              <a:gd name="connsiteX15" fmla="*/ 416927 w 758427"/>
              <a:gd name="connsiteY15" fmla="*/ 319158 h 680074"/>
              <a:gd name="connsiteX16" fmla="*/ 379598 w 758427"/>
              <a:gd name="connsiteY16" fmla="*/ 249306 h 680074"/>
              <a:gd name="connsiteX17" fmla="*/ 294104 w 758427"/>
              <a:gd name="connsiteY17" fmla="*/ 199324 h 680074"/>
              <a:gd name="connsiteX18" fmla="*/ 142645 w 758427"/>
              <a:gd name="connsiteY18" fmla="*/ 88705 h 680074"/>
              <a:gd name="connsiteX0" fmla="*/ 142645 w 656825"/>
              <a:gd name="connsiteY0" fmla="*/ 88705 h 680074"/>
              <a:gd name="connsiteX1" fmla="*/ 24169 w 656825"/>
              <a:gd name="connsiteY1" fmla="*/ 0 h 680074"/>
              <a:gd name="connsiteX2" fmla="*/ 0 w 656825"/>
              <a:gd name="connsiteY2" fmla="*/ 110619 h 680074"/>
              <a:gd name="connsiteX3" fmla="*/ 3863 w 656825"/>
              <a:gd name="connsiteY3" fmla="*/ 244185 h 680074"/>
              <a:gd name="connsiteX4" fmla="*/ 161526 w 656825"/>
              <a:gd name="connsiteY4" fmla="*/ 216524 h 680074"/>
              <a:gd name="connsiteX5" fmla="*/ 301226 w 656825"/>
              <a:gd name="connsiteY5" fmla="*/ 248274 h 680074"/>
              <a:gd name="connsiteX6" fmla="*/ 390126 w 656825"/>
              <a:gd name="connsiteY6" fmla="*/ 311774 h 680074"/>
              <a:gd name="connsiteX7" fmla="*/ 440926 w 656825"/>
              <a:gd name="connsiteY7" fmla="*/ 387974 h 680074"/>
              <a:gd name="connsiteX8" fmla="*/ 561576 w 656825"/>
              <a:gd name="connsiteY8" fmla="*/ 426074 h 680074"/>
              <a:gd name="connsiteX9" fmla="*/ 637776 w 656825"/>
              <a:gd name="connsiteY9" fmla="*/ 553074 h 680074"/>
              <a:gd name="connsiteX10" fmla="*/ 656826 w 656825"/>
              <a:gd name="connsiteY10" fmla="*/ 680074 h 680074"/>
              <a:gd name="connsiteX11" fmla="*/ 605737 w 656825"/>
              <a:gd name="connsiteY11" fmla="*/ 420737 h 680074"/>
              <a:gd name="connsiteX12" fmla="*/ 580193 w 656825"/>
              <a:gd name="connsiteY12" fmla="*/ 390429 h 680074"/>
              <a:gd name="connsiteX13" fmla="*/ 556796 w 656825"/>
              <a:gd name="connsiteY13" fmla="*/ 372819 h 680074"/>
              <a:gd name="connsiteX14" fmla="*/ 470214 w 656825"/>
              <a:gd name="connsiteY14" fmla="*/ 356440 h 680074"/>
              <a:gd name="connsiteX15" fmla="*/ 416927 w 656825"/>
              <a:gd name="connsiteY15" fmla="*/ 319158 h 680074"/>
              <a:gd name="connsiteX16" fmla="*/ 379598 w 656825"/>
              <a:gd name="connsiteY16" fmla="*/ 249306 h 680074"/>
              <a:gd name="connsiteX17" fmla="*/ 294104 w 656825"/>
              <a:gd name="connsiteY17" fmla="*/ 199324 h 680074"/>
              <a:gd name="connsiteX18" fmla="*/ 142645 w 656825"/>
              <a:gd name="connsiteY18" fmla="*/ 88705 h 680074"/>
              <a:gd name="connsiteX0" fmla="*/ 142645 w 656826"/>
              <a:gd name="connsiteY0" fmla="*/ 88705 h 680074"/>
              <a:gd name="connsiteX1" fmla="*/ 24169 w 656826"/>
              <a:gd name="connsiteY1" fmla="*/ 0 h 680074"/>
              <a:gd name="connsiteX2" fmla="*/ 0 w 656826"/>
              <a:gd name="connsiteY2" fmla="*/ 110619 h 680074"/>
              <a:gd name="connsiteX3" fmla="*/ 3863 w 656826"/>
              <a:gd name="connsiteY3" fmla="*/ 244185 h 680074"/>
              <a:gd name="connsiteX4" fmla="*/ 161526 w 656826"/>
              <a:gd name="connsiteY4" fmla="*/ 216524 h 680074"/>
              <a:gd name="connsiteX5" fmla="*/ 301226 w 656826"/>
              <a:gd name="connsiteY5" fmla="*/ 248274 h 680074"/>
              <a:gd name="connsiteX6" fmla="*/ 390126 w 656826"/>
              <a:gd name="connsiteY6" fmla="*/ 311774 h 680074"/>
              <a:gd name="connsiteX7" fmla="*/ 440926 w 656826"/>
              <a:gd name="connsiteY7" fmla="*/ 387974 h 680074"/>
              <a:gd name="connsiteX8" fmla="*/ 561576 w 656826"/>
              <a:gd name="connsiteY8" fmla="*/ 426074 h 680074"/>
              <a:gd name="connsiteX9" fmla="*/ 606340 w 656826"/>
              <a:gd name="connsiteY9" fmla="*/ 469900 h 680074"/>
              <a:gd name="connsiteX10" fmla="*/ 656826 w 656826"/>
              <a:gd name="connsiteY10" fmla="*/ 680074 h 680074"/>
              <a:gd name="connsiteX11" fmla="*/ 605737 w 656826"/>
              <a:gd name="connsiteY11" fmla="*/ 420737 h 680074"/>
              <a:gd name="connsiteX12" fmla="*/ 580193 w 656826"/>
              <a:gd name="connsiteY12" fmla="*/ 390429 h 680074"/>
              <a:gd name="connsiteX13" fmla="*/ 556796 w 656826"/>
              <a:gd name="connsiteY13" fmla="*/ 372819 h 680074"/>
              <a:gd name="connsiteX14" fmla="*/ 470214 w 656826"/>
              <a:gd name="connsiteY14" fmla="*/ 356440 h 680074"/>
              <a:gd name="connsiteX15" fmla="*/ 416927 w 656826"/>
              <a:gd name="connsiteY15" fmla="*/ 319158 h 680074"/>
              <a:gd name="connsiteX16" fmla="*/ 379598 w 656826"/>
              <a:gd name="connsiteY16" fmla="*/ 249306 h 680074"/>
              <a:gd name="connsiteX17" fmla="*/ 294104 w 656826"/>
              <a:gd name="connsiteY17" fmla="*/ 199324 h 680074"/>
              <a:gd name="connsiteX18" fmla="*/ 142645 w 656826"/>
              <a:gd name="connsiteY18" fmla="*/ 88705 h 680074"/>
              <a:gd name="connsiteX0" fmla="*/ 142645 w 606340"/>
              <a:gd name="connsiteY0" fmla="*/ 88705 h 469900"/>
              <a:gd name="connsiteX1" fmla="*/ 24169 w 606340"/>
              <a:gd name="connsiteY1" fmla="*/ 0 h 469900"/>
              <a:gd name="connsiteX2" fmla="*/ 0 w 606340"/>
              <a:gd name="connsiteY2" fmla="*/ 110619 h 469900"/>
              <a:gd name="connsiteX3" fmla="*/ 3863 w 606340"/>
              <a:gd name="connsiteY3" fmla="*/ 244185 h 469900"/>
              <a:gd name="connsiteX4" fmla="*/ 161526 w 606340"/>
              <a:gd name="connsiteY4" fmla="*/ 216524 h 469900"/>
              <a:gd name="connsiteX5" fmla="*/ 301226 w 606340"/>
              <a:gd name="connsiteY5" fmla="*/ 248274 h 469900"/>
              <a:gd name="connsiteX6" fmla="*/ 390126 w 606340"/>
              <a:gd name="connsiteY6" fmla="*/ 311774 h 469900"/>
              <a:gd name="connsiteX7" fmla="*/ 440926 w 606340"/>
              <a:gd name="connsiteY7" fmla="*/ 387974 h 469900"/>
              <a:gd name="connsiteX8" fmla="*/ 561576 w 606340"/>
              <a:gd name="connsiteY8" fmla="*/ 426074 h 469900"/>
              <a:gd name="connsiteX9" fmla="*/ 606340 w 606340"/>
              <a:gd name="connsiteY9" fmla="*/ 469900 h 469900"/>
              <a:gd name="connsiteX10" fmla="*/ 575991 w 606340"/>
              <a:gd name="connsiteY10" fmla="*/ 460259 h 469900"/>
              <a:gd name="connsiteX11" fmla="*/ 605737 w 606340"/>
              <a:gd name="connsiteY11" fmla="*/ 420737 h 469900"/>
              <a:gd name="connsiteX12" fmla="*/ 580193 w 606340"/>
              <a:gd name="connsiteY12" fmla="*/ 390429 h 469900"/>
              <a:gd name="connsiteX13" fmla="*/ 556796 w 606340"/>
              <a:gd name="connsiteY13" fmla="*/ 372819 h 469900"/>
              <a:gd name="connsiteX14" fmla="*/ 470214 w 606340"/>
              <a:gd name="connsiteY14" fmla="*/ 356440 h 469900"/>
              <a:gd name="connsiteX15" fmla="*/ 416927 w 606340"/>
              <a:gd name="connsiteY15" fmla="*/ 319158 h 469900"/>
              <a:gd name="connsiteX16" fmla="*/ 379598 w 606340"/>
              <a:gd name="connsiteY16" fmla="*/ 249306 h 469900"/>
              <a:gd name="connsiteX17" fmla="*/ 294104 w 606340"/>
              <a:gd name="connsiteY17" fmla="*/ 199324 h 469900"/>
              <a:gd name="connsiteX18" fmla="*/ 142645 w 606340"/>
              <a:gd name="connsiteY18" fmla="*/ 88705 h 46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6340" h="469900">
                <a:moveTo>
                  <a:pt x="142645" y="88705"/>
                </a:moveTo>
                <a:lnTo>
                  <a:pt x="24169" y="0"/>
                </a:lnTo>
                <a:lnTo>
                  <a:pt x="0" y="110619"/>
                </a:lnTo>
                <a:lnTo>
                  <a:pt x="3863" y="244185"/>
                </a:lnTo>
                <a:lnTo>
                  <a:pt x="161526" y="216524"/>
                </a:lnTo>
                <a:lnTo>
                  <a:pt x="301226" y="248274"/>
                </a:lnTo>
                <a:lnTo>
                  <a:pt x="390126" y="311774"/>
                </a:lnTo>
                <a:lnTo>
                  <a:pt x="440926" y="387974"/>
                </a:lnTo>
                <a:lnTo>
                  <a:pt x="561576" y="426074"/>
                </a:lnTo>
                <a:lnTo>
                  <a:pt x="606340" y="469900"/>
                </a:lnTo>
                <a:lnTo>
                  <a:pt x="575991" y="460259"/>
                </a:lnTo>
                <a:lnTo>
                  <a:pt x="605737" y="420737"/>
                </a:lnTo>
                <a:lnTo>
                  <a:pt x="580193" y="390429"/>
                </a:lnTo>
                <a:lnTo>
                  <a:pt x="556796" y="372819"/>
                </a:lnTo>
                <a:lnTo>
                  <a:pt x="470214" y="356440"/>
                </a:lnTo>
                <a:lnTo>
                  <a:pt x="416927" y="319158"/>
                </a:lnTo>
                <a:lnTo>
                  <a:pt x="379598" y="249306"/>
                </a:lnTo>
                <a:lnTo>
                  <a:pt x="294104" y="199324"/>
                </a:lnTo>
                <a:lnTo>
                  <a:pt x="142645" y="88705"/>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0" name="Freeform 7">
            <a:extLst>
              <a:ext uri="{FF2B5EF4-FFF2-40B4-BE49-F238E27FC236}">
                <a16:creationId xmlns:a16="http://schemas.microsoft.com/office/drawing/2014/main" id="{54E7C4A5-BAEC-4E37-8731-8F484FF01A35}"/>
              </a:ext>
            </a:extLst>
          </p:cNvPr>
          <p:cNvSpPr/>
          <p:nvPr/>
        </p:nvSpPr>
        <p:spPr>
          <a:xfrm rot="770564">
            <a:off x="1863847" y="2926138"/>
            <a:ext cx="693853" cy="185571"/>
          </a:xfrm>
          <a:custGeom>
            <a:avLst/>
            <a:gdLst>
              <a:gd name="connsiteX0" fmla="*/ 31750 w 749300"/>
              <a:gd name="connsiteY0" fmla="*/ 0 h 628650"/>
              <a:gd name="connsiteX1" fmla="*/ 12700 w 749300"/>
              <a:gd name="connsiteY1" fmla="*/ 82550 h 628650"/>
              <a:gd name="connsiteX2" fmla="*/ 0 w 749300"/>
              <a:gd name="connsiteY2" fmla="*/ 158750 h 628650"/>
              <a:gd name="connsiteX3" fmla="*/ 12700 w 749300"/>
              <a:gd name="connsiteY3" fmla="*/ 222250 h 628650"/>
              <a:gd name="connsiteX4" fmla="*/ 31750 w 749300"/>
              <a:gd name="connsiteY4" fmla="*/ 292100 h 628650"/>
              <a:gd name="connsiteX5" fmla="*/ 38100 w 749300"/>
              <a:gd name="connsiteY5" fmla="*/ 349250 h 628650"/>
              <a:gd name="connsiteX6" fmla="*/ 44450 w 749300"/>
              <a:gd name="connsiteY6" fmla="*/ 393700 h 628650"/>
              <a:gd name="connsiteX7" fmla="*/ 95250 w 749300"/>
              <a:gd name="connsiteY7" fmla="*/ 431800 h 628650"/>
              <a:gd name="connsiteX8" fmla="*/ 228600 w 749300"/>
              <a:gd name="connsiteY8" fmla="*/ 406400 h 628650"/>
              <a:gd name="connsiteX9" fmla="*/ 342900 w 749300"/>
              <a:gd name="connsiteY9" fmla="*/ 400050 h 628650"/>
              <a:gd name="connsiteX10" fmla="*/ 425450 w 749300"/>
              <a:gd name="connsiteY10" fmla="*/ 412750 h 628650"/>
              <a:gd name="connsiteX11" fmla="*/ 527050 w 749300"/>
              <a:gd name="connsiteY11" fmla="*/ 425450 h 628650"/>
              <a:gd name="connsiteX12" fmla="*/ 603250 w 749300"/>
              <a:gd name="connsiteY12" fmla="*/ 457200 h 628650"/>
              <a:gd name="connsiteX13" fmla="*/ 628650 w 749300"/>
              <a:gd name="connsiteY13" fmla="*/ 501650 h 628650"/>
              <a:gd name="connsiteX14" fmla="*/ 717550 w 749300"/>
              <a:gd name="connsiteY14" fmla="*/ 609600 h 628650"/>
              <a:gd name="connsiteX15" fmla="*/ 749300 w 749300"/>
              <a:gd name="connsiteY15" fmla="*/ 628650 h 628650"/>
              <a:gd name="connsiteX16" fmla="*/ 622300 w 749300"/>
              <a:gd name="connsiteY16" fmla="*/ 438150 h 628650"/>
              <a:gd name="connsiteX17" fmla="*/ 584200 w 749300"/>
              <a:gd name="connsiteY17" fmla="*/ 374650 h 628650"/>
              <a:gd name="connsiteX18" fmla="*/ 584200 w 749300"/>
              <a:gd name="connsiteY18" fmla="*/ 323850 h 628650"/>
              <a:gd name="connsiteX19" fmla="*/ 539750 w 749300"/>
              <a:gd name="connsiteY19" fmla="*/ 241300 h 628650"/>
              <a:gd name="connsiteX20" fmla="*/ 476250 w 749300"/>
              <a:gd name="connsiteY20" fmla="*/ 273050 h 628650"/>
              <a:gd name="connsiteX21" fmla="*/ 406400 w 749300"/>
              <a:gd name="connsiteY21" fmla="*/ 298450 h 628650"/>
              <a:gd name="connsiteX22" fmla="*/ 336550 w 749300"/>
              <a:gd name="connsiteY22" fmla="*/ 311150 h 628650"/>
              <a:gd name="connsiteX23" fmla="*/ 273050 w 749300"/>
              <a:gd name="connsiteY23" fmla="*/ 273050 h 628650"/>
              <a:gd name="connsiteX24" fmla="*/ 222250 w 749300"/>
              <a:gd name="connsiteY24" fmla="*/ 260350 h 628650"/>
              <a:gd name="connsiteX25" fmla="*/ 171450 w 749300"/>
              <a:gd name="connsiteY25" fmla="*/ 222250 h 628650"/>
              <a:gd name="connsiteX26" fmla="*/ 139700 w 749300"/>
              <a:gd name="connsiteY26" fmla="*/ 165100 h 628650"/>
              <a:gd name="connsiteX27" fmla="*/ 114300 w 749300"/>
              <a:gd name="connsiteY27" fmla="*/ 120650 h 628650"/>
              <a:gd name="connsiteX28" fmla="*/ 76200 w 749300"/>
              <a:gd name="connsiteY28" fmla="*/ 38100 h 628650"/>
              <a:gd name="connsiteX29" fmla="*/ 31750 w 749300"/>
              <a:gd name="connsiteY29" fmla="*/ 0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9300" h="628650">
                <a:moveTo>
                  <a:pt x="31750" y="0"/>
                </a:moveTo>
                <a:lnTo>
                  <a:pt x="12700" y="82550"/>
                </a:lnTo>
                <a:lnTo>
                  <a:pt x="0" y="158750"/>
                </a:lnTo>
                <a:lnTo>
                  <a:pt x="12700" y="222250"/>
                </a:lnTo>
                <a:lnTo>
                  <a:pt x="31750" y="292100"/>
                </a:lnTo>
                <a:lnTo>
                  <a:pt x="38100" y="349250"/>
                </a:lnTo>
                <a:lnTo>
                  <a:pt x="44450" y="393700"/>
                </a:lnTo>
                <a:lnTo>
                  <a:pt x="95250" y="431800"/>
                </a:lnTo>
                <a:lnTo>
                  <a:pt x="228600" y="406400"/>
                </a:lnTo>
                <a:lnTo>
                  <a:pt x="342900" y="400050"/>
                </a:lnTo>
                <a:lnTo>
                  <a:pt x="425450" y="412750"/>
                </a:lnTo>
                <a:lnTo>
                  <a:pt x="527050" y="425450"/>
                </a:lnTo>
                <a:lnTo>
                  <a:pt x="603250" y="457200"/>
                </a:lnTo>
                <a:lnTo>
                  <a:pt x="628650" y="501650"/>
                </a:lnTo>
                <a:lnTo>
                  <a:pt x="717550" y="609600"/>
                </a:lnTo>
                <a:lnTo>
                  <a:pt x="749300" y="628650"/>
                </a:lnTo>
                <a:lnTo>
                  <a:pt x="622300" y="438150"/>
                </a:lnTo>
                <a:lnTo>
                  <a:pt x="584200" y="374650"/>
                </a:lnTo>
                <a:lnTo>
                  <a:pt x="584200" y="323850"/>
                </a:lnTo>
                <a:lnTo>
                  <a:pt x="539750" y="241300"/>
                </a:lnTo>
                <a:lnTo>
                  <a:pt x="476250" y="273050"/>
                </a:lnTo>
                <a:lnTo>
                  <a:pt x="406400" y="298450"/>
                </a:lnTo>
                <a:lnTo>
                  <a:pt x="336550" y="311150"/>
                </a:lnTo>
                <a:lnTo>
                  <a:pt x="273050" y="273050"/>
                </a:lnTo>
                <a:lnTo>
                  <a:pt x="222250" y="260350"/>
                </a:lnTo>
                <a:lnTo>
                  <a:pt x="171450" y="222250"/>
                </a:lnTo>
                <a:lnTo>
                  <a:pt x="139700" y="165100"/>
                </a:lnTo>
                <a:lnTo>
                  <a:pt x="114300" y="120650"/>
                </a:lnTo>
                <a:lnTo>
                  <a:pt x="76200" y="38100"/>
                </a:lnTo>
                <a:lnTo>
                  <a:pt x="317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1" name="Freeform 127">
            <a:extLst>
              <a:ext uri="{FF2B5EF4-FFF2-40B4-BE49-F238E27FC236}">
                <a16:creationId xmlns:a16="http://schemas.microsoft.com/office/drawing/2014/main" id="{4B5AC2FE-29FD-4701-ADEB-01D660F7842A}"/>
              </a:ext>
            </a:extLst>
          </p:cNvPr>
          <p:cNvSpPr/>
          <p:nvPr/>
        </p:nvSpPr>
        <p:spPr>
          <a:xfrm rot="21414842">
            <a:off x="547909" y="2535090"/>
            <a:ext cx="1660306" cy="2783688"/>
          </a:xfrm>
          <a:custGeom>
            <a:avLst/>
            <a:gdLst>
              <a:gd name="connsiteX0" fmla="*/ 0 w 2266950"/>
              <a:gd name="connsiteY0" fmla="*/ 44450 h 3111500"/>
              <a:gd name="connsiteX1" fmla="*/ 209550 w 2266950"/>
              <a:gd name="connsiteY1" fmla="*/ 6350 h 3111500"/>
              <a:gd name="connsiteX2" fmla="*/ 406400 w 2266950"/>
              <a:gd name="connsiteY2" fmla="*/ 6350 h 3111500"/>
              <a:gd name="connsiteX3" fmla="*/ 615950 w 2266950"/>
              <a:gd name="connsiteY3" fmla="*/ 0 h 3111500"/>
              <a:gd name="connsiteX4" fmla="*/ 723900 w 2266950"/>
              <a:gd name="connsiteY4" fmla="*/ 38100 h 3111500"/>
              <a:gd name="connsiteX5" fmla="*/ 869950 w 2266950"/>
              <a:gd name="connsiteY5" fmla="*/ 50800 h 3111500"/>
              <a:gd name="connsiteX6" fmla="*/ 1041400 w 2266950"/>
              <a:gd name="connsiteY6" fmla="*/ 50800 h 3111500"/>
              <a:gd name="connsiteX7" fmla="*/ 1187450 w 2266950"/>
              <a:gd name="connsiteY7" fmla="*/ 57150 h 3111500"/>
              <a:gd name="connsiteX8" fmla="*/ 1314450 w 2266950"/>
              <a:gd name="connsiteY8" fmla="*/ 82550 h 3111500"/>
              <a:gd name="connsiteX9" fmla="*/ 1473200 w 2266950"/>
              <a:gd name="connsiteY9" fmla="*/ 107950 h 3111500"/>
              <a:gd name="connsiteX10" fmla="*/ 1670050 w 2266950"/>
              <a:gd name="connsiteY10" fmla="*/ 127000 h 3111500"/>
              <a:gd name="connsiteX11" fmla="*/ 1771650 w 2266950"/>
              <a:gd name="connsiteY11" fmla="*/ 152400 h 3111500"/>
              <a:gd name="connsiteX12" fmla="*/ 1860550 w 2266950"/>
              <a:gd name="connsiteY12" fmla="*/ 133350 h 3111500"/>
              <a:gd name="connsiteX13" fmla="*/ 1936750 w 2266950"/>
              <a:gd name="connsiteY13" fmla="*/ 133350 h 3111500"/>
              <a:gd name="connsiteX14" fmla="*/ 1987550 w 2266950"/>
              <a:gd name="connsiteY14" fmla="*/ 203200 h 3111500"/>
              <a:gd name="connsiteX15" fmla="*/ 2038350 w 2266950"/>
              <a:gd name="connsiteY15" fmla="*/ 311150 h 3111500"/>
              <a:gd name="connsiteX16" fmla="*/ 2089150 w 2266950"/>
              <a:gd name="connsiteY16" fmla="*/ 412750 h 3111500"/>
              <a:gd name="connsiteX17" fmla="*/ 2095500 w 2266950"/>
              <a:gd name="connsiteY17" fmla="*/ 501650 h 3111500"/>
              <a:gd name="connsiteX18" fmla="*/ 2095500 w 2266950"/>
              <a:gd name="connsiteY18" fmla="*/ 584200 h 3111500"/>
              <a:gd name="connsiteX19" fmla="*/ 2076450 w 2266950"/>
              <a:gd name="connsiteY19" fmla="*/ 685800 h 3111500"/>
              <a:gd name="connsiteX20" fmla="*/ 2070100 w 2266950"/>
              <a:gd name="connsiteY20" fmla="*/ 812800 h 3111500"/>
              <a:gd name="connsiteX21" fmla="*/ 2082800 w 2266950"/>
              <a:gd name="connsiteY21" fmla="*/ 876300 h 3111500"/>
              <a:gd name="connsiteX22" fmla="*/ 2108200 w 2266950"/>
              <a:gd name="connsiteY22" fmla="*/ 977900 h 3111500"/>
              <a:gd name="connsiteX23" fmla="*/ 2165350 w 2266950"/>
              <a:gd name="connsiteY23" fmla="*/ 1054100 h 3111500"/>
              <a:gd name="connsiteX24" fmla="*/ 2203450 w 2266950"/>
              <a:gd name="connsiteY24" fmla="*/ 1130300 h 3111500"/>
              <a:gd name="connsiteX25" fmla="*/ 2228850 w 2266950"/>
              <a:gd name="connsiteY25" fmla="*/ 1225550 h 3111500"/>
              <a:gd name="connsiteX26" fmla="*/ 2241550 w 2266950"/>
              <a:gd name="connsiteY26" fmla="*/ 1358900 h 3111500"/>
              <a:gd name="connsiteX27" fmla="*/ 2254250 w 2266950"/>
              <a:gd name="connsiteY27" fmla="*/ 1473200 h 3111500"/>
              <a:gd name="connsiteX28" fmla="*/ 2266950 w 2266950"/>
              <a:gd name="connsiteY28" fmla="*/ 1625600 h 3111500"/>
              <a:gd name="connsiteX29" fmla="*/ 2266950 w 2266950"/>
              <a:gd name="connsiteY29" fmla="*/ 1733550 h 3111500"/>
              <a:gd name="connsiteX30" fmla="*/ 2241550 w 2266950"/>
              <a:gd name="connsiteY30" fmla="*/ 1892300 h 3111500"/>
              <a:gd name="connsiteX31" fmla="*/ 2171700 w 2266950"/>
              <a:gd name="connsiteY31" fmla="*/ 2076450 h 3111500"/>
              <a:gd name="connsiteX32" fmla="*/ 2159000 w 2266950"/>
              <a:gd name="connsiteY32" fmla="*/ 2120900 h 3111500"/>
              <a:gd name="connsiteX33" fmla="*/ 2044700 w 2266950"/>
              <a:gd name="connsiteY33" fmla="*/ 2228850 h 3111500"/>
              <a:gd name="connsiteX34" fmla="*/ 1955800 w 2266950"/>
              <a:gd name="connsiteY34" fmla="*/ 2362200 h 3111500"/>
              <a:gd name="connsiteX35" fmla="*/ 1860550 w 2266950"/>
              <a:gd name="connsiteY35" fmla="*/ 2476500 h 3111500"/>
              <a:gd name="connsiteX36" fmla="*/ 1809750 w 2266950"/>
              <a:gd name="connsiteY36" fmla="*/ 2590800 h 3111500"/>
              <a:gd name="connsiteX37" fmla="*/ 1689100 w 2266950"/>
              <a:gd name="connsiteY37" fmla="*/ 2736850 h 3111500"/>
              <a:gd name="connsiteX38" fmla="*/ 1631950 w 2266950"/>
              <a:gd name="connsiteY38" fmla="*/ 2762250 h 3111500"/>
              <a:gd name="connsiteX39" fmla="*/ 1530350 w 2266950"/>
              <a:gd name="connsiteY39" fmla="*/ 2819400 h 3111500"/>
              <a:gd name="connsiteX40" fmla="*/ 1473200 w 2266950"/>
              <a:gd name="connsiteY40" fmla="*/ 2882900 h 3111500"/>
              <a:gd name="connsiteX41" fmla="*/ 1416050 w 2266950"/>
              <a:gd name="connsiteY41" fmla="*/ 2933700 h 3111500"/>
              <a:gd name="connsiteX42" fmla="*/ 1314450 w 2266950"/>
              <a:gd name="connsiteY42" fmla="*/ 3035300 h 3111500"/>
              <a:gd name="connsiteX43" fmla="*/ 1282700 w 2266950"/>
              <a:gd name="connsiteY43" fmla="*/ 3092450 h 3111500"/>
              <a:gd name="connsiteX44" fmla="*/ 1187450 w 2266950"/>
              <a:gd name="connsiteY44" fmla="*/ 3111500 h 3111500"/>
              <a:gd name="connsiteX45" fmla="*/ 1117600 w 2266950"/>
              <a:gd name="connsiteY45" fmla="*/ 3111500 h 3111500"/>
              <a:gd name="connsiteX46" fmla="*/ 1022350 w 2266950"/>
              <a:gd name="connsiteY46" fmla="*/ 3105150 h 3111500"/>
              <a:gd name="connsiteX47" fmla="*/ 958850 w 2266950"/>
              <a:gd name="connsiteY47" fmla="*/ 3098800 h 3111500"/>
              <a:gd name="connsiteX48" fmla="*/ 0 w 2266950"/>
              <a:gd name="connsiteY48" fmla="*/ 44450 h 3111500"/>
              <a:gd name="connsiteX0" fmla="*/ 0 w 2266950"/>
              <a:gd name="connsiteY0" fmla="*/ 44450 h 3176426"/>
              <a:gd name="connsiteX1" fmla="*/ 209550 w 2266950"/>
              <a:gd name="connsiteY1" fmla="*/ 6350 h 3176426"/>
              <a:gd name="connsiteX2" fmla="*/ 406400 w 2266950"/>
              <a:gd name="connsiteY2" fmla="*/ 6350 h 3176426"/>
              <a:gd name="connsiteX3" fmla="*/ 615950 w 2266950"/>
              <a:gd name="connsiteY3" fmla="*/ 0 h 3176426"/>
              <a:gd name="connsiteX4" fmla="*/ 723900 w 2266950"/>
              <a:gd name="connsiteY4" fmla="*/ 38100 h 3176426"/>
              <a:gd name="connsiteX5" fmla="*/ 869950 w 2266950"/>
              <a:gd name="connsiteY5" fmla="*/ 50800 h 3176426"/>
              <a:gd name="connsiteX6" fmla="*/ 1041400 w 2266950"/>
              <a:gd name="connsiteY6" fmla="*/ 50800 h 3176426"/>
              <a:gd name="connsiteX7" fmla="*/ 1187450 w 2266950"/>
              <a:gd name="connsiteY7" fmla="*/ 57150 h 3176426"/>
              <a:gd name="connsiteX8" fmla="*/ 1314450 w 2266950"/>
              <a:gd name="connsiteY8" fmla="*/ 82550 h 3176426"/>
              <a:gd name="connsiteX9" fmla="*/ 1473200 w 2266950"/>
              <a:gd name="connsiteY9" fmla="*/ 107950 h 3176426"/>
              <a:gd name="connsiteX10" fmla="*/ 1670050 w 2266950"/>
              <a:gd name="connsiteY10" fmla="*/ 127000 h 3176426"/>
              <a:gd name="connsiteX11" fmla="*/ 1771650 w 2266950"/>
              <a:gd name="connsiteY11" fmla="*/ 152400 h 3176426"/>
              <a:gd name="connsiteX12" fmla="*/ 1860550 w 2266950"/>
              <a:gd name="connsiteY12" fmla="*/ 133350 h 3176426"/>
              <a:gd name="connsiteX13" fmla="*/ 1936750 w 2266950"/>
              <a:gd name="connsiteY13" fmla="*/ 133350 h 3176426"/>
              <a:gd name="connsiteX14" fmla="*/ 1987550 w 2266950"/>
              <a:gd name="connsiteY14" fmla="*/ 203200 h 3176426"/>
              <a:gd name="connsiteX15" fmla="*/ 2038350 w 2266950"/>
              <a:gd name="connsiteY15" fmla="*/ 311150 h 3176426"/>
              <a:gd name="connsiteX16" fmla="*/ 2089150 w 2266950"/>
              <a:gd name="connsiteY16" fmla="*/ 412750 h 3176426"/>
              <a:gd name="connsiteX17" fmla="*/ 2095500 w 2266950"/>
              <a:gd name="connsiteY17" fmla="*/ 501650 h 3176426"/>
              <a:gd name="connsiteX18" fmla="*/ 2095500 w 2266950"/>
              <a:gd name="connsiteY18" fmla="*/ 584200 h 3176426"/>
              <a:gd name="connsiteX19" fmla="*/ 2076450 w 2266950"/>
              <a:gd name="connsiteY19" fmla="*/ 685800 h 3176426"/>
              <a:gd name="connsiteX20" fmla="*/ 2070100 w 2266950"/>
              <a:gd name="connsiteY20" fmla="*/ 812800 h 3176426"/>
              <a:gd name="connsiteX21" fmla="*/ 2082800 w 2266950"/>
              <a:gd name="connsiteY21" fmla="*/ 876300 h 3176426"/>
              <a:gd name="connsiteX22" fmla="*/ 2108200 w 2266950"/>
              <a:gd name="connsiteY22" fmla="*/ 977900 h 3176426"/>
              <a:gd name="connsiteX23" fmla="*/ 2165350 w 2266950"/>
              <a:gd name="connsiteY23" fmla="*/ 1054100 h 3176426"/>
              <a:gd name="connsiteX24" fmla="*/ 2203450 w 2266950"/>
              <a:gd name="connsiteY24" fmla="*/ 1130300 h 3176426"/>
              <a:gd name="connsiteX25" fmla="*/ 2228850 w 2266950"/>
              <a:gd name="connsiteY25" fmla="*/ 1225550 h 3176426"/>
              <a:gd name="connsiteX26" fmla="*/ 2241550 w 2266950"/>
              <a:gd name="connsiteY26" fmla="*/ 1358900 h 3176426"/>
              <a:gd name="connsiteX27" fmla="*/ 2254250 w 2266950"/>
              <a:gd name="connsiteY27" fmla="*/ 1473200 h 3176426"/>
              <a:gd name="connsiteX28" fmla="*/ 2266950 w 2266950"/>
              <a:gd name="connsiteY28" fmla="*/ 1625600 h 3176426"/>
              <a:gd name="connsiteX29" fmla="*/ 2266950 w 2266950"/>
              <a:gd name="connsiteY29" fmla="*/ 1733550 h 3176426"/>
              <a:gd name="connsiteX30" fmla="*/ 2241550 w 2266950"/>
              <a:gd name="connsiteY30" fmla="*/ 1892300 h 3176426"/>
              <a:gd name="connsiteX31" fmla="*/ 2171700 w 2266950"/>
              <a:gd name="connsiteY31" fmla="*/ 2076450 h 3176426"/>
              <a:gd name="connsiteX32" fmla="*/ 2159000 w 2266950"/>
              <a:gd name="connsiteY32" fmla="*/ 2120900 h 3176426"/>
              <a:gd name="connsiteX33" fmla="*/ 2044700 w 2266950"/>
              <a:gd name="connsiteY33" fmla="*/ 2228850 h 3176426"/>
              <a:gd name="connsiteX34" fmla="*/ 1955800 w 2266950"/>
              <a:gd name="connsiteY34" fmla="*/ 2362200 h 3176426"/>
              <a:gd name="connsiteX35" fmla="*/ 1860550 w 2266950"/>
              <a:gd name="connsiteY35" fmla="*/ 2476500 h 3176426"/>
              <a:gd name="connsiteX36" fmla="*/ 1809750 w 2266950"/>
              <a:gd name="connsiteY36" fmla="*/ 2590800 h 3176426"/>
              <a:gd name="connsiteX37" fmla="*/ 1689100 w 2266950"/>
              <a:gd name="connsiteY37" fmla="*/ 2736850 h 3176426"/>
              <a:gd name="connsiteX38" fmla="*/ 1631950 w 2266950"/>
              <a:gd name="connsiteY38" fmla="*/ 2762250 h 3176426"/>
              <a:gd name="connsiteX39" fmla="*/ 1530350 w 2266950"/>
              <a:gd name="connsiteY39" fmla="*/ 2819400 h 3176426"/>
              <a:gd name="connsiteX40" fmla="*/ 1473200 w 2266950"/>
              <a:gd name="connsiteY40" fmla="*/ 2882900 h 3176426"/>
              <a:gd name="connsiteX41" fmla="*/ 1416050 w 2266950"/>
              <a:gd name="connsiteY41" fmla="*/ 2933700 h 3176426"/>
              <a:gd name="connsiteX42" fmla="*/ 1314450 w 2266950"/>
              <a:gd name="connsiteY42" fmla="*/ 3035300 h 3176426"/>
              <a:gd name="connsiteX43" fmla="*/ 1273369 w 2266950"/>
              <a:gd name="connsiteY43" fmla="*/ 3176426 h 3176426"/>
              <a:gd name="connsiteX44" fmla="*/ 1187450 w 2266950"/>
              <a:gd name="connsiteY44" fmla="*/ 3111500 h 3176426"/>
              <a:gd name="connsiteX45" fmla="*/ 1117600 w 2266950"/>
              <a:gd name="connsiteY45" fmla="*/ 3111500 h 3176426"/>
              <a:gd name="connsiteX46" fmla="*/ 1022350 w 2266950"/>
              <a:gd name="connsiteY46" fmla="*/ 3105150 h 3176426"/>
              <a:gd name="connsiteX47" fmla="*/ 958850 w 2266950"/>
              <a:gd name="connsiteY47" fmla="*/ 3098800 h 3176426"/>
              <a:gd name="connsiteX48" fmla="*/ 0 w 2266950"/>
              <a:gd name="connsiteY48" fmla="*/ 44450 h 3176426"/>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416050 w 2266950"/>
              <a:gd name="connsiteY41" fmla="*/ 2933700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2145134 w 2266950"/>
              <a:gd name="connsiteY38" fmla="*/ 321012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1809750 w 2266950"/>
              <a:gd name="connsiteY36" fmla="*/ 2590800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104183 w 2266950"/>
              <a:gd name="connsiteY37" fmla="*/ 2902598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6150 w 2266950"/>
              <a:gd name="connsiteY37" fmla="*/ 2874607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92306 w 2267597"/>
              <a:gd name="connsiteY36" fmla="*/ 3029339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44142 w 2267597"/>
              <a:gd name="connsiteY38" fmla="*/ 3079880 h 3240703"/>
              <a:gd name="connsiteX39" fmla="*/ 2267597 w 2267597"/>
              <a:gd name="connsiteY39" fmla="*/ 3240703 h 3240703"/>
              <a:gd name="connsiteX40" fmla="*/ 2145134 w 2267597"/>
              <a:gd name="connsiteY40" fmla="*/ 3210120 h 3240703"/>
              <a:gd name="connsiteX41" fmla="*/ 2006211 w 2267597"/>
              <a:gd name="connsiteY41" fmla="*/ 3211286 h 3240703"/>
              <a:gd name="connsiteX42" fmla="*/ 1865086 w 2267597"/>
              <a:gd name="connsiteY42" fmla="*/ 3218802 h 3240703"/>
              <a:gd name="connsiteX43" fmla="*/ 1667976 w 2267597"/>
              <a:gd name="connsiteY43" fmla="*/ 3204288 h 3240703"/>
              <a:gd name="connsiteX44" fmla="*/ 1473071 w 2267597"/>
              <a:gd name="connsiteY44" fmla="*/ 3231242 h 3240703"/>
              <a:gd name="connsiteX45" fmla="*/ 1273369 w 2267597"/>
              <a:gd name="connsiteY45" fmla="*/ 3176426 h 3240703"/>
              <a:gd name="connsiteX46" fmla="*/ 1187450 w 2267597"/>
              <a:gd name="connsiteY46" fmla="*/ 3111500 h 3240703"/>
              <a:gd name="connsiteX47" fmla="*/ 1117600 w 2267597"/>
              <a:gd name="connsiteY47" fmla="*/ 3111500 h 3240703"/>
              <a:gd name="connsiteX48" fmla="*/ 1022350 w 2267597"/>
              <a:gd name="connsiteY48" fmla="*/ 3105150 h 3240703"/>
              <a:gd name="connsiteX49" fmla="*/ 958850 w 2267597"/>
              <a:gd name="connsiteY49" fmla="*/ 3098800 h 3240703"/>
              <a:gd name="connsiteX50" fmla="*/ 0 w 2267597"/>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1860550 w 2300126"/>
              <a:gd name="connsiteY35" fmla="*/ 247650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08636 w 2300126"/>
              <a:gd name="connsiteY47" fmla="*/ 3156324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26565 w 2300126"/>
              <a:gd name="connsiteY47" fmla="*/ 3183218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1977586 w 2300126"/>
              <a:gd name="connsiteY40" fmla="*/ 3089804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31242"/>
              <a:gd name="connsiteX1" fmla="*/ 209550 w 2300126"/>
              <a:gd name="connsiteY1" fmla="*/ 6350 h 3231242"/>
              <a:gd name="connsiteX2" fmla="*/ 406400 w 2300126"/>
              <a:gd name="connsiteY2" fmla="*/ 6350 h 3231242"/>
              <a:gd name="connsiteX3" fmla="*/ 615950 w 2300126"/>
              <a:gd name="connsiteY3" fmla="*/ 0 h 3231242"/>
              <a:gd name="connsiteX4" fmla="*/ 723900 w 2300126"/>
              <a:gd name="connsiteY4" fmla="*/ 38100 h 3231242"/>
              <a:gd name="connsiteX5" fmla="*/ 869950 w 2300126"/>
              <a:gd name="connsiteY5" fmla="*/ 50800 h 3231242"/>
              <a:gd name="connsiteX6" fmla="*/ 1041400 w 2300126"/>
              <a:gd name="connsiteY6" fmla="*/ 50800 h 3231242"/>
              <a:gd name="connsiteX7" fmla="*/ 1187450 w 2300126"/>
              <a:gd name="connsiteY7" fmla="*/ 57150 h 3231242"/>
              <a:gd name="connsiteX8" fmla="*/ 1314450 w 2300126"/>
              <a:gd name="connsiteY8" fmla="*/ 82550 h 3231242"/>
              <a:gd name="connsiteX9" fmla="*/ 1473200 w 2300126"/>
              <a:gd name="connsiteY9" fmla="*/ 107950 h 3231242"/>
              <a:gd name="connsiteX10" fmla="*/ 1670050 w 2300126"/>
              <a:gd name="connsiteY10" fmla="*/ 127000 h 3231242"/>
              <a:gd name="connsiteX11" fmla="*/ 1771650 w 2300126"/>
              <a:gd name="connsiteY11" fmla="*/ 152400 h 3231242"/>
              <a:gd name="connsiteX12" fmla="*/ 1860550 w 2300126"/>
              <a:gd name="connsiteY12" fmla="*/ 133350 h 3231242"/>
              <a:gd name="connsiteX13" fmla="*/ 1936750 w 2300126"/>
              <a:gd name="connsiteY13" fmla="*/ 133350 h 3231242"/>
              <a:gd name="connsiteX14" fmla="*/ 1987550 w 2300126"/>
              <a:gd name="connsiteY14" fmla="*/ 203200 h 3231242"/>
              <a:gd name="connsiteX15" fmla="*/ 2038350 w 2300126"/>
              <a:gd name="connsiteY15" fmla="*/ 311150 h 3231242"/>
              <a:gd name="connsiteX16" fmla="*/ 2089150 w 2300126"/>
              <a:gd name="connsiteY16" fmla="*/ 412750 h 3231242"/>
              <a:gd name="connsiteX17" fmla="*/ 2095500 w 2300126"/>
              <a:gd name="connsiteY17" fmla="*/ 501650 h 3231242"/>
              <a:gd name="connsiteX18" fmla="*/ 2095500 w 2300126"/>
              <a:gd name="connsiteY18" fmla="*/ 584200 h 3231242"/>
              <a:gd name="connsiteX19" fmla="*/ 2076450 w 2300126"/>
              <a:gd name="connsiteY19" fmla="*/ 685800 h 3231242"/>
              <a:gd name="connsiteX20" fmla="*/ 2070100 w 2300126"/>
              <a:gd name="connsiteY20" fmla="*/ 812800 h 3231242"/>
              <a:gd name="connsiteX21" fmla="*/ 2082800 w 2300126"/>
              <a:gd name="connsiteY21" fmla="*/ 876300 h 3231242"/>
              <a:gd name="connsiteX22" fmla="*/ 2108200 w 2300126"/>
              <a:gd name="connsiteY22" fmla="*/ 977900 h 3231242"/>
              <a:gd name="connsiteX23" fmla="*/ 2165350 w 2300126"/>
              <a:gd name="connsiteY23" fmla="*/ 1054100 h 3231242"/>
              <a:gd name="connsiteX24" fmla="*/ 2203450 w 2300126"/>
              <a:gd name="connsiteY24" fmla="*/ 1130300 h 3231242"/>
              <a:gd name="connsiteX25" fmla="*/ 2228850 w 2300126"/>
              <a:gd name="connsiteY25" fmla="*/ 1225550 h 3231242"/>
              <a:gd name="connsiteX26" fmla="*/ 2241550 w 2300126"/>
              <a:gd name="connsiteY26" fmla="*/ 1358900 h 3231242"/>
              <a:gd name="connsiteX27" fmla="*/ 2254250 w 2300126"/>
              <a:gd name="connsiteY27" fmla="*/ 1473200 h 3231242"/>
              <a:gd name="connsiteX28" fmla="*/ 2266950 w 2300126"/>
              <a:gd name="connsiteY28" fmla="*/ 1625600 h 3231242"/>
              <a:gd name="connsiteX29" fmla="*/ 2266950 w 2300126"/>
              <a:gd name="connsiteY29" fmla="*/ 1733550 h 3231242"/>
              <a:gd name="connsiteX30" fmla="*/ 2241550 w 2300126"/>
              <a:gd name="connsiteY30" fmla="*/ 1892300 h 3231242"/>
              <a:gd name="connsiteX31" fmla="*/ 2171700 w 2300126"/>
              <a:gd name="connsiteY31" fmla="*/ 2076450 h 3231242"/>
              <a:gd name="connsiteX32" fmla="*/ 2159000 w 2300126"/>
              <a:gd name="connsiteY32" fmla="*/ 2120900 h 3231242"/>
              <a:gd name="connsiteX33" fmla="*/ 2165998 w 2300126"/>
              <a:gd name="connsiteY33" fmla="*/ 2303495 h 3231242"/>
              <a:gd name="connsiteX34" fmla="*/ 2142413 w 2300126"/>
              <a:gd name="connsiteY34" fmla="*/ 2352869 h 3231242"/>
              <a:gd name="connsiteX35" fmla="*/ 2168460 w 2300126"/>
              <a:gd name="connsiteY35" fmla="*/ 2625790 h 3231242"/>
              <a:gd name="connsiteX36" fmla="*/ 2154984 w 2300126"/>
              <a:gd name="connsiteY36" fmla="*/ 2833396 h 3231242"/>
              <a:gd name="connsiteX37" fmla="*/ 2216150 w 2300126"/>
              <a:gd name="connsiteY37" fmla="*/ 2874607 h 3231242"/>
              <a:gd name="connsiteX38" fmla="*/ 2300126 w 2300126"/>
              <a:gd name="connsiteY38" fmla="*/ 3070550 h 3231242"/>
              <a:gd name="connsiteX39" fmla="*/ 1956437 w 2300126"/>
              <a:gd name="connsiteY39" fmla="*/ 2976008 h 3231242"/>
              <a:gd name="connsiteX40" fmla="*/ 1977586 w 2300126"/>
              <a:gd name="connsiteY40" fmla="*/ 3089804 h 3231242"/>
              <a:gd name="connsiteX41" fmla="*/ 2006211 w 2300126"/>
              <a:gd name="connsiteY41" fmla="*/ 3211286 h 3231242"/>
              <a:gd name="connsiteX42" fmla="*/ 1865086 w 2300126"/>
              <a:gd name="connsiteY42" fmla="*/ 3218802 h 3231242"/>
              <a:gd name="connsiteX43" fmla="*/ 1667976 w 2300126"/>
              <a:gd name="connsiteY43" fmla="*/ 3204288 h 3231242"/>
              <a:gd name="connsiteX44" fmla="*/ 1473071 w 2300126"/>
              <a:gd name="connsiteY44" fmla="*/ 3231242 h 3231242"/>
              <a:gd name="connsiteX45" fmla="*/ 1273369 w 2300126"/>
              <a:gd name="connsiteY45" fmla="*/ 3176426 h 3231242"/>
              <a:gd name="connsiteX46" fmla="*/ 1151591 w 2300126"/>
              <a:gd name="connsiteY46" fmla="*/ 3120465 h 3231242"/>
              <a:gd name="connsiteX47" fmla="*/ 1090706 w 2300126"/>
              <a:gd name="connsiteY47" fmla="*/ 3147359 h 3231242"/>
              <a:gd name="connsiteX48" fmla="*/ 1022350 w 2300126"/>
              <a:gd name="connsiteY48" fmla="*/ 3105150 h 3231242"/>
              <a:gd name="connsiteX49" fmla="*/ 958850 w 2300126"/>
              <a:gd name="connsiteY49" fmla="*/ 3098800 h 3231242"/>
              <a:gd name="connsiteX50" fmla="*/ 0 w 2300126"/>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2216150 w 2266950"/>
              <a:gd name="connsiteY37" fmla="*/ 2874607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1812177 w 2266950"/>
              <a:gd name="connsiteY29" fmla="*/ 1597192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54250"/>
              <a:gd name="connsiteY0" fmla="*/ 44450 h 3231242"/>
              <a:gd name="connsiteX1" fmla="*/ 209550 w 2254250"/>
              <a:gd name="connsiteY1" fmla="*/ 6350 h 3231242"/>
              <a:gd name="connsiteX2" fmla="*/ 406400 w 2254250"/>
              <a:gd name="connsiteY2" fmla="*/ 6350 h 3231242"/>
              <a:gd name="connsiteX3" fmla="*/ 615950 w 2254250"/>
              <a:gd name="connsiteY3" fmla="*/ 0 h 3231242"/>
              <a:gd name="connsiteX4" fmla="*/ 723900 w 2254250"/>
              <a:gd name="connsiteY4" fmla="*/ 38100 h 3231242"/>
              <a:gd name="connsiteX5" fmla="*/ 869950 w 2254250"/>
              <a:gd name="connsiteY5" fmla="*/ 50800 h 3231242"/>
              <a:gd name="connsiteX6" fmla="*/ 1041400 w 2254250"/>
              <a:gd name="connsiteY6" fmla="*/ 50800 h 3231242"/>
              <a:gd name="connsiteX7" fmla="*/ 1187450 w 2254250"/>
              <a:gd name="connsiteY7" fmla="*/ 57150 h 3231242"/>
              <a:gd name="connsiteX8" fmla="*/ 1314450 w 2254250"/>
              <a:gd name="connsiteY8" fmla="*/ 82550 h 3231242"/>
              <a:gd name="connsiteX9" fmla="*/ 1473200 w 2254250"/>
              <a:gd name="connsiteY9" fmla="*/ 107950 h 3231242"/>
              <a:gd name="connsiteX10" fmla="*/ 1670050 w 2254250"/>
              <a:gd name="connsiteY10" fmla="*/ 127000 h 3231242"/>
              <a:gd name="connsiteX11" fmla="*/ 1771650 w 2254250"/>
              <a:gd name="connsiteY11" fmla="*/ 152400 h 3231242"/>
              <a:gd name="connsiteX12" fmla="*/ 1860550 w 2254250"/>
              <a:gd name="connsiteY12" fmla="*/ 133350 h 3231242"/>
              <a:gd name="connsiteX13" fmla="*/ 1936750 w 2254250"/>
              <a:gd name="connsiteY13" fmla="*/ 133350 h 3231242"/>
              <a:gd name="connsiteX14" fmla="*/ 1987550 w 2254250"/>
              <a:gd name="connsiteY14" fmla="*/ 203200 h 3231242"/>
              <a:gd name="connsiteX15" fmla="*/ 2038350 w 2254250"/>
              <a:gd name="connsiteY15" fmla="*/ 311150 h 3231242"/>
              <a:gd name="connsiteX16" fmla="*/ 2089150 w 2254250"/>
              <a:gd name="connsiteY16" fmla="*/ 412750 h 3231242"/>
              <a:gd name="connsiteX17" fmla="*/ 2095500 w 2254250"/>
              <a:gd name="connsiteY17" fmla="*/ 501650 h 3231242"/>
              <a:gd name="connsiteX18" fmla="*/ 2095500 w 2254250"/>
              <a:gd name="connsiteY18" fmla="*/ 584200 h 3231242"/>
              <a:gd name="connsiteX19" fmla="*/ 2076450 w 2254250"/>
              <a:gd name="connsiteY19" fmla="*/ 685800 h 3231242"/>
              <a:gd name="connsiteX20" fmla="*/ 2070100 w 2254250"/>
              <a:gd name="connsiteY20" fmla="*/ 812800 h 3231242"/>
              <a:gd name="connsiteX21" fmla="*/ 2082800 w 2254250"/>
              <a:gd name="connsiteY21" fmla="*/ 876300 h 3231242"/>
              <a:gd name="connsiteX22" fmla="*/ 2108200 w 2254250"/>
              <a:gd name="connsiteY22" fmla="*/ 977900 h 3231242"/>
              <a:gd name="connsiteX23" fmla="*/ 2165350 w 2254250"/>
              <a:gd name="connsiteY23" fmla="*/ 1054100 h 3231242"/>
              <a:gd name="connsiteX24" fmla="*/ 2203450 w 2254250"/>
              <a:gd name="connsiteY24" fmla="*/ 1130300 h 3231242"/>
              <a:gd name="connsiteX25" fmla="*/ 2228850 w 2254250"/>
              <a:gd name="connsiteY25" fmla="*/ 1225550 h 3231242"/>
              <a:gd name="connsiteX26" fmla="*/ 2241550 w 2254250"/>
              <a:gd name="connsiteY26" fmla="*/ 1358900 h 3231242"/>
              <a:gd name="connsiteX27" fmla="*/ 2254250 w 2254250"/>
              <a:gd name="connsiteY27" fmla="*/ 1473200 h 3231242"/>
              <a:gd name="connsiteX28" fmla="*/ 1820156 w 2254250"/>
              <a:gd name="connsiteY28" fmla="*/ 1545390 h 3231242"/>
              <a:gd name="connsiteX29" fmla="*/ 1812177 w 2254250"/>
              <a:gd name="connsiteY29" fmla="*/ 1597192 h 3231242"/>
              <a:gd name="connsiteX30" fmla="*/ 1850605 w 2254250"/>
              <a:gd name="connsiteY30" fmla="*/ 1691774 h 3231242"/>
              <a:gd name="connsiteX31" fmla="*/ 1900432 w 2254250"/>
              <a:gd name="connsiteY31" fmla="*/ 1803734 h 3231242"/>
              <a:gd name="connsiteX32" fmla="*/ 1935602 w 2254250"/>
              <a:gd name="connsiteY32" fmla="*/ 1936415 h 3231242"/>
              <a:gd name="connsiteX33" fmla="*/ 1942600 w 2254250"/>
              <a:gd name="connsiteY33" fmla="*/ 2110990 h 3231242"/>
              <a:gd name="connsiteX34" fmla="*/ 1887101 w 2254250"/>
              <a:gd name="connsiteY34" fmla="*/ 2256616 h 3231242"/>
              <a:gd name="connsiteX35" fmla="*/ 1921127 w 2254250"/>
              <a:gd name="connsiteY35" fmla="*/ 2513495 h 3231242"/>
              <a:gd name="connsiteX36" fmla="*/ 1963501 w 2254250"/>
              <a:gd name="connsiteY36" fmla="*/ 2721102 h 3231242"/>
              <a:gd name="connsiteX37" fmla="*/ 1968817 w 2254250"/>
              <a:gd name="connsiteY37" fmla="*/ 2786375 h 3231242"/>
              <a:gd name="connsiteX38" fmla="*/ 1949073 w 2254250"/>
              <a:gd name="connsiteY38" fmla="*/ 2853981 h 3231242"/>
              <a:gd name="connsiteX39" fmla="*/ 1956437 w 2254250"/>
              <a:gd name="connsiteY39" fmla="*/ 2976008 h 3231242"/>
              <a:gd name="connsiteX40" fmla="*/ 1977586 w 2254250"/>
              <a:gd name="connsiteY40" fmla="*/ 3089804 h 3231242"/>
              <a:gd name="connsiteX41" fmla="*/ 2006211 w 2254250"/>
              <a:gd name="connsiteY41" fmla="*/ 3211286 h 3231242"/>
              <a:gd name="connsiteX42" fmla="*/ 1865086 w 2254250"/>
              <a:gd name="connsiteY42" fmla="*/ 3218802 h 3231242"/>
              <a:gd name="connsiteX43" fmla="*/ 1667976 w 2254250"/>
              <a:gd name="connsiteY43" fmla="*/ 3204288 h 3231242"/>
              <a:gd name="connsiteX44" fmla="*/ 1473071 w 2254250"/>
              <a:gd name="connsiteY44" fmla="*/ 3231242 h 3231242"/>
              <a:gd name="connsiteX45" fmla="*/ 1273369 w 2254250"/>
              <a:gd name="connsiteY45" fmla="*/ 3176426 h 3231242"/>
              <a:gd name="connsiteX46" fmla="*/ 1151591 w 2254250"/>
              <a:gd name="connsiteY46" fmla="*/ 3120465 h 3231242"/>
              <a:gd name="connsiteX47" fmla="*/ 1090706 w 2254250"/>
              <a:gd name="connsiteY47" fmla="*/ 3147359 h 3231242"/>
              <a:gd name="connsiteX48" fmla="*/ 1022350 w 2254250"/>
              <a:gd name="connsiteY48" fmla="*/ 3105150 h 3231242"/>
              <a:gd name="connsiteX49" fmla="*/ 958850 w 2254250"/>
              <a:gd name="connsiteY49" fmla="*/ 3098800 h 3231242"/>
              <a:gd name="connsiteX50" fmla="*/ 0 w 2254250"/>
              <a:gd name="connsiteY50" fmla="*/ 44450 h 3231242"/>
              <a:gd name="connsiteX0" fmla="*/ 0 w 2241550"/>
              <a:gd name="connsiteY0" fmla="*/ 44450 h 3231242"/>
              <a:gd name="connsiteX1" fmla="*/ 209550 w 2241550"/>
              <a:gd name="connsiteY1" fmla="*/ 6350 h 3231242"/>
              <a:gd name="connsiteX2" fmla="*/ 406400 w 2241550"/>
              <a:gd name="connsiteY2" fmla="*/ 6350 h 3231242"/>
              <a:gd name="connsiteX3" fmla="*/ 615950 w 2241550"/>
              <a:gd name="connsiteY3" fmla="*/ 0 h 3231242"/>
              <a:gd name="connsiteX4" fmla="*/ 723900 w 2241550"/>
              <a:gd name="connsiteY4" fmla="*/ 38100 h 3231242"/>
              <a:gd name="connsiteX5" fmla="*/ 869950 w 2241550"/>
              <a:gd name="connsiteY5" fmla="*/ 50800 h 3231242"/>
              <a:gd name="connsiteX6" fmla="*/ 1041400 w 2241550"/>
              <a:gd name="connsiteY6" fmla="*/ 50800 h 3231242"/>
              <a:gd name="connsiteX7" fmla="*/ 1187450 w 2241550"/>
              <a:gd name="connsiteY7" fmla="*/ 57150 h 3231242"/>
              <a:gd name="connsiteX8" fmla="*/ 1314450 w 2241550"/>
              <a:gd name="connsiteY8" fmla="*/ 82550 h 3231242"/>
              <a:gd name="connsiteX9" fmla="*/ 1473200 w 2241550"/>
              <a:gd name="connsiteY9" fmla="*/ 107950 h 3231242"/>
              <a:gd name="connsiteX10" fmla="*/ 1670050 w 2241550"/>
              <a:gd name="connsiteY10" fmla="*/ 127000 h 3231242"/>
              <a:gd name="connsiteX11" fmla="*/ 1771650 w 2241550"/>
              <a:gd name="connsiteY11" fmla="*/ 152400 h 3231242"/>
              <a:gd name="connsiteX12" fmla="*/ 1860550 w 2241550"/>
              <a:gd name="connsiteY12" fmla="*/ 133350 h 3231242"/>
              <a:gd name="connsiteX13" fmla="*/ 1936750 w 2241550"/>
              <a:gd name="connsiteY13" fmla="*/ 133350 h 3231242"/>
              <a:gd name="connsiteX14" fmla="*/ 1987550 w 2241550"/>
              <a:gd name="connsiteY14" fmla="*/ 203200 h 3231242"/>
              <a:gd name="connsiteX15" fmla="*/ 2038350 w 2241550"/>
              <a:gd name="connsiteY15" fmla="*/ 311150 h 3231242"/>
              <a:gd name="connsiteX16" fmla="*/ 2089150 w 2241550"/>
              <a:gd name="connsiteY16" fmla="*/ 412750 h 3231242"/>
              <a:gd name="connsiteX17" fmla="*/ 2095500 w 2241550"/>
              <a:gd name="connsiteY17" fmla="*/ 501650 h 3231242"/>
              <a:gd name="connsiteX18" fmla="*/ 2095500 w 2241550"/>
              <a:gd name="connsiteY18" fmla="*/ 584200 h 3231242"/>
              <a:gd name="connsiteX19" fmla="*/ 2076450 w 2241550"/>
              <a:gd name="connsiteY19" fmla="*/ 685800 h 3231242"/>
              <a:gd name="connsiteX20" fmla="*/ 2070100 w 2241550"/>
              <a:gd name="connsiteY20" fmla="*/ 812800 h 3231242"/>
              <a:gd name="connsiteX21" fmla="*/ 2082800 w 2241550"/>
              <a:gd name="connsiteY21" fmla="*/ 876300 h 3231242"/>
              <a:gd name="connsiteX22" fmla="*/ 2108200 w 2241550"/>
              <a:gd name="connsiteY22" fmla="*/ 977900 h 3231242"/>
              <a:gd name="connsiteX23" fmla="*/ 2165350 w 2241550"/>
              <a:gd name="connsiteY23" fmla="*/ 1054100 h 3231242"/>
              <a:gd name="connsiteX24" fmla="*/ 2203450 w 2241550"/>
              <a:gd name="connsiteY24" fmla="*/ 1130300 h 3231242"/>
              <a:gd name="connsiteX25" fmla="*/ 2228850 w 2241550"/>
              <a:gd name="connsiteY25" fmla="*/ 1225550 h 3231242"/>
              <a:gd name="connsiteX26" fmla="*/ 2241550 w 2241550"/>
              <a:gd name="connsiteY26" fmla="*/ 1358900 h 3231242"/>
              <a:gd name="connsiteX27" fmla="*/ 1863305 w 2241550"/>
              <a:gd name="connsiteY27" fmla="*/ 1465179 h 3231242"/>
              <a:gd name="connsiteX28" fmla="*/ 1820156 w 2241550"/>
              <a:gd name="connsiteY28" fmla="*/ 1545390 h 3231242"/>
              <a:gd name="connsiteX29" fmla="*/ 1812177 w 2241550"/>
              <a:gd name="connsiteY29" fmla="*/ 1597192 h 3231242"/>
              <a:gd name="connsiteX30" fmla="*/ 1850605 w 2241550"/>
              <a:gd name="connsiteY30" fmla="*/ 1691774 h 3231242"/>
              <a:gd name="connsiteX31" fmla="*/ 1900432 w 2241550"/>
              <a:gd name="connsiteY31" fmla="*/ 1803734 h 3231242"/>
              <a:gd name="connsiteX32" fmla="*/ 1935602 w 2241550"/>
              <a:gd name="connsiteY32" fmla="*/ 1936415 h 3231242"/>
              <a:gd name="connsiteX33" fmla="*/ 1942600 w 2241550"/>
              <a:gd name="connsiteY33" fmla="*/ 2110990 h 3231242"/>
              <a:gd name="connsiteX34" fmla="*/ 1887101 w 2241550"/>
              <a:gd name="connsiteY34" fmla="*/ 2256616 h 3231242"/>
              <a:gd name="connsiteX35" fmla="*/ 1921127 w 2241550"/>
              <a:gd name="connsiteY35" fmla="*/ 2513495 h 3231242"/>
              <a:gd name="connsiteX36" fmla="*/ 1963501 w 2241550"/>
              <a:gd name="connsiteY36" fmla="*/ 2721102 h 3231242"/>
              <a:gd name="connsiteX37" fmla="*/ 1968817 w 2241550"/>
              <a:gd name="connsiteY37" fmla="*/ 2786375 h 3231242"/>
              <a:gd name="connsiteX38" fmla="*/ 1949073 w 2241550"/>
              <a:gd name="connsiteY38" fmla="*/ 2853981 h 3231242"/>
              <a:gd name="connsiteX39" fmla="*/ 1956437 w 2241550"/>
              <a:gd name="connsiteY39" fmla="*/ 2976008 h 3231242"/>
              <a:gd name="connsiteX40" fmla="*/ 1977586 w 2241550"/>
              <a:gd name="connsiteY40" fmla="*/ 3089804 h 3231242"/>
              <a:gd name="connsiteX41" fmla="*/ 2006211 w 2241550"/>
              <a:gd name="connsiteY41" fmla="*/ 3211286 h 3231242"/>
              <a:gd name="connsiteX42" fmla="*/ 1865086 w 2241550"/>
              <a:gd name="connsiteY42" fmla="*/ 3218802 h 3231242"/>
              <a:gd name="connsiteX43" fmla="*/ 1667976 w 2241550"/>
              <a:gd name="connsiteY43" fmla="*/ 3204288 h 3231242"/>
              <a:gd name="connsiteX44" fmla="*/ 1473071 w 2241550"/>
              <a:gd name="connsiteY44" fmla="*/ 3231242 h 3231242"/>
              <a:gd name="connsiteX45" fmla="*/ 1273369 w 2241550"/>
              <a:gd name="connsiteY45" fmla="*/ 3176426 h 3231242"/>
              <a:gd name="connsiteX46" fmla="*/ 1151591 w 2241550"/>
              <a:gd name="connsiteY46" fmla="*/ 3120465 h 3231242"/>
              <a:gd name="connsiteX47" fmla="*/ 1090706 w 2241550"/>
              <a:gd name="connsiteY47" fmla="*/ 3147359 h 3231242"/>
              <a:gd name="connsiteX48" fmla="*/ 1022350 w 2241550"/>
              <a:gd name="connsiteY48" fmla="*/ 3105150 h 3231242"/>
              <a:gd name="connsiteX49" fmla="*/ 958850 w 2241550"/>
              <a:gd name="connsiteY49" fmla="*/ 3098800 h 3231242"/>
              <a:gd name="connsiteX50" fmla="*/ 0 w 2241550"/>
              <a:gd name="connsiteY50" fmla="*/ 44450 h 3231242"/>
              <a:gd name="connsiteX0" fmla="*/ 0 w 2228850"/>
              <a:gd name="connsiteY0" fmla="*/ 44450 h 3231242"/>
              <a:gd name="connsiteX1" fmla="*/ 209550 w 2228850"/>
              <a:gd name="connsiteY1" fmla="*/ 6350 h 3231242"/>
              <a:gd name="connsiteX2" fmla="*/ 406400 w 2228850"/>
              <a:gd name="connsiteY2" fmla="*/ 6350 h 3231242"/>
              <a:gd name="connsiteX3" fmla="*/ 615950 w 2228850"/>
              <a:gd name="connsiteY3" fmla="*/ 0 h 3231242"/>
              <a:gd name="connsiteX4" fmla="*/ 723900 w 2228850"/>
              <a:gd name="connsiteY4" fmla="*/ 38100 h 3231242"/>
              <a:gd name="connsiteX5" fmla="*/ 869950 w 2228850"/>
              <a:gd name="connsiteY5" fmla="*/ 50800 h 3231242"/>
              <a:gd name="connsiteX6" fmla="*/ 1041400 w 2228850"/>
              <a:gd name="connsiteY6" fmla="*/ 50800 h 3231242"/>
              <a:gd name="connsiteX7" fmla="*/ 1187450 w 2228850"/>
              <a:gd name="connsiteY7" fmla="*/ 57150 h 3231242"/>
              <a:gd name="connsiteX8" fmla="*/ 1314450 w 2228850"/>
              <a:gd name="connsiteY8" fmla="*/ 82550 h 3231242"/>
              <a:gd name="connsiteX9" fmla="*/ 1473200 w 2228850"/>
              <a:gd name="connsiteY9" fmla="*/ 107950 h 3231242"/>
              <a:gd name="connsiteX10" fmla="*/ 1670050 w 2228850"/>
              <a:gd name="connsiteY10" fmla="*/ 127000 h 3231242"/>
              <a:gd name="connsiteX11" fmla="*/ 1771650 w 2228850"/>
              <a:gd name="connsiteY11" fmla="*/ 152400 h 3231242"/>
              <a:gd name="connsiteX12" fmla="*/ 1860550 w 2228850"/>
              <a:gd name="connsiteY12" fmla="*/ 133350 h 3231242"/>
              <a:gd name="connsiteX13" fmla="*/ 1936750 w 2228850"/>
              <a:gd name="connsiteY13" fmla="*/ 133350 h 3231242"/>
              <a:gd name="connsiteX14" fmla="*/ 1987550 w 2228850"/>
              <a:gd name="connsiteY14" fmla="*/ 203200 h 3231242"/>
              <a:gd name="connsiteX15" fmla="*/ 2038350 w 2228850"/>
              <a:gd name="connsiteY15" fmla="*/ 311150 h 3231242"/>
              <a:gd name="connsiteX16" fmla="*/ 2089150 w 2228850"/>
              <a:gd name="connsiteY16" fmla="*/ 412750 h 3231242"/>
              <a:gd name="connsiteX17" fmla="*/ 2095500 w 2228850"/>
              <a:gd name="connsiteY17" fmla="*/ 501650 h 3231242"/>
              <a:gd name="connsiteX18" fmla="*/ 2095500 w 2228850"/>
              <a:gd name="connsiteY18" fmla="*/ 584200 h 3231242"/>
              <a:gd name="connsiteX19" fmla="*/ 2076450 w 2228850"/>
              <a:gd name="connsiteY19" fmla="*/ 685800 h 3231242"/>
              <a:gd name="connsiteX20" fmla="*/ 2070100 w 2228850"/>
              <a:gd name="connsiteY20" fmla="*/ 812800 h 3231242"/>
              <a:gd name="connsiteX21" fmla="*/ 2082800 w 2228850"/>
              <a:gd name="connsiteY21" fmla="*/ 876300 h 3231242"/>
              <a:gd name="connsiteX22" fmla="*/ 2108200 w 2228850"/>
              <a:gd name="connsiteY22" fmla="*/ 977900 h 3231242"/>
              <a:gd name="connsiteX23" fmla="*/ 2165350 w 2228850"/>
              <a:gd name="connsiteY23" fmla="*/ 1054100 h 3231242"/>
              <a:gd name="connsiteX24" fmla="*/ 2203450 w 2228850"/>
              <a:gd name="connsiteY24" fmla="*/ 1130300 h 3231242"/>
              <a:gd name="connsiteX25" fmla="*/ 2228850 w 2228850"/>
              <a:gd name="connsiteY25" fmla="*/ 1225550 h 3231242"/>
              <a:gd name="connsiteX26" fmla="*/ 1842627 w 2228850"/>
              <a:gd name="connsiteY26" fmla="*/ 1366921 h 3231242"/>
              <a:gd name="connsiteX27" fmla="*/ 1863305 w 2228850"/>
              <a:gd name="connsiteY27" fmla="*/ 1465179 h 3231242"/>
              <a:gd name="connsiteX28" fmla="*/ 1820156 w 2228850"/>
              <a:gd name="connsiteY28" fmla="*/ 1545390 h 3231242"/>
              <a:gd name="connsiteX29" fmla="*/ 1812177 w 2228850"/>
              <a:gd name="connsiteY29" fmla="*/ 1597192 h 3231242"/>
              <a:gd name="connsiteX30" fmla="*/ 1850605 w 2228850"/>
              <a:gd name="connsiteY30" fmla="*/ 1691774 h 3231242"/>
              <a:gd name="connsiteX31" fmla="*/ 1900432 w 2228850"/>
              <a:gd name="connsiteY31" fmla="*/ 1803734 h 3231242"/>
              <a:gd name="connsiteX32" fmla="*/ 1935602 w 2228850"/>
              <a:gd name="connsiteY32" fmla="*/ 1936415 h 3231242"/>
              <a:gd name="connsiteX33" fmla="*/ 1942600 w 2228850"/>
              <a:gd name="connsiteY33" fmla="*/ 2110990 h 3231242"/>
              <a:gd name="connsiteX34" fmla="*/ 1887101 w 2228850"/>
              <a:gd name="connsiteY34" fmla="*/ 2256616 h 3231242"/>
              <a:gd name="connsiteX35" fmla="*/ 1921127 w 2228850"/>
              <a:gd name="connsiteY35" fmla="*/ 2513495 h 3231242"/>
              <a:gd name="connsiteX36" fmla="*/ 1963501 w 2228850"/>
              <a:gd name="connsiteY36" fmla="*/ 2721102 h 3231242"/>
              <a:gd name="connsiteX37" fmla="*/ 1968817 w 2228850"/>
              <a:gd name="connsiteY37" fmla="*/ 2786375 h 3231242"/>
              <a:gd name="connsiteX38" fmla="*/ 1949073 w 2228850"/>
              <a:gd name="connsiteY38" fmla="*/ 2853981 h 3231242"/>
              <a:gd name="connsiteX39" fmla="*/ 1956437 w 2228850"/>
              <a:gd name="connsiteY39" fmla="*/ 2976008 h 3231242"/>
              <a:gd name="connsiteX40" fmla="*/ 1977586 w 2228850"/>
              <a:gd name="connsiteY40" fmla="*/ 3089804 h 3231242"/>
              <a:gd name="connsiteX41" fmla="*/ 2006211 w 2228850"/>
              <a:gd name="connsiteY41" fmla="*/ 3211286 h 3231242"/>
              <a:gd name="connsiteX42" fmla="*/ 1865086 w 2228850"/>
              <a:gd name="connsiteY42" fmla="*/ 3218802 h 3231242"/>
              <a:gd name="connsiteX43" fmla="*/ 1667976 w 2228850"/>
              <a:gd name="connsiteY43" fmla="*/ 3204288 h 3231242"/>
              <a:gd name="connsiteX44" fmla="*/ 1473071 w 2228850"/>
              <a:gd name="connsiteY44" fmla="*/ 3231242 h 3231242"/>
              <a:gd name="connsiteX45" fmla="*/ 1273369 w 2228850"/>
              <a:gd name="connsiteY45" fmla="*/ 3176426 h 3231242"/>
              <a:gd name="connsiteX46" fmla="*/ 1151591 w 2228850"/>
              <a:gd name="connsiteY46" fmla="*/ 3120465 h 3231242"/>
              <a:gd name="connsiteX47" fmla="*/ 1090706 w 2228850"/>
              <a:gd name="connsiteY47" fmla="*/ 3147359 h 3231242"/>
              <a:gd name="connsiteX48" fmla="*/ 1022350 w 2228850"/>
              <a:gd name="connsiteY48" fmla="*/ 3105150 h 3231242"/>
              <a:gd name="connsiteX49" fmla="*/ 958850 w 2228850"/>
              <a:gd name="connsiteY49" fmla="*/ 3098800 h 3231242"/>
              <a:gd name="connsiteX50" fmla="*/ 0 w 2228850"/>
              <a:gd name="connsiteY50" fmla="*/ 44450 h 3231242"/>
              <a:gd name="connsiteX0" fmla="*/ 0 w 2203450"/>
              <a:gd name="connsiteY0" fmla="*/ 44450 h 3231242"/>
              <a:gd name="connsiteX1" fmla="*/ 209550 w 2203450"/>
              <a:gd name="connsiteY1" fmla="*/ 6350 h 3231242"/>
              <a:gd name="connsiteX2" fmla="*/ 406400 w 2203450"/>
              <a:gd name="connsiteY2" fmla="*/ 6350 h 3231242"/>
              <a:gd name="connsiteX3" fmla="*/ 615950 w 2203450"/>
              <a:gd name="connsiteY3" fmla="*/ 0 h 3231242"/>
              <a:gd name="connsiteX4" fmla="*/ 723900 w 2203450"/>
              <a:gd name="connsiteY4" fmla="*/ 38100 h 3231242"/>
              <a:gd name="connsiteX5" fmla="*/ 869950 w 2203450"/>
              <a:gd name="connsiteY5" fmla="*/ 50800 h 3231242"/>
              <a:gd name="connsiteX6" fmla="*/ 1041400 w 2203450"/>
              <a:gd name="connsiteY6" fmla="*/ 50800 h 3231242"/>
              <a:gd name="connsiteX7" fmla="*/ 1187450 w 2203450"/>
              <a:gd name="connsiteY7" fmla="*/ 57150 h 3231242"/>
              <a:gd name="connsiteX8" fmla="*/ 1314450 w 2203450"/>
              <a:gd name="connsiteY8" fmla="*/ 82550 h 3231242"/>
              <a:gd name="connsiteX9" fmla="*/ 1473200 w 2203450"/>
              <a:gd name="connsiteY9" fmla="*/ 107950 h 3231242"/>
              <a:gd name="connsiteX10" fmla="*/ 1670050 w 2203450"/>
              <a:gd name="connsiteY10" fmla="*/ 127000 h 3231242"/>
              <a:gd name="connsiteX11" fmla="*/ 1771650 w 2203450"/>
              <a:gd name="connsiteY11" fmla="*/ 152400 h 3231242"/>
              <a:gd name="connsiteX12" fmla="*/ 1860550 w 2203450"/>
              <a:gd name="connsiteY12" fmla="*/ 133350 h 3231242"/>
              <a:gd name="connsiteX13" fmla="*/ 1936750 w 2203450"/>
              <a:gd name="connsiteY13" fmla="*/ 133350 h 3231242"/>
              <a:gd name="connsiteX14" fmla="*/ 1987550 w 2203450"/>
              <a:gd name="connsiteY14" fmla="*/ 203200 h 3231242"/>
              <a:gd name="connsiteX15" fmla="*/ 2038350 w 2203450"/>
              <a:gd name="connsiteY15" fmla="*/ 311150 h 3231242"/>
              <a:gd name="connsiteX16" fmla="*/ 2089150 w 2203450"/>
              <a:gd name="connsiteY16" fmla="*/ 412750 h 3231242"/>
              <a:gd name="connsiteX17" fmla="*/ 2095500 w 2203450"/>
              <a:gd name="connsiteY17" fmla="*/ 501650 h 3231242"/>
              <a:gd name="connsiteX18" fmla="*/ 2095500 w 2203450"/>
              <a:gd name="connsiteY18" fmla="*/ 584200 h 3231242"/>
              <a:gd name="connsiteX19" fmla="*/ 2076450 w 2203450"/>
              <a:gd name="connsiteY19" fmla="*/ 685800 h 3231242"/>
              <a:gd name="connsiteX20" fmla="*/ 2070100 w 2203450"/>
              <a:gd name="connsiteY20" fmla="*/ 812800 h 3231242"/>
              <a:gd name="connsiteX21" fmla="*/ 2082800 w 2203450"/>
              <a:gd name="connsiteY21" fmla="*/ 876300 h 3231242"/>
              <a:gd name="connsiteX22" fmla="*/ 2108200 w 2203450"/>
              <a:gd name="connsiteY22" fmla="*/ 977900 h 3231242"/>
              <a:gd name="connsiteX23" fmla="*/ 2165350 w 2203450"/>
              <a:gd name="connsiteY23" fmla="*/ 1054100 h 3231242"/>
              <a:gd name="connsiteX24" fmla="*/ 2203450 w 2203450"/>
              <a:gd name="connsiteY24" fmla="*/ 1130300 h 3231242"/>
              <a:gd name="connsiteX25" fmla="*/ 1885776 w 2203450"/>
              <a:gd name="connsiteY25" fmla="*/ 1217529 h 3231242"/>
              <a:gd name="connsiteX26" fmla="*/ 1842627 w 2203450"/>
              <a:gd name="connsiteY26" fmla="*/ 1366921 h 3231242"/>
              <a:gd name="connsiteX27" fmla="*/ 1863305 w 2203450"/>
              <a:gd name="connsiteY27" fmla="*/ 1465179 h 3231242"/>
              <a:gd name="connsiteX28" fmla="*/ 1820156 w 2203450"/>
              <a:gd name="connsiteY28" fmla="*/ 1545390 h 3231242"/>
              <a:gd name="connsiteX29" fmla="*/ 1812177 w 2203450"/>
              <a:gd name="connsiteY29" fmla="*/ 1597192 h 3231242"/>
              <a:gd name="connsiteX30" fmla="*/ 1850605 w 2203450"/>
              <a:gd name="connsiteY30" fmla="*/ 1691774 h 3231242"/>
              <a:gd name="connsiteX31" fmla="*/ 1900432 w 2203450"/>
              <a:gd name="connsiteY31" fmla="*/ 1803734 h 3231242"/>
              <a:gd name="connsiteX32" fmla="*/ 1935602 w 2203450"/>
              <a:gd name="connsiteY32" fmla="*/ 1936415 h 3231242"/>
              <a:gd name="connsiteX33" fmla="*/ 1942600 w 2203450"/>
              <a:gd name="connsiteY33" fmla="*/ 2110990 h 3231242"/>
              <a:gd name="connsiteX34" fmla="*/ 1887101 w 2203450"/>
              <a:gd name="connsiteY34" fmla="*/ 2256616 h 3231242"/>
              <a:gd name="connsiteX35" fmla="*/ 1921127 w 2203450"/>
              <a:gd name="connsiteY35" fmla="*/ 2513495 h 3231242"/>
              <a:gd name="connsiteX36" fmla="*/ 1963501 w 2203450"/>
              <a:gd name="connsiteY36" fmla="*/ 2721102 h 3231242"/>
              <a:gd name="connsiteX37" fmla="*/ 1968817 w 2203450"/>
              <a:gd name="connsiteY37" fmla="*/ 2786375 h 3231242"/>
              <a:gd name="connsiteX38" fmla="*/ 1949073 w 2203450"/>
              <a:gd name="connsiteY38" fmla="*/ 2853981 h 3231242"/>
              <a:gd name="connsiteX39" fmla="*/ 1956437 w 2203450"/>
              <a:gd name="connsiteY39" fmla="*/ 2976008 h 3231242"/>
              <a:gd name="connsiteX40" fmla="*/ 1977586 w 2203450"/>
              <a:gd name="connsiteY40" fmla="*/ 3089804 h 3231242"/>
              <a:gd name="connsiteX41" fmla="*/ 2006211 w 2203450"/>
              <a:gd name="connsiteY41" fmla="*/ 3211286 h 3231242"/>
              <a:gd name="connsiteX42" fmla="*/ 1865086 w 2203450"/>
              <a:gd name="connsiteY42" fmla="*/ 3218802 h 3231242"/>
              <a:gd name="connsiteX43" fmla="*/ 1667976 w 2203450"/>
              <a:gd name="connsiteY43" fmla="*/ 3204288 h 3231242"/>
              <a:gd name="connsiteX44" fmla="*/ 1473071 w 2203450"/>
              <a:gd name="connsiteY44" fmla="*/ 3231242 h 3231242"/>
              <a:gd name="connsiteX45" fmla="*/ 1273369 w 2203450"/>
              <a:gd name="connsiteY45" fmla="*/ 3176426 h 3231242"/>
              <a:gd name="connsiteX46" fmla="*/ 1151591 w 2203450"/>
              <a:gd name="connsiteY46" fmla="*/ 3120465 h 3231242"/>
              <a:gd name="connsiteX47" fmla="*/ 1090706 w 2203450"/>
              <a:gd name="connsiteY47" fmla="*/ 3147359 h 3231242"/>
              <a:gd name="connsiteX48" fmla="*/ 1022350 w 2203450"/>
              <a:gd name="connsiteY48" fmla="*/ 3105150 h 3231242"/>
              <a:gd name="connsiteX49" fmla="*/ 958850 w 2203450"/>
              <a:gd name="connsiteY49" fmla="*/ 3098800 h 3231242"/>
              <a:gd name="connsiteX50" fmla="*/ 0 w 2203450"/>
              <a:gd name="connsiteY50" fmla="*/ 44450 h 3231242"/>
              <a:gd name="connsiteX0" fmla="*/ 0 w 2165350"/>
              <a:gd name="connsiteY0" fmla="*/ 44450 h 3231242"/>
              <a:gd name="connsiteX1" fmla="*/ 209550 w 2165350"/>
              <a:gd name="connsiteY1" fmla="*/ 6350 h 3231242"/>
              <a:gd name="connsiteX2" fmla="*/ 406400 w 2165350"/>
              <a:gd name="connsiteY2" fmla="*/ 6350 h 3231242"/>
              <a:gd name="connsiteX3" fmla="*/ 615950 w 2165350"/>
              <a:gd name="connsiteY3" fmla="*/ 0 h 3231242"/>
              <a:gd name="connsiteX4" fmla="*/ 723900 w 2165350"/>
              <a:gd name="connsiteY4" fmla="*/ 38100 h 3231242"/>
              <a:gd name="connsiteX5" fmla="*/ 869950 w 2165350"/>
              <a:gd name="connsiteY5" fmla="*/ 50800 h 3231242"/>
              <a:gd name="connsiteX6" fmla="*/ 1041400 w 2165350"/>
              <a:gd name="connsiteY6" fmla="*/ 50800 h 3231242"/>
              <a:gd name="connsiteX7" fmla="*/ 1187450 w 2165350"/>
              <a:gd name="connsiteY7" fmla="*/ 57150 h 3231242"/>
              <a:gd name="connsiteX8" fmla="*/ 1314450 w 2165350"/>
              <a:gd name="connsiteY8" fmla="*/ 82550 h 3231242"/>
              <a:gd name="connsiteX9" fmla="*/ 1473200 w 2165350"/>
              <a:gd name="connsiteY9" fmla="*/ 107950 h 3231242"/>
              <a:gd name="connsiteX10" fmla="*/ 1670050 w 2165350"/>
              <a:gd name="connsiteY10" fmla="*/ 127000 h 3231242"/>
              <a:gd name="connsiteX11" fmla="*/ 1771650 w 2165350"/>
              <a:gd name="connsiteY11" fmla="*/ 152400 h 3231242"/>
              <a:gd name="connsiteX12" fmla="*/ 1860550 w 2165350"/>
              <a:gd name="connsiteY12" fmla="*/ 133350 h 3231242"/>
              <a:gd name="connsiteX13" fmla="*/ 1936750 w 2165350"/>
              <a:gd name="connsiteY13" fmla="*/ 133350 h 3231242"/>
              <a:gd name="connsiteX14" fmla="*/ 1987550 w 2165350"/>
              <a:gd name="connsiteY14" fmla="*/ 203200 h 3231242"/>
              <a:gd name="connsiteX15" fmla="*/ 2038350 w 2165350"/>
              <a:gd name="connsiteY15" fmla="*/ 311150 h 3231242"/>
              <a:gd name="connsiteX16" fmla="*/ 2089150 w 2165350"/>
              <a:gd name="connsiteY16" fmla="*/ 412750 h 3231242"/>
              <a:gd name="connsiteX17" fmla="*/ 2095500 w 2165350"/>
              <a:gd name="connsiteY17" fmla="*/ 501650 h 3231242"/>
              <a:gd name="connsiteX18" fmla="*/ 2095500 w 2165350"/>
              <a:gd name="connsiteY18" fmla="*/ 584200 h 3231242"/>
              <a:gd name="connsiteX19" fmla="*/ 2076450 w 2165350"/>
              <a:gd name="connsiteY19" fmla="*/ 685800 h 3231242"/>
              <a:gd name="connsiteX20" fmla="*/ 2070100 w 2165350"/>
              <a:gd name="connsiteY20" fmla="*/ 812800 h 3231242"/>
              <a:gd name="connsiteX21" fmla="*/ 2082800 w 2165350"/>
              <a:gd name="connsiteY21" fmla="*/ 876300 h 3231242"/>
              <a:gd name="connsiteX22" fmla="*/ 2108200 w 2165350"/>
              <a:gd name="connsiteY22" fmla="*/ 977900 h 3231242"/>
              <a:gd name="connsiteX23" fmla="*/ 2165350 w 2165350"/>
              <a:gd name="connsiteY23" fmla="*/ 1054100 h 3231242"/>
              <a:gd name="connsiteX24" fmla="*/ 1884311 w 2165350"/>
              <a:gd name="connsiteY24" fmla="*/ 1050090 h 3231242"/>
              <a:gd name="connsiteX25" fmla="*/ 1885776 w 2165350"/>
              <a:gd name="connsiteY25" fmla="*/ 1217529 h 3231242"/>
              <a:gd name="connsiteX26" fmla="*/ 1842627 w 2165350"/>
              <a:gd name="connsiteY26" fmla="*/ 1366921 h 3231242"/>
              <a:gd name="connsiteX27" fmla="*/ 1863305 w 2165350"/>
              <a:gd name="connsiteY27" fmla="*/ 1465179 h 3231242"/>
              <a:gd name="connsiteX28" fmla="*/ 1820156 w 2165350"/>
              <a:gd name="connsiteY28" fmla="*/ 1545390 h 3231242"/>
              <a:gd name="connsiteX29" fmla="*/ 1812177 w 2165350"/>
              <a:gd name="connsiteY29" fmla="*/ 1597192 h 3231242"/>
              <a:gd name="connsiteX30" fmla="*/ 1850605 w 2165350"/>
              <a:gd name="connsiteY30" fmla="*/ 1691774 h 3231242"/>
              <a:gd name="connsiteX31" fmla="*/ 1900432 w 2165350"/>
              <a:gd name="connsiteY31" fmla="*/ 1803734 h 3231242"/>
              <a:gd name="connsiteX32" fmla="*/ 1935602 w 2165350"/>
              <a:gd name="connsiteY32" fmla="*/ 1936415 h 3231242"/>
              <a:gd name="connsiteX33" fmla="*/ 1942600 w 2165350"/>
              <a:gd name="connsiteY33" fmla="*/ 2110990 h 3231242"/>
              <a:gd name="connsiteX34" fmla="*/ 1887101 w 2165350"/>
              <a:gd name="connsiteY34" fmla="*/ 2256616 h 3231242"/>
              <a:gd name="connsiteX35" fmla="*/ 1921127 w 2165350"/>
              <a:gd name="connsiteY35" fmla="*/ 2513495 h 3231242"/>
              <a:gd name="connsiteX36" fmla="*/ 1963501 w 2165350"/>
              <a:gd name="connsiteY36" fmla="*/ 2721102 h 3231242"/>
              <a:gd name="connsiteX37" fmla="*/ 1968817 w 2165350"/>
              <a:gd name="connsiteY37" fmla="*/ 2786375 h 3231242"/>
              <a:gd name="connsiteX38" fmla="*/ 1949073 w 2165350"/>
              <a:gd name="connsiteY38" fmla="*/ 2853981 h 3231242"/>
              <a:gd name="connsiteX39" fmla="*/ 1956437 w 2165350"/>
              <a:gd name="connsiteY39" fmla="*/ 2976008 h 3231242"/>
              <a:gd name="connsiteX40" fmla="*/ 1977586 w 2165350"/>
              <a:gd name="connsiteY40" fmla="*/ 3089804 h 3231242"/>
              <a:gd name="connsiteX41" fmla="*/ 2006211 w 2165350"/>
              <a:gd name="connsiteY41" fmla="*/ 3211286 h 3231242"/>
              <a:gd name="connsiteX42" fmla="*/ 1865086 w 2165350"/>
              <a:gd name="connsiteY42" fmla="*/ 3218802 h 3231242"/>
              <a:gd name="connsiteX43" fmla="*/ 1667976 w 2165350"/>
              <a:gd name="connsiteY43" fmla="*/ 3204288 h 3231242"/>
              <a:gd name="connsiteX44" fmla="*/ 1473071 w 2165350"/>
              <a:gd name="connsiteY44" fmla="*/ 3231242 h 3231242"/>
              <a:gd name="connsiteX45" fmla="*/ 1273369 w 2165350"/>
              <a:gd name="connsiteY45" fmla="*/ 3176426 h 3231242"/>
              <a:gd name="connsiteX46" fmla="*/ 1151591 w 2165350"/>
              <a:gd name="connsiteY46" fmla="*/ 3120465 h 3231242"/>
              <a:gd name="connsiteX47" fmla="*/ 1090706 w 2165350"/>
              <a:gd name="connsiteY47" fmla="*/ 3147359 h 3231242"/>
              <a:gd name="connsiteX48" fmla="*/ 1022350 w 2165350"/>
              <a:gd name="connsiteY48" fmla="*/ 3105150 h 3231242"/>
              <a:gd name="connsiteX49" fmla="*/ 958850 w 2165350"/>
              <a:gd name="connsiteY49" fmla="*/ 3098800 h 3231242"/>
              <a:gd name="connsiteX50" fmla="*/ 0 w 2165350"/>
              <a:gd name="connsiteY50" fmla="*/ 44450 h 3231242"/>
              <a:gd name="connsiteX0" fmla="*/ 0 w 2108200"/>
              <a:gd name="connsiteY0" fmla="*/ 44450 h 3231242"/>
              <a:gd name="connsiteX1" fmla="*/ 209550 w 2108200"/>
              <a:gd name="connsiteY1" fmla="*/ 6350 h 3231242"/>
              <a:gd name="connsiteX2" fmla="*/ 406400 w 2108200"/>
              <a:gd name="connsiteY2" fmla="*/ 6350 h 3231242"/>
              <a:gd name="connsiteX3" fmla="*/ 615950 w 2108200"/>
              <a:gd name="connsiteY3" fmla="*/ 0 h 3231242"/>
              <a:gd name="connsiteX4" fmla="*/ 723900 w 2108200"/>
              <a:gd name="connsiteY4" fmla="*/ 38100 h 3231242"/>
              <a:gd name="connsiteX5" fmla="*/ 869950 w 2108200"/>
              <a:gd name="connsiteY5" fmla="*/ 50800 h 3231242"/>
              <a:gd name="connsiteX6" fmla="*/ 1041400 w 2108200"/>
              <a:gd name="connsiteY6" fmla="*/ 50800 h 3231242"/>
              <a:gd name="connsiteX7" fmla="*/ 1187450 w 2108200"/>
              <a:gd name="connsiteY7" fmla="*/ 57150 h 3231242"/>
              <a:gd name="connsiteX8" fmla="*/ 1314450 w 2108200"/>
              <a:gd name="connsiteY8" fmla="*/ 82550 h 3231242"/>
              <a:gd name="connsiteX9" fmla="*/ 1473200 w 2108200"/>
              <a:gd name="connsiteY9" fmla="*/ 107950 h 3231242"/>
              <a:gd name="connsiteX10" fmla="*/ 1670050 w 2108200"/>
              <a:gd name="connsiteY10" fmla="*/ 127000 h 3231242"/>
              <a:gd name="connsiteX11" fmla="*/ 1771650 w 2108200"/>
              <a:gd name="connsiteY11" fmla="*/ 152400 h 3231242"/>
              <a:gd name="connsiteX12" fmla="*/ 1860550 w 2108200"/>
              <a:gd name="connsiteY12" fmla="*/ 133350 h 3231242"/>
              <a:gd name="connsiteX13" fmla="*/ 1936750 w 2108200"/>
              <a:gd name="connsiteY13" fmla="*/ 133350 h 3231242"/>
              <a:gd name="connsiteX14" fmla="*/ 1987550 w 2108200"/>
              <a:gd name="connsiteY14" fmla="*/ 203200 h 3231242"/>
              <a:gd name="connsiteX15" fmla="*/ 2038350 w 2108200"/>
              <a:gd name="connsiteY15" fmla="*/ 311150 h 3231242"/>
              <a:gd name="connsiteX16" fmla="*/ 2089150 w 2108200"/>
              <a:gd name="connsiteY16" fmla="*/ 412750 h 3231242"/>
              <a:gd name="connsiteX17" fmla="*/ 2095500 w 2108200"/>
              <a:gd name="connsiteY17" fmla="*/ 501650 h 3231242"/>
              <a:gd name="connsiteX18" fmla="*/ 2095500 w 2108200"/>
              <a:gd name="connsiteY18" fmla="*/ 584200 h 3231242"/>
              <a:gd name="connsiteX19" fmla="*/ 2076450 w 2108200"/>
              <a:gd name="connsiteY19" fmla="*/ 685800 h 3231242"/>
              <a:gd name="connsiteX20" fmla="*/ 2070100 w 2108200"/>
              <a:gd name="connsiteY20" fmla="*/ 812800 h 3231242"/>
              <a:gd name="connsiteX21" fmla="*/ 2082800 w 2108200"/>
              <a:gd name="connsiteY21" fmla="*/ 876300 h 3231242"/>
              <a:gd name="connsiteX22" fmla="*/ 2108200 w 2108200"/>
              <a:gd name="connsiteY22" fmla="*/ 977900 h 3231242"/>
              <a:gd name="connsiteX23" fmla="*/ 1862168 w 2108200"/>
              <a:gd name="connsiteY23" fmla="*/ 941805 h 3231242"/>
              <a:gd name="connsiteX24" fmla="*/ 1884311 w 2108200"/>
              <a:gd name="connsiteY24" fmla="*/ 1050090 h 3231242"/>
              <a:gd name="connsiteX25" fmla="*/ 1885776 w 2108200"/>
              <a:gd name="connsiteY25" fmla="*/ 1217529 h 3231242"/>
              <a:gd name="connsiteX26" fmla="*/ 1842627 w 2108200"/>
              <a:gd name="connsiteY26" fmla="*/ 1366921 h 3231242"/>
              <a:gd name="connsiteX27" fmla="*/ 1863305 w 2108200"/>
              <a:gd name="connsiteY27" fmla="*/ 1465179 h 3231242"/>
              <a:gd name="connsiteX28" fmla="*/ 1820156 w 2108200"/>
              <a:gd name="connsiteY28" fmla="*/ 1545390 h 3231242"/>
              <a:gd name="connsiteX29" fmla="*/ 1812177 w 2108200"/>
              <a:gd name="connsiteY29" fmla="*/ 1597192 h 3231242"/>
              <a:gd name="connsiteX30" fmla="*/ 1850605 w 2108200"/>
              <a:gd name="connsiteY30" fmla="*/ 1691774 h 3231242"/>
              <a:gd name="connsiteX31" fmla="*/ 1900432 w 2108200"/>
              <a:gd name="connsiteY31" fmla="*/ 1803734 h 3231242"/>
              <a:gd name="connsiteX32" fmla="*/ 1935602 w 2108200"/>
              <a:gd name="connsiteY32" fmla="*/ 1936415 h 3231242"/>
              <a:gd name="connsiteX33" fmla="*/ 1942600 w 2108200"/>
              <a:gd name="connsiteY33" fmla="*/ 2110990 h 3231242"/>
              <a:gd name="connsiteX34" fmla="*/ 1887101 w 2108200"/>
              <a:gd name="connsiteY34" fmla="*/ 2256616 h 3231242"/>
              <a:gd name="connsiteX35" fmla="*/ 1921127 w 2108200"/>
              <a:gd name="connsiteY35" fmla="*/ 2513495 h 3231242"/>
              <a:gd name="connsiteX36" fmla="*/ 1963501 w 2108200"/>
              <a:gd name="connsiteY36" fmla="*/ 2721102 h 3231242"/>
              <a:gd name="connsiteX37" fmla="*/ 1968817 w 2108200"/>
              <a:gd name="connsiteY37" fmla="*/ 2786375 h 3231242"/>
              <a:gd name="connsiteX38" fmla="*/ 1949073 w 2108200"/>
              <a:gd name="connsiteY38" fmla="*/ 2853981 h 3231242"/>
              <a:gd name="connsiteX39" fmla="*/ 1956437 w 2108200"/>
              <a:gd name="connsiteY39" fmla="*/ 2976008 h 3231242"/>
              <a:gd name="connsiteX40" fmla="*/ 1977586 w 2108200"/>
              <a:gd name="connsiteY40" fmla="*/ 3089804 h 3231242"/>
              <a:gd name="connsiteX41" fmla="*/ 2006211 w 2108200"/>
              <a:gd name="connsiteY41" fmla="*/ 3211286 h 3231242"/>
              <a:gd name="connsiteX42" fmla="*/ 1865086 w 2108200"/>
              <a:gd name="connsiteY42" fmla="*/ 3218802 h 3231242"/>
              <a:gd name="connsiteX43" fmla="*/ 1667976 w 2108200"/>
              <a:gd name="connsiteY43" fmla="*/ 3204288 h 3231242"/>
              <a:gd name="connsiteX44" fmla="*/ 1473071 w 2108200"/>
              <a:gd name="connsiteY44" fmla="*/ 3231242 h 3231242"/>
              <a:gd name="connsiteX45" fmla="*/ 1273369 w 2108200"/>
              <a:gd name="connsiteY45" fmla="*/ 3176426 h 3231242"/>
              <a:gd name="connsiteX46" fmla="*/ 1151591 w 2108200"/>
              <a:gd name="connsiteY46" fmla="*/ 3120465 h 3231242"/>
              <a:gd name="connsiteX47" fmla="*/ 1090706 w 2108200"/>
              <a:gd name="connsiteY47" fmla="*/ 3147359 h 3231242"/>
              <a:gd name="connsiteX48" fmla="*/ 1022350 w 2108200"/>
              <a:gd name="connsiteY48" fmla="*/ 3105150 h 3231242"/>
              <a:gd name="connsiteX49" fmla="*/ 958850 w 2108200"/>
              <a:gd name="connsiteY49" fmla="*/ 3098800 h 3231242"/>
              <a:gd name="connsiteX50" fmla="*/ 0 w 21082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2082800 w 2095500"/>
              <a:gd name="connsiteY21" fmla="*/ 876300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1856146 w 2095500"/>
              <a:gd name="connsiteY18" fmla="*/ 495968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89150"/>
              <a:gd name="connsiteY0" fmla="*/ 44450 h 3231242"/>
              <a:gd name="connsiteX1" fmla="*/ 209550 w 2089150"/>
              <a:gd name="connsiteY1" fmla="*/ 6350 h 3231242"/>
              <a:gd name="connsiteX2" fmla="*/ 406400 w 2089150"/>
              <a:gd name="connsiteY2" fmla="*/ 6350 h 3231242"/>
              <a:gd name="connsiteX3" fmla="*/ 615950 w 2089150"/>
              <a:gd name="connsiteY3" fmla="*/ 0 h 3231242"/>
              <a:gd name="connsiteX4" fmla="*/ 723900 w 2089150"/>
              <a:gd name="connsiteY4" fmla="*/ 38100 h 3231242"/>
              <a:gd name="connsiteX5" fmla="*/ 869950 w 2089150"/>
              <a:gd name="connsiteY5" fmla="*/ 50800 h 3231242"/>
              <a:gd name="connsiteX6" fmla="*/ 1041400 w 2089150"/>
              <a:gd name="connsiteY6" fmla="*/ 50800 h 3231242"/>
              <a:gd name="connsiteX7" fmla="*/ 1187450 w 2089150"/>
              <a:gd name="connsiteY7" fmla="*/ 57150 h 3231242"/>
              <a:gd name="connsiteX8" fmla="*/ 1314450 w 2089150"/>
              <a:gd name="connsiteY8" fmla="*/ 82550 h 3231242"/>
              <a:gd name="connsiteX9" fmla="*/ 1473200 w 2089150"/>
              <a:gd name="connsiteY9" fmla="*/ 107950 h 3231242"/>
              <a:gd name="connsiteX10" fmla="*/ 1670050 w 2089150"/>
              <a:gd name="connsiteY10" fmla="*/ 127000 h 3231242"/>
              <a:gd name="connsiteX11" fmla="*/ 1771650 w 2089150"/>
              <a:gd name="connsiteY11" fmla="*/ 152400 h 3231242"/>
              <a:gd name="connsiteX12" fmla="*/ 1860550 w 2089150"/>
              <a:gd name="connsiteY12" fmla="*/ 133350 h 3231242"/>
              <a:gd name="connsiteX13" fmla="*/ 1936750 w 2089150"/>
              <a:gd name="connsiteY13" fmla="*/ 133350 h 3231242"/>
              <a:gd name="connsiteX14" fmla="*/ 1987550 w 2089150"/>
              <a:gd name="connsiteY14" fmla="*/ 203200 h 3231242"/>
              <a:gd name="connsiteX15" fmla="*/ 2038350 w 2089150"/>
              <a:gd name="connsiteY15" fmla="*/ 311150 h 3231242"/>
              <a:gd name="connsiteX16" fmla="*/ 2089150 w 2089150"/>
              <a:gd name="connsiteY16" fmla="*/ 412750 h 3231242"/>
              <a:gd name="connsiteX17" fmla="*/ 1848168 w 2089150"/>
              <a:gd name="connsiteY17" fmla="*/ 437482 h 3231242"/>
              <a:gd name="connsiteX18" fmla="*/ 1856146 w 2089150"/>
              <a:gd name="connsiteY18" fmla="*/ 495968 h 3231242"/>
              <a:gd name="connsiteX19" fmla="*/ 1821138 w 2089150"/>
              <a:gd name="connsiteY19" fmla="*/ 605590 h 3231242"/>
              <a:gd name="connsiteX20" fmla="*/ 1830747 w 2089150"/>
              <a:gd name="connsiteY20" fmla="*/ 684463 h 3231242"/>
              <a:gd name="connsiteX21" fmla="*/ 1819510 w 2089150"/>
              <a:gd name="connsiteY21" fmla="*/ 739943 h 3231242"/>
              <a:gd name="connsiteX22" fmla="*/ 1860867 w 2089150"/>
              <a:gd name="connsiteY22" fmla="*/ 857584 h 3231242"/>
              <a:gd name="connsiteX23" fmla="*/ 1862168 w 2089150"/>
              <a:gd name="connsiteY23" fmla="*/ 941805 h 3231242"/>
              <a:gd name="connsiteX24" fmla="*/ 1884311 w 2089150"/>
              <a:gd name="connsiteY24" fmla="*/ 1050090 h 3231242"/>
              <a:gd name="connsiteX25" fmla="*/ 1885776 w 2089150"/>
              <a:gd name="connsiteY25" fmla="*/ 1217529 h 3231242"/>
              <a:gd name="connsiteX26" fmla="*/ 1842627 w 2089150"/>
              <a:gd name="connsiteY26" fmla="*/ 1366921 h 3231242"/>
              <a:gd name="connsiteX27" fmla="*/ 1863305 w 2089150"/>
              <a:gd name="connsiteY27" fmla="*/ 1465179 h 3231242"/>
              <a:gd name="connsiteX28" fmla="*/ 1820156 w 2089150"/>
              <a:gd name="connsiteY28" fmla="*/ 1545390 h 3231242"/>
              <a:gd name="connsiteX29" fmla="*/ 1812177 w 2089150"/>
              <a:gd name="connsiteY29" fmla="*/ 1597192 h 3231242"/>
              <a:gd name="connsiteX30" fmla="*/ 1850605 w 2089150"/>
              <a:gd name="connsiteY30" fmla="*/ 1691774 h 3231242"/>
              <a:gd name="connsiteX31" fmla="*/ 1900432 w 2089150"/>
              <a:gd name="connsiteY31" fmla="*/ 1803734 h 3231242"/>
              <a:gd name="connsiteX32" fmla="*/ 1935602 w 2089150"/>
              <a:gd name="connsiteY32" fmla="*/ 1936415 h 3231242"/>
              <a:gd name="connsiteX33" fmla="*/ 1942600 w 2089150"/>
              <a:gd name="connsiteY33" fmla="*/ 2110990 h 3231242"/>
              <a:gd name="connsiteX34" fmla="*/ 1887101 w 2089150"/>
              <a:gd name="connsiteY34" fmla="*/ 2256616 h 3231242"/>
              <a:gd name="connsiteX35" fmla="*/ 1921127 w 2089150"/>
              <a:gd name="connsiteY35" fmla="*/ 2513495 h 3231242"/>
              <a:gd name="connsiteX36" fmla="*/ 1963501 w 2089150"/>
              <a:gd name="connsiteY36" fmla="*/ 2721102 h 3231242"/>
              <a:gd name="connsiteX37" fmla="*/ 1968817 w 2089150"/>
              <a:gd name="connsiteY37" fmla="*/ 2786375 h 3231242"/>
              <a:gd name="connsiteX38" fmla="*/ 1949073 w 2089150"/>
              <a:gd name="connsiteY38" fmla="*/ 2853981 h 3231242"/>
              <a:gd name="connsiteX39" fmla="*/ 1956437 w 2089150"/>
              <a:gd name="connsiteY39" fmla="*/ 2976008 h 3231242"/>
              <a:gd name="connsiteX40" fmla="*/ 1977586 w 2089150"/>
              <a:gd name="connsiteY40" fmla="*/ 3089804 h 3231242"/>
              <a:gd name="connsiteX41" fmla="*/ 2006211 w 2089150"/>
              <a:gd name="connsiteY41" fmla="*/ 3211286 h 3231242"/>
              <a:gd name="connsiteX42" fmla="*/ 1865086 w 2089150"/>
              <a:gd name="connsiteY42" fmla="*/ 3218802 h 3231242"/>
              <a:gd name="connsiteX43" fmla="*/ 1667976 w 2089150"/>
              <a:gd name="connsiteY43" fmla="*/ 3204288 h 3231242"/>
              <a:gd name="connsiteX44" fmla="*/ 1473071 w 2089150"/>
              <a:gd name="connsiteY44" fmla="*/ 3231242 h 3231242"/>
              <a:gd name="connsiteX45" fmla="*/ 1273369 w 2089150"/>
              <a:gd name="connsiteY45" fmla="*/ 3176426 h 3231242"/>
              <a:gd name="connsiteX46" fmla="*/ 1151591 w 2089150"/>
              <a:gd name="connsiteY46" fmla="*/ 3120465 h 3231242"/>
              <a:gd name="connsiteX47" fmla="*/ 1090706 w 2089150"/>
              <a:gd name="connsiteY47" fmla="*/ 3147359 h 3231242"/>
              <a:gd name="connsiteX48" fmla="*/ 1022350 w 2089150"/>
              <a:gd name="connsiteY48" fmla="*/ 3105150 h 3231242"/>
              <a:gd name="connsiteX49" fmla="*/ 958850 w 2089150"/>
              <a:gd name="connsiteY49" fmla="*/ 3098800 h 3231242"/>
              <a:gd name="connsiteX50" fmla="*/ 0 w 2089150"/>
              <a:gd name="connsiteY50" fmla="*/ 44450 h 3231242"/>
              <a:gd name="connsiteX0" fmla="*/ 0 w 2038350"/>
              <a:gd name="connsiteY0" fmla="*/ 44450 h 3231242"/>
              <a:gd name="connsiteX1" fmla="*/ 209550 w 2038350"/>
              <a:gd name="connsiteY1" fmla="*/ 6350 h 3231242"/>
              <a:gd name="connsiteX2" fmla="*/ 406400 w 2038350"/>
              <a:gd name="connsiteY2" fmla="*/ 6350 h 3231242"/>
              <a:gd name="connsiteX3" fmla="*/ 615950 w 2038350"/>
              <a:gd name="connsiteY3" fmla="*/ 0 h 3231242"/>
              <a:gd name="connsiteX4" fmla="*/ 723900 w 2038350"/>
              <a:gd name="connsiteY4" fmla="*/ 38100 h 3231242"/>
              <a:gd name="connsiteX5" fmla="*/ 869950 w 2038350"/>
              <a:gd name="connsiteY5" fmla="*/ 50800 h 3231242"/>
              <a:gd name="connsiteX6" fmla="*/ 1041400 w 2038350"/>
              <a:gd name="connsiteY6" fmla="*/ 50800 h 3231242"/>
              <a:gd name="connsiteX7" fmla="*/ 1187450 w 2038350"/>
              <a:gd name="connsiteY7" fmla="*/ 57150 h 3231242"/>
              <a:gd name="connsiteX8" fmla="*/ 1314450 w 2038350"/>
              <a:gd name="connsiteY8" fmla="*/ 82550 h 3231242"/>
              <a:gd name="connsiteX9" fmla="*/ 1473200 w 2038350"/>
              <a:gd name="connsiteY9" fmla="*/ 107950 h 3231242"/>
              <a:gd name="connsiteX10" fmla="*/ 1670050 w 2038350"/>
              <a:gd name="connsiteY10" fmla="*/ 127000 h 3231242"/>
              <a:gd name="connsiteX11" fmla="*/ 1771650 w 2038350"/>
              <a:gd name="connsiteY11" fmla="*/ 152400 h 3231242"/>
              <a:gd name="connsiteX12" fmla="*/ 1860550 w 2038350"/>
              <a:gd name="connsiteY12" fmla="*/ 133350 h 3231242"/>
              <a:gd name="connsiteX13" fmla="*/ 1936750 w 2038350"/>
              <a:gd name="connsiteY13" fmla="*/ 133350 h 3231242"/>
              <a:gd name="connsiteX14" fmla="*/ 1987550 w 2038350"/>
              <a:gd name="connsiteY14" fmla="*/ 203200 h 3231242"/>
              <a:gd name="connsiteX15" fmla="*/ 2038350 w 2038350"/>
              <a:gd name="connsiteY15" fmla="*/ 311150 h 3231242"/>
              <a:gd name="connsiteX16" fmla="*/ 1825860 w 2038350"/>
              <a:gd name="connsiteY16" fmla="*/ 404728 h 3231242"/>
              <a:gd name="connsiteX17" fmla="*/ 1848168 w 2038350"/>
              <a:gd name="connsiteY17" fmla="*/ 437482 h 3231242"/>
              <a:gd name="connsiteX18" fmla="*/ 1856146 w 2038350"/>
              <a:gd name="connsiteY18" fmla="*/ 495968 h 3231242"/>
              <a:gd name="connsiteX19" fmla="*/ 1821138 w 2038350"/>
              <a:gd name="connsiteY19" fmla="*/ 605590 h 3231242"/>
              <a:gd name="connsiteX20" fmla="*/ 1830747 w 2038350"/>
              <a:gd name="connsiteY20" fmla="*/ 684463 h 3231242"/>
              <a:gd name="connsiteX21" fmla="*/ 1819510 w 2038350"/>
              <a:gd name="connsiteY21" fmla="*/ 739943 h 3231242"/>
              <a:gd name="connsiteX22" fmla="*/ 1860867 w 2038350"/>
              <a:gd name="connsiteY22" fmla="*/ 857584 h 3231242"/>
              <a:gd name="connsiteX23" fmla="*/ 1862168 w 2038350"/>
              <a:gd name="connsiteY23" fmla="*/ 941805 h 3231242"/>
              <a:gd name="connsiteX24" fmla="*/ 1884311 w 2038350"/>
              <a:gd name="connsiteY24" fmla="*/ 1050090 h 3231242"/>
              <a:gd name="connsiteX25" fmla="*/ 1885776 w 2038350"/>
              <a:gd name="connsiteY25" fmla="*/ 1217529 h 3231242"/>
              <a:gd name="connsiteX26" fmla="*/ 1842627 w 2038350"/>
              <a:gd name="connsiteY26" fmla="*/ 1366921 h 3231242"/>
              <a:gd name="connsiteX27" fmla="*/ 1863305 w 2038350"/>
              <a:gd name="connsiteY27" fmla="*/ 1465179 h 3231242"/>
              <a:gd name="connsiteX28" fmla="*/ 1820156 w 2038350"/>
              <a:gd name="connsiteY28" fmla="*/ 1545390 h 3231242"/>
              <a:gd name="connsiteX29" fmla="*/ 1812177 w 2038350"/>
              <a:gd name="connsiteY29" fmla="*/ 1597192 h 3231242"/>
              <a:gd name="connsiteX30" fmla="*/ 1850605 w 2038350"/>
              <a:gd name="connsiteY30" fmla="*/ 1691774 h 3231242"/>
              <a:gd name="connsiteX31" fmla="*/ 1900432 w 2038350"/>
              <a:gd name="connsiteY31" fmla="*/ 1803734 h 3231242"/>
              <a:gd name="connsiteX32" fmla="*/ 1935602 w 2038350"/>
              <a:gd name="connsiteY32" fmla="*/ 1936415 h 3231242"/>
              <a:gd name="connsiteX33" fmla="*/ 1942600 w 2038350"/>
              <a:gd name="connsiteY33" fmla="*/ 2110990 h 3231242"/>
              <a:gd name="connsiteX34" fmla="*/ 1887101 w 2038350"/>
              <a:gd name="connsiteY34" fmla="*/ 2256616 h 3231242"/>
              <a:gd name="connsiteX35" fmla="*/ 1921127 w 2038350"/>
              <a:gd name="connsiteY35" fmla="*/ 2513495 h 3231242"/>
              <a:gd name="connsiteX36" fmla="*/ 1963501 w 2038350"/>
              <a:gd name="connsiteY36" fmla="*/ 2721102 h 3231242"/>
              <a:gd name="connsiteX37" fmla="*/ 1968817 w 2038350"/>
              <a:gd name="connsiteY37" fmla="*/ 2786375 h 3231242"/>
              <a:gd name="connsiteX38" fmla="*/ 1949073 w 2038350"/>
              <a:gd name="connsiteY38" fmla="*/ 2853981 h 3231242"/>
              <a:gd name="connsiteX39" fmla="*/ 1956437 w 2038350"/>
              <a:gd name="connsiteY39" fmla="*/ 2976008 h 3231242"/>
              <a:gd name="connsiteX40" fmla="*/ 1977586 w 2038350"/>
              <a:gd name="connsiteY40" fmla="*/ 3089804 h 3231242"/>
              <a:gd name="connsiteX41" fmla="*/ 2006211 w 2038350"/>
              <a:gd name="connsiteY41" fmla="*/ 3211286 h 3231242"/>
              <a:gd name="connsiteX42" fmla="*/ 1865086 w 2038350"/>
              <a:gd name="connsiteY42" fmla="*/ 3218802 h 3231242"/>
              <a:gd name="connsiteX43" fmla="*/ 1667976 w 2038350"/>
              <a:gd name="connsiteY43" fmla="*/ 3204288 h 3231242"/>
              <a:gd name="connsiteX44" fmla="*/ 1473071 w 2038350"/>
              <a:gd name="connsiteY44" fmla="*/ 3231242 h 3231242"/>
              <a:gd name="connsiteX45" fmla="*/ 1273369 w 2038350"/>
              <a:gd name="connsiteY45" fmla="*/ 3176426 h 3231242"/>
              <a:gd name="connsiteX46" fmla="*/ 1151591 w 2038350"/>
              <a:gd name="connsiteY46" fmla="*/ 3120465 h 3231242"/>
              <a:gd name="connsiteX47" fmla="*/ 1090706 w 2038350"/>
              <a:gd name="connsiteY47" fmla="*/ 3147359 h 3231242"/>
              <a:gd name="connsiteX48" fmla="*/ 1022350 w 2038350"/>
              <a:gd name="connsiteY48" fmla="*/ 3105150 h 3231242"/>
              <a:gd name="connsiteX49" fmla="*/ 958850 w 2038350"/>
              <a:gd name="connsiteY49" fmla="*/ 3098800 h 3231242"/>
              <a:gd name="connsiteX50" fmla="*/ 0 w 2038350"/>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987550 w 2006211"/>
              <a:gd name="connsiteY14" fmla="*/ 203200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2002434 w 2006211"/>
              <a:gd name="connsiteY20" fmla="*/ 616634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63117"/>
              <a:gd name="connsiteY0" fmla="*/ 44450 h 3231242"/>
              <a:gd name="connsiteX1" fmla="*/ 209550 w 2063117"/>
              <a:gd name="connsiteY1" fmla="*/ 6350 h 3231242"/>
              <a:gd name="connsiteX2" fmla="*/ 406400 w 2063117"/>
              <a:gd name="connsiteY2" fmla="*/ 6350 h 3231242"/>
              <a:gd name="connsiteX3" fmla="*/ 615950 w 2063117"/>
              <a:gd name="connsiteY3" fmla="*/ 0 h 3231242"/>
              <a:gd name="connsiteX4" fmla="*/ 723900 w 2063117"/>
              <a:gd name="connsiteY4" fmla="*/ 38100 h 3231242"/>
              <a:gd name="connsiteX5" fmla="*/ 869950 w 2063117"/>
              <a:gd name="connsiteY5" fmla="*/ 50800 h 3231242"/>
              <a:gd name="connsiteX6" fmla="*/ 1041400 w 2063117"/>
              <a:gd name="connsiteY6" fmla="*/ 50800 h 3231242"/>
              <a:gd name="connsiteX7" fmla="*/ 1187450 w 2063117"/>
              <a:gd name="connsiteY7" fmla="*/ 57150 h 3231242"/>
              <a:gd name="connsiteX8" fmla="*/ 1314450 w 2063117"/>
              <a:gd name="connsiteY8" fmla="*/ 82550 h 3231242"/>
              <a:gd name="connsiteX9" fmla="*/ 1473200 w 2063117"/>
              <a:gd name="connsiteY9" fmla="*/ 107950 h 3231242"/>
              <a:gd name="connsiteX10" fmla="*/ 1670050 w 2063117"/>
              <a:gd name="connsiteY10" fmla="*/ 127000 h 3231242"/>
              <a:gd name="connsiteX11" fmla="*/ 1771650 w 2063117"/>
              <a:gd name="connsiteY11" fmla="*/ 152400 h 3231242"/>
              <a:gd name="connsiteX12" fmla="*/ 1764808 w 2063117"/>
              <a:gd name="connsiteY12" fmla="*/ 189497 h 3231242"/>
              <a:gd name="connsiteX13" fmla="*/ 1793137 w 2063117"/>
              <a:gd name="connsiteY13" fmla="*/ 245644 h 3231242"/>
              <a:gd name="connsiteX14" fmla="*/ 1820001 w 2063117"/>
              <a:gd name="connsiteY14" fmla="*/ 243305 h 3231242"/>
              <a:gd name="connsiteX15" fmla="*/ 1846867 w 2063117"/>
              <a:gd name="connsiteY15" fmla="*/ 343234 h 3231242"/>
              <a:gd name="connsiteX16" fmla="*/ 1825860 w 2063117"/>
              <a:gd name="connsiteY16" fmla="*/ 404728 h 3231242"/>
              <a:gd name="connsiteX17" fmla="*/ 1848168 w 2063117"/>
              <a:gd name="connsiteY17" fmla="*/ 437482 h 3231242"/>
              <a:gd name="connsiteX18" fmla="*/ 1856146 w 2063117"/>
              <a:gd name="connsiteY18" fmla="*/ 495968 h 3231242"/>
              <a:gd name="connsiteX19" fmla="*/ 2063117 w 2063117"/>
              <a:gd name="connsiteY19" fmla="*/ 486019 h 3231242"/>
              <a:gd name="connsiteX20" fmla="*/ 2002434 w 2063117"/>
              <a:gd name="connsiteY20" fmla="*/ 616634 h 3231242"/>
              <a:gd name="connsiteX21" fmla="*/ 1938927 w 2063117"/>
              <a:gd name="connsiteY21" fmla="*/ 704085 h 3231242"/>
              <a:gd name="connsiteX22" fmla="*/ 1860867 w 2063117"/>
              <a:gd name="connsiteY22" fmla="*/ 857584 h 3231242"/>
              <a:gd name="connsiteX23" fmla="*/ 1862168 w 2063117"/>
              <a:gd name="connsiteY23" fmla="*/ 941805 h 3231242"/>
              <a:gd name="connsiteX24" fmla="*/ 1884311 w 2063117"/>
              <a:gd name="connsiteY24" fmla="*/ 1050090 h 3231242"/>
              <a:gd name="connsiteX25" fmla="*/ 1885776 w 2063117"/>
              <a:gd name="connsiteY25" fmla="*/ 1217529 h 3231242"/>
              <a:gd name="connsiteX26" fmla="*/ 1842627 w 2063117"/>
              <a:gd name="connsiteY26" fmla="*/ 1366921 h 3231242"/>
              <a:gd name="connsiteX27" fmla="*/ 1863305 w 2063117"/>
              <a:gd name="connsiteY27" fmla="*/ 1465179 h 3231242"/>
              <a:gd name="connsiteX28" fmla="*/ 1820156 w 2063117"/>
              <a:gd name="connsiteY28" fmla="*/ 1545390 h 3231242"/>
              <a:gd name="connsiteX29" fmla="*/ 1812177 w 2063117"/>
              <a:gd name="connsiteY29" fmla="*/ 1597192 h 3231242"/>
              <a:gd name="connsiteX30" fmla="*/ 1850605 w 2063117"/>
              <a:gd name="connsiteY30" fmla="*/ 1691774 h 3231242"/>
              <a:gd name="connsiteX31" fmla="*/ 1900432 w 2063117"/>
              <a:gd name="connsiteY31" fmla="*/ 1803734 h 3231242"/>
              <a:gd name="connsiteX32" fmla="*/ 1935602 w 2063117"/>
              <a:gd name="connsiteY32" fmla="*/ 1936415 h 3231242"/>
              <a:gd name="connsiteX33" fmla="*/ 1942600 w 2063117"/>
              <a:gd name="connsiteY33" fmla="*/ 2110990 h 3231242"/>
              <a:gd name="connsiteX34" fmla="*/ 1887101 w 2063117"/>
              <a:gd name="connsiteY34" fmla="*/ 2256616 h 3231242"/>
              <a:gd name="connsiteX35" fmla="*/ 1921127 w 2063117"/>
              <a:gd name="connsiteY35" fmla="*/ 2513495 h 3231242"/>
              <a:gd name="connsiteX36" fmla="*/ 1963501 w 2063117"/>
              <a:gd name="connsiteY36" fmla="*/ 2721102 h 3231242"/>
              <a:gd name="connsiteX37" fmla="*/ 1968817 w 2063117"/>
              <a:gd name="connsiteY37" fmla="*/ 2786375 h 3231242"/>
              <a:gd name="connsiteX38" fmla="*/ 1949073 w 2063117"/>
              <a:gd name="connsiteY38" fmla="*/ 2853981 h 3231242"/>
              <a:gd name="connsiteX39" fmla="*/ 1956437 w 2063117"/>
              <a:gd name="connsiteY39" fmla="*/ 2976008 h 3231242"/>
              <a:gd name="connsiteX40" fmla="*/ 1977586 w 2063117"/>
              <a:gd name="connsiteY40" fmla="*/ 3089804 h 3231242"/>
              <a:gd name="connsiteX41" fmla="*/ 2006211 w 2063117"/>
              <a:gd name="connsiteY41" fmla="*/ 3211286 h 3231242"/>
              <a:gd name="connsiteX42" fmla="*/ 1865086 w 2063117"/>
              <a:gd name="connsiteY42" fmla="*/ 3218802 h 3231242"/>
              <a:gd name="connsiteX43" fmla="*/ 1667976 w 2063117"/>
              <a:gd name="connsiteY43" fmla="*/ 3204288 h 3231242"/>
              <a:gd name="connsiteX44" fmla="*/ 1473071 w 2063117"/>
              <a:gd name="connsiteY44" fmla="*/ 3231242 h 3231242"/>
              <a:gd name="connsiteX45" fmla="*/ 1273369 w 2063117"/>
              <a:gd name="connsiteY45" fmla="*/ 3176426 h 3231242"/>
              <a:gd name="connsiteX46" fmla="*/ 1151591 w 2063117"/>
              <a:gd name="connsiteY46" fmla="*/ 3120465 h 3231242"/>
              <a:gd name="connsiteX47" fmla="*/ 1090706 w 2063117"/>
              <a:gd name="connsiteY47" fmla="*/ 3147359 h 3231242"/>
              <a:gd name="connsiteX48" fmla="*/ 1022350 w 2063117"/>
              <a:gd name="connsiteY48" fmla="*/ 3105150 h 3231242"/>
              <a:gd name="connsiteX49" fmla="*/ 958850 w 2063117"/>
              <a:gd name="connsiteY49" fmla="*/ 3098800 h 3231242"/>
              <a:gd name="connsiteX50" fmla="*/ 0 w 2063117"/>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1848168 w 2079656"/>
              <a:gd name="connsiteY17" fmla="*/ 437482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2048462 w 2079656"/>
              <a:gd name="connsiteY17" fmla="*/ 316066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95547"/>
              <a:gd name="connsiteY0" fmla="*/ 44450 h 3231242"/>
              <a:gd name="connsiteX1" fmla="*/ 209550 w 2095547"/>
              <a:gd name="connsiteY1" fmla="*/ 6350 h 3231242"/>
              <a:gd name="connsiteX2" fmla="*/ 406400 w 2095547"/>
              <a:gd name="connsiteY2" fmla="*/ 6350 h 3231242"/>
              <a:gd name="connsiteX3" fmla="*/ 615950 w 2095547"/>
              <a:gd name="connsiteY3" fmla="*/ 0 h 3231242"/>
              <a:gd name="connsiteX4" fmla="*/ 723900 w 2095547"/>
              <a:gd name="connsiteY4" fmla="*/ 38100 h 3231242"/>
              <a:gd name="connsiteX5" fmla="*/ 869950 w 2095547"/>
              <a:gd name="connsiteY5" fmla="*/ 50800 h 3231242"/>
              <a:gd name="connsiteX6" fmla="*/ 1041400 w 2095547"/>
              <a:gd name="connsiteY6" fmla="*/ 50800 h 3231242"/>
              <a:gd name="connsiteX7" fmla="*/ 1187450 w 2095547"/>
              <a:gd name="connsiteY7" fmla="*/ 57150 h 3231242"/>
              <a:gd name="connsiteX8" fmla="*/ 1314450 w 2095547"/>
              <a:gd name="connsiteY8" fmla="*/ 82550 h 3231242"/>
              <a:gd name="connsiteX9" fmla="*/ 1473200 w 2095547"/>
              <a:gd name="connsiteY9" fmla="*/ 107950 h 3231242"/>
              <a:gd name="connsiteX10" fmla="*/ 1670050 w 2095547"/>
              <a:gd name="connsiteY10" fmla="*/ 127000 h 3231242"/>
              <a:gd name="connsiteX11" fmla="*/ 1771650 w 2095547"/>
              <a:gd name="connsiteY11" fmla="*/ 152400 h 3231242"/>
              <a:gd name="connsiteX12" fmla="*/ 1764808 w 2095547"/>
              <a:gd name="connsiteY12" fmla="*/ 189497 h 3231242"/>
              <a:gd name="connsiteX13" fmla="*/ 1793137 w 2095547"/>
              <a:gd name="connsiteY13" fmla="*/ 245644 h 3231242"/>
              <a:gd name="connsiteX14" fmla="*/ 1820001 w 2095547"/>
              <a:gd name="connsiteY14" fmla="*/ 243305 h 3231242"/>
              <a:gd name="connsiteX15" fmla="*/ 1846867 w 2095547"/>
              <a:gd name="connsiteY15" fmla="*/ 343234 h 3231242"/>
              <a:gd name="connsiteX16" fmla="*/ 2095548 w 2095547"/>
              <a:gd name="connsiteY16" fmla="*/ 245244 h 3231242"/>
              <a:gd name="connsiteX17" fmla="*/ 2048462 w 2095547"/>
              <a:gd name="connsiteY17" fmla="*/ 316066 h 3231242"/>
              <a:gd name="connsiteX18" fmla="*/ 2079656 w 2095547"/>
              <a:gd name="connsiteY18" fmla="*/ 403004 h 3231242"/>
              <a:gd name="connsiteX19" fmla="*/ 2063117 w 2095547"/>
              <a:gd name="connsiteY19" fmla="*/ 486019 h 3231242"/>
              <a:gd name="connsiteX20" fmla="*/ 2002434 w 2095547"/>
              <a:gd name="connsiteY20" fmla="*/ 616634 h 3231242"/>
              <a:gd name="connsiteX21" fmla="*/ 1938927 w 2095547"/>
              <a:gd name="connsiteY21" fmla="*/ 704085 h 3231242"/>
              <a:gd name="connsiteX22" fmla="*/ 1860867 w 2095547"/>
              <a:gd name="connsiteY22" fmla="*/ 857584 h 3231242"/>
              <a:gd name="connsiteX23" fmla="*/ 1862168 w 2095547"/>
              <a:gd name="connsiteY23" fmla="*/ 941805 h 3231242"/>
              <a:gd name="connsiteX24" fmla="*/ 1884311 w 2095547"/>
              <a:gd name="connsiteY24" fmla="*/ 1050090 h 3231242"/>
              <a:gd name="connsiteX25" fmla="*/ 1885776 w 2095547"/>
              <a:gd name="connsiteY25" fmla="*/ 1217529 h 3231242"/>
              <a:gd name="connsiteX26" fmla="*/ 1842627 w 2095547"/>
              <a:gd name="connsiteY26" fmla="*/ 1366921 h 3231242"/>
              <a:gd name="connsiteX27" fmla="*/ 1863305 w 2095547"/>
              <a:gd name="connsiteY27" fmla="*/ 1465179 h 3231242"/>
              <a:gd name="connsiteX28" fmla="*/ 1820156 w 2095547"/>
              <a:gd name="connsiteY28" fmla="*/ 1545390 h 3231242"/>
              <a:gd name="connsiteX29" fmla="*/ 1812177 w 2095547"/>
              <a:gd name="connsiteY29" fmla="*/ 1597192 h 3231242"/>
              <a:gd name="connsiteX30" fmla="*/ 1850605 w 2095547"/>
              <a:gd name="connsiteY30" fmla="*/ 1691774 h 3231242"/>
              <a:gd name="connsiteX31" fmla="*/ 1900432 w 2095547"/>
              <a:gd name="connsiteY31" fmla="*/ 1803734 h 3231242"/>
              <a:gd name="connsiteX32" fmla="*/ 1935602 w 2095547"/>
              <a:gd name="connsiteY32" fmla="*/ 1936415 h 3231242"/>
              <a:gd name="connsiteX33" fmla="*/ 1942600 w 2095547"/>
              <a:gd name="connsiteY33" fmla="*/ 2110990 h 3231242"/>
              <a:gd name="connsiteX34" fmla="*/ 1887101 w 2095547"/>
              <a:gd name="connsiteY34" fmla="*/ 2256616 h 3231242"/>
              <a:gd name="connsiteX35" fmla="*/ 1921127 w 2095547"/>
              <a:gd name="connsiteY35" fmla="*/ 2513495 h 3231242"/>
              <a:gd name="connsiteX36" fmla="*/ 1963501 w 2095547"/>
              <a:gd name="connsiteY36" fmla="*/ 2721102 h 3231242"/>
              <a:gd name="connsiteX37" fmla="*/ 1968817 w 2095547"/>
              <a:gd name="connsiteY37" fmla="*/ 2786375 h 3231242"/>
              <a:gd name="connsiteX38" fmla="*/ 1949073 w 2095547"/>
              <a:gd name="connsiteY38" fmla="*/ 2853981 h 3231242"/>
              <a:gd name="connsiteX39" fmla="*/ 1956437 w 2095547"/>
              <a:gd name="connsiteY39" fmla="*/ 2976008 h 3231242"/>
              <a:gd name="connsiteX40" fmla="*/ 1977586 w 2095547"/>
              <a:gd name="connsiteY40" fmla="*/ 3089804 h 3231242"/>
              <a:gd name="connsiteX41" fmla="*/ 2006211 w 2095547"/>
              <a:gd name="connsiteY41" fmla="*/ 3211286 h 3231242"/>
              <a:gd name="connsiteX42" fmla="*/ 1865086 w 2095547"/>
              <a:gd name="connsiteY42" fmla="*/ 3218802 h 3231242"/>
              <a:gd name="connsiteX43" fmla="*/ 1667976 w 2095547"/>
              <a:gd name="connsiteY43" fmla="*/ 3204288 h 3231242"/>
              <a:gd name="connsiteX44" fmla="*/ 1473071 w 2095547"/>
              <a:gd name="connsiteY44" fmla="*/ 3231242 h 3231242"/>
              <a:gd name="connsiteX45" fmla="*/ 1273369 w 2095547"/>
              <a:gd name="connsiteY45" fmla="*/ 3176426 h 3231242"/>
              <a:gd name="connsiteX46" fmla="*/ 1151591 w 2095547"/>
              <a:gd name="connsiteY46" fmla="*/ 3120465 h 3231242"/>
              <a:gd name="connsiteX47" fmla="*/ 1090706 w 2095547"/>
              <a:gd name="connsiteY47" fmla="*/ 3147359 h 3231242"/>
              <a:gd name="connsiteX48" fmla="*/ 1022350 w 2095547"/>
              <a:gd name="connsiteY48" fmla="*/ 3105150 h 3231242"/>
              <a:gd name="connsiteX49" fmla="*/ 958850 w 2095547"/>
              <a:gd name="connsiteY49" fmla="*/ 3098800 h 3231242"/>
              <a:gd name="connsiteX50" fmla="*/ 0 w 2095547"/>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20001 w 2095548"/>
              <a:gd name="connsiteY14" fmla="*/ 243305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2589 w 2095548"/>
              <a:gd name="connsiteY4" fmla="*/ 58052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38100 h 3224892"/>
              <a:gd name="connsiteX1" fmla="*/ 209550 w 2095548"/>
              <a:gd name="connsiteY1" fmla="*/ 0 h 3224892"/>
              <a:gd name="connsiteX2" fmla="*/ 406400 w 2095548"/>
              <a:gd name="connsiteY2" fmla="*/ 0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38100 h 3224892"/>
              <a:gd name="connsiteX1" fmla="*/ 209550 w 2095548"/>
              <a:gd name="connsiteY1" fmla="*/ 0 h 3224892"/>
              <a:gd name="connsiteX2" fmla="*/ 421906 w 2095548"/>
              <a:gd name="connsiteY2" fmla="*/ 29273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29096 w 2095548"/>
              <a:gd name="connsiteY6" fmla="*/ 47643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0711 w 2095548"/>
              <a:gd name="connsiteY15" fmla="*/ 183309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1992583 w 2095548"/>
              <a:gd name="connsiteY15" fmla="*/ 193942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095548" h="3200041">
                <a:moveTo>
                  <a:pt x="0" y="13249"/>
                </a:moveTo>
                <a:lnTo>
                  <a:pt x="221767" y="1417"/>
                </a:lnTo>
                <a:lnTo>
                  <a:pt x="421906" y="4422"/>
                </a:lnTo>
                <a:lnTo>
                  <a:pt x="610413" y="0"/>
                </a:lnTo>
                <a:lnTo>
                  <a:pt x="722589" y="26851"/>
                </a:lnTo>
                <a:lnTo>
                  <a:pt x="864974" y="42248"/>
                </a:lnTo>
                <a:lnTo>
                  <a:pt x="1038025" y="70907"/>
                </a:lnTo>
                <a:lnTo>
                  <a:pt x="1201642" y="75175"/>
                </a:lnTo>
                <a:lnTo>
                  <a:pt x="1316052" y="80008"/>
                </a:lnTo>
                <a:lnTo>
                  <a:pt x="1478090" y="108411"/>
                </a:lnTo>
                <a:lnTo>
                  <a:pt x="1670339" y="144410"/>
                </a:lnTo>
                <a:lnTo>
                  <a:pt x="1734638" y="153866"/>
                </a:lnTo>
                <a:lnTo>
                  <a:pt x="1779086" y="153210"/>
                </a:lnTo>
                <a:lnTo>
                  <a:pt x="1825744" y="153038"/>
                </a:lnTo>
                <a:lnTo>
                  <a:pt x="1863184" y="170018"/>
                </a:lnTo>
                <a:lnTo>
                  <a:pt x="1992583" y="193942"/>
                </a:lnTo>
                <a:lnTo>
                  <a:pt x="2095548" y="214043"/>
                </a:lnTo>
                <a:lnTo>
                  <a:pt x="2048462" y="284865"/>
                </a:lnTo>
                <a:lnTo>
                  <a:pt x="2079656" y="371803"/>
                </a:lnTo>
                <a:lnTo>
                  <a:pt x="2063117" y="454818"/>
                </a:lnTo>
                <a:lnTo>
                  <a:pt x="2002434" y="585433"/>
                </a:lnTo>
                <a:lnTo>
                  <a:pt x="1938927" y="672884"/>
                </a:lnTo>
                <a:lnTo>
                  <a:pt x="1860867" y="826383"/>
                </a:lnTo>
                <a:cubicBezTo>
                  <a:pt x="1861301" y="854457"/>
                  <a:pt x="1861734" y="882530"/>
                  <a:pt x="1862168" y="910604"/>
                </a:cubicBezTo>
                <a:lnTo>
                  <a:pt x="1884311" y="1018889"/>
                </a:lnTo>
                <a:cubicBezTo>
                  <a:pt x="1884799" y="1074702"/>
                  <a:pt x="1885288" y="1130515"/>
                  <a:pt x="1885776" y="1186328"/>
                </a:cubicBezTo>
                <a:lnTo>
                  <a:pt x="1842627" y="1335720"/>
                </a:lnTo>
                <a:lnTo>
                  <a:pt x="1863305" y="1433978"/>
                </a:lnTo>
                <a:lnTo>
                  <a:pt x="1820156" y="1514189"/>
                </a:lnTo>
                <a:lnTo>
                  <a:pt x="1812177" y="1565991"/>
                </a:lnTo>
                <a:lnTo>
                  <a:pt x="1850605" y="1660573"/>
                </a:lnTo>
                <a:lnTo>
                  <a:pt x="1900432" y="1772533"/>
                </a:lnTo>
                <a:lnTo>
                  <a:pt x="1935602" y="1905214"/>
                </a:lnTo>
                <a:lnTo>
                  <a:pt x="1942600" y="2079789"/>
                </a:lnTo>
                <a:lnTo>
                  <a:pt x="1887101" y="2225415"/>
                </a:lnTo>
                <a:cubicBezTo>
                  <a:pt x="1813339" y="2278957"/>
                  <a:pt x="1835320" y="2300415"/>
                  <a:pt x="1921127" y="2482294"/>
                </a:cubicBezTo>
                <a:lnTo>
                  <a:pt x="1963501" y="2689901"/>
                </a:lnTo>
                <a:lnTo>
                  <a:pt x="1968817" y="2755174"/>
                </a:lnTo>
                <a:lnTo>
                  <a:pt x="1949073" y="2822780"/>
                </a:lnTo>
                <a:lnTo>
                  <a:pt x="1956437" y="2944807"/>
                </a:lnTo>
                <a:lnTo>
                  <a:pt x="1977586" y="3058603"/>
                </a:lnTo>
                <a:lnTo>
                  <a:pt x="2006211" y="3180085"/>
                </a:lnTo>
                <a:lnTo>
                  <a:pt x="1865086" y="3187601"/>
                </a:lnTo>
                <a:lnTo>
                  <a:pt x="1667976" y="3173087"/>
                </a:lnTo>
                <a:lnTo>
                  <a:pt x="1473071" y="3200041"/>
                </a:lnTo>
                <a:lnTo>
                  <a:pt x="1273369" y="3145225"/>
                </a:lnTo>
                <a:lnTo>
                  <a:pt x="1151591" y="3089264"/>
                </a:lnTo>
                <a:lnTo>
                  <a:pt x="1090706" y="3116158"/>
                </a:lnTo>
                <a:lnTo>
                  <a:pt x="1022350" y="3073949"/>
                </a:lnTo>
                <a:lnTo>
                  <a:pt x="958850" y="3067599"/>
                </a:lnTo>
                <a:lnTo>
                  <a:pt x="0" y="13249"/>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82" name="Freeform 5">
            <a:extLst>
              <a:ext uri="{FF2B5EF4-FFF2-40B4-BE49-F238E27FC236}">
                <a16:creationId xmlns:a16="http://schemas.microsoft.com/office/drawing/2014/main" id="{CC08AFCB-EEF3-4D3B-A678-453FDB4A54FC}"/>
              </a:ext>
            </a:extLst>
          </p:cNvPr>
          <p:cNvSpPr/>
          <p:nvPr/>
        </p:nvSpPr>
        <p:spPr>
          <a:xfrm>
            <a:off x="3304157" y="2930370"/>
            <a:ext cx="4604453" cy="3116700"/>
          </a:xfrm>
          <a:custGeom>
            <a:avLst/>
            <a:gdLst>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589376 w 8998721"/>
              <a:gd name="connsiteY67" fmla="*/ 504202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678952 w 8998721"/>
              <a:gd name="connsiteY67" fmla="*/ 238490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854087 w 8998721"/>
              <a:gd name="connsiteY66" fmla="*/ 418794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420463 w 8998721"/>
              <a:gd name="connsiteY69" fmla="*/ 48751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78602 w 8998721"/>
              <a:gd name="connsiteY68" fmla="*/ 20117 h 4187439"/>
              <a:gd name="connsiteX69" fmla="*/ 2420463 w 8998721"/>
              <a:gd name="connsiteY69" fmla="*/ 48751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78009 h 4263325"/>
              <a:gd name="connsiteX1" fmla="*/ 1281869 w 8998721"/>
              <a:gd name="connsiteY1" fmla="*/ 3186555 h 4263325"/>
              <a:gd name="connsiteX2" fmla="*/ 1529697 w 8998721"/>
              <a:gd name="connsiteY2" fmla="*/ 3289105 h 4263325"/>
              <a:gd name="connsiteX3" fmla="*/ 1726250 w 8998721"/>
              <a:gd name="connsiteY3" fmla="*/ 3374563 h 4263325"/>
              <a:gd name="connsiteX4" fmla="*/ 2016807 w 8998721"/>
              <a:gd name="connsiteY4" fmla="*/ 3596753 h 4263325"/>
              <a:gd name="connsiteX5" fmla="*/ 2256090 w 8998721"/>
              <a:gd name="connsiteY5" fmla="*/ 3682211 h 4263325"/>
              <a:gd name="connsiteX6" fmla="*/ 2538101 w 8998721"/>
              <a:gd name="connsiteY6" fmla="*/ 3716394 h 4263325"/>
              <a:gd name="connsiteX7" fmla="*/ 2820112 w 8998721"/>
              <a:gd name="connsiteY7" fmla="*/ 3742032 h 4263325"/>
              <a:gd name="connsiteX8" fmla="*/ 3050849 w 8998721"/>
              <a:gd name="connsiteY8" fmla="*/ 3750578 h 4263325"/>
              <a:gd name="connsiteX9" fmla="*/ 3273039 w 8998721"/>
              <a:gd name="connsiteY9" fmla="*/ 3767669 h 4263325"/>
              <a:gd name="connsiteX10" fmla="*/ 3520867 w 8998721"/>
              <a:gd name="connsiteY10" fmla="*/ 3750578 h 4263325"/>
              <a:gd name="connsiteX11" fmla="*/ 3751604 w 8998721"/>
              <a:gd name="connsiteY11" fmla="*/ 3759123 h 4263325"/>
              <a:gd name="connsiteX12" fmla="*/ 3931065 w 8998721"/>
              <a:gd name="connsiteY12" fmla="*/ 3759123 h 4263325"/>
              <a:gd name="connsiteX13" fmla="*/ 4042161 w 8998721"/>
              <a:gd name="connsiteY13" fmla="*/ 3853127 h 4263325"/>
              <a:gd name="connsiteX14" fmla="*/ 4059252 w 8998721"/>
              <a:gd name="connsiteY14" fmla="*/ 3938585 h 4263325"/>
              <a:gd name="connsiteX15" fmla="*/ 4144710 w 8998721"/>
              <a:gd name="connsiteY15" fmla="*/ 4006951 h 4263325"/>
              <a:gd name="connsiteX16" fmla="*/ 4315626 w 8998721"/>
              <a:gd name="connsiteY16" fmla="*/ 4109501 h 4263325"/>
              <a:gd name="connsiteX17" fmla="*/ 4443813 w 8998721"/>
              <a:gd name="connsiteY17" fmla="*/ 4194959 h 4263325"/>
              <a:gd name="connsiteX18" fmla="*/ 4725824 w 8998721"/>
              <a:gd name="connsiteY18" fmla="*/ 4246234 h 4263325"/>
              <a:gd name="connsiteX19" fmla="*/ 5204389 w 8998721"/>
              <a:gd name="connsiteY19" fmla="*/ 4263325 h 4263325"/>
              <a:gd name="connsiteX20" fmla="*/ 5375305 w 8998721"/>
              <a:gd name="connsiteY20" fmla="*/ 4220596 h 4263325"/>
              <a:gd name="connsiteX21" fmla="*/ 5785503 w 8998721"/>
              <a:gd name="connsiteY21" fmla="*/ 4237688 h 4263325"/>
              <a:gd name="connsiteX22" fmla="*/ 5999148 w 8998721"/>
              <a:gd name="connsiteY22" fmla="*/ 4203505 h 4263325"/>
              <a:gd name="connsiteX23" fmla="*/ 6281159 w 8998721"/>
              <a:gd name="connsiteY23" fmla="*/ 3989860 h 4263325"/>
              <a:gd name="connsiteX24" fmla="*/ 6349525 w 8998721"/>
              <a:gd name="connsiteY24" fmla="*/ 3827490 h 4263325"/>
              <a:gd name="connsiteX25" fmla="*/ 6460621 w 8998721"/>
              <a:gd name="connsiteY25" fmla="*/ 3776215 h 4263325"/>
              <a:gd name="connsiteX26" fmla="*/ 6751178 w 8998721"/>
              <a:gd name="connsiteY26" fmla="*/ 3776215 h 4263325"/>
              <a:gd name="connsiteX27" fmla="*/ 6922093 w 8998721"/>
              <a:gd name="connsiteY27" fmla="*/ 3759123 h 4263325"/>
              <a:gd name="connsiteX28" fmla="*/ 7135738 w 8998721"/>
              <a:gd name="connsiteY28" fmla="*/ 3742032 h 4263325"/>
              <a:gd name="connsiteX29" fmla="*/ 7528845 w 8998721"/>
              <a:gd name="connsiteY29" fmla="*/ 3733486 h 4263325"/>
              <a:gd name="connsiteX30" fmla="*/ 7665578 w 8998721"/>
              <a:gd name="connsiteY30" fmla="*/ 3673665 h 4263325"/>
              <a:gd name="connsiteX31" fmla="*/ 8024501 w 8998721"/>
              <a:gd name="connsiteY31" fmla="*/ 3494204 h 4263325"/>
              <a:gd name="connsiteX32" fmla="*/ 8178325 w 8998721"/>
              <a:gd name="connsiteY32" fmla="*/ 3408746 h 4263325"/>
              <a:gd name="connsiteX33" fmla="*/ 8451791 w 8998721"/>
              <a:gd name="connsiteY33" fmla="*/ 3348925 h 4263325"/>
              <a:gd name="connsiteX34" fmla="*/ 8785077 w 8998721"/>
              <a:gd name="connsiteY34" fmla="*/ 3289105 h 4263325"/>
              <a:gd name="connsiteX35" fmla="*/ 8998721 w 8998721"/>
              <a:gd name="connsiteY35" fmla="*/ 3306196 h 4263325"/>
              <a:gd name="connsiteX36" fmla="*/ 5794049 w 8998721"/>
              <a:gd name="connsiteY36" fmla="*/ 212619 h 4263325"/>
              <a:gd name="connsiteX37" fmla="*/ 5742774 w 8998721"/>
              <a:gd name="connsiteY37" fmla="*/ 195527 h 4263325"/>
              <a:gd name="connsiteX38" fmla="*/ 5648770 w 8998721"/>
              <a:gd name="connsiteY38" fmla="*/ 221164 h 4263325"/>
              <a:gd name="connsiteX39" fmla="*/ 5546221 w 8998721"/>
              <a:gd name="connsiteY39" fmla="*/ 298077 h 4263325"/>
              <a:gd name="connsiteX40" fmla="*/ 5435125 w 8998721"/>
              <a:gd name="connsiteY40" fmla="*/ 323714 h 4263325"/>
              <a:gd name="connsiteX41" fmla="*/ 5383850 w 8998721"/>
              <a:gd name="connsiteY41" fmla="*/ 392080 h 4263325"/>
              <a:gd name="connsiteX42" fmla="*/ 5306938 w 8998721"/>
              <a:gd name="connsiteY42" fmla="*/ 434809 h 4263325"/>
              <a:gd name="connsiteX43" fmla="*/ 5195843 w 8998721"/>
              <a:gd name="connsiteY43" fmla="*/ 477538 h 4263325"/>
              <a:gd name="connsiteX44" fmla="*/ 5101839 w 8998721"/>
              <a:gd name="connsiteY44" fmla="*/ 477538 h 4263325"/>
              <a:gd name="connsiteX45" fmla="*/ 5024927 w 8998721"/>
              <a:gd name="connsiteY45" fmla="*/ 477538 h 4263325"/>
              <a:gd name="connsiteX46" fmla="*/ 4905286 w 8998721"/>
              <a:gd name="connsiteY46" fmla="*/ 494630 h 4263325"/>
              <a:gd name="connsiteX47" fmla="*/ 4708733 w 8998721"/>
              <a:gd name="connsiteY47" fmla="*/ 545905 h 4263325"/>
              <a:gd name="connsiteX48" fmla="*/ 4580546 w 8998721"/>
              <a:gd name="connsiteY48" fmla="*/ 545905 h 4263325"/>
              <a:gd name="connsiteX49" fmla="*/ 4477996 w 8998721"/>
              <a:gd name="connsiteY49" fmla="*/ 597179 h 4263325"/>
              <a:gd name="connsiteX50" fmla="*/ 4460905 w 8998721"/>
              <a:gd name="connsiteY50" fmla="*/ 665546 h 4263325"/>
              <a:gd name="connsiteX51" fmla="*/ 4401084 w 8998721"/>
              <a:gd name="connsiteY51" fmla="*/ 708275 h 4263325"/>
              <a:gd name="connsiteX52" fmla="*/ 4230168 w 8998721"/>
              <a:gd name="connsiteY52" fmla="*/ 733912 h 4263325"/>
              <a:gd name="connsiteX53" fmla="*/ 4119073 w 8998721"/>
              <a:gd name="connsiteY53" fmla="*/ 751004 h 4263325"/>
              <a:gd name="connsiteX54" fmla="*/ 4016523 w 8998721"/>
              <a:gd name="connsiteY54" fmla="*/ 751004 h 4263325"/>
              <a:gd name="connsiteX55" fmla="*/ 3871245 w 8998721"/>
              <a:gd name="connsiteY55" fmla="*/ 759549 h 4263325"/>
              <a:gd name="connsiteX56" fmla="*/ 3777241 w 8998721"/>
              <a:gd name="connsiteY56" fmla="*/ 733912 h 4263325"/>
              <a:gd name="connsiteX57" fmla="*/ 3700329 w 8998721"/>
              <a:gd name="connsiteY57" fmla="*/ 716821 h 4263325"/>
              <a:gd name="connsiteX58" fmla="*/ 3649054 w 8998721"/>
              <a:gd name="connsiteY58" fmla="*/ 648454 h 4263325"/>
              <a:gd name="connsiteX59" fmla="*/ 3606325 w 8998721"/>
              <a:gd name="connsiteY59" fmla="*/ 571542 h 4263325"/>
              <a:gd name="connsiteX60" fmla="*/ 3503776 w 8998721"/>
              <a:gd name="connsiteY60" fmla="*/ 562996 h 4263325"/>
              <a:gd name="connsiteX61" fmla="*/ 3324314 w 8998721"/>
              <a:gd name="connsiteY61" fmla="*/ 588634 h 4263325"/>
              <a:gd name="connsiteX62" fmla="*/ 3238856 w 8998721"/>
              <a:gd name="connsiteY62" fmla="*/ 588634 h 4263325"/>
              <a:gd name="connsiteX63" fmla="*/ 3136307 w 8998721"/>
              <a:gd name="connsiteY63" fmla="*/ 588634 h 4263325"/>
              <a:gd name="connsiteX64" fmla="*/ 3306699 w 8998721"/>
              <a:gd name="connsiteY64" fmla="*/ 506057 h 4263325"/>
              <a:gd name="connsiteX65" fmla="*/ 3169966 w 8998721"/>
              <a:gd name="connsiteY65" fmla="*/ 496567 h 4263325"/>
              <a:gd name="connsiteX66" fmla="*/ 3003376 w 8998721"/>
              <a:gd name="connsiteY66" fmla="*/ 437741 h 4263325"/>
              <a:gd name="connsiteX67" fmla="*/ 2678952 w 8998721"/>
              <a:gd name="connsiteY67" fmla="*/ 0 h 4263325"/>
              <a:gd name="connsiteX68" fmla="*/ 2578602 w 8998721"/>
              <a:gd name="connsiteY68" fmla="*/ 96003 h 4263325"/>
              <a:gd name="connsiteX69" fmla="*/ 2420463 w 8998721"/>
              <a:gd name="connsiteY69" fmla="*/ 124637 h 4263325"/>
              <a:gd name="connsiteX70" fmla="*/ 2279364 w 8998721"/>
              <a:gd name="connsiteY70" fmla="*/ 133043 h 4263325"/>
              <a:gd name="connsiteX71" fmla="*/ 2131542 w 8998721"/>
              <a:gd name="connsiteY71" fmla="*/ 101662 h 4263325"/>
              <a:gd name="connsiteX72" fmla="*/ 1978628 w 8998721"/>
              <a:gd name="connsiteY72" fmla="*/ 166387 h 4263325"/>
              <a:gd name="connsiteX73" fmla="*/ 1737525 w 8998721"/>
              <a:gd name="connsiteY73" fmla="*/ 122957 h 4263325"/>
              <a:gd name="connsiteX74" fmla="*/ 1480241 w 8998721"/>
              <a:gd name="connsiteY74" fmla="*/ 132904 h 4263325"/>
              <a:gd name="connsiteX75" fmla="*/ 1179320 w 8998721"/>
              <a:gd name="connsiteY75" fmla="*/ 118615 h 4263325"/>
              <a:gd name="connsiteX76" fmla="*/ 991312 w 8998721"/>
              <a:gd name="connsiteY76" fmla="*/ 118615 h 4263325"/>
              <a:gd name="connsiteX77" fmla="*/ 803305 w 8998721"/>
              <a:gd name="connsiteY77" fmla="*/ 118615 h 4263325"/>
              <a:gd name="connsiteX78" fmla="*/ 615297 w 8998721"/>
              <a:gd name="connsiteY78" fmla="*/ 75886 h 4263325"/>
              <a:gd name="connsiteX79" fmla="*/ 401652 w 8998721"/>
              <a:gd name="connsiteY79" fmla="*/ 75886 h 4263325"/>
              <a:gd name="connsiteX80" fmla="*/ 162370 w 8998721"/>
              <a:gd name="connsiteY80" fmla="*/ 92978 h 4263325"/>
              <a:gd name="connsiteX81" fmla="*/ 0 w 8998721"/>
              <a:gd name="connsiteY81" fmla="*/ 118615 h 4263325"/>
              <a:gd name="connsiteX82" fmla="*/ 991312 w 8998721"/>
              <a:gd name="connsiteY82" fmla="*/ 3178009 h 4263325"/>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06699 w 8998721"/>
              <a:gd name="connsiteY64" fmla="*/ 558374 h 4315642"/>
              <a:gd name="connsiteX65" fmla="*/ 3169966 w 8998721"/>
              <a:gd name="connsiteY65" fmla="*/ 548884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06699 w 8998721"/>
              <a:gd name="connsiteY64" fmla="*/ 558374 h 4315642"/>
              <a:gd name="connsiteX65" fmla="*/ 3068142 w 8998721"/>
              <a:gd name="connsiteY65" fmla="*/ 3349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21246 w 8998721"/>
              <a:gd name="connsiteY64" fmla="*/ 96056 h 4315642"/>
              <a:gd name="connsiteX65" fmla="*/ 3068142 w 8998721"/>
              <a:gd name="connsiteY65" fmla="*/ 3349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85805 h 4371121"/>
              <a:gd name="connsiteX1" fmla="*/ 1281869 w 8998721"/>
              <a:gd name="connsiteY1" fmla="*/ 3294351 h 4371121"/>
              <a:gd name="connsiteX2" fmla="*/ 1529697 w 8998721"/>
              <a:gd name="connsiteY2" fmla="*/ 3396901 h 4371121"/>
              <a:gd name="connsiteX3" fmla="*/ 1726250 w 8998721"/>
              <a:gd name="connsiteY3" fmla="*/ 3482359 h 4371121"/>
              <a:gd name="connsiteX4" fmla="*/ 2016807 w 8998721"/>
              <a:gd name="connsiteY4" fmla="*/ 3704549 h 4371121"/>
              <a:gd name="connsiteX5" fmla="*/ 2256090 w 8998721"/>
              <a:gd name="connsiteY5" fmla="*/ 3790007 h 4371121"/>
              <a:gd name="connsiteX6" fmla="*/ 2538101 w 8998721"/>
              <a:gd name="connsiteY6" fmla="*/ 3824190 h 4371121"/>
              <a:gd name="connsiteX7" fmla="*/ 2820112 w 8998721"/>
              <a:gd name="connsiteY7" fmla="*/ 3849828 h 4371121"/>
              <a:gd name="connsiteX8" fmla="*/ 3050849 w 8998721"/>
              <a:gd name="connsiteY8" fmla="*/ 3858374 h 4371121"/>
              <a:gd name="connsiteX9" fmla="*/ 3273039 w 8998721"/>
              <a:gd name="connsiteY9" fmla="*/ 3875465 h 4371121"/>
              <a:gd name="connsiteX10" fmla="*/ 3520867 w 8998721"/>
              <a:gd name="connsiteY10" fmla="*/ 3858374 h 4371121"/>
              <a:gd name="connsiteX11" fmla="*/ 3751604 w 8998721"/>
              <a:gd name="connsiteY11" fmla="*/ 3866919 h 4371121"/>
              <a:gd name="connsiteX12" fmla="*/ 3931065 w 8998721"/>
              <a:gd name="connsiteY12" fmla="*/ 3866919 h 4371121"/>
              <a:gd name="connsiteX13" fmla="*/ 4042161 w 8998721"/>
              <a:gd name="connsiteY13" fmla="*/ 3960923 h 4371121"/>
              <a:gd name="connsiteX14" fmla="*/ 4059252 w 8998721"/>
              <a:gd name="connsiteY14" fmla="*/ 4046381 h 4371121"/>
              <a:gd name="connsiteX15" fmla="*/ 4144710 w 8998721"/>
              <a:gd name="connsiteY15" fmla="*/ 4114747 h 4371121"/>
              <a:gd name="connsiteX16" fmla="*/ 4315626 w 8998721"/>
              <a:gd name="connsiteY16" fmla="*/ 4217297 h 4371121"/>
              <a:gd name="connsiteX17" fmla="*/ 4443813 w 8998721"/>
              <a:gd name="connsiteY17" fmla="*/ 4302755 h 4371121"/>
              <a:gd name="connsiteX18" fmla="*/ 4725824 w 8998721"/>
              <a:gd name="connsiteY18" fmla="*/ 4354030 h 4371121"/>
              <a:gd name="connsiteX19" fmla="*/ 5204389 w 8998721"/>
              <a:gd name="connsiteY19" fmla="*/ 4371121 h 4371121"/>
              <a:gd name="connsiteX20" fmla="*/ 5375305 w 8998721"/>
              <a:gd name="connsiteY20" fmla="*/ 4328392 h 4371121"/>
              <a:gd name="connsiteX21" fmla="*/ 5785503 w 8998721"/>
              <a:gd name="connsiteY21" fmla="*/ 4345484 h 4371121"/>
              <a:gd name="connsiteX22" fmla="*/ 5999148 w 8998721"/>
              <a:gd name="connsiteY22" fmla="*/ 4311301 h 4371121"/>
              <a:gd name="connsiteX23" fmla="*/ 6281159 w 8998721"/>
              <a:gd name="connsiteY23" fmla="*/ 4097656 h 4371121"/>
              <a:gd name="connsiteX24" fmla="*/ 6349525 w 8998721"/>
              <a:gd name="connsiteY24" fmla="*/ 3935286 h 4371121"/>
              <a:gd name="connsiteX25" fmla="*/ 6460621 w 8998721"/>
              <a:gd name="connsiteY25" fmla="*/ 3884011 h 4371121"/>
              <a:gd name="connsiteX26" fmla="*/ 6751178 w 8998721"/>
              <a:gd name="connsiteY26" fmla="*/ 3884011 h 4371121"/>
              <a:gd name="connsiteX27" fmla="*/ 6922093 w 8998721"/>
              <a:gd name="connsiteY27" fmla="*/ 3866919 h 4371121"/>
              <a:gd name="connsiteX28" fmla="*/ 7135738 w 8998721"/>
              <a:gd name="connsiteY28" fmla="*/ 3849828 h 4371121"/>
              <a:gd name="connsiteX29" fmla="*/ 7528845 w 8998721"/>
              <a:gd name="connsiteY29" fmla="*/ 3841282 h 4371121"/>
              <a:gd name="connsiteX30" fmla="*/ 7665578 w 8998721"/>
              <a:gd name="connsiteY30" fmla="*/ 3781461 h 4371121"/>
              <a:gd name="connsiteX31" fmla="*/ 8024501 w 8998721"/>
              <a:gd name="connsiteY31" fmla="*/ 3602000 h 4371121"/>
              <a:gd name="connsiteX32" fmla="*/ 8178325 w 8998721"/>
              <a:gd name="connsiteY32" fmla="*/ 3516542 h 4371121"/>
              <a:gd name="connsiteX33" fmla="*/ 8451791 w 8998721"/>
              <a:gd name="connsiteY33" fmla="*/ 3456721 h 4371121"/>
              <a:gd name="connsiteX34" fmla="*/ 8785077 w 8998721"/>
              <a:gd name="connsiteY34" fmla="*/ 3396901 h 4371121"/>
              <a:gd name="connsiteX35" fmla="*/ 8998721 w 8998721"/>
              <a:gd name="connsiteY35" fmla="*/ 3413992 h 4371121"/>
              <a:gd name="connsiteX36" fmla="*/ 5794049 w 8998721"/>
              <a:gd name="connsiteY36" fmla="*/ 320415 h 4371121"/>
              <a:gd name="connsiteX37" fmla="*/ 5742774 w 8998721"/>
              <a:gd name="connsiteY37" fmla="*/ 303323 h 4371121"/>
              <a:gd name="connsiteX38" fmla="*/ 5648770 w 8998721"/>
              <a:gd name="connsiteY38" fmla="*/ 328960 h 4371121"/>
              <a:gd name="connsiteX39" fmla="*/ 5546221 w 8998721"/>
              <a:gd name="connsiteY39" fmla="*/ 405873 h 4371121"/>
              <a:gd name="connsiteX40" fmla="*/ 5435125 w 8998721"/>
              <a:gd name="connsiteY40" fmla="*/ 431510 h 4371121"/>
              <a:gd name="connsiteX41" fmla="*/ 5383850 w 8998721"/>
              <a:gd name="connsiteY41" fmla="*/ 499876 h 4371121"/>
              <a:gd name="connsiteX42" fmla="*/ 5306938 w 8998721"/>
              <a:gd name="connsiteY42" fmla="*/ 542605 h 4371121"/>
              <a:gd name="connsiteX43" fmla="*/ 5195843 w 8998721"/>
              <a:gd name="connsiteY43" fmla="*/ 585334 h 4371121"/>
              <a:gd name="connsiteX44" fmla="*/ 5101839 w 8998721"/>
              <a:gd name="connsiteY44" fmla="*/ 585334 h 4371121"/>
              <a:gd name="connsiteX45" fmla="*/ 5024927 w 8998721"/>
              <a:gd name="connsiteY45" fmla="*/ 585334 h 4371121"/>
              <a:gd name="connsiteX46" fmla="*/ 4905286 w 8998721"/>
              <a:gd name="connsiteY46" fmla="*/ 602426 h 4371121"/>
              <a:gd name="connsiteX47" fmla="*/ 4708733 w 8998721"/>
              <a:gd name="connsiteY47" fmla="*/ 653701 h 4371121"/>
              <a:gd name="connsiteX48" fmla="*/ 4580546 w 8998721"/>
              <a:gd name="connsiteY48" fmla="*/ 653701 h 4371121"/>
              <a:gd name="connsiteX49" fmla="*/ 4477996 w 8998721"/>
              <a:gd name="connsiteY49" fmla="*/ 704975 h 4371121"/>
              <a:gd name="connsiteX50" fmla="*/ 4460905 w 8998721"/>
              <a:gd name="connsiteY50" fmla="*/ 773342 h 4371121"/>
              <a:gd name="connsiteX51" fmla="*/ 4401084 w 8998721"/>
              <a:gd name="connsiteY51" fmla="*/ 816071 h 4371121"/>
              <a:gd name="connsiteX52" fmla="*/ 4230168 w 8998721"/>
              <a:gd name="connsiteY52" fmla="*/ 841708 h 4371121"/>
              <a:gd name="connsiteX53" fmla="*/ 4119073 w 8998721"/>
              <a:gd name="connsiteY53" fmla="*/ 858800 h 4371121"/>
              <a:gd name="connsiteX54" fmla="*/ 4016523 w 8998721"/>
              <a:gd name="connsiteY54" fmla="*/ 858800 h 4371121"/>
              <a:gd name="connsiteX55" fmla="*/ 3871245 w 8998721"/>
              <a:gd name="connsiteY55" fmla="*/ 867345 h 4371121"/>
              <a:gd name="connsiteX56" fmla="*/ 3777241 w 8998721"/>
              <a:gd name="connsiteY56" fmla="*/ 841708 h 4371121"/>
              <a:gd name="connsiteX57" fmla="*/ 3700329 w 8998721"/>
              <a:gd name="connsiteY57" fmla="*/ 824617 h 4371121"/>
              <a:gd name="connsiteX58" fmla="*/ 3649054 w 8998721"/>
              <a:gd name="connsiteY58" fmla="*/ 756250 h 4371121"/>
              <a:gd name="connsiteX59" fmla="*/ 3606325 w 8998721"/>
              <a:gd name="connsiteY59" fmla="*/ 679338 h 4371121"/>
              <a:gd name="connsiteX60" fmla="*/ 3503776 w 8998721"/>
              <a:gd name="connsiteY60" fmla="*/ 670792 h 4371121"/>
              <a:gd name="connsiteX61" fmla="*/ 3324314 w 8998721"/>
              <a:gd name="connsiteY61" fmla="*/ 696430 h 4371121"/>
              <a:gd name="connsiteX62" fmla="*/ 3238856 w 8998721"/>
              <a:gd name="connsiteY62" fmla="*/ 696430 h 4371121"/>
              <a:gd name="connsiteX63" fmla="*/ 3136307 w 8998721"/>
              <a:gd name="connsiteY63" fmla="*/ 696430 h 4371121"/>
              <a:gd name="connsiteX64" fmla="*/ 3321246 w 8998721"/>
              <a:gd name="connsiteY64" fmla="*/ 151535 h 4371121"/>
              <a:gd name="connsiteX65" fmla="*/ 3068142 w 8998721"/>
              <a:gd name="connsiteY65" fmla="*/ 58828 h 4371121"/>
              <a:gd name="connsiteX66" fmla="*/ 2799728 w 8998721"/>
              <a:gd name="connsiteY66" fmla="*/ 0 h 4371121"/>
              <a:gd name="connsiteX67" fmla="*/ 2678952 w 8998721"/>
              <a:gd name="connsiteY67" fmla="*/ 107796 h 4371121"/>
              <a:gd name="connsiteX68" fmla="*/ 2578602 w 8998721"/>
              <a:gd name="connsiteY68" fmla="*/ 203799 h 4371121"/>
              <a:gd name="connsiteX69" fmla="*/ 2420463 w 8998721"/>
              <a:gd name="connsiteY69" fmla="*/ 232433 h 4371121"/>
              <a:gd name="connsiteX70" fmla="*/ 2279364 w 8998721"/>
              <a:gd name="connsiteY70" fmla="*/ 240839 h 4371121"/>
              <a:gd name="connsiteX71" fmla="*/ 2131542 w 8998721"/>
              <a:gd name="connsiteY71" fmla="*/ 209458 h 4371121"/>
              <a:gd name="connsiteX72" fmla="*/ 1978628 w 8998721"/>
              <a:gd name="connsiteY72" fmla="*/ 274183 h 4371121"/>
              <a:gd name="connsiteX73" fmla="*/ 1737525 w 8998721"/>
              <a:gd name="connsiteY73" fmla="*/ 230753 h 4371121"/>
              <a:gd name="connsiteX74" fmla="*/ 1480241 w 8998721"/>
              <a:gd name="connsiteY74" fmla="*/ 240700 h 4371121"/>
              <a:gd name="connsiteX75" fmla="*/ 1179320 w 8998721"/>
              <a:gd name="connsiteY75" fmla="*/ 226411 h 4371121"/>
              <a:gd name="connsiteX76" fmla="*/ 991312 w 8998721"/>
              <a:gd name="connsiteY76" fmla="*/ 226411 h 4371121"/>
              <a:gd name="connsiteX77" fmla="*/ 803305 w 8998721"/>
              <a:gd name="connsiteY77" fmla="*/ 226411 h 4371121"/>
              <a:gd name="connsiteX78" fmla="*/ 615297 w 8998721"/>
              <a:gd name="connsiteY78" fmla="*/ 183682 h 4371121"/>
              <a:gd name="connsiteX79" fmla="*/ 401652 w 8998721"/>
              <a:gd name="connsiteY79" fmla="*/ 183682 h 4371121"/>
              <a:gd name="connsiteX80" fmla="*/ 162370 w 8998721"/>
              <a:gd name="connsiteY80" fmla="*/ 200774 h 4371121"/>
              <a:gd name="connsiteX81" fmla="*/ 0 w 8998721"/>
              <a:gd name="connsiteY81" fmla="*/ 226411 h 4371121"/>
              <a:gd name="connsiteX82" fmla="*/ 991312 w 8998721"/>
              <a:gd name="connsiteY82" fmla="*/ 3285805 h 4371121"/>
              <a:gd name="connsiteX0" fmla="*/ 991312 w 8998721"/>
              <a:gd name="connsiteY0" fmla="*/ 3328688 h 4414004"/>
              <a:gd name="connsiteX1" fmla="*/ 1281869 w 8998721"/>
              <a:gd name="connsiteY1" fmla="*/ 3337234 h 4414004"/>
              <a:gd name="connsiteX2" fmla="*/ 1529697 w 8998721"/>
              <a:gd name="connsiteY2" fmla="*/ 3439784 h 4414004"/>
              <a:gd name="connsiteX3" fmla="*/ 1726250 w 8998721"/>
              <a:gd name="connsiteY3" fmla="*/ 3525242 h 4414004"/>
              <a:gd name="connsiteX4" fmla="*/ 2016807 w 8998721"/>
              <a:gd name="connsiteY4" fmla="*/ 3747432 h 4414004"/>
              <a:gd name="connsiteX5" fmla="*/ 2256090 w 8998721"/>
              <a:gd name="connsiteY5" fmla="*/ 3832890 h 4414004"/>
              <a:gd name="connsiteX6" fmla="*/ 2538101 w 8998721"/>
              <a:gd name="connsiteY6" fmla="*/ 3867073 h 4414004"/>
              <a:gd name="connsiteX7" fmla="*/ 2820112 w 8998721"/>
              <a:gd name="connsiteY7" fmla="*/ 3892711 h 4414004"/>
              <a:gd name="connsiteX8" fmla="*/ 3050849 w 8998721"/>
              <a:gd name="connsiteY8" fmla="*/ 3901257 h 4414004"/>
              <a:gd name="connsiteX9" fmla="*/ 3273039 w 8998721"/>
              <a:gd name="connsiteY9" fmla="*/ 3918348 h 4414004"/>
              <a:gd name="connsiteX10" fmla="*/ 3520867 w 8998721"/>
              <a:gd name="connsiteY10" fmla="*/ 3901257 h 4414004"/>
              <a:gd name="connsiteX11" fmla="*/ 3751604 w 8998721"/>
              <a:gd name="connsiteY11" fmla="*/ 3909802 h 4414004"/>
              <a:gd name="connsiteX12" fmla="*/ 3931065 w 8998721"/>
              <a:gd name="connsiteY12" fmla="*/ 3909802 h 4414004"/>
              <a:gd name="connsiteX13" fmla="*/ 4042161 w 8998721"/>
              <a:gd name="connsiteY13" fmla="*/ 4003806 h 4414004"/>
              <a:gd name="connsiteX14" fmla="*/ 4059252 w 8998721"/>
              <a:gd name="connsiteY14" fmla="*/ 4089264 h 4414004"/>
              <a:gd name="connsiteX15" fmla="*/ 4144710 w 8998721"/>
              <a:gd name="connsiteY15" fmla="*/ 4157630 h 4414004"/>
              <a:gd name="connsiteX16" fmla="*/ 4315626 w 8998721"/>
              <a:gd name="connsiteY16" fmla="*/ 4260180 h 4414004"/>
              <a:gd name="connsiteX17" fmla="*/ 4443813 w 8998721"/>
              <a:gd name="connsiteY17" fmla="*/ 4345638 h 4414004"/>
              <a:gd name="connsiteX18" fmla="*/ 4725824 w 8998721"/>
              <a:gd name="connsiteY18" fmla="*/ 4396913 h 4414004"/>
              <a:gd name="connsiteX19" fmla="*/ 5204389 w 8998721"/>
              <a:gd name="connsiteY19" fmla="*/ 4414004 h 4414004"/>
              <a:gd name="connsiteX20" fmla="*/ 5375305 w 8998721"/>
              <a:gd name="connsiteY20" fmla="*/ 4371275 h 4414004"/>
              <a:gd name="connsiteX21" fmla="*/ 5785503 w 8998721"/>
              <a:gd name="connsiteY21" fmla="*/ 4388367 h 4414004"/>
              <a:gd name="connsiteX22" fmla="*/ 5999148 w 8998721"/>
              <a:gd name="connsiteY22" fmla="*/ 4354184 h 4414004"/>
              <a:gd name="connsiteX23" fmla="*/ 6281159 w 8998721"/>
              <a:gd name="connsiteY23" fmla="*/ 4140539 h 4414004"/>
              <a:gd name="connsiteX24" fmla="*/ 6349525 w 8998721"/>
              <a:gd name="connsiteY24" fmla="*/ 3978169 h 4414004"/>
              <a:gd name="connsiteX25" fmla="*/ 6460621 w 8998721"/>
              <a:gd name="connsiteY25" fmla="*/ 3926894 h 4414004"/>
              <a:gd name="connsiteX26" fmla="*/ 6751178 w 8998721"/>
              <a:gd name="connsiteY26" fmla="*/ 3926894 h 4414004"/>
              <a:gd name="connsiteX27" fmla="*/ 6922093 w 8998721"/>
              <a:gd name="connsiteY27" fmla="*/ 3909802 h 4414004"/>
              <a:gd name="connsiteX28" fmla="*/ 7135738 w 8998721"/>
              <a:gd name="connsiteY28" fmla="*/ 3892711 h 4414004"/>
              <a:gd name="connsiteX29" fmla="*/ 7528845 w 8998721"/>
              <a:gd name="connsiteY29" fmla="*/ 3884165 h 4414004"/>
              <a:gd name="connsiteX30" fmla="*/ 7665578 w 8998721"/>
              <a:gd name="connsiteY30" fmla="*/ 3824344 h 4414004"/>
              <a:gd name="connsiteX31" fmla="*/ 8024501 w 8998721"/>
              <a:gd name="connsiteY31" fmla="*/ 3644883 h 4414004"/>
              <a:gd name="connsiteX32" fmla="*/ 8178325 w 8998721"/>
              <a:gd name="connsiteY32" fmla="*/ 3559425 h 4414004"/>
              <a:gd name="connsiteX33" fmla="*/ 8451791 w 8998721"/>
              <a:gd name="connsiteY33" fmla="*/ 3499604 h 4414004"/>
              <a:gd name="connsiteX34" fmla="*/ 8785077 w 8998721"/>
              <a:gd name="connsiteY34" fmla="*/ 3439784 h 4414004"/>
              <a:gd name="connsiteX35" fmla="*/ 8998721 w 8998721"/>
              <a:gd name="connsiteY35" fmla="*/ 3456875 h 4414004"/>
              <a:gd name="connsiteX36" fmla="*/ 5794049 w 8998721"/>
              <a:gd name="connsiteY36" fmla="*/ 363298 h 4414004"/>
              <a:gd name="connsiteX37" fmla="*/ 5742774 w 8998721"/>
              <a:gd name="connsiteY37" fmla="*/ 346206 h 4414004"/>
              <a:gd name="connsiteX38" fmla="*/ 5648770 w 8998721"/>
              <a:gd name="connsiteY38" fmla="*/ 371843 h 4414004"/>
              <a:gd name="connsiteX39" fmla="*/ 5546221 w 8998721"/>
              <a:gd name="connsiteY39" fmla="*/ 448756 h 4414004"/>
              <a:gd name="connsiteX40" fmla="*/ 5435125 w 8998721"/>
              <a:gd name="connsiteY40" fmla="*/ 474393 h 4414004"/>
              <a:gd name="connsiteX41" fmla="*/ 5383850 w 8998721"/>
              <a:gd name="connsiteY41" fmla="*/ 542759 h 4414004"/>
              <a:gd name="connsiteX42" fmla="*/ 5306938 w 8998721"/>
              <a:gd name="connsiteY42" fmla="*/ 585488 h 4414004"/>
              <a:gd name="connsiteX43" fmla="*/ 5195843 w 8998721"/>
              <a:gd name="connsiteY43" fmla="*/ 628217 h 4414004"/>
              <a:gd name="connsiteX44" fmla="*/ 5101839 w 8998721"/>
              <a:gd name="connsiteY44" fmla="*/ 628217 h 4414004"/>
              <a:gd name="connsiteX45" fmla="*/ 5024927 w 8998721"/>
              <a:gd name="connsiteY45" fmla="*/ 628217 h 4414004"/>
              <a:gd name="connsiteX46" fmla="*/ 4905286 w 8998721"/>
              <a:gd name="connsiteY46" fmla="*/ 645309 h 4414004"/>
              <a:gd name="connsiteX47" fmla="*/ 4708733 w 8998721"/>
              <a:gd name="connsiteY47" fmla="*/ 696584 h 4414004"/>
              <a:gd name="connsiteX48" fmla="*/ 4580546 w 8998721"/>
              <a:gd name="connsiteY48" fmla="*/ 696584 h 4414004"/>
              <a:gd name="connsiteX49" fmla="*/ 4477996 w 8998721"/>
              <a:gd name="connsiteY49" fmla="*/ 747858 h 4414004"/>
              <a:gd name="connsiteX50" fmla="*/ 4460905 w 8998721"/>
              <a:gd name="connsiteY50" fmla="*/ 816225 h 4414004"/>
              <a:gd name="connsiteX51" fmla="*/ 4401084 w 8998721"/>
              <a:gd name="connsiteY51" fmla="*/ 858954 h 4414004"/>
              <a:gd name="connsiteX52" fmla="*/ 4230168 w 8998721"/>
              <a:gd name="connsiteY52" fmla="*/ 884591 h 4414004"/>
              <a:gd name="connsiteX53" fmla="*/ 4119073 w 8998721"/>
              <a:gd name="connsiteY53" fmla="*/ 901683 h 4414004"/>
              <a:gd name="connsiteX54" fmla="*/ 4016523 w 8998721"/>
              <a:gd name="connsiteY54" fmla="*/ 901683 h 4414004"/>
              <a:gd name="connsiteX55" fmla="*/ 3871245 w 8998721"/>
              <a:gd name="connsiteY55" fmla="*/ 910228 h 4414004"/>
              <a:gd name="connsiteX56" fmla="*/ 3777241 w 8998721"/>
              <a:gd name="connsiteY56" fmla="*/ 884591 h 4414004"/>
              <a:gd name="connsiteX57" fmla="*/ 3700329 w 8998721"/>
              <a:gd name="connsiteY57" fmla="*/ 867500 h 4414004"/>
              <a:gd name="connsiteX58" fmla="*/ 3649054 w 8998721"/>
              <a:gd name="connsiteY58" fmla="*/ 799133 h 4414004"/>
              <a:gd name="connsiteX59" fmla="*/ 3606325 w 8998721"/>
              <a:gd name="connsiteY59" fmla="*/ 722221 h 4414004"/>
              <a:gd name="connsiteX60" fmla="*/ 3503776 w 8998721"/>
              <a:gd name="connsiteY60" fmla="*/ 713675 h 4414004"/>
              <a:gd name="connsiteX61" fmla="*/ 3324314 w 8998721"/>
              <a:gd name="connsiteY61" fmla="*/ 739313 h 4414004"/>
              <a:gd name="connsiteX62" fmla="*/ 3238856 w 8998721"/>
              <a:gd name="connsiteY62" fmla="*/ 739313 h 4414004"/>
              <a:gd name="connsiteX63" fmla="*/ 3136307 w 8998721"/>
              <a:gd name="connsiteY63" fmla="*/ 739313 h 4414004"/>
              <a:gd name="connsiteX64" fmla="*/ 3321246 w 8998721"/>
              <a:gd name="connsiteY64" fmla="*/ 194418 h 4414004"/>
              <a:gd name="connsiteX65" fmla="*/ 3068142 w 8998721"/>
              <a:gd name="connsiteY65" fmla="*/ 0 h 4414004"/>
              <a:gd name="connsiteX66" fmla="*/ 2799728 w 8998721"/>
              <a:gd name="connsiteY66" fmla="*/ 42883 h 4414004"/>
              <a:gd name="connsiteX67" fmla="*/ 2678952 w 8998721"/>
              <a:gd name="connsiteY67" fmla="*/ 150679 h 4414004"/>
              <a:gd name="connsiteX68" fmla="*/ 2578602 w 8998721"/>
              <a:gd name="connsiteY68" fmla="*/ 246682 h 4414004"/>
              <a:gd name="connsiteX69" fmla="*/ 2420463 w 8998721"/>
              <a:gd name="connsiteY69" fmla="*/ 275316 h 4414004"/>
              <a:gd name="connsiteX70" fmla="*/ 2279364 w 8998721"/>
              <a:gd name="connsiteY70" fmla="*/ 283722 h 4414004"/>
              <a:gd name="connsiteX71" fmla="*/ 2131542 w 8998721"/>
              <a:gd name="connsiteY71" fmla="*/ 252341 h 4414004"/>
              <a:gd name="connsiteX72" fmla="*/ 1978628 w 8998721"/>
              <a:gd name="connsiteY72" fmla="*/ 317066 h 4414004"/>
              <a:gd name="connsiteX73" fmla="*/ 1737525 w 8998721"/>
              <a:gd name="connsiteY73" fmla="*/ 273636 h 4414004"/>
              <a:gd name="connsiteX74" fmla="*/ 1480241 w 8998721"/>
              <a:gd name="connsiteY74" fmla="*/ 283583 h 4414004"/>
              <a:gd name="connsiteX75" fmla="*/ 1179320 w 8998721"/>
              <a:gd name="connsiteY75" fmla="*/ 269294 h 4414004"/>
              <a:gd name="connsiteX76" fmla="*/ 991312 w 8998721"/>
              <a:gd name="connsiteY76" fmla="*/ 269294 h 4414004"/>
              <a:gd name="connsiteX77" fmla="*/ 803305 w 8998721"/>
              <a:gd name="connsiteY77" fmla="*/ 269294 h 4414004"/>
              <a:gd name="connsiteX78" fmla="*/ 615297 w 8998721"/>
              <a:gd name="connsiteY78" fmla="*/ 226565 h 4414004"/>
              <a:gd name="connsiteX79" fmla="*/ 401652 w 8998721"/>
              <a:gd name="connsiteY79" fmla="*/ 226565 h 4414004"/>
              <a:gd name="connsiteX80" fmla="*/ 162370 w 8998721"/>
              <a:gd name="connsiteY80" fmla="*/ 243657 h 4414004"/>
              <a:gd name="connsiteX81" fmla="*/ 0 w 8998721"/>
              <a:gd name="connsiteY81" fmla="*/ 269294 h 4414004"/>
              <a:gd name="connsiteX82" fmla="*/ 991312 w 8998721"/>
              <a:gd name="connsiteY82" fmla="*/ 3328688 h 4414004"/>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238856 w 8998721"/>
              <a:gd name="connsiteY62" fmla="*/ 748315 h 4423006"/>
              <a:gd name="connsiteX63" fmla="*/ 3136307 w 8998721"/>
              <a:gd name="connsiteY63" fmla="*/ 748315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238856 w 8998721"/>
              <a:gd name="connsiteY62" fmla="*/ 748315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8419269 w 8998721"/>
              <a:gd name="connsiteY37" fmla="*/ 3156859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984550 w 8998721"/>
              <a:gd name="connsiteY31" fmla="*/ 3959016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8419269 w 8998721"/>
              <a:gd name="connsiteY37" fmla="*/ 3156859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451791 w 9254741"/>
              <a:gd name="connsiteY33" fmla="*/ 3508606 h 4423006"/>
              <a:gd name="connsiteX34" fmla="*/ 8785077 w 9254741"/>
              <a:gd name="connsiteY34" fmla="*/ 3448786 h 4423006"/>
              <a:gd name="connsiteX35" fmla="*/ 8998721 w 9254741"/>
              <a:gd name="connsiteY35" fmla="*/ 3465877 h 4423006"/>
              <a:gd name="connsiteX36" fmla="*/ 5794049 w 9254741"/>
              <a:gd name="connsiteY36" fmla="*/ 372300 h 4423006"/>
              <a:gd name="connsiteX37" fmla="*/ 8419269 w 9254741"/>
              <a:gd name="connsiteY37" fmla="*/ 3156859 h 4423006"/>
              <a:gd name="connsiteX38" fmla="*/ 5648770 w 9254741"/>
              <a:gd name="connsiteY38" fmla="*/ 380845 h 4423006"/>
              <a:gd name="connsiteX39" fmla="*/ 5546221 w 9254741"/>
              <a:gd name="connsiteY39" fmla="*/ 457758 h 4423006"/>
              <a:gd name="connsiteX40" fmla="*/ 5435125 w 9254741"/>
              <a:gd name="connsiteY40" fmla="*/ 483395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8785077 w 9440930"/>
              <a:gd name="connsiteY34" fmla="*/ 3448786 h 4423006"/>
              <a:gd name="connsiteX35" fmla="*/ 8998721 w 9440930"/>
              <a:gd name="connsiteY35" fmla="*/ 3465877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556024"/>
              <a:gd name="connsiteY0" fmla="*/ 3337690 h 4423006"/>
              <a:gd name="connsiteX1" fmla="*/ 1281869 w 9556024"/>
              <a:gd name="connsiteY1" fmla="*/ 3346236 h 4423006"/>
              <a:gd name="connsiteX2" fmla="*/ 1529697 w 9556024"/>
              <a:gd name="connsiteY2" fmla="*/ 3448786 h 4423006"/>
              <a:gd name="connsiteX3" fmla="*/ 1726250 w 9556024"/>
              <a:gd name="connsiteY3" fmla="*/ 3534244 h 4423006"/>
              <a:gd name="connsiteX4" fmla="*/ 2016807 w 9556024"/>
              <a:gd name="connsiteY4" fmla="*/ 3756434 h 4423006"/>
              <a:gd name="connsiteX5" fmla="*/ 2256090 w 9556024"/>
              <a:gd name="connsiteY5" fmla="*/ 3841892 h 4423006"/>
              <a:gd name="connsiteX6" fmla="*/ 2538101 w 9556024"/>
              <a:gd name="connsiteY6" fmla="*/ 3876075 h 4423006"/>
              <a:gd name="connsiteX7" fmla="*/ 2820112 w 9556024"/>
              <a:gd name="connsiteY7" fmla="*/ 3901713 h 4423006"/>
              <a:gd name="connsiteX8" fmla="*/ 3050849 w 9556024"/>
              <a:gd name="connsiteY8" fmla="*/ 3910259 h 4423006"/>
              <a:gd name="connsiteX9" fmla="*/ 3273039 w 9556024"/>
              <a:gd name="connsiteY9" fmla="*/ 3927350 h 4423006"/>
              <a:gd name="connsiteX10" fmla="*/ 3520867 w 9556024"/>
              <a:gd name="connsiteY10" fmla="*/ 3910259 h 4423006"/>
              <a:gd name="connsiteX11" fmla="*/ 3751604 w 9556024"/>
              <a:gd name="connsiteY11" fmla="*/ 3918804 h 4423006"/>
              <a:gd name="connsiteX12" fmla="*/ 3931065 w 9556024"/>
              <a:gd name="connsiteY12" fmla="*/ 3918804 h 4423006"/>
              <a:gd name="connsiteX13" fmla="*/ 4042161 w 9556024"/>
              <a:gd name="connsiteY13" fmla="*/ 4012808 h 4423006"/>
              <a:gd name="connsiteX14" fmla="*/ 4059252 w 9556024"/>
              <a:gd name="connsiteY14" fmla="*/ 4098266 h 4423006"/>
              <a:gd name="connsiteX15" fmla="*/ 4144710 w 9556024"/>
              <a:gd name="connsiteY15" fmla="*/ 4166632 h 4423006"/>
              <a:gd name="connsiteX16" fmla="*/ 4315626 w 9556024"/>
              <a:gd name="connsiteY16" fmla="*/ 4269182 h 4423006"/>
              <a:gd name="connsiteX17" fmla="*/ 4443813 w 9556024"/>
              <a:gd name="connsiteY17" fmla="*/ 4354640 h 4423006"/>
              <a:gd name="connsiteX18" fmla="*/ 4725824 w 9556024"/>
              <a:gd name="connsiteY18" fmla="*/ 4405915 h 4423006"/>
              <a:gd name="connsiteX19" fmla="*/ 5204389 w 9556024"/>
              <a:gd name="connsiteY19" fmla="*/ 4423006 h 4423006"/>
              <a:gd name="connsiteX20" fmla="*/ 5375305 w 9556024"/>
              <a:gd name="connsiteY20" fmla="*/ 4380277 h 4423006"/>
              <a:gd name="connsiteX21" fmla="*/ 5785503 w 9556024"/>
              <a:gd name="connsiteY21" fmla="*/ 4397369 h 4423006"/>
              <a:gd name="connsiteX22" fmla="*/ 5999148 w 9556024"/>
              <a:gd name="connsiteY22" fmla="*/ 4363186 h 4423006"/>
              <a:gd name="connsiteX23" fmla="*/ 6281159 w 9556024"/>
              <a:gd name="connsiteY23" fmla="*/ 4149541 h 4423006"/>
              <a:gd name="connsiteX24" fmla="*/ 6349525 w 9556024"/>
              <a:gd name="connsiteY24" fmla="*/ 3987171 h 4423006"/>
              <a:gd name="connsiteX25" fmla="*/ 6460621 w 9556024"/>
              <a:gd name="connsiteY25" fmla="*/ 3935896 h 4423006"/>
              <a:gd name="connsiteX26" fmla="*/ 6751178 w 9556024"/>
              <a:gd name="connsiteY26" fmla="*/ 3935896 h 4423006"/>
              <a:gd name="connsiteX27" fmla="*/ 6922093 w 9556024"/>
              <a:gd name="connsiteY27" fmla="*/ 3918804 h 4423006"/>
              <a:gd name="connsiteX28" fmla="*/ 7135738 w 9556024"/>
              <a:gd name="connsiteY28" fmla="*/ 3901713 h 4423006"/>
              <a:gd name="connsiteX29" fmla="*/ 7528845 w 9556024"/>
              <a:gd name="connsiteY29" fmla="*/ 3893167 h 4423006"/>
              <a:gd name="connsiteX30" fmla="*/ 7665578 w 9556024"/>
              <a:gd name="connsiteY30" fmla="*/ 3833346 h 4423006"/>
              <a:gd name="connsiteX31" fmla="*/ 8984550 w 9556024"/>
              <a:gd name="connsiteY31" fmla="*/ 3959016 h 4423006"/>
              <a:gd name="connsiteX32" fmla="*/ 9254741 w 9556024"/>
              <a:gd name="connsiteY32" fmla="*/ 3919788 h 4423006"/>
              <a:gd name="connsiteX33" fmla="*/ 9440930 w 9556024"/>
              <a:gd name="connsiteY33" fmla="*/ 3878461 h 4423006"/>
              <a:gd name="connsiteX34" fmla="*/ 9556024 w 9556024"/>
              <a:gd name="connsiteY34" fmla="*/ 3781655 h 4423006"/>
              <a:gd name="connsiteX35" fmla="*/ 8998721 w 9556024"/>
              <a:gd name="connsiteY35" fmla="*/ 3465877 h 4423006"/>
              <a:gd name="connsiteX36" fmla="*/ 5794049 w 9556024"/>
              <a:gd name="connsiteY36" fmla="*/ 372300 h 4423006"/>
              <a:gd name="connsiteX37" fmla="*/ 8419269 w 9556024"/>
              <a:gd name="connsiteY37" fmla="*/ 3156859 h 4423006"/>
              <a:gd name="connsiteX38" fmla="*/ 5648770 w 9556024"/>
              <a:gd name="connsiteY38" fmla="*/ 380845 h 4423006"/>
              <a:gd name="connsiteX39" fmla="*/ 5546221 w 9556024"/>
              <a:gd name="connsiteY39" fmla="*/ 457758 h 4423006"/>
              <a:gd name="connsiteX40" fmla="*/ 5435125 w 9556024"/>
              <a:gd name="connsiteY40" fmla="*/ 483395 h 4423006"/>
              <a:gd name="connsiteX41" fmla="*/ 5383850 w 9556024"/>
              <a:gd name="connsiteY41" fmla="*/ 551761 h 4423006"/>
              <a:gd name="connsiteX42" fmla="*/ 5306938 w 9556024"/>
              <a:gd name="connsiteY42" fmla="*/ 594490 h 4423006"/>
              <a:gd name="connsiteX43" fmla="*/ 5195843 w 9556024"/>
              <a:gd name="connsiteY43" fmla="*/ 637219 h 4423006"/>
              <a:gd name="connsiteX44" fmla="*/ 5101839 w 9556024"/>
              <a:gd name="connsiteY44" fmla="*/ 637219 h 4423006"/>
              <a:gd name="connsiteX45" fmla="*/ 5024927 w 9556024"/>
              <a:gd name="connsiteY45" fmla="*/ 637219 h 4423006"/>
              <a:gd name="connsiteX46" fmla="*/ 4905286 w 9556024"/>
              <a:gd name="connsiteY46" fmla="*/ 654311 h 4423006"/>
              <a:gd name="connsiteX47" fmla="*/ 4708733 w 9556024"/>
              <a:gd name="connsiteY47" fmla="*/ 705586 h 4423006"/>
              <a:gd name="connsiteX48" fmla="*/ 4580546 w 9556024"/>
              <a:gd name="connsiteY48" fmla="*/ 705586 h 4423006"/>
              <a:gd name="connsiteX49" fmla="*/ 4477996 w 9556024"/>
              <a:gd name="connsiteY49" fmla="*/ 756860 h 4423006"/>
              <a:gd name="connsiteX50" fmla="*/ 4460905 w 9556024"/>
              <a:gd name="connsiteY50" fmla="*/ 825227 h 4423006"/>
              <a:gd name="connsiteX51" fmla="*/ 4401084 w 9556024"/>
              <a:gd name="connsiteY51" fmla="*/ 867956 h 4423006"/>
              <a:gd name="connsiteX52" fmla="*/ 4230168 w 9556024"/>
              <a:gd name="connsiteY52" fmla="*/ 893593 h 4423006"/>
              <a:gd name="connsiteX53" fmla="*/ 4119073 w 9556024"/>
              <a:gd name="connsiteY53" fmla="*/ 910685 h 4423006"/>
              <a:gd name="connsiteX54" fmla="*/ 4845654 w 9556024"/>
              <a:gd name="connsiteY54" fmla="*/ 550077 h 4423006"/>
              <a:gd name="connsiteX55" fmla="*/ 4613098 w 9556024"/>
              <a:gd name="connsiteY55" fmla="*/ 484650 h 4423006"/>
              <a:gd name="connsiteX56" fmla="*/ 4475459 w 9556024"/>
              <a:gd name="connsiteY56" fmla="*/ 449767 h 4423006"/>
              <a:gd name="connsiteX57" fmla="*/ 4369451 w 9556024"/>
              <a:gd name="connsiteY57" fmla="*/ 395691 h 4423006"/>
              <a:gd name="connsiteX58" fmla="*/ 4230900 w 9556024"/>
              <a:gd name="connsiteY58" fmla="*/ 373555 h 4423006"/>
              <a:gd name="connsiteX59" fmla="*/ 4057257 w 9556024"/>
              <a:gd name="connsiteY59" fmla="*/ 333629 h 4423006"/>
              <a:gd name="connsiteX60" fmla="*/ 3911069 w 9556024"/>
              <a:gd name="connsiteY60" fmla="*/ 278852 h 4423006"/>
              <a:gd name="connsiteX61" fmla="*/ 3760697 w 9556024"/>
              <a:gd name="connsiteY61" fmla="*/ 202778 h 4423006"/>
              <a:gd name="connsiteX62" fmla="*/ 3631601 w 9556024"/>
              <a:gd name="connsiteY62" fmla="*/ 110316 h 4423006"/>
              <a:gd name="connsiteX63" fmla="*/ 3456324 w 9556024"/>
              <a:gd name="connsiteY63" fmla="*/ 54837 h 4423006"/>
              <a:gd name="connsiteX64" fmla="*/ 3248515 w 9556024"/>
              <a:gd name="connsiteY64" fmla="*/ 0 h 4423006"/>
              <a:gd name="connsiteX65" fmla="*/ 3068142 w 9556024"/>
              <a:gd name="connsiteY65" fmla="*/ 9002 h 4423006"/>
              <a:gd name="connsiteX66" fmla="*/ 2799728 w 9556024"/>
              <a:gd name="connsiteY66" fmla="*/ 51885 h 4423006"/>
              <a:gd name="connsiteX67" fmla="*/ 2678952 w 9556024"/>
              <a:gd name="connsiteY67" fmla="*/ 159681 h 4423006"/>
              <a:gd name="connsiteX68" fmla="*/ 2578602 w 9556024"/>
              <a:gd name="connsiteY68" fmla="*/ 255684 h 4423006"/>
              <a:gd name="connsiteX69" fmla="*/ 2420463 w 9556024"/>
              <a:gd name="connsiteY69" fmla="*/ 284318 h 4423006"/>
              <a:gd name="connsiteX70" fmla="*/ 2279364 w 9556024"/>
              <a:gd name="connsiteY70" fmla="*/ 292724 h 4423006"/>
              <a:gd name="connsiteX71" fmla="*/ 2131542 w 9556024"/>
              <a:gd name="connsiteY71" fmla="*/ 261343 h 4423006"/>
              <a:gd name="connsiteX72" fmla="*/ 1978628 w 9556024"/>
              <a:gd name="connsiteY72" fmla="*/ 326068 h 4423006"/>
              <a:gd name="connsiteX73" fmla="*/ 1737525 w 9556024"/>
              <a:gd name="connsiteY73" fmla="*/ 282638 h 4423006"/>
              <a:gd name="connsiteX74" fmla="*/ 1480241 w 9556024"/>
              <a:gd name="connsiteY74" fmla="*/ 292585 h 4423006"/>
              <a:gd name="connsiteX75" fmla="*/ 1179320 w 9556024"/>
              <a:gd name="connsiteY75" fmla="*/ 278296 h 4423006"/>
              <a:gd name="connsiteX76" fmla="*/ 991312 w 9556024"/>
              <a:gd name="connsiteY76" fmla="*/ 278296 h 4423006"/>
              <a:gd name="connsiteX77" fmla="*/ 803305 w 9556024"/>
              <a:gd name="connsiteY77" fmla="*/ 278296 h 4423006"/>
              <a:gd name="connsiteX78" fmla="*/ 615297 w 9556024"/>
              <a:gd name="connsiteY78" fmla="*/ 235567 h 4423006"/>
              <a:gd name="connsiteX79" fmla="*/ 401652 w 9556024"/>
              <a:gd name="connsiteY79" fmla="*/ 235567 h 4423006"/>
              <a:gd name="connsiteX80" fmla="*/ 162370 w 9556024"/>
              <a:gd name="connsiteY80" fmla="*/ 252659 h 4423006"/>
              <a:gd name="connsiteX81" fmla="*/ 0 w 9556024"/>
              <a:gd name="connsiteY81" fmla="*/ 278296 h 4423006"/>
              <a:gd name="connsiteX82" fmla="*/ 991312 w 9556024"/>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1 w 9440930"/>
              <a:gd name="connsiteY35" fmla="*/ 3465877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267080 w 9440930"/>
              <a:gd name="connsiteY38" fmla="*/ 3182496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267080 w 9440930"/>
              <a:gd name="connsiteY38" fmla="*/ 3182496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693253 w 9440930"/>
              <a:gd name="connsiteY35" fmla="*/ 3789500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8872355 w 9440930"/>
              <a:gd name="connsiteY34" fmla="*/ 3883365 h 4423006"/>
              <a:gd name="connsiteX35" fmla="*/ 8693253 w 9440930"/>
              <a:gd name="connsiteY35" fmla="*/ 3789500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5435125 w 9254741"/>
              <a:gd name="connsiteY40" fmla="*/ 483395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5383850 w 9254741"/>
              <a:gd name="connsiteY41" fmla="*/ 551761 h 4423006"/>
              <a:gd name="connsiteX42" fmla="*/ 7314309 w 9254741"/>
              <a:gd name="connsiteY42" fmla="*/ 2739648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6194442 w 9254741"/>
              <a:gd name="connsiteY49" fmla="*/ 1857179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6048980 w 9254741"/>
              <a:gd name="connsiteY49" fmla="*/ 1690744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485820 w 9254741"/>
              <a:gd name="connsiteY57" fmla="*/ 42343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398544 w 9254741"/>
              <a:gd name="connsiteY57" fmla="*/ 386446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562737 w 9254741"/>
              <a:gd name="connsiteY56" fmla="*/ 468260 h 4423006"/>
              <a:gd name="connsiteX57" fmla="*/ 4398544 w 9254741"/>
              <a:gd name="connsiteY57" fmla="*/ 386446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254741" h="4423006">
                <a:moveTo>
                  <a:pt x="991312" y="3337690"/>
                </a:moveTo>
                <a:lnTo>
                  <a:pt x="1281869" y="3346236"/>
                </a:lnTo>
                <a:lnTo>
                  <a:pt x="1529697" y="3448786"/>
                </a:lnTo>
                <a:lnTo>
                  <a:pt x="1726250" y="3534244"/>
                </a:lnTo>
                <a:lnTo>
                  <a:pt x="2016807" y="3756434"/>
                </a:lnTo>
                <a:lnTo>
                  <a:pt x="2256090" y="3841892"/>
                </a:lnTo>
                <a:lnTo>
                  <a:pt x="2538101" y="3876075"/>
                </a:lnTo>
                <a:lnTo>
                  <a:pt x="2820112" y="3901713"/>
                </a:lnTo>
                <a:lnTo>
                  <a:pt x="3050849" y="3910259"/>
                </a:lnTo>
                <a:lnTo>
                  <a:pt x="3273039" y="3927350"/>
                </a:lnTo>
                <a:lnTo>
                  <a:pt x="3520867" y="3910259"/>
                </a:lnTo>
                <a:lnTo>
                  <a:pt x="3751604" y="3918804"/>
                </a:lnTo>
                <a:lnTo>
                  <a:pt x="3931065" y="3918804"/>
                </a:lnTo>
                <a:lnTo>
                  <a:pt x="4042161" y="4012808"/>
                </a:lnTo>
                <a:lnTo>
                  <a:pt x="4059252" y="4098266"/>
                </a:lnTo>
                <a:lnTo>
                  <a:pt x="4144710" y="4166632"/>
                </a:lnTo>
                <a:lnTo>
                  <a:pt x="4315626" y="4269182"/>
                </a:lnTo>
                <a:lnTo>
                  <a:pt x="4443813" y="4354640"/>
                </a:lnTo>
                <a:lnTo>
                  <a:pt x="4725824" y="4405915"/>
                </a:lnTo>
                <a:lnTo>
                  <a:pt x="5204389" y="4423006"/>
                </a:lnTo>
                <a:lnTo>
                  <a:pt x="5375305" y="4380277"/>
                </a:lnTo>
                <a:lnTo>
                  <a:pt x="5785503" y="4397369"/>
                </a:lnTo>
                <a:lnTo>
                  <a:pt x="5999148" y="4363186"/>
                </a:lnTo>
                <a:lnTo>
                  <a:pt x="6281159" y="4149541"/>
                </a:lnTo>
                <a:lnTo>
                  <a:pt x="6349525" y="3987171"/>
                </a:lnTo>
                <a:lnTo>
                  <a:pt x="6460621" y="3935896"/>
                </a:lnTo>
                <a:lnTo>
                  <a:pt x="6751178" y="3935896"/>
                </a:lnTo>
                <a:lnTo>
                  <a:pt x="6922093" y="3918804"/>
                </a:lnTo>
                <a:lnTo>
                  <a:pt x="7135738" y="3901713"/>
                </a:lnTo>
                <a:lnTo>
                  <a:pt x="7528845" y="3893167"/>
                </a:lnTo>
                <a:lnTo>
                  <a:pt x="7665578" y="3833346"/>
                </a:lnTo>
                <a:lnTo>
                  <a:pt x="8984550" y="3959016"/>
                </a:lnTo>
                <a:lnTo>
                  <a:pt x="9254741" y="3919788"/>
                </a:lnTo>
                <a:lnTo>
                  <a:pt x="8873630" y="3915447"/>
                </a:lnTo>
                <a:lnTo>
                  <a:pt x="8872355" y="3883365"/>
                </a:lnTo>
                <a:lnTo>
                  <a:pt x="8693253" y="3789500"/>
                </a:lnTo>
                <a:lnTo>
                  <a:pt x="8659643" y="3673254"/>
                </a:lnTo>
                <a:lnTo>
                  <a:pt x="8361086" y="3572945"/>
                </a:lnTo>
                <a:lnTo>
                  <a:pt x="8179803" y="3321191"/>
                </a:lnTo>
                <a:lnTo>
                  <a:pt x="7800877" y="3065233"/>
                </a:lnTo>
                <a:lnTo>
                  <a:pt x="7486134" y="2739510"/>
                </a:lnTo>
                <a:lnTo>
                  <a:pt x="7347582" y="2678425"/>
                </a:lnTo>
                <a:lnTo>
                  <a:pt x="7314309" y="2739648"/>
                </a:lnTo>
                <a:lnTo>
                  <a:pt x="6999567" y="2532726"/>
                </a:lnTo>
                <a:lnTo>
                  <a:pt x="6716464" y="2458755"/>
                </a:lnTo>
                <a:lnTo>
                  <a:pt x="6639549" y="2301566"/>
                </a:lnTo>
                <a:lnTo>
                  <a:pt x="6490817" y="2142977"/>
                </a:lnTo>
                <a:lnTo>
                  <a:pt x="6337903" y="1972338"/>
                </a:lnTo>
                <a:lnTo>
                  <a:pt x="6253355" y="1805904"/>
                </a:lnTo>
                <a:lnTo>
                  <a:pt x="6048980" y="1690744"/>
                </a:lnTo>
                <a:lnTo>
                  <a:pt x="5886430" y="1527951"/>
                </a:lnTo>
                <a:lnTo>
                  <a:pt x="5782969" y="1348767"/>
                </a:lnTo>
                <a:lnTo>
                  <a:pt x="5597507" y="1207971"/>
                </a:lnTo>
                <a:lnTo>
                  <a:pt x="5442775" y="975410"/>
                </a:lnTo>
                <a:lnTo>
                  <a:pt x="5092937" y="688773"/>
                </a:lnTo>
                <a:lnTo>
                  <a:pt x="4787652" y="540128"/>
                </a:lnTo>
                <a:lnTo>
                  <a:pt x="4562737" y="468260"/>
                </a:lnTo>
                <a:lnTo>
                  <a:pt x="4398544" y="386446"/>
                </a:lnTo>
                <a:lnTo>
                  <a:pt x="4230900" y="373555"/>
                </a:lnTo>
                <a:lnTo>
                  <a:pt x="4057257" y="333629"/>
                </a:lnTo>
                <a:lnTo>
                  <a:pt x="3911069" y="278852"/>
                </a:lnTo>
                <a:lnTo>
                  <a:pt x="3760697" y="202778"/>
                </a:lnTo>
                <a:lnTo>
                  <a:pt x="3631601" y="110316"/>
                </a:lnTo>
                <a:lnTo>
                  <a:pt x="3456324" y="54837"/>
                </a:lnTo>
                <a:lnTo>
                  <a:pt x="3248515" y="0"/>
                </a:lnTo>
                <a:lnTo>
                  <a:pt x="3068142" y="9002"/>
                </a:lnTo>
                <a:lnTo>
                  <a:pt x="2799728" y="51885"/>
                </a:lnTo>
                <a:lnTo>
                  <a:pt x="2678952" y="159681"/>
                </a:lnTo>
                <a:lnTo>
                  <a:pt x="2578602" y="255684"/>
                </a:lnTo>
                <a:lnTo>
                  <a:pt x="2420463" y="284318"/>
                </a:lnTo>
                <a:lnTo>
                  <a:pt x="2279364" y="292724"/>
                </a:lnTo>
                <a:lnTo>
                  <a:pt x="2131542" y="261343"/>
                </a:lnTo>
                <a:lnTo>
                  <a:pt x="1978628" y="326068"/>
                </a:lnTo>
                <a:lnTo>
                  <a:pt x="1737525" y="282638"/>
                </a:lnTo>
                <a:lnTo>
                  <a:pt x="1480241" y="292585"/>
                </a:lnTo>
                <a:lnTo>
                  <a:pt x="1179320" y="278296"/>
                </a:lnTo>
                <a:lnTo>
                  <a:pt x="991312" y="278296"/>
                </a:lnTo>
                <a:lnTo>
                  <a:pt x="803305" y="278296"/>
                </a:lnTo>
                <a:lnTo>
                  <a:pt x="615297" y="235567"/>
                </a:lnTo>
                <a:lnTo>
                  <a:pt x="401652" y="235567"/>
                </a:lnTo>
                <a:lnTo>
                  <a:pt x="162370" y="252659"/>
                </a:lnTo>
                <a:lnTo>
                  <a:pt x="0" y="278296"/>
                </a:lnTo>
                <a:lnTo>
                  <a:pt x="991312" y="3337690"/>
                </a:lnTo>
                <a:close/>
              </a:path>
            </a:pathLst>
          </a:custGeom>
          <a:solidFill>
            <a:srgbClr val="C9B89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3" name="Freeform 18">
            <a:extLst>
              <a:ext uri="{FF2B5EF4-FFF2-40B4-BE49-F238E27FC236}">
                <a16:creationId xmlns:a16="http://schemas.microsoft.com/office/drawing/2014/main" id="{41CE9109-EDEB-414A-924A-FC67F375CD80}"/>
              </a:ext>
            </a:extLst>
          </p:cNvPr>
          <p:cNvSpPr/>
          <p:nvPr/>
        </p:nvSpPr>
        <p:spPr>
          <a:xfrm>
            <a:off x="2739756" y="2956083"/>
            <a:ext cx="2926132" cy="2720420"/>
          </a:xfrm>
          <a:custGeom>
            <a:avLst/>
            <a:gdLst>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100483 w 2436725"/>
              <a:gd name="connsiteY21" fmla="*/ 2914022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261847 w 2436725"/>
              <a:gd name="connsiteY21" fmla="*/ 2806445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477296 w 2411604"/>
              <a:gd name="connsiteY0" fmla="*/ 35170 h 3245618"/>
              <a:gd name="connsiteX1" fmla="*/ 472272 w 2411604"/>
              <a:gd name="connsiteY1" fmla="*/ 95460 h 3245618"/>
              <a:gd name="connsiteX2" fmla="*/ 487345 w 2411604"/>
              <a:gd name="connsiteY2" fmla="*/ 200968 h 3245618"/>
              <a:gd name="connsiteX3" fmla="*/ 532562 w 2411604"/>
              <a:gd name="connsiteY3" fmla="*/ 296427 h 3245618"/>
              <a:gd name="connsiteX4" fmla="*/ 572756 w 2411604"/>
              <a:gd name="connsiteY4" fmla="*/ 406959 h 3245618"/>
              <a:gd name="connsiteX5" fmla="*/ 602901 w 2411604"/>
              <a:gd name="connsiteY5" fmla="*/ 507442 h 3245618"/>
              <a:gd name="connsiteX6" fmla="*/ 648118 w 2411604"/>
              <a:gd name="connsiteY6" fmla="*/ 587829 h 3245618"/>
              <a:gd name="connsiteX7" fmla="*/ 743578 w 2411604"/>
              <a:gd name="connsiteY7" fmla="*/ 753627 h 3245618"/>
              <a:gd name="connsiteX8" fmla="*/ 758650 w 2411604"/>
              <a:gd name="connsiteY8" fmla="*/ 1019908 h 3245618"/>
              <a:gd name="connsiteX9" fmla="*/ 879231 w 2411604"/>
              <a:gd name="connsiteY9" fmla="*/ 1341455 h 3245618"/>
              <a:gd name="connsiteX10" fmla="*/ 969666 w 2411604"/>
              <a:gd name="connsiteY10" fmla="*/ 1441939 h 3245618"/>
              <a:gd name="connsiteX11" fmla="*/ 994787 w 2411604"/>
              <a:gd name="connsiteY11" fmla="*/ 1627833 h 3245618"/>
              <a:gd name="connsiteX12" fmla="*/ 1009859 w 2411604"/>
              <a:gd name="connsiteY12" fmla="*/ 1738365 h 3245618"/>
              <a:gd name="connsiteX13" fmla="*/ 984738 w 2411604"/>
              <a:gd name="connsiteY13" fmla="*/ 1944357 h 3245618"/>
              <a:gd name="connsiteX14" fmla="*/ 889279 w 2411604"/>
              <a:gd name="connsiteY14" fmla="*/ 2095082 h 3245618"/>
              <a:gd name="connsiteX15" fmla="*/ 738554 w 2411604"/>
              <a:gd name="connsiteY15" fmla="*/ 2260880 h 3245618"/>
              <a:gd name="connsiteX16" fmla="*/ 562707 w 2411604"/>
              <a:gd name="connsiteY16" fmla="*/ 2451798 h 3245618"/>
              <a:gd name="connsiteX17" fmla="*/ 381837 w 2411604"/>
              <a:gd name="connsiteY17" fmla="*/ 2587451 h 3245618"/>
              <a:gd name="connsiteX18" fmla="*/ 231112 w 2411604"/>
              <a:gd name="connsiteY18" fmla="*/ 2667838 h 3245618"/>
              <a:gd name="connsiteX19" fmla="*/ 195943 w 2411604"/>
              <a:gd name="connsiteY19" fmla="*/ 2697983 h 3245618"/>
              <a:gd name="connsiteX20" fmla="*/ 180870 w 2411604"/>
              <a:gd name="connsiteY20" fmla="*/ 2713055 h 3245618"/>
              <a:gd name="connsiteX21" fmla="*/ 236726 w 2411604"/>
              <a:gd name="connsiteY21" fmla="*/ 2806445 h 3245618"/>
              <a:gd name="connsiteX22" fmla="*/ 0 w 2411604"/>
              <a:gd name="connsiteY22" fmla="*/ 3004458 h 3245618"/>
              <a:gd name="connsiteX23" fmla="*/ 315538 w 2411604"/>
              <a:gd name="connsiteY23" fmla="*/ 2877572 h 3245618"/>
              <a:gd name="connsiteX24" fmla="*/ 155749 w 2411604"/>
              <a:gd name="connsiteY24" fmla="*/ 3125038 h 3245618"/>
              <a:gd name="connsiteX25" fmla="*/ 286378 w 2411604"/>
              <a:gd name="connsiteY25" fmla="*/ 3145135 h 3245618"/>
              <a:gd name="connsiteX26" fmla="*/ 442127 w 2411604"/>
              <a:gd name="connsiteY26" fmla="*/ 3155183 h 3245618"/>
              <a:gd name="connsiteX27" fmla="*/ 607925 w 2411604"/>
              <a:gd name="connsiteY27" fmla="*/ 3170255 h 3245618"/>
              <a:gd name="connsiteX28" fmla="*/ 884255 w 2411604"/>
              <a:gd name="connsiteY28" fmla="*/ 3195376 h 3245618"/>
              <a:gd name="connsiteX29" fmla="*/ 1060101 w 2411604"/>
              <a:gd name="connsiteY29" fmla="*/ 3210449 h 3245618"/>
              <a:gd name="connsiteX30" fmla="*/ 1200778 w 2411604"/>
              <a:gd name="connsiteY30" fmla="*/ 3220497 h 3245618"/>
              <a:gd name="connsiteX31" fmla="*/ 1351503 w 2411604"/>
              <a:gd name="connsiteY31" fmla="*/ 3215473 h 3245618"/>
              <a:gd name="connsiteX32" fmla="*/ 1527349 w 2411604"/>
              <a:gd name="connsiteY32" fmla="*/ 3200400 h 3245618"/>
              <a:gd name="connsiteX33" fmla="*/ 1728316 w 2411604"/>
              <a:gd name="connsiteY33" fmla="*/ 3200400 h 3245618"/>
              <a:gd name="connsiteX34" fmla="*/ 1868993 w 2411604"/>
              <a:gd name="connsiteY34" fmla="*/ 3245618 h 3245618"/>
              <a:gd name="connsiteX35" fmla="*/ 1944356 w 2411604"/>
              <a:gd name="connsiteY35" fmla="*/ 3150159 h 3245618"/>
              <a:gd name="connsiteX36" fmla="*/ 1959428 w 2411604"/>
              <a:gd name="connsiteY36" fmla="*/ 3064748 h 3245618"/>
              <a:gd name="connsiteX37" fmla="*/ 2034791 w 2411604"/>
              <a:gd name="connsiteY37" fmla="*/ 2939143 h 3245618"/>
              <a:gd name="connsiteX38" fmla="*/ 2125226 w 2411604"/>
              <a:gd name="connsiteY38" fmla="*/ 2873829 h 3245618"/>
              <a:gd name="connsiteX39" fmla="*/ 2190540 w 2411604"/>
              <a:gd name="connsiteY39" fmla="*/ 2793442 h 3245618"/>
              <a:gd name="connsiteX40" fmla="*/ 2250831 w 2411604"/>
              <a:gd name="connsiteY40" fmla="*/ 2677886 h 3245618"/>
              <a:gd name="connsiteX41" fmla="*/ 2286000 w 2411604"/>
              <a:gd name="connsiteY41" fmla="*/ 2577403 h 3245618"/>
              <a:gd name="connsiteX42" fmla="*/ 2326193 w 2411604"/>
              <a:gd name="connsiteY42" fmla="*/ 2446774 h 3245618"/>
              <a:gd name="connsiteX43" fmla="*/ 2346290 w 2411604"/>
              <a:gd name="connsiteY43" fmla="*/ 2416629 h 3245618"/>
              <a:gd name="connsiteX44" fmla="*/ 2406580 w 2411604"/>
              <a:gd name="connsiteY44" fmla="*/ 2321170 h 3245618"/>
              <a:gd name="connsiteX45" fmla="*/ 2411604 w 2411604"/>
              <a:gd name="connsiteY45" fmla="*/ 2225710 h 3245618"/>
              <a:gd name="connsiteX46" fmla="*/ 2371411 w 2411604"/>
              <a:gd name="connsiteY46" fmla="*/ 1934308 h 3245618"/>
              <a:gd name="connsiteX47" fmla="*/ 2361362 w 2411604"/>
              <a:gd name="connsiteY47" fmla="*/ 1818752 h 3245618"/>
              <a:gd name="connsiteX48" fmla="*/ 2316145 w 2411604"/>
              <a:gd name="connsiteY48" fmla="*/ 1668027 h 3245618"/>
              <a:gd name="connsiteX49" fmla="*/ 2306096 w 2411604"/>
              <a:gd name="connsiteY49" fmla="*/ 1502229 h 3245618"/>
              <a:gd name="connsiteX50" fmla="*/ 2265903 w 2411604"/>
              <a:gd name="connsiteY50" fmla="*/ 1381649 h 3245618"/>
              <a:gd name="connsiteX51" fmla="*/ 2195565 w 2411604"/>
              <a:gd name="connsiteY51" fmla="*/ 1266093 h 3245618"/>
              <a:gd name="connsiteX52" fmla="*/ 2160395 w 2411604"/>
              <a:gd name="connsiteY52" fmla="*/ 1165609 h 3245618"/>
              <a:gd name="connsiteX53" fmla="*/ 2090057 w 2411604"/>
              <a:gd name="connsiteY53" fmla="*/ 1065126 h 3245618"/>
              <a:gd name="connsiteX54" fmla="*/ 2024743 w 2411604"/>
              <a:gd name="connsiteY54" fmla="*/ 1040005 h 3245618"/>
              <a:gd name="connsiteX55" fmla="*/ 1974501 w 2411604"/>
              <a:gd name="connsiteY55" fmla="*/ 929473 h 3245618"/>
              <a:gd name="connsiteX56" fmla="*/ 1959428 w 2411604"/>
              <a:gd name="connsiteY56" fmla="*/ 839038 h 3245618"/>
              <a:gd name="connsiteX57" fmla="*/ 1924259 w 2411604"/>
              <a:gd name="connsiteY57" fmla="*/ 803869 h 3245618"/>
              <a:gd name="connsiteX58" fmla="*/ 1843872 w 2411604"/>
              <a:gd name="connsiteY58" fmla="*/ 773724 h 3245618"/>
              <a:gd name="connsiteX59" fmla="*/ 1808703 w 2411604"/>
              <a:gd name="connsiteY59" fmla="*/ 743578 h 3245618"/>
              <a:gd name="connsiteX60" fmla="*/ 1763485 w 2411604"/>
              <a:gd name="connsiteY60" fmla="*/ 643095 h 3245618"/>
              <a:gd name="connsiteX61" fmla="*/ 1718268 w 2411604"/>
              <a:gd name="connsiteY61" fmla="*/ 587829 h 3245618"/>
              <a:gd name="connsiteX62" fmla="*/ 1637881 w 2411604"/>
              <a:gd name="connsiteY62" fmla="*/ 527539 h 3245618"/>
              <a:gd name="connsiteX63" fmla="*/ 1602712 w 2411604"/>
              <a:gd name="connsiteY63" fmla="*/ 442128 h 3245618"/>
              <a:gd name="connsiteX64" fmla="*/ 1502228 w 2411604"/>
              <a:gd name="connsiteY64" fmla="*/ 321548 h 3245618"/>
              <a:gd name="connsiteX65" fmla="*/ 1416817 w 2411604"/>
              <a:gd name="connsiteY65" fmla="*/ 236137 h 3245618"/>
              <a:gd name="connsiteX66" fmla="*/ 1416817 w 2411604"/>
              <a:gd name="connsiteY66" fmla="*/ 155750 h 3245618"/>
              <a:gd name="connsiteX67" fmla="*/ 1451987 w 2411604"/>
              <a:gd name="connsiteY67" fmla="*/ 25121 h 3245618"/>
              <a:gd name="connsiteX68" fmla="*/ 1451987 w 2411604"/>
              <a:gd name="connsiteY68" fmla="*/ 10049 h 3245618"/>
              <a:gd name="connsiteX69" fmla="*/ 1361551 w 2411604"/>
              <a:gd name="connsiteY69" fmla="*/ 5025 h 3245618"/>
              <a:gd name="connsiteX70" fmla="*/ 1271116 w 2411604"/>
              <a:gd name="connsiteY70" fmla="*/ 15073 h 3245618"/>
              <a:gd name="connsiteX71" fmla="*/ 1190729 w 2411604"/>
              <a:gd name="connsiteY71" fmla="*/ 15073 h 3245618"/>
              <a:gd name="connsiteX72" fmla="*/ 1085222 w 2411604"/>
              <a:gd name="connsiteY72" fmla="*/ 25121 h 3245618"/>
              <a:gd name="connsiteX73" fmla="*/ 979714 w 2411604"/>
              <a:gd name="connsiteY73" fmla="*/ 30146 h 3245618"/>
              <a:gd name="connsiteX74" fmla="*/ 904351 w 2411604"/>
              <a:gd name="connsiteY74" fmla="*/ 15073 h 3245618"/>
              <a:gd name="connsiteX75" fmla="*/ 818940 w 2411604"/>
              <a:gd name="connsiteY75" fmla="*/ 5025 h 3245618"/>
              <a:gd name="connsiteX76" fmla="*/ 713433 w 2411604"/>
              <a:gd name="connsiteY76" fmla="*/ 0 h 3245618"/>
              <a:gd name="connsiteX77" fmla="*/ 607925 w 2411604"/>
              <a:gd name="connsiteY77" fmla="*/ 20097 h 3245618"/>
              <a:gd name="connsiteX78" fmla="*/ 552659 w 2411604"/>
              <a:gd name="connsiteY78" fmla="*/ 30146 h 3245618"/>
              <a:gd name="connsiteX79" fmla="*/ 477296 w 2411604"/>
              <a:gd name="connsiteY79" fmla="*/ 35170 h 3245618"/>
              <a:gd name="connsiteX0" fmla="*/ 321547 w 2255855"/>
              <a:gd name="connsiteY0" fmla="*/ 35170 h 3245618"/>
              <a:gd name="connsiteX1" fmla="*/ 316523 w 2255855"/>
              <a:gd name="connsiteY1" fmla="*/ 95460 h 3245618"/>
              <a:gd name="connsiteX2" fmla="*/ 331596 w 2255855"/>
              <a:gd name="connsiteY2" fmla="*/ 200968 h 3245618"/>
              <a:gd name="connsiteX3" fmla="*/ 376813 w 2255855"/>
              <a:gd name="connsiteY3" fmla="*/ 296427 h 3245618"/>
              <a:gd name="connsiteX4" fmla="*/ 417007 w 2255855"/>
              <a:gd name="connsiteY4" fmla="*/ 406959 h 3245618"/>
              <a:gd name="connsiteX5" fmla="*/ 447152 w 2255855"/>
              <a:gd name="connsiteY5" fmla="*/ 507442 h 3245618"/>
              <a:gd name="connsiteX6" fmla="*/ 492369 w 2255855"/>
              <a:gd name="connsiteY6" fmla="*/ 587829 h 3245618"/>
              <a:gd name="connsiteX7" fmla="*/ 587829 w 2255855"/>
              <a:gd name="connsiteY7" fmla="*/ 753627 h 3245618"/>
              <a:gd name="connsiteX8" fmla="*/ 602901 w 2255855"/>
              <a:gd name="connsiteY8" fmla="*/ 1019908 h 3245618"/>
              <a:gd name="connsiteX9" fmla="*/ 723482 w 2255855"/>
              <a:gd name="connsiteY9" fmla="*/ 1341455 h 3245618"/>
              <a:gd name="connsiteX10" fmla="*/ 813917 w 2255855"/>
              <a:gd name="connsiteY10" fmla="*/ 1441939 h 3245618"/>
              <a:gd name="connsiteX11" fmla="*/ 839038 w 2255855"/>
              <a:gd name="connsiteY11" fmla="*/ 1627833 h 3245618"/>
              <a:gd name="connsiteX12" fmla="*/ 854110 w 2255855"/>
              <a:gd name="connsiteY12" fmla="*/ 1738365 h 3245618"/>
              <a:gd name="connsiteX13" fmla="*/ 828989 w 2255855"/>
              <a:gd name="connsiteY13" fmla="*/ 1944357 h 3245618"/>
              <a:gd name="connsiteX14" fmla="*/ 733530 w 2255855"/>
              <a:gd name="connsiteY14" fmla="*/ 2095082 h 3245618"/>
              <a:gd name="connsiteX15" fmla="*/ 582805 w 2255855"/>
              <a:gd name="connsiteY15" fmla="*/ 2260880 h 3245618"/>
              <a:gd name="connsiteX16" fmla="*/ 406958 w 2255855"/>
              <a:gd name="connsiteY16" fmla="*/ 2451798 h 3245618"/>
              <a:gd name="connsiteX17" fmla="*/ 226088 w 2255855"/>
              <a:gd name="connsiteY17" fmla="*/ 2587451 h 3245618"/>
              <a:gd name="connsiteX18" fmla="*/ 75363 w 2255855"/>
              <a:gd name="connsiteY18" fmla="*/ 2667838 h 3245618"/>
              <a:gd name="connsiteX19" fmla="*/ 40194 w 2255855"/>
              <a:gd name="connsiteY19" fmla="*/ 2697983 h 3245618"/>
              <a:gd name="connsiteX20" fmla="*/ 25121 w 2255855"/>
              <a:gd name="connsiteY20" fmla="*/ 2713055 h 3245618"/>
              <a:gd name="connsiteX21" fmla="*/ 80977 w 2255855"/>
              <a:gd name="connsiteY21" fmla="*/ 2806445 h 3245618"/>
              <a:gd name="connsiteX22" fmla="*/ 175946 w 2255855"/>
              <a:gd name="connsiteY22" fmla="*/ 2834128 h 3245618"/>
              <a:gd name="connsiteX23" fmla="*/ 159789 w 2255855"/>
              <a:gd name="connsiteY23" fmla="*/ 2877572 h 3245618"/>
              <a:gd name="connsiteX24" fmla="*/ 0 w 2255855"/>
              <a:gd name="connsiteY24" fmla="*/ 3125038 h 3245618"/>
              <a:gd name="connsiteX25" fmla="*/ 130629 w 2255855"/>
              <a:gd name="connsiteY25" fmla="*/ 3145135 h 3245618"/>
              <a:gd name="connsiteX26" fmla="*/ 286378 w 2255855"/>
              <a:gd name="connsiteY26" fmla="*/ 3155183 h 3245618"/>
              <a:gd name="connsiteX27" fmla="*/ 452176 w 2255855"/>
              <a:gd name="connsiteY27" fmla="*/ 3170255 h 3245618"/>
              <a:gd name="connsiteX28" fmla="*/ 728506 w 2255855"/>
              <a:gd name="connsiteY28" fmla="*/ 3195376 h 3245618"/>
              <a:gd name="connsiteX29" fmla="*/ 904352 w 2255855"/>
              <a:gd name="connsiteY29" fmla="*/ 3210449 h 3245618"/>
              <a:gd name="connsiteX30" fmla="*/ 1045029 w 2255855"/>
              <a:gd name="connsiteY30" fmla="*/ 3220497 h 3245618"/>
              <a:gd name="connsiteX31" fmla="*/ 1195754 w 2255855"/>
              <a:gd name="connsiteY31" fmla="*/ 3215473 h 3245618"/>
              <a:gd name="connsiteX32" fmla="*/ 1371600 w 2255855"/>
              <a:gd name="connsiteY32" fmla="*/ 3200400 h 3245618"/>
              <a:gd name="connsiteX33" fmla="*/ 1572567 w 2255855"/>
              <a:gd name="connsiteY33" fmla="*/ 3200400 h 3245618"/>
              <a:gd name="connsiteX34" fmla="*/ 1713244 w 2255855"/>
              <a:gd name="connsiteY34" fmla="*/ 3245618 h 3245618"/>
              <a:gd name="connsiteX35" fmla="*/ 1788607 w 2255855"/>
              <a:gd name="connsiteY35" fmla="*/ 3150159 h 3245618"/>
              <a:gd name="connsiteX36" fmla="*/ 1803679 w 2255855"/>
              <a:gd name="connsiteY36" fmla="*/ 3064748 h 3245618"/>
              <a:gd name="connsiteX37" fmla="*/ 1879042 w 2255855"/>
              <a:gd name="connsiteY37" fmla="*/ 2939143 h 3245618"/>
              <a:gd name="connsiteX38" fmla="*/ 1969477 w 2255855"/>
              <a:gd name="connsiteY38" fmla="*/ 2873829 h 3245618"/>
              <a:gd name="connsiteX39" fmla="*/ 2034791 w 2255855"/>
              <a:gd name="connsiteY39" fmla="*/ 2793442 h 3245618"/>
              <a:gd name="connsiteX40" fmla="*/ 2095082 w 2255855"/>
              <a:gd name="connsiteY40" fmla="*/ 2677886 h 3245618"/>
              <a:gd name="connsiteX41" fmla="*/ 2130251 w 2255855"/>
              <a:gd name="connsiteY41" fmla="*/ 2577403 h 3245618"/>
              <a:gd name="connsiteX42" fmla="*/ 2170444 w 2255855"/>
              <a:gd name="connsiteY42" fmla="*/ 2446774 h 3245618"/>
              <a:gd name="connsiteX43" fmla="*/ 2190541 w 2255855"/>
              <a:gd name="connsiteY43" fmla="*/ 2416629 h 3245618"/>
              <a:gd name="connsiteX44" fmla="*/ 2250831 w 2255855"/>
              <a:gd name="connsiteY44" fmla="*/ 2321170 h 3245618"/>
              <a:gd name="connsiteX45" fmla="*/ 2255855 w 2255855"/>
              <a:gd name="connsiteY45" fmla="*/ 2225710 h 3245618"/>
              <a:gd name="connsiteX46" fmla="*/ 2215662 w 2255855"/>
              <a:gd name="connsiteY46" fmla="*/ 1934308 h 3245618"/>
              <a:gd name="connsiteX47" fmla="*/ 2205613 w 2255855"/>
              <a:gd name="connsiteY47" fmla="*/ 1818752 h 3245618"/>
              <a:gd name="connsiteX48" fmla="*/ 2160396 w 2255855"/>
              <a:gd name="connsiteY48" fmla="*/ 1668027 h 3245618"/>
              <a:gd name="connsiteX49" fmla="*/ 2150347 w 2255855"/>
              <a:gd name="connsiteY49" fmla="*/ 1502229 h 3245618"/>
              <a:gd name="connsiteX50" fmla="*/ 2110154 w 2255855"/>
              <a:gd name="connsiteY50" fmla="*/ 1381649 h 3245618"/>
              <a:gd name="connsiteX51" fmla="*/ 2039816 w 2255855"/>
              <a:gd name="connsiteY51" fmla="*/ 1266093 h 3245618"/>
              <a:gd name="connsiteX52" fmla="*/ 2004646 w 2255855"/>
              <a:gd name="connsiteY52" fmla="*/ 1165609 h 3245618"/>
              <a:gd name="connsiteX53" fmla="*/ 1934308 w 2255855"/>
              <a:gd name="connsiteY53" fmla="*/ 1065126 h 3245618"/>
              <a:gd name="connsiteX54" fmla="*/ 1868994 w 2255855"/>
              <a:gd name="connsiteY54" fmla="*/ 1040005 h 3245618"/>
              <a:gd name="connsiteX55" fmla="*/ 1818752 w 2255855"/>
              <a:gd name="connsiteY55" fmla="*/ 929473 h 3245618"/>
              <a:gd name="connsiteX56" fmla="*/ 1803679 w 2255855"/>
              <a:gd name="connsiteY56" fmla="*/ 839038 h 3245618"/>
              <a:gd name="connsiteX57" fmla="*/ 1768510 w 2255855"/>
              <a:gd name="connsiteY57" fmla="*/ 803869 h 3245618"/>
              <a:gd name="connsiteX58" fmla="*/ 1688123 w 2255855"/>
              <a:gd name="connsiteY58" fmla="*/ 773724 h 3245618"/>
              <a:gd name="connsiteX59" fmla="*/ 1652954 w 2255855"/>
              <a:gd name="connsiteY59" fmla="*/ 743578 h 3245618"/>
              <a:gd name="connsiteX60" fmla="*/ 1607736 w 2255855"/>
              <a:gd name="connsiteY60" fmla="*/ 643095 h 3245618"/>
              <a:gd name="connsiteX61" fmla="*/ 1562519 w 2255855"/>
              <a:gd name="connsiteY61" fmla="*/ 587829 h 3245618"/>
              <a:gd name="connsiteX62" fmla="*/ 1482132 w 2255855"/>
              <a:gd name="connsiteY62" fmla="*/ 527539 h 3245618"/>
              <a:gd name="connsiteX63" fmla="*/ 1446963 w 2255855"/>
              <a:gd name="connsiteY63" fmla="*/ 442128 h 3245618"/>
              <a:gd name="connsiteX64" fmla="*/ 1346479 w 2255855"/>
              <a:gd name="connsiteY64" fmla="*/ 321548 h 3245618"/>
              <a:gd name="connsiteX65" fmla="*/ 1261068 w 2255855"/>
              <a:gd name="connsiteY65" fmla="*/ 236137 h 3245618"/>
              <a:gd name="connsiteX66" fmla="*/ 1261068 w 2255855"/>
              <a:gd name="connsiteY66" fmla="*/ 155750 h 3245618"/>
              <a:gd name="connsiteX67" fmla="*/ 1296238 w 2255855"/>
              <a:gd name="connsiteY67" fmla="*/ 25121 h 3245618"/>
              <a:gd name="connsiteX68" fmla="*/ 1296238 w 2255855"/>
              <a:gd name="connsiteY68" fmla="*/ 10049 h 3245618"/>
              <a:gd name="connsiteX69" fmla="*/ 1205802 w 2255855"/>
              <a:gd name="connsiteY69" fmla="*/ 5025 h 3245618"/>
              <a:gd name="connsiteX70" fmla="*/ 1115367 w 2255855"/>
              <a:gd name="connsiteY70" fmla="*/ 15073 h 3245618"/>
              <a:gd name="connsiteX71" fmla="*/ 1034980 w 2255855"/>
              <a:gd name="connsiteY71" fmla="*/ 15073 h 3245618"/>
              <a:gd name="connsiteX72" fmla="*/ 929473 w 2255855"/>
              <a:gd name="connsiteY72" fmla="*/ 25121 h 3245618"/>
              <a:gd name="connsiteX73" fmla="*/ 823965 w 2255855"/>
              <a:gd name="connsiteY73" fmla="*/ 30146 h 3245618"/>
              <a:gd name="connsiteX74" fmla="*/ 748602 w 2255855"/>
              <a:gd name="connsiteY74" fmla="*/ 15073 h 3245618"/>
              <a:gd name="connsiteX75" fmla="*/ 663191 w 2255855"/>
              <a:gd name="connsiteY75" fmla="*/ 5025 h 3245618"/>
              <a:gd name="connsiteX76" fmla="*/ 557684 w 2255855"/>
              <a:gd name="connsiteY76" fmla="*/ 0 h 3245618"/>
              <a:gd name="connsiteX77" fmla="*/ 452176 w 2255855"/>
              <a:gd name="connsiteY77" fmla="*/ 20097 h 3245618"/>
              <a:gd name="connsiteX78" fmla="*/ 396910 w 2255855"/>
              <a:gd name="connsiteY78" fmla="*/ 30146 h 3245618"/>
              <a:gd name="connsiteX79" fmla="*/ 321547 w 2255855"/>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105508 w 2230734"/>
              <a:gd name="connsiteY25" fmla="*/ 3145135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251315 w 2230734"/>
              <a:gd name="connsiteY31" fmla="*/ 3134791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302452"/>
              <a:gd name="connsiteY0" fmla="*/ 35170 h 3245618"/>
              <a:gd name="connsiteX1" fmla="*/ 291402 w 2302452"/>
              <a:gd name="connsiteY1" fmla="*/ 95460 h 3245618"/>
              <a:gd name="connsiteX2" fmla="*/ 306475 w 2302452"/>
              <a:gd name="connsiteY2" fmla="*/ 200968 h 3245618"/>
              <a:gd name="connsiteX3" fmla="*/ 351692 w 2302452"/>
              <a:gd name="connsiteY3" fmla="*/ 296427 h 3245618"/>
              <a:gd name="connsiteX4" fmla="*/ 391886 w 2302452"/>
              <a:gd name="connsiteY4" fmla="*/ 406959 h 3245618"/>
              <a:gd name="connsiteX5" fmla="*/ 422031 w 2302452"/>
              <a:gd name="connsiteY5" fmla="*/ 507442 h 3245618"/>
              <a:gd name="connsiteX6" fmla="*/ 467248 w 2302452"/>
              <a:gd name="connsiteY6" fmla="*/ 587829 h 3245618"/>
              <a:gd name="connsiteX7" fmla="*/ 562708 w 2302452"/>
              <a:gd name="connsiteY7" fmla="*/ 753627 h 3245618"/>
              <a:gd name="connsiteX8" fmla="*/ 577780 w 2302452"/>
              <a:gd name="connsiteY8" fmla="*/ 1019908 h 3245618"/>
              <a:gd name="connsiteX9" fmla="*/ 698361 w 2302452"/>
              <a:gd name="connsiteY9" fmla="*/ 1341455 h 3245618"/>
              <a:gd name="connsiteX10" fmla="*/ 788796 w 2302452"/>
              <a:gd name="connsiteY10" fmla="*/ 1441939 h 3245618"/>
              <a:gd name="connsiteX11" fmla="*/ 813917 w 2302452"/>
              <a:gd name="connsiteY11" fmla="*/ 1627833 h 3245618"/>
              <a:gd name="connsiteX12" fmla="*/ 828989 w 2302452"/>
              <a:gd name="connsiteY12" fmla="*/ 1738365 h 3245618"/>
              <a:gd name="connsiteX13" fmla="*/ 803868 w 2302452"/>
              <a:gd name="connsiteY13" fmla="*/ 1944357 h 3245618"/>
              <a:gd name="connsiteX14" fmla="*/ 708409 w 2302452"/>
              <a:gd name="connsiteY14" fmla="*/ 2095082 h 3245618"/>
              <a:gd name="connsiteX15" fmla="*/ 557684 w 2302452"/>
              <a:gd name="connsiteY15" fmla="*/ 2260880 h 3245618"/>
              <a:gd name="connsiteX16" fmla="*/ 381837 w 2302452"/>
              <a:gd name="connsiteY16" fmla="*/ 2451798 h 3245618"/>
              <a:gd name="connsiteX17" fmla="*/ 200967 w 2302452"/>
              <a:gd name="connsiteY17" fmla="*/ 2587451 h 3245618"/>
              <a:gd name="connsiteX18" fmla="*/ 50242 w 2302452"/>
              <a:gd name="connsiteY18" fmla="*/ 2667838 h 3245618"/>
              <a:gd name="connsiteX19" fmla="*/ 15073 w 2302452"/>
              <a:gd name="connsiteY19" fmla="*/ 2697983 h 3245618"/>
              <a:gd name="connsiteX20" fmla="*/ 0 w 2302452"/>
              <a:gd name="connsiteY20" fmla="*/ 2713055 h 3245618"/>
              <a:gd name="connsiteX21" fmla="*/ 55856 w 2302452"/>
              <a:gd name="connsiteY21" fmla="*/ 2806445 h 3245618"/>
              <a:gd name="connsiteX22" fmla="*/ 150825 w 2302452"/>
              <a:gd name="connsiteY22" fmla="*/ 2834128 h 3245618"/>
              <a:gd name="connsiteX23" fmla="*/ 134668 w 2302452"/>
              <a:gd name="connsiteY23" fmla="*/ 2877572 h 3245618"/>
              <a:gd name="connsiteX24" fmla="*/ 216926 w 2302452"/>
              <a:gd name="connsiteY24" fmla="*/ 2900920 h 3245618"/>
              <a:gd name="connsiteX25" fmla="*/ 356520 w 2302452"/>
              <a:gd name="connsiteY25" fmla="*/ 2885158 h 3245618"/>
              <a:gd name="connsiteX26" fmla="*/ 467445 w 2302452"/>
              <a:gd name="connsiteY26" fmla="*/ 2948994 h 3245618"/>
              <a:gd name="connsiteX27" fmla="*/ 704961 w 2302452"/>
              <a:gd name="connsiteY27" fmla="*/ 2990961 h 3245618"/>
              <a:gd name="connsiteX28" fmla="*/ 891644 w 2302452"/>
              <a:gd name="connsiteY28" fmla="*/ 3078835 h 3245618"/>
              <a:gd name="connsiteX29" fmla="*/ 1058525 w 2302452"/>
              <a:gd name="connsiteY29" fmla="*/ 3049085 h 3245618"/>
              <a:gd name="connsiteX30" fmla="*/ 1172308 w 2302452"/>
              <a:gd name="connsiteY30" fmla="*/ 3121885 h 3245618"/>
              <a:gd name="connsiteX31" fmla="*/ 1251315 w 2302452"/>
              <a:gd name="connsiteY31" fmla="*/ 3134791 h 3245618"/>
              <a:gd name="connsiteX32" fmla="*/ 1346479 w 2302452"/>
              <a:gd name="connsiteY32" fmla="*/ 3200400 h 3245618"/>
              <a:gd name="connsiteX33" fmla="*/ 1547446 w 2302452"/>
              <a:gd name="connsiteY33" fmla="*/ 3200400 h 3245618"/>
              <a:gd name="connsiteX34" fmla="*/ 1688123 w 2302452"/>
              <a:gd name="connsiteY34" fmla="*/ 3245618 h 3245618"/>
              <a:gd name="connsiteX35" fmla="*/ 1763486 w 2302452"/>
              <a:gd name="connsiteY35" fmla="*/ 3150159 h 3245618"/>
              <a:gd name="connsiteX36" fmla="*/ 1778558 w 2302452"/>
              <a:gd name="connsiteY36" fmla="*/ 3064748 h 3245618"/>
              <a:gd name="connsiteX37" fmla="*/ 1853921 w 2302452"/>
              <a:gd name="connsiteY37" fmla="*/ 2939143 h 3245618"/>
              <a:gd name="connsiteX38" fmla="*/ 1944356 w 2302452"/>
              <a:gd name="connsiteY38" fmla="*/ 2873829 h 3245618"/>
              <a:gd name="connsiteX39" fmla="*/ 2009670 w 2302452"/>
              <a:gd name="connsiteY39" fmla="*/ 2793442 h 3245618"/>
              <a:gd name="connsiteX40" fmla="*/ 2069961 w 2302452"/>
              <a:gd name="connsiteY40" fmla="*/ 2677886 h 3245618"/>
              <a:gd name="connsiteX41" fmla="*/ 2105130 w 2302452"/>
              <a:gd name="connsiteY41" fmla="*/ 2577403 h 3245618"/>
              <a:gd name="connsiteX42" fmla="*/ 2145323 w 2302452"/>
              <a:gd name="connsiteY42" fmla="*/ 2446774 h 3245618"/>
              <a:gd name="connsiteX43" fmla="*/ 2165420 w 2302452"/>
              <a:gd name="connsiteY43" fmla="*/ 2416629 h 3245618"/>
              <a:gd name="connsiteX44" fmla="*/ 2225710 w 2302452"/>
              <a:gd name="connsiteY44" fmla="*/ 2321170 h 3245618"/>
              <a:gd name="connsiteX45" fmla="*/ 2302452 w 2302452"/>
              <a:gd name="connsiteY45" fmla="*/ 2153992 h 3245618"/>
              <a:gd name="connsiteX46" fmla="*/ 2190541 w 2302452"/>
              <a:gd name="connsiteY46" fmla="*/ 1934308 h 3245618"/>
              <a:gd name="connsiteX47" fmla="*/ 2180492 w 2302452"/>
              <a:gd name="connsiteY47" fmla="*/ 1818752 h 3245618"/>
              <a:gd name="connsiteX48" fmla="*/ 2135275 w 2302452"/>
              <a:gd name="connsiteY48" fmla="*/ 1668027 h 3245618"/>
              <a:gd name="connsiteX49" fmla="*/ 2125226 w 2302452"/>
              <a:gd name="connsiteY49" fmla="*/ 1502229 h 3245618"/>
              <a:gd name="connsiteX50" fmla="*/ 2085033 w 2302452"/>
              <a:gd name="connsiteY50" fmla="*/ 1381649 h 3245618"/>
              <a:gd name="connsiteX51" fmla="*/ 2014695 w 2302452"/>
              <a:gd name="connsiteY51" fmla="*/ 1266093 h 3245618"/>
              <a:gd name="connsiteX52" fmla="*/ 1979525 w 2302452"/>
              <a:gd name="connsiteY52" fmla="*/ 1165609 h 3245618"/>
              <a:gd name="connsiteX53" fmla="*/ 1909187 w 2302452"/>
              <a:gd name="connsiteY53" fmla="*/ 1065126 h 3245618"/>
              <a:gd name="connsiteX54" fmla="*/ 1843873 w 2302452"/>
              <a:gd name="connsiteY54" fmla="*/ 1040005 h 3245618"/>
              <a:gd name="connsiteX55" fmla="*/ 1793631 w 2302452"/>
              <a:gd name="connsiteY55" fmla="*/ 929473 h 3245618"/>
              <a:gd name="connsiteX56" fmla="*/ 1778558 w 2302452"/>
              <a:gd name="connsiteY56" fmla="*/ 839038 h 3245618"/>
              <a:gd name="connsiteX57" fmla="*/ 1743389 w 2302452"/>
              <a:gd name="connsiteY57" fmla="*/ 803869 h 3245618"/>
              <a:gd name="connsiteX58" fmla="*/ 1663002 w 2302452"/>
              <a:gd name="connsiteY58" fmla="*/ 773724 h 3245618"/>
              <a:gd name="connsiteX59" fmla="*/ 1627833 w 2302452"/>
              <a:gd name="connsiteY59" fmla="*/ 743578 h 3245618"/>
              <a:gd name="connsiteX60" fmla="*/ 1582615 w 2302452"/>
              <a:gd name="connsiteY60" fmla="*/ 643095 h 3245618"/>
              <a:gd name="connsiteX61" fmla="*/ 1537398 w 2302452"/>
              <a:gd name="connsiteY61" fmla="*/ 587829 h 3245618"/>
              <a:gd name="connsiteX62" fmla="*/ 1457011 w 2302452"/>
              <a:gd name="connsiteY62" fmla="*/ 527539 h 3245618"/>
              <a:gd name="connsiteX63" fmla="*/ 1421842 w 2302452"/>
              <a:gd name="connsiteY63" fmla="*/ 442128 h 3245618"/>
              <a:gd name="connsiteX64" fmla="*/ 1321358 w 2302452"/>
              <a:gd name="connsiteY64" fmla="*/ 321548 h 3245618"/>
              <a:gd name="connsiteX65" fmla="*/ 1235947 w 2302452"/>
              <a:gd name="connsiteY65" fmla="*/ 236137 h 3245618"/>
              <a:gd name="connsiteX66" fmla="*/ 1235947 w 2302452"/>
              <a:gd name="connsiteY66" fmla="*/ 155750 h 3245618"/>
              <a:gd name="connsiteX67" fmla="*/ 1271117 w 2302452"/>
              <a:gd name="connsiteY67" fmla="*/ 25121 h 3245618"/>
              <a:gd name="connsiteX68" fmla="*/ 1271117 w 2302452"/>
              <a:gd name="connsiteY68" fmla="*/ 10049 h 3245618"/>
              <a:gd name="connsiteX69" fmla="*/ 1180681 w 2302452"/>
              <a:gd name="connsiteY69" fmla="*/ 5025 h 3245618"/>
              <a:gd name="connsiteX70" fmla="*/ 1090246 w 2302452"/>
              <a:gd name="connsiteY70" fmla="*/ 15073 h 3245618"/>
              <a:gd name="connsiteX71" fmla="*/ 1009859 w 2302452"/>
              <a:gd name="connsiteY71" fmla="*/ 15073 h 3245618"/>
              <a:gd name="connsiteX72" fmla="*/ 904352 w 2302452"/>
              <a:gd name="connsiteY72" fmla="*/ 25121 h 3245618"/>
              <a:gd name="connsiteX73" fmla="*/ 798844 w 2302452"/>
              <a:gd name="connsiteY73" fmla="*/ 30146 h 3245618"/>
              <a:gd name="connsiteX74" fmla="*/ 723481 w 2302452"/>
              <a:gd name="connsiteY74" fmla="*/ 15073 h 3245618"/>
              <a:gd name="connsiteX75" fmla="*/ 638070 w 2302452"/>
              <a:gd name="connsiteY75" fmla="*/ 5025 h 3245618"/>
              <a:gd name="connsiteX76" fmla="*/ 532563 w 2302452"/>
              <a:gd name="connsiteY76" fmla="*/ 0 h 3245618"/>
              <a:gd name="connsiteX77" fmla="*/ 427055 w 2302452"/>
              <a:gd name="connsiteY77" fmla="*/ 20097 h 3245618"/>
              <a:gd name="connsiteX78" fmla="*/ 371789 w 2302452"/>
              <a:gd name="connsiteY78" fmla="*/ 30146 h 3245618"/>
              <a:gd name="connsiteX79" fmla="*/ 296426 w 2302452"/>
              <a:gd name="connsiteY79" fmla="*/ 35170 h 3245618"/>
              <a:gd name="connsiteX0" fmla="*/ 296426 w 2413969"/>
              <a:gd name="connsiteY0" fmla="*/ 35170 h 3245618"/>
              <a:gd name="connsiteX1" fmla="*/ 291402 w 2413969"/>
              <a:gd name="connsiteY1" fmla="*/ 95460 h 3245618"/>
              <a:gd name="connsiteX2" fmla="*/ 306475 w 2413969"/>
              <a:gd name="connsiteY2" fmla="*/ 200968 h 3245618"/>
              <a:gd name="connsiteX3" fmla="*/ 351692 w 2413969"/>
              <a:gd name="connsiteY3" fmla="*/ 296427 h 3245618"/>
              <a:gd name="connsiteX4" fmla="*/ 391886 w 2413969"/>
              <a:gd name="connsiteY4" fmla="*/ 406959 h 3245618"/>
              <a:gd name="connsiteX5" fmla="*/ 422031 w 2413969"/>
              <a:gd name="connsiteY5" fmla="*/ 507442 h 3245618"/>
              <a:gd name="connsiteX6" fmla="*/ 467248 w 2413969"/>
              <a:gd name="connsiteY6" fmla="*/ 587829 h 3245618"/>
              <a:gd name="connsiteX7" fmla="*/ 562708 w 2413969"/>
              <a:gd name="connsiteY7" fmla="*/ 753627 h 3245618"/>
              <a:gd name="connsiteX8" fmla="*/ 577780 w 2413969"/>
              <a:gd name="connsiteY8" fmla="*/ 1019908 h 3245618"/>
              <a:gd name="connsiteX9" fmla="*/ 698361 w 2413969"/>
              <a:gd name="connsiteY9" fmla="*/ 1341455 h 3245618"/>
              <a:gd name="connsiteX10" fmla="*/ 788796 w 2413969"/>
              <a:gd name="connsiteY10" fmla="*/ 1441939 h 3245618"/>
              <a:gd name="connsiteX11" fmla="*/ 813917 w 2413969"/>
              <a:gd name="connsiteY11" fmla="*/ 1627833 h 3245618"/>
              <a:gd name="connsiteX12" fmla="*/ 828989 w 2413969"/>
              <a:gd name="connsiteY12" fmla="*/ 1738365 h 3245618"/>
              <a:gd name="connsiteX13" fmla="*/ 803868 w 2413969"/>
              <a:gd name="connsiteY13" fmla="*/ 1944357 h 3245618"/>
              <a:gd name="connsiteX14" fmla="*/ 708409 w 2413969"/>
              <a:gd name="connsiteY14" fmla="*/ 2095082 h 3245618"/>
              <a:gd name="connsiteX15" fmla="*/ 557684 w 2413969"/>
              <a:gd name="connsiteY15" fmla="*/ 2260880 h 3245618"/>
              <a:gd name="connsiteX16" fmla="*/ 381837 w 2413969"/>
              <a:gd name="connsiteY16" fmla="*/ 2451798 h 3245618"/>
              <a:gd name="connsiteX17" fmla="*/ 200967 w 2413969"/>
              <a:gd name="connsiteY17" fmla="*/ 2587451 h 3245618"/>
              <a:gd name="connsiteX18" fmla="*/ 50242 w 2413969"/>
              <a:gd name="connsiteY18" fmla="*/ 2667838 h 3245618"/>
              <a:gd name="connsiteX19" fmla="*/ 15073 w 2413969"/>
              <a:gd name="connsiteY19" fmla="*/ 2697983 h 3245618"/>
              <a:gd name="connsiteX20" fmla="*/ 0 w 2413969"/>
              <a:gd name="connsiteY20" fmla="*/ 2713055 h 3245618"/>
              <a:gd name="connsiteX21" fmla="*/ 55856 w 2413969"/>
              <a:gd name="connsiteY21" fmla="*/ 2806445 h 3245618"/>
              <a:gd name="connsiteX22" fmla="*/ 150825 w 2413969"/>
              <a:gd name="connsiteY22" fmla="*/ 2834128 h 3245618"/>
              <a:gd name="connsiteX23" fmla="*/ 134668 w 2413969"/>
              <a:gd name="connsiteY23" fmla="*/ 2877572 h 3245618"/>
              <a:gd name="connsiteX24" fmla="*/ 216926 w 2413969"/>
              <a:gd name="connsiteY24" fmla="*/ 2900920 h 3245618"/>
              <a:gd name="connsiteX25" fmla="*/ 356520 w 2413969"/>
              <a:gd name="connsiteY25" fmla="*/ 2885158 h 3245618"/>
              <a:gd name="connsiteX26" fmla="*/ 467445 w 2413969"/>
              <a:gd name="connsiteY26" fmla="*/ 2948994 h 3245618"/>
              <a:gd name="connsiteX27" fmla="*/ 704961 w 2413969"/>
              <a:gd name="connsiteY27" fmla="*/ 2990961 h 3245618"/>
              <a:gd name="connsiteX28" fmla="*/ 891644 w 2413969"/>
              <a:gd name="connsiteY28" fmla="*/ 3078835 h 3245618"/>
              <a:gd name="connsiteX29" fmla="*/ 1058525 w 2413969"/>
              <a:gd name="connsiteY29" fmla="*/ 3049085 h 3245618"/>
              <a:gd name="connsiteX30" fmla="*/ 1172308 w 2413969"/>
              <a:gd name="connsiteY30" fmla="*/ 3121885 h 3245618"/>
              <a:gd name="connsiteX31" fmla="*/ 1251315 w 2413969"/>
              <a:gd name="connsiteY31" fmla="*/ 3134791 h 3245618"/>
              <a:gd name="connsiteX32" fmla="*/ 1346479 w 2413969"/>
              <a:gd name="connsiteY32" fmla="*/ 3200400 h 3245618"/>
              <a:gd name="connsiteX33" fmla="*/ 1547446 w 2413969"/>
              <a:gd name="connsiteY33" fmla="*/ 3200400 h 3245618"/>
              <a:gd name="connsiteX34" fmla="*/ 1688123 w 2413969"/>
              <a:gd name="connsiteY34" fmla="*/ 3245618 h 3245618"/>
              <a:gd name="connsiteX35" fmla="*/ 1763486 w 2413969"/>
              <a:gd name="connsiteY35" fmla="*/ 3150159 h 3245618"/>
              <a:gd name="connsiteX36" fmla="*/ 1778558 w 2413969"/>
              <a:gd name="connsiteY36" fmla="*/ 3064748 h 3245618"/>
              <a:gd name="connsiteX37" fmla="*/ 1853921 w 2413969"/>
              <a:gd name="connsiteY37" fmla="*/ 2939143 h 3245618"/>
              <a:gd name="connsiteX38" fmla="*/ 1944356 w 2413969"/>
              <a:gd name="connsiteY38" fmla="*/ 2873829 h 3245618"/>
              <a:gd name="connsiteX39" fmla="*/ 2009670 w 2413969"/>
              <a:gd name="connsiteY39" fmla="*/ 2793442 h 3245618"/>
              <a:gd name="connsiteX40" fmla="*/ 2069961 w 2413969"/>
              <a:gd name="connsiteY40" fmla="*/ 2677886 h 3245618"/>
              <a:gd name="connsiteX41" fmla="*/ 2105130 w 2413969"/>
              <a:gd name="connsiteY41" fmla="*/ 2577403 h 3245618"/>
              <a:gd name="connsiteX42" fmla="*/ 2145323 w 2413969"/>
              <a:gd name="connsiteY42" fmla="*/ 2446774 h 3245618"/>
              <a:gd name="connsiteX43" fmla="*/ 2165420 w 2413969"/>
              <a:gd name="connsiteY43" fmla="*/ 2416629 h 3245618"/>
              <a:gd name="connsiteX44" fmla="*/ 2413969 w 2413969"/>
              <a:gd name="connsiteY44" fmla="*/ 2276346 h 3245618"/>
              <a:gd name="connsiteX45" fmla="*/ 2302452 w 2413969"/>
              <a:gd name="connsiteY45" fmla="*/ 2153992 h 3245618"/>
              <a:gd name="connsiteX46" fmla="*/ 2190541 w 2413969"/>
              <a:gd name="connsiteY46" fmla="*/ 1934308 h 3245618"/>
              <a:gd name="connsiteX47" fmla="*/ 2180492 w 2413969"/>
              <a:gd name="connsiteY47" fmla="*/ 1818752 h 3245618"/>
              <a:gd name="connsiteX48" fmla="*/ 2135275 w 2413969"/>
              <a:gd name="connsiteY48" fmla="*/ 1668027 h 3245618"/>
              <a:gd name="connsiteX49" fmla="*/ 2125226 w 2413969"/>
              <a:gd name="connsiteY49" fmla="*/ 1502229 h 3245618"/>
              <a:gd name="connsiteX50" fmla="*/ 2085033 w 2413969"/>
              <a:gd name="connsiteY50" fmla="*/ 1381649 h 3245618"/>
              <a:gd name="connsiteX51" fmla="*/ 2014695 w 2413969"/>
              <a:gd name="connsiteY51" fmla="*/ 1266093 h 3245618"/>
              <a:gd name="connsiteX52" fmla="*/ 1979525 w 2413969"/>
              <a:gd name="connsiteY52" fmla="*/ 1165609 h 3245618"/>
              <a:gd name="connsiteX53" fmla="*/ 1909187 w 2413969"/>
              <a:gd name="connsiteY53" fmla="*/ 1065126 h 3245618"/>
              <a:gd name="connsiteX54" fmla="*/ 1843873 w 2413969"/>
              <a:gd name="connsiteY54" fmla="*/ 1040005 h 3245618"/>
              <a:gd name="connsiteX55" fmla="*/ 1793631 w 2413969"/>
              <a:gd name="connsiteY55" fmla="*/ 929473 h 3245618"/>
              <a:gd name="connsiteX56" fmla="*/ 1778558 w 2413969"/>
              <a:gd name="connsiteY56" fmla="*/ 839038 h 3245618"/>
              <a:gd name="connsiteX57" fmla="*/ 1743389 w 2413969"/>
              <a:gd name="connsiteY57" fmla="*/ 803869 h 3245618"/>
              <a:gd name="connsiteX58" fmla="*/ 1663002 w 2413969"/>
              <a:gd name="connsiteY58" fmla="*/ 773724 h 3245618"/>
              <a:gd name="connsiteX59" fmla="*/ 1627833 w 2413969"/>
              <a:gd name="connsiteY59" fmla="*/ 743578 h 3245618"/>
              <a:gd name="connsiteX60" fmla="*/ 1582615 w 2413969"/>
              <a:gd name="connsiteY60" fmla="*/ 643095 h 3245618"/>
              <a:gd name="connsiteX61" fmla="*/ 1537398 w 2413969"/>
              <a:gd name="connsiteY61" fmla="*/ 587829 h 3245618"/>
              <a:gd name="connsiteX62" fmla="*/ 1457011 w 2413969"/>
              <a:gd name="connsiteY62" fmla="*/ 527539 h 3245618"/>
              <a:gd name="connsiteX63" fmla="*/ 1421842 w 2413969"/>
              <a:gd name="connsiteY63" fmla="*/ 442128 h 3245618"/>
              <a:gd name="connsiteX64" fmla="*/ 1321358 w 2413969"/>
              <a:gd name="connsiteY64" fmla="*/ 321548 h 3245618"/>
              <a:gd name="connsiteX65" fmla="*/ 1235947 w 2413969"/>
              <a:gd name="connsiteY65" fmla="*/ 236137 h 3245618"/>
              <a:gd name="connsiteX66" fmla="*/ 1235947 w 2413969"/>
              <a:gd name="connsiteY66" fmla="*/ 155750 h 3245618"/>
              <a:gd name="connsiteX67" fmla="*/ 1271117 w 2413969"/>
              <a:gd name="connsiteY67" fmla="*/ 25121 h 3245618"/>
              <a:gd name="connsiteX68" fmla="*/ 1271117 w 2413969"/>
              <a:gd name="connsiteY68" fmla="*/ 10049 h 3245618"/>
              <a:gd name="connsiteX69" fmla="*/ 1180681 w 2413969"/>
              <a:gd name="connsiteY69" fmla="*/ 5025 h 3245618"/>
              <a:gd name="connsiteX70" fmla="*/ 1090246 w 2413969"/>
              <a:gd name="connsiteY70" fmla="*/ 15073 h 3245618"/>
              <a:gd name="connsiteX71" fmla="*/ 1009859 w 2413969"/>
              <a:gd name="connsiteY71" fmla="*/ 15073 h 3245618"/>
              <a:gd name="connsiteX72" fmla="*/ 904352 w 2413969"/>
              <a:gd name="connsiteY72" fmla="*/ 25121 h 3245618"/>
              <a:gd name="connsiteX73" fmla="*/ 798844 w 2413969"/>
              <a:gd name="connsiteY73" fmla="*/ 30146 h 3245618"/>
              <a:gd name="connsiteX74" fmla="*/ 723481 w 2413969"/>
              <a:gd name="connsiteY74" fmla="*/ 15073 h 3245618"/>
              <a:gd name="connsiteX75" fmla="*/ 638070 w 2413969"/>
              <a:gd name="connsiteY75" fmla="*/ 5025 h 3245618"/>
              <a:gd name="connsiteX76" fmla="*/ 532563 w 2413969"/>
              <a:gd name="connsiteY76" fmla="*/ 0 h 3245618"/>
              <a:gd name="connsiteX77" fmla="*/ 427055 w 2413969"/>
              <a:gd name="connsiteY77" fmla="*/ 20097 h 3245618"/>
              <a:gd name="connsiteX78" fmla="*/ 371789 w 2413969"/>
              <a:gd name="connsiteY78" fmla="*/ 30146 h 3245618"/>
              <a:gd name="connsiteX79" fmla="*/ 296426 w 2413969"/>
              <a:gd name="connsiteY79" fmla="*/ 35170 h 3245618"/>
              <a:gd name="connsiteX0" fmla="*/ 296426 w 2425397"/>
              <a:gd name="connsiteY0" fmla="*/ 35170 h 3245618"/>
              <a:gd name="connsiteX1" fmla="*/ 291402 w 2425397"/>
              <a:gd name="connsiteY1" fmla="*/ 95460 h 3245618"/>
              <a:gd name="connsiteX2" fmla="*/ 306475 w 2425397"/>
              <a:gd name="connsiteY2" fmla="*/ 200968 h 3245618"/>
              <a:gd name="connsiteX3" fmla="*/ 351692 w 2425397"/>
              <a:gd name="connsiteY3" fmla="*/ 296427 h 3245618"/>
              <a:gd name="connsiteX4" fmla="*/ 391886 w 2425397"/>
              <a:gd name="connsiteY4" fmla="*/ 406959 h 3245618"/>
              <a:gd name="connsiteX5" fmla="*/ 422031 w 2425397"/>
              <a:gd name="connsiteY5" fmla="*/ 507442 h 3245618"/>
              <a:gd name="connsiteX6" fmla="*/ 467248 w 2425397"/>
              <a:gd name="connsiteY6" fmla="*/ 587829 h 3245618"/>
              <a:gd name="connsiteX7" fmla="*/ 562708 w 2425397"/>
              <a:gd name="connsiteY7" fmla="*/ 753627 h 3245618"/>
              <a:gd name="connsiteX8" fmla="*/ 577780 w 2425397"/>
              <a:gd name="connsiteY8" fmla="*/ 1019908 h 3245618"/>
              <a:gd name="connsiteX9" fmla="*/ 698361 w 2425397"/>
              <a:gd name="connsiteY9" fmla="*/ 1341455 h 3245618"/>
              <a:gd name="connsiteX10" fmla="*/ 788796 w 2425397"/>
              <a:gd name="connsiteY10" fmla="*/ 1441939 h 3245618"/>
              <a:gd name="connsiteX11" fmla="*/ 813917 w 2425397"/>
              <a:gd name="connsiteY11" fmla="*/ 1627833 h 3245618"/>
              <a:gd name="connsiteX12" fmla="*/ 828989 w 2425397"/>
              <a:gd name="connsiteY12" fmla="*/ 1738365 h 3245618"/>
              <a:gd name="connsiteX13" fmla="*/ 803868 w 2425397"/>
              <a:gd name="connsiteY13" fmla="*/ 1944357 h 3245618"/>
              <a:gd name="connsiteX14" fmla="*/ 708409 w 2425397"/>
              <a:gd name="connsiteY14" fmla="*/ 2095082 h 3245618"/>
              <a:gd name="connsiteX15" fmla="*/ 557684 w 2425397"/>
              <a:gd name="connsiteY15" fmla="*/ 2260880 h 3245618"/>
              <a:gd name="connsiteX16" fmla="*/ 381837 w 2425397"/>
              <a:gd name="connsiteY16" fmla="*/ 2451798 h 3245618"/>
              <a:gd name="connsiteX17" fmla="*/ 200967 w 2425397"/>
              <a:gd name="connsiteY17" fmla="*/ 2587451 h 3245618"/>
              <a:gd name="connsiteX18" fmla="*/ 50242 w 2425397"/>
              <a:gd name="connsiteY18" fmla="*/ 2667838 h 3245618"/>
              <a:gd name="connsiteX19" fmla="*/ 15073 w 2425397"/>
              <a:gd name="connsiteY19" fmla="*/ 2697983 h 3245618"/>
              <a:gd name="connsiteX20" fmla="*/ 0 w 2425397"/>
              <a:gd name="connsiteY20" fmla="*/ 2713055 h 3245618"/>
              <a:gd name="connsiteX21" fmla="*/ 55856 w 2425397"/>
              <a:gd name="connsiteY21" fmla="*/ 2806445 h 3245618"/>
              <a:gd name="connsiteX22" fmla="*/ 150825 w 2425397"/>
              <a:gd name="connsiteY22" fmla="*/ 2834128 h 3245618"/>
              <a:gd name="connsiteX23" fmla="*/ 134668 w 2425397"/>
              <a:gd name="connsiteY23" fmla="*/ 2877572 h 3245618"/>
              <a:gd name="connsiteX24" fmla="*/ 216926 w 2425397"/>
              <a:gd name="connsiteY24" fmla="*/ 2900920 h 3245618"/>
              <a:gd name="connsiteX25" fmla="*/ 356520 w 2425397"/>
              <a:gd name="connsiteY25" fmla="*/ 2885158 h 3245618"/>
              <a:gd name="connsiteX26" fmla="*/ 467445 w 2425397"/>
              <a:gd name="connsiteY26" fmla="*/ 2948994 h 3245618"/>
              <a:gd name="connsiteX27" fmla="*/ 704961 w 2425397"/>
              <a:gd name="connsiteY27" fmla="*/ 2990961 h 3245618"/>
              <a:gd name="connsiteX28" fmla="*/ 891644 w 2425397"/>
              <a:gd name="connsiteY28" fmla="*/ 3078835 h 3245618"/>
              <a:gd name="connsiteX29" fmla="*/ 1058525 w 2425397"/>
              <a:gd name="connsiteY29" fmla="*/ 3049085 h 3245618"/>
              <a:gd name="connsiteX30" fmla="*/ 1172308 w 2425397"/>
              <a:gd name="connsiteY30" fmla="*/ 3121885 h 3245618"/>
              <a:gd name="connsiteX31" fmla="*/ 1251315 w 2425397"/>
              <a:gd name="connsiteY31" fmla="*/ 3134791 h 3245618"/>
              <a:gd name="connsiteX32" fmla="*/ 1346479 w 2425397"/>
              <a:gd name="connsiteY32" fmla="*/ 3200400 h 3245618"/>
              <a:gd name="connsiteX33" fmla="*/ 1547446 w 2425397"/>
              <a:gd name="connsiteY33" fmla="*/ 3200400 h 3245618"/>
              <a:gd name="connsiteX34" fmla="*/ 1688123 w 2425397"/>
              <a:gd name="connsiteY34" fmla="*/ 3245618 h 3245618"/>
              <a:gd name="connsiteX35" fmla="*/ 1763486 w 2425397"/>
              <a:gd name="connsiteY35" fmla="*/ 3150159 h 3245618"/>
              <a:gd name="connsiteX36" fmla="*/ 1778558 w 2425397"/>
              <a:gd name="connsiteY36" fmla="*/ 3064748 h 3245618"/>
              <a:gd name="connsiteX37" fmla="*/ 1853921 w 2425397"/>
              <a:gd name="connsiteY37" fmla="*/ 2939143 h 3245618"/>
              <a:gd name="connsiteX38" fmla="*/ 1944356 w 2425397"/>
              <a:gd name="connsiteY38" fmla="*/ 2873829 h 3245618"/>
              <a:gd name="connsiteX39" fmla="*/ 2009670 w 2425397"/>
              <a:gd name="connsiteY39" fmla="*/ 2793442 h 3245618"/>
              <a:gd name="connsiteX40" fmla="*/ 2069961 w 2425397"/>
              <a:gd name="connsiteY40" fmla="*/ 2677886 h 3245618"/>
              <a:gd name="connsiteX41" fmla="*/ 2105130 w 2425397"/>
              <a:gd name="connsiteY41" fmla="*/ 2577403 h 3245618"/>
              <a:gd name="connsiteX42" fmla="*/ 2145323 w 2425397"/>
              <a:gd name="connsiteY42" fmla="*/ 2446774 h 3245618"/>
              <a:gd name="connsiteX43" fmla="*/ 2425397 w 2425397"/>
              <a:gd name="connsiteY43" fmla="*/ 2389735 h 3245618"/>
              <a:gd name="connsiteX44" fmla="*/ 2413969 w 2425397"/>
              <a:gd name="connsiteY44" fmla="*/ 2276346 h 3245618"/>
              <a:gd name="connsiteX45" fmla="*/ 2302452 w 2425397"/>
              <a:gd name="connsiteY45" fmla="*/ 2153992 h 3245618"/>
              <a:gd name="connsiteX46" fmla="*/ 2190541 w 2425397"/>
              <a:gd name="connsiteY46" fmla="*/ 1934308 h 3245618"/>
              <a:gd name="connsiteX47" fmla="*/ 2180492 w 2425397"/>
              <a:gd name="connsiteY47" fmla="*/ 1818752 h 3245618"/>
              <a:gd name="connsiteX48" fmla="*/ 2135275 w 2425397"/>
              <a:gd name="connsiteY48" fmla="*/ 1668027 h 3245618"/>
              <a:gd name="connsiteX49" fmla="*/ 2125226 w 2425397"/>
              <a:gd name="connsiteY49" fmla="*/ 1502229 h 3245618"/>
              <a:gd name="connsiteX50" fmla="*/ 2085033 w 2425397"/>
              <a:gd name="connsiteY50" fmla="*/ 1381649 h 3245618"/>
              <a:gd name="connsiteX51" fmla="*/ 2014695 w 2425397"/>
              <a:gd name="connsiteY51" fmla="*/ 1266093 h 3245618"/>
              <a:gd name="connsiteX52" fmla="*/ 1979525 w 2425397"/>
              <a:gd name="connsiteY52" fmla="*/ 1165609 h 3245618"/>
              <a:gd name="connsiteX53" fmla="*/ 1909187 w 2425397"/>
              <a:gd name="connsiteY53" fmla="*/ 1065126 h 3245618"/>
              <a:gd name="connsiteX54" fmla="*/ 1843873 w 2425397"/>
              <a:gd name="connsiteY54" fmla="*/ 1040005 h 3245618"/>
              <a:gd name="connsiteX55" fmla="*/ 1793631 w 2425397"/>
              <a:gd name="connsiteY55" fmla="*/ 929473 h 3245618"/>
              <a:gd name="connsiteX56" fmla="*/ 1778558 w 2425397"/>
              <a:gd name="connsiteY56" fmla="*/ 839038 h 3245618"/>
              <a:gd name="connsiteX57" fmla="*/ 1743389 w 2425397"/>
              <a:gd name="connsiteY57" fmla="*/ 803869 h 3245618"/>
              <a:gd name="connsiteX58" fmla="*/ 1663002 w 2425397"/>
              <a:gd name="connsiteY58" fmla="*/ 773724 h 3245618"/>
              <a:gd name="connsiteX59" fmla="*/ 1627833 w 2425397"/>
              <a:gd name="connsiteY59" fmla="*/ 743578 h 3245618"/>
              <a:gd name="connsiteX60" fmla="*/ 1582615 w 2425397"/>
              <a:gd name="connsiteY60" fmla="*/ 643095 h 3245618"/>
              <a:gd name="connsiteX61" fmla="*/ 1537398 w 2425397"/>
              <a:gd name="connsiteY61" fmla="*/ 587829 h 3245618"/>
              <a:gd name="connsiteX62" fmla="*/ 1457011 w 2425397"/>
              <a:gd name="connsiteY62" fmla="*/ 527539 h 3245618"/>
              <a:gd name="connsiteX63" fmla="*/ 1421842 w 2425397"/>
              <a:gd name="connsiteY63" fmla="*/ 442128 h 3245618"/>
              <a:gd name="connsiteX64" fmla="*/ 1321358 w 2425397"/>
              <a:gd name="connsiteY64" fmla="*/ 321548 h 3245618"/>
              <a:gd name="connsiteX65" fmla="*/ 1235947 w 2425397"/>
              <a:gd name="connsiteY65" fmla="*/ 236137 h 3245618"/>
              <a:gd name="connsiteX66" fmla="*/ 1235947 w 2425397"/>
              <a:gd name="connsiteY66" fmla="*/ 155750 h 3245618"/>
              <a:gd name="connsiteX67" fmla="*/ 1271117 w 2425397"/>
              <a:gd name="connsiteY67" fmla="*/ 25121 h 3245618"/>
              <a:gd name="connsiteX68" fmla="*/ 1271117 w 2425397"/>
              <a:gd name="connsiteY68" fmla="*/ 10049 h 3245618"/>
              <a:gd name="connsiteX69" fmla="*/ 1180681 w 2425397"/>
              <a:gd name="connsiteY69" fmla="*/ 5025 h 3245618"/>
              <a:gd name="connsiteX70" fmla="*/ 1090246 w 2425397"/>
              <a:gd name="connsiteY70" fmla="*/ 15073 h 3245618"/>
              <a:gd name="connsiteX71" fmla="*/ 1009859 w 2425397"/>
              <a:gd name="connsiteY71" fmla="*/ 15073 h 3245618"/>
              <a:gd name="connsiteX72" fmla="*/ 904352 w 2425397"/>
              <a:gd name="connsiteY72" fmla="*/ 25121 h 3245618"/>
              <a:gd name="connsiteX73" fmla="*/ 798844 w 2425397"/>
              <a:gd name="connsiteY73" fmla="*/ 30146 h 3245618"/>
              <a:gd name="connsiteX74" fmla="*/ 723481 w 2425397"/>
              <a:gd name="connsiteY74" fmla="*/ 15073 h 3245618"/>
              <a:gd name="connsiteX75" fmla="*/ 638070 w 2425397"/>
              <a:gd name="connsiteY75" fmla="*/ 5025 h 3245618"/>
              <a:gd name="connsiteX76" fmla="*/ 532563 w 2425397"/>
              <a:gd name="connsiteY76" fmla="*/ 0 h 3245618"/>
              <a:gd name="connsiteX77" fmla="*/ 427055 w 2425397"/>
              <a:gd name="connsiteY77" fmla="*/ 20097 h 3245618"/>
              <a:gd name="connsiteX78" fmla="*/ 371789 w 2425397"/>
              <a:gd name="connsiteY78" fmla="*/ 30146 h 3245618"/>
              <a:gd name="connsiteX79" fmla="*/ 296426 w 2425397"/>
              <a:gd name="connsiteY79" fmla="*/ 35170 h 3245618"/>
              <a:gd name="connsiteX0" fmla="*/ 296426 w 2611487"/>
              <a:gd name="connsiteY0" fmla="*/ 35170 h 3245618"/>
              <a:gd name="connsiteX1" fmla="*/ 291402 w 2611487"/>
              <a:gd name="connsiteY1" fmla="*/ 95460 h 3245618"/>
              <a:gd name="connsiteX2" fmla="*/ 306475 w 2611487"/>
              <a:gd name="connsiteY2" fmla="*/ 200968 h 3245618"/>
              <a:gd name="connsiteX3" fmla="*/ 351692 w 2611487"/>
              <a:gd name="connsiteY3" fmla="*/ 296427 h 3245618"/>
              <a:gd name="connsiteX4" fmla="*/ 391886 w 2611487"/>
              <a:gd name="connsiteY4" fmla="*/ 406959 h 3245618"/>
              <a:gd name="connsiteX5" fmla="*/ 422031 w 2611487"/>
              <a:gd name="connsiteY5" fmla="*/ 507442 h 3245618"/>
              <a:gd name="connsiteX6" fmla="*/ 467248 w 2611487"/>
              <a:gd name="connsiteY6" fmla="*/ 587829 h 3245618"/>
              <a:gd name="connsiteX7" fmla="*/ 562708 w 2611487"/>
              <a:gd name="connsiteY7" fmla="*/ 753627 h 3245618"/>
              <a:gd name="connsiteX8" fmla="*/ 577780 w 2611487"/>
              <a:gd name="connsiteY8" fmla="*/ 1019908 h 3245618"/>
              <a:gd name="connsiteX9" fmla="*/ 698361 w 2611487"/>
              <a:gd name="connsiteY9" fmla="*/ 1341455 h 3245618"/>
              <a:gd name="connsiteX10" fmla="*/ 788796 w 2611487"/>
              <a:gd name="connsiteY10" fmla="*/ 1441939 h 3245618"/>
              <a:gd name="connsiteX11" fmla="*/ 813917 w 2611487"/>
              <a:gd name="connsiteY11" fmla="*/ 1627833 h 3245618"/>
              <a:gd name="connsiteX12" fmla="*/ 828989 w 2611487"/>
              <a:gd name="connsiteY12" fmla="*/ 1738365 h 3245618"/>
              <a:gd name="connsiteX13" fmla="*/ 803868 w 2611487"/>
              <a:gd name="connsiteY13" fmla="*/ 1944357 h 3245618"/>
              <a:gd name="connsiteX14" fmla="*/ 708409 w 2611487"/>
              <a:gd name="connsiteY14" fmla="*/ 2095082 h 3245618"/>
              <a:gd name="connsiteX15" fmla="*/ 557684 w 2611487"/>
              <a:gd name="connsiteY15" fmla="*/ 2260880 h 3245618"/>
              <a:gd name="connsiteX16" fmla="*/ 381837 w 2611487"/>
              <a:gd name="connsiteY16" fmla="*/ 2451798 h 3245618"/>
              <a:gd name="connsiteX17" fmla="*/ 200967 w 2611487"/>
              <a:gd name="connsiteY17" fmla="*/ 2587451 h 3245618"/>
              <a:gd name="connsiteX18" fmla="*/ 50242 w 2611487"/>
              <a:gd name="connsiteY18" fmla="*/ 2667838 h 3245618"/>
              <a:gd name="connsiteX19" fmla="*/ 15073 w 2611487"/>
              <a:gd name="connsiteY19" fmla="*/ 2697983 h 3245618"/>
              <a:gd name="connsiteX20" fmla="*/ 0 w 2611487"/>
              <a:gd name="connsiteY20" fmla="*/ 2713055 h 3245618"/>
              <a:gd name="connsiteX21" fmla="*/ 55856 w 2611487"/>
              <a:gd name="connsiteY21" fmla="*/ 2806445 h 3245618"/>
              <a:gd name="connsiteX22" fmla="*/ 150825 w 2611487"/>
              <a:gd name="connsiteY22" fmla="*/ 2834128 h 3245618"/>
              <a:gd name="connsiteX23" fmla="*/ 134668 w 2611487"/>
              <a:gd name="connsiteY23" fmla="*/ 2877572 h 3245618"/>
              <a:gd name="connsiteX24" fmla="*/ 216926 w 2611487"/>
              <a:gd name="connsiteY24" fmla="*/ 2900920 h 3245618"/>
              <a:gd name="connsiteX25" fmla="*/ 356520 w 2611487"/>
              <a:gd name="connsiteY25" fmla="*/ 2885158 h 3245618"/>
              <a:gd name="connsiteX26" fmla="*/ 467445 w 2611487"/>
              <a:gd name="connsiteY26" fmla="*/ 2948994 h 3245618"/>
              <a:gd name="connsiteX27" fmla="*/ 704961 w 2611487"/>
              <a:gd name="connsiteY27" fmla="*/ 2990961 h 3245618"/>
              <a:gd name="connsiteX28" fmla="*/ 891644 w 2611487"/>
              <a:gd name="connsiteY28" fmla="*/ 3078835 h 3245618"/>
              <a:gd name="connsiteX29" fmla="*/ 1058525 w 2611487"/>
              <a:gd name="connsiteY29" fmla="*/ 3049085 h 3245618"/>
              <a:gd name="connsiteX30" fmla="*/ 1172308 w 2611487"/>
              <a:gd name="connsiteY30" fmla="*/ 3121885 h 3245618"/>
              <a:gd name="connsiteX31" fmla="*/ 1251315 w 2611487"/>
              <a:gd name="connsiteY31" fmla="*/ 3134791 h 3245618"/>
              <a:gd name="connsiteX32" fmla="*/ 1346479 w 2611487"/>
              <a:gd name="connsiteY32" fmla="*/ 3200400 h 3245618"/>
              <a:gd name="connsiteX33" fmla="*/ 1547446 w 2611487"/>
              <a:gd name="connsiteY33" fmla="*/ 3200400 h 3245618"/>
              <a:gd name="connsiteX34" fmla="*/ 1688123 w 2611487"/>
              <a:gd name="connsiteY34" fmla="*/ 3245618 h 3245618"/>
              <a:gd name="connsiteX35" fmla="*/ 1763486 w 2611487"/>
              <a:gd name="connsiteY35" fmla="*/ 3150159 h 3245618"/>
              <a:gd name="connsiteX36" fmla="*/ 1778558 w 2611487"/>
              <a:gd name="connsiteY36" fmla="*/ 3064748 h 3245618"/>
              <a:gd name="connsiteX37" fmla="*/ 1853921 w 2611487"/>
              <a:gd name="connsiteY37" fmla="*/ 2939143 h 3245618"/>
              <a:gd name="connsiteX38" fmla="*/ 1944356 w 2611487"/>
              <a:gd name="connsiteY38" fmla="*/ 2873829 h 3245618"/>
              <a:gd name="connsiteX39" fmla="*/ 2009670 w 2611487"/>
              <a:gd name="connsiteY39" fmla="*/ 2793442 h 3245618"/>
              <a:gd name="connsiteX40" fmla="*/ 2069961 w 2611487"/>
              <a:gd name="connsiteY40" fmla="*/ 2677886 h 3245618"/>
              <a:gd name="connsiteX41" fmla="*/ 2105130 w 2611487"/>
              <a:gd name="connsiteY41" fmla="*/ 2577403 h 3245618"/>
              <a:gd name="connsiteX42" fmla="*/ 2611487 w 2611487"/>
              <a:gd name="connsiteY42" fmla="*/ 2536421 h 3245618"/>
              <a:gd name="connsiteX43" fmla="*/ 2425397 w 2611487"/>
              <a:gd name="connsiteY43" fmla="*/ 2389735 h 3245618"/>
              <a:gd name="connsiteX44" fmla="*/ 2413969 w 2611487"/>
              <a:gd name="connsiteY44" fmla="*/ 2276346 h 3245618"/>
              <a:gd name="connsiteX45" fmla="*/ 2302452 w 2611487"/>
              <a:gd name="connsiteY45" fmla="*/ 2153992 h 3245618"/>
              <a:gd name="connsiteX46" fmla="*/ 2190541 w 2611487"/>
              <a:gd name="connsiteY46" fmla="*/ 1934308 h 3245618"/>
              <a:gd name="connsiteX47" fmla="*/ 2180492 w 2611487"/>
              <a:gd name="connsiteY47" fmla="*/ 1818752 h 3245618"/>
              <a:gd name="connsiteX48" fmla="*/ 2135275 w 2611487"/>
              <a:gd name="connsiteY48" fmla="*/ 1668027 h 3245618"/>
              <a:gd name="connsiteX49" fmla="*/ 2125226 w 2611487"/>
              <a:gd name="connsiteY49" fmla="*/ 1502229 h 3245618"/>
              <a:gd name="connsiteX50" fmla="*/ 2085033 w 2611487"/>
              <a:gd name="connsiteY50" fmla="*/ 1381649 h 3245618"/>
              <a:gd name="connsiteX51" fmla="*/ 2014695 w 2611487"/>
              <a:gd name="connsiteY51" fmla="*/ 1266093 h 3245618"/>
              <a:gd name="connsiteX52" fmla="*/ 1979525 w 2611487"/>
              <a:gd name="connsiteY52" fmla="*/ 1165609 h 3245618"/>
              <a:gd name="connsiteX53" fmla="*/ 1909187 w 2611487"/>
              <a:gd name="connsiteY53" fmla="*/ 1065126 h 3245618"/>
              <a:gd name="connsiteX54" fmla="*/ 1843873 w 2611487"/>
              <a:gd name="connsiteY54" fmla="*/ 1040005 h 3245618"/>
              <a:gd name="connsiteX55" fmla="*/ 1793631 w 2611487"/>
              <a:gd name="connsiteY55" fmla="*/ 929473 h 3245618"/>
              <a:gd name="connsiteX56" fmla="*/ 1778558 w 2611487"/>
              <a:gd name="connsiteY56" fmla="*/ 839038 h 3245618"/>
              <a:gd name="connsiteX57" fmla="*/ 1743389 w 2611487"/>
              <a:gd name="connsiteY57" fmla="*/ 803869 h 3245618"/>
              <a:gd name="connsiteX58" fmla="*/ 1663002 w 2611487"/>
              <a:gd name="connsiteY58" fmla="*/ 773724 h 3245618"/>
              <a:gd name="connsiteX59" fmla="*/ 1627833 w 2611487"/>
              <a:gd name="connsiteY59" fmla="*/ 743578 h 3245618"/>
              <a:gd name="connsiteX60" fmla="*/ 1582615 w 2611487"/>
              <a:gd name="connsiteY60" fmla="*/ 643095 h 3245618"/>
              <a:gd name="connsiteX61" fmla="*/ 1537398 w 2611487"/>
              <a:gd name="connsiteY61" fmla="*/ 587829 h 3245618"/>
              <a:gd name="connsiteX62" fmla="*/ 1457011 w 2611487"/>
              <a:gd name="connsiteY62" fmla="*/ 527539 h 3245618"/>
              <a:gd name="connsiteX63" fmla="*/ 1421842 w 2611487"/>
              <a:gd name="connsiteY63" fmla="*/ 442128 h 3245618"/>
              <a:gd name="connsiteX64" fmla="*/ 1321358 w 2611487"/>
              <a:gd name="connsiteY64" fmla="*/ 321548 h 3245618"/>
              <a:gd name="connsiteX65" fmla="*/ 1235947 w 2611487"/>
              <a:gd name="connsiteY65" fmla="*/ 236137 h 3245618"/>
              <a:gd name="connsiteX66" fmla="*/ 1235947 w 2611487"/>
              <a:gd name="connsiteY66" fmla="*/ 155750 h 3245618"/>
              <a:gd name="connsiteX67" fmla="*/ 1271117 w 2611487"/>
              <a:gd name="connsiteY67" fmla="*/ 25121 h 3245618"/>
              <a:gd name="connsiteX68" fmla="*/ 1271117 w 2611487"/>
              <a:gd name="connsiteY68" fmla="*/ 10049 h 3245618"/>
              <a:gd name="connsiteX69" fmla="*/ 1180681 w 2611487"/>
              <a:gd name="connsiteY69" fmla="*/ 5025 h 3245618"/>
              <a:gd name="connsiteX70" fmla="*/ 1090246 w 2611487"/>
              <a:gd name="connsiteY70" fmla="*/ 15073 h 3245618"/>
              <a:gd name="connsiteX71" fmla="*/ 1009859 w 2611487"/>
              <a:gd name="connsiteY71" fmla="*/ 15073 h 3245618"/>
              <a:gd name="connsiteX72" fmla="*/ 904352 w 2611487"/>
              <a:gd name="connsiteY72" fmla="*/ 25121 h 3245618"/>
              <a:gd name="connsiteX73" fmla="*/ 798844 w 2611487"/>
              <a:gd name="connsiteY73" fmla="*/ 30146 h 3245618"/>
              <a:gd name="connsiteX74" fmla="*/ 723481 w 2611487"/>
              <a:gd name="connsiteY74" fmla="*/ 15073 h 3245618"/>
              <a:gd name="connsiteX75" fmla="*/ 638070 w 2611487"/>
              <a:gd name="connsiteY75" fmla="*/ 5025 h 3245618"/>
              <a:gd name="connsiteX76" fmla="*/ 532563 w 2611487"/>
              <a:gd name="connsiteY76" fmla="*/ 0 h 3245618"/>
              <a:gd name="connsiteX77" fmla="*/ 427055 w 2611487"/>
              <a:gd name="connsiteY77" fmla="*/ 20097 h 3245618"/>
              <a:gd name="connsiteX78" fmla="*/ 371789 w 2611487"/>
              <a:gd name="connsiteY78" fmla="*/ 30146 h 3245618"/>
              <a:gd name="connsiteX79" fmla="*/ 296426 w 2611487"/>
              <a:gd name="connsiteY79" fmla="*/ 35170 h 3245618"/>
              <a:gd name="connsiteX0" fmla="*/ 296426 w 2705765"/>
              <a:gd name="connsiteY0" fmla="*/ 35170 h 3245618"/>
              <a:gd name="connsiteX1" fmla="*/ 291402 w 2705765"/>
              <a:gd name="connsiteY1" fmla="*/ 95460 h 3245618"/>
              <a:gd name="connsiteX2" fmla="*/ 306475 w 2705765"/>
              <a:gd name="connsiteY2" fmla="*/ 200968 h 3245618"/>
              <a:gd name="connsiteX3" fmla="*/ 351692 w 2705765"/>
              <a:gd name="connsiteY3" fmla="*/ 296427 h 3245618"/>
              <a:gd name="connsiteX4" fmla="*/ 391886 w 2705765"/>
              <a:gd name="connsiteY4" fmla="*/ 406959 h 3245618"/>
              <a:gd name="connsiteX5" fmla="*/ 422031 w 2705765"/>
              <a:gd name="connsiteY5" fmla="*/ 507442 h 3245618"/>
              <a:gd name="connsiteX6" fmla="*/ 467248 w 2705765"/>
              <a:gd name="connsiteY6" fmla="*/ 587829 h 3245618"/>
              <a:gd name="connsiteX7" fmla="*/ 562708 w 2705765"/>
              <a:gd name="connsiteY7" fmla="*/ 753627 h 3245618"/>
              <a:gd name="connsiteX8" fmla="*/ 577780 w 2705765"/>
              <a:gd name="connsiteY8" fmla="*/ 1019908 h 3245618"/>
              <a:gd name="connsiteX9" fmla="*/ 698361 w 2705765"/>
              <a:gd name="connsiteY9" fmla="*/ 1341455 h 3245618"/>
              <a:gd name="connsiteX10" fmla="*/ 788796 w 2705765"/>
              <a:gd name="connsiteY10" fmla="*/ 1441939 h 3245618"/>
              <a:gd name="connsiteX11" fmla="*/ 813917 w 2705765"/>
              <a:gd name="connsiteY11" fmla="*/ 1627833 h 3245618"/>
              <a:gd name="connsiteX12" fmla="*/ 828989 w 2705765"/>
              <a:gd name="connsiteY12" fmla="*/ 1738365 h 3245618"/>
              <a:gd name="connsiteX13" fmla="*/ 803868 w 2705765"/>
              <a:gd name="connsiteY13" fmla="*/ 1944357 h 3245618"/>
              <a:gd name="connsiteX14" fmla="*/ 708409 w 2705765"/>
              <a:gd name="connsiteY14" fmla="*/ 2095082 h 3245618"/>
              <a:gd name="connsiteX15" fmla="*/ 557684 w 2705765"/>
              <a:gd name="connsiteY15" fmla="*/ 2260880 h 3245618"/>
              <a:gd name="connsiteX16" fmla="*/ 381837 w 2705765"/>
              <a:gd name="connsiteY16" fmla="*/ 2451798 h 3245618"/>
              <a:gd name="connsiteX17" fmla="*/ 200967 w 2705765"/>
              <a:gd name="connsiteY17" fmla="*/ 2587451 h 3245618"/>
              <a:gd name="connsiteX18" fmla="*/ 50242 w 2705765"/>
              <a:gd name="connsiteY18" fmla="*/ 2667838 h 3245618"/>
              <a:gd name="connsiteX19" fmla="*/ 15073 w 2705765"/>
              <a:gd name="connsiteY19" fmla="*/ 2697983 h 3245618"/>
              <a:gd name="connsiteX20" fmla="*/ 0 w 2705765"/>
              <a:gd name="connsiteY20" fmla="*/ 2713055 h 3245618"/>
              <a:gd name="connsiteX21" fmla="*/ 55856 w 2705765"/>
              <a:gd name="connsiteY21" fmla="*/ 2806445 h 3245618"/>
              <a:gd name="connsiteX22" fmla="*/ 150825 w 2705765"/>
              <a:gd name="connsiteY22" fmla="*/ 2834128 h 3245618"/>
              <a:gd name="connsiteX23" fmla="*/ 134668 w 2705765"/>
              <a:gd name="connsiteY23" fmla="*/ 2877572 h 3245618"/>
              <a:gd name="connsiteX24" fmla="*/ 216926 w 2705765"/>
              <a:gd name="connsiteY24" fmla="*/ 2900920 h 3245618"/>
              <a:gd name="connsiteX25" fmla="*/ 356520 w 2705765"/>
              <a:gd name="connsiteY25" fmla="*/ 2885158 h 3245618"/>
              <a:gd name="connsiteX26" fmla="*/ 467445 w 2705765"/>
              <a:gd name="connsiteY26" fmla="*/ 2948994 h 3245618"/>
              <a:gd name="connsiteX27" fmla="*/ 704961 w 2705765"/>
              <a:gd name="connsiteY27" fmla="*/ 2990961 h 3245618"/>
              <a:gd name="connsiteX28" fmla="*/ 891644 w 2705765"/>
              <a:gd name="connsiteY28" fmla="*/ 3078835 h 3245618"/>
              <a:gd name="connsiteX29" fmla="*/ 1058525 w 2705765"/>
              <a:gd name="connsiteY29" fmla="*/ 3049085 h 3245618"/>
              <a:gd name="connsiteX30" fmla="*/ 1172308 w 2705765"/>
              <a:gd name="connsiteY30" fmla="*/ 3121885 h 3245618"/>
              <a:gd name="connsiteX31" fmla="*/ 1251315 w 2705765"/>
              <a:gd name="connsiteY31" fmla="*/ 3134791 h 3245618"/>
              <a:gd name="connsiteX32" fmla="*/ 1346479 w 2705765"/>
              <a:gd name="connsiteY32" fmla="*/ 3200400 h 3245618"/>
              <a:gd name="connsiteX33" fmla="*/ 1547446 w 2705765"/>
              <a:gd name="connsiteY33" fmla="*/ 3200400 h 3245618"/>
              <a:gd name="connsiteX34" fmla="*/ 1688123 w 2705765"/>
              <a:gd name="connsiteY34" fmla="*/ 3245618 h 3245618"/>
              <a:gd name="connsiteX35" fmla="*/ 1763486 w 2705765"/>
              <a:gd name="connsiteY35" fmla="*/ 3150159 h 3245618"/>
              <a:gd name="connsiteX36" fmla="*/ 1778558 w 2705765"/>
              <a:gd name="connsiteY36" fmla="*/ 3064748 h 3245618"/>
              <a:gd name="connsiteX37" fmla="*/ 1853921 w 2705765"/>
              <a:gd name="connsiteY37" fmla="*/ 2939143 h 3245618"/>
              <a:gd name="connsiteX38" fmla="*/ 1944356 w 2705765"/>
              <a:gd name="connsiteY38" fmla="*/ 2873829 h 3245618"/>
              <a:gd name="connsiteX39" fmla="*/ 2009670 w 2705765"/>
              <a:gd name="connsiteY39" fmla="*/ 2793442 h 3245618"/>
              <a:gd name="connsiteX40" fmla="*/ 2069961 w 2705765"/>
              <a:gd name="connsiteY40" fmla="*/ 2677886 h 3245618"/>
              <a:gd name="connsiteX41" fmla="*/ 2705765 w 2705765"/>
              <a:gd name="connsiteY41" fmla="*/ 2631192 h 3245618"/>
              <a:gd name="connsiteX42" fmla="*/ 2611487 w 2705765"/>
              <a:gd name="connsiteY42" fmla="*/ 2536421 h 3245618"/>
              <a:gd name="connsiteX43" fmla="*/ 2425397 w 2705765"/>
              <a:gd name="connsiteY43" fmla="*/ 2389735 h 3245618"/>
              <a:gd name="connsiteX44" fmla="*/ 2413969 w 2705765"/>
              <a:gd name="connsiteY44" fmla="*/ 2276346 h 3245618"/>
              <a:gd name="connsiteX45" fmla="*/ 2302452 w 2705765"/>
              <a:gd name="connsiteY45" fmla="*/ 2153992 h 3245618"/>
              <a:gd name="connsiteX46" fmla="*/ 2190541 w 2705765"/>
              <a:gd name="connsiteY46" fmla="*/ 1934308 h 3245618"/>
              <a:gd name="connsiteX47" fmla="*/ 2180492 w 2705765"/>
              <a:gd name="connsiteY47" fmla="*/ 1818752 h 3245618"/>
              <a:gd name="connsiteX48" fmla="*/ 2135275 w 2705765"/>
              <a:gd name="connsiteY48" fmla="*/ 1668027 h 3245618"/>
              <a:gd name="connsiteX49" fmla="*/ 2125226 w 2705765"/>
              <a:gd name="connsiteY49" fmla="*/ 1502229 h 3245618"/>
              <a:gd name="connsiteX50" fmla="*/ 2085033 w 2705765"/>
              <a:gd name="connsiteY50" fmla="*/ 1381649 h 3245618"/>
              <a:gd name="connsiteX51" fmla="*/ 2014695 w 2705765"/>
              <a:gd name="connsiteY51" fmla="*/ 1266093 h 3245618"/>
              <a:gd name="connsiteX52" fmla="*/ 1979525 w 2705765"/>
              <a:gd name="connsiteY52" fmla="*/ 1165609 h 3245618"/>
              <a:gd name="connsiteX53" fmla="*/ 1909187 w 2705765"/>
              <a:gd name="connsiteY53" fmla="*/ 1065126 h 3245618"/>
              <a:gd name="connsiteX54" fmla="*/ 1843873 w 2705765"/>
              <a:gd name="connsiteY54" fmla="*/ 1040005 h 3245618"/>
              <a:gd name="connsiteX55" fmla="*/ 1793631 w 2705765"/>
              <a:gd name="connsiteY55" fmla="*/ 929473 h 3245618"/>
              <a:gd name="connsiteX56" fmla="*/ 1778558 w 2705765"/>
              <a:gd name="connsiteY56" fmla="*/ 839038 h 3245618"/>
              <a:gd name="connsiteX57" fmla="*/ 1743389 w 2705765"/>
              <a:gd name="connsiteY57" fmla="*/ 803869 h 3245618"/>
              <a:gd name="connsiteX58" fmla="*/ 1663002 w 2705765"/>
              <a:gd name="connsiteY58" fmla="*/ 773724 h 3245618"/>
              <a:gd name="connsiteX59" fmla="*/ 1627833 w 2705765"/>
              <a:gd name="connsiteY59" fmla="*/ 743578 h 3245618"/>
              <a:gd name="connsiteX60" fmla="*/ 1582615 w 2705765"/>
              <a:gd name="connsiteY60" fmla="*/ 643095 h 3245618"/>
              <a:gd name="connsiteX61" fmla="*/ 1537398 w 2705765"/>
              <a:gd name="connsiteY61" fmla="*/ 587829 h 3245618"/>
              <a:gd name="connsiteX62" fmla="*/ 1457011 w 2705765"/>
              <a:gd name="connsiteY62" fmla="*/ 527539 h 3245618"/>
              <a:gd name="connsiteX63" fmla="*/ 1421842 w 2705765"/>
              <a:gd name="connsiteY63" fmla="*/ 442128 h 3245618"/>
              <a:gd name="connsiteX64" fmla="*/ 1321358 w 2705765"/>
              <a:gd name="connsiteY64" fmla="*/ 321548 h 3245618"/>
              <a:gd name="connsiteX65" fmla="*/ 1235947 w 2705765"/>
              <a:gd name="connsiteY65" fmla="*/ 236137 h 3245618"/>
              <a:gd name="connsiteX66" fmla="*/ 1235947 w 2705765"/>
              <a:gd name="connsiteY66" fmla="*/ 155750 h 3245618"/>
              <a:gd name="connsiteX67" fmla="*/ 1271117 w 2705765"/>
              <a:gd name="connsiteY67" fmla="*/ 25121 h 3245618"/>
              <a:gd name="connsiteX68" fmla="*/ 1271117 w 2705765"/>
              <a:gd name="connsiteY68" fmla="*/ 10049 h 3245618"/>
              <a:gd name="connsiteX69" fmla="*/ 1180681 w 2705765"/>
              <a:gd name="connsiteY69" fmla="*/ 5025 h 3245618"/>
              <a:gd name="connsiteX70" fmla="*/ 1090246 w 2705765"/>
              <a:gd name="connsiteY70" fmla="*/ 15073 h 3245618"/>
              <a:gd name="connsiteX71" fmla="*/ 1009859 w 2705765"/>
              <a:gd name="connsiteY71" fmla="*/ 15073 h 3245618"/>
              <a:gd name="connsiteX72" fmla="*/ 904352 w 2705765"/>
              <a:gd name="connsiteY72" fmla="*/ 25121 h 3245618"/>
              <a:gd name="connsiteX73" fmla="*/ 798844 w 2705765"/>
              <a:gd name="connsiteY73" fmla="*/ 30146 h 3245618"/>
              <a:gd name="connsiteX74" fmla="*/ 723481 w 2705765"/>
              <a:gd name="connsiteY74" fmla="*/ 15073 h 3245618"/>
              <a:gd name="connsiteX75" fmla="*/ 638070 w 2705765"/>
              <a:gd name="connsiteY75" fmla="*/ 5025 h 3245618"/>
              <a:gd name="connsiteX76" fmla="*/ 532563 w 2705765"/>
              <a:gd name="connsiteY76" fmla="*/ 0 h 3245618"/>
              <a:gd name="connsiteX77" fmla="*/ 427055 w 2705765"/>
              <a:gd name="connsiteY77" fmla="*/ 20097 h 3245618"/>
              <a:gd name="connsiteX78" fmla="*/ 371789 w 2705765"/>
              <a:gd name="connsiteY78" fmla="*/ 30146 h 3245618"/>
              <a:gd name="connsiteX79" fmla="*/ 296426 w 2705765"/>
              <a:gd name="connsiteY79" fmla="*/ 35170 h 3245618"/>
              <a:gd name="connsiteX0" fmla="*/ 296426 w 2733349"/>
              <a:gd name="connsiteY0" fmla="*/ 35170 h 3245618"/>
              <a:gd name="connsiteX1" fmla="*/ 291402 w 2733349"/>
              <a:gd name="connsiteY1" fmla="*/ 95460 h 3245618"/>
              <a:gd name="connsiteX2" fmla="*/ 306475 w 2733349"/>
              <a:gd name="connsiteY2" fmla="*/ 200968 h 3245618"/>
              <a:gd name="connsiteX3" fmla="*/ 351692 w 2733349"/>
              <a:gd name="connsiteY3" fmla="*/ 296427 h 3245618"/>
              <a:gd name="connsiteX4" fmla="*/ 391886 w 2733349"/>
              <a:gd name="connsiteY4" fmla="*/ 406959 h 3245618"/>
              <a:gd name="connsiteX5" fmla="*/ 422031 w 2733349"/>
              <a:gd name="connsiteY5" fmla="*/ 507442 h 3245618"/>
              <a:gd name="connsiteX6" fmla="*/ 467248 w 2733349"/>
              <a:gd name="connsiteY6" fmla="*/ 587829 h 3245618"/>
              <a:gd name="connsiteX7" fmla="*/ 562708 w 2733349"/>
              <a:gd name="connsiteY7" fmla="*/ 753627 h 3245618"/>
              <a:gd name="connsiteX8" fmla="*/ 577780 w 2733349"/>
              <a:gd name="connsiteY8" fmla="*/ 1019908 h 3245618"/>
              <a:gd name="connsiteX9" fmla="*/ 698361 w 2733349"/>
              <a:gd name="connsiteY9" fmla="*/ 1341455 h 3245618"/>
              <a:gd name="connsiteX10" fmla="*/ 788796 w 2733349"/>
              <a:gd name="connsiteY10" fmla="*/ 1441939 h 3245618"/>
              <a:gd name="connsiteX11" fmla="*/ 813917 w 2733349"/>
              <a:gd name="connsiteY11" fmla="*/ 1627833 h 3245618"/>
              <a:gd name="connsiteX12" fmla="*/ 828989 w 2733349"/>
              <a:gd name="connsiteY12" fmla="*/ 1738365 h 3245618"/>
              <a:gd name="connsiteX13" fmla="*/ 803868 w 2733349"/>
              <a:gd name="connsiteY13" fmla="*/ 1944357 h 3245618"/>
              <a:gd name="connsiteX14" fmla="*/ 708409 w 2733349"/>
              <a:gd name="connsiteY14" fmla="*/ 2095082 h 3245618"/>
              <a:gd name="connsiteX15" fmla="*/ 557684 w 2733349"/>
              <a:gd name="connsiteY15" fmla="*/ 2260880 h 3245618"/>
              <a:gd name="connsiteX16" fmla="*/ 381837 w 2733349"/>
              <a:gd name="connsiteY16" fmla="*/ 2451798 h 3245618"/>
              <a:gd name="connsiteX17" fmla="*/ 200967 w 2733349"/>
              <a:gd name="connsiteY17" fmla="*/ 2587451 h 3245618"/>
              <a:gd name="connsiteX18" fmla="*/ 50242 w 2733349"/>
              <a:gd name="connsiteY18" fmla="*/ 2667838 h 3245618"/>
              <a:gd name="connsiteX19" fmla="*/ 15073 w 2733349"/>
              <a:gd name="connsiteY19" fmla="*/ 2697983 h 3245618"/>
              <a:gd name="connsiteX20" fmla="*/ 0 w 2733349"/>
              <a:gd name="connsiteY20" fmla="*/ 2713055 h 3245618"/>
              <a:gd name="connsiteX21" fmla="*/ 55856 w 2733349"/>
              <a:gd name="connsiteY21" fmla="*/ 2806445 h 3245618"/>
              <a:gd name="connsiteX22" fmla="*/ 150825 w 2733349"/>
              <a:gd name="connsiteY22" fmla="*/ 2834128 h 3245618"/>
              <a:gd name="connsiteX23" fmla="*/ 134668 w 2733349"/>
              <a:gd name="connsiteY23" fmla="*/ 2877572 h 3245618"/>
              <a:gd name="connsiteX24" fmla="*/ 216926 w 2733349"/>
              <a:gd name="connsiteY24" fmla="*/ 2900920 h 3245618"/>
              <a:gd name="connsiteX25" fmla="*/ 356520 w 2733349"/>
              <a:gd name="connsiteY25" fmla="*/ 2885158 h 3245618"/>
              <a:gd name="connsiteX26" fmla="*/ 467445 w 2733349"/>
              <a:gd name="connsiteY26" fmla="*/ 2948994 h 3245618"/>
              <a:gd name="connsiteX27" fmla="*/ 704961 w 2733349"/>
              <a:gd name="connsiteY27" fmla="*/ 2990961 h 3245618"/>
              <a:gd name="connsiteX28" fmla="*/ 891644 w 2733349"/>
              <a:gd name="connsiteY28" fmla="*/ 3078835 h 3245618"/>
              <a:gd name="connsiteX29" fmla="*/ 1058525 w 2733349"/>
              <a:gd name="connsiteY29" fmla="*/ 3049085 h 3245618"/>
              <a:gd name="connsiteX30" fmla="*/ 1172308 w 2733349"/>
              <a:gd name="connsiteY30" fmla="*/ 3121885 h 3245618"/>
              <a:gd name="connsiteX31" fmla="*/ 1251315 w 2733349"/>
              <a:gd name="connsiteY31" fmla="*/ 3134791 h 3245618"/>
              <a:gd name="connsiteX32" fmla="*/ 1346479 w 2733349"/>
              <a:gd name="connsiteY32" fmla="*/ 3200400 h 3245618"/>
              <a:gd name="connsiteX33" fmla="*/ 1547446 w 2733349"/>
              <a:gd name="connsiteY33" fmla="*/ 3200400 h 3245618"/>
              <a:gd name="connsiteX34" fmla="*/ 1688123 w 2733349"/>
              <a:gd name="connsiteY34" fmla="*/ 3245618 h 3245618"/>
              <a:gd name="connsiteX35" fmla="*/ 1763486 w 2733349"/>
              <a:gd name="connsiteY35" fmla="*/ 3150159 h 3245618"/>
              <a:gd name="connsiteX36" fmla="*/ 1778558 w 2733349"/>
              <a:gd name="connsiteY36" fmla="*/ 3064748 h 3245618"/>
              <a:gd name="connsiteX37" fmla="*/ 1853921 w 2733349"/>
              <a:gd name="connsiteY37" fmla="*/ 2939143 h 3245618"/>
              <a:gd name="connsiteX38" fmla="*/ 1944356 w 2733349"/>
              <a:gd name="connsiteY38" fmla="*/ 2873829 h 3245618"/>
              <a:gd name="connsiteX39" fmla="*/ 2009670 w 2733349"/>
              <a:gd name="connsiteY39" fmla="*/ 2793442 h 3245618"/>
              <a:gd name="connsiteX40" fmla="*/ 2733349 w 2733349"/>
              <a:gd name="connsiteY40" fmla="*/ 2677886 h 3245618"/>
              <a:gd name="connsiteX41" fmla="*/ 2705765 w 2733349"/>
              <a:gd name="connsiteY41" fmla="*/ 2631192 h 3245618"/>
              <a:gd name="connsiteX42" fmla="*/ 2611487 w 2733349"/>
              <a:gd name="connsiteY42" fmla="*/ 2536421 h 3245618"/>
              <a:gd name="connsiteX43" fmla="*/ 2425397 w 2733349"/>
              <a:gd name="connsiteY43" fmla="*/ 2389735 h 3245618"/>
              <a:gd name="connsiteX44" fmla="*/ 2413969 w 2733349"/>
              <a:gd name="connsiteY44" fmla="*/ 2276346 h 3245618"/>
              <a:gd name="connsiteX45" fmla="*/ 2302452 w 2733349"/>
              <a:gd name="connsiteY45" fmla="*/ 2153992 h 3245618"/>
              <a:gd name="connsiteX46" fmla="*/ 2190541 w 2733349"/>
              <a:gd name="connsiteY46" fmla="*/ 1934308 h 3245618"/>
              <a:gd name="connsiteX47" fmla="*/ 2180492 w 2733349"/>
              <a:gd name="connsiteY47" fmla="*/ 1818752 h 3245618"/>
              <a:gd name="connsiteX48" fmla="*/ 2135275 w 2733349"/>
              <a:gd name="connsiteY48" fmla="*/ 1668027 h 3245618"/>
              <a:gd name="connsiteX49" fmla="*/ 2125226 w 2733349"/>
              <a:gd name="connsiteY49" fmla="*/ 1502229 h 3245618"/>
              <a:gd name="connsiteX50" fmla="*/ 2085033 w 2733349"/>
              <a:gd name="connsiteY50" fmla="*/ 1381649 h 3245618"/>
              <a:gd name="connsiteX51" fmla="*/ 2014695 w 2733349"/>
              <a:gd name="connsiteY51" fmla="*/ 1266093 h 3245618"/>
              <a:gd name="connsiteX52" fmla="*/ 1979525 w 2733349"/>
              <a:gd name="connsiteY52" fmla="*/ 1165609 h 3245618"/>
              <a:gd name="connsiteX53" fmla="*/ 1909187 w 2733349"/>
              <a:gd name="connsiteY53" fmla="*/ 1065126 h 3245618"/>
              <a:gd name="connsiteX54" fmla="*/ 1843873 w 2733349"/>
              <a:gd name="connsiteY54" fmla="*/ 1040005 h 3245618"/>
              <a:gd name="connsiteX55" fmla="*/ 1793631 w 2733349"/>
              <a:gd name="connsiteY55" fmla="*/ 929473 h 3245618"/>
              <a:gd name="connsiteX56" fmla="*/ 1778558 w 2733349"/>
              <a:gd name="connsiteY56" fmla="*/ 839038 h 3245618"/>
              <a:gd name="connsiteX57" fmla="*/ 1743389 w 2733349"/>
              <a:gd name="connsiteY57" fmla="*/ 803869 h 3245618"/>
              <a:gd name="connsiteX58" fmla="*/ 1663002 w 2733349"/>
              <a:gd name="connsiteY58" fmla="*/ 773724 h 3245618"/>
              <a:gd name="connsiteX59" fmla="*/ 1627833 w 2733349"/>
              <a:gd name="connsiteY59" fmla="*/ 743578 h 3245618"/>
              <a:gd name="connsiteX60" fmla="*/ 1582615 w 2733349"/>
              <a:gd name="connsiteY60" fmla="*/ 643095 h 3245618"/>
              <a:gd name="connsiteX61" fmla="*/ 1537398 w 2733349"/>
              <a:gd name="connsiteY61" fmla="*/ 587829 h 3245618"/>
              <a:gd name="connsiteX62" fmla="*/ 1457011 w 2733349"/>
              <a:gd name="connsiteY62" fmla="*/ 527539 h 3245618"/>
              <a:gd name="connsiteX63" fmla="*/ 1421842 w 2733349"/>
              <a:gd name="connsiteY63" fmla="*/ 442128 h 3245618"/>
              <a:gd name="connsiteX64" fmla="*/ 1321358 w 2733349"/>
              <a:gd name="connsiteY64" fmla="*/ 321548 h 3245618"/>
              <a:gd name="connsiteX65" fmla="*/ 1235947 w 2733349"/>
              <a:gd name="connsiteY65" fmla="*/ 236137 h 3245618"/>
              <a:gd name="connsiteX66" fmla="*/ 1235947 w 2733349"/>
              <a:gd name="connsiteY66" fmla="*/ 155750 h 3245618"/>
              <a:gd name="connsiteX67" fmla="*/ 1271117 w 2733349"/>
              <a:gd name="connsiteY67" fmla="*/ 25121 h 3245618"/>
              <a:gd name="connsiteX68" fmla="*/ 1271117 w 2733349"/>
              <a:gd name="connsiteY68" fmla="*/ 10049 h 3245618"/>
              <a:gd name="connsiteX69" fmla="*/ 1180681 w 2733349"/>
              <a:gd name="connsiteY69" fmla="*/ 5025 h 3245618"/>
              <a:gd name="connsiteX70" fmla="*/ 1090246 w 2733349"/>
              <a:gd name="connsiteY70" fmla="*/ 15073 h 3245618"/>
              <a:gd name="connsiteX71" fmla="*/ 1009859 w 2733349"/>
              <a:gd name="connsiteY71" fmla="*/ 15073 h 3245618"/>
              <a:gd name="connsiteX72" fmla="*/ 904352 w 2733349"/>
              <a:gd name="connsiteY72" fmla="*/ 25121 h 3245618"/>
              <a:gd name="connsiteX73" fmla="*/ 798844 w 2733349"/>
              <a:gd name="connsiteY73" fmla="*/ 30146 h 3245618"/>
              <a:gd name="connsiteX74" fmla="*/ 723481 w 2733349"/>
              <a:gd name="connsiteY74" fmla="*/ 15073 h 3245618"/>
              <a:gd name="connsiteX75" fmla="*/ 638070 w 2733349"/>
              <a:gd name="connsiteY75" fmla="*/ 5025 h 3245618"/>
              <a:gd name="connsiteX76" fmla="*/ 532563 w 2733349"/>
              <a:gd name="connsiteY76" fmla="*/ 0 h 3245618"/>
              <a:gd name="connsiteX77" fmla="*/ 427055 w 2733349"/>
              <a:gd name="connsiteY77" fmla="*/ 20097 h 3245618"/>
              <a:gd name="connsiteX78" fmla="*/ 371789 w 2733349"/>
              <a:gd name="connsiteY78" fmla="*/ 30146 h 3245618"/>
              <a:gd name="connsiteX79" fmla="*/ 296426 w 2733349"/>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1944356 w 2807528"/>
              <a:gd name="connsiteY38" fmla="*/ 2873829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2804968 w 2807528"/>
              <a:gd name="connsiteY38" fmla="*/ 2864865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75898"/>
              <a:gd name="connsiteY0" fmla="*/ 35170 h 3245618"/>
              <a:gd name="connsiteX1" fmla="*/ 291402 w 2875898"/>
              <a:gd name="connsiteY1" fmla="*/ 95460 h 3245618"/>
              <a:gd name="connsiteX2" fmla="*/ 306475 w 2875898"/>
              <a:gd name="connsiteY2" fmla="*/ 200968 h 3245618"/>
              <a:gd name="connsiteX3" fmla="*/ 351692 w 2875898"/>
              <a:gd name="connsiteY3" fmla="*/ 296427 h 3245618"/>
              <a:gd name="connsiteX4" fmla="*/ 391886 w 2875898"/>
              <a:gd name="connsiteY4" fmla="*/ 406959 h 3245618"/>
              <a:gd name="connsiteX5" fmla="*/ 422031 w 2875898"/>
              <a:gd name="connsiteY5" fmla="*/ 507442 h 3245618"/>
              <a:gd name="connsiteX6" fmla="*/ 467248 w 2875898"/>
              <a:gd name="connsiteY6" fmla="*/ 587829 h 3245618"/>
              <a:gd name="connsiteX7" fmla="*/ 562708 w 2875898"/>
              <a:gd name="connsiteY7" fmla="*/ 753627 h 3245618"/>
              <a:gd name="connsiteX8" fmla="*/ 577780 w 2875898"/>
              <a:gd name="connsiteY8" fmla="*/ 1019908 h 3245618"/>
              <a:gd name="connsiteX9" fmla="*/ 698361 w 2875898"/>
              <a:gd name="connsiteY9" fmla="*/ 1341455 h 3245618"/>
              <a:gd name="connsiteX10" fmla="*/ 788796 w 2875898"/>
              <a:gd name="connsiteY10" fmla="*/ 1441939 h 3245618"/>
              <a:gd name="connsiteX11" fmla="*/ 813917 w 2875898"/>
              <a:gd name="connsiteY11" fmla="*/ 1627833 h 3245618"/>
              <a:gd name="connsiteX12" fmla="*/ 828989 w 2875898"/>
              <a:gd name="connsiteY12" fmla="*/ 1738365 h 3245618"/>
              <a:gd name="connsiteX13" fmla="*/ 803868 w 2875898"/>
              <a:gd name="connsiteY13" fmla="*/ 1944357 h 3245618"/>
              <a:gd name="connsiteX14" fmla="*/ 708409 w 2875898"/>
              <a:gd name="connsiteY14" fmla="*/ 2095082 h 3245618"/>
              <a:gd name="connsiteX15" fmla="*/ 557684 w 2875898"/>
              <a:gd name="connsiteY15" fmla="*/ 2260880 h 3245618"/>
              <a:gd name="connsiteX16" fmla="*/ 381837 w 2875898"/>
              <a:gd name="connsiteY16" fmla="*/ 2451798 h 3245618"/>
              <a:gd name="connsiteX17" fmla="*/ 200967 w 2875898"/>
              <a:gd name="connsiteY17" fmla="*/ 2587451 h 3245618"/>
              <a:gd name="connsiteX18" fmla="*/ 50242 w 2875898"/>
              <a:gd name="connsiteY18" fmla="*/ 2667838 h 3245618"/>
              <a:gd name="connsiteX19" fmla="*/ 15073 w 2875898"/>
              <a:gd name="connsiteY19" fmla="*/ 2697983 h 3245618"/>
              <a:gd name="connsiteX20" fmla="*/ 0 w 2875898"/>
              <a:gd name="connsiteY20" fmla="*/ 2713055 h 3245618"/>
              <a:gd name="connsiteX21" fmla="*/ 55856 w 2875898"/>
              <a:gd name="connsiteY21" fmla="*/ 2806445 h 3245618"/>
              <a:gd name="connsiteX22" fmla="*/ 150825 w 2875898"/>
              <a:gd name="connsiteY22" fmla="*/ 2834128 h 3245618"/>
              <a:gd name="connsiteX23" fmla="*/ 134668 w 2875898"/>
              <a:gd name="connsiteY23" fmla="*/ 2877572 h 3245618"/>
              <a:gd name="connsiteX24" fmla="*/ 216926 w 2875898"/>
              <a:gd name="connsiteY24" fmla="*/ 2900920 h 3245618"/>
              <a:gd name="connsiteX25" fmla="*/ 356520 w 2875898"/>
              <a:gd name="connsiteY25" fmla="*/ 2885158 h 3245618"/>
              <a:gd name="connsiteX26" fmla="*/ 467445 w 2875898"/>
              <a:gd name="connsiteY26" fmla="*/ 2948994 h 3245618"/>
              <a:gd name="connsiteX27" fmla="*/ 704961 w 2875898"/>
              <a:gd name="connsiteY27" fmla="*/ 2990961 h 3245618"/>
              <a:gd name="connsiteX28" fmla="*/ 891644 w 2875898"/>
              <a:gd name="connsiteY28" fmla="*/ 3078835 h 3245618"/>
              <a:gd name="connsiteX29" fmla="*/ 1058525 w 2875898"/>
              <a:gd name="connsiteY29" fmla="*/ 3049085 h 3245618"/>
              <a:gd name="connsiteX30" fmla="*/ 1172308 w 2875898"/>
              <a:gd name="connsiteY30" fmla="*/ 3121885 h 3245618"/>
              <a:gd name="connsiteX31" fmla="*/ 1251315 w 2875898"/>
              <a:gd name="connsiteY31" fmla="*/ 3134791 h 3245618"/>
              <a:gd name="connsiteX32" fmla="*/ 1346479 w 2875898"/>
              <a:gd name="connsiteY32" fmla="*/ 3200400 h 3245618"/>
              <a:gd name="connsiteX33" fmla="*/ 1547446 w 2875898"/>
              <a:gd name="connsiteY33" fmla="*/ 3200400 h 3245618"/>
              <a:gd name="connsiteX34" fmla="*/ 1688123 w 2875898"/>
              <a:gd name="connsiteY34" fmla="*/ 3245618 h 3245618"/>
              <a:gd name="connsiteX35" fmla="*/ 1763486 w 2875898"/>
              <a:gd name="connsiteY35" fmla="*/ 3150159 h 3245618"/>
              <a:gd name="connsiteX36" fmla="*/ 1778558 w 2875898"/>
              <a:gd name="connsiteY36" fmla="*/ 3064748 h 3245618"/>
              <a:gd name="connsiteX37" fmla="*/ 2875898 w 2875898"/>
              <a:gd name="connsiteY37" fmla="*/ 2966037 h 3245618"/>
              <a:gd name="connsiteX38" fmla="*/ 2804968 w 2875898"/>
              <a:gd name="connsiteY38" fmla="*/ 2864865 h 3245618"/>
              <a:gd name="connsiteX39" fmla="*/ 2807528 w 2875898"/>
              <a:gd name="connsiteY39" fmla="*/ 2766547 h 3245618"/>
              <a:gd name="connsiteX40" fmla="*/ 2733349 w 2875898"/>
              <a:gd name="connsiteY40" fmla="*/ 2677886 h 3245618"/>
              <a:gd name="connsiteX41" fmla="*/ 2705765 w 2875898"/>
              <a:gd name="connsiteY41" fmla="*/ 2631192 h 3245618"/>
              <a:gd name="connsiteX42" fmla="*/ 2611487 w 2875898"/>
              <a:gd name="connsiteY42" fmla="*/ 2536421 h 3245618"/>
              <a:gd name="connsiteX43" fmla="*/ 2425397 w 2875898"/>
              <a:gd name="connsiteY43" fmla="*/ 2389735 h 3245618"/>
              <a:gd name="connsiteX44" fmla="*/ 2413969 w 2875898"/>
              <a:gd name="connsiteY44" fmla="*/ 2276346 h 3245618"/>
              <a:gd name="connsiteX45" fmla="*/ 2302452 w 2875898"/>
              <a:gd name="connsiteY45" fmla="*/ 2153992 h 3245618"/>
              <a:gd name="connsiteX46" fmla="*/ 2190541 w 2875898"/>
              <a:gd name="connsiteY46" fmla="*/ 1934308 h 3245618"/>
              <a:gd name="connsiteX47" fmla="*/ 2180492 w 2875898"/>
              <a:gd name="connsiteY47" fmla="*/ 1818752 h 3245618"/>
              <a:gd name="connsiteX48" fmla="*/ 2135275 w 2875898"/>
              <a:gd name="connsiteY48" fmla="*/ 1668027 h 3245618"/>
              <a:gd name="connsiteX49" fmla="*/ 2125226 w 2875898"/>
              <a:gd name="connsiteY49" fmla="*/ 1502229 h 3245618"/>
              <a:gd name="connsiteX50" fmla="*/ 2085033 w 2875898"/>
              <a:gd name="connsiteY50" fmla="*/ 1381649 h 3245618"/>
              <a:gd name="connsiteX51" fmla="*/ 2014695 w 2875898"/>
              <a:gd name="connsiteY51" fmla="*/ 1266093 h 3245618"/>
              <a:gd name="connsiteX52" fmla="*/ 1979525 w 2875898"/>
              <a:gd name="connsiteY52" fmla="*/ 1165609 h 3245618"/>
              <a:gd name="connsiteX53" fmla="*/ 1909187 w 2875898"/>
              <a:gd name="connsiteY53" fmla="*/ 1065126 h 3245618"/>
              <a:gd name="connsiteX54" fmla="*/ 1843873 w 2875898"/>
              <a:gd name="connsiteY54" fmla="*/ 1040005 h 3245618"/>
              <a:gd name="connsiteX55" fmla="*/ 1793631 w 2875898"/>
              <a:gd name="connsiteY55" fmla="*/ 929473 h 3245618"/>
              <a:gd name="connsiteX56" fmla="*/ 1778558 w 2875898"/>
              <a:gd name="connsiteY56" fmla="*/ 839038 h 3245618"/>
              <a:gd name="connsiteX57" fmla="*/ 1743389 w 2875898"/>
              <a:gd name="connsiteY57" fmla="*/ 803869 h 3245618"/>
              <a:gd name="connsiteX58" fmla="*/ 1663002 w 2875898"/>
              <a:gd name="connsiteY58" fmla="*/ 773724 h 3245618"/>
              <a:gd name="connsiteX59" fmla="*/ 1627833 w 2875898"/>
              <a:gd name="connsiteY59" fmla="*/ 743578 h 3245618"/>
              <a:gd name="connsiteX60" fmla="*/ 1582615 w 2875898"/>
              <a:gd name="connsiteY60" fmla="*/ 643095 h 3245618"/>
              <a:gd name="connsiteX61" fmla="*/ 1537398 w 2875898"/>
              <a:gd name="connsiteY61" fmla="*/ 587829 h 3245618"/>
              <a:gd name="connsiteX62" fmla="*/ 1457011 w 2875898"/>
              <a:gd name="connsiteY62" fmla="*/ 527539 h 3245618"/>
              <a:gd name="connsiteX63" fmla="*/ 1421842 w 2875898"/>
              <a:gd name="connsiteY63" fmla="*/ 442128 h 3245618"/>
              <a:gd name="connsiteX64" fmla="*/ 1321358 w 2875898"/>
              <a:gd name="connsiteY64" fmla="*/ 321548 h 3245618"/>
              <a:gd name="connsiteX65" fmla="*/ 1235947 w 2875898"/>
              <a:gd name="connsiteY65" fmla="*/ 236137 h 3245618"/>
              <a:gd name="connsiteX66" fmla="*/ 1235947 w 2875898"/>
              <a:gd name="connsiteY66" fmla="*/ 155750 h 3245618"/>
              <a:gd name="connsiteX67" fmla="*/ 1271117 w 2875898"/>
              <a:gd name="connsiteY67" fmla="*/ 25121 h 3245618"/>
              <a:gd name="connsiteX68" fmla="*/ 1271117 w 2875898"/>
              <a:gd name="connsiteY68" fmla="*/ 10049 h 3245618"/>
              <a:gd name="connsiteX69" fmla="*/ 1180681 w 2875898"/>
              <a:gd name="connsiteY69" fmla="*/ 5025 h 3245618"/>
              <a:gd name="connsiteX70" fmla="*/ 1090246 w 2875898"/>
              <a:gd name="connsiteY70" fmla="*/ 15073 h 3245618"/>
              <a:gd name="connsiteX71" fmla="*/ 1009859 w 2875898"/>
              <a:gd name="connsiteY71" fmla="*/ 15073 h 3245618"/>
              <a:gd name="connsiteX72" fmla="*/ 904352 w 2875898"/>
              <a:gd name="connsiteY72" fmla="*/ 25121 h 3245618"/>
              <a:gd name="connsiteX73" fmla="*/ 798844 w 2875898"/>
              <a:gd name="connsiteY73" fmla="*/ 30146 h 3245618"/>
              <a:gd name="connsiteX74" fmla="*/ 723481 w 2875898"/>
              <a:gd name="connsiteY74" fmla="*/ 15073 h 3245618"/>
              <a:gd name="connsiteX75" fmla="*/ 638070 w 2875898"/>
              <a:gd name="connsiteY75" fmla="*/ 5025 h 3245618"/>
              <a:gd name="connsiteX76" fmla="*/ 532563 w 2875898"/>
              <a:gd name="connsiteY76" fmla="*/ 0 h 3245618"/>
              <a:gd name="connsiteX77" fmla="*/ 427055 w 2875898"/>
              <a:gd name="connsiteY77" fmla="*/ 20097 h 3245618"/>
              <a:gd name="connsiteX78" fmla="*/ 371789 w 2875898"/>
              <a:gd name="connsiteY78" fmla="*/ 30146 h 3245618"/>
              <a:gd name="connsiteX79" fmla="*/ 296426 w 2875898"/>
              <a:gd name="connsiteY79" fmla="*/ 35170 h 3245618"/>
              <a:gd name="connsiteX0" fmla="*/ 296426 w 2952935"/>
              <a:gd name="connsiteY0" fmla="*/ 35170 h 3245618"/>
              <a:gd name="connsiteX1" fmla="*/ 291402 w 2952935"/>
              <a:gd name="connsiteY1" fmla="*/ 95460 h 3245618"/>
              <a:gd name="connsiteX2" fmla="*/ 306475 w 2952935"/>
              <a:gd name="connsiteY2" fmla="*/ 200968 h 3245618"/>
              <a:gd name="connsiteX3" fmla="*/ 351692 w 2952935"/>
              <a:gd name="connsiteY3" fmla="*/ 296427 h 3245618"/>
              <a:gd name="connsiteX4" fmla="*/ 391886 w 2952935"/>
              <a:gd name="connsiteY4" fmla="*/ 406959 h 3245618"/>
              <a:gd name="connsiteX5" fmla="*/ 422031 w 2952935"/>
              <a:gd name="connsiteY5" fmla="*/ 507442 h 3245618"/>
              <a:gd name="connsiteX6" fmla="*/ 467248 w 2952935"/>
              <a:gd name="connsiteY6" fmla="*/ 587829 h 3245618"/>
              <a:gd name="connsiteX7" fmla="*/ 562708 w 2952935"/>
              <a:gd name="connsiteY7" fmla="*/ 753627 h 3245618"/>
              <a:gd name="connsiteX8" fmla="*/ 577780 w 2952935"/>
              <a:gd name="connsiteY8" fmla="*/ 1019908 h 3245618"/>
              <a:gd name="connsiteX9" fmla="*/ 698361 w 2952935"/>
              <a:gd name="connsiteY9" fmla="*/ 1341455 h 3245618"/>
              <a:gd name="connsiteX10" fmla="*/ 788796 w 2952935"/>
              <a:gd name="connsiteY10" fmla="*/ 1441939 h 3245618"/>
              <a:gd name="connsiteX11" fmla="*/ 813917 w 2952935"/>
              <a:gd name="connsiteY11" fmla="*/ 1627833 h 3245618"/>
              <a:gd name="connsiteX12" fmla="*/ 828989 w 2952935"/>
              <a:gd name="connsiteY12" fmla="*/ 1738365 h 3245618"/>
              <a:gd name="connsiteX13" fmla="*/ 803868 w 2952935"/>
              <a:gd name="connsiteY13" fmla="*/ 1944357 h 3245618"/>
              <a:gd name="connsiteX14" fmla="*/ 708409 w 2952935"/>
              <a:gd name="connsiteY14" fmla="*/ 2095082 h 3245618"/>
              <a:gd name="connsiteX15" fmla="*/ 557684 w 2952935"/>
              <a:gd name="connsiteY15" fmla="*/ 2260880 h 3245618"/>
              <a:gd name="connsiteX16" fmla="*/ 381837 w 2952935"/>
              <a:gd name="connsiteY16" fmla="*/ 2451798 h 3245618"/>
              <a:gd name="connsiteX17" fmla="*/ 200967 w 2952935"/>
              <a:gd name="connsiteY17" fmla="*/ 2587451 h 3245618"/>
              <a:gd name="connsiteX18" fmla="*/ 50242 w 2952935"/>
              <a:gd name="connsiteY18" fmla="*/ 2667838 h 3245618"/>
              <a:gd name="connsiteX19" fmla="*/ 15073 w 2952935"/>
              <a:gd name="connsiteY19" fmla="*/ 2697983 h 3245618"/>
              <a:gd name="connsiteX20" fmla="*/ 0 w 2952935"/>
              <a:gd name="connsiteY20" fmla="*/ 2713055 h 3245618"/>
              <a:gd name="connsiteX21" fmla="*/ 55856 w 2952935"/>
              <a:gd name="connsiteY21" fmla="*/ 2806445 h 3245618"/>
              <a:gd name="connsiteX22" fmla="*/ 150825 w 2952935"/>
              <a:gd name="connsiteY22" fmla="*/ 2834128 h 3245618"/>
              <a:gd name="connsiteX23" fmla="*/ 134668 w 2952935"/>
              <a:gd name="connsiteY23" fmla="*/ 2877572 h 3245618"/>
              <a:gd name="connsiteX24" fmla="*/ 216926 w 2952935"/>
              <a:gd name="connsiteY24" fmla="*/ 2900920 h 3245618"/>
              <a:gd name="connsiteX25" fmla="*/ 356520 w 2952935"/>
              <a:gd name="connsiteY25" fmla="*/ 2885158 h 3245618"/>
              <a:gd name="connsiteX26" fmla="*/ 467445 w 2952935"/>
              <a:gd name="connsiteY26" fmla="*/ 2948994 h 3245618"/>
              <a:gd name="connsiteX27" fmla="*/ 704961 w 2952935"/>
              <a:gd name="connsiteY27" fmla="*/ 2990961 h 3245618"/>
              <a:gd name="connsiteX28" fmla="*/ 891644 w 2952935"/>
              <a:gd name="connsiteY28" fmla="*/ 3078835 h 3245618"/>
              <a:gd name="connsiteX29" fmla="*/ 1058525 w 2952935"/>
              <a:gd name="connsiteY29" fmla="*/ 3049085 h 3245618"/>
              <a:gd name="connsiteX30" fmla="*/ 1172308 w 2952935"/>
              <a:gd name="connsiteY30" fmla="*/ 3121885 h 3245618"/>
              <a:gd name="connsiteX31" fmla="*/ 1251315 w 2952935"/>
              <a:gd name="connsiteY31" fmla="*/ 3134791 h 3245618"/>
              <a:gd name="connsiteX32" fmla="*/ 1346479 w 2952935"/>
              <a:gd name="connsiteY32" fmla="*/ 3200400 h 3245618"/>
              <a:gd name="connsiteX33" fmla="*/ 1547446 w 2952935"/>
              <a:gd name="connsiteY33" fmla="*/ 3200400 h 3245618"/>
              <a:gd name="connsiteX34" fmla="*/ 1688123 w 2952935"/>
              <a:gd name="connsiteY34" fmla="*/ 3245618 h 3245618"/>
              <a:gd name="connsiteX35" fmla="*/ 1763486 w 2952935"/>
              <a:gd name="connsiteY35" fmla="*/ 3150159 h 3245618"/>
              <a:gd name="connsiteX36" fmla="*/ 2952935 w 2952935"/>
              <a:gd name="connsiteY36" fmla="*/ 3028890 h 3245618"/>
              <a:gd name="connsiteX37" fmla="*/ 2875898 w 2952935"/>
              <a:gd name="connsiteY37" fmla="*/ 2966037 h 3245618"/>
              <a:gd name="connsiteX38" fmla="*/ 2804968 w 2952935"/>
              <a:gd name="connsiteY38" fmla="*/ 2864865 h 3245618"/>
              <a:gd name="connsiteX39" fmla="*/ 2807528 w 2952935"/>
              <a:gd name="connsiteY39" fmla="*/ 2766547 h 3245618"/>
              <a:gd name="connsiteX40" fmla="*/ 2733349 w 2952935"/>
              <a:gd name="connsiteY40" fmla="*/ 2677886 h 3245618"/>
              <a:gd name="connsiteX41" fmla="*/ 2705765 w 2952935"/>
              <a:gd name="connsiteY41" fmla="*/ 2631192 h 3245618"/>
              <a:gd name="connsiteX42" fmla="*/ 2611487 w 2952935"/>
              <a:gd name="connsiteY42" fmla="*/ 2536421 h 3245618"/>
              <a:gd name="connsiteX43" fmla="*/ 2425397 w 2952935"/>
              <a:gd name="connsiteY43" fmla="*/ 2389735 h 3245618"/>
              <a:gd name="connsiteX44" fmla="*/ 2413969 w 2952935"/>
              <a:gd name="connsiteY44" fmla="*/ 2276346 h 3245618"/>
              <a:gd name="connsiteX45" fmla="*/ 2302452 w 2952935"/>
              <a:gd name="connsiteY45" fmla="*/ 2153992 h 3245618"/>
              <a:gd name="connsiteX46" fmla="*/ 2190541 w 2952935"/>
              <a:gd name="connsiteY46" fmla="*/ 1934308 h 3245618"/>
              <a:gd name="connsiteX47" fmla="*/ 2180492 w 2952935"/>
              <a:gd name="connsiteY47" fmla="*/ 1818752 h 3245618"/>
              <a:gd name="connsiteX48" fmla="*/ 2135275 w 2952935"/>
              <a:gd name="connsiteY48" fmla="*/ 1668027 h 3245618"/>
              <a:gd name="connsiteX49" fmla="*/ 2125226 w 2952935"/>
              <a:gd name="connsiteY49" fmla="*/ 1502229 h 3245618"/>
              <a:gd name="connsiteX50" fmla="*/ 2085033 w 2952935"/>
              <a:gd name="connsiteY50" fmla="*/ 1381649 h 3245618"/>
              <a:gd name="connsiteX51" fmla="*/ 2014695 w 2952935"/>
              <a:gd name="connsiteY51" fmla="*/ 1266093 h 3245618"/>
              <a:gd name="connsiteX52" fmla="*/ 1979525 w 2952935"/>
              <a:gd name="connsiteY52" fmla="*/ 1165609 h 3245618"/>
              <a:gd name="connsiteX53" fmla="*/ 1909187 w 2952935"/>
              <a:gd name="connsiteY53" fmla="*/ 1065126 h 3245618"/>
              <a:gd name="connsiteX54" fmla="*/ 1843873 w 2952935"/>
              <a:gd name="connsiteY54" fmla="*/ 1040005 h 3245618"/>
              <a:gd name="connsiteX55" fmla="*/ 1793631 w 2952935"/>
              <a:gd name="connsiteY55" fmla="*/ 929473 h 3245618"/>
              <a:gd name="connsiteX56" fmla="*/ 1778558 w 2952935"/>
              <a:gd name="connsiteY56" fmla="*/ 839038 h 3245618"/>
              <a:gd name="connsiteX57" fmla="*/ 1743389 w 2952935"/>
              <a:gd name="connsiteY57" fmla="*/ 803869 h 3245618"/>
              <a:gd name="connsiteX58" fmla="*/ 1663002 w 2952935"/>
              <a:gd name="connsiteY58" fmla="*/ 773724 h 3245618"/>
              <a:gd name="connsiteX59" fmla="*/ 1627833 w 2952935"/>
              <a:gd name="connsiteY59" fmla="*/ 743578 h 3245618"/>
              <a:gd name="connsiteX60" fmla="*/ 1582615 w 2952935"/>
              <a:gd name="connsiteY60" fmla="*/ 643095 h 3245618"/>
              <a:gd name="connsiteX61" fmla="*/ 1537398 w 2952935"/>
              <a:gd name="connsiteY61" fmla="*/ 587829 h 3245618"/>
              <a:gd name="connsiteX62" fmla="*/ 1457011 w 2952935"/>
              <a:gd name="connsiteY62" fmla="*/ 527539 h 3245618"/>
              <a:gd name="connsiteX63" fmla="*/ 1421842 w 2952935"/>
              <a:gd name="connsiteY63" fmla="*/ 442128 h 3245618"/>
              <a:gd name="connsiteX64" fmla="*/ 1321358 w 2952935"/>
              <a:gd name="connsiteY64" fmla="*/ 321548 h 3245618"/>
              <a:gd name="connsiteX65" fmla="*/ 1235947 w 2952935"/>
              <a:gd name="connsiteY65" fmla="*/ 236137 h 3245618"/>
              <a:gd name="connsiteX66" fmla="*/ 1235947 w 2952935"/>
              <a:gd name="connsiteY66" fmla="*/ 155750 h 3245618"/>
              <a:gd name="connsiteX67" fmla="*/ 1271117 w 2952935"/>
              <a:gd name="connsiteY67" fmla="*/ 25121 h 3245618"/>
              <a:gd name="connsiteX68" fmla="*/ 1271117 w 2952935"/>
              <a:gd name="connsiteY68" fmla="*/ 10049 h 3245618"/>
              <a:gd name="connsiteX69" fmla="*/ 1180681 w 2952935"/>
              <a:gd name="connsiteY69" fmla="*/ 5025 h 3245618"/>
              <a:gd name="connsiteX70" fmla="*/ 1090246 w 2952935"/>
              <a:gd name="connsiteY70" fmla="*/ 15073 h 3245618"/>
              <a:gd name="connsiteX71" fmla="*/ 1009859 w 2952935"/>
              <a:gd name="connsiteY71" fmla="*/ 15073 h 3245618"/>
              <a:gd name="connsiteX72" fmla="*/ 904352 w 2952935"/>
              <a:gd name="connsiteY72" fmla="*/ 25121 h 3245618"/>
              <a:gd name="connsiteX73" fmla="*/ 798844 w 2952935"/>
              <a:gd name="connsiteY73" fmla="*/ 30146 h 3245618"/>
              <a:gd name="connsiteX74" fmla="*/ 723481 w 2952935"/>
              <a:gd name="connsiteY74" fmla="*/ 15073 h 3245618"/>
              <a:gd name="connsiteX75" fmla="*/ 638070 w 2952935"/>
              <a:gd name="connsiteY75" fmla="*/ 5025 h 3245618"/>
              <a:gd name="connsiteX76" fmla="*/ 532563 w 2952935"/>
              <a:gd name="connsiteY76" fmla="*/ 0 h 3245618"/>
              <a:gd name="connsiteX77" fmla="*/ 427055 w 2952935"/>
              <a:gd name="connsiteY77" fmla="*/ 20097 h 3245618"/>
              <a:gd name="connsiteX78" fmla="*/ 371789 w 2952935"/>
              <a:gd name="connsiteY78" fmla="*/ 30146 h 3245618"/>
              <a:gd name="connsiteX79" fmla="*/ 296426 w 2952935"/>
              <a:gd name="connsiteY79" fmla="*/ 35170 h 3245618"/>
              <a:gd name="connsiteX0" fmla="*/ 296426 w 2991651"/>
              <a:gd name="connsiteY0" fmla="*/ 35170 h 3245618"/>
              <a:gd name="connsiteX1" fmla="*/ 291402 w 2991651"/>
              <a:gd name="connsiteY1" fmla="*/ 95460 h 3245618"/>
              <a:gd name="connsiteX2" fmla="*/ 306475 w 2991651"/>
              <a:gd name="connsiteY2" fmla="*/ 200968 h 3245618"/>
              <a:gd name="connsiteX3" fmla="*/ 351692 w 2991651"/>
              <a:gd name="connsiteY3" fmla="*/ 296427 h 3245618"/>
              <a:gd name="connsiteX4" fmla="*/ 391886 w 2991651"/>
              <a:gd name="connsiteY4" fmla="*/ 406959 h 3245618"/>
              <a:gd name="connsiteX5" fmla="*/ 422031 w 2991651"/>
              <a:gd name="connsiteY5" fmla="*/ 507442 h 3245618"/>
              <a:gd name="connsiteX6" fmla="*/ 467248 w 2991651"/>
              <a:gd name="connsiteY6" fmla="*/ 587829 h 3245618"/>
              <a:gd name="connsiteX7" fmla="*/ 562708 w 2991651"/>
              <a:gd name="connsiteY7" fmla="*/ 753627 h 3245618"/>
              <a:gd name="connsiteX8" fmla="*/ 577780 w 2991651"/>
              <a:gd name="connsiteY8" fmla="*/ 1019908 h 3245618"/>
              <a:gd name="connsiteX9" fmla="*/ 698361 w 2991651"/>
              <a:gd name="connsiteY9" fmla="*/ 1341455 h 3245618"/>
              <a:gd name="connsiteX10" fmla="*/ 788796 w 2991651"/>
              <a:gd name="connsiteY10" fmla="*/ 1441939 h 3245618"/>
              <a:gd name="connsiteX11" fmla="*/ 813917 w 2991651"/>
              <a:gd name="connsiteY11" fmla="*/ 1627833 h 3245618"/>
              <a:gd name="connsiteX12" fmla="*/ 828989 w 2991651"/>
              <a:gd name="connsiteY12" fmla="*/ 1738365 h 3245618"/>
              <a:gd name="connsiteX13" fmla="*/ 803868 w 2991651"/>
              <a:gd name="connsiteY13" fmla="*/ 1944357 h 3245618"/>
              <a:gd name="connsiteX14" fmla="*/ 708409 w 2991651"/>
              <a:gd name="connsiteY14" fmla="*/ 2095082 h 3245618"/>
              <a:gd name="connsiteX15" fmla="*/ 557684 w 2991651"/>
              <a:gd name="connsiteY15" fmla="*/ 2260880 h 3245618"/>
              <a:gd name="connsiteX16" fmla="*/ 381837 w 2991651"/>
              <a:gd name="connsiteY16" fmla="*/ 2451798 h 3245618"/>
              <a:gd name="connsiteX17" fmla="*/ 200967 w 2991651"/>
              <a:gd name="connsiteY17" fmla="*/ 2587451 h 3245618"/>
              <a:gd name="connsiteX18" fmla="*/ 50242 w 2991651"/>
              <a:gd name="connsiteY18" fmla="*/ 2667838 h 3245618"/>
              <a:gd name="connsiteX19" fmla="*/ 15073 w 2991651"/>
              <a:gd name="connsiteY19" fmla="*/ 2697983 h 3245618"/>
              <a:gd name="connsiteX20" fmla="*/ 0 w 2991651"/>
              <a:gd name="connsiteY20" fmla="*/ 2713055 h 3245618"/>
              <a:gd name="connsiteX21" fmla="*/ 55856 w 2991651"/>
              <a:gd name="connsiteY21" fmla="*/ 2806445 h 3245618"/>
              <a:gd name="connsiteX22" fmla="*/ 150825 w 2991651"/>
              <a:gd name="connsiteY22" fmla="*/ 2834128 h 3245618"/>
              <a:gd name="connsiteX23" fmla="*/ 134668 w 2991651"/>
              <a:gd name="connsiteY23" fmla="*/ 2877572 h 3245618"/>
              <a:gd name="connsiteX24" fmla="*/ 216926 w 2991651"/>
              <a:gd name="connsiteY24" fmla="*/ 2900920 h 3245618"/>
              <a:gd name="connsiteX25" fmla="*/ 356520 w 2991651"/>
              <a:gd name="connsiteY25" fmla="*/ 2885158 h 3245618"/>
              <a:gd name="connsiteX26" fmla="*/ 467445 w 2991651"/>
              <a:gd name="connsiteY26" fmla="*/ 2948994 h 3245618"/>
              <a:gd name="connsiteX27" fmla="*/ 704961 w 2991651"/>
              <a:gd name="connsiteY27" fmla="*/ 2990961 h 3245618"/>
              <a:gd name="connsiteX28" fmla="*/ 891644 w 2991651"/>
              <a:gd name="connsiteY28" fmla="*/ 3078835 h 3245618"/>
              <a:gd name="connsiteX29" fmla="*/ 1058525 w 2991651"/>
              <a:gd name="connsiteY29" fmla="*/ 3049085 h 3245618"/>
              <a:gd name="connsiteX30" fmla="*/ 1172308 w 2991651"/>
              <a:gd name="connsiteY30" fmla="*/ 3121885 h 3245618"/>
              <a:gd name="connsiteX31" fmla="*/ 1251315 w 2991651"/>
              <a:gd name="connsiteY31" fmla="*/ 3134791 h 3245618"/>
              <a:gd name="connsiteX32" fmla="*/ 1346479 w 2991651"/>
              <a:gd name="connsiteY32" fmla="*/ 3200400 h 3245618"/>
              <a:gd name="connsiteX33" fmla="*/ 1547446 w 2991651"/>
              <a:gd name="connsiteY33" fmla="*/ 3200400 h 3245618"/>
              <a:gd name="connsiteX34" fmla="*/ 1688123 w 2991651"/>
              <a:gd name="connsiteY34" fmla="*/ 3245618 h 3245618"/>
              <a:gd name="connsiteX35" fmla="*/ 2991651 w 2991651"/>
              <a:gd name="connsiteY35" fmla="*/ 3123265 h 3245618"/>
              <a:gd name="connsiteX36" fmla="*/ 2952935 w 2991651"/>
              <a:gd name="connsiteY36" fmla="*/ 3028890 h 3245618"/>
              <a:gd name="connsiteX37" fmla="*/ 2875898 w 2991651"/>
              <a:gd name="connsiteY37" fmla="*/ 2966037 h 3245618"/>
              <a:gd name="connsiteX38" fmla="*/ 2804968 w 2991651"/>
              <a:gd name="connsiteY38" fmla="*/ 2864865 h 3245618"/>
              <a:gd name="connsiteX39" fmla="*/ 2807528 w 2991651"/>
              <a:gd name="connsiteY39" fmla="*/ 2766547 h 3245618"/>
              <a:gd name="connsiteX40" fmla="*/ 2733349 w 2991651"/>
              <a:gd name="connsiteY40" fmla="*/ 2677886 h 3245618"/>
              <a:gd name="connsiteX41" fmla="*/ 2705765 w 2991651"/>
              <a:gd name="connsiteY41" fmla="*/ 2631192 h 3245618"/>
              <a:gd name="connsiteX42" fmla="*/ 2611487 w 2991651"/>
              <a:gd name="connsiteY42" fmla="*/ 2536421 h 3245618"/>
              <a:gd name="connsiteX43" fmla="*/ 2425397 w 2991651"/>
              <a:gd name="connsiteY43" fmla="*/ 2389735 h 3245618"/>
              <a:gd name="connsiteX44" fmla="*/ 2413969 w 2991651"/>
              <a:gd name="connsiteY44" fmla="*/ 2276346 h 3245618"/>
              <a:gd name="connsiteX45" fmla="*/ 2302452 w 2991651"/>
              <a:gd name="connsiteY45" fmla="*/ 2153992 h 3245618"/>
              <a:gd name="connsiteX46" fmla="*/ 2190541 w 2991651"/>
              <a:gd name="connsiteY46" fmla="*/ 1934308 h 3245618"/>
              <a:gd name="connsiteX47" fmla="*/ 2180492 w 2991651"/>
              <a:gd name="connsiteY47" fmla="*/ 1818752 h 3245618"/>
              <a:gd name="connsiteX48" fmla="*/ 2135275 w 2991651"/>
              <a:gd name="connsiteY48" fmla="*/ 1668027 h 3245618"/>
              <a:gd name="connsiteX49" fmla="*/ 2125226 w 2991651"/>
              <a:gd name="connsiteY49" fmla="*/ 1502229 h 3245618"/>
              <a:gd name="connsiteX50" fmla="*/ 2085033 w 2991651"/>
              <a:gd name="connsiteY50" fmla="*/ 1381649 h 3245618"/>
              <a:gd name="connsiteX51" fmla="*/ 2014695 w 2991651"/>
              <a:gd name="connsiteY51" fmla="*/ 1266093 h 3245618"/>
              <a:gd name="connsiteX52" fmla="*/ 1979525 w 2991651"/>
              <a:gd name="connsiteY52" fmla="*/ 1165609 h 3245618"/>
              <a:gd name="connsiteX53" fmla="*/ 1909187 w 2991651"/>
              <a:gd name="connsiteY53" fmla="*/ 1065126 h 3245618"/>
              <a:gd name="connsiteX54" fmla="*/ 1843873 w 2991651"/>
              <a:gd name="connsiteY54" fmla="*/ 1040005 h 3245618"/>
              <a:gd name="connsiteX55" fmla="*/ 1793631 w 2991651"/>
              <a:gd name="connsiteY55" fmla="*/ 929473 h 3245618"/>
              <a:gd name="connsiteX56" fmla="*/ 1778558 w 2991651"/>
              <a:gd name="connsiteY56" fmla="*/ 839038 h 3245618"/>
              <a:gd name="connsiteX57" fmla="*/ 1743389 w 2991651"/>
              <a:gd name="connsiteY57" fmla="*/ 803869 h 3245618"/>
              <a:gd name="connsiteX58" fmla="*/ 1663002 w 2991651"/>
              <a:gd name="connsiteY58" fmla="*/ 773724 h 3245618"/>
              <a:gd name="connsiteX59" fmla="*/ 1627833 w 2991651"/>
              <a:gd name="connsiteY59" fmla="*/ 743578 h 3245618"/>
              <a:gd name="connsiteX60" fmla="*/ 1582615 w 2991651"/>
              <a:gd name="connsiteY60" fmla="*/ 643095 h 3245618"/>
              <a:gd name="connsiteX61" fmla="*/ 1537398 w 2991651"/>
              <a:gd name="connsiteY61" fmla="*/ 587829 h 3245618"/>
              <a:gd name="connsiteX62" fmla="*/ 1457011 w 2991651"/>
              <a:gd name="connsiteY62" fmla="*/ 527539 h 3245618"/>
              <a:gd name="connsiteX63" fmla="*/ 1421842 w 2991651"/>
              <a:gd name="connsiteY63" fmla="*/ 442128 h 3245618"/>
              <a:gd name="connsiteX64" fmla="*/ 1321358 w 2991651"/>
              <a:gd name="connsiteY64" fmla="*/ 321548 h 3245618"/>
              <a:gd name="connsiteX65" fmla="*/ 1235947 w 2991651"/>
              <a:gd name="connsiteY65" fmla="*/ 236137 h 3245618"/>
              <a:gd name="connsiteX66" fmla="*/ 1235947 w 2991651"/>
              <a:gd name="connsiteY66" fmla="*/ 155750 h 3245618"/>
              <a:gd name="connsiteX67" fmla="*/ 1271117 w 2991651"/>
              <a:gd name="connsiteY67" fmla="*/ 25121 h 3245618"/>
              <a:gd name="connsiteX68" fmla="*/ 1271117 w 2991651"/>
              <a:gd name="connsiteY68" fmla="*/ 10049 h 3245618"/>
              <a:gd name="connsiteX69" fmla="*/ 1180681 w 2991651"/>
              <a:gd name="connsiteY69" fmla="*/ 5025 h 3245618"/>
              <a:gd name="connsiteX70" fmla="*/ 1090246 w 2991651"/>
              <a:gd name="connsiteY70" fmla="*/ 15073 h 3245618"/>
              <a:gd name="connsiteX71" fmla="*/ 1009859 w 2991651"/>
              <a:gd name="connsiteY71" fmla="*/ 15073 h 3245618"/>
              <a:gd name="connsiteX72" fmla="*/ 904352 w 2991651"/>
              <a:gd name="connsiteY72" fmla="*/ 25121 h 3245618"/>
              <a:gd name="connsiteX73" fmla="*/ 798844 w 2991651"/>
              <a:gd name="connsiteY73" fmla="*/ 30146 h 3245618"/>
              <a:gd name="connsiteX74" fmla="*/ 723481 w 2991651"/>
              <a:gd name="connsiteY74" fmla="*/ 15073 h 3245618"/>
              <a:gd name="connsiteX75" fmla="*/ 638070 w 2991651"/>
              <a:gd name="connsiteY75" fmla="*/ 5025 h 3245618"/>
              <a:gd name="connsiteX76" fmla="*/ 532563 w 2991651"/>
              <a:gd name="connsiteY76" fmla="*/ 0 h 3245618"/>
              <a:gd name="connsiteX77" fmla="*/ 427055 w 2991651"/>
              <a:gd name="connsiteY77" fmla="*/ 20097 h 3245618"/>
              <a:gd name="connsiteX78" fmla="*/ 371789 w 2991651"/>
              <a:gd name="connsiteY78" fmla="*/ 30146 h 3245618"/>
              <a:gd name="connsiteX79" fmla="*/ 296426 w 2991651"/>
              <a:gd name="connsiteY79" fmla="*/ 35170 h 3245618"/>
              <a:gd name="connsiteX0" fmla="*/ 296426 w 2996971"/>
              <a:gd name="connsiteY0" fmla="*/ 35170 h 3200795"/>
              <a:gd name="connsiteX1" fmla="*/ 291402 w 2996971"/>
              <a:gd name="connsiteY1" fmla="*/ 95460 h 3200795"/>
              <a:gd name="connsiteX2" fmla="*/ 306475 w 2996971"/>
              <a:gd name="connsiteY2" fmla="*/ 200968 h 3200795"/>
              <a:gd name="connsiteX3" fmla="*/ 351692 w 2996971"/>
              <a:gd name="connsiteY3" fmla="*/ 296427 h 3200795"/>
              <a:gd name="connsiteX4" fmla="*/ 391886 w 2996971"/>
              <a:gd name="connsiteY4" fmla="*/ 406959 h 3200795"/>
              <a:gd name="connsiteX5" fmla="*/ 422031 w 2996971"/>
              <a:gd name="connsiteY5" fmla="*/ 507442 h 3200795"/>
              <a:gd name="connsiteX6" fmla="*/ 467248 w 2996971"/>
              <a:gd name="connsiteY6" fmla="*/ 587829 h 3200795"/>
              <a:gd name="connsiteX7" fmla="*/ 562708 w 2996971"/>
              <a:gd name="connsiteY7" fmla="*/ 753627 h 3200795"/>
              <a:gd name="connsiteX8" fmla="*/ 577780 w 2996971"/>
              <a:gd name="connsiteY8" fmla="*/ 1019908 h 3200795"/>
              <a:gd name="connsiteX9" fmla="*/ 698361 w 2996971"/>
              <a:gd name="connsiteY9" fmla="*/ 1341455 h 3200795"/>
              <a:gd name="connsiteX10" fmla="*/ 788796 w 2996971"/>
              <a:gd name="connsiteY10" fmla="*/ 1441939 h 3200795"/>
              <a:gd name="connsiteX11" fmla="*/ 813917 w 2996971"/>
              <a:gd name="connsiteY11" fmla="*/ 1627833 h 3200795"/>
              <a:gd name="connsiteX12" fmla="*/ 828989 w 2996971"/>
              <a:gd name="connsiteY12" fmla="*/ 1738365 h 3200795"/>
              <a:gd name="connsiteX13" fmla="*/ 803868 w 2996971"/>
              <a:gd name="connsiteY13" fmla="*/ 1944357 h 3200795"/>
              <a:gd name="connsiteX14" fmla="*/ 708409 w 2996971"/>
              <a:gd name="connsiteY14" fmla="*/ 2095082 h 3200795"/>
              <a:gd name="connsiteX15" fmla="*/ 557684 w 2996971"/>
              <a:gd name="connsiteY15" fmla="*/ 2260880 h 3200795"/>
              <a:gd name="connsiteX16" fmla="*/ 381837 w 2996971"/>
              <a:gd name="connsiteY16" fmla="*/ 2451798 h 3200795"/>
              <a:gd name="connsiteX17" fmla="*/ 200967 w 2996971"/>
              <a:gd name="connsiteY17" fmla="*/ 2587451 h 3200795"/>
              <a:gd name="connsiteX18" fmla="*/ 50242 w 2996971"/>
              <a:gd name="connsiteY18" fmla="*/ 2667838 h 3200795"/>
              <a:gd name="connsiteX19" fmla="*/ 15073 w 2996971"/>
              <a:gd name="connsiteY19" fmla="*/ 2697983 h 3200795"/>
              <a:gd name="connsiteX20" fmla="*/ 0 w 2996971"/>
              <a:gd name="connsiteY20" fmla="*/ 2713055 h 3200795"/>
              <a:gd name="connsiteX21" fmla="*/ 55856 w 2996971"/>
              <a:gd name="connsiteY21" fmla="*/ 2806445 h 3200795"/>
              <a:gd name="connsiteX22" fmla="*/ 150825 w 2996971"/>
              <a:gd name="connsiteY22" fmla="*/ 2834128 h 3200795"/>
              <a:gd name="connsiteX23" fmla="*/ 134668 w 2996971"/>
              <a:gd name="connsiteY23" fmla="*/ 2877572 h 3200795"/>
              <a:gd name="connsiteX24" fmla="*/ 216926 w 2996971"/>
              <a:gd name="connsiteY24" fmla="*/ 2900920 h 3200795"/>
              <a:gd name="connsiteX25" fmla="*/ 356520 w 2996971"/>
              <a:gd name="connsiteY25" fmla="*/ 2885158 h 3200795"/>
              <a:gd name="connsiteX26" fmla="*/ 467445 w 2996971"/>
              <a:gd name="connsiteY26" fmla="*/ 2948994 h 3200795"/>
              <a:gd name="connsiteX27" fmla="*/ 704961 w 2996971"/>
              <a:gd name="connsiteY27" fmla="*/ 2990961 h 3200795"/>
              <a:gd name="connsiteX28" fmla="*/ 891644 w 2996971"/>
              <a:gd name="connsiteY28" fmla="*/ 3078835 h 3200795"/>
              <a:gd name="connsiteX29" fmla="*/ 1058525 w 2996971"/>
              <a:gd name="connsiteY29" fmla="*/ 3049085 h 3200795"/>
              <a:gd name="connsiteX30" fmla="*/ 1172308 w 2996971"/>
              <a:gd name="connsiteY30" fmla="*/ 3121885 h 3200795"/>
              <a:gd name="connsiteX31" fmla="*/ 1251315 w 2996971"/>
              <a:gd name="connsiteY31" fmla="*/ 3134791 h 3200795"/>
              <a:gd name="connsiteX32" fmla="*/ 1346479 w 2996971"/>
              <a:gd name="connsiteY32" fmla="*/ 3200400 h 3200795"/>
              <a:gd name="connsiteX33" fmla="*/ 1547446 w 2996971"/>
              <a:gd name="connsiteY33" fmla="*/ 3200400 h 3200795"/>
              <a:gd name="connsiteX34" fmla="*/ 2996971 w 2996971"/>
              <a:gd name="connsiteY34" fmla="*/ 3200795 h 3200795"/>
              <a:gd name="connsiteX35" fmla="*/ 2991651 w 2996971"/>
              <a:gd name="connsiteY35" fmla="*/ 3123265 h 3200795"/>
              <a:gd name="connsiteX36" fmla="*/ 2952935 w 2996971"/>
              <a:gd name="connsiteY36" fmla="*/ 3028890 h 3200795"/>
              <a:gd name="connsiteX37" fmla="*/ 2875898 w 2996971"/>
              <a:gd name="connsiteY37" fmla="*/ 2966037 h 3200795"/>
              <a:gd name="connsiteX38" fmla="*/ 2804968 w 2996971"/>
              <a:gd name="connsiteY38" fmla="*/ 2864865 h 3200795"/>
              <a:gd name="connsiteX39" fmla="*/ 2807528 w 2996971"/>
              <a:gd name="connsiteY39" fmla="*/ 2766547 h 3200795"/>
              <a:gd name="connsiteX40" fmla="*/ 2733349 w 2996971"/>
              <a:gd name="connsiteY40" fmla="*/ 2677886 h 3200795"/>
              <a:gd name="connsiteX41" fmla="*/ 2705765 w 2996971"/>
              <a:gd name="connsiteY41" fmla="*/ 2631192 h 3200795"/>
              <a:gd name="connsiteX42" fmla="*/ 2611487 w 2996971"/>
              <a:gd name="connsiteY42" fmla="*/ 2536421 h 3200795"/>
              <a:gd name="connsiteX43" fmla="*/ 2425397 w 2996971"/>
              <a:gd name="connsiteY43" fmla="*/ 2389735 h 3200795"/>
              <a:gd name="connsiteX44" fmla="*/ 2413969 w 2996971"/>
              <a:gd name="connsiteY44" fmla="*/ 2276346 h 3200795"/>
              <a:gd name="connsiteX45" fmla="*/ 2302452 w 2996971"/>
              <a:gd name="connsiteY45" fmla="*/ 2153992 h 3200795"/>
              <a:gd name="connsiteX46" fmla="*/ 2190541 w 2996971"/>
              <a:gd name="connsiteY46" fmla="*/ 1934308 h 3200795"/>
              <a:gd name="connsiteX47" fmla="*/ 2180492 w 2996971"/>
              <a:gd name="connsiteY47" fmla="*/ 1818752 h 3200795"/>
              <a:gd name="connsiteX48" fmla="*/ 2135275 w 2996971"/>
              <a:gd name="connsiteY48" fmla="*/ 1668027 h 3200795"/>
              <a:gd name="connsiteX49" fmla="*/ 2125226 w 2996971"/>
              <a:gd name="connsiteY49" fmla="*/ 1502229 h 3200795"/>
              <a:gd name="connsiteX50" fmla="*/ 2085033 w 2996971"/>
              <a:gd name="connsiteY50" fmla="*/ 1381649 h 3200795"/>
              <a:gd name="connsiteX51" fmla="*/ 2014695 w 2996971"/>
              <a:gd name="connsiteY51" fmla="*/ 1266093 h 3200795"/>
              <a:gd name="connsiteX52" fmla="*/ 1979525 w 2996971"/>
              <a:gd name="connsiteY52" fmla="*/ 1165609 h 3200795"/>
              <a:gd name="connsiteX53" fmla="*/ 1909187 w 2996971"/>
              <a:gd name="connsiteY53" fmla="*/ 1065126 h 3200795"/>
              <a:gd name="connsiteX54" fmla="*/ 1843873 w 2996971"/>
              <a:gd name="connsiteY54" fmla="*/ 1040005 h 3200795"/>
              <a:gd name="connsiteX55" fmla="*/ 1793631 w 2996971"/>
              <a:gd name="connsiteY55" fmla="*/ 929473 h 3200795"/>
              <a:gd name="connsiteX56" fmla="*/ 1778558 w 2996971"/>
              <a:gd name="connsiteY56" fmla="*/ 839038 h 3200795"/>
              <a:gd name="connsiteX57" fmla="*/ 1743389 w 2996971"/>
              <a:gd name="connsiteY57" fmla="*/ 803869 h 3200795"/>
              <a:gd name="connsiteX58" fmla="*/ 1663002 w 2996971"/>
              <a:gd name="connsiteY58" fmla="*/ 773724 h 3200795"/>
              <a:gd name="connsiteX59" fmla="*/ 1627833 w 2996971"/>
              <a:gd name="connsiteY59" fmla="*/ 743578 h 3200795"/>
              <a:gd name="connsiteX60" fmla="*/ 1582615 w 2996971"/>
              <a:gd name="connsiteY60" fmla="*/ 643095 h 3200795"/>
              <a:gd name="connsiteX61" fmla="*/ 1537398 w 2996971"/>
              <a:gd name="connsiteY61" fmla="*/ 587829 h 3200795"/>
              <a:gd name="connsiteX62" fmla="*/ 1457011 w 2996971"/>
              <a:gd name="connsiteY62" fmla="*/ 527539 h 3200795"/>
              <a:gd name="connsiteX63" fmla="*/ 1421842 w 2996971"/>
              <a:gd name="connsiteY63" fmla="*/ 442128 h 3200795"/>
              <a:gd name="connsiteX64" fmla="*/ 1321358 w 2996971"/>
              <a:gd name="connsiteY64" fmla="*/ 321548 h 3200795"/>
              <a:gd name="connsiteX65" fmla="*/ 1235947 w 2996971"/>
              <a:gd name="connsiteY65" fmla="*/ 236137 h 3200795"/>
              <a:gd name="connsiteX66" fmla="*/ 1235947 w 2996971"/>
              <a:gd name="connsiteY66" fmla="*/ 155750 h 3200795"/>
              <a:gd name="connsiteX67" fmla="*/ 1271117 w 2996971"/>
              <a:gd name="connsiteY67" fmla="*/ 25121 h 3200795"/>
              <a:gd name="connsiteX68" fmla="*/ 1271117 w 2996971"/>
              <a:gd name="connsiteY68" fmla="*/ 10049 h 3200795"/>
              <a:gd name="connsiteX69" fmla="*/ 1180681 w 2996971"/>
              <a:gd name="connsiteY69" fmla="*/ 5025 h 3200795"/>
              <a:gd name="connsiteX70" fmla="*/ 1090246 w 2996971"/>
              <a:gd name="connsiteY70" fmla="*/ 15073 h 3200795"/>
              <a:gd name="connsiteX71" fmla="*/ 1009859 w 2996971"/>
              <a:gd name="connsiteY71" fmla="*/ 15073 h 3200795"/>
              <a:gd name="connsiteX72" fmla="*/ 904352 w 2996971"/>
              <a:gd name="connsiteY72" fmla="*/ 25121 h 3200795"/>
              <a:gd name="connsiteX73" fmla="*/ 798844 w 2996971"/>
              <a:gd name="connsiteY73" fmla="*/ 30146 h 3200795"/>
              <a:gd name="connsiteX74" fmla="*/ 723481 w 2996971"/>
              <a:gd name="connsiteY74" fmla="*/ 15073 h 3200795"/>
              <a:gd name="connsiteX75" fmla="*/ 638070 w 2996971"/>
              <a:gd name="connsiteY75" fmla="*/ 5025 h 3200795"/>
              <a:gd name="connsiteX76" fmla="*/ 532563 w 2996971"/>
              <a:gd name="connsiteY76" fmla="*/ 0 h 3200795"/>
              <a:gd name="connsiteX77" fmla="*/ 427055 w 2996971"/>
              <a:gd name="connsiteY77" fmla="*/ 20097 h 3200795"/>
              <a:gd name="connsiteX78" fmla="*/ 371789 w 2996971"/>
              <a:gd name="connsiteY78" fmla="*/ 30146 h 3200795"/>
              <a:gd name="connsiteX79" fmla="*/ 296426 w 2996971"/>
              <a:gd name="connsiteY79" fmla="*/ 35170 h 3200795"/>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5073 w 2996971"/>
              <a:gd name="connsiteY19" fmla="*/ 269798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22649 w 2996971"/>
              <a:gd name="connsiteY19" fmla="*/ 271591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47694 w 2948239"/>
              <a:gd name="connsiteY0" fmla="*/ 35170 h 3263153"/>
              <a:gd name="connsiteX1" fmla="*/ 242670 w 2948239"/>
              <a:gd name="connsiteY1" fmla="*/ 95460 h 3263153"/>
              <a:gd name="connsiteX2" fmla="*/ 257743 w 2948239"/>
              <a:gd name="connsiteY2" fmla="*/ 200968 h 3263153"/>
              <a:gd name="connsiteX3" fmla="*/ 302960 w 2948239"/>
              <a:gd name="connsiteY3" fmla="*/ 296427 h 3263153"/>
              <a:gd name="connsiteX4" fmla="*/ 343154 w 2948239"/>
              <a:gd name="connsiteY4" fmla="*/ 406959 h 3263153"/>
              <a:gd name="connsiteX5" fmla="*/ 373299 w 2948239"/>
              <a:gd name="connsiteY5" fmla="*/ 507442 h 3263153"/>
              <a:gd name="connsiteX6" fmla="*/ 418516 w 2948239"/>
              <a:gd name="connsiteY6" fmla="*/ 587829 h 3263153"/>
              <a:gd name="connsiteX7" fmla="*/ 513976 w 2948239"/>
              <a:gd name="connsiteY7" fmla="*/ 753627 h 3263153"/>
              <a:gd name="connsiteX8" fmla="*/ 529048 w 2948239"/>
              <a:gd name="connsiteY8" fmla="*/ 1019908 h 3263153"/>
              <a:gd name="connsiteX9" fmla="*/ 649629 w 2948239"/>
              <a:gd name="connsiteY9" fmla="*/ 1341455 h 3263153"/>
              <a:gd name="connsiteX10" fmla="*/ 740064 w 2948239"/>
              <a:gd name="connsiteY10" fmla="*/ 1441939 h 3263153"/>
              <a:gd name="connsiteX11" fmla="*/ 765185 w 2948239"/>
              <a:gd name="connsiteY11" fmla="*/ 1627833 h 3263153"/>
              <a:gd name="connsiteX12" fmla="*/ 780257 w 2948239"/>
              <a:gd name="connsiteY12" fmla="*/ 1738365 h 3263153"/>
              <a:gd name="connsiteX13" fmla="*/ 755136 w 2948239"/>
              <a:gd name="connsiteY13" fmla="*/ 1944357 h 3263153"/>
              <a:gd name="connsiteX14" fmla="*/ 659677 w 2948239"/>
              <a:gd name="connsiteY14" fmla="*/ 2095082 h 3263153"/>
              <a:gd name="connsiteX15" fmla="*/ 508952 w 2948239"/>
              <a:gd name="connsiteY15" fmla="*/ 2260880 h 3263153"/>
              <a:gd name="connsiteX16" fmla="*/ 333105 w 2948239"/>
              <a:gd name="connsiteY16" fmla="*/ 2451798 h 3263153"/>
              <a:gd name="connsiteX17" fmla="*/ 152235 w 2948239"/>
              <a:gd name="connsiteY17" fmla="*/ 2587451 h 3263153"/>
              <a:gd name="connsiteX18" fmla="*/ 1510 w 2948239"/>
              <a:gd name="connsiteY18" fmla="*/ 2667838 h 3263153"/>
              <a:gd name="connsiteX19" fmla="*/ 73917 w 2948239"/>
              <a:gd name="connsiteY19" fmla="*/ 2715913 h 3263153"/>
              <a:gd name="connsiteX20" fmla="*/ 148491 w 2948239"/>
              <a:gd name="connsiteY20" fmla="*/ 2686161 h 3263153"/>
              <a:gd name="connsiteX21" fmla="*/ 7124 w 2948239"/>
              <a:gd name="connsiteY21" fmla="*/ 2806445 h 3263153"/>
              <a:gd name="connsiteX22" fmla="*/ 102093 w 2948239"/>
              <a:gd name="connsiteY22" fmla="*/ 2834128 h 3263153"/>
              <a:gd name="connsiteX23" fmla="*/ 85936 w 2948239"/>
              <a:gd name="connsiteY23" fmla="*/ 2877572 h 3263153"/>
              <a:gd name="connsiteX24" fmla="*/ 168194 w 2948239"/>
              <a:gd name="connsiteY24" fmla="*/ 2900920 h 3263153"/>
              <a:gd name="connsiteX25" fmla="*/ 307788 w 2948239"/>
              <a:gd name="connsiteY25" fmla="*/ 2885158 h 3263153"/>
              <a:gd name="connsiteX26" fmla="*/ 418713 w 2948239"/>
              <a:gd name="connsiteY26" fmla="*/ 2948994 h 3263153"/>
              <a:gd name="connsiteX27" fmla="*/ 656229 w 2948239"/>
              <a:gd name="connsiteY27" fmla="*/ 2990961 h 3263153"/>
              <a:gd name="connsiteX28" fmla="*/ 842912 w 2948239"/>
              <a:gd name="connsiteY28" fmla="*/ 3078835 h 3263153"/>
              <a:gd name="connsiteX29" fmla="*/ 1009793 w 2948239"/>
              <a:gd name="connsiteY29" fmla="*/ 3049085 h 3263153"/>
              <a:gd name="connsiteX30" fmla="*/ 1123576 w 2948239"/>
              <a:gd name="connsiteY30" fmla="*/ 3121885 h 3263153"/>
              <a:gd name="connsiteX31" fmla="*/ 1202583 w 2948239"/>
              <a:gd name="connsiteY31" fmla="*/ 3134791 h 3263153"/>
              <a:gd name="connsiteX32" fmla="*/ 1297747 w 2948239"/>
              <a:gd name="connsiteY32" fmla="*/ 3200400 h 3263153"/>
              <a:gd name="connsiteX33" fmla="*/ 2323467 w 2948239"/>
              <a:gd name="connsiteY33" fmla="*/ 3263153 h 3263153"/>
              <a:gd name="connsiteX34" fmla="*/ 2948239 w 2948239"/>
              <a:gd name="connsiteY34" fmla="*/ 3200795 h 3263153"/>
              <a:gd name="connsiteX35" fmla="*/ 2942919 w 2948239"/>
              <a:gd name="connsiteY35" fmla="*/ 3123265 h 3263153"/>
              <a:gd name="connsiteX36" fmla="*/ 2904203 w 2948239"/>
              <a:gd name="connsiteY36" fmla="*/ 3028890 h 3263153"/>
              <a:gd name="connsiteX37" fmla="*/ 2827166 w 2948239"/>
              <a:gd name="connsiteY37" fmla="*/ 2966037 h 3263153"/>
              <a:gd name="connsiteX38" fmla="*/ 2756236 w 2948239"/>
              <a:gd name="connsiteY38" fmla="*/ 2864865 h 3263153"/>
              <a:gd name="connsiteX39" fmla="*/ 2758796 w 2948239"/>
              <a:gd name="connsiteY39" fmla="*/ 2766547 h 3263153"/>
              <a:gd name="connsiteX40" fmla="*/ 2684617 w 2948239"/>
              <a:gd name="connsiteY40" fmla="*/ 2677886 h 3263153"/>
              <a:gd name="connsiteX41" fmla="*/ 2657033 w 2948239"/>
              <a:gd name="connsiteY41" fmla="*/ 2631192 h 3263153"/>
              <a:gd name="connsiteX42" fmla="*/ 2562755 w 2948239"/>
              <a:gd name="connsiteY42" fmla="*/ 2536421 h 3263153"/>
              <a:gd name="connsiteX43" fmla="*/ 2376665 w 2948239"/>
              <a:gd name="connsiteY43" fmla="*/ 2389735 h 3263153"/>
              <a:gd name="connsiteX44" fmla="*/ 2365237 w 2948239"/>
              <a:gd name="connsiteY44" fmla="*/ 2276346 h 3263153"/>
              <a:gd name="connsiteX45" fmla="*/ 2253720 w 2948239"/>
              <a:gd name="connsiteY45" fmla="*/ 2153992 h 3263153"/>
              <a:gd name="connsiteX46" fmla="*/ 2141809 w 2948239"/>
              <a:gd name="connsiteY46" fmla="*/ 1934308 h 3263153"/>
              <a:gd name="connsiteX47" fmla="*/ 2131760 w 2948239"/>
              <a:gd name="connsiteY47" fmla="*/ 1818752 h 3263153"/>
              <a:gd name="connsiteX48" fmla="*/ 2086543 w 2948239"/>
              <a:gd name="connsiteY48" fmla="*/ 1668027 h 3263153"/>
              <a:gd name="connsiteX49" fmla="*/ 2076494 w 2948239"/>
              <a:gd name="connsiteY49" fmla="*/ 1502229 h 3263153"/>
              <a:gd name="connsiteX50" fmla="*/ 2036301 w 2948239"/>
              <a:gd name="connsiteY50" fmla="*/ 1381649 h 3263153"/>
              <a:gd name="connsiteX51" fmla="*/ 1965963 w 2948239"/>
              <a:gd name="connsiteY51" fmla="*/ 1266093 h 3263153"/>
              <a:gd name="connsiteX52" fmla="*/ 1930793 w 2948239"/>
              <a:gd name="connsiteY52" fmla="*/ 1165609 h 3263153"/>
              <a:gd name="connsiteX53" fmla="*/ 1860455 w 2948239"/>
              <a:gd name="connsiteY53" fmla="*/ 1065126 h 3263153"/>
              <a:gd name="connsiteX54" fmla="*/ 1795141 w 2948239"/>
              <a:gd name="connsiteY54" fmla="*/ 1040005 h 3263153"/>
              <a:gd name="connsiteX55" fmla="*/ 1744899 w 2948239"/>
              <a:gd name="connsiteY55" fmla="*/ 929473 h 3263153"/>
              <a:gd name="connsiteX56" fmla="*/ 1729826 w 2948239"/>
              <a:gd name="connsiteY56" fmla="*/ 839038 h 3263153"/>
              <a:gd name="connsiteX57" fmla="*/ 1694657 w 2948239"/>
              <a:gd name="connsiteY57" fmla="*/ 803869 h 3263153"/>
              <a:gd name="connsiteX58" fmla="*/ 1614270 w 2948239"/>
              <a:gd name="connsiteY58" fmla="*/ 773724 h 3263153"/>
              <a:gd name="connsiteX59" fmla="*/ 1579101 w 2948239"/>
              <a:gd name="connsiteY59" fmla="*/ 743578 h 3263153"/>
              <a:gd name="connsiteX60" fmla="*/ 1533883 w 2948239"/>
              <a:gd name="connsiteY60" fmla="*/ 643095 h 3263153"/>
              <a:gd name="connsiteX61" fmla="*/ 1488666 w 2948239"/>
              <a:gd name="connsiteY61" fmla="*/ 587829 h 3263153"/>
              <a:gd name="connsiteX62" fmla="*/ 1408279 w 2948239"/>
              <a:gd name="connsiteY62" fmla="*/ 527539 h 3263153"/>
              <a:gd name="connsiteX63" fmla="*/ 1373110 w 2948239"/>
              <a:gd name="connsiteY63" fmla="*/ 442128 h 3263153"/>
              <a:gd name="connsiteX64" fmla="*/ 1272626 w 2948239"/>
              <a:gd name="connsiteY64" fmla="*/ 321548 h 3263153"/>
              <a:gd name="connsiteX65" fmla="*/ 1187215 w 2948239"/>
              <a:gd name="connsiteY65" fmla="*/ 236137 h 3263153"/>
              <a:gd name="connsiteX66" fmla="*/ 1187215 w 2948239"/>
              <a:gd name="connsiteY66" fmla="*/ 155750 h 3263153"/>
              <a:gd name="connsiteX67" fmla="*/ 1222385 w 2948239"/>
              <a:gd name="connsiteY67" fmla="*/ 25121 h 3263153"/>
              <a:gd name="connsiteX68" fmla="*/ 1222385 w 2948239"/>
              <a:gd name="connsiteY68" fmla="*/ 10049 h 3263153"/>
              <a:gd name="connsiteX69" fmla="*/ 1131949 w 2948239"/>
              <a:gd name="connsiteY69" fmla="*/ 5025 h 3263153"/>
              <a:gd name="connsiteX70" fmla="*/ 1041514 w 2948239"/>
              <a:gd name="connsiteY70" fmla="*/ 15073 h 3263153"/>
              <a:gd name="connsiteX71" fmla="*/ 961127 w 2948239"/>
              <a:gd name="connsiteY71" fmla="*/ 15073 h 3263153"/>
              <a:gd name="connsiteX72" fmla="*/ 855620 w 2948239"/>
              <a:gd name="connsiteY72" fmla="*/ 25121 h 3263153"/>
              <a:gd name="connsiteX73" fmla="*/ 750112 w 2948239"/>
              <a:gd name="connsiteY73" fmla="*/ 30146 h 3263153"/>
              <a:gd name="connsiteX74" fmla="*/ 674749 w 2948239"/>
              <a:gd name="connsiteY74" fmla="*/ 15073 h 3263153"/>
              <a:gd name="connsiteX75" fmla="*/ 589338 w 2948239"/>
              <a:gd name="connsiteY75" fmla="*/ 5025 h 3263153"/>
              <a:gd name="connsiteX76" fmla="*/ 483831 w 2948239"/>
              <a:gd name="connsiteY76" fmla="*/ 0 h 3263153"/>
              <a:gd name="connsiteX77" fmla="*/ 378323 w 2948239"/>
              <a:gd name="connsiteY77" fmla="*/ 20097 h 3263153"/>
              <a:gd name="connsiteX78" fmla="*/ 323057 w 2948239"/>
              <a:gd name="connsiteY78" fmla="*/ 30146 h 3263153"/>
              <a:gd name="connsiteX79" fmla="*/ 247694 w 2948239"/>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145111 w 2941115"/>
              <a:gd name="connsiteY17" fmla="*/ 2587451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270617 w 2941115"/>
              <a:gd name="connsiteY17" fmla="*/ 2560556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176632 w 2877177"/>
              <a:gd name="connsiteY0" fmla="*/ 35170 h 3263153"/>
              <a:gd name="connsiteX1" fmla="*/ 171608 w 2877177"/>
              <a:gd name="connsiteY1" fmla="*/ 95460 h 3263153"/>
              <a:gd name="connsiteX2" fmla="*/ 186681 w 2877177"/>
              <a:gd name="connsiteY2" fmla="*/ 200968 h 3263153"/>
              <a:gd name="connsiteX3" fmla="*/ 231898 w 2877177"/>
              <a:gd name="connsiteY3" fmla="*/ 296427 h 3263153"/>
              <a:gd name="connsiteX4" fmla="*/ 272092 w 2877177"/>
              <a:gd name="connsiteY4" fmla="*/ 406959 h 3263153"/>
              <a:gd name="connsiteX5" fmla="*/ 302237 w 2877177"/>
              <a:gd name="connsiteY5" fmla="*/ 507442 h 3263153"/>
              <a:gd name="connsiteX6" fmla="*/ 347454 w 2877177"/>
              <a:gd name="connsiteY6" fmla="*/ 587829 h 3263153"/>
              <a:gd name="connsiteX7" fmla="*/ 442914 w 2877177"/>
              <a:gd name="connsiteY7" fmla="*/ 753627 h 3263153"/>
              <a:gd name="connsiteX8" fmla="*/ 457986 w 2877177"/>
              <a:gd name="connsiteY8" fmla="*/ 1019908 h 3263153"/>
              <a:gd name="connsiteX9" fmla="*/ 578567 w 2877177"/>
              <a:gd name="connsiteY9" fmla="*/ 1341455 h 3263153"/>
              <a:gd name="connsiteX10" fmla="*/ 669002 w 2877177"/>
              <a:gd name="connsiteY10" fmla="*/ 1441939 h 3263153"/>
              <a:gd name="connsiteX11" fmla="*/ 694123 w 2877177"/>
              <a:gd name="connsiteY11" fmla="*/ 1627833 h 3263153"/>
              <a:gd name="connsiteX12" fmla="*/ 709195 w 2877177"/>
              <a:gd name="connsiteY12" fmla="*/ 1738365 h 3263153"/>
              <a:gd name="connsiteX13" fmla="*/ 684074 w 2877177"/>
              <a:gd name="connsiteY13" fmla="*/ 1944357 h 3263153"/>
              <a:gd name="connsiteX14" fmla="*/ 588615 w 2877177"/>
              <a:gd name="connsiteY14" fmla="*/ 2095082 h 3263153"/>
              <a:gd name="connsiteX15" fmla="*/ 437890 w 2877177"/>
              <a:gd name="connsiteY15" fmla="*/ 2260880 h 3263153"/>
              <a:gd name="connsiteX16" fmla="*/ 262043 w 2877177"/>
              <a:gd name="connsiteY16" fmla="*/ 2451798 h 3263153"/>
              <a:gd name="connsiteX17" fmla="*/ 206679 w 2877177"/>
              <a:gd name="connsiteY17" fmla="*/ 2560556 h 3263153"/>
              <a:gd name="connsiteX18" fmla="*/ 199389 w 2877177"/>
              <a:gd name="connsiteY18" fmla="*/ 2631980 h 3263153"/>
              <a:gd name="connsiteX19" fmla="*/ 2855 w 2877177"/>
              <a:gd name="connsiteY19" fmla="*/ 2715913 h 3263153"/>
              <a:gd name="connsiteX20" fmla="*/ 77429 w 2877177"/>
              <a:gd name="connsiteY20" fmla="*/ 2686161 h 3263153"/>
              <a:gd name="connsiteX21" fmla="*/ 79497 w 2877177"/>
              <a:gd name="connsiteY21" fmla="*/ 2797480 h 3263153"/>
              <a:gd name="connsiteX22" fmla="*/ 31031 w 2877177"/>
              <a:gd name="connsiteY22" fmla="*/ 2834128 h 3263153"/>
              <a:gd name="connsiteX23" fmla="*/ 14874 w 2877177"/>
              <a:gd name="connsiteY23" fmla="*/ 2877572 h 3263153"/>
              <a:gd name="connsiteX24" fmla="*/ 97132 w 2877177"/>
              <a:gd name="connsiteY24" fmla="*/ 2900920 h 3263153"/>
              <a:gd name="connsiteX25" fmla="*/ 236726 w 2877177"/>
              <a:gd name="connsiteY25" fmla="*/ 2885158 h 3263153"/>
              <a:gd name="connsiteX26" fmla="*/ 347651 w 2877177"/>
              <a:gd name="connsiteY26" fmla="*/ 2948994 h 3263153"/>
              <a:gd name="connsiteX27" fmla="*/ 585167 w 2877177"/>
              <a:gd name="connsiteY27" fmla="*/ 2990961 h 3263153"/>
              <a:gd name="connsiteX28" fmla="*/ 771850 w 2877177"/>
              <a:gd name="connsiteY28" fmla="*/ 3078835 h 3263153"/>
              <a:gd name="connsiteX29" fmla="*/ 938731 w 2877177"/>
              <a:gd name="connsiteY29" fmla="*/ 3049085 h 3263153"/>
              <a:gd name="connsiteX30" fmla="*/ 1052514 w 2877177"/>
              <a:gd name="connsiteY30" fmla="*/ 3121885 h 3263153"/>
              <a:gd name="connsiteX31" fmla="*/ 1131521 w 2877177"/>
              <a:gd name="connsiteY31" fmla="*/ 3134791 h 3263153"/>
              <a:gd name="connsiteX32" fmla="*/ 1226685 w 2877177"/>
              <a:gd name="connsiteY32" fmla="*/ 3200400 h 3263153"/>
              <a:gd name="connsiteX33" fmla="*/ 2252405 w 2877177"/>
              <a:gd name="connsiteY33" fmla="*/ 3263153 h 3263153"/>
              <a:gd name="connsiteX34" fmla="*/ 2877177 w 2877177"/>
              <a:gd name="connsiteY34" fmla="*/ 3200795 h 3263153"/>
              <a:gd name="connsiteX35" fmla="*/ 2871857 w 2877177"/>
              <a:gd name="connsiteY35" fmla="*/ 3123265 h 3263153"/>
              <a:gd name="connsiteX36" fmla="*/ 2833141 w 2877177"/>
              <a:gd name="connsiteY36" fmla="*/ 3028890 h 3263153"/>
              <a:gd name="connsiteX37" fmla="*/ 2756104 w 2877177"/>
              <a:gd name="connsiteY37" fmla="*/ 2966037 h 3263153"/>
              <a:gd name="connsiteX38" fmla="*/ 2685174 w 2877177"/>
              <a:gd name="connsiteY38" fmla="*/ 2864865 h 3263153"/>
              <a:gd name="connsiteX39" fmla="*/ 2687734 w 2877177"/>
              <a:gd name="connsiteY39" fmla="*/ 2766547 h 3263153"/>
              <a:gd name="connsiteX40" fmla="*/ 2613555 w 2877177"/>
              <a:gd name="connsiteY40" fmla="*/ 2677886 h 3263153"/>
              <a:gd name="connsiteX41" fmla="*/ 2585971 w 2877177"/>
              <a:gd name="connsiteY41" fmla="*/ 2631192 h 3263153"/>
              <a:gd name="connsiteX42" fmla="*/ 2491693 w 2877177"/>
              <a:gd name="connsiteY42" fmla="*/ 2536421 h 3263153"/>
              <a:gd name="connsiteX43" fmla="*/ 2305603 w 2877177"/>
              <a:gd name="connsiteY43" fmla="*/ 2389735 h 3263153"/>
              <a:gd name="connsiteX44" fmla="*/ 2294175 w 2877177"/>
              <a:gd name="connsiteY44" fmla="*/ 2276346 h 3263153"/>
              <a:gd name="connsiteX45" fmla="*/ 2182658 w 2877177"/>
              <a:gd name="connsiteY45" fmla="*/ 2153992 h 3263153"/>
              <a:gd name="connsiteX46" fmla="*/ 2070747 w 2877177"/>
              <a:gd name="connsiteY46" fmla="*/ 1934308 h 3263153"/>
              <a:gd name="connsiteX47" fmla="*/ 2060698 w 2877177"/>
              <a:gd name="connsiteY47" fmla="*/ 1818752 h 3263153"/>
              <a:gd name="connsiteX48" fmla="*/ 2015481 w 2877177"/>
              <a:gd name="connsiteY48" fmla="*/ 1668027 h 3263153"/>
              <a:gd name="connsiteX49" fmla="*/ 2005432 w 2877177"/>
              <a:gd name="connsiteY49" fmla="*/ 1502229 h 3263153"/>
              <a:gd name="connsiteX50" fmla="*/ 1965239 w 2877177"/>
              <a:gd name="connsiteY50" fmla="*/ 1381649 h 3263153"/>
              <a:gd name="connsiteX51" fmla="*/ 1894901 w 2877177"/>
              <a:gd name="connsiteY51" fmla="*/ 1266093 h 3263153"/>
              <a:gd name="connsiteX52" fmla="*/ 1859731 w 2877177"/>
              <a:gd name="connsiteY52" fmla="*/ 1165609 h 3263153"/>
              <a:gd name="connsiteX53" fmla="*/ 1789393 w 2877177"/>
              <a:gd name="connsiteY53" fmla="*/ 1065126 h 3263153"/>
              <a:gd name="connsiteX54" fmla="*/ 1724079 w 2877177"/>
              <a:gd name="connsiteY54" fmla="*/ 1040005 h 3263153"/>
              <a:gd name="connsiteX55" fmla="*/ 1673837 w 2877177"/>
              <a:gd name="connsiteY55" fmla="*/ 929473 h 3263153"/>
              <a:gd name="connsiteX56" fmla="*/ 1658764 w 2877177"/>
              <a:gd name="connsiteY56" fmla="*/ 839038 h 3263153"/>
              <a:gd name="connsiteX57" fmla="*/ 1623595 w 2877177"/>
              <a:gd name="connsiteY57" fmla="*/ 803869 h 3263153"/>
              <a:gd name="connsiteX58" fmla="*/ 1543208 w 2877177"/>
              <a:gd name="connsiteY58" fmla="*/ 773724 h 3263153"/>
              <a:gd name="connsiteX59" fmla="*/ 1508039 w 2877177"/>
              <a:gd name="connsiteY59" fmla="*/ 743578 h 3263153"/>
              <a:gd name="connsiteX60" fmla="*/ 1462821 w 2877177"/>
              <a:gd name="connsiteY60" fmla="*/ 643095 h 3263153"/>
              <a:gd name="connsiteX61" fmla="*/ 1417604 w 2877177"/>
              <a:gd name="connsiteY61" fmla="*/ 587829 h 3263153"/>
              <a:gd name="connsiteX62" fmla="*/ 1337217 w 2877177"/>
              <a:gd name="connsiteY62" fmla="*/ 527539 h 3263153"/>
              <a:gd name="connsiteX63" fmla="*/ 1302048 w 2877177"/>
              <a:gd name="connsiteY63" fmla="*/ 442128 h 3263153"/>
              <a:gd name="connsiteX64" fmla="*/ 1201564 w 2877177"/>
              <a:gd name="connsiteY64" fmla="*/ 321548 h 3263153"/>
              <a:gd name="connsiteX65" fmla="*/ 1116153 w 2877177"/>
              <a:gd name="connsiteY65" fmla="*/ 236137 h 3263153"/>
              <a:gd name="connsiteX66" fmla="*/ 1116153 w 2877177"/>
              <a:gd name="connsiteY66" fmla="*/ 155750 h 3263153"/>
              <a:gd name="connsiteX67" fmla="*/ 1151323 w 2877177"/>
              <a:gd name="connsiteY67" fmla="*/ 25121 h 3263153"/>
              <a:gd name="connsiteX68" fmla="*/ 1151323 w 2877177"/>
              <a:gd name="connsiteY68" fmla="*/ 10049 h 3263153"/>
              <a:gd name="connsiteX69" fmla="*/ 1060887 w 2877177"/>
              <a:gd name="connsiteY69" fmla="*/ 5025 h 3263153"/>
              <a:gd name="connsiteX70" fmla="*/ 970452 w 2877177"/>
              <a:gd name="connsiteY70" fmla="*/ 15073 h 3263153"/>
              <a:gd name="connsiteX71" fmla="*/ 890065 w 2877177"/>
              <a:gd name="connsiteY71" fmla="*/ 15073 h 3263153"/>
              <a:gd name="connsiteX72" fmla="*/ 784558 w 2877177"/>
              <a:gd name="connsiteY72" fmla="*/ 25121 h 3263153"/>
              <a:gd name="connsiteX73" fmla="*/ 679050 w 2877177"/>
              <a:gd name="connsiteY73" fmla="*/ 30146 h 3263153"/>
              <a:gd name="connsiteX74" fmla="*/ 603687 w 2877177"/>
              <a:gd name="connsiteY74" fmla="*/ 15073 h 3263153"/>
              <a:gd name="connsiteX75" fmla="*/ 518276 w 2877177"/>
              <a:gd name="connsiteY75" fmla="*/ 5025 h 3263153"/>
              <a:gd name="connsiteX76" fmla="*/ 412769 w 2877177"/>
              <a:gd name="connsiteY76" fmla="*/ 0 h 3263153"/>
              <a:gd name="connsiteX77" fmla="*/ 307261 w 2877177"/>
              <a:gd name="connsiteY77" fmla="*/ 20097 h 3263153"/>
              <a:gd name="connsiteX78" fmla="*/ 251995 w 2877177"/>
              <a:gd name="connsiteY78" fmla="*/ 30146 h 3263153"/>
              <a:gd name="connsiteX79" fmla="*/ 176632 w 2877177"/>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62555 w 2862303"/>
              <a:gd name="connsiteY20" fmla="*/ 2686161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87875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23255 w 2797683"/>
              <a:gd name="connsiteY22" fmla="*/ 2834128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103937 w 2797683"/>
              <a:gd name="connsiteY22" fmla="*/ 2825164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39594 w 2780045"/>
              <a:gd name="connsiteY25" fmla="*/ 2885158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480950 w 2780045"/>
              <a:gd name="connsiteY64" fmla="*/ 312584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740541 w 2780045"/>
              <a:gd name="connsiteY40" fmla="*/ 2399980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29032 w 2787826"/>
              <a:gd name="connsiteY42" fmla="*/ 2124044 h 3263153"/>
              <a:gd name="connsiteX43" fmla="*/ 2405694 w 2787826"/>
              <a:gd name="connsiteY43" fmla="*/ 2031147 h 3263153"/>
              <a:gd name="connsiteX44" fmla="*/ 2376337 w 2787826"/>
              <a:gd name="connsiteY44" fmla="*/ 1881899 h 3263153"/>
              <a:gd name="connsiteX45" fmla="*/ 2282749 w 2787826"/>
              <a:gd name="connsiteY45" fmla="*/ 1777474 h 3263153"/>
              <a:gd name="connsiteX46" fmla="*/ 2251521 w 2787826"/>
              <a:gd name="connsiteY46" fmla="*/ 1620543 h 3263153"/>
              <a:gd name="connsiteX47" fmla="*/ 2277331 w 2787826"/>
              <a:gd name="connsiteY47" fmla="*/ 1522917 h 3263153"/>
              <a:gd name="connsiteX48" fmla="*/ 2348655 w 2787826"/>
              <a:gd name="connsiteY48" fmla="*/ 1381157 h 3263153"/>
              <a:gd name="connsiteX49" fmla="*/ 2284818 w 2787826"/>
              <a:gd name="connsiteY49" fmla="*/ 1296041 h 3263153"/>
              <a:gd name="connsiteX50" fmla="*/ 2298412 w 2787826"/>
              <a:gd name="connsiteY50" fmla="*/ 1184425 h 3263153"/>
              <a:gd name="connsiteX51" fmla="*/ 2299793 w 2787826"/>
              <a:gd name="connsiteY51" fmla="*/ 1059905 h 3263153"/>
              <a:gd name="connsiteX52" fmla="*/ 2309446 w 2787826"/>
              <a:gd name="connsiteY52" fmla="*/ 950456 h 3263153"/>
              <a:gd name="connsiteX53" fmla="*/ 2230143 w 2787826"/>
              <a:gd name="connsiteY53" fmla="*/ 876867 h 3263153"/>
              <a:gd name="connsiteX54" fmla="*/ 2182759 w 2787826"/>
              <a:gd name="connsiteY54" fmla="*/ 824852 h 3263153"/>
              <a:gd name="connsiteX55" fmla="*/ 2114587 w 2787826"/>
              <a:gd name="connsiteY55" fmla="*/ 768109 h 3263153"/>
              <a:gd name="connsiteX56" fmla="*/ 1974009 w 2787826"/>
              <a:gd name="connsiteY56" fmla="*/ 794214 h 3263153"/>
              <a:gd name="connsiteX57" fmla="*/ 1956768 w 2787826"/>
              <a:gd name="connsiteY57" fmla="*/ 714221 h 3263153"/>
              <a:gd name="connsiteX58" fmla="*/ 1876382 w 2787826"/>
              <a:gd name="connsiteY58" fmla="*/ 693041 h 3263153"/>
              <a:gd name="connsiteX59" fmla="*/ 1751566 w 2787826"/>
              <a:gd name="connsiteY59" fmla="*/ 609107 h 3263153"/>
              <a:gd name="connsiteX60" fmla="*/ 1724277 w 2787826"/>
              <a:gd name="connsiteY60" fmla="*/ 571377 h 3263153"/>
              <a:gd name="connsiteX61" fmla="*/ 1643201 w 2787826"/>
              <a:gd name="connsiteY61" fmla="*/ 569899 h 3263153"/>
              <a:gd name="connsiteX62" fmla="*/ 1535920 w 2787826"/>
              <a:gd name="connsiteY62" fmla="*/ 446856 h 3263153"/>
              <a:gd name="connsiteX63" fmla="*/ 1455927 w 2787826"/>
              <a:gd name="connsiteY63" fmla="*/ 379376 h 3263153"/>
              <a:gd name="connsiteX64" fmla="*/ 1391303 w 2787826"/>
              <a:gd name="connsiteY64" fmla="*/ 348443 h 3263153"/>
              <a:gd name="connsiteX65" fmla="*/ 1270033 w 2787826"/>
              <a:gd name="connsiteY65" fmla="*/ 307855 h 3263153"/>
              <a:gd name="connsiteX66" fmla="*/ 1126597 w 2787826"/>
              <a:gd name="connsiteY66" fmla="*/ 155750 h 3263153"/>
              <a:gd name="connsiteX67" fmla="*/ 1054191 w 2787826"/>
              <a:gd name="connsiteY67" fmla="*/ 25121 h 3263153"/>
              <a:gd name="connsiteX68" fmla="*/ 1054191 w 2787826"/>
              <a:gd name="connsiteY68" fmla="*/ 10049 h 3263153"/>
              <a:gd name="connsiteX69" fmla="*/ 963755 w 2787826"/>
              <a:gd name="connsiteY69" fmla="*/ 5025 h 3263153"/>
              <a:gd name="connsiteX70" fmla="*/ 873320 w 2787826"/>
              <a:gd name="connsiteY70" fmla="*/ 15073 h 3263153"/>
              <a:gd name="connsiteX71" fmla="*/ 792933 w 2787826"/>
              <a:gd name="connsiteY71" fmla="*/ 15073 h 3263153"/>
              <a:gd name="connsiteX72" fmla="*/ 687426 w 2787826"/>
              <a:gd name="connsiteY72" fmla="*/ 25121 h 3263153"/>
              <a:gd name="connsiteX73" fmla="*/ 581918 w 2787826"/>
              <a:gd name="connsiteY73" fmla="*/ 30146 h 3263153"/>
              <a:gd name="connsiteX74" fmla="*/ 506555 w 2787826"/>
              <a:gd name="connsiteY74" fmla="*/ 15073 h 3263153"/>
              <a:gd name="connsiteX75" fmla="*/ 421144 w 2787826"/>
              <a:gd name="connsiteY75" fmla="*/ 5025 h 3263153"/>
              <a:gd name="connsiteX76" fmla="*/ 315637 w 2787826"/>
              <a:gd name="connsiteY76" fmla="*/ 0 h 3263153"/>
              <a:gd name="connsiteX77" fmla="*/ 210129 w 2787826"/>
              <a:gd name="connsiteY77" fmla="*/ 20097 h 3263153"/>
              <a:gd name="connsiteX78" fmla="*/ 154863 w 2787826"/>
              <a:gd name="connsiteY78" fmla="*/ 30146 h 3263153"/>
              <a:gd name="connsiteX79" fmla="*/ 79500 w 2787826"/>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82874 w 2787826"/>
              <a:gd name="connsiteY42" fmla="*/ 223015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0067 w 2787826"/>
              <a:gd name="connsiteY43" fmla="*/ 2195762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02137 w 2787826"/>
              <a:gd name="connsiteY43" fmla="*/ 2106115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883882"/>
              <a:gd name="connsiteY0" fmla="*/ 35170 h 3263153"/>
              <a:gd name="connsiteX1" fmla="*/ 74476 w 2883882"/>
              <a:gd name="connsiteY1" fmla="*/ 95460 h 3263153"/>
              <a:gd name="connsiteX2" fmla="*/ 89549 w 2883882"/>
              <a:gd name="connsiteY2" fmla="*/ 200968 h 3263153"/>
              <a:gd name="connsiteX3" fmla="*/ 134766 w 2883882"/>
              <a:gd name="connsiteY3" fmla="*/ 296427 h 3263153"/>
              <a:gd name="connsiteX4" fmla="*/ 174960 w 2883882"/>
              <a:gd name="connsiteY4" fmla="*/ 406959 h 3263153"/>
              <a:gd name="connsiteX5" fmla="*/ 205105 w 2883882"/>
              <a:gd name="connsiteY5" fmla="*/ 507442 h 3263153"/>
              <a:gd name="connsiteX6" fmla="*/ 250322 w 2883882"/>
              <a:gd name="connsiteY6" fmla="*/ 587829 h 3263153"/>
              <a:gd name="connsiteX7" fmla="*/ 345782 w 2883882"/>
              <a:gd name="connsiteY7" fmla="*/ 753627 h 3263153"/>
              <a:gd name="connsiteX8" fmla="*/ 360854 w 2883882"/>
              <a:gd name="connsiteY8" fmla="*/ 1019908 h 3263153"/>
              <a:gd name="connsiteX9" fmla="*/ 481435 w 2883882"/>
              <a:gd name="connsiteY9" fmla="*/ 1341455 h 3263153"/>
              <a:gd name="connsiteX10" fmla="*/ 571870 w 2883882"/>
              <a:gd name="connsiteY10" fmla="*/ 1441939 h 3263153"/>
              <a:gd name="connsiteX11" fmla="*/ 596991 w 2883882"/>
              <a:gd name="connsiteY11" fmla="*/ 1627833 h 3263153"/>
              <a:gd name="connsiteX12" fmla="*/ 612063 w 2883882"/>
              <a:gd name="connsiteY12" fmla="*/ 1738365 h 3263153"/>
              <a:gd name="connsiteX13" fmla="*/ 586942 w 2883882"/>
              <a:gd name="connsiteY13" fmla="*/ 1944357 h 3263153"/>
              <a:gd name="connsiteX14" fmla="*/ 491483 w 2883882"/>
              <a:gd name="connsiteY14" fmla="*/ 2095082 h 3263153"/>
              <a:gd name="connsiteX15" fmla="*/ 340758 w 2883882"/>
              <a:gd name="connsiteY15" fmla="*/ 2260880 h 3263153"/>
              <a:gd name="connsiteX16" fmla="*/ 164911 w 2883882"/>
              <a:gd name="connsiteY16" fmla="*/ 2451798 h 3263153"/>
              <a:gd name="connsiteX17" fmla="*/ 109547 w 2883882"/>
              <a:gd name="connsiteY17" fmla="*/ 2560556 h 3263153"/>
              <a:gd name="connsiteX18" fmla="*/ 102257 w 2883882"/>
              <a:gd name="connsiteY18" fmla="*/ 2631980 h 3263153"/>
              <a:gd name="connsiteX19" fmla="*/ 76052 w 2883882"/>
              <a:gd name="connsiteY19" fmla="*/ 2697984 h 3263153"/>
              <a:gd name="connsiteX20" fmla="*/ 114767 w 2883882"/>
              <a:gd name="connsiteY20" fmla="*/ 2677196 h 3263153"/>
              <a:gd name="connsiteX21" fmla="*/ 98906 w 2883882"/>
              <a:gd name="connsiteY21" fmla="*/ 2779550 h 3263153"/>
              <a:gd name="connsiteX22" fmla="*/ 86299 w 2883882"/>
              <a:gd name="connsiteY22" fmla="*/ 2825164 h 3263153"/>
              <a:gd name="connsiteX23" fmla="*/ 34283 w 2883882"/>
              <a:gd name="connsiteY23" fmla="*/ 2877572 h 3263153"/>
              <a:gd name="connsiteX24" fmla="*/ 0 w 2883882"/>
              <a:gd name="connsiteY24" fmla="*/ 2900920 h 3263153"/>
              <a:gd name="connsiteX25" fmla="*/ 148558 w 2883882"/>
              <a:gd name="connsiteY25" fmla="*/ 2912052 h 3263153"/>
              <a:gd name="connsiteX26" fmla="*/ 250519 w 2883882"/>
              <a:gd name="connsiteY26" fmla="*/ 2948994 h 3263153"/>
              <a:gd name="connsiteX27" fmla="*/ 488035 w 2883882"/>
              <a:gd name="connsiteY27" fmla="*/ 2990961 h 3263153"/>
              <a:gd name="connsiteX28" fmla="*/ 674718 w 2883882"/>
              <a:gd name="connsiteY28" fmla="*/ 3078835 h 3263153"/>
              <a:gd name="connsiteX29" fmla="*/ 841599 w 2883882"/>
              <a:gd name="connsiteY29" fmla="*/ 3049085 h 3263153"/>
              <a:gd name="connsiteX30" fmla="*/ 955382 w 2883882"/>
              <a:gd name="connsiteY30" fmla="*/ 3121885 h 3263153"/>
              <a:gd name="connsiteX31" fmla="*/ 1034389 w 2883882"/>
              <a:gd name="connsiteY31" fmla="*/ 3134791 h 3263153"/>
              <a:gd name="connsiteX32" fmla="*/ 1129553 w 2883882"/>
              <a:gd name="connsiteY32" fmla="*/ 3200400 h 3263153"/>
              <a:gd name="connsiteX33" fmla="*/ 2155273 w 2883882"/>
              <a:gd name="connsiteY33" fmla="*/ 3263153 h 3263153"/>
              <a:gd name="connsiteX34" fmla="*/ 2780045 w 2883882"/>
              <a:gd name="connsiteY34" fmla="*/ 3200795 h 3263153"/>
              <a:gd name="connsiteX35" fmla="*/ 2774725 w 2883882"/>
              <a:gd name="connsiteY35" fmla="*/ 3123265 h 3263153"/>
              <a:gd name="connsiteX36" fmla="*/ 2736009 w 2883882"/>
              <a:gd name="connsiteY36" fmla="*/ 3028890 h 3263153"/>
              <a:gd name="connsiteX37" fmla="*/ 2658972 w 2883882"/>
              <a:gd name="connsiteY37" fmla="*/ 2966037 h 3263153"/>
              <a:gd name="connsiteX38" fmla="*/ 2883877 w 2883882"/>
              <a:gd name="connsiteY38" fmla="*/ 2586959 h 3263153"/>
              <a:gd name="connsiteX39" fmla="*/ 2787826 w 2883882"/>
              <a:gd name="connsiteY39" fmla="*/ 2506570 h 3263153"/>
              <a:gd name="connsiteX40" fmla="*/ 2740541 w 2883882"/>
              <a:gd name="connsiteY40" fmla="*/ 2399980 h 3263153"/>
              <a:gd name="connsiteX41" fmla="*/ 2677098 w 2883882"/>
              <a:gd name="connsiteY41" fmla="*/ 2326392 h 3263153"/>
              <a:gd name="connsiteX42" fmla="*/ 2627698 w 2883882"/>
              <a:gd name="connsiteY42" fmla="*/ 2212220 h 3263153"/>
              <a:gd name="connsiteX43" fmla="*/ 2502137 w 2883882"/>
              <a:gd name="connsiteY43" fmla="*/ 2106115 h 3263153"/>
              <a:gd name="connsiteX44" fmla="*/ 2405694 w 2883882"/>
              <a:gd name="connsiteY44" fmla="*/ 2031147 h 3263153"/>
              <a:gd name="connsiteX45" fmla="*/ 2376337 w 2883882"/>
              <a:gd name="connsiteY45" fmla="*/ 1881899 h 3263153"/>
              <a:gd name="connsiteX46" fmla="*/ 2282749 w 2883882"/>
              <a:gd name="connsiteY46" fmla="*/ 1777474 h 3263153"/>
              <a:gd name="connsiteX47" fmla="*/ 2251521 w 2883882"/>
              <a:gd name="connsiteY47" fmla="*/ 1620543 h 3263153"/>
              <a:gd name="connsiteX48" fmla="*/ 2277331 w 2883882"/>
              <a:gd name="connsiteY48" fmla="*/ 1522917 h 3263153"/>
              <a:gd name="connsiteX49" fmla="*/ 2348655 w 2883882"/>
              <a:gd name="connsiteY49" fmla="*/ 1381157 h 3263153"/>
              <a:gd name="connsiteX50" fmla="*/ 2284818 w 2883882"/>
              <a:gd name="connsiteY50" fmla="*/ 1296041 h 3263153"/>
              <a:gd name="connsiteX51" fmla="*/ 2298412 w 2883882"/>
              <a:gd name="connsiteY51" fmla="*/ 1184425 h 3263153"/>
              <a:gd name="connsiteX52" fmla="*/ 2299793 w 2883882"/>
              <a:gd name="connsiteY52" fmla="*/ 1059905 h 3263153"/>
              <a:gd name="connsiteX53" fmla="*/ 2309446 w 2883882"/>
              <a:gd name="connsiteY53" fmla="*/ 950456 h 3263153"/>
              <a:gd name="connsiteX54" fmla="*/ 2230143 w 2883882"/>
              <a:gd name="connsiteY54" fmla="*/ 876867 h 3263153"/>
              <a:gd name="connsiteX55" fmla="*/ 2182759 w 2883882"/>
              <a:gd name="connsiteY55" fmla="*/ 824852 h 3263153"/>
              <a:gd name="connsiteX56" fmla="*/ 2114587 w 2883882"/>
              <a:gd name="connsiteY56" fmla="*/ 768109 h 3263153"/>
              <a:gd name="connsiteX57" fmla="*/ 1974009 w 2883882"/>
              <a:gd name="connsiteY57" fmla="*/ 794214 h 3263153"/>
              <a:gd name="connsiteX58" fmla="*/ 1956768 w 2883882"/>
              <a:gd name="connsiteY58" fmla="*/ 714221 h 3263153"/>
              <a:gd name="connsiteX59" fmla="*/ 1876382 w 2883882"/>
              <a:gd name="connsiteY59" fmla="*/ 693041 h 3263153"/>
              <a:gd name="connsiteX60" fmla="*/ 1751566 w 2883882"/>
              <a:gd name="connsiteY60" fmla="*/ 609107 h 3263153"/>
              <a:gd name="connsiteX61" fmla="*/ 1724277 w 2883882"/>
              <a:gd name="connsiteY61" fmla="*/ 571377 h 3263153"/>
              <a:gd name="connsiteX62" fmla="*/ 1643201 w 2883882"/>
              <a:gd name="connsiteY62" fmla="*/ 569899 h 3263153"/>
              <a:gd name="connsiteX63" fmla="*/ 1535920 w 2883882"/>
              <a:gd name="connsiteY63" fmla="*/ 446856 h 3263153"/>
              <a:gd name="connsiteX64" fmla="*/ 1455927 w 2883882"/>
              <a:gd name="connsiteY64" fmla="*/ 379376 h 3263153"/>
              <a:gd name="connsiteX65" fmla="*/ 1391303 w 2883882"/>
              <a:gd name="connsiteY65" fmla="*/ 348443 h 3263153"/>
              <a:gd name="connsiteX66" fmla="*/ 1270033 w 2883882"/>
              <a:gd name="connsiteY66" fmla="*/ 307855 h 3263153"/>
              <a:gd name="connsiteX67" fmla="*/ 1126597 w 2883882"/>
              <a:gd name="connsiteY67" fmla="*/ 155750 h 3263153"/>
              <a:gd name="connsiteX68" fmla="*/ 1054191 w 2883882"/>
              <a:gd name="connsiteY68" fmla="*/ 25121 h 3263153"/>
              <a:gd name="connsiteX69" fmla="*/ 1054191 w 2883882"/>
              <a:gd name="connsiteY69" fmla="*/ 10049 h 3263153"/>
              <a:gd name="connsiteX70" fmla="*/ 963755 w 2883882"/>
              <a:gd name="connsiteY70" fmla="*/ 5025 h 3263153"/>
              <a:gd name="connsiteX71" fmla="*/ 873320 w 2883882"/>
              <a:gd name="connsiteY71" fmla="*/ 15073 h 3263153"/>
              <a:gd name="connsiteX72" fmla="*/ 792933 w 2883882"/>
              <a:gd name="connsiteY72" fmla="*/ 15073 h 3263153"/>
              <a:gd name="connsiteX73" fmla="*/ 687426 w 2883882"/>
              <a:gd name="connsiteY73" fmla="*/ 25121 h 3263153"/>
              <a:gd name="connsiteX74" fmla="*/ 581918 w 2883882"/>
              <a:gd name="connsiteY74" fmla="*/ 30146 h 3263153"/>
              <a:gd name="connsiteX75" fmla="*/ 506555 w 2883882"/>
              <a:gd name="connsiteY75" fmla="*/ 15073 h 3263153"/>
              <a:gd name="connsiteX76" fmla="*/ 421144 w 2883882"/>
              <a:gd name="connsiteY76" fmla="*/ 5025 h 3263153"/>
              <a:gd name="connsiteX77" fmla="*/ 315637 w 2883882"/>
              <a:gd name="connsiteY77" fmla="*/ 0 h 3263153"/>
              <a:gd name="connsiteX78" fmla="*/ 210129 w 2883882"/>
              <a:gd name="connsiteY78" fmla="*/ 20097 h 3263153"/>
              <a:gd name="connsiteX79" fmla="*/ 154863 w 2883882"/>
              <a:gd name="connsiteY79" fmla="*/ 30146 h 3263153"/>
              <a:gd name="connsiteX80" fmla="*/ 79500 w 2883882"/>
              <a:gd name="connsiteY80" fmla="*/ 35170 h 3263153"/>
              <a:gd name="connsiteX0" fmla="*/ 79500 w 2963772"/>
              <a:gd name="connsiteY0" fmla="*/ 35170 h 3263153"/>
              <a:gd name="connsiteX1" fmla="*/ 74476 w 2963772"/>
              <a:gd name="connsiteY1" fmla="*/ 95460 h 3263153"/>
              <a:gd name="connsiteX2" fmla="*/ 89549 w 2963772"/>
              <a:gd name="connsiteY2" fmla="*/ 200968 h 3263153"/>
              <a:gd name="connsiteX3" fmla="*/ 134766 w 2963772"/>
              <a:gd name="connsiteY3" fmla="*/ 296427 h 3263153"/>
              <a:gd name="connsiteX4" fmla="*/ 174960 w 2963772"/>
              <a:gd name="connsiteY4" fmla="*/ 406959 h 3263153"/>
              <a:gd name="connsiteX5" fmla="*/ 205105 w 2963772"/>
              <a:gd name="connsiteY5" fmla="*/ 507442 h 3263153"/>
              <a:gd name="connsiteX6" fmla="*/ 250322 w 2963772"/>
              <a:gd name="connsiteY6" fmla="*/ 587829 h 3263153"/>
              <a:gd name="connsiteX7" fmla="*/ 345782 w 2963772"/>
              <a:gd name="connsiteY7" fmla="*/ 753627 h 3263153"/>
              <a:gd name="connsiteX8" fmla="*/ 360854 w 2963772"/>
              <a:gd name="connsiteY8" fmla="*/ 1019908 h 3263153"/>
              <a:gd name="connsiteX9" fmla="*/ 481435 w 2963772"/>
              <a:gd name="connsiteY9" fmla="*/ 1341455 h 3263153"/>
              <a:gd name="connsiteX10" fmla="*/ 571870 w 2963772"/>
              <a:gd name="connsiteY10" fmla="*/ 1441939 h 3263153"/>
              <a:gd name="connsiteX11" fmla="*/ 596991 w 2963772"/>
              <a:gd name="connsiteY11" fmla="*/ 1627833 h 3263153"/>
              <a:gd name="connsiteX12" fmla="*/ 612063 w 2963772"/>
              <a:gd name="connsiteY12" fmla="*/ 1738365 h 3263153"/>
              <a:gd name="connsiteX13" fmla="*/ 586942 w 2963772"/>
              <a:gd name="connsiteY13" fmla="*/ 1944357 h 3263153"/>
              <a:gd name="connsiteX14" fmla="*/ 491483 w 2963772"/>
              <a:gd name="connsiteY14" fmla="*/ 2095082 h 3263153"/>
              <a:gd name="connsiteX15" fmla="*/ 340758 w 2963772"/>
              <a:gd name="connsiteY15" fmla="*/ 2260880 h 3263153"/>
              <a:gd name="connsiteX16" fmla="*/ 164911 w 2963772"/>
              <a:gd name="connsiteY16" fmla="*/ 2451798 h 3263153"/>
              <a:gd name="connsiteX17" fmla="*/ 109547 w 2963772"/>
              <a:gd name="connsiteY17" fmla="*/ 2560556 h 3263153"/>
              <a:gd name="connsiteX18" fmla="*/ 102257 w 2963772"/>
              <a:gd name="connsiteY18" fmla="*/ 2631980 h 3263153"/>
              <a:gd name="connsiteX19" fmla="*/ 76052 w 2963772"/>
              <a:gd name="connsiteY19" fmla="*/ 2697984 h 3263153"/>
              <a:gd name="connsiteX20" fmla="*/ 114767 w 2963772"/>
              <a:gd name="connsiteY20" fmla="*/ 2677196 h 3263153"/>
              <a:gd name="connsiteX21" fmla="*/ 98906 w 2963772"/>
              <a:gd name="connsiteY21" fmla="*/ 2779550 h 3263153"/>
              <a:gd name="connsiteX22" fmla="*/ 86299 w 2963772"/>
              <a:gd name="connsiteY22" fmla="*/ 2825164 h 3263153"/>
              <a:gd name="connsiteX23" fmla="*/ 34283 w 2963772"/>
              <a:gd name="connsiteY23" fmla="*/ 2877572 h 3263153"/>
              <a:gd name="connsiteX24" fmla="*/ 0 w 2963772"/>
              <a:gd name="connsiteY24" fmla="*/ 2900920 h 3263153"/>
              <a:gd name="connsiteX25" fmla="*/ 148558 w 2963772"/>
              <a:gd name="connsiteY25" fmla="*/ 2912052 h 3263153"/>
              <a:gd name="connsiteX26" fmla="*/ 250519 w 2963772"/>
              <a:gd name="connsiteY26" fmla="*/ 2948994 h 3263153"/>
              <a:gd name="connsiteX27" fmla="*/ 488035 w 2963772"/>
              <a:gd name="connsiteY27" fmla="*/ 2990961 h 3263153"/>
              <a:gd name="connsiteX28" fmla="*/ 674718 w 2963772"/>
              <a:gd name="connsiteY28" fmla="*/ 3078835 h 3263153"/>
              <a:gd name="connsiteX29" fmla="*/ 841599 w 2963772"/>
              <a:gd name="connsiteY29" fmla="*/ 3049085 h 3263153"/>
              <a:gd name="connsiteX30" fmla="*/ 955382 w 2963772"/>
              <a:gd name="connsiteY30" fmla="*/ 3121885 h 3263153"/>
              <a:gd name="connsiteX31" fmla="*/ 1034389 w 2963772"/>
              <a:gd name="connsiteY31" fmla="*/ 3134791 h 3263153"/>
              <a:gd name="connsiteX32" fmla="*/ 1129553 w 2963772"/>
              <a:gd name="connsiteY32" fmla="*/ 3200400 h 3263153"/>
              <a:gd name="connsiteX33" fmla="*/ 2155273 w 2963772"/>
              <a:gd name="connsiteY33" fmla="*/ 3263153 h 3263153"/>
              <a:gd name="connsiteX34" fmla="*/ 2780045 w 2963772"/>
              <a:gd name="connsiteY34" fmla="*/ 3200795 h 3263153"/>
              <a:gd name="connsiteX35" fmla="*/ 2774725 w 2963772"/>
              <a:gd name="connsiteY35" fmla="*/ 3123265 h 3263153"/>
              <a:gd name="connsiteX36" fmla="*/ 2736009 w 2963772"/>
              <a:gd name="connsiteY36" fmla="*/ 3028890 h 3263153"/>
              <a:gd name="connsiteX37" fmla="*/ 2963772 w 2963772"/>
              <a:gd name="connsiteY37" fmla="*/ 2652272 h 3263153"/>
              <a:gd name="connsiteX38" fmla="*/ 2883877 w 2963772"/>
              <a:gd name="connsiteY38" fmla="*/ 2586959 h 3263153"/>
              <a:gd name="connsiteX39" fmla="*/ 2787826 w 2963772"/>
              <a:gd name="connsiteY39" fmla="*/ 2506570 h 3263153"/>
              <a:gd name="connsiteX40" fmla="*/ 2740541 w 2963772"/>
              <a:gd name="connsiteY40" fmla="*/ 2399980 h 3263153"/>
              <a:gd name="connsiteX41" fmla="*/ 2677098 w 2963772"/>
              <a:gd name="connsiteY41" fmla="*/ 2326392 h 3263153"/>
              <a:gd name="connsiteX42" fmla="*/ 2627698 w 2963772"/>
              <a:gd name="connsiteY42" fmla="*/ 2212220 h 3263153"/>
              <a:gd name="connsiteX43" fmla="*/ 2502137 w 2963772"/>
              <a:gd name="connsiteY43" fmla="*/ 2106115 h 3263153"/>
              <a:gd name="connsiteX44" fmla="*/ 2405694 w 2963772"/>
              <a:gd name="connsiteY44" fmla="*/ 2031147 h 3263153"/>
              <a:gd name="connsiteX45" fmla="*/ 2376337 w 2963772"/>
              <a:gd name="connsiteY45" fmla="*/ 1881899 h 3263153"/>
              <a:gd name="connsiteX46" fmla="*/ 2282749 w 2963772"/>
              <a:gd name="connsiteY46" fmla="*/ 1777474 h 3263153"/>
              <a:gd name="connsiteX47" fmla="*/ 2251521 w 2963772"/>
              <a:gd name="connsiteY47" fmla="*/ 1620543 h 3263153"/>
              <a:gd name="connsiteX48" fmla="*/ 2277331 w 2963772"/>
              <a:gd name="connsiteY48" fmla="*/ 1522917 h 3263153"/>
              <a:gd name="connsiteX49" fmla="*/ 2348655 w 2963772"/>
              <a:gd name="connsiteY49" fmla="*/ 1381157 h 3263153"/>
              <a:gd name="connsiteX50" fmla="*/ 2284818 w 2963772"/>
              <a:gd name="connsiteY50" fmla="*/ 1296041 h 3263153"/>
              <a:gd name="connsiteX51" fmla="*/ 2298412 w 2963772"/>
              <a:gd name="connsiteY51" fmla="*/ 1184425 h 3263153"/>
              <a:gd name="connsiteX52" fmla="*/ 2299793 w 2963772"/>
              <a:gd name="connsiteY52" fmla="*/ 1059905 h 3263153"/>
              <a:gd name="connsiteX53" fmla="*/ 2309446 w 2963772"/>
              <a:gd name="connsiteY53" fmla="*/ 950456 h 3263153"/>
              <a:gd name="connsiteX54" fmla="*/ 2230143 w 2963772"/>
              <a:gd name="connsiteY54" fmla="*/ 876867 h 3263153"/>
              <a:gd name="connsiteX55" fmla="*/ 2182759 w 2963772"/>
              <a:gd name="connsiteY55" fmla="*/ 824852 h 3263153"/>
              <a:gd name="connsiteX56" fmla="*/ 2114587 w 2963772"/>
              <a:gd name="connsiteY56" fmla="*/ 768109 h 3263153"/>
              <a:gd name="connsiteX57" fmla="*/ 1974009 w 2963772"/>
              <a:gd name="connsiteY57" fmla="*/ 794214 h 3263153"/>
              <a:gd name="connsiteX58" fmla="*/ 1956768 w 2963772"/>
              <a:gd name="connsiteY58" fmla="*/ 714221 h 3263153"/>
              <a:gd name="connsiteX59" fmla="*/ 1876382 w 2963772"/>
              <a:gd name="connsiteY59" fmla="*/ 693041 h 3263153"/>
              <a:gd name="connsiteX60" fmla="*/ 1751566 w 2963772"/>
              <a:gd name="connsiteY60" fmla="*/ 609107 h 3263153"/>
              <a:gd name="connsiteX61" fmla="*/ 1724277 w 2963772"/>
              <a:gd name="connsiteY61" fmla="*/ 571377 h 3263153"/>
              <a:gd name="connsiteX62" fmla="*/ 1643201 w 2963772"/>
              <a:gd name="connsiteY62" fmla="*/ 569899 h 3263153"/>
              <a:gd name="connsiteX63" fmla="*/ 1535920 w 2963772"/>
              <a:gd name="connsiteY63" fmla="*/ 446856 h 3263153"/>
              <a:gd name="connsiteX64" fmla="*/ 1455927 w 2963772"/>
              <a:gd name="connsiteY64" fmla="*/ 379376 h 3263153"/>
              <a:gd name="connsiteX65" fmla="*/ 1391303 w 2963772"/>
              <a:gd name="connsiteY65" fmla="*/ 348443 h 3263153"/>
              <a:gd name="connsiteX66" fmla="*/ 1270033 w 2963772"/>
              <a:gd name="connsiteY66" fmla="*/ 307855 h 3263153"/>
              <a:gd name="connsiteX67" fmla="*/ 1126597 w 2963772"/>
              <a:gd name="connsiteY67" fmla="*/ 155750 h 3263153"/>
              <a:gd name="connsiteX68" fmla="*/ 1054191 w 2963772"/>
              <a:gd name="connsiteY68" fmla="*/ 25121 h 3263153"/>
              <a:gd name="connsiteX69" fmla="*/ 1054191 w 2963772"/>
              <a:gd name="connsiteY69" fmla="*/ 10049 h 3263153"/>
              <a:gd name="connsiteX70" fmla="*/ 963755 w 2963772"/>
              <a:gd name="connsiteY70" fmla="*/ 5025 h 3263153"/>
              <a:gd name="connsiteX71" fmla="*/ 873320 w 2963772"/>
              <a:gd name="connsiteY71" fmla="*/ 15073 h 3263153"/>
              <a:gd name="connsiteX72" fmla="*/ 792933 w 2963772"/>
              <a:gd name="connsiteY72" fmla="*/ 15073 h 3263153"/>
              <a:gd name="connsiteX73" fmla="*/ 687426 w 2963772"/>
              <a:gd name="connsiteY73" fmla="*/ 25121 h 3263153"/>
              <a:gd name="connsiteX74" fmla="*/ 581918 w 2963772"/>
              <a:gd name="connsiteY74" fmla="*/ 30146 h 3263153"/>
              <a:gd name="connsiteX75" fmla="*/ 506555 w 2963772"/>
              <a:gd name="connsiteY75" fmla="*/ 15073 h 3263153"/>
              <a:gd name="connsiteX76" fmla="*/ 421144 w 2963772"/>
              <a:gd name="connsiteY76" fmla="*/ 5025 h 3263153"/>
              <a:gd name="connsiteX77" fmla="*/ 315637 w 2963772"/>
              <a:gd name="connsiteY77" fmla="*/ 0 h 3263153"/>
              <a:gd name="connsiteX78" fmla="*/ 210129 w 2963772"/>
              <a:gd name="connsiteY78" fmla="*/ 20097 h 3263153"/>
              <a:gd name="connsiteX79" fmla="*/ 154863 w 2963772"/>
              <a:gd name="connsiteY79" fmla="*/ 30146 h 3263153"/>
              <a:gd name="connsiteX80" fmla="*/ 79500 w 2963772"/>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3049773 w 3049773"/>
              <a:gd name="connsiteY36" fmla="*/ 2724090 h 3263153"/>
              <a:gd name="connsiteX37" fmla="*/ 2963772 w 3049773"/>
              <a:gd name="connsiteY37" fmla="*/ 2652272 h 3263153"/>
              <a:gd name="connsiteX38" fmla="*/ 2883877 w 3049773"/>
              <a:gd name="connsiteY38" fmla="*/ 2586959 h 3263153"/>
              <a:gd name="connsiteX39" fmla="*/ 2787826 w 3049773"/>
              <a:gd name="connsiteY39" fmla="*/ 2506570 h 3263153"/>
              <a:gd name="connsiteX40" fmla="*/ 2740541 w 3049773"/>
              <a:gd name="connsiteY40" fmla="*/ 2399980 h 3263153"/>
              <a:gd name="connsiteX41" fmla="*/ 2677098 w 3049773"/>
              <a:gd name="connsiteY41" fmla="*/ 2326392 h 3263153"/>
              <a:gd name="connsiteX42" fmla="*/ 2627698 w 3049773"/>
              <a:gd name="connsiteY42" fmla="*/ 2212220 h 3263153"/>
              <a:gd name="connsiteX43" fmla="*/ 2502137 w 3049773"/>
              <a:gd name="connsiteY43" fmla="*/ 2106115 h 3263153"/>
              <a:gd name="connsiteX44" fmla="*/ 2405694 w 3049773"/>
              <a:gd name="connsiteY44" fmla="*/ 2031147 h 3263153"/>
              <a:gd name="connsiteX45" fmla="*/ 2376337 w 3049773"/>
              <a:gd name="connsiteY45" fmla="*/ 1881899 h 3263153"/>
              <a:gd name="connsiteX46" fmla="*/ 2282749 w 3049773"/>
              <a:gd name="connsiteY46" fmla="*/ 1777474 h 3263153"/>
              <a:gd name="connsiteX47" fmla="*/ 2251521 w 3049773"/>
              <a:gd name="connsiteY47" fmla="*/ 1620543 h 3263153"/>
              <a:gd name="connsiteX48" fmla="*/ 2277331 w 3049773"/>
              <a:gd name="connsiteY48" fmla="*/ 1522917 h 3263153"/>
              <a:gd name="connsiteX49" fmla="*/ 2348655 w 3049773"/>
              <a:gd name="connsiteY49" fmla="*/ 1381157 h 3263153"/>
              <a:gd name="connsiteX50" fmla="*/ 2284818 w 3049773"/>
              <a:gd name="connsiteY50" fmla="*/ 1296041 h 3263153"/>
              <a:gd name="connsiteX51" fmla="*/ 2298412 w 3049773"/>
              <a:gd name="connsiteY51" fmla="*/ 1184425 h 3263153"/>
              <a:gd name="connsiteX52" fmla="*/ 2299793 w 3049773"/>
              <a:gd name="connsiteY52" fmla="*/ 1059905 h 3263153"/>
              <a:gd name="connsiteX53" fmla="*/ 2309446 w 3049773"/>
              <a:gd name="connsiteY53" fmla="*/ 950456 h 3263153"/>
              <a:gd name="connsiteX54" fmla="*/ 2230143 w 3049773"/>
              <a:gd name="connsiteY54" fmla="*/ 876867 h 3263153"/>
              <a:gd name="connsiteX55" fmla="*/ 2182759 w 3049773"/>
              <a:gd name="connsiteY55" fmla="*/ 824852 h 3263153"/>
              <a:gd name="connsiteX56" fmla="*/ 2114587 w 3049773"/>
              <a:gd name="connsiteY56" fmla="*/ 768109 h 3263153"/>
              <a:gd name="connsiteX57" fmla="*/ 1974009 w 3049773"/>
              <a:gd name="connsiteY57" fmla="*/ 794214 h 3263153"/>
              <a:gd name="connsiteX58" fmla="*/ 1956768 w 3049773"/>
              <a:gd name="connsiteY58" fmla="*/ 714221 h 3263153"/>
              <a:gd name="connsiteX59" fmla="*/ 1876382 w 3049773"/>
              <a:gd name="connsiteY59" fmla="*/ 693041 h 3263153"/>
              <a:gd name="connsiteX60" fmla="*/ 1751566 w 3049773"/>
              <a:gd name="connsiteY60" fmla="*/ 609107 h 3263153"/>
              <a:gd name="connsiteX61" fmla="*/ 1724277 w 3049773"/>
              <a:gd name="connsiteY61" fmla="*/ 571377 h 3263153"/>
              <a:gd name="connsiteX62" fmla="*/ 1643201 w 3049773"/>
              <a:gd name="connsiteY62" fmla="*/ 569899 h 3263153"/>
              <a:gd name="connsiteX63" fmla="*/ 1535920 w 3049773"/>
              <a:gd name="connsiteY63" fmla="*/ 446856 h 3263153"/>
              <a:gd name="connsiteX64" fmla="*/ 1455927 w 3049773"/>
              <a:gd name="connsiteY64" fmla="*/ 379376 h 3263153"/>
              <a:gd name="connsiteX65" fmla="*/ 1391303 w 3049773"/>
              <a:gd name="connsiteY65" fmla="*/ 348443 h 3263153"/>
              <a:gd name="connsiteX66" fmla="*/ 1270033 w 3049773"/>
              <a:gd name="connsiteY66" fmla="*/ 307855 h 3263153"/>
              <a:gd name="connsiteX67" fmla="*/ 1126597 w 3049773"/>
              <a:gd name="connsiteY67" fmla="*/ 155750 h 3263153"/>
              <a:gd name="connsiteX68" fmla="*/ 1054191 w 3049773"/>
              <a:gd name="connsiteY68" fmla="*/ 25121 h 3263153"/>
              <a:gd name="connsiteX69" fmla="*/ 1054191 w 3049773"/>
              <a:gd name="connsiteY69" fmla="*/ 10049 h 3263153"/>
              <a:gd name="connsiteX70" fmla="*/ 963755 w 3049773"/>
              <a:gd name="connsiteY70" fmla="*/ 5025 h 3263153"/>
              <a:gd name="connsiteX71" fmla="*/ 873320 w 3049773"/>
              <a:gd name="connsiteY71" fmla="*/ 15073 h 3263153"/>
              <a:gd name="connsiteX72" fmla="*/ 792933 w 3049773"/>
              <a:gd name="connsiteY72" fmla="*/ 15073 h 3263153"/>
              <a:gd name="connsiteX73" fmla="*/ 687426 w 3049773"/>
              <a:gd name="connsiteY73" fmla="*/ 25121 h 3263153"/>
              <a:gd name="connsiteX74" fmla="*/ 581918 w 3049773"/>
              <a:gd name="connsiteY74" fmla="*/ 30146 h 3263153"/>
              <a:gd name="connsiteX75" fmla="*/ 506555 w 3049773"/>
              <a:gd name="connsiteY75" fmla="*/ 15073 h 3263153"/>
              <a:gd name="connsiteX76" fmla="*/ 421144 w 3049773"/>
              <a:gd name="connsiteY76" fmla="*/ 5025 h 3263153"/>
              <a:gd name="connsiteX77" fmla="*/ 315637 w 3049773"/>
              <a:gd name="connsiteY77" fmla="*/ 0 h 3263153"/>
              <a:gd name="connsiteX78" fmla="*/ 210129 w 3049773"/>
              <a:gd name="connsiteY78" fmla="*/ 20097 h 3263153"/>
              <a:gd name="connsiteX79" fmla="*/ 154863 w 3049773"/>
              <a:gd name="connsiteY79" fmla="*/ 30146 h 3263153"/>
              <a:gd name="connsiteX80" fmla="*/ 79500 w 3049773"/>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2869744 w 3049773"/>
              <a:gd name="connsiteY36" fmla="*/ 2983186 h 3263153"/>
              <a:gd name="connsiteX37" fmla="*/ 3049773 w 3049773"/>
              <a:gd name="connsiteY37" fmla="*/ 2724090 h 3263153"/>
              <a:gd name="connsiteX38" fmla="*/ 2963772 w 3049773"/>
              <a:gd name="connsiteY38" fmla="*/ 2652272 h 3263153"/>
              <a:gd name="connsiteX39" fmla="*/ 2883877 w 3049773"/>
              <a:gd name="connsiteY39" fmla="*/ 2586959 h 3263153"/>
              <a:gd name="connsiteX40" fmla="*/ 2787826 w 3049773"/>
              <a:gd name="connsiteY40" fmla="*/ 2506570 h 3263153"/>
              <a:gd name="connsiteX41" fmla="*/ 2740541 w 3049773"/>
              <a:gd name="connsiteY41" fmla="*/ 2399980 h 3263153"/>
              <a:gd name="connsiteX42" fmla="*/ 2677098 w 3049773"/>
              <a:gd name="connsiteY42" fmla="*/ 2326392 h 3263153"/>
              <a:gd name="connsiteX43" fmla="*/ 2627698 w 3049773"/>
              <a:gd name="connsiteY43" fmla="*/ 2212220 h 3263153"/>
              <a:gd name="connsiteX44" fmla="*/ 2502137 w 3049773"/>
              <a:gd name="connsiteY44" fmla="*/ 2106115 h 3263153"/>
              <a:gd name="connsiteX45" fmla="*/ 2405694 w 3049773"/>
              <a:gd name="connsiteY45" fmla="*/ 2031147 h 3263153"/>
              <a:gd name="connsiteX46" fmla="*/ 2376337 w 3049773"/>
              <a:gd name="connsiteY46" fmla="*/ 1881899 h 3263153"/>
              <a:gd name="connsiteX47" fmla="*/ 2282749 w 3049773"/>
              <a:gd name="connsiteY47" fmla="*/ 1777474 h 3263153"/>
              <a:gd name="connsiteX48" fmla="*/ 2251521 w 3049773"/>
              <a:gd name="connsiteY48" fmla="*/ 1620543 h 3263153"/>
              <a:gd name="connsiteX49" fmla="*/ 2277331 w 3049773"/>
              <a:gd name="connsiteY49" fmla="*/ 1522917 h 3263153"/>
              <a:gd name="connsiteX50" fmla="*/ 2348655 w 3049773"/>
              <a:gd name="connsiteY50" fmla="*/ 1381157 h 3263153"/>
              <a:gd name="connsiteX51" fmla="*/ 2284818 w 3049773"/>
              <a:gd name="connsiteY51" fmla="*/ 1296041 h 3263153"/>
              <a:gd name="connsiteX52" fmla="*/ 2298412 w 3049773"/>
              <a:gd name="connsiteY52" fmla="*/ 1184425 h 3263153"/>
              <a:gd name="connsiteX53" fmla="*/ 2299793 w 3049773"/>
              <a:gd name="connsiteY53" fmla="*/ 1059905 h 3263153"/>
              <a:gd name="connsiteX54" fmla="*/ 2309446 w 3049773"/>
              <a:gd name="connsiteY54" fmla="*/ 950456 h 3263153"/>
              <a:gd name="connsiteX55" fmla="*/ 2230143 w 3049773"/>
              <a:gd name="connsiteY55" fmla="*/ 876867 h 3263153"/>
              <a:gd name="connsiteX56" fmla="*/ 2182759 w 3049773"/>
              <a:gd name="connsiteY56" fmla="*/ 824852 h 3263153"/>
              <a:gd name="connsiteX57" fmla="*/ 2114587 w 3049773"/>
              <a:gd name="connsiteY57" fmla="*/ 768109 h 3263153"/>
              <a:gd name="connsiteX58" fmla="*/ 1974009 w 3049773"/>
              <a:gd name="connsiteY58" fmla="*/ 794214 h 3263153"/>
              <a:gd name="connsiteX59" fmla="*/ 1956768 w 3049773"/>
              <a:gd name="connsiteY59" fmla="*/ 714221 h 3263153"/>
              <a:gd name="connsiteX60" fmla="*/ 1876382 w 3049773"/>
              <a:gd name="connsiteY60" fmla="*/ 693041 h 3263153"/>
              <a:gd name="connsiteX61" fmla="*/ 1751566 w 3049773"/>
              <a:gd name="connsiteY61" fmla="*/ 609107 h 3263153"/>
              <a:gd name="connsiteX62" fmla="*/ 1724277 w 3049773"/>
              <a:gd name="connsiteY62" fmla="*/ 571377 h 3263153"/>
              <a:gd name="connsiteX63" fmla="*/ 1643201 w 3049773"/>
              <a:gd name="connsiteY63" fmla="*/ 569899 h 3263153"/>
              <a:gd name="connsiteX64" fmla="*/ 1535920 w 3049773"/>
              <a:gd name="connsiteY64" fmla="*/ 446856 h 3263153"/>
              <a:gd name="connsiteX65" fmla="*/ 1455927 w 3049773"/>
              <a:gd name="connsiteY65" fmla="*/ 379376 h 3263153"/>
              <a:gd name="connsiteX66" fmla="*/ 1391303 w 3049773"/>
              <a:gd name="connsiteY66" fmla="*/ 348443 h 3263153"/>
              <a:gd name="connsiteX67" fmla="*/ 1270033 w 3049773"/>
              <a:gd name="connsiteY67" fmla="*/ 307855 h 3263153"/>
              <a:gd name="connsiteX68" fmla="*/ 1126597 w 3049773"/>
              <a:gd name="connsiteY68" fmla="*/ 155750 h 3263153"/>
              <a:gd name="connsiteX69" fmla="*/ 1054191 w 3049773"/>
              <a:gd name="connsiteY69" fmla="*/ 25121 h 3263153"/>
              <a:gd name="connsiteX70" fmla="*/ 1054191 w 3049773"/>
              <a:gd name="connsiteY70" fmla="*/ 10049 h 3263153"/>
              <a:gd name="connsiteX71" fmla="*/ 963755 w 3049773"/>
              <a:gd name="connsiteY71" fmla="*/ 5025 h 3263153"/>
              <a:gd name="connsiteX72" fmla="*/ 873320 w 3049773"/>
              <a:gd name="connsiteY72" fmla="*/ 15073 h 3263153"/>
              <a:gd name="connsiteX73" fmla="*/ 792933 w 3049773"/>
              <a:gd name="connsiteY73" fmla="*/ 15073 h 3263153"/>
              <a:gd name="connsiteX74" fmla="*/ 687426 w 3049773"/>
              <a:gd name="connsiteY74" fmla="*/ 25121 h 3263153"/>
              <a:gd name="connsiteX75" fmla="*/ 581918 w 3049773"/>
              <a:gd name="connsiteY75" fmla="*/ 30146 h 3263153"/>
              <a:gd name="connsiteX76" fmla="*/ 506555 w 3049773"/>
              <a:gd name="connsiteY76" fmla="*/ 15073 h 3263153"/>
              <a:gd name="connsiteX77" fmla="*/ 421144 w 3049773"/>
              <a:gd name="connsiteY77" fmla="*/ 5025 h 3263153"/>
              <a:gd name="connsiteX78" fmla="*/ 315637 w 3049773"/>
              <a:gd name="connsiteY78" fmla="*/ 0 h 3263153"/>
              <a:gd name="connsiteX79" fmla="*/ 210129 w 3049773"/>
              <a:gd name="connsiteY79" fmla="*/ 20097 h 3263153"/>
              <a:gd name="connsiteX80" fmla="*/ 154863 w 3049773"/>
              <a:gd name="connsiteY80" fmla="*/ 30146 h 3263153"/>
              <a:gd name="connsiteX81" fmla="*/ 79500 w 3049773"/>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93862 w 3093862"/>
              <a:gd name="connsiteY36" fmla="*/ 2848715 h 3263153"/>
              <a:gd name="connsiteX37" fmla="*/ 3049773 w 3093862"/>
              <a:gd name="connsiteY37" fmla="*/ 2724090 h 3263153"/>
              <a:gd name="connsiteX38" fmla="*/ 2963772 w 3093862"/>
              <a:gd name="connsiteY38" fmla="*/ 2652272 h 3263153"/>
              <a:gd name="connsiteX39" fmla="*/ 2883877 w 3093862"/>
              <a:gd name="connsiteY39" fmla="*/ 2586959 h 3263153"/>
              <a:gd name="connsiteX40" fmla="*/ 2787826 w 3093862"/>
              <a:gd name="connsiteY40" fmla="*/ 2506570 h 3263153"/>
              <a:gd name="connsiteX41" fmla="*/ 2740541 w 3093862"/>
              <a:gd name="connsiteY41" fmla="*/ 2399980 h 3263153"/>
              <a:gd name="connsiteX42" fmla="*/ 2677098 w 3093862"/>
              <a:gd name="connsiteY42" fmla="*/ 2326392 h 3263153"/>
              <a:gd name="connsiteX43" fmla="*/ 2627698 w 3093862"/>
              <a:gd name="connsiteY43" fmla="*/ 2212220 h 3263153"/>
              <a:gd name="connsiteX44" fmla="*/ 2502137 w 3093862"/>
              <a:gd name="connsiteY44" fmla="*/ 2106115 h 3263153"/>
              <a:gd name="connsiteX45" fmla="*/ 2405694 w 3093862"/>
              <a:gd name="connsiteY45" fmla="*/ 2031147 h 3263153"/>
              <a:gd name="connsiteX46" fmla="*/ 2376337 w 3093862"/>
              <a:gd name="connsiteY46" fmla="*/ 1881899 h 3263153"/>
              <a:gd name="connsiteX47" fmla="*/ 2282749 w 3093862"/>
              <a:gd name="connsiteY47" fmla="*/ 1777474 h 3263153"/>
              <a:gd name="connsiteX48" fmla="*/ 2251521 w 3093862"/>
              <a:gd name="connsiteY48" fmla="*/ 1620543 h 3263153"/>
              <a:gd name="connsiteX49" fmla="*/ 2277331 w 3093862"/>
              <a:gd name="connsiteY49" fmla="*/ 1522917 h 3263153"/>
              <a:gd name="connsiteX50" fmla="*/ 2348655 w 3093862"/>
              <a:gd name="connsiteY50" fmla="*/ 1381157 h 3263153"/>
              <a:gd name="connsiteX51" fmla="*/ 2284818 w 3093862"/>
              <a:gd name="connsiteY51" fmla="*/ 1296041 h 3263153"/>
              <a:gd name="connsiteX52" fmla="*/ 2298412 w 3093862"/>
              <a:gd name="connsiteY52" fmla="*/ 1184425 h 3263153"/>
              <a:gd name="connsiteX53" fmla="*/ 2299793 w 3093862"/>
              <a:gd name="connsiteY53" fmla="*/ 1059905 h 3263153"/>
              <a:gd name="connsiteX54" fmla="*/ 2309446 w 3093862"/>
              <a:gd name="connsiteY54" fmla="*/ 950456 h 3263153"/>
              <a:gd name="connsiteX55" fmla="*/ 2230143 w 3093862"/>
              <a:gd name="connsiteY55" fmla="*/ 876867 h 3263153"/>
              <a:gd name="connsiteX56" fmla="*/ 2182759 w 3093862"/>
              <a:gd name="connsiteY56" fmla="*/ 824852 h 3263153"/>
              <a:gd name="connsiteX57" fmla="*/ 2114587 w 3093862"/>
              <a:gd name="connsiteY57" fmla="*/ 768109 h 3263153"/>
              <a:gd name="connsiteX58" fmla="*/ 1974009 w 3093862"/>
              <a:gd name="connsiteY58" fmla="*/ 794214 h 3263153"/>
              <a:gd name="connsiteX59" fmla="*/ 1956768 w 3093862"/>
              <a:gd name="connsiteY59" fmla="*/ 714221 h 3263153"/>
              <a:gd name="connsiteX60" fmla="*/ 1876382 w 3093862"/>
              <a:gd name="connsiteY60" fmla="*/ 693041 h 3263153"/>
              <a:gd name="connsiteX61" fmla="*/ 1751566 w 3093862"/>
              <a:gd name="connsiteY61" fmla="*/ 609107 h 3263153"/>
              <a:gd name="connsiteX62" fmla="*/ 1724277 w 3093862"/>
              <a:gd name="connsiteY62" fmla="*/ 571377 h 3263153"/>
              <a:gd name="connsiteX63" fmla="*/ 1643201 w 3093862"/>
              <a:gd name="connsiteY63" fmla="*/ 569899 h 3263153"/>
              <a:gd name="connsiteX64" fmla="*/ 1535920 w 3093862"/>
              <a:gd name="connsiteY64" fmla="*/ 446856 h 3263153"/>
              <a:gd name="connsiteX65" fmla="*/ 1455927 w 3093862"/>
              <a:gd name="connsiteY65" fmla="*/ 379376 h 3263153"/>
              <a:gd name="connsiteX66" fmla="*/ 1391303 w 3093862"/>
              <a:gd name="connsiteY66" fmla="*/ 348443 h 3263153"/>
              <a:gd name="connsiteX67" fmla="*/ 1270033 w 3093862"/>
              <a:gd name="connsiteY67" fmla="*/ 307855 h 3263153"/>
              <a:gd name="connsiteX68" fmla="*/ 1126597 w 3093862"/>
              <a:gd name="connsiteY68" fmla="*/ 155750 h 3263153"/>
              <a:gd name="connsiteX69" fmla="*/ 1054191 w 3093862"/>
              <a:gd name="connsiteY69" fmla="*/ 25121 h 3263153"/>
              <a:gd name="connsiteX70" fmla="*/ 1054191 w 3093862"/>
              <a:gd name="connsiteY70" fmla="*/ 10049 h 3263153"/>
              <a:gd name="connsiteX71" fmla="*/ 963755 w 3093862"/>
              <a:gd name="connsiteY71" fmla="*/ 5025 h 3263153"/>
              <a:gd name="connsiteX72" fmla="*/ 873320 w 3093862"/>
              <a:gd name="connsiteY72" fmla="*/ 15073 h 3263153"/>
              <a:gd name="connsiteX73" fmla="*/ 792933 w 3093862"/>
              <a:gd name="connsiteY73" fmla="*/ 15073 h 3263153"/>
              <a:gd name="connsiteX74" fmla="*/ 687426 w 3093862"/>
              <a:gd name="connsiteY74" fmla="*/ 25121 h 3263153"/>
              <a:gd name="connsiteX75" fmla="*/ 581918 w 3093862"/>
              <a:gd name="connsiteY75" fmla="*/ 30146 h 3263153"/>
              <a:gd name="connsiteX76" fmla="*/ 506555 w 3093862"/>
              <a:gd name="connsiteY76" fmla="*/ 15073 h 3263153"/>
              <a:gd name="connsiteX77" fmla="*/ 421144 w 3093862"/>
              <a:gd name="connsiteY77" fmla="*/ 5025 h 3263153"/>
              <a:gd name="connsiteX78" fmla="*/ 315637 w 3093862"/>
              <a:gd name="connsiteY78" fmla="*/ 0 h 3263153"/>
              <a:gd name="connsiteX79" fmla="*/ 210129 w 3093862"/>
              <a:gd name="connsiteY79" fmla="*/ 20097 h 3263153"/>
              <a:gd name="connsiteX80" fmla="*/ 154863 w 3093862"/>
              <a:gd name="connsiteY80" fmla="*/ 30146 h 3263153"/>
              <a:gd name="connsiteX81" fmla="*/ 79500 w 3093862"/>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51814 w 3093862"/>
              <a:gd name="connsiteY36" fmla="*/ 3036974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2923531 w 3093862"/>
              <a:gd name="connsiteY37" fmla="*/ 3045939 h 3263153"/>
              <a:gd name="connsiteX38" fmla="*/ 3093862 w 3093862"/>
              <a:gd name="connsiteY38" fmla="*/ 2848715 h 3263153"/>
              <a:gd name="connsiteX39" fmla="*/ 3049773 w 3093862"/>
              <a:gd name="connsiteY39" fmla="*/ 2724090 h 3263153"/>
              <a:gd name="connsiteX40" fmla="*/ 2963772 w 3093862"/>
              <a:gd name="connsiteY40" fmla="*/ 2652272 h 3263153"/>
              <a:gd name="connsiteX41" fmla="*/ 2883877 w 3093862"/>
              <a:gd name="connsiteY41" fmla="*/ 2586959 h 3263153"/>
              <a:gd name="connsiteX42" fmla="*/ 2787826 w 3093862"/>
              <a:gd name="connsiteY42" fmla="*/ 2506570 h 3263153"/>
              <a:gd name="connsiteX43" fmla="*/ 2740541 w 3093862"/>
              <a:gd name="connsiteY43" fmla="*/ 2399980 h 3263153"/>
              <a:gd name="connsiteX44" fmla="*/ 2677098 w 3093862"/>
              <a:gd name="connsiteY44" fmla="*/ 2326392 h 3263153"/>
              <a:gd name="connsiteX45" fmla="*/ 2627698 w 3093862"/>
              <a:gd name="connsiteY45" fmla="*/ 2212220 h 3263153"/>
              <a:gd name="connsiteX46" fmla="*/ 2502137 w 3093862"/>
              <a:gd name="connsiteY46" fmla="*/ 2106115 h 3263153"/>
              <a:gd name="connsiteX47" fmla="*/ 2405694 w 3093862"/>
              <a:gd name="connsiteY47" fmla="*/ 2031147 h 3263153"/>
              <a:gd name="connsiteX48" fmla="*/ 2376337 w 3093862"/>
              <a:gd name="connsiteY48" fmla="*/ 1881899 h 3263153"/>
              <a:gd name="connsiteX49" fmla="*/ 2282749 w 3093862"/>
              <a:gd name="connsiteY49" fmla="*/ 1777474 h 3263153"/>
              <a:gd name="connsiteX50" fmla="*/ 2251521 w 3093862"/>
              <a:gd name="connsiteY50" fmla="*/ 1620543 h 3263153"/>
              <a:gd name="connsiteX51" fmla="*/ 2277331 w 3093862"/>
              <a:gd name="connsiteY51" fmla="*/ 1522917 h 3263153"/>
              <a:gd name="connsiteX52" fmla="*/ 2348655 w 3093862"/>
              <a:gd name="connsiteY52" fmla="*/ 1381157 h 3263153"/>
              <a:gd name="connsiteX53" fmla="*/ 2284818 w 3093862"/>
              <a:gd name="connsiteY53" fmla="*/ 1296041 h 3263153"/>
              <a:gd name="connsiteX54" fmla="*/ 2298412 w 3093862"/>
              <a:gd name="connsiteY54" fmla="*/ 1184425 h 3263153"/>
              <a:gd name="connsiteX55" fmla="*/ 2299793 w 3093862"/>
              <a:gd name="connsiteY55" fmla="*/ 1059905 h 3263153"/>
              <a:gd name="connsiteX56" fmla="*/ 2309446 w 3093862"/>
              <a:gd name="connsiteY56" fmla="*/ 950456 h 3263153"/>
              <a:gd name="connsiteX57" fmla="*/ 2230143 w 3093862"/>
              <a:gd name="connsiteY57" fmla="*/ 876867 h 3263153"/>
              <a:gd name="connsiteX58" fmla="*/ 2182759 w 3093862"/>
              <a:gd name="connsiteY58" fmla="*/ 824852 h 3263153"/>
              <a:gd name="connsiteX59" fmla="*/ 2114587 w 3093862"/>
              <a:gd name="connsiteY59" fmla="*/ 768109 h 3263153"/>
              <a:gd name="connsiteX60" fmla="*/ 1974009 w 3093862"/>
              <a:gd name="connsiteY60" fmla="*/ 794214 h 3263153"/>
              <a:gd name="connsiteX61" fmla="*/ 1956768 w 3093862"/>
              <a:gd name="connsiteY61" fmla="*/ 714221 h 3263153"/>
              <a:gd name="connsiteX62" fmla="*/ 1876382 w 3093862"/>
              <a:gd name="connsiteY62" fmla="*/ 693041 h 3263153"/>
              <a:gd name="connsiteX63" fmla="*/ 1751566 w 3093862"/>
              <a:gd name="connsiteY63" fmla="*/ 609107 h 3263153"/>
              <a:gd name="connsiteX64" fmla="*/ 1724277 w 3093862"/>
              <a:gd name="connsiteY64" fmla="*/ 571377 h 3263153"/>
              <a:gd name="connsiteX65" fmla="*/ 1643201 w 3093862"/>
              <a:gd name="connsiteY65" fmla="*/ 569899 h 3263153"/>
              <a:gd name="connsiteX66" fmla="*/ 1535920 w 3093862"/>
              <a:gd name="connsiteY66" fmla="*/ 446856 h 3263153"/>
              <a:gd name="connsiteX67" fmla="*/ 1455927 w 3093862"/>
              <a:gd name="connsiteY67" fmla="*/ 379376 h 3263153"/>
              <a:gd name="connsiteX68" fmla="*/ 1391303 w 3093862"/>
              <a:gd name="connsiteY68" fmla="*/ 348443 h 3263153"/>
              <a:gd name="connsiteX69" fmla="*/ 1270033 w 3093862"/>
              <a:gd name="connsiteY69" fmla="*/ 307855 h 3263153"/>
              <a:gd name="connsiteX70" fmla="*/ 1126597 w 3093862"/>
              <a:gd name="connsiteY70" fmla="*/ 155750 h 3263153"/>
              <a:gd name="connsiteX71" fmla="*/ 1054191 w 3093862"/>
              <a:gd name="connsiteY71" fmla="*/ 25121 h 3263153"/>
              <a:gd name="connsiteX72" fmla="*/ 1054191 w 3093862"/>
              <a:gd name="connsiteY72" fmla="*/ 10049 h 3263153"/>
              <a:gd name="connsiteX73" fmla="*/ 963755 w 3093862"/>
              <a:gd name="connsiteY73" fmla="*/ 5025 h 3263153"/>
              <a:gd name="connsiteX74" fmla="*/ 873320 w 3093862"/>
              <a:gd name="connsiteY74" fmla="*/ 15073 h 3263153"/>
              <a:gd name="connsiteX75" fmla="*/ 792933 w 3093862"/>
              <a:gd name="connsiteY75" fmla="*/ 15073 h 3263153"/>
              <a:gd name="connsiteX76" fmla="*/ 687426 w 3093862"/>
              <a:gd name="connsiteY76" fmla="*/ 25121 h 3263153"/>
              <a:gd name="connsiteX77" fmla="*/ 581918 w 3093862"/>
              <a:gd name="connsiteY77" fmla="*/ 30146 h 3263153"/>
              <a:gd name="connsiteX78" fmla="*/ 506555 w 3093862"/>
              <a:gd name="connsiteY78" fmla="*/ 15073 h 3263153"/>
              <a:gd name="connsiteX79" fmla="*/ 421144 w 3093862"/>
              <a:gd name="connsiteY79" fmla="*/ 5025 h 3263153"/>
              <a:gd name="connsiteX80" fmla="*/ 315637 w 3093862"/>
              <a:gd name="connsiteY80" fmla="*/ 0 h 3263153"/>
              <a:gd name="connsiteX81" fmla="*/ 210129 w 3093862"/>
              <a:gd name="connsiteY81" fmla="*/ 20097 h 3263153"/>
              <a:gd name="connsiteX82" fmla="*/ 154863 w 3093862"/>
              <a:gd name="connsiteY82" fmla="*/ 30146 h 3263153"/>
              <a:gd name="connsiteX83" fmla="*/ 79500 w 3093862"/>
              <a:gd name="connsiteY83"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23531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93862 w 3093862"/>
              <a:gd name="connsiteY40" fmla="*/ 2848715 h 3263153"/>
              <a:gd name="connsiteX41" fmla="*/ 3049773 w 3093862"/>
              <a:gd name="connsiteY41" fmla="*/ 2724090 h 3263153"/>
              <a:gd name="connsiteX42" fmla="*/ 2963772 w 3093862"/>
              <a:gd name="connsiteY42" fmla="*/ 2652272 h 3263153"/>
              <a:gd name="connsiteX43" fmla="*/ 2883877 w 3093862"/>
              <a:gd name="connsiteY43" fmla="*/ 2586959 h 3263153"/>
              <a:gd name="connsiteX44" fmla="*/ 2787826 w 3093862"/>
              <a:gd name="connsiteY44" fmla="*/ 2506570 h 3263153"/>
              <a:gd name="connsiteX45" fmla="*/ 2740541 w 3093862"/>
              <a:gd name="connsiteY45" fmla="*/ 2399980 h 3263153"/>
              <a:gd name="connsiteX46" fmla="*/ 2677098 w 3093862"/>
              <a:gd name="connsiteY46" fmla="*/ 2326392 h 3263153"/>
              <a:gd name="connsiteX47" fmla="*/ 2627698 w 3093862"/>
              <a:gd name="connsiteY47" fmla="*/ 2212220 h 3263153"/>
              <a:gd name="connsiteX48" fmla="*/ 2502137 w 3093862"/>
              <a:gd name="connsiteY48" fmla="*/ 2106115 h 3263153"/>
              <a:gd name="connsiteX49" fmla="*/ 2405694 w 3093862"/>
              <a:gd name="connsiteY49" fmla="*/ 2031147 h 3263153"/>
              <a:gd name="connsiteX50" fmla="*/ 2376337 w 3093862"/>
              <a:gd name="connsiteY50" fmla="*/ 1881899 h 3263153"/>
              <a:gd name="connsiteX51" fmla="*/ 2282749 w 3093862"/>
              <a:gd name="connsiteY51" fmla="*/ 1777474 h 3263153"/>
              <a:gd name="connsiteX52" fmla="*/ 2251521 w 3093862"/>
              <a:gd name="connsiteY52" fmla="*/ 1620543 h 3263153"/>
              <a:gd name="connsiteX53" fmla="*/ 2277331 w 3093862"/>
              <a:gd name="connsiteY53" fmla="*/ 1522917 h 3263153"/>
              <a:gd name="connsiteX54" fmla="*/ 2348655 w 3093862"/>
              <a:gd name="connsiteY54" fmla="*/ 1381157 h 3263153"/>
              <a:gd name="connsiteX55" fmla="*/ 2284818 w 3093862"/>
              <a:gd name="connsiteY55" fmla="*/ 1296041 h 3263153"/>
              <a:gd name="connsiteX56" fmla="*/ 2298412 w 3093862"/>
              <a:gd name="connsiteY56" fmla="*/ 1184425 h 3263153"/>
              <a:gd name="connsiteX57" fmla="*/ 2299793 w 3093862"/>
              <a:gd name="connsiteY57" fmla="*/ 1059905 h 3263153"/>
              <a:gd name="connsiteX58" fmla="*/ 2309446 w 3093862"/>
              <a:gd name="connsiteY58" fmla="*/ 950456 h 3263153"/>
              <a:gd name="connsiteX59" fmla="*/ 2230143 w 3093862"/>
              <a:gd name="connsiteY59" fmla="*/ 876867 h 3263153"/>
              <a:gd name="connsiteX60" fmla="*/ 2182759 w 3093862"/>
              <a:gd name="connsiteY60" fmla="*/ 824852 h 3263153"/>
              <a:gd name="connsiteX61" fmla="*/ 2114587 w 3093862"/>
              <a:gd name="connsiteY61" fmla="*/ 768109 h 3263153"/>
              <a:gd name="connsiteX62" fmla="*/ 1974009 w 3093862"/>
              <a:gd name="connsiteY62" fmla="*/ 794214 h 3263153"/>
              <a:gd name="connsiteX63" fmla="*/ 1956768 w 3093862"/>
              <a:gd name="connsiteY63" fmla="*/ 714221 h 3263153"/>
              <a:gd name="connsiteX64" fmla="*/ 1876382 w 3093862"/>
              <a:gd name="connsiteY64" fmla="*/ 693041 h 3263153"/>
              <a:gd name="connsiteX65" fmla="*/ 1751566 w 3093862"/>
              <a:gd name="connsiteY65" fmla="*/ 609107 h 3263153"/>
              <a:gd name="connsiteX66" fmla="*/ 1724277 w 3093862"/>
              <a:gd name="connsiteY66" fmla="*/ 571377 h 3263153"/>
              <a:gd name="connsiteX67" fmla="*/ 1643201 w 3093862"/>
              <a:gd name="connsiteY67" fmla="*/ 569899 h 3263153"/>
              <a:gd name="connsiteX68" fmla="*/ 1535920 w 3093862"/>
              <a:gd name="connsiteY68" fmla="*/ 446856 h 3263153"/>
              <a:gd name="connsiteX69" fmla="*/ 1455927 w 3093862"/>
              <a:gd name="connsiteY69" fmla="*/ 379376 h 3263153"/>
              <a:gd name="connsiteX70" fmla="*/ 1391303 w 3093862"/>
              <a:gd name="connsiteY70" fmla="*/ 348443 h 3263153"/>
              <a:gd name="connsiteX71" fmla="*/ 1270033 w 3093862"/>
              <a:gd name="connsiteY71" fmla="*/ 307855 h 3263153"/>
              <a:gd name="connsiteX72" fmla="*/ 1126597 w 3093862"/>
              <a:gd name="connsiteY72" fmla="*/ 155750 h 3263153"/>
              <a:gd name="connsiteX73" fmla="*/ 1054191 w 3093862"/>
              <a:gd name="connsiteY73" fmla="*/ 25121 h 3263153"/>
              <a:gd name="connsiteX74" fmla="*/ 1054191 w 3093862"/>
              <a:gd name="connsiteY74" fmla="*/ 10049 h 3263153"/>
              <a:gd name="connsiteX75" fmla="*/ 963755 w 3093862"/>
              <a:gd name="connsiteY75" fmla="*/ 5025 h 3263153"/>
              <a:gd name="connsiteX76" fmla="*/ 873320 w 3093862"/>
              <a:gd name="connsiteY76" fmla="*/ 15073 h 3263153"/>
              <a:gd name="connsiteX77" fmla="*/ 792933 w 3093862"/>
              <a:gd name="connsiteY77" fmla="*/ 15073 h 3263153"/>
              <a:gd name="connsiteX78" fmla="*/ 687426 w 3093862"/>
              <a:gd name="connsiteY78" fmla="*/ 25121 h 3263153"/>
              <a:gd name="connsiteX79" fmla="*/ 581918 w 3093862"/>
              <a:gd name="connsiteY79" fmla="*/ 30146 h 3263153"/>
              <a:gd name="connsiteX80" fmla="*/ 506555 w 3093862"/>
              <a:gd name="connsiteY80" fmla="*/ 15073 h 3263153"/>
              <a:gd name="connsiteX81" fmla="*/ 421144 w 3093862"/>
              <a:gd name="connsiteY81" fmla="*/ 5025 h 3263153"/>
              <a:gd name="connsiteX82" fmla="*/ 315637 w 3093862"/>
              <a:gd name="connsiteY82" fmla="*/ 0 h 3263153"/>
              <a:gd name="connsiteX83" fmla="*/ 210129 w 3093862"/>
              <a:gd name="connsiteY83" fmla="*/ 20097 h 3263153"/>
              <a:gd name="connsiteX84" fmla="*/ 154863 w 3093862"/>
              <a:gd name="connsiteY84" fmla="*/ 30146 h 3263153"/>
              <a:gd name="connsiteX85" fmla="*/ 79500 w 3093862"/>
              <a:gd name="connsiteY85"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47459 w 3093862"/>
              <a:gd name="connsiteY40" fmla="*/ 2925845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371431 w 3093862"/>
              <a:gd name="connsiteY12" fmla="*/ 1778471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236501 w 3244064"/>
              <a:gd name="connsiteY22" fmla="*/ 2825164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067 w 3244064"/>
              <a:gd name="connsiteY10" fmla="*/ 1259131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28931 w 3244064"/>
              <a:gd name="connsiteY10" fmla="*/ 1327019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14772 w 3244064"/>
              <a:gd name="connsiteY8" fmla="*/ 812775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73904 w 3244064"/>
              <a:gd name="connsiteY8" fmla="*/ 897064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71350 w 3244064"/>
              <a:gd name="connsiteY7" fmla="*/ 710608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406782 w 3244064"/>
              <a:gd name="connsiteY11" fmla="*/ 1043971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96892 w 3244064"/>
              <a:gd name="connsiteY13" fmla="*/ 1264867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19232 w 3244064"/>
              <a:gd name="connsiteY35" fmla="*/ 3176476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75139 w 3244064"/>
              <a:gd name="connsiteY29" fmla="*/ 2941863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97969 w 3244064"/>
              <a:gd name="connsiteY29" fmla="*/ 2962334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113868 w 3159963"/>
              <a:gd name="connsiteY29" fmla="*/ 2962334 h 3263153"/>
              <a:gd name="connsiteX30" fmla="*/ 91829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113868 w 3159963"/>
              <a:gd name="connsiteY29" fmla="*/ 2962334 h 3263153"/>
              <a:gd name="connsiteX30" fmla="*/ 160067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209403 w 3159963"/>
              <a:gd name="connsiteY29" fmla="*/ 2989629 h 3263153"/>
              <a:gd name="connsiteX30" fmla="*/ 160067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159963" h="3263153">
                <a:moveTo>
                  <a:pt x="145601" y="35170"/>
                </a:moveTo>
                <a:lnTo>
                  <a:pt x="140577" y="95460"/>
                </a:lnTo>
                <a:lnTo>
                  <a:pt x="155650" y="200968"/>
                </a:lnTo>
                <a:lnTo>
                  <a:pt x="175325" y="296427"/>
                </a:lnTo>
                <a:lnTo>
                  <a:pt x="197639" y="396742"/>
                </a:lnTo>
                <a:lnTo>
                  <a:pt x="230339" y="512550"/>
                </a:lnTo>
                <a:lnTo>
                  <a:pt x="242352" y="592938"/>
                </a:lnTo>
                <a:lnTo>
                  <a:pt x="248936" y="687620"/>
                </a:lnTo>
                <a:lnTo>
                  <a:pt x="279066" y="779169"/>
                </a:lnTo>
                <a:lnTo>
                  <a:pt x="266815" y="904727"/>
                </a:lnTo>
                <a:cubicBezTo>
                  <a:pt x="282992" y="943891"/>
                  <a:pt x="258301" y="985609"/>
                  <a:pt x="274478" y="1024773"/>
                </a:cubicBezTo>
                <a:lnTo>
                  <a:pt x="256272" y="1084839"/>
                </a:lnTo>
                <a:lnTo>
                  <a:pt x="292252" y="1172116"/>
                </a:lnTo>
                <a:cubicBezTo>
                  <a:pt x="293139" y="1208141"/>
                  <a:pt x="294025" y="1244167"/>
                  <a:pt x="294912" y="1280192"/>
                </a:cubicBezTo>
                <a:lnTo>
                  <a:pt x="352492" y="1367886"/>
                </a:lnTo>
                <a:cubicBezTo>
                  <a:pt x="352623" y="1458233"/>
                  <a:pt x="405229" y="1439824"/>
                  <a:pt x="405360" y="1530171"/>
                </a:cubicBezTo>
                <a:lnTo>
                  <a:pt x="398397" y="1692002"/>
                </a:lnTo>
                <a:lnTo>
                  <a:pt x="253048" y="1818576"/>
                </a:lnTo>
                <a:lnTo>
                  <a:pt x="179801" y="1944357"/>
                </a:lnTo>
                <a:lnTo>
                  <a:pt x="68300" y="2054976"/>
                </a:lnTo>
                <a:lnTo>
                  <a:pt x="53932" y="2196711"/>
                </a:lnTo>
                <a:lnTo>
                  <a:pt x="14444" y="2323461"/>
                </a:lnTo>
                <a:lnTo>
                  <a:pt x="39290" y="2384093"/>
                </a:lnTo>
                <a:lnTo>
                  <a:pt x="48042" y="2503643"/>
                </a:lnTo>
                <a:cubicBezTo>
                  <a:pt x="36319" y="2513691"/>
                  <a:pt x="83921" y="2618258"/>
                  <a:pt x="86006" y="2625794"/>
                </a:cubicBezTo>
                <a:cubicBezTo>
                  <a:pt x="88091" y="2633330"/>
                  <a:pt x="60552" y="2548860"/>
                  <a:pt x="60552" y="2548860"/>
                </a:cubicBezTo>
                <a:cubicBezTo>
                  <a:pt x="61241" y="2585966"/>
                  <a:pt x="27960" y="2638170"/>
                  <a:pt x="28649" y="2675276"/>
                </a:cubicBezTo>
                <a:lnTo>
                  <a:pt x="0" y="2720891"/>
                </a:lnTo>
                <a:lnTo>
                  <a:pt x="52376" y="2851115"/>
                </a:lnTo>
                <a:lnTo>
                  <a:pt x="209403" y="2989629"/>
                </a:lnTo>
                <a:lnTo>
                  <a:pt x="160067" y="3103121"/>
                </a:lnTo>
                <a:lnTo>
                  <a:pt x="248381" y="3228773"/>
                </a:lnTo>
                <a:lnTo>
                  <a:pt x="458602" y="3161558"/>
                </a:lnTo>
                <a:cubicBezTo>
                  <a:pt x="458077" y="3229696"/>
                  <a:pt x="659458" y="3174470"/>
                  <a:pt x="658933" y="3242608"/>
                </a:cubicBezTo>
                <a:lnTo>
                  <a:pt x="887228" y="3192387"/>
                </a:lnTo>
                <a:cubicBezTo>
                  <a:pt x="925156" y="3216654"/>
                  <a:pt x="997203" y="3152209"/>
                  <a:pt x="1035131" y="3176476"/>
                </a:cubicBezTo>
                <a:cubicBezTo>
                  <a:pt x="1034573" y="3207672"/>
                  <a:pt x="1114696" y="3130891"/>
                  <a:pt x="1114138" y="3162087"/>
                </a:cubicBezTo>
                <a:lnTo>
                  <a:pt x="1195654" y="3200400"/>
                </a:lnTo>
                <a:lnTo>
                  <a:pt x="2221374" y="3263153"/>
                </a:lnTo>
                <a:lnTo>
                  <a:pt x="2846146" y="3200795"/>
                </a:lnTo>
                <a:lnTo>
                  <a:pt x="2912543" y="3141194"/>
                </a:lnTo>
                <a:lnTo>
                  <a:pt x="2926880" y="3117657"/>
                </a:lnTo>
                <a:lnTo>
                  <a:pt x="2988055" y="3066743"/>
                </a:lnTo>
                <a:lnTo>
                  <a:pt x="3043420" y="3045939"/>
                </a:lnTo>
                <a:lnTo>
                  <a:pt x="3088639" y="2994857"/>
                </a:lnTo>
                <a:lnTo>
                  <a:pt x="3144231" y="2918177"/>
                </a:lnTo>
                <a:lnTo>
                  <a:pt x="3159963" y="2848715"/>
                </a:lnTo>
                <a:lnTo>
                  <a:pt x="3115874" y="2724090"/>
                </a:lnTo>
                <a:lnTo>
                  <a:pt x="3029873" y="2652272"/>
                </a:lnTo>
                <a:lnTo>
                  <a:pt x="2949978" y="2586959"/>
                </a:lnTo>
                <a:cubicBezTo>
                  <a:pt x="2950831" y="2554186"/>
                  <a:pt x="2853074" y="2539343"/>
                  <a:pt x="2853927" y="2506570"/>
                </a:cubicBezTo>
                <a:lnTo>
                  <a:pt x="2806642" y="2399980"/>
                </a:lnTo>
                <a:lnTo>
                  <a:pt x="2743199" y="2326392"/>
                </a:lnTo>
                <a:lnTo>
                  <a:pt x="2693799" y="2212220"/>
                </a:lnTo>
                <a:lnTo>
                  <a:pt x="2568238" y="2106115"/>
                </a:lnTo>
                <a:lnTo>
                  <a:pt x="2471795" y="2031147"/>
                </a:lnTo>
                <a:lnTo>
                  <a:pt x="2442438" y="1881899"/>
                </a:lnTo>
                <a:lnTo>
                  <a:pt x="2348850" y="1777474"/>
                </a:lnTo>
                <a:lnTo>
                  <a:pt x="2317622" y="1620543"/>
                </a:lnTo>
                <a:lnTo>
                  <a:pt x="2343432" y="1522917"/>
                </a:lnTo>
                <a:lnTo>
                  <a:pt x="2414756" y="1381157"/>
                </a:lnTo>
                <a:lnTo>
                  <a:pt x="2350919" y="1296041"/>
                </a:lnTo>
                <a:lnTo>
                  <a:pt x="2364513" y="1184425"/>
                </a:lnTo>
                <a:cubicBezTo>
                  <a:pt x="2364973" y="1142918"/>
                  <a:pt x="2365434" y="1101412"/>
                  <a:pt x="2365894" y="1059905"/>
                </a:cubicBezTo>
                <a:lnTo>
                  <a:pt x="2375547" y="950456"/>
                </a:lnTo>
                <a:lnTo>
                  <a:pt x="2296244" y="876867"/>
                </a:lnTo>
                <a:lnTo>
                  <a:pt x="2248860" y="824852"/>
                </a:lnTo>
                <a:lnTo>
                  <a:pt x="2180688" y="768109"/>
                </a:lnTo>
                <a:lnTo>
                  <a:pt x="2040110" y="794214"/>
                </a:lnTo>
                <a:lnTo>
                  <a:pt x="2022869" y="714221"/>
                </a:lnTo>
                <a:lnTo>
                  <a:pt x="1942483" y="693041"/>
                </a:lnTo>
                <a:cubicBezTo>
                  <a:pt x="1905951" y="666946"/>
                  <a:pt x="1817667" y="628538"/>
                  <a:pt x="1817667" y="609107"/>
                </a:cubicBezTo>
                <a:lnTo>
                  <a:pt x="1790378" y="571377"/>
                </a:lnTo>
                <a:lnTo>
                  <a:pt x="1709302" y="569899"/>
                </a:lnTo>
                <a:lnTo>
                  <a:pt x="1602021" y="446856"/>
                </a:lnTo>
                <a:lnTo>
                  <a:pt x="1522028" y="379376"/>
                </a:lnTo>
                <a:lnTo>
                  <a:pt x="1457404" y="348443"/>
                </a:lnTo>
                <a:lnTo>
                  <a:pt x="1336134" y="307855"/>
                </a:lnTo>
                <a:lnTo>
                  <a:pt x="1192698" y="155750"/>
                </a:lnTo>
                <a:lnTo>
                  <a:pt x="1120292" y="25121"/>
                </a:lnTo>
                <a:lnTo>
                  <a:pt x="1120292" y="10049"/>
                </a:lnTo>
                <a:lnTo>
                  <a:pt x="1029856" y="5025"/>
                </a:lnTo>
                <a:lnTo>
                  <a:pt x="939421" y="15073"/>
                </a:lnTo>
                <a:lnTo>
                  <a:pt x="859034" y="15073"/>
                </a:lnTo>
                <a:lnTo>
                  <a:pt x="753527" y="25121"/>
                </a:lnTo>
                <a:lnTo>
                  <a:pt x="648019" y="30146"/>
                </a:lnTo>
                <a:lnTo>
                  <a:pt x="572656" y="15073"/>
                </a:lnTo>
                <a:lnTo>
                  <a:pt x="487245" y="5025"/>
                </a:lnTo>
                <a:lnTo>
                  <a:pt x="381738" y="0"/>
                </a:lnTo>
                <a:lnTo>
                  <a:pt x="276230" y="20097"/>
                </a:lnTo>
                <a:lnTo>
                  <a:pt x="220964" y="30146"/>
                </a:lnTo>
                <a:lnTo>
                  <a:pt x="145601" y="35170"/>
                </a:lnTo>
                <a:close/>
              </a:path>
            </a:pathLst>
          </a:custGeom>
          <a:solidFill>
            <a:srgbClr val="9BBB59">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84" name="Freeform 29">
            <a:extLst>
              <a:ext uri="{FF2B5EF4-FFF2-40B4-BE49-F238E27FC236}">
                <a16:creationId xmlns:a16="http://schemas.microsoft.com/office/drawing/2014/main" id="{6252FC61-2E35-4B61-910E-E497CBF69CD5}"/>
              </a:ext>
            </a:extLst>
          </p:cNvPr>
          <p:cNvSpPr/>
          <p:nvPr/>
        </p:nvSpPr>
        <p:spPr>
          <a:xfrm>
            <a:off x="2293321" y="2785627"/>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85" name="Group 484">
            <a:extLst>
              <a:ext uri="{FF2B5EF4-FFF2-40B4-BE49-F238E27FC236}">
                <a16:creationId xmlns:a16="http://schemas.microsoft.com/office/drawing/2014/main" id="{02909F59-9383-49DA-BBFD-5E63BA27051A}"/>
              </a:ext>
            </a:extLst>
          </p:cNvPr>
          <p:cNvGrpSpPr/>
          <p:nvPr/>
        </p:nvGrpSpPr>
        <p:grpSpPr>
          <a:xfrm>
            <a:off x="2512715" y="2798947"/>
            <a:ext cx="473176" cy="680105"/>
            <a:chOff x="4294094" y="3541059"/>
            <a:chExt cx="510988" cy="815788"/>
          </a:xfrm>
        </p:grpSpPr>
        <p:sp>
          <p:nvSpPr>
            <p:cNvPr id="710" name="Freeform: Shape 709">
              <a:extLst>
                <a:ext uri="{FF2B5EF4-FFF2-40B4-BE49-F238E27FC236}">
                  <a16:creationId xmlns:a16="http://schemas.microsoft.com/office/drawing/2014/main" id="{6548DA49-0B3A-43E6-96F1-3F96B9A6DBC5}"/>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11" name="Freeform: Shape 710">
              <a:extLst>
                <a:ext uri="{FF2B5EF4-FFF2-40B4-BE49-F238E27FC236}">
                  <a16:creationId xmlns:a16="http://schemas.microsoft.com/office/drawing/2014/main" id="{6B9DE3C5-49F0-4471-8D5B-32F538A569BB}"/>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86" name="Freeform 53">
            <a:extLst>
              <a:ext uri="{FF2B5EF4-FFF2-40B4-BE49-F238E27FC236}">
                <a16:creationId xmlns:a16="http://schemas.microsoft.com/office/drawing/2014/main" id="{2E664CFB-A8EB-47E6-86F8-516F4FFE1574}"/>
              </a:ext>
            </a:extLst>
          </p:cNvPr>
          <p:cNvSpPr/>
          <p:nvPr/>
        </p:nvSpPr>
        <p:spPr>
          <a:xfrm>
            <a:off x="3031717" y="2997756"/>
            <a:ext cx="311407" cy="735115"/>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3081" h="968991">
                <a:moveTo>
                  <a:pt x="27296" y="0"/>
                </a:moveTo>
                <a:lnTo>
                  <a:pt x="0" y="191069"/>
                </a:lnTo>
                <a:lnTo>
                  <a:pt x="13648" y="313899"/>
                </a:lnTo>
                <a:lnTo>
                  <a:pt x="61415" y="416257"/>
                </a:lnTo>
                <a:lnTo>
                  <a:pt x="136478" y="491320"/>
                </a:lnTo>
                <a:lnTo>
                  <a:pt x="163773" y="600502"/>
                </a:lnTo>
                <a:lnTo>
                  <a:pt x="218364" y="689212"/>
                </a:lnTo>
                <a:lnTo>
                  <a:pt x="225188" y="880281"/>
                </a:lnTo>
                <a:lnTo>
                  <a:pt x="245660" y="968991"/>
                </a:lnTo>
                <a:lnTo>
                  <a:pt x="348018" y="962168"/>
                </a:lnTo>
                <a:lnTo>
                  <a:pt x="416257" y="900753"/>
                </a:lnTo>
                <a:lnTo>
                  <a:pt x="423081" y="846162"/>
                </a:lnTo>
                <a:lnTo>
                  <a:pt x="416257" y="812042"/>
                </a:lnTo>
                <a:lnTo>
                  <a:pt x="368490" y="771099"/>
                </a:lnTo>
                <a:lnTo>
                  <a:pt x="341194" y="709684"/>
                </a:lnTo>
                <a:lnTo>
                  <a:pt x="354842" y="648269"/>
                </a:lnTo>
                <a:lnTo>
                  <a:pt x="409433" y="580030"/>
                </a:lnTo>
                <a:lnTo>
                  <a:pt x="409433" y="498144"/>
                </a:lnTo>
                <a:lnTo>
                  <a:pt x="361666" y="409433"/>
                </a:lnTo>
                <a:lnTo>
                  <a:pt x="300251" y="361666"/>
                </a:lnTo>
                <a:lnTo>
                  <a:pt x="307075" y="266132"/>
                </a:lnTo>
                <a:lnTo>
                  <a:pt x="266131" y="116006"/>
                </a:lnTo>
                <a:lnTo>
                  <a:pt x="177421" y="61415"/>
                </a:lnTo>
                <a:lnTo>
                  <a:pt x="95534" y="54591"/>
                </a:lnTo>
                <a:lnTo>
                  <a:pt x="81887" y="0"/>
                </a:lnTo>
                <a:lnTo>
                  <a:pt x="27296"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87" name="Group 486">
            <a:extLst>
              <a:ext uri="{FF2B5EF4-FFF2-40B4-BE49-F238E27FC236}">
                <a16:creationId xmlns:a16="http://schemas.microsoft.com/office/drawing/2014/main" id="{30CCF675-4194-4A46-8A50-A012CB2EE9CD}"/>
              </a:ext>
            </a:extLst>
          </p:cNvPr>
          <p:cNvGrpSpPr/>
          <p:nvPr/>
        </p:nvGrpSpPr>
        <p:grpSpPr>
          <a:xfrm>
            <a:off x="2135854" y="2547593"/>
            <a:ext cx="473176" cy="680105"/>
            <a:chOff x="4294094" y="3541059"/>
            <a:chExt cx="510988" cy="815788"/>
          </a:xfrm>
        </p:grpSpPr>
        <p:sp>
          <p:nvSpPr>
            <p:cNvPr id="708" name="Freeform: Shape 707">
              <a:extLst>
                <a:ext uri="{FF2B5EF4-FFF2-40B4-BE49-F238E27FC236}">
                  <a16:creationId xmlns:a16="http://schemas.microsoft.com/office/drawing/2014/main" id="{4E4FCCB0-A8C8-4A28-9621-A51D49AD922F}"/>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9" name="Freeform: Shape 708">
              <a:extLst>
                <a:ext uri="{FF2B5EF4-FFF2-40B4-BE49-F238E27FC236}">
                  <a16:creationId xmlns:a16="http://schemas.microsoft.com/office/drawing/2014/main" id="{9D079C27-5296-4A6A-A53B-3F377D3C8A7A}"/>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88" name="Group 487">
            <a:extLst>
              <a:ext uri="{FF2B5EF4-FFF2-40B4-BE49-F238E27FC236}">
                <a16:creationId xmlns:a16="http://schemas.microsoft.com/office/drawing/2014/main" id="{439C188C-00ED-43FC-9626-C0081FF98B28}"/>
              </a:ext>
            </a:extLst>
          </p:cNvPr>
          <p:cNvGrpSpPr/>
          <p:nvPr/>
        </p:nvGrpSpPr>
        <p:grpSpPr>
          <a:xfrm>
            <a:off x="2441703" y="3087434"/>
            <a:ext cx="529203" cy="680105"/>
            <a:chOff x="4294094" y="3541059"/>
            <a:chExt cx="510988" cy="815788"/>
          </a:xfrm>
        </p:grpSpPr>
        <p:sp>
          <p:nvSpPr>
            <p:cNvPr id="706" name="Freeform: Shape 705">
              <a:extLst>
                <a:ext uri="{FF2B5EF4-FFF2-40B4-BE49-F238E27FC236}">
                  <a16:creationId xmlns:a16="http://schemas.microsoft.com/office/drawing/2014/main" id="{1319080D-F11C-458C-B6DE-F97146C2DC99}"/>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7" name="Freeform: Shape 706">
              <a:extLst>
                <a:ext uri="{FF2B5EF4-FFF2-40B4-BE49-F238E27FC236}">
                  <a16:creationId xmlns:a16="http://schemas.microsoft.com/office/drawing/2014/main" id="{6D33BC12-8E46-470E-A87C-7A255E3D7C1C}"/>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89" name="Group 488">
            <a:extLst>
              <a:ext uri="{FF2B5EF4-FFF2-40B4-BE49-F238E27FC236}">
                <a16:creationId xmlns:a16="http://schemas.microsoft.com/office/drawing/2014/main" id="{0C2C3724-AA37-47A6-9BA0-A9BC49850756}"/>
              </a:ext>
            </a:extLst>
          </p:cNvPr>
          <p:cNvGrpSpPr/>
          <p:nvPr/>
        </p:nvGrpSpPr>
        <p:grpSpPr>
          <a:xfrm>
            <a:off x="2130650" y="2994638"/>
            <a:ext cx="473176" cy="680105"/>
            <a:chOff x="4294094" y="3541059"/>
            <a:chExt cx="510988" cy="815788"/>
          </a:xfrm>
        </p:grpSpPr>
        <p:sp>
          <p:nvSpPr>
            <p:cNvPr id="704" name="Freeform: Shape 703">
              <a:extLst>
                <a:ext uri="{FF2B5EF4-FFF2-40B4-BE49-F238E27FC236}">
                  <a16:creationId xmlns:a16="http://schemas.microsoft.com/office/drawing/2014/main" id="{9204FB51-A901-464E-8D65-A81E09C55F5D}"/>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5" name="Freeform: Shape 704">
              <a:extLst>
                <a:ext uri="{FF2B5EF4-FFF2-40B4-BE49-F238E27FC236}">
                  <a16:creationId xmlns:a16="http://schemas.microsoft.com/office/drawing/2014/main" id="{88824513-2C86-430C-A564-2A9EDFE5E0D0}"/>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0" name="Freeform 29">
            <a:extLst>
              <a:ext uri="{FF2B5EF4-FFF2-40B4-BE49-F238E27FC236}">
                <a16:creationId xmlns:a16="http://schemas.microsoft.com/office/drawing/2014/main" id="{EF1ACF35-5EAE-4813-8CCC-79E237186C42}"/>
              </a:ext>
            </a:extLst>
          </p:cNvPr>
          <p:cNvSpPr/>
          <p:nvPr/>
        </p:nvSpPr>
        <p:spPr>
          <a:xfrm>
            <a:off x="2817725" y="3315836"/>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1" name="Freeform 29">
            <a:extLst>
              <a:ext uri="{FF2B5EF4-FFF2-40B4-BE49-F238E27FC236}">
                <a16:creationId xmlns:a16="http://schemas.microsoft.com/office/drawing/2014/main" id="{0766E34B-FB96-4099-8228-ECC3B56C181C}"/>
              </a:ext>
            </a:extLst>
          </p:cNvPr>
          <p:cNvSpPr/>
          <p:nvPr/>
        </p:nvSpPr>
        <p:spPr>
          <a:xfrm>
            <a:off x="2105413" y="3331705"/>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2" name="Freeform 29">
            <a:extLst>
              <a:ext uri="{FF2B5EF4-FFF2-40B4-BE49-F238E27FC236}">
                <a16:creationId xmlns:a16="http://schemas.microsoft.com/office/drawing/2014/main" id="{8D63CC33-AD24-4C73-BCE4-94508EC007E6}"/>
              </a:ext>
            </a:extLst>
          </p:cNvPr>
          <p:cNvSpPr/>
          <p:nvPr/>
        </p:nvSpPr>
        <p:spPr>
          <a:xfrm>
            <a:off x="2385380" y="3636802"/>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3" name="Freeform 29">
            <a:extLst>
              <a:ext uri="{FF2B5EF4-FFF2-40B4-BE49-F238E27FC236}">
                <a16:creationId xmlns:a16="http://schemas.microsoft.com/office/drawing/2014/main" id="{20A15607-7DD0-4370-8DEE-E5A3E9946695}"/>
              </a:ext>
            </a:extLst>
          </p:cNvPr>
          <p:cNvSpPr/>
          <p:nvPr/>
        </p:nvSpPr>
        <p:spPr>
          <a:xfrm>
            <a:off x="2870457" y="3807804"/>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94" name="Group 493">
            <a:extLst>
              <a:ext uri="{FF2B5EF4-FFF2-40B4-BE49-F238E27FC236}">
                <a16:creationId xmlns:a16="http://schemas.microsoft.com/office/drawing/2014/main" id="{3B0CE730-CB3F-46D0-AEC1-C263339B9D52}"/>
              </a:ext>
            </a:extLst>
          </p:cNvPr>
          <p:cNvGrpSpPr/>
          <p:nvPr/>
        </p:nvGrpSpPr>
        <p:grpSpPr>
          <a:xfrm>
            <a:off x="2554484" y="3474605"/>
            <a:ext cx="473176" cy="680105"/>
            <a:chOff x="4294094" y="3541059"/>
            <a:chExt cx="510988" cy="815788"/>
          </a:xfrm>
        </p:grpSpPr>
        <p:sp>
          <p:nvSpPr>
            <p:cNvPr id="702" name="Freeform: Shape 701">
              <a:extLst>
                <a:ext uri="{FF2B5EF4-FFF2-40B4-BE49-F238E27FC236}">
                  <a16:creationId xmlns:a16="http://schemas.microsoft.com/office/drawing/2014/main" id="{C0FF5ECD-A343-4DE1-9934-96768096DE54}"/>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3" name="Freeform: Shape 702">
              <a:extLst>
                <a:ext uri="{FF2B5EF4-FFF2-40B4-BE49-F238E27FC236}">
                  <a16:creationId xmlns:a16="http://schemas.microsoft.com/office/drawing/2014/main" id="{12CB0277-0769-4FB7-9877-569C3F35D5FE}"/>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95" name="Group 494">
            <a:extLst>
              <a:ext uri="{FF2B5EF4-FFF2-40B4-BE49-F238E27FC236}">
                <a16:creationId xmlns:a16="http://schemas.microsoft.com/office/drawing/2014/main" id="{C74AF8C2-0976-4C57-9E56-ABA9B85B8512}"/>
              </a:ext>
            </a:extLst>
          </p:cNvPr>
          <p:cNvGrpSpPr/>
          <p:nvPr/>
        </p:nvGrpSpPr>
        <p:grpSpPr>
          <a:xfrm>
            <a:off x="2181807" y="3394195"/>
            <a:ext cx="473176" cy="680105"/>
            <a:chOff x="4294094" y="3541059"/>
            <a:chExt cx="510988" cy="815788"/>
          </a:xfrm>
        </p:grpSpPr>
        <p:sp>
          <p:nvSpPr>
            <p:cNvPr id="700" name="Freeform: Shape 699">
              <a:extLst>
                <a:ext uri="{FF2B5EF4-FFF2-40B4-BE49-F238E27FC236}">
                  <a16:creationId xmlns:a16="http://schemas.microsoft.com/office/drawing/2014/main" id="{247EB637-CDA7-43C5-9F29-D9B986B1C298}"/>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1" name="Freeform: Shape 700">
              <a:extLst>
                <a:ext uri="{FF2B5EF4-FFF2-40B4-BE49-F238E27FC236}">
                  <a16:creationId xmlns:a16="http://schemas.microsoft.com/office/drawing/2014/main" id="{6764C8F7-20A8-4B75-9E59-FEA789700F2E}"/>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96" name="Group 495">
            <a:extLst>
              <a:ext uri="{FF2B5EF4-FFF2-40B4-BE49-F238E27FC236}">
                <a16:creationId xmlns:a16="http://schemas.microsoft.com/office/drawing/2014/main" id="{C39B0D62-DC27-4DBE-84BE-393041DD3A3C}"/>
              </a:ext>
            </a:extLst>
          </p:cNvPr>
          <p:cNvGrpSpPr/>
          <p:nvPr/>
        </p:nvGrpSpPr>
        <p:grpSpPr>
          <a:xfrm>
            <a:off x="2559348" y="3733857"/>
            <a:ext cx="473176" cy="680105"/>
            <a:chOff x="4294094" y="3541059"/>
            <a:chExt cx="510988" cy="815788"/>
          </a:xfrm>
        </p:grpSpPr>
        <p:sp>
          <p:nvSpPr>
            <p:cNvPr id="698" name="Freeform: Shape 697">
              <a:extLst>
                <a:ext uri="{FF2B5EF4-FFF2-40B4-BE49-F238E27FC236}">
                  <a16:creationId xmlns:a16="http://schemas.microsoft.com/office/drawing/2014/main" id="{BA21A1E9-509F-4AD9-9A4F-764D3B0BE45F}"/>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9" name="Freeform: Shape 698">
              <a:extLst>
                <a:ext uri="{FF2B5EF4-FFF2-40B4-BE49-F238E27FC236}">
                  <a16:creationId xmlns:a16="http://schemas.microsoft.com/office/drawing/2014/main" id="{0BE2610D-F0B4-4DA7-AB51-041A0D2332AB}"/>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7" name="Freeform 29">
            <a:extLst>
              <a:ext uri="{FF2B5EF4-FFF2-40B4-BE49-F238E27FC236}">
                <a16:creationId xmlns:a16="http://schemas.microsoft.com/office/drawing/2014/main" id="{03B7A680-BA99-44F0-B443-08AEBA45C584}"/>
              </a:ext>
            </a:extLst>
          </p:cNvPr>
          <p:cNvSpPr/>
          <p:nvPr/>
        </p:nvSpPr>
        <p:spPr>
          <a:xfrm>
            <a:off x="2780756" y="4307553"/>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98" name="Group 497">
            <a:extLst>
              <a:ext uri="{FF2B5EF4-FFF2-40B4-BE49-F238E27FC236}">
                <a16:creationId xmlns:a16="http://schemas.microsoft.com/office/drawing/2014/main" id="{4006C427-337A-4166-8418-E1E18482430C}"/>
              </a:ext>
            </a:extLst>
          </p:cNvPr>
          <p:cNvGrpSpPr/>
          <p:nvPr/>
        </p:nvGrpSpPr>
        <p:grpSpPr>
          <a:xfrm>
            <a:off x="1995534" y="3726209"/>
            <a:ext cx="473176" cy="680105"/>
            <a:chOff x="4294094" y="3541059"/>
            <a:chExt cx="510988" cy="815788"/>
          </a:xfrm>
        </p:grpSpPr>
        <p:sp>
          <p:nvSpPr>
            <p:cNvPr id="696" name="Freeform: Shape 695">
              <a:extLst>
                <a:ext uri="{FF2B5EF4-FFF2-40B4-BE49-F238E27FC236}">
                  <a16:creationId xmlns:a16="http://schemas.microsoft.com/office/drawing/2014/main" id="{B41DDC34-502A-46CD-9C54-CE49D2E1BE61}"/>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7" name="Freeform: Shape 696">
              <a:extLst>
                <a:ext uri="{FF2B5EF4-FFF2-40B4-BE49-F238E27FC236}">
                  <a16:creationId xmlns:a16="http://schemas.microsoft.com/office/drawing/2014/main" id="{94996856-ED97-4257-998A-99E6262D575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9" name="Freeform 29">
            <a:extLst>
              <a:ext uri="{FF2B5EF4-FFF2-40B4-BE49-F238E27FC236}">
                <a16:creationId xmlns:a16="http://schemas.microsoft.com/office/drawing/2014/main" id="{813ADF8E-653D-47EC-A897-BA43F2AE3AEA}"/>
              </a:ext>
            </a:extLst>
          </p:cNvPr>
          <p:cNvSpPr/>
          <p:nvPr/>
        </p:nvSpPr>
        <p:spPr>
          <a:xfrm>
            <a:off x="2117699" y="4273135"/>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0" name="Group 499">
            <a:extLst>
              <a:ext uri="{FF2B5EF4-FFF2-40B4-BE49-F238E27FC236}">
                <a16:creationId xmlns:a16="http://schemas.microsoft.com/office/drawing/2014/main" id="{776E1D63-9DF0-4691-85B1-626CF519A1F5}"/>
              </a:ext>
            </a:extLst>
          </p:cNvPr>
          <p:cNvGrpSpPr/>
          <p:nvPr/>
        </p:nvGrpSpPr>
        <p:grpSpPr>
          <a:xfrm>
            <a:off x="2286046" y="4033606"/>
            <a:ext cx="473176" cy="680105"/>
            <a:chOff x="4294094" y="3541059"/>
            <a:chExt cx="510988" cy="815788"/>
          </a:xfrm>
        </p:grpSpPr>
        <p:sp>
          <p:nvSpPr>
            <p:cNvPr id="694" name="Freeform: Shape 693">
              <a:extLst>
                <a:ext uri="{FF2B5EF4-FFF2-40B4-BE49-F238E27FC236}">
                  <a16:creationId xmlns:a16="http://schemas.microsoft.com/office/drawing/2014/main" id="{3CFBCB0A-C8E9-4F5D-9180-D297C0948172}"/>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5" name="Freeform: Shape 694">
              <a:extLst>
                <a:ext uri="{FF2B5EF4-FFF2-40B4-BE49-F238E27FC236}">
                  <a16:creationId xmlns:a16="http://schemas.microsoft.com/office/drawing/2014/main" id="{B2006F95-9C1F-4FC5-9013-598E13F74DA8}"/>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01" name="Group 500">
            <a:extLst>
              <a:ext uri="{FF2B5EF4-FFF2-40B4-BE49-F238E27FC236}">
                <a16:creationId xmlns:a16="http://schemas.microsoft.com/office/drawing/2014/main" id="{40D37781-0CB5-4961-BAE9-ED08EDC1319E}"/>
              </a:ext>
            </a:extLst>
          </p:cNvPr>
          <p:cNvGrpSpPr/>
          <p:nvPr/>
        </p:nvGrpSpPr>
        <p:grpSpPr>
          <a:xfrm>
            <a:off x="2563666" y="4082892"/>
            <a:ext cx="473176" cy="680105"/>
            <a:chOff x="4294094" y="3541059"/>
            <a:chExt cx="510988" cy="815788"/>
          </a:xfrm>
        </p:grpSpPr>
        <p:sp>
          <p:nvSpPr>
            <p:cNvPr id="692" name="Freeform: Shape 691">
              <a:extLst>
                <a:ext uri="{FF2B5EF4-FFF2-40B4-BE49-F238E27FC236}">
                  <a16:creationId xmlns:a16="http://schemas.microsoft.com/office/drawing/2014/main" id="{5D598CD7-7209-48DD-85C2-9C2CD68F4963}"/>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3" name="Freeform: Shape 692">
              <a:extLst>
                <a:ext uri="{FF2B5EF4-FFF2-40B4-BE49-F238E27FC236}">
                  <a16:creationId xmlns:a16="http://schemas.microsoft.com/office/drawing/2014/main" id="{E3428C87-680A-411F-9EC0-AEDE61F9ADF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02" name="Freeform 29">
            <a:extLst>
              <a:ext uri="{FF2B5EF4-FFF2-40B4-BE49-F238E27FC236}">
                <a16:creationId xmlns:a16="http://schemas.microsoft.com/office/drawing/2014/main" id="{852B1BCC-FD89-4A78-9845-4281937CCC0C}"/>
              </a:ext>
            </a:extLst>
          </p:cNvPr>
          <p:cNvSpPr/>
          <p:nvPr/>
        </p:nvSpPr>
        <p:spPr>
          <a:xfrm>
            <a:off x="2597396" y="4630154"/>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3" name="Group 502">
            <a:extLst>
              <a:ext uri="{FF2B5EF4-FFF2-40B4-BE49-F238E27FC236}">
                <a16:creationId xmlns:a16="http://schemas.microsoft.com/office/drawing/2014/main" id="{801D64B9-7E4C-4B1D-AD78-4E115A411463}"/>
              </a:ext>
            </a:extLst>
          </p:cNvPr>
          <p:cNvGrpSpPr/>
          <p:nvPr/>
        </p:nvGrpSpPr>
        <p:grpSpPr>
          <a:xfrm>
            <a:off x="2418145" y="4376047"/>
            <a:ext cx="473176" cy="680105"/>
            <a:chOff x="4294094" y="3541059"/>
            <a:chExt cx="510988" cy="815788"/>
          </a:xfrm>
        </p:grpSpPr>
        <p:sp>
          <p:nvSpPr>
            <p:cNvPr id="690" name="Freeform: Shape 689">
              <a:extLst>
                <a:ext uri="{FF2B5EF4-FFF2-40B4-BE49-F238E27FC236}">
                  <a16:creationId xmlns:a16="http://schemas.microsoft.com/office/drawing/2014/main" id="{9A5245E0-8DB0-4C92-9C4F-1F1F850F2873}"/>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1" name="Freeform: Shape 690">
              <a:extLst>
                <a:ext uri="{FF2B5EF4-FFF2-40B4-BE49-F238E27FC236}">
                  <a16:creationId xmlns:a16="http://schemas.microsoft.com/office/drawing/2014/main" id="{13265A09-C9C6-4528-914F-1283DC048C7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04" name="Group 503">
            <a:extLst>
              <a:ext uri="{FF2B5EF4-FFF2-40B4-BE49-F238E27FC236}">
                <a16:creationId xmlns:a16="http://schemas.microsoft.com/office/drawing/2014/main" id="{1F3285BD-177C-4551-A2B8-CC4BE2A4CD7A}"/>
              </a:ext>
            </a:extLst>
          </p:cNvPr>
          <p:cNvGrpSpPr/>
          <p:nvPr/>
        </p:nvGrpSpPr>
        <p:grpSpPr>
          <a:xfrm>
            <a:off x="2133323" y="4456690"/>
            <a:ext cx="473176" cy="680105"/>
            <a:chOff x="4294094" y="3541059"/>
            <a:chExt cx="510988" cy="815788"/>
          </a:xfrm>
        </p:grpSpPr>
        <p:sp>
          <p:nvSpPr>
            <p:cNvPr id="688" name="Freeform: Shape 687">
              <a:extLst>
                <a:ext uri="{FF2B5EF4-FFF2-40B4-BE49-F238E27FC236}">
                  <a16:creationId xmlns:a16="http://schemas.microsoft.com/office/drawing/2014/main" id="{36FA31BE-20EB-4542-A1B7-85CEEFDE0DAA}"/>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9" name="Freeform: Shape 688">
              <a:extLst>
                <a:ext uri="{FF2B5EF4-FFF2-40B4-BE49-F238E27FC236}">
                  <a16:creationId xmlns:a16="http://schemas.microsoft.com/office/drawing/2014/main" id="{2102DE58-8C76-4123-8D0A-6B5CFBA58B89}"/>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05" name="Freeform 29">
            <a:extLst>
              <a:ext uri="{FF2B5EF4-FFF2-40B4-BE49-F238E27FC236}">
                <a16:creationId xmlns:a16="http://schemas.microsoft.com/office/drawing/2014/main" id="{2CFE52DD-8055-40C7-B4A6-E905F5DBF0BE}"/>
              </a:ext>
            </a:extLst>
          </p:cNvPr>
          <p:cNvSpPr/>
          <p:nvPr/>
        </p:nvSpPr>
        <p:spPr>
          <a:xfrm>
            <a:off x="2335410" y="4845626"/>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6" name="Group 505">
            <a:extLst>
              <a:ext uri="{FF2B5EF4-FFF2-40B4-BE49-F238E27FC236}">
                <a16:creationId xmlns:a16="http://schemas.microsoft.com/office/drawing/2014/main" id="{2F77EBE4-2108-4B92-AA5B-C93321027799}"/>
              </a:ext>
            </a:extLst>
          </p:cNvPr>
          <p:cNvGrpSpPr/>
          <p:nvPr/>
        </p:nvGrpSpPr>
        <p:grpSpPr>
          <a:xfrm>
            <a:off x="3345746" y="2700838"/>
            <a:ext cx="528305" cy="618974"/>
            <a:chOff x="4060092" y="3888154"/>
            <a:chExt cx="570523" cy="742461"/>
          </a:xfrm>
        </p:grpSpPr>
        <p:sp>
          <p:nvSpPr>
            <p:cNvPr id="686" name="Freeform: Shape 685">
              <a:extLst>
                <a:ext uri="{FF2B5EF4-FFF2-40B4-BE49-F238E27FC236}">
                  <a16:creationId xmlns:a16="http://schemas.microsoft.com/office/drawing/2014/main" id="{C30BA95A-A059-4DBC-B109-4E7CD2F6E262}"/>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7" name="Freeform: Shape 686">
              <a:extLst>
                <a:ext uri="{FF2B5EF4-FFF2-40B4-BE49-F238E27FC236}">
                  <a16:creationId xmlns:a16="http://schemas.microsoft.com/office/drawing/2014/main" id="{8DC20AB3-7737-4701-847E-AE5A35785D8F}"/>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507" name="Freeform 19">
            <a:extLst>
              <a:ext uri="{FF2B5EF4-FFF2-40B4-BE49-F238E27FC236}">
                <a16:creationId xmlns:a16="http://schemas.microsoft.com/office/drawing/2014/main" id="{E83B881F-64C2-4758-9D3B-20A8B08E6EF3}"/>
              </a:ext>
            </a:extLst>
          </p:cNvPr>
          <p:cNvSpPr/>
          <p:nvPr/>
        </p:nvSpPr>
        <p:spPr>
          <a:xfrm>
            <a:off x="4912111" y="2874110"/>
            <a:ext cx="2883415" cy="2802393"/>
          </a:xfrm>
          <a:custGeom>
            <a:avLst/>
            <a:gdLst>
              <a:gd name="connsiteX0" fmla="*/ 0 w 3069771"/>
              <a:gd name="connsiteY0" fmla="*/ 105507 h 3315956"/>
              <a:gd name="connsiteX1" fmla="*/ 100483 w 3069771"/>
              <a:gd name="connsiteY1" fmla="*/ 185894 h 3315956"/>
              <a:gd name="connsiteX2" fmla="*/ 120580 w 3069771"/>
              <a:gd name="connsiteY2" fmla="*/ 231112 h 3315956"/>
              <a:gd name="connsiteX3" fmla="*/ 105507 w 3069771"/>
              <a:gd name="connsiteY3" fmla="*/ 271305 h 3315956"/>
              <a:gd name="connsiteX4" fmla="*/ 100483 w 3069771"/>
              <a:gd name="connsiteY4" fmla="*/ 316523 h 3315956"/>
              <a:gd name="connsiteX5" fmla="*/ 140677 w 3069771"/>
              <a:gd name="connsiteY5" fmla="*/ 351692 h 3315956"/>
              <a:gd name="connsiteX6" fmla="*/ 165798 w 3069771"/>
              <a:gd name="connsiteY6" fmla="*/ 422030 h 3315956"/>
              <a:gd name="connsiteX7" fmla="*/ 211015 w 3069771"/>
              <a:gd name="connsiteY7" fmla="*/ 482321 h 3315956"/>
              <a:gd name="connsiteX8" fmla="*/ 271305 w 3069771"/>
              <a:gd name="connsiteY8" fmla="*/ 522514 h 3315956"/>
              <a:gd name="connsiteX9" fmla="*/ 331595 w 3069771"/>
              <a:gd name="connsiteY9" fmla="*/ 557683 h 3315956"/>
              <a:gd name="connsiteX10" fmla="*/ 381837 w 3069771"/>
              <a:gd name="connsiteY10" fmla="*/ 607925 h 3315956"/>
              <a:gd name="connsiteX11" fmla="*/ 417006 w 3069771"/>
              <a:gd name="connsiteY11" fmla="*/ 638070 h 3315956"/>
              <a:gd name="connsiteX12" fmla="*/ 467248 w 3069771"/>
              <a:gd name="connsiteY12" fmla="*/ 698360 h 3315956"/>
              <a:gd name="connsiteX13" fmla="*/ 482321 w 3069771"/>
              <a:gd name="connsiteY13" fmla="*/ 763674 h 3315956"/>
              <a:gd name="connsiteX14" fmla="*/ 537587 w 3069771"/>
              <a:gd name="connsiteY14" fmla="*/ 813916 h 3315956"/>
              <a:gd name="connsiteX15" fmla="*/ 562707 w 3069771"/>
              <a:gd name="connsiteY15" fmla="*/ 874206 h 3315956"/>
              <a:gd name="connsiteX16" fmla="*/ 628022 w 3069771"/>
              <a:gd name="connsiteY16" fmla="*/ 949569 h 3315956"/>
              <a:gd name="connsiteX17" fmla="*/ 683288 w 3069771"/>
              <a:gd name="connsiteY17" fmla="*/ 974690 h 3315956"/>
              <a:gd name="connsiteX18" fmla="*/ 723481 w 3069771"/>
              <a:gd name="connsiteY18" fmla="*/ 1014883 h 3315956"/>
              <a:gd name="connsiteX19" fmla="*/ 723481 w 3069771"/>
              <a:gd name="connsiteY19" fmla="*/ 1055077 h 3315956"/>
              <a:gd name="connsiteX20" fmla="*/ 728505 w 3069771"/>
              <a:gd name="connsiteY20" fmla="*/ 1110343 h 3315956"/>
              <a:gd name="connsiteX21" fmla="*/ 753626 w 3069771"/>
              <a:gd name="connsiteY21" fmla="*/ 1150536 h 3315956"/>
              <a:gd name="connsiteX22" fmla="*/ 803868 w 3069771"/>
              <a:gd name="connsiteY22" fmla="*/ 1215850 h 3315956"/>
              <a:gd name="connsiteX23" fmla="*/ 844061 w 3069771"/>
              <a:gd name="connsiteY23" fmla="*/ 1326382 h 3315956"/>
              <a:gd name="connsiteX24" fmla="*/ 914400 w 3069771"/>
              <a:gd name="connsiteY24" fmla="*/ 1361551 h 3315956"/>
              <a:gd name="connsiteX25" fmla="*/ 954593 w 3069771"/>
              <a:gd name="connsiteY25" fmla="*/ 1396721 h 3315956"/>
              <a:gd name="connsiteX26" fmla="*/ 1024932 w 3069771"/>
              <a:gd name="connsiteY26" fmla="*/ 1457011 h 3315956"/>
              <a:gd name="connsiteX27" fmla="*/ 1075173 w 3069771"/>
              <a:gd name="connsiteY27" fmla="*/ 1517301 h 3315956"/>
              <a:gd name="connsiteX28" fmla="*/ 1105318 w 3069771"/>
              <a:gd name="connsiteY28" fmla="*/ 1562518 h 3315956"/>
              <a:gd name="connsiteX29" fmla="*/ 1165609 w 3069771"/>
              <a:gd name="connsiteY29" fmla="*/ 1642905 h 3315956"/>
              <a:gd name="connsiteX30" fmla="*/ 1230923 w 3069771"/>
              <a:gd name="connsiteY30" fmla="*/ 1683099 h 3315956"/>
              <a:gd name="connsiteX31" fmla="*/ 1281165 w 3069771"/>
              <a:gd name="connsiteY31" fmla="*/ 1713244 h 3315956"/>
              <a:gd name="connsiteX32" fmla="*/ 1301261 w 3069771"/>
              <a:gd name="connsiteY32" fmla="*/ 1798655 h 3315956"/>
              <a:gd name="connsiteX33" fmla="*/ 1321358 w 3069771"/>
              <a:gd name="connsiteY33" fmla="*/ 1884066 h 3315956"/>
              <a:gd name="connsiteX34" fmla="*/ 1321358 w 3069771"/>
              <a:gd name="connsiteY34" fmla="*/ 1939332 h 3315956"/>
              <a:gd name="connsiteX35" fmla="*/ 1331406 w 3069771"/>
              <a:gd name="connsiteY35" fmla="*/ 1984549 h 3315956"/>
              <a:gd name="connsiteX36" fmla="*/ 1351503 w 3069771"/>
              <a:gd name="connsiteY36" fmla="*/ 2014694 h 3315956"/>
              <a:gd name="connsiteX37" fmla="*/ 1396721 w 3069771"/>
              <a:gd name="connsiteY37" fmla="*/ 2085033 h 3315956"/>
              <a:gd name="connsiteX38" fmla="*/ 1446962 w 3069771"/>
              <a:gd name="connsiteY38" fmla="*/ 2165419 h 3315956"/>
              <a:gd name="connsiteX39" fmla="*/ 1472083 w 3069771"/>
              <a:gd name="connsiteY39" fmla="*/ 2200589 h 3315956"/>
              <a:gd name="connsiteX40" fmla="*/ 1497204 w 3069771"/>
              <a:gd name="connsiteY40" fmla="*/ 2235758 h 3315956"/>
              <a:gd name="connsiteX41" fmla="*/ 1547446 w 3069771"/>
              <a:gd name="connsiteY41" fmla="*/ 2270927 h 3315956"/>
              <a:gd name="connsiteX42" fmla="*/ 1582615 w 3069771"/>
              <a:gd name="connsiteY42" fmla="*/ 2326193 h 3315956"/>
              <a:gd name="connsiteX43" fmla="*/ 1612760 w 3069771"/>
              <a:gd name="connsiteY43" fmla="*/ 2451797 h 3315956"/>
              <a:gd name="connsiteX44" fmla="*/ 1668026 w 3069771"/>
              <a:gd name="connsiteY44" fmla="*/ 2532184 h 3315956"/>
              <a:gd name="connsiteX45" fmla="*/ 1698171 w 3069771"/>
              <a:gd name="connsiteY45" fmla="*/ 2577402 h 3315956"/>
              <a:gd name="connsiteX46" fmla="*/ 1728316 w 3069771"/>
              <a:gd name="connsiteY46" fmla="*/ 2637692 h 3315956"/>
              <a:gd name="connsiteX47" fmla="*/ 1763485 w 3069771"/>
              <a:gd name="connsiteY47" fmla="*/ 2672861 h 3315956"/>
              <a:gd name="connsiteX48" fmla="*/ 1813727 w 3069771"/>
              <a:gd name="connsiteY48" fmla="*/ 2697982 h 3315956"/>
              <a:gd name="connsiteX49" fmla="*/ 1868993 w 3069771"/>
              <a:gd name="connsiteY49" fmla="*/ 2738175 h 3315956"/>
              <a:gd name="connsiteX50" fmla="*/ 1914211 w 3069771"/>
              <a:gd name="connsiteY50" fmla="*/ 2783393 h 3315956"/>
              <a:gd name="connsiteX51" fmla="*/ 1939332 w 3069771"/>
              <a:gd name="connsiteY51" fmla="*/ 2838659 h 3315956"/>
              <a:gd name="connsiteX52" fmla="*/ 1964453 w 3069771"/>
              <a:gd name="connsiteY52" fmla="*/ 2883877 h 3315956"/>
              <a:gd name="connsiteX53" fmla="*/ 1979525 w 3069771"/>
              <a:gd name="connsiteY53" fmla="*/ 2919046 h 3315956"/>
              <a:gd name="connsiteX54" fmla="*/ 1994598 w 3069771"/>
              <a:gd name="connsiteY54" fmla="*/ 2994408 h 3315956"/>
              <a:gd name="connsiteX55" fmla="*/ 2024743 w 3069771"/>
              <a:gd name="connsiteY55" fmla="*/ 3074795 h 3315956"/>
              <a:gd name="connsiteX56" fmla="*/ 2034791 w 3069771"/>
              <a:gd name="connsiteY56" fmla="*/ 3120013 h 3315956"/>
              <a:gd name="connsiteX57" fmla="*/ 2039815 w 3069771"/>
              <a:gd name="connsiteY57" fmla="*/ 3150158 h 3315956"/>
              <a:gd name="connsiteX58" fmla="*/ 2039815 w 3069771"/>
              <a:gd name="connsiteY58" fmla="*/ 3220496 h 3315956"/>
              <a:gd name="connsiteX59" fmla="*/ 2059912 w 3069771"/>
              <a:gd name="connsiteY59" fmla="*/ 3290835 h 3315956"/>
              <a:gd name="connsiteX60" fmla="*/ 2105129 w 3069771"/>
              <a:gd name="connsiteY60" fmla="*/ 3300883 h 3315956"/>
              <a:gd name="connsiteX61" fmla="*/ 2220685 w 3069771"/>
              <a:gd name="connsiteY61" fmla="*/ 3315956 h 3315956"/>
              <a:gd name="connsiteX62" fmla="*/ 2416628 w 3069771"/>
              <a:gd name="connsiteY62" fmla="*/ 3295859 h 3315956"/>
              <a:gd name="connsiteX63" fmla="*/ 2497015 w 3069771"/>
              <a:gd name="connsiteY63" fmla="*/ 3275762 h 3315956"/>
              <a:gd name="connsiteX64" fmla="*/ 2672861 w 3069771"/>
              <a:gd name="connsiteY64" fmla="*/ 3280786 h 3315956"/>
              <a:gd name="connsiteX65" fmla="*/ 2838659 w 3069771"/>
              <a:gd name="connsiteY65" fmla="*/ 3270738 h 3315956"/>
              <a:gd name="connsiteX66" fmla="*/ 2934118 w 3069771"/>
              <a:gd name="connsiteY66" fmla="*/ 3270738 h 3315956"/>
              <a:gd name="connsiteX67" fmla="*/ 3034602 w 3069771"/>
              <a:gd name="connsiteY67" fmla="*/ 3270738 h 3315956"/>
              <a:gd name="connsiteX68" fmla="*/ 3069771 w 3069771"/>
              <a:gd name="connsiteY68" fmla="*/ 3255666 h 3315956"/>
              <a:gd name="connsiteX69" fmla="*/ 2979336 w 3069771"/>
              <a:gd name="connsiteY69" fmla="*/ 3145134 h 3315956"/>
              <a:gd name="connsiteX70" fmla="*/ 2959239 w 3069771"/>
              <a:gd name="connsiteY70" fmla="*/ 3094892 h 3315956"/>
              <a:gd name="connsiteX71" fmla="*/ 2888901 w 3069771"/>
              <a:gd name="connsiteY71" fmla="*/ 3049674 h 3315956"/>
              <a:gd name="connsiteX72" fmla="*/ 2848707 w 3069771"/>
              <a:gd name="connsiteY72" fmla="*/ 2934118 h 3315956"/>
              <a:gd name="connsiteX73" fmla="*/ 2833635 w 3069771"/>
              <a:gd name="connsiteY73" fmla="*/ 2868804 h 3315956"/>
              <a:gd name="connsiteX74" fmla="*/ 2803490 w 3069771"/>
              <a:gd name="connsiteY74" fmla="*/ 2778369 h 3315956"/>
              <a:gd name="connsiteX75" fmla="*/ 2697982 w 3069771"/>
              <a:gd name="connsiteY75" fmla="*/ 2672861 h 3315956"/>
              <a:gd name="connsiteX76" fmla="*/ 2552281 w 3069771"/>
              <a:gd name="connsiteY76" fmla="*/ 2461846 h 3315956"/>
              <a:gd name="connsiteX77" fmla="*/ 2507064 w 3069771"/>
              <a:gd name="connsiteY77" fmla="*/ 2391507 h 3315956"/>
              <a:gd name="connsiteX78" fmla="*/ 2431701 w 3069771"/>
              <a:gd name="connsiteY78" fmla="*/ 2230734 h 3315956"/>
              <a:gd name="connsiteX79" fmla="*/ 2331217 w 3069771"/>
              <a:gd name="connsiteY79" fmla="*/ 2024743 h 3315956"/>
              <a:gd name="connsiteX80" fmla="*/ 2306096 w 3069771"/>
              <a:gd name="connsiteY80" fmla="*/ 1969477 h 3315956"/>
              <a:gd name="connsiteX81" fmla="*/ 2291024 w 3069771"/>
              <a:gd name="connsiteY81" fmla="*/ 1929283 h 3315956"/>
              <a:gd name="connsiteX82" fmla="*/ 2245806 w 3069771"/>
              <a:gd name="connsiteY82" fmla="*/ 1823775 h 3315956"/>
              <a:gd name="connsiteX83" fmla="*/ 2125226 w 3069771"/>
              <a:gd name="connsiteY83" fmla="*/ 1708219 h 3315956"/>
              <a:gd name="connsiteX84" fmla="*/ 2024743 w 3069771"/>
              <a:gd name="connsiteY84" fmla="*/ 1663002 h 3315956"/>
              <a:gd name="connsiteX85" fmla="*/ 1909187 w 3069771"/>
              <a:gd name="connsiteY85" fmla="*/ 1572567 h 3315956"/>
              <a:gd name="connsiteX86" fmla="*/ 1818751 w 3069771"/>
              <a:gd name="connsiteY86" fmla="*/ 1457011 h 3315956"/>
              <a:gd name="connsiteX87" fmla="*/ 1753437 w 3069771"/>
              <a:gd name="connsiteY87" fmla="*/ 1356527 h 3315956"/>
              <a:gd name="connsiteX88" fmla="*/ 1728316 w 3069771"/>
              <a:gd name="connsiteY88" fmla="*/ 1316334 h 3315956"/>
              <a:gd name="connsiteX89" fmla="*/ 1683099 w 3069771"/>
              <a:gd name="connsiteY89" fmla="*/ 1190729 h 3315956"/>
              <a:gd name="connsiteX90" fmla="*/ 1642905 w 3069771"/>
              <a:gd name="connsiteY90" fmla="*/ 1115367 h 3315956"/>
              <a:gd name="connsiteX91" fmla="*/ 1547446 w 3069771"/>
              <a:gd name="connsiteY91" fmla="*/ 1029956 h 3315956"/>
              <a:gd name="connsiteX92" fmla="*/ 1421842 w 3069771"/>
              <a:gd name="connsiteY92" fmla="*/ 783771 h 3315956"/>
              <a:gd name="connsiteX93" fmla="*/ 1366576 w 3069771"/>
              <a:gd name="connsiteY93" fmla="*/ 718457 h 3315956"/>
              <a:gd name="connsiteX94" fmla="*/ 1256044 w 3069771"/>
              <a:gd name="connsiteY94" fmla="*/ 537586 h 3315956"/>
              <a:gd name="connsiteX95" fmla="*/ 1185705 w 3069771"/>
              <a:gd name="connsiteY95" fmla="*/ 427055 h 3315956"/>
              <a:gd name="connsiteX96" fmla="*/ 1120391 w 3069771"/>
              <a:gd name="connsiteY96" fmla="*/ 356716 h 3315956"/>
              <a:gd name="connsiteX97" fmla="*/ 1095270 w 3069771"/>
              <a:gd name="connsiteY97" fmla="*/ 321547 h 3315956"/>
              <a:gd name="connsiteX98" fmla="*/ 1024932 w 3069771"/>
              <a:gd name="connsiteY98" fmla="*/ 266281 h 3315956"/>
              <a:gd name="connsiteX99" fmla="*/ 969666 w 3069771"/>
              <a:gd name="connsiteY99" fmla="*/ 185894 h 3315956"/>
              <a:gd name="connsiteX100" fmla="*/ 949569 w 3069771"/>
              <a:gd name="connsiteY100" fmla="*/ 145701 h 3315956"/>
              <a:gd name="connsiteX101" fmla="*/ 884255 w 3069771"/>
              <a:gd name="connsiteY101" fmla="*/ 75362 h 3315956"/>
              <a:gd name="connsiteX102" fmla="*/ 733529 w 3069771"/>
              <a:gd name="connsiteY102" fmla="*/ 0 h 3315956"/>
              <a:gd name="connsiteX103" fmla="*/ 557683 w 3069771"/>
              <a:gd name="connsiteY103" fmla="*/ 0 h 3315956"/>
              <a:gd name="connsiteX104" fmla="*/ 467248 w 3069771"/>
              <a:gd name="connsiteY104" fmla="*/ 0 h 3315956"/>
              <a:gd name="connsiteX105" fmla="*/ 376813 w 3069771"/>
              <a:gd name="connsiteY105" fmla="*/ 20096 h 3315956"/>
              <a:gd name="connsiteX106" fmla="*/ 376813 w 3069771"/>
              <a:gd name="connsiteY106" fmla="*/ 20096 h 3315956"/>
              <a:gd name="connsiteX107" fmla="*/ 256233 w 3069771"/>
              <a:gd name="connsiteY107" fmla="*/ 55266 h 3315956"/>
              <a:gd name="connsiteX108" fmla="*/ 200967 w 3069771"/>
              <a:gd name="connsiteY108" fmla="*/ 75362 h 3315956"/>
              <a:gd name="connsiteX109" fmla="*/ 170822 w 3069771"/>
              <a:gd name="connsiteY109" fmla="*/ 80386 h 3315956"/>
              <a:gd name="connsiteX110" fmla="*/ 135653 w 3069771"/>
              <a:gd name="connsiteY110" fmla="*/ 70338 h 3315956"/>
              <a:gd name="connsiteX111" fmla="*/ 80387 w 3069771"/>
              <a:gd name="connsiteY111" fmla="*/ 65314 h 3315956"/>
              <a:gd name="connsiteX112" fmla="*/ 0 w 3069771"/>
              <a:gd name="connsiteY112" fmla="*/ 105507 h 3315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069771" h="3315956">
                <a:moveTo>
                  <a:pt x="0" y="105507"/>
                </a:moveTo>
                <a:lnTo>
                  <a:pt x="100483" y="185894"/>
                </a:lnTo>
                <a:lnTo>
                  <a:pt x="120580" y="231112"/>
                </a:lnTo>
                <a:lnTo>
                  <a:pt x="105507" y="271305"/>
                </a:lnTo>
                <a:lnTo>
                  <a:pt x="100483" y="316523"/>
                </a:lnTo>
                <a:lnTo>
                  <a:pt x="140677" y="351692"/>
                </a:lnTo>
                <a:lnTo>
                  <a:pt x="165798" y="422030"/>
                </a:lnTo>
                <a:lnTo>
                  <a:pt x="211015" y="482321"/>
                </a:lnTo>
                <a:lnTo>
                  <a:pt x="271305" y="522514"/>
                </a:lnTo>
                <a:lnTo>
                  <a:pt x="331595" y="557683"/>
                </a:lnTo>
                <a:lnTo>
                  <a:pt x="381837" y="607925"/>
                </a:lnTo>
                <a:lnTo>
                  <a:pt x="417006" y="638070"/>
                </a:lnTo>
                <a:lnTo>
                  <a:pt x="467248" y="698360"/>
                </a:lnTo>
                <a:lnTo>
                  <a:pt x="482321" y="763674"/>
                </a:lnTo>
                <a:lnTo>
                  <a:pt x="537587" y="813916"/>
                </a:lnTo>
                <a:lnTo>
                  <a:pt x="562707" y="874206"/>
                </a:lnTo>
                <a:lnTo>
                  <a:pt x="628022" y="949569"/>
                </a:lnTo>
                <a:lnTo>
                  <a:pt x="683288" y="974690"/>
                </a:lnTo>
                <a:lnTo>
                  <a:pt x="723481" y="1014883"/>
                </a:lnTo>
                <a:lnTo>
                  <a:pt x="723481" y="1055077"/>
                </a:lnTo>
                <a:lnTo>
                  <a:pt x="728505" y="1110343"/>
                </a:lnTo>
                <a:lnTo>
                  <a:pt x="753626" y="1150536"/>
                </a:lnTo>
                <a:lnTo>
                  <a:pt x="803868" y="1215850"/>
                </a:lnTo>
                <a:lnTo>
                  <a:pt x="844061" y="1326382"/>
                </a:lnTo>
                <a:lnTo>
                  <a:pt x="914400" y="1361551"/>
                </a:lnTo>
                <a:lnTo>
                  <a:pt x="954593" y="1396721"/>
                </a:lnTo>
                <a:lnTo>
                  <a:pt x="1024932" y="1457011"/>
                </a:lnTo>
                <a:lnTo>
                  <a:pt x="1075173" y="1517301"/>
                </a:lnTo>
                <a:lnTo>
                  <a:pt x="1105318" y="1562518"/>
                </a:lnTo>
                <a:lnTo>
                  <a:pt x="1165609" y="1642905"/>
                </a:lnTo>
                <a:lnTo>
                  <a:pt x="1230923" y="1683099"/>
                </a:lnTo>
                <a:lnTo>
                  <a:pt x="1281165" y="1713244"/>
                </a:lnTo>
                <a:lnTo>
                  <a:pt x="1301261" y="1798655"/>
                </a:lnTo>
                <a:lnTo>
                  <a:pt x="1321358" y="1884066"/>
                </a:lnTo>
                <a:lnTo>
                  <a:pt x="1321358" y="1939332"/>
                </a:lnTo>
                <a:lnTo>
                  <a:pt x="1331406" y="1984549"/>
                </a:lnTo>
                <a:lnTo>
                  <a:pt x="1351503" y="2014694"/>
                </a:lnTo>
                <a:lnTo>
                  <a:pt x="1396721" y="2085033"/>
                </a:lnTo>
                <a:lnTo>
                  <a:pt x="1446962" y="2165419"/>
                </a:lnTo>
                <a:lnTo>
                  <a:pt x="1472083" y="2200589"/>
                </a:lnTo>
                <a:lnTo>
                  <a:pt x="1497204" y="2235758"/>
                </a:lnTo>
                <a:lnTo>
                  <a:pt x="1547446" y="2270927"/>
                </a:lnTo>
                <a:lnTo>
                  <a:pt x="1582615" y="2326193"/>
                </a:lnTo>
                <a:lnTo>
                  <a:pt x="1612760" y="2451797"/>
                </a:lnTo>
                <a:lnTo>
                  <a:pt x="1668026" y="2532184"/>
                </a:lnTo>
                <a:lnTo>
                  <a:pt x="1698171" y="2577402"/>
                </a:lnTo>
                <a:lnTo>
                  <a:pt x="1728316" y="2637692"/>
                </a:lnTo>
                <a:lnTo>
                  <a:pt x="1763485" y="2672861"/>
                </a:lnTo>
                <a:lnTo>
                  <a:pt x="1813727" y="2697982"/>
                </a:lnTo>
                <a:lnTo>
                  <a:pt x="1868993" y="2738175"/>
                </a:lnTo>
                <a:lnTo>
                  <a:pt x="1914211" y="2783393"/>
                </a:lnTo>
                <a:lnTo>
                  <a:pt x="1939332" y="2838659"/>
                </a:lnTo>
                <a:cubicBezTo>
                  <a:pt x="1960487" y="2880971"/>
                  <a:pt x="1948836" y="2868260"/>
                  <a:pt x="1964453" y="2883877"/>
                </a:cubicBezTo>
                <a:lnTo>
                  <a:pt x="1979525" y="2919046"/>
                </a:lnTo>
                <a:lnTo>
                  <a:pt x="1994598" y="2994408"/>
                </a:lnTo>
                <a:lnTo>
                  <a:pt x="2024743" y="3074795"/>
                </a:lnTo>
                <a:cubicBezTo>
                  <a:pt x="2029952" y="3121677"/>
                  <a:pt x="2014602" y="3120013"/>
                  <a:pt x="2034791" y="3120013"/>
                </a:cubicBezTo>
                <a:lnTo>
                  <a:pt x="2039815" y="3150158"/>
                </a:lnTo>
                <a:lnTo>
                  <a:pt x="2039815" y="3220496"/>
                </a:lnTo>
                <a:lnTo>
                  <a:pt x="2059912" y="3290835"/>
                </a:lnTo>
                <a:lnTo>
                  <a:pt x="2105129" y="3300883"/>
                </a:lnTo>
                <a:lnTo>
                  <a:pt x="2220685" y="3315956"/>
                </a:lnTo>
                <a:lnTo>
                  <a:pt x="2416628" y="3295859"/>
                </a:lnTo>
                <a:lnTo>
                  <a:pt x="2497015" y="3275762"/>
                </a:lnTo>
                <a:lnTo>
                  <a:pt x="2672861" y="3280786"/>
                </a:lnTo>
                <a:lnTo>
                  <a:pt x="2838659" y="3270738"/>
                </a:lnTo>
                <a:lnTo>
                  <a:pt x="2934118" y="3270738"/>
                </a:lnTo>
                <a:lnTo>
                  <a:pt x="3034602" y="3270738"/>
                </a:lnTo>
                <a:lnTo>
                  <a:pt x="3069771" y="3255666"/>
                </a:lnTo>
                <a:lnTo>
                  <a:pt x="2979336" y="3145134"/>
                </a:lnTo>
                <a:lnTo>
                  <a:pt x="2959239" y="3094892"/>
                </a:lnTo>
                <a:lnTo>
                  <a:pt x="2888901" y="3049674"/>
                </a:lnTo>
                <a:lnTo>
                  <a:pt x="2848707" y="2934118"/>
                </a:lnTo>
                <a:lnTo>
                  <a:pt x="2833635" y="2868804"/>
                </a:lnTo>
                <a:lnTo>
                  <a:pt x="2803490" y="2778369"/>
                </a:lnTo>
                <a:lnTo>
                  <a:pt x="2697982" y="2672861"/>
                </a:lnTo>
                <a:lnTo>
                  <a:pt x="2552281" y="2461846"/>
                </a:lnTo>
                <a:lnTo>
                  <a:pt x="2507064" y="2391507"/>
                </a:lnTo>
                <a:lnTo>
                  <a:pt x="2431701" y="2230734"/>
                </a:lnTo>
                <a:lnTo>
                  <a:pt x="2331217" y="2024743"/>
                </a:lnTo>
                <a:lnTo>
                  <a:pt x="2306096" y="1969477"/>
                </a:lnTo>
                <a:lnTo>
                  <a:pt x="2291024" y="1929283"/>
                </a:lnTo>
                <a:lnTo>
                  <a:pt x="2245806" y="1823775"/>
                </a:lnTo>
                <a:lnTo>
                  <a:pt x="2125226" y="1708219"/>
                </a:lnTo>
                <a:lnTo>
                  <a:pt x="2024743" y="1663002"/>
                </a:lnTo>
                <a:lnTo>
                  <a:pt x="1909187" y="1572567"/>
                </a:lnTo>
                <a:lnTo>
                  <a:pt x="1818751" y="1457011"/>
                </a:lnTo>
                <a:lnTo>
                  <a:pt x="1753437" y="1356527"/>
                </a:lnTo>
                <a:lnTo>
                  <a:pt x="1728316" y="1316334"/>
                </a:lnTo>
                <a:lnTo>
                  <a:pt x="1683099" y="1190729"/>
                </a:lnTo>
                <a:lnTo>
                  <a:pt x="1642905" y="1115367"/>
                </a:lnTo>
                <a:lnTo>
                  <a:pt x="1547446" y="1029956"/>
                </a:lnTo>
                <a:lnTo>
                  <a:pt x="1421842" y="783771"/>
                </a:lnTo>
                <a:lnTo>
                  <a:pt x="1366576" y="718457"/>
                </a:lnTo>
                <a:lnTo>
                  <a:pt x="1256044" y="537586"/>
                </a:lnTo>
                <a:lnTo>
                  <a:pt x="1185705" y="427055"/>
                </a:lnTo>
                <a:lnTo>
                  <a:pt x="1120391" y="356716"/>
                </a:lnTo>
                <a:lnTo>
                  <a:pt x="1095270" y="321547"/>
                </a:lnTo>
                <a:lnTo>
                  <a:pt x="1024932" y="266281"/>
                </a:lnTo>
                <a:lnTo>
                  <a:pt x="969666" y="185894"/>
                </a:lnTo>
                <a:lnTo>
                  <a:pt x="949569" y="145701"/>
                </a:lnTo>
                <a:lnTo>
                  <a:pt x="884255" y="75362"/>
                </a:lnTo>
                <a:lnTo>
                  <a:pt x="733529" y="0"/>
                </a:lnTo>
                <a:lnTo>
                  <a:pt x="557683" y="0"/>
                </a:lnTo>
                <a:lnTo>
                  <a:pt x="467248" y="0"/>
                </a:lnTo>
                <a:lnTo>
                  <a:pt x="376813" y="20096"/>
                </a:lnTo>
                <a:lnTo>
                  <a:pt x="376813" y="20096"/>
                </a:lnTo>
                <a:lnTo>
                  <a:pt x="256233" y="55266"/>
                </a:lnTo>
                <a:lnTo>
                  <a:pt x="200967" y="75362"/>
                </a:lnTo>
                <a:lnTo>
                  <a:pt x="170822" y="80386"/>
                </a:lnTo>
                <a:lnTo>
                  <a:pt x="135653" y="70338"/>
                </a:lnTo>
                <a:lnTo>
                  <a:pt x="80387" y="65314"/>
                </a:lnTo>
                <a:lnTo>
                  <a:pt x="0" y="105507"/>
                </a:lnTo>
                <a:close/>
              </a:path>
            </a:pathLst>
          </a:custGeom>
          <a:solidFill>
            <a:srgbClr val="9BBB59">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508" name="Freeform 10">
            <a:extLst>
              <a:ext uri="{FF2B5EF4-FFF2-40B4-BE49-F238E27FC236}">
                <a16:creationId xmlns:a16="http://schemas.microsoft.com/office/drawing/2014/main" id="{48EF264D-60F3-4C5C-BB8A-3A22CBAB9B69}"/>
              </a:ext>
            </a:extLst>
          </p:cNvPr>
          <p:cNvSpPr/>
          <p:nvPr/>
        </p:nvSpPr>
        <p:spPr>
          <a:xfrm>
            <a:off x="3910288" y="2994841"/>
            <a:ext cx="3870946" cy="3134203"/>
          </a:xfrm>
          <a:custGeom>
            <a:avLst/>
            <a:gdLst>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859134 w 2853732"/>
              <a:gd name="connsiteY89" fmla="*/ 2607547 h 3652575"/>
              <a:gd name="connsiteX90" fmla="*/ 914400 w 2853732"/>
              <a:gd name="connsiteY90" fmla="*/ 2567353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859134 w 2853732"/>
              <a:gd name="connsiteY89" fmla="*/ 2607547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723210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723210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999811 w 2853732"/>
              <a:gd name="connsiteY92" fmla="*/ 2451797 h 3652575"/>
              <a:gd name="connsiteX93" fmla="*/ 355398 w 2853732"/>
              <a:gd name="connsiteY93" fmla="*/ 2224309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1019908 w 2853732"/>
              <a:gd name="connsiteY97" fmla="*/ 1959428 h 3652575"/>
              <a:gd name="connsiteX98" fmla="*/ 255327 w 2853732"/>
              <a:gd name="connsiteY98" fmla="*/ 1711761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98342 w 2853732"/>
              <a:gd name="connsiteY107" fmla="*/ 772323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98342 w 2853732"/>
              <a:gd name="connsiteY107" fmla="*/ 772323 h 3652575"/>
              <a:gd name="connsiteX108" fmla="*/ 5766 w 2853732"/>
              <a:gd name="connsiteY108" fmla="*/ 619538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174446 w 3003057"/>
              <a:gd name="connsiteY0" fmla="*/ 0 h 3652575"/>
              <a:gd name="connsiteX1" fmla="*/ 214639 w 3003057"/>
              <a:gd name="connsiteY1" fmla="*/ 70338 h 3652575"/>
              <a:gd name="connsiteX2" fmla="*/ 249809 w 3003057"/>
              <a:gd name="connsiteY2" fmla="*/ 110531 h 3652575"/>
              <a:gd name="connsiteX3" fmla="*/ 264881 w 3003057"/>
              <a:gd name="connsiteY3" fmla="*/ 135652 h 3652575"/>
              <a:gd name="connsiteX4" fmla="*/ 305075 w 3003057"/>
              <a:gd name="connsiteY4" fmla="*/ 140676 h 3652575"/>
              <a:gd name="connsiteX5" fmla="*/ 390486 w 3003057"/>
              <a:gd name="connsiteY5" fmla="*/ 160773 h 3652575"/>
              <a:gd name="connsiteX6" fmla="*/ 445751 w 3003057"/>
              <a:gd name="connsiteY6" fmla="*/ 170822 h 3652575"/>
              <a:gd name="connsiteX7" fmla="*/ 516090 w 3003057"/>
              <a:gd name="connsiteY7" fmla="*/ 160773 h 3652575"/>
              <a:gd name="connsiteX8" fmla="*/ 631646 w 3003057"/>
              <a:gd name="connsiteY8" fmla="*/ 185894 h 3652575"/>
              <a:gd name="connsiteX9" fmla="*/ 732130 w 3003057"/>
              <a:gd name="connsiteY9" fmla="*/ 175846 h 3652575"/>
              <a:gd name="connsiteX10" fmla="*/ 842661 w 3003057"/>
              <a:gd name="connsiteY10" fmla="*/ 170822 h 3652575"/>
              <a:gd name="connsiteX11" fmla="*/ 897927 w 3003057"/>
              <a:gd name="connsiteY11" fmla="*/ 130628 h 3652575"/>
              <a:gd name="connsiteX12" fmla="*/ 963242 w 3003057"/>
              <a:gd name="connsiteY12" fmla="*/ 130628 h 3652575"/>
              <a:gd name="connsiteX13" fmla="*/ 1018508 w 3003057"/>
              <a:gd name="connsiteY13" fmla="*/ 90435 h 3652575"/>
              <a:gd name="connsiteX14" fmla="*/ 1033580 w 3003057"/>
              <a:gd name="connsiteY14" fmla="*/ 40193 h 3652575"/>
              <a:gd name="connsiteX15" fmla="*/ 1043628 w 3003057"/>
              <a:gd name="connsiteY15" fmla="*/ 15072 h 3652575"/>
              <a:gd name="connsiteX16" fmla="*/ 1078798 w 3003057"/>
              <a:gd name="connsiteY16" fmla="*/ 40193 h 3652575"/>
              <a:gd name="connsiteX17" fmla="*/ 1113967 w 3003057"/>
              <a:gd name="connsiteY17" fmla="*/ 90435 h 3652575"/>
              <a:gd name="connsiteX18" fmla="*/ 1118991 w 3003057"/>
              <a:gd name="connsiteY18" fmla="*/ 140676 h 3652575"/>
              <a:gd name="connsiteX19" fmla="*/ 1118991 w 3003057"/>
              <a:gd name="connsiteY19" fmla="*/ 195942 h 3652575"/>
              <a:gd name="connsiteX20" fmla="*/ 1169233 w 3003057"/>
              <a:gd name="connsiteY20" fmla="*/ 256232 h 3652575"/>
              <a:gd name="connsiteX21" fmla="*/ 1184305 w 3003057"/>
              <a:gd name="connsiteY21" fmla="*/ 296426 h 3652575"/>
              <a:gd name="connsiteX22" fmla="*/ 1219475 w 3003057"/>
              <a:gd name="connsiteY22" fmla="*/ 361740 h 3652575"/>
              <a:gd name="connsiteX23" fmla="*/ 1269716 w 3003057"/>
              <a:gd name="connsiteY23" fmla="*/ 417006 h 3652575"/>
              <a:gd name="connsiteX24" fmla="*/ 1335031 w 3003057"/>
              <a:gd name="connsiteY24" fmla="*/ 447151 h 3652575"/>
              <a:gd name="connsiteX25" fmla="*/ 1370200 w 3003057"/>
              <a:gd name="connsiteY25" fmla="*/ 477296 h 3652575"/>
              <a:gd name="connsiteX26" fmla="*/ 1450587 w 3003057"/>
              <a:gd name="connsiteY26" fmla="*/ 582804 h 3652575"/>
              <a:gd name="connsiteX27" fmla="*/ 1546046 w 3003057"/>
              <a:gd name="connsiteY27" fmla="*/ 733529 h 3652575"/>
              <a:gd name="connsiteX28" fmla="*/ 1631457 w 3003057"/>
              <a:gd name="connsiteY28" fmla="*/ 823964 h 3652575"/>
              <a:gd name="connsiteX29" fmla="*/ 1701795 w 3003057"/>
              <a:gd name="connsiteY29" fmla="*/ 899327 h 3652575"/>
              <a:gd name="connsiteX30" fmla="*/ 1711844 w 3003057"/>
              <a:gd name="connsiteY30" fmla="*/ 969665 h 3652575"/>
              <a:gd name="connsiteX31" fmla="*/ 1747013 w 3003057"/>
              <a:gd name="connsiteY31" fmla="*/ 1055076 h 3652575"/>
              <a:gd name="connsiteX32" fmla="*/ 1792231 w 3003057"/>
              <a:gd name="connsiteY32" fmla="*/ 1125415 h 3652575"/>
              <a:gd name="connsiteX33" fmla="*/ 1837448 w 3003057"/>
              <a:gd name="connsiteY33" fmla="*/ 1185705 h 3652575"/>
              <a:gd name="connsiteX34" fmla="*/ 1882666 w 3003057"/>
              <a:gd name="connsiteY34" fmla="*/ 1220874 h 3652575"/>
              <a:gd name="connsiteX35" fmla="*/ 1922859 w 3003057"/>
              <a:gd name="connsiteY35" fmla="*/ 1286189 h 3652575"/>
              <a:gd name="connsiteX36" fmla="*/ 1973101 w 3003057"/>
              <a:gd name="connsiteY36" fmla="*/ 1316334 h 3652575"/>
              <a:gd name="connsiteX37" fmla="*/ 2028367 w 3003057"/>
              <a:gd name="connsiteY37" fmla="*/ 1376624 h 3652575"/>
              <a:gd name="connsiteX38" fmla="*/ 2078609 w 3003057"/>
              <a:gd name="connsiteY38" fmla="*/ 1416817 h 3652575"/>
              <a:gd name="connsiteX39" fmla="*/ 2138899 w 3003057"/>
              <a:gd name="connsiteY39" fmla="*/ 1512276 h 3652575"/>
              <a:gd name="connsiteX40" fmla="*/ 2199189 w 3003057"/>
              <a:gd name="connsiteY40" fmla="*/ 1627832 h 3652575"/>
              <a:gd name="connsiteX41" fmla="*/ 2229334 w 3003057"/>
              <a:gd name="connsiteY41" fmla="*/ 1728316 h 3652575"/>
              <a:gd name="connsiteX42" fmla="*/ 2284600 w 3003057"/>
              <a:gd name="connsiteY42" fmla="*/ 1788606 h 3652575"/>
              <a:gd name="connsiteX43" fmla="*/ 2314745 w 3003057"/>
              <a:gd name="connsiteY43" fmla="*/ 1949380 h 3652575"/>
              <a:gd name="connsiteX44" fmla="*/ 2470494 w 3003057"/>
              <a:gd name="connsiteY44" fmla="*/ 2110153 h 3652575"/>
              <a:gd name="connsiteX45" fmla="*/ 2560930 w 3003057"/>
              <a:gd name="connsiteY45" fmla="*/ 2230734 h 3652575"/>
              <a:gd name="connsiteX46" fmla="*/ 2591075 w 3003057"/>
              <a:gd name="connsiteY46" fmla="*/ 2346290 h 3652575"/>
              <a:gd name="connsiteX47" fmla="*/ 2686534 w 3003057"/>
              <a:gd name="connsiteY47" fmla="*/ 2461846 h 3652575"/>
              <a:gd name="connsiteX48" fmla="*/ 2716679 w 3003057"/>
              <a:gd name="connsiteY48" fmla="*/ 2532184 h 3652575"/>
              <a:gd name="connsiteX49" fmla="*/ 2766921 w 3003057"/>
              <a:gd name="connsiteY49" fmla="*/ 2627643 h 3652575"/>
              <a:gd name="connsiteX50" fmla="*/ 2817162 w 3003057"/>
              <a:gd name="connsiteY50" fmla="*/ 2677885 h 3652575"/>
              <a:gd name="connsiteX51" fmla="*/ 2877453 w 3003057"/>
              <a:gd name="connsiteY51" fmla="*/ 2763296 h 3652575"/>
              <a:gd name="connsiteX52" fmla="*/ 2912622 w 3003057"/>
              <a:gd name="connsiteY52" fmla="*/ 2868804 h 3652575"/>
              <a:gd name="connsiteX53" fmla="*/ 2977936 w 3003057"/>
              <a:gd name="connsiteY53" fmla="*/ 2994408 h 3652575"/>
              <a:gd name="connsiteX54" fmla="*/ 2993009 w 3003057"/>
              <a:gd name="connsiteY54" fmla="*/ 3069771 h 3652575"/>
              <a:gd name="connsiteX55" fmla="*/ 3003057 w 3003057"/>
              <a:gd name="connsiteY55" fmla="*/ 3195375 h 3652575"/>
              <a:gd name="connsiteX56" fmla="*/ 2962864 w 3003057"/>
              <a:gd name="connsiteY56" fmla="*/ 3225520 h 3652575"/>
              <a:gd name="connsiteX57" fmla="*/ 2922670 w 3003057"/>
              <a:gd name="connsiteY57" fmla="*/ 3260690 h 3652575"/>
              <a:gd name="connsiteX58" fmla="*/ 2887501 w 3003057"/>
              <a:gd name="connsiteY58" fmla="*/ 3326004 h 3652575"/>
              <a:gd name="connsiteX59" fmla="*/ 2867404 w 3003057"/>
              <a:gd name="connsiteY59" fmla="*/ 3386294 h 3652575"/>
              <a:gd name="connsiteX60" fmla="*/ 2827211 w 3003057"/>
              <a:gd name="connsiteY60" fmla="*/ 3451608 h 3652575"/>
              <a:gd name="connsiteX61" fmla="*/ 2751848 w 3003057"/>
              <a:gd name="connsiteY61" fmla="*/ 3486778 h 3652575"/>
              <a:gd name="connsiteX62" fmla="*/ 2671461 w 3003057"/>
              <a:gd name="connsiteY62" fmla="*/ 3537019 h 3652575"/>
              <a:gd name="connsiteX63" fmla="*/ 2455422 w 3003057"/>
              <a:gd name="connsiteY63" fmla="*/ 3612382 h 3652575"/>
              <a:gd name="connsiteX64" fmla="*/ 2344890 w 3003057"/>
              <a:gd name="connsiteY64" fmla="*/ 3632479 h 3652575"/>
              <a:gd name="connsiteX65" fmla="*/ 2123826 w 3003057"/>
              <a:gd name="connsiteY65" fmla="*/ 3647551 h 3652575"/>
              <a:gd name="connsiteX66" fmla="*/ 1902762 w 3003057"/>
              <a:gd name="connsiteY66" fmla="*/ 3647551 h 3652575"/>
              <a:gd name="connsiteX67" fmla="*/ 1752037 w 3003057"/>
              <a:gd name="connsiteY67" fmla="*/ 3652575 h 3652575"/>
              <a:gd name="connsiteX68" fmla="*/ 1500828 w 3003057"/>
              <a:gd name="connsiteY68" fmla="*/ 3652575 h 3652575"/>
              <a:gd name="connsiteX69" fmla="*/ 1324982 w 3003057"/>
              <a:gd name="connsiteY69" fmla="*/ 3652575 h 3652575"/>
              <a:gd name="connsiteX70" fmla="*/ 1144112 w 3003057"/>
              <a:gd name="connsiteY70" fmla="*/ 3642527 h 3652575"/>
              <a:gd name="connsiteX71" fmla="*/ 1003435 w 3003057"/>
              <a:gd name="connsiteY71" fmla="*/ 3632479 h 3652575"/>
              <a:gd name="connsiteX72" fmla="*/ 923048 w 3003057"/>
              <a:gd name="connsiteY72" fmla="*/ 3572189 h 3652575"/>
              <a:gd name="connsiteX73" fmla="*/ 862758 w 3003057"/>
              <a:gd name="connsiteY73" fmla="*/ 3511898 h 3652575"/>
              <a:gd name="connsiteX74" fmla="*/ 792420 w 3003057"/>
              <a:gd name="connsiteY74" fmla="*/ 3486778 h 3652575"/>
              <a:gd name="connsiteX75" fmla="*/ 712033 w 3003057"/>
              <a:gd name="connsiteY75" fmla="*/ 3436536 h 3652575"/>
              <a:gd name="connsiteX76" fmla="*/ 661791 w 3003057"/>
              <a:gd name="connsiteY76" fmla="*/ 3386294 h 3652575"/>
              <a:gd name="connsiteX77" fmla="*/ 626622 w 3003057"/>
              <a:gd name="connsiteY77" fmla="*/ 3320980 h 3652575"/>
              <a:gd name="connsiteX78" fmla="*/ 591453 w 3003057"/>
              <a:gd name="connsiteY78" fmla="*/ 3260690 h 3652575"/>
              <a:gd name="connsiteX79" fmla="*/ 541211 w 3003057"/>
              <a:gd name="connsiteY79" fmla="*/ 3245617 h 3652575"/>
              <a:gd name="connsiteX80" fmla="*/ 581404 w 3003057"/>
              <a:gd name="connsiteY80" fmla="*/ 3165230 h 3652575"/>
              <a:gd name="connsiteX81" fmla="*/ 656767 w 3003057"/>
              <a:gd name="connsiteY81" fmla="*/ 3145134 h 3652575"/>
              <a:gd name="connsiteX82" fmla="*/ 727105 w 3003057"/>
              <a:gd name="connsiteY82" fmla="*/ 3064747 h 3652575"/>
              <a:gd name="connsiteX83" fmla="*/ 762275 w 3003057"/>
              <a:gd name="connsiteY83" fmla="*/ 2989384 h 3652575"/>
              <a:gd name="connsiteX84" fmla="*/ 837637 w 3003057"/>
              <a:gd name="connsiteY84" fmla="*/ 2954215 h 3652575"/>
              <a:gd name="connsiteX85" fmla="*/ 892903 w 3003057"/>
              <a:gd name="connsiteY85" fmla="*/ 2924070 h 3652575"/>
              <a:gd name="connsiteX86" fmla="*/ 928072 w 3003057"/>
              <a:gd name="connsiteY86" fmla="*/ 2873828 h 3652575"/>
              <a:gd name="connsiteX87" fmla="*/ 968266 w 3003057"/>
              <a:gd name="connsiteY87" fmla="*/ 2818562 h 3652575"/>
              <a:gd name="connsiteX88" fmla="*/ 938367 w 3003057"/>
              <a:gd name="connsiteY88" fmla="*/ 2740646 h 3652575"/>
              <a:gd name="connsiteX89" fmla="*/ 835059 w 3003057"/>
              <a:gd name="connsiteY89" fmla="*/ 2619904 h 3652575"/>
              <a:gd name="connsiteX90" fmla="*/ 759263 w 3003057"/>
              <a:gd name="connsiteY90" fmla="*/ 2473360 h 3652575"/>
              <a:gd name="connsiteX91" fmla="*/ 609326 w 3003057"/>
              <a:gd name="connsiteY91" fmla="*/ 2344807 h 3652575"/>
              <a:gd name="connsiteX92" fmla="*/ 587005 w 3003057"/>
              <a:gd name="connsiteY92" fmla="*/ 2309391 h 3652575"/>
              <a:gd name="connsiteX93" fmla="*/ 504723 w 3003057"/>
              <a:gd name="connsiteY93" fmla="*/ 2224309 h 3652575"/>
              <a:gd name="connsiteX94" fmla="*/ 437351 w 3003057"/>
              <a:gd name="connsiteY94" fmla="*/ 2148370 h 3652575"/>
              <a:gd name="connsiteX95" fmla="*/ 387356 w 3003057"/>
              <a:gd name="connsiteY95" fmla="*/ 2057935 h 3652575"/>
              <a:gd name="connsiteX96" fmla="*/ 424749 w 3003057"/>
              <a:gd name="connsiteY96" fmla="*/ 1872535 h 3652575"/>
              <a:gd name="connsiteX97" fmla="*/ 464695 w 3003057"/>
              <a:gd name="connsiteY97" fmla="*/ 1817021 h 3652575"/>
              <a:gd name="connsiteX98" fmla="*/ 404652 w 3003057"/>
              <a:gd name="connsiteY98" fmla="*/ 1711761 h 3652575"/>
              <a:gd name="connsiteX99" fmla="*/ 389579 w 3003057"/>
              <a:gd name="connsiteY99" fmla="*/ 1618855 h 3652575"/>
              <a:gd name="connsiteX100" fmla="*/ 351857 w 3003057"/>
              <a:gd name="connsiteY100" fmla="*/ 1525455 h 3652575"/>
              <a:gd name="connsiteX101" fmla="*/ 359105 w 3003057"/>
              <a:gd name="connsiteY101" fmla="*/ 1442432 h 3652575"/>
              <a:gd name="connsiteX102" fmla="*/ 329042 w 3003057"/>
              <a:gd name="connsiteY102" fmla="*/ 1364516 h 3652575"/>
              <a:gd name="connsiteX103" fmla="*/ 301533 w 3003057"/>
              <a:gd name="connsiteY103" fmla="*/ 1234134 h 3652575"/>
              <a:gd name="connsiteX104" fmla="*/ 291154 w 3003057"/>
              <a:gd name="connsiteY104" fmla="*/ 1146088 h 3652575"/>
              <a:gd name="connsiteX105" fmla="*/ 233418 w 3003057"/>
              <a:gd name="connsiteY105" fmla="*/ 1030532 h 3652575"/>
              <a:gd name="connsiteX106" fmla="*/ 285636 w 3003057"/>
              <a:gd name="connsiteY106" fmla="*/ 912670 h 3652575"/>
              <a:gd name="connsiteX107" fmla="*/ 247667 w 3003057"/>
              <a:gd name="connsiteY107" fmla="*/ 772323 h 3652575"/>
              <a:gd name="connsiteX108" fmla="*/ 155091 w 3003057"/>
              <a:gd name="connsiteY108" fmla="*/ 619538 h 3652575"/>
              <a:gd name="connsiteX109" fmla="*/ 0 w 3003057"/>
              <a:gd name="connsiteY109" fmla="*/ 529103 h 3652575"/>
              <a:gd name="connsiteX110" fmla="*/ 696960 w 3003057"/>
              <a:gd name="connsiteY110" fmla="*/ 728505 h 3652575"/>
              <a:gd name="connsiteX111" fmla="*/ 641694 w 3003057"/>
              <a:gd name="connsiteY111" fmla="*/ 648118 h 3652575"/>
              <a:gd name="connsiteX112" fmla="*/ 536187 w 3003057"/>
              <a:gd name="connsiteY112" fmla="*/ 587828 h 3652575"/>
              <a:gd name="connsiteX113" fmla="*/ 470872 w 3003057"/>
              <a:gd name="connsiteY113" fmla="*/ 572756 h 3652575"/>
              <a:gd name="connsiteX114" fmla="*/ 440727 w 3003057"/>
              <a:gd name="connsiteY114" fmla="*/ 522514 h 3652575"/>
              <a:gd name="connsiteX115" fmla="*/ 405558 w 3003057"/>
              <a:gd name="connsiteY115" fmla="*/ 487345 h 3652575"/>
              <a:gd name="connsiteX116" fmla="*/ 360341 w 3003057"/>
              <a:gd name="connsiteY116" fmla="*/ 427054 h 3652575"/>
              <a:gd name="connsiteX117" fmla="*/ 345268 w 3003057"/>
              <a:gd name="connsiteY117" fmla="*/ 391885 h 3652575"/>
              <a:gd name="connsiteX118" fmla="*/ 335220 w 3003057"/>
              <a:gd name="connsiteY118" fmla="*/ 376813 h 3652575"/>
              <a:gd name="connsiteX119" fmla="*/ 264881 w 3003057"/>
              <a:gd name="connsiteY119" fmla="*/ 306474 h 3652575"/>
              <a:gd name="connsiteX120" fmla="*/ 214639 w 3003057"/>
              <a:gd name="connsiteY120" fmla="*/ 251208 h 3652575"/>
              <a:gd name="connsiteX121" fmla="*/ 179470 w 3003057"/>
              <a:gd name="connsiteY121" fmla="*/ 205991 h 3652575"/>
              <a:gd name="connsiteX122" fmla="*/ 164398 w 3003057"/>
              <a:gd name="connsiteY122" fmla="*/ 130628 h 3652575"/>
              <a:gd name="connsiteX123" fmla="*/ 149325 w 3003057"/>
              <a:gd name="connsiteY123" fmla="*/ 65314 h 3652575"/>
              <a:gd name="connsiteX124" fmla="*/ 174446 w 3003057"/>
              <a:gd name="connsiteY124" fmla="*/ 0 h 3652575"/>
              <a:gd name="connsiteX0" fmla="*/ 376896 w 3205507"/>
              <a:gd name="connsiteY0" fmla="*/ 0 h 3652575"/>
              <a:gd name="connsiteX1" fmla="*/ 417089 w 3205507"/>
              <a:gd name="connsiteY1" fmla="*/ 70338 h 3652575"/>
              <a:gd name="connsiteX2" fmla="*/ 452259 w 3205507"/>
              <a:gd name="connsiteY2" fmla="*/ 110531 h 3652575"/>
              <a:gd name="connsiteX3" fmla="*/ 467331 w 3205507"/>
              <a:gd name="connsiteY3" fmla="*/ 135652 h 3652575"/>
              <a:gd name="connsiteX4" fmla="*/ 507525 w 3205507"/>
              <a:gd name="connsiteY4" fmla="*/ 140676 h 3652575"/>
              <a:gd name="connsiteX5" fmla="*/ 592936 w 3205507"/>
              <a:gd name="connsiteY5" fmla="*/ 160773 h 3652575"/>
              <a:gd name="connsiteX6" fmla="*/ 648201 w 3205507"/>
              <a:gd name="connsiteY6" fmla="*/ 170822 h 3652575"/>
              <a:gd name="connsiteX7" fmla="*/ 718540 w 3205507"/>
              <a:gd name="connsiteY7" fmla="*/ 160773 h 3652575"/>
              <a:gd name="connsiteX8" fmla="*/ 834096 w 3205507"/>
              <a:gd name="connsiteY8" fmla="*/ 185894 h 3652575"/>
              <a:gd name="connsiteX9" fmla="*/ 934580 w 3205507"/>
              <a:gd name="connsiteY9" fmla="*/ 175846 h 3652575"/>
              <a:gd name="connsiteX10" fmla="*/ 1045111 w 3205507"/>
              <a:gd name="connsiteY10" fmla="*/ 170822 h 3652575"/>
              <a:gd name="connsiteX11" fmla="*/ 1100377 w 3205507"/>
              <a:gd name="connsiteY11" fmla="*/ 130628 h 3652575"/>
              <a:gd name="connsiteX12" fmla="*/ 1165692 w 3205507"/>
              <a:gd name="connsiteY12" fmla="*/ 130628 h 3652575"/>
              <a:gd name="connsiteX13" fmla="*/ 1220958 w 3205507"/>
              <a:gd name="connsiteY13" fmla="*/ 90435 h 3652575"/>
              <a:gd name="connsiteX14" fmla="*/ 1236030 w 3205507"/>
              <a:gd name="connsiteY14" fmla="*/ 40193 h 3652575"/>
              <a:gd name="connsiteX15" fmla="*/ 1246078 w 3205507"/>
              <a:gd name="connsiteY15" fmla="*/ 15072 h 3652575"/>
              <a:gd name="connsiteX16" fmla="*/ 1281248 w 3205507"/>
              <a:gd name="connsiteY16" fmla="*/ 40193 h 3652575"/>
              <a:gd name="connsiteX17" fmla="*/ 1316417 w 3205507"/>
              <a:gd name="connsiteY17" fmla="*/ 90435 h 3652575"/>
              <a:gd name="connsiteX18" fmla="*/ 1321441 w 3205507"/>
              <a:gd name="connsiteY18" fmla="*/ 140676 h 3652575"/>
              <a:gd name="connsiteX19" fmla="*/ 1321441 w 3205507"/>
              <a:gd name="connsiteY19" fmla="*/ 195942 h 3652575"/>
              <a:gd name="connsiteX20" fmla="*/ 1371683 w 3205507"/>
              <a:gd name="connsiteY20" fmla="*/ 256232 h 3652575"/>
              <a:gd name="connsiteX21" fmla="*/ 1386755 w 3205507"/>
              <a:gd name="connsiteY21" fmla="*/ 296426 h 3652575"/>
              <a:gd name="connsiteX22" fmla="*/ 1421925 w 3205507"/>
              <a:gd name="connsiteY22" fmla="*/ 361740 h 3652575"/>
              <a:gd name="connsiteX23" fmla="*/ 1472166 w 3205507"/>
              <a:gd name="connsiteY23" fmla="*/ 417006 h 3652575"/>
              <a:gd name="connsiteX24" fmla="*/ 1537481 w 3205507"/>
              <a:gd name="connsiteY24" fmla="*/ 447151 h 3652575"/>
              <a:gd name="connsiteX25" fmla="*/ 1572650 w 3205507"/>
              <a:gd name="connsiteY25" fmla="*/ 477296 h 3652575"/>
              <a:gd name="connsiteX26" fmla="*/ 1653037 w 3205507"/>
              <a:gd name="connsiteY26" fmla="*/ 582804 h 3652575"/>
              <a:gd name="connsiteX27" fmla="*/ 1748496 w 3205507"/>
              <a:gd name="connsiteY27" fmla="*/ 733529 h 3652575"/>
              <a:gd name="connsiteX28" fmla="*/ 1833907 w 3205507"/>
              <a:gd name="connsiteY28" fmla="*/ 823964 h 3652575"/>
              <a:gd name="connsiteX29" fmla="*/ 1904245 w 3205507"/>
              <a:gd name="connsiteY29" fmla="*/ 899327 h 3652575"/>
              <a:gd name="connsiteX30" fmla="*/ 1914294 w 3205507"/>
              <a:gd name="connsiteY30" fmla="*/ 969665 h 3652575"/>
              <a:gd name="connsiteX31" fmla="*/ 1949463 w 3205507"/>
              <a:gd name="connsiteY31" fmla="*/ 1055076 h 3652575"/>
              <a:gd name="connsiteX32" fmla="*/ 1994681 w 3205507"/>
              <a:gd name="connsiteY32" fmla="*/ 1125415 h 3652575"/>
              <a:gd name="connsiteX33" fmla="*/ 2039898 w 3205507"/>
              <a:gd name="connsiteY33" fmla="*/ 1185705 h 3652575"/>
              <a:gd name="connsiteX34" fmla="*/ 2085116 w 3205507"/>
              <a:gd name="connsiteY34" fmla="*/ 1220874 h 3652575"/>
              <a:gd name="connsiteX35" fmla="*/ 2125309 w 3205507"/>
              <a:gd name="connsiteY35" fmla="*/ 1286189 h 3652575"/>
              <a:gd name="connsiteX36" fmla="*/ 2175551 w 3205507"/>
              <a:gd name="connsiteY36" fmla="*/ 1316334 h 3652575"/>
              <a:gd name="connsiteX37" fmla="*/ 2230817 w 3205507"/>
              <a:gd name="connsiteY37" fmla="*/ 1376624 h 3652575"/>
              <a:gd name="connsiteX38" fmla="*/ 2281059 w 3205507"/>
              <a:gd name="connsiteY38" fmla="*/ 1416817 h 3652575"/>
              <a:gd name="connsiteX39" fmla="*/ 2341349 w 3205507"/>
              <a:gd name="connsiteY39" fmla="*/ 1512276 h 3652575"/>
              <a:gd name="connsiteX40" fmla="*/ 2401639 w 3205507"/>
              <a:gd name="connsiteY40" fmla="*/ 1627832 h 3652575"/>
              <a:gd name="connsiteX41" fmla="*/ 2431784 w 3205507"/>
              <a:gd name="connsiteY41" fmla="*/ 1728316 h 3652575"/>
              <a:gd name="connsiteX42" fmla="*/ 2487050 w 3205507"/>
              <a:gd name="connsiteY42" fmla="*/ 1788606 h 3652575"/>
              <a:gd name="connsiteX43" fmla="*/ 2517195 w 3205507"/>
              <a:gd name="connsiteY43" fmla="*/ 1949380 h 3652575"/>
              <a:gd name="connsiteX44" fmla="*/ 2672944 w 3205507"/>
              <a:gd name="connsiteY44" fmla="*/ 2110153 h 3652575"/>
              <a:gd name="connsiteX45" fmla="*/ 2763380 w 3205507"/>
              <a:gd name="connsiteY45" fmla="*/ 2230734 h 3652575"/>
              <a:gd name="connsiteX46" fmla="*/ 2793525 w 3205507"/>
              <a:gd name="connsiteY46" fmla="*/ 2346290 h 3652575"/>
              <a:gd name="connsiteX47" fmla="*/ 2888984 w 3205507"/>
              <a:gd name="connsiteY47" fmla="*/ 2461846 h 3652575"/>
              <a:gd name="connsiteX48" fmla="*/ 2919129 w 3205507"/>
              <a:gd name="connsiteY48" fmla="*/ 2532184 h 3652575"/>
              <a:gd name="connsiteX49" fmla="*/ 2969371 w 3205507"/>
              <a:gd name="connsiteY49" fmla="*/ 2627643 h 3652575"/>
              <a:gd name="connsiteX50" fmla="*/ 3019612 w 3205507"/>
              <a:gd name="connsiteY50" fmla="*/ 2677885 h 3652575"/>
              <a:gd name="connsiteX51" fmla="*/ 3079903 w 3205507"/>
              <a:gd name="connsiteY51" fmla="*/ 2763296 h 3652575"/>
              <a:gd name="connsiteX52" fmla="*/ 3115072 w 3205507"/>
              <a:gd name="connsiteY52" fmla="*/ 2868804 h 3652575"/>
              <a:gd name="connsiteX53" fmla="*/ 3180386 w 3205507"/>
              <a:gd name="connsiteY53" fmla="*/ 2994408 h 3652575"/>
              <a:gd name="connsiteX54" fmla="*/ 3195459 w 3205507"/>
              <a:gd name="connsiteY54" fmla="*/ 3069771 h 3652575"/>
              <a:gd name="connsiteX55" fmla="*/ 3205507 w 3205507"/>
              <a:gd name="connsiteY55" fmla="*/ 3195375 h 3652575"/>
              <a:gd name="connsiteX56" fmla="*/ 3165314 w 3205507"/>
              <a:gd name="connsiteY56" fmla="*/ 3225520 h 3652575"/>
              <a:gd name="connsiteX57" fmla="*/ 3125120 w 3205507"/>
              <a:gd name="connsiteY57" fmla="*/ 3260690 h 3652575"/>
              <a:gd name="connsiteX58" fmla="*/ 3089951 w 3205507"/>
              <a:gd name="connsiteY58" fmla="*/ 3326004 h 3652575"/>
              <a:gd name="connsiteX59" fmla="*/ 3069854 w 3205507"/>
              <a:gd name="connsiteY59" fmla="*/ 3386294 h 3652575"/>
              <a:gd name="connsiteX60" fmla="*/ 3029661 w 3205507"/>
              <a:gd name="connsiteY60" fmla="*/ 3451608 h 3652575"/>
              <a:gd name="connsiteX61" fmla="*/ 2954298 w 3205507"/>
              <a:gd name="connsiteY61" fmla="*/ 3486778 h 3652575"/>
              <a:gd name="connsiteX62" fmla="*/ 2873911 w 3205507"/>
              <a:gd name="connsiteY62" fmla="*/ 3537019 h 3652575"/>
              <a:gd name="connsiteX63" fmla="*/ 2657872 w 3205507"/>
              <a:gd name="connsiteY63" fmla="*/ 3612382 h 3652575"/>
              <a:gd name="connsiteX64" fmla="*/ 2547340 w 3205507"/>
              <a:gd name="connsiteY64" fmla="*/ 3632479 h 3652575"/>
              <a:gd name="connsiteX65" fmla="*/ 2326276 w 3205507"/>
              <a:gd name="connsiteY65" fmla="*/ 3647551 h 3652575"/>
              <a:gd name="connsiteX66" fmla="*/ 2105212 w 3205507"/>
              <a:gd name="connsiteY66" fmla="*/ 3647551 h 3652575"/>
              <a:gd name="connsiteX67" fmla="*/ 1954487 w 3205507"/>
              <a:gd name="connsiteY67" fmla="*/ 3652575 h 3652575"/>
              <a:gd name="connsiteX68" fmla="*/ 1703278 w 3205507"/>
              <a:gd name="connsiteY68" fmla="*/ 3652575 h 3652575"/>
              <a:gd name="connsiteX69" fmla="*/ 1527432 w 3205507"/>
              <a:gd name="connsiteY69" fmla="*/ 3652575 h 3652575"/>
              <a:gd name="connsiteX70" fmla="*/ 1346562 w 3205507"/>
              <a:gd name="connsiteY70" fmla="*/ 3642527 h 3652575"/>
              <a:gd name="connsiteX71" fmla="*/ 1205885 w 3205507"/>
              <a:gd name="connsiteY71" fmla="*/ 3632479 h 3652575"/>
              <a:gd name="connsiteX72" fmla="*/ 1125498 w 3205507"/>
              <a:gd name="connsiteY72" fmla="*/ 3572189 h 3652575"/>
              <a:gd name="connsiteX73" fmla="*/ 1065208 w 3205507"/>
              <a:gd name="connsiteY73" fmla="*/ 3511898 h 3652575"/>
              <a:gd name="connsiteX74" fmla="*/ 994870 w 3205507"/>
              <a:gd name="connsiteY74" fmla="*/ 3486778 h 3652575"/>
              <a:gd name="connsiteX75" fmla="*/ 914483 w 3205507"/>
              <a:gd name="connsiteY75" fmla="*/ 3436536 h 3652575"/>
              <a:gd name="connsiteX76" fmla="*/ 864241 w 3205507"/>
              <a:gd name="connsiteY76" fmla="*/ 3386294 h 3652575"/>
              <a:gd name="connsiteX77" fmla="*/ 829072 w 3205507"/>
              <a:gd name="connsiteY77" fmla="*/ 3320980 h 3652575"/>
              <a:gd name="connsiteX78" fmla="*/ 793903 w 3205507"/>
              <a:gd name="connsiteY78" fmla="*/ 3260690 h 3652575"/>
              <a:gd name="connsiteX79" fmla="*/ 743661 w 3205507"/>
              <a:gd name="connsiteY79" fmla="*/ 3245617 h 3652575"/>
              <a:gd name="connsiteX80" fmla="*/ 783854 w 3205507"/>
              <a:gd name="connsiteY80" fmla="*/ 3165230 h 3652575"/>
              <a:gd name="connsiteX81" fmla="*/ 859217 w 3205507"/>
              <a:gd name="connsiteY81" fmla="*/ 3145134 h 3652575"/>
              <a:gd name="connsiteX82" fmla="*/ 929555 w 3205507"/>
              <a:gd name="connsiteY82" fmla="*/ 3064747 h 3652575"/>
              <a:gd name="connsiteX83" fmla="*/ 964725 w 3205507"/>
              <a:gd name="connsiteY83" fmla="*/ 2989384 h 3652575"/>
              <a:gd name="connsiteX84" fmla="*/ 1040087 w 3205507"/>
              <a:gd name="connsiteY84" fmla="*/ 2954215 h 3652575"/>
              <a:gd name="connsiteX85" fmla="*/ 1095353 w 3205507"/>
              <a:gd name="connsiteY85" fmla="*/ 2924070 h 3652575"/>
              <a:gd name="connsiteX86" fmla="*/ 1130522 w 3205507"/>
              <a:gd name="connsiteY86" fmla="*/ 2873828 h 3652575"/>
              <a:gd name="connsiteX87" fmla="*/ 1170716 w 3205507"/>
              <a:gd name="connsiteY87" fmla="*/ 2818562 h 3652575"/>
              <a:gd name="connsiteX88" fmla="*/ 1140817 w 3205507"/>
              <a:gd name="connsiteY88" fmla="*/ 2740646 h 3652575"/>
              <a:gd name="connsiteX89" fmla="*/ 1037509 w 3205507"/>
              <a:gd name="connsiteY89" fmla="*/ 2619904 h 3652575"/>
              <a:gd name="connsiteX90" fmla="*/ 961713 w 3205507"/>
              <a:gd name="connsiteY90" fmla="*/ 2473360 h 3652575"/>
              <a:gd name="connsiteX91" fmla="*/ 811776 w 3205507"/>
              <a:gd name="connsiteY91" fmla="*/ 2344807 h 3652575"/>
              <a:gd name="connsiteX92" fmla="*/ 789455 w 3205507"/>
              <a:gd name="connsiteY92" fmla="*/ 2309391 h 3652575"/>
              <a:gd name="connsiteX93" fmla="*/ 707173 w 3205507"/>
              <a:gd name="connsiteY93" fmla="*/ 2224309 h 3652575"/>
              <a:gd name="connsiteX94" fmla="*/ 639801 w 3205507"/>
              <a:gd name="connsiteY94" fmla="*/ 2148370 h 3652575"/>
              <a:gd name="connsiteX95" fmla="*/ 589806 w 3205507"/>
              <a:gd name="connsiteY95" fmla="*/ 2057935 h 3652575"/>
              <a:gd name="connsiteX96" fmla="*/ 627199 w 3205507"/>
              <a:gd name="connsiteY96" fmla="*/ 1872535 h 3652575"/>
              <a:gd name="connsiteX97" fmla="*/ 667145 w 3205507"/>
              <a:gd name="connsiteY97" fmla="*/ 1817021 h 3652575"/>
              <a:gd name="connsiteX98" fmla="*/ 607102 w 3205507"/>
              <a:gd name="connsiteY98" fmla="*/ 1711761 h 3652575"/>
              <a:gd name="connsiteX99" fmla="*/ 592029 w 3205507"/>
              <a:gd name="connsiteY99" fmla="*/ 1618855 h 3652575"/>
              <a:gd name="connsiteX100" fmla="*/ 554307 w 3205507"/>
              <a:gd name="connsiteY100" fmla="*/ 1525455 h 3652575"/>
              <a:gd name="connsiteX101" fmla="*/ 561555 w 3205507"/>
              <a:gd name="connsiteY101" fmla="*/ 1442432 h 3652575"/>
              <a:gd name="connsiteX102" fmla="*/ 531492 w 3205507"/>
              <a:gd name="connsiteY102" fmla="*/ 1364516 h 3652575"/>
              <a:gd name="connsiteX103" fmla="*/ 503983 w 3205507"/>
              <a:gd name="connsiteY103" fmla="*/ 1234134 h 3652575"/>
              <a:gd name="connsiteX104" fmla="*/ 493604 w 3205507"/>
              <a:gd name="connsiteY104" fmla="*/ 1146088 h 3652575"/>
              <a:gd name="connsiteX105" fmla="*/ 435868 w 3205507"/>
              <a:gd name="connsiteY105" fmla="*/ 1030532 h 3652575"/>
              <a:gd name="connsiteX106" fmla="*/ 488086 w 3205507"/>
              <a:gd name="connsiteY106" fmla="*/ 912670 h 3652575"/>
              <a:gd name="connsiteX107" fmla="*/ 450117 w 3205507"/>
              <a:gd name="connsiteY107" fmla="*/ 772323 h 3652575"/>
              <a:gd name="connsiteX108" fmla="*/ 357541 w 3205507"/>
              <a:gd name="connsiteY108" fmla="*/ 619538 h 3652575"/>
              <a:gd name="connsiteX109" fmla="*/ 202450 w 3205507"/>
              <a:gd name="connsiteY109" fmla="*/ 529103 h 3652575"/>
              <a:gd name="connsiteX110" fmla="*/ 0 w 3205507"/>
              <a:gd name="connsiteY110" fmla="*/ 466177 h 3652575"/>
              <a:gd name="connsiteX111" fmla="*/ 844144 w 3205507"/>
              <a:gd name="connsiteY111" fmla="*/ 648118 h 3652575"/>
              <a:gd name="connsiteX112" fmla="*/ 738637 w 3205507"/>
              <a:gd name="connsiteY112" fmla="*/ 587828 h 3652575"/>
              <a:gd name="connsiteX113" fmla="*/ 673322 w 3205507"/>
              <a:gd name="connsiteY113" fmla="*/ 572756 h 3652575"/>
              <a:gd name="connsiteX114" fmla="*/ 643177 w 3205507"/>
              <a:gd name="connsiteY114" fmla="*/ 522514 h 3652575"/>
              <a:gd name="connsiteX115" fmla="*/ 608008 w 3205507"/>
              <a:gd name="connsiteY115" fmla="*/ 487345 h 3652575"/>
              <a:gd name="connsiteX116" fmla="*/ 562791 w 3205507"/>
              <a:gd name="connsiteY116" fmla="*/ 427054 h 3652575"/>
              <a:gd name="connsiteX117" fmla="*/ 547718 w 3205507"/>
              <a:gd name="connsiteY117" fmla="*/ 391885 h 3652575"/>
              <a:gd name="connsiteX118" fmla="*/ 537670 w 3205507"/>
              <a:gd name="connsiteY118" fmla="*/ 376813 h 3652575"/>
              <a:gd name="connsiteX119" fmla="*/ 467331 w 3205507"/>
              <a:gd name="connsiteY119" fmla="*/ 306474 h 3652575"/>
              <a:gd name="connsiteX120" fmla="*/ 417089 w 3205507"/>
              <a:gd name="connsiteY120" fmla="*/ 251208 h 3652575"/>
              <a:gd name="connsiteX121" fmla="*/ 381920 w 3205507"/>
              <a:gd name="connsiteY121" fmla="*/ 205991 h 3652575"/>
              <a:gd name="connsiteX122" fmla="*/ 366848 w 3205507"/>
              <a:gd name="connsiteY122" fmla="*/ 130628 h 3652575"/>
              <a:gd name="connsiteX123" fmla="*/ 351775 w 3205507"/>
              <a:gd name="connsiteY123" fmla="*/ 65314 h 3652575"/>
              <a:gd name="connsiteX124" fmla="*/ 376896 w 3205507"/>
              <a:gd name="connsiteY124" fmla="*/ 0 h 3652575"/>
              <a:gd name="connsiteX0" fmla="*/ 552083 w 3380694"/>
              <a:gd name="connsiteY0" fmla="*/ 0 h 3652575"/>
              <a:gd name="connsiteX1" fmla="*/ 592276 w 3380694"/>
              <a:gd name="connsiteY1" fmla="*/ 70338 h 3652575"/>
              <a:gd name="connsiteX2" fmla="*/ 627446 w 3380694"/>
              <a:gd name="connsiteY2" fmla="*/ 110531 h 3652575"/>
              <a:gd name="connsiteX3" fmla="*/ 642518 w 3380694"/>
              <a:gd name="connsiteY3" fmla="*/ 135652 h 3652575"/>
              <a:gd name="connsiteX4" fmla="*/ 682712 w 3380694"/>
              <a:gd name="connsiteY4" fmla="*/ 140676 h 3652575"/>
              <a:gd name="connsiteX5" fmla="*/ 768123 w 3380694"/>
              <a:gd name="connsiteY5" fmla="*/ 160773 h 3652575"/>
              <a:gd name="connsiteX6" fmla="*/ 823388 w 3380694"/>
              <a:gd name="connsiteY6" fmla="*/ 170822 h 3652575"/>
              <a:gd name="connsiteX7" fmla="*/ 893727 w 3380694"/>
              <a:gd name="connsiteY7" fmla="*/ 160773 h 3652575"/>
              <a:gd name="connsiteX8" fmla="*/ 1009283 w 3380694"/>
              <a:gd name="connsiteY8" fmla="*/ 185894 h 3652575"/>
              <a:gd name="connsiteX9" fmla="*/ 1109767 w 3380694"/>
              <a:gd name="connsiteY9" fmla="*/ 175846 h 3652575"/>
              <a:gd name="connsiteX10" fmla="*/ 1220298 w 3380694"/>
              <a:gd name="connsiteY10" fmla="*/ 170822 h 3652575"/>
              <a:gd name="connsiteX11" fmla="*/ 1275564 w 3380694"/>
              <a:gd name="connsiteY11" fmla="*/ 130628 h 3652575"/>
              <a:gd name="connsiteX12" fmla="*/ 1340879 w 3380694"/>
              <a:gd name="connsiteY12" fmla="*/ 130628 h 3652575"/>
              <a:gd name="connsiteX13" fmla="*/ 1396145 w 3380694"/>
              <a:gd name="connsiteY13" fmla="*/ 90435 h 3652575"/>
              <a:gd name="connsiteX14" fmla="*/ 1411217 w 3380694"/>
              <a:gd name="connsiteY14" fmla="*/ 40193 h 3652575"/>
              <a:gd name="connsiteX15" fmla="*/ 1421265 w 3380694"/>
              <a:gd name="connsiteY15" fmla="*/ 15072 h 3652575"/>
              <a:gd name="connsiteX16" fmla="*/ 1456435 w 3380694"/>
              <a:gd name="connsiteY16" fmla="*/ 40193 h 3652575"/>
              <a:gd name="connsiteX17" fmla="*/ 1491604 w 3380694"/>
              <a:gd name="connsiteY17" fmla="*/ 90435 h 3652575"/>
              <a:gd name="connsiteX18" fmla="*/ 1496628 w 3380694"/>
              <a:gd name="connsiteY18" fmla="*/ 140676 h 3652575"/>
              <a:gd name="connsiteX19" fmla="*/ 1496628 w 3380694"/>
              <a:gd name="connsiteY19" fmla="*/ 195942 h 3652575"/>
              <a:gd name="connsiteX20" fmla="*/ 1546870 w 3380694"/>
              <a:gd name="connsiteY20" fmla="*/ 256232 h 3652575"/>
              <a:gd name="connsiteX21" fmla="*/ 1561942 w 3380694"/>
              <a:gd name="connsiteY21" fmla="*/ 296426 h 3652575"/>
              <a:gd name="connsiteX22" fmla="*/ 1597112 w 3380694"/>
              <a:gd name="connsiteY22" fmla="*/ 361740 h 3652575"/>
              <a:gd name="connsiteX23" fmla="*/ 1647353 w 3380694"/>
              <a:gd name="connsiteY23" fmla="*/ 417006 h 3652575"/>
              <a:gd name="connsiteX24" fmla="*/ 1712668 w 3380694"/>
              <a:gd name="connsiteY24" fmla="*/ 447151 h 3652575"/>
              <a:gd name="connsiteX25" fmla="*/ 1747837 w 3380694"/>
              <a:gd name="connsiteY25" fmla="*/ 477296 h 3652575"/>
              <a:gd name="connsiteX26" fmla="*/ 1828224 w 3380694"/>
              <a:gd name="connsiteY26" fmla="*/ 582804 h 3652575"/>
              <a:gd name="connsiteX27" fmla="*/ 1923683 w 3380694"/>
              <a:gd name="connsiteY27" fmla="*/ 733529 h 3652575"/>
              <a:gd name="connsiteX28" fmla="*/ 2009094 w 3380694"/>
              <a:gd name="connsiteY28" fmla="*/ 823964 h 3652575"/>
              <a:gd name="connsiteX29" fmla="*/ 2079432 w 3380694"/>
              <a:gd name="connsiteY29" fmla="*/ 899327 h 3652575"/>
              <a:gd name="connsiteX30" fmla="*/ 2089481 w 3380694"/>
              <a:gd name="connsiteY30" fmla="*/ 969665 h 3652575"/>
              <a:gd name="connsiteX31" fmla="*/ 2124650 w 3380694"/>
              <a:gd name="connsiteY31" fmla="*/ 1055076 h 3652575"/>
              <a:gd name="connsiteX32" fmla="*/ 2169868 w 3380694"/>
              <a:gd name="connsiteY32" fmla="*/ 1125415 h 3652575"/>
              <a:gd name="connsiteX33" fmla="*/ 2215085 w 3380694"/>
              <a:gd name="connsiteY33" fmla="*/ 1185705 h 3652575"/>
              <a:gd name="connsiteX34" fmla="*/ 2260303 w 3380694"/>
              <a:gd name="connsiteY34" fmla="*/ 1220874 h 3652575"/>
              <a:gd name="connsiteX35" fmla="*/ 2300496 w 3380694"/>
              <a:gd name="connsiteY35" fmla="*/ 1286189 h 3652575"/>
              <a:gd name="connsiteX36" fmla="*/ 2350738 w 3380694"/>
              <a:gd name="connsiteY36" fmla="*/ 1316334 h 3652575"/>
              <a:gd name="connsiteX37" fmla="*/ 2406004 w 3380694"/>
              <a:gd name="connsiteY37" fmla="*/ 1376624 h 3652575"/>
              <a:gd name="connsiteX38" fmla="*/ 2456246 w 3380694"/>
              <a:gd name="connsiteY38" fmla="*/ 1416817 h 3652575"/>
              <a:gd name="connsiteX39" fmla="*/ 2516536 w 3380694"/>
              <a:gd name="connsiteY39" fmla="*/ 1512276 h 3652575"/>
              <a:gd name="connsiteX40" fmla="*/ 2576826 w 3380694"/>
              <a:gd name="connsiteY40" fmla="*/ 1627832 h 3652575"/>
              <a:gd name="connsiteX41" fmla="*/ 2606971 w 3380694"/>
              <a:gd name="connsiteY41" fmla="*/ 1728316 h 3652575"/>
              <a:gd name="connsiteX42" fmla="*/ 2662237 w 3380694"/>
              <a:gd name="connsiteY42" fmla="*/ 1788606 h 3652575"/>
              <a:gd name="connsiteX43" fmla="*/ 2692382 w 3380694"/>
              <a:gd name="connsiteY43" fmla="*/ 1949380 h 3652575"/>
              <a:gd name="connsiteX44" fmla="*/ 2848131 w 3380694"/>
              <a:gd name="connsiteY44" fmla="*/ 2110153 h 3652575"/>
              <a:gd name="connsiteX45" fmla="*/ 2938567 w 3380694"/>
              <a:gd name="connsiteY45" fmla="*/ 2230734 h 3652575"/>
              <a:gd name="connsiteX46" fmla="*/ 2968712 w 3380694"/>
              <a:gd name="connsiteY46" fmla="*/ 2346290 h 3652575"/>
              <a:gd name="connsiteX47" fmla="*/ 3064171 w 3380694"/>
              <a:gd name="connsiteY47" fmla="*/ 2461846 h 3652575"/>
              <a:gd name="connsiteX48" fmla="*/ 3094316 w 3380694"/>
              <a:gd name="connsiteY48" fmla="*/ 2532184 h 3652575"/>
              <a:gd name="connsiteX49" fmla="*/ 3144558 w 3380694"/>
              <a:gd name="connsiteY49" fmla="*/ 2627643 h 3652575"/>
              <a:gd name="connsiteX50" fmla="*/ 3194799 w 3380694"/>
              <a:gd name="connsiteY50" fmla="*/ 2677885 h 3652575"/>
              <a:gd name="connsiteX51" fmla="*/ 3255090 w 3380694"/>
              <a:gd name="connsiteY51" fmla="*/ 2763296 h 3652575"/>
              <a:gd name="connsiteX52" fmla="*/ 3290259 w 3380694"/>
              <a:gd name="connsiteY52" fmla="*/ 2868804 h 3652575"/>
              <a:gd name="connsiteX53" fmla="*/ 3355573 w 3380694"/>
              <a:gd name="connsiteY53" fmla="*/ 2994408 h 3652575"/>
              <a:gd name="connsiteX54" fmla="*/ 3370646 w 3380694"/>
              <a:gd name="connsiteY54" fmla="*/ 3069771 h 3652575"/>
              <a:gd name="connsiteX55" fmla="*/ 3380694 w 3380694"/>
              <a:gd name="connsiteY55" fmla="*/ 3195375 h 3652575"/>
              <a:gd name="connsiteX56" fmla="*/ 3340501 w 3380694"/>
              <a:gd name="connsiteY56" fmla="*/ 3225520 h 3652575"/>
              <a:gd name="connsiteX57" fmla="*/ 3300307 w 3380694"/>
              <a:gd name="connsiteY57" fmla="*/ 3260690 h 3652575"/>
              <a:gd name="connsiteX58" fmla="*/ 3265138 w 3380694"/>
              <a:gd name="connsiteY58" fmla="*/ 3326004 h 3652575"/>
              <a:gd name="connsiteX59" fmla="*/ 3245041 w 3380694"/>
              <a:gd name="connsiteY59" fmla="*/ 3386294 h 3652575"/>
              <a:gd name="connsiteX60" fmla="*/ 3204848 w 3380694"/>
              <a:gd name="connsiteY60" fmla="*/ 3451608 h 3652575"/>
              <a:gd name="connsiteX61" fmla="*/ 3129485 w 3380694"/>
              <a:gd name="connsiteY61" fmla="*/ 3486778 h 3652575"/>
              <a:gd name="connsiteX62" fmla="*/ 3049098 w 3380694"/>
              <a:gd name="connsiteY62" fmla="*/ 3537019 h 3652575"/>
              <a:gd name="connsiteX63" fmla="*/ 2833059 w 3380694"/>
              <a:gd name="connsiteY63" fmla="*/ 3612382 h 3652575"/>
              <a:gd name="connsiteX64" fmla="*/ 2722527 w 3380694"/>
              <a:gd name="connsiteY64" fmla="*/ 3632479 h 3652575"/>
              <a:gd name="connsiteX65" fmla="*/ 2501463 w 3380694"/>
              <a:gd name="connsiteY65" fmla="*/ 3647551 h 3652575"/>
              <a:gd name="connsiteX66" fmla="*/ 2280399 w 3380694"/>
              <a:gd name="connsiteY66" fmla="*/ 3647551 h 3652575"/>
              <a:gd name="connsiteX67" fmla="*/ 2129674 w 3380694"/>
              <a:gd name="connsiteY67" fmla="*/ 3652575 h 3652575"/>
              <a:gd name="connsiteX68" fmla="*/ 1878465 w 3380694"/>
              <a:gd name="connsiteY68" fmla="*/ 3652575 h 3652575"/>
              <a:gd name="connsiteX69" fmla="*/ 1702619 w 3380694"/>
              <a:gd name="connsiteY69" fmla="*/ 3652575 h 3652575"/>
              <a:gd name="connsiteX70" fmla="*/ 1521749 w 3380694"/>
              <a:gd name="connsiteY70" fmla="*/ 3642527 h 3652575"/>
              <a:gd name="connsiteX71" fmla="*/ 1381072 w 3380694"/>
              <a:gd name="connsiteY71" fmla="*/ 3632479 h 3652575"/>
              <a:gd name="connsiteX72" fmla="*/ 1300685 w 3380694"/>
              <a:gd name="connsiteY72" fmla="*/ 3572189 h 3652575"/>
              <a:gd name="connsiteX73" fmla="*/ 1240395 w 3380694"/>
              <a:gd name="connsiteY73" fmla="*/ 3511898 h 3652575"/>
              <a:gd name="connsiteX74" fmla="*/ 1170057 w 3380694"/>
              <a:gd name="connsiteY74" fmla="*/ 3486778 h 3652575"/>
              <a:gd name="connsiteX75" fmla="*/ 1089670 w 3380694"/>
              <a:gd name="connsiteY75" fmla="*/ 3436536 h 3652575"/>
              <a:gd name="connsiteX76" fmla="*/ 1039428 w 3380694"/>
              <a:gd name="connsiteY76" fmla="*/ 3386294 h 3652575"/>
              <a:gd name="connsiteX77" fmla="*/ 1004259 w 3380694"/>
              <a:gd name="connsiteY77" fmla="*/ 3320980 h 3652575"/>
              <a:gd name="connsiteX78" fmla="*/ 969090 w 3380694"/>
              <a:gd name="connsiteY78" fmla="*/ 3260690 h 3652575"/>
              <a:gd name="connsiteX79" fmla="*/ 918848 w 3380694"/>
              <a:gd name="connsiteY79" fmla="*/ 3245617 h 3652575"/>
              <a:gd name="connsiteX80" fmla="*/ 959041 w 3380694"/>
              <a:gd name="connsiteY80" fmla="*/ 3165230 h 3652575"/>
              <a:gd name="connsiteX81" fmla="*/ 1034404 w 3380694"/>
              <a:gd name="connsiteY81" fmla="*/ 3145134 h 3652575"/>
              <a:gd name="connsiteX82" fmla="*/ 1104742 w 3380694"/>
              <a:gd name="connsiteY82" fmla="*/ 3064747 h 3652575"/>
              <a:gd name="connsiteX83" fmla="*/ 1139912 w 3380694"/>
              <a:gd name="connsiteY83" fmla="*/ 2989384 h 3652575"/>
              <a:gd name="connsiteX84" fmla="*/ 1215274 w 3380694"/>
              <a:gd name="connsiteY84" fmla="*/ 2954215 h 3652575"/>
              <a:gd name="connsiteX85" fmla="*/ 1270540 w 3380694"/>
              <a:gd name="connsiteY85" fmla="*/ 2924070 h 3652575"/>
              <a:gd name="connsiteX86" fmla="*/ 1305709 w 3380694"/>
              <a:gd name="connsiteY86" fmla="*/ 2873828 h 3652575"/>
              <a:gd name="connsiteX87" fmla="*/ 1345903 w 3380694"/>
              <a:gd name="connsiteY87" fmla="*/ 2818562 h 3652575"/>
              <a:gd name="connsiteX88" fmla="*/ 1316004 w 3380694"/>
              <a:gd name="connsiteY88" fmla="*/ 2740646 h 3652575"/>
              <a:gd name="connsiteX89" fmla="*/ 1212696 w 3380694"/>
              <a:gd name="connsiteY89" fmla="*/ 2619904 h 3652575"/>
              <a:gd name="connsiteX90" fmla="*/ 1136900 w 3380694"/>
              <a:gd name="connsiteY90" fmla="*/ 2473360 h 3652575"/>
              <a:gd name="connsiteX91" fmla="*/ 986963 w 3380694"/>
              <a:gd name="connsiteY91" fmla="*/ 2344807 h 3652575"/>
              <a:gd name="connsiteX92" fmla="*/ 964642 w 3380694"/>
              <a:gd name="connsiteY92" fmla="*/ 2309391 h 3652575"/>
              <a:gd name="connsiteX93" fmla="*/ 882360 w 3380694"/>
              <a:gd name="connsiteY93" fmla="*/ 2224309 h 3652575"/>
              <a:gd name="connsiteX94" fmla="*/ 814988 w 3380694"/>
              <a:gd name="connsiteY94" fmla="*/ 2148370 h 3652575"/>
              <a:gd name="connsiteX95" fmla="*/ 764993 w 3380694"/>
              <a:gd name="connsiteY95" fmla="*/ 2057935 h 3652575"/>
              <a:gd name="connsiteX96" fmla="*/ 802386 w 3380694"/>
              <a:gd name="connsiteY96" fmla="*/ 1872535 h 3652575"/>
              <a:gd name="connsiteX97" fmla="*/ 842332 w 3380694"/>
              <a:gd name="connsiteY97" fmla="*/ 1817021 h 3652575"/>
              <a:gd name="connsiteX98" fmla="*/ 782289 w 3380694"/>
              <a:gd name="connsiteY98" fmla="*/ 1711761 h 3652575"/>
              <a:gd name="connsiteX99" fmla="*/ 767216 w 3380694"/>
              <a:gd name="connsiteY99" fmla="*/ 1618855 h 3652575"/>
              <a:gd name="connsiteX100" fmla="*/ 729494 w 3380694"/>
              <a:gd name="connsiteY100" fmla="*/ 1525455 h 3652575"/>
              <a:gd name="connsiteX101" fmla="*/ 736742 w 3380694"/>
              <a:gd name="connsiteY101" fmla="*/ 1442432 h 3652575"/>
              <a:gd name="connsiteX102" fmla="*/ 706679 w 3380694"/>
              <a:gd name="connsiteY102" fmla="*/ 1364516 h 3652575"/>
              <a:gd name="connsiteX103" fmla="*/ 679170 w 3380694"/>
              <a:gd name="connsiteY103" fmla="*/ 1234134 h 3652575"/>
              <a:gd name="connsiteX104" fmla="*/ 668791 w 3380694"/>
              <a:gd name="connsiteY104" fmla="*/ 1146088 h 3652575"/>
              <a:gd name="connsiteX105" fmla="*/ 611055 w 3380694"/>
              <a:gd name="connsiteY105" fmla="*/ 1030532 h 3652575"/>
              <a:gd name="connsiteX106" fmla="*/ 663273 w 3380694"/>
              <a:gd name="connsiteY106" fmla="*/ 912670 h 3652575"/>
              <a:gd name="connsiteX107" fmla="*/ 625304 w 3380694"/>
              <a:gd name="connsiteY107" fmla="*/ 772323 h 3652575"/>
              <a:gd name="connsiteX108" fmla="*/ 532728 w 3380694"/>
              <a:gd name="connsiteY108" fmla="*/ 619538 h 3652575"/>
              <a:gd name="connsiteX109" fmla="*/ 377637 w 3380694"/>
              <a:gd name="connsiteY109" fmla="*/ 529103 h 3652575"/>
              <a:gd name="connsiteX110" fmla="*/ 175187 w 3380694"/>
              <a:gd name="connsiteY110" fmla="*/ 466177 h 3652575"/>
              <a:gd name="connsiteX111" fmla="*/ 0 w 3380694"/>
              <a:gd name="connsiteY111" fmla="*/ 415770 h 3652575"/>
              <a:gd name="connsiteX112" fmla="*/ 913824 w 3380694"/>
              <a:gd name="connsiteY112" fmla="*/ 587828 h 3652575"/>
              <a:gd name="connsiteX113" fmla="*/ 848509 w 3380694"/>
              <a:gd name="connsiteY113" fmla="*/ 572756 h 3652575"/>
              <a:gd name="connsiteX114" fmla="*/ 818364 w 3380694"/>
              <a:gd name="connsiteY114" fmla="*/ 522514 h 3652575"/>
              <a:gd name="connsiteX115" fmla="*/ 783195 w 3380694"/>
              <a:gd name="connsiteY115" fmla="*/ 487345 h 3652575"/>
              <a:gd name="connsiteX116" fmla="*/ 737978 w 3380694"/>
              <a:gd name="connsiteY116" fmla="*/ 427054 h 3652575"/>
              <a:gd name="connsiteX117" fmla="*/ 722905 w 3380694"/>
              <a:gd name="connsiteY117" fmla="*/ 391885 h 3652575"/>
              <a:gd name="connsiteX118" fmla="*/ 712857 w 3380694"/>
              <a:gd name="connsiteY118" fmla="*/ 376813 h 3652575"/>
              <a:gd name="connsiteX119" fmla="*/ 642518 w 3380694"/>
              <a:gd name="connsiteY119" fmla="*/ 306474 h 3652575"/>
              <a:gd name="connsiteX120" fmla="*/ 592276 w 3380694"/>
              <a:gd name="connsiteY120" fmla="*/ 251208 h 3652575"/>
              <a:gd name="connsiteX121" fmla="*/ 557107 w 3380694"/>
              <a:gd name="connsiteY121" fmla="*/ 205991 h 3652575"/>
              <a:gd name="connsiteX122" fmla="*/ 542035 w 3380694"/>
              <a:gd name="connsiteY122" fmla="*/ 130628 h 3652575"/>
              <a:gd name="connsiteX123" fmla="*/ 526962 w 3380694"/>
              <a:gd name="connsiteY123" fmla="*/ 65314 h 3652575"/>
              <a:gd name="connsiteX124" fmla="*/ 552083 w 3380694"/>
              <a:gd name="connsiteY124" fmla="*/ 0 h 3652575"/>
              <a:gd name="connsiteX0" fmla="*/ 680075 w 3508686"/>
              <a:gd name="connsiteY0" fmla="*/ 0 h 3652575"/>
              <a:gd name="connsiteX1" fmla="*/ 720268 w 3508686"/>
              <a:gd name="connsiteY1" fmla="*/ 70338 h 3652575"/>
              <a:gd name="connsiteX2" fmla="*/ 755438 w 3508686"/>
              <a:gd name="connsiteY2" fmla="*/ 110531 h 3652575"/>
              <a:gd name="connsiteX3" fmla="*/ 770510 w 3508686"/>
              <a:gd name="connsiteY3" fmla="*/ 135652 h 3652575"/>
              <a:gd name="connsiteX4" fmla="*/ 810704 w 3508686"/>
              <a:gd name="connsiteY4" fmla="*/ 140676 h 3652575"/>
              <a:gd name="connsiteX5" fmla="*/ 896115 w 3508686"/>
              <a:gd name="connsiteY5" fmla="*/ 160773 h 3652575"/>
              <a:gd name="connsiteX6" fmla="*/ 951380 w 3508686"/>
              <a:gd name="connsiteY6" fmla="*/ 170822 h 3652575"/>
              <a:gd name="connsiteX7" fmla="*/ 1021719 w 3508686"/>
              <a:gd name="connsiteY7" fmla="*/ 160773 h 3652575"/>
              <a:gd name="connsiteX8" fmla="*/ 1137275 w 3508686"/>
              <a:gd name="connsiteY8" fmla="*/ 185894 h 3652575"/>
              <a:gd name="connsiteX9" fmla="*/ 1237759 w 3508686"/>
              <a:gd name="connsiteY9" fmla="*/ 175846 h 3652575"/>
              <a:gd name="connsiteX10" fmla="*/ 1348290 w 3508686"/>
              <a:gd name="connsiteY10" fmla="*/ 170822 h 3652575"/>
              <a:gd name="connsiteX11" fmla="*/ 1403556 w 3508686"/>
              <a:gd name="connsiteY11" fmla="*/ 130628 h 3652575"/>
              <a:gd name="connsiteX12" fmla="*/ 1468871 w 3508686"/>
              <a:gd name="connsiteY12" fmla="*/ 130628 h 3652575"/>
              <a:gd name="connsiteX13" fmla="*/ 1524137 w 3508686"/>
              <a:gd name="connsiteY13" fmla="*/ 90435 h 3652575"/>
              <a:gd name="connsiteX14" fmla="*/ 1539209 w 3508686"/>
              <a:gd name="connsiteY14" fmla="*/ 40193 h 3652575"/>
              <a:gd name="connsiteX15" fmla="*/ 1549257 w 3508686"/>
              <a:gd name="connsiteY15" fmla="*/ 15072 h 3652575"/>
              <a:gd name="connsiteX16" fmla="*/ 1584427 w 3508686"/>
              <a:gd name="connsiteY16" fmla="*/ 40193 h 3652575"/>
              <a:gd name="connsiteX17" fmla="*/ 1619596 w 3508686"/>
              <a:gd name="connsiteY17" fmla="*/ 90435 h 3652575"/>
              <a:gd name="connsiteX18" fmla="*/ 1624620 w 3508686"/>
              <a:gd name="connsiteY18" fmla="*/ 140676 h 3652575"/>
              <a:gd name="connsiteX19" fmla="*/ 1624620 w 3508686"/>
              <a:gd name="connsiteY19" fmla="*/ 195942 h 3652575"/>
              <a:gd name="connsiteX20" fmla="*/ 1674862 w 3508686"/>
              <a:gd name="connsiteY20" fmla="*/ 256232 h 3652575"/>
              <a:gd name="connsiteX21" fmla="*/ 1689934 w 3508686"/>
              <a:gd name="connsiteY21" fmla="*/ 296426 h 3652575"/>
              <a:gd name="connsiteX22" fmla="*/ 1725104 w 3508686"/>
              <a:gd name="connsiteY22" fmla="*/ 361740 h 3652575"/>
              <a:gd name="connsiteX23" fmla="*/ 1775345 w 3508686"/>
              <a:gd name="connsiteY23" fmla="*/ 417006 h 3652575"/>
              <a:gd name="connsiteX24" fmla="*/ 1840660 w 3508686"/>
              <a:gd name="connsiteY24" fmla="*/ 447151 h 3652575"/>
              <a:gd name="connsiteX25" fmla="*/ 1875829 w 3508686"/>
              <a:gd name="connsiteY25" fmla="*/ 477296 h 3652575"/>
              <a:gd name="connsiteX26" fmla="*/ 1956216 w 3508686"/>
              <a:gd name="connsiteY26" fmla="*/ 582804 h 3652575"/>
              <a:gd name="connsiteX27" fmla="*/ 2051675 w 3508686"/>
              <a:gd name="connsiteY27" fmla="*/ 733529 h 3652575"/>
              <a:gd name="connsiteX28" fmla="*/ 2137086 w 3508686"/>
              <a:gd name="connsiteY28" fmla="*/ 823964 h 3652575"/>
              <a:gd name="connsiteX29" fmla="*/ 2207424 w 3508686"/>
              <a:gd name="connsiteY29" fmla="*/ 899327 h 3652575"/>
              <a:gd name="connsiteX30" fmla="*/ 2217473 w 3508686"/>
              <a:gd name="connsiteY30" fmla="*/ 969665 h 3652575"/>
              <a:gd name="connsiteX31" fmla="*/ 2252642 w 3508686"/>
              <a:gd name="connsiteY31" fmla="*/ 1055076 h 3652575"/>
              <a:gd name="connsiteX32" fmla="*/ 2297860 w 3508686"/>
              <a:gd name="connsiteY32" fmla="*/ 1125415 h 3652575"/>
              <a:gd name="connsiteX33" fmla="*/ 2343077 w 3508686"/>
              <a:gd name="connsiteY33" fmla="*/ 1185705 h 3652575"/>
              <a:gd name="connsiteX34" fmla="*/ 2388295 w 3508686"/>
              <a:gd name="connsiteY34" fmla="*/ 1220874 h 3652575"/>
              <a:gd name="connsiteX35" fmla="*/ 2428488 w 3508686"/>
              <a:gd name="connsiteY35" fmla="*/ 1286189 h 3652575"/>
              <a:gd name="connsiteX36" fmla="*/ 2478730 w 3508686"/>
              <a:gd name="connsiteY36" fmla="*/ 1316334 h 3652575"/>
              <a:gd name="connsiteX37" fmla="*/ 2533996 w 3508686"/>
              <a:gd name="connsiteY37" fmla="*/ 1376624 h 3652575"/>
              <a:gd name="connsiteX38" fmla="*/ 2584238 w 3508686"/>
              <a:gd name="connsiteY38" fmla="*/ 1416817 h 3652575"/>
              <a:gd name="connsiteX39" fmla="*/ 2644528 w 3508686"/>
              <a:gd name="connsiteY39" fmla="*/ 1512276 h 3652575"/>
              <a:gd name="connsiteX40" fmla="*/ 2704818 w 3508686"/>
              <a:gd name="connsiteY40" fmla="*/ 1627832 h 3652575"/>
              <a:gd name="connsiteX41" fmla="*/ 2734963 w 3508686"/>
              <a:gd name="connsiteY41" fmla="*/ 1728316 h 3652575"/>
              <a:gd name="connsiteX42" fmla="*/ 2790229 w 3508686"/>
              <a:gd name="connsiteY42" fmla="*/ 1788606 h 3652575"/>
              <a:gd name="connsiteX43" fmla="*/ 2820374 w 3508686"/>
              <a:gd name="connsiteY43" fmla="*/ 1949380 h 3652575"/>
              <a:gd name="connsiteX44" fmla="*/ 2976123 w 3508686"/>
              <a:gd name="connsiteY44" fmla="*/ 2110153 h 3652575"/>
              <a:gd name="connsiteX45" fmla="*/ 3066559 w 3508686"/>
              <a:gd name="connsiteY45" fmla="*/ 2230734 h 3652575"/>
              <a:gd name="connsiteX46" fmla="*/ 3096704 w 3508686"/>
              <a:gd name="connsiteY46" fmla="*/ 2346290 h 3652575"/>
              <a:gd name="connsiteX47" fmla="*/ 3192163 w 3508686"/>
              <a:gd name="connsiteY47" fmla="*/ 2461846 h 3652575"/>
              <a:gd name="connsiteX48" fmla="*/ 3222308 w 3508686"/>
              <a:gd name="connsiteY48" fmla="*/ 2532184 h 3652575"/>
              <a:gd name="connsiteX49" fmla="*/ 3272550 w 3508686"/>
              <a:gd name="connsiteY49" fmla="*/ 2627643 h 3652575"/>
              <a:gd name="connsiteX50" fmla="*/ 3322791 w 3508686"/>
              <a:gd name="connsiteY50" fmla="*/ 2677885 h 3652575"/>
              <a:gd name="connsiteX51" fmla="*/ 3383082 w 3508686"/>
              <a:gd name="connsiteY51" fmla="*/ 2763296 h 3652575"/>
              <a:gd name="connsiteX52" fmla="*/ 3418251 w 3508686"/>
              <a:gd name="connsiteY52" fmla="*/ 2868804 h 3652575"/>
              <a:gd name="connsiteX53" fmla="*/ 3483565 w 3508686"/>
              <a:gd name="connsiteY53" fmla="*/ 2994408 h 3652575"/>
              <a:gd name="connsiteX54" fmla="*/ 3498638 w 3508686"/>
              <a:gd name="connsiteY54" fmla="*/ 3069771 h 3652575"/>
              <a:gd name="connsiteX55" fmla="*/ 3508686 w 3508686"/>
              <a:gd name="connsiteY55" fmla="*/ 3195375 h 3652575"/>
              <a:gd name="connsiteX56" fmla="*/ 3468493 w 3508686"/>
              <a:gd name="connsiteY56" fmla="*/ 3225520 h 3652575"/>
              <a:gd name="connsiteX57" fmla="*/ 3428299 w 3508686"/>
              <a:gd name="connsiteY57" fmla="*/ 3260690 h 3652575"/>
              <a:gd name="connsiteX58" fmla="*/ 3393130 w 3508686"/>
              <a:gd name="connsiteY58" fmla="*/ 3326004 h 3652575"/>
              <a:gd name="connsiteX59" fmla="*/ 3373033 w 3508686"/>
              <a:gd name="connsiteY59" fmla="*/ 3386294 h 3652575"/>
              <a:gd name="connsiteX60" fmla="*/ 3332840 w 3508686"/>
              <a:gd name="connsiteY60" fmla="*/ 3451608 h 3652575"/>
              <a:gd name="connsiteX61" fmla="*/ 3257477 w 3508686"/>
              <a:gd name="connsiteY61" fmla="*/ 3486778 h 3652575"/>
              <a:gd name="connsiteX62" fmla="*/ 3177090 w 3508686"/>
              <a:gd name="connsiteY62" fmla="*/ 3537019 h 3652575"/>
              <a:gd name="connsiteX63" fmla="*/ 2961051 w 3508686"/>
              <a:gd name="connsiteY63" fmla="*/ 3612382 h 3652575"/>
              <a:gd name="connsiteX64" fmla="*/ 2850519 w 3508686"/>
              <a:gd name="connsiteY64" fmla="*/ 3632479 h 3652575"/>
              <a:gd name="connsiteX65" fmla="*/ 2629455 w 3508686"/>
              <a:gd name="connsiteY65" fmla="*/ 3647551 h 3652575"/>
              <a:gd name="connsiteX66" fmla="*/ 2408391 w 3508686"/>
              <a:gd name="connsiteY66" fmla="*/ 3647551 h 3652575"/>
              <a:gd name="connsiteX67" fmla="*/ 2257666 w 3508686"/>
              <a:gd name="connsiteY67" fmla="*/ 3652575 h 3652575"/>
              <a:gd name="connsiteX68" fmla="*/ 2006457 w 3508686"/>
              <a:gd name="connsiteY68" fmla="*/ 3652575 h 3652575"/>
              <a:gd name="connsiteX69" fmla="*/ 1830611 w 3508686"/>
              <a:gd name="connsiteY69" fmla="*/ 3652575 h 3652575"/>
              <a:gd name="connsiteX70" fmla="*/ 1649741 w 3508686"/>
              <a:gd name="connsiteY70" fmla="*/ 3642527 h 3652575"/>
              <a:gd name="connsiteX71" fmla="*/ 1509064 w 3508686"/>
              <a:gd name="connsiteY71" fmla="*/ 3632479 h 3652575"/>
              <a:gd name="connsiteX72" fmla="*/ 1428677 w 3508686"/>
              <a:gd name="connsiteY72" fmla="*/ 3572189 h 3652575"/>
              <a:gd name="connsiteX73" fmla="*/ 1368387 w 3508686"/>
              <a:gd name="connsiteY73" fmla="*/ 3511898 h 3652575"/>
              <a:gd name="connsiteX74" fmla="*/ 1298049 w 3508686"/>
              <a:gd name="connsiteY74" fmla="*/ 3486778 h 3652575"/>
              <a:gd name="connsiteX75" fmla="*/ 1217662 w 3508686"/>
              <a:gd name="connsiteY75" fmla="*/ 3436536 h 3652575"/>
              <a:gd name="connsiteX76" fmla="*/ 1167420 w 3508686"/>
              <a:gd name="connsiteY76" fmla="*/ 3386294 h 3652575"/>
              <a:gd name="connsiteX77" fmla="*/ 1132251 w 3508686"/>
              <a:gd name="connsiteY77" fmla="*/ 3320980 h 3652575"/>
              <a:gd name="connsiteX78" fmla="*/ 1097082 w 3508686"/>
              <a:gd name="connsiteY78" fmla="*/ 3260690 h 3652575"/>
              <a:gd name="connsiteX79" fmla="*/ 1046840 w 3508686"/>
              <a:gd name="connsiteY79" fmla="*/ 3245617 h 3652575"/>
              <a:gd name="connsiteX80" fmla="*/ 1087033 w 3508686"/>
              <a:gd name="connsiteY80" fmla="*/ 3165230 h 3652575"/>
              <a:gd name="connsiteX81" fmla="*/ 1162396 w 3508686"/>
              <a:gd name="connsiteY81" fmla="*/ 3145134 h 3652575"/>
              <a:gd name="connsiteX82" fmla="*/ 1232734 w 3508686"/>
              <a:gd name="connsiteY82" fmla="*/ 3064747 h 3652575"/>
              <a:gd name="connsiteX83" fmla="*/ 1267904 w 3508686"/>
              <a:gd name="connsiteY83" fmla="*/ 2989384 h 3652575"/>
              <a:gd name="connsiteX84" fmla="*/ 1343266 w 3508686"/>
              <a:gd name="connsiteY84" fmla="*/ 2954215 h 3652575"/>
              <a:gd name="connsiteX85" fmla="*/ 1398532 w 3508686"/>
              <a:gd name="connsiteY85" fmla="*/ 2924070 h 3652575"/>
              <a:gd name="connsiteX86" fmla="*/ 1433701 w 3508686"/>
              <a:gd name="connsiteY86" fmla="*/ 2873828 h 3652575"/>
              <a:gd name="connsiteX87" fmla="*/ 1473895 w 3508686"/>
              <a:gd name="connsiteY87" fmla="*/ 2818562 h 3652575"/>
              <a:gd name="connsiteX88" fmla="*/ 1443996 w 3508686"/>
              <a:gd name="connsiteY88" fmla="*/ 2740646 h 3652575"/>
              <a:gd name="connsiteX89" fmla="*/ 1340688 w 3508686"/>
              <a:gd name="connsiteY89" fmla="*/ 2619904 h 3652575"/>
              <a:gd name="connsiteX90" fmla="*/ 1264892 w 3508686"/>
              <a:gd name="connsiteY90" fmla="*/ 2473360 h 3652575"/>
              <a:gd name="connsiteX91" fmla="*/ 1114955 w 3508686"/>
              <a:gd name="connsiteY91" fmla="*/ 2344807 h 3652575"/>
              <a:gd name="connsiteX92" fmla="*/ 1092634 w 3508686"/>
              <a:gd name="connsiteY92" fmla="*/ 2309391 h 3652575"/>
              <a:gd name="connsiteX93" fmla="*/ 1010352 w 3508686"/>
              <a:gd name="connsiteY93" fmla="*/ 2224309 h 3652575"/>
              <a:gd name="connsiteX94" fmla="*/ 942980 w 3508686"/>
              <a:gd name="connsiteY94" fmla="*/ 2148370 h 3652575"/>
              <a:gd name="connsiteX95" fmla="*/ 892985 w 3508686"/>
              <a:gd name="connsiteY95" fmla="*/ 2057935 h 3652575"/>
              <a:gd name="connsiteX96" fmla="*/ 930378 w 3508686"/>
              <a:gd name="connsiteY96" fmla="*/ 1872535 h 3652575"/>
              <a:gd name="connsiteX97" fmla="*/ 970324 w 3508686"/>
              <a:gd name="connsiteY97" fmla="*/ 1817021 h 3652575"/>
              <a:gd name="connsiteX98" fmla="*/ 910281 w 3508686"/>
              <a:gd name="connsiteY98" fmla="*/ 1711761 h 3652575"/>
              <a:gd name="connsiteX99" fmla="*/ 895208 w 3508686"/>
              <a:gd name="connsiteY99" fmla="*/ 1618855 h 3652575"/>
              <a:gd name="connsiteX100" fmla="*/ 857486 w 3508686"/>
              <a:gd name="connsiteY100" fmla="*/ 1525455 h 3652575"/>
              <a:gd name="connsiteX101" fmla="*/ 864734 w 3508686"/>
              <a:gd name="connsiteY101" fmla="*/ 1442432 h 3652575"/>
              <a:gd name="connsiteX102" fmla="*/ 834671 w 3508686"/>
              <a:gd name="connsiteY102" fmla="*/ 1364516 h 3652575"/>
              <a:gd name="connsiteX103" fmla="*/ 807162 w 3508686"/>
              <a:gd name="connsiteY103" fmla="*/ 1234134 h 3652575"/>
              <a:gd name="connsiteX104" fmla="*/ 796783 w 3508686"/>
              <a:gd name="connsiteY104" fmla="*/ 1146088 h 3652575"/>
              <a:gd name="connsiteX105" fmla="*/ 739047 w 3508686"/>
              <a:gd name="connsiteY105" fmla="*/ 1030532 h 3652575"/>
              <a:gd name="connsiteX106" fmla="*/ 791265 w 3508686"/>
              <a:gd name="connsiteY106" fmla="*/ 912670 h 3652575"/>
              <a:gd name="connsiteX107" fmla="*/ 753296 w 3508686"/>
              <a:gd name="connsiteY107" fmla="*/ 772323 h 3652575"/>
              <a:gd name="connsiteX108" fmla="*/ 660720 w 3508686"/>
              <a:gd name="connsiteY108" fmla="*/ 619538 h 3652575"/>
              <a:gd name="connsiteX109" fmla="*/ 505629 w 3508686"/>
              <a:gd name="connsiteY109" fmla="*/ 529103 h 3652575"/>
              <a:gd name="connsiteX110" fmla="*/ 303179 w 3508686"/>
              <a:gd name="connsiteY110" fmla="*/ 466177 h 3652575"/>
              <a:gd name="connsiteX111" fmla="*/ 127992 w 3508686"/>
              <a:gd name="connsiteY111" fmla="*/ 415770 h 3652575"/>
              <a:gd name="connsiteX112" fmla="*/ 0 w 3508686"/>
              <a:gd name="connsiteY112" fmla="*/ 377966 h 3652575"/>
              <a:gd name="connsiteX113" fmla="*/ 976501 w 3508686"/>
              <a:gd name="connsiteY113" fmla="*/ 572756 h 3652575"/>
              <a:gd name="connsiteX114" fmla="*/ 946356 w 3508686"/>
              <a:gd name="connsiteY114" fmla="*/ 522514 h 3652575"/>
              <a:gd name="connsiteX115" fmla="*/ 911187 w 3508686"/>
              <a:gd name="connsiteY115" fmla="*/ 487345 h 3652575"/>
              <a:gd name="connsiteX116" fmla="*/ 865970 w 3508686"/>
              <a:gd name="connsiteY116" fmla="*/ 427054 h 3652575"/>
              <a:gd name="connsiteX117" fmla="*/ 850897 w 3508686"/>
              <a:gd name="connsiteY117" fmla="*/ 391885 h 3652575"/>
              <a:gd name="connsiteX118" fmla="*/ 840849 w 3508686"/>
              <a:gd name="connsiteY118" fmla="*/ 376813 h 3652575"/>
              <a:gd name="connsiteX119" fmla="*/ 770510 w 3508686"/>
              <a:gd name="connsiteY119" fmla="*/ 306474 h 3652575"/>
              <a:gd name="connsiteX120" fmla="*/ 720268 w 3508686"/>
              <a:gd name="connsiteY120" fmla="*/ 251208 h 3652575"/>
              <a:gd name="connsiteX121" fmla="*/ 685099 w 3508686"/>
              <a:gd name="connsiteY121" fmla="*/ 205991 h 3652575"/>
              <a:gd name="connsiteX122" fmla="*/ 670027 w 3508686"/>
              <a:gd name="connsiteY122" fmla="*/ 130628 h 3652575"/>
              <a:gd name="connsiteX123" fmla="*/ 654954 w 3508686"/>
              <a:gd name="connsiteY123" fmla="*/ 65314 h 3652575"/>
              <a:gd name="connsiteX124" fmla="*/ 680075 w 3508686"/>
              <a:gd name="connsiteY124" fmla="*/ 0 h 3652575"/>
              <a:gd name="connsiteX0" fmla="*/ 828001 w 3656612"/>
              <a:gd name="connsiteY0" fmla="*/ 0 h 3652575"/>
              <a:gd name="connsiteX1" fmla="*/ 868194 w 3656612"/>
              <a:gd name="connsiteY1" fmla="*/ 70338 h 3652575"/>
              <a:gd name="connsiteX2" fmla="*/ 903364 w 3656612"/>
              <a:gd name="connsiteY2" fmla="*/ 110531 h 3652575"/>
              <a:gd name="connsiteX3" fmla="*/ 918436 w 3656612"/>
              <a:gd name="connsiteY3" fmla="*/ 135652 h 3652575"/>
              <a:gd name="connsiteX4" fmla="*/ 958630 w 3656612"/>
              <a:gd name="connsiteY4" fmla="*/ 140676 h 3652575"/>
              <a:gd name="connsiteX5" fmla="*/ 1044041 w 3656612"/>
              <a:gd name="connsiteY5" fmla="*/ 160773 h 3652575"/>
              <a:gd name="connsiteX6" fmla="*/ 1099306 w 3656612"/>
              <a:gd name="connsiteY6" fmla="*/ 170822 h 3652575"/>
              <a:gd name="connsiteX7" fmla="*/ 1169645 w 3656612"/>
              <a:gd name="connsiteY7" fmla="*/ 160773 h 3652575"/>
              <a:gd name="connsiteX8" fmla="*/ 1285201 w 3656612"/>
              <a:gd name="connsiteY8" fmla="*/ 185894 h 3652575"/>
              <a:gd name="connsiteX9" fmla="*/ 1385685 w 3656612"/>
              <a:gd name="connsiteY9" fmla="*/ 175846 h 3652575"/>
              <a:gd name="connsiteX10" fmla="*/ 1496216 w 3656612"/>
              <a:gd name="connsiteY10" fmla="*/ 170822 h 3652575"/>
              <a:gd name="connsiteX11" fmla="*/ 1551482 w 3656612"/>
              <a:gd name="connsiteY11" fmla="*/ 130628 h 3652575"/>
              <a:gd name="connsiteX12" fmla="*/ 1616797 w 3656612"/>
              <a:gd name="connsiteY12" fmla="*/ 130628 h 3652575"/>
              <a:gd name="connsiteX13" fmla="*/ 1672063 w 3656612"/>
              <a:gd name="connsiteY13" fmla="*/ 90435 h 3652575"/>
              <a:gd name="connsiteX14" fmla="*/ 1687135 w 3656612"/>
              <a:gd name="connsiteY14" fmla="*/ 40193 h 3652575"/>
              <a:gd name="connsiteX15" fmla="*/ 1697183 w 3656612"/>
              <a:gd name="connsiteY15" fmla="*/ 15072 h 3652575"/>
              <a:gd name="connsiteX16" fmla="*/ 1732353 w 3656612"/>
              <a:gd name="connsiteY16" fmla="*/ 40193 h 3652575"/>
              <a:gd name="connsiteX17" fmla="*/ 1767522 w 3656612"/>
              <a:gd name="connsiteY17" fmla="*/ 90435 h 3652575"/>
              <a:gd name="connsiteX18" fmla="*/ 1772546 w 3656612"/>
              <a:gd name="connsiteY18" fmla="*/ 140676 h 3652575"/>
              <a:gd name="connsiteX19" fmla="*/ 1772546 w 3656612"/>
              <a:gd name="connsiteY19" fmla="*/ 195942 h 3652575"/>
              <a:gd name="connsiteX20" fmla="*/ 1822788 w 3656612"/>
              <a:gd name="connsiteY20" fmla="*/ 256232 h 3652575"/>
              <a:gd name="connsiteX21" fmla="*/ 1837860 w 3656612"/>
              <a:gd name="connsiteY21" fmla="*/ 296426 h 3652575"/>
              <a:gd name="connsiteX22" fmla="*/ 1873030 w 3656612"/>
              <a:gd name="connsiteY22" fmla="*/ 361740 h 3652575"/>
              <a:gd name="connsiteX23" fmla="*/ 1923271 w 3656612"/>
              <a:gd name="connsiteY23" fmla="*/ 417006 h 3652575"/>
              <a:gd name="connsiteX24" fmla="*/ 1988586 w 3656612"/>
              <a:gd name="connsiteY24" fmla="*/ 447151 h 3652575"/>
              <a:gd name="connsiteX25" fmla="*/ 2023755 w 3656612"/>
              <a:gd name="connsiteY25" fmla="*/ 477296 h 3652575"/>
              <a:gd name="connsiteX26" fmla="*/ 2104142 w 3656612"/>
              <a:gd name="connsiteY26" fmla="*/ 582804 h 3652575"/>
              <a:gd name="connsiteX27" fmla="*/ 2199601 w 3656612"/>
              <a:gd name="connsiteY27" fmla="*/ 733529 h 3652575"/>
              <a:gd name="connsiteX28" fmla="*/ 2285012 w 3656612"/>
              <a:gd name="connsiteY28" fmla="*/ 823964 h 3652575"/>
              <a:gd name="connsiteX29" fmla="*/ 2355350 w 3656612"/>
              <a:gd name="connsiteY29" fmla="*/ 899327 h 3652575"/>
              <a:gd name="connsiteX30" fmla="*/ 2365399 w 3656612"/>
              <a:gd name="connsiteY30" fmla="*/ 969665 h 3652575"/>
              <a:gd name="connsiteX31" fmla="*/ 2400568 w 3656612"/>
              <a:gd name="connsiteY31" fmla="*/ 1055076 h 3652575"/>
              <a:gd name="connsiteX32" fmla="*/ 2445786 w 3656612"/>
              <a:gd name="connsiteY32" fmla="*/ 1125415 h 3652575"/>
              <a:gd name="connsiteX33" fmla="*/ 2491003 w 3656612"/>
              <a:gd name="connsiteY33" fmla="*/ 1185705 h 3652575"/>
              <a:gd name="connsiteX34" fmla="*/ 2536221 w 3656612"/>
              <a:gd name="connsiteY34" fmla="*/ 1220874 h 3652575"/>
              <a:gd name="connsiteX35" fmla="*/ 2576414 w 3656612"/>
              <a:gd name="connsiteY35" fmla="*/ 1286189 h 3652575"/>
              <a:gd name="connsiteX36" fmla="*/ 2626656 w 3656612"/>
              <a:gd name="connsiteY36" fmla="*/ 1316334 h 3652575"/>
              <a:gd name="connsiteX37" fmla="*/ 2681922 w 3656612"/>
              <a:gd name="connsiteY37" fmla="*/ 1376624 h 3652575"/>
              <a:gd name="connsiteX38" fmla="*/ 2732164 w 3656612"/>
              <a:gd name="connsiteY38" fmla="*/ 1416817 h 3652575"/>
              <a:gd name="connsiteX39" fmla="*/ 2792454 w 3656612"/>
              <a:gd name="connsiteY39" fmla="*/ 1512276 h 3652575"/>
              <a:gd name="connsiteX40" fmla="*/ 2852744 w 3656612"/>
              <a:gd name="connsiteY40" fmla="*/ 1627832 h 3652575"/>
              <a:gd name="connsiteX41" fmla="*/ 2882889 w 3656612"/>
              <a:gd name="connsiteY41" fmla="*/ 1728316 h 3652575"/>
              <a:gd name="connsiteX42" fmla="*/ 2938155 w 3656612"/>
              <a:gd name="connsiteY42" fmla="*/ 1788606 h 3652575"/>
              <a:gd name="connsiteX43" fmla="*/ 2968300 w 3656612"/>
              <a:gd name="connsiteY43" fmla="*/ 1949380 h 3652575"/>
              <a:gd name="connsiteX44" fmla="*/ 3124049 w 3656612"/>
              <a:gd name="connsiteY44" fmla="*/ 2110153 h 3652575"/>
              <a:gd name="connsiteX45" fmla="*/ 3214485 w 3656612"/>
              <a:gd name="connsiteY45" fmla="*/ 2230734 h 3652575"/>
              <a:gd name="connsiteX46" fmla="*/ 3244630 w 3656612"/>
              <a:gd name="connsiteY46" fmla="*/ 2346290 h 3652575"/>
              <a:gd name="connsiteX47" fmla="*/ 3340089 w 3656612"/>
              <a:gd name="connsiteY47" fmla="*/ 2461846 h 3652575"/>
              <a:gd name="connsiteX48" fmla="*/ 3370234 w 3656612"/>
              <a:gd name="connsiteY48" fmla="*/ 2532184 h 3652575"/>
              <a:gd name="connsiteX49" fmla="*/ 3420476 w 3656612"/>
              <a:gd name="connsiteY49" fmla="*/ 2627643 h 3652575"/>
              <a:gd name="connsiteX50" fmla="*/ 3470717 w 3656612"/>
              <a:gd name="connsiteY50" fmla="*/ 2677885 h 3652575"/>
              <a:gd name="connsiteX51" fmla="*/ 3531008 w 3656612"/>
              <a:gd name="connsiteY51" fmla="*/ 2763296 h 3652575"/>
              <a:gd name="connsiteX52" fmla="*/ 3566177 w 3656612"/>
              <a:gd name="connsiteY52" fmla="*/ 2868804 h 3652575"/>
              <a:gd name="connsiteX53" fmla="*/ 3631491 w 3656612"/>
              <a:gd name="connsiteY53" fmla="*/ 2994408 h 3652575"/>
              <a:gd name="connsiteX54" fmla="*/ 3646564 w 3656612"/>
              <a:gd name="connsiteY54" fmla="*/ 3069771 h 3652575"/>
              <a:gd name="connsiteX55" fmla="*/ 3656612 w 3656612"/>
              <a:gd name="connsiteY55" fmla="*/ 3195375 h 3652575"/>
              <a:gd name="connsiteX56" fmla="*/ 3616419 w 3656612"/>
              <a:gd name="connsiteY56" fmla="*/ 3225520 h 3652575"/>
              <a:gd name="connsiteX57" fmla="*/ 3576225 w 3656612"/>
              <a:gd name="connsiteY57" fmla="*/ 3260690 h 3652575"/>
              <a:gd name="connsiteX58" fmla="*/ 3541056 w 3656612"/>
              <a:gd name="connsiteY58" fmla="*/ 3326004 h 3652575"/>
              <a:gd name="connsiteX59" fmla="*/ 3520959 w 3656612"/>
              <a:gd name="connsiteY59" fmla="*/ 3386294 h 3652575"/>
              <a:gd name="connsiteX60" fmla="*/ 3480766 w 3656612"/>
              <a:gd name="connsiteY60" fmla="*/ 3451608 h 3652575"/>
              <a:gd name="connsiteX61" fmla="*/ 3405403 w 3656612"/>
              <a:gd name="connsiteY61" fmla="*/ 3486778 h 3652575"/>
              <a:gd name="connsiteX62" fmla="*/ 3325016 w 3656612"/>
              <a:gd name="connsiteY62" fmla="*/ 3537019 h 3652575"/>
              <a:gd name="connsiteX63" fmla="*/ 3108977 w 3656612"/>
              <a:gd name="connsiteY63" fmla="*/ 3612382 h 3652575"/>
              <a:gd name="connsiteX64" fmla="*/ 2998445 w 3656612"/>
              <a:gd name="connsiteY64" fmla="*/ 3632479 h 3652575"/>
              <a:gd name="connsiteX65" fmla="*/ 2777381 w 3656612"/>
              <a:gd name="connsiteY65" fmla="*/ 3647551 h 3652575"/>
              <a:gd name="connsiteX66" fmla="*/ 2556317 w 3656612"/>
              <a:gd name="connsiteY66" fmla="*/ 3647551 h 3652575"/>
              <a:gd name="connsiteX67" fmla="*/ 2405592 w 3656612"/>
              <a:gd name="connsiteY67" fmla="*/ 3652575 h 3652575"/>
              <a:gd name="connsiteX68" fmla="*/ 2154383 w 3656612"/>
              <a:gd name="connsiteY68" fmla="*/ 3652575 h 3652575"/>
              <a:gd name="connsiteX69" fmla="*/ 1978537 w 3656612"/>
              <a:gd name="connsiteY69" fmla="*/ 3652575 h 3652575"/>
              <a:gd name="connsiteX70" fmla="*/ 1797667 w 3656612"/>
              <a:gd name="connsiteY70" fmla="*/ 3642527 h 3652575"/>
              <a:gd name="connsiteX71" fmla="*/ 1656990 w 3656612"/>
              <a:gd name="connsiteY71" fmla="*/ 3632479 h 3652575"/>
              <a:gd name="connsiteX72" fmla="*/ 1576603 w 3656612"/>
              <a:gd name="connsiteY72" fmla="*/ 3572189 h 3652575"/>
              <a:gd name="connsiteX73" fmla="*/ 1516313 w 3656612"/>
              <a:gd name="connsiteY73" fmla="*/ 3511898 h 3652575"/>
              <a:gd name="connsiteX74" fmla="*/ 1445975 w 3656612"/>
              <a:gd name="connsiteY74" fmla="*/ 3486778 h 3652575"/>
              <a:gd name="connsiteX75" fmla="*/ 1365588 w 3656612"/>
              <a:gd name="connsiteY75" fmla="*/ 3436536 h 3652575"/>
              <a:gd name="connsiteX76" fmla="*/ 1315346 w 3656612"/>
              <a:gd name="connsiteY76" fmla="*/ 3386294 h 3652575"/>
              <a:gd name="connsiteX77" fmla="*/ 1280177 w 3656612"/>
              <a:gd name="connsiteY77" fmla="*/ 3320980 h 3652575"/>
              <a:gd name="connsiteX78" fmla="*/ 1245008 w 3656612"/>
              <a:gd name="connsiteY78" fmla="*/ 3260690 h 3652575"/>
              <a:gd name="connsiteX79" fmla="*/ 1194766 w 3656612"/>
              <a:gd name="connsiteY79" fmla="*/ 3245617 h 3652575"/>
              <a:gd name="connsiteX80" fmla="*/ 1234959 w 3656612"/>
              <a:gd name="connsiteY80" fmla="*/ 3165230 h 3652575"/>
              <a:gd name="connsiteX81" fmla="*/ 1310322 w 3656612"/>
              <a:gd name="connsiteY81" fmla="*/ 3145134 h 3652575"/>
              <a:gd name="connsiteX82" fmla="*/ 1380660 w 3656612"/>
              <a:gd name="connsiteY82" fmla="*/ 3064747 h 3652575"/>
              <a:gd name="connsiteX83" fmla="*/ 1415830 w 3656612"/>
              <a:gd name="connsiteY83" fmla="*/ 2989384 h 3652575"/>
              <a:gd name="connsiteX84" fmla="*/ 1491192 w 3656612"/>
              <a:gd name="connsiteY84" fmla="*/ 2954215 h 3652575"/>
              <a:gd name="connsiteX85" fmla="*/ 1546458 w 3656612"/>
              <a:gd name="connsiteY85" fmla="*/ 2924070 h 3652575"/>
              <a:gd name="connsiteX86" fmla="*/ 1581627 w 3656612"/>
              <a:gd name="connsiteY86" fmla="*/ 2873828 h 3652575"/>
              <a:gd name="connsiteX87" fmla="*/ 1621821 w 3656612"/>
              <a:gd name="connsiteY87" fmla="*/ 2818562 h 3652575"/>
              <a:gd name="connsiteX88" fmla="*/ 1591922 w 3656612"/>
              <a:gd name="connsiteY88" fmla="*/ 2740646 h 3652575"/>
              <a:gd name="connsiteX89" fmla="*/ 1488614 w 3656612"/>
              <a:gd name="connsiteY89" fmla="*/ 2619904 h 3652575"/>
              <a:gd name="connsiteX90" fmla="*/ 1412818 w 3656612"/>
              <a:gd name="connsiteY90" fmla="*/ 2473360 h 3652575"/>
              <a:gd name="connsiteX91" fmla="*/ 1262881 w 3656612"/>
              <a:gd name="connsiteY91" fmla="*/ 2344807 h 3652575"/>
              <a:gd name="connsiteX92" fmla="*/ 1240560 w 3656612"/>
              <a:gd name="connsiteY92" fmla="*/ 2309391 h 3652575"/>
              <a:gd name="connsiteX93" fmla="*/ 1158278 w 3656612"/>
              <a:gd name="connsiteY93" fmla="*/ 2224309 h 3652575"/>
              <a:gd name="connsiteX94" fmla="*/ 1090906 w 3656612"/>
              <a:gd name="connsiteY94" fmla="*/ 2148370 h 3652575"/>
              <a:gd name="connsiteX95" fmla="*/ 1040911 w 3656612"/>
              <a:gd name="connsiteY95" fmla="*/ 2057935 h 3652575"/>
              <a:gd name="connsiteX96" fmla="*/ 1078304 w 3656612"/>
              <a:gd name="connsiteY96" fmla="*/ 1872535 h 3652575"/>
              <a:gd name="connsiteX97" fmla="*/ 1118250 w 3656612"/>
              <a:gd name="connsiteY97" fmla="*/ 1817021 h 3652575"/>
              <a:gd name="connsiteX98" fmla="*/ 1058207 w 3656612"/>
              <a:gd name="connsiteY98" fmla="*/ 1711761 h 3652575"/>
              <a:gd name="connsiteX99" fmla="*/ 1043134 w 3656612"/>
              <a:gd name="connsiteY99" fmla="*/ 1618855 h 3652575"/>
              <a:gd name="connsiteX100" fmla="*/ 1005412 w 3656612"/>
              <a:gd name="connsiteY100" fmla="*/ 1525455 h 3652575"/>
              <a:gd name="connsiteX101" fmla="*/ 1012660 w 3656612"/>
              <a:gd name="connsiteY101" fmla="*/ 1442432 h 3652575"/>
              <a:gd name="connsiteX102" fmla="*/ 982597 w 3656612"/>
              <a:gd name="connsiteY102" fmla="*/ 1364516 h 3652575"/>
              <a:gd name="connsiteX103" fmla="*/ 955088 w 3656612"/>
              <a:gd name="connsiteY103" fmla="*/ 1234134 h 3652575"/>
              <a:gd name="connsiteX104" fmla="*/ 944709 w 3656612"/>
              <a:gd name="connsiteY104" fmla="*/ 1146088 h 3652575"/>
              <a:gd name="connsiteX105" fmla="*/ 886973 w 3656612"/>
              <a:gd name="connsiteY105" fmla="*/ 1030532 h 3652575"/>
              <a:gd name="connsiteX106" fmla="*/ 939191 w 3656612"/>
              <a:gd name="connsiteY106" fmla="*/ 912670 h 3652575"/>
              <a:gd name="connsiteX107" fmla="*/ 901222 w 3656612"/>
              <a:gd name="connsiteY107" fmla="*/ 772323 h 3652575"/>
              <a:gd name="connsiteX108" fmla="*/ 808646 w 3656612"/>
              <a:gd name="connsiteY108" fmla="*/ 619538 h 3652575"/>
              <a:gd name="connsiteX109" fmla="*/ 653555 w 3656612"/>
              <a:gd name="connsiteY109" fmla="*/ 529103 h 3652575"/>
              <a:gd name="connsiteX110" fmla="*/ 451105 w 3656612"/>
              <a:gd name="connsiteY110" fmla="*/ 466177 h 3652575"/>
              <a:gd name="connsiteX111" fmla="*/ 275918 w 3656612"/>
              <a:gd name="connsiteY111" fmla="*/ 415770 h 3652575"/>
              <a:gd name="connsiteX112" fmla="*/ 147926 w 3656612"/>
              <a:gd name="connsiteY112" fmla="*/ 377966 h 3652575"/>
              <a:gd name="connsiteX113" fmla="*/ 1124427 w 3656612"/>
              <a:gd name="connsiteY113" fmla="*/ 572756 h 3652575"/>
              <a:gd name="connsiteX114" fmla="*/ 0 w 3656612"/>
              <a:gd name="connsiteY114" fmla="*/ 312651 h 3652575"/>
              <a:gd name="connsiteX115" fmla="*/ 1059113 w 3656612"/>
              <a:gd name="connsiteY115" fmla="*/ 487345 h 3652575"/>
              <a:gd name="connsiteX116" fmla="*/ 1013896 w 3656612"/>
              <a:gd name="connsiteY116" fmla="*/ 427054 h 3652575"/>
              <a:gd name="connsiteX117" fmla="*/ 998823 w 3656612"/>
              <a:gd name="connsiteY117" fmla="*/ 391885 h 3652575"/>
              <a:gd name="connsiteX118" fmla="*/ 988775 w 3656612"/>
              <a:gd name="connsiteY118" fmla="*/ 376813 h 3652575"/>
              <a:gd name="connsiteX119" fmla="*/ 918436 w 3656612"/>
              <a:gd name="connsiteY119" fmla="*/ 306474 h 3652575"/>
              <a:gd name="connsiteX120" fmla="*/ 868194 w 3656612"/>
              <a:gd name="connsiteY120" fmla="*/ 251208 h 3652575"/>
              <a:gd name="connsiteX121" fmla="*/ 833025 w 3656612"/>
              <a:gd name="connsiteY121" fmla="*/ 205991 h 3652575"/>
              <a:gd name="connsiteX122" fmla="*/ 817953 w 3656612"/>
              <a:gd name="connsiteY122" fmla="*/ 130628 h 3652575"/>
              <a:gd name="connsiteX123" fmla="*/ 802880 w 3656612"/>
              <a:gd name="connsiteY123" fmla="*/ 65314 h 3652575"/>
              <a:gd name="connsiteX124" fmla="*/ 828001 w 3656612"/>
              <a:gd name="connsiteY124" fmla="*/ 0 h 3652575"/>
              <a:gd name="connsiteX0" fmla="*/ 828001 w 3656612"/>
              <a:gd name="connsiteY0" fmla="*/ 0 h 3652575"/>
              <a:gd name="connsiteX1" fmla="*/ 868194 w 3656612"/>
              <a:gd name="connsiteY1" fmla="*/ 70338 h 3652575"/>
              <a:gd name="connsiteX2" fmla="*/ 903364 w 3656612"/>
              <a:gd name="connsiteY2" fmla="*/ 110531 h 3652575"/>
              <a:gd name="connsiteX3" fmla="*/ 918436 w 3656612"/>
              <a:gd name="connsiteY3" fmla="*/ 135652 h 3652575"/>
              <a:gd name="connsiteX4" fmla="*/ 958630 w 3656612"/>
              <a:gd name="connsiteY4" fmla="*/ 140676 h 3652575"/>
              <a:gd name="connsiteX5" fmla="*/ 1044041 w 3656612"/>
              <a:gd name="connsiteY5" fmla="*/ 160773 h 3652575"/>
              <a:gd name="connsiteX6" fmla="*/ 1099306 w 3656612"/>
              <a:gd name="connsiteY6" fmla="*/ 170822 h 3652575"/>
              <a:gd name="connsiteX7" fmla="*/ 1169645 w 3656612"/>
              <a:gd name="connsiteY7" fmla="*/ 160773 h 3652575"/>
              <a:gd name="connsiteX8" fmla="*/ 1285201 w 3656612"/>
              <a:gd name="connsiteY8" fmla="*/ 185894 h 3652575"/>
              <a:gd name="connsiteX9" fmla="*/ 1385685 w 3656612"/>
              <a:gd name="connsiteY9" fmla="*/ 175846 h 3652575"/>
              <a:gd name="connsiteX10" fmla="*/ 1496216 w 3656612"/>
              <a:gd name="connsiteY10" fmla="*/ 170822 h 3652575"/>
              <a:gd name="connsiteX11" fmla="*/ 1551482 w 3656612"/>
              <a:gd name="connsiteY11" fmla="*/ 130628 h 3652575"/>
              <a:gd name="connsiteX12" fmla="*/ 1616797 w 3656612"/>
              <a:gd name="connsiteY12" fmla="*/ 130628 h 3652575"/>
              <a:gd name="connsiteX13" fmla="*/ 1672063 w 3656612"/>
              <a:gd name="connsiteY13" fmla="*/ 90435 h 3652575"/>
              <a:gd name="connsiteX14" fmla="*/ 1687135 w 3656612"/>
              <a:gd name="connsiteY14" fmla="*/ 40193 h 3652575"/>
              <a:gd name="connsiteX15" fmla="*/ 1697183 w 3656612"/>
              <a:gd name="connsiteY15" fmla="*/ 15072 h 3652575"/>
              <a:gd name="connsiteX16" fmla="*/ 1732353 w 3656612"/>
              <a:gd name="connsiteY16" fmla="*/ 40193 h 3652575"/>
              <a:gd name="connsiteX17" fmla="*/ 1767522 w 3656612"/>
              <a:gd name="connsiteY17" fmla="*/ 90435 h 3652575"/>
              <a:gd name="connsiteX18" fmla="*/ 1772546 w 3656612"/>
              <a:gd name="connsiteY18" fmla="*/ 140676 h 3652575"/>
              <a:gd name="connsiteX19" fmla="*/ 1772546 w 3656612"/>
              <a:gd name="connsiteY19" fmla="*/ 195942 h 3652575"/>
              <a:gd name="connsiteX20" fmla="*/ 1822788 w 3656612"/>
              <a:gd name="connsiteY20" fmla="*/ 256232 h 3652575"/>
              <a:gd name="connsiteX21" fmla="*/ 1837860 w 3656612"/>
              <a:gd name="connsiteY21" fmla="*/ 296426 h 3652575"/>
              <a:gd name="connsiteX22" fmla="*/ 1873030 w 3656612"/>
              <a:gd name="connsiteY22" fmla="*/ 361740 h 3652575"/>
              <a:gd name="connsiteX23" fmla="*/ 1923271 w 3656612"/>
              <a:gd name="connsiteY23" fmla="*/ 417006 h 3652575"/>
              <a:gd name="connsiteX24" fmla="*/ 1988586 w 3656612"/>
              <a:gd name="connsiteY24" fmla="*/ 447151 h 3652575"/>
              <a:gd name="connsiteX25" fmla="*/ 2023755 w 3656612"/>
              <a:gd name="connsiteY25" fmla="*/ 477296 h 3652575"/>
              <a:gd name="connsiteX26" fmla="*/ 2104142 w 3656612"/>
              <a:gd name="connsiteY26" fmla="*/ 582804 h 3652575"/>
              <a:gd name="connsiteX27" fmla="*/ 2199601 w 3656612"/>
              <a:gd name="connsiteY27" fmla="*/ 733529 h 3652575"/>
              <a:gd name="connsiteX28" fmla="*/ 2285012 w 3656612"/>
              <a:gd name="connsiteY28" fmla="*/ 823964 h 3652575"/>
              <a:gd name="connsiteX29" fmla="*/ 2355350 w 3656612"/>
              <a:gd name="connsiteY29" fmla="*/ 899327 h 3652575"/>
              <a:gd name="connsiteX30" fmla="*/ 2365399 w 3656612"/>
              <a:gd name="connsiteY30" fmla="*/ 969665 h 3652575"/>
              <a:gd name="connsiteX31" fmla="*/ 2400568 w 3656612"/>
              <a:gd name="connsiteY31" fmla="*/ 1055076 h 3652575"/>
              <a:gd name="connsiteX32" fmla="*/ 2445786 w 3656612"/>
              <a:gd name="connsiteY32" fmla="*/ 1125415 h 3652575"/>
              <a:gd name="connsiteX33" fmla="*/ 2491003 w 3656612"/>
              <a:gd name="connsiteY33" fmla="*/ 1185705 h 3652575"/>
              <a:gd name="connsiteX34" fmla="*/ 2536221 w 3656612"/>
              <a:gd name="connsiteY34" fmla="*/ 1220874 h 3652575"/>
              <a:gd name="connsiteX35" fmla="*/ 2576414 w 3656612"/>
              <a:gd name="connsiteY35" fmla="*/ 1286189 h 3652575"/>
              <a:gd name="connsiteX36" fmla="*/ 2626656 w 3656612"/>
              <a:gd name="connsiteY36" fmla="*/ 1316334 h 3652575"/>
              <a:gd name="connsiteX37" fmla="*/ 2681922 w 3656612"/>
              <a:gd name="connsiteY37" fmla="*/ 1376624 h 3652575"/>
              <a:gd name="connsiteX38" fmla="*/ 2732164 w 3656612"/>
              <a:gd name="connsiteY38" fmla="*/ 1416817 h 3652575"/>
              <a:gd name="connsiteX39" fmla="*/ 2792454 w 3656612"/>
              <a:gd name="connsiteY39" fmla="*/ 1512276 h 3652575"/>
              <a:gd name="connsiteX40" fmla="*/ 2852744 w 3656612"/>
              <a:gd name="connsiteY40" fmla="*/ 1627832 h 3652575"/>
              <a:gd name="connsiteX41" fmla="*/ 2882889 w 3656612"/>
              <a:gd name="connsiteY41" fmla="*/ 1728316 h 3652575"/>
              <a:gd name="connsiteX42" fmla="*/ 2938155 w 3656612"/>
              <a:gd name="connsiteY42" fmla="*/ 1788606 h 3652575"/>
              <a:gd name="connsiteX43" fmla="*/ 2968300 w 3656612"/>
              <a:gd name="connsiteY43" fmla="*/ 1949380 h 3652575"/>
              <a:gd name="connsiteX44" fmla="*/ 3124049 w 3656612"/>
              <a:gd name="connsiteY44" fmla="*/ 2110153 h 3652575"/>
              <a:gd name="connsiteX45" fmla="*/ 3214485 w 3656612"/>
              <a:gd name="connsiteY45" fmla="*/ 2230734 h 3652575"/>
              <a:gd name="connsiteX46" fmla="*/ 3244630 w 3656612"/>
              <a:gd name="connsiteY46" fmla="*/ 2346290 h 3652575"/>
              <a:gd name="connsiteX47" fmla="*/ 3340089 w 3656612"/>
              <a:gd name="connsiteY47" fmla="*/ 2461846 h 3652575"/>
              <a:gd name="connsiteX48" fmla="*/ 3370234 w 3656612"/>
              <a:gd name="connsiteY48" fmla="*/ 2532184 h 3652575"/>
              <a:gd name="connsiteX49" fmla="*/ 3420476 w 3656612"/>
              <a:gd name="connsiteY49" fmla="*/ 2627643 h 3652575"/>
              <a:gd name="connsiteX50" fmla="*/ 3470717 w 3656612"/>
              <a:gd name="connsiteY50" fmla="*/ 2677885 h 3652575"/>
              <a:gd name="connsiteX51" fmla="*/ 3531008 w 3656612"/>
              <a:gd name="connsiteY51" fmla="*/ 2763296 h 3652575"/>
              <a:gd name="connsiteX52" fmla="*/ 3566177 w 3656612"/>
              <a:gd name="connsiteY52" fmla="*/ 2868804 h 3652575"/>
              <a:gd name="connsiteX53" fmla="*/ 3631491 w 3656612"/>
              <a:gd name="connsiteY53" fmla="*/ 2994408 h 3652575"/>
              <a:gd name="connsiteX54" fmla="*/ 3646564 w 3656612"/>
              <a:gd name="connsiteY54" fmla="*/ 3069771 h 3652575"/>
              <a:gd name="connsiteX55" fmla="*/ 3656612 w 3656612"/>
              <a:gd name="connsiteY55" fmla="*/ 3195375 h 3652575"/>
              <a:gd name="connsiteX56" fmla="*/ 3616419 w 3656612"/>
              <a:gd name="connsiteY56" fmla="*/ 3225520 h 3652575"/>
              <a:gd name="connsiteX57" fmla="*/ 3576225 w 3656612"/>
              <a:gd name="connsiteY57" fmla="*/ 3260690 h 3652575"/>
              <a:gd name="connsiteX58" fmla="*/ 3541056 w 3656612"/>
              <a:gd name="connsiteY58" fmla="*/ 3326004 h 3652575"/>
              <a:gd name="connsiteX59" fmla="*/ 3520959 w 3656612"/>
              <a:gd name="connsiteY59" fmla="*/ 3386294 h 3652575"/>
              <a:gd name="connsiteX60" fmla="*/ 3480766 w 3656612"/>
              <a:gd name="connsiteY60" fmla="*/ 3451608 h 3652575"/>
              <a:gd name="connsiteX61" fmla="*/ 3405403 w 3656612"/>
              <a:gd name="connsiteY61" fmla="*/ 3486778 h 3652575"/>
              <a:gd name="connsiteX62" fmla="*/ 3325016 w 3656612"/>
              <a:gd name="connsiteY62" fmla="*/ 3537019 h 3652575"/>
              <a:gd name="connsiteX63" fmla="*/ 3108977 w 3656612"/>
              <a:gd name="connsiteY63" fmla="*/ 3612382 h 3652575"/>
              <a:gd name="connsiteX64" fmla="*/ 2998445 w 3656612"/>
              <a:gd name="connsiteY64" fmla="*/ 3632479 h 3652575"/>
              <a:gd name="connsiteX65" fmla="*/ 2777381 w 3656612"/>
              <a:gd name="connsiteY65" fmla="*/ 3647551 h 3652575"/>
              <a:gd name="connsiteX66" fmla="*/ 2556317 w 3656612"/>
              <a:gd name="connsiteY66" fmla="*/ 3647551 h 3652575"/>
              <a:gd name="connsiteX67" fmla="*/ 2405592 w 3656612"/>
              <a:gd name="connsiteY67" fmla="*/ 3652575 h 3652575"/>
              <a:gd name="connsiteX68" fmla="*/ 2154383 w 3656612"/>
              <a:gd name="connsiteY68" fmla="*/ 3652575 h 3652575"/>
              <a:gd name="connsiteX69" fmla="*/ 1978537 w 3656612"/>
              <a:gd name="connsiteY69" fmla="*/ 3652575 h 3652575"/>
              <a:gd name="connsiteX70" fmla="*/ 1797667 w 3656612"/>
              <a:gd name="connsiteY70" fmla="*/ 3642527 h 3652575"/>
              <a:gd name="connsiteX71" fmla="*/ 1656990 w 3656612"/>
              <a:gd name="connsiteY71" fmla="*/ 3632479 h 3652575"/>
              <a:gd name="connsiteX72" fmla="*/ 1576603 w 3656612"/>
              <a:gd name="connsiteY72" fmla="*/ 3572189 h 3652575"/>
              <a:gd name="connsiteX73" fmla="*/ 1516313 w 3656612"/>
              <a:gd name="connsiteY73" fmla="*/ 3511898 h 3652575"/>
              <a:gd name="connsiteX74" fmla="*/ 1445975 w 3656612"/>
              <a:gd name="connsiteY74" fmla="*/ 3486778 h 3652575"/>
              <a:gd name="connsiteX75" fmla="*/ 1365588 w 3656612"/>
              <a:gd name="connsiteY75" fmla="*/ 3436536 h 3652575"/>
              <a:gd name="connsiteX76" fmla="*/ 1315346 w 3656612"/>
              <a:gd name="connsiteY76" fmla="*/ 3386294 h 3652575"/>
              <a:gd name="connsiteX77" fmla="*/ 1280177 w 3656612"/>
              <a:gd name="connsiteY77" fmla="*/ 3320980 h 3652575"/>
              <a:gd name="connsiteX78" fmla="*/ 1245008 w 3656612"/>
              <a:gd name="connsiteY78" fmla="*/ 3260690 h 3652575"/>
              <a:gd name="connsiteX79" fmla="*/ 1194766 w 3656612"/>
              <a:gd name="connsiteY79" fmla="*/ 3245617 h 3652575"/>
              <a:gd name="connsiteX80" fmla="*/ 1234959 w 3656612"/>
              <a:gd name="connsiteY80" fmla="*/ 3165230 h 3652575"/>
              <a:gd name="connsiteX81" fmla="*/ 1310322 w 3656612"/>
              <a:gd name="connsiteY81" fmla="*/ 3145134 h 3652575"/>
              <a:gd name="connsiteX82" fmla="*/ 1380660 w 3656612"/>
              <a:gd name="connsiteY82" fmla="*/ 3064747 h 3652575"/>
              <a:gd name="connsiteX83" fmla="*/ 1415830 w 3656612"/>
              <a:gd name="connsiteY83" fmla="*/ 2989384 h 3652575"/>
              <a:gd name="connsiteX84" fmla="*/ 1491192 w 3656612"/>
              <a:gd name="connsiteY84" fmla="*/ 2954215 h 3652575"/>
              <a:gd name="connsiteX85" fmla="*/ 1546458 w 3656612"/>
              <a:gd name="connsiteY85" fmla="*/ 2924070 h 3652575"/>
              <a:gd name="connsiteX86" fmla="*/ 1581627 w 3656612"/>
              <a:gd name="connsiteY86" fmla="*/ 2873828 h 3652575"/>
              <a:gd name="connsiteX87" fmla="*/ 1621821 w 3656612"/>
              <a:gd name="connsiteY87" fmla="*/ 2818562 h 3652575"/>
              <a:gd name="connsiteX88" fmla="*/ 1591922 w 3656612"/>
              <a:gd name="connsiteY88" fmla="*/ 2740646 h 3652575"/>
              <a:gd name="connsiteX89" fmla="*/ 1488614 w 3656612"/>
              <a:gd name="connsiteY89" fmla="*/ 2619904 h 3652575"/>
              <a:gd name="connsiteX90" fmla="*/ 1412818 w 3656612"/>
              <a:gd name="connsiteY90" fmla="*/ 2473360 h 3652575"/>
              <a:gd name="connsiteX91" fmla="*/ 1262881 w 3656612"/>
              <a:gd name="connsiteY91" fmla="*/ 2344807 h 3652575"/>
              <a:gd name="connsiteX92" fmla="*/ 1240560 w 3656612"/>
              <a:gd name="connsiteY92" fmla="*/ 2309391 h 3652575"/>
              <a:gd name="connsiteX93" fmla="*/ 1158278 w 3656612"/>
              <a:gd name="connsiteY93" fmla="*/ 2224309 h 3652575"/>
              <a:gd name="connsiteX94" fmla="*/ 1090906 w 3656612"/>
              <a:gd name="connsiteY94" fmla="*/ 2148370 h 3652575"/>
              <a:gd name="connsiteX95" fmla="*/ 1040911 w 3656612"/>
              <a:gd name="connsiteY95" fmla="*/ 2057935 h 3652575"/>
              <a:gd name="connsiteX96" fmla="*/ 1078304 w 3656612"/>
              <a:gd name="connsiteY96" fmla="*/ 1872535 h 3652575"/>
              <a:gd name="connsiteX97" fmla="*/ 1118250 w 3656612"/>
              <a:gd name="connsiteY97" fmla="*/ 1817021 h 3652575"/>
              <a:gd name="connsiteX98" fmla="*/ 1058207 w 3656612"/>
              <a:gd name="connsiteY98" fmla="*/ 1711761 h 3652575"/>
              <a:gd name="connsiteX99" fmla="*/ 1043134 w 3656612"/>
              <a:gd name="connsiteY99" fmla="*/ 1618855 h 3652575"/>
              <a:gd name="connsiteX100" fmla="*/ 1005412 w 3656612"/>
              <a:gd name="connsiteY100" fmla="*/ 1525455 h 3652575"/>
              <a:gd name="connsiteX101" fmla="*/ 1012660 w 3656612"/>
              <a:gd name="connsiteY101" fmla="*/ 1442432 h 3652575"/>
              <a:gd name="connsiteX102" fmla="*/ 982597 w 3656612"/>
              <a:gd name="connsiteY102" fmla="*/ 1364516 h 3652575"/>
              <a:gd name="connsiteX103" fmla="*/ 955088 w 3656612"/>
              <a:gd name="connsiteY103" fmla="*/ 1234134 h 3652575"/>
              <a:gd name="connsiteX104" fmla="*/ 944709 w 3656612"/>
              <a:gd name="connsiteY104" fmla="*/ 1146088 h 3652575"/>
              <a:gd name="connsiteX105" fmla="*/ 886973 w 3656612"/>
              <a:gd name="connsiteY105" fmla="*/ 1030532 h 3652575"/>
              <a:gd name="connsiteX106" fmla="*/ 939191 w 3656612"/>
              <a:gd name="connsiteY106" fmla="*/ 912670 h 3652575"/>
              <a:gd name="connsiteX107" fmla="*/ 901222 w 3656612"/>
              <a:gd name="connsiteY107" fmla="*/ 772323 h 3652575"/>
              <a:gd name="connsiteX108" fmla="*/ 808646 w 3656612"/>
              <a:gd name="connsiteY108" fmla="*/ 619538 h 3652575"/>
              <a:gd name="connsiteX109" fmla="*/ 653555 w 3656612"/>
              <a:gd name="connsiteY109" fmla="*/ 529103 h 3652575"/>
              <a:gd name="connsiteX110" fmla="*/ 451105 w 3656612"/>
              <a:gd name="connsiteY110" fmla="*/ 466177 h 3652575"/>
              <a:gd name="connsiteX111" fmla="*/ 275918 w 3656612"/>
              <a:gd name="connsiteY111" fmla="*/ 415770 h 3652575"/>
              <a:gd name="connsiteX112" fmla="*/ 147926 w 3656612"/>
              <a:gd name="connsiteY112" fmla="*/ 377966 h 3652575"/>
              <a:gd name="connsiteX113" fmla="*/ 52630 w 3656612"/>
              <a:gd name="connsiteY113" fmla="*/ 370389 h 3652575"/>
              <a:gd name="connsiteX114" fmla="*/ 0 w 3656612"/>
              <a:gd name="connsiteY114" fmla="*/ 312651 h 3652575"/>
              <a:gd name="connsiteX115" fmla="*/ 1059113 w 3656612"/>
              <a:gd name="connsiteY115" fmla="*/ 487345 h 3652575"/>
              <a:gd name="connsiteX116" fmla="*/ 1013896 w 3656612"/>
              <a:gd name="connsiteY116" fmla="*/ 427054 h 3652575"/>
              <a:gd name="connsiteX117" fmla="*/ 998823 w 3656612"/>
              <a:gd name="connsiteY117" fmla="*/ 391885 h 3652575"/>
              <a:gd name="connsiteX118" fmla="*/ 988775 w 3656612"/>
              <a:gd name="connsiteY118" fmla="*/ 376813 h 3652575"/>
              <a:gd name="connsiteX119" fmla="*/ 918436 w 3656612"/>
              <a:gd name="connsiteY119" fmla="*/ 306474 h 3652575"/>
              <a:gd name="connsiteX120" fmla="*/ 868194 w 3656612"/>
              <a:gd name="connsiteY120" fmla="*/ 251208 h 3652575"/>
              <a:gd name="connsiteX121" fmla="*/ 833025 w 3656612"/>
              <a:gd name="connsiteY121" fmla="*/ 205991 h 3652575"/>
              <a:gd name="connsiteX122" fmla="*/ 817953 w 3656612"/>
              <a:gd name="connsiteY122" fmla="*/ 130628 h 3652575"/>
              <a:gd name="connsiteX123" fmla="*/ 802880 w 3656612"/>
              <a:gd name="connsiteY123" fmla="*/ 65314 h 3652575"/>
              <a:gd name="connsiteX124" fmla="*/ 828001 w 3656612"/>
              <a:gd name="connsiteY124" fmla="*/ 0 h 3652575"/>
              <a:gd name="connsiteX0" fmla="*/ 953111 w 3781722"/>
              <a:gd name="connsiteY0" fmla="*/ 0 h 3652575"/>
              <a:gd name="connsiteX1" fmla="*/ 993304 w 3781722"/>
              <a:gd name="connsiteY1" fmla="*/ 70338 h 3652575"/>
              <a:gd name="connsiteX2" fmla="*/ 1028474 w 3781722"/>
              <a:gd name="connsiteY2" fmla="*/ 110531 h 3652575"/>
              <a:gd name="connsiteX3" fmla="*/ 1043546 w 3781722"/>
              <a:gd name="connsiteY3" fmla="*/ 135652 h 3652575"/>
              <a:gd name="connsiteX4" fmla="*/ 1083740 w 3781722"/>
              <a:gd name="connsiteY4" fmla="*/ 140676 h 3652575"/>
              <a:gd name="connsiteX5" fmla="*/ 1169151 w 3781722"/>
              <a:gd name="connsiteY5" fmla="*/ 160773 h 3652575"/>
              <a:gd name="connsiteX6" fmla="*/ 1224416 w 3781722"/>
              <a:gd name="connsiteY6" fmla="*/ 170822 h 3652575"/>
              <a:gd name="connsiteX7" fmla="*/ 1294755 w 3781722"/>
              <a:gd name="connsiteY7" fmla="*/ 160773 h 3652575"/>
              <a:gd name="connsiteX8" fmla="*/ 1410311 w 3781722"/>
              <a:gd name="connsiteY8" fmla="*/ 185894 h 3652575"/>
              <a:gd name="connsiteX9" fmla="*/ 1510795 w 3781722"/>
              <a:gd name="connsiteY9" fmla="*/ 175846 h 3652575"/>
              <a:gd name="connsiteX10" fmla="*/ 1621326 w 3781722"/>
              <a:gd name="connsiteY10" fmla="*/ 170822 h 3652575"/>
              <a:gd name="connsiteX11" fmla="*/ 1676592 w 3781722"/>
              <a:gd name="connsiteY11" fmla="*/ 130628 h 3652575"/>
              <a:gd name="connsiteX12" fmla="*/ 1741907 w 3781722"/>
              <a:gd name="connsiteY12" fmla="*/ 130628 h 3652575"/>
              <a:gd name="connsiteX13" fmla="*/ 1797173 w 3781722"/>
              <a:gd name="connsiteY13" fmla="*/ 90435 h 3652575"/>
              <a:gd name="connsiteX14" fmla="*/ 1812245 w 3781722"/>
              <a:gd name="connsiteY14" fmla="*/ 40193 h 3652575"/>
              <a:gd name="connsiteX15" fmla="*/ 1822293 w 3781722"/>
              <a:gd name="connsiteY15" fmla="*/ 15072 h 3652575"/>
              <a:gd name="connsiteX16" fmla="*/ 1857463 w 3781722"/>
              <a:gd name="connsiteY16" fmla="*/ 40193 h 3652575"/>
              <a:gd name="connsiteX17" fmla="*/ 1892632 w 3781722"/>
              <a:gd name="connsiteY17" fmla="*/ 90435 h 3652575"/>
              <a:gd name="connsiteX18" fmla="*/ 1897656 w 3781722"/>
              <a:gd name="connsiteY18" fmla="*/ 140676 h 3652575"/>
              <a:gd name="connsiteX19" fmla="*/ 1897656 w 3781722"/>
              <a:gd name="connsiteY19" fmla="*/ 195942 h 3652575"/>
              <a:gd name="connsiteX20" fmla="*/ 1947898 w 3781722"/>
              <a:gd name="connsiteY20" fmla="*/ 256232 h 3652575"/>
              <a:gd name="connsiteX21" fmla="*/ 1962970 w 3781722"/>
              <a:gd name="connsiteY21" fmla="*/ 296426 h 3652575"/>
              <a:gd name="connsiteX22" fmla="*/ 1998140 w 3781722"/>
              <a:gd name="connsiteY22" fmla="*/ 361740 h 3652575"/>
              <a:gd name="connsiteX23" fmla="*/ 2048381 w 3781722"/>
              <a:gd name="connsiteY23" fmla="*/ 417006 h 3652575"/>
              <a:gd name="connsiteX24" fmla="*/ 2113696 w 3781722"/>
              <a:gd name="connsiteY24" fmla="*/ 447151 h 3652575"/>
              <a:gd name="connsiteX25" fmla="*/ 2148865 w 3781722"/>
              <a:gd name="connsiteY25" fmla="*/ 477296 h 3652575"/>
              <a:gd name="connsiteX26" fmla="*/ 2229252 w 3781722"/>
              <a:gd name="connsiteY26" fmla="*/ 582804 h 3652575"/>
              <a:gd name="connsiteX27" fmla="*/ 2324711 w 3781722"/>
              <a:gd name="connsiteY27" fmla="*/ 733529 h 3652575"/>
              <a:gd name="connsiteX28" fmla="*/ 2410122 w 3781722"/>
              <a:gd name="connsiteY28" fmla="*/ 823964 h 3652575"/>
              <a:gd name="connsiteX29" fmla="*/ 2480460 w 3781722"/>
              <a:gd name="connsiteY29" fmla="*/ 899327 h 3652575"/>
              <a:gd name="connsiteX30" fmla="*/ 2490509 w 3781722"/>
              <a:gd name="connsiteY30" fmla="*/ 969665 h 3652575"/>
              <a:gd name="connsiteX31" fmla="*/ 2525678 w 3781722"/>
              <a:gd name="connsiteY31" fmla="*/ 1055076 h 3652575"/>
              <a:gd name="connsiteX32" fmla="*/ 2570896 w 3781722"/>
              <a:gd name="connsiteY32" fmla="*/ 1125415 h 3652575"/>
              <a:gd name="connsiteX33" fmla="*/ 2616113 w 3781722"/>
              <a:gd name="connsiteY33" fmla="*/ 1185705 h 3652575"/>
              <a:gd name="connsiteX34" fmla="*/ 2661331 w 3781722"/>
              <a:gd name="connsiteY34" fmla="*/ 1220874 h 3652575"/>
              <a:gd name="connsiteX35" fmla="*/ 2701524 w 3781722"/>
              <a:gd name="connsiteY35" fmla="*/ 1286189 h 3652575"/>
              <a:gd name="connsiteX36" fmla="*/ 2751766 w 3781722"/>
              <a:gd name="connsiteY36" fmla="*/ 1316334 h 3652575"/>
              <a:gd name="connsiteX37" fmla="*/ 2807032 w 3781722"/>
              <a:gd name="connsiteY37" fmla="*/ 1376624 h 3652575"/>
              <a:gd name="connsiteX38" fmla="*/ 2857274 w 3781722"/>
              <a:gd name="connsiteY38" fmla="*/ 1416817 h 3652575"/>
              <a:gd name="connsiteX39" fmla="*/ 2917564 w 3781722"/>
              <a:gd name="connsiteY39" fmla="*/ 1512276 h 3652575"/>
              <a:gd name="connsiteX40" fmla="*/ 2977854 w 3781722"/>
              <a:gd name="connsiteY40" fmla="*/ 1627832 h 3652575"/>
              <a:gd name="connsiteX41" fmla="*/ 3007999 w 3781722"/>
              <a:gd name="connsiteY41" fmla="*/ 1728316 h 3652575"/>
              <a:gd name="connsiteX42" fmla="*/ 3063265 w 3781722"/>
              <a:gd name="connsiteY42" fmla="*/ 1788606 h 3652575"/>
              <a:gd name="connsiteX43" fmla="*/ 3093410 w 3781722"/>
              <a:gd name="connsiteY43" fmla="*/ 1949380 h 3652575"/>
              <a:gd name="connsiteX44" fmla="*/ 3249159 w 3781722"/>
              <a:gd name="connsiteY44" fmla="*/ 2110153 h 3652575"/>
              <a:gd name="connsiteX45" fmla="*/ 3339595 w 3781722"/>
              <a:gd name="connsiteY45" fmla="*/ 2230734 h 3652575"/>
              <a:gd name="connsiteX46" fmla="*/ 3369740 w 3781722"/>
              <a:gd name="connsiteY46" fmla="*/ 2346290 h 3652575"/>
              <a:gd name="connsiteX47" fmla="*/ 3465199 w 3781722"/>
              <a:gd name="connsiteY47" fmla="*/ 2461846 h 3652575"/>
              <a:gd name="connsiteX48" fmla="*/ 3495344 w 3781722"/>
              <a:gd name="connsiteY48" fmla="*/ 2532184 h 3652575"/>
              <a:gd name="connsiteX49" fmla="*/ 3545586 w 3781722"/>
              <a:gd name="connsiteY49" fmla="*/ 2627643 h 3652575"/>
              <a:gd name="connsiteX50" fmla="*/ 3595827 w 3781722"/>
              <a:gd name="connsiteY50" fmla="*/ 2677885 h 3652575"/>
              <a:gd name="connsiteX51" fmla="*/ 3656118 w 3781722"/>
              <a:gd name="connsiteY51" fmla="*/ 2763296 h 3652575"/>
              <a:gd name="connsiteX52" fmla="*/ 3691287 w 3781722"/>
              <a:gd name="connsiteY52" fmla="*/ 2868804 h 3652575"/>
              <a:gd name="connsiteX53" fmla="*/ 3756601 w 3781722"/>
              <a:gd name="connsiteY53" fmla="*/ 2994408 h 3652575"/>
              <a:gd name="connsiteX54" fmla="*/ 3771674 w 3781722"/>
              <a:gd name="connsiteY54" fmla="*/ 3069771 h 3652575"/>
              <a:gd name="connsiteX55" fmla="*/ 3781722 w 3781722"/>
              <a:gd name="connsiteY55" fmla="*/ 3195375 h 3652575"/>
              <a:gd name="connsiteX56" fmla="*/ 3741529 w 3781722"/>
              <a:gd name="connsiteY56" fmla="*/ 3225520 h 3652575"/>
              <a:gd name="connsiteX57" fmla="*/ 3701335 w 3781722"/>
              <a:gd name="connsiteY57" fmla="*/ 3260690 h 3652575"/>
              <a:gd name="connsiteX58" fmla="*/ 3666166 w 3781722"/>
              <a:gd name="connsiteY58" fmla="*/ 3326004 h 3652575"/>
              <a:gd name="connsiteX59" fmla="*/ 3646069 w 3781722"/>
              <a:gd name="connsiteY59" fmla="*/ 3386294 h 3652575"/>
              <a:gd name="connsiteX60" fmla="*/ 3605876 w 3781722"/>
              <a:gd name="connsiteY60" fmla="*/ 3451608 h 3652575"/>
              <a:gd name="connsiteX61" fmla="*/ 3530513 w 3781722"/>
              <a:gd name="connsiteY61" fmla="*/ 3486778 h 3652575"/>
              <a:gd name="connsiteX62" fmla="*/ 3450126 w 3781722"/>
              <a:gd name="connsiteY62" fmla="*/ 3537019 h 3652575"/>
              <a:gd name="connsiteX63" fmla="*/ 3234087 w 3781722"/>
              <a:gd name="connsiteY63" fmla="*/ 3612382 h 3652575"/>
              <a:gd name="connsiteX64" fmla="*/ 3123555 w 3781722"/>
              <a:gd name="connsiteY64" fmla="*/ 3632479 h 3652575"/>
              <a:gd name="connsiteX65" fmla="*/ 2902491 w 3781722"/>
              <a:gd name="connsiteY65" fmla="*/ 3647551 h 3652575"/>
              <a:gd name="connsiteX66" fmla="*/ 2681427 w 3781722"/>
              <a:gd name="connsiteY66" fmla="*/ 3647551 h 3652575"/>
              <a:gd name="connsiteX67" fmla="*/ 2530702 w 3781722"/>
              <a:gd name="connsiteY67" fmla="*/ 3652575 h 3652575"/>
              <a:gd name="connsiteX68" fmla="*/ 2279493 w 3781722"/>
              <a:gd name="connsiteY68" fmla="*/ 3652575 h 3652575"/>
              <a:gd name="connsiteX69" fmla="*/ 2103647 w 3781722"/>
              <a:gd name="connsiteY69" fmla="*/ 3652575 h 3652575"/>
              <a:gd name="connsiteX70" fmla="*/ 1922777 w 3781722"/>
              <a:gd name="connsiteY70" fmla="*/ 3642527 h 3652575"/>
              <a:gd name="connsiteX71" fmla="*/ 1782100 w 3781722"/>
              <a:gd name="connsiteY71" fmla="*/ 3632479 h 3652575"/>
              <a:gd name="connsiteX72" fmla="*/ 1701713 w 3781722"/>
              <a:gd name="connsiteY72" fmla="*/ 3572189 h 3652575"/>
              <a:gd name="connsiteX73" fmla="*/ 1641423 w 3781722"/>
              <a:gd name="connsiteY73" fmla="*/ 3511898 h 3652575"/>
              <a:gd name="connsiteX74" fmla="*/ 1571085 w 3781722"/>
              <a:gd name="connsiteY74" fmla="*/ 3486778 h 3652575"/>
              <a:gd name="connsiteX75" fmla="*/ 1490698 w 3781722"/>
              <a:gd name="connsiteY75" fmla="*/ 3436536 h 3652575"/>
              <a:gd name="connsiteX76" fmla="*/ 1440456 w 3781722"/>
              <a:gd name="connsiteY76" fmla="*/ 3386294 h 3652575"/>
              <a:gd name="connsiteX77" fmla="*/ 1405287 w 3781722"/>
              <a:gd name="connsiteY77" fmla="*/ 3320980 h 3652575"/>
              <a:gd name="connsiteX78" fmla="*/ 1370118 w 3781722"/>
              <a:gd name="connsiteY78" fmla="*/ 3260690 h 3652575"/>
              <a:gd name="connsiteX79" fmla="*/ 1319876 w 3781722"/>
              <a:gd name="connsiteY79" fmla="*/ 3245617 h 3652575"/>
              <a:gd name="connsiteX80" fmla="*/ 1360069 w 3781722"/>
              <a:gd name="connsiteY80" fmla="*/ 3165230 h 3652575"/>
              <a:gd name="connsiteX81" fmla="*/ 1435432 w 3781722"/>
              <a:gd name="connsiteY81" fmla="*/ 3145134 h 3652575"/>
              <a:gd name="connsiteX82" fmla="*/ 1505770 w 3781722"/>
              <a:gd name="connsiteY82" fmla="*/ 3064747 h 3652575"/>
              <a:gd name="connsiteX83" fmla="*/ 1540940 w 3781722"/>
              <a:gd name="connsiteY83" fmla="*/ 2989384 h 3652575"/>
              <a:gd name="connsiteX84" fmla="*/ 1616302 w 3781722"/>
              <a:gd name="connsiteY84" fmla="*/ 2954215 h 3652575"/>
              <a:gd name="connsiteX85" fmla="*/ 1671568 w 3781722"/>
              <a:gd name="connsiteY85" fmla="*/ 2924070 h 3652575"/>
              <a:gd name="connsiteX86" fmla="*/ 1706737 w 3781722"/>
              <a:gd name="connsiteY86" fmla="*/ 2873828 h 3652575"/>
              <a:gd name="connsiteX87" fmla="*/ 1746931 w 3781722"/>
              <a:gd name="connsiteY87" fmla="*/ 2818562 h 3652575"/>
              <a:gd name="connsiteX88" fmla="*/ 1717032 w 3781722"/>
              <a:gd name="connsiteY88" fmla="*/ 2740646 h 3652575"/>
              <a:gd name="connsiteX89" fmla="*/ 1613724 w 3781722"/>
              <a:gd name="connsiteY89" fmla="*/ 2619904 h 3652575"/>
              <a:gd name="connsiteX90" fmla="*/ 1537928 w 3781722"/>
              <a:gd name="connsiteY90" fmla="*/ 2473360 h 3652575"/>
              <a:gd name="connsiteX91" fmla="*/ 1387991 w 3781722"/>
              <a:gd name="connsiteY91" fmla="*/ 2344807 h 3652575"/>
              <a:gd name="connsiteX92" fmla="*/ 1365670 w 3781722"/>
              <a:gd name="connsiteY92" fmla="*/ 2309391 h 3652575"/>
              <a:gd name="connsiteX93" fmla="*/ 1283388 w 3781722"/>
              <a:gd name="connsiteY93" fmla="*/ 2224309 h 3652575"/>
              <a:gd name="connsiteX94" fmla="*/ 1216016 w 3781722"/>
              <a:gd name="connsiteY94" fmla="*/ 2148370 h 3652575"/>
              <a:gd name="connsiteX95" fmla="*/ 1166021 w 3781722"/>
              <a:gd name="connsiteY95" fmla="*/ 2057935 h 3652575"/>
              <a:gd name="connsiteX96" fmla="*/ 1203414 w 3781722"/>
              <a:gd name="connsiteY96" fmla="*/ 1872535 h 3652575"/>
              <a:gd name="connsiteX97" fmla="*/ 1243360 w 3781722"/>
              <a:gd name="connsiteY97" fmla="*/ 1817021 h 3652575"/>
              <a:gd name="connsiteX98" fmla="*/ 1183317 w 3781722"/>
              <a:gd name="connsiteY98" fmla="*/ 1711761 h 3652575"/>
              <a:gd name="connsiteX99" fmla="*/ 1168244 w 3781722"/>
              <a:gd name="connsiteY99" fmla="*/ 1618855 h 3652575"/>
              <a:gd name="connsiteX100" fmla="*/ 1130522 w 3781722"/>
              <a:gd name="connsiteY100" fmla="*/ 1525455 h 3652575"/>
              <a:gd name="connsiteX101" fmla="*/ 1137770 w 3781722"/>
              <a:gd name="connsiteY101" fmla="*/ 1442432 h 3652575"/>
              <a:gd name="connsiteX102" fmla="*/ 1107707 w 3781722"/>
              <a:gd name="connsiteY102" fmla="*/ 1364516 h 3652575"/>
              <a:gd name="connsiteX103" fmla="*/ 1080198 w 3781722"/>
              <a:gd name="connsiteY103" fmla="*/ 1234134 h 3652575"/>
              <a:gd name="connsiteX104" fmla="*/ 1069819 w 3781722"/>
              <a:gd name="connsiteY104" fmla="*/ 1146088 h 3652575"/>
              <a:gd name="connsiteX105" fmla="*/ 1012083 w 3781722"/>
              <a:gd name="connsiteY105" fmla="*/ 1030532 h 3652575"/>
              <a:gd name="connsiteX106" fmla="*/ 1064301 w 3781722"/>
              <a:gd name="connsiteY106" fmla="*/ 912670 h 3652575"/>
              <a:gd name="connsiteX107" fmla="*/ 1026332 w 3781722"/>
              <a:gd name="connsiteY107" fmla="*/ 772323 h 3652575"/>
              <a:gd name="connsiteX108" fmla="*/ 933756 w 3781722"/>
              <a:gd name="connsiteY108" fmla="*/ 619538 h 3652575"/>
              <a:gd name="connsiteX109" fmla="*/ 778665 w 3781722"/>
              <a:gd name="connsiteY109" fmla="*/ 529103 h 3652575"/>
              <a:gd name="connsiteX110" fmla="*/ 576215 w 3781722"/>
              <a:gd name="connsiteY110" fmla="*/ 466177 h 3652575"/>
              <a:gd name="connsiteX111" fmla="*/ 401028 w 3781722"/>
              <a:gd name="connsiteY111" fmla="*/ 415770 h 3652575"/>
              <a:gd name="connsiteX112" fmla="*/ 273036 w 3781722"/>
              <a:gd name="connsiteY112" fmla="*/ 377966 h 3652575"/>
              <a:gd name="connsiteX113" fmla="*/ 177740 w 3781722"/>
              <a:gd name="connsiteY113" fmla="*/ 370389 h 3652575"/>
              <a:gd name="connsiteX114" fmla="*/ 125110 w 3781722"/>
              <a:gd name="connsiteY114" fmla="*/ 312651 h 3652575"/>
              <a:gd name="connsiteX115" fmla="*/ 0 w 3781722"/>
              <a:gd name="connsiteY115" fmla="*/ 254997 h 3652575"/>
              <a:gd name="connsiteX116" fmla="*/ 1139006 w 3781722"/>
              <a:gd name="connsiteY116" fmla="*/ 427054 h 3652575"/>
              <a:gd name="connsiteX117" fmla="*/ 1123933 w 3781722"/>
              <a:gd name="connsiteY117" fmla="*/ 391885 h 3652575"/>
              <a:gd name="connsiteX118" fmla="*/ 1113885 w 3781722"/>
              <a:gd name="connsiteY118" fmla="*/ 376813 h 3652575"/>
              <a:gd name="connsiteX119" fmla="*/ 1043546 w 3781722"/>
              <a:gd name="connsiteY119" fmla="*/ 306474 h 3652575"/>
              <a:gd name="connsiteX120" fmla="*/ 993304 w 3781722"/>
              <a:gd name="connsiteY120" fmla="*/ 251208 h 3652575"/>
              <a:gd name="connsiteX121" fmla="*/ 958135 w 3781722"/>
              <a:gd name="connsiteY121" fmla="*/ 205991 h 3652575"/>
              <a:gd name="connsiteX122" fmla="*/ 943063 w 3781722"/>
              <a:gd name="connsiteY122" fmla="*/ 130628 h 3652575"/>
              <a:gd name="connsiteX123" fmla="*/ 927990 w 3781722"/>
              <a:gd name="connsiteY123" fmla="*/ 65314 h 3652575"/>
              <a:gd name="connsiteX124" fmla="*/ 953111 w 3781722"/>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1261809 w 3904525"/>
              <a:gd name="connsiteY116" fmla="*/ 427054 h 3652575"/>
              <a:gd name="connsiteX117" fmla="*/ 1246736 w 3904525"/>
              <a:gd name="connsiteY117" fmla="*/ 391885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1261809 w 3904525"/>
              <a:gd name="connsiteY116" fmla="*/ 427054 h 3652575"/>
              <a:gd name="connsiteX117" fmla="*/ 47523 w 3904525"/>
              <a:gd name="connsiteY117" fmla="*/ 197013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85081 w 3904525"/>
              <a:gd name="connsiteY116" fmla="*/ 217192 h 3652575"/>
              <a:gd name="connsiteX117" fmla="*/ 47523 w 3904525"/>
              <a:gd name="connsiteY117" fmla="*/ 197013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189001 w 4017612"/>
              <a:gd name="connsiteY0" fmla="*/ 0 h 3652575"/>
              <a:gd name="connsiteX1" fmla="*/ 1229194 w 4017612"/>
              <a:gd name="connsiteY1" fmla="*/ 70338 h 3652575"/>
              <a:gd name="connsiteX2" fmla="*/ 1264364 w 4017612"/>
              <a:gd name="connsiteY2" fmla="*/ 110531 h 3652575"/>
              <a:gd name="connsiteX3" fmla="*/ 1279436 w 4017612"/>
              <a:gd name="connsiteY3" fmla="*/ 135652 h 3652575"/>
              <a:gd name="connsiteX4" fmla="*/ 1319630 w 4017612"/>
              <a:gd name="connsiteY4" fmla="*/ 140676 h 3652575"/>
              <a:gd name="connsiteX5" fmla="*/ 1405041 w 4017612"/>
              <a:gd name="connsiteY5" fmla="*/ 160773 h 3652575"/>
              <a:gd name="connsiteX6" fmla="*/ 1460306 w 4017612"/>
              <a:gd name="connsiteY6" fmla="*/ 170822 h 3652575"/>
              <a:gd name="connsiteX7" fmla="*/ 1530645 w 4017612"/>
              <a:gd name="connsiteY7" fmla="*/ 160773 h 3652575"/>
              <a:gd name="connsiteX8" fmla="*/ 1646201 w 4017612"/>
              <a:gd name="connsiteY8" fmla="*/ 185894 h 3652575"/>
              <a:gd name="connsiteX9" fmla="*/ 1746685 w 4017612"/>
              <a:gd name="connsiteY9" fmla="*/ 175846 h 3652575"/>
              <a:gd name="connsiteX10" fmla="*/ 1857216 w 4017612"/>
              <a:gd name="connsiteY10" fmla="*/ 170822 h 3652575"/>
              <a:gd name="connsiteX11" fmla="*/ 1912482 w 4017612"/>
              <a:gd name="connsiteY11" fmla="*/ 130628 h 3652575"/>
              <a:gd name="connsiteX12" fmla="*/ 1977797 w 4017612"/>
              <a:gd name="connsiteY12" fmla="*/ 130628 h 3652575"/>
              <a:gd name="connsiteX13" fmla="*/ 2033063 w 4017612"/>
              <a:gd name="connsiteY13" fmla="*/ 90435 h 3652575"/>
              <a:gd name="connsiteX14" fmla="*/ 2048135 w 4017612"/>
              <a:gd name="connsiteY14" fmla="*/ 40193 h 3652575"/>
              <a:gd name="connsiteX15" fmla="*/ 2058183 w 4017612"/>
              <a:gd name="connsiteY15" fmla="*/ 15072 h 3652575"/>
              <a:gd name="connsiteX16" fmla="*/ 2093353 w 4017612"/>
              <a:gd name="connsiteY16" fmla="*/ 40193 h 3652575"/>
              <a:gd name="connsiteX17" fmla="*/ 2128522 w 4017612"/>
              <a:gd name="connsiteY17" fmla="*/ 90435 h 3652575"/>
              <a:gd name="connsiteX18" fmla="*/ 2133546 w 4017612"/>
              <a:gd name="connsiteY18" fmla="*/ 140676 h 3652575"/>
              <a:gd name="connsiteX19" fmla="*/ 2133546 w 4017612"/>
              <a:gd name="connsiteY19" fmla="*/ 195942 h 3652575"/>
              <a:gd name="connsiteX20" fmla="*/ 2183788 w 4017612"/>
              <a:gd name="connsiteY20" fmla="*/ 256232 h 3652575"/>
              <a:gd name="connsiteX21" fmla="*/ 2198860 w 4017612"/>
              <a:gd name="connsiteY21" fmla="*/ 296426 h 3652575"/>
              <a:gd name="connsiteX22" fmla="*/ 2234030 w 4017612"/>
              <a:gd name="connsiteY22" fmla="*/ 361740 h 3652575"/>
              <a:gd name="connsiteX23" fmla="*/ 2284271 w 4017612"/>
              <a:gd name="connsiteY23" fmla="*/ 417006 h 3652575"/>
              <a:gd name="connsiteX24" fmla="*/ 2349586 w 4017612"/>
              <a:gd name="connsiteY24" fmla="*/ 447151 h 3652575"/>
              <a:gd name="connsiteX25" fmla="*/ 2384755 w 4017612"/>
              <a:gd name="connsiteY25" fmla="*/ 477296 h 3652575"/>
              <a:gd name="connsiteX26" fmla="*/ 2465142 w 4017612"/>
              <a:gd name="connsiteY26" fmla="*/ 582804 h 3652575"/>
              <a:gd name="connsiteX27" fmla="*/ 2560601 w 4017612"/>
              <a:gd name="connsiteY27" fmla="*/ 733529 h 3652575"/>
              <a:gd name="connsiteX28" fmla="*/ 2646012 w 4017612"/>
              <a:gd name="connsiteY28" fmla="*/ 823964 h 3652575"/>
              <a:gd name="connsiteX29" fmla="*/ 2716350 w 4017612"/>
              <a:gd name="connsiteY29" fmla="*/ 899327 h 3652575"/>
              <a:gd name="connsiteX30" fmla="*/ 2726399 w 4017612"/>
              <a:gd name="connsiteY30" fmla="*/ 969665 h 3652575"/>
              <a:gd name="connsiteX31" fmla="*/ 2761568 w 4017612"/>
              <a:gd name="connsiteY31" fmla="*/ 1055076 h 3652575"/>
              <a:gd name="connsiteX32" fmla="*/ 2806786 w 4017612"/>
              <a:gd name="connsiteY32" fmla="*/ 1125415 h 3652575"/>
              <a:gd name="connsiteX33" fmla="*/ 2852003 w 4017612"/>
              <a:gd name="connsiteY33" fmla="*/ 1185705 h 3652575"/>
              <a:gd name="connsiteX34" fmla="*/ 2897221 w 4017612"/>
              <a:gd name="connsiteY34" fmla="*/ 1220874 h 3652575"/>
              <a:gd name="connsiteX35" fmla="*/ 2937414 w 4017612"/>
              <a:gd name="connsiteY35" fmla="*/ 1286189 h 3652575"/>
              <a:gd name="connsiteX36" fmla="*/ 2987656 w 4017612"/>
              <a:gd name="connsiteY36" fmla="*/ 1316334 h 3652575"/>
              <a:gd name="connsiteX37" fmla="*/ 3042922 w 4017612"/>
              <a:gd name="connsiteY37" fmla="*/ 1376624 h 3652575"/>
              <a:gd name="connsiteX38" fmla="*/ 3093164 w 4017612"/>
              <a:gd name="connsiteY38" fmla="*/ 1416817 h 3652575"/>
              <a:gd name="connsiteX39" fmla="*/ 3153454 w 4017612"/>
              <a:gd name="connsiteY39" fmla="*/ 1512276 h 3652575"/>
              <a:gd name="connsiteX40" fmla="*/ 3213744 w 4017612"/>
              <a:gd name="connsiteY40" fmla="*/ 1627832 h 3652575"/>
              <a:gd name="connsiteX41" fmla="*/ 3243889 w 4017612"/>
              <a:gd name="connsiteY41" fmla="*/ 1728316 h 3652575"/>
              <a:gd name="connsiteX42" fmla="*/ 3299155 w 4017612"/>
              <a:gd name="connsiteY42" fmla="*/ 1788606 h 3652575"/>
              <a:gd name="connsiteX43" fmla="*/ 3329300 w 4017612"/>
              <a:gd name="connsiteY43" fmla="*/ 1949380 h 3652575"/>
              <a:gd name="connsiteX44" fmla="*/ 3485049 w 4017612"/>
              <a:gd name="connsiteY44" fmla="*/ 2110153 h 3652575"/>
              <a:gd name="connsiteX45" fmla="*/ 3575485 w 4017612"/>
              <a:gd name="connsiteY45" fmla="*/ 2230734 h 3652575"/>
              <a:gd name="connsiteX46" fmla="*/ 3605630 w 4017612"/>
              <a:gd name="connsiteY46" fmla="*/ 2346290 h 3652575"/>
              <a:gd name="connsiteX47" fmla="*/ 3701089 w 4017612"/>
              <a:gd name="connsiteY47" fmla="*/ 2461846 h 3652575"/>
              <a:gd name="connsiteX48" fmla="*/ 3731234 w 4017612"/>
              <a:gd name="connsiteY48" fmla="*/ 2532184 h 3652575"/>
              <a:gd name="connsiteX49" fmla="*/ 3781476 w 4017612"/>
              <a:gd name="connsiteY49" fmla="*/ 2627643 h 3652575"/>
              <a:gd name="connsiteX50" fmla="*/ 3831717 w 4017612"/>
              <a:gd name="connsiteY50" fmla="*/ 2677885 h 3652575"/>
              <a:gd name="connsiteX51" fmla="*/ 3892008 w 4017612"/>
              <a:gd name="connsiteY51" fmla="*/ 2763296 h 3652575"/>
              <a:gd name="connsiteX52" fmla="*/ 3927177 w 4017612"/>
              <a:gd name="connsiteY52" fmla="*/ 2868804 h 3652575"/>
              <a:gd name="connsiteX53" fmla="*/ 3992491 w 4017612"/>
              <a:gd name="connsiteY53" fmla="*/ 2994408 h 3652575"/>
              <a:gd name="connsiteX54" fmla="*/ 4007564 w 4017612"/>
              <a:gd name="connsiteY54" fmla="*/ 3069771 h 3652575"/>
              <a:gd name="connsiteX55" fmla="*/ 4017612 w 4017612"/>
              <a:gd name="connsiteY55" fmla="*/ 3195375 h 3652575"/>
              <a:gd name="connsiteX56" fmla="*/ 3977419 w 4017612"/>
              <a:gd name="connsiteY56" fmla="*/ 3225520 h 3652575"/>
              <a:gd name="connsiteX57" fmla="*/ 3937225 w 4017612"/>
              <a:gd name="connsiteY57" fmla="*/ 3260690 h 3652575"/>
              <a:gd name="connsiteX58" fmla="*/ 3902056 w 4017612"/>
              <a:gd name="connsiteY58" fmla="*/ 3326004 h 3652575"/>
              <a:gd name="connsiteX59" fmla="*/ 3881959 w 4017612"/>
              <a:gd name="connsiteY59" fmla="*/ 3386294 h 3652575"/>
              <a:gd name="connsiteX60" fmla="*/ 3841766 w 4017612"/>
              <a:gd name="connsiteY60" fmla="*/ 3451608 h 3652575"/>
              <a:gd name="connsiteX61" fmla="*/ 3766403 w 4017612"/>
              <a:gd name="connsiteY61" fmla="*/ 3486778 h 3652575"/>
              <a:gd name="connsiteX62" fmla="*/ 3686016 w 4017612"/>
              <a:gd name="connsiteY62" fmla="*/ 3537019 h 3652575"/>
              <a:gd name="connsiteX63" fmla="*/ 3469977 w 4017612"/>
              <a:gd name="connsiteY63" fmla="*/ 3612382 h 3652575"/>
              <a:gd name="connsiteX64" fmla="*/ 3359445 w 4017612"/>
              <a:gd name="connsiteY64" fmla="*/ 3632479 h 3652575"/>
              <a:gd name="connsiteX65" fmla="*/ 3138381 w 4017612"/>
              <a:gd name="connsiteY65" fmla="*/ 3647551 h 3652575"/>
              <a:gd name="connsiteX66" fmla="*/ 2917317 w 4017612"/>
              <a:gd name="connsiteY66" fmla="*/ 3647551 h 3652575"/>
              <a:gd name="connsiteX67" fmla="*/ 2766592 w 4017612"/>
              <a:gd name="connsiteY67" fmla="*/ 3652575 h 3652575"/>
              <a:gd name="connsiteX68" fmla="*/ 2515383 w 4017612"/>
              <a:gd name="connsiteY68" fmla="*/ 3652575 h 3652575"/>
              <a:gd name="connsiteX69" fmla="*/ 2339537 w 4017612"/>
              <a:gd name="connsiteY69" fmla="*/ 3652575 h 3652575"/>
              <a:gd name="connsiteX70" fmla="*/ 2158667 w 4017612"/>
              <a:gd name="connsiteY70" fmla="*/ 3642527 h 3652575"/>
              <a:gd name="connsiteX71" fmla="*/ 2017990 w 4017612"/>
              <a:gd name="connsiteY71" fmla="*/ 3632479 h 3652575"/>
              <a:gd name="connsiteX72" fmla="*/ 1937603 w 4017612"/>
              <a:gd name="connsiteY72" fmla="*/ 3572189 h 3652575"/>
              <a:gd name="connsiteX73" fmla="*/ 1877313 w 4017612"/>
              <a:gd name="connsiteY73" fmla="*/ 3511898 h 3652575"/>
              <a:gd name="connsiteX74" fmla="*/ 1806975 w 4017612"/>
              <a:gd name="connsiteY74" fmla="*/ 3486778 h 3652575"/>
              <a:gd name="connsiteX75" fmla="*/ 1726588 w 4017612"/>
              <a:gd name="connsiteY75" fmla="*/ 3436536 h 3652575"/>
              <a:gd name="connsiteX76" fmla="*/ 1676346 w 4017612"/>
              <a:gd name="connsiteY76" fmla="*/ 3386294 h 3652575"/>
              <a:gd name="connsiteX77" fmla="*/ 1641177 w 4017612"/>
              <a:gd name="connsiteY77" fmla="*/ 3320980 h 3652575"/>
              <a:gd name="connsiteX78" fmla="*/ 1606008 w 4017612"/>
              <a:gd name="connsiteY78" fmla="*/ 3260690 h 3652575"/>
              <a:gd name="connsiteX79" fmla="*/ 1555766 w 4017612"/>
              <a:gd name="connsiteY79" fmla="*/ 3245617 h 3652575"/>
              <a:gd name="connsiteX80" fmla="*/ 1595959 w 4017612"/>
              <a:gd name="connsiteY80" fmla="*/ 3165230 h 3652575"/>
              <a:gd name="connsiteX81" fmla="*/ 1671322 w 4017612"/>
              <a:gd name="connsiteY81" fmla="*/ 3145134 h 3652575"/>
              <a:gd name="connsiteX82" fmla="*/ 1741660 w 4017612"/>
              <a:gd name="connsiteY82" fmla="*/ 3064747 h 3652575"/>
              <a:gd name="connsiteX83" fmla="*/ 1776830 w 4017612"/>
              <a:gd name="connsiteY83" fmla="*/ 2989384 h 3652575"/>
              <a:gd name="connsiteX84" fmla="*/ 1852192 w 4017612"/>
              <a:gd name="connsiteY84" fmla="*/ 2954215 h 3652575"/>
              <a:gd name="connsiteX85" fmla="*/ 1907458 w 4017612"/>
              <a:gd name="connsiteY85" fmla="*/ 2924070 h 3652575"/>
              <a:gd name="connsiteX86" fmla="*/ 1942627 w 4017612"/>
              <a:gd name="connsiteY86" fmla="*/ 2873828 h 3652575"/>
              <a:gd name="connsiteX87" fmla="*/ 1982821 w 4017612"/>
              <a:gd name="connsiteY87" fmla="*/ 2818562 h 3652575"/>
              <a:gd name="connsiteX88" fmla="*/ 1952922 w 4017612"/>
              <a:gd name="connsiteY88" fmla="*/ 2740646 h 3652575"/>
              <a:gd name="connsiteX89" fmla="*/ 1849614 w 4017612"/>
              <a:gd name="connsiteY89" fmla="*/ 2619904 h 3652575"/>
              <a:gd name="connsiteX90" fmla="*/ 1773818 w 4017612"/>
              <a:gd name="connsiteY90" fmla="*/ 2473360 h 3652575"/>
              <a:gd name="connsiteX91" fmla="*/ 1623881 w 4017612"/>
              <a:gd name="connsiteY91" fmla="*/ 2344807 h 3652575"/>
              <a:gd name="connsiteX92" fmla="*/ 1601560 w 4017612"/>
              <a:gd name="connsiteY92" fmla="*/ 2309391 h 3652575"/>
              <a:gd name="connsiteX93" fmla="*/ 1519278 w 4017612"/>
              <a:gd name="connsiteY93" fmla="*/ 2224309 h 3652575"/>
              <a:gd name="connsiteX94" fmla="*/ 1451906 w 4017612"/>
              <a:gd name="connsiteY94" fmla="*/ 2148370 h 3652575"/>
              <a:gd name="connsiteX95" fmla="*/ 1401911 w 4017612"/>
              <a:gd name="connsiteY95" fmla="*/ 2057935 h 3652575"/>
              <a:gd name="connsiteX96" fmla="*/ 1439304 w 4017612"/>
              <a:gd name="connsiteY96" fmla="*/ 1872535 h 3652575"/>
              <a:gd name="connsiteX97" fmla="*/ 1479250 w 4017612"/>
              <a:gd name="connsiteY97" fmla="*/ 1817021 h 3652575"/>
              <a:gd name="connsiteX98" fmla="*/ 1419207 w 4017612"/>
              <a:gd name="connsiteY98" fmla="*/ 1711761 h 3652575"/>
              <a:gd name="connsiteX99" fmla="*/ 1404134 w 4017612"/>
              <a:gd name="connsiteY99" fmla="*/ 1618855 h 3652575"/>
              <a:gd name="connsiteX100" fmla="*/ 1366412 w 4017612"/>
              <a:gd name="connsiteY100" fmla="*/ 1525455 h 3652575"/>
              <a:gd name="connsiteX101" fmla="*/ 1373660 w 4017612"/>
              <a:gd name="connsiteY101" fmla="*/ 1442432 h 3652575"/>
              <a:gd name="connsiteX102" fmla="*/ 1343597 w 4017612"/>
              <a:gd name="connsiteY102" fmla="*/ 1364516 h 3652575"/>
              <a:gd name="connsiteX103" fmla="*/ 1316088 w 4017612"/>
              <a:gd name="connsiteY103" fmla="*/ 1234134 h 3652575"/>
              <a:gd name="connsiteX104" fmla="*/ 1305709 w 4017612"/>
              <a:gd name="connsiteY104" fmla="*/ 1146088 h 3652575"/>
              <a:gd name="connsiteX105" fmla="*/ 1247973 w 4017612"/>
              <a:gd name="connsiteY105" fmla="*/ 1030532 h 3652575"/>
              <a:gd name="connsiteX106" fmla="*/ 1300191 w 4017612"/>
              <a:gd name="connsiteY106" fmla="*/ 912670 h 3652575"/>
              <a:gd name="connsiteX107" fmla="*/ 1262222 w 4017612"/>
              <a:gd name="connsiteY107" fmla="*/ 772323 h 3652575"/>
              <a:gd name="connsiteX108" fmla="*/ 1169646 w 4017612"/>
              <a:gd name="connsiteY108" fmla="*/ 619538 h 3652575"/>
              <a:gd name="connsiteX109" fmla="*/ 1014555 w 4017612"/>
              <a:gd name="connsiteY109" fmla="*/ 529103 h 3652575"/>
              <a:gd name="connsiteX110" fmla="*/ 812105 w 4017612"/>
              <a:gd name="connsiteY110" fmla="*/ 466177 h 3652575"/>
              <a:gd name="connsiteX111" fmla="*/ 636918 w 4017612"/>
              <a:gd name="connsiteY111" fmla="*/ 415770 h 3652575"/>
              <a:gd name="connsiteX112" fmla="*/ 508926 w 4017612"/>
              <a:gd name="connsiteY112" fmla="*/ 377966 h 3652575"/>
              <a:gd name="connsiteX113" fmla="*/ 413630 w 4017612"/>
              <a:gd name="connsiteY113" fmla="*/ 370389 h 3652575"/>
              <a:gd name="connsiteX114" fmla="*/ 361000 w 4017612"/>
              <a:gd name="connsiteY114" fmla="*/ 312651 h 3652575"/>
              <a:gd name="connsiteX115" fmla="*/ 235890 w 4017612"/>
              <a:gd name="connsiteY115" fmla="*/ 254997 h 3652575"/>
              <a:gd name="connsiteX116" fmla="*/ 198168 w 4017612"/>
              <a:gd name="connsiteY116" fmla="*/ 217192 h 3652575"/>
              <a:gd name="connsiteX117" fmla="*/ 160610 w 4017612"/>
              <a:gd name="connsiteY117" fmla="*/ 197013 h 3652575"/>
              <a:gd name="connsiteX118" fmla="*/ 113087 w 4017612"/>
              <a:gd name="connsiteY118" fmla="*/ 189436 h 3652575"/>
              <a:gd name="connsiteX119" fmla="*/ 1279436 w 4017612"/>
              <a:gd name="connsiteY119" fmla="*/ 306474 h 3652575"/>
              <a:gd name="connsiteX120" fmla="*/ 0 w 4017612"/>
              <a:gd name="connsiteY120" fmla="*/ 101306 h 3652575"/>
              <a:gd name="connsiteX121" fmla="*/ 1194025 w 4017612"/>
              <a:gd name="connsiteY121" fmla="*/ 205991 h 3652575"/>
              <a:gd name="connsiteX122" fmla="*/ 1178953 w 4017612"/>
              <a:gd name="connsiteY122" fmla="*/ 130628 h 3652575"/>
              <a:gd name="connsiteX123" fmla="*/ 1163880 w 4017612"/>
              <a:gd name="connsiteY123" fmla="*/ 65314 h 3652575"/>
              <a:gd name="connsiteX124" fmla="*/ 1189001 w 4017612"/>
              <a:gd name="connsiteY124" fmla="*/ 0 h 3652575"/>
              <a:gd name="connsiteX0" fmla="*/ 1189001 w 4017612"/>
              <a:gd name="connsiteY0" fmla="*/ 0 h 3652575"/>
              <a:gd name="connsiteX1" fmla="*/ 1229194 w 4017612"/>
              <a:gd name="connsiteY1" fmla="*/ 70338 h 3652575"/>
              <a:gd name="connsiteX2" fmla="*/ 1264364 w 4017612"/>
              <a:gd name="connsiteY2" fmla="*/ 110531 h 3652575"/>
              <a:gd name="connsiteX3" fmla="*/ 1279436 w 4017612"/>
              <a:gd name="connsiteY3" fmla="*/ 135652 h 3652575"/>
              <a:gd name="connsiteX4" fmla="*/ 1319630 w 4017612"/>
              <a:gd name="connsiteY4" fmla="*/ 140676 h 3652575"/>
              <a:gd name="connsiteX5" fmla="*/ 1405041 w 4017612"/>
              <a:gd name="connsiteY5" fmla="*/ 160773 h 3652575"/>
              <a:gd name="connsiteX6" fmla="*/ 1460306 w 4017612"/>
              <a:gd name="connsiteY6" fmla="*/ 170822 h 3652575"/>
              <a:gd name="connsiteX7" fmla="*/ 1530645 w 4017612"/>
              <a:gd name="connsiteY7" fmla="*/ 160773 h 3652575"/>
              <a:gd name="connsiteX8" fmla="*/ 1646201 w 4017612"/>
              <a:gd name="connsiteY8" fmla="*/ 185894 h 3652575"/>
              <a:gd name="connsiteX9" fmla="*/ 1746685 w 4017612"/>
              <a:gd name="connsiteY9" fmla="*/ 175846 h 3652575"/>
              <a:gd name="connsiteX10" fmla="*/ 1857216 w 4017612"/>
              <a:gd name="connsiteY10" fmla="*/ 170822 h 3652575"/>
              <a:gd name="connsiteX11" fmla="*/ 1912482 w 4017612"/>
              <a:gd name="connsiteY11" fmla="*/ 130628 h 3652575"/>
              <a:gd name="connsiteX12" fmla="*/ 1977797 w 4017612"/>
              <a:gd name="connsiteY12" fmla="*/ 130628 h 3652575"/>
              <a:gd name="connsiteX13" fmla="*/ 2033063 w 4017612"/>
              <a:gd name="connsiteY13" fmla="*/ 90435 h 3652575"/>
              <a:gd name="connsiteX14" fmla="*/ 2048135 w 4017612"/>
              <a:gd name="connsiteY14" fmla="*/ 40193 h 3652575"/>
              <a:gd name="connsiteX15" fmla="*/ 2058183 w 4017612"/>
              <a:gd name="connsiteY15" fmla="*/ 15072 h 3652575"/>
              <a:gd name="connsiteX16" fmla="*/ 2093353 w 4017612"/>
              <a:gd name="connsiteY16" fmla="*/ 40193 h 3652575"/>
              <a:gd name="connsiteX17" fmla="*/ 2128522 w 4017612"/>
              <a:gd name="connsiteY17" fmla="*/ 90435 h 3652575"/>
              <a:gd name="connsiteX18" fmla="*/ 2133546 w 4017612"/>
              <a:gd name="connsiteY18" fmla="*/ 140676 h 3652575"/>
              <a:gd name="connsiteX19" fmla="*/ 2133546 w 4017612"/>
              <a:gd name="connsiteY19" fmla="*/ 195942 h 3652575"/>
              <a:gd name="connsiteX20" fmla="*/ 2183788 w 4017612"/>
              <a:gd name="connsiteY20" fmla="*/ 256232 h 3652575"/>
              <a:gd name="connsiteX21" fmla="*/ 2198860 w 4017612"/>
              <a:gd name="connsiteY21" fmla="*/ 296426 h 3652575"/>
              <a:gd name="connsiteX22" fmla="*/ 2234030 w 4017612"/>
              <a:gd name="connsiteY22" fmla="*/ 361740 h 3652575"/>
              <a:gd name="connsiteX23" fmla="*/ 2284271 w 4017612"/>
              <a:gd name="connsiteY23" fmla="*/ 417006 h 3652575"/>
              <a:gd name="connsiteX24" fmla="*/ 2349586 w 4017612"/>
              <a:gd name="connsiteY24" fmla="*/ 447151 h 3652575"/>
              <a:gd name="connsiteX25" fmla="*/ 2384755 w 4017612"/>
              <a:gd name="connsiteY25" fmla="*/ 477296 h 3652575"/>
              <a:gd name="connsiteX26" fmla="*/ 2465142 w 4017612"/>
              <a:gd name="connsiteY26" fmla="*/ 582804 h 3652575"/>
              <a:gd name="connsiteX27" fmla="*/ 2560601 w 4017612"/>
              <a:gd name="connsiteY27" fmla="*/ 733529 h 3652575"/>
              <a:gd name="connsiteX28" fmla="*/ 2646012 w 4017612"/>
              <a:gd name="connsiteY28" fmla="*/ 823964 h 3652575"/>
              <a:gd name="connsiteX29" fmla="*/ 2716350 w 4017612"/>
              <a:gd name="connsiteY29" fmla="*/ 899327 h 3652575"/>
              <a:gd name="connsiteX30" fmla="*/ 2726399 w 4017612"/>
              <a:gd name="connsiteY30" fmla="*/ 969665 h 3652575"/>
              <a:gd name="connsiteX31" fmla="*/ 2761568 w 4017612"/>
              <a:gd name="connsiteY31" fmla="*/ 1055076 h 3652575"/>
              <a:gd name="connsiteX32" fmla="*/ 2806786 w 4017612"/>
              <a:gd name="connsiteY32" fmla="*/ 1125415 h 3652575"/>
              <a:gd name="connsiteX33" fmla="*/ 2852003 w 4017612"/>
              <a:gd name="connsiteY33" fmla="*/ 1185705 h 3652575"/>
              <a:gd name="connsiteX34" fmla="*/ 2897221 w 4017612"/>
              <a:gd name="connsiteY34" fmla="*/ 1220874 h 3652575"/>
              <a:gd name="connsiteX35" fmla="*/ 2937414 w 4017612"/>
              <a:gd name="connsiteY35" fmla="*/ 1286189 h 3652575"/>
              <a:gd name="connsiteX36" fmla="*/ 2987656 w 4017612"/>
              <a:gd name="connsiteY36" fmla="*/ 1316334 h 3652575"/>
              <a:gd name="connsiteX37" fmla="*/ 3042922 w 4017612"/>
              <a:gd name="connsiteY37" fmla="*/ 1376624 h 3652575"/>
              <a:gd name="connsiteX38" fmla="*/ 3093164 w 4017612"/>
              <a:gd name="connsiteY38" fmla="*/ 1416817 h 3652575"/>
              <a:gd name="connsiteX39" fmla="*/ 3153454 w 4017612"/>
              <a:gd name="connsiteY39" fmla="*/ 1512276 h 3652575"/>
              <a:gd name="connsiteX40" fmla="*/ 3213744 w 4017612"/>
              <a:gd name="connsiteY40" fmla="*/ 1627832 h 3652575"/>
              <a:gd name="connsiteX41" fmla="*/ 3243889 w 4017612"/>
              <a:gd name="connsiteY41" fmla="*/ 1728316 h 3652575"/>
              <a:gd name="connsiteX42" fmla="*/ 3299155 w 4017612"/>
              <a:gd name="connsiteY42" fmla="*/ 1788606 h 3652575"/>
              <a:gd name="connsiteX43" fmla="*/ 3329300 w 4017612"/>
              <a:gd name="connsiteY43" fmla="*/ 1949380 h 3652575"/>
              <a:gd name="connsiteX44" fmla="*/ 3485049 w 4017612"/>
              <a:gd name="connsiteY44" fmla="*/ 2110153 h 3652575"/>
              <a:gd name="connsiteX45" fmla="*/ 3575485 w 4017612"/>
              <a:gd name="connsiteY45" fmla="*/ 2230734 h 3652575"/>
              <a:gd name="connsiteX46" fmla="*/ 3605630 w 4017612"/>
              <a:gd name="connsiteY46" fmla="*/ 2346290 h 3652575"/>
              <a:gd name="connsiteX47" fmla="*/ 3701089 w 4017612"/>
              <a:gd name="connsiteY47" fmla="*/ 2461846 h 3652575"/>
              <a:gd name="connsiteX48" fmla="*/ 3731234 w 4017612"/>
              <a:gd name="connsiteY48" fmla="*/ 2532184 h 3652575"/>
              <a:gd name="connsiteX49" fmla="*/ 3781476 w 4017612"/>
              <a:gd name="connsiteY49" fmla="*/ 2627643 h 3652575"/>
              <a:gd name="connsiteX50" fmla="*/ 3831717 w 4017612"/>
              <a:gd name="connsiteY50" fmla="*/ 2677885 h 3652575"/>
              <a:gd name="connsiteX51" fmla="*/ 3892008 w 4017612"/>
              <a:gd name="connsiteY51" fmla="*/ 2763296 h 3652575"/>
              <a:gd name="connsiteX52" fmla="*/ 3927177 w 4017612"/>
              <a:gd name="connsiteY52" fmla="*/ 2868804 h 3652575"/>
              <a:gd name="connsiteX53" fmla="*/ 3992491 w 4017612"/>
              <a:gd name="connsiteY53" fmla="*/ 2994408 h 3652575"/>
              <a:gd name="connsiteX54" fmla="*/ 4007564 w 4017612"/>
              <a:gd name="connsiteY54" fmla="*/ 3069771 h 3652575"/>
              <a:gd name="connsiteX55" fmla="*/ 4017612 w 4017612"/>
              <a:gd name="connsiteY55" fmla="*/ 3195375 h 3652575"/>
              <a:gd name="connsiteX56" fmla="*/ 3977419 w 4017612"/>
              <a:gd name="connsiteY56" fmla="*/ 3225520 h 3652575"/>
              <a:gd name="connsiteX57" fmla="*/ 3937225 w 4017612"/>
              <a:gd name="connsiteY57" fmla="*/ 3260690 h 3652575"/>
              <a:gd name="connsiteX58" fmla="*/ 3902056 w 4017612"/>
              <a:gd name="connsiteY58" fmla="*/ 3326004 h 3652575"/>
              <a:gd name="connsiteX59" fmla="*/ 3881959 w 4017612"/>
              <a:gd name="connsiteY59" fmla="*/ 3386294 h 3652575"/>
              <a:gd name="connsiteX60" fmla="*/ 3841766 w 4017612"/>
              <a:gd name="connsiteY60" fmla="*/ 3451608 h 3652575"/>
              <a:gd name="connsiteX61" fmla="*/ 3766403 w 4017612"/>
              <a:gd name="connsiteY61" fmla="*/ 3486778 h 3652575"/>
              <a:gd name="connsiteX62" fmla="*/ 3686016 w 4017612"/>
              <a:gd name="connsiteY62" fmla="*/ 3537019 h 3652575"/>
              <a:gd name="connsiteX63" fmla="*/ 3469977 w 4017612"/>
              <a:gd name="connsiteY63" fmla="*/ 3612382 h 3652575"/>
              <a:gd name="connsiteX64" fmla="*/ 3359445 w 4017612"/>
              <a:gd name="connsiteY64" fmla="*/ 3632479 h 3652575"/>
              <a:gd name="connsiteX65" fmla="*/ 3138381 w 4017612"/>
              <a:gd name="connsiteY65" fmla="*/ 3647551 h 3652575"/>
              <a:gd name="connsiteX66" fmla="*/ 2917317 w 4017612"/>
              <a:gd name="connsiteY66" fmla="*/ 3647551 h 3652575"/>
              <a:gd name="connsiteX67" fmla="*/ 2766592 w 4017612"/>
              <a:gd name="connsiteY67" fmla="*/ 3652575 h 3652575"/>
              <a:gd name="connsiteX68" fmla="*/ 2515383 w 4017612"/>
              <a:gd name="connsiteY68" fmla="*/ 3652575 h 3652575"/>
              <a:gd name="connsiteX69" fmla="*/ 2339537 w 4017612"/>
              <a:gd name="connsiteY69" fmla="*/ 3652575 h 3652575"/>
              <a:gd name="connsiteX70" fmla="*/ 2158667 w 4017612"/>
              <a:gd name="connsiteY70" fmla="*/ 3642527 h 3652575"/>
              <a:gd name="connsiteX71" fmla="*/ 2017990 w 4017612"/>
              <a:gd name="connsiteY71" fmla="*/ 3632479 h 3652575"/>
              <a:gd name="connsiteX72" fmla="*/ 1937603 w 4017612"/>
              <a:gd name="connsiteY72" fmla="*/ 3572189 h 3652575"/>
              <a:gd name="connsiteX73" fmla="*/ 1877313 w 4017612"/>
              <a:gd name="connsiteY73" fmla="*/ 3511898 h 3652575"/>
              <a:gd name="connsiteX74" fmla="*/ 1806975 w 4017612"/>
              <a:gd name="connsiteY74" fmla="*/ 3486778 h 3652575"/>
              <a:gd name="connsiteX75" fmla="*/ 1726588 w 4017612"/>
              <a:gd name="connsiteY75" fmla="*/ 3436536 h 3652575"/>
              <a:gd name="connsiteX76" fmla="*/ 1676346 w 4017612"/>
              <a:gd name="connsiteY76" fmla="*/ 3386294 h 3652575"/>
              <a:gd name="connsiteX77" fmla="*/ 1641177 w 4017612"/>
              <a:gd name="connsiteY77" fmla="*/ 3320980 h 3652575"/>
              <a:gd name="connsiteX78" fmla="*/ 1606008 w 4017612"/>
              <a:gd name="connsiteY78" fmla="*/ 3260690 h 3652575"/>
              <a:gd name="connsiteX79" fmla="*/ 1555766 w 4017612"/>
              <a:gd name="connsiteY79" fmla="*/ 3245617 h 3652575"/>
              <a:gd name="connsiteX80" fmla="*/ 1595959 w 4017612"/>
              <a:gd name="connsiteY80" fmla="*/ 3165230 h 3652575"/>
              <a:gd name="connsiteX81" fmla="*/ 1671322 w 4017612"/>
              <a:gd name="connsiteY81" fmla="*/ 3145134 h 3652575"/>
              <a:gd name="connsiteX82" fmla="*/ 1741660 w 4017612"/>
              <a:gd name="connsiteY82" fmla="*/ 3064747 h 3652575"/>
              <a:gd name="connsiteX83" fmla="*/ 1776830 w 4017612"/>
              <a:gd name="connsiteY83" fmla="*/ 2989384 h 3652575"/>
              <a:gd name="connsiteX84" fmla="*/ 1852192 w 4017612"/>
              <a:gd name="connsiteY84" fmla="*/ 2954215 h 3652575"/>
              <a:gd name="connsiteX85" fmla="*/ 1907458 w 4017612"/>
              <a:gd name="connsiteY85" fmla="*/ 2924070 h 3652575"/>
              <a:gd name="connsiteX86" fmla="*/ 1942627 w 4017612"/>
              <a:gd name="connsiteY86" fmla="*/ 2873828 h 3652575"/>
              <a:gd name="connsiteX87" fmla="*/ 1982821 w 4017612"/>
              <a:gd name="connsiteY87" fmla="*/ 2818562 h 3652575"/>
              <a:gd name="connsiteX88" fmla="*/ 1952922 w 4017612"/>
              <a:gd name="connsiteY88" fmla="*/ 2740646 h 3652575"/>
              <a:gd name="connsiteX89" fmla="*/ 1849614 w 4017612"/>
              <a:gd name="connsiteY89" fmla="*/ 2619904 h 3652575"/>
              <a:gd name="connsiteX90" fmla="*/ 1773818 w 4017612"/>
              <a:gd name="connsiteY90" fmla="*/ 2473360 h 3652575"/>
              <a:gd name="connsiteX91" fmla="*/ 1623881 w 4017612"/>
              <a:gd name="connsiteY91" fmla="*/ 2344807 h 3652575"/>
              <a:gd name="connsiteX92" fmla="*/ 1601560 w 4017612"/>
              <a:gd name="connsiteY92" fmla="*/ 2309391 h 3652575"/>
              <a:gd name="connsiteX93" fmla="*/ 1519278 w 4017612"/>
              <a:gd name="connsiteY93" fmla="*/ 2224309 h 3652575"/>
              <a:gd name="connsiteX94" fmla="*/ 1451906 w 4017612"/>
              <a:gd name="connsiteY94" fmla="*/ 2148370 h 3652575"/>
              <a:gd name="connsiteX95" fmla="*/ 1401911 w 4017612"/>
              <a:gd name="connsiteY95" fmla="*/ 2057935 h 3652575"/>
              <a:gd name="connsiteX96" fmla="*/ 1439304 w 4017612"/>
              <a:gd name="connsiteY96" fmla="*/ 1872535 h 3652575"/>
              <a:gd name="connsiteX97" fmla="*/ 1479250 w 4017612"/>
              <a:gd name="connsiteY97" fmla="*/ 1817021 h 3652575"/>
              <a:gd name="connsiteX98" fmla="*/ 1419207 w 4017612"/>
              <a:gd name="connsiteY98" fmla="*/ 1711761 h 3652575"/>
              <a:gd name="connsiteX99" fmla="*/ 1404134 w 4017612"/>
              <a:gd name="connsiteY99" fmla="*/ 1618855 h 3652575"/>
              <a:gd name="connsiteX100" fmla="*/ 1366412 w 4017612"/>
              <a:gd name="connsiteY100" fmla="*/ 1525455 h 3652575"/>
              <a:gd name="connsiteX101" fmla="*/ 1373660 w 4017612"/>
              <a:gd name="connsiteY101" fmla="*/ 1442432 h 3652575"/>
              <a:gd name="connsiteX102" fmla="*/ 1343597 w 4017612"/>
              <a:gd name="connsiteY102" fmla="*/ 1364516 h 3652575"/>
              <a:gd name="connsiteX103" fmla="*/ 1316088 w 4017612"/>
              <a:gd name="connsiteY103" fmla="*/ 1234134 h 3652575"/>
              <a:gd name="connsiteX104" fmla="*/ 1305709 w 4017612"/>
              <a:gd name="connsiteY104" fmla="*/ 1146088 h 3652575"/>
              <a:gd name="connsiteX105" fmla="*/ 1247973 w 4017612"/>
              <a:gd name="connsiteY105" fmla="*/ 1030532 h 3652575"/>
              <a:gd name="connsiteX106" fmla="*/ 1300191 w 4017612"/>
              <a:gd name="connsiteY106" fmla="*/ 912670 h 3652575"/>
              <a:gd name="connsiteX107" fmla="*/ 1262222 w 4017612"/>
              <a:gd name="connsiteY107" fmla="*/ 772323 h 3652575"/>
              <a:gd name="connsiteX108" fmla="*/ 1169646 w 4017612"/>
              <a:gd name="connsiteY108" fmla="*/ 619538 h 3652575"/>
              <a:gd name="connsiteX109" fmla="*/ 1014555 w 4017612"/>
              <a:gd name="connsiteY109" fmla="*/ 529103 h 3652575"/>
              <a:gd name="connsiteX110" fmla="*/ 812105 w 4017612"/>
              <a:gd name="connsiteY110" fmla="*/ 466177 h 3652575"/>
              <a:gd name="connsiteX111" fmla="*/ 636918 w 4017612"/>
              <a:gd name="connsiteY111" fmla="*/ 415770 h 3652575"/>
              <a:gd name="connsiteX112" fmla="*/ 508926 w 4017612"/>
              <a:gd name="connsiteY112" fmla="*/ 377966 h 3652575"/>
              <a:gd name="connsiteX113" fmla="*/ 413630 w 4017612"/>
              <a:gd name="connsiteY113" fmla="*/ 370389 h 3652575"/>
              <a:gd name="connsiteX114" fmla="*/ 361000 w 4017612"/>
              <a:gd name="connsiteY114" fmla="*/ 312651 h 3652575"/>
              <a:gd name="connsiteX115" fmla="*/ 235890 w 4017612"/>
              <a:gd name="connsiteY115" fmla="*/ 254997 h 3652575"/>
              <a:gd name="connsiteX116" fmla="*/ 198168 w 4017612"/>
              <a:gd name="connsiteY116" fmla="*/ 217192 h 3652575"/>
              <a:gd name="connsiteX117" fmla="*/ 160610 w 4017612"/>
              <a:gd name="connsiteY117" fmla="*/ 197013 h 3652575"/>
              <a:gd name="connsiteX118" fmla="*/ 113087 w 4017612"/>
              <a:gd name="connsiteY118" fmla="*/ 189436 h 3652575"/>
              <a:gd name="connsiteX119" fmla="*/ 35253 w 4017612"/>
              <a:gd name="connsiteY119" fmla="*/ 141582 h 3652575"/>
              <a:gd name="connsiteX120" fmla="*/ 0 w 4017612"/>
              <a:gd name="connsiteY120" fmla="*/ 101306 h 3652575"/>
              <a:gd name="connsiteX121" fmla="*/ 1194025 w 4017612"/>
              <a:gd name="connsiteY121" fmla="*/ 205991 h 3652575"/>
              <a:gd name="connsiteX122" fmla="*/ 1178953 w 4017612"/>
              <a:gd name="connsiteY122" fmla="*/ 130628 h 3652575"/>
              <a:gd name="connsiteX123" fmla="*/ 1163880 w 4017612"/>
              <a:gd name="connsiteY123" fmla="*/ 65314 h 3652575"/>
              <a:gd name="connsiteX124" fmla="*/ 1189001 w 4017612"/>
              <a:gd name="connsiteY124" fmla="*/ 0 h 3652575"/>
              <a:gd name="connsiteX0" fmla="*/ 1246655 w 4075266"/>
              <a:gd name="connsiteY0" fmla="*/ 0 h 3652575"/>
              <a:gd name="connsiteX1" fmla="*/ 1286848 w 4075266"/>
              <a:gd name="connsiteY1" fmla="*/ 70338 h 3652575"/>
              <a:gd name="connsiteX2" fmla="*/ 1322018 w 4075266"/>
              <a:gd name="connsiteY2" fmla="*/ 110531 h 3652575"/>
              <a:gd name="connsiteX3" fmla="*/ 1337090 w 4075266"/>
              <a:gd name="connsiteY3" fmla="*/ 135652 h 3652575"/>
              <a:gd name="connsiteX4" fmla="*/ 1377284 w 4075266"/>
              <a:gd name="connsiteY4" fmla="*/ 140676 h 3652575"/>
              <a:gd name="connsiteX5" fmla="*/ 1462695 w 4075266"/>
              <a:gd name="connsiteY5" fmla="*/ 160773 h 3652575"/>
              <a:gd name="connsiteX6" fmla="*/ 1517960 w 4075266"/>
              <a:gd name="connsiteY6" fmla="*/ 170822 h 3652575"/>
              <a:gd name="connsiteX7" fmla="*/ 1588299 w 4075266"/>
              <a:gd name="connsiteY7" fmla="*/ 160773 h 3652575"/>
              <a:gd name="connsiteX8" fmla="*/ 1703855 w 4075266"/>
              <a:gd name="connsiteY8" fmla="*/ 185894 h 3652575"/>
              <a:gd name="connsiteX9" fmla="*/ 1804339 w 4075266"/>
              <a:gd name="connsiteY9" fmla="*/ 175846 h 3652575"/>
              <a:gd name="connsiteX10" fmla="*/ 1914870 w 4075266"/>
              <a:gd name="connsiteY10" fmla="*/ 170822 h 3652575"/>
              <a:gd name="connsiteX11" fmla="*/ 1970136 w 4075266"/>
              <a:gd name="connsiteY11" fmla="*/ 130628 h 3652575"/>
              <a:gd name="connsiteX12" fmla="*/ 2035451 w 4075266"/>
              <a:gd name="connsiteY12" fmla="*/ 130628 h 3652575"/>
              <a:gd name="connsiteX13" fmla="*/ 2090717 w 4075266"/>
              <a:gd name="connsiteY13" fmla="*/ 90435 h 3652575"/>
              <a:gd name="connsiteX14" fmla="*/ 2105789 w 4075266"/>
              <a:gd name="connsiteY14" fmla="*/ 40193 h 3652575"/>
              <a:gd name="connsiteX15" fmla="*/ 2115837 w 4075266"/>
              <a:gd name="connsiteY15" fmla="*/ 15072 h 3652575"/>
              <a:gd name="connsiteX16" fmla="*/ 2151007 w 4075266"/>
              <a:gd name="connsiteY16" fmla="*/ 40193 h 3652575"/>
              <a:gd name="connsiteX17" fmla="*/ 2186176 w 4075266"/>
              <a:gd name="connsiteY17" fmla="*/ 90435 h 3652575"/>
              <a:gd name="connsiteX18" fmla="*/ 2191200 w 4075266"/>
              <a:gd name="connsiteY18" fmla="*/ 140676 h 3652575"/>
              <a:gd name="connsiteX19" fmla="*/ 2191200 w 4075266"/>
              <a:gd name="connsiteY19" fmla="*/ 195942 h 3652575"/>
              <a:gd name="connsiteX20" fmla="*/ 2241442 w 4075266"/>
              <a:gd name="connsiteY20" fmla="*/ 256232 h 3652575"/>
              <a:gd name="connsiteX21" fmla="*/ 2256514 w 4075266"/>
              <a:gd name="connsiteY21" fmla="*/ 296426 h 3652575"/>
              <a:gd name="connsiteX22" fmla="*/ 2291684 w 4075266"/>
              <a:gd name="connsiteY22" fmla="*/ 361740 h 3652575"/>
              <a:gd name="connsiteX23" fmla="*/ 2341925 w 4075266"/>
              <a:gd name="connsiteY23" fmla="*/ 417006 h 3652575"/>
              <a:gd name="connsiteX24" fmla="*/ 2407240 w 4075266"/>
              <a:gd name="connsiteY24" fmla="*/ 447151 h 3652575"/>
              <a:gd name="connsiteX25" fmla="*/ 2442409 w 4075266"/>
              <a:gd name="connsiteY25" fmla="*/ 477296 h 3652575"/>
              <a:gd name="connsiteX26" fmla="*/ 2522796 w 4075266"/>
              <a:gd name="connsiteY26" fmla="*/ 582804 h 3652575"/>
              <a:gd name="connsiteX27" fmla="*/ 2618255 w 4075266"/>
              <a:gd name="connsiteY27" fmla="*/ 733529 h 3652575"/>
              <a:gd name="connsiteX28" fmla="*/ 2703666 w 4075266"/>
              <a:gd name="connsiteY28" fmla="*/ 823964 h 3652575"/>
              <a:gd name="connsiteX29" fmla="*/ 2774004 w 4075266"/>
              <a:gd name="connsiteY29" fmla="*/ 899327 h 3652575"/>
              <a:gd name="connsiteX30" fmla="*/ 2784053 w 4075266"/>
              <a:gd name="connsiteY30" fmla="*/ 969665 h 3652575"/>
              <a:gd name="connsiteX31" fmla="*/ 2819222 w 4075266"/>
              <a:gd name="connsiteY31" fmla="*/ 1055076 h 3652575"/>
              <a:gd name="connsiteX32" fmla="*/ 2864440 w 4075266"/>
              <a:gd name="connsiteY32" fmla="*/ 1125415 h 3652575"/>
              <a:gd name="connsiteX33" fmla="*/ 2909657 w 4075266"/>
              <a:gd name="connsiteY33" fmla="*/ 1185705 h 3652575"/>
              <a:gd name="connsiteX34" fmla="*/ 2954875 w 4075266"/>
              <a:gd name="connsiteY34" fmla="*/ 1220874 h 3652575"/>
              <a:gd name="connsiteX35" fmla="*/ 2995068 w 4075266"/>
              <a:gd name="connsiteY35" fmla="*/ 1286189 h 3652575"/>
              <a:gd name="connsiteX36" fmla="*/ 3045310 w 4075266"/>
              <a:gd name="connsiteY36" fmla="*/ 1316334 h 3652575"/>
              <a:gd name="connsiteX37" fmla="*/ 3100576 w 4075266"/>
              <a:gd name="connsiteY37" fmla="*/ 1376624 h 3652575"/>
              <a:gd name="connsiteX38" fmla="*/ 3150818 w 4075266"/>
              <a:gd name="connsiteY38" fmla="*/ 1416817 h 3652575"/>
              <a:gd name="connsiteX39" fmla="*/ 3211108 w 4075266"/>
              <a:gd name="connsiteY39" fmla="*/ 1512276 h 3652575"/>
              <a:gd name="connsiteX40" fmla="*/ 3271398 w 4075266"/>
              <a:gd name="connsiteY40" fmla="*/ 1627832 h 3652575"/>
              <a:gd name="connsiteX41" fmla="*/ 3301543 w 4075266"/>
              <a:gd name="connsiteY41" fmla="*/ 1728316 h 3652575"/>
              <a:gd name="connsiteX42" fmla="*/ 3356809 w 4075266"/>
              <a:gd name="connsiteY42" fmla="*/ 1788606 h 3652575"/>
              <a:gd name="connsiteX43" fmla="*/ 3386954 w 4075266"/>
              <a:gd name="connsiteY43" fmla="*/ 1949380 h 3652575"/>
              <a:gd name="connsiteX44" fmla="*/ 3542703 w 4075266"/>
              <a:gd name="connsiteY44" fmla="*/ 2110153 h 3652575"/>
              <a:gd name="connsiteX45" fmla="*/ 3633139 w 4075266"/>
              <a:gd name="connsiteY45" fmla="*/ 2230734 h 3652575"/>
              <a:gd name="connsiteX46" fmla="*/ 3663284 w 4075266"/>
              <a:gd name="connsiteY46" fmla="*/ 2346290 h 3652575"/>
              <a:gd name="connsiteX47" fmla="*/ 3758743 w 4075266"/>
              <a:gd name="connsiteY47" fmla="*/ 2461846 h 3652575"/>
              <a:gd name="connsiteX48" fmla="*/ 3788888 w 4075266"/>
              <a:gd name="connsiteY48" fmla="*/ 2532184 h 3652575"/>
              <a:gd name="connsiteX49" fmla="*/ 3839130 w 4075266"/>
              <a:gd name="connsiteY49" fmla="*/ 2627643 h 3652575"/>
              <a:gd name="connsiteX50" fmla="*/ 3889371 w 4075266"/>
              <a:gd name="connsiteY50" fmla="*/ 2677885 h 3652575"/>
              <a:gd name="connsiteX51" fmla="*/ 3949662 w 4075266"/>
              <a:gd name="connsiteY51" fmla="*/ 2763296 h 3652575"/>
              <a:gd name="connsiteX52" fmla="*/ 3984831 w 4075266"/>
              <a:gd name="connsiteY52" fmla="*/ 2868804 h 3652575"/>
              <a:gd name="connsiteX53" fmla="*/ 4050145 w 4075266"/>
              <a:gd name="connsiteY53" fmla="*/ 2994408 h 3652575"/>
              <a:gd name="connsiteX54" fmla="*/ 4065218 w 4075266"/>
              <a:gd name="connsiteY54" fmla="*/ 3069771 h 3652575"/>
              <a:gd name="connsiteX55" fmla="*/ 4075266 w 4075266"/>
              <a:gd name="connsiteY55" fmla="*/ 3195375 h 3652575"/>
              <a:gd name="connsiteX56" fmla="*/ 4035073 w 4075266"/>
              <a:gd name="connsiteY56" fmla="*/ 3225520 h 3652575"/>
              <a:gd name="connsiteX57" fmla="*/ 3994879 w 4075266"/>
              <a:gd name="connsiteY57" fmla="*/ 3260690 h 3652575"/>
              <a:gd name="connsiteX58" fmla="*/ 3959710 w 4075266"/>
              <a:gd name="connsiteY58" fmla="*/ 3326004 h 3652575"/>
              <a:gd name="connsiteX59" fmla="*/ 3939613 w 4075266"/>
              <a:gd name="connsiteY59" fmla="*/ 3386294 h 3652575"/>
              <a:gd name="connsiteX60" fmla="*/ 3899420 w 4075266"/>
              <a:gd name="connsiteY60" fmla="*/ 3451608 h 3652575"/>
              <a:gd name="connsiteX61" fmla="*/ 3824057 w 4075266"/>
              <a:gd name="connsiteY61" fmla="*/ 3486778 h 3652575"/>
              <a:gd name="connsiteX62" fmla="*/ 3743670 w 4075266"/>
              <a:gd name="connsiteY62" fmla="*/ 3537019 h 3652575"/>
              <a:gd name="connsiteX63" fmla="*/ 3527631 w 4075266"/>
              <a:gd name="connsiteY63" fmla="*/ 3612382 h 3652575"/>
              <a:gd name="connsiteX64" fmla="*/ 3417099 w 4075266"/>
              <a:gd name="connsiteY64" fmla="*/ 3632479 h 3652575"/>
              <a:gd name="connsiteX65" fmla="*/ 3196035 w 4075266"/>
              <a:gd name="connsiteY65" fmla="*/ 3647551 h 3652575"/>
              <a:gd name="connsiteX66" fmla="*/ 2974971 w 4075266"/>
              <a:gd name="connsiteY66" fmla="*/ 3647551 h 3652575"/>
              <a:gd name="connsiteX67" fmla="*/ 2824246 w 4075266"/>
              <a:gd name="connsiteY67" fmla="*/ 3652575 h 3652575"/>
              <a:gd name="connsiteX68" fmla="*/ 2573037 w 4075266"/>
              <a:gd name="connsiteY68" fmla="*/ 3652575 h 3652575"/>
              <a:gd name="connsiteX69" fmla="*/ 2397191 w 4075266"/>
              <a:gd name="connsiteY69" fmla="*/ 3652575 h 3652575"/>
              <a:gd name="connsiteX70" fmla="*/ 2216321 w 4075266"/>
              <a:gd name="connsiteY70" fmla="*/ 3642527 h 3652575"/>
              <a:gd name="connsiteX71" fmla="*/ 2075644 w 4075266"/>
              <a:gd name="connsiteY71" fmla="*/ 3632479 h 3652575"/>
              <a:gd name="connsiteX72" fmla="*/ 1995257 w 4075266"/>
              <a:gd name="connsiteY72" fmla="*/ 3572189 h 3652575"/>
              <a:gd name="connsiteX73" fmla="*/ 1934967 w 4075266"/>
              <a:gd name="connsiteY73" fmla="*/ 3511898 h 3652575"/>
              <a:gd name="connsiteX74" fmla="*/ 1864629 w 4075266"/>
              <a:gd name="connsiteY74" fmla="*/ 3486778 h 3652575"/>
              <a:gd name="connsiteX75" fmla="*/ 1784242 w 4075266"/>
              <a:gd name="connsiteY75" fmla="*/ 3436536 h 3652575"/>
              <a:gd name="connsiteX76" fmla="*/ 1734000 w 4075266"/>
              <a:gd name="connsiteY76" fmla="*/ 3386294 h 3652575"/>
              <a:gd name="connsiteX77" fmla="*/ 1698831 w 4075266"/>
              <a:gd name="connsiteY77" fmla="*/ 3320980 h 3652575"/>
              <a:gd name="connsiteX78" fmla="*/ 1663662 w 4075266"/>
              <a:gd name="connsiteY78" fmla="*/ 3260690 h 3652575"/>
              <a:gd name="connsiteX79" fmla="*/ 1613420 w 4075266"/>
              <a:gd name="connsiteY79" fmla="*/ 3245617 h 3652575"/>
              <a:gd name="connsiteX80" fmla="*/ 1653613 w 4075266"/>
              <a:gd name="connsiteY80" fmla="*/ 3165230 h 3652575"/>
              <a:gd name="connsiteX81" fmla="*/ 1728976 w 4075266"/>
              <a:gd name="connsiteY81" fmla="*/ 3145134 h 3652575"/>
              <a:gd name="connsiteX82" fmla="*/ 1799314 w 4075266"/>
              <a:gd name="connsiteY82" fmla="*/ 3064747 h 3652575"/>
              <a:gd name="connsiteX83" fmla="*/ 1834484 w 4075266"/>
              <a:gd name="connsiteY83" fmla="*/ 2989384 h 3652575"/>
              <a:gd name="connsiteX84" fmla="*/ 1909846 w 4075266"/>
              <a:gd name="connsiteY84" fmla="*/ 2954215 h 3652575"/>
              <a:gd name="connsiteX85" fmla="*/ 1965112 w 4075266"/>
              <a:gd name="connsiteY85" fmla="*/ 2924070 h 3652575"/>
              <a:gd name="connsiteX86" fmla="*/ 2000281 w 4075266"/>
              <a:gd name="connsiteY86" fmla="*/ 2873828 h 3652575"/>
              <a:gd name="connsiteX87" fmla="*/ 2040475 w 4075266"/>
              <a:gd name="connsiteY87" fmla="*/ 2818562 h 3652575"/>
              <a:gd name="connsiteX88" fmla="*/ 2010576 w 4075266"/>
              <a:gd name="connsiteY88" fmla="*/ 2740646 h 3652575"/>
              <a:gd name="connsiteX89" fmla="*/ 1907268 w 4075266"/>
              <a:gd name="connsiteY89" fmla="*/ 2619904 h 3652575"/>
              <a:gd name="connsiteX90" fmla="*/ 1831472 w 4075266"/>
              <a:gd name="connsiteY90" fmla="*/ 2473360 h 3652575"/>
              <a:gd name="connsiteX91" fmla="*/ 1681535 w 4075266"/>
              <a:gd name="connsiteY91" fmla="*/ 2344807 h 3652575"/>
              <a:gd name="connsiteX92" fmla="*/ 1659214 w 4075266"/>
              <a:gd name="connsiteY92" fmla="*/ 2309391 h 3652575"/>
              <a:gd name="connsiteX93" fmla="*/ 1576932 w 4075266"/>
              <a:gd name="connsiteY93" fmla="*/ 2224309 h 3652575"/>
              <a:gd name="connsiteX94" fmla="*/ 1509560 w 4075266"/>
              <a:gd name="connsiteY94" fmla="*/ 2148370 h 3652575"/>
              <a:gd name="connsiteX95" fmla="*/ 1459565 w 4075266"/>
              <a:gd name="connsiteY95" fmla="*/ 2057935 h 3652575"/>
              <a:gd name="connsiteX96" fmla="*/ 1496958 w 4075266"/>
              <a:gd name="connsiteY96" fmla="*/ 1872535 h 3652575"/>
              <a:gd name="connsiteX97" fmla="*/ 1536904 w 4075266"/>
              <a:gd name="connsiteY97" fmla="*/ 1817021 h 3652575"/>
              <a:gd name="connsiteX98" fmla="*/ 1476861 w 4075266"/>
              <a:gd name="connsiteY98" fmla="*/ 1711761 h 3652575"/>
              <a:gd name="connsiteX99" fmla="*/ 1461788 w 4075266"/>
              <a:gd name="connsiteY99" fmla="*/ 1618855 h 3652575"/>
              <a:gd name="connsiteX100" fmla="*/ 1424066 w 4075266"/>
              <a:gd name="connsiteY100" fmla="*/ 1525455 h 3652575"/>
              <a:gd name="connsiteX101" fmla="*/ 1431314 w 4075266"/>
              <a:gd name="connsiteY101" fmla="*/ 1442432 h 3652575"/>
              <a:gd name="connsiteX102" fmla="*/ 1401251 w 4075266"/>
              <a:gd name="connsiteY102" fmla="*/ 1364516 h 3652575"/>
              <a:gd name="connsiteX103" fmla="*/ 1373742 w 4075266"/>
              <a:gd name="connsiteY103" fmla="*/ 1234134 h 3652575"/>
              <a:gd name="connsiteX104" fmla="*/ 1363363 w 4075266"/>
              <a:gd name="connsiteY104" fmla="*/ 1146088 h 3652575"/>
              <a:gd name="connsiteX105" fmla="*/ 1305627 w 4075266"/>
              <a:gd name="connsiteY105" fmla="*/ 1030532 h 3652575"/>
              <a:gd name="connsiteX106" fmla="*/ 1357845 w 4075266"/>
              <a:gd name="connsiteY106" fmla="*/ 912670 h 3652575"/>
              <a:gd name="connsiteX107" fmla="*/ 1319876 w 4075266"/>
              <a:gd name="connsiteY107" fmla="*/ 772323 h 3652575"/>
              <a:gd name="connsiteX108" fmla="*/ 1227300 w 4075266"/>
              <a:gd name="connsiteY108" fmla="*/ 619538 h 3652575"/>
              <a:gd name="connsiteX109" fmla="*/ 1072209 w 4075266"/>
              <a:gd name="connsiteY109" fmla="*/ 529103 h 3652575"/>
              <a:gd name="connsiteX110" fmla="*/ 869759 w 4075266"/>
              <a:gd name="connsiteY110" fmla="*/ 466177 h 3652575"/>
              <a:gd name="connsiteX111" fmla="*/ 694572 w 4075266"/>
              <a:gd name="connsiteY111" fmla="*/ 415770 h 3652575"/>
              <a:gd name="connsiteX112" fmla="*/ 566580 w 4075266"/>
              <a:gd name="connsiteY112" fmla="*/ 377966 h 3652575"/>
              <a:gd name="connsiteX113" fmla="*/ 471284 w 4075266"/>
              <a:gd name="connsiteY113" fmla="*/ 370389 h 3652575"/>
              <a:gd name="connsiteX114" fmla="*/ 418654 w 4075266"/>
              <a:gd name="connsiteY114" fmla="*/ 312651 h 3652575"/>
              <a:gd name="connsiteX115" fmla="*/ 293544 w 4075266"/>
              <a:gd name="connsiteY115" fmla="*/ 254997 h 3652575"/>
              <a:gd name="connsiteX116" fmla="*/ 255822 w 4075266"/>
              <a:gd name="connsiteY116" fmla="*/ 217192 h 3652575"/>
              <a:gd name="connsiteX117" fmla="*/ 218264 w 4075266"/>
              <a:gd name="connsiteY117" fmla="*/ 197013 h 3652575"/>
              <a:gd name="connsiteX118" fmla="*/ 170741 w 4075266"/>
              <a:gd name="connsiteY118" fmla="*/ 189436 h 3652575"/>
              <a:gd name="connsiteX119" fmla="*/ 92907 w 4075266"/>
              <a:gd name="connsiteY119" fmla="*/ 141582 h 3652575"/>
              <a:gd name="connsiteX120" fmla="*/ 57654 w 4075266"/>
              <a:gd name="connsiteY120" fmla="*/ 101306 h 3652575"/>
              <a:gd name="connsiteX121" fmla="*/ 0 w 4075266"/>
              <a:gd name="connsiteY121" fmla="*/ 71080 h 3652575"/>
              <a:gd name="connsiteX122" fmla="*/ 1236607 w 4075266"/>
              <a:gd name="connsiteY122" fmla="*/ 130628 h 3652575"/>
              <a:gd name="connsiteX123" fmla="*/ 1221534 w 4075266"/>
              <a:gd name="connsiteY123" fmla="*/ 65314 h 3652575"/>
              <a:gd name="connsiteX124" fmla="*/ 1246655 w 4075266"/>
              <a:gd name="connsiteY124" fmla="*/ 0 h 3652575"/>
              <a:gd name="connsiteX0" fmla="*/ 1344173 w 4172784"/>
              <a:gd name="connsiteY0" fmla="*/ 0 h 3652575"/>
              <a:gd name="connsiteX1" fmla="*/ 1384366 w 4172784"/>
              <a:gd name="connsiteY1" fmla="*/ 70338 h 3652575"/>
              <a:gd name="connsiteX2" fmla="*/ 1419536 w 4172784"/>
              <a:gd name="connsiteY2" fmla="*/ 110531 h 3652575"/>
              <a:gd name="connsiteX3" fmla="*/ 1434608 w 4172784"/>
              <a:gd name="connsiteY3" fmla="*/ 135652 h 3652575"/>
              <a:gd name="connsiteX4" fmla="*/ 1474802 w 4172784"/>
              <a:gd name="connsiteY4" fmla="*/ 140676 h 3652575"/>
              <a:gd name="connsiteX5" fmla="*/ 1560213 w 4172784"/>
              <a:gd name="connsiteY5" fmla="*/ 160773 h 3652575"/>
              <a:gd name="connsiteX6" fmla="*/ 1615478 w 4172784"/>
              <a:gd name="connsiteY6" fmla="*/ 170822 h 3652575"/>
              <a:gd name="connsiteX7" fmla="*/ 1685817 w 4172784"/>
              <a:gd name="connsiteY7" fmla="*/ 160773 h 3652575"/>
              <a:gd name="connsiteX8" fmla="*/ 1801373 w 4172784"/>
              <a:gd name="connsiteY8" fmla="*/ 185894 h 3652575"/>
              <a:gd name="connsiteX9" fmla="*/ 1901857 w 4172784"/>
              <a:gd name="connsiteY9" fmla="*/ 175846 h 3652575"/>
              <a:gd name="connsiteX10" fmla="*/ 2012388 w 4172784"/>
              <a:gd name="connsiteY10" fmla="*/ 170822 h 3652575"/>
              <a:gd name="connsiteX11" fmla="*/ 2067654 w 4172784"/>
              <a:gd name="connsiteY11" fmla="*/ 130628 h 3652575"/>
              <a:gd name="connsiteX12" fmla="*/ 2132969 w 4172784"/>
              <a:gd name="connsiteY12" fmla="*/ 130628 h 3652575"/>
              <a:gd name="connsiteX13" fmla="*/ 2188235 w 4172784"/>
              <a:gd name="connsiteY13" fmla="*/ 90435 h 3652575"/>
              <a:gd name="connsiteX14" fmla="*/ 2203307 w 4172784"/>
              <a:gd name="connsiteY14" fmla="*/ 40193 h 3652575"/>
              <a:gd name="connsiteX15" fmla="*/ 2213355 w 4172784"/>
              <a:gd name="connsiteY15" fmla="*/ 15072 h 3652575"/>
              <a:gd name="connsiteX16" fmla="*/ 2248525 w 4172784"/>
              <a:gd name="connsiteY16" fmla="*/ 40193 h 3652575"/>
              <a:gd name="connsiteX17" fmla="*/ 2283694 w 4172784"/>
              <a:gd name="connsiteY17" fmla="*/ 90435 h 3652575"/>
              <a:gd name="connsiteX18" fmla="*/ 2288718 w 4172784"/>
              <a:gd name="connsiteY18" fmla="*/ 140676 h 3652575"/>
              <a:gd name="connsiteX19" fmla="*/ 2288718 w 4172784"/>
              <a:gd name="connsiteY19" fmla="*/ 195942 h 3652575"/>
              <a:gd name="connsiteX20" fmla="*/ 2338960 w 4172784"/>
              <a:gd name="connsiteY20" fmla="*/ 256232 h 3652575"/>
              <a:gd name="connsiteX21" fmla="*/ 2354032 w 4172784"/>
              <a:gd name="connsiteY21" fmla="*/ 296426 h 3652575"/>
              <a:gd name="connsiteX22" fmla="*/ 2389202 w 4172784"/>
              <a:gd name="connsiteY22" fmla="*/ 361740 h 3652575"/>
              <a:gd name="connsiteX23" fmla="*/ 2439443 w 4172784"/>
              <a:gd name="connsiteY23" fmla="*/ 417006 h 3652575"/>
              <a:gd name="connsiteX24" fmla="*/ 2504758 w 4172784"/>
              <a:gd name="connsiteY24" fmla="*/ 447151 h 3652575"/>
              <a:gd name="connsiteX25" fmla="*/ 2539927 w 4172784"/>
              <a:gd name="connsiteY25" fmla="*/ 477296 h 3652575"/>
              <a:gd name="connsiteX26" fmla="*/ 2620314 w 4172784"/>
              <a:gd name="connsiteY26" fmla="*/ 582804 h 3652575"/>
              <a:gd name="connsiteX27" fmla="*/ 2715773 w 4172784"/>
              <a:gd name="connsiteY27" fmla="*/ 733529 h 3652575"/>
              <a:gd name="connsiteX28" fmla="*/ 2801184 w 4172784"/>
              <a:gd name="connsiteY28" fmla="*/ 823964 h 3652575"/>
              <a:gd name="connsiteX29" fmla="*/ 2871522 w 4172784"/>
              <a:gd name="connsiteY29" fmla="*/ 899327 h 3652575"/>
              <a:gd name="connsiteX30" fmla="*/ 2881571 w 4172784"/>
              <a:gd name="connsiteY30" fmla="*/ 969665 h 3652575"/>
              <a:gd name="connsiteX31" fmla="*/ 2916740 w 4172784"/>
              <a:gd name="connsiteY31" fmla="*/ 1055076 h 3652575"/>
              <a:gd name="connsiteX32" fmla="*/ 2961958 w 4172784"/>
              <a:gd name="connsiteY32" fmla="*/ 1125415 h 3652575"/>
              <a:gd name="connsiteX33" fmla="*/ 3007175 w 4172784"/>
              <a:gd name="connsiteY33" fmla="*/ 1185705 h 3652575"/>
              <a:gd name="connsiteX34" fmla="*/ 3052393 w 4172784"/>
              <a:gd name="connsiteY34" fmla="*/ 1220874 h 3652575"/>
              <a:gd name="connsiteX35" fmla="*/ 3092586 w 4172784"/>
              <a:gd name="connsiteY35" fmla="*/ 1286189 h 3652575"/>
              <a:gd name="connsiteX36" fmla="*/ 3142828 w 4172784"/>
              <a:gd name="connsiteY36" fmla="*/ 1316334 h 3652575"/>
              <a:gd name="connsiteX37" fmla="*/ 3198094 w 4172784"/>
              <a:gd name="connsiteY37" fmla="*/ 1376624 h 3652575"/>
              <a:gd name="connsiteX38" fmla="*/ 3248336 w 4172784"/>
              <a:gd name="connsiteY38" fmla="*/ 1416817 h 3652575"/>
              <a:gd name="connsiteX39" fmla="*/ 3308626 w 4172784"/>
              <a:gd name="connsiteY39" fmla="*/ 1512276 h 3652575"/>
              <a:gd name="connsiteX40" fmla="*/ 3368916 w 4172784"/>
              <a:gd name="connsiteY40" fmla="*/ 1627832 h 3652575"/>
              <a:gd name="connsiteX41" fmla="*/ 3399061 w 4172784"/>
              <a:gd name="connsiteY41" fmla="*/ 1728316 h 3652575"/>
              <a:gd name="connsiteX42" fmla="*/ 3454327 w 4172784"/>
              <a:gd name="connsiteY42" fmla="*/ 1788606 h 3652575"/>
              <a:gd name="connsiteX43" fmla="*/ 3484472 w 4172784"/>
              <a:gd name="connsiteY43" fmla="*/ 1949380 h 3652575"/>
              <a:gd name="connsiteX44" fmla="*/ 3640221 w 4172784"/>
              <a:gd name="connsiteY44" fmla="*/ 2110153 h 3652575"/>
              <a:gd name="connsiteX45" fmla="*/ 3730657 w 4172784"/>
              <a:gd name="connsiteY45" fmla="*/ 2230734 h 3652575"/>
              <a:gd name="connsiteX46" fmla="*/ 3760802 w 4172784"/>
              <a:gd name="connsiteY46" fmla="*/ 2346290 h 3652575"/>
              <a:gd name="connsiteX47" fmla="*/ 3856261 w 4172784"/>
              <a:gd name="connsiteY47" fmla="*/ 2461846 h 3652575"/>
              <a:gd name="connsiteX48" fmla="*/ 3886406 w 4172784"/>
              <a:gd name="connsiteY48" fmla="*/ 2532184 h 3652575"/>
              <a:gd name="connsiteX49" fmla="*/ 3936648 w 4172784"/>
              <a:gd name="connsiteY49" fmla="*/ 2627643 h 3652575"/>
              <a:gd name="connsiteX50" fmla="*/ 3986889 w 4172784"/>
              <a:gd name="connsiteY50" fmla="*/ 2677885 h 3652575"/>
              <a:gd name="connsiteX51" fmla="*/ 4047180 w 4172784"/>
              <a:gd name="connsiteY51" fmla="*/ 2763296 h 3652575"/>
              <a:gd name="connsiteX52" fmla="*/ 4082349 w 4172784"/>
              <a:gd name="connsiteY52" fmla="*/ 2868804 h 3652575"/>
              <a:gd name="connsiteX53" fmla="*/ 4147663 w 4172784"/>
              <a:gd name="connsiteY53" fmla="*/ 2994408 h 3652575"/>
              <a:gd name="connsiteX54" fmla="*/ 4162736 w 4172784"/>
              <a:gd name="connsiteY54" fmla="*/ 3069771 h 3652575"/>
              <a:gd name="connsiteX55" fmla="*/ 4172784 w 4172784"/>
              <a:gd name="connsiteY55" fmla="*/ 3195375 h 3652575"/>
              <a:gd name="connsiteX56" fmla="*/ 4132591 w 4172784"/>
              <a:gd name="connsiteY56" fmla="*/ 3225520 h 3652575"/>
              <a:gd name="connsiteX57" fmla="*/ 4092397 w 4172784"/>
              <a:gd name="connsiteY57" fmla="*/ 3260690 h 3652575"/>
              <a:gd name="connsiteX58" fmla="*/ 4057228 w 4172784"/>
              <a:gd name="connsiteY58" fmla="*/ 3326004 h 3652575"/>
              <a:gd name="connsiteX59" fmla="*/ 4037131 w 4172784"/>
              <a:gd name="connsiteY59" fmla="*/ 3386294 h 3652575"/>
              <a:gd name="connsiteX60" fmla="*/ 3996938 w 4172784"/>
              <a:gd name="connsiteY60" fmla="*/ 3451608 h 3652575"/>
              <a:gd name="connsiteX61" fmla="*/ 3921575 w 4172784"/>
              <a:gd name="connsiteY61" fmla="*/ 3486778 h 3652575"/>
              <a:gd name="connsiteX62" fmla="*/ 3841188 w 4172784"/>
              <a:gd name="connsiteY62" fmla="*/ 3537019 h 3652575"/>
              <a:gd name="connsiteX63" fmla="*/ 3625149 w 4172784"/>
              <a:gd name="connsiteY63" fmla="*/ 3612382 h 3652575"/>
              <a:gd name="connsiteX64" fmla="*/ 3514617 w 4172784"/>
              <a:gd name="connsiteY64" fmla="*/ 3632479 h 3652575"/>
              <a:gd name="connsiteX65" fmla="*/ 3293553 w 4172784"/>
              <a:gd name="connsiteY65" fmla="*/ 3647551 h 3652575"/>
              <a:gd name="connsiteX66" fmla="*/ 3072489 w 4172784"/>
              <a:gd name="connsiteY66" fmla="*/ 3647551 h 3652575"/>
              <a:gd name="connsiteX67" fmla="*/ 2921764 w 4172784"/>
              <a:gd name="connsiteY67" fmla="*/ 3652575 h 3652575"/>
              <a:gd name="connsiteX68" fmla="*/ 2670555 w 4172784"/>
              <a:gd name="connsiteY68" fmla="*/ 3652575 h 3652575"/>
              <a:gd name="connsiteX69" fmla="*/ 2494709 w 4172784"/>
              <a:gd name="connsiteY69" fmla="*/ 3652575 h 3652575"/>
              <a:gd name="connsiteX70" fmla="*/ 2313839 w 4172784"/>
              <a:gd name="connsiteY70" fmla="*/ 3642527 h 3652575"/>
              <a:gd name="connsiteX71" fmla="*/ 2173162 w 4172784"/>
              <a:gd name="connsiteY71" fmla="*/ 3632479 h 3652575"/>
              <a:gd name="connsiteX72" fmla="*/ 2092775 w 4172784"/>
              <a:gd name="connsiteY72" fmla="*/ 3572189 h 3652575"/>
              <a:gd name="connsiteX73" fmla="*/ 2032485 w 4172784"/>
              <a:gd name="connsiteY73" fmla="*/ 3511898 h 3652575"/>
              <a:gd name="connsiteX74" fmla="*/ 1962147 w 4172784"/>
              <a:gd name="connsiteY74" fmla="*/ 3486778 h 3652575"/>
              <a:gd name="connsiteX75" fmla="*/ 1881760 w 4172784"/>
              <a:gd name="connsiteY75" fmla="*/ 3436536 h 3652575"/>
              <a:gd name="connsiteX76" fmla="*/ 1831518 w 4172784"/>
              <a:gd name="connsiteY76" fmla="*/ 3386294 h 3652575"/>
              <a:gd name="connsiteX77" fmla="*/ 1796349 w 4172784"/>
              <a:gd name="connsiteY77" fmla="*/ 3320980 h 3652575"/>
              <a:gd name="connsiteX78" fmla="*/ 1761180 w 4172784"/>
              <a:gd name="connsiteY78" fmla="*/ 3260690 h 3652575"/>
              <a:gd name="connsiteX79" fmla="*/ 1710938 w 4172784"/>
              <a:gd name="connsiteY79" fmla="*/ 3245617 h 3652575"/>
              <a:gd name="connsiteX80" fmla="*/ 1751131 w 4172784"/>
              <a:gd name="connsiteY80" fmla="*/ 3165230 h 3652575"/>
              <a:gd name="connsiteX81" fmla="*/ 1826494 w 4172784"/>
              <a:gd name="connsiteY81" fmla="*/ 3145134 h 3652575"/>
              <a:gd name="connsiteX82" fmla="*/ 1896832 w 4172784"/>
              <a:gd name="connsiteY82" fmla="*/ 3064747 h 3652575"/>
              <a:gd name="connsiteX83" fmla="*/ 1932002 w 4172784"/>
              <a:gd name="connsiteY83" fmla="*/ 2989384 h 3652575"/>
              <a:gd name="connsiteX84" fmla="*/ 2007364 w 4172784"/>
              <a:gd name="connsiteY84" fmla="*/ 2954215 h 3652575"/>
              <a:gd name="connsiteX85" fmla="*/ 2062630 w 4172784"/>
              <a:gd name="connsiteY85" fmla="*/ 2924070 h 3652575"/>
              <a:gd name="connsiteX86" fmla="*/ 2097799 w 4172784"/>
              <a:gd name="connsiteY86" fmla="*/ 2873828 h 3652575"/>
              <a:gd name="connsiteX87" fmla="*/ 2137993 w 4172784"/>
              <a:gd name="connsiteY87" fmla="*/ 2818562 h 3652575"/>
              <a:gd name="connsiteX88" fmla="*/ 2108094 w 4172784"/>
              <a:gd name="connsiteY88" fmla="*/ 2740646 h 3652575"/>
              <a:gd name="connsiteX89" fmla="*/ 2004786 w 4172784"/>
              <a:gd name="connsiteY89" fmla="*/ 2619904 h 3652575"/>
              <a:gd name="connsiteX90" fmla="*/ 1928990 w 4172784"/>
              <a:gd name="connsiteY90" fmla="*/ 2473360 h 3652575"/>
              <a:gd name="connsiteX91" fmla="*/ 1779053 w 4172784"/>
              <a:gd name="connsiteY91" fmla="*/ 2344807 h 3652575"/>
              <a:gd name="connsiteX92" fmla="*/ 1756732 w 4172784"/>
              <a:gd name="connsiteY92" fmla="*/ 2309391 h 3652575"/>
              <a:gd name="connsiteX93" fmla="*/ 1674450 w 4172784"/>
              <a:gd name="connsiteY93" fmla="*/ 2224309 h 3652575"/>
              <a:gd name="connsiteX94" fmla="*/ 1607078 w 4172784"/>
              <a:gd name="connsiteY94" fmla="*/ 2148370 h 3652575"/>
              <a:gd name="connsiteX95" fmla="*/ 1557083 w 4172784"/>
              <a:gd name="connsiteY95" fmla="*/ 2057935 h 3652575"/>
              <a:gd name="connsiteX96" fmla="*/ 1594476 w 4172784"/>
              <a:gd name="connsiteY96" fmla="*/ 1872535 h 3652575"/>
              <a:gd name="connsiteX97" fmla="*/ 1634422 w 4172784"/>
              <a:gd name="connsiteY97" fmla="*/ 1817021 h 3652575"/>
              <a:gd name="connsiteX98" fmla="*/ 1574379 w 4172784"/>
              <a:gd name="connsiteY98" fmla="*/ 1711761 h 3652575"/>
              <a:gd name="connsiteX99" fmla="*/ 1559306 w 4172784"/>
              <a:gd name="connsiteY99" fmla="*/ 1618855 h 3652575"/>
              <a:gd name="connsiteX100" fmla="*/ 1521584 w 4172784"/>
              <a:gd name="connsiteY100" fmla="*/ 1525455 h 3652575"/>
              <a:gd name="connsiteX101" fmla="*/ 1528832 w 4172784"/>
              <a:gd name="connsiteY101" fmla="*/ 1442432 h 3652575"/>
              <a:gd name="connsiteX102" fmla="*/ 1498769 w 4172784"/>
              <a:gd name="connsiteY102" fmla="*/ 1364516 h 3652575"/>
              <a:gd name="connsiteX103" fmla="*/ 1471260 w 4172784"/>
              <a:gd name="connsiteY103" fmla="*/ 1234134 h 3652575"/>
              <a:gd name="connsiteX104" fmla="*/ 1460881 w 4172784"/>
              <a:gd name="connsiteY104" fmla="*/ 1146088 h 3652575"/>
              <a:gd name="connsiteX105" fmla="*/ 1403145 w 4172784"/>
              <a:gd name="connsiteY105" fmla="*/ 1030532 h 3652575"/>
              <a:gd name="connsiteX106" fmla="*/ 1455363 w 4172784"/>
              <a:gd name="connsiteY106" fmla="*/ 912670 h 3652575"/>
              <a:gd name="connsiteX107" fmla="*/ 1417394 w 4172784"/>
              <a:gd name="connsiteY107" fmla="*/ 772323 h 3652575"/>
              <a:gd name="connsiteX108" fmla="*/ 1324818 w 4172784"/>
              <a:gd name="connsiteY108" fmla="*/ 619538 h 3652575"/>
              <a:gd name="connsiteX109" fmla="*/ 1169727 w 4172784"/>
              <a:gd name="connsiteY109" fmla="*/ 529103 h 3652575"/>
              <a:gd name="connsiteX110" fmla="*/ 967277 w 4172784"/>
              <a:gd name="connsiteY110" fmla="*/ 466177 h 3652575"/>
              <a:gd name="connsiteX111" fmla="*/ 792090 w 4172784"/>
              <a:gd name="connsiteY111" fmla="*/ 415770 h 3652575"/>
              <a:gd name="connsiteX112" fmla="*/ 664098 w 4172784"/>
              <a:gd name="connsiteY112" fmla="*/ 377966 h 3652575"/>
              <a:gd name="connsiteX113" fmla="*/ 568802 w 4172784"/>
              <a:gd name="connsiteY113" fmla="*/ 370389 h 3652575"/>
              <a:gd name="connsiteX114" fmla="*/ 516172 w 4172784"/>
              <a:gd name="connsiteY114" fmla="*/ 312651 h 3652575"/>
              <a:gd name="connsiteX115" fmla="*/ 391062 w 4172784"/>
              <a:gd name="connsiteY115" fmla="*/ 254997 h 3652575"/>
              <a:gd name="connsiteX116" fmla="*/ 353340 w 4172784"/>
              <a:gd name="connsiteY116" fmla="*/ 217192 h 3652575"/>
              <a:gd name="connsiteX117" fmla="*/ 315782 w 4172784"/>
              <a:gd name="connsiteY117" fmla="*/ 197013 h 3652575"/>
              <a:gd name="connsiteX118" fmla="*/ 268259 w 4172784"/>
              <a:gd name="connsiteY118" fmla="*/ 189436 h 3652575"/>
              <a:gd name="connsiteX119" fmla="*/ 190425 w 4172784"/>
              <a:gd name="connsiteY119" fmla="*/ 141582 h 3652575"/>
              <a:gd name="connsiteX120" fmla="*/ 155172 w 4172784"/>
              <a:gd name="connsiteY120" fmla="*/ 101306 h 3652575"/>
              <a:gd name="connsiteX121" fmla="*/ 97518 w 4172784"/>
              <a:gd name="connsiteY121" fmla="*/ 71080 h 3652575"/>
              <a:gd name="connsiteX122" fmla="*/ 0 w 4172784"/>
              <a:gd name="connsiteY122" fmla="*/ 3212 h 3652575"/>
              <a:gd name="connsiteX123" fmla="*/ 1319052 w 4172784"/>
              <a:gd name="connsiteY123" fmla="*/ 65314 h 3652575"/>
              <a:gd name="connsiteX124" fmla="*/ 1344173 w 4172784"/>
              <a:gd name="connsiteY124" fmla="*/ 0 h 3652575"/>
              <a:gd name="connsiteX0" fmla="*/ 1351668 w 4180279"/>
              <a:gd name="connsiteY0" fmla="*/ 0 h 3652575"/>
              <a:gd name="connsiteX1" fmla="*/ 1391861 w 4180279"/>
              <a:gd name="connsiteY1" fmla="*/ 70338 h 3652575"/>
              <a:gd name="connsiteX2" fmla="*/ 1427031 w 4180279"/>
              <a:gd name="connsiteY2" fmla="*/ 110531 h 3652575"/>
              <a:gd name="connsiteX3" fmla="*/ 1442103 w 4180279"/>
              <a:gd name="connsiteY3" fmla="*/ 135652 h 3652575"/>
              <a:gd name="connsiteX4" fmla="*/ 1482297 w 4180279"/>
              <a:gd name="connsiteY4" fmla="*/ 140676 h 3652575"/>
              <a:gd name="connsiteX5" fmla="*/ 1567708 w 4180279"/>
              <a:gd name="connsiteY5" fmla="*/ 160773 h 3652575"/>
              <a:gd name="connsiteX6" fmla="*/ 1622973 w 4180279"/>
              <a:gd name="connsiteY6" fmla="*/ 170822 h 3652575"/>
              <a:gd name="connsiteX7" fmla="*/ 1693312 w 4180279"/>
              <a:gd name="connsiteY7" fmla="*/ 160773 h 3652575"/>
              <a:gd name="connsiteX8" fmla="*/ 1808868 w 4180279"/>
              <a:gd name="connsiteY8" fmla="*/ 185894 h 3652575"/>
              <a:gd name="connsiteX9" fmla="*/ 1909352 w 4180279"/>
              <a:gd name="connsiteY9" fmla="*/ 175846 h 3652575"/>
              <a:gd name="connsiteX10" fmla="*/ 2019883 w 4180279"/>
              <a:gd name="connsiteY10" fmla="*/ 170822 h 3652575"/>
              <a:gd name="connsiteX11" fmla="*/ 2075149 w 4180279"/>
              <a:gd name="connsiteY11" fmla="*/ 130628 h 3652575"/>
              <a:gd name="connsiteX12" fmla="*/ 2140464 w 4180279"/>
              <a:gd name="connsiteY12" fmla="*/ 130628 h 3652575"/>
              <a:gd name="connsiteX13" fmla="*/ 2195730 w 4180279"/>
              <a:gd name="connsiteY13" fmla="*/ 90435 h 3652575"/>
              <a:gd name="connsiteX14" fmla="*/ 2210802 w 4180279"/>
              <a:gd name="connsiteY14" fmla="*/ 40193 h 3652575"/>
              <a:gd name="connsiteX15" fmla="*/ 2220850 w 4180279"/>
              <a:gd name="connsiteY15" fmla="*/ 15072 h 3652575"/>
              <a:gd name="connsiteX16" fmla="*/ 2256020 w 4180279"/>
              <a:gd name="connsiteY16" fmla="*/ 40193 h 3652575"/>
              <a:gd name="connsiteX17" fmla="*/ 2291189 w 4180279"/>
              <a:gd name="connsiteY17" fmla="*/ 90435 h 3652575"/>
              <a:gd name="connsiteX18" fmla="*/ 2296213 w 4180279"/>
              <a:gd name="connsiteY18" fmla="*/ 140676 h 3652575"/>
              <a:gd name="connsiteX19" fmla="*/ 2296213 w 4180279"/>
              <a:gd name="connsiteY19" fmla="*/ 195942 h 3652575"/>
              <a:gd name="connsiteX20" fmla="*/ 2346455 w 4180279"/>
              <a:gd name="connsiteY20" fmla="*/ 256232 h 3652575"/>
              <a:gd name="connsiteX21" fmla="*/ 2361527 w 4180279"/>
              <a:gd name="connsiteY21" fmla="*/ 296426 h 3652575"/>
              <a:gd name="connsiteX22" fmla="*/ 2396697 w 4180279"/>
              <a:gd name="connsiteY22" fmla="*/ 361740 h 3652575"/>
              <a:gd name="connsiteX23" fmla="*/ 2446938 w 4180279"/>
              <a:gd name="connsiteY23" fmla="*/ 417006 h 3652575"/>
              <a:gd name="connsiteX24" fmla="*/ 2512253 w 4180279"/>
              <a:gd name="connsiteY24" fmla="*/ 447151 h 3652575"/>
              <a:gd name="connsiteX25" fmla="*/ 2547422 w 4180279"/>
              <a:gd name="connsiteY25" fmla="*/ 477296 h 3652575"/>
              <a:gd name="connsiteX26" fmla="*/ 2627809 w 4180279"/>
              <a:gd name="connsiteY26" fmla="*/ 582804 h 3652575"/>
              <a:gd name="connsiteX27" fmla="*/ 2723268 w 4180279"/>
              <a:gd name="connsiteY27" fmla="*/ 733529 h 3652575"/>
              <a:gd name="connsiteX28" fmla="*/ 2808679 w 4180279"/>
              <a:gd name="connsiteY28" fmla="*/ 823964 h 3652575"/>
              <a:gd name="connsiteX29" fmla="*/ 2879017 w 4180279"/>
              <a:gd name="connsiteY29" fmla="*/ 899327 h 3652575"/>
              <a:gd name="connsiteX30" fmla="*/ 2889066 w 4180279"/>
              <a:gd name="connsiteY30" fmla="*/ 969665 h 3652575"/>
              <a:gd name="connsiteX31" fmla="*/ 2924235 w 4180279"/>
              <a:gd name="connsiteY31" fmla="*/ 1055076 h 3652575"/>
              <a:gd name="connsiteX32" fmla="*/ 2969453 w 4180279"/>
              <a:gd name="connsiteY32" fmla="*/ 1125415 h 3652575"/>
              <a:gd name="connsiteX33" fmla="*/ 3014670 w 4180279"/>
              <a:gd name="connsiteY33" fmla="*/ 1185705 h 3652575"/>
              <a:gd name="connsiteX34" fmla="*/ 3059888 w 4180279"/>
              <a:gd name="connsiteY34" fmla="*/ 1220874 h 3652575"/>
              <a:gd name="connsiteX35" fmla="*/ 3100081 w 4180279"/>
              <a:gd name="connsiteY35" fmla="*/ 1286189 h 3652575"/>
              <a:gd name="connsiteX36" fmla="*/ 3150323 w 4180279"/>
              <a:gd name="connsiteY36" fmla="*/ 1316334 h 3652575"/>
              <a:gd name="connsiteX37" fmla="*/ 3205589 w 4180279"/>
              <a:gd name="connsiteY37" fmla="*/ 1376624 h 3652575"/>
              <a:gd name="connsiteX38" fmla="*/ 3255831 w 4180279"/>
              <a:gd name="connsiteY38" fmla="*/ 1416817 h 3652575"/>
              <a:gd name="connsiteX39" fmla="*/ 3316121 w 4180279"/>
              <a:gd name="connsiteY39" fmla="*/ 1512276 h 3652575"/>
              <a:gd name="connsiteX40" fmla="*/ 3376411 w 4180279"/>
              <a:gd name="connsiteY40" fmla="*/ 1627832 h 3652575"/>
              <a:gd name="connsiteX41" fmla="*/ 3406556 w 4180279"/>
              <a:gd name="connsiteY41" fmla="*/ 1728316 h 3652575"/>
              <a:gd name="connsiteX42" fmla="*/ 3461822 w 4180279"/>
              <a:gd name="connsiteY42" fmla="*/ 1788606 h 3652575"/>
              <a:gd name="connsiteX43" fmla="*/ 3491967 w 4180279"/>
              <a:gd name="connsiteY43" fmla="*/ 1949380 h 3652575"/>
              <a:gd name="connsiteX44" fmla="*/ 3647716 w 4180279"/>
              <a:gd name="connsiteY44" fmla="*/ 2110153 h 3652575"/>
              <a:gd name="connsiteX45" fmla="*/ 3738152 w 4180279"/>
              <a:gd name="connsiteY45" fmla="*/ 2230734 h 3652575"/>
              <a:gd name="connsiteX46" fmla="*/ 3768297 w 4180279"/>
              <a:gd name="connsiteY46" fmla="*/ 2346290 h 3652575"/>
              <a:gd name="connsiteX47" fmla="*/ 3863756 w 4180279"/>
              <a:gd name="connsiteY47" fmla="*/ 2461846 h 3652575"/>
              <a:gd name="connsiteX48" fmla="*/ 3893901 w 4180279"/>
              <a:gd name="connsiteY48" fmla="*/ 2532184 h 3652575"/>
              <a:gd name="connsiteX49" fmla="*/ 3944143 w 4180279"/>
              <a:gd name="connsiteY49" fmla="*/ 2627643 h 3652575"/>
              <a:gd name="connsiteX50" fmla="*/ 3994384 w 4180279"/>
              <a:gd name="connsiteY50" fmla="*/ 2677885 h 3652575"/>
              <a:gd name="connsiteX51" fmla="*/ 4054675 w 4180279"/>
              <a:gd name="connsiteY51" fmla="*/ 2763296 h 3652575"/>
              <a:gd name="connsiteX52" fmla="*/ 4089844 w 4180279"/>
              <a:gd name="connsiteY52" fmla="*/ 2868804 h 3652575"/>
              <a:gd name="connsiteX53" fmla="*/ 4155158 w 4180279"/>
              <a:gd name="connsiteY53" fmla="*/ 2994408 h 3652575"/>
              <a:gd name="connsiteX54" fmla="*/ 4170231 w 4180279"/>
              <a:gd name="connsiteY54" fmla="*/ 3069771 h 3652575"/>
              <a:gd name="connsiteX55" fmla="*/ 4180279 w 4180279"/>
              <a:gd name="connsiteY55" fmla="*/ 3195375 h 3652575"/>
              <a:gd name="connsiteX56" fmla="*/ 4140086 w 4180279"/>
              <a:gd name="connsiteY56" fmla="*/ 3225520 h 3652575"/>
              <a:gd name="connsiteX57" fmla="*/ 4099892 w 4180279"/>
              <a:gd name="connsiteY57" fmla="*/ 3260690 h 3652575"/>
              <a:gd name="connsiteX58" fmla="*/ 4064723 w 4180279"/>
              <a:gd name="connsiteY58" fmla="*/ 3326004 h 3652575"/>
              <a:gd name="connsiteX59" fmla="*/ 4044626 w 4180279"/>
              <a:gd name="connsiteY59" fmla="*/ 3386294 h 3652575"/>
              <a:gd name="connsiteX60" fmla="*/ 4004433 w 4180279"/>
              <a:gd name="connsiteY60" fmla="*/ 3451608 h 3652575"/>
              <a:gd name="connsiteX61" fmla="*/ 3929070 w 4180279"/>
              <a:gd name="connsiteY61" fmla="*/ 3486778 h 3652575"/>
              <a:gd name="connsiteX62" fmla="*/ 3848683 w 4180279"/>
              <a:gd name="connsiteY62" fmla="*/ 3537019 h 3652575"/>
              <a:gd name="connsiteX63" fmla="*/ 3632644 w 4180279"/>
              <a:gd name="connsiteY63" fmla="*/ 3612382 h 3652575"/>
              <a:gd name="connsiteX64" fmla="*/ 3522112 w 4180279"/>
              <a:gd name="connsiteY64" fmla="*/ 3632479 h 3652575"/>
              <a:gd name="connsiteX65" fmla="*/ 3301048 w 4180279"/>
              <a:gd name="connsiteY65" fmla="*/ 3647551 h 3652575"/>
              <a:gd name="connsiteX66" fmla="*/ 3079984 w 4180279"/>
              <a:gd name="connsiteY66" fmla="*/ 3647551 h 3652575"/>
              <a:gd name="connsiteX67" fmla="*/ 2929259 w 4180279"/>
              <a:gd name="connsiteY67" fmla="*/ 3652575 h 3652575"/>
              <a:gd name="connsiteX68" fmla="*/ 2678050 w 4180279"/>
              <a:gd name="connsiteY68" fmla="*/ 3652575 h 3652575"/>
              <a:gd name="connsiteX69" fmla="*/ 2502204 w 4180279"/>
              <a:gd name="connsiteY69" fmla="*/ 3652575 h 3652575"/>
              <a:gd name="connsiteX70" fmla="*/ 2321334 w 4180279"/>
              <a:gd name="connsiteY70" fmla="*/ 3642527 h 3652575"/>
              <a:gd name="connsiteX71" fmla="*/ 2180657 w 4180279"/>
              <a:gd name="connsiteY71" fmla="*/ 3632479 h 3652575"/>
              <a:gd name="connsiteX72" fmla="*/ 2100270 w 4180279"/>
              <a:gd name="connsiteY72" fmla="*/ 3572189 h 3652575"/>
              <a:gd name="connsiteX73" fmla="*/ 2039980 w 4180279"/>
              <a:gd name="connsiteY73" fmla="*/ 3511898 h 3652575"/>
              <a:gd name="connsiteX74" fmla="*/ 1969642 w 4180279"/>
              <a:gd name="connsiteY74" fmla="*/ 3486778 h 3652575"/>
              <a:gd name="connsiteX75" fmla="*/ 1889255 w 4180279"/>
              <a:gd name="connsiteY75" fmla="*/ 3436536 h 3652575"/>
              <a:gd name="connsiteX76" fmla="*/ 1839013 w 4180279"/>
              <a:gd name="connsiteY76" fmla="*/ 3386294 h 3652575"/>
              <a:gd name="connsiteX77" fmla="*/ 1803844 w 4180279"/>
              <a:gd name="connsiteY77" fmla="*/ 3320980 h 3652575"/>
              <a:gd name="connsiteX78" fmla="*/ 1768675 w 4180279"/>
              <a:gd name="connsiteY78" fmla="*/ 3260690 h 3652575"/>
              <a:gd name="connsiteX79" fmla="*/ 1718433 w 4180279"/>
              <a:gd name="connsiteY79" fmla="*/ 3245617 h 3652575"/>
              <a:gd name="connsiteX80" fmla="*/ 1758626 w 4180279"/>
              <a:gd name="connsiteY80" fmla="*/ 3165230 h 3652575"/>
              <a:gd name="connsiteX81" fmla="*/ 1833989 w 4180279"/>
              <a:gd name="connsiteY81" fmla="*/ 3145134 h 3652575"/>
              <a:gd name="connsiteX82" fmla="*/ 1904327 w 4180279"/>
              <a:gd name="connsiteY82" fmla="*/ 3064747 h 3652575"/>
              <a:gd name="connsiteX83" fmla="*/ 1939497 w 4180279"/>
              <a:gd name="connsiteY83" fmla="*/ 2989384 h 3652575"/>
              <a:gd name="connsiteX84" fmla="*/ 2014859 w 4180279"/>
              <a:gd name="connsiteY84" fmla="*/ 2954215 h 3652575"/>
              <a:gd name="connsiteX85" fmla="*/ 2070125 w 4180279"/>
              <a:gd name="connsiteY85" fmla="*/ 2924070 h 3652575"/>
              <a:gd name="connsiteX86" fmla="*/ 2105294 w 4180279"/>
              <a:gd name="connsiteY86" fmla="*/ 2873828 h 3652575"/>
              <a:gd name="connsiteX87" fmla="*/ 2145488 w 4180279"/>
              <a:gd name="connsiteY87" fmla="*/ 2818562 h 3652575"/>
              <a:gd name="connsiteX88" fmla="*/ 2115589 w 4180279"/>
              <a:gd name="connsiteY88" fmla="*/ 2740646 h 3652575"/>
              <a:gd name="connsiteX89" fmla="*/ 2012281 w 4180279"/>
              <a:gd name="connsiteY89" fmla="*/ 2619904 h 3652575"/>
              <a:gd name="connsiteX90" fmla="*/ 1936485 w 4180279"/>
              <a:gd name="connsiteY90" fmla="*/ 2473360 h 3652575"/>
              <a:gd name="connsiteX91" fmla="*/ 1786548 w 4180279"/>
              <a:gd name="connsiteY91" fmla="*/ 2344807 h 3652575"/>
              <a:gd name="connsiteX92" fmla="*/ 1764227 w 4180279"/>
              <a:gd name="connsiteY92" fmla="*/ 2309391 h 3652575"/>
              <a:gd name="connsiteX93" fmla="*/ 1681945 w 4180279"/>
              <a:gd name="connsiteY93" fmla="*/ 2224309 h 3652575"/>
              <a:gd name="connsiteX94" fmla="*/ 1614573 w 4180279"/>
              <a:gd name="connsiteY94" fmla="*/ 2148370 h 3652575"/>
              <a:gd name="connsiteX95" fmla="*/ 1564578 w 4180279"/>
              <a:gd name="connsiteY95" fmla="*/ 2057935 h 3652575"/>
              <a:gd name="connsiteX96" fmla="*/ 1601971 w 4180279"/>
              <a:gd name="connsiteY96" fmla="*/ 1872535 h 3652575"/>
              <a:gd name="connsiteX97" fmla="*/ 1641917 w 4180279"/>
              <a:gd name="connsiteY97" fmla="*/ 1817021 h 3652575"/>
              <a:gd name="connsiteX98" fmla="*/ 1581874 w 4180279"/>
              <a:gd name="connsiteY98" fmla="*/ 1711761 h 3652575"/>
              <a:gd name="connsiteX99" fmla="*/ 1566801 w 4180279"/>
              <a:gd name="connsiteY99" fmla="*/ 1618855 h 3652575"/>
              <a:gd name="connsiteX100" fmla="*/ 1529079 w 4180279"/>
              <a:gd name="connsiteY100" fmla="*/ 1525455 h 3652575"/>
              <a:gd name="connsiteX101" fmla="*/ 1536327 w 4180279"/>
              <a:gd name="connsiteY101" fmla="*/ 1442432 h 3652575"/>
              <a:gd name="connsiteX102" fmla="*/ 1506264 w 4180279"/>
              <a:gd name="connsiteY102" fmla="*/ 1364516 h 3652575"/>
              <a:gd name="connsiteX103" fmla="*/ 1478755 w 4180279"/>
              <a:gd name="connsiteY103" fmla="*/ 1234134 h 3652575"/>
              <a:gd name="connsiteX104" fmla="*/ 1468376 w 4180279"/>
              <a:gd name="connsiteY104" fmla="*/ 1146088 h 3652575"/>
              <a:gd name="connsiteX105" fmla="*/ 1410640 w 4180279"/>
              <a:gd name="connsiteY105" fmla="*/ 1030532 h 3652575"/>
              <a:gd name="connsiteX106" fmla="*/ 1462858 w 4180279"/>
              <a:gd name="connsiteY106" fmla="*/ 912670 h 3652575"/>
              <a:gd name="connsiteX107" fmla="*/ 1424889 w 4180279"/>
              <a:gd name="connsiteY107" fmla="*/ 772323 h 3652575"/>
              <a:gd name="connsiteX108" fmla="*/ 1332313 w 4180279"/>
              <a:gd name="connsiteY108" fmla="*/ 619538 h 3652575"/>
              <a:gd name="connsiteX109" fmla="*/ 1177222 w 4180279"/>
              <a:gd name="connsiteY109" fmla="*/ 529103 h 3652575"/>
              <a:gd name="connsiteX110" fmla="*/ 974772 w 4180279"/>
              <a:gd name="connsiteY110" fmla="*/ 466177 h 3652575"/>
              <a:gd name="connsiteX111" fmla="*/ 799585 w 4180279"/>
              <a:gd name="connsiteY111" fmla="*/ 415770 h 3652575"/>
              <a:gd name="connsiteX112" fmla="*/ 671593 w 4180279"/>
              <a:gd name="connsiteY112" fmla="*/ 377966 h 3652575"/>
              <a:gd name="connsiteX113" fmla="*/ 576297 w 4180279"/>
              <a:gd name="connsiteY113" fmla="*/ 370389 h 3652575"/>
              <a:gd name="connsiteX114" fmla="*/ 523667 w 4180279"/>
              <a:gd name="connsiteY114" fmla="*/ 312651 h 3652575"/>
              <a:gd name="connsiteX115" fmla="*/ 398557 w 4180279"/>
              <a:gd name="connsiteY115" fmla="*/ 254997 h 3652575"/>
              <a:gd name="connsiteX116" fmla="*/ 360835 w 4180279"/>
              <a:gd name="connsiteY116" fmla="*/ 217192 h 3652575"/>
              <a:gd name="connsiteX117" fmla="*/ 323277 w 4180279"/>
              <a:gd name="connsiteY117" fmla="*/ 197013 h 3652575"/>
              <a:gd name="connsiteX118" fmla="*/ 275754 w 4180279"/>
              <a:gd name="connsiteY118" fmla="*/ 189436 h 3652575"/>
              <a:gd name="connsiteX119" fmla="*/ 197920 w 4180279"/>
              <a:gd name="connsiteY119" fmla="*/ 141582 h 3652575"/>
              <a:gd name="connsiteX120" fmla="*/ 162667 w 4180279"/>
              <a:gd name="connsiteY120" fmla="*/ 101306 h 3652575"/>
              <a:gd name="connsiteX121" fmla="*/ 105013 w 4180279"/>
              <a:gd name="connsiteY121" fmla="*/ 71080 h 3652575"/>
              <a:gd name="connsiteX122" fmla="*/ 0 w 4180279"/>
              <a:gd name="connsiteY122" fmla="*/ 33192 h 3652575"/>
              <a:gd name="connsiteX123" fmla="*/ 1326547 w 4180279"/>
              <a:gd name="connsiteY123" fmla="*/ 65314 h 3652575"/>
              <a:gd name="connsiteX124" fmla="*/ 1351668 w 4180279"/>
              <a:gd name="connsiteY124" fmla="*/ 0 h 3652575"/>
              <a:gd name="connsiteX0" fmla="*/ 1351668 w 4180279"/>
              <a:gd name="connsiteY0" fmla="*/ 0 h 3652575"/>
              <a:gd name="connsiteX1" fmla="*/ 1391861 w 4180279"/>
              <a:gd name="connsiteY1" fmla="*/ 70338 h 3652575"/>
              <a:gd name="connsiteX2" fmla="*/ 1427031 w 4180279"/>
              <a:gd name="connsiteY2" fmla="*/ 110531 h 3652575"/>
              <a:gd name="connsiteX3" fmla="*/ 1442103 w 4180279"/>
              <a:gd name="connsiteY3" fmla="*/ 135652 h 3652575"/>
              <a:gd name="connsiteX4" fmla="*/ 1482297 w 4180279"/>
              <a:gd name="connsiteY4" fmla="*/ 140676 h 3652575"/>
              <a:gd name="connsiteX5" fmla="*/ 1567708 w 4180279"/>
              <a:gd name="connsiteY5" fmla="*/ 160773 h 3652575"/>
              <a:gd name="connsiteX6" fmla="*/ 1622973 w 4180279"/>
              <a:gd name="connsiteY6" fmla="*/ 170822 h 3652575"/>
              <a:gd name="connsiteX7" fmla="*/ 1693312 w 4180279"/>
              <a:gd name="connsiteY7" fmla="*/ 160773 h 3652575"/>
              <a:gd name="connsiteX8" fmla="*/ 1808868 w 4180279"/>
              <a:gd name="connsiteY8" fmla="*/ 185894 h 3652575"/>
              <a:gd name="connsiteX9" fmla="*/ 1909352 w 4180279"/>
              <a:gd name="connsiteY9" fmla="*/ 175846 h 3652575"/>
              <a:gd name="connsiteX10" fmla="*/ 2019883 w 4180279"/>
              <a:gd name="connsiteY10" fmla="*/ 170822 h 3652575"/>
              <a:gd name="connsiteX11" fmla="*/ 2075149 w 4180279"/>
              <a:gd name="connsiteY11" fmla="*/ 130628 h 3652575"/>
              <a:gd name="connsiteX12" fmla="*/ 2140464 w 4180279"/>
              <a:gd name="connsiteY12" fmla="*/ 130628 h 3652575"/>
              <a:gd name="connsiteX13" fmla="*/ 2195730 w 4180279"/>
              <a:gd name="connsiteY13" fmla="*/ 90435 h 3652575"/>
              <a:gd name="connsiteX14" fmla="*/ 2210802 w 4180279"/>
              <a:gd name="connsiteY14" fmla="*/ 40193 h 3652575"/>
              <a:gd name="connsiteX15" fmla="*/ 2220850 w 4180279"/>
              <a:gd name="connsiteY15" fmla="*/ 15072 h 3652575"/>
              <a:gd name="connsiteX16" fmla="*/ 2256020 w 4180279"/>
              <a:gd name="connsiteY16" fmla="*/ 40193 h 3652575"/>
              <a:gd name="connsiteX17" fmla="*/ 2291189 w 4180279"/>
              <a:gd name="connsiteY17" fmla="*/ 90435 h 3652575"/>
              <a:gd name="connsiteX18" fmla="*/ 2296213 w 4180279"/>
              <a:gd name="connsiteY18" fmla="*/ 140676 h 3652575"/>
              <a:gd name="connsiteX19" fmla="*/ 2296213 w 4180279"/>
              <a:gd name="connsiteY19" fmla="*/ 195942 h 3652575"/>
              <a:gd name="connsiteX20" fmla="*/ 2346455 w 4180279"/>
              <a:gd name="connsiteY20" fmla="*/ 256232 h 3652575"/>
              <a:gd name="connsiteX21" fmla="*/ 2361527 w 4180279"/>
              <a:gd name="connsiteY21" fmla="*/ 296426 h 3652575"/>
              <a:gd name="connsiteX22" fmla="*/ 2396697 w 4180279"/>
              <a:gd name="connsiteY22" fmla="*/ 361740 h 3652575"/>
              <a:gd name="connsiteX23" fmla="*/ 2446938 w 4180279"/>
              <a:gd name="connsiteY23" fmla="*/ 417006 h 3652575"/>
              <a:gd name="connsiteX24" fmla="*/ 2512253 w 4180279"/>
              <a:gd name="connsiteY24" fmla="*/ 447151 h 3652575"/>
              <a:gd name="connsiteX25" fmla="*/ 2547422 w 4180279"/>
              <a:gd name="connsiteY25" fmla="*/ 477296 h 3652575"/>
              <a:gd name="connsiteX26" fmla="*/ 2627809 w 4180279"/>
              <a:gd name="connsiteY26" fmla="*/ 582804 h 3652575"/>
              <a:gd name="connsiteX27" fmla="*/ 2723268 w 4180279"/>
              <a:gd name="connsiteY27" fmla="*/ 733529 h 3652575"/>
              <a:gd name="connsiteX28" fmla="*/ 2808679 w 4180279"/>
              <a:gd name="connsiteY28" fmla="*/ 823964 h 3652575"/>
              <a:gd name="connsiteX29" fmla="*/ 2879017 w 4180279"/>
              <a:gd name="connsiteY29" fmla="*/ 899327 h 3652575"/>
              <a:gd name="connsiteX30" fmla="*/ 2889066 w 4180279"/>
              <a:gd name="connsiteY30" fmla="*/ 969665 h 3652575"/>
              <a:gd name="connsiteX31" fmla="*/ 2924235 w 4180279"/>
              <a:gd name="connsiteY31" fmla="*/ 1055076 h 3652575"/>
              <a:gd name="connsiteX32" fmla="*/ 2969453 w 4180279"/>
              <a:gd name="connsiteY32" fmla="*/ 1125415 h 3652575"/>
              <a:gd name="connsiteX33" fmla="*/ 3014670 w 4180279"/>
              <a:gd name="connsiteY33" fmla="*/ 1185705 h 3652575"/>
              <a:gd name="connsiteX34" fmla="*/ 3059888 w 4180279"/>
              <a:gd name="connsiteY34" fmla="*/ 1220874 h 3652575"/>
              <a:gd name="connsiteX35" fmla="*/ 3100081 w 4180279"/>
              <a:gd name="connsiteY35" fmla="*/ 1286189 h 3652575"/>
              <a:gd name="connsiteX36" fmla="*/ 3150323 w 4180279"/>
              <a:gd name="connsiteY36" fmla="*/ 1316334 h 3652575"/>
              <a:gd name="connsiteX37" fmla="*/ 3205589 w 4180279"/>
              <a:gd name="connsiteY37" fmla="*/ 1376624 h 3652575"/>
              <a:gd name="connsiteX38" fmla="*/ 3255831 w 4180279"/>
              <a:gd name="connsiteY38" fmla="*/ 1416817 h 3652575"/>
              <a:gd name="connsiteX39" fmla="*/ 3316121 w 4180279"/>
              <a:gd name="connsiteY39" fmla="*/ 1512276 h 3652575"/>
              <a:gd name="connsiteX40" fmla="*/ 3376411 w 4180279"/>
              <a:gd name="connsiteY40" fmla="*/ 1627832 h 3652575"/>
              <a:gd name="connsiteX41" fmla="*/ 3406556 w 4180279"/>
              <a:gd name="connsiteY41" fmla="*/ 1728316 h 3652575"/>
              <a:gd name="connsiteX42" fmla="*/ 3461822 w 4180279"/>
              <a:gd name="connsiteY42" fmla="*/ 1788606 h 3652575"/>
              <a:gd name="connsiteX43" fmla="*/ 3491967 w 4180279"/>
              <a:gd name="connsiteY43" fmla="*/ 1949380 h 3652575"/>
              <a:gd name="connsiteX44" fmla="*/ 3647716 w 4180279"/>
              <a:gd name="connsiteY44" fmla="*/ 2110153 h 3652575"/>
              <a:gd name="connsiteX45" fmla="*/ 3738152 w 4180279"/>
              <a:gd name="connsiteY45" fmla="*/ 2230734 h 3652575"/>
              <a:gd name="connsiteX46" fmla="*/ 3768297 w 4180279"/>
              <a:gd name="connsiteY46" fmla="*/ 2346290 h 3652575"/>
              <a:gd name="connsiteX47" fmla="*/ 3863756 w 4180279"/>
              <a:gd name="connsiteY47" fmla="*/ 2461846 h 3652575"/>
              <a:gd name="connsiteX48" fmla="*/ 3893901 w 4180279"/>
              <a:gd name="connsiteY48" fmla="*/ 2532184 h 3652575"/>
              <a:gd name="connsiteX49" fmla="*/ 3944143 w 4180279"/>
              <a:gd name="connsiteY49" fmla="*/ 2627643 h 3652575"/>
              <a:gd name="connsiteX50" fmla="*/ 3994384 w 4180279"/>
              <a:gd name="connsiteY50" fmla="*/ 2677885 h 3652575"/>
              <a:gd name="connsiteX51" fmla="*/ 4054675 w 4180279"/>
              <a:gd name="connsiteY51" fmla="*/ 2763296 h 3652575"/>
              <a:gd name="connsiteX52" fmla="*/ 4089844 w 4180279"/>
              <a:gd name="connsiteY52" fmla="*/ 2868804 h 3652575"/>
              <a:gd name="connsiteX53" fmla="*/ 4155158 w 4180279"/>
              <a:gd name="connsiteY53" fmla="*/ 2994408 h 3652575"/>
              <a:gd name="connsiteX54" fmla="*/ 4170231 w 4180279"/>
              <a:gd name="connsiteY54" fmla="*/ 3069771 h 3652575"/>
              <a:gd name="connsiteX55" fmla="*/ 4180279 w 4180279"/>
              <a:gd name="connsiteY55" fmla="*/ 3195375 h 3652575"/>
              <a:gd name="connsiteX56" fmla="*/ 4140086 w 4180279"/>
              <a:gd name="connsiteY56" fmla="*/ 3225520 h 3652575"/>
              <a:gd name="connsiteX57" fmla="*/ 4099892 w 4180279"/>
              <a:gd name="connsiteY57" fmla="*/ 3260690 h 3652575"/>
              <a:gd name="connsiteX58" fmla="*/ 4064723 w 4180279"/>
              <a:gd name="connsiteY58" fmla="*/ 3326004 h 3652575"/>
              <a:gd name="connsiteX59" fmla="*/ 4044626 w 4180279"/>
              <a:gd name="connsiteY59" fmla="*/ 3386294 h 3652575"/>
              <a:gd name="connsiteX60" fmla="*/ 4004433 w 4180279"/>
              <a:gd name="connsiteY60" fmla="*/ 3451608 h 3652575"/>
              <a:gd name="connsiteX61" fmla="*/ 3929070 w 4180279"/>
              <a:gd name="connsiteY61" fmla="*/ 3486778 h 3652575"/>
              <a:gd name="connsiteX62" fmla="*/ 3848683 w 4180279"/>
              <a:gd name="connsiteY62" fmla="*/ 3537019 h 3652575"/>
              <a:gd name="connsiteX63" fmla="*/ 3632644 w 4180279"/>
              <a:gd name="connsiteY63" fmla="*/ 3612382 h 3652575"/>
              <a:gd name="connsiteX64" fmla="*/ 3522112 w 4180279"/>
              <a:gd name="connsiteY64" fmla="*/ 3632479 h 3652575"/>
              <a:gd name="connsiteX65" fmla="*/ 3301048 w 4180279"/>
              <a:gd name="connsiteY65" fmla="*/ 3647551 h 3652575"/>
              <a:gd name="connsiteX66" fmla="*/ 3079984 w 4180279"/>
              <a:gd name="connsiteY66" fmla="*/ 3647551 h 3652575"/>
              <a:gd name="connsiteX67" fmla="*/ 2929259 w 4180279"/>
              <a:gd name="connsiteY67" fmla="*/ 3652575 h 3652575"/>
              <a:gd name="connsiteX68" fmla="*/ 2678050 w 4180279"/>
              <a:gd name="connsiteY68" fmla="*/ 3652575 h 3652575"/>
              <a:gd name="connsiteX69" fmla="*/ 2502204 w 4180279"/>
              <a:gd name="connsiteY69" fmla="*/ 3652575 h 3652575"/>
              <a:gd name="connsiteX70" fmla="*/ 2321334 w 4180279"/>
              <a:gd name="connsiteY70" fmla="*/ 3642527 h 3652575"/>
              <a:gd name="connsiteX71" fmla="*/ 2180657 w 4180279"/>
              <a:gd name="connsiteY71" fmla="*/ 3632479 h 3652575"/>
              <a:gd name="connsiteX72" fmla="*/ 2100270 w 4180279"/>
              <a:gd name="connsiteY72" fmla="*/ 3572189 h 3652575"/>
              <a:gd name="connsiteX73" fmla="*/ 2039980 w 4180279"/>
              <a:gd name="connsiteY73" fmla="*/ 3511898 h 3652575"/>
              <a:gd name="connsiteX74" fmla="*/ 1969642 w 4180279"/>
              <a:gd name="connsiteY74" fmla="*/ 3486778 h 3652575"/>
              <a:gd name="connsiteX75" fmla="*/ 1889255 w 4180279"/>
              <a:gd name="connsiteY75" fmla="*/ 3436536 h 3652575"/>
              <a:gd name="connsiteX76" fmla="*/ 1839013 w 4180279"/>
              <a:gd name="connsiteY76" fmla="*/ 3386294 h 3652575"/>
              <a:gd name="connsiteX77" fmla="*/ 1803844 w 4180279"/>
              <a:gd name="connsiteY77" fmla="*/ 3320980 h 3652575"/>
              <a:gd name="connsiteX78" fmla="*/ 1768675 w 4180279"/>
              <a:gd name="connsiteY78" fmla="*/ 3260690 h 3652575"/>
              <a:gd name="connsiteX79" fmla="*/ 1718433 w 4180279"/>
              <a:gd name="connsiteY79" fmla="*/ 3245617 h 3652575"/>
              <a:gd name="connsiteX80" fmla="*/ 1758626 w 4180279"/>
              <a:gd name="connsiteY80" fmla="*/ 3165230 h 3652575"/>
              <a:gd name="connsiteX81" fmla="*/ 1833989 w 4180279"/>
              <a:gd name="connsiteY81" fmla="*/ 3145134 h 3652575"/>
              <a:gd name="connsiteX82" fmla="*/ 1904327 w 4180279"/>
              <a:gd name="connsiteY82" fmla="*/ 3064747 h 3652575"/>
              <a:gd name="connsiteX83" fmla="*/ 1939497 w 4180279"/>
              <a:gd name="connsiteY83" fmla="*/ 2989384 h 3652575"/>
              <a:gd name="connsiteX84" fmla="*/ 2014859 w 4180279"/>
              <a:gd name="connsiteY84" fmla="*/ 2954215 h 3652575"/>
              <a:gd name="connsiteX85" fmla="*/ 2070125 w 4180279"/>
              <a:gd name="connsiteY85" fmla="*/ 2924070 h 3652575"/>
              <a:gd name="connsiteX86" fmla="*/ 2105294 w 4180279"/>
              <a:gd name="connsiteY86" fmla="*/ 2873828 h 3652575"/>
              <a:gd name="connsiteX87" fmla="*/ 2145488 w 4180279"/>
              <a:gd name="connsiteY87" fmla="*/ 2818562 h 3652575"/>
              <a:gd name="connsiteX88" fmla="*/ 2115589 w 4180279"/>
              <a:gd name="connsiteY88" fmla="*/ 2740646 h 3652575"/>
              <a:gd name="connsiteX89" fmla="*/ 2012281 w 4180279"/>
              <a:gd name="connsiteY89" fmla="*/ 2619904 h 3652575"/>
              <a:gd name="connsiteX90" fmla="*/ 1936485 w 4180279"/>
              <a:gd name="connsiteY90" fmla="*/ 2473360 h 3652575"/>
              <a:gd name="connsiteX91" fmla="*/ 1786548 w 4180279"/>
              <a:gd name="connsiteY91" fmla="*/ 2344807 h 3652575"/>
              <a:gd name="connsiteX92" fmla="*/ 1764227 w 4180279"/>
              <a:gd name="connsiteY92" fmla="*/ 2309391 h 3652575"/>
              <a:gd name="connsiteX93" fmla="*/ 1681945 w 4180279"/>
              <a:gd name="connsiteY93" fmla="*/ 2224309 h 3652575"/>
              <a:gd name="connsiteX94" fmla="*/ 1614573 w 4180279"/>
              <a:gd name="connsiteY94" fmla="*/ 2148370 h 3652575"/>
              <a:gd name="connsiteX95" fmla="*/ 1564578 w 4180279"/>
              <a:gd name="connsiteY95" fmla="*/ 2057935 h 3652575"/>
              <a:gd name="connsiteX96" fmla="*/ 1601971 w 4180279"/>
              <a:gd name="connsiteY96" fmla="*/ 1872535 h 3652575"/>
              <a:gd name="connsiteX97" fmla="*/ 1641917 w 4180279"/>
              <a:gd name="connsiteY97" fmla="*/ 1817021 h 3652575"/>
              <a:gd name="connsiteX98" fmla="*/ 1581874 w 4180279"/>
              <a:gd name="connsiteY98" fmla="*/ 1711761 h 3652575"/>
              <a:gd name="connsiteX99" fmla="*/ 1566801 w 4180279"/>
              <a:gd name="connsiteY99" fmla="*/ 1618855 h 3652575"/>
              <a:gd name="connsiteX100" fmla="*/ 1529079 w 4180279"/>
              <a:gd name="connsiteY100" fmla="*/ 1525455 h 3652575"/>
              <a:gd name="connsiteX101" fmla="*/ 1536327 w 4180279"/>
              <a:gd name="connsiteY101" fmla="*/ 1442432 h 3652575"/>
              <a:gd name="connsiteX102" fmla="*/ 1506264 w 4180279"/>
              <a:gd name="connsiteY102" fmla="*/ 1364516 h 3652575"/>
              <a:gd name="connsiteX103" fmla="*/ 1478755 w 4180279"/>
              <a:gd name="connsiteY103" fmla="*/ 1234134 h 3652575"/>
              <a:gd name="connsiteX104" fmla="*/ 1468376 w 4180279"/>
              <a:gd name="connsiteY104" fmla="*/ 1146088 h 3652575"/>
              <a:gd name="connsiteX105" fmla="*/ 1410640 w 4180279"/>
              <a:gd name="connsiteY105" fmla="*/ 1030532 h 3652575"/>
              <a:gd name="connsiteX106" fmla="*/ 1462858 w 4180279"/>
              <a:gd name="connsiteY106" fmla="*/ 912670 h 3652575"/>
              <a:gd name="connsiteX107" fmla="*/ 1424889 w 4180279"/>
              <a:gd name="connsiteY107" fmla="*/ 772323 h 3652575"/>
              <a:gd name="connsiteX108" fmla="*/ 1332313 w 4180279"/>
              <a:gd name="connsiteY108" fmla="*/ 619538 h 3652575"/>
              <a:gd name="connsiteX109" fmla="*/ 1177222 w 4180279"/>
              <a:gd name="connsiteY109" fmla="*/ 529103 h 3652575"/>
              <a:gd name="connsiteX110" fmla="*/ 974772 w 4180279"/>
              <a:gd name="connsiteY110" fmla="*/ 466177 h 3652575"/>
              <a:gd name="connsiteX111" fmla="*/ 799585 w 4180279"/>
              <a:gd name="connsiteY111" fmla="*/ 415770 h 3652575"/>
              <a:gd name="connsiteX112" fmla="*/ 671593 w 4180279"/>
              <a:gd name="connsiteY112" fmla="*/ 377966 h 3652575"/>
              <a:gd name="connsiteX113" fmla="*/ 576297 w 4180279"/>
              <a:gd name="connsiteY113" fmla="*/ 370389 h 3652575"/>
              <a:gd name="connsiteX114" fmla="*/ 523667 w 4180279"/>
              <a:gd name="connsiteY114" fmla="*/ 312651 h 3652575"/>
              <a:gd name="connsiteX115" fmla="*/ 398557 w 4180279"/>
              <a:gd name="connsiteY115" fmla="*/ 254997 h 3652575"/>
              <a:gd name="connsiteX116" fmla="*/ 360835 w 4180279"/>
              <a:gd name="connsiteY116" fmla="*/ 217192 h 3652575"/>
              <a:gd name="connsiteX117" fmla="*/ 323277 w 4180279"/>
              <a:gd name="connsiteY117" fmla="*/ 197013 h 3652575"/>
              <a:gd name="connsiteX118" fmla="*/ 275754 w 4180279"/>
              <a:gd name="connsiteY118" fmla="*/ 189436 h 3652575"/>
              <a:gd name="connsiteX119" fmla="*/ 197920 w 4180279"/>
              <a:gd name="connsiteY119" fmla="*/ 141582 h 3652575"/>
              <a:gd name="connsiteX120" fmla="*/ 162667 w 4180279"/>
              <a:gd name="connsiteY120" fmla="*/ 101306 h 3652575"/>
              <a:gd name="connsiteX121" fmla="*/ 105013 w 4180279"/>
              <a:gd name="connsiteY121" fmla="*/ 71080 h 3652575"/>
              <a:gd name="connsiteX122" fmla="*/ 0 w 4180279"/>
              <a:gd name="connsiteY122" fmla="*/ 33192 h 3652575"/>
              <a:gd name="connsiteX123" fmla="*/ 112343 w 4180279"/>
              <a:gd name="connsiteY123" fmla="*/ 20344 h 3652575"/>
              <a:gd name="connsiteX124" fmla="*/ 1351668 w 4180279"/>
              <a:gd name="connsiteY124" fmla="*/ 0 h 3652575"/>
              <a:gd name="connsiteX0" fmla="*/ 242396 w 4180279"/>
              <a:gd name="connsiteY0" fmla="*/ 29898 h 3637503"/>
              <a:gd name="connsiteX1" fmla="*/ 1391861 w 4180279"/>
              <a:gd name="connsiteY1" fmla="*/ 55266 h 3637503"/>
              <a:gd name="connsiteX2" fmla="*/ 1427031 w 4180279"/>
              <a:gd name="connsiteY2" fmla="*/ 95459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1391861 w 4180279"/>
              <a:gd name="connsiteY1" fmla="*/ 55266 h 3637503"/>
              <a:gd name="connsiteX2" fmla="*/ 347739 w 4180279"/>
              <a:gd name="connsiteY2" fmla="*/ 57984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1442103 w 4180279"/>
              <a:gd name="connsiteY3" fmla="*/ 120580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415277 w 4180279"/>
              <a:gd name="connsiteY3" fmla="*/ 38134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34996 h 3637503"/>
              <a:gd name="connsiteX3" fmla="*/ 415277 w 4180279"/>
              <a:gd name="connsiteY3" fmla="*/ 38134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34996 h 3637503"/>
              <a:gd name="connsiteX3" fmla="*/ 415277 w 4180279"/>
              <a:gd name="connsiteY3" fmla="*/ 38134 h 3637503"/>
              <a:gd name="connsiteX4" fmla="*/ 545412 w 4180279"/>
              <a:gd name="connsiteY4" fmla="*/ 13178 h 3637503"/>
              <a:gd name="connsiteX5" fmla="*/ 607333 w 4180279"/>
              <a:gd name="connsiteY5" fmla="*/ 10329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40170 h 3647775"/>
              <a:gd name="connsiteX1" fmla="*/ 290084 w 4180279"/>
              <a:gd name="connsiteY1" fmla="*/ 43053 h 3647775"/>
              <a:gd name="connsiteX2" fmla="*/ 347739 w 4180279"/>
              <a:gd name="connsiteY2" fmla="*/ 45268 h 3647775"/>
              <a:gd name="connsiteX3" fmla="*/ 415277 w 4180279"/>
              <a:gd name="connsiteY3" fmla="*/ 48406 h 3647775"/>
              <a:gd name="connsiteX4" fmla="*/ 545412 w 4180279"/>
              <a:gd name="connsiteY4" fmla="*/ 23450 h 3647775"/>
              <a:gd name="connsiteX5" fmla="*/ 607333 w 4180279"/>
              <a:gd name="connsiteY5" fmla="*/ 20601 h 3647775"/>
              <a:gd name="connsiteX6" fmla="*/ 652381 w 4180279"/>
              <a:gd name="connsiteY6" fmla="*/ 0 h 3647775"/>
              <a:gd name="connsiteX7" fmla="*/ 1693312 w 4180279"/>
              <a:gd name="connsiteY7" fmla="*/ 155973 h 3647775"/>
              <a:gd name="connsiteX8" fmla="*/ 1808868 w 4180279"/>
              <a:gd name="connsiteY8" fmla="*/ 181094 h 3647775"/>
              <a:gd name="connsiteX9" fmla="*/ 1909352 w 4180279"/>
              <a:gd name="connsiteY9" fmla="*/ 171046 h 3647775"/>
              <a:gd name="connsiteX10" fmla="*/ 2019883 w 4180279"/>
              <a:gd name="connsiteY10" fmla="*/ 166022 h 3647775"/>
              <a:gd name="connsiteX11" fmla="*/ 2075149 w 4180279"/>
              <a:gd name="connsiteY11" fmla="*/ 125828 h 3647775"/>
              <a:gd name="connsiteX12" fmla="*/ 2140464 w 4180279"/>
              <a:gd name="connsiteY12" fmla="*/ 125828 h 3647775"/>
              <a:gd name="connsiteX13" fmla="*/ 2195730 w 4180279"/>
              <a:gd name="connsiteY13" fmla="*/ 85635 h 3647775"/>
              <a:gd name="connsiteX14" fmla="*/ 2210802 w 4180279"/>
              <a:gd name="connsiteY14" fmla="*/ 35393 h 3647775"/>
              <a:gd name="connsiteX15" fmla="*/ 2220850 w 4180279"/>
              <a:gd name="connsiteY15" fmla="*/ 10272 h 3647775"/>
              <a:gd name="connsiteX16" fmla="*/ 2256020 w 4180279"/>
              <a:gd name="connsiteY16" fmla="*/ 35393 h 3647775"/>
              <a:gd name="connsiteX17" fmla="*/ 2291189 w 4180279"/>
              <a:gd name="connsiteY17" fmla="*/ 85635 h 3647775"/>
              <a:gd name="connsiteX18" fmla="*/ 2296213 w 4180279"/>
              <a:gd name="connsiteY18" fmla="*/ 135876 h 3647775"/>
              <a:gd name="connsiteX19" fmla="*/ 2296213 w 4180279"/>
              <a:gd name="connsiteY19" fmla="*/ 191142 h 3647775"/>
              <a:gd name="connsiteX20" fmla="*/ 2346455 w 4180279"/>
              <a:gd name="connsiteY20" fmla="*/ 251432 h 3647775"/>
              <a:gd name="connsiteX21" fmla="*/ 2361527 w 4180279"/>
              <a:gd name="connsiteY21" fmla="*/ 291626 h 3647775"/>
              <a:gd name="connsiteX22" fmla="*/ 2396697 w 4180279"/>
              <a:gd name="connsiteY22" fmla="*/ 356940 h 3647775"/>
              <a:gd name="connsiteX23" fmla="*/ 2446938 w 4180279"/>
              <a:gd name="connsiteY23" fmla="*/ 412206 h 3647775"/>
              <a:gd name="connsiteX24" fmla="*/ 2512253 w 4180279"/>
              <a:gd name="connsiteY24" fmla="*/ 442351 h 3647775"/>
              <a:gd name="connsiteX25" fmla="*/ 2547422 w 4180279"/>
              <a:gd name="connsiteY25" fmla="*/ 472496 h 3647775"/>
              <a:gd name="connsiteX26" fmla="*/ 2627809 w 4180279"/>
              <a:gd name="connsiteY26" fmla="*/ 578004 h 3647775"/>
              <a:gd name="connsiteX27" fmla="*/ 2723268 w 4180279"/>
              <a:gd name="connsiteY27" fmla="*/ 728729 h 3647775"/>
              <a:gd name="connsiteX28" fmla="*/ 2808679 w 4180279"/>
              <a:gd name="connsiteY28" fmla="*/ 819164 h 3647775"/>
              <a:gd name="connsiteX29" fmla="*/ 2879017 w 4180279"/>
              <a:gd name="connsiteY29" fmla="*/ 894527 h 3647775"/>
              <a:gd name="connsiteX30" fmla="*/ 2889066 w 4180279"/>
              <a:gd name="connsiteY30" fmla="*/ 964865 h 3647775"/>
              <a:gd name="connsiteX31" fmla="*/ 2924235 w 4180279"/>
              <a:gd name="connsiteY31" fmla="*/ 1050276 h 3647775"/>
              <a:gd name="connsiteX32" fmla="*/ 2969453 w 4180279"/>
              <a:gd name="connsiteY32" fmla="*/ 1120615 h 3647775"/>
              <a:gd name="connsiteX33" fmla="*/ 3014670 w 4180279"/>
              <a:gd name="connsiteY33" fmla="*/ 1180905 h 3647775"/>
              <a:gd name="connsiteX34" fmla="*/ 3059888 w 4180279"/>
              <a:gd name="connsiteY34" fmla="*/ 1216074 h 3647775"/>
              <a:gd name="connsiteX35" fmla="*/ 3100081 w 4180279"/>
              <a:gd name="connsiteY35" fmla="*/ 1281389 h 3647775"/>
              <a:gd name="connsiteX36" fmla="*/ 3150323 w 4180279"/>
              <a:gd name="connsiteY36" fmla="*/ 1311534 h 3647775"/>
              <a:gd name="connsiteX37" fmla="*/ 3205589 w 4180279"/>
              <a:gd name="connsiteY37" fmla="*/ 1371824 h 3647775"/>
              <a:gd name="connsiteX38" fmla="*/ 3255831 w 4180279"/>
              <a:gd name="connsiteY38" fmla="*/ 1412017 h 3647775"/>
              <a:gd name="connsiteX39" fmla="*/ 3316121 w 4180279"/>
              <a:gd name="connsiteY39" fmla="*/ 1507476 h 3647775"/>
              <a:gd name="connsiteX40" fmla="*/ 3376411 w 4180279"/>
              <a:gd name="connsiteY40" fmla="*/ 1623032 h 3647775"/>
              <a:gd name="connsiteX41" fmla="*/ 3406556 w 4180279"/>
              <a:gd name="connsiteY41" fmla="*/ 1723516 h 3647775"/>
              <a:gd name="connsiteX42" fmla="*/ 3461822 w 4180279"/>
              <a:gd name="connsiteY42" fmla="*/ 1783806 h 3647775"/>
              <a:gd name="connsiteX43" fmla="*/ 3491967 w 4180279"/>
              <a:gd name="connsiteY43" fmla="*/ 1944580 h 3647775"/>
              <a:gd name="connsiteX44" fmla="*/ 3647716 w 4180279"/>
              <a:gd name="connsiteY44" fmla="*/ 2105353 h 3647775"/>
              <a:gd name="connsiteX45" fmla="*/ 3738152 w 4180279"/>
              <a:gd name="connsiteY45" fmla="*/ 2225934 h 3647775"/>
              <a:gd name="connsiteX46" fmla="*/ 3768297 w 4180279"/>
              <a:gd name="connsiteY46" fmla="*/ 2341490 h 3647775"/>
              <a:gd name="connsiteX47" fmla="*/ 3863756 w 4180279"/>
              <a:gd name="connsiteY47" fmla="*/ 2457046 h 3647775"/>
              <a:gd name="connsiteX48" fmla="*/ 3893901 w 4180279"/>
              <a:gd name="connsiteY48" fmla="*/ 2527384 h 3647775"/>
              <a:gd name="connsiteX49" fmla="*/ 3944143 w 4180279"/>
              <a:gd name="connsiteY49" fmla="*/ 2622843 h 3647775"/>
              <a:gd name="connsiteX50" fmla="*/ 3994384 w 4180279"/>
              <a:gd name="connsiteY50" fmla="*/ 2673085 h 3647775"/>
              <a:gd name="connsiteX51" fmla="*/ 4054675 w 4180279"/>
              <a:gd name="connsiteY51" fmla="*/ 2758496 h 3647775"/>
              <a:gd name="connsiteX52" fmla="*/ 4089844 w 4180279"/>
              <a:gd name="connsiteY52" fmla="*/ 2864004 h 3647775"/>
              <a:gd name="connsiteX53" fmla="*/ 4155158 w 4180279"/>
              <a:gd name="connsiteY53" fmla="*/ 2989608 h 3647775"/>
              <a:gd name="connsiteX54" fmla="*/ 4170231 w 4180279"/>
              <a:gd name="connsiteY54" fmla="*/ 3064971 h 3647775"/>
              <a:gd name="connsiteX55" fmla="*/ 4180279 w 4180279"/>
              <a:gd name="connsiteY55" fmla="*/ 3190575 h 3647775"/>
              <a:gd name="connsiteX56" fmla="*/ 4140086 w 4180279"/>
              <a:gd name="connsiteY56" fmla="*/ 3220720 h 3647775"/>
              <a:gd name="connsiteX57" fmla="*/ 4099892 w 4180279"/>
              <a:gd name="connsiteY57" fmla="*/ 3255890 h 3647775"/>
              <a:gd name="connsiteX58" fmla="*/ 4064723 w 4180279"/>
              <a:gd name="connsiteY58" fmla="*/ 3321204 h 3647775"/>
              <a:gd name="connsiteX59" fmla="*/ 4044626 w 4180279"/>
              <a:gd name="connsiteY59" fmla="*/ 3381494 h 3647775"/>
              <a:gd name="connsiteX60" fmla="*/ 4004433 w 4180279"/>
              <a:gd name="connsiteY60" fmla="*/ 3446808 h 3647775"/>
              <a:gd name="connsiteX61" fmla="*/ 3929070 w 4180279"/>
              <a:gd name="connsiteY61" fmla="*/ 3481978 h 3647775"/>
              <a:gd name="connsiteX62" fmla="*/ 3848683 w 4180279"/>
              <a:gd name="connsiteY62" fmla="*/ 3532219 h 3647775"/>
              <a:gd name="connsiteX63" fmla="*/ 3632644 w 4180279"/>
              <a:gd name="connsiteY63" fmla="*/ 3607582 h 3647775"/>
              <a:gd name="connsiteX64" fmla="*/ 3522112 w 4180279"/>
              <a:gd name="connsiteY64" fmla="*/ 3627679 h 3647775"/>
              <a:gd name="connsiteX65" fmla="*/ 3301048 w 4180279"/>
              <a:gd name="connsiteY65" fmla="*/ 3642751 h 3647775"/>
              <a:gd name="connsiteX66" fmla="*/ 3079984 w 4180279"/>
              <a:gd name="connsiteY66" fmla="*/ 3642751 h 3647775"/>
              <a:gd name="connsiteX67" fmla="*/ 2929259 w 4180279"/>
              <a:gd name="connsiteY67" fmla="*/ 3647775 h 3647775"/>
              <a:gd name="connsiteX68" fmla="*/ 2678050 w 4180279"/>
              <a:gd name="connsiteY68" fmla="*/ 3647775 h 3647775"/>
              <a:gd name="connsiteX69" fmla="*/ 2502204 w 4180279"/>
              <a:gd name="connsiteY69" fmla="*/ 3647775 h 3647775"/>
              <a:gd name="connsiteX70" fmla="*/ 2321334 w 4180279"/>
              <a:gd name="connsiteY70" fmla="*/ 3637727 h 3647775"/>
              <a:gd name="connsiteX71" fmla="*/ 2180657 w 4180279"/>
              <a:gd name="connsiteY71" fmla="*/ 3627679 h 3647775"/>
              <a:gd name="connsiteX72" fmla="*/ 2100270 w 4180279"/>
              <a:gd name="connsiteY72" fmla="*/ 3567389 h 3647775"/>
              <a:gd name="connsiteX73" fmla="*/ 2039980 w 4180279"/>
              <a:gd name="connsiteY73" fmla="*/ 3507098 h 3647775"/>
              <a:gd name="connsiteX74" fmla="*/ 1969642 w 4180279"/>
              <a:gd name="connsiteY74" fmla="*/ 3481978 h 3647775"/>
              <a:gd name="connsiteX75" fmla="*/ 1889255 w 4180279"/>
              <a:gd name="connsiteY75" fmla="*/ 3431736 h 3647775"/>
              <a:gd name="connsiteX76" fmla="*/ 1839013 w 4180279"/>
              <a:gd name="connsiteY76" fmla="*/ 3381494 h 3647775"/>
              <a:gd name="connsiteX77" fmla="*/ 1803844 w 4180279"/>
              <a:gd name="connsiteY77" fmla="*/ 3316180 h 3647775"/>
              <a:gd name="connsiteX78" fmla="*/ 1768675 w 4180279"/>
              <a:gd name="connsiteY78" fmla="*/ 3255890 h 3647775"/>
              <a:gd name="connsiteX79" fmla="*/ 1718433 w 4180279"/>
              <a:gd name="connsiteY79" fmla="*/ 3240817 h 3647775"/>
              <a:gd name="connsiteX80" fmla="*/ 1758626 w 4180279"/>
              <a:gd name="connsiteY80" fmla="*/ 3160430 h 3647775"/>
              <a:gd name="connsiteX81" fmla="*/ 1833989 w 4180279"/>
              <a:gd name="connsiteY81" fmla="*/ 3140334 h 3647775"/>
              <a:gd name="connsiteX82" fmla="*/ 1904327 w 4180279"/>
              <a:gd name="connsiteY82" fmla="*/ 3059947 h 3647775"/>
              <a:gd name="connsiteX83" fmla="*/ 1939497 w 4180279"/>
              <a:gd name="connsiteY83" fmla="*/ 2984584 h 3647775"/>
              <a:gd name="connsiteX84" fmla="*/ 2014859 w 4180279"/>
              <a:gd name="connsiteY84" fmla="*/ 2949415 h 3647775"/>
              <a:gd name="connsiteX85" fmla="*/ 2070125 w 4180279"/>
              <a:gd name="connsiteY85" fmla="*/ 2919270 h 3647775"/>
              <a:gd name="connsiteX86" fmla="*/ 2105294 w 4180279"/>
              <a:gd name="connsiteY86" fmla="*/ 2869028 h 3647775"/>
              <a:gd name="connsiteX87" fmla="*/ 2145488 w 4180279"/>
              <a:gd name="connsiteY87" fmla="*/ 2813762 h 3647775"/>
              <a:gd name="connsiteX88" fmla="*/ 2115589 w 4180279"/>
              <a:gd name="connsiteY88" fmla="*/ 2735846 h 3647775"/>
              <a:gd name="connsiteX89" fmla="*/ 2012281 w 4180279"/>
              <a:gd name="connsiteY89" fmla="*/ 2615104 h 3647775"/>
              <a:gd name="connsiteX90" fmla="*/ 1936485 w 4180279"/>
              <a:gd name="connsiteY90" fmla="*/ 2468560 h 3647775"/>
              <a:gd name="connsiteX91" fmla="*/ 1786548 w 4180279"/>
              <a:gd name="connsiteY91" fmla="*/ 2340007 h 3647775"/>
              <a:gd name="connsiteX92" fmla="*/ 1764227 w 4180279"/>
              <a:gd name="connsiteY92" fmla="*/ 2304591 h 3647775"/>
              <a:gd name="connsiteX93" fmla="*/ 1681945 w 4180279"/>
              <a:gd name="connsiteY93" fmla="*/ 2219509 h 3647775"/>
              <a:gd name="connsiteX94" fmla="*/ 1614573 w 4180279"/>
              <a:gd name="connsiteY94" fmla="*/ 2143570 h 3647775"/>
              <a:gd name="connsiteX95" fmla="*/ 1564578 w 4180279"/>
              <a:gd name="connsiteY95" fmla="*/ 2053135 h 3647775"/>
              <a:gd name="connsiteX96" fmla="*/ 1601971 w 4180279"/>
              <a:gd name="connsiteY96" fmla="*/ 1867735 h 3647775"/>
              <a:gd name="connsiteX97" fmla="*/ 1641917 w 4180279"/>
              <a:gd name="connsiteY97" fmla="*/ 1812221 h 3647775"/>
              <a:gd name="connsiteX98" fmla="*/ 1581874 w 4180279"/>
              <a:gd name="connsiteY98" fmla="*/ 1706961 h 3647775"/>
              <a:gd name="connsiteX99" fmla="*/ 1566801 w 4180279"/>
              <a:gd name="connsiteY99" fmla="*/ 1614055 h 3647775"/>
              <a:gd name="connsiteX100" fmla="*/ 1529079 w 4180279"/>
              <a:gd name="connsiteY100" fmla="*/ 1520655 h 3647775"/>
              <a:gd name="connsiteX101" fmla="*/ 1536327 w 4180279"/>
              <a:gd name="connsiteY101" fmla="*/ 1437632 h 3647775"/>
              <a:gd name="connsiteX102" fmla="*/ 1506264 w 4180279"/>
              <a:gd name="connsiteY102" fmla="*/ 1359716 h 3647775"/>
              <a:gd name="connsiteX103" fmla="*/ 1478755 w 4180279"/>
              <a:gd name="connsiteY103" fmla="*/ 1229334 h 3647775"/>
              <a:gd name="connsiteX104" fmla="*/ 1468376 w 4180279"/>
              <a:gd name="connsiteY104" fmla="*/ 1141288 h 3647775"/>
              <a:gd name="connsiteX105" fmla="*/ 1410640 w 4180279"/>
              <a:gd name="connsiteY105" fmla="*/ 1025732 h 3647775"/>
              <a:gd name="connsiteX106" fmla="*/ 1462858 w 4180279"/>
              <a:gd name="connsiteY106" fmla="*/ 907870 h 3647775"/>
              <a:gd name="connsiteX107" fmla="*/ 1424889 w 4180279"/>
              <a:gd name="connsiteY107" fmla="*/ 767523 h 3647775"/>
              <a:gd name="connsiteX108" fmla="*/ 1332313 w 4180279"/>
              <a:gd name="connsiteY108" fmla="*/ 614738 h 3647775"/>
              <a:gd name="connsiteX109" fmla="*/ 1177222 w 4180279"/>
              <a:gd name="connsiteY109" fmla="*/ 524303 h 3647775"/>
              <a:gd name="connsiteX110" fmla="*/ 974772 w 4180279"/>
              <a:gd name="connsiteY110" fmla="*/ 461377 h 3647775"/>
              <a:gd name="connsiteX111" fmla="*/ 799585 w 4180279"/>
              <a:gd name="connsiteY111" fmla="*/ 410970 h 3647775"/>
              <a:gd name="connsiteX112" fmla="*/ 671593 w 4180279"/>
              <a:gd name="connsiteY112" fmla="*/ 373166 h 3647775"/>
              <a:gd name="connsiteX113" fmla="*/ 576297 w 4180279"/>
              <a:gd name="connsiteY113" fmla="*/ 365589 h 3647775"/>
              <a:gd name="connsiteX114" fmla="*/ 523667 w 4180279"/>
              <a:gd name="connsiteY114" fmla="*/ 307851 h 3647775"/>
              <a:gd name="connsiteX115" fmla="*/ 398557 w 4180279"/>
              <a:gd name="connsiteY115" fmla="*/ 250197 h 3647775"/>
              <a:gd name="connsiteX116" fmla="*/ 360835 w 4180279"/>
              <a:gd name="connsiteY116" fmla="*/ 212392 h 3647775"/>
              <a:gd name="connsiteX117" fmla="*/ 323277 w 4180279"/>
              <a:gd name="connsiteY117" fmla="*/ 192213 h 3647775"/>
              <a:gd name="connsiteX118" fmla="*/ 275754 w 4180279"/>
              <a:gd name="connsiteY118" fmla="*/ 184636 h 3647775"/>
              <a:gd name="connsiteX119" fmla="*/ 197920 w 4180279"/>
              <a:gd name="connsiteY119" fmla="*/ 136782 h 3647775"/>
              <a:gd name="connsiteX120" fmla="*/ 162667 w 4180279"/>
              <a:gd name="connsiteY120" fmla="*/ 96506 h 3647775"/>
              <a:gd name="connsiteX121" fmla="*/ 105013 w 4180279"/>
              <a:gd name="connsiteY121" fmla="*/ 66280 h 3647775"/>
              <a:gd name="connsiteX122" fmla="*/ 0 w 4180279"/>
              <a:gd name="connsiteY122" fmla="*/ 28392 h 3647775"/>
              <a:gd name="connsiteX123" fmla="*/ 112343 w 4180279"/>
              <a:gd name="connsiteY123" fmla="*/ 15544 h 3647775"/>
              <a:gd name="connsiteX124" fmla="*/ 242396 w 4180279"/>
              <a:gd name="connsiteY124" fmla="*/ 40170 h 3647775"/>
              <a:gd name="connsiteX0" fmla="*/ 242396 w 4180279"/>
              <a:gd name="connsiteY0" fmla="*/ 62991 h 3670596"/>
              <a:gd name="connsiteX1" fmla="*/ 290084 w 4180279"/>
              <a:gd name="connsiteY1" fmla="*/ 65874 h 3670596"/>
              <a:gd name="connsiteX2" fmla="*/ 347739 w 4180279"/>
              <a:gd name="connsiteY2" fmla="*/ 68089 h 3670596"/>
              <a:gd name="connsiteX3" fmla="*/ 415277 w 4180279"/>
              <a:gd name="connsiteY3" fmla="*/ 71227 h 3670596"/>
              <a:gd name="connsiteX4" fmla="*/ 545412 w 4180279"/>
              <a:gd name="connsiteY4" fmla="*/ 46271 h 3670596"/>
              <a:gd name="connsiteX5" fmla="*/ 607333 w 4180279"/>
              <a:gd name="connsiteY5" fmla="*/ 43422 h 3670596"/>
              <a:gd name="connsiteX6" fmla="*/ 652381 w 4180279"/>
              <a:gd name="connsiteY6" fmla="*/ 22821 h 3670596"/>
              <a:gd name="connsiteX7" fmla="*/ 704841 w 4180279"/>
              <a:gd name="connsiteY7" fmla="*/ 0 h 3670596"/>
              <a:gd name="connsiteX8" fmla="*/ 1808868 w 4180279"/>
              <a:gd name="connsiteY8" fmla="*/ 203915 h 3670596"/>
              <a:gd name="connsiteX9" fmla="*/ 1909352 w 4180279"/>
              <a:gd name="connsiteY9" fmla="*/ 193867 h 3670596"/>
              <a:gd name="connsiteX10" fmla="*/ 2019883 w 4180279"/>
              <a:gd name="connsiteY10" fmla="*/ 188843 h 3670596"/>
              <a:gd name="connsiteX11" fmla="*/ 2075149 w 4180279"/>
              <a:gd name="connsiteY11" fmla="*/ 148649 h 3670596"/>
              <a:gd name="connsiteX12" fmla="*/ 2140464 w 4180279"/>
              <a:gd name="connsiteY12" fmla="*/ 148649 h 3670596"/>
              <a:gd name="connsiteX13" fmla="*/ 2195730 w 4180279"/>
              <a:gd name="connsiteY13" fmla="*/ 108456 h 3670596"/>
              <a:gd name="connsiteX14" fmla="*/ 2210802 w 4180279"/>
              <a:gd name="connsiteY14" fmla="*/ 58214 h 3670596"/>
              <a:gd name="connsiteX15" fmla="*/ 2220850 w 4180279"/>
              <a:gd name="connsiteY15" fmla="*/ 33093 h 3670596"/>
              <a:gd name="connsiteX16" fmla="*/ 2256020 w 4180279"/>
              <a:gd name="connsiteY16" fmla="*/ 58214 h 3670596"/>
              <a:gd name="connsiteX17" fmla="*/ 2291189 w 4180279"/>
              <a:gd name="connsiteY17" fmla="*/ 108456 h 3670596"/>
              <a:gd name="connsiteX18" fmla="*/ 2296213 w 4180279"/>
              <a:gd name="connsiteY18" fmla="*/ 158697 h 3670596"/>
              <a:gd name="connsiteX19" fmla="*/ 2296213 w 4180279"/>
              <a:gd name="connsiteY19" fmla="*/ 213963 h 3670596"/>
              <a:gd name="connsiteX20" fmla="*/ 2346455 w 4180279"/>
              <a:gd name="connsiteY20" fmla="*/ 274253 h 3670596"/>
              <a:gd name="connsiteX21" fmla="*/ 2361527 w 4180279"/>
              <a:gd name="connsiteY21" fmla="*/ 314447 h 3670596"/>
              <a:gd name="connsiteX22" fmla="*/ 2396697 w 4180279"/>
              <a:gd name="connsiteY22" fmla="*/ 379761 h 3670596"/>
              <a:gd name="connsiteX23" fmla="*/ 2446938 w 4180279"/>
              <a:gd name="connsiteY23" fmla="*/ 435027 h 3670596"/>
              <a:gd name="connsiteX24" fmla="*/ 2512253 w 4180279"/>
              <a:gd name="connsiteY24" fmla="*/ 465172 h 3670596"/>
              <a:gd name="connsiteX25" fmla="*/ 2547422 w 4180279"/>
              <a:gd name="connsiteY25" fmla="*/ 495317 h 3670596"/>
              <a:gd name="connsiteX26" fmla="*/ 2627809 w 4180279"/>
              <a:gd name="connsiteY26" fmla="*/ 600825 h 3670596"/>
              <a:gd name="connsiteX27" fmla="*/ 2723268 w 4180279"/>
              <a:gd name="connsiteY27" fmla="*/ 751550 h 3670596"/>
              <a:gd name="connsiteX28" fmla="*/ 2808679 w 4180279"/>
              <a:gd name="connsiteY28" fmla="*/ 841985 h 3670596"/>
              <a:gd name="connsiteX29" fmla="*/ 2879017 w 4180279"/>
              <a:gd name="connsiteY29" fmla="*/ 917348 h 3670596"/>
              <a:gd name="connsiteX30" fmla="*/ 2889066 w 4180279"/>
              <a:gd name="connsiteY30" fmla="*/ 987686 h 3670596"/>
              <a:gd name="connsiteX31" fmla="*/ 2924235 w 4180279"/>
              <a:gd name="connsiteY31" fmla="*/ 1073097 h 3670596"/>
              <a:gd name="connsiteX32" fmla="*/ 2969453 w 4180279"/>
              <a:gd name="connsiteY32" fmla="*/ 1143436 h 3670596"/>
              <a:gd name="connsiteX33" fmla="*/ 3014670 w 4180279"/>
              <a:gd name="connsiteY33" fmla="*/ 1203726 h 3670596"/>
              <a:gd name="connsiteX34" fmla="*/ 3059888 w 4180279"/>
              <a:gd name="connsiteY34" fmla="*/ 1238895 h 3670596"/>
              <a:gd name="connsiteX35" fmla="*/ 3100081 w 4180279"/>
              <a:gd name="connsiteY35" fmla="*/ 1304210 h 3670596"/>
              <a:gd name="connsiteX36" fmla="*/ 3150323 w 4180279"/>
              <a:gd name="connsiteY36" fmla="*/ 1334355 h 3670596"/>
              <a:gd name="connsiteX37" fmla="*/ 3205589 w 4180279"/>
              <a:gd name="connsiteY37" fmla="*/ 1394645 h 3670596"/>
              <a:gd name="connsiteX38" fmla="*/ 3255831 w 4180279"/>
              <a:gd name="connsiteY38" fmla="*/ 1434838 h 3670596"/>
              <a:gd name="connsiteX39" fmla="*/ 3316121 w 4180279"/>
              <a:gd name="connsiteY39" fmla="*/ 1530297 h 3670596"/>
              <a:gd name="connsiteX40" fmla="*/ 3376411 w 4180279"/>
              <a:gd name="connsiteY40" fmla="*/ 1645853 h 3670596"/>
              <a:gd name="connsiteX41" fmla="*/ 3406556 w 4180279"/>
              <a:gd name="connsiteY41" fmla="*/ 1746337 h 3670596"/>
              <a:gd name="connsiteX42" fmla="*/ 3461822 w 4180279"/>
              <a:gd name="connsiteY42" fmla="*/ 1806627 h 3670596"/>
              <a:gd name="connsiteX43" fmla="*/ 3491967 w 4180279"/>
              <a:gd name="connsiteY43" fmla="*/ 1967401 h 3670596"/>
              <a:gd name="connsiteX44" fmla="*/ 3647716 w 4180279"/>
              <a:gd name="connsiteY44" fmla="*/ 2128174 h 3670596"/>
              <a:gd name="connsiteX45" fmla="*/ 3738152 w 4180279"/>
              <a:gd name="connsiteY45" fmla="*/ 2248755 h 3670596"/>
              <a:gd name="connsiteX46" fmla="*/ 3768297 w 4180279"/>
              <a:gd name="connsiteY46" fmla="*/ 2364311 h 3670596"/>
              <a:gd name="connsiteX47" fmla="*/ 3863756 w 4180279"/>
              <a:gd name="connsiteY47" fmla="*/ 2479867 h 3670596"/>
              <a:gd name="connsiteX48" fmla="*/ 3893901 w 4180279"/>
              <a:gd name="connsiteY48" fmla="*/ 2550205 h 3670596"/>
              <a:gd name="connsiteX49" fmla="*/ 3944143 w 4180279"/>
              <a:gd name="connsiteY49" fmla="*/ 2645664 h 3670596"/>
              <a:gd name="connsiteX50" fmla="*/ 3994384 w 4180279"/>
              <a:gd name="connsiteY50" fmla="*/ 2695906 h 3670596"/>
              <a:gd name="connsiteX51" fmla="*/ 4054675 w 4180279"/>
              <a:gd name="connsiteY51" fmla="*/ 2781317 h 3670596"/>
              <a:gd name="connsiteX52" fmla="*/ 4089844 w 4180279"/>
              <a:gd name="connsiteY52" fmla="*/ 2886825 h 3670596"/>
              <a:gd name="connsiteX53" fmla="*/ 4155158 w 4180279"/>
              <a:gd name="connsiteY53" fmla="*/ 3012429 h 3670596"/>
              <a:gd name="connsiteX54" fmla="*/ 4170231 w 4180279"/>
              <a:gd name="connsiteY54" fmla="*/ 3087792 h 3670596"/>
              <a:gd name="connsiteX55" fmla="*/ 4180279 w 4180279"/>
              <a:gd name="connsiteY55" fmla="*/ 3213396 h 3670596"/>
              <a:gd name="connsiteX56" fmla="*/ 4140086 w 4180279"/>
              <a:gd name="connsiteY56" fmla="*/ 3243541 h 3670596"/>
              <a:gd name="connsiteX57" fmla="*/ 4099892 w 4180279"/>
              <a:gd name="connsiteY57" fmla="*/ 3278711 h 3670596"/>
              <a:gd name="connsiteX58" fmla="*/ 4064723 w 4180279"/>
              <a:gd name="connsiteY58" fmla="*/ 3344025 h 3670596"/>
              <a:gd name="connsiteX59" fmla="*/ 4044626 w 4180279"/>
              <a:gd name="connsiteY59" fmla="*/ 3404315 h 3670596"/>
              <a:gd name="connsiteX60" fmla="*/ 4004433 w 4180279"/>
              <a:gd name="connsiteY60" fmla="*/ 3469629 h 3670596"/>
              <a:gd name="connsiteX61" fmla="*/ 3929070 w 4180279"/>
              <a:gd name="connsiteY61" fmla="*/ 3504799 h 3670596"/>
              <a:gd name="connsiteX62" fmla="*/ 3848683 w 4180279"/>
              <a:gd name="connsiteY62" fmla="*/ 3555040 h 3670596"/>
              <a:gd name="connsiteX63" fmla="*/ 3632644 w 4180279"/>
              <a:gd name="connsiteY63" fmla="*/ 3630403 h 3670596"/>
              <a:gd name="connsiteX64" fmla="*/ 3522112 w 4180279"/>
              <a:gd name="connsiteY64" fmla="*/ 3650500 h 3670596"/>
              <a:gd name="connsiteX65" fmla="*/ 3301048 w 4180279"/>
              <a:gd name="connsiteY65" fmla="*/ 3665572 h 3670596"/>
              <a:gd name="connsiteX66" fmla="*/ 3079984 w 4180279"/>
              <a:gd name="connsiteY66" fmla="*/ 3665572 h 3670596"/>
              <a:gd name="connsiteX67" fmla="*/ 2929259 w 4180279"/>
              <a:gd name="connsiteY67" fmla="*/ 3670596 h 3670596"/>
              <a:gd name="connsiteX68" fmla="*/ 2678050 w 4180279"/>
              <a:gd name="connsiteY68" fmla="*/ 3670596 h 3670596"/>
              <a:gd name="connsiteX69" fmla="*/ 2502204 w 4180279"/>
              <a:gd name="connsiteY69" fmla="*/ 3670596 h 3670596"/>
              <a:gd name="connsiteX70" fmla="*/ 2321334 w 4180279"/>
              <a:gd name="connsiteY70" fmla="*/ 3660548 h 3670596"/>
              <a:gd name="connsiteX71" fmla="*/ 2180657 w 4180279"/>
              <a:gd name="connsiteY71" fmla="*/ 3650500 h 3670596"/>
              <a:gd name="connsiteX72" fmla="*/ 2100270 w 4180279"/>
              <a:gd name="connsiteY72" fmla="*/ 3590210 h 3670596"/>
              <a:gd name="connsiteX73" fmla="*/ 2039980 w 4180279"/>
              <a:gd name="connsiteY73" fmla="*/ 3529919 h 3670596"/>
              <a:gd name="connsiteX74" fmla="*/ 1969642 w 4180279"/>
              <a:gd name="connsiteY74" fmla="*/ 3504799 h 3670596"/>
              <a:gd name="connsiteX75" fmla="*/ 1889255 w 4180279"/>
              <a:gd name="connsiteY75" fmla="*/ 3454557 h 3670596"/>
              <a:gd name="connsiteX76" fmla="*/ 1839013 w 4180279"/>
              <a:gd name="connsiteY76" fmla="*/ 3404315 h 3670596"/>
              <a:gd name="connsiteX77" fmla="*/ 1803844 w 4180279"/>
              <a:gd name="connsiteY77" fmla="*/ 3339001 h 3670596"/>
              <a:gd name="connsiteX78" fmla="*/ 1768675 w 4180279"/>
              <a:gd name="connsiteY78" fmla="*/ 3278711 h 3670596"/>
              <a:gd name="connsiteX79" fmla="*/ 1718433 w 4180279"/>
              <a:gd name="connsiteY79" fmla="*/ 3263638 h 3670596"/>
              <a:gd name="connsiteX80" fmla="*/ 1758626 w 4180279"/>
              <a:gd name="connsiteY80" fmla="*/ 3183251 h 3670596"/>
              <a:gd name="connsiteX81" fmla="*/ 1833989 w 4180279"/>
              <a:gd name="connsiteY81" fmla="*/ 3163155 h 3670596"/>
              <a:gd name="connsiteX82" fmla="*/ 1904327 w 4180279"/>
              <a:gd name="connsiteY82" fmla="*/ 3082768 h 3670596"/>
              <a:gd name="connsiteX83" fmla="*/ 1939497 w 4180279"/>
              <a:gd name="connsiteY83" fmla="*/ 3007405 h 3670596"/>
              <a:gd name="connsiteX84" fmla="*/ 2014859 w 4180279"/>
              <a:gd name="connsiteY84" fmla="*/ 2972236 h 3670596"/>
              <a:gd name="connsiteX85" fmla="*/ 2070125 w 4180279"/>
              <a:gd name="connsiteY85" fmla="*/ 2942091 h 3670596"/>
              <a:gd name="connsiteX86" fmla="*/ 2105294 w 4180279"/>
              <a:gd name="connsiteY86" fmla="*/ 2891849 h 3670596"/>
              <a:gd name="connsiteX87" fmla="*/ 2145488 w 4180279"/>
              <a:gd name="connsiteY87" fmla="*/ 2836583 h 3670596"/>
              <a:gd name="connsiteX88" fmla="*/ 2115589 w 4180279"/>
              <a:gd name="connsiteY88" fmla="*/ 2758667 h 3670596"/>
              <a:gd name="connsiteX89" fmla="*/ 2012281 w 4180279"/>
              <a:gd name="connsiteY89" fmla="*/ 2637925 h 3670596"/>
              <a:gd name="connsiteX90" fmla="*/ 1936485 w 4180279"/>
              <a:gd name="connsiteY90" fmla="*/ 2491381 h 3670596"/>
              <a:gd name="connsiteX91" fmla="*/ 1786548 w 4180279"/>
              <a:gd name="connsiteY91" fmla="*/ 2362828 h 3670596"/>
              <a:gd name="connsiteX92" fmla="*/ 1764227 w 4180279"/>
              <a:gd name="connsiteY92" fmla="*/ 2327412 h 3670596"/>
              <a:gd name="connsiteX93" fmla="*/ 1681945 w 4180279"/>
              <a:gd name="connsiteY93" fmla="*/ 2242330 h 3670596"/>
              <a:gd name="connsiteX94" fmla="*/ 1614573 w 4180279"/>
              <a:gd name="connsiteY94" fmla="*/ 2166391 h 3670596"/>
              <a:gd name="connsiteX95" fmla="*/ 1564578 w 4180279"/>
              <a:gd name="connsiteY95" fmla="*/ 2075956 h 3670596"/>
              <a:gd name="connsiteX96" fmla="*/ 1601971 w 4180279"/>
              <a:gd name="connsiteY96" fmla="*/ 1890556 h 3670596"/>
              <a:gd name="connsiteX97" fmla="*/ 1641917 w 4180279"/>
              <a:gd name="connsiteY97" fmla="*/ 1835042 h 3670596"/>
              <a:gd name="connsiteX98" fmla="*/ 1581874 w 4180279"/>
              <a:gd name="connsiteY98" fmla="*/ 1729782 h 3670596"/>
              <a:gd name="connsiteX99" fmla="*/ 1566801 w 4180279"/>
              <a:gd name="connsiteY99" fmla="*/ 1636876 h 3670596"/>
              <a:gd name="connsiteX100" fmla="*/ 1529079 w 4180279"/>
              <a:gd name="connsiteY100" fmla="*/ 1543476 h 3670596"/>
              <a:gd name="connsiteX101" fmla="*/ 1536327 w 4180279"/>
              <a:gd name="connsiteY101" fmla="*/ 1460453 h 3670596"/>
              <a:gd name="connsiteX102" fmla="*/ 1506264 w 4180279"/>
              <a:gd name="connsiteY102" fmla="*/ 1382537 h 3670596"/>
              <a:gd name="connsiteX103" fmla="*/ 1478755 w 4180279"/>
              <a:gd name="connsiteY103" fmla="*/ 1252155 h 3670596"/>
              <a:gd name="connsiteX104" fmla="*/ 1468376 w 4180279"/>
              <a:gd name="connsiteY104" fmla="*/ 1164109 h 3670596"/>
              <a:gd name="connsiteX105" fmla="*/ 1410640 w 4180279"/>
              <a:gd name="connsiteY105" fmla="*/ 1048553 h 3670596"/>
              <a:gd name="connsiteX106" fmla="*/ 1462858 w 4180279"/>
              <a:gd name="connsiteY106" fmla="*/ 930691 h 3670596"/>
              <a:gd name="connsiteX107" fmla="*/ 1424889 w 4180279"/>
              <a:gd name="connsiteY107" fmla="*/ 790344 h 3670596"/>
              <a:gd name="connsiteX108" fmla="*/ 1332313 w 4180279"/>
              <a:gd name="connsiteY108" fmla="*/ 637559 h 3670596"/>
              <a:gd name="connsiteX109" fmla="*/ 1177222 w 4180279"/>
              <a:gd name="connsiteY109" fmla="*/ 547124 h 3670596"/>
              <a:gd name="connsiteX110" fmla="*/ 974772 w 4180279"/>
              <a:gd name="connsiteY110" fmla="*/ 484198 h 3670596"/>
              <a:gd name="connsiteX111" fmla="*/ 799585 w 4180279"/>
              <a:gd name="connsiteY111" fmla="*/ 433791 h 3670596"/>
              <a:gd name="connsiteX112" fmla="*/ 671593 w 4180279"/>
              <a:gd name="connsiteY112" fmla="*/ 395987 h 3670596"/>
              <a:gd name="connsiteX113" fmla="*/ 576297 w 4180279"/>
              <a:gd name="connsiteY113" fmla="*/ 388410 h 3670596"/>
              <a:gd name="connsiteX114" fmla="*/ 523667 w 4180279"/>
              <a:gd name="connsiteY114" fmla="*/ 330672 h 3670596"/>
              <a:gd name="connsiteX115" fmla="*/ 398557 w 4180279"/>
              <a:gd name="connsiteY115" fmla="*/ 273018 h 3670596"/>
              <a:gd name="connsiteX116" fmla="*/ 360835 w 4180279"/>
              <a:gd name="connsiteY116" fmla="*/ 235213 h 3670596"/>
              <a:gd name="connsiteX117" fmla="*/ 323277 w 4180279"/>
              <a:gd name="connsiteY117" fmla="*/ 215034 h 3670596"/>
              <a:gd name="connsiteX118" fmla="*/ 275754 w 4180279"/>
              <a:gd name="connsiteY118" fmla="*/ 207457 h 3670596"/>
              <a:gd name="connsiteX119" fmla="*/ 197920 w 4180279"/>
              <a:gd name="connsiteY119" fmla="*/ 159603 h 3670596"/>
              <a:gd name="connsiteX120" fmla="*/ 162667 w 4180279"/>
              <a:gd name="connsiteY120" fmla="*/ 119327 h 3670596"/>
              <a:gd name="connsiteX121" fmla="*/ 105013 w 4180279"/>
              <a:gd name="connsiteY121" fmla="*/ 89101 h 3670596"/>
              <a:gd name="connsiteX122" fmla="*/ 0 w 4180279"/>
              <a:gd name="connsiteY122" fmla="*/ 51213 h 3670596"/>
              <a:gd name="connsiteX123" fmla="*/ 112343 w 4180279"/>
              <a:gd name="connsiteY123" fmla="*/ 38365 h 3670596"/>
              <a:gd name="connsiteX124" fmla="*/ 242396 w 4180279"/>
              <a:gd name="connsiteY124" fmla="*/ 62991 h 3670596"/>
              <a:gd name="connsiteX0" fmla="*/ 242396 w 4180279"/>
              <a:gd name="connsiteY0" fmla="*/ 78736 h 3686341"/>
              <a:gd name="connsiteX1" fmla="*/ 290084 w 4180279"/>
              <a:gd name="connsiteY1" fmla="*/ 81619 h 3686341"/>
              <a:gd name="connsiteX2" fmla="*/ 347739 w 4180279"/>
              <a:gd name="connsiteY2" fmla="*/ 83834 h 3686341"/>
              <a:gd name="connsiteX3" fmla="*/ 415277 w 4180279"/>
              <a:gd name="connsiteY3" fmla="*/ 86972 h 3686341"/>
              <a:gd name="connsiteX4" fmla="*/ 545412 w 4180279"/>
              <a:gd name="connsiteY4" fmla="*/ 62016 h 3686341"/>
              <a:gd name="connsiteX5" fmla="*/ 607333 w 4180279"/>
              <a:gd name="connsiteY5" fmla="*/ 59167 h 3686341"/>
              <a:gd name="connsiteX6" fmla="*/ 652381 w 4180279"/>
              <a:gd name="connsiteY6" fmla="*/ 38566 h 3686341"/>
              <a:gd name="connsiteX7" fmla="*/ 704841 w 4180279"/>
              <a:gd name="connsiteY7" fmla="*/ 15745 h 3686341"/>
              <a:gd name="connsiteX8" fmla="*/ 733554 w 4180279"/>
              <a:gd name="connsiteY8" fmla="*/ 0 h 3686341"/>
              <a:gd name="connsiteX9" fmla="*/ 1909352 w 4180279"/>
              <a:gd name="connsiteY9" fmla="*/ 209612 h 3686341"/>
              <a:gd name="connsiteX10" fmla="*/ 2019883 w 4180279"/>
              <a:gd name="connsiteY10" fmla="*/ 204588 h 3686341"/>
              <a:gd name="connsiteX11" fmla="*/ 2075149 w 4180279"/>
              <a:gd name="connsiteY11" fmla="*/ 164394 h 3686341"/>
              <a:gd name="connsiteX12" fmla="*/ 2140464 w 4180279"/>
              <a:gd name="connsiteY12" fmla="*/ 164394 h 3686341"/>
              <a:gd name="connsiteX13" fmla="*/ 2195730 w 4180279"/>
              <a:gd name="connsiteY13" fmla="*/ 124201 h 3686341"/>
              <a:gd name="connsiteX14" fmla="*/ 2210802 w 4180279"/>
              <a:gd name="connsiteY14" fmla="*/ 73959 h 3686341"/>
              <a:gd name="connsiteX15" fmla="*/ 2220850 w 4180279"/>
              <a:gd name="connsiteY15" fmla="*/ 48838 h 3686341"/>
              <a:gd name="connsiteX16" fmla="*/ 2256020 w 4180279"/>
              <a:gd name="connsiteY16" fmla="*/ 73959 h 3686341"/>
              <a:gd name="connsiteX17" fmla="*/ 2291189 w 4180279"/>
              <a:gd name="connsiteY17" fmla="*/ 124201 h 3686341"/>
              <a:gd name="connsiteX18" fmla="*/ 2296213 w 4180279"/>
              <a:gd name="connsiteY18" fmla="*/ 174442 h 3686341"/>
              <a:gd name="connsiteX19" fmla="*/ 2296213 w 4180279"/>
              <a:gd name="connsiteY19" fmla="*/ 229708 h 3686341"/>
              <a:gd name="connsiteX20" fmla="*/ 2346455 w 4180279"/>
              <a:gd name="connsiteY20" fmla="*/ 289998 h 3686341"/>
              <a:gd name="connsiteX21" fmla="*/ 2361527 w 4180279"/>
              <a:gd name="connsiteY21" fmla="*/ 330192 h 3686341"/>
              <a:gd name="connsiteX22" fmla="*/ 2396697 w 4180279"/>
              <a:gd name="connsiteY22" fmla="*/ 395506 h 3686341"/>
              <a:gd name="connsiteX23" fmla="*/ 2446938 w 4180279"/>
              <a:gd name="connsiteY23" fmla="*/ 450772 h 3686341"/>
              <a:gd name="connsiteX24" fmla="*/ 2512253 w 4180279"/>
              <a:gd name="connsiteY24" fmla="*/ 480917 h 3686341"/>
              <a:gd name="connsiteX25" fmla="*/ 2547422 w 4180279"/>
              <a:gd name="connsiteY25" fmla="*/ 511062 h 3686341"/>
              <a:gd name="connsiteX26" fmla="*/ 2627809 w 4180279"/>
              <a:gd name="connsiteY26" fmla="*/ 616570 h 3686341"/>
              <a:gd name="connsiteX27" fmla="*/ 2723268 w 4180279"/>
              <a:gd name="connsiteY27" fmla="*/ 767295 h 3686341"/>
              <a:gd name="connsiteX28" fmla="*/ 2808679 w 4180279"/>
              <a:gd name="connsiteY28" fmla="*/ 857730 h 3686341"/>
              <a:gd name="connsiteX29" fmla="*/ 2879017 w 4180279"/>
              <a:gd name="connsiteY29" fmla="*/ 933093 h 3686341"/>
              <a:gd name="connsiteX30" fmla="*/ 2889066 w 4180279"/>
              <a:gd name="connsiteY30" fmla="*/ 1003431 h 3686341"/>
              <a:gd name="connsiteX31" fmla="*/ 2924235 w 4180279"/>
              <a:gd name="connsiteY31" fmla="*/ 1088842 h 3686341"/>
              <a:gd name="connsiteX32" fmla="*/ 2969453 w 4180279"/>
              <a:gd name="connsiteY32" fmla="*/ 1159181 h 3686341"/>
              <a:gd name="connsiteX33" fmla="*/ 3014670 w 4180279"/>
              <a:gd name="connsiteY33" fmla="*/ 1219471 h 3686341"/>
              <a:gd name="connsiteX34" fmla="*/ 3059888 w 4180279"/>
              <a:gd name="connsiteY34" fmla="*/ 1254640 h 3686341"/>
              <a:gd name="connsiteX35" fmla="*/ 3100081 w 4180279"/>
              <a:gd name="connsiteY35" fmla="*/ 1319955 h 3686341"/>
              <a:gd name="connsiteX36" fmla="*/ 3150323 w 4180279"/>
              <a:gd name="connsiteY36" fmla="*/ 1350100 h 3686341"/>
              <a:gd name="connsiteX37" fmla="*/ 3205589 w 4180279"/>
              <a:gd name="connsiteY37" fmla="*/ 1410390 h 3686341"/>
              <a:gd name="connsiteX38" fmla="*/ 3255831 w 4180279"/>
              <a:gd name="connsiteY38" fmla="*/ 1450583 h 3686341"/>
              <a:gd name="connsiteX39" fmla="*/ 3316121 w 4180279"/>
              <a:gd name="connsiteY39" fmla="*/ 1546042 h 3686341"/>
              <a:gd name="connsiteX40" fmla="*/ 3376411 w 4180279"/>
              <a:gd name="connsiteY40" fmla="*/ 1661598 h 3686341"/>
              <a:gd name="connsiteX41" fmla="*/ 3406556 w 4180279"/>
              <a:gd name="connsiteY41" fmla="*/ 1762082 h 3686341"/>
              <a:gd name="connsiteX42" fmla="*/ 3461822 w 4180279"/>
              <a:gd name="connsiteY42" fmla="*/ 1822372 h 3686341"/>
              <a:gd name="connsiteX43" fmla="*/ 3491967 w 4180279"/>
              <a:gd name="connsiteY43" fmla="*/ 1983146 h 3686341"/>
              <a:gd name="connsiteX44" fmla="*/ 3647716 w 4180279"/>
              <a:gd name="connsiteY44" fmla="*/ 2143919 h 3686341"/>
              <a:gd name="connsiteX45" fmla="*/ 3738152 w 4180279"/>
              <a:gd name="connsiteY45" fmla="*/ 2264500 h 3686341"/>
              <a:gd name="connsiteX46" fmla="*/ 3768297 w 4180279"/>
              <a:gd name="connsiteY46" fmla="*/ 2380056 h 3686341"/>
              <a:gd name="connsiteX47" fmla="*/ 3863756 w 4180279"/>
              <a:gd name="connsiteY47" fmla="*/ 2495612 h 3686341"/>
              <a:gd name="connsiteX48" fmla="*/ 3893901 w 4180279"/>
              <a:gd name="connsiteY48" fmla="*/ 2565950 h 3686341"/>
              <a:gd name="connsiteX49" fmla="*/ 3944143 w 4180279"/>
              <a:gd name="connsiteY49" fmla="*/ 2661409 h 3686341"/>
              <a:gd name="connsiteX50" fmla="*/ 3994384 w 4180279"/>
              <a:gd name="connsiteY50" fmla="*/ 2711651 h 3686341"/>
              <a:gd name="connsiteX51" fmla="*/ 4054675 w 4180279"/>
              <a:gd name="connsiteY51" fmla="*/ 2797062 h 3686341"/>
              <a:gd name="connsiteX52" fmla="*/ 4089844 w 4180279"/>
              <a:gd name="connsiteY52" fmla="*/ 2902570 h 3686341"/>
              <a:gd name="connsiteX53" fmla="*/ 4155158 w 4180279"/>
              <a:gd name="connsiteY53" fmla="*/ 3028174 h 3686341"/>
              <a:gd name="connsiteX54" fmla="*/ 4170231 w 4180279"/>
              <a:gd name="connsiteY54" fmla="*/ 3103537 h 3686341"/>
              <a:gd name="connsiteX55" fmla="*/ 4180279 w 4180279"/>
              <a:gd name="connsiteY55" fmla="*/ 3229141 h 3686341"/>
              <a:gd name="connsiteX56" fmla="*/ 4140086 w 4180279"/>
              <a:gd name="connsiteY56" fmla="*/ 3259286 h 3686341"/>
              <a:gd name="connsiteX57" fmla="*/ 4099892 w 4180279"/>
              <a:gd name="connsiteY57" fmla="*/ 3294456 h 3686341"/>
              <a:gd name="connsiteX58" fmla="*/ 4064723 w 4180279"/>
              <a:gd name="connsiteY58" fmla="*/ 3359770 h 3686341"/>
              <a:gd name="connsiteX59" fmla="*/ 4044626 w 4180279"/>
              <a:gd name="connsiteY59" fmla="*/ 3420060 h 3686341"/>
              <a:gd name="connsiteX60" fmla="*/ 4004433 w 4180279"/>
              <a:gd name="connsiteY60" fmla="*/ 3485374 h 3686341"/>
              <a:gd name="connsiteX61" fmla="*/ 3929070 w 4180279"/>
              <a:gd name="connsiteY61" fmla="*/ 3520544 h 3686341"/>
              <a:gd name="connsiteX62" fmla="*/ 3848683 w 4180279"/>
              <a:gd name="connsiteY62" fmla="*/ 3570785 h 3686341"/>
              <a:gd name="connsiteX63" fmla="*/ 3632644 w 4180279"/>
              <a:gd name="connsiteY63" fmla="*/ 3646148 h 3686341"/>
              <a:gd name="connsiteX64" fmla="*/ 3522112 w 4180279"/>
              <a:gd name="connsiteY64" fmla="*/ 3666245 h 3686341"/>
              <a:gd name="connsiteX65" fmla="*/ 3301048 w 4180279"/>
              <a:gd name="connsiteY65" fmla="*/ 3681317 h 3686341"/>
              <a:gd name="connsiteX66" fmla="*/ 3079984 w 4180279"/>
              <a:gd name="connsiteY66" fmla="*/ 3681317 h 3686341"/>
              <a:gd name="connsiteX67" fmla="*/ 2929259 w 4180279"/>
              <a:gd name="connsiteY67" fmla="*/ 3686341 h 3686341"/>
              <a:gd name="connsiteX68" fmla="*/ 2678050 w 4180279"/>
              <a:gd name="connsiteY68" fmla="*/ 3686341 h 3686341"/>
              <a:gd name="connsiteX69" fmla="*/ 2502204 w 4180279"/>
              <a:gd name="connsiteY69" fmla="*/ 3686341 h 3686341"/>
              <a:gd name="connsiteX70" fmla="*/ 2321334 w 4180279"/>
              <a:gd name="connsiteY70" fmla="*/ 3676293 h 3686341"/>
              <a:gd name="connsiteX71" fmla="*/ 2180657 w 4180279"/>
              <a:gd name="connsiteY71" fmla="*/ 3666245 h 3686341"/>
              <a:gd name="connsiteX72" fmla="*/ 2100270 w 4180279"/>
              <a:gd name="connsiteY72" fmla="*/ 3605955 h 3686341"/>
              <a:gd name="connsiteX73" fmla="*/ 2039980 w 4180279"/>
              <a:gd name="connsiteY73" fmla="*/ 3545664 h 3686341"/>
              <a:gd name="connsiteX74" fmla="*/ 1969642 w 4180279"/>
              <a:gd name="connsiteY74" fmla="*/ 3520544 h 3686341"/>
              <a:gd name="connsiteX75" fmla="*/ 1889255 w 4180279"/>
              <a:gd name="connsiteY75" fmla="*/ 3470302 h 3686341"/>
              <a:gd name="connsiteX76" fmla="*/ 1839013 w 4180279"/>
              <a:gd name="connsiteY76" fmla="*/ 3420060 h 3686341"/>
              <a:gd name="connsiteX77" fmla="*/ 1803844 w 4180279"/>
              <a:gd name="connsiteY77" fmla="*/ 3354746 h 3686341"/>
              <a:gd name="connsiteX78" fmla="*/ 1768675 w 4180279"/>
              <a:gd name="connsiteY78" fmla="*/ 3294456 h 3686341"/>
              <a:gd name="connsiteX79" fmla="*/ 1718433 w 4180279"/>
              <a:gd name="connsiteY79" fmla="*/ 3279383 h 3686341"/>
              <a:gd name="connsiteX80" fmla="*/ 1758626 w 4180279"/>
              <a:gd name="connsiteY80" fmla="*/ 3198996 h 3686341"/>
              <a:gd name="connsiteX81" fmla="*/ 1833989 w 4180279"/>
              <a:gd name="connsiteY81" fmla="*/ 3178900 h 3686341"/>
              <a:gd name="connsiteX82" fmla="*/ 1904327 w 4180279"/>
              <a:gd name="connsiteY82" fmla="*/ 3098513 h 3686341"/>
              <a:gd name="connsiteX83" fmla="*/ 1939497 w 4180279"/>
              <a:gd name="connsiteY83" fmla="*/ 3023150 h 3686341"/>
              <a:gd name="connsiteX84" fmla="*/ 2014859 w 4180279"/>
              <a:gd name="connsiteY84" fmla="*/ 2987981 h 3686341"/>
              <a:gd name="connsiteX85" fmla="*/ 2070125 w 4180279"/>
              <a:gd name="connsiteY85" fmla="*/ 2957836 h 3686341"/>
              <a:gd name="connsiteX86" fmla="*/ 2105294 w 4180279"/>
              <a:gd name="connsiteY86" fmla="*/ 2907594 h 3686341"/>
              <a:gd name="connsiteX87" fmla="*/ 2145488 w 4180279"/>
              <a:gd name="connsiteY87" fmla="*/ 2852328 h 3686341"/>
              <a:gd name="connsiteX88" fmla="*/ 2115589 w 4180279"/>
              <a:gd name="connsiteY88" fmla="*/ 2774412 h 3686341"/>
              <a:gd name="connsiteX89" fmla="*/ 2012281 w 4180279"/>
              <a:gd name="connsiteY89" fmla="*/ 2653670 h 3686341"/>
              <a:gd name="connsiteX90" fmla="*/ 1936485 w 4180279"/>
              <a:gd name="connsiteY90" fmla="*/ 2507126 h 3686341"/>
              <a:gd name="connsiteX91" fmla="*/ 1786548 w 4180279"/>
              <a:gd name="connsiteY91" fmla="*/ 2378573 h 3686341"/>
              <a:gd name="connsiteX92" fmla="*/ 1764227 w 4180279"/>
              <a:gd name="connsiteY92" fmla="*/ 2343157 h 3686341"/>
              <a:gd name="connsiteX93" fmla="*/ 1681945 w 4180279"/>
              <a:gd name="connsiteY93" fmla="*/ 2258075 h 3686341"/>
              <a:gd name="connsiteX94" fmla="*/ 1614573 w 4180279"/>
              <a:gd name="connsiteY94" fmla="*/ 2182136 h 3686341"/>
              <a:gd name="connsiteX95" fmla="*/ 1564578 w 4180279"/>
              <a:gd name="connsiteY95" fmla="*/ 2091701 h 3686341"/>
              <a:gd name="connsiteX96" fmla="*/ 1601971 w 4180279"/>
              <a:gd name="connsiteY96" fmla="*/ 1906301 h 3686341"/>
              <a:gd name="connsiteX97" fmla="*/ 1641917 w 4180279"/>
              <a:gd name="connsiteY97" fmla="*/ 1850787 h 3686341"/>
              <a:gd name="connsiteX98" fmla="*/ 1581874 w 4180279"/>
              <a:gd name="connsiteY98" fmla="*/ 1745527 h 3686341"/>
              <a:gd name="connsiteX99" fmla="*/ 1566801 w 4180279"/>
              <a:gd name="connsiteY99" fmla="*/ 1652621 h 3686341"/>
              <a:gd name="connsiteX100" fmla="*/ 1529079 w 4180279"/>
              <a:gd name="connsiteY100" fmla="*/ 1559221 h 3686341"/>
              <a:gd name="connsiteX101" fmla="*/ 1536327 w 4180279"/>
              <a:gd name="connsiteY101" fmla="*/ 1476198 h 3686341"/>
              <a:gd name="connsiteX102" fmla="*/ 1506264 w 4180279"/>
              <a:gd name="connsiteY102" fmla="*/ 1398282 h 3686341"/>
              <a:gd name="connsiteX103" fmla="*/ 1478755 w 4180279"/>
              <a:gd name="connsiteY103" fmla="*/ 1267900 h 3686341"/>
              <a:gd name="connsiteX104" fmla="*/ 1468376 w 4180279"/>
              <a:gd name="connsiteY104" fmla="*/ 1179854 h 3686341"/>
              <a:gd name="connsiteX105" fmla="*/ 1410640 w 4180279"/>
              <a:gd name="connsiteY105" fmla="*/ 1064298 h 3686341"/>
              <a:gd name="connsiteX106" fmla="*/ 1462858 w 4180279"/>
              <a:gd name="connsiteY106" fmla="*/ 946436 h 3686341"/>
              <a:gd name="connsiteX107" fmla="*/ 1424889 w 4180279"/>
              <a:gd name="connsiteY107" fmla="*/ 806089 h 3686341"/>
              <a:gd name="connsiteX108" fmla="*/ 1332313 w 4180279"/>
              <a:gd name="connsiteY108" fmla="*/ 653304 h 3686341"/>
              <a:gd name="connsiteX109" fmla="*/ 1177222 w 4180279"/>
              <a:gd name="connsiteY109" fmla="*/ 562869 h 3686341"/>
              <a:gd name="connsiteX110" fmla="*/ 974772 w 4180279"/>
              <a:gd name="connsiteY110" fmla="*/ 499943 h 3686341"/>
              <a:gd name="connsiteX111" fmla="*/ 799585 w 4180279"/>
              <a:gd name="connsiteY111" fmla="*/ 449536 h 3686341"/>
              <a:gd name="connsiteX112" fmla="*/ 671593 w 4180279"/>
              <a:gd name="connsiteY112" fmla="*/ 411732 h 3686341"/>
              <a:gd name="connsiteX113" fmla="*/ 576297 w 4180279"/>
              <a:gd name="connsiteY113" fmla="*/ 404155 h 3686341"/>
              <a:gd name="connsiteX114" fmla="*/ 523667 w 4180279"/>
              <a:gd name="connsiteY114" fmla="*/ 346417 h 3686341"/>
              <a:gd name="connsiteX115" fmla="*/ 398557 w 4180279"/>
              <a:gd name="connsiteY115" fmla="*/ 288763 h 3686341"/>
              <a:gd name="connsiteX116" fmla="*/ 360835 w 4180279"/>
              <a:gd name="connsiteY116" fmla="*/ 250958 h 3686341"/>
              <a:gd name="connsiteX117" fmla="*/ 323277 w 4180279"/>
              <a:gd name="connsiteY117" fmla="*/ 230779 h 3686341"/>
              <a:gd name="connsiteX118" fmla="*/ 275754 w 4180279"/>
              <a:gd name="connsiteY118" fmla="*/ 223202 h 3686341"/>
              <a:gd name="connsiteX119" fmla="*/ 197920 w 4180279"/>
              <a:gd name="connsiteY119" fmla="*/ 175348 h 3686341"/>
              <a:gd name="connsiteX120" fmla="*/ 162667 w 4180279"/>
              <a:gd name="connsiteY120" fmla="*/ 135072 h 3686341"/>
              <a:gd name="connsiteX121" fmla="*/ 105013 w 4180279"/>
              <a:gd name="connsiteY121" fmla="*/ 104846 h 3686341"/>
              <a:gd name="connsiteX122" fmla="*/ 0 w 4180279"/>
              <a:gd name="connsiteY122" fmla="*/ 66958 h 3686341"/>
              <a:gd name="connsiteX123" fmla="*/ 112343 w 4180279"/>
              <a:gd name="connsiteY123" fmla="*/ 54110 h 3686341"/>
              <a:gd name="connsiteX124" fmla="*/ 242396 w 4180279"/>
              <a:gd name="connsiteY124" fmla="*/ 78736 h 3686341"/>
              <a:gd name="connsiteX0" fmla="*/ 242396 w 4180279"/>
              <a:gd name="connsiteY0" fmla="*/ 99002 h 3706607"/>
              <a:gd name="connsiteX1" fmla="*/ 290084 w 4180279"/>
              <a:gd name="connsiteY1" fmla="*/ 101885 h 3706607"/>
              <a:gd name="connsiteX2" fmla="*/ 347739 w 4180279"/>
              <a:gd name="connsiteY2" fmla="*/ 104100 h 3706607"/>
              <a:gd name="connsiteX3" fmla="*/ 415277 w 4180279"/>
              <a:gd name="connsiteY3" fmla="*/ 107238 h 3706607"/>
              <a:gd name="connsiteX4" fmla="*/ 545412 w 4180279"/>
              <a:gd name="connsiteY4" fmla="*/ 82282 h 3706607"/>
              <a:gd name="connsiteX5" fmla="*/ 607333 w 4180279"/>
              <a:gd name="connsiteY5" fmla="*/ 79433 h 3706607"/>
              <a:gd name="connsiteX6" fmla="*/ 652381 w 4180279"/>
              <a:gd name="connsiteY6" fmla="*/ 58832 h 3706607"/>
              <a:gd name="connsiteX7" fmla="*/ 704841 w 4180279"/>
              <a:gd name="connsiteY7" fmla="*/ 36011 h 3706607"/>
              <a:gd name="connsiteX8" fmla="*/ 733554 w 4180279"/>
              <a:gd name="connsiteY8" fmla="*/ 20266 h 3706607"/>
              <a:gd name="connsiteX9" fmla="*/ 749750 w 4180279"/>
              <a:gd name="connsiteY9" fmla="*/ 0 h 3706607"/>
              <a:gd name="connsiteX10" fmla="*/ 2019883 w 4180279"/>
              <a:gd name="connsiteY10" fmla="*/ 224854 h 3706607"/>
              <a:gd name="connsiteX11" fmla="*/ 2075149 w 4180279"/>
              <a:gd name="connsiteY11" fmla="*/ 184660 h 3706607"/>
              <a:gd name="connsiteX12" fmla="*/ 2140464 w 4180279"/>
              <a:gd name="connsiteY12" fmla="*/ 184660 h 3706607"/>
              <a:gd name="connsiteX13" fmla="*/ 2195730 w 4180279"/>
              <a:gd name="connsiteY13" fmla="*/ 144467 h 3706607"/>
              <a:gd name="connsiteX14" fmla="*/ 2210802 w 4180279"/>
              <a:gd name="connsiteY14" fmla="*/ 94225 h 3706607"/>
              <a:gd name="connsiteX15" fmla="*/ 2220850 w 4180279"/>
              <a:gd name="connsiteY15" fmla="*/ 69104 h 3706607"/>
              <a:gd name="connsiteX16" fmla="*/ 2256020 w 4180279"/>
              <a:gd name="connsiteY16" fmla="*/ 94225 h 3706607"/>
              <a:gd name="connsiteX17" fmla="*/ 2291189 w 4180279"/>
              <a:gd name="connsiteY17" fmla="*/ 144467 h 3706607"/>
              <a:gd name="connsiteX18" fmla="*/ 2296213 w 4180279"/>
              <a:gd name="connsiteY18" fmla="*/ 194708 h 3706607"/>
              <a:gd name="connsiteX19" fmla="*/ 2296213 w 4180279"/>
              <a:gd name="connsiteY19" fmla="*/ 249974 h 3706607"/>
              <a:gd name="connsiteX20" fmla="*/ 2346455 w 4180279"/>
              <a:gd name="connsiteY20" fmla="*/ 310264 h 3706607"/>
              <a:gd name="connsiteX21" fmla="*/ 2361527 w 4180279"/>
              <a:gd name="connsiteY21" fmla="*/ 350458 h 3706607"/>
              <a:gd name="connsiteX22" fmla="*/ 2396697 w 4180279"/>
              <a:gd name="connsiteY22" fmla="*/ 415772 h 3706607"/>
              <a:gd name="connsiteX23" fmla="*/ 2446938 w 4180279"/>
              <a:gd name="connsiteY23" fmla="*/ 471038 h 3706607"/>
              <a:gd name="connsiteX24" fmla="*/ 2512253 w 4180279"/>
              <a:gd name="connsiteY24" fmla="*/ 501183 h 3706607"/>
              <a:gd name="connsiteX25" fmla="*/ 2547422 w 4180279"/>
              <a:gd name="connsiteY25" fmla="*/ 531328 h 3706607"/>
              <a:gd name="connsiteX26" fmla="*/ 2627809 w 4180279"/>
              <a:gd name="connsiteY26" fmla="*/ 636836 h 3706607"/>
              <a:gd name="connsiteX27" fmla="*/ 2723268 w 4180279"/>
              <a:gd name="connsiteY27" fmla="*/ 787561 h 3706607"/>
              <a:gd name="connsiteX28" fmla="*/ 2808679 w 4180279"/>
              <a:gd name="connsiteY28" fmla="*/ 877996 h 3706607"/>
              <a:gd name="connsiteX29" fmla="*/ 2879017 w 4180279"/>
              <a:gd name="connsiteY29" fmla="*/ 953359 h 3706607"/>
              <a:gd name="connsiteX30" fmla="*/ 2889066 w 4180279"/>
              <a:gd name="connsiteY30" fmla="*/ 1023697 h 3706607"/>
              <a:gd name="connsiteX31" fmla="*/ 2924235 w 4180279"/>
              <a:gd name="connsiteY31" fmla="*/ 1109108 h 3706607"/>
              <a:gd name="connsiteX32" fmla="*/ 2969453 w 4180279"/>
              <a:gd name="connsiteY32" fmla="*/ 1179447 h 3706607"/>
              <a:gd name="connsiteX33" fmla="*/ 3014670 w 4180279"/>
              <a:gd name="connsiteY33" fmla="*/ 1239737 h 3706607"/>
              <a:gd name="connsiteX34" fmla="*/ 3059888 w 4180279"/>
              <a:gd name="connsiteY34" fmla="*/ 1274906 h 3706607"/>
              <a:gd name="connsiteX35" fmla="*/ 3100081 w 4180279"/>
              <a:gd name="connsiteY35" fmla="*/ 1340221 h 3706607"/>
              <a:gd name="connsiteX36" fmla="*/ 3150323 w 4180279"/>
              <a:gd name="connsiteY36" fmla="*/ 1370366 h 3706607"/>
              <a:gd name="connsiteX37" fmla="*/ 3205589 w 4180279"/>
              <a:gd name="connsiteY37" fmla="*/ 1430656 h 3706607"/>
              <a:gd name="connsiteX38" fmla="*/ 3255831 w 4180279"/>
              <a:gd name="connsiteY38" fmla="*/ 1470849 h 3706607"/>
              <a:gd name="connsiteX39" fmla="*/ 3316121 w 4180279"/>
              <a:gd name="connsiteY39" fmla="*/ 1566308 h 3706607"/>
              <a:gd name="connsiteX40" fmla="*/ 3376411 w 4180279"/>
              <a:gd name="connsiteY40" fmla="*/ 1681864 h 3706607"/>
              <a:gd name="connsiteX41" fmla="*/ 3406556 w 4180279"/>
              <a:gd name="connsiteY41" fmla="*/ 1782348 h 3706607"/>
              <a:gd name="connsiteX42" fmla="*/ 3461822 w 4180279"/>
              <a:gd name="connsiteY42" fmla="*/ 1842638 h 3706607"/>
              <a:gd name="connsiteX43" fmla="*/ 3491967 w 4180279"/>
              <a:gd name="connsiteY43" fmla="*/ 2003412 h 3706607"/>
              <a:gd name="connsiteX44" fmla="*/ 3647716 w 4180279"/>
              <a:gd name="connsiteY44" fmla="*/ 2164185 h 3706607"/>
              <a:gd name="connsiteX45" fmla="*/ 3738152 w 4180279"/>
              <a:gd name="connsiteY45" fmla="*/ 2284766 h 3706607"/>
              <a:gd name="connsiteX46" fmla="*/ 3768297 w 4180279"/>
              <a:gd name="connsiteY46" fmla="*/ 2400322 h 3706607"/>
              <a:gd name="connsiteX47" fmla="*/ 3863756 w 4180279"/>
              <a:gd name="connsiteY47" fmla="*/ 2515878 h 3706607"/>
              <a:gd name="connsiteX48" fmla="*/ 3893901 w 4180279"/>
              <a:gd name="connsiteY48" fmla="*/ 2586216 h 3706607"/>
              <a:gd name="connsiteX49" fmla="*/ 3944143 w 4180279"/>
              <a:gd name="connsiteY49" fmla="*/ 2681675 h 3706607"/>
              <a:gd name="connsiteX50" fmla="*/ 3994384 w 4180279"/>
              <a:gd name="connsiteY50" fmla="*/ 2731917 h 3706607"/>
              <a:gd name="connsiteX51" fmla="*/ 4054675 w 4180279"/>
              <a:gd name="connsiteY51" fmla="*/ 2817328 h 3706607"/>
              <a:gd name="connsiteX52" fmla="*/ 4089844 w 4180279"/>
              <a:gd name="connsiteY52" fmla="*/ 2922836 h 3706607"/>
              <a:gd name="connsiteX53" fmla="*/ 4155158 w 4180279"/>
              <a:gd name="connsiteY53" fmla="*/ 3048440 h 3706607"/>
              <a:gd name="connsiteX54" fmla="*/ 4170231 w 4180279"/>
              <a:gd name="connsiteY54" fmla="*/ 3123803 h 3706607"/>
              <a:gd name="connsiteX55" fmla="*/ 4180279 w 4180279"/>
              <a:gd name="connsiteY55" fmla="*/ 3249407 h 3706607"/>
              <a:gd name="connsiteX56" fmla="*/ 4140086 w 4180279"/>
              <a:gd name="connsiteY56" fmla="*/ 3279552 h 3706607"/>
              <a:gd name="connsiteX57" fmla="*/ 4099892 w 4180279"/>
              <a:gd name="connsiteY57" fmla="*/ 3314722 h 3706607"/>
              <a:gd name="connsiteX58" fmla="*/ 4064723 w 4180279"/>
              <a:gd name="connsiteY58" fmla="*/ 3380036 h 3706607"/>
              <a:gd name="connsiteX59" fmla="*/ 4044626 w 4180279"/>
              <a:gd name="connsiteY59" fmla="*/ 3440326 h 3706607"/>
              <a:gd name="connsiteX60" fmla="*/ 4004433 w 4180279"/>
              <a:gd name="connsiteY60" fmla="*/ 3505640 h 3706607"/>
              <a:gd name="connsiteX61" fmla="*/ 3929070 w 4180279"/>
              <a:gd name="connsiteY61" fmla="*/ 3540810 h 3706607"/>
              <a:gd name="connsiteX62" fmla="*/ 3848683 w 4180279"/>
              <a:gd name="connsiteY62" fmla="*/ 3591051 h 3706607"/>
              <a:gd name="connsiteX63" fmla="*/ 3632644 w 4180279"/>
              <a:gd name="connsiteY63" fmla="*/ 3666414 h 3706607"/>
              <a:gd name="connsiteX64" fmla="*/ 3522112 w 4180279"/>
              <a:gd name="connsiteY64" fmla="*/ 3686511 h 3706607"/>
              <a:gd name="connsiteX65" fmla="*/ 3301048 w 4180279"/>
              <a:gd name="connsiteY65" fmla="*/ 3701583 h 3706607"/>
              <a:gd name="connsiteX66" fmla="*/ 3079984 w 4180279"/>
              <a:gd name="connsiteY66" fmla="*/ 3701583 h 3706607"/>
              <a:gd name="connsiteX67" fmla="*/ 2929259 w 4180279"/>
              <a:gd name="connsiteY67" fmla="*/ 3706607 h 3706607"/>
              <a:gd name="connsiteX68" fmla="*/ 2678050 w 4180279"/>
              <a:gd name="connsiteY68" fmla="*/ 3706607 h 3706607"/>
              <a:gd name="connsiteX69" fmla="*/ 2502204 w 4180279"/>
              <a:gd name="connsiteY69" fmla="*/ 3706607 h 3706607"/>
              <a:gd name="connsiteX70" fmla="*/ 2321334 w 4180279"/>
              <a:gd name="connsiteY70" fmla="*/ 3696559 h 3706607"/>
              <a:gd name="connsiteX71" fmla="*/ 2180657 w 4180279"/>
              <a:gd name="connsiteY71" fmla="*/ 3686511 h 3706607"/>
              <a:gd name="connsiteX72" fmla="*/ 2100270 w 4180279"/>
              <a:gd name="connsiteY72" fmla="*/ 3626221 h 3706607"/>
              <a:gd name="connsiteX73" fmla="*/ 2039980 w 4180279"/>
              <a:gd name="connsiteY73" fmla="*/ 3565930 h 3706607"/>
              <a:gd name="connsiteX74" fmla="*/ 1969642 w 4180279"/>
              <a:gd name="connsiteY74" fmla="*/ 3540810 h 3706607"/>
              <a:gd name="connsiteX75" fmla="*/ 1889255 w 4180279"/>
              <a:gd name="connsiteY75" fmla="*/ 3490568 h 3706607"/>
              <a:gd name="connsiteX76" fmla="*/ 1839013 w 4180279"/>
              <a:gd name="connsiteY76" fmla="*/ 3440326 h 3706607"/>
              <a:gd name="connsiteX77" fmla="*/ 1803844 w 4180279"/>
              <a:gd name="connsiteY77" fmla="*/ 3375012 h 3706607"/>
              <a:gd name="connsiteX78" fmla="*/ 1768675 w 4180279"/>
              <a:gd name="connsiteY78" fmla="*/ 3314722 h 3706607"/>
              <a:gd name="connsiteX79" fmla="*/ 1718433 w 4180279"/>
              <a:gd name="connsiteY79" fmla="*/ 3299649 h 3706607"/>
              <a:gd name="connsiteX80" fmla="*/ 1758626 w 4180279"/>
              <a:gd name="connsiteY80" fmla="*/ 3219262 h 3706607"/>
              <a:gd name="connsiteX81" fmla="*/ 1833989 w 4180279"/>
              <a:gd name="connsiteY81" fmla="*/ 3199166 h 3706607"/>
              <a:gd name="connsiteX82" fmla="*/ 1904327 w 4180279"/>
              <a:gd name="connsiteY82" fmla="*/ 3118779 h 3706607"/>
              <a:gd name="connsiteX83" fmla="*/ 1939497 w 4180279"/>
              <a:gd name="connsiteY83" fmla="*/ 3043416 h 3706607"/>
              <a:gd name="connsiteX84" fmla="*/ 2014859 w 4180279"/>
              <a:gd name="connsiteY84" fmla="*/ 3008247 h 3706607"/>
              <a:gd name="connsiteX85" fmla="*/ 2070125 w 4180279"/>
              <a:gd name="connsiteY85" fmla="*/ 2978102 h 3706607"/>
              <a:gd name="connsiteX86" fmla="*/ 2105294 w 4180279"/>
              <a:gd name="connsiteY86" fmla="*/ 2927860 h 3706607"/>
              <a:gd name="connsiteX87" fmla="*/ 2145488 w 4180279"/>
              <a:gd name="connsiteY87" fmla="*/ 2872594 h 3706607"/>
              <a:gd name="connsiteX88" fmla="*/ 2115589 w 4180279"/>
              <a:gd name="connsiteY88" fmla="*/ 2794678 h 3706607"/>
              <a:gd name="connsiteX89" fmla="*/ 2012281 w 4180279"/>
              <a:gd name="connsiteY89" fmla="*/ 2673936 h 3706607"/>
              <a:gd name="connsiteX90" fmla="*/ 1936485 w 4180279"/>
              <a:gd name="connsiteY90" fmla="*/ 2527392 h 3706607"/>
              <a:gd name="connsiteX91" fmla="*/ 1786548 w 4180279"/>
              <a:gd name="connsiteY91" fmla="*/ 2398839 h 3706607"/>
              <a:gd name="connsiteX92" fmla="*/ 1764227 w 4180279"/>
              <a:gd name="connsiteY92" fmla="*/ 2363423 h 3706607"/>
              <a:gd name="connsiteX93" fmla="*/ 1681945 w 4180279"/>
              <a:gd name="connsiteY93" fmla="*/ 2278341 h 3706607"/>
              <a:gd name="connsiteX94" fmla="*/ 1614573 w 4180279"/>
              <a:gd name="connsiteY94" fmla="*/ 2202402 h 3706607"/>
              <a:gd name="connsiteX95" fmla="*/ 1564578 w 4180279"/>
              <a:gd name="connsiteY95" fmla="*/ 2111967 h 3706607"/>
              <a:gd name="connsiteX96" fmla="*/ 1601971 w 4180279"/>
              <a:gd name="connsiteY96" fmla="*/ 1926567 h 3706607"/>
              <a:gd name="connsiteX97" fmla="*/ 1641917 w 4180279"/>
              <a:gd name="connsiteY97" fmla="*/ 1871053 h 3706607"/>
              <a:gd name="connsiteX98" fmla="*/ 1581874 w 4180279"/>
              <a:gd name="connsiteY98" fmla="*/ 1765793 h 3706607"/>
              <a:gd name="connsiteX99" fmla="*/ 1566801 w 4180279"/>
              <a:gd name="connsiteY99" fmla="*/ 1672887 h 3706607"/>
              <a:gd name="connsiteX100" fmla="*/ 1529079 w 4180279"/>
              <a:gd name="connsiteY100" fmla="*/ 1579487 h 3706607"/>
              <a:gd name="connsiteX101" fmla="*/ 1536327 w 4180279"/>
              <a:gd name="connsiteY101" fmla="*/ 1496464 h 3706607"/>
              <a:gd name="connsiteX102" fmla="*/ 1506264 w 4180279"/>
              <a:gd name="connsiteY102" fmla="*/ 1418548 h 3706607"/>
              <a:gd name="connsiteX103" fmla="*/ 1478755 w 4180279"/>
              <a:gd name="connsiteY103" fmla="*/ 1288166 h 3706607"/>
              <a:gd name="connsiteX104" fmla="*/ 1468376 w 4180279"/>
              <a:gd name="connsiteY104" fmla="*/ 1200120 h 3706607"/>
              <a:gd name="connsiteX105" fmla="*/ 1410640 w 4180279"/>
              <a:gd name="connsiteY105" fmla="*/ 1084564 h 3706607"/>
              <a:gd name="connsiteX106" fmla="*/ 1462858 w 4180279"/>
              <a:gd name="connsiteY106" fmla="*/ 966702 h 3706607"/>
              <a:gd name="connsiteX107" fmla="*/ 1424889 w 4180279"/>
              <a:gd name="connsiteY107" fmla="*/ 826355 h 3706607"/>
              <a:gd name="connsiteX108" fmla="*/ 1332313 w 4180279"/>
              <a:gd name="connsiteY108" fmla="*/ 673570 h 3706607"/>
              <a:gd name="connsiteX109" fmla="*/ 1177222 w 4180279"/>
              <a:gd name="connsiteY109" fmla="*/ 583135 h 3706607"/>
              <a:gd name="connsiteX110" fmla="*/ 974772 w 4180279"/>
              <a:gd name="connsiteY110" fmla="*/ 520209 h 3706607"/>
              <a:gd name="connsiteX111" fmla="*/ 799585 w 4180279"/>
              <a:gd name="connsiteY111" fmla="*/ 469802 h 3706607"/>
              <a:gd name="connsiteX112" fmla="*/ 671593 w 4180279"/>
              <a:gd name="connsiteY112" fmla="*/ 431998 h 3706607"/>
              <a:gd name="connsiteX113" fmla="*/ 576297 w 4180279"/>
              <a:gd name="connsiteY113" fmla="*/ 424421 h 3706607"/>
              <a:gd name="connsiteX114" fmla="*/ 523667 w 4180279"/>
              <a:gd name="connsiteY114" fmla="*/ 366683 h 3706607"/>
              <a:gd name="connsiteX115" fmla="*/ 398557 w 4180279"/>
              <a:gd name="connsiteY115" fmla="*/ 309029 h 3706607"/>
              <a:gd name="connsiteX116" fmla="*/ 360835 w 4180279"/>
              <a:gd name="connsiteY116" fmla="*/ 271224 h 3706607"/>
              <a:gd name="connsiteX117" fmla="*/ 323277 w 4180279"/>
              <a:gd name="connsiteY117" fmla="*/ 251045 h 3706607"/>
              <a:gd name="connsiteX118" fmla="*/ 275754 w 4180279"/>
              <a:gd name="connsiteY118" fmla="*/ 243468 h 3706607"/>
              <a:gd name="connsiteX119" fmla="*/ 197920 w 4180279"/>
              <a:gd name="connsiteY119" fmla="*/ 195614 h 3706607"/>
              <a:gd name="connsiteX120" fmla="*/ 162667 w 4180279"/>
              <a:gd name="connsiteY120" fmla="*/ 155338 h 3706607"/>
              <a:gd name="connsiteX121" fmla="*/ 105013 w 4180279"/>
              <a:gd name="connsiteY121" fmla="*/ 125112 h 3706607"/>
              <a:gd name="connsiteX122" fmla="*/ 0 w 4180279"/>
              <a:gd name="connsiteY122" fmla="*/ 87224 h 3706607"/>
              <a:gd name="connsiteX123" fmla="*/ 112343 w 4180279"/>
              <a:gd name="connsiteY123" fmla="*/ 74376 h 3706607"/>
              <a:gd name="connsiteX124" fmla="*/ 242396 w 4180279"/>
              <a:gd name="connsiteY124" fmla="*/ 99002 h 3706607"/>
              <a:gd name="connsiteX0" fmla="*/ 242396 w 4180279"/>
              <a:gd name="connsiteY0" fmla="*/ 127013 h 3734618"/>
              <a:gd name="connsiteX1" fmla="*/ 290084 w 4180279"/>
              <a:gd name="connsiteY1" fmla="*/ 129896 h 3734618"/>
              <a:gd name="connsiteX2" fmla="*/ 347739 w 4180279"/>
              <a:gd name="connsiteY2" fmla="*/ 132111 h 3734618"/>
              <a:gd name="connsiteX3" fmla="*/ 415277 w 4180279"/>
              <a:gd name="connsiteY3" fmla="*/ 135249 h 3734618"/>
              <a:gd name="connsiteX4" fmla="*/ 545412 w 4180279"/>
              <a:gd name="connsiteY4" fmla="*/ 110293 h 3734618"/>
              <a:gd name="connsiteX5" fmla="*/ 607333 w 4180279"/>
              <a:gd name="connsiteY5" fmla="*/ 107444 h 3734618"/>
              <a:gd name="connsiteX6" fmla="*/ 652381 w 4180279"/>
              <a:gd name="connsiteY6" fmla="*/ 86843 h 3734618"/>
              <a:gd name="connsiteX7" fmla="*/ 704841 w 4180279"/>
              <a:gd name="connsiteY7" fmla="*/ 64022 h 3734618"/>
              <a:gd name="connsiteX8" fmla="*/ 733554 w 4180279"/>
              <a:gd name="connsiteY8" fmla="*/ 48277 h 3734618"/>
              <a:gd name="connsiteX9" fmla="*/ 749750 w 4180279"/>
              <a:gd name="connsiteY9" fmla="*/ 28011 h 3734618"/>
              <a:gd name="connsiteX10" fmla="*/ 750451 w 4180279"/>
              <a:gd name="connsiteY10" fmla="*/ 0 h 3734618"/>
              <a:gd name="connsiteX11" fmla="*/ 2075149 w 4180279"/>
              <a:gd name="connsiteY11" fmla="*/ 212671 h 3734618"/>
              <a:gd name="connsiteX12" fmla="*/ 2140464 w 4180279"/>
              <a:gd name="connsiteY12" fmla="*/ 212671 h 3734618"/>
              <a:gd name="connsiteX13" fmla="*/ 2195730 w 4180279"/>
              <a:gd name="connsiteY13" fmla="*/ 172478 h 3734618"/>
              <a:gd name="connsiteX14" fmla="*/ 2210802 w 4180279"/>
              <a:gd name="connsiteY14" fmla="*/ 122236 h 3734618"/>
              <a:gd name="connsiteX15" fmla="*/ 2220850 w 4180279"/>
              <a:gd name="connsiteY15" fmla="*/ 97115 h 3734618"/>
              <a:gd name="connsiteX16" fmla="*/ 2256020 w 4180279"/>
              <a:gd name="connsiteY16" fmla="*/ 122236 h 3734618"/>
              <a:gd name="connsiteX17" fmla="*/ 2291189 w 4180279"/>
              <a:gd name="connsiteY17" fmla="*/ 172478 h 3734618"/>
              <a:gd name="connsiteX18" fmla="*/ 2296213 w 4180279"/>
              <a:gd name="connsiteY18" fmla="*/ 222719 h 3734618"/>
              <a:gd name="connsiteX19" fmla="*/ 2296213 w 4180279"/>
              <a:gd name="connsiteY19" fmla="*/ 277985 h 3734618"/>
              <a:gd name="connsiteX20" fmla="*/ 2346455 w 4180279"/>
              <a:gd name="connsiteY20" fmla="*/ 338275 h 3734618"/>
              <a:gd name="connsiteX21" fmla="*/ 2361527 w 4180279"/>
              <a:gd name="connsiteY21" fmla="*/ 378469 h 3734618"/>
              <a:gd name="connsiteX22" fmla="*/ 2396697 w 4180279"/>
              <a:gd name="connsiteY22" fmla="*/ 443783 h 3734618"/>
              <a:gd name="connsiteX23" fmla="*/ 2446938 w 4180279"/>
              <a:gd name="connsiteY23" fmla="*/ 499049 h 3734618"/>
              <a:gd name="connsiteX24" fmla="*/ 2512253 w 4180279"/>
              <a:gd name="connsiteY24" fmla="*/ 529194 h 3734618"/>
              <a:gd name="connsiteX25" fmla="*/ 2547422 w 4180279"/>
              <a:gd name="connsiteY25" fmla="*/ 559339 h 3734618"/>
              <a:gd name="connsiteX26" fmla="*/ 2627809 w 4180279"/>
              <a:gd name="connsiteY26" fmla="*/ 664847 h 3734618"/>
              <a:gd name="connsiteX27" fmla="*/ 2723268 w 4180279"/>
              <a:gd name="connsiteY27" fmla="*/ 815572 h 3734618"/>
              <a:gd name="connsiteX28" fmla="*/ 2808679 w 4180279"/>
              <a:gd name="connsiteY28" fmla="*/ 906007 h 3734618"/>
              <a:gd name="connsiteX29" fmla="*/ 2879017 w 4180279"/>
              <a:gd name="connsiteY29" fmla="*/ 981370 h 3734618"/>
              <a:gd name="connsiteX30" fmla="*/ 2889066 w 4180279"/>
              <a:gd name="connsiteY30" fmla="*/ 1051708 h 3734618"/>
              <a:gd name="connsiteX31" fmla="*/ 2924235 w 4180279"/>
              <a:gd name="connsiteY31" fmla="*/ 1137119 h 3734618"/>
              <a:gd name="connsiteX32" fmla="*/ 2969453 w 4180279"/>
              <a:gd name="connsiteY32" fmla="*/ 1207458 h 3734618"/>
              <a:gd name="connsiteX33" fmla="*/ 3014670 w 4180279"/>
              <a:gd name="connsiteY33" fmla="*/ 1267748 h 3734618"/>
              <a:gd name="connsiteX34" fmla="*/ 3059888 w 4180279"/>
              <a:gd name="connsiteY34" fmla="*/ 1302917 h 3734618"/>
              <a:gd name="connsiteX35" fmla="*/ 3100081 w 4180279"/>
              <a:gd name="connsiteY35" fmla="*/ 1368232 h 3734618"/>
              <a:gd name="connsiteX36" fmla="*/ 3150323 w 4180279"/>
              <a:gd name="connsiteY36" fmla="*/ 1398377 h 3734618"/>
              <a:gd name="connsiteX37" fmla="*/ 3205589 w 4180279"/>
              <a:gd name="connsiteY37" fmla="*/ 1458667 h 3734618"/>
              <a:gd name="connsiteX38" fmla="*/ 3255831 w 4180279"/>
              <a:gd name="connsiteY38" fmla="*/ 1498860 h 3734618"/>
              <a:gd name="connsiteX39" fmla="*/ 3316121 w 4180279"/>
              <a:gd name="connsiteY39" fmla="*/ 1594319 h 3734618"/>
              <a:gd name="connsiteX40" fmla="*/ 3376411 w 4180279"/>
              <a:gd name="connsiteY40" fmla="*/ 1709875 h 3734618"/>
              <a:gd name="connsiteX41" fmla="*/ 3406556 w 4180279"/>
              <a:gd name="connsiteY41" fmla="*/ 1810359 h 3734618"/>
              <a:gd name="connsiteX42" fmla="*/ 3461822 w 4180279"/>
              <a:gd name="connsiteY42" fmla="*/ 1870649 h 3734618"/>
              <a:gd name="connsiteX43" fmla="*/ 3491967 w 4180279"/>
              <a:gd name="connsiteY43" fmla="*/ 2031423 h 3734618"/>
              <a:gd name="connsiteX44" fmla="*/ 3647716 w 4180279"/>
              <a:gd name="connsiteY44" fmla="*/ 2192196 h 3734618"/>
              <a:gd name="connsiteX45" fmla="*/ 3738152 w 4180279"/>
              <a:gd name="connsiteY45" fmla="*/ 2312777 h 3734618"/>
              <a:gd name="connsiteX46" fmla="*/ 3768297 w 4180279"/>
              <a:gd name="connsiteY46" fmla="*/ 2428333 h 3734618"/>
              <a:gd name="connsiteX47" fmla="*/ 3863756 w 4180279"/>
              <a:gd name="connsiteY47" fmla="*/ 2543889 h 3734618"/>
              <a:gd name="connsiteX48" fmla="*/ 3893901 w 4180279"/>
              <a:gd name="connsiteY48" fmla="*/ 2614227 h 3734618"/>
              <a:gd name="connsiteX49" fmla="*/ 3944143 w 4180279"/>
              <a:gd name="connsiteY49" fmla="*/ 2709686 h 3734618"/>
              <a:gd name="connsiteX50" fmla="*/ 3994384 w 4180279"/>
              <a:gd name="connsiteY50" fmla="*/ 2759928 h 3734618"/>
              <a:gd name="connsiteX51" fmla="*/ 4054675 w 4180279"/>
              <a:gd name="connsiteY51" fmla="*/ 2845339 h 3734618"/>
              <a:gd name="connsiteX52" fmla="*/ 4089844 w 4180279"/>
              <a:gd name="connsiteY52" fmla="*/ 2950847 h 3734618"/>
              <a:gd name="connsiteX53" fmla="*/ 4155158 w 4180279"/>
              <a:gd name="connsiteY53" fmla="*/ 3076451 h 3734618"/>
              <a:gd name="connsiteX54" fmla="*/ 4170231 w 4180279"/>
              <a:gd name="connsiteY54" fmla="*/ 3151814 h 3734618"/>
              <a:gd name="connsiteX55" fmla="*/ 4180279 w 4180279"/>
              <a:gd name="connsiteY55" fmla="*/ 3277418 h 3734618"/>
              <a:gd name="connsiteX56" fmla="*/ 4140086 w 4180279"/>
              <a:gd name="connsiteY56" fmla="*/ 3307563 h 3734618"/>
              <a:gd name="connsiteX57" fmla="*/ 4099892 w 4180279"/>
              <a:gd name="connsiteY57" fmla="*/ 3342733 h 3734618"/>
              <a:gd name="connsiteX58" fmla="*/ 4064723 w 4180279"/>
              <a:gd name="connsiteY58" fmla="*/ 3408047 h 3734618"/>
              <a:gd name="connsiteX59" fmla="*/ 4044626 w 4180279"/>
              <a:gd name="connsiteY59" fmla="*/ 3468337 h 3734618"/>
              <a:gd name="connsiteX60" fmla="*/ 4004433 w 4180279"/>
              <a:gd name="connsiteY60" fmla="*/ 3533651 h 3734618"/>
              <a:gd name="connsiteX61" fmla="*/ 3929070 w 4180279"/>
              <a:gd name="connsiteY61" fmla="*/ 3568821 h 3734618"/>
              <a:gd name="connsiteX62" fmla="*/ 3848683 w 4180279"/>
              <a:gd name="connsiteY62" fmla="*/ 3619062 h 3734618"/>
              <a:gd name="connsiteX63" fmla="*/ 3632644 w 4180279"/>
              <a:gd name="connsiteY63" fmla="*/ 3694425 h 3734618"/>
              <a:gd name="connsiteX64" fmla="*/ 3522112 w 4180279"/>
              <a:gd name="connsiteY64" fmla="*/ 3714522 h 3734618"/>
              <a:gd name="connsiteX65" fmla="*/ 3301048 w 4180279"/>
              <a:gd name="connsiteY65" fmla="*/ 3729594 h 3734618"/>
              <a:gd name="connsiteX66" fmla="*/ 3079984 w 4180279"/>
              <a:gd name="connsiteY66" fmla="*/ 3729594 h 3734618"/>
              <a:gd name="connsiteX67" fmla="*/ 2929259 w 4180279"/>
              <a:gd name="connsiteY67" fmla="*/ 3734618 h 3734618"/>
              <a:gd name="connsiteX68" fmla="*/ 2678050 w 4180279"/>
              <a:gd name="connsiteY68" fmla="*/ 3734618 h 3734618"/>
              <a:gd name="connsiteX69" fmla="*/ 2502204 w 4180279"/>
              <a:gd name="connsiteY69" fmla="*/ 3734618 h 3734618"/>
              <a:gd name="connsiteX70" fmla="*/ 2321334 w 4180279"/>
              <a:gd name="connsiteY70" fmla="*/ 3724570 h 3734618"/>
              <a:gd name="connsiteX71" fmla="*/ 2180657 w 4180279"/>
              <a:gd name="connsiteY71" fmla="*/ 3714522 h 3734618"/>
              <a:gd name="connsiteX72" fmla="*/ 2100270 w 4180279"/>
              <a:gd name="connsiteY72" fmla="*/ 3654232 h 3734618"/>
              <a:gd name="connsiteX73" fmla="*/ 2039980 w 4180279"/>
              <a:gd name="connsiteY73" fmla="*/ 3593941 h 3734618"/>
              <a:gd name="connsiteX74" fmla="*/ 1969642 w 4180279"/>
              <a:gd name="connsiteY74" fmla="*/ 3568821 h 3734618"/>
              <a:gd name="connsiteX75" fmla="*/ 1889255 w 4180279"/>
              <a:gd name="connsiteY75" fmla="*/ 3518579 h 3734618"/>
              <a:gd name="connsiteX76" fmla="*/ 1839013 w 4180279"/>
              <a:gd name="connsiteY76" fmla="*/ 3468337 h 3734618"/>
              <a:gd name="connsiteX77" fmla="*/ 1803844 w 4180279"/>
              <a:gd name="connsiteY77" fmla="*/ 3403023 h 3734618"/>
              <a:gd name="connsiteX78" fmla="*/ 1768675 w 4180279"/>
              <a:gd name="connsiteY78" fmla="*/ 3342733 h 3734618"/>
              <a:gd name="connsiteX79" fmla="*/ 1718433 w 4180279"/>
              <a:gd name="connsiteY79" fmla="*/ 3327660 h 3734618"/>
              <a:gd name="connsiteX80" fmla="*/ 1758626 w 4180279"/>
              <a:gd name="connsiteY80" fmla="*/ 3247273 h 3734618"/>
              <a:gd name="connsiteX81" fmla="*/ 1833989 w 4180279"/>
              <a:gd name="connsiteY81" fmla="*/ 3227177 h 3734618"/>
              <a:gd name="connsiteX82" fmla="*/ 1904327 w 4180279"/>
              <a:gd name="connsiteY82" fmla="*/ 3146790 h 3734618"/>
              <a:gd name="connsiteX83" fmla="*/ 1939497 w 4180279"/>
              <a:gd name="connsiteY83" fmla="*/ 3071427 h 3734618"/>
              <a:gd name="connsiteX84" fmla="*/ 2014859 w 4180279"/>
              <a:gd name="connsiteY84" fmla="*/ 3036258 h 3734618"/>
              <a:gd name="connsiteX85" fmla="*/ 2070125 w 4180279"/>
              <a:gd name="connsiteY85" fmla="*/ 3006113 h 3734618"/>
              <a:gd name="connsiteX86" fmla="*/ 2105294 w 4180279"/>
              <a:gd name="connsiteY86" fmla="*/ 2955871 h 3734618"/>
              <a:gd name="connsiteX87" fmla="*/ 2145488 w 4180279"/>
              <a:gd name="connsiteY87" fmla="*/ 2900605 h 3734618"/>
              <a:gd name="connsiteX88" fmla="*/ 2115589 w 4180279"/>
              <a:gd name="connsiteY88" fmla="*/ 2822689 h 3734618"/>
              <a:gd name="connsiteX89" fmla="*/ 2012281 w 4180279"/>
              <a:gd name="connsiteY89" fmla="*/ 2701947 h 3734618"/>
              <a:gd name="connsiteX90" fmla="*/ 1936485 w 4180279"/>
              <a:gd name="connsiteY90" fmla="*/ 2555403 h 3734618"/>
              <a:gd name="connsiteX91" fmla="*/ 1786548 w 4180279"/>
              <a:gd name="connsiteY91" fmla="*/ 2426850 h 3734618"/>
              <a:gd name="connsiteX92" fmla="*/ 1764227 w 4180279"/>
              <a:gd name="connsiteY92" fmla="*/ 2391434 h 3734618"/>
              <a:gd name="connsiteX93" fmla="*/ 1681945 w 4180279"/>
              <a:gd name="connsiteY93" fmla="*/ 2306352 h 3734618"/>
              <a:gd name="connsiteX94" fmla="*/ 1614573 w 4180279"/>
              <a:gd name="connsiteY94" fmla="*/ 2230413 h 3734618"/>
              <a:gd name="connsiteX95" fmla="*/ 1564578 w 4180279"/>
              <a:gd name="connsiteY95" fmla="*/ 2139978 h 3734618"/>
              <a:gd name="connsiteX96" fmla="*/ 1601971 w 4180279"/>
              <a:gd name="connsiteY96" fmla="*/ 1954578 h 3734618"/>
              <a:gd name="connsiteX97" fmla="*/ 1641917 w 4180279"/>
              <a:gd name="connsiteY97" fmla="*/ 1899064 h 3734618"/>
              <a:gd name="connsiteX98" fmla="*/ 1581874 w 4180279"/>
              <a:gd name="connsiteY98" fmla="*/ 1793804 h 3734618"/>
              <a:gd name="connsiteX99" fmla="*/ 1566801 w 4180279"/>
              <a:gd name="connsiteY99" fmla="*/ 1700898 h 3734618"/>
              <a:gd name="connsiteX100" fmla="*/ 1529079 w 4180279"/>
              <a:gd name="connsiteY100" fmla="*/ 1607498 h 3734618"/>
              <a:gd name="connsiteX101" fmla="*/ 1536327 w 4180279"/>
              <a:gd name="connsiteY101" fmla="*/ 1524475 h 3734618"/>
              <a:gd name="connsiteX102" fmla="*/ 1506264 w 4180279"/>
              <a:gd name="connsiteY102" fmla="*/ 1446559 h 3734618"/>
              <a:gd name="connsiteX103" fmla="*/ 1478755 w 4180279"/>
              <a:gd name="connsiteY103" fmla="*/ 1316177 h 3734618"/>
              <a:gd name="connsiteX104" fmla="*/ 1468376 w 4180279"/>
              <a:gd name="connsiteY104" fmla="*/ 1228131 h 3734618"/>
              <a:gd name="connsiteX105" fmla="*/ 1410640 w 4180279"/>
              <a:gd name="connsiteY105" fmla="*/ 1112575 h 3734618"/>
              <a:gd name="connsiteX106" fmla="*/ 1462858 w 4180279"/>
              <a:gd name="connsiteY106" fmla="*/ 994713 h 3734618"/>
              <a:gd name="connsiteX107" fmla="*/ 1424889 w 4180279"/>
              <a:gd name="connsiteY107" fmla="*/ 854366 h 3734618"/>
              <a:gd name="connsiteX108" fmla="*/ 1332313 w 4180279"/>
              <a:gd name="connsiteY108" fmla="*/ 701581 h 3734618"/>
              <a:gd name="connsiteX109" fmla="*/ 1177222 w 4180279"/>
              <a:gd name="connsiteY109" fmla="*/ 611146 h 3734618"/>
              <a:gd name="connsiteX110" fmla="*/ 974772 w 4180279"/>
              <a:gd name="connsiteY110" fmla="*/ 548220 h 3734618"/>
              <a:gd name="connsiteX111" fmla="*/ 799585 w 4180279"/>
              <a:gd name="connsiteY111" fmla="*/ 497813 h 3734618"/>
              <a:gd name="connsiteX112" fmla="*/ 671593 w 4180279"/>
              <a:gd name="connsiteY112" fmla="*/ 460009 h 3734618"/>
              <a:gd name="connsiteX113" fmla="*/ 576297 w 4180279"/>
              <a:gd name="connsiteY113" fmla="*/ 452432 h 3734618"/>
              <a:gd name="connsiteX114" fmla="*/ 523667 w 4180279"/>
              <a:gd name="connsiteY114" fmla="*/ 394694 h 3734618"/>
              <a:gd name="connsiteX115" fmla="*/ 398557 w 4180279"/>
              <a:gd name="connsiteY115" fmla="*/ 337040 h 3734618"/>
              <a:gd name="connsiteX116" fmla="*/ 360835 w 4180279"/>
              <a:gd name="connsiteY116" fmla="*/ 299235 h 3734618"/>
              <a:gd name="connsiteX117" fmla="*/ 323277 w 4180279"/>
              <a:gd name="connsiteY117" fmla="*/ 279056 h 3734618"/>
              <a:gd name="connsiteX118" fmla="*/ 275754 w 4180279"/>
              <a:gd name="connsiteY118" fmla="*/ 271479 h 3734618"/>
              <a:gd name="connsiteX119" fmla="*/ 197920 w 4180279"/>
              <a:gd name="connsiteY119" fmla="*/ 223625 h 3734618"/>
              <a:gd name="connsiteX120" fmla="*/ 162667 w 4180279"/>
              <a:gd name="connsiteY120" fmla="*/ 183349 h 3734618"/>
              <a:gd name="connsiteX121" fmla="*/ 105013 w 4180279"/>
              <a:gd name="connsiteY121" fmla="*/ 153123 h 3734618"/>
              <a:gd name="connsiteX122" fmla="*/ 0 w 4180279"/>
              <a:gd name="connsiteY122" fmla="*/ 115235 h 3734618"/>
              <a:gd name="connsiteX123" fmla="*/ 112343 w 4180279"/>
              <a:gd name="connsiteY123" fmla="*/ 102387 h 3734618"/>
              <a:gd name="connsiteX124" fmla="*/ 242396 w 4180279"/>
              <a:gd name="connsiteY124" fmla="*/ 127013 h 3734618"/>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2140464 w 4180279"/>
              <a:gd name="connsiteY12" fmla="*/ 237540 h 3759487"/>
              <a:gd name="connsiteX13" fmla="*/ 2195730 w 4180279"/>
              <a:gd name="connsiteY13" fmla="*/ 197347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2195730 w 4180279"/>
              <a:gd name="connsiteY13" fmla="*/ 197347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3150323 w 4180279"/>
              <a:gd name="connsiteY36" fmla="*/ 1423246 h 3759487"/>
              <a:gd name="connsiteX37" fmla="*/ 2708284 w 4180279"/>
              <a:gd name="connsiteY37" fmla="*/ 1852504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863756 w 4180279"/>
              <a:gd name="connsiteY47" fmla="*/ 2568758 h 3759487"/>
              <a:gd name="connsiteX48" fmla="*/ 3877859 w 4180279"/>
              <a:gd name="connsiteY48" fmla="*/ 27914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94384 w 4180279"/>
              <a:gd name="connsiteY50" fmla="*/ 2784797 h 3759487"/>
              <a:gd name="connsiteX51" fmla="*/ 4054675 w 4180279"/>
              <a:gd name="connsiteY51" fmla="*/ 2990523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73802 w 4180279"/>
              <a:gd name="connsiteY52" fmla="*/ 3088010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73802 w 4180279"/>
              <a:gd name="connsiteY52" fmla="*/ 3088010 h 3759487"/>
              <a:gd name="connsiteX53" fmla="*/ 4115053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80279" h="3759487">
                <a:moveTo>
                  <a:pt x="242396" y="151882"/>
                </a:moveTo>
                <a:lnTo>
                  <a:pt x="290084" y="154765"/>
                </a:lnTo>
                <a:lnTo>
                  <a:pt x="347739" y="156980"/>
                </a:lnTo>
                <a:lnTo>
                  <a:pt x="415277" y="160118"/>
                </a:lnTo>
                <a:lnTo>
                  <a:pt x="545412" y="135162"/>
                </a:lnTo>
                <a:lnTo>
                  <a:pt x="607333" y="132313"/>
                </a:lnTo>
                <a:lnTo>
                  <a:pt x="652381" y="111712"/>
                </a:lnTo>
                <a:lnTo>
                  <a:pt x="704841" y="88891"/>
                </a:lnTo>
                <a:lnTo>
                  <a:pt x="733554" y="73146"/>
                </a:lnTo>
                <a:lnTo>
                  <a:pt x="749750" y="52880"/>
                </a:lnTo>
                <a:cubicBezTo>
                  <a:pt x="749984" y="43543"/>
                  <a:pt x="750217" y="34206"/>
                  <a:pt x="750451" y="24869"/>
                </a:cubicBezTo>
                <a:lnTo>
                  <a:pt x="752079" y="0"/>
                </a:lnTo>
                <a:lnTo>
                  <a:pt x="850598" y="7663"/>
                </a:lnTo>
                <a:lnTo>
                  <a:pt x="977382" y="44096"/>
                </a:lnTo>
                <a:lnTo>
                  <a:pt x="1058862" y="67925"/>
                </a:lnTo>
                <a:lnTo>
                  <a:pt x="1150644" y="86226"/>
                </a:lnTo>
                <a:lnTo>
                  <a:pt x="1249669" y="116455"/>
                </a:lnTo>
                <a:lnTo>
                  <a:pt x="1333368" y="156479"/>
                </a:lnTo>
                <a:lnTo>
                  <a:pt x="1409910" y="199058"/>
                </a:lnTo>
                <a:lnTo>
                  <a:pt x="1496751" y="221120"/>
                </a:lnTo>
                <a:lnTo>
                  <a:pt x="1582753" y="260976"/>
                </a:lnTo>
                <a:lnTo>
                  <a:pt x="1636137" y="306279"/>
                </a:lnTo>
                <a:lnTo>
                  <a:pt x="1730053" y="356268"/>
                </a:lnTo>
                <a:lnTo>
                  <a:pt x="1828824" y="406425"/>
                </a:lnTo>
                <a:lnTo>
                  <a:pt x="1952885" y="462112"/>
                </a:lnTo>
                <a:lnTo>
                  <a:pt x="2031476" y="517799"/>
                </a:lnTo>
                <a:lnTo>
                  <a:pt x="2157838" y="590102"/>
                </a:lnTo>
                <a:lnTo>
                  <a:pt x="2217538" y="661648"/>
                </a:lnTo>
                <a:lnTo>
                  <a:pt x="2285070" y="744420"/>
                </a:lnTo>
                <a:lnTo>
                  <a:pt x="2340083" y="868313"/>
                </a:lnTo>
                <a:lnTo>
                  <a:pt x="2345023" y="1002505"/>
                </a:lnTo>
                <a:lnTo>
                  <a:pt x="2375084" y="1095579"/>
                </a:lnTo>
                <a:lnTo>
                  <a:pt x="2381990" y="1239990"/>
                </a:lnTo>
                <a:lnTo>
                  <a:pt x="2432315" y="1338592"/>
                </a:lnTo>
                <a:lnTo>
                  <a:pt x="2510738" y="1460604"/>
                </a:lnTo>
                <a:lnTo>
                  <a:pt x="2607123" y="1615316"/>
                </a:lnTo>
                <a:lnTo>
                  <a:pt x="2644997" y="1679919"/>
                </a:lnTo>
                <a:lnTo>
                  <a:pt x="2708284" y="1852504"/>
                </a:lnTo>
                <a:lnTo>
                  <a:pt x="2846757" y="1996971"/>
                </a:lnTo>
                <a:lnTo>
                  <a:pt x="3043405" y="2028262"/>
                </a:lnTo>
                <a:lnTo>
                  <a:pt x="3175885" y="2103713"/>
                </a:lnTo>
                <a:lnTo>
                  <a:pt x="3390514" y="2196176"/>
                </a:lnTo>
                <a:lnTo>
                  <a:pt x="3485885" y="2328654"/>
                </a:lnTo>
                <a:lnTo>
                  <a:pt x="3564156" y="2449323"/>
                </a:lnTo>
                <a:lnTo>
                  <a:pt x="3647716" y="2497802"/>
                </a:lnTo>
                <a:lnTo>
                  <a:pt x="3730131" y="2578277"/>
                </a:lnTo>
                <a:lnTo>
                  <a:pt x="3784339" y="2669771"/>
                </a:lnTo>
                <a:cubicBezTo>
                  <a:pt x="3784075" y="2681553"/>
                  <a:pt x="3783810" y="2693334"/>
                  <a:pt x="3783546" y="2705116"/>
                </a:cubicBezTo>
                <a:lnTo>
                  <a:pt x="3877859" y="2791496"/>
                </a:lnTo>
                <a:lnTo>
                  <a:pt x="3936122" y="2886955"/>
                </a:lnTo>
                <a:lnTo>
                  <a:pt x="3978342" y="2921155"/>
                </a:lnTo>
                <a:lnTo>
                  <a:pt x="4054675" y="2990523"/>
                </a:lnTo>
                <a:lnTo>
                  <a:pt x="4073802" y="3088010"/>
                </a:lnTo>
                <a:lnTo>
                  <a:pt x="4115053" y="3101320"/>
                </a:lnTo>
                <a:lnTo>
                  <a:pt x="4170231" y="3176683"/>
                </a:lnTo>
                <a:lnTo>
                  <a:pt x="4180279" y="3302287"/>
                </a:lnTo>
                <a:lnTo>
                  <a:pt x="4140086" y="3332432"/>
                </a:lnTo>
                <a:lnTo>
                  <a:pt x="4099892" y="3367602"/>
                </a:lnTo>
                <a:lnTo>
                  <a:pt x="4064723" y="3432916"/>
                </a:lnTo>
                <a:lnTo>
                  <a:pt x="4044626" y="3493206"/>
                </a:lnTo>
                <a:lnTo>
                  <a:pt x="4004433" y="3558520"/>
                </a:lnTo>
                <a:lnTo>
                  <a:pt x="3929070" y="3593690"/>
                </a:lnTo>
                <a:lnTo>
                  <a:pt x="3848683" y="3643931"/>
                </a:lnTo>
                <a:lnTo>
                  <a:pt x="3632644" y="3719294"/>
                </a:lnTo>
                <a:lnTo>
                  <a:pt x="3522112" y="3739391"/>
                </a:lnTo>
                <a:lnTo>
                  <a:pt x="3301048" y="3754463"/>
                </a:lnTo>
                <a:lnTo>
                  <a:pt x="3079984" y="3754463"/>
                </a:lnTo>
                <a:lnTo>
                  <a:pt x="2929259" y="3759487"/>
                </a:lnTo>
                <a:lnTo>
                  <a:pt x="2678050" y="3759487"/>
                </a:lnTo>
                <a:lnTo>
                  <a:pt x="2502204" y="3759487"/>
                </a:lnTo>
                <a:lnTo>
                  <a:pt x="2321334" y="3749439"/>
                </a:lnTo>
                <a:lnTo>
                  <a:pt x="2180657" y="3739391"/>
                </a:lnTo>
                <a:lnTo>
                  <a:pt x="2100270" y="3679101"/>
                </a:lnTo>
                <a:lnTo>
                  <a:pt x="2039980" y="3618810"/>
                </a:lnTo>
                <a:lnTo>
                  <a:pt x="1969642" y="3593690"/>
                </a:lnTo>
                <a:lnTo>
                  <a:pt x="1889255" y="3543448"/>
                </a:lnTo>
                <a:lnTo>
                  <a:pt x="1839013" y="3493206"/>
                </a:lnTo>
                <a:lnTo>
                  <a:pt x="1803844" y="3427892"/>
                </a:lnTo>
                <a:lnTo>
                  <a:pt x="1768675" y="3367602"/>
                </a:lnTo>
                <a:lnTo>
                  <a:pt x="1718433" y="3352529"/>
                </a:lnTo>
                <a:lnTo>
                  <a:pt x="1758626" y="3272142"/>
                </a:lnTo>
                <a:lnTo>
                  <a:pt x="1833989" y="3252046"/>
                </a:lnTo>
                <a:lnTo>
                  <a:pt x="1904327" y="3171659"/>
                </a:lnTo>
                <a:lnTo>
                  <a:pt x="1939497" y="3096296"/>
                </a:lnTo>
                <a:lnTo>
                  <a:pt x="2014859" y="3061127"/>
                </a:lnTo>
                <a:lnTo>
                  <a:pt x="2070125" y="3030982"/>
                </a:lnTo>
                <a:lnTo>
                  <a:pt x="2105294" y="2980740"/>
                </a:lnTo>
                <a:lnTo>
                  <a:pt x="2145488" y="2925474"/>
                </a:lnTo>
                <a:lnTo>
                  <a:pt x="2115589" y="2847558"/>
                </a:lnTo>
                <a:lnTo>
                  <a:pt x="2012281" y="2726816"/>
                </a:lnTo>
                <a:lnTo>
                  <a:pt x="1936485" y="2580272"/>
                </a:lnTo>
                <a:lnTo>
                  <a:pt x="1786548" y="2451719"/>
                </a:lnTo>
                <a:lnTo>
                  <a:pt x="1764227" y="2416303"/>
                </a:lnTo>
                <a:lnTo>
                  <a:pt x="1681945" y="2331221"/>
                </a:lnTo>
                <a:lnTo>
                  <a:pt x="1614573" y="2255282"/>
                </a:lnTo>
                <a:lnTo>
                  <a:pt x="1564578" y="2164847"/>
                </a:lnTo>
                <a:lnTo>
                  <a:pt x="1601971" y="1979447"/>
                </a:lnTo>
                <a:lnTo>
                  <a:pt x="1641917" y="1923933"/>
                </a:lnTo>
                <a:lnTo>
                  <a:pt x="1581874" y="1818673"/>
                </a:lnTo>
                <a:lnTo>
                  <a:pt x="1566801" y="1725767"/>
                </a:lnTo>
                <a:lnTo>
                  <a:pt x="1529079" y="1632367"/>
                </a:lnTo>
                <a:lnTo>
                  <a:pt x="1536327" y="1549344"/>
                </a:lnTo>
                <a:lnTo>
                  <a:pt x="1506264" y="1471428"/>
                </a:lnTo>
                <a:lnTo>
                  <a:pt x="1478755" y="1341046"/>
                </a:lnTo>
                <a:lnTo>
                  <a:pt x="1468376" y="1253000"/>
                </a:lnTo>
                <a:lnTo>
                  <a:pt x="1410640" y="1137444"/>
                </a:lnTo>
                <a:lnTo>
                  <a:pt x="1462858" y="1019582"/>
                </a:lnTo>
                <a:lnTo>
                  <a:pt x="1424889" y="879235"/>
                </a:lnTo>
                <a:lnTo>
                  <a:pt x="1332313" y="726450"/>
                </a:lnTo>
                <a:lnTo>
                  <a:pt x="1177222" y="636015"/>
                </a:lnTo>
                <a:lnTo>
                  <a:pt x="974772" y="573089"/>
                </a:lnTo>
                <a:lnTo>
                  <a:pt x="799585" y="522682"/>
                </a:lnTo>
                <a:lnTo>
                  <a:pt x="671593" y="484878"/>
                </a:lnTo>
                <a:lnTo>
                  <a:pt x="576297" y="477301"/>
                </a:lnTo>
                <a:lnTo>
                  <a:pt x="523667" y="419563"/>
                </a:lnTo>
                <a:lnTo>
                  <a:pt x="398557" y="361909"/>
                </a:lnTo>
                <a:lnTo>
                  <a:pt x="360835" y="324104"/>
                </a:lnTo>
                <a:lnTo>
                  <a:pt x="323277" y="303925"/>
                </a:lnTo>
                <a:lnTo>
                  <a:pt x="275754" y="296348"/>
                </a:lnTo>
                <a:lnTo>
                  <a:pt x="197920" y="248494"/>
                </a:lnTo>
                <a:lnTo>
                  <a:pt x="162667" y="208218"/>
                </a:lnTo>
                <a:lnTo>
                  <a:pt x="105013" y="177992"/>
                </a:lnTo>
                <a:lnTo>
                  <a:pt x="0" y="140104"/>
                </a:lnTo>
                <a:lnTo>
                  <a:pt x="112343" y="127256"/>
                </a:lnTo>
                <a:lnTo>
                  <a:pt x="242396" y="151882"/>
                </a:lnTo>
                <a:close/>
              </a:path>
            </a:pathLst>
          </a:custGeom>
          <a:solidFill>
            <a:srgbClr val="988562"/>
          </a:solidFill>
          <a:ln w="25400" cap="flat" cmpd="sng" algn="ctr">
            <a:solidFill>
              <a:srgbClr val="EEECE1">
                <a:lumMod val="2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9" name="Freeform 8">
            <a:extLst>
              <a:ext uri="{FF2B5EF4-FFF2-40B4-BE49-F238E27FC236}">
                <a16:creationId xmlns:a16="http://schemas.microsoft.com/office/drawing/2014/main" id="{1C945AEE-80B8-4042-98A9-B2F10F2020EB}"/>
              </a:ext>
            </a:extLst>
          </p:cNvPr>
          <p:cNvSpPr/>
          <p:nvPr/>
        </p:nvSpPr>
        <p:spPr>
          <a:xfrm>
            <a:off x="6620541" y="3868645"/>
            <a:ext cx="283725" cy="329921"/>
          </a:xfrm>
          <a:custGeom>
            <a:avLst/>
            <a:gdLst>
              <a:gd name="connsiteX0" fmla="*/ 12700 w 438150"/>
              <a:gd name="connsiteY0" fmla="*/ 0 h 666750"/>
              <a:gd name="connsiteX1" fmla="*/ 57150 w 438150"/>
              <a:gd name="connsiteY1" fmla="*/ 63500 h 666750"/>
              <a:gd name="connsiteX2" fmla="*/ 82550 w 438150"/>
              <a:gd name="connsiteY2" fmla="*/ 114300 h 666750"/>
              <a:gd name="connsiteX3" fmla="*/ 82550 w 438150"/>
              <a:gd name="connsiteY3" fmla="*/ 114300 h 666750"/>
              <a:gd name="connsiteX4" fmla="*/ 120650 w 438150"/>
              <a:gd name="connsiteY4" fmla="*/ 209550 h 666750"/>
              <a:gd name="connsiteX5" fmla="*/ 139700 w 438150"/>
              <a:gd name="connsiteY5" fmla="*/ 279400 h 666750"/>
              <a:gd name="connsiteX6" fmla="*/ 127000 w 438150"/>
              <a:gd name="connsiteY6" fmla="*/ 342900 h 666750"/>
              <a:gd name="connsiteX7" fmla="*/ 95250 w 438150"/>
              <a:gd name="connsiteY7" fmla="*/ 412750 h 666750"/>
              <a:gd name="connsiteX8" fmla="*/ 63500 w 438150"/>
              <a:gd name="connsiteY8" fmla="*/ 457200 h 666750"/>
              <a:gd name="connsiteX9" fmla="*/ 0 w 438150"/>
              <a:gd name="connsiteY9" fmla="*/ 514350 h 666750"/>
              <a:gd name="connsiteX10" fmla="*/ 38100 w 438150"/>
              <a:gd name="connsiteY10" fmla="*/ 546100 h 666750"/>
              <a:gd name="connsiteX11" fmla="*/ 38100 w 438150"/>
              <a:gd name="connsiteY11" fmla="*/ 546100 h 666750"/>
              <a:gd name="connsiteX12" fmla="*/ 133350 w 438150"/>
              <a:gd name="connsiteY12" fmla="*/ 654050 h 666750"/>
              <a:gd name="connsiteX13" fmla="*/ 158750 w 438150"/>
              <a:gd name="connsiteY13" fmla="*/ 666750 h 666750"/>
              <a:gd name="connsiteX14" fmla="*/ 177800 w 438150"/>
              <a:gd name="connsiteY14" fmla="*/ 565150 h 666750"/>
              <a:gd name="connsiteX15" fmla="*/ 222250 w 438150"/>
              <a:gd name="connsiteY15" fmla="*/ 482600 h 666750"/>
              <a:gd name="connsiteX16" fmla="*/ 247650 w 438150"/>
              <a:gd name="connsiteY16" fmla="*/ 419100 h 666750"/>
              <a:gd name="connsiteX17" fmla="*/ 292100 w 438150"/>
              <a:gd name="connsiteY17" fmla="*/ 400050 h 666750"/>
              <a:gd name="connsiteX18" fmla="*/ 361950 w 438150"/>
              <a:gd name="connsiteY18" fmla="*/ 387350 h 666750"/>
              <a:gd name="connsiteX19" fmla="*/ 361950 w 438150"/>
              <a:gd name="connsiteY19" fmla="*/ 387350 h 666750"/>
              <a:gd name="connsiteX20" fmla="*/ 438150 w 438150"/>
              <a:gd name="connsiteY20" fmla="*/ 412750 h 666750"/>
              <a:gd name="connsiteX21" fmla="*/ 425450 w 438150"/>
              <a:gd name="connsiteY21" fmla="*/ 317500 h 666750"/>
              <a:gd name="connsiteX22" fmla="*/ 431800 w 438150"/>
              <a:gd name="connsiteY22" fmla="*/ 266700 h 666750"/>
              <a:gd name="connsiteX23" fmla="*/ 393700 w 438150"/>
              <a:gd name="connsiteY23" fmla="*/ 260350 h 666750"/>
              <a:gd name="connsiteX24" fmla="*/ 400050 w 438150"/>
              <a:gd name="connsiteY24" fmla="*/ 190500 h 666750"/>
              <a:gd name="connsiteX25" fmla="*/ 355600 w 438150"/>
              <a:gd name="connsiteY25" fmla="*/ 203200 h 666750"/>
              <a:gd name="connsiteX26" fmla="*/ 317500 w 438150"/>
              <a:gd name="connsiteY26" fmla="*/ 254000 h 666750"/>
              <a:gd name="connsiteX27" fmla="*/ 304800 w 438150"/>
              <a:gd name="connsiteY27" fmla="*/ 279400 h 666750"/>
              <a:gd name="connsiteX28" fmla="*/ 273050 w 438150"/>
              <a:gd name="connsiteY28" fmla="*/ 292100 h 666750"/>
              <a:gd name="connsiteX29" fmla="*/ 298450 w 438150"/>
              <a:gd name="connsiteY29" fmla="*/ 247650 h 666750"/>
              <a:gd name="connsiteX30" fmla="*/ 323850 w 438150"/>
              <a:gd name="connsiteY30" fmla="*/ 184150 h 666750"/>
              <a:gd name="connsiteX31" fmla="*/ 336550 w 438150"/>
              <a:gd name="connsiteY31" fmla="*/ 133350 h 666750"/>
              <a:gd name="connsiteX32" fmla="*/ 336550 w 438150"/>
              <a:gd name="connsiteY32" fmla="*/ 133350 h 666750"/>
              <a:gd name="connsiteX33" fmla="*/ 254000 w 438150"/>
              <a:gd name="connsiteY33" fmla="*/ 120650 h 666750"/>
              <a:gd name="connsiteX34" fmla="*/ 209550 w 438150"/>
              <a:gd name="connsiteY34" fmla="*/ 101600 h 666750"/>
              <a:gd name="connsiteX35" fmla="*/ 171450 w 438150"/>
              <a:gd name="connsiteY35" fmla="*/ 82550 h 6667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209550 w 438150"/>
              <a:gd name="connsiteY34" fmla="*/ 1270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61950 w 438150"/>
              <a:gd name="connsiteY26" fmla="*/ 2032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8150" h="692150">
                <a:moveTo>
                  <a:pt x="12700" y="25400"/>
                </a:moveTo>
                <a:lnTo>
                  <a:pt x="57150" y="88900"/>
                </a:lnTo>
                <a:lnTo>
                  <a:pt x="82550" y="139700"/>
                </a:lnTo>
                <a:lnTo>
                  <a:pt x="82550" y="139700"/>
                </a:lnTo>
                <a:lnTo>
                  <a:pt x="120650" y="234950"/>
                </a:lnTo>
                <a:lnTo>
                  <a:pt x="139700" y="304800"/>
                </a:lnTo>
                <a:lnTo>
                  <a:pt x="127000" y="368300"/>
                </a:lnTo>
                <a:lnTo>
                  <a:pt x="95250" y="438150"/>
                </a:lnTo>
                <a:lnTo>
                  <a:pt x="63500" y="482600"/>
                </a:lnTo>
                <a:lnTo>
                  <a:pt x="0" y="539750"/>
                </a:lnTo>
                <a:lnTo>
                  <a:pt x="38100" y="571500"/>
                </a:lnTo>
                <a:lnTo>
                  <a:pt x="38100" y="571500"/>
                </a:lnTo>
                <a:lnTo>
                  <a:pt x="133350" y="679450"/>
                </a:lnTo>
                <a:lnTo>
                  <a:pt x="158750" y="692150"/>
                </a:lnTo>
                <a:lnTo>
                  <a:pt x="177800" y="590550"/>
                </a:lnTo>
                <a:lnTo>
                  <a:pt x="222250" y="508000"/>
                </a:lnTo>
                <a:lnTo>
                  <a:pt x="247650" y="444500"/>
                </a:lnTo>
                <a:lnTo>
                  <a:pt x="292100" y="425450"/>
                </a:lnTo>
                <a:lnTo>
                  <a:pt x="361950" y="412750"/>
                </a:lnTo>
                <a:lnTo>
                  <a:pt x="361950" y="412750"/>
                </a:lnTo>
                <a:lnTo>
                  <a:pt x="438150" y="438150"/>
                </a:lnTo>
                <a:lnTo>
                  <a:pt x="425450" y="342900"/>
                </a:lnTo>
                <a:lnTo>
                  <a:pt x="431800" y="292100"/>
                </a:lnTo>
                <a:lnTo>
                  <a:pt x="393700" y="285750"/>
                </a:lnTo>
                <a:lnTo>
                  <a:pt x="400050" y="215900"/>
                </a:lnTo>
                <a:lnTo>
                  <a:pt x="355600" y="228600"/>
                </a:lnTo>
                <a:lnTo>
                  <a:pt x="361950" y="203200"/>
                </a:lnTo>
                <a:lnTo>
                  <a:pt x="342900" y="234950"/>
                </a:lnTo>
                <a:lnTo>
                  <a:pt x="368300" y="241300"/>
                </a:lnTo>
                <a:lnTo>
                  <a:pt x="368300" y="247650"/>
                </a:lnTo>
                <a:lnTo>
                  <a:pt x="323850" y="209550"/>
                </a:lnTo>
                <a:lnTo>
                  <a:pt x="336550" y="158750"/>
                </a:lnTo>
                <a:lnTo>
                  <a:pt x="336550" y="158750"/>
                </a:lnTo>
                <a:lnTo>
                  <a:pt x="254000" y="146050"/>
                </a:lnTo>
                <a:cubicBezTo>
                  <a:pt x="209550" y="135467"/>
                  <a:pt x="215900" y="118533"/>
                  <a:pt x="152400" y="139700"/>
                </a:cubicBezTo>
                <a:cubicBezTo>
                  <a:pt x="137583" y="63500"/>
                  <a:pt x="40217" y="38100"/>
                  <a:pt x="0" y="0"/>
                </a:cubicBezTo>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0" name="Freeform 20">
            <a:extLst>
              <a:ext uri="{FF2B5EF4-FFF2-40B4-BE49-F238E27FC236}">
                <a16:creationId xmlns:a16="http://schemas.microsoft.com/office/drawing/2014/main" id="{D358C4AE-C2E3-4700-9A19-BF98910BB773}"/>
              </a:ext>
            </a:extLst>
          </p:cNvPr>
          <p:cNvSpPr/>
          <p:nvPr/>
        </p:nvSpPr>
        <p:spPr>
          <a:xfrm>
            <a:off x="5811302" y="2836966"/>
            <a:ext cx="168306" cy="195873"/>
          </a:xfrm>
          <a:custGeom>
            <a:avLst/>
            <a:gdLst>
              <a:gd name="connsiteX0" fmla="*/ 165100 w 349250"/>
              <a:gd name="connsiteY0" fmla="*/ 0 h 425450"/>
              <a:gd name="connsiteX1" fmla="*/ 260350 w 349250"/>
              <a:gd name="connsiteY1" fmla="*/ 95250 h 425450"/>
              <a:gd name="connsiteX2" fmla="*/ 311150 w 349250"/>
              <a:gd name="connsiteY2" fmla="*/ 133350 h 425450"/>
              <a:gd name="connsiteX3" fmla="*/ 349250 w 349250"/>
              <a:gd name="connsiteY3" fmla="*/ 222250 h 425450"/>
              <a:gd name="connsiteX4" fmla="*/ 336550 w 349250"/>
              <a:gd name="connsiteY4" fmla="*/ 292100 h 425450"/>
              <a:gd name="connsiteX5" fmla="*/ 260350 w 349250"/>
              <a:gd name="connsiteY5" fmla="*/ 323850 h 425450"/>
              <a:gd name="connsiteX6" fmla="*/ 203200 w 349250"/>
              <a:gd name="connsiteY6" fmla="*/ 330200 h 425450"/>
              <a:gd name="connsiteX7" fmla="*/ 171450 w 349250"/>
              <a:gd name="connsiteY7" fmla="*/ 361950 h 425450"/>
              <a:gd name="connsiteX8" fmla="*/ 107950 w 349250"/>
              <a:gd name="connsiteY8" fmla="*/ 368300 h 425450"/>
              <a:gd name="connsiteX9" fmla="*/ 88900 w 349250"/>
              <a:gd name="connsiteY9" fmla="*/ 400050 h 425450"/>
              <a:gd name="connsiteX10" fmla="*/ 25400 w 349250"/>
              <a:gd name="connsiteY10" fmla="*/ 425450 h 425450"/>
              <a:gd name="connsiteX11" fmla="*/ 0 w 349250"/>
              <a:gd name="connsiteY11" fmla="*/ 374650 h 425450"/>
              <a:gd name="connsiteX12" fmla="*/ 107950 w 349250"/>
              <a:gd name="connsiteY12" fmla="*/ 292100 h 425450"/>
              <a:gd name="connsiteX13" fmla="*/ 196850 w 349250"/>
              <a:gd name="connsiteY13" fmla="*/ 209550 h 425450"/>
              <a:gd name="connsiteX14" fmla="*/ 190500 w 349250"/>
              <a:gd name="connsiteY14" fmla="*/ 171450 h 425450"/>
              <a:gd name="connsiteX15" fmla="*/ 165100 w 349250"/>
              <a:gd name="connsiteY15" fmla="*/ 0 h 42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250" h="425450">
                <a:moveTo>
                  <a:pt x="165100" y="0"/>
                </a:moveTo>
                <a:lnTo>
                  <a:pt x="260350" y="95250"/>
                </a:lnTo>
                <a:lnTo>
                  <a:pt x="311150" y="133350"/>
                </a:lnTo>
                <a:lnTo>
                  <a:pt x="349250" y="222250"/>
                </a:lnTo>
                <a:lnTo>
                  <a:pt x="336550" y="292100"/>
                </a:lnTo>
                <a:lnTo>
                  <a:pt x="260350" y="323850"/>
                </a:lnTo>
                <a:lnTo>
                  <a:pt x="203200" y="330200"/>
                </a:lnTo>
                <a:lnTo>
                  <a:pt x="171450" y="361950"/>
                </a:lnTo>
                <a:lnTo>
                  <a:pt x="107950" y="368300"/>
                </a:lnTo>
                <a:lnTo>
                  <a:pt x="88900" y="400050"/>
                </a:lnTo>
                <a:lnTo>
                  <a:pt x="25400" y="425450"/>
                </a:lnTo>
                <a:lnTo>
                  <a:pt x="0" y="374650"/>
                </a:lnTo>
                <a:lnTo>
                  <a:pt x="107950" y="292100"/>
                </a:lnTo>
                <a:lnTo>
                  <a:pt x="196850" y="209550"/>
                </a:lnTo>
                <a:lnTo>
                  <a:pt x="190500" y="171450"/>
                </a:lnTo>
                <a:lnTo>
                  <a:pt x="16510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1" name="Freeform 26">
            <a:extLst>
              <a:ext uri="{FF2B5EF4-FFF2-40B4-BE49-F238E27FC236}">
                <a16:creationId xmlns:a16="http://schemas.microsoft.com/office/drawing/2014/main" id="{F1018576-0EE9-4B85-BB50-612CD80E12DD}"/>
              </a:ext>
            </a:extLst>
          </p:cNvPr>
          <p:cNvSpPr/>
          <p:nvPr/>
        </p:nvSpPr>
        <p:spPr>
          <a:xfrm>
            <a:off x="7678961" y="5129206"/>
            <a:ext cx="278854" cy="254105"/>
          </a:xfrm>
          <a:custGeom>
            <a:avLst/>
            <a:gdLst>
              <a:gd name="connsiteX0" fmla="*/ 387350 w 539750"/>
              <a:gd name="connsiteY0" fmla="*/ 0 h 501650"/>
              <a:gd name="connsiteX1" fmla="*/ 520700 w 539750"/>
              <a:gd name="connsiteY1" fmla="*/ 63500 h 501650"/>
              <a:gd name="connsiteX2" fmla="*/ 539750 w 539750"/>
              <a:gd name="connsiteY2" fmla="*/ 88900 h 501650"/>
              <a:gd name="connsiteX3" fmla="*/ 469900 w 539750"/>
              <a:gd name="connsiteY3" fmla="*/ 152400 h 501650"/>
              <a:gd name="connsiteX4" fmla="*/ 400050 w 539750"/>
              <a:gd name="connsiteY4" fmla="*/ 177800 h 501650"/>
              <a:gd name="connsiteX5" fmla="*/ 349250 w 539750"/>
              <a:gd name="connsiteY5" fmla="*/ 177800 h 501650"/>
              <a:gd name="connsiteX6" fmla="*/ 349250 w 539750"/>
              <a:gd name="connsiteY6" fmla="*/ 247650 h 501650"/>
              <a:gd name="connsiteX7" fmla="*/ 292100 w 539750"/>
              <a:gd name="connsiteY7" fmla="*/ 285750 h 501650"/>
              <a:gd name="connsiteX8" fmla="*/ 215900 w 539750"/>
              <a:gd name="connsiteY8" fmla="*/ 323850 h 501650"/>
              <a:gd name="connsiteX9" fmla="*/ 209550 w 539750"/>
              <a:gd name="connsiteY9" fmla="*/ 381000 h 501650"/>
              <a:gd name="connsiteX10" fmla="*/ 114300 w 539750"/>
              <a:gd name="connsiteY10" fmla="*/ 400050 h 501650"/>
              <a:gd name="connsiteX11" fmla="*/ 69850 w 539750"/>
              <a:gd name="connsiteY11" fmla="*/ 469900 h 501650"/>
              <a:gd name="connsiteX12" fmla="*/ 38100 w 539750"/>
              <a:gd name="connsiteY12" fmla="*/ 495300 h 501650"/>
              <a:gd name="connsiteX13" fmla="*/ 0 w 539750"/>
              <a:gd name="connsiteY13" fmla="*/ 501650 h 501650"/>
              <a:gd name="connsiteX14" fmla="*/ 88900 w 539750"/>
              <a:gd name="connsiteY14" fmla="*/ 368300 h 501650"/>
              <a:gd name="connsiteX15" fmla="*/ 146050 w 539750"/>
              <a:gd name="connsiteY15" fmla="*/ 336550 h 501650"/>
              <a:gd name="connsiteX16" fmla="*/ 171450 w 539750"/>
              <a:gd name="connsiteY16" fmla="*/ 254000 h 501650"/>
              <a:gd name="connsiteX17" fmla="*/ 279400 w 539750"/>
              <a:gd name="connsiteY17" fmla="*/ 247650 h 501650"/>
              <a:gd name="connsiteX18" fmla="*/ 298450 w 539750"/>
              <a:gd name="connsiteY18" fmla="*/ 139700 h 501650"/>
              <a:gd name="connsiteX19" fmla="*/ 361950 w 539750"/>
              <a:gd name="connsiteY19" fmla="*/ 76200 h 501650"/>
              <a:gd name="connsiteX20" fmla="*/ 387350 w 539750"/>
              <a:gd name="connsiteY20" fmla="*/ 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9750" h="501650">
                <a:moveTo>
                  <a:pt x="387350" y="0"/>
                </a:moveTo>
                <a:lnTo>
                  <a:pt x="520700" y="63500"/>
                </a:lnTo>
                <a:lnTo>
                  <a:pt x="539750" y="88900"/>
                </a:lnTo>
                <a:lnTo>
                  <a:pt x="469900" y="152400"/>
                </a:lnTo>
                <a:lnTo>
                  <a:pt x="400050" y="177800"/>
                </a:lnTo>
                <a:lnTo>
                  <a:pt x="349250" y="177800"/>
                </a:lnTo>
                <a:lnTo>
                  <a:pt x="349250" y="247650"/>
                </a:lnTo>
                <a:lnTo>
                  <a:pt x="292100" y="285750"/>
                </a:lnTo>
                <a:lnTo>
                  <a:pt x="215900" y="323850"/>
                </a:lnTo>
                <a:lnTo>
                  <a:pt x="209550" y="381000"/>
                </a:lnTo>
                <a:lnTo>
                  <a:pt x="114300" y="400050"/>
                </a:lnTo>
                <a:lnTo>
                  <a:pt x="69850" y="469900"/>
                </a:lnTo>
                <a:lnTo>
                  <a:pt x="38100" y="495300"/>
                </a:lnTo>
                <a:lnTo>
                  <a:pt x="0" y="501650"/>
                </a:lnTo>
                <a:lnTo>
                  <a:pt x="88900" y="368300"/>
                </a:lnTo>
                <a:lnTo>
                  <a:pt x="146050" y="336550"/>
                </a:lnTo>
                <a:lnTo>
                  <a:pt x="171450" y="254000"/>
                </a:lnTo>
                <a:lnTo>
                  <a:pt x="279400" y="247650"/>
                </a:lnTo>
                <a:lnTo>
                  <a:pt x="298450" y="139700"/>
                </a:lnTo>
                <a:lnTo>
                  <a:pt x="361950" y="76200"/>
                </a:lnTo>
                <a:lnTo>
                  <a:pt x="3873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2" name="Freeform 128">
            <a:extLst>
              <a:ext uri="{FF2B5EF4-FFF2-40B4-BE49-F238E27FC236}">
                <a16:creationId xmlns:a16="http://schemas.microsoft.com/office/drawing/2014/main" id="{FC05275D-B99A-46D5-81EB-52B2A0D9E34D}"/>
              </a:ext>
            </a:extLst>
          </p:cNvPr>
          <p:cNvSpPr/>
          <p:nvPr/>
        </p:nvSpPr>
        <p:spPr>
          <a:xfrm>
            <a:off x="5715093" y="2662370"/>
            <a:ext cx="3101656" cy="2924781"/>
          </a:xfrm>
          <a:custGeom>
            <a:avLst/>
            <a:gdLst>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175000 w 3359150"/>
              <a:gd name="connsiteY40" fmla="*/ 3086100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770450 w 3359150"/>
              <a:gd name="connsiteY35" fmla="*/ 288388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00400"/>
              <a:gd name="connsiteX1" fmla="*/ 63500 w 3359150"/>
              <a:gd name="connsiteY1" fmla="*/ 82550 h 3200400"/>
              <a:gd name="connsiteX2" fmla="*/ 107950 w 3359150"/>
              <a:gd name="connsiteY2" fmla="*/ 139700 h 3200400"/>
              <a:gd name="connsiteX3" fmla="*/ 133350 w 3359150"/>
              <a:gd name="connsiteY3" fmla="*/ 190500 h 3200400"/>
              <a:gd name="connsiteX4" fmla="*/ 133350 w 3359150"/>
              <a:gd name="connsiteY4" fmla="*/ 190500 h 3200400"/>
              <a:gd name="connsiteX5" fmla="*/ 222250 w 3359150"/>
              <a:gd name="connsiteY5" fmla="*/ 273050 h 3200400"/>
              <a:gd name="connsiteX6" fmla="*/ 279400 w 3359150"/>
              <a:gd name="connsiteY6" fmla="*/ 336550 h 3200400"/>
              <a:gd name="connsiteX7" fmla="*/ 292100 w 3359150"/>
              <a:gd name="connsiteY7" fmla="*/ 393700 h 3200400"/>
              <a:gd name="connsiteX8" fmla="*/ 317500 w 3359150"/>
              <a:gd name="connsiteY8" fmla="*/ 508000 h 3200400"/>
              <a:gd name="connsiteX9" fmla="*/ 374650 w 3359150"/>
              <a:gd name="connsiteY9" fmla="*/ 577850 h 3200400"/>
              <a:gd name="connsiteX10" fmla="*/ 425450 w 3359150"/>
              <a:gd name="connsiteY10" fmla="*/ 654050 h 3200400"/>
              <a:gd name="connsiteX11" fmla="*/ 469900 w 3359150"/>
              <a:gd name="connsiteY11" fmla="*/ 723900 h 3200400"/>
              <a:gd name="connsiteX12" fmla="*/ 520700 w 3359150"/>
              <a:gd name="connsiteY12" fmla="*/ 787400 h 3200400"/>
              <a:gd name="connsiteX13" fmla="*/ 641350 w 3359150"/>
              <a:gd name="connsiteY13" fmla="*/ 933450 h 3200400"/>
              <a:gd name="connsiteX14" fmla="*/ 685800 w 3359150"/>
              <a:gd name="connsiteY14" fmla="*/ 1054100 h 3200400"/>
              <a:gd name="connsiteX15" fmla="*/ 749300 w 3359150"/>
              <a:gd name="connsiteY15" fmla="*/ 1162050 h 3200400"/>
              <a:gd name="connsiteX16" fmla="*/ 800100 w 3359150"/>
              <a:gd name="connsiteY16" fmla="*/ 1231900 h 3200400"/>
              <a:gd name="connsiteX17" fmla="*/ 850900 w 3359150"/>
              <a:gd name="connsiteY17" fmla="*/ 1301750 h 3200400"/>
              <a:gd name="connsiteX18" fmla="*/ 908050 w 3359150"/>
              <a:gd name="connsiteY18" fmla="*/ 1346200 h 3200400"/>
              <a:gd name="connsiteX19" fmla="*/ 958850 w 3359150"/>
              <a:gd name="connsiteY19" fmla="*/ 1422400 h 3200400"/>
              <a:gd name="connsiteX20" fmla="*/ 1079500 w 3359150"/>
              <a:gd name="connsiteY20" fmla="*/ 1460500 h 3200400"/>
              <a:gd name="connsiteX21" fmla="*/ 1136650 w 3359150"/>
              <a:gd name="connsiteY21" fmla="*/ 1498600 h 3200400"/>
              <a:gd name="connsiteX22" fmla="*/ 1301750 w 3359150"/>
              <a:gd name="connsiteY22" fmla="*/ 1562100 h 3200400"/>
              <a:gd name="connsiteX23" fmla="*/ 1352550 w 3359150"/>
              <a:gd name="connsiteY23" fmla="*/ 1612900 h 3200400"/>
              <a:gd name="connsiteX24" fmla="*/ 1390650 w 3359150"/>
              <a:gd name="connsiteY24" fmla="*/ 1739900 h 3200400"/>
              <a:gd name="connsiteX25" fmla="*/ 1428750 w 3359150"/>
              <a:gd name="connsiteY25" fmla="*/ 1854200 h 3200400"/>
              <a:gd name="connsiteX26" fmla="*/ 1651000 w 3359150"/>
              <a:gd name="connsiteY26" fmla="*/ 2127250 h 3200400"/>
              <a:gd name="connsiteX27" fmla="*/ 1784350 w 3359150"/>
              <a:gd name="connsiteY27" fmla="*/ 2279650 h 3200400"/>
              <a:gd name="connsiteX28" fmla="*/ 1866900 w 3359150"/>
              <a:gd name="connsiteY28" fmla="*/ 2432050 h 3200400"/>
              <a:gd name="connsiteX29" fmla="*/ 1981200 w 3359150"/>
              <a:gd name="connsiteY29" fmla="*/ 2559050 h 3200400"/>
              <a:gd name="connsiteX30" fmla="*/ 2178050 w 3359150"/>
              <a:gd name="connsiteY30" fmla="*/ 2781300 h 3200400"/>
              <a:gd name="connsiteX31" fmla="*/ 2292350 w 3359150"/>
              <a:gd name="connsiteY31" fmla="*/ 2959100 h 3200400"/>
              <a:gd name="connsiteX32" fmla="*/ 2413000 w 3359150"/>
              <a:gd name="connsiteY32" fmla="*/ 3048000 h 3200400"/>
              <a:gd name="connsiteX33" fmla="*/ 2482850 w 3359150"/>
              <a:gd name="connsiteY33" fmla="*/ 3200400 h 3200400"/>
              <a:gd name="connsiteX34" fmla="*/ 2599776 w 3359150"/>
              <a:gd name="connsiteY34" fmla="*/ 2886656 h 3200400"/>
              <a:gd name="connsiteX35" fmla="*/ 2770450 w 3359150"/>
              <a:gd name="connsiteY35" fmla="*/ 2883880 h 3200400"/>
              <a:gd name="connsiteX36" fmla="*/ 2903023 w 3359150"/>
              <a:gd name="connsiteY36" fmla="*/ 2960878 h 3200400"/>
              <a:gd name="connsiteX37" fmla="*/ 2980776 w 3359150"/>
              <a:gd name="connsiteY37" fmla="*/ 3048394 h 3200400"/>
              <a:gd name="connsiteX38" fmla="*/ 3009900 w 3359150"/>
              <a:gd name="connsiteY38" fmla="*/ 3117850 h 3200400"/>
              <a:gd name="connsiteX39" fmla="*/ 3123424 w 3359150"/>
              <a:gd name="connsiteY39" fmla="*/ 3112692 h 3200400"/>
              <a:gd name="connsiteX40" fmla="*/ 3205974 w 3359150"/>
              <a:gd name="connsiteY40" fmla="*/ 3106936 h 3200400"/>
              <a:gd name="connsiteX41" fmla="*/ 3302000 w 3359150"/>
              <a:gd name="connsiteY41" fmla="*/ 3098800 h 3200400"/>
              <a:gd name="connsiteX42" fmla="*/ 3359150 w 3359150"/>
              <a:gd name="connsiteY42" fmla="*/ 3105150 h 3200400"/>
              <a:gd name="connsiteX43" fmla="*/ 139700 w 3359150"/>
              <a:gd name="connsiteY43" fmla="*/ 12700 h 3200400"/>
              <a:gd name="connsiteX44" fmla="*/ 107950 w 3359150"/>
              <a:gd name="connsiteY44" fmla="*/ 0 h 3200400"/>
              <a:gd name="connsiteX45" fmla="*/ 69850 w 3359150"/>
              <a:gd name="connsiteY45" fmla="*/ 0 h 3200400"/>
              <a:gd name="connsiteX46" fmla="*/ 50800 w 3359150"/>
              <a:gd name="connsiteY46" fmla="*/ 12700 h 3200400"/>
              <a:gd name="connsiteX47" fmla="*/ 0 w 3359150"/>
              <a:gd name="connsiteY47" fmla="*/ 31750 h 320040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13000 w 3359150"/>
              <a:gd name="connsiteY32" fmla="*/ 3048000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141881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58534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89551 w 3359150"/>
              <a:gd name="connsiteY1" fmla="*/ 6178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18628"/>
              <a:gd name="connsiteY0" fmla="*/ 21365 h 3117850"/>
              <a:gd name="connsiteX1" fmla="*/ 49029 w 3318628"/>
              <a:gd name="connsiteY1" fmla="*/ 61780 h 3117850"/>
              <a:gd name="connsiteX2" fmla="*/ 90585 w 3318628"/>
              <a:gd name="connsiteY2" fmla="*/ 103353 h 3117850"/>
              <a:gd name="connsiteX3" fmla="*/ 113089 w 3318628"/>
              <a:gd name="connsiteY3" fmla="*/ 133382 h 3117850"/>
              <a:gd name="connsiteX4" fmla="*/ 159548 w 3318628"/>
              <a:gd name="connsiteY4" fmla="*/ 172770 h 3117850"/>
              <a:gd name="connsiteX5" fmla="*/ 197215 w 3318628"/>
              <a:gd name="connsiteY5" fmla="*/ 224431 h 3117850"/>
              <a:gd name="connsiteX6" fmla="*/ 300824 w 3318628"/>
              <a:gd name="connsiteY6" fmla="*/ 322659 h 3117850"/>
              <a:gd name="connsiteX7" fmla="*/ 321267 w 3318628"/>
              <a:gd name="connsiteY7" fmla="*/ 379808 h 3117850"/>
              <a:gd name="connsiteX8" fmla="*/ 400871 w 3318628"/>
              <a:gd name="connsiteY8" fmla="*/ 445489 h 3117850"/>
              <a:gd name="connsiteX9" fmla="*/ 481252 w 3318628"/>
              <a:gd name="connsiteY9" fmla="*/ 501448 h 3117850"/>
              <a:gd name="connsiteX10" fmla="*/ 563024 w 3318628"/>
              <a:gd name="connsiteY10" fmla="*/ 570703 h 3117850"/>
              <a:gd name="connsiteX11" fmla="*/ 661678 w 3318628"/>
              <a:gd name="connsiteY11" fmla="*/ 640552 h 3117850"/>
              <a:gd name="connsiteX12" fmla="*/ 673761 w 3318628"/>
              <a:gd name="connsiteY12" fmla="*/ 724890 h 3117850"/>
              <a:gd name="connsiteX13" fmla="*/ 755694 w 3318628"/>
              <a:gd name="connsiteY13" fmla="*/ 822320 h 3117850"/>
              <a:gd name="connsiteX14" fmla="*/ 807888 w 3318628"/>
              <a:gd name="connsiteY14" fmla="*/ 901296 h 3117850"/>
              <a:gd name="connsiteX15" fmla="*/ 855900 w 3318628"/>
              <a:gd name="connsiteY15" fmla="*/ 981464 h 3117850"/>
              <a:gd name="connsiteX16" fmla="*/ 898958 w 3318628"/>
              <a:gd name="connsiteY16" fmla="*/ 1086043 h 3117850"/>
              <a:gd name="connsiteX17" fmla="*/ 980732 w 3318628"/>
              <a:gd name="connsiteY17" fmla="*/ 1176729 h 3117850"/>
              <a:gd name="connsiteX18" fmla="*/ 999164 w 3318628"/>
              <a:gd name="connsiteY18" fmla="*/ 1283689 h 3117850"/>
              <a:gd name="connsiteX19" fmla="*/ 1057708 w 3318628"/>
              <a:gd name="connsiteY19" fmla="*/ 1325162 h 3117850"/>
              <a:gd name="connsiteX20" fmla="*/ 1193844 w 3318628"/>
              <a:gd name="connsiteY20" fmla="*/ 1370207 h 3117850"/>
              <a:gd name="connsiteX21" fmla="*/ 1274224 w 3318628"/>
              <a:gd name="connsiteY21" fmla="*/ 1408307 h 3117850"/>
              <a:gd name="connsiteX22" fmla="*/ 1276715 w 3318628"/>
              <a:gd name="connsiteY22" fmla="*/ 1513480 h 3117850"/>
              <a:gd name="connsiteX23" fmla="*/ 1443665 w 3318628"/>
              <a:gd name="connsiteY23" fmla="*/ 1605955 h 3117850"/>
              <a:gd name="connsiteX24" fmla="*/ 1535967 w 3318628"/>
              <a:gd name="connsiteY24" fmla="*/ 1746845 h 3117850"/>
              <a:gd name="connsiteX25" fmla="*/ 1643758 w 3318628"/>
              <a:gd name="connsiteY25" fmla="*/ 1888929 h 3117850"/>
              <a:gd name="connsiteX26" fmla="*/ 1749858 w 3318628"/>
              <a:gd name="connsiteY26" fmla="*/ 2030011 h 3117850"/>
              <a:gd name="connsiteX27" fmla="*/ 1867721 w 3318628"/>
              <a:gd name="connsiteY27" fmla="*/ 2210194 h 3117850"/>
              <a:gd name="connsiteX28" fmla="*/ 1934784 w 3318628"/>
              <a:gd name="connsiteY28" fmla="*/ 2279246 h 3117850"/>
              <a:gd name="connsiteX29" fmla="*/ 2033598 w 3318628"/>
              <a:gd name="connsiteY29" fmla="*/ 2392356 h 3117850"/>
              <a:gd name="connsiteX30" fmla="*/ 2160758 w 3318628"/>
              <a:gd name="connsiteY30" fmla="*/ 2579877 h 3117850"/>
              <a:gd name="connsiteX31" fmla="*/ 2282801 w 3318628"/>
              <a:gd name="connsiteY31" fmla="*/ 2653493 h 3117850"/>
              <a:gd name="connsiteX32" fmla="*/ 2395708 w 3318628"/>
              <a:gd name="connsiteY32" fmla="*/ 2728501 h 3117850"/>
              <a:gd name="connsiteX33" fmla="*/ 2457815 w 3318628"/>
              <a:gd name="connsiteY33" fmla="*/ 2804500 h 3117850"/>
              <a:gd name="connsiteX34" fmla="*/ 2559254 w 3318628"/>
              <a:gd name="connsiteY34" fmla="*/ 2886656 h 3117850"/>
              <a:gd name="connsiteX35" fmla="*/ 2729928 w 3318628"/>
              <a:gd name="connsiteY35" fmla="*/ 2883880 h 3117850"/>
              <a:gd name="connsiteX36" fmla="*/ 2862501 w 3318628"/>
              <a:gd name="connsiteY36" fmla="*/ 2960878 h 3117850"/>
              <a:gd name="connsiteX37" fmla="*/ 2940254 w 3318628"/>
              <a:gd name="connsiteY37" fmla="*/ 3048394 h 3117850"/>
              <a:gd name="connsiteX38" fmla="*/ 2969378 w 3318628"/>
              <a:gd name="connsiteY38" fmla="*/ 3117850 h 3117850"/>
              <a:gd name="connsiteX39" fmla="*/ 3082902 w 3318628"/>
              <a:gd name="connsiteY39" fmla="*/ 3112692 h 3117850"/>
              <a:gd name="connsiteX40" fmla="*/ 3165452 w 3318628"/>
              <a:gd name="connsiteY40" fmla="*/ 3106936 h 3117850"/>
              <a:gd name="connsiteX41" fmla="*/ 3261478 w 3318628"/>
              <a:gd name="connsiteY41" fmla="*/ 3098800 h 3117850"/>
              <a:gd name="connsiteX42" fmla="*/ 3318628 w 3318628"/>
              <a:gd name="connsiteY42" fmla="*/ 3105150 h 3117850"/>
              <a:gd name="connsiteX43" fmla="*/ 99178 w 3318628"/>
              <a:gd name="connsiteY43" fmla="*/ 12700 h 3117850"/>
              <a:gd name="connsiteX44" fmla="*/ 67428 w 3318628"/>
              <a:gd name="connsiteY44" fmla="*/ 0 h 3117850"/>
              <a:gd name="connsiteX45" fmla="*/ 29328 w 3318628"/>
              <a:gd name="connsiteY45" fmla="*/ 0 h 3117850"/>
              <a:gd name="connsiteX46" fmla="*/ 10278 w 3318628"/>
              <a:gd name="connsiteY46" fmla="*/ 12700 h 3117850"/>
              <a:gd name="connsiteX47" fmla="*/ 0 w 3318628"/>
              <a:gd name="connsiteY47" fmla="*/ 21365 h 311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318628" h="3117850">
                <a:moveTo>
                  <a:pt x="0" y="21365"/>
                </a:moveTo>
                <a:lnTo>
                  <a:pt x="49029" y="61780"/>
                </a:lnTo>
                <a:lnTo>
                  <a:pt x="90585" y="103353"/>
                </a:lnTo>
                <a:lnTo>
                  <a:pt x="113089" y="133382"/>
                </a:lnTo>
                <a:lnTo>
                  <a:pt x="159548" y="172770"/>
                </a:lnTo>
                <a:lnTo>
                  <a:pt x="197215" y="224431"/>
                </a:lnTo>
                <a:lnTo>
                  <a:pt x="300824" y="322659"/>
                </a:lnTo>
                <a:lnTo>
                  <a:pt x="321267" y="379808"/>
                </a:lnTo>
                <a:lnTo>
                  <a:pt x="400871" y="445489"/>
                </a:lnTo>
                <a:lnTo>
                  <a:pt x="481252" y="501448"/>
                </a:lnTo>
                <a:lnTo>
                  <a:pt x="563024" y="570703"/>
                </a:lnTo>
                <a:lnTo>
                  <a:pt x="661678" y="640552"/>
                </a:lnTo>
                <a:lnTo>
                  <a:pt x="673761" y="724890"/>
                </a:lnTo>
                <a:lnTo>
                  <a:pt x="755694" y="822320"/>
                </a:lnTo>
                <a:lnTo>
                  <a:pt x="807888" y="901296"/>
                </a:lnTo>
                <a:lnTo>
                  <a:pt x="855900" y="981464"/>
                </a:lnTo>
                <a:lnTo>
                  <a:pt x="898958" y="1086043"/>
                </a:lnTo>
                <a:lnTo>
                  <a:pt x="980732" y="1176729"/>
                </a:lnTo>
                <a:lnTo>
                  <a:pt x="999164" y="1283689"/>
                </a:lnTo>
                <a:lnTo>
                  <a:pt x="1057708" y="1325162"/>
                </a:lnTo>
                <a:lnTo>
                  <a:pt x="1193844" y="1370207"/>
                </a:lnTo>
                <a:lnTo>
                  <a:pt x="1274224" y="1408307"/>
                </a:lnTo>
                <a:cubicBezTo>
                  <a:pt x="1275054" y="1443365"/>
                  <a:pt x="1275885" y="1478422"/>
                  <a:pt x="1276715" y="1513480"/>
                </a:cubicBezTo>
                <a:lnTo>
                  <a:pt x="1443665" y="1605955"/>
                </a:lnTo>
                <a:lnTo>
                  <a:pt x="1535967" y="1746845"/>
                </a:lnTo>
                <a:lnTo>
                  <a:pt x="1643758" y="1888929"/>
                </a:lnTo>
                <a:lnTo>
                  <a:pt x="1749858" y="2030011"/>
                </a:lnTo>
                <a:lnTo>
                  <a:pt x="1867721" y="2210194"/>
                </a:lnTo>
                <a:lnTo>
                  <a:pt x="1934784" y="2279246"/>
                </a:lnTo>
                <a:lnTo>
                  <a:pt x="2033598" y="2392356"/>
                </a:lnTo>
                <a:lnTo>
                  <a:pt x="2160758" y="2579877"/>
                </a:lnTo>
                <a:lnTo>
                  <a:pt x="2282801" y="2653493"/>
                </a:lnTo>
                <a:lnTo>
                  <a:pt x="2395708" y="2728501"/>
                </a:lnTo>
                <a:lnTo>
                  <a:pt x="2457815" y="2804500"/>
                </a:lnTo>
                <a:lnTo>
                  <a:pt x="2559254" y="2886656"/>
                </a:lnTo>
                <a:lnTo>
                  <a:pt x="2729928" y="2883880"/>
                </a:lnTo>
                <a:lnTo>
                  <a:pt x="2862501" y="2960878"/>
                </a:lnTo>
                <a:lnTo>
                  <a:pt x="2940254" y="3048394"/>
                </a:lnTo>
                <a:lnTo>
                  <a:pt x="2969378" y="3117850"/>
                </a:lnTo>
                <a:lnTo>
                  <a:pt x="3082902" y="3112692"/>
                </a:lnTo>
                <a:lnTo>
                  <a:pt x="3165452" y="3106936"/>
                </a:lnTo>
                <a:lnTo>
                  <a:pt x="3261478" y="3098800"/>
                </a:lnTo>
                <a:lnTo>
                  <a:pt x="3318628" y="3105150"/>
                </a:lnTo>
                <a:lnTo>
                  <a:pt x="99178" y="12700"/>
                </a:lnTo>
                <a:lnTo>
                  <a:pt x="67428" y="0"/>
                </a:lnTo>
                <a:lnTo>
                  <a:pt x="29328" y="0"/>
                </a:lnTo>
                <a:lnTo>
                  <a:pt x="10278" y="12700"/>
                </a:lnTo>
                <a:lnTo>
                  <a:pt x="0" y="21365"/>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3" name="Freeform 36">
            <a:extLst>
              <a:ext uri="{FF2B5EF4-FFF2-40B4-BE49-F238E27FC236}">
                <a16:creationId xmlns:a16="http://schemas.microsoft.com/office/drawing/2014/main" id="{FDB3D4AF-1A18-43E7-9FC4-A8F6C1C78EAF}"/>
              </a:ext>
            </a:extLst>
          </p:cNvPr>
          <p:cNvSpPr/>
          <p:nvPr/>
        </p:nvSpPr>
        <p:spPr>
          <a:xfrm>
            <a:off x="436419" y="2599532"/>
            <a:ext cx="971987" cy="3912713"/>
          </a:xfrm>
          <a:custGeom>
            <a:avLst/>
            <a:gdLst>
              <a:gd name="connsiteX0" fmla="*/ 0 w 1016758"/>
              <a:gd name="connsiteY0" fmla="*/ 0 h 4694830"/>
              <a:gd name="connsiteX1" fmla="*/ 6823 w 1016758"/>
              <a:gd name="connsiteY1" fmla="*/ 907576 h 4694830"/>
              <a:gd name="connsiteX2" fmla="*/ 1016758 w 1016758"/>
              <a:gd name="connsiteY2" fmla="*/ 4694830 h 4694830"/>
              <a:gd name="connsiteX3" fmla="*/ 996286 w 1016758"/>
              <a:gd name="connsiteY3" fmla="*/ 3057098 h 4694830"/>
              <a:gd name="connsiteX4" fmla="*/ 0 w 1016758"/>
              <a:gd name="connsiteY4" fmla="*/ 0 h 4694830"/>
              <a:gd name="connsiteX0" fmla="*/ 0 w 1047755"/>
              <a:gd name="connsiteY0" fmla="*/ 0 h 4694830"/>
              <a:gd name="connsiteX1" fmla="*/ 6823 w 1047755"/>
              <a:gd name="connsiteY1" fmla="*/ 907576 h 4694830"/>
              <a:gd name="connsiteX2" fmla="*/ 1047755 w 1047755"/>
              <a:gd name="connsiteY2" fmla="*/ 4694830 h 4694830"/>
              <a:gd name="connsiteX3" fmla="*/ 996286 w 1047755"/>
              <a:gd name="connsiteY3" fmla="*/ 3057098 h 4694830"/>
              <a:gd name="connsiteX4" fmla="*/ 0 w 1047755"/>
              <a:gd name="connsiteY4" fmla="*/ 0 h 4694830"/>
              <a:gd name="connsiteX0" fmla="*/ 0 w 1047755"/>
              <a:gd name="connsiteY0" fmla="*/ 0 h 4718078"/>
              <a:gd name="connsiteX1" fmla="*/ 6823 w 1047755"/>
              <a:gd name="connsiteY1" fmla="*/ 907576 h 4718078"/>
              <a:gd name="connsiteX2" fmla="*/ 1047755 w 1047755"/>
              <a:gd name="connsiteY2" fmla="*/ 4718078 h 4718078"/>
              <a:gd name="connsiteX3" fmla="*/ 996286 w 1047755"/>
              <a:gd name="connsiteY3" fmla="*/ 3057098 h 4718078"/>
              <a:gd name="connsiteX4" fmla="*/ 0 w 1047755"/>
              <a:gd name="connsiteY4" fmla="*/ 0 h 4718078"/>
              <a:gd name="connsiteX0" fmla="*/ 0 w 1049660"/>
              <a:gd name="connsiteY0" fmla="*/ 0 h 4693313"/>
              <a:gd name="connsiteX1" fmla="*/ 6823 w 1049660"/>
              <a:gd name="connsiteY1" fmla="*/ 907576 h 4693313"/>
              <a:gd name="connsiteX2" fmla="*/ 1049660 w 1049660"/>
              <a:gd name="connsiteY2" fmla="*/ 4693313 h 4693313"/>
              <a:gd name="connsiteX3" fmla="*/ 996286 w 1049660"/>
              <a:gd name="connsiteY3" fmla="*/ 3057098 h 4693313"/>
              <a:gd name="connsiteX4" fmla="*/ 0 w 1049660"/>
              <a:gd name="connsiteY4" fmla="*/ 0 h 469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660" h="4693313">
                <a:moveTo>
                  <a:pt x="0" y="0"/>
                </a:moveTo>
                <a:cubicBezTo>
                  <a:pt x="2274" y="302525"/>
                  <a:pt x="4549" y="605051"/>
                  <a:pt x="6823" y="907576"/>
                </a:cubicBezTo>
                <a:lnTo>
                  <a:pt x="1049660" y="4693313"/>
                </a:lnTo>
                <a:lnTo>
                  <a:pt x="996286" y="3057098"/>
                </a:lnTo>
                <a:lnTo>
                  <a:pt x="0" y="0"/>
                </a:lnTo>
                <a:close/>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4" name="Freeform 31">
            <a:extLst>
              <a:ext uri="{FF2B5EF4-FFF2-40B4-BE49-F238E27FC236}">
                <a16:creationId xmlns:a16="http://schemas.microsoft.com/office/drawing/2014/main" id="{93395E75-9CDC-40EC-B25D-D2553975E55B}"/>
              </a:ext>
            </a:extLst>
          </p:cNvPr>
          <p:cNvSpPr/>
          <p:nvPr/>
        </p:nvSpPr>
        <p:spPr>
          <a:xfrm>
            <a:off x="1374058" y="5161036"/>
            <a:ext cx="7453248" cy="1352475"/>
          </a:xfrm>
          <a:custGeom>
            <a:avLst/>
            <a:gdLst>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112293 w 8024884"/>
              <a:gd name="connsiteY55" fmla="*/ 464024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6612340 w 8024884"/>
              <a:gd name="connsiteY14" fmla="*/ 539087 h 1665027"/>
              <a:gd name="connsiteX15" fmla="*/ 6503158 w 8024884"/>
              <a:gd name="connsiteY15" fmla="*/ 580030 h 1665027"/>
              <a:gd name="connsiteX16" fmla="*/ 6346209 w 8024884"/>
              <a:gd name="connsiteY16" fmla="*/ 566382 h 1665027"/>
              <a:gd name="connsiteX17" fmla="*/ 6230203 w 8024884"/>
              <a:gd name="connsiteY17" fmla="*/ 580030 h 1665027"/>
              <a:gd name="connsiteX18" fmla="*/ 6086902 w 8024884"/>
              <a:gd name="connsiteY18" fmla="*/ 580030 h 1665027"/>
              <a:gd name="connsiteX19" fmla="*/ 5936776 w 8024884"/>
              <a:gd name="connsiteY19" fmla="*/ 580030 h 1665027"/>
              <a:gd name="connsiteX20" fmla="*/ 5848066 w 8024884"/>
              <a:gd name="connsiteY20" fmla="*/ 614150 h 1665027"/>
              <a:gd name="connsiteX21" fmla="*/ 5738884 w 8024884"/>
              <a:gd name="connsiteY21" fmla="*/ 620974 h 1665027"/>
              <a:gd name="connsiteX22" fmla="*/ 5636525 w 8024884"/>
              <a:gd name="connsiteY22" fmla="*/ 620974 h 1665027"/>
              <a:gd name="connsiteX23" fmla="*/ 5493224 w 8024884"/>
              <a:gd name="connsiteY23" fmla="*/ 627797 h 1665027"/>
              <a:gd name="connsiteX24" fmla="*/ 5418161 w 8024884"/>
              <a:gd name="connsiteY24" fmla="*/ 627797 h 1665027"/>
              <a:gd name="connsiteX25" fmla="*/ 5349922 w 8024884"/>
              <a:gd name="connsiteY25" fmla="*/ 839338 h 1665027"/>
              <a:gd name="connsiteX26" fmla="*/ 5192973 w 8024884"/>
              <a:gd name="connsiteY26" fmla="*/ 921224 h 1665027"/>
              <a:gd name="connsiteX27" fmla="*/ 5090615 w 8024884"/>
              <a:gd name="connsiteY27" fmla="*/ 1003111 h 1665027"/>
              <a:gd name="connsiteX28" fmla="*/ 4913194 w 8024884"/>
              <a:gd name="connsiteY28" fmla="*/ 1064526 h 1665027"/>
              <a:gd name="connsiteX29" fmla="*/ 4776717 w 8024884"/>
              <a:gd name="connsiteY29" fmla="*/ 1091821 h 1665027"/>
              <a:gd name="connsiteX30" fmla="*/ 4544705 w 8024884"/>
              <a:gd name="connsiteY30" fmla="*/ 1187356 h 1665027"/>
              <a:gd name="connsiteX31" fmla="*/ 4469642 w 8024884"/>
              <a:gd name="connsiteY31" fmla="*/ 1207827 h 1665027"/>
              <a:gd name="connsiteX32" fmla="*/ 4367284 w 8024884"/>
              <a:gd name="connsiteY32" fmla="*/ 1214651 h 1665027"/>
              <a:gd name="connsiteX33" fmla="*/ 4251278 w 8024884"/>
              <a:gd name="connsiteY33" fmla="*/ 1201003 h 1665027"/>
              <a:gd name="connsiteX34" fmla="*/ 4176215 w 8024884"/>
              <a:gd name="connsiteY34" fmla="*/ 1166884 h 1665027"/>
              <a:gd name="connsiteX35" fmla="*/ 4026090 w 8024884"/>
              <a:gd name="connsiteY35" fmla="*/ 1146412 h 1665027"/>
              <a:gd name="connsiteX36" fmla="*/ 3787254 w 8024884"/>
              <a:gd name="connsiteY36" fmla="*/ 1132765 h 1665027"/>
              <a:gd name="connsiteX37" fmla="*/ 3698543 w 8024884"/>
              <a:gd name="connsiteY37" fmla="*/ 1071350 h 1665027"/>
              <a:gd name="connsiteX38" fmla="*/ 3575714 w 8024884"/>
              <a:gd name="connsiteY38" fmla="*/ 1064526 h 1665027"/>
              <a:gd name="connsiteX39" fmla="*/ 3466531 w 8024884"/>
              <a:gd name="connsiteY39" fmla="*/ 1023582 h 1665027"/>
              <a:gd name="connsiteX40" fmla="*/ 3425588 w 8024884"/>
              <a:gd name="connsiteY40" fmla="*/ 1009935 h 1665027"/>
              <a:gd name="connsiteX41" fmla="*/ 3336878 w 8024884"/>
              <a:gd name="connsiteY41" fmla="*/ 914400 h 1665027"/>
              <a:gd name="connsiteX42" fmla="*/ 3200400 w 8024884"/>
              <a:gd name="connsiteY42" fmla="*/ 852985 h 1665027"/>
              <a:gd name="connsiteX43" fmla="*/ 3063922 w 8024884"/>
              <a:gd name="connsiteY43" fmla="*/ 771099 h 1665027"/>
              <a:gd name="connsiteX44" fmla="*/ 3043451 w 8024884"/>
              <a:gd name="connsiteY44" fmla="*/ 689212 h 1665027"/>
              <a:gd name="connsiteX45" fmla="*/ 2961564 w 8024884"/>
              <a:gd name="connsiteY45" fmla="*/ 627797 h 1665027"/>
              <a:gd name="connsiteX46" fmla="*/ 2913797 w 8024884"/>
              <a:gd name="connsiteY46" fmla="*/ 586854 h 1665027"/>
              <a:gd name="connsiteX47" fmla="*/ 2593075 w 8024884"/>
              <a:gd name="connsiteY47" fmla="*/ 600502 h 1665027"/>
              <a:gd name="connsiteX48" fmla="*/ 2361063 w 8024884"/>
              <a:gd name="connsiteY48" fmla="*/ 600502 h 1665027"/>
              <a:gd name="connsiteX49" fmla="*/ 2108579 w 8024884"/>
              <a:gd name="connsiteY49" fmla="*/ 600502 h 1665027"/>
              <a:gd name="connsiteX50" fmla="*/ 1937982 w 8024884"/>
              <a:gd name="connsiteY50" fmla="*/ 573206 h 1665027"/>
              <a:gd name="connsiteX51" fmla="*/ 1774209 w 8024884"/>
              <a:gd name="connsiteY51" fmla="*/ 573206 h 1665027"/>
              <a:gd name="connsiteX52" fmla="*/ 1467134 w 8024884"/>
              <a:gd name="connsiteY52" fmla="*/ 532263 h 1665027"/>
              <a:gd name="connsiteX53" fmla="*/ 1262418 w 8024884"/>
              <a:gd name="connsiteY53" fmla="*/ 511791 h 1665027"/>
              <a:gd name="connsiteX54" fmla="*/ 1044054 w 8024884"/>
              <a:gd name="connsiteY54" fmla="*/ 429905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6612340 w 8024884"/>
              <a:gd name="connsiteY13" fmla="*/ 539087 h 1665027"/>
              <a:gd name="connsiteX14" fmla="*/ 6503158 w 8024884"/>
              <a:gd name="connsiteY14" fmla="*/ 580030 h 1665027"/>
              <a:gd name="connsiteX15" fmla="*/ 6346209 w 8024884"/>
              <a:gd name="connsiteY15" fmla="*/ 566382 h 1665027"/>
              <a:gd name="connsiteX16" fmla="*/ 6230203 w 8024884"/>
              <a:gd name="connsiteY16" fmla="*/ 580030 h 1665027"/>
              <a:gd name="connsiteX17" fmla="*/ 6086902 w 8024884"/>
              <a:gd name="connsiteY17" fmla="*/ 580030 h 1665027"/>
              <a:gd name="connsiteX18" fmla="*/ 5936776 w 8024884"/>
              <a:gd name="connsiteY18" fmla="*/ 580030 h 1665027"/>
              <a:gd name="connsiteX19" fmla="*/ 5848066 w 8024884"/>
              <a:gd name="connsiteY19" fmla="*/ 614150 h 1665027"/>
              <a:gd name="connsiteX20" fmla="*/ 5738884 w 8024884"/>
              <a:gd name="connsiteY20" fmla="*/ 620974 h 1665027"/>
              <a:gd name="connsiteX21" fmla="*/ 5636525 w 8024884"/>
              <a:gd name="connsiteY21" fmla="*/ 620974 h 1665027"/>
              <a:gd name="connsiteX22" fmla="*/ 5493224 w 8024884"/>
              <a:gd name="connsiteY22" fmla="*/ 627797 h 1665027"/>
              <a:gd name="connsiteX23" fmla="*/ 5418161 w 8024884"/>
              <a:gd name="connsiteY23" fmla="*/ 627797 h 1665027"/>
              <a:gd name="connsiteX24" fmla="*/ 5349922 w 8024884"/>
              <a:gd name="connsiteY24" fmla="*/ 839338 h 1665027"/>
              <a:gd name="connsiteX25" fmla="*/ 5192973 w 8024884"/>
              <a:gd name="connsiteY25" fmla="*/ 921224 h 1665027"/>
              <a:gd name="connsiteX26" fmla="*/ 5090615 w 8024884"/>
              <a:gd name="connsiteY26" fmla="*/ 1003111 h 1665027"/>
              <a:gd name="connsiteX27" fmla="*/ 4913194 w 8024884"/>
              <a:gd name="connsiteY27" fmla="*/ 1064526 h 1665027"/>
              <a:gd name="connsiteX28" fmla="*/ 4776717 w 8024884"/>
              <a:gd name="connsiteY28" fmla="*/ 1091821 h 1665027"/>
              <a:gd name="connsiteX29" fmla="*/ 4544705 w 8024884"/>
              <a:gd name="connsiteY29" fmla="*/ 1187356 h 1665027"/>
              <a:gd name="connsiteX30" fmla="*/ 4469642 w 8024884"/>
              <a:gd name="connsiteY30" fmla="*/ 1207827 h 1665027"/>
              <a:gd name="connsiteX31" fmla="*/ 4367284 w 8024884"/>
              <a:gd name="connsiteY31" fmla="*/ 1214651 h 1665027"/>
              <a:gd name="connsiteX32" fmla="*/ 4251278 w 8024884"/>
              <a:gd name="connsiteY32" fmla="*/ 1201003 h 1665027"/>
              <a:gd name="connsiteX33" fmla="*/ 4176215 w 8024884"/>
              <a:gd name="connsiteY33" fmla="*/ 1166884 h 1665027"/>
              <a:gd name="connsiteX34" fmla="*/ 4026090 w 8024884"/>
              <a:gd name="connsiteY34" fmla="*/ 1146412 h 1665027"/>
              <a:gd name="connsiteX35" fmla="*/ 3787254 w 8024884"/>
              <a:gd name="connsiteY35" fmla="*/ 1132765 h 1665027"/>
              <a:gd name="connsiteX36" fmla="*/ 3698543 w 8024884"/>
              <a:gd name="connsiteY36" fmla="*/ 1071350 h 1665027"/>
              <a:gd name="connsiteX37" fmla="*/ 3575714 w 8024884"/>
              <a:gd name="connsiteY37" fmla="*/ 1064526 h 1665027"/>
              <a:gd name="connsiteX38" fmla="*/ 3466531 w 8024884"/>
              <a:gd name="connsiteY38" fmla="*/ 1023582 h 1665027"/>
              <a:gd name="connsiteX39" fmla="*/ 3425588 w 8024884"/>
              <a:gd name="connsiteY39" fmla="*/ 1009935 h 1665027"/>
              <a:gd name="connsiteX40" fmla="*/ 3336878 w 8024884"/>
              <a:gd name="connsiteY40" fmla="*/ 914400 h 1665027"/>
              <a:gd name="connsiteX41" fmla="*/ 3200400 w 8024884"/>
              <a:gd name="connsiteY41" fmla="*/ 852985 h 1665027"/>
              <a:gd name="connsiteX42" fmla="*/ 3063922 w 8024884"/>
              <a:gd name="connsiteY42" fmla="*/ 771099 h 1665027"/>
              <a:gd name="connsiteX43" fmla="*/ 3043451 w 8024884"/>
              <a:gd name="connsiteY43" fmla="*/ 689212 h 1665027"/>
              <a:gd name="connsiteX44" fmla="*/ 2961564 w 8024884"/>
              <a:gd name="connsiteY44" fmla="*/ 627797 h 1665027"/>
              <a:gd name="connsiteX45" fmla="*/ 2913797 w 8024884"/>
              <a:gd name="connsiteY45" fmla="*/ 586854 h 1665027"/>
              <a:gd name="connsiteX46" fmla="*/ 2593075 w 8024884"/>
              <a:gd name="connsiteY46" fmla="*/ 600502 h 1665027"/>
              <a:gd name="connsiteX47" fmla="*/ 2361063 w 8024884"/>
              <a:gd name="connsiteY47" fmla="*/ 600502 h 1665027"/>
              <a:gd name="connsiteX48" fmla="*/ 2108579 w 8024884"/>
              <a:gd name="connsiteY48" fmla="*/ 600502 h 1665027"/>
              <a:gd name="connsiteX49" fmla="*/ 1937982 w 8024884"/>
              <a:gd name="connsiteY49" fmla="*/ 573206 h 1665027"/>
              <a:gd name="connsiteX50" fmla="*/ 1774209 w 8024884"/>
              <a:gd name="connsiteY50" fmla="*/ 573206 h 1665027"/>
              <a:gd name="connsiteX51" fmla="*/ 1467134 w 8024884"/>
              <a:gd name="connsiteY51" fmla="*/ 532263 h 1665027"/>
              <a:gd name="connsiteX52" fmla="*/ 1262418 w 8024884"/>
              <a:gd name="connsiteY52" fmla="*/ 511791 h 1665027"/>
              <a:gd name="connsiteX53" fmla="*/ 1044054 w 8024884"/>
              <a:gd name="connsiteY53" fmla="*/ 429905 h 1665027"/>
              <a:gd name="connsiteX54" fmla="*/ 552734 w 8024884"/>
              <a:gd name="connsiteY54" fmla="*/ 129654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6612340 w 8024884"/>
              <a:gd name="connsiteY12" fmla="*/ 539087 h 1665027"/>
              <a:gd name="connsiteX13" fmla="*/ 6503158 w 8024884"/>
              <a:gd name="connsiteY13" fmla="*/ 580030 h 1665027"/>
              <a:gd name="connsiteX14" fmla="*/ 6346209 w 8024884"/>
              <a:gd name="connsiteY14" fmla="*/ 566382 h 1665027"/>
              <a:gd name="connsiteX15" fmla="*/ 6230203 w 8024884"/>
              <a:gd name="connsiteY15" fmla="*/ 580030 h 1665027"/>
              <a:gd name="connsiteX16" fmla="*/ 6086902 w 8024884"/>
              <a:gd name="connsiteY16" fmla="*/ 580030 h 1665027"/>
              <a:gd name="connsiteX17" fmla="*/ 5936776 w 8024884"/>
              <a:gd name="connsiteY17" fmla="*/ 580030 h 1665027"/>
              <a:gd name="connsiteX18" fmla="*/ 5848066 w 8024884"/>
              <a:gd name="connsiteY18" fmla="*/ 614150 h 1665027"/>
              <a:gd name="connsiteX19" fmla="*/ 5738884 w 8024884"/>
              <a:gd name="connsiteY19" fmla="*/ 620974 h 1665027"/>
              <a:gd name="connsiteX20" fmla="*/ 5636525 w 8024884"/>
              <a:gd name="connsiteY20" fmla="*/ 620974 h 1665027"/>
              <a:gd name="connsiteX21" fmla="*/ 5493224 w 8024884"/>
              <a:gd name="connsiteY21" fmla="*/ 627797 h 1665027"/>
              <a:gd name="connsiteX22" fmla="*/ 5418161 w 8024884"/>
              <a:gd name="connsiteY22" fmla="*/ 627797 h 1665027"/>
              <a:gd name="connsiteX23" fmla="*/ 5349922 w 8024884"/>
              <a:gd name="connsiteY23" fmla="*/ 839338 h 1665027"/>
              <a:gd name="connsiteX24" fmla="*/ 5192973 w 8024884"/>
              <a:gd name="connsiteY24" fmla="*/ 921224 h 1665027"/>
              <a:gd name="connsiteX25" fmla="*/ 5090615 w 8024884"/>
              <a:gd name="connsiteY25" fmla="*/ 1003111 h 1665027"/>
              <a:gd name="connsiteX26" fmla="*/ 4913194 w 8024884"/>
              <a:gd name="connsiteY26" fmla="*/ 1064526 h 1665027"/>
              <a:gd name="connsiteX27" fmla="*/ 4776717 w 8024884"/>
              <a:gd name="connsiteY27" fmla="*/ 1091821 h 1665027"/>
              <a:gd name="connsiteX28" fmla="*/ 4544705 w 8024884"/>
              <a:gd name="connsiteY28" fmla="*/ 1187356 h 1665027"/>
              <a:gd name="connsiteX29" fmla="*/ 4469642 w 8024884"/>
              <a:gd name="connsiteY29" fmla="*/ 1207827 h 1665027"/>
              <a:gd name="connsiteX30" fmla="*/ 4367284 w 8024884"/>
              <a:gd name="connsiteY30" fmla="*/ 1214651 h 1665027"/>
              <a:gd name="connsiteX31" fmla="*/ 4251278 w 8024884"/>
              <a:gd name="connsiteY31" fmla="*/ 1201003 h 1665027"/>
              <a:gd name="connsiteX32" fmla="*/ 4176215 w 8024884"/>
              <a:gd name="connsiteY32" fmla="*/ 1166884 h 1665027"/>
              <a:gd name="connsiteX33" fmla="*/ 4026090 w 8024884"/>
              <a:gd name="connsiteY33" fmla="*/ 1146412 h 1665027"/>
              <a:gd name="connsiteX34" fmla="*/ 3787254 w 8024884"/>
              <a:gd name="connsiteY34" fmla="*/ 1132765 h 1665027"/>
              <a:gd name="connsiteX35" fmla="*/ 3698543 w 8024884"/>
              <a:gd name="connsiteY35" fmla="*/ 1071350 h 1665027"/>
              <a:gd name="connsiteX36" fmla="*/ 3575714 w 8024884"/>
              <a:gd name="connsiteY36" fmla="*/ 1064526 h 1665027"/>
              <a:gd name="connsiteX37" fmla="*/ 3466531 w 8024884"/>
              <a:gd name="connsiteY37" fmla="*/ 1023582 h 1665027"/>
              <a:gd name="connsiteX38" fmla="*/ 3425588 w 8024884"/>
              <a:gd name="connsiteY38" fmla="*/ 1009935 h 1665027"/>
              <a:gd name="connsiteX39" fmla="*/ 3336878 w 8024884"/>
              <a:gd name="connsiteY39" fmla="*/ 914400 h 1665027"/>
              <a:gd name="connsiteX40" fmla="*/ 3200400 w 8024884"/>
              <a:gd name="connsiteY40" fmla="*/ 852985 h 1665027"/>
              <a:gd name="connsiteX41" fmla="*/ 3063922 w 8024884"/>
              <a:gd name="connsiteY41" fmla="*/ 771099 h 1665027"/>
              <a:gd name="connsiteX42" fmla="*/ 3043451 w 8024884"/>
              <a:gd name="connsiteY42" fmla="*/ 689212 h 1665027"/>
              <a:gd name="connsiteX43" fmla="*/ 2961564 w 8024884"/>
              <a:gd name="connsiteY43" fmla="*/ 627797 h 1665027"/>
              <a:gd name="connsiteX44" fmla="*/ 2913797 w 8024884"/>
              <a:gd name="connsiteY44" fmla="*/ 586854 h 1665027"/>
              <a:gd name="connsiteX45" fmla="*/ 2593075 w 8024884"/>
              <a:gd name="connsiteY45" fmla="*/ 600502 h 1665027"/>
              <a:gd name="connsiteX46" fmla="*/ 2361063 w 8024884"/>
              <a:gd name="connsiteY46" fmla="*/ 600502 h 1665027"/>
              <a:gd name="connsiteX47" fmla="*/ 2108579 w 8024884"/>
              <a:gd name="connsiteY47" fmla="*/ 600502 h 1665027"/>
              <a:gd name="connsiteX48" fmla="*/ 1937982 w 8024884"/>
              <a:gd name="connsiteY48" fmla="*/ 573206 h 1665027"/>
              <a:gd name="connsiteX49" fmla="*/ 1774209 w 8024884"/>
              <a:gd name="connsiteY49" fmla="*/ 573206 h 1665027"/>
              <a:gd name="connsiteX50" fmla="*/ 1467134 w 8024884"/>
              <a:gd name="connsiteY50" fmla="*/ 532263 h 1665027"/>
              <a:gd name="connsiteX51" fmla="*/ 1262418 w 8024884"/>
              <a:gd name="connsiteY51" fmla="*/ 511791 h 1665027"/>
              <a:gd name="connsiteX52" fmla="*/ 1044054 w 8024884"/>
              <a:gd name="connsiteY52" fmla="*/ 429905 h 1665027"/>
              <a:gd name="connsiteX53" fmla="*/ 552734 w 8024884"/>
              <a:gd name="connsiteY53" fmla="*/ 129654 h 1665027"/>
              <a:gd name="connsiteX54" fmla="*/ 0 w 8024884"/>
              <a:gd name="connsiteY54"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6612340 w 8024884"/>
              <a:gd name="connsiteY11" fmla="*/ 539087 h 1665027"/>
              <a:gd name="connsiteX12" fmla="*/ 6503158 w 8024884"/>
              <a:gd name="connsiteY12" fmla="*/ 580030 h 1665027"/>
              <a:gd name="connsiteX13" fmla="*/ 6346209 w 8024884"/>
              <a:gd name="connsiteY13" fmla="*/ 566382 h 1665027"/>
              <a:gd name="connsiteX14" fmla="*/ 6230203 w 8024884"/>
              <a:gd name="connsiteY14" fmla="*/ 580030 h 1665027"/>
              <a:gd name="connsiteX15" fmla="*/ 6086902 w 8024884"/>
              <a:gd name="connsiteY15" fmla="*/ 580030 h 1665027"/>
              <a:gd name="connsiteX16" fmla="*/ 5936776 w 8024884"/>
              <a:gd name="connsiteY16" fmla="*/ 580030 h 1665027"/>
              <a:gd name="connsiteX17" fmla="*/ 5848066 w 8024884"/>
              <a:gd name="connsiteY17" fmla="*/ 614150 h 1665027"/>
              <a:gd name="connsiteX18" fmla="*/ 5738884 w 8024884"/>
              <a:gd name="connsiteY18" fmla="*/ 620974 h 1665027"/>
              <a:gd name="connsiteX19" fmla="*/ 5636525 w 8024884"/>
              <a:gd name="connsiteY19" fmla="*/ 620974 h 1665027"/>
              <a:gd name="connsiteX20" fmla="*/ 5493224 w 8024884"/>
              <a:gd name="connsiteY20" fmla="*/ 627797 h 1665027"/>
              <a:gd name="connsiteX21" fmla="*/ 5418161 w 8024884"/>
              <a:gd name="connsiteY21" fmla="*/ 627797 h 1665027"/>
              <a:gd name="connsiteX22" fmla="*/ 5349922 w 8024884"/>
              <a:gd name="connsiteY22" fmla="*/ 839338 h 1665027"/>
              <a:gd name="connsiteX23" fmla="*/ 5192973 w 8024884"/>
              <a:gd name="connsiteY23" fmla="*/ 921224 h 1665027"/>
              <a:gd name="connsiteX24" fmla="*/ 5090615 w 8024884"/>
              <a:gd name="connsiteY24" fmla="*/ 1003111 h 1665027"/>
              <a:gd name="connsiteX25" fmla="*/ 4913194 w 8024884"/>
              <a:gd name="connsiteY25" fmla="*/ 1064526 h 1665027"/>
              <a:gd name="connsiteX26" fmla="*/ 4776717 w 8024884"/>
              <a:gd name="connsiteY26" fmla="*/ 1091821 h 1665027"/>
              <a:gd name="connsiteX27" fmla="*/ 4544705 w 8024884"/>
              <a:gd name="connsiteY27" fmla="*/ 1187356 h 1665027"/>
              <a:gd name="connsiteX28" fmla="*/ 4469642 w 8024884"/>
              <a:gd name="connsiteY28" fmla="*/ 1207827 h 1665027"/>
              <a:gd name="connsiteX29" fmla="*/ 4367284 w 8024884"/>
              <a:gd name="connsiteY29" fmla="*/ 1214651 h 1665027"/>
              <a:gd name="connsiteX30" fmla="*/ 4251278 w 8024884"/>
              <a:gd name="connsiteY30" fmla="*/ 1201003 h 1665027"/>
              <a:gd name="connsiteX31" fmla="*/ 4176215 w 8024884"/>
              <a:gd name="connsiteY31" fmla="*/ 1166884 h 1665027"/>
              <a:gd name="connsiteX32" fmla="*/ 4026090 w 8024884"/>
              <a:gd name="connsiteY32" fmla="*/ 1146412 h 1665027"/>
              <a:gd name="connsiteX33" fmla="*/ 3787254 w 8024884"/>
              <a:gd name="connsiteY33" fmla="*/ 1132765 h 1665027"/>
              <a:gd name="connsiteX34" fmla="*/ 3698543 w 8024884"/>
              <a:gd name="connsiteY34" fmla="*/ 1071350 h 1665027"/>
              <a:gd name="connsiteX35" fmla="*/ 3575714 w 8024884"/>
              <a:gd name="connsiteY35" fmla="*/ 1064526 h 1665027"/>
              <a:gd name="connsiteX36" fmla="*/ 3466531 w 8024884"/>
              <a:gd name="connsiteY36" fmla="*/ 1023582 h 1665027"/>
              <a:gd name="connsiteX37" fmla="*/ 3425588 w 8024884"/>
              <a:gd name="connsiteY37" fmla="*/ 1009935 h 1665027"/>
              <a:gd name="connsiteX38" fmla="*/ 3336878 w 8024884"/>
              <a:gd name="connsiteY38" fmla="*/ 914400 h 1665027"/>
              <a:gd name="connsiteX39" fmla="*/ 3200400 w 8024884"/>
              <a:gd name="connsiteY39" fmla="*/ 852985 h 1665027"/>
              <a:gd name="connsiteX40" fmla="*/ 3063922 w 8024884"/>
              <a:gd name="connsiteY40" fmla="*/ 771099 h 1665027"/>
              <a:gd name="connsiteX41" fmla="*/ 3043451 w 8024884"/>
              <a:gd name="connsiteY41" fmla="*/ 689212 h 1665027"/>
              <a:gd name="connsiteX42" fmla="*/ 2961564 w 8024884"/>
              <a:gd name="connsiteY42" fmla="*/ 627797 h 1665027"/>
              <a:gd name="connsiteX43" fmla="*/ 2913797 w 8024884"/>
              <a:gd name="connsiteY43" fmla="*/ 586854 h 1665027"/>
              <a:gd name="connsiteX44" fmla="*/ 2593075 w 8024884"/>
              <a:gd name="connsiteY44" fmla="*/ 600502 h 1665027"/>
              <a:gd name="connsiteX45" fmla="*/ 2361063 w 8024884"/>
              <a:gd name="connsiteY45" fmla="*/ 600502 h 1665027"/>
              <a:gd name="connsiteX46" fmla="*/ 2108579 w 8024884"/>
              <a:gd name="connsiteY46" fmla="*/ 600502 h 1665027"/>
              <a:gd name="connsiteX47" fmla="*/ 1937982 w 8024884"/>
              <a:gd name="connsiteY47" fmla="*/ 573206 h 1665027"/>
              <a:gd name="connsiteX48" fmla="*/ 1774209 w 8024884"/>
              <a:gd name="connsiteY48" fmla="*/ 573206 h 1665027"/>
              <a:gd name="connsiteX49" fmla="*/ 1467134 w 8024884"/>
              <a:gd name="connsiteY49" fmla="*/ 532263 h 1665027"/>
              <a:gd name="connsiteX50" fmla="*/ 1262418 w 8024884"/>
              <a:gd name="connsiteY50" fmla="*/ 511791 h 1665027"/>
              <a:gd name="connsiteX51" fmla="*/ 1044054 w 8024884"/>
              <a:gd name="connsiteY51" fmla="*/ 429905 h 1665027"/>
              <a:gd name="connsiteX52" fmla="*/ 552734 w 8024884"/>
              <a:gd name="connsiteY52" fmla="*/ 129654 h 1665027"/>
              <a:gd name="connsiteX53" fmla="*/ 0 w 8024884"/>
              <a:gd name="connsiteY53"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6612340 w 8024884"/>
              <a:gd name="connsiteY10" fmla="*/ 539087 h 1665027"/>
              <a:gd name="connsiteX11" fmla="*/ 6503158 w 8024884"/>
              <a:gd name="connsiteY11" fmla="*/ 580030 h 1665027"/>
              <a:gd name="connsiteX12" fmla="*/ 6346209 w 8024884"/>
              <a:gd name="connsiteY12" fmla="*/ 566382 h 1665027"/>
              <a:gd name="connsiteX13" fmla="*/ 6230203 w 8024884"/>
              <a:gd name="connsiteY13" fmla="*/ 580030 h 1665027"/>
              <a:gd name="connsiteX14" fmla="*/ 6086902 w 8024884"/>
              <a:gd name="connsiteY14" fmla="*/ 580030 h 1665027"/>
              <a:gd name="connsiteX15" fmla="*/ 5936776 w 8024884"/>
              <a:gd name="connsiteY15" fmla="*/ 580030 h 1665027"/>
              <a:gd name="connsiteX16" fmla="*/ 5848066 w 8024884"/>
              <a:gd name="connsiteY16" fmla="*/ 614150 h 1665027"/>
              <a:gd name="connsiteX17" fmla="*/ 5738884 w 8024884"/>
              <a:gd name="connsiteY17" fmla="*/ 620974 h 1665027"/>
              <a:gd name="connsiteX18" fmla="*/ 5636525 w 8024884"/>
              <a:gd name="connsiteY18" fmla="*/ 620974 h 1665027"/>
              <a:gd name="connsiteX19" fmla="*/ 5493224 w 8024884"/>
              <a:gd name="connsiteY19" fmla="*/ 627797 h 1665027"/>
              <a:gd name="connsiteX20" fmla="*/ 5418161 w 8024884"/>
              <a:gd name="connsiteY20" fmla="*/ 627797 h 1665027"/>
              <a:gd name="connsiteX21" fmla="*/ 5349922 w 8024884"/>
              <a:gd name="connsiteY21" fmla="*/ 839338 h 1665027"/>
              <a:gd name="connsiteX22" fmla="*/ 5192973 w 8024884"/>
              <a:gd name="connsiteY22" fmla="*/ 921224 h 1665027"/>
              <a:gd name="connsiteX23" fmla="*/ 5090615 w 8024884"/>
              <a:gd name="connsiteY23" fmla="*/ 1003111 h 1665027"/>
              <a:gd name="connsiteX24" fmla="*/ 4913194 w 8024884"/>
              <a:gd name="connsiteY24" fmla="*/ 1064526 h 1665027"/>
              <a:gd name="connsiteX25" fmla="*/ 4776717 w 8024884"/>
              <a:gd name="connsiteY25" fmla="*/ 1091821 h 1665027"/>
              <a:gd name="connsiteX26" fmla="*/ 4544705 w 8024884"/>
              <a:gd name="connsiteY26" fmla="*/ 1187356 h 1665027"/>
              <a:gd name="connsiteX27" fmla="*/ 4469642 w 8024884"/>
              <a:gd name="connsiteY27" fmla="*/ 1207827 h 1665027"/>
              <a:gd name="connsiteX28" fmla="*/ 4367284 w 8024884"/>
              <a:gd name="connsiteY28" fmla="*/ 1214651 h 1665027"/>
              <a:gd name="connsiteX29" fmla="*/ 4251278 w 8024884"/>
              <a:gd name="connsiteY29" fmla="*/ 1201003 h 1665027"/>
              <a:gd name="connsiteX30" fmla="*/ 4176215 w 8024884"/>
              <a:gd name="connsiteY30" fmla="*/ 1166884 h 1665027"/>
              <a:gd name="connsiteX31" fmla="*/ 4026090 w 8024884"/>
              <a:gd name="connsiteY31" fmla="*/ 1146412 h 1665027"/>
              <a:gd name="connsiteX32" fmla="*/ 3787254 w 8024884"/>
              <a:gd name="connsiteY32" fmla="*/ 1132765 h 1665027"/>
              <a:gd name="connsiteX33" fmla="*/ 3698543 w 8024884"/>
              <a:gd name="connsiteY33" fmla="*/ 1071350 h 1665027"/>
              <a:gd name="connsiteX34" fmla="*/ 3575714 w 8024884"/>
              <a:gd name="connsiteY34" fmla="*/ 1064526 h 1665027"/>
              <a:gd name="connsiteX35" fmla="*/ 3466531 w 8024884"/>
              <a:gd name="connsiteY35" fmla="*/ 1023582 h 1665027"/>
              <a:gd name="connsiteX36" fmla="*/ 3425588 w 8024884"/>
              <a:gd name="connsiteY36" fmla="*/ 1009935 h 1665027"/>
              <a:gd name="connsiteX37" fmla="*/ 3336878 w 8024884"/>
              <a:gd name="connsiteY37" fmla="*/ 914400 h 1665027"/>
              <a:gd name="connsiteX38" fmla="*/ 3200400 w 8024884"/>
              <a:gd name="connsiteY38" fmla="*/ 852985 h 1665027"/>
              <a:gd name="connsiteX39" fmla="*/ 3063922 w 8024884"/>
              <a:gd name="connsiteY39" fmla="*/ 771099 h 1665027"/>
              <a:gd name="connsiteX40" fmla="*/ 3043451 w 8024884"/>
              <a:gd name="connsiteY40" fmla="*/ 689212 h 1665027"/>
              <a:gd name="connsiteX41" fmla="*/ 2961564 w 8024884"/>
              <a:gd name="connsiteY41" fmla="*/ 627797 h 1665027"/>
              <a:gd name="connsiteX42" fmla="*/ 2913797 w 8024884"/>
              <a:gd name="connsiteY42" fmla="*/ 586854 h 1665027"/>
              <a:gd name="connsiteX43" fmla="*/ 2593075 w 8024884"/>
              <a:gd name="connsiteY43" fmla="*/ 600502 h 1665027"/>
              <a:gd name="connsiteX44" fmla="*/ 2361063 w 8024884"/>
              <a:gd name="connsiteY44" fmla="*/ 600502 h 1665027"/>
              <a:gd name="connsiteX45" fmla="*/ 2108579 w 8024884"/>
              <a:gd name="connsiteY45" fmla="*/ 600502 h 1665027"/>
              <a:gd name="connsiteX46" fmla="*/ 1937982 w 8024884"/>
              <a:gd name="connsiteY46" fmla="*/ 573206 h 1665027"/>
              <a:gd name="connsiteX47" fmla="*/ 1774209 w 8024884"/>
              <a:gd name="connsiteY47" fmla="*/ 573206 h 1665027"/>
              <a:gd name="connsiteX48" fmla="*/ 1467134 w 8024884"/>
              <a:gd name="connsiteY48" fmla="*/ 532263 h 1665027"/>
              <a:gd name="connsiteX49" fmla="*/ 1262418 w 8024884"/>
              <a:gd name="connsiteY49" fmla="*/ 511791 h 1665027"/>
              <a:gd name="connsiteX50" fmla="*/ 1044054 w 8024884"/>
              <a:gd name="connsiteY50" fmla="*/ 429905 h 1665027"/>
              <a:gd name="connsiteX51" fmla="*/ 552734 w 8024884"/>
              <a:gd name="connsiteY51" fmla="*/ 129654 h 1665027"/>
              <a:gd name="connsiteX52" fmla="*/ 0 w 8024884"/>
              <a:gd name="connsiteY52"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6612340 w 8024884"/>
              <a:gd name="connsiteY9" fmla="*/ 539087 h 1665027"/>
              <a:gd name="connsiteX10" fmla="*/ 6503158 w 8024884"/>
              <a:gd name="connsiteY10" fmla="*/ 580030 h 1665027"/>
              <a:gd name="connsiteX11" fmla="*/ 6346209 w 8024884"/>
              <a:gd name="connsiteY11" fmla="*/ 566382 h 1665027"/>
              <a:gd name="connsiteX12" fmla="*/ 6230203 w 8024884"/>
              <a:gd name="connsiteY12" fmla="*/ 580030 h 1665027"/>
              <a:gd name="connsiteX13" fmla="*/ 6086902 w 8024884"/>
              <a:gd name="connsiteY13" fmla="*/ 580030 h 1665027"/>
              <a:gd name="connsiteX14" fmla="*/ 5936776 w 8024884"/>
              <a:gd name="connsiteY14" fmla="*/ 580030 h 1665027"/>
              <a:gd name="connsiteX15" fmla="*/ 5848066 w 8024884"/>
              <a:gd name="connsiteY15" fmla="*/ 614150 h 1665027"/>
              <a:gd name="connsiteX16" fmla="*/ 5738884 w 8024884"/>
              <a:gd name="connsiteY16" fmla="*/ 620974 h 1665027"/>
              <a:gd name="connsiteX17" fmla="*/ 5636525 w 8024884"/>
              <a:gd name="connsiteY17" fmla="*/ 620974 h 1665027"/>
              <a:gd name="connsiteX18" fmla="*/ 5493224 w 8024884"/>
              <a:gd name="connsiteY18" fmla="*/ 627797 h 1665027"/>
              <a:gd name="connsiteX19" fmla="*/ 5418161 w 8024884"/>
              <a:gd name="connsiteY19" fmla="*/ 627797 h 1665027"/>
              <a:gd name="connsiteX20" fmla="*/ 5349922 w 8024884"/>
              <a:gd name="connsiteY20" fmla="*/ 839338 h 1665027"/>
              <a:gd name="connsiteX21" fmla="*/ 5192973 w 8024884"/>
              <a:gd name="connsiteY21" fmla="*/ 921224 h 1665027"/>
              <a:gd name="connsiteX22" fmla="*/ 5090615 w 8024884"/>
              <a:gd name="connsiteY22" fmla="*/ 1003111 h 1665027"/>
              <a:gd name="connsiteX23" fmla="*/ 4913194 w 8024884"/>
              <a:gd name="connsiteY23" fmla="*/ 1064526 h 1665027"/>
              <a:gd name="connsiteX24" fmla="*/ 4776717 w 8024884"/>
              <a:gd name="connsiteY24" fmla="*/ 1091821 h 1665027"/>
              <a:gd name="connsiteX25" fmla="*/ 4544705 w 8024884"/>
              <a:gd name="connsiteY25" fmla="*/ 1187356 h 1665027"/>
              <a:gd name="connsiteX26" fmla="*/ 4469642 w 8024884"/>
              <a:gd name="connsiteY26" fmla="*/ 1207827 h 1665027"/>
              <a:gd name="connsiteX27" fmla="*/ 4367284 w 8024884"/>
              <a:gd name="connsiteY27" fmla="*/ 1214651 h 1665027"/>
              <a:gd name="connsiteX28" fmla="*/ 4251278 w 8024884"/>
              <a:gd name="connsiteY28" fmla="*/ 1201003 h 1665027"/>
              <a:gd name="connsiteX29" fmla="*/ 4176215 w 8024884"/>
              <a:gd name="connsiteY29" fmla="*/ 1166884 h 1665027"/>
              <a:gd name="connsiteX30" fmla="*/ 4026090 w 8024884"/>
              <a:gd name="connsiteY30" fmla="*/ 1146412 h 1665027"/>
              <a:gd name="connsiteX31" fmla="*/ 3787254 w 8024884"/>
              <a:gd name="connsiteY31" fmla="*/ 1132765 h 1665027"/>
              <a:gd name="connsiteX32" fmla="*/ 3698543 w 8024884"/>
              <a:gd name="connsiteY32" fmla="*/ 1071350 h 1665027"/>
              <a:gd name="connsiteX33" fmla="*/ 3575714 w 8024884"/>
              <a:gd name="connsiteY33" fmla="*/ 1064526 h 1665027"/>
              <a:gd name="connsiteX34" fmla="*/ 3466531 w 8024884"/>
              <a:gd name="connsiteY34" fmla="*/ 1023582 h 1665027"/>
              <a:gd name="connsiteX35" fmla="*/ 3425588 w 8024884"/>
              <a:gd name="connsiteY35" fmla="*/ 1009935 h 1665027"/>
              <a:gd name="connsiteX36" fmla="*/ 3336878 w 8024884"/>
              <a:gd name="connsiteY36" fmla="*/ 914400 h 1665027"/>
              <a:gd name="connsiteX37" fmla="*/ 3200400 w 8024884"/>
              <a:gd name="connsiteY37" fmla="*/ 852985 h 1665027"/>
              <a:gd name="connsiteX38" fmla="*/ 3063922 w 8024884"/>
              <a:gd name="connsiteY38" fmla="*/ 771099 h 1665027"/>
              <a:gd name="connsiteX39" fmla="*/ 3043451 w 8024884"/>
              <a:gd name="connsiteY39" fmla="*/ 689212 h 1665027"/>
              <a:gd name="connsiteX40" fmla="*/ 2961564 w 8024884"/>
              <a:gd name="connsiteY40" fmla="*/ 627797 h 1665027"/>
              <a:gd name="connsiteX41" fmla="*/ 2913797 w 8024884"/>
              <a:gd name="connsiteY41" fmla="*/ 586854 h 1665027"/>
              <a:gd name="connsiteX42" fmla="*/ 2593075 w 8024884"/>
              <a:gd name="connsiteY42" fmla="*/ 600502 h 1665027"/>
              <a:gd name="connsiteX43" fmla="*/ 2361063 w 8024884"/>
              <a:gd name="connsiteY43" fmla="*/ 600502 h 1665027"/>
              <a:gd name="connsiteX44" fmla="*/ 2108579 w 8024884"/>
              <a:gd name="connsiteY44" fmla="*/ 600502 h 1665027"/>
              <a:gd name="connsiteX45" fmla="*/ 1937982 w 8024884"/>
              <a:gd name="connsiteY45" fmla="*/ 573206 h 1665027"/>
              <a:gd name="connsiteX46" fmla="*/ 1774209 w 8024884"/>
              <a:gd name="connsiteY46" fmla="*/ 573206 h 1665027"/>
              <a:gd name="connsiteX47" fmla="*/ 1467134 w 8024884"/>
              <a:gd name="connsiteY47" fmla="*/ 532263 h 1665027"/>
              <a:gd name="connsiteX48" fmla="*/ 1262418 w 8024884"/>
              <a:gd name="connsiteY48" fmla="*/ 511791 h 1665027"/>
              <a:gd name="connsiteX49" fmla="*/ 1044054 w 8024884"/>
              <a:gd name="connsiteY49" fmla="*/ 429905 h 1665027"/>
              <a:gd name="connsiteX50" fmla="*/ 552734 w 8024884"/>
              <a:gd name="connsiteY50" fmla="*/ 129654 h 1665027"/>
              <a:gd name="connsiteX51" fmla="*/ 0 w 8024884"/>
              <a:gd name="connsiteY51"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6612340 w 8024884"/>
              <a:gd name="connsiteY8" fmla="*/ 539087 h 1665027"/>
              <a:gd name="connsiteX9" fmla="*/ 6503158 w 8024884"/>
              <a:gd name="connsiteY9" fmla="*/ 580030 h 1665027"/>
              <a:gd name="connsiteX10" fmla="*/ 6346209 w 8024884"/>
              <a:gd name="connsiteY10" fmla="*/ 566382 h 1665027"/>
              <a:gd name="connsiteX11" fmla="*/ 6230203 w 8024884"/>
              <a:gd name="connsiteY11" fmla="*/ 580030 h 1665027"/>
              <a:gd name="connsiteX12" fmla="*/ 6086902 w 8024884"/>
              <a:gd name="connsiteY12" fmla="*/ 580030 h 1665027"/>
              <a:gd name="connsiteX13" fmla="*/ 5936776 w 8024884"/>
              <a:gd name="connsiteY13" fmla="*/ 580030 h 1665027"/>
              <a:gd name="connsiteX14" fmla="*/ 5848066 w 8024884"/>
              <a:gd name="connsiteY14" fmla="*/ 614150 h 1665027"/>
              <a:gd name="connsiteX15" fmla="*/ 5738884 w 8024884"/>
              <a:gd name="connsiteY15" fmla="*/ 620974 h 1665027"/>
              <a:gd name="connsiteX16" fmla="*/ 5636525 w 8024884"/>
              <a:gd name="connsiteY16" fmla="*/ 620974 h 1665027"/>
              <a:gd name="connsiteX17" fmla="*/ 5493224 w 8024884"/>
              <a:gd name="connsiteY17" fmla="*/ 627797 h 1665027"/>
              <a:gd name="connsiteX18" fmla="*/ 5418161 w 8024884"/>
              <a:gd name="connsiteY18" fmla="*/ 627797 h 1665027"/>
              <a:gd name="connsiteX19" fmla="*/ 5349922 w 8024884"/>
              <a:gd name="connsiteY19" fmla="*/ 839338 h 1665027"/>
              <a:gd name="connsiteX20" fmla="*/ 5192973 w 8024884"/>
              <a:gd name="connsiteY20" fmla="*/ 921224 h 1665027"/>
              <a:gd name="connsiteX21" fmla="*/ 5090615 w 8024884"/>
              <a:gd name="connsiteY21" fmla="*/ 1003111 h 1665027"/>
              <a:gd name="connsiteX22" fmla="*/ 4913194 w 8024884"/>
              <a:gd name="connsiteY22" fmla="*/ 1064526 h 1665027"/>
              <a:gd name="connsiteX23" fmla="*/ 4776717 w 8024884"/>
              <a:gd name="connsiteY23" fmla="*/ 1091821 h 1665027"/>
              <a:gd name="connsiteX24" fmla="*/ 4544705 w 8024884"/>
              <a:gd name="connsiteY24" fmla="*/ 1187356 h 1665027"/>
              <a:gd name="connsiteX25" fmla="*/ 4469642 w 8024884"/>
              <a:gd name="connsiteY25" fmla="*/ 1207827 h 1665027"/>
              <a:gd name="connsiteX26" fmla="*/ 4367284 w 8024884"/>
              <a:gd name="connsiteY26" fmla="*/ 1214651 h 1665027"/>
              <a:gd name="connsiteX27" fmla="*/ 4251278 w 8024884"/>
              <a:gd name="connsiteY27" fmla="*/ 1201003 h 1665027"/>
              <a:gd name="connsiteX28" fmla="*/ 4176215 w 8024884"/>
              <a:gd name="connsiteY28" fmla="*/ 1166884 h 1665027"/>
              <a:gd name="connsiteX29" fmla="*/ 4026090 w 8024884"/>
              <a:gd name="connsiteY29" fmla="*/ 1146412 h 1665027"/>
              <a:gd name="connsiteX30" fmla="*/ 3787254 w 8024884"/>
              <a:gd name="connsiteY30" fmla="*/ 1132765 h 1665027"/>
              <a:gd name="connsiteX31" fmla="*/ 3698543 w 8024884"/>
              <a:gd name="connsiteY31" fmla="*/ 1071350 h 1665027"/>
              <a:gd name="connsiteX32" fmla="*/ 3575714 w 8024884"/>
              <a:gd name="connsiteY32" fmla="*/ 1064526 h 1665027"/>
              <a:gd name="connsiteX33" fmla="*/ 3466531 w 8024884"/>
              <a:gd name="connsiteY33" fmla="*/ 1023582 h 1665027"/>
              <a:gd name="connsiteX34" fmla="*/ 3425588 w 8024884"/>
              <a:gd name="connsiteY34" fmla="*/ 1009935 h 1665027"/>
              <a:gd name="connsiteX35" fmla="*/ 3336878 w 8024884"/>
              <a:gd name="connsiteY35" fmla="*/ 914400 h 1665027"/>
              <a:gd name="connsiteX36" fmla="*/ 3200400 w 8024884"/>
              <a:gd name="connsiteY36" fmla="*/ 852985 h 1665027"/>
              <a:gd name="connsiteX37" fmla="*/ 3063922 w 8024884"/>
              <a:gd name="connsiteY37" fmla="*/ 771099 h 1665027"/>
              <a:gd name="connsiteX38" fmla="*/ 3043451 w 8024884"/>
              <a:gd name="connsiteY38" fmla="*/ 689212 h 1665027"/>
              <a:gd name="connsiteX39" fmla="*/ 2961564 w 8024884"/>
              <a:gd name="connsiteY39" fmla="*/ 627797 h 1665027"/>
              <a:gd name="connsiteX40" fmla="*/ 2913797 w 8024884"/>
              <a:gd name="connsiteY40" fmla="*/ 586854 h 1665027"/>
              <a:gd name="connsiteX41" fmla="*/ 2593075 w 8024884"/>
              <a:gd name="connsiteY41" fmla="*/ 600502 h 1665027"/>
              <a:gd name="connsiteX42" fmla="*/ 2361063 w 8024884"/>
              <a:gd name="connsiteY42" fmla="*/ 600502 h 1665027"/>
              <a:gd name="connsiteX43" fmla="*/ 2108579 w 8024884"/>
              <a:gd name="connsiteY43" fmla="*/ 600502 h 1665027"/>
              <a:gd name="connsiteX44" fmla="*/ 1937982 w 8024884"/>
              <a:gd name="connsiteY44" fmla="*/ 573206 h 1665027"/>
              <a:gd name="connsiteX45" fmla="*/ 1774209 w 8024884"/>
              <a:gd name="connsiteY45" fmla="*/ 573206 h 1665027"/>
              <a:gd name="connsiteX46" fmla="*/ 1467134 w 8024884"/>
              <a:gd name="connsiteY46" fmla="*/ 532263 h 1665027"/>
              <a:gd name="connsiteX47" fmla="*/ 1262418 w 8024884"/>
              <a:gd name="connsiteY47" fmla="*/ 511791 h 1665027"/>
              <a:gd name="connsiteX48" fmla="*/ 1044054 w 8024884"/>
              <a:gd name="connsiteY48" fmla="*/ 429905 h 1665027"/>
              <a:gd name="connsiteX49" fmla="*/ 552734 w 8024884"/>
              <a:gd name="connsiteY49" fmla="*/ 129654 h 1665027"/>
              <a:gd name="connsiteX50" fmla="*/ 0 w 8024884"/>
              <a:gd name="connsiteY50"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6612340 w 8024884"/>
              <a:gd name="connsiteY7" fmla="*/ 539087 h 1665027"/>
              <a:gd name="connsiteX8" fmla="*/ 6503158 w 8024884"/>
              <a:gd name="connsiteY8" fmla="*/ 580030 h 1665027"/>
              <a:gd name="connsiteX9" fmla="*/ 6346209 w 8024884"/>
              <a:gd name="connsiteY9" fmla="*/ 566382 h 1665027"/>
              <a:gd name="connsiteX10" fmla="*/ 6230203 w 8024884"/>
              <a:gd name="connsiteY10" fmla="*/ 580030 h 1665027"/>
              <a:gd name="connsiteX11" fmla="*/ 6086902 w 8024884"/>
              <a:gd name="connsiteY11" fmla="*/ 580030 h 1665027"/>
              <a:gd name="connsiteX12" fmla="*/ 5936776 w 8024884"/>
              <a:gd name="connsiteY12" fmla="*/ 580030 h 1665027"/>
              <a:gd name="connsiteX13" fmla="*/ 5848066 w 8024884"/>
              <a:gd name="connsiteY13" fmla="*/ 614150 h 1665027"/>
              <a:gd name="connsiteX14" fmla="*/ 5738884 w 8024884"/>
              <a:gd name="connsiteY14" fmla="*/ 620974 h 1665027"/>
              <a:gd name="connsiteX15" fmla="*/ 5636525 w 8024884"/>
              <a:gd name="connsiteY15" fmla="*/ 620974 h 1665027"/>
              <a:gd name="connsiteX16" fmla="*/ 5493224 w 8024884"/>
              <a:gd name="connsiteY16" fmla="*/ 627797 h 1665027"/>
              <a:gd name="connsiteX17" fmla="*/ 5418161 w 8024884"/>
              <a:gd name="connsiteY17" fmla="*/ 627797 h 1665027"/>
              <a:gd name="connsiteX18" fmla="*/ 5349922 w 8024884"/>
              <a:gd name="connsiteY18" fmla="*/ 839338 h 1665027"/>
              <a:gd name="connsiteX19" fmla="*/ 5192973 w 8024884"/>
              <a:gd name="connsiteY19" fmla="*/ 921224 h 1665027"/>
              <a:gd name="connsiteX20" fmla="*/ 5090615 w 8024884"/>
              <a:gd name="connsiteY20" fmla="*/ 1003111 h 1665027"/>
              <a:gd name="connsiteX21" fmla="*/ 4913194 w 8024884"/>
              <a:gd name="connsiteY21" fmla="*/ 1064526 h 1665027"/>
              <a:gd name="connsiteX22" fmla="*/ 4776717 w 8024884"/>
              <a:gd name="connsiteY22" fmla="*/ 1091821 h 1665027"/>
              <a:gd name="connsiteX23" fmla="*/ 4544705 w 8024884"/>
              <a:gd name="connsiteY23" fmla="*/ 1187356 h 1665027"/>
              <a:gd name="connsiteX24" fmla="*/ 4469642 w 8024884"/>
              <a:gd name="connsiteY24" fmla="*/ 1207827 h 1665027"/>
              <a:gd name="connsiteX25" fmla="*/ 4367284 w 8024884"/>
              <a:gd name="connsiteY25" fmla="*/ 1214651 h 1665027"/>
              <a:gd name="connsiteX26" fmla="*/ 4251278 w 8024884"/>
              <a:gd name="connsiteY26" fmla="*/ 1201003 h 1665027"/>
              <a:gd name="connsiteX27" fmla="*/ 4176215 w 8024884"/>
              <a:gd name="connsiteY27" fmla="*/ 1166884 h 1665027"/>
              <a:gd name="connsiteX28" fmla="*/ 4026090 w 8024884"/>
              <a:gd name="connsiteY28" fmla="*/ 1146412 h 1665027"/>
              <a:gd name="connsiteX29" fmla="*/ 3787254 w 8024884"/>
              <a:gd name="connsiteY29" fmla="*/ 1132765 h 1665027"/>
              <a:gd name="connsiteX30" fmla="*/ 3698543 w 8024884"/>
              <a:gd name="connsiteY30" fmla="*/ 1071350 h 1665027"/>
              <a:gd name="connsiteX31" fmla="*/ 3575714 w 8024884"/>
              <a:gd name="connsiteY31" fmla="*/ 1064526 h 1665027"/>
              <a:gd name="connsiteX32" fmla="*/ 3466531 w 8024884"/>
              <a:gd name="connsiteY32" fmla="*/ 1023582 h 1665027"/>
              <a:gd name="connsiteX33" fmla="*/ 3425588 w 8024884"/>
              <a:gd name="connsiteY33" fmla="*/ 1009935 h 1665027"/>
              <a:gd name="connsiteX34" fmla="*/ 3336878 w 8024884"/>
              <a:gd name="connsiteY34" fmla="*/ 914400 h 1665027"/>
              <a:gd name="connsiteX35" fmla="*/ 3200400 w 8024884"/>
              <a:gd name="connsiteY35" fmla="*/ 852985 h 1665027"/>
              <a:gd name="connsiteX36" fmla="*/ 3063922 w 8024884"/>
              <a:gd name="connsiteY36" fmla="*/ 771099 h 1665027"/>
              <a:gd name="connsiteX37" fmla="*/ 3043451 w 8024884"/>
              <a:gd name="connsiteY37" fmla="*/ 689212 h 1665027"/>
              <a:gd name="connsiteX38" fmla="*/ 2961564 w 8024884"/>
              <a:gd name="connsiteY38" fmla="*/ 627797 h 1665027"/>
              <a:gd name="connsiteX39" fmla="*/ 2913797 w 8024884"/>
              <a:gd name="connsiteY39" fmla="*/ 586854 h 1665027"/>
              <a:gd name="connsiteX40" fmla="*/ 2593075 w 8024884"/>
              <a:gd name="connsiteY40" fmla="*/ 600502 h 1665027"/>
              <a:gd name="connsiteX41" fmla="*/ 2361063 w 8024884"/>
              <a:gd name="connsiteY41" fmla="*/ 600502 h 1665027"/>
              <a:gd name="connsiteX42" fmla="*/ 2108579 w 8024884"/>
              <a:gd name="connsiteY42" fmla="*/ 600502 h 1665027"/>
              <a:gd name="connsiteX43" fmla="*/ 1937982 w 8024884"/>
              <a:gd name="connsiteY43" fmla="*/ 573206 h 1665027"/>
              <a:gd name="connsiteX44" fmla="*/ 1774209 w 8024884"/>
              <a:gd name="connsiteY44" fmla="*/ 573206 h 1665027"/>
              <a:gd name="connsiteX45" fmla="*/ 1467134 w 8024884"/>
              <a:gd name="connsiteY45" fmla="*/ 532263 h 1665027"/>
              <a:gd name="connsiteX46" fmla="*/ 1262418 w 8024884"/>
              <a:gd name="connsiteY46" fmla="*/ 511791 h 1665027"/>
              <a:gd name="connsiteX47" fmla="*/ 1044054 w 8024884"/>
              <a:gd name="connsiteY47" fmla="*/ 429905 h 1665027"/>
              <a:gd name="connsiteX48" fmla="*/ 552734 w 8024884"/>
              <a:gd name="connsiteY48" fmla="*/ 129654 h 1665027"/>
              <a:gd name="connsiteX49" fmla="*/ 0 w 8024884"/>
              <a:gd name="connsiteY49"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6612340 w 8024884"/>
              <a:gd name="connsiteY6" fmla="*/ 539087 h 1665027"/>
              <a:gd name="connsiteX7" fmla="*/ 6503158 w 8024884"/>
              <a:gd name="connsiteY7" fmla="*/ 580030 h 1665027"/>
              <a:gd name="connsiteX8" fmla="*/ 6346209 w 8024884"/>
              <a:gd name="connsiteY8" fmla="*/ 566382 h 1665027"/>
              <a:gd name="connsiteX9" fmla="*/ 6230203 w 8024884"/>
              <a:gd name="connsiteY9" fmla="*/ 580030 h 1665027"/>
              <a:gd name="connsiteX10" fmla="*/ 6086902 w 8024884"/>
              <a:gd name="connsiteY10" fmla="*/ 580030 h 1665027"/>
              <a:gd name="connsiteX11" fmla="*/ 5936776 w 8024884"/>
              <a:gd name="connsiteY11" fmla="*/ 580030 h 1665027"/>
              <a:gd name="connsiteX12" fmla="*/ 5848066 w 8024884"/>
              <a:gd name="connsiteY12" fmla="*/ 614150 h 1665027"/>
              <a:gd name="connsiteX13" fmla="*/ 5738884 w 8024884"/>
              <a:gd name="connsiteY13" fmla="*/ 620974 h 1665027"/>
              <a:gd name="connsiteX14" fmla="*/ 5636525 w 8024884"/>
              <a:gd name="connsiteY14" fmla="*/ 620974 h 1665027"/>
              <a:gd name="connsiteX15" fmla="*/ 5493224 w 8024884"/>
              <a:gd name="connsiteY15" fmla="*/ 627797 h 1665027"/>
              <a:gd name="connsiteX16" fmla="*/ 5418161 w 8024884"/>
              <a:gd name="connsiteY16" fmla="*/ 627797 h 1665027"/>
              <a:gd name="connsiteX17" fmla="*/ 5349922 w 8024884"/>
              <a:gd name="connsiteY17" fmla="*/ 839338 h 1665027"/>
              <a:gd name="connsiteX18" fmla="*/ 5192973 w 8024884"/>
              <a:gd name="connsiteY18" fmla="*/ 921224 h 1665027"/>
              <a:gd name="connsiteX19" fmla="*/ 5090615 w 8024884"/>
              <a:gd name="connsiteY19" fmla="*/ 1003111 h 1665027"/>
              <a:gd name="connsiteX20" fmla="*/ 4913194 w 8024884"/>
              <a:gd name="connsiteY20" fmla="*/ 1064526 h 1665027"/>
              <a:gd name="connsiteX21" fmla="*/ 4776717 w 8024884"/>
              <a:gd name="connsiteY21" fmla="*/ 1091821 h 1665027"/>
              <a:gd name="connsiteX22" fmla="*/ 4544705 w 8024884"/>
              <a:gd name="connsiteY22" fmla="*/ 1187356 h 1665027"/>
              <a:gd name="connsiteX23" fmla="*/ 4469642 w 8024884"/>
              <a:gd name="connsiteY23" fmla="*/ 1207827 h 1665027"/>
              <a:gd name="connsiteX24" fmla="*/ 4367284 w 8024884"/>
              <a:gd name="connsiteY24" fmla="*/ 1214651 h 1665027"/>
              <a:gd name="connsiteX25" fmla="*/ 4251278 w 8024884"/>
              <a:gd name="connsiteY25" fmla="*/ 1201003 h 1665027"/>
              <a:gd name="connsiteX26" fmla="*/ 4176215 w 8024884"/>
              <a:gd name="connsiteY26" fmla="*/ 1166884 h 1665027"/>
              <a:gd name="connsiteX27" fmla="*/ 4026090 w 8024884"/>
              <a:gd name="connsiteY27" fmla="*/ 1146412 h 1665027"/>
              <a:gd name="connsiteX28" fmla="*/ 3787254 w 8024884"/>
              <a:gd name="connsiteY28" fmla="*/ 1132765 h 1665027"/>
              <a:gd name="connsiteX29" fmla="*/ 3698543 w 8024884"/>
              <a:gd name="connsiteY29" fmla="*/ 1071350 h 1665027"/>
              <a:gd name="connsiteX30" fmla="*/ 3575714 w 8024884"/>
              <a:gd name="connsiteY30" fmla="*/ 1064526 h 1665027"/>
              <a:gd name="connsiteX31" fmla="*/ 3466531 w 8024884"/>
              <a:gd name="connsiteY31" fmla="*/ 1023582 h 1665027"/>
              <a:gd name="connsiteX32" fmla="*/ 3425588 w 8024884"/>
              <a:gd name="connsiteY32" fmla="*/ 1009935 h 1665027"/>
              <a:gd name="connsiteX33" fmla="*/ 3336878 w 8024884"/>
              <a:gd name="connsiteY33" fmla="*/ 914400 h 1665027"/>
              <a:gd name="connsiteX34" fmla="*/ 3200400 w 8024884"/>
              <a:gd name="connsiteY34" fmla="*/ 852985 h 1665027"/>
              <a:gd name="connsiteX35" fmla="*/ 3063922 w 8024884"/>
              <a:gd name="connsiteY35" fmla="*/ 771099 h 1665027"/>
              <a:gd name="connsiteX36" fmla="*/ 3043451 w 8024884"/>
              <a:gd name="connsiteY36" fmla="*/ 689212 h 1665027"/>
              <a:gd name="connsiteX37" fmla="*/ 2961564 w 8024884"/>
              <a:gd name="connsiteY37" fmla="*/ 627797 h 1665027"/>
              <a:gd name="connsiteX38" fmla="*/ 2913797 w 8024884"/>
              <a:gd name="connsiteY38" fmla="*/ 586854 h 1665027"/>
              <a:gd name="connsiteX39" fmla="*/ 2593075 w 8024884"/>
              <a:gd name="connsiteY39" fmla="*/ 600502 h 1665027"/>
              <a:gd name="connsiteX40" fmla="*/ 2361063 w 8024884"/>
              <a:gd name="connsiteY40" fmla="*/ 600502 h 1665027"/>
              <a:gd name="connsiteX41" fmla="*/ 2108579 w 8024884"/>
              <a:gd name="connsiteY41" fmla="*/ 600502 h 1665027"/>
              <a:gd name="connsiteX42" fmla="*/ 1937982 w 8024884"/>
              <a:gd name="connsiteY42" fmla="*/ 573206 h 1665027"/>
              <a:gd name="connsiteX43" fmla="*/ 1774209 w 8024884"/>
              <a:gd name="connsiteY43" fmla="*/ 573206 h 1665027"/>
              <a:gd name="connsiteX44" fmla="*/ 1467134 w 8024884"/>
              <a:gd name="connsiteY44" fmla="*/ 532263 h 1665027"/>
              <a:gd name="connsiteX45" fmla="*/ 1262418 w 8024884"/>
              <a:gd name="connsiteY45" fmla="*/ 511791 h 1665027"/>
              <a:gd name="connsiteX46" fmla="*/ 1044054 w 8024884"/>
              <a:gd name="connsiteY46" fmla="*/ 429905 h 1665027"/>
              <a:gd name="connsiteX47" fmla="*/ 552734 w 8024884"/>
              <a:gd name="connsiteY47" fmla="*/ 129654 h 1665027"/>
              <a:gd name="connsiteX48" fmla="*/ 0 w 8024884"/>
              <a:gd name="connsiteY48"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6612340 w 8024884"/>
              <a:gd name="connsiteY5" fmla="*/ 539087 h 1665027"/>
              <a:gd name="connsiteX6" fmla="*/ 6503158 w 8024884"/>
              <a:gd name="connsiteY6" fmla="*/ 580030 h 1665027"/>
              <a:gd name="connsiteX7" fmla="*/ 6346209 w 8024884"/>
              <a:gd name="connsiteY7" fmla="*/ 566382 h 1665027"/>
              <a:gd name="connsiteX8" fmla="*/ 6230203 w 8024884"/>
              <a:gd name="connsiteY8" fmla="*/ 580030 h 1665027"/>
              <a:gd name="connsiteX9" fmla="*/ 6086902 w 8024884"/>
              <a:gd name="connsiteY9" fmla="*/ 580030 h 1665027"/>
              <a:gd name="connsiteX10" fmla="*/ 5936776 w 8024884"/>
              <a:gd name="connsiteY10" fmla="*/ 580030 h 1665027"/>
              <a:gd name="connsiteX11" fmla="*/ 5848066 w 8024884"/>
              <a:gd name="connsiteY11" fmla="*/ 614150 h 1665027"/>
              <a:gd name="connsiteX12" fmla="*/ 5738884 w 8024884"/>
              <a:gd name="connsiteY12" fmla="*/ 620974 h 1665027"/>
              <a:gd name="connsiteX13" fmla="*/ 5636525 w 8024884"/>
              <a:gd name="connsiteY13" fmla="*/ 620974 h 1665027"/>
              <a:gd name="connsiteX14" fmla="*/ 5493224 w 8024884"/>
              <a:gd name="connsiteY14" fmla="*/ 627797 h 1665027"/>
              <a:gd name="connsiteX15" fmla="*/ 5418161 w 8024884"/>
              <a:gd name="connsiteY15" fmla="*/ 627797 h 1665027"/>
              <a:gd name="connsiteX16" fmla="*/ 5349922 w 8024884"/>
              <a:gd name="connsiteY16" fmla="*/ 839338 h 1665027"/>
              <a:gd name="connsiteX17" fmla="*/ 5192973 w 8024884"/>
              <a:gd name="connsiteY17" fmla="*/ 921224 h 1665027"/>
              <a:gd name="connsiteX18" fmla="*/ 5090615 w 8024884"/>
              <a:gd name="connsiteY18" fmla="*/ 1003111 h 1665027"/>
              <a:gd name="connsiteX19" fmla="*/ 4913194 w 8024884"/>
              <a:gd name="connsiteY19" fmla="*/ 1064526 h 1665027"/>
              <a:gd name="connsiteX20" fmla="*/ 4776717 w 8024884"/>
              <a:gd name="connsiteY20" fmla="*/ 1091821 h 1665027"/>
              <a:gd name="connsiteX21" fmla="*/ 4544705 w 8024884"/>
              <a:gd name="connsiteY21" fmla="*/ 1187356 h 1665027"/>
              <a:gd name="connsiteX22" fmla="*/ 4469642 w 8024884"/>
              <a:gd name="connsiteY22" fmla="*/ 1207827 h 1665027"/>
              <a:gd name="connsiteX23" fmla="*/ 4367284 w 8024884"/>
              <a:gd name="connsiteY23" fmla="*/ 1214651 h 1665027"/>
              <a:gd name="connsiteX24" fmla="*/ 4251278 w 8024884"/>
              <a:gd name="connsiteY24" fmla="*/ 1201003 h 1665027"/>
              <a:gd name="connsiteX25" fmla="*/ 4176215 w 8024884"/>
              <a:gd name="connsiteY25" fmla="*/ 1166884 h 1665027"/>
              <a:gd name="connsiteX26" fmla="*/ 4026090 w 8024884"/>
              <a:gd name="connsiteY26" fmla="*/ 1146412 h 1665027"/>
              <a:gd name="connsiteX27" fmla="*/ 3787254 w 8024884"/>
              <a:gd name="connsiteY27" fmla="*/ 1132765 h 1665027"/>
              <a:gd name="connsiteX28" fmla="*/ 3698543 w 8024884"/>
              <a:gd name="connsiteY28" fmla="*/ 1071350 h 1665027"/>
              <a:gd name="connsiteX29" fmla="*/ 3575714 w 8024884"/>
              <a:gd name="connsiteY29" fmla="*/ 1064526 h 1665027"/>
              <a:gd name="connsiteX30" fmla="*/ 3466531 w 8024884"/>
              <a:gd name="connsiteY30" fmla="*/ 1023582 h 1665027"/>
              <a:gd name="connsiteX31" fmla="*/ 3425588 w 8024884"/>
              <a:gd name="connsiteY31" fmla="*/ 1009935 h 1665027"/>
              <a:gd name="connsiteX32" fmla="*/ 3336878 w 8024884"/>
              <a:gd name="connsiteY32" fmla="*/ 914400 h 1665027"/>
              <a:gd name="connsiteX33" fmla="*/ 3200400 w 8024884"/>
              <a:gd name="connsiteY33" fmla="*/ 852985 h 1665027"/>
              <a:gd name="connsiteX34" fmla="*/ 3063922 w 8024884"/>
              <a:gd name="connsiteY34" fmla="*/ 771099 h 1665027"/>
              <a:gd name="connsiteX35" fmla="*/ 3043451 w 8024884"/>
              <a:gd name="connsiteY35" fmla="*/ 689212 h 1665027"/>
              <a:gd name="connsiteX36" fmla="*/ 2961564 w 8024884"/>
              <a:gd name="connsiteY36" fmla="*/ 627797 h 1665027"/>
              <a:gd name="connsiteX37" fmla="*/ 2913797 w 8024884"/>
              <a:gd name="connsiteY37" fmla="*/ 586854 h 1665027"/>
              <a:gd name="connsiteX38" fmla="*/ 2593075 w 8024884"/>
              <a:gd name="connsiteY38" fmla="*/ 600502 h 1665027"/>
              <a:gd name="connsiteX39" fmla="*/ 2361063 w 8024884"/>
              <a:gd name="connsiteY39" fmla="*/ 600502 h 1665027"/>
              <a:gd name="connsiteX40" fmla="*/ 2108579 w 8024884"/>
              <a:gd name="connsiteY40" fmla="*/ 600502 h 1665027"/>
              <a:gd name="connsiteX41" fmla="*/ 1937982 w 8024884"/>
              <a:gd name="connsiteY41" fmla="*/ 573206 h 1665027"/>
              <a:gd name="connsiteX42" fmla="*/ 1774209 w 8024884"/>
              <a:gd name="connsiteY42" fmla="*/ 573206 h 1665027"/>
              <a:gd name="connsiteX43" fmla="*/ 1467134 w 8024884"/>
              <a:gd name="connsiteY43" fmla="*/ 532263 h 1665027"/>
              <a:gd name="connsiteX44" fmla="*/ 1262418 w 8024884"/>
              <a:gd name="connsiteY44" fmla="*/ 511791 h 1665027"/>
              <a:gd name="connsiteX45" fmla="*/ 1044054 w 8024884"/>
              <a:gd name="connsiteY45" fmla="*/ 429905 h 1665027"/>
              <a:gd name="connsiteX46" fmla="*/ 552734 w 8024884"/>
              <a:gd name="connsiteY46" fmla="*/ 129654 h 1665027"/>
              <a:gd name="connsiteX47" fmla="*/ 0 w 8024884"/>
              <a:gd name="connsiteY4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6612340 w 8024884"/>
              <a:gd name="connsiteY4" fmla="*/ 539087 h 1665027"/>
              <a:gd name="connsiteX5" fmla="*/ 6503158 w 8024884"/>
              <a:gd name="connsiteY5" fmla="*/ 580030 h 1665027"/>
              <a:gd name="connsiteX6" fmla="*/ 6346209 w 8024884"/>
              <a:gd name="connsiteY6" fmla="*/ 566382 h 1665027"/>
              <a:gd name="connsiteX7" fmla="*/ 6230203 w 8024884"/>
              <a:gd name="connsiteY7" fmla="*/ 580030 h 1665027"/>
              <a:gd name="connsiteX8" fmla="*/ 6086902 w 8024884"/>
              <a:gd name="connsiteY8" fmla="*/ 580030 h 1665027"/>
              <a:gd name="connsiteX9" fmla="*/ 5936776 w 8024884"/>
              <a:gd name="connsiteY9" fmla="*/ 580030 h 1665027"/>
              <a:gd name="connsiteX10" fmla="*/ 5848066 w 8024884"/>
              <a:gd name="connsiteY10" fmla="*/ 614150 h 1665027"/>
              <a:gd name="connsiteX11" fmla="*/ 5738884 w 8024884"/>
              <a:gd name="connsiteY11" fmla="*/ 620974 h 1665027"/>
              <a:gd name="connsiteX12" fmla="*/ 5636525 w 8024884"/>
              <a:gd name="connsiteY12" fmla="*/ 620974 h 1665027"/>
              <a:gd name="connsiteX13" fmla="*/ 5493224 w 8024884"/>
              <a:gd name="connsiteY13" fmla="*/ 627797 h 1665027"/>
              <a:gd name="connsiteX14" fmla="*/ 5418161 w 8024884"/>
              <a:gd name="connsiteY14" fmla="*/ 627797 h 1665027"/>
              <a:gd name="connsiteX15" fmla="*/ 5349922 w 8024884"/>
              <a:gd name="connsiteY15" fmla="*/ 839338 h 1665027"/>
              <a:gd name="connsiteX16" fmla="*/ 5192973 w 8024884"/>
              <a:gd name="connsiteY16" fmla="*/ 921224 h 1665027"/>
              <a:gd name="connsiteX17" fmla="*/ 5090615 w 8024884"/>
              <a:gd name="connsiteY17" fmla="*/ 1003111 h 1665027"/>
              <a:gd name="connsiteX18" fmla="*/ 4913194 w 8024884"/>
              <a:gd name="connsiteY18" fmla="*/ 1064526 h 1665027"/>
              <a:gd name="connsiteX19" fmla="*/ 4776717 w 8024884"/>
              <a:gd name="connsiteY19" fmla="*/ 1091821 h 1665027"/>
              <a:gd name="connsiteX20" fmla="*/ 4544705 w 8024884"/>
              <a:gd name="connsiteY20" fmla="*/ 1187356 h 1665027"/>
              <a:gd name="connsiteX21" fmla="*/ 4469642 w 8024884"/>
              <a:gd name="connsiteY21" fmla="*/ 1207827 h 1665027"/>
              <a:gd name="connsiteX22" fmla="*/ 4367284 w 8024884"/>
              <a:gd name="connsiteY22" fmla="*/ 1214651 h 1665027"/>
              <a:gd name="connsiteX23" fmla="*/ 4251278 w 8024884"/>
              <a:gd name="connsiteY23" fmla="*/ 1201003 h 1665027"/>
              <a:gd name="connsiteX24" fmla="*/ 4176215 w 8024884"/>
              <a:gd name="connsiteY24" fmla="*/ 1166884 h 1665027"/>
              <a:gd name="connsiteX25" fmla="*/ 4026090 w 8024884"/>
              <a:gd name="connsiteY25" fmla="*/ 1146412 h 1665027"/>
              <a:gd name="connsiteX26" fmla="*/ 3787254 w 8024884"/>
              <a:gd name="connsiteY26" fmla="*/ 1132765 h 1665027"/>
              <a:gd name="connsiteX27" fmla="*/ 3698543 w 8024884"/>
              <a:gd name="connsiteY27" fmla="*/ 1071350 h 1665027"/>
              <a:gd name="connsiteX28" fmla="*/ 3575714 w 8024884"/>
              <a:gd name="connsiteY28" fmla="*/ 1064526 h 1665027"/>
              <a:gd name="connsiteX29" fmla="*/ 3466531 w 8024884"/>
              <a:gd name="connsiteY29" fmla="*/ 1023582 h 1665027"/>
              <a:gd name="connsiteX30" fmla="*/ 3425588 w 8024884"/>
              <a:gd name="connsiteY30" fmla="*/ 1009935 h 1665027"/>
              <a:gd name="connsiteX31" fmla="*/ 3336878 w 8024884"/>
              <a:gd name="connsiteY31" fmla="*/ 914400 h 1665027"/>
              <a:gd name="connsiteX32" fmla="*/ 3200400 w 8024884"/>
              <a:gd name="connsiteY32" fmla="*/ 852985 h 1665027"/>
              <a:gd name="connsiteX33" fmla="*/ 3063922 w 8024884"/>
              <a:gd name="connsiteY33" fmla="*/ 771099 h 1665027"/>
              <a:gd name="connsiteX34" fmla="*/ 3043451 w 8024884"/>
              <a:gd name="connsiteY34" fmla="*/ 689212 h 1665027"/>
              <a:gd name="connsiteX35" fmla="*/ 2961564 w 8024884"/>
              <a:gd name="connsiteY35" fmla="*/ 627797 h 1665027"/>
              <a:gd name="connsiteX36" fmla="*/ 2913797 w 8024884"/>
              <a:gd name="connsiteY36" fmla="*/ 586854 h 1665027"/>
              <a:gd name="connsiteX37" fmla="*/ 2593075 w 8024884"/>
              <a:gd name="connsiteY37" fmla="*/ 600502 h 1665027"/>
              <a:gd name="connsiteX38" fmla="*/ 2361063 w 8024884"/>
              <a:gd name="connsiteY38" fmla="*/ 600502 h 1665027"/>
              <a:gd name="connsiteX39" fmla="*/ 2108579 w 8024884"/>
              <a:gd name="connsiteY39" fmla="*/ 600502 h 1665027"/>
              <a:gd name="connsiteX40" fmla="*/ 1937982 w 8024884"/>
              <a:gd name="connsiteY40" fmla="*/ 573206 h 1665027"/>
              <a:gd name="connsiteX41" fmla="*/ 1774209 w 8024884"/>
              <a:gd name="connsiteY41" fmla="*/ 573206 h 1665027"/>
              <a:gd name="connsiteX42" fmla="*/ 1467134 w 8024884"/>
              <a:gd name="connsiteY42" fmla="*/ 532263 h 1665027"/>
              <a:gd name="connsiteX43" fmla="*/ 1262418 w 8024884"/>
              <a:gd name="connsiteY43" fmla="*/ 511791 h 1665027"/>
              <a:gd name="connsiteX44" fmla="*/ 1044054 w 8024884"/>
              <a:gd name="connsiteY44" fmla="*/ 429905 h 1665027"/>
              <a:gd name="connsiteX45" fmla="*/ 552734 w 8024884"/>
              <a:gd name="connsiteY45" fmla="*/ 129654 h 1665027"/>
              <a:gd name="connsiteX46" fmla="*/ 0 w 8024884"/>
              <a:gd name="connsiteY46" fmla="*/ 13647 h 1665027"/>
              <a:gd name="connsiteX0" fmla="*/ 0 w 7990764"/>
              <a:gd name="connsiteY0" fmla="*/ 0 h 1665027"/>
              <a:gd name="connsiteX1" fmla="*/ 13648 w 7990764"/>
              <a:gd name="connsiteY1" fmla="*/ 1651379 h 1665027"/>
              <a:gd name="connsiteX2" fmla="*/ 7990764 w 7990764"/>
              <a:gd name="connsiteY2" fmla="*/ 1665027 h 1665027"/>
              <a:gd name="connsiteX3" fmla="*/ 6612340 w 7990764"/>
              <a:gd name="connsiteY3" fmla="*/ 539087 h 1665027"/>
              <a:gd name="connsiteX4" fmla="*/ 6503158 w 7990764"/>
              <a:gd name="connsiteY4" fmla="*/ 580030 h 1665027"/>
              <a:gd name="connsiteX5" fmla="*/ 6346209 w 7990764"/>
              <a:gd name="connsiteY5" fmla="*/ 566382 h 1665027"/>
              <a:gd name="connsiteX6" fmla="*/ 6230203 w 7990764"/>
              <a:gd name="connsiteY6" fmla="*/ 580030 h 1665027"/>
              <a:gd name="connsiteX7" fmla="*/ 6086902 w 7990764"/>
              <a:gd name="connsiteY7" fmla="*/ 580030 h 1665027"/>
              <a:gd name="connsiteX8" fmla="*/ 5936776 w 7990764"/>
              <a:gd name="connsiteY8" fmla="*/ 580030 h 1665027"/>
              <a:gd name="connsiteX9" fmla="*/ 5848066 w 7990764"/>
              <a:gd name="connsiteY9" fmla="*/ 614150 h 1665027"/>
              <a:gd name="connsiteX10" fmla="*/ 5738884 w 7990764"/>
              <a:gd name="connsiteY10" fmla="*/ 620974 h 1665027"/>
              <a:gd name="connsiteX11" fmla="*/ 5636525 w 7990764"/>
              <a:gd name="connsiteY11" fmla="*/ 620974 h 1665027"/>
              <a:gd name="connsiteX12" fmla="*/ 5493224 w 7990764"/>
              <a:gd name="connsiteY12" fmla="*/ 627797 h 1665027"/>
              <a:gd name="connsiteX13" fmla="*/ 5418161 w 7990764"/>
              <a:gd name="connsiteY13" fmla="*/ 627797 h 1665027"/>
              <a:gd name="connsiteX14" fmla="*/ 5349922 w 7990764"/>
              <a:gd name="connsiteY14" fmla="*/ 839338 h 1665027"/>
              <a:gd name="connsiteX15" fmla="*/ 5192973 w 7990764"/>
              <a:gd name="connsiteY15" fmla="*/ 921224 h 1665027"/>
              <a:gd name="connsiteX16" fmla="*/ 5090615 w 7990764"/>
              <a:gd name="connsiteY16" fmla="*/ 1003111 h 1665027"/>
              <a:gd name="connsiteX17" fmla="*/ 4913194 w 7990764"/>
              <a:gd name="connsiteY17" fmla="*/ 1064526 h 1665027"/>
              <a:gd name="connsiteX18" fmla="*/ 4776717 w 7990764"/>
              <a:gd name="connsiteY18" fmla="*/ 1091821 h 1665027"/>
              <a:gd name="connsiteX19" fmla="*/ 4544705 w 7990764"/>
              <a:gd name="connsiteY19" fmla="*/ 1187356 h 1665027"/>
              <a:gd name="connsiteX20" fmla="*/ 4469642 w 7990764"/>
              <a:gd name="connsiteY20" fmla="*/ 1207827 h 1665027"/>
              <a:gd name="connsiteX21" fmla="*/ 4367284 w 7990764"/>
              <a:gd name="connsiteY21" fmla="*/ 1214651 h 1665027"/>
              <a:gd name="connsiteX22" fmla="*/ 4251278 w 7990764"/>
              <a:gd name="connsiteY22" fmla="*/ 1201003 h 1665027"/>
              <a:gd name="connsiteX23" fmla="*/ 4176215 w 7990764"/>
              <a:gd name="connsiteY23" fmla="*/ 1166884 h 1665027"/>
              <a:gd name="connsiteX24" fmla="*/ 4026090 w 7990764"/>
              <a:gd name="connsiteY24" fmla="*/ 1146412 h 1665027"/>
              <a:gd name="connsiteX25" fmla="*/ 3787254 w 7990764"/>
              <a:gd name="connsiteY25" fmla="*/ 1132765 h 1665027"/>
              <a:gd name="connsiteX26" fmla="*/ 3698543 w 7990764"/>
              <a:gd name="connsiteY26" fmla="*/ 1071350 h 1665027"/>
              <a:gd name="connsiteX27" fmla="*/ 3575714 w 7990764"/>
              <a:gd name="connsiteY27" fmla="*/ 1064526 h 1665027"/>
              <a:gd name="connsiteX28" fmla="*/ 3466531 w 7990764"/>
              <a:gd name="connsiteY28" fmla="*/ 1023582 h 1665027"/>
              <a:gd name="connsiteX29" fmla="*/ 3425588 w 7990764"/>
              <a:gd name="connsiteY29" fmla="*/ 1009935 h 1665027"/>
              <a:gd name="connsiteX30" fmla="*/ 3336878 w 7990764"/>
              <a:gd name="connsiteY30" fmla="*/ 914400 h 1665027"/>
              <a:gd name="connsiteX31" fmla="*/ 3200400 w 7990764"/>
              <a:gd name="connsiteY31" fmla="*/ 852985 h 1665027"/>
              <a:gd name="connsiteX32" fmla="*/ 3063922 w 7990764"/>
              <a:gd name="connsiteY32" fmla="*/ 771099 h 1665027"/>
              <a:gd name="connsiteX33" fmla="*/ 3043451 w 7990764"/>
              <a:gd name="connsiteY33" fmla="*/ 689212 h 1665027"/>
              <a:gd name="connsiteX34" fmla="*/ 2961564 w 7990764"/>
              <a:gd name="connsiteY34" fmla="*/ 627797 h 1665027"/>
              <a:gd name="connsiteX35" fmla="*/ 2913797 w 7990764"/>
              <a:gd name="connsiteY35" fmla="*/ 586854 h 1665027"/>
              <a:gd name="connsiteX36" fmla="*/ 2593075 w 7990764"/>
              <a:gd name="connsiteY36" fmla="*/ 600502 h 1665027"/>
              <a:gd name="connsiteX37" fmla="*/ 2361063 w 7990764"/>
              <a:gd name="connsiteY37" fmla="*/ 600502 h 1665027"/>
              <a:gd name="connsiteX38" fmla="*/ 2108579 w 7990764"/>
              <a:gd name="connsiteY38" fmla="*/ 600502 h 1665027"/>
              <a:gd name="connsiteX39" fmla="*/ 1937982 w 7990764"/>
              <a:gd name="connsiteY39" fmla="*/ 573206 h 1665027"/>
              <a:gd name="connsiteX40" fmla="*/ 1774209 w 7990764"/>
              <a:gd name="connsiteY40" fmla="*/ 573206 h 1665027"/>
              <a:gd name="connsiteX41" fmla="*/ 1467134 w 7990764"/>
              <a:gd name="connsiteY41" fmla="*/ 532263 h 1665027"/>
              <a:gd name="connsiteX42" fmla="*/ 1262418 w 7990764"/>
              <a:gd name="connsiteY42" fmla="*/ 511791 h 1665027"/>
              <a:gd name="connsiteX43" fmla="*/ 1044054 w 7990764"/>
              <a:gd name="connsiteY43" fmla="*/ 429905 h 1665027"/>
              <a:gd name="connsiteX44" fmla="*/ 552734 w 7990764"/>
              <a:gd name="connsiteY44" fmla="*/ 129654 h 1665027"/>
              <a:gd name="connsiteX45" fmla="*/ 0 w 7990764"/>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40332"/>
              <a:gd name="connsiteY0" fmla="*/ 0 h 1665027"/>
              <a:gd name="connsiteX1" fmla="*/ 13648 w 6640332"/>
              <a:gd name="connsiteY1" fmla="*/ 1651379 h 1665027"/>
              <a:gd name="connsiteX2" fmla="*/ 6628495 w 6640332"/>
              <a:gd name="connsiteY2" fmla="*/ 1665027 h 1665027"/>
              <a:gd name="connsiteX3" fmla="*/ 6640332 w 6640332"/>
              <a:gd name="connsiteY3" fmla="*/ 539087 h 1665027"/>
              <a:gd name="connsiteX4" fmla="*/ 6503158 w 6640332"/>
              <a:gd name="connsiteY4" fmla="*/ 580030 h 1665027"/>
              <a:gd name="connsiteX5" fmla="*/ 6346209 w 6640332"/>
              <a:gd name="connsiteY5" fmla="*/ 566382 h 1665027"/>
              <a:gd name="connsiteX6" fmla="*/ 6230203 w 6640332"/>
              <a:gd name="connsiteY6" fmla="*/ 580030 h 1665027"/>
              <a:gd name="connsiteX7" fmla="*/ 6086902 w 6640332"/>
              <a:gd name="connsiteY7" fmla="*/ 580030 h 1665027"/>
              <a:gd name="connsiteX8" fmla="*/ 5936776 w 6640332"/>
              <a:gd name="connsiteY8" fmla="*/ 580030 h 1665027"/>
              <a:gd name="connsiteX9" fmla="*/ 5848066 w 6640332"/>
              <a:gd name="connsiteY9" fmla="*/ 614150 h 1665027"/>
              <a:gd name="connsiteX10" fmla="*/ 5738884 w 6640332"/>
              <a:gd name="connsiteY10" fmla="*/ 620974 h 1665027"/>
              <a:gd name="connsiteX11" fmla="*/ 5636525 w 6640332"/>
              <a:gd name="connsiteY11" fmla="*/ 620974 h 1665027"/>
              <a:gd name="connsiteX12" fmla="*/ 5493224 w 6640332"/>
              <a:gd name="connsiteY12" fmla="*/ 627797 h 1665027"/>
              <a:gd name="connsiteX13" fmla="*/ 5418161 w 6640332"/>
              <a:gd name="connsiteY13" fmla="*/ 627797 h 1665027"/>
              <a:gd name="connsiteX14" fmla="*/ 5349922 w 6640332"/>
              <a:gd name="connsiteY14" fmla="*/ 839338 h 1665027"/>
              <a:gd name="connsiteX15" fmla="*/ 5192973 w 6640332"/>
              <a:gd name="connsiteY15" fmla="*/ 921224 h 1665027"/>
              <a:gd name="connsiteX16" fmla="*/ 5090615 w 6640332"/>
              <a:gd name="connsiteY16" fmla="*/ 1003111 h 1665027"/>
              <a:gd name="connsiteX17" fmla="*/ 4913194 w 6640332"/>
              <a:gd name="connsiteY17" fmla="*/ 1064526 h 1665027"/>
              <a:gd name="connsiteX18" fmla="*/ 4776717 w 6640332"/>
              <a:gd name="connsiteY18" fmla="*/ 1091821 h 1665027"/>
              <a:gd name="connsiteX19" fmla="*/ 4544705 w 6640332"/>
              <a:gd name="connsiteY19" fmla="*/ 1187356 h 1665027"/>
              <a:gd name="connsiteX20" fmla="*/ 4469642 w 6640332"/>
              <a:gd name="connsiteY20" fmla="*/ 1207827 h 1665027"/>
              <a:gd name="connsiteX21" fmla="*/ 4367284 w 6640332"/>
              <a:gd name="connsiteY21" fmla="*/ 1214651 h 1665027"/>
              <a:gd name="connsiteX22" fmla="*/ 4251278 w 6640332"/>
              <a:gd name="connsiteY22" fmla="*/ 1201003 h 1665027"/>
              <a:gd name="connsiteX23" fmla="*/ 4176215 w 6640332"/>
              <a:gd name="connsiteY23" fmla="*/ 1166884 h 1665027"/>
              <a:gd name="connsiteX24" fmla="*/ 4026090 w 6640332"/>
              <a:gd name="connsiteY24" fmla="*/ 1146412 h 1665027"/>
              <a:gd name="connsiteX25" fmla="*/ 3787254 w 6640332"/>
              <a:gd name="connsiteY25" fmla="*/ 1132765 h 1665027"/>
              <a:gd name="connsiteX26" fmla="*/ 3698543 w 6640332"/>
              <a:gd name="connsiteY26" fmla="*/ 1071350 h 1665027"/>
              <a:gd name="connsiteX27" fmla="*/ 3575714 w 6640332"/>
              <a:gd name="connsiteY27" fmla="*/ 1064526 h 1665027"/>
              <a:gd name="connsiteX28" fmla="*/ 3466531 w 6640332"/>
              <a:gd name="connsiteY28" fmla="*/ 1023582 h 1665027"/>
              <a:gd name="connsiteX29" fmla="*/ 3425588 w 6640332"/>
              <a:gd name="connsiteY29" fmla="*/ 1009935 h 1665027"/>
              <a:gd name="connsiteX30" fmla="*/ 3336878 w 6640332"/>
              <a:gd name="connsiteY30" fmla="*/ 914400 h 1665027"/>
              <a:gd name="connsiteX31" fmla="*/ 3200400 w 6640332"/>
              <a:gd name="connsiteY31" fmla="*/ 852985 h 1665027"/>
              <a:gd name="connsiteX32" fmla="*/ 3063922 w 6640332"/>
              <a:gd name="connsiteY32" fmla="*/ 771099 h 1665027"/>
              <a:gd name="connsiteX33" fmla="*/ 3043451 w 6640332"/>
              <a:gd name="connsiteY33" fmla="*/ 689212 h 1665027"/>
              <a:gd name="connsiteX34" fmla="*/ 2961564 w 6640332"/>
              <a:gd name="connsiteY34" fmla="*/ 627797 h 1665027"/>
              <a:gd name="connsiteX35" fmla="*/ 2913797 w 6640332"/>
              <a:gd name="connsiteY35" fmla="*/ 586854 h 1665027"/>
              <a:gd name="connsiteX36" fmla="*/ 2593075 w 6640332"/>
              <a:gd name="connsiteY36" fmla="*/ 600502 h 1665027"/>
              <a:gd name="connsiteX37" fmla="*/ 2361063 w 6640332"/>
              <a:gd name="connsiteY37" fmla="*/ 600502 h 1665027"/>
              <a:gd name="connsiteX38" fmla="*/ 2108579 w 6640332"/>
              <a:gd name="connsiteY38" fmla="*/ 600502 h 1665027"/>
              <a:gd name="connsiteX39" fmla="*/ 1937982 w 6640332"/>
              <a:gd name="connsiteY39" fmla="*/ 573206 h 1665027"/>
              <a:gd name="connsiteX40" fmla="*/ 1774209 w 6640332"/>
              <a:gd name="connsiteY40" fmla="*/ 573206 h 1665027"/>
              <a:gd name="connsiteX41" fmla="*/ 1467134 w 6640332"/>
              <a:gd name="connsiteY41" fmla="*/ 532263 h 1665027"/>
              <a:gd name="connsiteX42" fmla="*/ 1262418 w 6640332"/>
              <a:gd name="connsiteY42" fmla="*/ 511791 h 1665027"/>
              <a:gd name="connsiteX43" fmla="*/ 1044054 w 6640332"/>
              <a:gd name="connsiteY43" fmla="*/ 429905 h 1665027"/>
              <a:gd name="connsiteX44" fmla="*/ 552734 w 6640332"/>
              <a:gd name="connsiteY44" fmla="*/ 129654 h 1665027"/>
              <a:gd name="connsiteX45" fmla="*/ 0 w 6640332"/>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21671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85943 w 8014438"/>
              <a:gd name="connsiteY45" fmla="*/ 13647 h 1679371"/>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67282 w 8014438"/>
              <a:gd name="connsiteY45" fmla="*/ 32308 h 1679371"/>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1399592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46654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9331 w 8046748"/>
              <a:gd name="connsiteY45" fmla="*/ 2937 h 1650000"/>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2462307 w 8046748"/>
              <a:gd name="connsiteY43" fmla="*/ 397597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417279 w 8046748"/>
              <a:gd name="connsiteY43" fmla="*/ 229645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924892 w 8046748"/>
              <a:gd name="connsiteY42" fmla="*/ 348855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79224 w 8048847"/>
              <a:gd name="connsiteY42" fmla="*/ 467392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79224 w 8048847"/>
              <a:gd name="connsiteY42" fmla="*/ 467392 h 1622298"/>
              <a:gd name="connsiteX43" fmla="*/ 1446535 w 8048847"/>
              <a:gd name="connsiteY43" fmla="*/ 22033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446535 w 8048847"/>
              <a:gd name="connsiteY43" fmla="*/ 22033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1068715 w 8048847"/>
              <a:gd name="connsiteY44" fmla="*/ 121043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870822 w 8048847"/>
              <a:gd name="connsiteY44" fmla="*/ 114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269114 w 8048847"/>
              <a:gd name="connsiteY43" fmla="*/ 227162 h 1622298"/>
              <a:gd name="connsiteX44" fmla="*/ 870822 w 8048847"/>
              <a:gd name="connsiteY44" fmla="*/ 114219 h 1622298"/>
              <a:gd name="connsiteX45" fmla="*/ 536171 w 8048847"/>
              <a:gd name="connsiteY45" fmla="*/ 91242 h 1622298"/>
              <a:gd name="connsiteX46" fmla="*/ 0 w 8048847"/>
              <a:gd name="connsiteY46" fmla="*/ 0 h 162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48847" h="1622298">
                <a:moveTo>
                  <a:pt x="2099" y="17571"/>
                </a:moveTo>
                <a:lnTo>
                  <a:pt x="34409" y="1622298"/>
                </a:lnTo>
                <a:lnTo>
                  <a:pt x="8048847" y="1607954"/>
                </a:lnTo>
                <a:cubicBezTo>
                  <a:pt x="8046572" y="1232641"/>
                  <a:pt x="8044298" y="857327"/>
                  <a:pt x="8042023" y="482014"/>
                </a:cubicBezTo>
                <a:lnTo>
                  <a:pt x="7923510" y="522957"/>
                </a:lnTo>
                <a:lnTo>
                  <a:pt x="7766561" y="509309"/>
                </a:lnTo>
                <a:lnTo>
                  <a:pt x="7650555" y="522957"/>
                </a:lnTo>
                <a:lnTo>
                  <a:pt x="7507254" y="522957"/>
                </a:lnTo>
                <a:lnTo>
                  <a:pt x="7357128" y="522957"/>
                </a:lnTo>
                <a:lnTo>
                  <a:pt x="7268418" y="557077"/>
                </a:lnTo>
                <a:lnTo>
                  <a:pt x="7159236" y="563901"/>
                </a:lnTo>
                <a:lnTo>
                  <a:pt x="7056877" y="563901"/>
                </a:lnTo>
                <a:lnTo>
                  <a:pt x="6913576" y="570724"/>
                </a:lnTo>
                <a:lnTo>
                  <a:pt x="6838513" y="570724"/>
                </a:lnTo>
                <a:lnTo>
                  <a:pt x="6770274" y="782265"/>
                </a:lnTo>
                <a:lnTo>
                  <a:pt x="6613325" y="864151"/>
                </a:lnTo>
                <a:lnTo>
                  <a:pt x="6510967" y="946038"/>
                </a:lnTo>
                <a:lnTo>
                  <a:pt x="6333546" y="1007453"/>
                </a:lnTo>
                <a:lnTo>
                  <a:pt x="6197069" y="1034748"/>
                </a:lnTo>
                <a:lnTo>
                  <a:pt x="5965057" y="1130283"/>
                </a:lnTo>
                <a:lnTo>
                  <a:pt x="5889994" y="1150754"/>
                </a:lnTo>
                <a:lnTo>
                  <a:pt x="5787636" y="1157578"/>
                </a:lnTo>
                <a:lnTo>
                  <a:pt x="5671630" y="1143930"/>
                </a:lnTo>
                <a:lnTo>
                  <a:pt x="5596567" y="1109811"/>
                </a:lnTo>
                <a:lnTo>
                  <a:pt x="5446442" y="1089339"/>
                </a:lnTo>
                <a:lnTo>
                  <a:pt x="5207606" y="1075692"/>
                </a:lnTo>
                <a:lnTo>
                  <a:pt x="5118895" y="1014277"/>
                </a:lnTo>
                <a:lnTo>
                  <a:pt x="4996066" y="1007453"/>
                </a:lnTo>
                <a:lnTo>
                  <a:pt x="4886883" y="966509"/>
                </a:lnTo>
                <a:lnTo>
                  <a:pt x="4845940" y="952862"/>
                </a:lnTo>
                <a:lnTo>
                  <a:pt x="4757230" y="857327"/>
                </a:lnTo>
                <a:lnTo>
                  <a:pt x="4620752" y="795912"/>
                </a:lnTo>
                <a:lnTo>
                  <a:pt x="4484274" y="714026"/>
                </a:lnTo>
                <a:lnTo>
                  <a:pt x="4463803" y="632139"/>
                </a:lnTo>
                <a:lnTo>
                  <a:pt x="4381916" y="570724"/>
                </a:lnTo>
                <a:lnTo>
                  <a:pt x="4334149" y="529781"/>
                </a:lnTo>
                <a:lnTo>
                  <a:pt x="4013427" y="543429"/>
                </a:lnTo>
                <a:lnTo>
                  <a:pt x="3781415" y="543429"/>
                </a:lnTo>
                <a:lnTo>
                  <a:pt x="3528931" y="543429"/>
                </a:lnTo>
                <a:lnTo>
                  <a:pt x="3358334" y="516133"/>
                </a:lnTo>
                <a:lnTo>
                  <a:pt x="3194561" y="516133"/>
                </a:lnTo>
                <a:lnTo>
                  <a:pt x="2887486" y="475190"/>
                </a:lnTo>
                <a:lnTo>
                  <a:pt x="1831457" y="405977"/>
                </a:lnTo>
                <a:cubicBezTo>
                  <a:pt x="1765493" y="384368"/>
                  <a:pt x="1387395" y="290851"/>
                  <a:pt x="1269114" y="227162"/>
                </a:cubicBezTo>
                <a:cubicBezTo>
                  <a:pt x="1141990" y="179673"/>
                  <a:pt x="1000940" y="133461"/>
                  <a:pt x="870822" y="114219"/>
                </a:cubicBezTo>
                <a:cubicBezTo>
                  <a:pt x="740704" y="94977"/>
                  <a:pt x="714290" y="111416"/>
                  <a:pt x="536171" y="91242"/>
                </a:cubicBezTo>
                <a:cubicBezTo>
                  <a:pt x="234969" y="56960"/>
                  <a:pt x="88710" y="27296"/>
                  <a:pt x="0" y="0"/>
                </a:cubicBezTo>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515" name="Freeform: Shape 514">
            <a:extLst>
              <a:ext uri="{FF2B5EF4-FFF2-40B4-BE49-F238E27FC236}">
                <a16:creationId xmlns:a16="http://schemas.microsoft.com/office/drawing/2014/main" id="{74562AF9-1986-4A76-9F7F-06D729F7D3FC}"/>
              </a:ext>
            </a:extLst>
          </p:cNvPr>
          <p:cNvSpPr/>
          <p:nvPr/>
        </p:nvSpPr>
        <p:spPr>
          <a:xfrm flipV="1">
            <a:off x="5576245" y="2840795"/>
            <a:ext cx="188069" cy="246271"/>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6" name="Freeform: Shape 515">
            <a:extLst>
              <a:ext uri="{FF2B5EF4-FFF2-40B4-BE49-F238E27FC236}">
                <a16:creationId xmlns:a16="http://schemas.microsoft.com/office/drawing/2014/main" id="{39BC8C21-A3DD-4C96-9C50-2CAC6A6E9E65}"/>
              </a:ext>
            </a:extLst>
          </p:cNvPr>
          <p:cNvSpPr/>
          <p:nvPr/>
        </p:nvSpPr>
        <p:spPr>
          <a:xfrm flipV="1">
            <a:off x="5693457" y="3052239"/>
            <a:ext cx="188069" cy="246271"/>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7" name="Freeform: Shape 516">
            <a:extLst>
              <a:ext uri="{FF2B5EF4-FFF2-40B4-BE49-F238E27FC236}">
                <a16:creationId xmlns:a16="http://schemas.microsoft.com/office/drawing/2014/main" id="{01927843-F563-40CD-81FC-643EADC0FB40}"/>
              </a:ext>
            </a:extLst>
          </p:cNvPr>
          <p:cNvSpPr/>
          <p:nvPr/>
        </p:nvSpPr>
        <p:spPr>
          <a:xfrm flipV="1">
            <a:off x="3305266" y="3461093"/>
            <a:ext cx="188069" cy="246271"/>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8" name="Freeform: Shape 517">
            <a:extLst>
              <a:ext uri="{FF2B5EF4-FFF2-40B4-BE49-F238E27FC236}">
                <a16:creationId xmlns:a16="http://schemas.microsoft.com/office/drawing/2014/main" id="{DB5896CE-F1E9-449C-BD51-D7CDC7498F9F}"/>
              </a:ext>
            </a:extLst>
          </p:cNvPr>
          <p:cNvSpPr/>
          <p:nvPr/>
        </p:nvSpPr>
        <p:spPr>
          <a:xfrm flipV="1">
            <a:off x="4745369" y="5137040"/>
            <a:ext cx="188069" cy="246271"/>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9" name="Freeform 61">
            <a:extLst>
              <a:ext uri="{FF2B5EF4-FFF2-40B4-BE49-F238E27FC236}">
                <a16:creationId xmlns:a16="http://schemas.microsoft.com/office/drawing/2014/main" id="{C0919A33-C9BF-4A16-B0F8-E0812519549D}"/>
              </a:ext>
            </a:extLst>
          </p:cNvPr>
          <p:cNvSpPr/>
          <p:nvPr/>
        </p:nvSpPr>
        <p:spPr>
          <a:xfrm>
            <a:off x="4274579" y="5054636"/>
            <a:ext cx="237871" cy="129917"/>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0" name="Freeform 64">
            <a:extLst>
              <a:ext uri="{FF2B5EF4-FFF2-40B4-BE49-F238E27FC236}">
                <a16:creationId xmlns:a16="http://schemas.microsoft.com/office/drawing/2014/main" id="{42222157-FD9D-4B05-9DA0-F53A71528E83}"/>
              </a:ext>
            </a:extLst>
          </p:cNvPr>
          <p:cNvSpPr/>
          <p:nvPr/>
        </p:nvSpPr>
        <p:spPr>
          <a:xfrm>
            <a:off x="4598345" y="4477040"/>
            <a:ext cx="134813" cy="72090"/>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7" name="Freeform: Shape 536">
            <a:extLst>
              <a:ext uri="{FF2B5EF4-FFF2-40B4-BE49-F238E27FC236}">
                <a16:creationId xmlns:a16="http://schemas.microsoft.com/office/drawing/2014/main" id="{7814B000-D5C8-4A65-82C9-EAADDB76210C}"/>
              </a:ext>
            </a:extLst>
          </p:cNvPr>
          <p:cNvSpPr/>
          <p:nvPr/>
        </p:nvSpPr>
        <p:spPr>
          <a:xfrm>
            <a:off x="3883643" y="3530026"/>
            <a:ext cx="277696" cy="289697"/>
          </a:xfrm>
          <a:custGeom>
            <a:avLst/>
            <a:gdLst>
              <a:gd name="connsiteX0" fmla="*/ 69742 w 317715"/>
              <a:gd name="connsiteY0" fmla="*/ 116237 h 426203"/>
              <a:gd name="connsiteX1" fmla="*/ 0 w 317715"/>
              <a:gd name="connsiteY1" fmla="*/ 201478 h 426203"/>
              <a:gd name="connsiteX2" fmla="*/ 30996 w 317715"/>
              <a:gd name="connsiteY2" fmla="*/ 224725 h 426203"/>
              <a:gd name="connsiteX3" fmla="*/ 15498 w 317715"/>
              <a:gd name="connsiteY3" fmla="*/ 294467 h 426203"/>
              <a:gd name="connsiteX4" fmla="*/ 46495 w 317715"/>
              <a:gd name="connsiteY4" fmla="*/ 356461 h 426203"/>
              <a:gd name="connsiteX5" fmla="*/ 77491 w 317715"/>
              <a:gd name="connsiteY5" fmla="*/ 402956 h 426203"/>
              <a:gd name="connsiteX6" fmla="*/ 131735 w 317715"/>
              <a:gd name="connsiteY6" fmla="*/ 426203 h 426203"/>
              <a:gd name="connsiteX7" fmla="*/ 247973 w 317715"/>
              <a:gd name="connsiteY7" fmla="*/ 348712 h 426203"/>
              <a:gd name="connsiteX8" fmla="*/ 286718 w 317715"/>
              <a:gd name="connsiteY8" fmla="*/ 247973 h 426203"/>
              <a:gd name="connsiteX9" fmla="*/ 317715 w 317715"/>
              <a:gd name="connsiteY9" fmla="*/ 178230 h 426203"/>
              <a:gd name="connsiteX10" fmla="*/ 278969 w 317715"/>
              <a:gd name="connsiteY10" fmla="*/ 77491 h 426203"/>
              <a:gd name="connsiteX11" fmla="*/ 278969 w 317715"/>
              <a:gd name="connsiteY11" fmla="*/ 38745 h 426203"/>
              <a:gd name="connsiteX12" fmla="*/ 100739 w 317715"/>
              <a:gd name="connsiteY12" fmla="*/ 0 h 426203"/>
              <a:gd name="connsiteX13" fmla="*/ 69742 w 317715"/>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278969 w 383816"/>
              <a:gd name="connsiteY10" fmla="*/ 77491 h 426203"/>
              <a:gd name="connsiteX11" fmla="*/ 278969 w 383816"/>
              <a:gd name="connsiteY11" fmla="*/ 38745 h 426203"/>
              <a:gd name="connsiteX12" fmla="*/ 100739 w 383816"/>
              <a:gd name="connsiteY12" fmla="*/ 0 h 426203"/>
              <a:gd name="connsiteX13" fmla="*/ 69742 w 383816"/>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278969 w 383816"/>
              <a:gd name="connsiteY10" fmla="*/ 77491 h 426203"/>
              <a:gd name="connsiteX11" fmla="*/ 316741 w 383816"/>
              <a:gd name="connsiteY11" fmla="*/ 3103 h 426203"/>
              <a:gd name="connsiteX12" fmla="*/ 100739 w 383816"/>
              <a:gd name="connsiteY12" fmla="*/ 0 h 426203"/>
              <a:gd name="connsiteX13" fmla="*/ 69742 w 383816"/>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354513 w 383816"/>
              <a:gd name="connsiteY10" fmla="*/ 32939 h 426203"/>
              <a:gd name="connsiteX11" fmla="*/ 316741 w 383816"/>
              <a:gd name="connsiteY11" fmla="*/ 3103 h 426203"/>
              <a:gd name="connsiteX12" fmla="*/ 100739 w 383816"/>
              <a:gd name="connsiteY12" fmla="*/ 0 h 426203"/>
              <a:gd name="connsiteX13" fmla="*/ 69742 w 383816"/>
              <a:gd name="connsiteY13" fmla="*/ 116237 h 426203"/>
              <a:gd name="connsiteX0" fmla="*/ 69742 w 383816"/>
              <a:gd name="connsiteY0" fmla="*/ 142967 h 452933"/>
              <a:gd name="connsiteX1" fmla="*/ 0 w 383816"/>
              <a:gd name="connsiteY1" fmla="*/ 228208 h 452933"/>
              <a:gd name="connsiteX2" fmla="*/ 30996 w 383816"/>
              <a:gd name="connsiteY2" fmla="*/ 251455 h 452933"/>
              <a:gd name="connsiteX3" fmla="*/ 15498 w 383816"/>
              <a:gd name="connsiteY3" fmla="*/ 321197 h 452933"/>
              <a:gd name="connsiteX4" fmla="*/ 46495 w 383816"/>
              <a:gd name="connsiteY4" fmla="*/ 383191 h 452933"/>
              <a:gd name="connsiteX5" fmla="*/ 77491 w 383816"/>
              <a:gd name="connsiteY5" fmla="*/ 429686 h 452933"/>
              <a:gd name="connsiteX6" fmla="*/ 131735 w 383816"/>
              <a:gd name="connsiteY6" fmla="*/ 452933 h 452933"/>
              <a:gd name="connsiteX7" fmla="*/ 247973 w 383816"/>
              <a:gd name="connsiteY7" fmla="*/ 375442 h 452933"/>
              <a:gd name="connsiteX8" fmla="*/ 286718 w 383816"/>
              <a:gd name="connsiteY8" fmla="*/ 274703 h 452933"/>
              <a:gd name="connsiteX9" fmla="*/ 383816 w 383816"/>
              <a:gd name="connsiteY9" fmla="*/ 142587 h 452933"/>
              <a:gd name="connsiteX10" fmla="*/ 354513 w 383816"/>
              <a:gd name="connsiteY10" fmla="*/ 59669 h 452933"/>
              <a:gd name="connsiteX11" fmla="*/ 316741 w 383816"/>
              <a:gd name="connsiteY11" fmla="*/ 29833 h 452933"/>
              <a:gd name="connsiteX12" fmla="*/ 129067 w 383816"/>
              <a:gd name="connsiteY12" fmla="*/ 0 h 452933"/>
              <a:gd name="connsiteX13" fmla="*/ 69742 w 383816"/>
              <a:gd name="connsiteY13" fmla="*/ 142967 h 45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16" h="452933">
                <a:moveTo>
                  <a:pt x="69742" y="142967"/>
                </a:moveTo>
                <a:lnTo>
                  <a:pt x="0" y="228208"/>
                </a:lnTo>
                <a:lnTo>
                  <a:pt x="30996" y="251455"/>
                </a:lnTo>
                <a:lnTo>
                  <a:pt x="15498" y="321197"/>
                </a:lnTo>
                <a:lnTo>
                  <a:pt x="46495" y="383191"/>
                </a:lnTo>
                <a:lnTo>
                  <a:pt x="77491" y="429686"/>
                </a:lnTo>
                <a:lnTo>
                  <a:pt x="131735" y="452933"/>
                </a:lnTo>
                <a:lnTo>
                  <a:pt x="247973" y="375442"/>
                </a:lnTo>
                <a:lnTo>
                  <a:pt x="286718" y="274703"/>
                </a:lnTo>
                <a:lnTo>
                  <a:pt x="383816" y="142587"/>
                </a:lnTo>
                <a:lnTo>
                  <a:pt x="354513" y="59669"/>
                </a:lnTo>
                <a:lnTo>
                  <a:pt x="316741" y="29833"/>
                </a:lnTo>
                <a:lnTo>
                  <a:pt x="129067" y="0"/>
                </a:lnTo>
                <a:lnTo>
                  <a:pt x="69742" y="14296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1" name="Freeform 65">
            <a:extLst>
              <a:ext uri="{FF2B5EF4-FFF2-40B4-BE49-F238E27FC236}">
                <a16:creationId xmlns:a16="http://schemas.microsoft.com/office/drawing/2014/main" id="{2B368A2D-6BD3-40F0-8EF8-C63929D275E9}"/>
              </a:ext>
            </a:extLst>
          </p:cNvPr>
          <p:cNvSpPr/>
          <p:nvPr/>
        </p:nvSpPr>
        <p:spPr>
          <a:xfrm>
            <a:off x="4557657" y="4423842"/>
            <a:ext cx="118936"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2" name="Freeform 53">
            <a:extLst>
              <a:ext uri="{FF2B5EF4-FFF2-40B4-BE49-F238E27FC236}">
                <a16:creationId xmlns:a16="http://schemas.microsoft.com/office/drawing/2014/main" id="{CD7F04D6-4F99-4BB2-824F-EF112E17E924}"/>
              </a:ext>
            </a:extLst>
          </p:cNvPr>
          <p:cNvSpPr/>
          <p:nvPr/>
        </p:nvSpPr>
        <p:spPr>
          <a:xfrm>
            <a:off x="3176582" y="3852602"/>
            <a:ext cx="1057339" cy="1551618"/>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1159595"/>
              <a:gd name="connsiteX1" fmla="*/ 0 w 423081"/>
              <a:gd name="connsiteY1" fmla="*/ 191069 h 1159595"/>
              <a:gd name="connsiteX2" fmla="*/ 13648 w 423081"/>
              <a:gd name="connsiteY2" fmla="*/ 313899 h 1159595"/>
              <a:gd name="connsiteX3" fmla="*/ 61415 w 423081"/>
              <a:gd name="connsiteY3" fmla="*/ 416257 h 1159595"/>
              <a:gd name="connsiteX4" fmla="*/ 136478 w 423081"/>
              <a:gd name="connsiteY4" fmla="*/ 491320 h 1159595"/>
              <a:gd name="connsiteX5" fmla="*/ 163773 w 423081"/>
              <a:gd name="connsiteY5" fmla="*/ 600502 h 1159595"/>
              <a:gd name="connsiteX6" fmla="*/ 218364 w 423081"/>
              <a:gd name="connsiteY6" fmla="*/ 689212 h 1159595"/>
              <a:gd name="connsiteX7" fmla="*/ 225188 w 423081"/>
              <a:gd name="connsiteY7" fmla="*/ 880281 h 1159595"/>
              <a:gd name="connsiteX8" fmla="*/ 245660 w 423081"/>
              <a:gd name="connsiteY8" fmla="*/ 968991 h 1159595"/>
              <a:gd name="connsiteX9" fmla="*/ 396509 w 423081"/>
              <a:gd name="connsiteY9" fmla="*/ 1159595 h 1159595"/>
              <a:gd name="connsiteX10" fmla="*/ 416257 w 423081"/>
              <a:gd name="connsiteY10" fmla="*/ 900753 h 1159595"/>
              <a:gd name="connsiteX11" fmla="*/ 423081 w 423081"/>
              <a:gd name="connsiteY11" fmla="*/ 846162 h 1159595"/>
              <a:gd name="connsiteX12" fmla="*/ 416257 w 423081"/>
              <a:gd name="connsiteY12" fmla="*/ 812042 h 1159595"/>
              <a:gd name="connsiteX13" fmla="*/ 368490 w 423081"/>
              <a:gd name="connsiteY13" fmla="*/ 771099 h 1159595"/>
              <a:gd name="connsiteX14" fmla="*/ 341194 w 423081"/>
              <a:gd name="connsiteY14" fmla="*/ 709684 h 1159595"/>
              <a:gd name="connsiteX15" fmla="*/ 354842 w 423081"/>
              <a:gd name="connsiteY15" fmla="*/ 648269 h 1159595"/>
              <a:gd name="connsiteX16" fmla="*/ 409433 w 423081"/>
              <a:gd name="connsiteY16" fmla="*/ 580030 h 1159595"/>
              <a:gd name="connsiteX17" fmla="*/ 409433 w 423081"/>
              <a:gd name="connsiteY17" fmla="*/ 498144 h 1159595"/>
              <a:gd name="connsiteX18" fmla="*/ 361666 w 423081"/>
              <a:gd name="connsiteY18" fmla="*/ 409433 h 1159595"/>
              <a:gd name="connsiteX19" fmla="*/ 300251 w 423081"/>
              <a:gd name="connsiteY19" fmla="*/ 361666 h 1159595"/>
              <a:gd name="connsiteX20" fmla="*/ 307075 w 423081"/>
              <a:gd name="connsiteY20" fmla="*/ 266132 h 1159595"/>
              <a:gd name="connsiteX21" fmla="*/ 266131 w 423081"/>
              <a:gd name="connsiteY21" fmla="*/ 116006 h 1159595"/>
              <a:gd name="connsiteX22" fmla="*/ 177421 w 423081"/>
              <a:gd name="connsiteY22" fmla="*/ 61415 h 1159595"/>
              <a:gd name="connsiteX23" fmla="*/ 95534 w 423081"/>
              <a:gd name="connsiteY23" fmla="*/ 54591 h 1159595"/>
              <a:gd name="connsiteX24" fmla="*/ 81887 w 423081"/>
              <a:gd name="connsiteY24" fmla="*/ 0 h 1159595"/>
              <a:gd name="connsiteX25" fmla="*/ 27296 w 423081"/>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665639 w 665639"/>
              <a:gd name="connsiteY10" fmla="*/ 1008126 h 1159595"/>
              <a:gd name="connsiteX11" fmla="*/ 423081 w 665639"/>
              <a:gd name="connsiteY11" fmla="*/ 846162 h 1159595"/>
              <a:gd name="connsiteX12" fmla="*/ 416257 w 665639"/>
              <a:gd name="connsiteY12" fmla="*/ 812042 h 1159595"/>
              <a:gd name="connsiteX13" fmla="*/ 368490 w 665639"/>
              <a:gd name="connsiteY13" fmla="*/ 771099 h 1159595"/>
              <a:gd name="connsiteX14" fmla="*/ 341194 w 665639"/>
              <a:gd name="connsiteY14" fmla="*/ 709684 h 1159595"/>
              <a:gd name="connsiteX15" fmla="*/ 354842 w 665639"/>
              <a:gd name="connsiteY15" fmla="*/ 648269 h 1159595"/>
              <a:gd name="connsiteX16" fmla="*/ 409433 w 665639"/>
              <a:gd name="connsiteY16" fmla="*/ 580030 h 1159595"/>
              <a:gd name="connsiteX17" fmla="*/ 409433 w 665639"/>
              <a:gd name="connsiteY17" fmla="*/ 498144 h 1159595"/>
              <a:gd name="connsiteX18" fmla="*/ 361666 w 665639"/>
              <a:gd name="connsiteY18" fmla="*/ 409433 h 1159595"/>
              <a:gd name="connsiteX19" fmla="*/ 300251 w 665639"/>
              <a:gd name="connsiteY19" fmla="*/ 361666 h 1159595"/>
              <a:gd name="connsiteX20" fmla="*/ 307075 w 665639"/>
              <a:gd name="connsiteY20" fmla="*/ 266132 h 1159595"/>
              <a:gd name="connsiteX21" fmla="*/ 266131 w 665639"/>
              <a:gd name="connsiteY21" fmla="*/ 116006 h 1159595"/>
              <a:gd name="connsiteX22" fmla="*/ 177421 w 665639"/>
              <a:gd name="connsiteY22" fmla="*/ 61415 h 1159595"/>
              <a:gd name="connsiteX23" fmla="*/ 95534 w 665639"/>
              <a:gd name="connsiteY23" fmla="*/ 54591 h 1159595"/>
              <a:gd name="connsiteX24" fmla="*/ 81887 w 665639"/>
              <a:gd name="connsiteY24" fmla="*/ 0 h 1159595"/>
              <a:gd name="connsiteX25" fmla="*/ 27296 w 665639"/>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515196 w 665639"/>
              <a:gd name="connsiteY10" fmla="*/ 1094767 h 1159595"/>
              <a:gd name="connsiteX11" fmla="*/ 665639 w 665639"/>
              <a:gd name="connsiteY11" fmla="*/ 1008126 h 1159595"/>
              <a:gd name="connsiteX12" fmla="*/ 423081 w 665639"/>
              <a:gd name="connsiteY12" fmla="*/ 846162 h 1159595"/>
              <a:gd name="connsiteX13" fmla="*/ 416257 w 665639"/>
              <a:gd name="connsiteY13" fmla="*/ 812042 h 1159595"/>
              <a:gd name="connsiteX14" fmla="*/ 368490 w 665639"/>
              <a:gd name="connsiteY14" fmla="*/ 771099 h 1159595"/>
              <a:gd name="connsiteX15" fmla="*/ 341194 w 665639"/>
              <a:gd name="connsiteY15" fmla="*/ 709684 h 1159595"/>
              <a:gd name="connsiteX16" fmla="*/ 354842 w 665639"/>
              <a:gd name="connsiteY16" fmla="*/ 648269 h 1159595"/>
              <a:gd name="connsiteX17" fmla="*/ 409433 w 665639"/>
              <a:gd name="connsiteY17" fmla="*/ 580030 h 1159595"/>
              <a:gd name="connsiteX18" fmla="*/ 409433 w 665639"/>
              <a:gd name="connsiteY18" fmla="*/ 498144 h 1159595"/>
              <a:gd name="connsiteX19" fmla="*/ 361666 w 665639"/>
              <a:gd name="connsiteY19" fmla="*/ 409433 h 1159595"/>
              <a:gd name="connsiteX20" fmla="*/ 300251 w 665639"/>
              <a:gd name="connsiteY20" fmla="*/ 361666 h 1159595"/>
              <a:gd name="connsiteX21" fmla="*/ 307075 w 665639"/>
              <a:gd name="connsiteY21" fmla="*/ 266132 h 1159595"/>
              <a:gd name="connsiteX22" fmla="*/ 266131 w 665639"/>
              <a:gd name="connsiteY22" fmla="*/ 116006 h 1159595"/>
              <a:gd name="connsiteX23" fmla="*/ 177421 w 665639"/>
              <a:gd name="connsiteY23" fmla="*/ 61415 h 1159595"/>
              <a:gd name="connsiteX24" fmla="*/ 95534 w 665639"/>
              <a:gd name="connsiteY24" fmla="*/ 54591 h 1159595"/>
              <a:gd name="connsiteX25" fmla="*/ 81887 w 665639"/>
              <a:gd name="connsiteY25" fmla="*/ 0 h 1159595"/>
              <a:gd name="connsiteX26" fmla="*/ 27296 w 665639"/>
              <a:gd name="connsiteY26" fmla="*/ 0 h 1159595"/>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423081 w 665639"/>
              <a:gd name="connsiteY12" fmla="*/ 846162 h 1202140"/>
              <a:gd name="connsiteX13" fmla="*/ 416257 w 665639"/>
              <a:gd name="connsiteY13" fmla="*/ 812042 h 1202140"/>
              <a:gd name="connsiteX14" fmla="*/ 368490 w 665639"/>
              <a:gd name="connsiteY14" fmla="*/ 771099 h 1202140"/>
              <a:gd name="connsiteX15" fmla="*/ 341194 w 665639"/>
              <a:gd name="connsiteY15" fmla="*/ 709684 h 1202140"/>
              <a:gd name="connsiteX16" fmla="*/ 354842 w 665639"/>
              <a:gd name="connsiteY16" fmla="*/ 648269 h 1202140"/>
              <a:gd name="connsiteX17" fmla="*/ 409433 w 665639"/>
              <a:gd name="connsiteY17" fmla="*/ 580030 h 1202140"/>
              <a:gd name="connsiteX18" fmla="*/ 409433 w 665639"/>
              <a:gd name="connsiteY18" fmla="*/ 498144 h 1202140"/>
              <a:gd name="connsiteX19" fmla="*/ 361666 w 665639"/>
              <a:gd name="connsiteY19" fmla="*/ 409433 h 1202140"/>
              <a:gd name="connsiteX20" fmla="*/ 300251 w 665639"/>
              <a:gd name="connsiteY20" fmla="*/ 361666 h 1202140"/>
              <a:gd name="connsiteX21" fmla="*/ 307075 w 665639"/>
              <a:gd name="connsiteY21" fmla="*/ 266132 h 1202140"/>
              <a:gd name="connsiteX22" fmla="*/ 266131 w 665639"/>
              <a:gd name="connsiteY22" fmla="*/ 116006 h 1202140"/>
              <a:gd name="connsiteX23" fmla="*/ 177421 w 665639"/>
              <a:gd name="connsiteY23" fmla="*/ 61415 h 1202140"/>
              <a:gd name="connsiteX24" fmla="*/ 95534 w 665639"/>
              <a:gd name="connsiteY24" fmla="*/ 54591 h 1202140"/>
              <a:gd name="connsiteX25" fmla="*/ 81887 w 665639"/>
              <a:gd name="connsiteY25" fmla="*/ 0 h 1202140"/>
              <a:gd name="connsiteX26" fmla="*/ 27296 w 665639"/>
              <a:gd name="connsiteY26"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84469 w 665639"/>
              <a:gd name="connsiteY12" fmla="*/ 1108620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39441 w 665639"/>
              <a:gd name="connsiteY12" fmla="*/ 900802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594860 w 665639"/>
              <a:gd name="connsiteY11" fmla="*/ 1122475 h 1202140"/>
              <a:gd name="connsiteX12" fmla="*/ 665639 w 665639"/>
              <a:gd name="connsiteY12" fmla="*/ 1008126 h 1202140"/>
              <a:gd name="connsiteX13" fmla="*/ 539441 w 665639"/>
              <a:gd name="connsiteY13" fmla="*/ 900802 h 1202140"/>
              <a:gd name="connsiteX14" fmla="*/ 423081 w 665639"/>
              <a:gd name="connsiteY14" fmla="*/ 846162 h 1202140"/>
              <a:gd name="connsiteX15" fmla="*/ 416257 w 665639"/>
              <a:gd name="connsiteY15" fmla="*/ 812042 h 1202140"/>
              <a:gd name="connsiteX16" fmla="*/ 368490 w 665639"/>
              <a:gd name="connsiteY16" fmla="*/ 771099 h 1202140"/>
              <a:gd name="connsiteX17" fmla="*/ 341194 w 665639"/>
              <a:gd name="connsiteY17" fmla="*/ 709684 h 1202140"/>
              <a:gd name="connsiteX18" fmla="*/ 354842 w 665639"/>
              <a:gd name="connsiteY18" fmla="*/ 648269 h 1202140"/>
              <a:gd name="connsiteX19" fmla="*/ 409433 w 665639"/>
              <a:gd name="connsiteY19" fmla="*/ 580030 h 1202140"/>
              <a:gd name="connsiteX20" fmla="*/ 409433 w 665639"/>
              <a:gd name="connsiteY20" fmla="*/ 498144 h 1202140"/>
              <a:gd name="connsiteX21" fmla="*/ 361666 w 665639"/>
              <a:gd name="connsiteY21" fmla="*/ 409433 h 1202140"/>
              <a:gd name="connsiteX22" fmla="*/ 300251 w 665639"/>
              <a:gd name="connsiteY22" fmla="*/ 361666 h 1202140"/>
              <a:gd name="connsiteX23" fmla="*/ 307075 w 665639"/>
              <a:gd name="connsiteY23" fmla="*/ 266132 h 1202140"/>
              <a:gd name="connsiteX24" fmla="*/ 266131 w 665639"/>
              <a:gd name="connsiteY24" fmla="*/ 116006 h 1202140"/>
              <a:gd name="connsiteX25" fmla="*/ 177421 w 665639"/>
              <a:gd name="connsiteY25" fmla="*/ 61415 h 1202140"/>
              <a:gd name="connsiteX26" fmla="*/ 95534 w 665639"/>
              <a:gd name="connsiteY26" fmla="*/ 54591 h 1202140"/>
              <a:gd name="connsiteX27" fmla="*/ 81887 w 665639"/>
              <a:gd name="connsiteY27" fmla="*/ 0 h 1202140"/>
              <a:gd name="connsiteX28" fmla="*/ 27296 w 665639"/>
              <a:gd name="connsiteY28" fmla="*/ 0 h 120214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5639 w 671060"/>
              <a:gd name="connsiteY12" fmla="*/ 1008126 h 1261020"/>
              <a:gd name="connsiteX13" fmla="*/ 539441 w 671060"/>
              <a:gd name="connsiteY13" fmla="*/ 900802 h 1261020"/>
              <a:gd name="connsiteX14" fmla="*/ 423081 w 671060"/>
              <a:gd name="connsiteY14" fmla="*/ 846162 h 1261020"/>
              <a:gd name="connsiteX15" fmla="*/ 416257 w 671060"/>
              <a:gd name="connsiteY15" fmla="*/ 812042 h 1261020"/>
              <a:gd name="connsiteX16" fmla="*/ 368490 w 671060"/>
              <a:gd name="connsiteY16" fmla="*/ 771099 h 1261020"/>
              <a:gd name="connsiteX17" fmla="*/ 341194 w 671060"/>
              <a:gd name="connsiteY17" fmla="*/ 709684 h 1261020"/>
              <a:gd name="connsiteX18" fmla="*/ 354842 w 671060"/>
              <a:gd name="connsiteY18" fmla="*/ 648269 h 1261020"/>
              <a:gd name="connsiteX19" fmla="*/ 409433 w 671060"/>
              <a:gd name="connsiteY19" fmla="*/ 580030 h 1261020"/>
              <a:gd name="connsiteX20" fmla="*/ 409433 w 671060"/>
              <a:gd name="connsiteY20" fmla="*/ 498144 h 1261020"/>
              <a:gd name="connsiteX21" fmla="*/ 361666 w 671060"/>
              <a:gd name="connsiteY21" fmla="*/ 409433 h 1261020"/>
              <a:gd name="connsiteX22" fmla="*/ 300251 w 671060"/>
              <a:gd name="connsiteY22" fmla="*/ 361666 h 1261020"/>
              <a:gd name="connsiteX23" fmla="*/ 307075 w 671060"/>
              <a:gd name="connsiteY23" fmla="*/ 266132 h 1261020"/>
              <a:gd name="connsiteX24" fmla="*/ 266131 w 671060"/>
              <a:gd name="connsiteY24" fmla="*/ 116006 h 1261020"/>
              <a:gd name="connsiteX25" fmla="*/ 177421 w 671060"/>
              <a:gd name="connsiteY25" fmla="*/ 61415 h 1261020"/>
              <a:gd name="connsiteX26" fmla="*/ 95534 w 671060"/>
              <a:gd name="connsiteY26" fmla="*/ 54591 h 1261020"/>
              <a:gd name="connsiteX27" fmla="*/ 81887 w 671060"/>
              <a:gd name="connsiteY27" fmla="*/ 0 h 1261020"/>
              <a:gd name="connsiteX28" fmla="*/ 27296 w 671060"/>
              <a:gd name="connsiteY28" fmla="*/ 0 h 126102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0668 w 671060"/>
              <a:gd name="connsiteY12" fmla="*/ 1112084 h 1261020"/>
              <a:gd name="connsiteX13" fmla="*/ 665639 w 671060"/>
              <a:gd name="connsiteY13" fmla="*/ 1008126 h 1261020"/>
              <a:gd name="connsiteX14" fmla="*/ 539441 w 671060"/>
              <a:gd name="connsiteY14" fmla="*/ 900802 h 1261020"/>
              <a:gd name="connsiteX15" fmla="*/ 423081 w 671060"/>
              <a:gd name="connsiteY15" fmla="*/ 846162 h 1261020"/>
              <a:gd name="connsiteX16" fmla="*/ 416257 w 671060"/>
              <a:gd name="connsiteY16" fmla="*/ 812042 h 1261020"/>
              <a:gd name="connsiteX17" fmla="*/ 368490 w 671060"/>
              <a:gd name="connsiteY17" fmla="*/ 771099 h 1261020"/>
              <a:gd name="connsiteX18" fmla="*/ 341194 w 671060"/>
              <a:gd name="connsiteY18" fmla="*/ 709684 h 1261020"/>
              <a:gd name="connsiteX19" fmla="*/ 354842 w 671060"/>
              <a:gd name="connsiteY19" fmla="*/ 648269 h 1261020"/>
              <a:gd name="connsiteX20" fmla="*/ 409433 w 671060"/>
              <a:gd name="connsiteY20" fmla="*/ 580030 h 1261020"/>
              <a:gd name="connsiteX21" fmla="*/ 409433 w 671060"/>
              <a:gd name="connsiteY21" fmla="*/ 498144 h 1261020"/>
              <a:gd name="connsiteX22" fmla="*/ 361666 w 671060"/>
              <a:gd name="connsiteY22" fmla="*/ 409433 h 1261020"/>
              <a:gd name="connsiteX23" fmla="*/ 300251 w 671060"/>
              <a:gd name="connsiteY23" fmla="*/ 361666 h 1261020"/>
              <a:gd name="connsiteX24" fmla="*/ 307075 w 671060"/>
              <a:gd name="connsiteY24" fmla="*/ 266132 h 1261020"/>
              <a:gd name="connsiteX25" fmla="*/ 266131 w 671060"/>
              <a:gd name="connsiteY25" fmla="*/ 116006 h 1261020"/>
              <a:gd name="connsiteX26" fmla="*/ 177421 w 671060"/>
              <a:gd name="connsiteY26" fmla="*/ 61415 h 1261020"/>
              <a:gd name="connsiteX27" fmla="*/ 95534 w 671060"/>
              <a:gd name="connsiteY27" fmla="*/ 54591 h 1261020"/>
              <a:gd name="connsiteX28" fmla="*/ 81887 w 671060"/>
              <a:gd name="connsiteY28" fmla="*/ 0 h 1261020"/>
              <a:gd name="connsiteX29" fmla="*/ 27296 w 671060"/>
              <a:gd name="connsiteY29" fmla="*/ 0 h 1261020"/>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665639 w 819995"/>
              <a:gd name="connsiteY13" fmla="*/ 1008126 h 1264484"/>
              <a:gd name="connsiteX14" fmla="*/ 539441 w 819995"/>
              <a:gd name="connsiteY14" fmla="*/ 900802 h 1264484"/>
              <a:gd name="connsiteX15" fmla="*/ 423081 w 819995"/>
              <a:gd name="connsiteY15" fmla="*/ 846162 h 1264484"/>
              <a:gd name="connsiteX16" fmla="*/ 416257 w 819995"/>
              <a:gd name="connsiteY16" fmla="*/ 812042 h 1264484"/>
              <a:gd name="connsiteX17" fmla="*/ 368490 w 819995"/>
              <a:gd name="connsiteY17" fmla="*/ 771099 h 1264484"/>
              <a:gd name="connsiteX18" fmla="*/ 341194 w 819995"/>
              <a:gd name="connsiteY18" fmla="*/ 709684 h 1264484"/>
              <a:gd name="connsiteX19" fmla="*/ 354842 w 819995"/>
              <a:gd name="connsiteY19" fmla="*/ 648269 h 1264484"/>
              <a:gd name="connsiteX20" fmla="*/ 409433 w 819995"/>
              <a:gd name="connsiteY20" fmla="*/ 580030 h 1264484"/>
              <a:gd name="connsiteX21" fmla="*/ 409433 w 819995"/>
              <a:gd name="connsiteY21" fmla="*/ 498144 h 1264484"/>
              <a:gd name="connsiteX22" fmla="*/ 361666 w 819995"/>
              <a:gd name="connsiteY22" fmla="*/ 409433 h 1264484"/>
              <a:gd name="connsiteX23" fmla="*/ 300251 w 819995"/>
              <a:gd name="connsiteY23" fmla="*/ 361666 h 1264484"/>
              <a:gd name="connsiteX24" fmla="*/ 307075 w 819995"/>
              <a:gd name="connsiteY24" fmla="*/ 266132 h 1264484"/>
              <a:gd name="connsiteX25" fmla="*/ 266131 w 819995"/>
              <a:gd name="connsiteY25" fmla="*/ 116006 h 1264484"/>
              <a:gd name="connsiteX26" fmla="*/ 177421 w 819995"/>
              <a:gd name="connsiteY26" fmla="*/ 61415 h 1264484"/>
              <a:gd name="connsiteX27" fmla="*/ 95534 w 819995"/>
              <a:gd name="connsiteY27" fmla="*/ 54591 h 1264484"/>
              <a:gd name="connsiteX28" fmla="*/ 81887 w 819995"/>
              <a:gd name="connsiteY28" fmla="*/ 0 h 1264484"/>
              <a:gd name="connsiteX29" fmla="*/ 27296 w 819995"/>
              <a:gd name="connsiteY29" fmla="*/ 0 h 1264484"/>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726477 w 819995"/>
              <a:gd name="connsiteY13" fmla="*/ 1119011 h 1264484"/>
              <a:gd name="connsiteX14" fmla="*/ 665639 w 819995"/>
              <a:gd name="connsiteY14" fmla="*/ 1008126 h 1264484"/>
              <a:gd name="connsiteX15" fmla="*/ 539441 w 819995"/>
              <a:gd name="connsiteY15" fmla="*/ 900802 h 1264484"/>
              <a:gd name="connsiteX16" fmla="*/ 423081 w 819995"/>
              <a:gd name="connsiteY16" fmla="*/ 846162 h 1264484"/>
              <a:gd name="connsiteX17" fmla="*/ 416257 w 819995"/>
              <a:gd name="connsiteY17" fmla="*/ 812042 h 1264484"/>
              <a:gd name="connsiteX18" fmla="*/ 368490 w 819995"/>
              <a:gd name="connsiteY18" fmla="*/ 771099 h 1264484"/>
              <a:gd name="connsiteX19" fmla="*/ 341194 w 819995"/>
              <a:gd name="connsiteY19" fmla="*/ 709684 h 1264484"/>
              <a:gd name="connsiteX20" fmla="*/ 354842 w 819995"/>
              <a:gd name="connsiteY20" fmla="*/ 648269 h 1264484"/>
              <a:gd name="connsiteX21" fmla="*/ 409433 w 819995"/>
              <a:gd name="connsiteY21" fmla="*/ 580030 h 1264484"/>
              <a:gd name="connsiteX22" fmla="*/ 409433 w 819995"/>
              <a:gd name="connsiteY22" fmla="*/ 498144 h 1264484"/>
              <a:gd name="connsiteX23" fmla="*/ 361666 w 819995"/>
              <a:gd name="connsiteY23" fmla="*/ 409433 h 1264484"/>
              <a:gd name="connsiteX24" fmla="*/ 300251 w 819995"/>
              <a:gd name="connsiteY24" fmla="*/ 361666 h 1264484"/>
              <a:gd name="connsiteX25" fmla="*/ 307075 w 819995"/>
              <a:gd name="connsiteY25" fmla="*/ 266132 h 1264484"/>
              <a:gd name="connsiteX26" fmla="*/ 266131 w 819995"/>
              <a:gd name="connsiteY26" fmla="*/ 116006 h 1264484"/>
              <a:gd name="connsiteX27" fmla="*/ 177421 w 819995"/>
              <a:gd name="connsiteY27" fmla="*/ 61415 h 1264484"/>
              <a:gd name="connsiteX28" fmla="*/ 95534 w 819995"/>
              <a:gd name="connsiteY28" fmla="*/ 54591 h 1264484"/>
              <a:gd name="connsiteX29" fmla="*/ 81887 w 819995"/>
              <a:gd name="connsiteY29" fmla="*/ 0 h 1264484"/>
              <a:gd name="connsiteX30" fmla="*/ 27296 w 819995"/>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44241 w 844241"/>
              <a:gd name="connsiteY13" fmla="*/ 1046274 h 1264484"/>
              <a:gd name="connsiteX14" fmla="*/ 665639 w 844241"/>
              <a:gd name="connsiteY14" fmla="*/ 1008126 h 1264484"/>
              <a:gd name="connsiteX15" fmla="*/ 539441 w 844241"/>
              <a:gd name="connsiteY15" fmla="*/ 900802 h 1264484"/>
              <a:gd name="connsiteX16" fmla="*/ 423081 w 844241"/>
              <a:gd name="connsiteY16" fmla="*/ 846162 h 1264484"/>
              <a:gd name="connsiteX17" fmla="*/ 416257 w 844241"/>
              <a:gd name="connsiteY17" fmla="*/ 812042 h 1264484"/>
              <a:gd name="connsiteX18" fmla="*/ 368490 w 844241"/>
              <a:gd name="connsiteY18" fmla="*/ 771099 h 1264484"/>
              <a:gd name="connsiteX19" fmla="*/ 341194 w 844241"/>
              <a:gd name="connsiteY19" fmla="*/ 709684 h 1264484"/>
              <a:gd name="connsiteX20" fmla="*/ 354842 w 844241"/>
              <a:gd name="connsiteY20" fmla="*/ 648269 h 1264484"/>
              <a:gd name="connsiteX21" fmla="*/ 409433 w 844241"/>
              <a:gd name="connsiteY21" fmla="*/ 580030 h 1264484"/>
              <a:gd name="connsiteX22" fmla="*/ 409433 w 844241"/>
              <a:gd name="connsiteY22" fmla="*/ 498144 h 1264484"/>
              <a:gd name="connsiteX23" fmla="*/ 361666 w 844241"/>
              <a:gd name="connsiteY23" fmla="*/ 409433 h 1264484"/>
              <a:gd name="connsiteX24" fmla="*/ 300251 w 844241"/>
              <a:gd name="connsiteY24" fmla="*/ 361666 h 1264484"/>
              <a:gd name="connsiteX25" fmla="*/ 307075 w 844241"/>
              <a:gd name="connsiteY25" fmla="*/ 266132 h 1264484"/>
              <a:gd name="connsiteX26" fmla="*/ 266131 w 844241"/>
              <a:gd name="connsiteY26" fmla="*/ 116006 h 1264484"/>
              <a:gd name="connsiteX27" fmla="*/ 177421 w 844241"/>
              <a:gd name="connsiteY27" fmla="*/ 61415 h 1264484"/>
              <a:gd name="connsiteX28" fmla="*/ 95534 w 844241"/>
              <a:gd name="connsiteY28" fmla="*/ 54591 h 1264484"/>
              <a:gd name="connsiteX29" fmla="*/ 81887 w 844241"/>
              <a:gd name="connsiteY29" fmla="*/ 0 h 1264484"/>
              <a:gd name="connsiteX30" fmla="*/ 27296 w 844241"/>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23459 w 844241"/>
              <a:gd name="connsiteY13" fmla="*/ 1177893 h 1264484"/>
              <a:gd name="connsiteX14" fmla="*/ 844241 w 844241"/>
              <a:gd name="connsiteY14" fmla="*/ 1046274 h 1264484"/>
              <a:gd name="connsiteX15" fmla="*/ 665639 w 844241"/>
              <a:gd name="connsiteY15" fmla="*/ 1008126 h 1264484"/>
              <a:gd name="connsiteX16" fmla="*/ 539441 w 844241"/>
              <a:gd name="connsiteY16" fmla="*/ 900802 h 1264484"/>
              <a:gd name="connsiteX17" fmla="*/ 423081 w 844241"/>
              <a:gd name="connsiteY17" fmla="*/ 846162 h 1264484"/>
              <a:gd name="connsiteX18" fmla="*/ 416257 w 844241"/>
              <a:gd name="connsiteY18" fmla="*/ 812042 h 1264484"/>
              <a:gd name="connsiteX19" fmla="*/ 368490 w 844241"/>
              <a:gd name="connsiteY19" fmla="*/ 771099 h 1264484"/>
              <a:gd name="connsiteX20" fmla="*/ 341194 w 844241"/>
              <a:gd name="connsiteY20" fmla="*/ 709684 h 1264484"/>
              <a:gd name="connsiteX21" fmla="*/ 354842 w 844241"/>
              <a:gd name="connsiteY21" fmla="*/ 648269 h 1264484"/>
              <a:gd name="connsiteX22" fmla="*/ 409433 w 844241"/>
              <a:gd name="connsiteY22" fmla="*/ 580030 h 1264484"/>
              <a:gd name="connsiteX23" fmla="*/ 409433 w 844241"/>
              <a:gd name="connsiteY23" fmla="*/ 498144 h 1264484"/>
              <a:gd name="connsiteX24" fmla="*/ 361666 w 844241"/>
              <a:gd name="connsiteY24" fmla="*/ 409433 h 1264484"/>
              <a:gd name="connsiteX25" fmla="*/ 300251 w 844241"/>
              <a:gd name="connsiteY25" fmla="*/ 361666 h 1264484"/>
              <a:gd name="connsiteX26" fmla="*/ 307075 w 844241"/>
              <a:gd name="connsiteY26" fmla="*/ 266132 h 1264484"/>
              <a:gd name="connsiteX27" fmla="*/ 266131 w 844241"/>
              <a:gd name="connsiteY27" fmla="*/ 116006 h 1264484"/>
              <a:gd name="connsiteX28" fmla="*/ 177421 w 844241"/>
              <a:gd name="connsiteY28" fmla="*/ 61415 h 1264484"/>
              <a:gd name="connsiteX29" fmla="*/ 95534 w 844241"/>
              <a:gd name="connsiteY29" fmla="*/ 54591 h 1264484"/>
              <a:gd name="connsiteX30" fmla="*/ 81887 w 844241"/>
              <a:gd name="connsiteY30" fmla="*/ 0 h 1264484"/>
              <a:gd name="connsiteX31" fmla="*/ 27296 w 844241"/>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44241 w 927368"/>
              <a:gd name="connsiteY14" fmla="*/ 1046274 h 1264484"/>
              <a:gd name="connsiteX15" fmla="*/ 665639 w 927368"/>
              <a:gd name="connsiteY15" fmla="*/ 1008126 h 1264484"/>
              <a:gd name="connsiteX16" fmla="*/ 539441 w 927368"/>
              <a:gd name="connsiteY16" fmla="*/ 900802 h 1264484"/>
              <a:gd name="connsiteX17" fmla="*/ 423081 w 927368"/>
              <a:gd name="connsiteY17" fmla="*/ 846162 h 1264484"/>
              <a:gd name="connsiteX18" fmla="*/ 416257 w 927368"/>
              <a:gd name="connsiteY18" fmla="*/ 812042 h 1264484"/>
              <a:gd name="connsiteX19" fmla="*/ 368490 w 927368"/>
              <a:gd name="connsiteY19" fmla="*/ 771099 h 1264484"/>
              <a:gd name="connsiteX20" fmla="*/ 341194 w 927368"/>
              <a:gd name="connsiteY20" fmla="*/ 709684 h 1264484"/>
              <a:gd name="connsiteX21" fmla="*/ 354842 w 927368"/>
              <a:gd name="connsiteY21" fmla="*/ 648269 h 1264484"/>
              <a:gd name="connsiteX22" fmla="*/ 409433 w 927368"/>
              <a:gd name="connsiteY22" fmla="*/ 580030 h 1264484"/>
              <a:gd name="connsiteX23" fmla="*/ 409433 w 927368"/>
              <a:gd name="connsiteY23" fmla="*/ 498144 h 1264484"/>
              <a:gd name="connsiteX24" fmla="*/ 361666 w 927368"/>
              <a:gd name="connsiteY24" fmla="*/ 409433 h 1264484"/>
              <a:gd name="connsiteX25" fmla="*/ 300251 w 927368"/>
              <a:gd name="connsiteY25" fmla="*/ 361666 h 1264484"/>
              <a:gd name="connsiteX26" fmla="*/ 307075 w 927368"/>
              <a:gd name="connsiteY26" fmla="*/ 266132 h 1264484"/>
              <a:gd name="connsiteX27" fmla="*/ 266131 w 927368"/>
              <a:gd name="connsiteY27" fmla="*/ 116006 h 1264484"/>
              <a:gd name="connsiteX28" fmla="*/ 177421 w 927368"/>
              <a:gd name="connsiteY28" fmla="*/ 61415 h 1264484"/>
              <a:gd name="connsiteX29" fmla="*/ 95534 w 927368"/>
              <a:gd name="connsiteY29" fmla="*/ 54591 h 1264484"/>
              <a:gd name="connsiteX30" fmla="*/ 81887 w 927368"/>
              <a:gd name="connsiteY30" fmla="*/ 0 h 1264484"/>
              <a:gd name="connsiteX31" fmla="*/ 27296 w 927368"/>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78876 w 927368"/>
              <a:gd name="connsiteY14" fmla="*/ 1150184 h 1264484"/>
              <a:gd name="connsiteX15" fmla="*/ 844241 w 927368"/>
              <a:gd name="connsiteY15" fmla="*/ 1046274 h 1264484"/>
              <a:gd name="connsiteX16" fmla="*/ 665639 w 927368"/>
              <a:gd name="connsiteY16" fmla="*/ 1008126 h 1264484"/>
              <a:gd name="connsiteX17" fmla="*/ 539441 w 927368"/>
              <a:gd name="connsiteY17" fmla="*/ 900802 h 1264484"/>
              <a:gd name="connsiteX18" fmla="*/ 423081 w 927368"/>
              <a:gd name="connsiteY18" fmla="*/ 846162 h 1264484"/>
              <a:gd name="connsiteX19" fmla="*/ 416257 w 927368"/>
              <a:gd name="connsiteY19" fmla="*/ 812042 h 1264484"/>
              <a:gd name="connsiteX20" fmla="*/ 368490 w 927368"/>
              <a:gd name="connsiteY20" fmla="*/ 771099 h 1264484"/>
              <a:gd name="connsiteX21" fmla="*/ 341194 w 927368"/>
              <a:gd name="connsiteY21" fmla="*/ 709684 h 1264484"/>
              <a:gd name="connsiteX22" fmla="*/ 354842 w 927368"/>
              <a:gd name="connsiteY22" fmla="*/ 648269 h 1264484"/>
              <a:gd name="connsiteX23" fmla="*/ 409433 w 927368"/>
              <a:gd name="connsiteY23" fmla="*/ 580030 h 1264484"/>
              <a:gd name="connsiteX24" fmla="*/ 409433 w 927368"/>
              <a:gd name="connsiteY24" fmla="*/ 498144 h 1264484"/>
              <a:gd name="connsiteX25" fmla="*/ 361666 w 927368"/>
              <a:gd name="connsiteY25" fmla="*/ 409433 h 1264484"/>
              <a:gd name="connsiteX26" fmla="*/ 300251 w 927368"/>
              <a:gd name="connsiteY26" fmla="*/ 361666 h 1264484"/>
              <a:gd name="connsiteX27" fmla="*/ 307075 w 927368"/>
              <a:gd name="connsiteY27" fmla="*/ 266132 h 1264484"/>
              <a:gd name="connsiteX28" fmla="*/ 266131 w 927368"/>
              <a:gd name="connsiteY28" fmla="*/ 116006 h 1264484"/>
              <a:gd name="connsiteX29" fmla="*/ 177421 w 927368"/>
              <a:gd name="connsiteY29" fmla="*/ 61415 h 1264484"/>
              <a:gd name="connsiteX30" fmla="*/ 95534 w 927368"/>
              <a:gd name="connsiteY30" fmla="*/ 54591 h 1264484"/>
              <a:gd name="connsiteX31" fmla="*/ 81887 w 927368"/>
              <a:gd name="connsiteY31" fmla="*/ 0 h 1264484"/>
              <a:gd name="connsiteX32" fmla="*/ 27296 w 927368"/>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44241 w 958540"/>
              <a:gd name="connsiteY15" fmla="*/ 1046274 h 1264484"/>
              <a:gd name="connsiteX16" fmla="*/ 665639 w 958540"/>
              <a:gd name="connsiteY16" fmla="*/ 1008126 h 1264484"/>
              <a:gd name="connsiteX17" fmla="*/ 539441 w 958540"/>
              <a:gd name="connsiteY17" fmla="*/ 900802 h 1264484"/>
              <a:gd name="connsiteX18" fmla="*/ 423081 w 958540"/>
              <a:gd name="connsiteY18" fmla="*/ 846162 h 1264484"/>
              <a:gd name="connsiteX19" fmla="*/ 416257 w 958540"/>
              <a:gd name="connsiteY19" fmla="*/ 812042 h 1264484"/>
              <a:gd name="connsiteX20" fmla="*/ 368490 w 958540"/>
              <a:gd name="connsiteY20" fmla="*/ 771099 h 1264484"/>
              <a:gd name="connsiteX21" fmla="*/ 341194 w 958540"/>
              <a:gd name="connsiteY21" fmla="*/ 709684 h 1264484"/>
              <a:gd name="connsiteX22" fmla="*/ 354842 w 958540"/>
              <a:gd name="connsiteY22" fmla="*/ 648269 h 1264484"/>
              <a:gd name="connsiteX23" fmla="*/ 409433 w 958540"/>
              <a:gd name="connsiteY23" fmla="*/ 580030 h 1264484"/>
              <a:gd name="connsiteX24" fmla="*/ 409433 w 958540"/>
              <a:gd name="connsiteY24" fmla="*/ 498144 h 1264484"/>
              <a:gd name="connsiteX25" fmla="*/ 361666 w 958540"/>
              <a:gd name="connsiteY25" fmla="*/ 409433 h 1264484"/>
              <a:gd name="connsiteX26" fmla="*/ 300251 w 958540"/>
              <a:gd name="connsiteY26" fmla="*/ 361666 h 1264484"/>
              <a:gd name="connsiteX27" fmla="*/ 307075 w 958540"/>
              <a:gd name="connsiteY27" fmla="*/ 266132 h 1264484"/>
              <a:gd name="connsiteX28" fmla="*/ 266131 w 958540"/>
              <a:gd name="connsiteY28" fmla="*/ 116006 h 1264484"/>
              <a:gd name="connsiteX29" fmla="*/ 177421 w 958540"/>
              <a:gd name="connsiteY29" fmla="*/ 61415 h 1264484"/>
              <a:gd name="connsiteX30" fmla="*/ 95534 w 958540"/>
              <a:gd name="connsiteY30" fmla="*/ 54591 h 1264484"/>
              <a:gd name="connsiteX31" fmla="*/ 81887 w 958540"/>
              <a:gd name="connsiteY31" fmla="*/ 0 h 1264484"/>
              <a:gd name="connsiteX32" fmla="*/ 27296 w 958540"/>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85803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211206 w 958540"/>
              <a:gd name="connsiteY30" fmla="*/ 79538 h 1264484"/>
              <a:gd name="connsiteX31" fmla="*/ 177421 w 958540"/>
              <a:gd name="connsiteY31" fmla="*/ 61415 h 1264484"/>
              <a:gd name="connsiteX32" fmla="*/ 95534 w 958540"/>
              <a:gd name="connsiteY32" fmla="*/ 54591 h 1264484"/>
              <a:gd name="connsiteX33" fmla="*/ 81887 w 958540"/>
              <a:gd name="connsiteY33" fmla="*/ 0 h 1264484"/>
              <a:gd name="connsiteX34" fmla="*/ 27296 w 958540"/>
              <a:gd name="connsiteY34" fmla="*/ 0 h 1264484"/>
              <a:gd name="connsiteX0" fmla="*/ 27296 w 958540"/>
              <a:gd name="connsiteY0" fmla="*/ 5596 h 1270080"/>
              <a:gd name="connsiteX1" fmla="*/ 0 w 958540"/>
              <a:gd name="connsiteY1" fmla="*/ 196665 h 1270080"/>
              <a:gd name="connsiteX2" fmla="*/ 13648 w 958540"/>
              <a:gd name="connsiteY2" fmla="*/ 319495 h 1270080"/>
              <a:gd name="connsiteX3" fmla="*/ 61415 w 958540"/>
              <a:gd name="connsiteY3" fmla="*/ 421853 h 1270080"/>
              <a:gd name="connsiteX4" fmla="*/ 136478 w 958540"/>
              <a:gd name="connsiteY4" fmla="*/ 496916 h 1270080"/>
              <a:gd name="connsiteX5" fmla="*/ 163773 w 958540"/>
              <a:gd name="connsiteY5" fmla="*/ 606098 h 1270080"/>
              <a:gd name="connsiteX6" fmla="*/ 218364 w 958540"/>
              <a:gd name="connsiteY6" fmla="*/ 694808 h 1270080"/>
              <a:gd name="connsiteX7" fmla="*/ 225188 w 958540"/>
              <a:gd name="connsiteY7" fmla="*/ 885877 h 1270080"/>
              <a:gd name="connsiteX8" fmla="*/ 245660 w 958540"/>
              <a:gd name="connsiteY8" fmla="*/ 974587 h 1270080"/>
              <a:gd name="connsiteX9" fmla="*/ 396509 w 958540"/>
              <a:gd name="connsiteY9" fmla="*/ 1165191 h 1270080"/>
              <a:gd name="connsiteX10" fmla="*/ 539441 w 958540"/>
              <a:gd name="connsiteY10" fmla="*/ 1207736 h 1270080"/>
              <a:gd name="connsiteX11" fmla="*/ 671060 w 958540"/>
              <a:gd name="connsiteY11" fmla="*/ 1266616 h 1270080"/>
              <a:gd name="connsiteX12" fmla="*/ 819995 w 958540"/>
              <a:gd name="connsiteY12" fmla="*/ 1270080 h 1270080"/>
              <a:gd name="connsiteX13" fmla="*/ 927368 w 958540"/>
              <a:gd name="connsiteY13" fmla="*/ 1259689 h 1270080"/>
              <a:gd name="connsiteX14" fmla="*/ 958540 w 958540"/>
              <a:gd name="connsiteY14" fmla="*/ 1162707 h 1270080"/>
              <a:gd name="connsiteX15" fmla="*/ 934294 w 958540"/>
              <a:gd name="connsiteY15" fmla="*/ 1086507 h 1270080"/>
              <a:gd name="connsiteX16" fmla="*/ 844241 w 958540"/>
              <a:gd name="connsiteY16" fmla="*/ 1051870 h 1270080"/>
              <a:gd name="connsiteX17" fmla="*/ 665639 w 958540"/>
              <a:gd name="connsiteY17" fmla="*/ 1013722 h 1270080"/>
              <a:gd name="connsiteX18" fmla="*/ 539441 w 958540"/>
              <a:gd name="connsiteY18" fmla="*/ 906398 h 1270080"/>
              <a:gd name="connsiteX19" fmla="*/ 423081 w 958540"/>
              <a:gd name="connsiteY19" fmla="*/ 851758 h 1270080"/>
              <a:gd name="connsiteX20" fmla="*/ 416257 w 958540"/>
              <a:gd name="connsiteY20" fmla="*/ 817638 h 1270080"/>
              <a:gd name="connsiteX21" fmla="*/ 368490 w 958540"/>
              <a:gd name="connsiteY21" fmla="*/ 776695 h 1270080"/>
              <a:gd name="connsiteX22" fmla="*/ 341194 w 958540"/>
              <a:gd name="connsiteY22" fmla="*/ 715280 h 1270080"/>
              <a:gd name="connsiteX23" fmla="*/ 354842 w 958540"/>
              <a:gd name="connsiteY23" fmla="*/ 653865 h 1270080"/>
              <a:gd name="connsiteX24" fmla="*/ 409433 w 958540"/>
              <a:gd name="connsiteY24" fmla="*/ 585626 h 1270080"/>
              <a:gd name="connsiteX25" fmla="*/ 409433 w 958540"/>
              <a:gd name="connsiteY25" fmla="*/ 503740 h 1270080"/>
              <a:gd name="connsiteX26" fmla="*/ 361666 w 958540"/>
              <a:gd name="connsiteY26" fmla="*/ 415029 h 1270080"/>
              <a:gd name="connsiteX27" fmla="*/ 300251 w 958540"/>
              <a:gd name="connsiteY27" fmla="*/ 367262 h 1270080"/>
              <a:gd name="connsiteX28" fmla="*/ 307075 w 958540"/>
              <a:gd name="connsiteY28" fmla="*/ 271728 h 1270080"/>
              <a:gd name="connsiteX29" fmla="*/ 266131 w 958540"/>
              <a:gd name="connsiteY29" fmla="*/ 121602 h 1270080"/>
              <a:gd name="connsiteX30" fmla="*/ 387780 w 958540"/>
              <a:gd name="connsiteY30" fmla="*/ 0 h 1270080"/>
              <a:gd name="connsiteX31" fmla="*/ 177421 w 958540"/>
              <a:gd name="connsiteY31" fmla="*/ 67011 h 1270080"/>
              <a:gd name="connsiteX32" fmla="*/ 95534 w 958540"/>
              <a:gd name="connsiteY32" fmla="*/ 60187 h 1270080"/>
              <a:gd name="connsiteX33" fmla="*/ 81887 w 958540"/>
              <a:gd name="connsiteY33" fmla="*/ 5596 h 1270080"/>
              <a:gd name="connsiteX34" fmla="*/ 27296 w 958540"/>
              <a:gd name="connsiteY34" fmla="*/ 5596 h 1270080"/>
              <a:gd name="connsiteX0" fmla="*/ 27296 w 958540"/>
              <a:gd name="connsiteY0" fmla="*/ 99393 h 1363877"/>
              <a:gd name="connsiteX1" fmla="*/ 0 w 958540"/>
              <a:gd name="connsiteY1" fmla="*/ 290462 h 1363877"/>
              <a:gd name="connsiteX2" fmla="*/ 13648 w 958540"/>
              <a:gd name="connsiteY2" fmla="*/ 413292 h 1363877"/>
              <a:gd name="connsiteX3" fmla="*/ 61415 w 958540"/>
              <a:gd name="connsiteY3" fmla="*/ 515650 h 1363877"/>
              <a:gd name="connsiteX4" fmla="*/ 136478 w 958540"/>
              <a:gd name="connsiteY4" fmla="*/ 590713 h 1363877"/>
              <a:gd name="connsiteX5" fmla="*/ 163773 w 958540"/>
              <a:gd name="connsiteY5" fmla="*/ 699895 h 1363877"/>
              <a:gd name="connsiteX6" fmla="*/ 218364 w 958540"/>
              <a:gd name="connsiteY6" fmla="*/ 788605 h 1363877"/>
              <a:gd name="connsiteX7" fmla="*/ 225188 w 958540"/>
              <a:gd name="connsiteY7" fmla="*/ 979674 h 1363877"/>
              <a:gd name="connsiteX8" fmla="*/ 245660 w 958540"/>
              <a:gd name="connsiteY8" fmla="*/ 1068384 h 1363877"/>
              <a:gd name="connsiteX9" fmla="*/ 396509 w 958540"/>
              <a:gd name="connsiteY9" fmla="*/ 1258988 h 1363877"/>
              <a:gd name="connsiteX10" fmla="*/ 539441 w 958540"/>
              <a:gd name="connsiteY10" fmla="*/ 1301533 h 1363877"/>
              <a:gd name="connsiteX11" fmla="*/ 671060 w 958540"/>
              <a:gd name="connsiteY11" fmla="*/ 1360413 h 1363877"/>
              <a:gd name="connsiteX12" fmla="*/ 819995 w 958540"/>
              <a:gd name="connsiteY12" fmla="*/ 1363877 h 1363877"/>
              <a:gd name="connsiteX13" fmla="*/ 927368 w 958540"/>
              <a:gd name="connsiteY13" fmla="*/ 1353486 h 1363877"/>
              <a:gd name="connsiteX14" fmla="*/ 958540 w 958540"/>
              <a:gd name="connsiteY14" fmla="*/ 1256504 h 1363877"/>
              <a:gd name="connsiteX15" fmla="*/ 934294 w 958540"/>
              <a:gd name="connsiteY15" fmla="*/ 1180304 h 1363877"/>
              <a:gd name="connsiteX16" fmla="*/ 844241 w 958540"/>
              <a:gd name="connsiteY16" fmla="*/ 1145667 h 1363877"/>
              <a:gd name="connsiteX17" fmla="*/ 665639 w 958540"/>
              <a:gd name="connsiteY17" fmla="*/ 1107519 h 1363877"/>
              <a:gd name="connsiteX18" fmla="*/ 539441 w 958540"/>
              <a:gd name="connsiteY18" fmla="*/ 1000195 h 1363877"/>
              <a:gd name="connsiteX19" fmla="*/ 423081 w 958540"/>
              <a:gd name="connsiteY19" fmla="*/ 945555 h 1363877"/>
              <a:gd name="connsiteX20" fmla="*/ 416257 w 958540"/>
              <a:gd name="connsiteY20" fmla="*/ 911435 h 1363877"/>
              <a:gd name="connsiteX21" fmla="*/ 368490 w 958540"/>
              <a:gd name="connsiteY21" fmla="*/ 870492 h 1363877"/>
              <a:gd name="connsiteX22" fmla="*/ 341194 w 958540"/>
              <a:gd name="connsiteY22" fmla="*/ 809077 h 1363877"/>
              <a:gd name="connsiteX23" fmla="*/ 354842 w 958540"/>
              <a:gd name="connsiteY23" fmla="*/ 747662 h 1363877"/>
              <a:gd name="connsiteX24" fmla="*/ 409433 w 958540"/>
              <a:gd name="connsiteY24" fmla="*/ 679423 h 1363877"/>
              <a:gd name="connsiteX25" fmla="*/ 409433 w 958540"/>
              <a:gd name="connsiteY25" fmla="*/ 597537 h 1363877"/>
              <a:gd name="connsiteX26" fmla="*/ 361666 w 958540"/>
              <a:gd name="connsiteY26" fmla="*/ 508826 h 1363877"/>
              <a:gd name="connsiteX27" fmla="*/ 300251 w 958540"/>
              <a:gd name="connsiteY27" fmla="*/ 461059 h 1363877"/>
              <a:gd name="connsiteX28" fmla="*/ 307075 w 958540"/>
              <a:gd name="connsiteY28" fmla="*/ 365525 h 1363877"/>
              <a:gd name="connsiteX29" fmla="*/ 266131 w 958540"/>
              <a:gd name="connsiteY29" fmla="*/ 215399 h 1363877"/>
              <a:gd name="connsiteX30" fmla="*/ 387780 w 958540"/>
              <a:gd name="connsiteY30" fmla="*/ 93797 h 1363877"/>
              <a:gd name="connsiteX31" fmla="*/ 366607 w 958540"/>
              <a:gd name="connsiteY31" fmla="*/ 0 h 1363877"/>
              <a:gd name="connsiteX32" fmla="*/ 95534 w 958540"/>
              <a:gd name="connsiteY32" fmla="*/ 153984 h 1363877"/>
              <a:gd name="connsiteX33" fmla="*/ 81887 w 958540"/>
              <a:gd name="connsiteY33" fmla="*/ 99393 h 1363877"/>
              <a:gd name="connsiteX34" fmla="*/ 27296 w 958540"/>
              <a:gd name="connsiteY34" fmla="*/ 99393 h 1363877"/>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66607 w 958540"/>
              <a:gd name="connsiteY31" fmla="*/ 66733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331024 w 958540"/>
              <a:gd name="connsiteY33" fmla="*/ 40713 h 1430610"/>
              <a:gd name="connsiteX34" fmla="*/ 81887 w 958540"/>
              <a:gd name="connsiteY34" fmla="*/ 166126 h 1430610"/>
              <a:gd name="connsiteX35" fmla="*/ 27296 w 958540"/>
              <a:gd name="connsiteY35" fmla="*/ 166126 h 1430610"/>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81887 w 958540"/>
              <a:gd name="connsiteY34" fmla="*/ 260997 h 1525481"/>
              <a:gd name="connsiteX35" fmla="*/ 27296 w 958540"/>
              <a:gd name="connsiteY35" fmla="*/ 260997 h 1525481"/>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245890 w 958540"/>
              <a:gd name="connsiteY34" fmla="*/ 129279 h 1525481"/>
              <a:gd name="connsiteX35" fmla="*/ 81887 w 958540"/>
              <a:gd name="connsiteY35" fmla="*/ 260997 h 1525481"/>
              <a:gd name="connsiteX36" fmla="*/ 27296 w 958540"/>
              <a:gd name="connsiteY36" fmla="*/ 260997 h 1525481"/>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81887 w 958540"/>
              <a:gd name="connsiteY35" fmla="*/ 320904 h 1585388"/>
              <a:gd name="connsiteX36" fmla="*/ 27296 w 958540"/>
              <a:gd name="connsiteY36"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80575 w 958540"/>
              <a:gd name="connsiteY35" fmla="*/ 78827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44991 w 958540"/>
              <a:gd name="connsiteY36" fmla="*/ 20179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32379 w 958540"/>
              <a:gd name="connsiteY37" fmla="*/ 182880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45942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33329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9537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51379 w 958540"/>
              <a:gd name="connsiteY32" fmla="*/ 146737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43176 w 958540"/>
              <a:gd name="connsiteY31" fmla="*/ 193922 h 1585388"/>
              <a:gd name="connsiteX32" fmla="*/ 451379 w 958540"/>
              <a:gd name="connsiteY32" fmla="*/ 146737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43176 w 958540"/>
              <a:gd name="connsiteY31" fmla="*/ 193922 h 1585388"/>
              <a:gd name="connsiteX32" fmla="*/ 411789 w 958540"/>
              <a:gd name="connsiteY32" fmla="*/ 251864 h 1585388"/>
              <a:gd name="connsiteX33" fmla="*/ 451379 w 958540"/>
              <a:gd name="connsiteY33" fmla="*/ 146737 h 1585388"/>
              <a:gd name="connsiteX34" fmla="*/ 441064 w 958540"/>
              <a:gd name="connsiteY34" fmla="*/ 96423 h 1585388"/>
              <a:gd name="connsiteX35" fmla="*/ 406698 w 958540"/>
              <a:gd name="connsiteY35" fmla="*/ 59907 h 1585388"/>
              <a:gd name="connsiteX36" fmla="*/ 340484 w 958540"/>
              <a:gd name="connsiteY36" fmla="*/ 0 h 1585388"/>
              <a:gd name="connsiteX37" fmla="*/ 267962 w 958540"/>
              <a:gd name="connsiteY37" fmla="*/ 6305 h 1585388"/>
              <a:gd name="connsiteX38" fmla="*/ 192288 w 958540"/>
              <a:gd name="connsiteY38" fmla="*/ 28378 h 1585388"/>
              <a:gd name="connsiteX39" fmla="*/ 129226 w 958540"/>
              <a:gd name="connsiteY39" fmla="*/ 85134 h 1585388"/>
              <a:gd name="connsiteX40" fmla="*/ 119724 w 958540"/>
              <a:gd name="connsiteY40" fmla="*/ 169555 h 1585388"/>
              <a:gd name="connsiteX41" fmla="*/ 66164 w 958540"/>
              <a:gd name="connsiteY41" fmla="*/ 233329 h 1585388"/>
              <a:gd name="connsiteX42" fmla="*/ 27296 w 958540"/>
              <a:gd name="connsiteY42"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58667 w 958540"/>
              <a:gd name="connsiteY16" fmla="*/ 1241217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58667 w 958540"/>
              <a:gd name="connsiteY16" fmla="*/ 12412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24888 w 958540"/>
              <a:gd name="connsiteY16" fmla="*/ 12144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781162 w 958540"/>
              <a:gd name="connsiteY15" fmla="*/ 1265133 h 1585388"/>
              <a:gd name="connsiteX16" fmla="*/ 724888 w 958540"/>
              <a:gd name="connsiteY16" fmla="*/ 12144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27368"/>
              <a:gd name="connsiteY0" fmla="*/ 320904 h 1585388"/>
              <a:gd name="connsiteX1" fmla="*/ 0 w 927368"/>
              <a:gd name="connsiteY1" fmla="*/ 511973 h 1585388"/>
              <a:gd name="connsiteX2" fmla="*/ 13648 w 927368"/>
              <a:gd name="connsiteY2" fmla="*/ 634803 h 1585388"/>
              <a:gd name="connsiteX3" fmla="*/ 61415 w 927368"/>
              <a:gd name="connsiteY3" fmla="*/ 737161 h 1585388"/>
              <a:gd name="connsiteX4" fmla="*/ 136478 w 927368"/>
              <a:gd name="connsiteY4" fmla="*/ 812224 h 1585388"/>
              <a:gd name="connsiteX5" fmla="*/ 163773 w 927368"/>
              <a:gd name="connsiteY5" fmla="*/ 921406 h 1585388"/>
              <a:gd name="connsiteX6" fmla="*/ 218364 w 927368"/>
              <a:gd name="connsiteY6" fmla="*/ 1010116 h 1585388"/>
              <a:gd name="connsiteX7" fmla="*/ 225188 w 927368"/>
              <a:gd name="connsiteY7" fmla="*/ 1201185 h 1585388"/>
              <a:gd name="connsiteX8" fmla="*/ 245660 w 927368"/>
              <a:gd name="connsiteY8" fmla="*/ 1289895 h 1585388"/>
              <a:gd name="connsiteX9" fmla="*/ 396509 w 927368"/>
              <a:gd name="connsiteY9" fmla="*/ 1480499 h 1585388"/>
              <a:gd name="connsiteX10" fmla="*/ 539441 w 927368"/>
              <a:gd name="connsiteY10" fmla="*/ 1523044 h 1585388"/>
              <a:gd name="connsiteX11" fmla="*/ 671060 w 927368"/>
              <a:gd name="connsiteY11" fmla="*/ 1581924 h 1585388"/>
              <a:gd name="connsiteX12" fmla="*/ 819995 w 927368"/>
              <a:gd name="connsiteY12" fmla="*/ 1585388 h 1585388"/>
              <a:gd name="connsiteX13" fmla="*/ 927368 w 927368"/>
              <a:gd name="connsiteY13" fmla="*/ 1574997 h 1585388"/>
              <a:gd name="connsiteX14" fmla="*/ 800905 w 927368"/>
              <a:gd name="connsiteY14" fmla="*/ 1346694 h 1585388"/>
              <a:gd name="connsiteX15" fmla="*/ 781162 w 927368"/>
              <a:gd name="connsiteY15" fmla="*/ 1265133 h 1585388"/>
              <a:gd name="connsiteX16" fmla="*/ 724888 w 927368"/>
              <a:gd name="connsiteY16" fmla="*/ 1214417 h 1585388"/>
              <a:gd name="connsiteX17" fmla="*/ 665639 w 927368"/>
              <a:gd name="connsiteY17" fmla="*/ 1184309 h 1585388"/>
              <a:gd name="connsiteX18" fmla="*/ 539441 w 927368"/>
              <a:gd name="connsiteY18" fmla="*/ 1221706 h 1585388"/>
              <a:gd name="connsiteX19" fmla="*/ 423081 w 927368"/>
              <a:gd name="connsiteY19" fmla="*/ 1167066 h 1585388"/>
              <a:gd name="connsiteX20" fmla="*/ 416257 w 927368"/>
              <a:gd name="connsiteY20" fmla="*/ 1132946 h 1585388"/>
              <a:gd name="connsiteX21" fmla="*/ 368490 w 927368"/>
              <a:gd name="connsiteY21" fmla="*/ 1092003 h 1585388"/>
              <a:gd name="connsiteX22" fmla="*/ 341194 w 927368"/>
              <a:gd name="connsiteY22" fmla="*/ 1030588 h 1585388"/>
              <a:gd name="connsiteX23" fmla="*/ 354842 w 927368"/>
              <a:gd name="connsiteY23" fmla="*/ 969173 h 1585388"/>
              <a:gd name="connsiteX24" fmla="*/ 409433 w 927368"/>
              <a:gd name="connsiteY24" fmla="*/ 900934 h 1585388"/>
              <a:gd name="connsiteX25" fmla="*/ 409433 w 927368"/>
              <a:gd name="connsiteY25" fmla="*/ 819048 h 1585388"/>
              <a:gd name="connsiteX26" fmla="*/ 361666 w 927368"/>
              <a:gd name="connsiteY26" fmla="*/ 730337 h 1585388"/>
              <a:gd name="connsiteX27" fmla="*/ 300251 w 927368"/>
              <a:gd name="connsiteY27" fmla="*/ 682570 h 1585388"/>
              <a:gd name="connsiteX28" fmla="*/ 307075 w 927368"/>
              <a:gd name="connsiteY28" fmla="*/ 587036 h 1585388"/>
              <a:gd name="connsiteX29" fmla="*/ 266131 w 927368"/>
              <a:gd name="connsiteY29" fmla="*/ 436910 h 1585388"/>
              <a:gd name="connsiteX30" fmla="*/ 408047 w 927368"/>
              <a:gd name="connsiteY30" fmla="*/ 336747 h 1585388"/>
              <a:gd name="connsiteX31" fmla="*/ 400529 w 927368"/>
              <a:gd name="connsiteY31" fmla="*/ 281345 h 1585388"/>
              <a:gd name="connsiteX32" fmla="*/ 443176 w 927368"/>
              <a:gd name="connsiteY32" fmla="*/ 193922 h 1585388"/>
              <a:gd name="connsiteX33" fmla="*/ 411789 w 927368"/>
              <a:gd name="connsiteY33" fmla="*/ 251864 h 1585388"/>
              <a:gd name="connsiteX34" fmla="*/ 451379 w 927368"/>
              <a:gd name="connsiteY34" fmla="*/ 146737 h 1585388"/>
              <a:gd name="connsiteX35" fmla="*/ 441064 w 927368"/>
              <a:gd name="connsiteY35" fmla="*/ 96423 h 1585388"/>
              <a:gd name="connsiteX36" fmla="*/ 406698 w 927368"/>
              <a:gd name="connsiteY36" fmla="*/ 59907 h 1585388"/>
              <a:gd name="connsiteX37" fmla="*/ 340484 w 927368"/>
              <a:gd name="connsiteY37" fmla="*/ 0 h 1585388"/>
              <a:gd name="connsiteX38" fmla="*/ 267962 w 927368"/>
              <a:gd name="connsiteY38" fmla="*/ 6305 h 1585388"/>
              <a:gd name="connsiteX39" fmla="*/ 192288 w 927368"/>
              <a:gd name="connsiteY39" fmla="*/ 28378 h 1585388"/>
              <a:gd name="connsiteX40" fmla="*/ 129226 w 927368"/>
              <a:gd name="connsiteY40" fmla="*/ 85134 h 1585388"/>
              <a:gd name="connsiteX41" fmla="*/ 119724 w 927368"/>
              <a:gd name="connsiteY41" fmla="*/ 169555 h 1585388"/>
              <a:gd name="connsiteX42" fmla="*/ 66164 w 927368"/>
              <a:gd name="connsiteY42" fmla="*/ 233329 h 1585388"/>
              <a:gd name="connsiteX43" fmla="*/ 27296 w 927368"/>
              <a:gd name="connsiteY43" fmla="*/ 320904 h 1585388"/>
              <a:gd name="connsiteX0" fmla="*/ 27296 w 819995"/>
              <a:gd name="connsiteY0" fmla="*/ 320904 h 1585388"/>
              <a:gd name="connsiteX1" fmla="*/ 0 w 819995"/>
              <a:gd name="connsiteY1" fmla="*/ 511973 h 1585388"/>
              <a:gd name="connsiteX2" fmla="*/ 13648 w 819995"/>
              <a:gd name="connsiteY2" fmla="*/ 634803 h 1585388"/>
              <a:gd name="connsiteX3" fmla="*/ 61415 w 819995"/>
              <a:gd name="connsiteY3" fmla="*/ 737161 h 1585388"/>
              <a:gd name="connsiteX4" fmla="*/ 136478 w 819995"/>
              <a:gd name="connsiteY4" fmla="*/ 812224 h 1585388"/>
              <a:gd name="connsiteX5" fmla="*/ 163773 w 819995"/>
              <a:gd name="connsiteY5" fmla="*/ 921406 h 1585388"/>
              <a:gd name="connsiteX6" fmla="*/ 218364 w 819995"/>
              <a:gd name="connsiteY6" fmla="*/ 1010116 h 1585388"/>
              <a:gd name="connsiteX7" fmla="*/ 225188 w 819995"/>
              <a:gd name="connsiteY7" fmla="*/ 1201185 h 1585388"/>
              <a:gd name="connsiteX8" fmla="*/ 245660 w 819995"/>
              <a:gd name="connsiteY8" fmla="*/ 1289895 h 1585388"/>
              <a:gd name="connsiteX9" fmla="*/ 396509 w 819995"/>
              <a:gd name="connsiteY9" fmla="*/ 1480499 h 1585388"/>
              <a:gd name="connsiteX10" fmla="*/ 539441 w 819995"/>
              <a:gd name="connsiteY10" fmla="*/ 1523044 h 1585388"/>
              <a:gd name="connsiteX11" fmla="*/ 671060 w 819995"/>
              <a:gd name="connsiteY11" fmla="*/ 1581924 h 1585388"/>
              <a:gd name="connsiteX12" fmla="*/ 819995 w 819995"/>
              <a:gd name="connsiteY12" fmla="*/ 1585388 h 1585388"/>
              <a:gd name="connsiteX13" fmla="*/ 785496 w 819995"/>
              <a:gd name="connsiteY13" fmla="*/ 1430276 h 1585388"/>
              <a:gd name="connsiteX14" fmla="*/ 800905 w 819995"/>
              <a:gd name="connsiteY14" fmla="*/ 1346694 h 1585388"/>
              <a:gd name="connsiteX15" fmla="*/ 781162 w 819995"/>
              <a:gd name="connsiteY15" fmla="*/ 1265133 h 1585388"/>
              <a:gd name="connsiteX16" fmla="*/ 724888 w 819995"/>
              <a:gd name="connsiteY16" fmla="*/ 1214417 h 1585388"/>
              <a:gd name="connsiteX17" fmla="*/ 665639 w 819995"/>
              <a:gd name="connsiteY17" fmla="*/ 1184309 h 1585388"/>
              <a:gd name="connsiteX18" fmla="*/ 539441 w 819995"/>
              <a:gd name="connsiteY18" fmla="*/ 1221706 h 1585388"/>
              <a:gd name="connsiteX19" fmla="*/ 423081 w 819995"/>
              <a:gd name="connsiteY19" fmla="*/ 1167066 h 1585388"/>
              <a:gd name="connsiteX20" fmla="*/ 416257 w 819995"/>
              <a:gd name="connsiteY20" fmla="*/ 1132946 h 1585388"/>
              <a:gd name="connsiteX21" fmla="*/ 368490 w 819995"/>
              <a:gd name="connsiteY21" fmla="*/ 1092003 h 1585388"/>
              <a:gd name="connsiteX22" fmla="*/ 341194 w 819995"/>
              <a:gd name="connsiteY22" fmla="*/ 1030588 h 1585388"/>
              <a:gd name="connsiteX23" fmla="*/ 354842 w 819995"/>
              <a:gd name="connsiteY23" fmla="*/ 969173 h 1585388"/>
              <a:gd name="connsiteX24" fmla="*/ 409433 w 819995"/>
              <a:gd name="connsiteY24" fmla="*/ 900934 h 1585388"/>
              <a:gd name="connsiteX25" fmla="*/ 409433 w 819995"/>
              <a:gd name="connsiteY25" fmla="*/ 819048 h 1585388"/>
              <a:gd name="connsiteX26" fmla="*/ 361666 w 819995"/>
              <a:gd name="connsiteY26" fmla="*/ 730337 h 1585388"/>
              <a:gd name="connsiteX27" fmla="*/ 300251 w 819995"/>
              <a:gd name="connsiteY27" fmla="*/ 682570 h 1585388"/>
              <a:gd name="connsiteX28" fmla="*/ 307075 w 819995"/>
              <a:gd name="connsiteY28" fmla="*/ 587036 h 1585388"/>
              <a:gd name="connsiteX29" fmla="*/ 266131 w 819995"/>
              <a:gd name="connsiteY29" fmla="*/ 436910 h 1585388"/>
              <a:gd name="connsiteX30" fmla="*/ 408047 w 819995"/>
              <a:gd name="connsiteY30" fmla="*/ 336747 h 1585388"/>
              <a:gd name="connsiteX31" fmla="*/ 400529 w 819995"/>
              <a:gd name="connsiteY31" fmla="*/ 281345 h 1585388"/>
              <a:gd name="connsiteX32" fmla="*/ 443176 w 819995"/>
              <a:gd name="connsiteY32" fmla="*/ 193922 h 1585388"/>
              <a:gd name="connsiteX33" fmla="*/ 411789 w 819995"/>
              <a:gd name="connsiteY33" fmla="*/ 251864 h 1585388"/>
              <a:gd name="connsiteX34" fmla="*/ 451379 w 819995"/>
              <a:gd name="connsiteY34" fmla="*/ 146737 h 1585388"/>
              <a:gd name="connsiteX35" fmla="*/ 441064 w 819995"/>
              <a:gd name="connsiteY35" fmla="*/ 96423 h 1585388"/>
              <a:gd name="connsiteX36" fmla="*/ 406698 w 819995"/>
              <a:gd name="connsiteY36" fmla="*/ 59907 h 1585388"/>
              <a:gd name="connsiteX37" fmla="*/ 340484 w 819995"/>
              <a:gd name="connsiteY37" fmla="*/ 0 h 1585388"/>
              <a:gd name="connsiteX38" fmla="*/ 267962 w 819995"/>
              <a:gd name="connsiteY38" fmla="*/ 6305 h 1585388"/>
              <a:gd name="connsiteX39" fmla="*/ 192288 w 819995"/>
              <a:gd name="connsiteY39" fmla="*/ 28378 h 1585388"/>
              <a:gd name="connsiteX40" fmla="*/ 129226 w 819995"/>
              <a:gd name="connsiteY40" fmla="*/ 85134 h 1585388"/>
              <a:gd name="connsiteX41" fmla="*/ 119724 w 819995"/>
              <a:gd name="connsiteY41" fmla="*/ 169555 h 1585388"/>
              <a:gd name="connsiteX42" fmla="*/ 66164 w 819995"/>
              <a:gd name="connsiteY42" fmla="*/ 233329 h 1585388"/>
              <a:gd name="connsiteX43" fmla="*/ 27296 w 819995"/>
              <a:gd name="connsiteY43" fmla="*/ 320904 h 1585388"/>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39441 w 815491"/>
              <a:gd name="connsiteY18" fmla="*/ 1221706 h 1581924"/>
              <a:gd name="connsiteX19" fmla="*/ 423081 w 815491"/>
              <a:gd name="connsiteY19" fmla="*/ 11670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423081 w 815491"/>
              <a:gd name="connsiteY19" fmla="*/ 11670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41194 w 815491"/>
              <a:gd name="connsiteY22" fmla="*/ 1030588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07007 w 815491"/>
              <a:gd name="connsiteY27" fmla="*/ 67989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279643 w 815491"/>
              <a:gd name="connsiteY29" fmla="*/ 47175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501726 w 815491"/>
              <a:gd name="connsiteY32" fmla="*/ 242163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50172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73292 w 815491"/>
              <a:gd name="connsiteY20" fmla="*/ 108423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22363 w 815491"/>
              <a:gd name="connsiteY19" fmla="*/ 1119813 h 1581924"/>
              <a:gd name="connsiteX20" fmla="*/ 473292 w 815491"/>
              <a:gd name="connsiteY20" fmla="*/ 108423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5491" h="1581924">
                <a:moveTo>
                  <a:pt x="27296" y="320904"/>
                </a:moveTo>
                <a:lnTo>
                  <a:pt x="0" y="511973"/>
                </a:lnTo>
                <a:lnTo>
                  <a:pt x="13648" y="634803"/>
                </a:lnTo>
                <a:lnTo>
                  <a:pt x="61415" y="737161"/>
                </a:lnTo>
                <a:lnTo>
                  <a:pt x="136478" y="812224"/>
                </a:lnTo>
                <a:lnTo>
                  <a:pt x="163773" y="921406"/>
                </a:lnTo>
                <a:lnTo>
                  <a:pt x="218364" y="1010116"/>
                </a:lnTo>
                <a:lnTo>
                  <a:pt x="225188" y="1201185"/>
                </a:lnTo>
                <a:lnTo>
                  <a:pt x="245660" y="1289895"/>
                </a:lnTo>
                <a:lnTo>
                  <a:pt x="396509" y="1480499"/>
                </a:lnTo>
                <a:lnTo>
                  <a:pt x="539441" y="1523044"/>
                </a:lnTo>
                <a:lnTo>
                  <a:pt x="671060" y="1581924"/>
                </a:lnTo>
                <a:lnTo>
                  <a:pt x="815491" y="1545187"/>
                </a:lnTo>
                <a:lnTo>
                  <a:pt x="785496" y="1430276"/>
                </a:lnTo>
                <a:lnTo>
                  <a:pt x="800905" y="1346694"/>
                </a:lnTo>
                <a:lnTo>
                  <a:pt x="781162" y="1265133"/>
                </a:lnTo>
                <a:lnTo>
                  <a:pt x="724888" y="1214417"/>
                </a:lnTo>
                <a:lnTo>
                  <a:pt x="665639" y="1184309"/>
                </a:lnTo>
                <a:lnTo>
                  <a:pt x="570968" y="1165426"/>
                </a:lnTo>
                <a:lnTo>
                  <a:pt x="522363" y="1119813"/>
                </a:lnTo>
                <a:lnTo>
                  <a:pt x="473292" y="1084236"/>
                </a:lnTo>
                <a:lnTo>
                  <a:pt x="442369" y="1068463"/>
                </a:lnTo>
                <a:lnTo>
                  <a:pt x="423541" y="1019634"/>
                </a:lnTo>
                <a:lnTo>
                  <a:pt x="381865" y="985253"/>
                </a:lnTo>
                <a:lnTo>
                  <a:pt x="409433" y="900934"/>
                </a:lnTo>
                <a:lnTo>
                  <a:pt x="409433" y="819048"/>
                </a:lnTo>
                <a:lnTo>
                  <a:pt x="377430" y="708897"/>
                </a:lnTo>
                <a:lnTo>
                  <a:pt x="345290" y="666491"/>
                </a:lnTo>
                <a:cubicBezTo>
                  <a:pt x="345313" y="635540"/>
                  <a:pt x="331823" y="609947"/>
                  <a:pt x="331846" y="578996"/>
                </a:cubicBezTo>
                <a:lnTo>
                  <a:pt x="304414" y="461030"/>
                </a:lnTo>
                <a:lnTo>
                  <a:pt x="408047" y="336747"/>
                </a:lnTo>
                <a:lnTo>
                  <a:pt x="400529" y="281345"/>
                </a:lnTo>
                <a:lnTo>
                  <a:pt x="431916" y="242163"/>
                </a:lnTo>
                <a:lnTo>
                  <a:pt x="438812" y="203624"/>
                </a:lnTo>
                <a:lnTo>
                  <a:pt x="451379" y="146737"/>
                </a:lnTo>
                <a:cubicBezTo>
                  <a:pt x="450943" y="127285"/>
                  <a:pt x="441500" y="115875"/>
                  <a:pt x="441064" y="96423"/>
                </a:cubicBezTo>
                <a:lnTo>
                  <a:pt x="406698" y="59907"/>
                </a:lnTo>
                <a:lnTo>
                  <a:pt x="340484" y="0"/>
                </a:lnTo>
                <a:lnTo>
                  <a:pt x="267962" y="6305"/>
                </a:lnTo>
                <a:lnTo>
                  <a:pt x="192288" y="28378"/>
                </a:lnTo>
                <a:lnTo>
                  <a:pt x="129226" y="85134"/>
                </a:lnTo>
                <a:lnTo>
                  <a:pt x="119724" y="169555"/>
                </a:lnTo>
                <a:lnTo>
                  <a:pt x="66164" y="233329"/>
                </a:lnTo>
                <a:lnTo>
                  <a:pt x="27296" y="320904"/>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2" name="Freeform 139">
            <a:extLst>
              <a:ext uri="{FF2B5EF4-FFF2-40B4-BE49-F238E27FC236}">
                <a16:creationId xmlns:a16="http://schemas.microsoft.com/office/drawing/2014/main" id="{03499396-A748-4ABE-9445-395733954078}"/>
              </a:ext>
            </a:extLst>
          </p:cNvPr>
          <p:cNvSpPr/>
          <p:nvPr/>
        </p:nvSpPr>
        <p:spPr>
          <a:xfrm>
            <a:off x="3101218" y="3690345"/>
            <a:ext cx="151674" cy="136763"/>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00B050"/>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3" name="Freeform 9">
            <a:extLst>
              <a:ext uri="{FF2B5EF4-FFF2-40B4-BE49-F238E27FC236}">
                <a16:creationId xmlns:a16="http://schemas.microsoft.com/office/drawing/2014/main" id="{13DB3691-61F6-472F-B87A-F618113285AB}"/>
              </a:ext>
            </a:extLst>
          </p:cNvPr>
          <p:cNvSpPr/>
          <p:nvPr/>
        </p:nvSpPr>
        <p:spPr>
          <a:xfrm>
            <a:off x="3480499" y="3060065"/>
            <a:ext cx="3980949" cy="3092059"/>
          </a:xfrm>
          <a:custGeom>
            <a:avLst/>
            <a:gdLst>
              <a:gd name="connsiteX0" fmla="*/ 0 w 2333002"/>
              <a:gd name="connsiteY0" fmla="*/ 34183 h 3837061"/>
              <a:gd name="connsiteX1" fmla="*/ 76912 w 2333002"/>
              <a:gd name="connsiteY1" fmla="*/ 153824 h 3837061"/>
              <a:gd name="connsiteX2" fmla="*/ 205099 w 2333002"/>
              <a:gd name="connsiteY2" fmla="*/ 239282 h 3837061"/>
              <a:gd name="connsiteX3" fmla="*/ 401652 w 2333002"/>
              <a:gd name="connsiteY3" fmla="*/ 316194 h 3837061"/>
              <a:gd name="connsiteX4" fmla="*/ 504202 w 2333002"/>
              <a:gd name="connsiteY4" fmla="*/ 393106 h 3837061"/>
              <a:gd name="connsiteX5" fmla="*/ 521293 w 2333002"/>
              <a:gd name="connsiteY5" fmla="*/ 623843 h 3837061"/>
              <a:gd name="connsiteX6" fmla="*/ 538385 w 2333002"/>
              <a:gd name="connsiteY6" fmla="*/ 777667 h 3837061"/>
              <a:gd name="connsiteX7" fmla="*/ 709301 w 2333002"/>
              <a:gd name="connsiteY7" fmla="*/ 897308 h 3837061"/>
              <a:gd name="connsiteX8" fmla="*/ 837488 w 2333002"/>
              <a:gd name="connsiteY8" fmla="*/ 1016949 h 3837061"/>
              <a:gd name="connsiteX9" fmla="*/ 957129 w 2333002"/>
              <a:gd name="connsiteY9" fmla="*/ 1128045 h 3837061"/>
              <a:gd name="connsiteX10" fmla="*/ 1042587 w 2333002"/>
              <a:gd name="connsiteY10" fmla="*/ 1179319 h 3837061"/>
              <a:gd name="connsiteX11" fmla="*/ 1110953 w 2333002"/>
              <a:gd name="connsiteY11" fmla="*/ 1427147 h 3837061"/>
              <a:gd name="connsiteX12" fmla="*/ 1162228 w 2333002"/>
              <a:gd name="connsiteY12" fmla="*/ 1640792 h 3837061"/>
              <a:gd name="connsiteX13" fmla="*/ 1170773 w 2333002"/>
              <a:gd name="connsiteY13" fmla="*/ 1880074 h 3837061"/>
              <a:gd name="connsiteX14" fmla="*/ 1170773 w 2333002"/>
              <a:gd name="connsiteY14" fmla="*/ 2059536 h 3837061"/>
              <a:gd name="connsiteX15" fmla="*/ 1162228 w 2333002"/>
              <a:gd name="connsiteY15" fmla="*/ 2213360 h 3837061"/>
              <a:gd name="connsiteX16" fmla="*/ 1119499 w 2333002"/>
              <a:gd name="connsiteY16" fmla="*/ 2409914 h 3837061"/>
              <a:gd name="connsiteX17" fmla="*/ 1059678 w 2333002"/>
              <a:gd name="connsiteY17" fmla="*/ 2452643 h 3837061"/>
              <a:gd name="connsiteX18" fmla="*/ 1025495 w 2333002"/>
              <a:gd name="connsiteY18" fmla="*/ 2503917 h 3837061"/>
              <a:gd name="connsiteX19" fmla="*/ 931491 w 2333002"/>
              <a:gd name="connsiteY19" fmla="*/ 2657742 h 3837061"/>
              <a:gd name="connsiteX20" fmla="*/ 811850 w 2333002"/>
              <a:gd name="connsiteY20" fmla="*/ 2734654 h 3837061"/>
              <a:gd name="connsiteX21" fmla="*/ 760575 w 2333002"/>
              <a:gd name="connsiteY21" fmla="*/ 2845749 h 3837061"/>
              <a:gd name="connsiteX22" fmla="*/ 752030 w 2333002"/>
              <a:gd name="connsiteY22" fmla="*/ 2973936 h 3837061"/>
              <a:gd name="connsiteX23" fmla="*/ 769121 w 2333002"/>
              <a:gd name="connsiteY23" fmla="*/ 3119215 h 3837061"/>
              <a:gd name="connsiteX24" fmla="*/ 769121 w 2333002"/>
              <a:gd name="connsiteY24" fmla="*/ 3196127 h 3837061"/>
              <a:gd name="connsiteX25" fmla="*/ 760575 w 2333002"/>
              <a:gd name="connsiteY25" fmla="*/ 3298676 h 3837061"/>
              <a:gd name="connsiteX26" fmla="*/ 726392 w 2333002"/>
              <a:gd name="connsiteY26" fmla="*/ 3375588 h 3837061"/>
              <a:gd name="connsiteX27" fmla="*/ 683663 w 2333002"/>
              <a:gd name="connsiteY27" fmla="*/ 3392680 h 3837061"/>
              <a:gd name="connsiteX28" fmla="*/ 546930 w 2333002"/>
              <a:gd name="connsiteY28" fmla="*/ 3461046 h 3837061"/>
              <a:gd name="connsiteX29" fmla="*/ 521293 w 2333002"/>
              <a:gd name="connsiteY29" fmla="*/ 3614871 h 3837061"/>
              <a:gd name="connsiteX30" fmla="*/ 521293 w 2333002"/>
              <a:gd name="connsiteY30" fmla="*/ 3785787 h 3837061"/>
              <a:gd name="connsiteX31" fmla="*/ 794759 w 2333002"/>
              <a:gd name="connsiteY31" fmla="*/ 3734512 h 3837061"/>
              <a:gd name="connsiteX32" fmla="*/ 922945 w 2333002"/>
              <a:gd name="connsiteY32" fmla="*/ 3802878 h 3837061"/>
              <a:gd name="connsiteX33" fmla="*/ 1136590 w 2333002"/>
              <a:gd name="connsiteY33" fmla="*/ 3811424 h 3837061"/>
              <a:gd name="connsiteX34" fmla="*/ 1444239 w 2333002"/>
              <a:gd name="connsiteY34" fmla="*/ 3802878 h 3837061"/>
              <a:gd name="connsiteX35" fmla="*/ 1657884 w 2333002"/>
              <a:gd name="connsiteY35" fmla="*/ 3819970 h 3837061"/>
              <a:gd name="connsiteX36" fmla="*/ 1743342 w 2333002"/>
              <a:gd name="connsiteY36" fmla="*/ 3819970 h 3837061"/>
              <a:gd name="connsiteX37" fmla="*/ 1862983 w 2333002"/>
              <a:gd name="connsiteY37" fmla="*/ 3819970 h 3837061"/>
              <a:gd name="connsiteX38" fmla="*/ 2093719 w 2333002"/>
              <a:gd name="connsiteY38" fmla="*/ 3828516 h 3837061"/>
              <a:gd name="connsiteX39" fmla="*/ 2170631 w 2333002"/>
              <a:gd name="connsiteY39" fmla="*/ 3837061 h 3837061"/>
              <a:gd name="connsiteX40" fmla="*/ 2307364 w 2333002"/>
              <a:gd name="connsiteY40" fmla="*/ 3819970 h 3837061"/>
              <a:gd name="connsiteX41" fmla="*/ 2307364 w 2333002"/>
              <a:gd name="connsiteY41" fmla="*/ 3623417 h 3837061"/>
              <a:gd name="connsiteX42" fmla="*/ 2307364 w 2333002"/>
              <a:gd name="connsiteY42" fmla="*/ 3495230 h 3837061"/>
              <a:gd name="connsiteX43" fmla="*/ 2307364 w 2333002"/>
              <a:gd name="connsiteY43" fmla="*/ 3315768 h 3837061"/>
              <a:gd name="connsiteX44" fmla="*/ 2333002 w 2333002"/>
              <a:gd name="connsiteY44" fmla="*/ 3161944 h 3837061"/>
              <a:gd name="connsiteX45" fmla="*/ 2333002 w 2333002"/>
              <a:gd name="connsiteY45" fmla="*/ 2999574 h 3837061"/>
              <a:gd name="connsiteX46" fmla="*/ 2307364 w 2333002"/>
              <a:gd name="connsiteY46" fmla="*/ 2914116 h 3837061"/>
              <a:gd name="connsiteX47" fmla="*/ 2256089 w 2333002"/>
              <a:gd name="connsiteY47" fmla="*/ 2803020 h 3837061"/>
              <a:gd name="connsiteX48" fmla="*/ 2213360 w 2333002"/>
              <a:gd name="connsiteY48" fmla="*/ 2674833 h 3837061"/>
              <a:gd name="connsiteX49" fmla="*/ 2136448 w 2333002"/>
              <a:gd name="connsiteY49" fmla="*/ 2512463 h 3837061"/>
              <a:gd name="connsiteX50" fmla="*/ 2076628 w 2333002"/>
              <a:gd name="connsiteY50" fmla="*/ 2444097 h 3837061"/>
              <a:gd name="connsiteX51" fmla="*/ 2033899 w 2333002"/>
              <a:gd name="connsiteY51" fmla="*/ 2333002 h 3837061"/>
              <a:gd name="connsiteX52" fmla="*/ 1991170 w 2333002"/>
              <a:gd name="connsiteY52" fmla="*/ 2221906 h 3837061"/>
              <a:gd name="connsiteX53" fmla="*/ 1948441 w 2333002"/>
              <a:gd name="connsiteY53" fmla="*/ 2093719 h 3837061"/>
              <a:gd name="connsiteX54" fmla="*/ 1811708 w 2333002"/>
              <a:gd name="connsiteY54" fmla="*/ 1956987 h 3837061"/>
              <a:gd name="connsiteX55" fmla="*/ 1709159 w 2333002"/>
              <a:gd name="connsiteY55" fmla="*/ 1837346 h 3837061"/>
              <a:gd name="connsiteX56" fmla="*/ 1683521 w 2333002"/>
              <a:gd name="connsiteY56" fmla="*/ 1751888 h 3837061"/>
              <a:gd name="connsiteX57" fmla="*/ 1529697 w 2333002"/>
              <a:gd name="connsiteY57" fmla="*/ 1427147 h 3837061"/>
              <a:gd name="connsiteX58" fmla="*/ 1452785 w 2333002"/>
              <a:gd name="connsiteY58" fmla="*/ 1290415 h 3837061"/>
              <a:gd name="connsiteX59" fmla="*/ 1350235 w 2333002"/>
              <a:gd name="connsiteY59" fmla="*/ 1119499 h 3837061"/>
              <a:gd name="connsiteX60" fmla="*/ 1256231 w 2333002"/>
              <a:gd name="connsiteY60" fmla="*/ 1025495 h 3837061"/>
              <a:gd name="connsiteX61" fmla="*/ 1196411 w 2333002"/>
              <a:gd name="connsiteY61" fmla="*/ 931491 h 3837061"/>
              <a:gd name="connsiteX62" fmla="*/ 1102407 w 2333002"/>
              <a:gd name="connsiteY62" fmla="*/ 914400 h 3837061"/>
              <a:gd name="connsiteX63" fmla="*/ 974220 w 2333002"/>
              <a:gd name="connsiteY63" fmla="*/ 897308 h 3837061"/>
              <a:gd name="connsiteX64" fmla="*/ 982766 w 2333002"/>
              <a:gd name="connsiteY64" fmla="*/ 828942 h 3837061"/>
              <a:gd name="connsiteX65" fmla="*/ 999858 w 2333002"/>
              <a:gd name="connsiteY65" fmla="*/ 709301 h 3837061"/>
              <a:gd name="connsiteX66" fmla="*/ 905854 w 2333002"/>
              <a:gd name="connsiteY66" fmla="*/ 632388 h 3837061"/>
              <a:gd name="connsiteX67" fmla="*/ 820396 w 2333002"/>
              <a:gd name="connsiteY67" fmla="*/ 649480 h 3837061"/>
              <a:gd name="connsiteX68" fmla="*/ 786213 w 2333002"/>
              <a:gd name="connsiteY68" fmla="*/ 529839 h 3837061"/>
              <a:gd name="connsiteX69" fmla="*/ 786213 w 2333002"/>
              <a:gd name="connsiteY69" fmla="*/ 435835 h 3837061"/>
              <a:gd name="connsiteX70" fmla="*/ 675117 w 2333002"/>
              <a:gd name="connsiteY70" fmla="*/ 376015 h 3837061"/>
              <a:gd name="connsiteX71" fmla="*/ 615297 w 2333002"/>
              <a:gd name="connsiteY71" fmla="*/ 247828 h 3837061"/>
              <a:gd name="connsiteX72" fmla="*/ 504202 w 2333002"/>
              <a:gd name="connsiteY72" fmla="*/ 205099 h 3837061"/>
              <a:gd name="connsiteX73" fmla="*/ 478564 w 2333002"/>
              <a:gd name="connsiteY73" fmla="*/ 111095 h 3837061"/>
              <a:gd name="connsiteX74" fmla="*/ 487110 w 2333002"/>
              <a:gd name="connsiteY74" fmla="*/ 51274 h 3837061"/>
              <a:gd name="connsiteX75" fmla="*/ 478564 w 2333002"/>
              <a:gd name="connsiteY75" fmla="*/ 0 h 3837061"/>
              <a:gd name="connsiteX76" fmla="*/ 0 w 2333002"/>
              <a:gd name="connsiteY76" fmla="*/ 34183 h 3837061"/>
              <a:gd name="connsiteX0" fmla="*/ 0 w 2486825"/>
              <a:gd name="connsiteY0" fmla="*/ 34183 h 3837061"/>
              <a:gd name="connsiteX1" fmla="*/ 76912 w 2486825"/>
              <a:gd name="connsiteY1" fmla="*/ 153824 h 3837061"/>
              <a:gd name="connsiteX2" fmla="*/ 205099 w 2486825"/>
              <a:gd name="connsiteY2" fmla="*/ 239282 h 3837061"/>
              <a:gd name="connsiteX3" fmla="*/ 401652 w 2486825"/>
              <a:gd name="connsiteY3" fmla="*/ 316194 h 3837061"/>
              <a:gd name="connsiteX4" fmla="*/ 504202 w 2486825"/>
              <a:gd name="connsiteY4" fmla="*/ 393106 h 3837061"/>
              <a:gd name="connsiteX5" fmla="*/ 521293 w 2486825"/>
              <a:gd name="connsiteY5" fmla="*/ 623843 h 3837061"/>
              <a:gd name="connsiteX6" fmla="*/ 538385 w 2486825"/>
              <a:gd name="connsiteY6" fmla="*/ 777667 h 3837061"/>
              <a:gd name="connsiteX7" fmla="*/ 709301 w 2486825"/>
              <a:gd name="connsiteY7" fmla="*/ 897308 h 3837061"/>
              <a:gd name="connsiteX8" fmla="*/ 837488 w 2486825"/>
              <a:gd name="connsiteY8" fmla="*/ 1016949 h 3837061"/>
              <a:gd name="connsiteX9" fmla="*/ 957129 w 2486825"/>
              <a:gd name="connsiteY9" fmla="*/ 1128045 h 3837061"/>
              <a:gd name="connsiteX10" fmla="*/ 1042587 w 2486825"/>
              <a:gd name="connsiteY10" fmla="*/ 1179319 h 3837061"/>
              <a:gd name="connsiteX11" fmla="*/ 1110953 w 2486825"/>
              <a:gd name="connsiteY11" fmla="*/ 1427147 h 3837061"/>
              <a:gd name="connsiteX12" fmla="*/ 1162228 w 2486825"/>
              <a:gd name="connsiteY12" fmla="*/ 1640792 h 3837061"/>
              <a:gd name="connsiteX13" fmla="*/ 1170773 w 2486825"/>
              <a:gd name="connsiteY13" fmla="*/ 1880074 h 3837061"/>
              <a:gd name="connsiteX14" fmla="*/ 1170773 w 2486825"/>
              <a:gd name="connsiteY14" fmla="*/ 2059536 h 3837061"/>
              <a:gd name="connsiteX15" fmla="*/ 1162228 w 2486825"/>
              <a:gd name="connsiteY15" fmla="*/ 2213360 h 3837061"/>
              <a:gd name="connsiteX16" fmla="*/ 1119499 w 2486825"/>
              <a:gd name="connsiteY16" fmla="*/ 2409914 h 3837061"/>
              <a:gd name="connsiteX17" fmla="*/ 1059678 w 2486825"/>
              <a:gd name="connsiteY17" fmla="*/ 2452643 h 3837061"/>
              <a:gd name="connsiteX18" fmla="*/ 1025495 w 2486825"/>
              <a:gd name="connsiteY18" fmla="*/ 2503917 h 3837061"/>
              <a:gd name="connsiteX19" fmla="*/ 931491 w 2486825"/>
              <a:gd name="connsiteY19" fmla="*/ 2657742 h 3837061"/>
              <a:gd name="connsiteX20" fmla="*/ 811850 w 2486825"/>
              <a:gd name="connsiteY20" fmla="*/ 2734654 h 3837061"/>
              <a:gd name="connsiteX21" fmla="*/ 760575 w 2486825"/>
              <a:gd name="connsiteY21" fmla="*/ 2845749 h 3837061"/>
              <a:gd name="connsiteX22" fmla="*/ 752030 w 2486825"/>
              <a:gd name="connsiteY22" fmla="*/ 2973936 h 3837061"/>
              <a:gd name="connsiteX23" fmla="*/ 769121 w 2486825"/>
              <a:gd name="connsiteY23" fmla="*/ 3119215 h 3837061"/>
              <a:gd name="connsiteX24" fmla="*/ 769121 w 2486825"/>
              <a:gd name="connsiteY24" fmla="*/ 3196127 h 3837061"/>
              <a:gd name="connsiteX25" fmla="*/ 760575 w 2486825"/>
              <a:gd name="connsiteY25" fmla="*/ 3298676 h 3837061"/>
              <a:gd name="connsiteX26" fmla="*/ 726392 w 2486825"/>
              <a:gd name="connsiteY26" fmla="*/ 3375588 h 3837061"/>
              <a:gd name="connsiteX27" fmla="*/ 683663 w 2486825"/>
              <a:gd name="connsiteY27" fmla="*/ 3392680 h 3837061"/>
              <a:gd name="connsiteX28" fmla="*/ 546930 w 2486825"/>
              <a:gd name="connsiteY28" fmla="*/ 3461046 h 3837061"/>
              <a:gd name="connsiteX29" fmla="*/ 521293 w 2486825"/>
              <a:gd name="connsiteY29" fmla="*/ 3614871 h 3837061"/>
              <a:gd name="connsiteX30" fmla="*/ 521293 w 2486825"/>
              <a:gd name="connsiteY30" fmla="*/ 3785787 h 3837061"/>
              <a:gd name="connsiteX31" fmla="*/ 794759 w 2486825"/>
              <a:gd name="connsiteY31" fmla="*/ 3734512 h 3837061"/>
              <a:gd name="connsiteX32" fmla="*/ 922945 w 2486825"/>
              <a:gd name="connsiteY32" fmla="*/ 3802878 h 3837061"/>
              <a:gd name="connsiteX33" fmla="*/ 1136590 w 2486825"/>
              <a:gd name="connsiteY33" fmla="*/ 3811424 h 3837061"/>
              <a:gd name="connsiteX34" fmla="*/ 1444239 w 2486825"/>
              <a:gd name="connsiteY34" fmla="*/ 3802878 h 3837061"/>
              <a:gd name="connsiteX35" fmla="*/ 1657884 w 2486825"/>
              <a:gd name="connsiteY35" fmla="*/ 3819970 h 3837061"/>
              <a:gd name="connsiteX36" fmla="*/ 1743342 w 2486825"/>
              <a:gd name="connsiteY36" fmla="*/ 3819970 h 3837061"/>
              <a:gd name="connsiteX37" fmla="*/ 1862983 w 2486825"/>
              <a:gd name="connsiteY37" fmla="*/ 3819970 h 3837061"/>
              <a:gd name="connsiteX38" fmla="*/ 2093719 w 2486825"/>
              <a:gd name="connsiteY38" fmla="*/ 3828516 h 3837061"/>
              <a:gd name="connsiteX39" fmla="*/ 2170631 w 2486825"/>
              <a:gd name="connsiteY39" fmla="*/ 3837061 h 3837061"/>
              <a:gd name="connsiteX40" fmla="*/ 2307364 w 2486825"/>
              <a:gd name="connsiteY40" fmla="*/ 3819970 h 3837061"/>
              <a:gd name="connsiteX41" fmla="*/ 2486825 w 2486825"/>
              <a:gd name="connsiteY41" fmla="*/ 3700329 h 3837061"/>
              <a:gd name="connsiteX42" fmla="*/ 2307364 w 2486825"/>
              <a:gd name="connsiteY42" fmla="*/ 3495230 h 3837061"/>
              <a:gd name="connsiteX43" fmla="*/ 2307364 w 2486825"/>
              <a:gd name="connsiteY43" fmla="*/ 3315768 h 3837061"/>
              <a:gd name="connsiteX44" fmla="*/ 2333002 w 2486825"/>
              <a:gd name="connsiteY44" fmla="*/ 3161944 h 3837061"/>
              <a:gd name="connsiteX45" fmla="*/ 2333002 w 2486825"/>
              <a:gd name="connsiteY45" fmla="*/ 2999574 h 3837061"/>
              <a:gd name="connsiteX46" fmla="*/ 2307364 w 2486825"/>
              <a:gd name="connsiteY46" fmla="*/ 2914116 h 3837061"/>
              <a:gd name="connsiteX47" fmla="*/ 2256089 w 2486825"/>
              <a:gd name="connsiteY47" fmla="*/ 2803020 h 3837061"/>
              <a:gd name="connsiteX48" fmla="*/ 2213360 w 2486825"/>
              <a:gd name="connsiteY48" fmla="*/ 2674833 h 3837061"/>
              <a:gd name="connsiteX49" fmla="*/ 2136448 w 2486825"/>
              <a:gd name="connsiteY49" fmla="*/ 2512463 h 3837061"/>
              <a:gd name="connsiteX50" fmla="*/ 2076628 w 2486825"/>
              <a:gd name="connsiteY50" fmla="*/ 2444097 h 3837061"/>
              <a:gd name="connsiteX51" fmla="*/ 2033899 w 2486825"/>
              <a:gd name="connsiteY51" fmla="*/ 2333002 h 3837061"/>
              <a:gd name="connsiteX52" fmla="*/ 1991170 w 2486825"/>
              <a:gd name="connsiteY52" fmla="*/ 2221906 h 3837061"/>
              <a:gd name="connsiteX53" fmla="*/ 1948441 w 2486825"/>
              <a:gd name="connsiteY53" fmla="*/ 2093719 h 3837061"/>
              <a:gd name="connsiteX54" fmla="*/ 1811708 w 2486825"/>
              <a:gd name="connsiteY54" fmla="*/ 1956987 h 3837061"/>
              <a:gd name="connsiteX55" fmla="*/ 1709159 w 2486825"/>
              <a:gd name="connsiteY55" fmla="*/ 1837346 h 3837061"/>
              <a:gd name="connsiteX56" fmla="*/ 1683521 w 2486825"/>
              <a:gd name="connsiteY56" fmla="*/ 1751888 h 3837061"/>
              <a:gd name="connsiteX57" fmla="*/ 1529697 w 2486825"/>
              <a:gd name="connsiteY57" fmla="*/ 1427147 h 3837061"/>
              <a:gd name="connsiteX58" fmla="*/ 1452785 w 2486825"/>
              <a:gd name="connsiteY58" fmla="*/ 1290415 h 3837061"/>
              <a:gd name="connsiteX59" fmla="*/ 1350235 w 2486825"/>
              <a:gd name="connsiteY59" fmla="*/ 1119499 h 3837061"/>
              <a:gd name="connsiteX60" fmla="*/ 1256231 w 2486825"/>
              <a:gd name="connsiteY60" fmla="*/ 1025495 h 3837061"/>
              <a:gd name="connsiteX61" fmla="*/ 1196411 w 2486825"/>
              <a:gd name="connsiteY61" fmla="*/ 931491 h 3837061"/>
              <a:gd name="connsiteX62" fmla="*/ 1102407 w 2486825"/>
              <a:gd name="connsiteY62" fmla="*/ 914400 h 3837061"/>
              <a:gd name="connsiteX63" fmla="*/ 974220 w 2486825"/>
              <a:gd name="connsiteY63" fmla="*/ 897308 h 3837061"/>
              <a:gd name="connsiteX64" fmla="*/ 982766 w 2486825"/>
              <a:gd name="connsiteY64" fmla="*/ 828942 h 3837061"/>
              <a:gd name="connsiteX65" fmla="*/ 999858 w 2486825"/>
              <a:gd name="connsiteY65" fmla="*/ 709301 h 3837061"/>
              <a:gd name="connsiteX66" fmla="*/ 905854 w 2486825"/>
              <a:gd name="connsiteY66" fmla="*/ 632388 h 3837061"/>
              <a:gd name="connsiteX67" fmla="*/ 820396 w 2486825"/>
              <a:gd name="connsiteY67" fmla="*/ 649480 h 3837061"/>
              <a:gd name="connsiteX68" fmla="*/ 786213 w 2486825"/>
              <a:gd name="connsiteY68" fmla="*/ 529839 h 3837061"/>
              <a:gd name="connsiteX69" fmla="*/ 786213 w 2486825"/>
              <a:gd name="connsiteY69" fmla="*/ 435835 h 3837061"/>
              <a:gd name="connsiteX70" fmla="*/ 675117 w 2486825"/>
              <a:gd name="connsiteY70" fmla="*/ 376015 h 3837061"/>
              <a:gd name="connsiteX71" fmla="*/ 615297 w 2486825"/>
              <a:gd name="connsiteY71" fmla="*/ 247828 h 3837061"/>
              <a:gd name="connsiteX72" fmla="*/ 504202 w 2486825"/>
              <a:gd name="connsiteY72" fmla="*/ 205099 h 3837061"/>
              <a:gd name="connsiteX73" fmla="*/ 478564 w 2486825"/>
              <a:gd name="connsiteY73" fmla="*/ 111095 h 3837061"/>
              <a:gd name="connsiteX74" fmla="*/ 487110 w 2486825"/>
              <a:gd name="connsiteY74" fmla="*/ 51274 h 3837061"/>
              <a:gd name="connsiteX75" fmla="*/ 478564 w 2486825"/>
              <a:gd name="connsiteY75" fmla="*/ 0 h 3837061"/>
              <a:gd name="connsiteX76" fmla="*/ 0 w 2486825"/>
              <a:gd name="connsiteY76" fmla="*/ 34183 h 3837061"/>
              <a:gd name="connsiteX0" fmla="*/ 0 w 2489048"/>
              <a:gd name="connsiteY0" fmla="*/ 34183 h 3837061"/>
              <a:gd name="connsiteX1" fmla="*/ 76912 w 2489048"/>
              <a:gd name="connsiteY1" fmla="*/ 153824 h 3837061"/>
              <a:gd name="connsiteX2" fmla="*/ 205099 w 2489048"/>
              <a:gd name="connsiteY2" fmla="*/ 239282 h 3837061"/>
              <a:gd name="connsiteX3" fmla="*/ 401652 w 2489048"/>
              <a:gd name="connsiteY3" fmla="*/ 316194 h 3837061"/>
              <a:gd name="connsiteX4" fmla="*/ 504202 w 2489048"/>
              <a:gd name="connsiteY4" fmla="*/ 393106 h 3837061"/>
              <a:gd name="connsiteX5" fmla="*/ 521293 w 2489048"/>
              <a:gd name="connsiteY5" fmla="*/ 623843 h 3837061"/>
              <a:gd name="connsiteX6" fmla="*/ 538385 w 2489048"/>
              <a:gd name="connsiteY6" fmla="*/ 777667 h 3837061"/>
              <a:gd name="connsiteX7" fmla="*/ 709301 w 2489048"/>
              <a:gd name="connsiteY7" fmla="*/ 897308 h 3837061"/>
              <a:gd name="connsiteX8" fmla="*/ 837488 w 2489048"/>
              <a:gd name="connsiteY8" fmla="*/ 1016949 h 3837061"/>
              <a:gd name="connsiteX9" fmla="*/ 957129 w 2489048"/>
              <a:gd name="connsiteY9" fmla="*/ 1128045 h 3837061"/>
              <a:gd name="connsiteX10" fmla="*/ 1042587 w 2489048"/>
              <a:gd name="connsiteY10" fmla="*/ 1179319 h 3837061"/>
              <a:gd name="connsiteX11" fmla="*/ 1110953 w 2489048"/>
              <a:gd name="connsiteY11" fmla="*/ 1427147 h 3837061"/>
              <a:gd name="connsiteX12" fmla="*/ 1162228 w 2489048"/>
              <a:gd name="connsiteY12" fmla="*/ 1640792 h 3837061"/>
              <a:gd name="connsiteX13" fmla="*/ 1170773 w 2489048"/>
              <a:gd name="connsiteY13" fmla="*/ 1880074 h 3837061"/>
              <a:gd name="connsiteX14" fmla="*/ 1170773 w 2489048"/>
              <a:gd name="connsiteY14" fmla="*/ 2059536 h 3837061"/>
              <a:gd name="connsiteX15" fmla="*/ 1162228 w 2489048"/>
              <a:gd name="connsiteY15" fmla="*/ 2213360 h 3837061"/>
              <a:gd name="connsiteX16" fmla="*/ 1119499 w 2489048"/>
              <a:gd name="connsiteY16" fmla="*/ 2409914 h 3837061"/>
              <a:gd name="connsiteX17" fmla="*/ 1059678 w 2489048"/>
              <a:gd name="connsiteY17" fmla="*/ 2452643 h 3837061"/>
              <a:gd name="connsiteX18" fmla="*/ 1025495 w 2489048"/>
              <a:gd name="connsiteY18" fmla="*/ 2503917 h 3837061"/>
              <a:gd name="connsiteX19" fmla="*/ 931491 w 2489048"/>
              <a:gd name="connsiteY19" fmla="*/ 2657742 h 3837061"/>
              <a:gd name="connsiteX20" fmla="*/ 811850 w 2489048"/>
              <a:gd name="connsiteY20" fmla="*/ 2734654 h 3837061"/>
              <a:gd name="connsiteX21" fmla="*/ 760575 w 2489048"/>
              <a:gd name="connsiteY21" fmla="*/ 2845749 h 3837061"/>
              <a:gd name="connsiteX22" fmla="*/ 752030 w 2489048"/>
              <a:gd name="connsiteY22" fmla="*/ 2973936 h 3837061"/>
              <a:gd name="connsiteX23" fmla="*/ 769121 w 2489048"/>
              <a:gd name="connsiteY23" fmla="*/ 3119215 h 3837061"/>
              <a:gd name="connsiteX24" fmla="*/ 769121 w 2489048"/>
              <a:gd name="connsiteY24" fmla="*/ 3196127 h 3837061"/>
              <a:gd name="connsiteX25" fmla="*/ 760575 w 2489048"/>
              <a:gd name="connsiteY25" fmla="*/ 3298676 h 3837061"/>
              <a:gd name="connsiteX26" fmla="*/ 726392 w 2489048"/>
              <a:gd name="connsiteY26" fmla="*/ 3375588 h 3837061"/>
              <a:gd name="connsiteX27" fmla="*/ 683663 w 2489048"/>
              <a:gd name="connsiteY27" fmla="*/ 3392680 h 3837061"/>
              <a:gd name="connsiteX28" fmla="*/ 546930 w 2489048"/>
              <a:gd name="connsiteY28" fmla="*/ 3461046 h 3837061"/>
              <a:gd name="connsiteX29" fmla="*/ 521293 w 2489048"/>
              <a:gd name="connsiteY29" fmla="*/ 3614871 h 3837061"/>
              <a:gd name="connsiteX30" fmla="*/ 521293 w 2489048"/>
              <a:gd name="connsiteY30" fmla="*/ 3785787 h 3837061"/>
              <a:gd name="connsiteX31" fmla="*/ 794759 w 2489048"/>
              <a:gd name="connsiteY31" fmla="*/ 3734512 h 3837061"/>
              <a:gd name="connsiteX32" fmla="*/ 922945 w 2489048"/>
              <a:gd name="connsiteY32" fmla="*/ 3802878 h 3837061"/>
              <a:gd name="connsiteX33" fmla="*/ 1136590 w 2489048"/>
              <a:gd name="connsiteY33" fmla="*/ 3811424 h 3837061"/>
              <a:gd name="connsiteX34" fmla="*/ 1444239 w 2489048"/>
              <a:gd name="connsiteY34" fmla="*/ 3802878 h 3837061"/>
              <a:gd name="connsiteX35" fmla="*/ 1657884 w 2489048"/>
              <a:gd name="connsiteY35" fmla="*/ 3819970 h 3837061"/>
              <a:gd name="connsiteX36" fmla="*/ 1743342 w 2489048"/>
              <a:gd name="connsiteY36" fmla="*/ 3819970 h 3837061"/>
              <a:gd name="connsiteX37" fmla="*/ 1862983 w 2489048"/>
              <a:gd name="connsiteY37" fmla="*/ 3819970 h 3837061"/>
              <a:gd name="connsiteX38" fmla="*/ 2093719 w 2489048"/>
              <a:gd name="connsiteY38" fmla="*/ 3828516 h 3837061"/>
              <a:gd name="connsiteX39" fmla="*/ 2170631 w 2489048"/>
              <a:gd name="connsiteY39" fmla="*/ 3837061 h 3837061"/>
              <a:gd name="connsiteX40" fmla="*/ 2307364 w 2489048"/>
              <a:gd name="connsiteY40" fmla="*/ 3819970 h 3837061"/>
              <a:gd name="connsiteX41" fmla="*/ 2486825 w 2489048"/>
              <a:gd name="connsiteY41" fmla="*/ 3700329 h 3837061"/>
              <a:gd name="connsiteX42" fmla="*/ 2401368 w 2489048"/>
              <a:gd name="connsiteY42" fmla="*/ 3520867 h 3837061"/>
              <a:gd name="connsiteX43" fmla="*/ 2307364 w 2489048"/>
              <a:gd name="connsiteY43" fmla="*/ 3315768 h 3837061"/>
              <a:gd name="connsiteX44" fmla="*/ 2333002 w 2489048"/>
              <a:gd name="connsiteY44" fmla="*/ 3161944 h 3837061"/>
              <a:gd name="connsiteX45" fmla="*/ 2333002 w 2489048"/>
              <a:gd name="connsiteY45" fmla="*/ 2999574 h 3837061"/>
              <a:gd name="connsiteX46" fmla="*/ 2307364 w 2489048"/>
              <a:gd name="connsiteY46" fmla="*/ 2914116 h 3837061"/>
              <a:gd name="connsiteX47" fmla="*/ 2256089 w 2489048"/>
              <a:gd name="connsiteY47" fmla="*/ 2803020 h 3837061"/>
              <a:gd name="connsiteX48" fmla="*/ 2213360 w 2489048"/>
              <a:gd name="connsiteY48" fmla="*/ 2674833 h 3837061"/>
              <a:gd name="connsiteX49" fmla="*/ 2136448 w 2489048"/>
              <a:gd name="connsiteY49" fmla="*/ 2512463 h 3837061"/>
              <a:gd name="connsiteX50" fmla="*/ 2076628 w 2489048"/>
              <a:gd name="connsiteY50" fmla="*/ 2444097 h 3837061"/>
              <a:gd name="connsiteX51" fmla="*/ 2033899 w 2489048"/>
              <a:gd name="connsiteY51" fmla="*/ 2333002 h 3837061"/>
              <a:gd name="connsiteX52" fmla="*/ 1991170 w 2489048"/>
              <a:gd name="connsiteY52" fmla="*/ 2221906 h 3837061"/>
              <a:gd name="connsiteX53" fmla="*/ 1948441 w 2489048"/>
              <a:gd name="connsiteY53" fmla="*/ 2093719 h 3837061"/>
              <a:gd name="connsiteX54" fmla="*/ 1811708 w 2489048"/>
              <a:gd name="connsiteY54" fmla="*/ 1956987 h 3837061"/>
              <a:gd name="connsiteX55" fmla="*/ 1709159 w 2489048"/>
              <a:gd name="connsiteY55" fmla="*/ 1837346 h 3837061"/>
              <a:gd name="connsiteX56" fmla="*/ 1683521 w 2489048"/>
              <a:gd name="connsiteY56" fmla="*/ 1751888 h 3837061"/>
              <a:gd name="connsiteX57" fmla="*/ 1529697 w 2489048"/>
              <a:gd name="connsiteY57" fmla="*/ 1427147 h 3837061"/>
              <a:gd name="connsiteX58" fmla="*/ 1452785 w 2489048"/>
              <a:gd name="connsiteY58" fmla="*/ 1290415 h 3837061"/>
              <a:gd name="connsiteX59" fmla="*/ 1350235 w 2489048"/>
              <a:gd name="connsiteY59" fmla="*/ 1119499 h 3837061"/>
              <a:gd name="connsiteX60" fmla="*/ 1256231 w 2489048"/>
              <a:gd name="connsiteY60" fmla="*/ 1025495 h 3837061"/>
              <a:gd name="connsiteX61" fmla="*/ 1196411 w 2489048"/>
              <a:gd name="connsiteY61" fmla="*/ 931491 h 3837061"/>
              <a:gd name="connsiteX62" fmla="*/ 1102407 w 2489048"/>
              <a:gd name="connsiteY62" fmla="*/ 914400 h 3837061"/>
              <a:gd name="connsiteX63" fmla="*/ 974220 w 2489048"/>
              <a:gd name="connsiteY63" fmla="*/ 897308 h 3837061"/>
              <a:gd name="connsiteX64" fmla="*/ 982766 w 2489048"/>
              <a:gd name="connsiteY64" fmla="*/ 828942 h 3837061"/>
              <a:gd name="connsiteX65" fmla="*/ 999858 w 2489048"/>
              <a:gd name="connsiteY65" fmla="*/ 709301 h 3837061"/>
              <a:gd name="connsiteX66" fmla="*/ 905854 w 2489048"/>
              <a:gd name="connsiteY66" fmla="*/ 632388 h 3837061"/>
              <a:gd name="connsiteX67" fmla="*/ 820396 w 2489048"/>
              <a:gd name="connsiteY67" fmla="*/ 649480 h 3837061"/>
              <a:gd name="connsiteX68" fmla="*/ 786213 w 2489048"/>
              <a:gd name="connsiteY68" fmla="*/ 529839 h 3837061"/>
              <a:gd name="connsiteX69" fmla="*/ 786213 w 2489048"/>
              <a:gd name="connsiteY69" fmla="*/ 435835 h 3837061"/>
              <a:gd name="connsiteX70" fmla="*/ 675117 w 2489048"/>
              <a:gd name="connsiteY70" fmla="*/ 376015 h 3837061"/>
              <a:gd name="connsiteX71" fmla="*/ 615297 w 2489048"/>
              <a:gd name="connsiteY71" fmla="*/ 247828 h 3837061"/>
              <a:gd name="connsiteX72" fmla="*/ 504202 w 2489048"/>
              <a:gd name="connsiteY72" fmla="*/ 205099 h 3837061"/>
              <a:gd name="connsiteX73" fmla="*/ 478564 w 2489048"/>
              <a:gd name="connsiteY73" fmla="*/ 111095 h 3837061"/>
              <a:gd name="connsiteX74" fmla="*/ 487110 w 2489048"/>
              <a:gd name="connsiteY74" fmla="*/ 51274 h 3837061"/>
              <a:gd name="connsiteX75" fmla="*/ 478564 w 2489048"/>
              <a:gd name="connsiteY75" fmla="*/ 0 h 3837061"/>
              <a:gd name="connsiteX76" fmla="*/ 0 w 2489048"/>
              <a:gd name="connsiteY76"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94759 w 2562292"/>
              <a:gd name="connsiteY31" fmla="*/ 3734512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914400 w 2562292"/>
              <a:gd name="connsiteY20" fmla="*/ 2879932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13360 w 2562292"/>
              <a:gd name="connsiteY50" fmla="*/ 2888478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1999716 w 2562292"/>
              <a:gd name="connsiteY55" fmla="*/ 2401368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811708 w 2562292"/>
              <a:gd name="connsiteY59" fmla="*/ 1956987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649338 w 2562292"/>
              <a:gd name="connsiteY60" fmla="*/ 1854437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175234 w 2562292"/>
              <a:gd name="connsiteY17" fmla="*/ 2502885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04835 w 2562292"/>
              <a:gd name="connsiteY22" fmla="*/ 2869884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7813 w 2562292"/>
              <a:gd name="connsiteY4" fmla="*/ 510672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166582 w 2728874"/>
              <a:gd name="connsiteY0" fmla="*/ 34183 h 3837061"/>
              <a:gd name="connsiteX1" fmla="*/ 243494 w 2728874"/>
              <a:gd name="connsiteY1" fmla="*/ 153824 h 3837061"/>
              <a:gd name="connsiteX2" fmla="*/ 371681 w 2728874"/>
              <a:gd name="connsiteY2" fmla="*/ 239282 h 3837061"/>
              <a:gd name="connsiteX3" fmla="*/ 0 w 2728874"/>
              <a:gd name="connsiteY3" fmla="*/ 479480 h 3837061"/>
              <a:gd name="connsiteX4" fmla="*/ 174395 w 2728874"/>
              <a:gd name="connsiteY4" fmla="*/ 510672 h 3837061"/>
              <a:gd name="connsiteX5" fmla="*/ 295990 w 2728874"/>
              <a:gd name="connsiteY5" fmla="*/ 584654 h 3837061"/>
              <a:gd name="connsiteX6" fmla="*/ 352270 w 2728874"/>
              <a:gd name="connsiteY6" fmla="*/ 718884 h 3837061"/>
              <a:gd name="connsiteX7" fmla="*/ 425215 w 2728874"/>
              <a:gd name="connsiteY7" fmla="*/ 825462 h 3837061"/>
              <a:gd name="connsiteX8" fmla="*/ 455919 w 2728874"/>
              <a:gd name="connsiteY8" fmla="*/ 931613 h 3837061"/>
              <a:gd name="connsiteX9" fmla="*/ 506704 w 2728874"/>
              <a:gd name="connsiteY9" fmla="*/ 983925 h 3837061"/>
              <a:gd name="connsiteX10" fmla="*/ 619265 w 2728874"/>
              <a:gd name="connsiteY10" fmla="*/ 1055832 h 3837061"/>
              <a:gd name="connsiteX11" fmla="*/ 798177 w 2728874"/>
              <a:gd name="connsiteY11" fmla="*/ 1163936 h 3837061"/>
              <a:gd name="connsiteX12" fmla="*/ 830346 w 2728874"/>
              <a:gd name="connsiteY12" fmla="*/ 1283638 h 3837061"/>
              <a:gd name="connsiteX13" fmla="*/ 834435 w 2728874"/>
              <a:gd name="connsiteY13" fmla="*/ 1429405 h 3837061"/>
              <a:gd name="connsiteX14" fmla="*/ 762589 w 2728874"/>
              <a:gd name="connsiteY14" fmla="*/ 1563147 h 3837061"/>
              <a:gd name="connsiteX15" fmla="*/ 719447 w 2728874"/>
              <a:gd name="connsiteY15" fmla="*/ 1725555 h 3837061"/>
              <a:gd name="connsiteX16" fmla="*/ 704282 w 2728874"/>
              <a:gd name="connsiteY16" fmla="*/ 1906994 h 3837061"/>
              <a:gd name="connsiteX17" fmla="*/ 761021 w 2728874"/>
              <a:gd name="connsiteY17" fmla="*/ 2064365 h 3837061"/>
              <a:gd name="connsiteX18" fmla="*/ 740925 w 2728874"/>
              <a:gd name="connsiteY18" fmla="*/ 2189377 h 3837061"/>
              <a:gd name="connsiteX19" fmla="*/ 749528 w 2728874"/>
              <a:gd name="connsiteY19" fmla="*/ 2321098 h 3837061"/>
              <a:gd name="connsiteX20" fmla="*/ 865515 w 2728874"/>
              <a:gd name="connsiteY20" fmla="*/ 2439204 h 3837061"/>
              <a:gd name="connsiteX21" fmla="*/ 1002876 w 2728874"/>
              <a:gd name="connsiteY21" fmla="*/ 2600018 h 3837061"/>
              <a:gd name="connsiteX22" fmla="*/ 1059456 w 2728874"/>
              <a:gd name="connsiteY22" fmla="*/ 2692387 h 3837061"/>
              <a:gd name="connsiteX23" fmla="*/ 1106103 w 2728874"/>
              <a:gd name="connsiteY23" fmla="*/ 2869884 h 3837061"/>
              <a:gd name="connsiteX24" fmla="*/ 1055344 w 2728874"/>
              <a:gd name="connsiteY24" fmla="*/ 2922661 h 3837061"/>
              <a:gd name="connsiteX25" fmla="*/ 1013336 w 2728874"/>
              <a:gd name="connsiteY25" fmla="*/ 3016667 h 3837061"/>
              <a:gd name="connsiteX26" fmla="*/ 967397 w 2728874"/>
              <a:gd name="connsiteY26" fmla="*/ 3101137 h 3837061"/>
              <a:gd name="connsiteX27" fmla="*/ 935703 w 2728874"/>
              <a:gd name="connsiteY27" fmla="*/ 3119215 h 3837061"/>
              <a:gd name="connsiteX28" fmla="*/ 935703 w 2728874"/>
              <a:gd name="connsiteY28" fmla="*/ 3196127 h 3837061"/>
              <a:gd name="connsiteX29" fmla="*/ 927157 w 2728874"/>
              <a:gd name="connsiteY29" fmla="*/ 3298676 h 3837061"/>
              <a:gd name="connsiteX30" fmla="*/ 892974 w 2728874"/>
              <a:gd name="connsiteY30" fmla="*/ 3375588 h 3837061"/>
              <a:gd name="connsiteX31" fmla="*/ 850245 w 2728874"/>
              <a:gd name="connsiteY31" fmla="*/ 3392680 h 3837061"/>
              <a:gd name="connsiteX32" fmla="*/ 713512 w 2728874"/>
              <a:gd name="connsiteY32" fmla="*/ 3461046 h 3837061"/>
              <a:gd name="connsiteX33" fmla="*/ 687875 w 2728874"/>
              <a:gd name="connsiteY33" fmla="*/ 3614871 h 3837061"/>
              <a:gd name="connsiteX34" fmla="*/ 687875 w 2728874"/>
              <a:gd name="connsiteY34" fmla="*/ 3785787 h 3837061"/>
              <a:gd name="connsiteX35" fmla="*/ 935703 w 2728874"/>
              <a:gd name="connsiteY35" fmla="*/ 3828516 h 3837061"/>
              <a:gd name="connsiteX36" fmla="*/ 1089527 w 2728874"/>
              <a:gd name="connsiteY36" fmla="*/ 3802878 h 3837061"/>
              <a:gd name="connsiteX37" fmla="*/ 1303172 w 2728874"/>
              <a:gd name="connsiteY37" fmla="*/ 3811424 h 3837061"/>
              <a:gd name="connsiteX38" fmla="*/ 1610821 w 2728874"/>
              <a:gd name="connsiteY38" fmla="*/ 3802878 h 3837061"/>
              <a:gd name="connsiteX39" fmla="*/ 1824466 w 2728874"/>
              <a:gd name="connsiteY39" fmla="*/ 3819970 h 3837061"/>
              <a:gd name="connsiteX40" fmla="*/ 1909924 w 2728874"/>
              <a:gd name="connsiteY40" fmla="*/ 3819970 h 3837061"/>
              <a:gd name="connsiteX41" fmla="*/ 2029565 w 2728874"/>
              <a:gd name="connsiteY41" fmla="*/ 3819970 h 3837061"/>
              <a:gd name="connsiteX42" fmla="*/ 2260301 w 2728874"/>
              <a:gd name="connsiteY42" fmla="*/ 3828516 h 3837061"/>
              <a:gd name="connsiteX43" fmla="*/ 2337213 w 2728874"/>
              <a:gd name="connsiteY43" fmla="*/ 3837061 h 3837061"/>
              <a:gd name="connsiteX44" fmla="*/ 2473946 w 2728874"/>
              <a:gd name="connsiteY44" fmla="*/ 3819970 h 3837061"/>
              <a:gd name="connsiteX45" fmla="*/ 2721773 w 2728874"/>
              <a:gd name="connsiteY45" fmla="*/ 3777241 h 3837061"/>
              <a:gd name="connsiteX46" fmla="*/ 2653407 w 2728874"/>
              <a:gd name="connsiteY46" fmla="*/ 3700329 h 3837061"/>
              <a:gd name="connsiteX47" fmla="*/ 2567950 w 2728874"/>
              <a:gd name="connsiteY47" fmla="*/ 3520867 h 3837061"/>
              <a:gd name="connsiteX48" fmla="*/ 2431217 w 2728874"/>
              <a:gd name="connsiteY48" fmla="*/ 3409771 h 3837061"/>
              <a:gd name="connsiteX49" fmla="*/ 2499584 w 2728874"/>
              <a:gd name="connsiteY49" fmla="*/ 3161944 h 3837061"/>
              <a:gd name="connsiteX50" fmla="*/ 2500305 w 2728874"/>
              <a:gd name="connsiteY50" fmla="*/ 3136309 h 3837061"/>
              <a:gd name="connsiteX51" fmla="*/ 2499584 w 2728874"/>
              <a:gd name="connsiteY51" fmla="*/ 2999574 h 3837061"/>
              <a:gd name="connsiteX52" fmla="*/ 2473946 w 2728874"/>
              <a:gd name="connsiteY52" fmla="*/ 2914116 h 3837061"/>
              <a:gd name="connsiteX53" fmla="*/ 2431217 w 2728874"/>
              <a:gd name="connsiteY53" fmla="*/ 2871386 h 3837061"/>
              <a:gd name="connsiteX54" fmla="*/ 2379942 w 2728874"/>
              <a:gd name="connsiteY54" fmla="*/ 2751745 h 3837061"/>
              <a:gd name="connsiteX55" fmla="*/ 2303030 w 2728874"/>
              <a:gd name="connsiteY55" fmla="*/ 2512463 h 3837061"/>
              <a:gd name="connsiteX56" fmla="*/ 2286661 w 2728874"/>
              <a:gd name="connsiteY56" fmla="*/ 2503920 h 3837061"/>
              <a:gd name="connsiteX57" fmla="*/ 2243210 w 2728874"/>
              <a:gd name="connsiteY57" fmla="*/ 2444097 h 3837061"/>
              <a:gd name="connsiteX58" fmla="*/ 2209026 w 2728874"/>
              <a:gd name="connsiteY58" fmla="*/ 2392822 h 3837061"/>
              <a:gd name="connsiteX59" fmla="*/ 2157752 w 2728874"/>
              <a:gd name="connsiteY59" fmla="*/ 2221906 h 3837061"/>
              <a:gd name="connsiteX60" fmla="*/ 2115023 w 2728874"/>
              <a:gd name="connsiteY60" fmla="*/ 2093719 h 3837061"/>
              <a:gd name="connsiteX61" fmla="*/ 1961199 w 2728874"/>
              <a:gd name="connsiteY61" fmla="*/ 2008262 h 3837061"/>
              <a:gd name="connsiteX62" fmla="*/ 1884287 w 2728874"/>
              <a:gd name="connsiteY62" fmla="*/ 1845892 h 3837061"/>
              <a:gd name="connsiteX63" fmla="*/ 1747554 w 2728874"/>
              <a:gd name="connsiteY63" fmla="*/ 1657884 h 3837061"/>
              <a:gd name="connsiteX64" fmla="*/ 1696279 w 2728874"/>
              <a:gd name="connsiteY64" fmla="*/ 1427147 h 3837061"/>
              <a:gd name="connsiteX65" fmla="*/ 1610822 w 2728874"/>
              <a:gd name="connsiteY65" fmla="*/ 1341690 h 3837061"/>
              <a:gd name="connsiteX66" fmla="*/ 1516817 w 2728874"/>
              <a:gd name="connsiteY66" fmla="*/ 1119499 h 3837061"/>
              <a:gd name="connsiteX67" fmla="*/ 1422813 w 2728874"/>
              <a:gd name="connsiteY67" fmla="*/ 1025495 h 3837061"/>
              <a:gd name="connsiteX68" fmla="*/ 1362993 w 2728874"/>
              <a:gd name="connsiteY68" fmla="*/ 931491 h 3837061"/>
              <a:gd name="connsiteX69" fmla="*/ 1268989 w 2728874"/>
              <a:gd name="connsiteY69" fmla="*/ 914400 h 3837061"/>
              <a:gd name="connsiteX70" fmla="*/ 1234805 w 2728874"/>
              <a:gd name="connsiteY70" fmla="*/ 888762 h 3837061"/>
              <a:gd name="connsiteX71" fmla="*/ 1149348 w 2728874"/>
              <a:gd name="connsiteY71" fmla="*/ 828942 h 3837061"/>
              <a:gd name="connsiteX72" fmla="*/ 1166440 w 2728874"/>
              <a:gd name="connsiteY72" fmla="*/ 709301 h 3837061"/>
              <a:gd name="connsiteX73" fmla="*/ 1072436 w 2728874"/>
              <a:gd name="connsiteY73" fmla="*/ 632388 h 3837061"/>
              <a:gd name="connsiteX74" fmla="*/ 986978 w 2728874"/>
              <a:gd name="connsiteY74" fmla="*/ 649480 h 3837061"/>
              <a:gd name="connsiteX75" fmla="*/ 952795 w 2728874"/>
              <a:gd name="connsiteY75" fmla="*/ 529839 h 3837061"/>
              <a:gd name="connsiteX76" fmla="*/ 952795 w 2728874"/>
              <a:gd name="connsiteY76" fmla="*/ 435835 h 3837061"/>
              <a:gd name="connsiteX77" fmla="*/ 841699 w 2728874"/>
              <a:gd name="connsiteY77" fmla="*/ 376015 h 3837061"/>
              <a:gd name="connsiteX78" fmla="*/ 781879 w 2728874"/>
              <a:gd name="connsiteY78" fmla="*/ 247828 h 3837061"/>
              <a:gd name="connsiteX79" fmla="*/ 670784 w 2728874"/>
              <a:gd name="connsiteY79" fmla="*/ 205099 h 3837061"/>
              <a:gd name="connsiteX80" fmla="*/ 645146 w 2728874"/>
              <a:gd name="connsiteY80" fmla="*/ 111095 h 3837061"/>
              <a:gd name="connsiteX81" fmla="*/ 653692 w 2728874"/>
              <a:gd name="connsiteY81" fmla="*/ 51274 h 3837061"/>
              <a:gd name="connsiteX82" fmla="*/ 645146 w 2728874"/>
              <a:gd name="connsiteY82" fmla="*/ 0 h 3837061"/>
              <a:gd name="connsiteX83" fmla="*/ 166582 w 2728874"/>
              <a:gd name="connsiteY83" fmla="*/ 34183 h 3837061"/>
              <a:gd name="connsiteX0" fmla="*/ 284758 w 2847050"/>
              <a:gd name="connsiteY0" fmla="*/ 34183 h 3837061"/>
              <a:gd name="connsiteX1" fmla="*/ 361670 w 2847050"/>
              <a:gd name="connsiteY1" fmla="*/ 153824 h 3837061"/>
              <a:gd name="connsiteX2" fmla="*/ 0 w 2847050"/>
              <a:gd name="connsiteY2" fmla="*/ 441756 h 3837061"/>
              <a:gd name="connsiteX3" fmla="*/ 118176 w 2847050"/>
              <a:gd name="connsiteY3" fmla="*/ 479480 h 3837061"/>
              <a:gd name="connsiteX4" fmla="*/ 292571 w 2847050"/>
              <a:gd name="connsiteY4" fmla="*/ 510672 h 3837061"/>
              <a:gd name="connsiteX5" fmla="*/ 414166 w 2847050"/>
              <a:gd name="connsiteY5" fmla="*/ 584654 h 3837061"/>
              <a:gd name="connsiteX6" fmla="*/ 470446 w 2847050"/>
              <a:gd name="connsiteY6" fmla="*/ 718884 h 3837061"/>
              <a:gd name="connsiteX7" fmla="*/ 543391 w 2847050"/>
              <a:gd name="connsiteY7" fmla="*/ 825462 h 3837061"/>
              <a:gd name="connsiteX8" fmla="*/ 574095 w 2847050"/>
              <a:gd name="connsiteY8" fmla="*/ 931613 h 3837061"/>
              <a:gd name="connsiteX9" fmla="*/ 624880 w 2847050"/>
              <a:gd name="connsiteY9" fmla="*/ 983925 h 3837061"/>
              <a:gd name="connsiteX10" fmla="*/ 737441 w 2847050"/>
              <a:gd name="connsiteY10" fmla="*/ 1055832 h 3837061"/>
              <a:gd name="connsiteX11" fmla="*/ 916353 w 2847050"/>
              <a:gd name="connsiteY11" fmla="*/ 1163936 h 3837061"/>
              <a:gd name="connsiteX12" fmla="*/ 948522 w 2847050"/>
              <a:gd name="connsiteY12" fmla="*/ 1283638 h 3837061"/>
              <a:gd name="connsiteX13" fmla="*/ 952611 w 2847050"/>
              <a:gd name="connsiteY13" fmla="*/ 1429405 h 3837061"/>
              <a:gd name="connsiteX14" fmla="*/ 880765 w 2847050"/>
              <a:gd name="connsiteY14" fmla="*/ 1563147 h 3837061"/>
              <a:gd name="connsiteX15" fmla="*/ 837623 w 2847050"/>
              <a:gd name="connsiteY15" fmla="*/ 1725555 h 3837061"/>
              <a:gd name="connsiteX16" fmla="*/ 822458 w 2847050"/>
              <a:gd name="connsiteY16" fmla="*/ 1906994 h 3837061"/>
              <a:gd name="connsiteX17" fmla="*/ 879197 w 2847050"/>
              <a:gd name="connsiteY17" fmla="*/ 2064365 h 3837061"/>
              <a:gd name="connsiteX18" fmla="*/ 859101 w 2847050"/>
              <a:gd name="connsiteY18" fmla="*/ 2189377 h 3837061"/>
              <a:gd name="connsiteX19" fmla="*/ 867704 w 2847050"/>
              <a:gd name="connsiteY19" fmla="*/ 2321098 h 3837061"/>
              <a:gd name="connsiteX20" fmla="*/ 983691 w 2847050"/>
              <a:gd name="connsiteY20" fmla="*/ 2439204 h 3837061"/>
              <a:gd name="connsiteX21" fmla="*/ 1121052 w 2847050"/>
              <a:gd name="connsiteY21" fmla="*/ 2600018 h 3837061"/>
              <a:gd name="connsiteX22" fmla="*/ 1177632 w 2847050"/>
              <a:gd name="connsiteY22" fmla="*/ 2692387 h 3837061"/>
              <a:gd name="connsiteX23" fmla="*/ 1224279 w 2847050"/>
              <a:gd name="connsiteY23" fmla="*/ 2869884 h 3837061"/>
              <a:gd name="connsiteX24" fmla="*/ 1173520 w 2847050"/>
              <a:gd name="connsiteY24" fmla="*/ 2922661 h 3837061"/>
              <a:gd name="connsiteX25" fmla="*/ 1131512 w 2847050"/>
              <a:gd name="connsiteY25" fmla="*/ 3016667 h 3837061"/>
              <a:gd name="connsiteX26" fmla="*/ 1085573 w 2847050"/>
              <a:gd name="connsiteY26" fmla="*/ 3101137 h 3837061"/>
              <a:gd name="connsiteX27" fmla="*/ 1053879 w 2847050"/>
              <a:gd name="connsiteY27" fmla="*/ 3119215 h 3837061"/>
              <a:gd name="connsiteX28" fmla="*/ 1053879 w 2847050"/>
              <a:gd name="connsiteY28" fmla="*/ 3196127 h 3837061"/>
              <a:gd name="connsiteX29" fmla="*/ 1045333 w 2847050"/>
              <a:gd name="connsiteY29" fmla="*/ 3298676 h 3837061"/>
              <a:gd name="connsiteX30" fmla="*/ 1011150 w 2847050"/>
              <a:gd name="connsiteY30" fmla="*/ 3375588 h 3837061"/>
              <a:gd name="connsiteX31" fmla="*/ 968421 w 2847050"/>
              <a:gd name="connsiteY31" fmla="*/ 3392680 h 3837061"/>
              <a:gd name="connsiteX32" fmla="*/ 831688 w 2847050"/>
              <a:gd name="connsiteY32" fmla="*/ 3461046 h 3837061"/>
              <a:gd name="connsiteX33" fmla="*/ 806051 w 2847050"/>
              <a:gd name="connsiteY33" fmla="*/ 3614871 h 3837061"/>
              <a:gd name="connsiteX34" fmla="*/ 806051 w 2847050"/>
              <a:gd name="connsiteY34" fmla="*/ 3785787 h 3837061"/>
              <a:gd name="connsiteX35" fmla="*/ 1053879 w 2847050"/>
              <a:gd name="connsiteY35" fmla="*/ 3828516 h 3837061"/>
              <a:gd name="connsiteX36" fmla="*/ 1207703 w 2847050"/>
              <a:gd name="connsiteY36" fmla="*/ 3802878 h 3837061"/>
              <a:gd name="connsiteX37" fmla="*/ 1421348 w 2847050"/>
              <a:gd name="connsiteY37" fmla="*/ 3811424 h 3837061"/>
              <a:gd name="connsiteX38" fmla="*/ 1728997 w 2847050"/>
              <a:gd name="connsiteY38" fmla="*/ 3802878 h 3837061"/>
              <a:gd name="connsiteX39" fmla="*/ 1942642 w 2847050"/>
              <a:gd name="connsiteY39" fmla="*/ 3819970 h 3837061"/>
              <a:gd name="connsiteX40" fmla="*/ 2028100 w 2847050"/>
              <a:gd name="connsiteY40" fmla="*/ 3819970 h 3837061"/>
              <a:gd name="connsiteX41" fmla="*/ 2147741 w 2847050"/>
              <a:gd name="connsiteY41" fmla="*/ 3819970 h 3837061"/>
              <a:gd name="connsiteX42" fmla="*/ 2378477 w 2847050"/>
              <a:gd name="connsiteY42" fmla="*/ 3828516 h 3837061"/>
              <a:gd name="connsiteX43" fmla="*/ 2455389 w 2847050"/>
              <a:gd name="connsiteY43" fmla="*/ 3837061 h 3837061"/>
              <a:gd name="connsiteX44" fmla="*/ 2592122 w 2847050"/>
              <a:gd name="connsiteY44" fmla="*/ 3819970 h 3837061"/>
              <a:gd name="connsiteX45" fmla="*/ 2839949 w 2847050"/>
              <a:gd name="connsiteY45" fmla="*/ 3777241 h 3837061"/>
              <a:gd name="connsiteX46" fmla="*/ 2771583 w 2847050"/>
              <a:gd name="connsiteY46" fmla="*/ 3700329 h 3837061"/>
              <a:gd name="connsiteX47" fmla="*/ 2686126 w 2847050"/>
              <a:gd name="connsiteY47" fmla="*/ 3520867 h 3837061"/>
              <a:gd name="connsiteX48" fmla="*/ 2549393 w 2847050"/>
              <a:gd name="connsiteY48" fmla="*/ 3409771 h 3837061"/>
              <a:gd name="connsiteX49" fmla="*/ 2617760 w 2847050"/>
              <a:gd name="connsiteY49" fmla="*/ 3161944 h 3837061"/>
              <a:gd name="connsiteX50" fmla="*/ 2618481 w 2847050"/>
              <a:gd name="connsiteY50" fmla="*/ 3136309 h 3837061"/>
              <a:gd name="connsiteX51" fmla="*/ 2617760 w 2847050"/>
              <a:gd name="connsiteY51" fmla="*/ 2999574 h 3837061"/>
              <a:gd name="connsiteX52" fmla="*/ 2592122 w 2847050"/>
              <a:gd name="connsiteY52" fmla="*/ 2914116 h 3837061"/>
              <a:gd name="connsiteX53" fmla="*/ 2549393 w 2847050"/>
              <a:gd name="connsiteY53" fmla="*/ 2871386 h 3837061"/>
              <a:gd name="connsiteX54" fmla="*/ 2498118 w 2847050"/>
              <a:gd name="connsiteY54" fmla="*/ 2751745 h 3837061"/>
              <a:gd name="connsiteX55" fmla="*/ 2421206 w 2847050"/>
              <a:gd name="connsiteY55" fmla="*/ 2512463 h 3837061"/>
              <a:gd name="connsiteX56" fmla="*/ 2404837 w 2847050"/>
              <a:gd name="connsiteY56" fmla="*/ 2503920 h 3837061"/>
              <a:gd name="connsiteX57" fmla="*/ 2361386 w 2847050"/>
              <a:gd name="connsiteY57" fmla="*/ 2444097 h 3837061"/>
              <a:gd name="connsiteX58" fmla="*/ 2327202 w 2847050"/>
              <a:gd name="connsiteY58" fmla="*/ 2392822 h 3837061"/>
              <a:gd name="connsiteX59" fmla="*/ 2275928 w 2847050"/>
              <a:gd name="connsiteY59" fmla="*/ 2221906 h 3837061"/>
              <a:gd name="connsiteX60" fmla="*/ 2233199 w 2847050"/>
              <a:gd name="connsiteY60" fmla="*/ 2093719 h 3837061"/>
              <a:gd name="connsiteX61" fmla="*/ 2079375 w 2847050"/>
              <a:gd name="connsiteY61" fmla="*/ 2008262 h 3837061"/>
              <a:gd name="connsiteX62" fmla="*/ 2002463 w 2847050"/>
              <a:gd name="connsiteY62" fmla="*/ 1845892 h 3837061"/>
              <a:gd name="connsiteX63" fmla="*/ 1865730 w 2847050"/>
              <a:gd name="connsiteY63" fmla="*/ 1657884 h 3837061"/>
              <a:gd name="connsiteX64" fmla="*/ 1814455 w 2847050"/>
              <a:gd name="connsiteY64" fmla="*/ 1427147 h 3837061"/>
              <a:gd name="connsiteX65" fmla="*/ 1728998 w 2847050"/>
              <a:gd name="connsiteY65" fmla="*/ 1341690 h 3837061"/>
              <a:gd name="connsiteX66" fmla="*/ 1634993 w 2847050"/>
              <a:gd name="connsiteY66" fmla="*/ 1119499 h 3837061"/>
              <a:gd name="connsiteX67" fmla="*/ 1540989 w 2847050"/>
              <a:gd name="connsiteY67" fmla="*/ 1025495 h 3837061"/>
              <a:gd name="connsiteX68" fmla="*/ 1481169 w 2847050"/>
              <a:gd name="connsiteY68" fmla="*/ 931491 h 3837061"/>
              <a:gd name="connsiteX69" fmla="*/ 1387165 w 2847050"/>
              <a:gd name="connsiteY69" fmla="*/ 914400 h 3837061"/>
              <a:gd name="connsiteX70" fmla="*/ 1352981 w 2847050"/>
              <a:gd name="connsiteY70" fmla="*/ 888762 h 3837061"/>
              <a:gd name="connsiteX71" fmla="*/ 1267524 w 2847050"/>
              <a:gd name="connsiteY71" fmla="*/ 828942 h 3837061"/>
              <a:gd name="connsiteX72" fmla="*/ 1284616 w 2847050"/>
              <a:gd name="connsiteY72" fmla="*/ 709301 h 3837061"/>
              <a:gd name="connsiteX73" fmla="*/ 1190612 w 2847050"/>
              <a:gd name="connsiteY73" fmla="*/ 632388 h 3837061"/>
              <a:gd name="connsiteX74" fmla="*/ 1105154 w 2847050"/>
              <a:gd name="connsiteY74" fmla="*/ 649480 h 3837061"/>
              <a:gd name="connsiteX75" fmla="*/ 1070971 w 2847050"/>
              <a:gd name="connsiteY75" fmla="*/ 529839 h 3837061"/>
              <a:gd name="connsiteX76" fmla="*/ 1070971 w 2847050"/>
              <a:gd name="connsiteY76" fmla="*/ 435835 h 3837061"/>
              <a:gd name="connsiteX77" fmla="*/ 959875 w 2847050"/>
              <a:gd name="connsiteY77" fmla="*/ 376015 h 3837061"/>
              <a:gd name="connsiteX78" fmla="*/ 900055 w 2847050"/>
              <a:gd name="connsiteY78" fmla="*/ 247828 h 3837061"/>
              <a:gd name="connsiteX79" fmla="*/ 788960 w 2847050"/>
              <a:gd name="connsiteY79" fmla="*/ 205099 h 3837061"/>
              <a:gd name="connsiteX80" fmla="*/ 763322 w 2847050"/>
              <a:gd name="connsiteY80" fmla="*/ 111095 h 3837061"/>
              <a:gd name="connsiteX81" fmla="*/ 771868 w 2847050"/>
              <a:gd name="connsiteY81" fmla="*/ 51274 h 3837061"/>
              <a:gd name="connsiteX82" fmla="*/ 763322 w 2847050"/>
              <a:gd name="connsiteY82" fmla="*/ 0 h 3837061"/>
              <a:gd name="connsiteX83" fmla="*/ 284758 w 2847050"/>
              <a:gd name="connsiteY83" fmla="*/ 34183 h 3837061"/>
              <a:gd name="connsiteX0" fmla="*/ 432539 w 2994831"/>
              <a:gd name="connsiteY0" fmla="*/ 34183 h 3837061"/>
              <a:gd name="connsiteX1" fmla="*/ 0 w 2994831"/>
              <a:gd name="connsiteY1" fmla="*/ 375892 h 3837061"/>
              <a:gd name="connsiteX2" fmla="*/ 147781 w 2994831"/>
              <a:gd name="connsiteY2" fmla="*/ 441756 h 3837061"/>
              <a:gd name="connsiteX3" fmla="*/ 265957 w 2994831"/>
              <a:gd name="connsiteY3" fmla="*/ 479480 h 3837061"/>
              <a:gd name="connsiteX4" fmla="*/ 440352 w 2994831"/>
              <a:gd name="connsiteY4" fmla="*/ 510672 h 3837061"/>
              <a:gd name="connsiteX5" fmla="*/ 561947 w 2994831"/>
              <a:gd name="connsiteY5" fmla="*/ 584654 h 3837061"/>
              <a:gd name="connsiteX6" fmla="*/ 618227 w 2994831"/>
              <a:gd name="connsiteY6" fmla="*/ 718884 h 3837061"/>
              <a:gd name="connsiteX7" fmla="*/ 691172 w 2994831"/>
              <a:gd name="connsiteY7" fmla="*/ 825462 h 3837061"/>
              <a:gd name="connsiteX8" fmla="*/ 721876 w 2994831"/>
              <a:gd name="connsiteY8" fmla="*/ 931613 h 3837061"/>
              <a:gd name="connsiteX9" fmla="*/ 772661 w 2994831"/>
              <a:gd name="connsiteY9" fmla="*/ 983925 h 3837061"/>
              <a:gd name="connsiteX10" fmla="*/ 885222 w 2994831"/>
              <a:gd name="connsiteY10" fmla="*/ 1055832 h 3837061"/>
              <a:gd name="connsiteX11" fmla="*/ 1064134 w 2994831"/>
              <a:gd name="connsiteY11" fmla="*/ 1163936 h 3837061"/>
              <a:gd name="connsiteX12" fmla="*/ 1096303 w 2994831"/>
              <a:gd name="connsiteY12" fmla="*/ 1283638 h 3837061"/>
              <a:gd name="connsiteX13" fmla="*/ 1100392 w 2994831"/>
              <a:gd name="connsiteY13" fmla="*/ 1429405 h 3837061"/>
              <a:gd name="connsiteX14" fmla="*/ 1028546 w 2994831"/>
              <a:gd name="connsiteY14" fmla="*/ 1563147 h 3837061"/>
              <a:gd name="connsiteX15" fmla="*/ 985404 w 2994831"/>
              <a:gd name="connsiteY15" fmla="*/ 1725555 h 3837061"/>
              <a:gd name="connsiteX16" fmla="*/ 970239 w 2994831"/>
              <a:gd name="connsiteY16" fmla="*/ 1906994 h 3837061"/>
              <a:gd name="connsiteX17" fmla="*/ 1026978 w 2994831"/>
              <a:gd name="connsiteY17" fmla="*/ 2064365 h 3837061"/>
              <a:gd name="connsiteX18" fmla="*/ 1006882 w 2994831"/>
              <a:gd name="connsiteY18" fmla="*/ 2189377 h 3837061"/>
              <a:gd name="connsiteX19" fmla="*/ 1015485 w 2994831"/>
              <a:gd name="connsiteY19" fmla="*/ 2321098 h 3837061"/>
              <a:gd name="connsiteX20" fmla="*/ 1131472 w 2994831"/>
              <a:gd name="connsiteY20" fmla="*/ 2439204 h 3837061"/>
              <a:gd name="connsiteX21" fmla="*/ 1268833 w 2994831"/>
              <a:gd name="connsiteY21" fmla="*/ 2600018 h 3837061"/>
              <a:gd name="connsiteX22" fmla="*/ 1325413 w 2994831"/>
              <a:gd name="connsiteY22" fmla="*/ 2692387 h 3837061"/>
              <a:gd name="connsiteX23" fmla="*/ 1372060 w 2994831"/>
              <a:gd name="connsiteY23" fmla="*/ 2869884 h 3837061"/>
              <a:gd name="connsiteX24" fmla="*/ 1321301 w 2994831"/>
              <a:gd name="connsiteY24" fmla="*/ 2922661 h 3837061"/>
              <a:gd name="connsiteX25" fmla="*/ 1279293 w 2994831"/>
              <a:gd name="connsiteY25" fmla="*/ 3016667 h 3837061"/>
              <a:gd name="connsiteX26" fmla="*/ 1233354 w 2994831"/>
              <a:gd name="connsiteY26" fmla="*/ 3101137 h 3837061"/>
              <a:gd name="connsiteX27" fmla="*/ 1201660 w 2994831"/>
              <a:gd name="connsiteY27" fmla="*/ 3119215 h 3837061"/>
              <a:gd name="connsiteX28" fmla="*/ 1201660 w 2994831"/>
              <a:gd name="connsiteY28" fmla="*/ 3196127 h 3837061"/>
              <a:gd name="connsiteX29" fmla="*/ 1193114 w 2994831"/>
              <a:gd name="connsiteY29" fmla="*/ 3298676 h 3837061"/>
              <a:gd name="connsiteX30" fmla="*/ 1158931 w 2994831"/>
              <a:gd name="connsiteY30" fmla="*/ 3375588 h 3837061"/>
              <a:gd name="connsiteX31" fmla="*/ 1116202 w 2994831"/>
              <a:gd name="connsiteY31" fmla="*/ 3392680 h 3837061"/>
              <a:gd name="connsiteX32" fmla="*/ 979469 w 2994831"/>
              <a:gd name="connsiteY32" fmla="*/ 3461046 h 3837061"/>
              <a:gd name="connsiteX33" fmla="*/ 953832 w 2994831"/>
              <a:gd name="connsiteY33" fmla="*/ 3614871 h 3837061"/>
              <a:gd name="connsiteX34" fmla="*/ 953832 w 2994831"/>
              <a:gd name="connsiteY34" fmla="*/ 3785787 h 3837061"/>
              <a:gd name="connsiteX35" fmla="*/ 1201660 w 2994831"/>
              <a:gd name="connsiteY35" fmla="*/ 3828516 h 3837061"/>
              <a:gd name="connsiteX36" fmla="*/ 1355484 w 2994831"/>
              <a:gd name="connsiteY36" fmla="*/ 3802878 h 3837061"/>
              <a:gd name="connsiteX37" fmla="*/ 1569129 w 2994831"/>
              <a:gd name="connsiteY37" fmla="*/ 3811424 h 3837061"/>
              <a:gd name="connsiteX38" fmla="*/ 1876778 w 2994831"/>
              <a:gd name="connsiteY38" fmla="*/ 3802878 h 3837061"/>
              <a:gd name="connsiteX39" fmla="*/ 2090423 w 2994831"/>
              <a:gd name="connsiteY39" fmla="*/ 3819970 h 3837061"/>
              <a:gd name="connsiteX40" fmla="*/ 2175881 w 2994831"/>
              <a:gd name="connsiteY40" fmla="*/ 3819970 h 3837061"/>
              <a:gd name="connsiteX41" fmla="*/ 2295522 w 2994831"/>
              <a:gd name="connsiteY41" fmla="*/ 3819970 h 3837061"/>
              <a:gd name="connsiteX42" fmla="*/ 2526258 w 2994831"/>
              <a:gd name="connsiteY42" fmla="*/ 3828516 h 3837061"/>
              <a:gd name="connsiteX43" fmla="*/ 2603170 w 2994831"/>
              <a:gd name="connsiteY43" fmla="*/ 3837061 h 3837061"/>
              <a:gd name="connsiteX44" fmla="*/ 2739903 w 2994831"/>
              <a:gd name="connsiteY44" fmla="*/ 3819970 h 3837061"/>
              <a:gd name="connsiteX45" fmla="*/ 2987730 w 2994831"/>
              <a:gd name="connsiteY45" fmla="*/ 3777241 h 3837061"/>
              <a:gd name="connsiteX46" fmla="*/ 2919364 w 2994831"/>
              <a:gd name="connsiteY46" fmla="*/ 3700329 h 3837061"/>
              <a:gd name="connsiteX47" fmla="*/ 2833907 w 2994831"/>
              <a:gd name="connsiteY47" fmla="*/ 3520867 h 3837061"/>
              <a:gd name="connsiteX48" fmla="*/ 2697174 w 2994831"/>
              <a:gd name="connsiteY48" fmla="*/ 3409771 h 3837061"/>
              <a:gd name="connsiteX49" fmla="*/ 2765541 w 2994831"/>
              <a:gd name="connsiteY49" fmla="*/ 3161944 h 3837061"/>
              <a:gd name="connsiteX50" fmla="*/ 2766262 w 2994831"/>
              <a:gd name="connsiteY50" fmla="*/ 3136309 h 3837061"/>
              <a:gd name="connsiteX51" fmla="*/ 2765541 w 2994831"/>
              <a:gd name="connsiteY51" fmla="*/ 2999574 h 3837061"/>
              <a:gd name="connsiteX52" fmla="*/ 2739903 w 2994831"/>
              <a:gd name="connsiteY52" fmla="*/ 2914116 h 3837061"/>
              <a:gd name="connsiteX53" fmla="*/ 2697174 w 2994831"/>
              <a:gd name="connsiteY53" fmla="*/ 2871386 h 3837061"/>
              <a:gd name="connsiteX54" fmla="*/ 2645899 w 2994831"/>
              <a:gd name="connsiteY54" fmla="*/ 2751745 h 3837061"/>
              <a:gd name="connsiteX55" fmla="*/ 2568987 w 2994831"/>
              <a:gd name="connsiteY55" fmla="*/ 2512463 h 3837061"/>
              <a:gd name="connsiteX56" fmla="*/ 2552618 w 2994831"/>
              <a:gd name="connsiteY56" fmla="*/ 2503920 h 3837061"/>
              <a:gd name="connsiteX57" fmla="*/ 2509167 w 2994831"/>
              <a:gd name="connsiteY57" fmla="*/ 2444097 h 3837061"/>
              <a:gd name="connsiteX58" fmla="*/ 2474983 w 2994831"/>
              <a:gd name="connsiteY58" fmla="*/ 2392822 h 3837061"/>
              <a:gd name="connsiteX59" fmla="*/ 2423709 w 2994831"/>
              <a:gd name="connsiteY59" fmla="*/ 2221906 h 3837061"/>
              <a:gd name="connsiteX60" fmla="*/ 2380980 w 2994831"/>
              <a:gd name="connsiteY60" fmla="*/ 2093719 h 3837061"/>
              <a:gd name="connsiteX61" fmla="*/ 2227156 w 2994831"/>
              <a:gd name="connsiteY61" fmla="*/ 2008262 h 3837061"/>
              <a:gd name="connsiteX62" fmla="*/ 2150244 w 2994831"/>
              <a:gd name="connsiteY62" fmla="*/ 1845892 h 3837061"/>
              <a:gd name="connsiteX63" fmla="*/ 2013511 w 2994831"/>
              <a:gd name="connsiteY63" fmla="*/ 1657884 h 3837061"/>
              <a:gd name="connsiteX64" fmla="*/ 1962236 w 2994831"/>
              <a:gd name="connsiteY64" fmla="*/ 1427147 h 3837061"/>
              <a:gd name="connsiteX65" fmla="*/ 1876779 w 2994831"/>
              <a:gd name="connsiteY65" fmla="*/ 1341690 h 3837061"/>
              <a:gd name="connsiteX66" fmla="*/ 1782774 w 2994831"/>
              <a:gd name="connsiteY66" fmla="*/ 1119499 h 3837061"/>
              <a:gd name="connsiteX67" fmla="*/ 1688770 w 2994831"/>
              <a:gd name="connsiteY67" fmla="*/ 1025495 h 3837061"/>
              <a:gd name="connsiteX68" fmla="*/ 1628950 w 2994831"/>
              <a:gd name="connsiteY68" fmla="*/ 931491 h 3837061"/>
              <a:gd name="connsiteX69" fmla="*/ 1534946 w 2994831"/>
              <a:gd name="connsiteY69" fmla="*/ 914400 h 3837061"/>
              <a:gd name="connsiteX70" fmla="*/ 1500762 w 2994831"/>
              <a:gd name="connsiteY70" fmla="*/ 888762 h 3837061"/>
              <a:gd name="connsiteX71" fmla="*/ 1415305 w 2994831"/>
              <a:gd name="connsiteY71" fmla="*/ 828942 h 3837061"/>
              <a:gd name="connsiteX72" fmla="*/ 1432397 w 2994831"/>
              <a:gd name="connsiteY72" fmla="*/ 709301 h 3837061"/>
              <a:gd name="connsiteX73" fmla="*/ 1338393 w 2994831"/>
              <a:gd name="connsiteY73" fmla="*/ 632388 h 3837061"/>
              <a:gd name="connsiteX74" fmla="*/ 1252935 w 2994831"/>
              <a:gd name="connsiteY74" fmla="*/ 649480 h 3837061"/>
              <a:gd name="connsiteX75" fmla="*/ 1218752 w 2994831"/>
              <a:gd name="connsiteY75" fmla="*/ 529839 h 3837061"/>
              <a:gd name="connsiteX76" fmla="*/ 1218752 w 2994831"/>
              <a:gd name="connsiteY76" fmla="*/ 435835 h 3837061"/>
              <a:gd name="connsiteX77" fmla="*/ 1107656 w 2994831"/>
              <a:gd name="connsiteY77" fmla="*/ 376015 h 3837061"/>
              <a:gd name="connsiteX78" fmla="*/ 1047836 w 2994831"/>
              <a:gd name="connsiteY78" fmla="*/ 247828 h 3837061"/>
              <a:gd name="connsiteX79" fmla="*/ 936741 w 2994831"/>
              <a:gd name="connsiteY79" fmla="*/ 205099 h 3837061"/>
              <a:gd name="connsiteX80" fmla="*/ 911103 w 2994831"/>
              <a:gd name="connsiteY80" fmla="*/ 111095 h 3837061"/>
              <a:gd name="connsiteX81" fmla="*/ 919649 w 2994831"/>
              <a:gd name="connsiteY81" fmla="*/ 51274 h 3837061"/>
              <a:gd name="connsiteX82" fmla="*/ 911103 w 2994831"/>
              <a:gd name="connsiteY82" fmla="*/ 0 h 3837061"/>
              <a:gd name="connsiteX83" fmla="*/ 432539 w 2994831"/>
              <a:gd name="connsiteY83" fmla="*/ 34183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0 w 3091338"/>
              <a:gd name="connsiteY83" fmla="*/ 288908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156853 w 3091338"/>
              <a:gd name="connsiteY83" fmla="*/ 250371 h 3837061"/>
              <a:gd name="connsiteX84" fmla="*/ 0 w 3091338"/>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0 w 3287182"/>
              <a:gd name="connsiteY83" fmla="*/ 256903 h 3837061"/>
              <a:gd name="connsiteX84" fmla="*/ 195844 w 3287182"/>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254726 w 3287182"/>
              <a:gd name="connsiteY83" fmla="*/ 204651 h 3837061"/>
              <a:gd name="connsiteX84" fmla="*/ 0 w 3287182"/>
              <a:gd name="connsiteY84" fmla="*/ 256903 h 3837061"/>
              <a:gd name="connsiteX85" fmla="*/ 195844 w 3287182"/>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0 w 3417811"/>
              <a:gd name="connsiteY83" fmla="*/ 198119 h 3837061"/>
              <a:gd name="connsiteX84" fmla="*/ 130629 w 3417811"/>
              <a:gd name="connsiteY84" fmla="*/ 256903 h 3837061"/>
              <a:gd name="connsiteX85" fmla="*/ 326473 w 3417811"/>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346167 w 3417811"/>
              <a:gd name="connsiteY83" fmla="*/ 152400 h 3837061"/>
              <a:gd name="connsiteX84" fmla="*/ 0 w 3417811"/>
              <a:gd name="connsiteY84" fmla="*/ 198119 h 3837061"/>
              <a:gd name="connsiteX85" fmla="*/ 130629 w 3417811"/>
              <a:gd name="connsiteY85" fmla="*/ 256903 h 3837061"/>
              <a:gd name="connsiteX86" fmla="*/ 326473 w 3417811"/>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0 w 3541907"/>
              <a:gd name="connsiteY83" fmla="*/ 165462 h 3837061"/>
              <a:gd name="connsiteX84" fmla="*/ 124096 w 3541907"/>
              <a:gd name="connsiteY84" fmla="*/ 198119 h 3837061"/>
              <a:gd name="connsiteX85" fmla="*/ 254725 w 3541907"/>
              <a:gd name="connsiteY85" fmla="*/ 256903 h 3837061"/>
              <a:gd name="connsiteX86" fmla="*/ 450569 w 3541907"/>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228600 w 3541907"/>
              <a:gd name="connsiteY83" fmla="*/ 139337 h 3837061"/>
              <a:gd name="connsiteX84" fmla="*/ 0 w 3541907"/>
              <a:gd name="connsiteY84" fmla="*/ 165462 h 3837061"/>
              <a:gd name="connsiteX85" fmla="*/ 124096 w 3541907"/>
              <a:gd name="connsiteY85" fmla="*/ 198119 h 3837061"/>
              <a:gd name="connsiteX86" fmla="*/ 254725 w 3541907"/>
              <a:gd name="connsiteY86" fmla="*/ 256903 h 3837061"/>
              <a:gd name="connsiteX87" fmla="*/ 450569 w 3541907"/>
              <a:gd name="connsiteY87" fmla="*/ 288908 h 3837061"/>
              <a:gd name="connsiteX0" fmla="*/ 548540 w 3639878"/>
              <a:gd name="connsiteY0" fmla="*/ 288908 h 3837061"/>
              <a:gd name="connsiteX1" fmla="*/ 645047 w 3639878"/>
              <a:gd name="connsiteY1" fmla="*/ 375892 h 3837061"/>
              <a:gd name="connsiteX2" fmla="*/ 792828 w 3639878"/>
              <a:gd name="connsiteY2" fmla="*/ 441756 h 3837061"/>
              <a:gd name="connsiteX3" fmla="*/ 911004 w 3639878"/>
              <a:gd name="connsiteY3" fmla="*/ 479480 h 3837061"/>
              <a:gd name="connsiteX4" fmla="*/ 1085399 w 3639878"/>
              <a:gd name="connsiteY4" fmla="*/ 510672 h 3837061"/>
              <a:gd name="connsiteX5" fmla="*/ 1206994 w 3639878"/>
              <a:gd name="connsiteY5" fmla="*/ 584654 h 3837061"/>
              <a:gd name="connsiteX6" fmla="*/ 1263274 w 3639878"/>
              <a:gd name="connsiteY6" fmla="*/ 718884 h 3837061"/>
              <a:gd name="connsiteX7" fmla="*/ 1336219 w 3639878"/>
              <a:gd name="connsiteY7" fmla="*/ 825462 h 3837061"/>
              <a:gd name="connsiteX8" fmla="*/ 1366923 w 3639878"/>
              <a:gd name="connsiteY8" fmla="*/ 931613 h 3837061"/>
              <a:gd name="connsiteX9" fmla="*/ 1417708 w 3639878"/>
              <a:gd name="connsiteY9" fmla="*/ 983925 h 3837061"/>
              <a:gd name="connsiteX10" fmla="*/ 1530269 w 3639878"/>
              <a:gd name="connsiteY10" fmla="*/ 1055832 h 3837061"/>
              <a:gd name="connsiteX11" fmla="*/ 1709181 w 3639878"/>
              <a:gd name="connsiteY11" fmla="*/ 1163936 h 3837061"/>
              <a:gd name="connsiteX12" fmla="*/ 1741350 w 3639878"/>
              <a:gd name="connsiteY12" fmla="*/ 1283638 h 3837061"/>
              <a:gd name="connsiteX13" fmla="*/ 1745439 w 3639878"/>
              <a:gd name="connsiteY13" fmla="*/ 1429405 h 3837061"/>
              <a:gd name="connsiteX14" fmla="*/ 1673593 w 3639878"/>
              <a:gd name="connsiteY14" fmla="*/ 1563147 h 3837061"/>
              <a:gd name="connsiteX15" fmla="*/ 1630451 w 3639878"/>
              <a:gd name="connsiteY15" fmla="*/ 1725555 h 3837061"/>
              <a:gd name="connsiteX16" fmla="*/ 1615286 w 3639878"/>
              <a:gd name="connsiteY16" fmla="*/ 1906994 h 3837061"/>
              <a:gd name="connsiteX17" fmla="*/ 1672025 w 3639878"/>
              <a:gd name="connsiteY17" fmla="*/ 2064365 h 3837061"/>
              <a:gd name="connsiteX18" fmla="*/ 1651929 w 3639878"/>
              <a:gd name="connsiteY18" fmla="*/ 2189377 h 3837061"/>
              <a:gd name="connsiteX19" fmla="*/ 1660532 w 3639878"/>
              <a:gd name="connsiteY19" fmla="*/ 2321098 h 3837061"/>
              <a:gd name="connsiteX20" fmla="*/ 1776519 w 3639878"/>
              <a:gd name="connsiteY20" fmla="*/ 2439204 h 3837061"/>
              <a:gd name="connsiteX21" fmla="*/ 1913880 w 3639878"/>
              <a:gd name="connsiteY21" fmla="*/ 2600018 h 3837061"/>
              <a:gd name="connsiteX22" fmla="*/ 1970460 w 3639878"/>
              <a:gd name="connsiteY22" fmla="*/ 2692387 h 3837061"/>
              <a:gd name="connsiteX23" fmla="*/ 2017107 w 3639878"/>
              <a:gd name="connsiteY23" fmla="*/ 2869884 h 3837061"/>
              <a:gd name="connsiteX24" fmla="*/ 1966348 w 3639878"/>
              <a:gd name="connsiteY24" fmla="*/ 2922661 h 3837061"/>
              <a:gd name="connsiteX25" fmla="*/ 1924340 w 3639878"/>
              <a:gd name="connsiteY25" fmla="*/ 3016667 h 3837061"/>
              <a:gd name="connsiteX26" fmla="*/ 1878401 w 3639878"/>
              <a:gd name="connsiteY26" fmla="*/ 3101137 h 3837061"/>
              <a:gd name="connsiteX27" fmla="*/ 1846707 w 3639878"/>
              <a:gd name="connsiteY27" fmla="*/ 3119215 h 3837061"/>
              <a:gd name="connsiteX28" fmla="*/ 1846707 w 3639878"/>
              <a:gd name="connsiteY28" fmla="*/ 3196127 h 3837061"/>
              <a:gd name="connsiteX29" fmla="*/ 1838161 w 3639878"/>
              <a:gd name="connsiteY29" fmla="*/ 3298676 h 3837061"/>
              <a:gd name="connsiteX30" fmla="*/ 1803978 w 3639878"/>
              <a:gd name="connsiteY30" fmla="*/ 3375588 h 3837061"/>
              <a:gd name="connsiteX31" fmla="*/ 1761249 w 3639878"/>
              <a:gd name="connsiteY31" fmla="*/ 3392680 h 3837061"/>
              <a:gd name="connsiteX32" fmla="*/ 1624516 w 3639878"/>
              <a:gd name="connsiteY32" fmla="*/ 3461046 h 3837061"/>
              <a:gd name="connsiteX33" fmla="*/ 1598879 w 3639878"/>
              <a:gd name="connsiteY33" fmla="*/ 3614871 h 3837061"/>
              <a:gd name="connsiteX34" fmla="*/ 1598879 w 3639878"/>
              <a:gd name="connsiteY34" fmla="*/ 3785787 h 3837061"/>
              <a:gd name="connsiteX35" fmla="*/ 1846707 w 3639878"/>
              <a:gd name="connsiteY35" fmla="*/ 3828516 h 3837061"/>
              <a:gd name="connsiteX36" fmla="*/ 2000531 w 3639878"/>
              <a:gd name="connsiteY36" fmla="*/ 3802878 h 3837061"/>
              <a:gd name="connsiteX37" fmla="*/ 2214176 w 3639878"/>
              <a:gd name="connsiteY37" fmla="*/ 3811424 h 3837061"/>
              <a:gd name="connsiteX38" fmla="*/ 2521825 w 3639878"/>
              <a:gd name="connsiteY38" fmla="*/ 3802878 h 3837061"/>
              <a:gd name="connsiteX39" fmla="*/ 2735470 w 3639878"/>
              <a:gd name="connsiteY39" fmla="*/ 3819970 h 3837061"/>
              <a:gd name="connsiteX40" fmla="*/ 2820928 w 3639878"/>
              <a:gd name="connsiteY40" fmla="*/ 3819970 h 3837061"/>
              <a:gd name="connsiteX41" fmla="*/ 2940569 w 3639878"/>
              <a:gd name="connsiteY41" fmla="*/ 3819970 h 3837061"/>
              <a:gd name="connsiteX42" fmla="*/ 3171305 w 3639878"/>
              <a:gd name="connsiteY42" fmla="*/ 3828516 h 3837061"/>
              <a:gd name="connsiteX43" fmla="*/ 3248217 w 3639878"/>
              <a:gd name="connsiteY43" fmla="*/ 3837061 h 3837061"/>
              <a:gd name="connsiteX44" fmla="*/ 3384950 w 3639878"/>
              <a:gd name="connsiteY44" fmla="*/ 3819970 h 3837061"/>
              <a:gd name="connsiteX45" fmla="*/ 3632777 w 3639878"/>
              <a:gd name="connsiteY45" fmla="*/ 3777241 h 3837061"/>
              <a:gd name="connsiteX46" fmla="*/ 3564411 w 3639878"/>
              <a:gd name="connsiteY46" fmla="*/ 3700329 h 3837061"/>
              <a:gd name="connsiteX47" fmla="*/ 3478954 w 3639878"/>
              <a:gd name="connsiteY47" fmla="*/ 3520867 h 3837061"/>
              <a:gd name="connsiteX48" fmla="*/ 3342221 w 3639878"/>
              <a:gd name="connsiteY48" fmla="*/ 3409771 h 3837061"/>
              <a:gd name="connsiteX49" fmla="*/ 3410588 w 3639878"/>
              <a:gd name="connsiteY49" fmla="*/ 3161944 h 3837061"/>
              <a:gd name="connsiteX50" fmla="*/ 3411309 w 3639878"/>
              <a:gd name="connsiteY50" fmla="*/ 3136309 h 3837061"/>
              <a:gd name="connsiteX51" fmla="*/ 3410588 w 3639878"/>
              <a:gd name="connsiteY51" fmla="*/ 2999574 h 3837061"/>
              <a:gd name="connsiteX52" fmla="*/ 3384950 w 3639878"/>
              <a:gd name="connsiteY52" fmla="*/ 2914116 h 3837061"/>
              <a:gd name="connsiteX53" fmla="*/ 3342221 w 3639878"/>
              <a:gd name="connsiteY53" fmla="*/ 2871386 h 3837061"/>
              <a:gd name="connsiteX54" fmla="*/ 3290946 w 3639878"/>
              <a:gd name="connsiteY54" fmla="*/ 2751745 h 3837061"/>
              <a:gd name="connsiteX55" fmla="*/ 3214034 w 3639878"/>
              <a:gd name="connsiteY55" fmla="*/ 2512463 h 3837061"/>
              <a:gd name="connsiteX56" fmla="*/ 3197665 w 3639878"/>
              <a:gd name="connsiteY56" fmla="*/ 2503920 h 3837061"/>
              <a:gd name="connsiteX57" fmla="*/ 3154214 w 3639878"/>
              <a:gd name="connsiteY57" fmla="*/ 2444097 h 3837061"/>
              <a:gd name="connsiteX58" fmla="*/ 3120030 w 3639878"/>
              <a:gd name="connsiteY58" fmla="*/ 2392822 h 3837061"/>
              <a:gd name="connsiteX59" fmla="*/ 3068756 w 3639878"/>
              <a:gd name="connsiteY59" fmla="*/ 2221906 h 3837061"/>
              <a:gd name="connsiteX60" fmla="*/ 3026027 w 3639878"/>
              <a:gd name="connsiteY60" fmla="*/ 2093719 h 3837061"/>
              <a:gd name="connsiteX61" fmla="*/ 2872203 w 3639878"/>
              <a:gd name="connsiteY61" fmla="*/ 2008262 h 3837061"/>
              <a:gd name="connsiteX62" fmla="*/ 2795291 w 3639878"/>
              <a:gd name="connsiteY62" fmla="*/ 1845892 h 3837061"/>
              <a:gd name="connsiteX63" fmla="*/ 2658558 w 3639878"/>
              <a:gd name="connsiteY63" fmla="*/ 1657884 h 3837061"/>
              <a:gd name="connsiteX64" fmla="*/ 2607283 w 3639878"/>
              <a:gd name="connsiteY64" fmla="*/ 1427147 h 3837061"/>
              <a:gd name="connsiteX65" fmla="*/ 2521826 w 3639878"/>
              <a:gd name="connsiteY65" fmla="*/ 1341690 h 3837061"/>
              <a:gd name="connsiteX66" fmla="*/ 2427821 w 3639878"/>
              <a:gd name="connsiteY66" fmla="*/ 1119499 h 3837061"/>
              <a:gd name="connsiteX67" fmla="*/ 2333817 w 3639878"/>
              <a:gd name="connsiteY67" fmla="*/ 1025495 h 3837061"/>
              <a:gd name="connsiteX68" fmla="*/ 2273997 w 3639878"/>
              <a:gd name="connsiteY68" fmla="*/ 931491 h 3837061"/>
              <a:gd name="connsiteX69" fmla="*/ 2179993 w 3639878"/>
              <a:gd name="connsiteY69" fmla="*/ 914400 h 3837061"/>
              <a:gd name="connsiteX70" fmla="*/ 2145809 w 3639878"/>
              <a:gd name="connsiteY70" fmla="*/ 888762 h 3837061"/>
              <a:gd name="connsiteX71" fmla="*/ 2060352 w 3639878"/>
              <a:gd name="connsiteY71" fmla="*/ 828942 h 3837061"/>
              <a:gd name="connsiteX72" fmla="*/ 2077444 w 3639878"/>
              <a:gd name="connsiteY72" fmla="*/ 709301 h 3837061"/>
              <a:gd name="connsiteX73" fmla="*/ 1983440 w 3639878"/>
              <a:gd name="connsiteY73" fmla="*/ 632388 h 3837061"/>
              <a:gd name="connsiteX74" fmla="*/ 1897982 w 3639878"/>
              <a:gd name="connsiteY74" fmla="*/ 649480 h 3837061"/>
              <a:gd name="connsiteX75" fmla="*/ 1863799 w 3639878"/>
              <a:gd name="connsiteY75" fmla="*/ 529839 h 3837061"/>
              <a:gd name="connsiteX76" fmla="*/ 1863799 w 3639878"/>
              <a:gd name="connsiteY76" fmla="*/ 435835 h 3837061"/>
              <a:gd name="connsiteX77" fmla="*/ 1752703 w 3639878"/>
              <a:gd name="connsiteY77" fmla="*/ 376015 h 3837061"/>
              <a:gd name="connsiteX78" fmla="*/ 1692883 w 3639878"/>
              <a:gd name="connsiteY78" fmla="*/ 247828 h 3837061"/>
              <a:gd name="connsiteX79" fmla="*/ 1581788 w 3639878"/>
              <a:gd name="connsiteY79" fmla="*/ 205099 h 3837061"/>
              <a:gd name="connsiteX80" fmla="*/ 1556150 w 3639878"/>
              <a:gd name="connsiteY80" fmla="*/ 111095 h 3837061"/>
              <a:gd name="connsiteX81" fmla="*/ 1564696 w 3639878"/>
              <a:gd name="connsiteY81" fmla="*/ 51274 h 3837061"/>
              <a:gd name="connsiteX82" fmla="*/ 1556150 w 3639878"/>
              <a:gd name="connsiteY82" fmla="*/ 0 h 3837061"/>
              <a:gd name="connsiteX83" fmla="*/ 0 w 3639878"/>
              <a:gd name="connsiteY83" fmla="*/ 87086 h 3837061"/>
              <a:gd name="connsiteX84" fmla="*/ 97971 w 3639878"/>
              <a:gd name="connsiteY84" fmla="*/ 165462 h 3837061"/>
              <a:gd name="connsiteX85" fmla="*/ 222067 w 3639878"/>
              <a:gd name="connsiteY85" fmla="*/ 198119 h 3837061"/>
              <a:gd name="connsiteX86" fmla="*/ 352696 w 3639878"/>
              <a:gd name="connsiteY86" fmla="*/ 256903 h 3837061"/>
              <a:gd name="connsiteX87" fmla="*/ 548540 w 3639878"/>
              <a:gd name="connsiteY87" fmla="*/ 288908 h 3837061"/>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0 w 3639878"/>
              <a:gd name="connsiteY83" fmla="*/ 54429 h 3804404"/>
              <a:gd name="connsiteX84" fmla="*/ 97971 w 3639878"/>
              <a:gd name="connsiteY84" fmla="*/ 132805 h 3804404"/>
              <a:gd name="connsiteX85" fmla="*/ 222067 w 3639878"/>
              <a:gd name="connsiteY85" fmla="*/ 165462 h 3804404"/>
              <a:gd name="connsiteX86" fmla="*/ 352696 w 3639878"/>
              <a:gd name="connsiteY86" fmla="*/ 224246 h 3804404"/>
              <a:gd name="connsiteX87" fmla="*/ 548540 w 3639878"/>
              <a:gd name="connsiteY87"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280851 w 3639878"/>
              <a:gd name="connsiteY83" fmla="*/ 8708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58004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54774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62261"/>
              <a:gd name="connsiteY0" fmla="*/ 256251 h 3804404"/>
              <a:gd name="connsiteX1" fmla="*/ 645047 w 3662261"/>
              <a:gd name="connsiteY1" fmla="*/ 343235 h 3804404"/>
              <a:gd name="connsiteX2" fmla="*/ 792828 w 3662261"/>
              <a:gd name="connsiteY2" fmla="*/ 409099 h 3804404"/>
              <a:gd name="connsiteX3" fmla="*/ 911004 w 3662261"/>
              <a:gd name="connsiteY3" fmla="*/ 446823 h 3804404"/>
              <a:gd name="connsiteX4" fmla="*/ 1085399 w 3662261"/>
              <a:gd name="connsiteY4" fmla="*/ 478015 h 3804404"/>
              <a:gd name="connsiteX5" fmla="*/ 1206994 w 3662261"/>
              <a:gd name="connsiteY5" fmla="*/ 551997 h 3804404"/>
              <a:gd name="connsiteX6" fmla="*/ 1263274 w 3662261"/>
              <a:gd name="connsiteY6" fmla="*/ 686227 h 3804404"/>
              <a:gd name="connsiteX7" fmla="*/ 1336219 w 3662261"/>
              <a:gd name="connsiteY7" fmla="*/ 792805 h 3804404"/>
              <a:gd name="connsiteX8" fmla="*/ 1366923 w 3662261"/>
              <a:gd name="connsiteY8" fmla="*/ 898956 h 3804404"/>
              <a:gd name="connsiteX9" fmla="*/ 1417708 w 3662261"/>
              <a:gd name="connsiteY9" fmla="*/ 951268 h 3804404"/>
              <a:gd name="connsiteX10" fmla="*/ 1530269 w 3662261"/>
              <a:gd name="connsiteY10" fmla="*/ 1023175 h 3804404"/>
              <a:gd name="connsiteX11" fmla="*/ 1709181 w 3662261"/>
              <a:gd name="connsiteY11" fmla="*/ 1131279 h 3804404"/>
              <a:gd name="connsiteX12" fmla="*/ 1741350 w 3662261"/>
              <a:gd name="connsiteY12" fmla="*/ 1250981 h 3804404"/>
              <a:gd name="connsiteX13" fmla="*/ 1745439 w 3662261"/>
              <a:gd name="connsiteY13" fmla="*/ 1396748 h 3804404"/>
              <a:gd name="connsiteX14" fmla="*/ 1673593 w 3662261"/>
              <a:gd name="connsiteY14" fmla="*/ 1530490 h 3804404"/>
              <a:gd name="connsiteX15" fmla="*/ 1630451 w 3662261"/>
              <a:gd name="connsiteY15" fmla="*/ 1692898 h 3804404"/>
              <a:gd name="connsiteX16" fmla="*/ 1615286 w 3662261"/>
              <a:gd name="connsiteY16" fmla="*/ 1874337 h 3804404"/>
              <a:gd name="connsiteX17" fmla="*/ 1672025 w 3662261"/>
              <a:gd name="connsiteY17" fmla="*/ 2031708 h 3804404"/>
              <a:gd name="connsiteX18" fmla="*/ 1651929 w 3662261"/>
              <a:gd name="connsiteY18" fmla="*/ 2156720 h 3804404"/>
              <a:gd name="connsiteX19" fmla="*/ 1660532 w 3662261"/>
              <a:gd name="connsiteY19" fmla="*/ 2288441 h 3804404"/>
              <a:gd name="connsiteX20" fmla="*/ 1776519 w 3662261"/>
              <a:gd name="connsiteY20" fmla="*/ 2406547 h 3804404"/>
              <a:gd name="connsiteX21" fmla="*/ 1913880 w 3662261"/>
              <a:gd name="connsiteY21" fmla="*/ 2567361 h 3804404"/>
              <a:gd name="connsiteX22" fmla="*/ 1970460 w 3662261"/>
              <a:gd name="connsiteY22" fmla="*/ 2659730 h 3804404"/>
              <a:gd name="connsiteX23" fmla="*/ 2017107 w 3662261"/>
              <a:gd name="connsiteY23" fmla="*/ 2837227 h 3804404"/>
              <a:gd name="connsiteX24" fmla="*/ 1966348 w 3662261"/>
              <a:gd name="connsiteY24" fmla="*/ 2890004 h 3804404"/>
              <a:gd name="connsiteX25" fmla="*/ 1924340 w 3662261"/>
              <a:gd name="connsiteY25" fmla="*/ 2984010 h 3804404"/>
              <a:gd name="connsiteX26" fmla="*/ 1878401 w 3662261"/>
              <a:gd name="connsiteY26" fmla="*/ 3068480 h 3804404"/>
              <a:gd name="connsiteX27" fmla="*/ 1846707 w 3662261"/>
              <a:gd name="connsiteY27" fmla="*/ 3086558 h 3804404"/>
              <a:gd name="connsiteX28" fmla="*/ 1846707 w 3662261"/>
              <a:gd name="connsiteY28" fmla="*/ 3163470 h 3804404"/>
              <a:gd name="connsiteX29" fmla="*/ 1838161 w 3662261"/>
              <a:gd name="connsiteY29" fmla="*/ 3266019 h 3804404"/>
              <a:gd name="connsiteX30" fmla="*/ 1803978 w 3662261"/>
              <a:gd name="connsiteY30" fmla="*/ 3342931 h 3804404"/>
              <a:gd name="connsiteX31" fmla="*/ 1761249 w 3662261"/>
              <a:gd name="connsiteY31" fmla="*/ 3360023 h 3804404"/>
              <a:gd name="connsiteX32" fmla="*/ 1624516 w 3662261"/>
              <a:gd name="connsiteY32" fmla="*/ 3428389 h 3804404"/>
              <a:gd name="connsiteX33" fmla="*/ 1598879 w 3662261"/>
              <a:gd name="connsiteY33" fmla="*/ 3582214 h 3804404"/>
              <a:gd name="connsiteX34" fmla="*/ 1598879 w 3662261"/>
              <a:gd name="connsiteY34" fmla="*/ 3753130 h 3804404"/>
              <a:gd name="connsiteX35" fmla="*/ 1846707 w 3662261"/>
              <a:gd name="connsiteY35" fmla="*/ 3795859 h 3804404"/>
              <a:gd name="connsiteX36" fmla="*/ 2000531 w 3662261"/>
              <a:gd name="connsiteY36" fmla="*/ 3770221 h 3804404"/>
              <a:gd name="connsiteX37" fmla="*/ 2214176 w 3662261"/>
              <a:gd name="connsiteY37" fmla="*/ 3778767 h 3804404"/>
              <a:gd name="connsiteX38" fmla="*/ 2521825 w 3662261"/>
              <a:gd name="connsiteY38" fmla="*/ 3770221 h 3804404"/>
              <a:gd name="connsiteX39" fmla="*/ 2735470 w 3662261"/>
              <a:gd name="connsiteY39" fmla="*/ 3787313 h 3804404"/>
              <a:gd name="connsiteX40" fmla="*/ 2820928 w 3662261"/>
              <a:gd name="connsiteY40" fmla="*/ 3787313 h 3804404"/>
              <a:gd name="connsiteX41" fmla="*/ 2940569 w 3662261"/>
              <a:gd name="connsiteY41" fmla="*/ 3787313 h 3804404"/>
              <a:gd name="connsiteX42" fmla="*/ 3171305 w 3662261"/>
              <a:gd name="connsiteY42" fmla="*/ 3795859 h 3804404"/>
              <a:gd name="connsiteX43" fmla="*/ 3248217 w 3662261"/>
              <a:gd name="connsiteY43" fmla="*/ 3804404 h 3804404"/>
              <a:gd name="connsiteX44" fmla="*/ 3384950 w 3662261"/>
              <a:gd name="connsiteY44" fmla="*/ 3787313 h 3804404"/>
              <a:gd name="connsiteX45" fmla="*/ 3632777 w 3662261"/>
              <a:gd name="connsiteY45" fmla="*/ 3744584 h 3804404"/>
              <a:gd name="connsiteX46" fmla="*/ 3564411 w 3662261"/>
              <a:gd name="connsiteY46" fmla="*/ 3667672 h 3804404"/>
              <a:gd name="connsiteX47" fmla="*/ 3478954 w 3662261"/>
              <a:gd name="connsiteY47" fmla="*/ 3488210 h 3804404"/>
              <a:gd name="connsiteX48" fmla="*/ 3662261 w 3662261"/>
              <a:gd name="connsiteY48" fmla="*/ 3128920 h 3804404"/>
              <a:gd name="connsiteX49" fmla="*/ 3547748 w 3662261"/>
              <a:gd name="connsiteY49" fmla="*/ 3129287 h 3804404"/>
              <a:gd name="connsiteX50" fmla="*/ 3568063 w 3662261"/>
              <a:gd name="connsiteY50" fmla="*/ 3044869 h 3804404"/>
              <a:gd name="connsiteX51" fmla="*/ 3521622 w 3662261"/>
              <a:gd name="connsiteY51" fmla="*/ 2979980 h 3804404"/>
              <a:gd name="connsiteX52" fmla="*/ 3437202 w 3662261"/>
              <a:gd name="connsiteY52" fmla="*/ 2874928 h 3804404"/>
              <a:gd name="connsiteX53" fmla="*/ 3381410 w 3662261"/>
              <a:gd name="connsiteY53" fmla="*/ 2793009 h 3804404"/>
              <a:gd name="connsiteX54" fmla="*/ 3323604 w 3662261"/>
              <a:gd name="connsiteY54" fmla="*/ 2686431 h 3804404"/>
              <a:gd name="connsiteX55" fmla="*/ 3298943 w 3662261"/>
              <a:gd name="connsiteY55" fmla="*/ 2532057 h 3804404"/>
              <a:gd name="connsiteX56" fmla="*/ 3197665 w 3662261"/>
              <a:gd name="connsiteY56" fmla="*/ 2386355 h 3804404"/>
              <a:gd name="connsiteX57" fmla="*/ 3121557 w 3662261"/>
              <a:gd name="connsiteY57" fmla="*/ 2352657 h 3804404"/>
              <a:gd name="connsiteX58" fmla="*/ 3048185 w 3662261"/>
              <a:gd name="connsiteY58" fmla="*/ 2249131 h 3804404"/>
              <a:gd name="connsiteX59" fmla="*/ 2859750 w 3662261"/>
              <a:gd name="connsiteY59" fmla="*/ 2097809 h 3804404"/>
              <a:gd name="connsiteX60" fmla="*/ 2699455 w 3662261"/>
              <a:gd name="connsiteY60" fmla="*/ 2021873 h 3804404"/>
              <a:gd name="connsiteX61" fmla="*/ 2591351 w 3662261"/>
              <a:gd name="connsiteY61" fmla="*/ 1903760 h 3804404"/>
              <a:gd name="connsiteX62" fmla="*/ 2514439 w 3662261"/>
              <a:gd name="connsiteY62" fmla="*/ 1780577 h 3804404"/>
              <a:gd name="connsiteX63" fmla="*/ 2469147 w 3662261"/>
              <a:gd name="connsiteY63" fmla="*/ 1657885 h 3804404"/>
              <a:gd name="connsiteX64" fmla="*/ 2378683 w 3662261"/>
              <a:gd name="connsiteY64" fmla="*/ 1525119 h 3804404"/>
              <a:gd name="connsiteX65" fmla="*/ 2299757 w 3662261"/>
              <a:gd name="connsiteY65" fmla="*/ 1413536 h 3804404"/>
              <a:gd name="connsiteX66" fmla="*/ 2231878 w 3662261"/>
              <a:gd name="connsiteY66" fmla="*/ 1289316 h 3804404"/>
              <a:gd name="connsiteX67" fmla="*/ 2170531 w 3662261"/>
              <a:gd name="connsiteY67" fmla="*/ 1123467 h 3804404"/>
              <a:gd name="connsiteX68" fmla="*/ 2162962 w 3662261"/>
              <a:gd name="connsiteY68" fmla="*/ 1016400 h 3804404"/>
              <a:gd name="connsiteX69" fmla="*/ 2108147 w 3662261"/>
              <a:gd name="connsiteY69" fmla="*/ 920931 h 3804404"/>
              <a:gd name="connsiteX70" fmla="*/ 2145809 w 3662261"/>
              <a:gd name="connsiteY70" fmla="*/ 856105 h 3804404"/>
              <a:gd name="connsiteX71" fmla="*/ 2060352 w 3662261"/>
              <a:gd name="connsiteY71" fmla="*/ 796285 h 3804404"/>
              <a:gd name="connsiteX72" fmla="*/ 2057850 w 3662261"/>
              <a:gd name="connsiteY72" fmla="*/ 728895 h 3804404"/>
              <a:gd name="connsiteX73" fmla="*/ 1996502 w 3662261"/>
              <a:gd name="connsiteY73" fmla="*/ 691171 h 3804404"/>
              <a:gd name="connsiteX74" fmla="*/ 1897982 w 3662261"/>
              <a:gd name="connsiteY74" fmla="*/ 616823 h 3804404"/>
              <a:gd name="connsiteX75" fmla="*/ 1863799 w 3662261"/>
              <a:gd name="connsiteY75" fmla="*/ 497182 h 3804404"/>
              <a:gd name="connsiteX76" fmla="*/ 1818079 w 3662261"/>
              <a:gd name="connsiteY76" fmla="*/ 488087 h 3804404"/>
              <a:gd name="connsiteX77" fmla="*/ 1693920 w 3662261"/>
              <a:gd name="connsiteY77" fmla="*/ 408672 h 3804404"/>
              <a:gd name="connsiteX78" fmla="*/ 1490408 w 3662261"/>
              <a:gd name="connsiteY78" fmla="*/ 241296 h 3804404"/>
              <a:gd name="connsiteX79" fmla="*/ 1307468 w 3662261"/>
              <a:gd name="connsiteY79" fmla="*/ 172442 h 3804404"/>
              <a:gd name="connsiteX80" fmla="*/ 1059761 w 3662261"/>
              <a:gd name="connsiteY80" fmla="*/ 117627 h 3804404"/>
              <a:gd name="connsiteX81" fmla="*/ 689485 w 3662261"/>
              <a:gd name="connsiteY81" fmla="*/ 57806 h 3804404"/>
              <a:gd name="connsiteX82" fmla="*/ 550310 w 3662261"/>
              <a:gd name="connsiteY82" fmla="*/ 0 h 3804404"/>
              <a:gd name="connsiteX83" fmla="*/ 300445 w 3662261"/>
              <a:gd name="connsiteY83" fmla="*/ 60959 h 3804404"/>
              <a:gd name="connsiteX84" fmla="*/ 0 w 3662261"/>
              <a:gd name="connsiteY84" fmla="*/ 54429 h 3804404"/>
              <a:gd name="connsiteX85" fmla="*/ 97971 w 3662261"/>
              <a:gd name="connsiteY85" fmla="*/ 132805 h 3804404"/>
              <a:gd name="connsiteX86" fmla="*/ 222067 w 3662261"/>
              <a:gd name="connsiteY86" fmla="*/ 165462 h 3804404"/>
              <a:gd name="connsiteX87" fmla="*/ 352696 w 3662261"/>
              <a:gd name="connsiteY87" fmla="*/ 224246 h 3804404"/>
              <a:gd name="connsiteX88" fmla="*/ 548540 w 366226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47748 w 3674311"/>
              <a:gd name="connsiteY49" fmla="*/ 3129287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93468 w 3674311"/>
              <a:gd name="connsiteY49" fmla="*/ 3122755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632777 w 3668725"/>
              <a:gd name="connsiteY45" fmla="*/ 3744584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64773 w 3668725"/>
              <a:gd name="connsiteY42" fmla="*/ 3684825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787313"/>
              <a:gd name="connsiteX1" fmla="*/ 645047 w 3668725"/>
              <a:gd name="connsiteY1" fmla="*/ 343235 h 3787313"/>
              <a:gd name="connsiteX2" fmla="*/ 792828 w 3668725"/>
              <a:gd name="connsiteY2" fmla="*/ 409099 h 3787313"/>
              <a:gd name="connsiteX3" fmla="*/ 911004 w 3668725"/>
              <a:gd name="connsiteY3" fmla="*/ 446823 h 3787313"/>
              <a:gd name="connsiteX4" fmla="*/ 1085399 w 3668725"/>
              <a:gd name="connsiteY4" fmla="*/ 478015 h 3787313"/>
              <a:gd name="connsiteX5" fmla="*/ 1206994 w 3668725"/>
              <a:gd name="connsiteY5" fmla="*/ 551997 h 3787313"/>
              <a:gd name="connsiteX6" fmla="*/ 1263274 w 3668725"/>
              <a:gd name="connsiteY6" fmla="*/ 686227 h 3787313"/>
              <a:gd name="connsiteX7" fmla="*/ 1336219 w 3668725"/>
              <a:gd name="connsiteY7" fmla="*/ 792805 h 3787313"/>
              <a:gd name="connsiteX8" fmla="*/ 1366923 w 3668725"/>
              <a:gd name="connsiteY8" fmla="*/ 898956 h 3787313"/>
              <a:gd name="connsiteX9" fmla="*/ 1417708 w 3668725"/>
              <a:gd name="connsiteY9" fmla="*/ 951268 h 3787313"/>
              <a:gd name="connsiteX10" fmla="*/ 1530269 w 3668725"/>
              <a:gd name="connsiteY10" fmla="*/ 1023175 h 3787313"/>
              <a:gd name="connsiteX11" fmla="*/ 1709181 w 3668725"/>
              <a:gd name="connsiteY11" fmla="*/ 1131279 h 3787313"/>
              <a:gd name="connsiteX12" fmla="*/ 1741350 w 3668725"/>
              <a:gd name="connsiteY12" fmla="*/ 1250981 h 3787313"/>
              <a:gd name="connsiteX13" fmla="*/ 1745439 w 3668725"/>
              <a:gd name="connsiteY13" fmla="*/ 1396748 h 3787313"/>
              <a:gd name="connsiteX14" fmla="*/ 1673593 w 3668725"/>
              <a:gd name="connsiteY14" fmla="*/ 1530490 h 3787313"/>
              <a:gd name="connsiteX15" fmla="*/ 1630451 w 3668725"/>
              <a:gd name="connsiteY15" fmla="*/ 1692898 h 3787313"/>
              <a:gd name="connsiteX16" fmla="*/ 1615286 w 3668725"/>
              <a:gd name="connsiteY16" fmla="*/ 1874337 h 3787313"/>
              <a:gd name="connsiteX17" fmla="*/ 1672025 w 3668725"/>
              <a:gd name="connsiteY17" fmla="*/ 2031708 h 3787313"/>
              <a:gd name="connsiteX18" fmla="*/ 1651929 w 3668725"/>
              <a:gd name="connsiteY18" fmla="*/ 2156720 h 3787313"/>
              <a:gd name="connsiteX19" fmla="*/ 1660532 w 3668725"/>
              <a:gd name="connsiteY19" fmla="*/ 2288441 h 3787313"/>
              <a:gd name="connsiteX20" fmla="*/ 1776519 w 3668725"/>
              <a:gd name="connsiteY20" fmla="*/ 2406547 h 3787313"/>
              <a:gd name="connsiteX21" fmla="*/ 1913880 w 3668725"/>
              <a:gd name="connsiteY21" fmla="*/ 2567361 h 3787313"/>
              <a:gd name="connsiteX22" fmla="*/ 1970460 w 3668725"/>
              <a:gd name="connsiteY22" fmla="*/ 2659730 h 3787313"/>
              <a:gd name="connsiteX23" fmla="*/ 2017107 w 3668725"/>
              <a:gd name="connsiteY23" fmla="*/ 2837227 h 3787313"/>
              <a:gd name="connsiteX24" fmla="*/ 1966348 w 3668725"/>
              <a:gd name="connsiteY24" fmla="*/ 2890004 h 3787313"/>
              <a:gd name="connsiteX25" fmla="*/ 1924340 w 3668725"/>
              <a:gd name="connsiteY25" fmla="*/ 2984010 h 3787313"/>
              <a:gd name="connsiteX26" fmla="*/ 1878401 w 3668725"/>
              <a:gd name="connsiteY26" fmla="*/ 3068480 h 3787313"/>
              <a:gd name="connsiteX27" fmla="*/ 1846707 w 3668725"/>
              <a:gd name="connsiteY27" fmla="*/ 3086558 h 3787313"/>
              <a:gd name="connsiteX28" fmla="*/ 1846707 w 3668725"/>
              <a:gd name="connsiteY28" fmla="*/ 3163470 h 3787313"/>
              <a:gd name="connsiteX29" fmla="*/ 1838161 w 3668725"/>
              <a:gd name="connsiteY29" fmla="*/ 3266019 h 3787313"/>
              <a:gd name="connsiteX30" fmla="*/ 1803978 w 3668725"/>
              <a:gd name="connsiteY30" fmla="*/ 3342931 h 3787313"/>
              <a:gd name="connsiteX31" fmla="*/ 1761249 w 3668725"/>
              <a:gd name="connsiteY31" fmla="*/ 3360023 h 3787313"/>
              <a:gd name="connsiteX32" fmla="*/ 1879241 w 3668725"/>
              <a:gd name="connsiteY32" fmla="*/ 3487172 h 3787313"/>
              <a:gd name="connsiteX33" fmla="*/ 2003828 w 3668725"/>
              <a:gd name="connsiteY33" fmla="*/ 3503837 h 3787313"/>
              <a:gd name="connsiteX34" fmla="*/ 2108330 w 3668725"/>
              <a:gd name="connsiteY34" fmla="*/ 3544124 h 3787313"/>
              <a:gd name="connsiteX35" fmla="*/ 2225530 w 3668725"/>
              <a:gd name="connsiteY35" fmla="*/ 3580322 h 3787313"/>
              <a:gd name="connsiteX36" fmla="*/ 2327102 w 3668725"/>
              <a:gd name="connsiteY36" fmla="*/ 3619999 h 3787313"/>
              <a:gd name="connsiteX37" fmla="*/ 2468902 w 3668725"/>
              <a:gd name="connsiteY37" fmla="*/ 3622013 h 3787313"/>
              <a:gd name="connsiteX38" fmla="*/ 2613265 w 3668725"/>
              <a:gd name="connsiteY38" fmla="*/ 3619998 h 3787313"/>
              <a:gd name="connsiteX39" fmla="*/ 2774658 w 3668725"/>
              <a:gd name="connsiteY39" fmla="*/ 3637090 h 3787313"/>
              <a:gd name="connsiteX40" fmla="*/ 2892774 w 3668725"/>
              <a:gd name="connsiteY40" fmla="*/ 3650153 h 3787313"/>
              <a:gd name="connsiteX41" fmla="*/ 3012415 w 3668725"/>
              <a:gd name="connsiteY41" fmla="*/ 3656684 h 3787313"/>
              <a:gd name="connsiteX42" fmla="*/ 3164773 w 3668725"/>
              <a:gd name="connsiteY42" fmla="*/ 3684825 h 3787313"/>
              <a:gd name="connsiteX43" fmla="*/ 3326594 w 3668725"/>
              <a:gd name="connsiteY43" fmla="*/ 3667244 h 3787313"/>
              <a:gd name="connsiteX44" fmla="*/ 3384950 w 3668725"/>
              <a:gd name="connsiteY44" fmla="*/ 3787313 h 3787313"/>
              <a:gd name="connsiteX45" fmla="*/ 3567463 w 3668725"/>
              <a:gd name="connsiteY45" fmla="*/ 3574767 h 3787313"/>
              <a:gd name="connsiteX46" fmla="*/ 3649319 w 3668725"/>
              <a:gd name="connsiteY46" fmla="*/ 3412946 h 3787313"/>
              <a:gd name="connsiteX47" fmla="*/ 3668366 w 3668725"/>
              <a:gd name="connsiteY47" fmla="*/ 3246547 h 3787313"/>
              <a:gd name="connsiteX48" fmla="*/ 3662261 w 3668725"/>
              <a:gd name="connsiteY48" fmla="*/ 3128920 h 3787313"/>
              <a:gd name="connsiteX49" fmla="*/ 3593468 w 3668725"/>
              <a:gd name="connsiteY49" fmla="*/ 3122755 h 3787313"/>
              <a:gd name="connsiteX50" fmla="*/ 3568063 w 3668725"/>
              <a:gd name="connsiteY50" fmla="*/ 3044869 h 3787313"/>
              <a:gd name="connsiteX51" fmla="*/ 3521622 w 3668725"/>
              <a:gd name="connsiteY51" fmla="*/ 2979980 h 3787313"/>
              <a:gd name="connsiteX52" fmla="*/ 3437202 w 3668725"/>
              <a:gd name="connsiteY52" fmla="*/ 2874928 h 3787313"/>
              <a:gd name="connsiteX53" fmla="*/ 3381410 w 3668725"/>
              <a:gd name="connsiteY53" fmla="*/ 2793009 h 3787313"/>
              <a:gd name="connsiteX54" fmla="*/ 3323604 w 3668725"/>
              <a:gd name="connsiteY54" fmla="*/ 2686431 h 3787313"/>
              <a:gd name="connsiteX55" fmla="*/ 3298943 w 3668725"/>
              <a:gd name="connsiteY55" fmla="*/ 2532057 h 3787313"/>
              <a:gd name="connsiteX56" fmla="*/ 3197665 w 3668725"/>
              <a:gd name="connsiteY56" fmla="*/ 2386355 h 3787313"/>
              <a:gd name="connsiteX57" fmla="*/ 3121557 w 3668725"/>
              <a:gd name="connsiteY57" fmla="*/ 2352657 h 3787313"/>
              <a:gd name="connsiteX58" fmla="*/ 3048185 w 3668725"/>
              <a:gd name="connsiteY58" fmla="*/ 2249131 h 3787313"/>
              <a:gd name="connsiteX59" fmla="*/ 2859750 w 3668725"/>
              <a:gd name="connsiteY59" fmla="*/ 2097809 h 3787313"/>
              <a:gd name="connsiteX60" fmla="*/ 2699455 w 3668725"/>
              <a:gd name="connsiteY60" fmla="*/ 2021873 h 3787313"/>
              <a:gd name="connsiteX61" fmla="*/ 2591351 w 3668725"/>
              <a:gd name="connsiteY61" fmla="*/ 1903760 h 3787313"/>
              <a:gd name="connsiteX62" fmla="*/ 2514439 w 3668725"/>
              <a:gd name="connsiteY62" fmla="*/ 1780577 h 3787313"/>
              <a:gd name="connsiteX63" fmla="*/ 2469147 w 3668725"/>
              <a:gd name="connsiteY63" fmla="*/ 1657885 h 3787313"/>
              <a:gd name="connsiteX64" fmla="*/ 2378683 w 3668725"/>
              <a:gd name="connsiteY64" fmla="*/ 1525119 h 3787313"/>
              <a:gd name="connsiteX65" fmla="*/ 2299757 w 3668725"/>
              <a:gd name="connsiteY65" fmla="*/ 1413536 h 3787313"/>
              <a:gd name="connsiteX66" fmla="*/ 2231878 w 3668725"/>
              <a:gd name="connsiteY66" fmla="*/ 1289316 h 3787313"/>
              <a:gd name="connsiteX67" fmla="*/ 2170531 w 3668725"/>
              <a:gd name="connsiteY67" fmla="*/ 1123467 h 3787313"/>
              <a:gd name="connsiteX68" fmla="*/ 2162962 w 3668725"/>
              <a:gd name="connsiteY68" fmla="*/ 1016400 h 3787313"/>
              <a:gd name="connsiteX69" fmla="*/ 2108147 w 3668725"/>
              <a:gd name="connsiteY69" fmla="*/ 920931 h 3787313"/>
              <a:gd name="connsiteX70" fmla="*/ 2145809 w 3668725"/>
              <a:gd name="connsiteY70" fmla="*/ 856105 h 3787313"/>
              <a:gd name="connsiteX71" fmla="*/ 2060352 w 3668725"/>
              <a:gd name="connsiteY71" fmla="*/ 796285 h 3787313"/>
              <a:gd name="connsiteX72" fmla="*/ 2057850 w 3668725"/>
              <a:gd name="connsiteY72" fmla="*/ 728895 h 3787313"/>
              <a:gd name="connsiteX73" fmla="*/ 1996502 w 3668725"/>
              <a:gd name="connsiteY73" fmla="*/ 691171 h 3787313"/>
              <a:gd name="connsiteX74" fmla="*/ 1897982 w 3668725"/>
              <a:gd name="connsiteY74" fmla="*/ 616823 h 3787313"/>
              <a:gd name="connsiteX75" fmla="*/ 1863799 w 3668725"/>
              <a:gd name="connsiteY75" fmla="*/ 497182 h 3787313"/>
              <a:gd name="connsiteX76" fmla="*/ 1818079 w 3668725"/>
              <a:gd name="connsiteY76" fmla="*/ 488087 h 3787313"/>
              <a:gd name="connsiteX77" fmla="*/ 1693920 w 3668725"/>
              <a:gd name="connsiteY77" fmla="*/ 408672 h 3787313"/>
              <a:gd name="connsiteX78" fmla="*/ 1490408 w 3668725"/>
              <a:gd name="connsiteY78" fmla="*/ 241296 h 3787313"/>
              <a:gd name="connsiteX79" fmla="*/ 1307468 w 3668725"/>
              <a:gd name="connsiteY79" fmla="*/ 172442 h 3787313"/>
              <a:gd name="connsiteX80" fmla="*/ 1059761 w 3668725"/>
              <a:gd name="connsiteY80" fmla="*/ 117627 h 3787313"/>
              <a:gd name="connsiteX81" fmla="*/ 689485 w 3668725"/>
              <a:gd name="connsiteY81" fmla="*/ 57806 h 3787313"/>
              <a:gd name="connsiteX82" fmla="*/ 550310 w 3668725"/>
              <a:gd name="connsiteY82" fmla="*/ 0 h 3787313"/>
              <a:gd name="connsiteX83" fmla="*/ 300445 w 3668725"/>
              <a:gd name="connsiteY83" fmla="*/ 60959 h 3787313"/>
              <a:gd name="connsiteX84" fmla="*/ 0 w 3668725"/>
              <a:gd name="connsiteY84" fmla="*/ 54429 h 3787313"/>
              <a:gd name="connsiteX85" fmla="*/ 97971 w 3668725"/>
              <a:gd name="connsiteY85" fmla="*/ 132805 h 3787313"/>
              <a:gd name="connsiteX86" fmla="*/ 222067 w 3668725"/>
              <a:gd name="connsiteY86" fmla="*/ 165462 h 3787313"/>
              <a:gd name="connsiteX87" fmla="*/ 352696 w 3668725"/>
              <a:gd name="connsiteY87" fmla="*/ 224246 h 3787313"/>
              <a:gd name="connsiteX88" fmla="*/ 548540 w 3668725"/>
              <a:gd name="connsiteY88" fmla="*/ 256251 h 3787313"/>
              <a:gd name="connsiteX0" fmla="*/ 548540 w 3668725"/>
              <a:gd name="connsiteY0" fmla="*/ 256251 h 3684825"/>
              <a:gd name="connsiteX1" fmla="*/ 645047 w 3668725"/>
              <a:gd name="connsiteY1" fmla="*/ 343235 h 3684825"/>
              <a:gd name="connsiteX2" fmla="*/ 792828 w 3668725"/>
              <a:gd name="connsiteY2" fmla="*/ 409099 h 3684825"/>
              <a:gd name="connsiteX3" fmla="*/ 911004 w 3668725"/>
              <a:gd name="connsiteY3" fmla="*/ 446823 h 3684825"/>
              <a:gd name="connsiteX4" fmla="*/ 1085399 w 3668725"/>
              <a:gd name="connsiteY4" fmla="*/ 478015 h 3684825"/>
              <a:gd name="connsiteX5" fmla="*/ 1206994 w 3668725"/>
              <a:gd name="connsiteY5" fmla="*/ 551997 h 3684825"/>
              <a:gd name="connsiteX6" fmla="*/ 1263274 w 3668725"/>
              <a:gd name="connsiteY6" fmla="*/ 686227 h 3684825"/>
              <a:gd name="connsiteX7" fmla="*/ 1336219 w 3668725"/>
              <a:gd name="connsiteY7" fmla="*/ 792805 h 3684825"/>
              <a:gd name="connsiteX8" fmla="*/ 1366923 w 3668725"/>
              <a:gd name="connsiteY8" fmla="*/ 898956 h 3684825"/>
              <a:gd name="connsiteX9" fmla="*/ 1417708 w 3668725"/>
              <a:gd name="connsiteY9" fmla="*/ 951268 h 3684825"/>
              <a:gd name="connsiteX10" fmla="*/ 1530269 w 3668725"/>
              <a:gd name="connsiteY10" fmla="*/ 1023175 h 3684825"/>
              <a:gd name="connsiteX11" fmla="*/ 1709181 w 3668725"/>
              <a:gd name="connsiteY11" fmla="*/ 1131279 h 3684825"/>
              <a:gd name="connsiteX12" fmla="*/ 1741350 w 3668725"/>
              <a:gd name="connsiteY12" fmla="*/ 1250981 h 3684825"/>
              <a:gd name="connsiteX13" fmla="*/ 1745439 w 3668725"/>
              <a:gd name="connsiteY13" fmla="*/ 1396748 h 3684825"/>
              <a:gd name="connsiteX14" fmla="*/ 1673593 w 3668725"/>
              <a:gd name="connsiteY14" fmla="*/ 1530490 h 3684825"/>
              <a:gd name="connsiteX15" fmla="*/ 1630451 w 3668725"/>
              <a:gd name="connsiteY15" fmla="*/ 1692898 h 3684825"/>
              <a:gd name="connsiteX16" fmla="*/ 1615286 w 3668725"/>
              <a:gd name="connsiteY16" fmla="*/ 1874337 h 3684825"/>
              <a:gd name="connsiteX17" fmla="*/ 1672025 w 3668725"/>
              <a:gd name="connsiteY17" fmla="*/ 2031708 h 3684825"/>
              <a:gd name="connsiteX18" fmla="*/ 1651929 w 3668725"/>
              <a:gd name="connsiteY18" fmla="*/ 2156720 h 3684825"/>
              <a:gd name="connsiteX19" fmla="*/ 1660532 w 3668725"/>
              <a:gd name="connsiteY19" fmla="*/ 2288441 h 3684825"/>
              <a:gd name="connsiteX20" fmla="*/ 1776519 w 3668725"/>
              <a:gd name="connsiteY20" fmla="*/ 2406547 h 3684825"/>
              <a:gd name="connsiteX21" fmla="*/ 1913880 w 3668725"/>
              <a:gd name="connsiteY21" fmla="*/ 2567361 h 3684825"/>
              <a:gd name="connsiteX22" fmla="*/ 1970460 w 3668725"/>
              <a:gd name="connsiteY22" fmla="*/ 2659730 h 3684825"/>
              <a:gd name="connsiteX23" fmla="*/ 2017107 w 3668725"/>
              <a:gd name="connsiteY23" fmla="*/ 2837227 h 3684825"/>
              <a:gd name="connsiteX24" fmla="*/ 1966348 w 3668725"/>
              <a:gd name="connsiteY24" fmla="*/ 2890004 h 3684825"/>
              <a:gd name="connsiteX25" fmla="*/ 1924340 w 3668725"/>
              <a:gd name="connsiteY25" fmla="*/ 2984010 h 3684825"/>
              <a:gd name="connsiteX26" fmla="*/ 1878401 w 3668725"/>
              <a:gd name="connsiteY26" fmla="*/ 3068480 h 3684825"/>
              <a:gd name="connsiteX27" fmla="*/ 1846707 w 3668725"/>
              <a:gd name="connsiteY27" fmla="*/ 3086558 h 3684825"/>
              <a:gd name="connsiteX28" fmla="*/ 1846707 w 3668725"/>
              <a:gd name="connsiteY28" fmla="*/ 3163470 h 3684825"/>
              <a:gd name="connsiteX29" fmla="*/ 1838161 w 3668725"/>
              <a:gd name="connsiteY29" fmla="*/ 3266019 h 3684825"/>
              <a:gd name="connsiteX30" fmla="*/ 1803978 w 3668725"/>
              <a:gd name="connsiteY30" fmla="*/ 3342931 h 3684825"/>
              <a:gd name="connsiteX31" fmla="*/ 1761249 w 3668725"/>
              <a:gd name="connsiteY31" fmla="*/ 3360023 h 3684825"/>
              <a:gd name="connsiteX32" fmla="*/ 1879241 w 3668725"/>
              <a:gd name="connsiteY32" fmla="*/ 3487172 h 3684825"/>
              <a:gd name="connsiteX33" fmla="*/ 2003828 w 3668725"/>
              <a:gd name="connsiteY33" fmla="*/ 3503837 h 3684825"/>
              <a:gd name="connsiteX34" fmla="*/ 2108330 w 3668725"/>
              <a:gd name="connsiteY34" fmla="*/ 3544124 h 3684825"/>
              <a:gd name="connsiteX35" fmla="*/ 2225530 w 3668725"/>
              <a:gd name="connsiteY35" fmla="*/ 3580322 h 3684825"/>
              <a:gd name="connsiteX36" fmla="*/ 2327102 w 3668725"/>
              <a:gd name="connsiteY36" fmla="*/ 3619999 h 3684825"/>
              <a:gd name="connsiteX37" fmla="*/ 2468902 w 3668725"/>
              <a:gd name="connsiteY37" fmla="*/ 3622013 h 3684825"/>
              <a:gd name="connsiteX38" fmla="*/ 2613265 w 3668725"/>
              <a:gd name="connsiteY38" fmla="*/ 3619998 h 3684825"/>
              <a:gd name="connsiteX39" fmla="*/ 2774658 w 3668725"/>
              <a:gd name="connsiteY39" fmla="*/ 3637090 h 3684825"/>
              <a:gd name="connsiteX40" fmla="*/ 2892774 w 3668725"/>
              <a:gd name="connsiteY40" fmla="*/ 3650153 h 3684825"/>
              <a:gd name="connsiteX41" fmla="*/ 3012415 w 3668725"/>
              <a:gd name="connsiteY41" fmla="*/ 3656684 h 3684825"/>
              <a:gd name="connsiteX42" fmla="*/ 3164773 w 3668725"/>
              <a:gd name="connsiteY42" fmla="*/ 3684825 h 3684825"/>
              <a:gd name="connsiteX43" fmla="*/ 3326594 w 3668725"/>
              <a:gd name="connsiteY43" fmla="*/ 3667244 h 3684825"/>
              <a:gd name="connsiteX44" fmla="*/ 3450264 w 3668725"/>
              <a:gd name="connsiteY44" fmla="*/ 3630559 h 3684825"/>
              <a:gd name="connsiteX45" fmla="*/ 3567463 w 3668725"/>
              <a:gd name="connsiteY45" fmla="*/ 3574767 h 3684825"/>
              <a:gd name="connsiteX46" fmla="*/ 3649319 w 3668725"/>
              <a:gd name="connsiteY46" fmla="*/ 3412946 h 3684825"/>
              <a:gd name="connsiteX47" fmla="*/ 3668366 w 3668725"/>
              <a:gd name="connsiteY47" fmla="*/ 3246547 h 3684825"/>
              <a:gd name="connsiteX48" fmla="*/ 3662261 w 3668725"/>
              <a:gd name="connsiteY48" fmla="*/ 3128920 h 3684825"/>
              <a:gd name="connsiteX49" fmla="*/ 3593468 w 3668725"/>
              <a:gd name="connsiteY49" fmla="*/ 3122755 h 3684825"/>
              <a:gd name="connsiteX50" fmla="*/ 3568063 w 3668725"/>
              <a:gd name="connsiteY50" fmla="*/ 3044869 h 3684825"/>
              <a:gd name="connsiteX51" fmla="*/ 3521622 w 3668725"/>
              <a:gd name="connsiteY51" fmla="*/ 2979980 h 3684825"/>
              <a:gd name="connsiteX52" fmla="*/ 3437202 w 3668725"/>
              <a:gd name="connsiteY52" fmla="*/ 2874928 h 3684825"/>
              <a:gd name="connsiteX53" fmla="*/ 3381410 w 3668725"/>
              <a:gd name="connsiteY53" fmla="*/ 2793009 h 3684825"/>
              <a:gd name="connsiteX54" fmla="*/ 3323604 w 3668725"/>
              <a:gd name="connsiteY54" fmla="*/ 2686431 h 3684825"/>
              <a:gd name="connsiteX55" fmla="*/ 3298943 w 3668725"/>
              <a:gd name="connsiteY55" fmla="*/ 2532057 h 3684825"/>
              <a:gd name="connsiteX56" fmla="*/ 3197665 w 3668725"/>
              <a:gd name="connsiteY56" fmla="*/ 2386355 h 3684825"/>
              <a:gd name="connsiteX57" fmla="*/ 3121557 w 3668725"/>
              <a:gd name="connsiteY57" fmla="*/ 2352657 h 3684825"/>
              <a:gd name="connsiteX58" fmla="*/ 3048185 w 3668725"/>
              <a:gd name="connsiteY58" fmla="*/ 2249131 h 3684825"/>
              <a:gd name="connsiteX59" fmla="*/ 2859750 w 3668725"/>
              <a:gd name="connsiteY59" fmla="*/ 2097809 h 3684825"/>
              <a:gd name="connsiteX60" fmla="*/ 2699455 w 3668725"/>
              <a:gd name="connsiteY60" fmla="*/ 2021873 h 3684825"/>
              <a:gd name="connsiteX61" fmla="*/ 2591351 w 3668725"/>
              <a:gd name="connsiteY61" fmla="*/ 1903760 h 3684825"/>
              <a:gd name="connsiteX62" fmla="*/ 2514439 w 3668725"/>
              <a:gd name="connsiteY62" fmla="*/ 1780577 h 3684825"/>
              <a:gd name="connsiteX63" fmla="*/ 2469147 w 3668725"/>
              <a:gd name="connsiteY63" fmla="*/ 1657885 h 3684825"/>
              <a:gd name="connsiteX64" fmla="*/ 2378683 w 3668725"/>
              <a:gd name="connsiteY64" fmla="*/ 1525119 h 3684825"/>
              <a:gd name="connsiteX65" fmla="*/ 2299757 w 3668725"/>
              <a:gd name="connsiteY65" fmla="*/ 1413536 h 3684825"/>
              <a:gd name="connsiteX66" fmla="*/ 2231878 w 3668725"/>
              <a:gd name="connsiteY66" fmla="*/ 1289316 h 3684825"/>
              <a:gd name="connsiteX67" fmla="*/ 2170531 w 3668725"/>
              <a:gd name="connsiteY67" fmla="*/ 1123467 h 3684825"/>
              <a:gd name="connsiteX68" fmla="*/ 2162962 w 3668725"/>
              <a:gd name="connsiteY68" fmla="*/ 1016400 h 3684825"/>
              <a:gd name="connsiteX69" fmla="*/ 2108147 w 3668725"/>
              <a:gd name="connsiteY69" fmla="*/ 920931 h 3684825"/>
              <a:gd name="connsiteX70" fmla="*/ 2145809 w 3668725"/>
              <a:gd name="connsiteY70" fmla="*/ 856105 h 3684825"/>
              <a:gd name="connsiteX71" fmla="*/ 2060352 w 3668725"/>
              <a:gd name="connsiteY71" fmla="*/ 796285 h 3684825"/>
              <a:gd name="connsiteX72" fmla="*/ 2057850 w 3668725"/>
              <a:gd name="connsiteY72" fmla="*/ 728895 h 3684825"/>
              <a:gd name="connsiteX73" fmla="*/ 1996502 w 3668725"/>
              <a:gd name="connsiteY73" fmla="*/ 691171 h 3684825"/>
              <a:gd name="connsiteX74" fmla="*/ 1897982 w 3668725"/>
              <a:gd name="connsiteY74" fmla="*/ 616823 h 3684825"/>
              <a:gd name="connsiteX75" fmla="*/ 1863799 w 3668725"/>
              <a:gd name="connsiteY75" fmla="*/ 497182 h 3684825"/>
              <a:gd name="connsiteX76" fmla="*/ 1818079 w 3668725"/>
              <a:gd name="connsiteY76" fmla="*/ 488087 h 3684825"/>
              <a:gd name="connsiteX77" fmla="*/ 1693920 w 3668725"/>
              <a:gd name="connsiteY77" fmla="*/ 408672 h 3684825"/>
              <a:gd name="connsiteX78" fmla="*/ 1490408 w 3668725"/>
              <a:gd name="connsiteY78" fmla="*/ 241296 h 3684825"/>
              <a:gd name="connsiteX79" fmla="*/ 1307468 w 3668725"/>
              <a:gd name="connsiteY79" fmla="*/ 172442 h 3684825"/>
              <a:gd name="connsiteX80" fmla="*/ 1059761 w 3668725"/>
              <a:gd name="connsiteY80" fmla="*/ 117627 h 3684825"/>
              <a:gd name="connsiteX81" fmla="*/ 689485 w 3668725"/>
              <a:gd name="connsiteY81" fmla="*/ 57806 h 3684825"/>
              <a:gd name="connsiteX82" fmla="*/ 550310 w 3668725"/>
              <a:gd name="connsiteY82" fmla="*/ 0 h 3684825"/>
              <a:gd name="connsiteX83" fmla="*/ 300445 w 3668725"/>
              <a:gd name="connsiteY83" fmla="*/ 60959 h 3684825"/>
              <a:gd name="connsiteX84" fmla="*/ 0 w 3668725"/>
              <a:gd name="connsiteY84" fmla="*/ 54429 h 3684825"/>
              <a:gd name="connsiteX85" fmla="*/ 97971 w 3668725"/>
              <a:gd name="connsiteY85" fmla="*/ 132805 h 3684825"/>
              <a:gd name="connsiteX86" fmla="*/ 222067 w 3668725"/>
              <a:gd name="connsiteY86" fmla="*/ 165462 h 3684825"/>
              <a:gd name="connsiteX87" fmla="*/ 352696 w 3668725"/>
              <a:gd name="connsiteY87" fmla="*/ 224246 h 3684825"/>
              <a:gd name="connsiteX88" fmla="*/ 548540 w 3668725"/>
              <a:gd name="connsiteY88" fmla="*/ 256251 h 3684825"/>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12415 w 3668725"/>
              <a:gd name="connsiteY41" fmla="*/ 3656684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35469 w 3668725"/>
              <a:gd name="connsiteY39" fmla="*/ 3676279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188404 w 3668725"/>
              <a:gd name="connsiteY0" fmla="*/ 449808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35469 w 3668725"/>
              <a:gd name="connsiteY39" fmla="*/ 3676279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188404 w 3668725"/>
              <a:gd name="connsiteY88" fmla="*/ 449808 h 3708936"/>
              <a:gd name="connsiteX0" fmla="*/ 275247 w 3755568"/>
              <a:gd name="connsiteY0" fmla="*/ 449808 h 3708936"/>
              <a:gd name="connsiteX1" fmla="*/ 0 w 3755568"/>
              <a:gd name="connsiteY1" fmla="*/ 614215 h 3708936"/>
              <a:gd name="connsiteX2" fmla="*/ 879671 w 3755568"/>
              <a:gd name="connsiteY2" fmla="*/ 409099 h 3708936"/>
              <a:gd name="connsiteX3" fmla="*/ 997847 w 3755568"/>
              <a:gd name="connsiteY3" fmla="*/ 446823 h 3708936"/>
              <a:gd name="connsiteX4" fmla="*/ 1172242 w 3755568"/>
              <a:gd name="connsiteY4" fmla="*/ 478015 h 3708936"/>
              <a:gd name="connsiteX5" fmla="*/ 1293837 w 3755568"/>
              <a:gd name="connsiteY5" fmla="*/ 551997 h 3708936"/>
              <a:gd name="connsiteX6" fmla="*/ 1350117 w 3755568"/>
              <a:gd name="connsiteY6" fmla="*/ 686227 h 3708936"/>
              <a:gd name="connsiteX7" fmla="*/ 1423062 w 3755568"/>
              <a:gd name="connsiteY7" fmla="*/ 792805 h 3708936"/>
              <a:gd name="connsiteX8" fmla="*/ 1453766 w 3755568"/>
              <a:gd name="connsiteY8" fmla="*/ 898956 h 3708936"/>
              <a:gd name="connsiteX9" fmla="*/ 1504551 w 3755568"/>
              <a:gd name="connsiteY9" fmla="*/ 951268 h 3708936"/>
              <a:gd name="connsiteX10" fmla="*/ 1617112 w 3755568"/>
              <a:gd name="connsiteY10" fmla="*/ 1023175 h 3708936"/>
              <a:gd name="connsiteX11" fmla="*/ 1796024 w 3755568"/>
              <a:gd name="connsiteY11" fmla="*/ 1131279 h 3708936"/>
              <a:gd name="connsiteX12" fmla="*/ 1828193 w 3755568"/>
              <a:gd name="connsiteY12" fmla="*/ 1250981 h 3708936"/>
              <a:gd name="connsiteX13" fmla="*/ 1832282 w 3755568"/>
              <a:gd name="connsiteY13" fmla="*/ 1396748 h 3708936"/>
              <a:gd name="connsiteX14" fmla="*/ 1760436 w 3755568"/>
              <a:gd name="connsiteY14" fmla="*/ 1530490 h 3708936"/>
              <a:gd name="connsiteX15" fmla="*/ 1717294 w 3755568"/>
              <a:gd name="connsiteY15" fmla="*/ 1692898 h 3708936"/>
              <a:gd name="connsiteX16" fmla="*/ 1702129 w 3755568"/>
              <a:gd name="connsiteY16" fmla="*/ 1874337 h 3708936"/>
              <a:gd name="connsiteX17" fmla="*/ 1758868 w 3755568"/>
              <a:gd name="connsiteY17" fmla="*/ 2031708 h 3708936"/>
              <a:gd name="connsiteX18" fmla="*/ 1738772 w 3755568"/>
              <a:gd name="connsiteY18" fmla="*/ 2156720 h 3708936"/>
              <a:gd name="connsiteX19" fmla="*/ 1747375 w 3755568"/>
              <a:gd name="connsiteY19" fmla="*/ 2288441 h 3708936"/>
              <a:gd name="connsiteX20" fmla="*/ 1863362 w 3755568"/>
              <a:gd name="connsiteY20" fmla="*/ 2406547 h 3708936"/>
              <a:gd name="connsiteX21" fmla="*/ 2000723 w 3755568"/>
              <a:gd name="connsiteY21" fmla="*/ 2567361 h 3708936"/>
              <a:gd name="connsiteX22" fmla="*/ 2057303 w 3755568"/>
              <a:gd name="connsiteY22" fmla="*/ 2659730 h 3708936"/>
              <a:gd name="connsiteX23" fmla="*/ 2103950 w 3755568"/>
              <a:gd name="connsiteY23" fmla="*/ 2837227 h 3708936"/>
              <a:gd name="connsiteX24" fmla="*/ 2053191 w 3755568"/>
              <a:gd name="connsiteY24" fmla="*/ 2890004 h 3708936"/>
              <a:gd name="connsiteX25" fmla="*/ 2011183 w 3755568"/>
              <a:gd name="connsiteY25" fmla="*/ 2984010 h 3708936"/>
              <a:gd name="connsiteX26" fmla="*/ 1965244 w 3755568"/>
              <a:gd name="connsiteY26" fmla="*/ 3068480 h 3708936"/>
              <a:gd name="connsiteX27" fmla="*/ 1933550 w 3755568"/>
              <a:gd name="connsiteY27" fmla="*/ 3086558 h 3708936"/>
              <a:gd name="connsiteX28" fmla="*/ 1933550 w 3755568"/>
              <a:gd name="connsiteY28" fmla="*/ 3163470 h 3708936"/>
              <a:gd name="connsiteX29" fmla="*/ 1925004 w 3755568"/>
              <a:gd name="connsiteY29" fmla="*/ 3266019 h 3708936"/>
              <a:gd name="connsiteX30" fmla="*/ 1890821 w 3755568"/>
              <a:gd name="connsiteY30" fmla="*/ 3342931 h 3708936"/>
              <a:gd name="connsiteX31" fmla="*/ 1848092 w 3755568"/>
              <a:gd name="connsiteY31" fmla="*/ 3360023 h 3708936"/>
              <a:gd name="connsiteX32" fmla="*/ 1966084 w 3755568"/>
              <a:gd name="connsiteY32" fmla="*/ 3487172 h 3708936"/>
              <a:gd name="connsiteX33" fmla="*/ 2090671 w 3755568"/>
              <a:gd name="connsiteY33" fmla="*/ 3503837 h 3708936"/>
              <a:gd name="connsiteX34" fmla="*/ 2195173 w 3755568"/>
              <a:gd name="connsiteY34" fmla="*/ 3544124 h 3708936"/>
              <a:gd name="connsiteX35" fmla="*/ 2312373 w 3755568"/>
              <a:gd name="connsiteY35" fmla="*/ 3580322 h 3708936"/>
              <a:gd name="connsiteX36" fmla="*/ 2413945 w 3755568"/>
              <a:gd name="connsiteY36" fmla="*/ 3619999 h 3708936"/>
              <a:gd name="connsiteX37" fmla="*/ 2555745 w 3755568"/>
              <a:gd name="connsiteY37" fmla="*/ 3622013 h 3708936"/>
              <a:gd name="connsiteX38" fmla="*/ 2700108 w 3755568"/>
              <a:gd name="connsiteY38" fmla="*/ 3619998 h 3708936"/>
              <a:gd name="connsiteX39" fmla="*/ 2822312 w 3755568"/>
              <a:gd name="connsiteY39" fmla="*/ 3676279 h 3708936"/>
              <a:gd name="connsiteX40" fmla="*/ 2992680 w 3755568"/>
              <a:gd name="connsiteY40" fmla="*/ 3708936 h 3708936"/>
              <a:gd name="connsiteX41" fmla="*/ 3118852 w 3755568"/>
              <a:gd name="connsiteY41" fmla="*/ 3689341 h 3708936"/>
              <a:gd name="connsiteX42" fmla="*/ 3251616 w 3755568"/>
              <a:gd name="connsiteY42" fmla="*/ 3684825 h 3708936"/>
              <a:gd name="connsiteX43" fmla="*/ 3413437 w 3755568"/>
              <a:gd name="connsiteY43" fmla="*/ 3667244 h 3708936"/>
              <a:gd name="connsiteX44" fmla="*/ 3537107 w 3755568"/>
              <a:gd name="connsiteY44" fmla="*/ 3630559 h 3708936"/>
              <a:gd name="connsiteX45" fmla="*/ 3654306 w 3755568"/>
              <a:gd name="connsiteY45" fmla="*/ 3574767 h 3708936"/>
              <a:gd name="connsiteX46" fmla="*/ 3736162 w 3755568"/>
              <a:gd name="connsiteY46" fmla="*/ 3412946 h 3708936"/>
              <a:gd name="connsiteX47" fmla="*/ 3755209 w 3755568"/>
              <a:gd name="connsiteY47" fmla="*/ 3246547 h 3708936"/>
              <a:gd name="connsiteX48" fmla="*/ 3749104 w 3755568"/>
              <a:gd name="connsiteY48" fmla="*/ 3128920 h 3708936"/>
              <a:gd name="connsiteX49" fmla="*/ 3680311 w 3755568"/>
              <a:gd name="connsiteY49" fmla="*/ 3122755 h 3708936"/>
              <a:gd name="connsiteX50" fmla="*/ 3654906 w 3755568"/>
              <a:gd name="connsiteY50" fmla="*/ 3044869 h 3708936"/>
              <a:gd name="connsiteX51" fmla="*/ 3608465 w 3755568"/>
              <a:gd name="connsiteY51" fmla="*/ 2979980 h 3708936"/>
              <a:gd name="connsiteX52" fmla="*/ 3524045 w 3755568"/>
              <a:gd name="connsiteY52" fmla="*/ 2874928 h 3708936"/>
              <a:gd name="connsiteX53" fmla="*/ 3468253 w 3755568"/>
              <a:gd name="connsiteY53" fmla="*/ 2793009 h 3708936"/>
              <a:gd name="connsiteX54" fmla="*/ 3410447 w 3755568"/>
              <a:gd name="connsiteY54" fmla="*/ 2686431 h 3708936"/>
              <a:gd name="connsiteX55" fmla="*/ 3385786 w 3755568"/>
              <a:gd name="connsiteY55" fmla="*/ 2532057 h 3708936"/>
              <a:gd name="connsiteX56" fmla="*/ 3284508 w 3755568"/>
              <a:gd name="connsiteY56" fmla="*/ 2386355 h 3708936"/>
              <a:gd name="connsiteX57" fmla="*/ 3208400 w 3755568"/>
              <a:gd name="connsiteY57" fmla="*/ 2352657 h 3708936"/>
              <a:gd name="connsiteX58" fmla="*/ 3135028 w 3755568"/>
              <a:gd name="connsiteY58" fmla="*/ 2249131 h 3708936"/>
              <a:gd name="connsiteX59" fmla="*/ 2946593 w 3755568"/>
              <a:gd name="connsiteY59" fmla="*/ 2097809 h 3708936"/>
              <a:gd name="connsiteX60" fmla="*/ 2786298 w 3755568"/>
              <a:gd name="connsiteY60" fmla="*/ 2021873 h 3708936"/>
              <a:gd name="connsiteX61" fmla="*/ 2678194 w 3755568"/>
              <a:gd name="connsiteY61" fmla="*/ 1903760 h 3708936"/>
              <a:gd name="connsiteX62" fmla="*/ 2601282 w 3755568"/>
              <a:gd name="connsiteY62" fmla="*/ 1780577 h 3708936"/>
              <a:gd name="connsiteX63" fmla="*/ 2555990 w 3755568"/>
              <a:gd name="connsiteY63" fmla="*/ 1657885 h 3708936"/>
              <a:gd name="connsiteX64" fmla="*/ 2465526 w 3755568"/>
              <a:gd name="connsiteY64" fmla="*/ 1525119 h 3708936"/>
              <a:gd name="connsiteX65" fmla="*/ 2386600 w 3755568"/>
              <a:gd name="connsiteY65" fmla="*/ 1413536 h 3708936"/>
              <a:gd name="connsiteX66" fmla="*/ 2318721 w 3755568"/>
              <a:gd name="connsiteY66" fmla="*/ 1289316 h 3708936"/>
              <a:gd name="connsiteX67" fmla="*/ 2257374 w 3755568"/>
              <a:gd name="connsiteY67" fmla="*/ 1123467 h 3708936"/>
              <a:gd name="connsiteX68" fmla="*/ 2249805 w 3755568"/>
              <a:gd name="connsiteY68" fmla="*/ 1016400 h 3708936"/>
              <a:gd name="connsiteX69" fmla="*/ 2194990 w 3755568"/>
              <a:gd name="connsiteY69" fmla="*/ 920931 h 3708936"/>
              <a:gd name="connsiteX70" fmla="*/ 2232652 w 3755568"/>
              <a:gd name="connsiteY70" fmla="*/ 856105 h 3708936"/>
              <a:gd name="connsiteX71" fmla="*/ 2147195 w 3755568"/>
              <a:gd name="connsiteY71" fmla="*/ 796285 h 3708936"/>
              <a:gd name="connsiteX72" fmla="*/ 2144693 w 3755568"/>
              <a:gd name="connsiteY72" fmla="*/ 728895 h 3708936"/>
              <a:gd name="connsiteX73" fmla="*/ 2083345 w 3755568"/>
              <a:gd name="connsiteY73" fmla="*/ 691171 h 3708936"/>
              <a:gd name="connsiteX74" fmla="*/ 1984825 w 3755568"/>
              <a:gd name="connsiteY74" fmla="*/ 616823 h 3708936"/>
              <a:gd name="connsiteX75" fmla="*/ 1950642 w 3755568"/>
              <a:gd name="connsiteY75" fmla="*/ 497182 h 3708936"/>
              <a:gd name="connsiteX76" fmla="*/ 1904922 w 3755568"/>
              <a:gd name="connsiteY76" fmla="*/ 488087 h 3708936"/>
              <a:gd name="connsiteX77" fmla="*/ 1780763 w 3755568"/>
              <a:gd name="connsiteY77" fmla="*/ 408672 h 3708936"/>
              <a:gd name="connsiteX78" fmla="*/ 1577251 w 3755568"/>
              <a:gd name="connsiteY78" fmla="*/ 241296 h 3708936"/>
              <a:gd name="connsiteX79" fmla="*/ 1394311 w 3755568"/>
              <a:gd name="connsiteY79" fmla="*/ 172442 h 3708936"/>
              <a:gd name="connsiteX80" fmla="*/ 1146604 w 3755568"/>
              <a:gd name="connsiteY80" fmla="*/ 117627 h 3708936"/>
              <a:gd name="connsiteX81" fmla="*/ 776328 w 3755568"/>
              <a:gd name="connsiteY81" fmla="*/ 57806 h 3708936"/>
              <a:gd name="connsiteX82" fmla="*/ 637153 w 3755568"/>
              <a:gd name="connsiteY82" fmla="*/ 0 h 3708936"/>
              <a:gd name="connsiteX83" fmla="*/ 387288 w 3755568"/>
              <a:gd name="connsiteY83" fmla="*/ 60959 h 3708936"/>
              <a:gd name="connsiteX84" fmla="*/ 86843 w 3755568"/>
              <a:gd name="connsiteY84" fmla="*/ 54429 h 3708936"/>
              <a:gd name="connsiteX85" fmla="*/ 184814 w 3755568"/>
              <a:gd name="connsiteY85" fmla="*/ 132805 h 3708936"/>
              <a:gd name="connsiteX86" fmla="*/ 308910 w 3755568"/>
              <a:gd name="connsiteY86" fmla="*/ 165462 h 3708936"/>
              <a:gd name="connsiteX87" fmla="*/ 439539 w 3755568"/>
              <a:gd name="connsiteY87" fmla="*/ 224246 h 3708936"/>
              <a:gd name="connsiteX88" fmla="*/ 275247 w 3755568"/>
              <a:gd name="connsiteY88" fmla="*/ 449808 h 3708936"/>
              <a:gd name="connsiteX0" fmla="*/ 534073 w 4014394"/>
              <a:gd name="connsiteY0" fmla="*/ 449808 h 3708936"/>
              <a:gd name="connsiteX1" fmla="*/ 258826 w 4014394"/>
              <a:gd name="connsiteY1" fmla="*/ 614215 h 3708936"/>
              <a:gd name="connsiteX2" fmla="*/ 0 w 4014394"/>
              <a:gd name="connsiteY2" fmla="*/ 1015580 h 3708936"/>
              <a:gd name="connsiteX3" fmla="*/ 1256673 w 4014394"/>
              <a:gd name="connsiteY3" fmla="*/ 446823 h 3708936"/>
              <a:gd name="connsiteX4" fmla="*/ 1431068 w 4014394"/>
              <a:gd name="connsiteY4" fmla="*/ 478015 h 3708936"/>
              <a:gd name="connsiteX5" fmla="*/ 1552663 w 4014394"/>
              <a:gd name="connsiteY5" fmla="*/ 551997 h 3708936"/>
              <a:gd name="connsiteX6" fmla="*/ 1608943 w 4014394"/>
              <a:gd name="connsiteY6" fmla="*/ 686227 h 3708936"/>
              <a:gd name="connsiteX7" fmla="*/ 1681888 w 4014394"/>
              <a:gd name="connsiteY7" fmla="*/ 792805 h 3708936"/>
              <a:gd name="connsiteX8" fmla="*/ 1712592 w 4014394"/>
              <a:gd name="connsiteY8" fmla="*/ 898956 h 3708936"/>
              <a:gd name="connsiteX9" fmla="*/ 1763377 w 4014394"/>
              <a:gd name="connsiteY9" fmla="*/ 951268 h 3708936"/>
              <a:gd name="connsiteX10" fmla="*/ 1875938 w 4014394"/>
              <a:gd name="connsiteY10" fmla="*/ 1023175 h 3708936"/>
              <a:gd name="connsiteX11" fmla="*/ 2054850 w 4014394"/>
              <a:gd name="connsiteY11" fmla="*/ 1131279 h 3708936"/>
              <a:gd name="connsiteX12" fmla="*/ 2087019 w 4014394"/>
              <a:gd name="connsiteY12" fmla="*/ 1250981 h 3708936"/>
              <a:gd name="connsiteX13" fmla="*/ 2091108 w 4014394"/>
              <a:gd name="connsiteY13" fmla="*/ 1396748 h 3708936"/>
              <a:gd name="connsiteX14" fmla="*/ 2019262 w 4014394"/>
              <a:gd name="connsiteY14" fmla="*/ 1530490 h 3708936"/>
              <a:gd name="connsiteX15" fmla="*/ 1976120 w 4014394"/>
              <a:gd name="connsiteY15" fmla="*/ 1692898 h 3708936"/>
              <a:gd name="connsiteX16" fmla="*/ 1960955 w 4014394"/>
              <a:gd name="connsiteY16" fmla="*/ 1874337 h 3708936"/>
              <a:gd name="connsiteX17" fmla="*/ 2017694 w 4014394"/>
              <a:gd name="connsiteY17" fmla="*/ 2031708 h 3708936"/>
              <a:gd name="connsiteX18" fmla="*/ 1997598 w 4014394"/>
              <a:gd name="connsiteY18" fmla="*/ 2156720 h 3708936"/>
              <a:gd name="connsiteX19" fmla="*/ 2006201 w 4014394"/>
              <a:gd name="connsiteY19" fmla="*/ 2288441 h 3708936"/>
              <a:gd name="connsiteX20" fmla="*/ 2122188 w 4014394"/>
              <a:gd name="connsiteY20" fmla="*/ 2406547 h 3708936"/>
              <a:gd name="connsiteX21" fmla="*/ 2259549 w 4014394"/>
              <a:gd name="connsiteY21" fmla="*/ 2567361 h 3708936"/>
              <a:gd name="connsiteX22" fmla="*/ 2316129 w 4014394"/>
              <a:gd name="connsiteY22" fmla="*/ 2659730 h 3708936"/>
              <a:gd name="connsiteX23" fmla="*/ 2362776 w 4014394"/>
              <a:gd name="connsiteY23" fmla="*/ 2837227 h 3708936"/>
              <a:gd name="connsiteX24" fmla="*/ 2312017 w 4014394"/>
              <a:gd name="connsiteY24" fmla="*/ 2890004 h 3708936"/>
              <a:gd name="connsiteX25" fmla="*/ 2270009 w 4014394"/>
              <a:gd name="connsiteY25" fmla="*/ 2984010 h 3708936"/>
              <a:gd name="connsiteX26" fmla="*/ 2224070 w 4014394"/>
              <a:gd name="connsiteY26" fmla="*/ 3068480 h 3708936"/>
              <a:gd name="connsiteX27" fmla="*/ 2192376 w 4014394"/>
              <a:gd name="connsiteY27" fmla="*/ 3086558 h 3708936"/>
              <a:gd name="connsiteX28" fmla="*/ 2192376 w 4014394"/>
              <a:gd name="connsiteY28" fmla="*/ 3163470 h 3708936"/>
              <a:gd name="connsiteX29" fmla="*/ 2183830 w 4014394"/>
              <a:gd name="connsiteY29" fmla="*/ 3266019 h 3708936"/>
              <a:gd name="connsiteX30" fmla="*/ 2149647 w 4014394"/>
              <a:gd name="connsiteY30" fmla="*/ 3342931 h 3708936"/>
              <a:gd name="connsiteX31" fmla="*/ 2106918 w 4014394"/>
              <a:gd name="connsiteY31" fmla="*/ 3360023 h 3708936"/>
              <a:gd name="connsiteX32" fmla="*/ 2224910 w 4014394"/>
              <a:gd name="connsiteY32" fmla="*/ 3487172 h 3708936"/>
              <a:gd name="connsiteX33" fmla="*/ 2349497 w 4014394"/>
              <a:gd name="connsiteY33" fmla="*/ 3503837 h 3708936"/>
              <a:gd name="connsiteX34" fmla="*/ 2453999 w 4014394"/>
              <a:gd name="connsiteY34" fmla="*/ 3544124 h 3708936"/>
              <a:gd name="connsiteX35" fmla="*/ 2571199 w 4014394"/>
              <a:gd name="connsiteY35" fmla="*/ 3580322 h 3708936"/>
              <a:gd name="connsiteX36" fmla="*/ 2672771 w 4014394"/>
              <a:gd name="connsiteY36" fmla="*/ 3619999 h 3708936"/>
              <a:gd name="connsiteX37" fmla="*/ 2814571 w 4014394"/>
              <a:gd name="connsiteY37" fmla="*/ 3622013 h 3708936"/>
              <a:gd name="connsiteX38" fmla="*/ 2958934 w 4014394"/>
              <a:gd name="connsiteY38" fmla="*/ 3619998 h 3708936"/>
              <a:gd name="connsiteX39" fmla="*/ 3081138 w 4014394"/>
              <a:gd name="connsiteY39" fmla="*/ 3676279 h 3708936"/>
              <a:gd name="connsiteX40" fmla="*/ 3251506 w 4014394"/>
              <a:gd name="connsiteY40" fmla="*/ 3708936 h 3708936"/>
              <a:gd name="connsiteX41" fmla="*/ 3377678 w 4014394"/>
              <a:gd name="connsiteY41" fmla="*/ 3689341 h 3708936"/>
              <a:gd name="connsiteX42" fmla="*/ 3510442 w 4014394"/>
              <a:gd name="connsiteY42" fmla="*/ 3684825 h 3708936"/>
              <a:gd name="connsiteX43" fmla="*/ 3672263 w 4014394"/>
              <a:gd name="connsiteY43" fmla="*/ 3667244 h 3708936"/>
              <a:gd name="connsiteX44" fmla="*/ 3795933 w 4014394"/>
              <a:gd name="connsiteY44" fmla="*/ 3630559 h 3708936"/>
              <a:gd name="connsiteX45" fmla="*/ 3913132 w 4014394"/>
              <a:gd name="connsiteY45" fmla="*/ 3574767 h 3708936"/>
              <a:gd name="connsiteX46" fmla="*/ 3994988 w 4014394"/>
              <a:gd name="connsiteY46" fmla="*/ 3412946 h 3708936"/>
              <a:gd name="connsiteX47" fmla="*/ 4014035 w 4014394"/>
              <a:gd name="connsiteY47" fmla="*/ 3246547 h 3708936"/>
              <a:gd name="connsiteX48" fmla="*/ 4007930 w 4014394"/>
              <a:gd name="connsiteY48" fmla="*/ 3128920 h 3708936"/>
              <a:gd name="connsiteX49" fmla="*/ 3939137 w 4014394"/>
              <a:gd name="connsiteY49" fmla="*/ 3122755 h 3708936"/>
              <a:gd name="connsiteX50" fmla="*/ 3913732 w 4014394"/>
              <a:gd name="connsiteY50" fmla="*/ 3044869 h 3708936"/>
              <a:gd name="connsiteX51" fmla="*/ 3867291 w 4014394"/>
              <a:gd name="connsiteY51" fmla="*/ 2979980 h 3708936"/>
              <a:gd name="connsiteX52" fmla="*/ 3782871 w 4014394"/>
              <a:gd name="connsiteY52" fmla="*/ 2874928 h 3708936"/>
              <a:gd name="connsiteX53" fmla="*/ 3727079 w 4014394"/>
              <a:gd name="connsiteY53" fmla="*/ 2793009 h 3708936"/>
              <a:gd name="connsiteX54" fmla="*/ 3669273 w 4014394"/>
              <a:gd name="connsiteY54" fmla="*/ 2686431 h 3708936"/>
              <a:gd name="connsiteX55" fmla="*/ 3644612 w 4014394"/>
              <a:gd name="connsiteY55" fmla="*/ 2532057 h 3708936"/>
              <a:gd name="connsiteX56" fmla="*/ 3543334 w 4014394"/>
              <a:gd name="connsiteY56" fmla="*/ 2386355 h 3708936"/>
              <a:gd name="connsiteX57" fmla="*/ 3467226 w 4014394"/>
              <a:gd name="connsiteY57" fmla="*/ 2352657 h 3708936"/>
              <a:gd name="connsiteX58" fmla="*/ 3393854 w 4014394"/>
              <a:gd name="connsiteY58" fmla="*/ 2249131 h 3708936"/>
              <a:gd name="connsiteX59" fmla="*/ 3205419 w 4014394"/>
              <a:gd name="connsiteY59" fmla="*/ 2097809 h 3708936"/>
              <a:gd name="connsiteX60" fmla="*/ 3045124 w 4014394"/>
              <a:gd name="connsiteY60" fmla="*/ 2021873 h 3708936"/>
              <a:gd name="connsiteX61" fmla="*/ 2937020 w 4014394"/>
              <a:gd name="connsiteY61" fmla="*/ 1903760 h 3708936"/>
              <a:gd name="connsiteX62" fmla="*/ 2860108 w 4014394"/>
              <a:gd name="connsiteY62" fmla="*/ 1780577 h 3708936"/>
              <a:gd name="connsiteX63" fmla="*/ 2814816 w 4014394"/>
              <a:gd name="connsiteY63" fmla="*/ 1657885 h 3708936"/>
              <a:gd name="connsiteX64" fmla="*/ 2724352 w 4014394"/>
              <a:gd name="connsiteY64" fmla="*/ 1525119 h 3708936"/>
              <a:gd name="connsiteX65" fmla="*/ 2645426 w 4014394"/>
              <a:gd name="connsiteY65" fmla="*/ 1413536 h 3708936"/>
              <a:gd name="connsiteX66" fmla="*/ 2577547 w 4014394"/>
              <a:gd name="connsiteY66" fmla="*/ 1289316 h 3708936"/>
              <a:gd name="connsiteX67" fmla="*/ 2516200 w 4014394"/>
              <a:gd name="connsiteY67" fmla="*/ 1123467 h 3708936"/>
              <a:gd name="connsiteX68" fmla="*/ 2508631 w 4014394"/>
              <a:gd name="connsiteY68" fmla="*/ 1016400 h 3708936"/>
              <a:gd name="connsiteX69" fmla="*/ 2453816 w 4014394"/>
              <a:gd name="connsiteY69" fmla="*/ 920931 h 3708936"/>
              <a:gd name="connsiteX70" fmla="*/ 2491478 w 4014394"/>
              <a:gd name="connsiteY70" fmla="*/ 856105 h 3708936"/>
              <a:gd name="connsiteX71" fmla="*/ 2406021 w 4014394"/>
              <a:gd name="connsiteY71" fmla="*/ 796285 h 3708936"/>
              <a:gd name="connsiteX72" fmla="*/ 2403519 w 4014394"/>
              <a:gd name="connsiteY72" fmla="*/ 728895 h 3708936"/>
              <a:gd name="connsiteX73" fmla="*/ 2342171 w 4014394"/>
              <a:gd name="connsiteY73" fmla="*/ 691171 h 3708936"/>
              <a:gd name="connsiteX74" fmla="*/ 2243651 w 4014394"/>
              <a:gd name="connsiteY74" fmla="*/ 616823 h 3708936"/>
              <a:gd name="connsiteX75" fmla="*/ 2209468 w 4014394"/>
              <a:gd name="connsiteY75" fmla="*/ 497182 h 3708936"/>
              <a:gd name="connsiteX76" fmla="*/ 2163748 w 4014394"/>
              <a:gd name="connsiteY76" fmla="*/ 488087 h 3708936"/>
              <a:gd name="connsiteX77" fmla="*/ 2039589 w 4014394"/>
              <a:gd name="connsiteY77" fmla="*/ 408672 h 3708936"/>
              <a:gd name="connsiteX78" fmla="*/ 1836077 w 4014394"/>
              <a:gd name="connsiteY78" fmla="*/ 241296 h 3708936"/>
              <a:gd name="connsiteX79" fmla="*/ 1653137 w 4014394"/>
              <a:gd name="connsiteY79" fmla="*/ 172442 h 3708936"/>
              <a:gd name="connsiteX80" fmla="*/ 1405430 w 4014394"/>
              <a:gd name="connsiteY80" fmla="*/ 117627 h 3708936"/>
              <a:gd name="connsiteX81" fmla="*/ 1035154 w 4014394"/>
              <a:gd name="connsiteY81" fmla="*/ 57806 h 3708936"/>
              <a:gd name="connsiteX82" fmla="*/ 895979 w 4014394"/>
              <a:gd name="connsiteY82" fmla="*/ 0 h 3708936"/>
              <a:gd name="connsiteX83" fmla="*/ 646114 w 4014394"/>
              <a:gd name="connsiteY83" fmla="*/ 60959 h 3708936"/>
              <a:gd name="connsiteX84" fmla="*/ 345669 w 4014394"/>
              <a:gd name="connsiteY84" fmla="*/ 54429 h 3708936"/>
              <a:gd name="connsiteX85" fmla="*/ 443640 w 4014394"/>
              <a:gd name="connsiteY85" fmla="*/ 132805 h 3708936"/>
              <a:gd name="connsiteX86" fmla="*/ 567736 w 4014394"/>
              <a:gd name="connsiteY86" fmla="*/ 165462 h 3708936"/>
              <a:gd name="connsiteX87" fmla="*/ 698365 w 4014394"/>
              <a:gd name="connsiteY87" fmla="*/ 224246 h 3708936"/>
              <a:gd name="connsiteX88" fmla="*/ 534073 w 4014394"/>
              <a:gd name="connsiteY88" fmla="*/ 449808 h 3708936"/>
              <a:gd name="connsiteX0" fmla="*/ 776031 w 4256352"/>
              <a:gd name="connsiteY0" fmla="*/ 449808 h 3708936"/>
              <a:gd name="connsiteX1" fmla="*/ 500784 w 4256352"/>
              <a:gd name="connsiteY1" fmla="*/ 614215 h 3708936"/>
              <a:gd name="connsiteX2" fmla="*/ 241958 w 4256352"/>
              <a:gd name="connsiteY2" fmla="*/ 1015580 h 3708936"/>
              <a:gd name="connsiteX3" fmla="*/ 0 w 4256352"/>
              <a:gd name="connsiteY3" fmla="*/ 1272670 h 3708936"/>
              <a:gd name="connsiteX4" fmla="*/ 1673026 w 4256352"/>
              <a:gd name="connsiteY4" fmla="*/ 478015 h 3708936"/>
              <a:gd name="connsiteX5" fmla="*/ 1794621 w 4256352"/>
              <a:gd name="connsiteY5" fmla="*/ 551997 h 3708936"/>
              <a:gd name="connsiteX6" fmla="*/ 1850901 w 4256352"/>
              <a:gd name="connsiteY6" fmla="*/ 686227 h 3708936"/>
              <a:gd name="connsiteX7" fmla="*/ 1923846 w 4256352"/>
              <a:gd name="connsiteY7" fmla="*/ 792805 h 3708936"/>
              <a:gd name="connsiteX8" fmla="*/ 1954550 w 4256352"/>
              <a:gd name="connsiteY8" fmla="*/ 898956 h 3708936"/>
              <a:gd name="connsiteX9" fmla="*/ 2005335 w 4256352"/>
              <a:gd name="connsiteY9" fmla="*/ 951268 h 3708936"/>
              <a:gd name="connsiteX10" fmla="*/ 2117896 w 4256352"/>
              <a:gd name="connsiteY10" fmla="*/ 1023175 h 3708936"/>
              <a:gd name="connsiteX11" fmla="*/ 2296808 w 4256352"/>
              <a:gd name="connsiteY11" fmla="*/ 1131279 h 3708936"/>
              <a:gd name="connsiteX12" fmla="*/ 2328977 w 4256352"/>
              <a:gd name="connsiteY12" fmla="*/ 1250981 h 3708936"/>
              <a:gd name="connsiteX13" fmla="*/ 2333066 w 4256352"/>
              <a:gd name="connsiteY13" fmla="*/ 1396748 h 3708936"/>
              <a:gd name="connsiteX14" fmla="*/ 2261220 w 4256352"/>
              <a:gd name="connsiteY14" fmla="*/ 1530490 h 3708936"/>
              <a:gd name="connsiteX15" fmla="*/ 2218078 w 4256352"/>
              <a:gd name="connsiteY15" fmla="*/ 1692898 h 3708936"/>
              <a:gd name="connsiteX16" fmla="*/ 2202913 w 4256352"/>
              <a:gd name="connsiteY16" fmla="*/ 1874337 h 3708936"/>
              <a:gd name="connsiteX17" fmla="*/ 2259652 w 4256352"/>
              <a:gd name="connsiteY17" fmla="*/ 2031708 h 3708936"/>
              <a:gd name="connsiteX18" fmla="*/ 2239556 w 4256352"/>
              <a:gd name="connsiteY18" fmla="*/ 2156720 h 3708936"/>
              <a:gd name="connsiteX19" fmla="*/ 2248159 w 4256352"/>
              <a:gd name="connsiteY19" fmla="*/ 2288441 h 3708936"/>
              <a:gd name="connsiteX20" fmla="*/ 2364146 w 4256352"/>
              <a:gd name="connsiteY20" fmla="*/ 2406547 h 3708936"/>
              <a:gd name="connsiteX21" fmla="*/ 2501507 w 4256352"/>
              <a:gd name="connsiteY21" fmla="*/ 2567361 h 3708936"/>
              <a:gd name="connsiteX22" fmla="*/ 2558087 w 4256352"/>
              <a:gd name="connsiteY22" fmla="*/ 2659730 h 3708936"/>
              <a:gd name="connsiteX23" fmla="*/ 2604734 w 4256352"/>
              <a:gd name="connsiteY23" fmla="*/ 2837227 h 3708936"/>
              <a:gd name="connsiteX24" fmla="*/ 2553975 w 4256352"/>
              <a:gd name="connsiteY24" fmla="*/ 2890004 h 3708936"/>
              <a:gd name="connsiteX25" fmla="*/ 2511967 w 4256352"/>
              <a:gd name="connsiteY25" fmla="*/ 2984010 h 3708936"/>
              <a:gd name="connsiteX26" fmla="*/ 2466028 w 4256352"/>
              <a:gd name="connsiteY26" fmla="*/ 3068480 h 3708936"/>
              <a:gd name="connsiteX27" fmla="*/ 2434334 w 4256352"/>
              <a:gd name="connsiteY27" fmla="*/ 3086558 h 3708936"/>
              <a:gd name="connsiteX28" fmla="*/ 2434334 w 4256352"/>
              <a:gd name="connsiteY28" fmla="*/ 3163470 h 3708936"/>
              <a:gd name="connsiteX29" fmla="*/ 2425788 w 4256352"/>
              <a:gd name="connsiteY29" fmla="*/ 3266019 h 3708936"/>
              <a:gd name="connsiteX30" fmla="*/ 2391605 w 4256352"/>
              <a:gd name="connsiteY30" fmla="*/ 3342931 h 3708936"/>
              <a:gd name="connsiteX31" fmla="*/ 2348876 w 4256352"/>
              <a:gd name="connsiteY31" fmla="*/ 3360023 h 3708936"/>
              <a:gd name="connsiteX32" fmla="*/ 2466868 w 4256352"/>
              <a:gd name="connsiteY32" fmla="*/ 3487172 h 3708936"/>
              <a:gd name="connsiteX33" fmla="*/ 2591455 w 4256352"/>
              <a:gd name="connsiteY33" fmla="*/ 3503837 h 3708936"/>
              <a:gd name="connsiteX34" fmla="*/ 2695957 w 4256352"/>
              <a:gd name="connsiteY34" fmla="*/ 3544124 h 3708936"/>
              <a:gd name="connsiteX35" fmla="*/ 2813157 w 4256352"/>
              <a:gd name="connsiteY35" fmla="*/ 3580322 h 3708936"/>
              <a:gd name="connsiteX36" fmla="*/ 2914729 w 4256352"/>
              <a:gd name="connsiteY36" fmla="*/ 3619999 h 3708936"/>
              <a:gd name="connsiteX37" fmla="*/ 3056529 w 4256352"/>
              <a:gd name="connsiteY37" fmla="*/ 3622013 h 3708936"/>
              <a:gd name="connsiteX38" fmla="*/ 3200892 w 4256352"/>
              <a:gd name="connsiteY38" fmla="*/ 3619998 h 3708936"/>
              <a:gd name="connsiteX39" fmla="*/ 3323096 w 4256352"/>
              <a:gd name="connsiteY39" fmla="*/ 3676279 h 3708936"/>
              <a:gd name="connsiteX40" fmla="*/ 3493464 w 4256352"/>
              <a:gd name="connsiteY40" fmla="*/ 3708936 h 3708936"/>
              <a:gd name="connsiteX41" fmla="*/ 3619636 w 4256352"/>
              <a:gd name="connsiteY41" fmla="*/ 3689341 h 3708936"/>
              <a:gd name="connsiteX42" fmla="*/ 3752400 w 4256352"/>
              <a:gd name="connsiteY42" fmla="*/ 3684825 h 3708936"/>
              <a:gd name="connsiteX43" fmla="*/ 3914221 w 4256352"/>
              <a:gd name="connsiteY43" fmla="*/ 3667244 h 3708936"/>
              <a:gd name="connsiteX44" fmla="*/ 4037891 w 4256352"/>
              <a:gd name="connsiteY44" fmla="*/ 3630559 h 3708936"/>
              <a:gd name="connsiteX45" fmla="*/ 4155090 w 4256352"/>
              <a:gd name="connsiteY45" fmla="*/ 3574767 h 3708936"/>
              <a:gd name="connsiteX46" fmla="*/ 4236946 w 4256352"/>
              <a:gd name="connsiteY46" fmla="*/ 3412946 h 3708936"/>
              <a:gd name="connsiteX47" fmla="*/ 4255993 w 4256352"/>
              <a:gd name="connsiteY47" fmla="*/ 3246547 h 3708936"/>
              <a:gd name="connsiteX48" fmla="*/ 4249888 w 4256352"/>
              <a:gd name="connsiteY48" fmla="*/ 3128920 h 3708936"/>
              <a:gd name="connsiteX49" fmla="*/ 4181095 w 4256352"/>
              <a:gd name="connsiteY49" fmla="*/ 3122755 h 3708936"/>
              <a:gd name="connsiteX50" fmla="*/ 4155690 w 4256352"/>
              <a:gd name="connsiteY50" fmla="*/ 3044869 h 3708936"/>
              <a:gd name="connsiteX51" fmla="*/ 4109249 w 4256352"/>
              <a:gd name="connsiteY51" fmla="*/ 2979980 h 3708936"/>
              <a:gd name="connsiteX52" fmla="*/ 4024829 w 4256352"/>
              <a:gd name="connsiteY52" fmla="*/ 2874928 h 3708936"/>
              <a:gd name="connsiteX53" fmla="*/ 3969037 w 4256352"/>
              <a:gd name="connsiteY53" fmla="*/ 2793009 h 3708936"/>
              <a:gd name="connsiteX54" fmla="*/ 3911231 w 4256352"/>
              <a:gd name="connsiteY54" fmla="*/ 2686431 h 3708936"/>
              <a:gd name="connsiteX55" fmla="*/ 3886570 w 4256352"/>
              <a:gd name="connsiteY55" fmla="*/ 2532057 h 3708936"/>
              <a:gd name="connsiteX56" fmla="*/ 3785292 w 4256352"/>
              <a:gd name="connsiteY56" fmla="*/ 2386355 h 3708936"/>
              <a:gd name="connsiteX57" fmla="*/ 3709184 w 4256352"/>
              <a:gd name="connsiteY57" fmla="*/ 2352657 h 3708936"/>
              <a:gd name="connsiteX58" fmla="*/ 3635812 w 4256352"/>
              <a:gd name="connsiteY58" fmla="*/ 2249131 h 3708936"/>
              <a:gd name="connsiteX59" fmla="*/ 3447377 w 4256352"/>
              <a:gd name="connsiteY59" fmla="*/ 2097809 h 3708936"/>
              <a:gd name="connsiteX60" fmla="*/ 3287082 w 4256352"/>
              <a:gd name="connsiteY60" fmla="*/ 2021873 h 3708936"/>
              <a:gd name="connsiteX61" fmla="*/ 3178978 w 4256352"/>
              <a:gd name="connsiteY61" fmla="*/ 1903760 h 3708936"/>
              <a:gd name="connsiteX62" fmla="*/ 3102066 w 4256352"/>
              <a:gd name="connsiteY62" fmla="*/ 1780577 h 3708936"/>
              <a:gd name="connsiteX63" fmla="*/ 3056774 w 4256352"/>
              <a:gd name="connsiteY63" fmla="*/ 1657885 h 3708936"/>
              <a:gd name="connsiteX64" fmla="*/ 2966310 w 4256352"/>
              <a:gd name="connsiteY64" fmla="*/ 1525119 h 3708936"/>
              <a:gd name="connsiteX65" fmla="*/ 2887384 w 4256352"/>
              <a:gd name="connsiteY65" fmla="*/ 1413536 h 3708936"/>
              <a:gd name="connsiteX66" fmla="*/ 2819505 w 4256352"/>
              <a:gd name="connsiteY66" fmla="*/ 1289316 h 3708936"/>
              <a:gd name="connsiteX67" fmla="*/ 2758158 w 4256352"/>
              <a:gd name="connsiteY67" fmla="*/ 1123467 h 3708936"/>
              <a:gd name="connsiteX68" fmla="*/ 2750589 w 4256352"/>
              <a:gd name="connsiteY68" fmla="*/ 1016400 h 3708936"/>
              <a:gd name="connsiteX69" fmla="*/ 2695774 w 4256352"/>
              <a:gd name="connsiteY69" fmla="*/ 920931 h 3708936"/>
              <a:gd name="connsiteX70" fmla="*/ 2733436 w 4256352"/>
              <a:gd name="connsiteY70" fmla="*/ 856105 h 3708936"/>
              <a:gd name="connsiteX71" fmla="*/ 2647979 w 4256352"/>
              <a:gd name="connsiteY71" fmla="*/ 796285 h 3708936"/>
              <a:gd name="connsiteX72" fmla="*/ 2645477 w 4256352"/>
              <a:gd name="connsiteY72" fmla="*/ 728895 h 3708936"/>
              <a:gd name="connsiteX73" fmla="*/ 2584129 w 4256352"/>
              <a:gd name="connsiteY73" fmla="*/ 691171 h 3708936"/>
              <a:gd name="connsiteX74" fmla="*/ 2485609 w 4256352"/>
              <a:gd name="connsiteY74" fmla="*/ 616823 h 3708936"/>
              <a:gd name="connsiteX75" fmla="*/ 2451426 w 4256352"/>
              <a:gd name="connsiteY75" fmla="*/ 497182 h 3708936"/>
              <a:gd name="connsiteX76" fmla="*/ 2405706 w 4256352"/>
              <a:gd name="connsiteY76" fmla="*/ 488087 h 3708936"/>
              <a:gd name="connsiteX77" fmla="*/ 2281547 w 4256352"/>
              <a:gd name="connsiteY77" fmla="*/ 408672 h 3708936"/>
              <a:gd name="connsiteX78" fmla="*/ 2078035 w 4256352"/>
              <a:gd name="connsiteY78" fmla="*/ 241296 h 3708936"/>
              <a:gd name="connsiteX79" fmla="*/ 1895095 w 4256352"/>
              <a:gd name="connsiteY79" fmla="*/ 172442 h 3708936"/>
              <a:gd name="connsiteX80" fmla="*/ 1647388 w 4256352"/>
              <a:gd name="connsiteY80" fmla="*/ 117627 h 3708936"/>
              <a:gd name="connsiteX81" fmla="*/ 1277112 w 4256352"/>
              <a:gd name="connsiteY81" fmla="*/ 57806 h 3708936"/>
              <a:gd name="connsiteX82" fmla="*/ 1137937 w 4256352"/>
              <a:gd name="connsiteY82" fmla="*/ 0 h 3708936"/>
              <a:gd name="connsiteX83" fmla="*/ 888072 w 4256352"/>
              <a:gd name="connsiteY83" fmla="*/ 60959 h 3708936"/>
              <a:gd name="connsiteX84" fmla="*/ 587627 w 4256352"/>
              <a:gd name="connsiteY84" fmla="*/ 54429 h 3708936"/>
              <a:gd name="connsiteX85" fmla="*/ 685598 w 4256352"/>
              <a:gd name="connsiteY85" fmla="*/ 132805 h 3708936"/>
              <a:gd name="connsiteX86" fmla="*/ 809694 w 4256352"/>
              <a:gd name="connsiteY86" fmla="*/ 165462 h 3708936"/>
              <a:gd name="connsiteX87" fmla="*/ 940323 w 4256352"/>
              <a:gd name="connsiteY87" fmla="*/ 224246 h 3708936"/>
              <a:gd name="connsiteX88" fmla="*/ 776031 w 4256352"/>
              <a:gd name="connsiteY88" fmla="*/ 449808 h 3708936"/>
              <a:gd name="connsiteX0" fmla="*/ 776031 w 4256352"/>
              <a:gd name="connsiteY0" fmla="*/ 449808 h 3708936"/>
              <a:gd name="connsiteX1" fmla="*/ 500784 w 4256352"/>
              <a:gd name="connsiteY1" fmla="*/ 614215 h 3708936"/>
              <a:gd name="connsiteX2" fmla="*/ 149019 w 4256352"/>
              <a:gd name="connsiteY2" fmla="*/ 1028484 h 3708936"/>
              <a:gd name="connsiteX3" fmla="*/ 0 w 4256352"/>
              <a:gd name="connsiteY3" fmla="*/ 1272670 h 3708936"/>
              <a:gd name="connsiteX4" fmla="*/ 1673026 w 4256352"/>
              <a:gd name="connsiteY4" fmla="*/ 478015 h 3708936"/>
              <a:gd name="connsiteX5" fmla="*/ 1794621 w 4256352"/>
              <a:gd name="connsiteY5" fmla="*/ 551997 h 3708936"/>
              <a:gd name="connsiteX6" fmla="*/ 1850901 w 4256352"/>
              <a:gd name="connsiteY6" fmla="*/ 686227 h 3708936"/>
              <a:gd name="connsiteX7" fmla="*/ 1923846 w 4256352"/>
              <a:gd name="connsiteY7" fmla="*/ 792805 h 3708936"/>
              <a:gd name="connsiteX8" fmla="*/ 1954550 w 4256352"/>
              <a:gd name="connsiteY8" fmla="*/ 898956 h 3708936"/>
              <a:gd name="connsiteX9" fmla="*/ 2005335 w 4256352"/>
              <a:gd name="connsiteY9" fmla="*/ 951268 h 3708936"/>
              <a:gd name="connsiteX10" fmla="*/ 2117896 w 4256352"/>
              <a:gd name="connsiteY10" fmla="*/ 1023175 h 3708936"/>
              <a:gd name="connsiteX11" fmla="*/ 2296808 w 4256352"/>
              <a:gd name="connsiteY11" fmla="*/ 1131279 h 3708936"/>
              <a:gd name="connsiteX12" fmla="*/ 2328977 w 4256352"/>
              <a:gd name="connsiteY12" fmla="*/ 1250981 h 3708936"/>
              <a:gd name="connsiteX13" fmla="*/ 2333066 w 4256352"/>
              <a:gd name="connsiteY13" fmla="*/ 1396748 h 3708936"/>
              <a:gd name="connsiteX14" fmla="*/ 2261220 w 4256352"/>
              <a:gd name="connsiteY14" fmla="*/ 1530490 h 3708936"/>
              <a:gd name="connsiteX15" fmla="*/ 2218078 w 4256352"/>
              <a:gd name="connsiteY15" fmla="*/ 1692898 h 3708936"/>
              <a:gd name="connsiteX16" fmla="*/ 2202913 w 4256352"/>
              <a:gd name="connsiteY16" fmla="*/ 1874337 h 3708936"/>
              <a:gd name="connsiteX17" fmla="*/ 2259652 w 4256352"/>
              <a:gd name="connsiteY17" fmla="*/ 2031708 h 3708936"/>
              <a:gd name="connsiteX18" fmla="*/ 2239556 w 4256352"/>
              <a:gd name="connsiteY18" fmla="*/ 2156720 h 3708936"/>
              <a:gd name="connsiteX19" fmla="*/ 2248159 w 4256352"/>
              <a:gd name="connsiteY19" fmla="*/ 2288441 h 3708936"/>
              <a:gd name="connsiteX20" fmla="*/ 2364146 w 4256352"/>
              <a:gd name="connsiteY20" fmla="*/ 2406547 h 3708936"/>
              <a:gd name="connsiteX21" fmla="*/ 2501507 w 4256352"/>
              <a:gd name="connsiteY21" fmla="*/ 2567361 h 3708936"/>
              <a:gd name="connsiteX22" fmla="*/ 2558087 w 4256352"/>
              <a:gd name="connsiteY22" fmla="*/ 2659730 h 3708936"/>
              <a:gd name="connsiteX23" fmla="*/ 2604734 w 4256352"/>
              <a:gd name="connsiteY23" fmla="*/ 2837227 h 3708936"/>
              <a:gd name="connsiteX24" fmla="*/ 2553975 w 4256352"/>
              <a:gd name="connsiteY24" fmla="*/ 2890004 h 3708936"/>
              <a:gd name="connsiteX25" fmla="*/ 2511967 w 4256352"/>
              <a:gd name="connsiteY25" fmla="*/ 2984010 h 3708936"/>
              <a:gd name="connsiteX26" fmla="*/ 2466028 w 4256352"/>
              <a:gd name="connsiteY26" fmla="*/ 3068480 h 3708936"/>
              <a:gd name="connsiteX27" fmla="*/ 2434334 w 4256352"/>
              <a:gd name="connsiteY27" fmla="*/ 3086558 h 3708936"/>
              <a:gd name="connsiteX28" fmla="*/ 2434334 w 4256352"/>
              <a:gd name="connsiteY28" fmla="*/ 3163470 h 3708936"/>
              <a:gd name="connsiteX29" fmla="*/ 2425788 w 4256352"/>
              <a:gd name="connsiteY29" fmla="*/ 3266019 h 3708936"/>
              <a:gd name="connsiteX30" fmla="*/ 2391605 w 4256352"/>
              <a:gd name="connsiteY30" fmla="*/ 3342931 h 3708936"/>
              <a:gd name="connsiteX31" fmla="*/ 2348876 w 4256352"/>
              <a:gd name="connsiteY31" fmla="*/ 3360023 h 3708936"/>
              <a:gd name="connsiteX32" fmla="*/ 2466868 w 4256352"/>
              <a:gd name="connsiteY32" fmla="*/ 3487172 h 3708936"/>
              <a:gd name="connsiteX33" fmla="*/ 2591455 w 4256352"/>
              <a:gd name="connsiteY33" fmla="*/ 3503837 h 3708936"/>
              <a:gd name="connsiteX34" fmla="*/ 2695957 w 4256352"/>
              <a:gd name="connsiteY34" fmla="*/ 3544124 h 3708936"/>
              <a:gd name="connsiteX35" fmla="*/ 2813157 w 4256352"/>
              <a:gd name="connsiteY35" fmla="*/ 3580322 h 3708936"/>
              <a:gd name="connsiteX36" fmla="*/ 2914729 w 4256352"/>
              <a:gd name="connsiteY36" fmla="*/ 3619999 h 3708936"/>
              <a:gd name="connsiteX37" fmla="*/ 3056529 w 4256352"/>
              <a:gd name="connsiteY37" fmla="*/ 3622013 h 3708936"/>
              <a:gd name="connsiteX38" fmla="*/ 3200892 w 4256352"/>
              <a:gd name="connsiteY38" fmla="*/ 3619998 h 3708936"/>
              <a:gd name="connsiteX39" fmla="*/ 3323096 w 4256352"/>
              <a:gd name="connsiteY39" fmla="*/ 3676279 h 3708936"/>
              <a:gd name="connsiteX40" fmla="*/ 3493464 w 4256352"/>
              <a:gd name="connsiteY40" fmla="*/ 3708936 h 3708936"/>
              <a:gd name="connsiteX41" fmla="*/ 3619636 w 4256352"/>
              <a:gd name="connsiteY41" fmla="*/ 3689341 h 3708936"/>
              <a:gd name="connsiteX42" fmla="*/ 3752400 w 4256352"/>
              <a:gd name="connsiteY42" fmla="*/ 3684825 h 3708936"/>
              <a:gd name="connsiteX43" fmla="*/ 3914221 w 4256352"/>
              <a:gd name="connsiteY43" fmla="*/ 3667244 h 3708936"/>
              <a:gd name="connsiteX44" fmla="*/ 4037891 w 4256352"/>
              <a:gd name="connsiteY44" fmla="*/ 3630559 h 3708936"/>
              <a:gd name="connsiteX45" fmla="*/ 4155090 w 4256352"/>
              <a:gd name="connsiteY45" fmla="*/ 3574767 h 3708936"/>
              <a:gd name="connsiteX46" fmla="*/ 4236946 w 4256352"/>
              <a:gd name="connsiteY46" fmla="*/ 3412946 h 3708936"/>
              <a:gd name="connsiteX47" fmla="*/ 4255993 w 4256352"/>
              <a:gd name="connsiteY47" fmla="*/ 3246547 h 3708936"/>
              <a:gd name="connsiteX48" fmla="*/ 4249888 w 4256352"/>
              <a:gd name="connsiteY48" fmla="*/ 3128920 h 3708936"/>
              <a:gd name="connsiteX49" fmla="*/ 4181095 w 4256352"/>
              <a:gd name="connsiteY49" fmla="*/ 3122755 h 3708936"/>
              <a:gd name="connsiteX50" fmla="*/ 4155690 w 4256352"/>
              <a:gd name="connsiteY50" fmla="*/ 3044869 h 3708936"/>
              <a:gd name="connsiteX51" fmla="*/ 4109249 w 4256352"/>
              <a:gd name="connsiteY51" fmla="*/ 2979980 h 3708936"/>
              <a:gd name="connsiteX52" fmla="*/ 4024829 w 4256352"/>
              <a:gd name="connsiteY52" fmla="*/ 2874928 h 3708936"/>
              <a:gd name="connsiteX53" fmla="*/ 3969037 w 4256352"/>
              <a:gd name="connsiteY53" fmla="*/ 2793009 h 3708936"/>
              <a:gd name="connsiteX54" fmla="*/ 3911231 w 4256352"/>
              <a:gd name="connsiteY54" fmla="*/ 2686431 h 3708936"/>
              <a:gd name="connsiteX55" fmla="*/ 3886570 w 4256352"/>
              <a:gd name="connsiteY55" fmla="*/ 2532057 h 3708936"/>
              <a:gd name="connsiteX56" fmla="*/ 3785292 w 4256352"/>
              <a:gd name="connsiteY56" fmla="*/ 2386355 h 3708936"/>
              <a:gd name="connsiteX57" fmla="*/ 3709184 w 4256352"/>
              <a:gd name="connsiteY57" fmla="*/ 2352657 h 3708936"/>
              <a:gd name="connsiteX58" fmla="*/ 3635812 w 4256352"/>
              <a:gd name="connsiteY58" fmla="*/ 2249131 h 3708936"/>
              <a:gd name="connsiteX59" fmla="*/ 3447377 w 4256352"/>
              <a:gd name="connsiteY59" fmla="*/ 2097809 h 3708936"/>
              <a:gd name="connsiteX60" fmla="*/ 3287082 w 4256352"/>
              <a:gd name="connsiteY60" fmla="*/ 2021873 h 3708936"/>
              <a:gd name="connsiteX61" fmla="*/ 3178978 w 4256352"/>
              <a:gd name="connsiteY61" fmla="*/ 1903760 h 3708936"/>
              <a:gd name="connsiteX62" fmla="*/ 3102066 w 4256352"/>
              <a:gd name="connsiteY62" fmla="*/ 1780577 h 3708936"/>
              <a:gd name="connsiteX63" fmla="*/ 3056774 w 4256352"/>
              <a:gd name="connsiteY63" fmla="*/ 1657885 h 3708936"/>
              <a:gd name="connsiteX64" fmla="*/ 2966310 w 4256352"/>
              <a:gd name="connsiteY64" fmla="*/ 1525119 h 3708936"/>
              <a:gd name="connsiteX65" fmla="*/ 2887384 w 4256352"/>
              <a:gd name="connsiteY65" fmla="*/ 1413536 h 3708936"/>
              <a:gd name="connsiteX66" fmla="*/ 2819505 w 4256352"/>
              <a:gd name="connsiteY66" fmla="*/ 1289316 h 3708936"/>
              <a:gd name="connsiteX67" fmla="*/ 2758158 w 4256352"/>
              <a:gd name="connsiteY67" fmla="*/ 1123467 h 3708936"/>
              <a:gd name="connsiteX68" fmla="*/ 2750589 w 4256352"/>
              <a:gd name="connsiteY68" fmla="*/ 1016400 h 3708936"/>
              <a:gd name="connsiteX69" fmla="*/ 2695774 w 4256352"/>
              <a:gd name="connsiteY69" fmla="*/ 920931 h 3708936"/>
              <a:gd name="connsiteX70" fmla="*/ 2733436 w 4256352"/>
              <a:gd name="connsiteY70" fmla="*/ 856105 h 3708936"/>
              <a:gd name="connsiteX71" fmla="*/ 2647979 w 4256352"/>
              <a:gd name="connsiteY71" fmla="*/ 796285 h 3708936"/>
              <a:gd name="connsiteX72" fmla="*/ 2645477 w 4256352"/>
              <a:gd name="connsiteY72" fmla="*/ 728895 h 3708936"/>
              <a:gd name="connsiteX73" fmla="*/ 2584129 w 4256352"/>
              <a:gd name="connsiteY73" fmla="*/ 691171 h 3708936"/>
              <a:gd name="connsiteX74" fmla="*/ 2485609 w 4256352"/>
              <a:gd name="connsiteY74" fmla="*/ 616823 h 3708936"/>
              <a:gd name="connsiteX75" fmla="*/ 2451426 w 4256352"/>
              <a:gd name="connsiteY75" fmla="*/ 497182 h 3708936"/>
              <a:gd name="connsiteX76" fmla="*/ 2405706 w 4256352"/>
              <a:gd name="connsiteY76" fmla="*/ 488087 h 3708936"/>
              <a:gd name="connsiteX77" fmla="*/ 2281547 w 4256352"/>
              <a:gd name="connsiteY77" fmla="*/ 408672 h 3708936"/>
              <a:gd name="connsiteX78" fmla="*/ 2078035 w 4256352"/>
              <a:gd name="connsiteY78" fmla="*/ 241296 h 3708936"/>
              <a:gd name="connsiteX79" fmla="*/ 1895095 w 4256352"/>
              <a:gd name="connsiteY79" fmla="*/ 172442 h 3708936"/>
              <a:gd name="connsiteX80" fmla="*/ 1647388 w 4256352"/>
              <a:gd name="connsiteY80" fmla="*/ 117627 h 3708936"/>
              <a:gd name="connsiteX81" fmla="*/ 1277112 w 4256352"/>
              <a:gd name="connsiteY81" fmla="*/ 57806 h 3708936"/>
              <a:gd name="connsiteX82" fmla="*/ 1137937 w 4256352"/>
              <a:gd name="connsiteY82" fmla="*/ 0 h 3708936"/>
              <a:gd name="connsiteX83" fmla="*/ 888072 w 4256352"/>
              <a:gd name="connsiteY83" fmla="*/ 60959 h 3708936"/>
              <a:gd name="connsiteX84" fmla="*/ 587627 w 4256352"/>
              <a:gd name="connsiteY84" fmla="*/ 54429 h 3708936"/>
              <a:gd name="connsiteX85" fmla="*/ 685598 w 4256352"/>
              <a:gd name="connsiteY85" fmla="*/ 132805 h 3708936"/>
              <a:gd name="connsiteX86" fmla="*/ 809694 w 4256352"/>
              <a:gd name="connsiteY86" fmla="*/ 165462 h 3708936"/>
              <a:gd name="connsiteX87" fmla="*/ 940323 w 4256352"/>
              <a:gd name="connsiteY87" fmla="*/ 224246 h 3708936"/>
              <a:gd name="connsiteX88" fmla="*/ 776031 w 4256352"/>
              <a:gd name="connsiteY88" fmla="*/ 449808 h 3708936"/>
              <a:gd name="connsiteX0" fmla="*/ 776031 w 4256352"/>
              <a:gd name="connsiteY0" fmla="*/ 449808 h 3708936"/>
              <a:gd name="connsiteX1" fmla="*/ 500784 w 4256352"/>
              <a:gd name="connsiteY1" fmla="*/ 614215 h 3708936"/>
              <a:gd name="connsiteX2" fmla="*/ 149019 w 4256352"/>
              <a:gd name="connsiteY2" fmla="*/ 1028484 h 3708936"/>
              <a:gd name="connsiteX3" fmla="*/ 0 w 4256352"/>
              <a:gd name="connsiteY3" fmla="*/ 1272670 h 3708936"/>
              <a:gd name="connsiteX4" fmla="*/ 127924 w 4256352"/>
              <a:gd name="connsiteY4" fmla="*/ 1523227 h 3708936"/>
              <a:gd name="connsiteX5" fmla="*/ 1794621 w 4256352"/>
              <a:gd name="connsiteY5" fmla="*/ 551997 h 3708936"/>
              <a:gd name="connsiteX6" fmla="*/ 1850901 w 4256352"/>
              <a:gd name="connsiteY6" fmla="*/ 686227 h 3708936"/>
              <a:gd name="connsiteX7" fmla="*/ 1923846 w 4256352"/>
              <a:gd name="connsiteY7" fmla="*/ 792805 h 3708936"/>
              <a:gd name="connsiteX8" fmla="*/ 1954550 w 4256352"/>
              <a:gd name="connsiteY8" fmla="*/ 898956 h 3708936"/>
              <a:gd name="connsiteX9" fmla="*/ 2005335 w 4256352"/>
              <a:gd name="connsiteY9" fmla="*/ 951268 h 3708936"/>
              <a:gd name="connsiteX10" fmla="*/ 2117896 w 4256352"/>
              <a:gd name="connsiteY10" fmla="*/ 1023175 h 3708936"/>
              <a:gd name="connsiteX11" fmla="*/ 2296808 w 4256352"/>
              <a:gd name="connsiteY11" fmla="*/ 1131279 h 3708936"/>
              <a:gd name="connsiteX12" fmla="*/ 2328977 w 4256352"/>
              <a:gd name="connsiteY12" fmla="*/ 1250981 h 3708936"/>
              <a:gd name="connsiteX13" fmla="*/ 2333066 w 4256352"/>
              <a:gd name="connsiteY13" fmla="*/ 1396748 h 3708936"/>
              <a:gd name="connsiteX14" fmla="*/ 2261220 w 4256352"/>
              <a:gd name="connsiteY14" fmla="*/ 1530490 h 3708936"/>
              <a:gd name="connsiteX15" fmla="*/ 2218078 w 4256352"/>
              <a:gd name="connsiteY15" fmla="*/ 1692898 h 3708936"/>
              <a:gd name="connsiteX16" fmla="*/ 2202913 w 4256352"/>
              <a:gd name="connsiteY16" fmla="*/ 1874337 h 3708936"/>
              <a:gd name="connsiteX17" fmla="*/ 2259652 w 4256352"/>
              <a:gd name="connsiteY17" fmla="*/ 2031708 h 3708936"/>
              <a:gd name="connsiteX18" fmla="*/ 2239556 w 4256352"/>
              <a:gd name="connsiteY18" fmla="*/ 2156720 h 3708936"/>
              <a:gd name="connsiteX19" fmla="*/ 2248159 w 4256352"/>
              <a:gd name="connsiteY19" fmla="*/ 2288441 h 3708936"/>
              <a:gd name="connsiteX20" fmla="*/ 2364146 w 4256352"/>
              <a:gd name="connsiteY20" fmla="*/ 2406547 h 3708936"/>
              <a:gd name="connsiteX21" fmla="*/ 2501507 w 4256352"/>
              <a:gd name="connsiteY21" fmla="*/ 2567361 h 3708936"/>
              <a:gd name="connsiteX22" fmla="*/ 2558087 w 4256352"/>
              <a:gd name="connsiteY22" fmla="*/ 2659730 h 3708936"/>
              <a:gd name="connsiteX23" fmla="*/ 2604734 w 4256352"/>
              <a:gd name="connsiteY23" fmla="*/ 2837227 h 3708936"/>
              <a:gd name="connsiteX24" fmla="*/ 2553975 w 4256352"/>
              <a:gd name="connsiteY24" fmla="*/ 2890004 h 3708936"/>
              <a:gd name="connsiteX25" fmla="*/ 2511967 w 4256352"/>
              <a:gd name="connsiteY25" fmla="*/ 2984010 h 3708936"/>
              <a:gd name="connsiteX26" fmla="*/ 2466028 w 4256352"/>
              <a:gd name="connsiteY26" fmla="*/ 3068480 h 3708936"/>
              <a:gd name="connsiteX27" fmla="*/ 2434334 w 4256352"/>
              <a:gd name="connsiteY27" fmla="*/ 3086558 h 3708936"/>
              <a:gd name="connsiteX28" fmla="*/ 2434334 w 4256352"/>
              <a:gd name="connsiteY28" fmla="*/ 3163470 h 3708936"/>
              <a:gd name="connsiteX29" fmla="*/ 2425788 w 4256352"/>
              <a:gd name="connsiteY29" fmla="*/ 3266019 h 3708936"/>
              <a:gd name="connsiteX30" fmla="*/ 2391605 w 4256352"/>
              <a:gd name="connsiteY30" fmla="*/ 3342931 h 3708936"/>
              <a:gd name="connsiteX31" fmla="*/ 2348876 w 4256352"/>
              <a:gd name="connsiteY31" fmla="*/ 3360023 h 3708936"/>
              <a:gd name="connsiteX32" fmla="*/ 2466868 w 4256352"/>
              <a:gd name="connsiteY32" fmla="*/ 3487172 h 3708936"/>
              <a:gd name="connsiteX33" fmla="*/ 2591455 w 4256352"/>
              <a:gd name="connsiteY33" fmla="*/ 3503837 h 3708936"/>
              <a:gd name="connsiteX34" fmla="*/ 2695957 w 4256352"/>
              <a:gd name="connsiteY34" fmla="*/ 3544124 h 3708936"/>
              <a:gd name="connsiteX35" fmla="*/ 2813157 w 4256352"/>
              <a:gd name="connsiteY35" fmla="*/ 3580322 h 3708936"/>
              <a:gd name="connsiteX36" fmla="*/ 2914729 w 4256352"/>
              <a:gd name="connsiteY36" fmla="*/ 3619999 h 3708936"/>
              <a:gd name="connsiteX37" fmla="*/ 3056529 w 4256352"/>
              <a:gd name="connsiteY37" fmla="*/ 3622013 h 3708936"/>
              <a:gd name="connsiteX38" fmla="*/ 3200892 w 4256352"/>
              <a:gd name="connsiteY38" fmla="*/ 3619998 h 3708936"/>
              <a:gd name="connsiteX39" fmla="*/ 3323096 w 4256352"/>
              <a:gd name="connsiteY39" fmla="*/ 3676279 h 3708936"/>
              <a:gd name="connsiteX40" fmla="*/ 3493464 w 4256352"/>
              <a:gd name="connsiteY40" fmla="*/ 3708936 h 3708936"/>
              <a:gd name="connsiteX41" fmla="*/ 3619636 w 4256352"/>
              <a:gd name="connsiteY41" fmla="*/ 3689341 h 3708936"/>
              <a:gd name="connsiteX42" fmla="*/ 3752400 w 4256352"/>
              <a:gd name="connsiteY42" fmla="*/ 3684825 h 3708936"/>
              <a:gd name="connsiteX43" fmla="*/ 3914221 w 4256352"/>
              <a:gd name="connsiteY43" fmla="*/ 3667244 h 3708936"/>
              <a:gd name="connsiteX44" fmla="*/ 4037891 w 4256352"/>
              <a:gd name="connsiteY44" fmla="*/ 3630559 h 3708936"/>
              <a:gd name="connsiteX45" fmla="*/ 4155090 w 4256352"/>
              <a:gd name="connsiteY45" fmla="*/ 3574767 h 3708936"/>
              <a:gd name="connsiteX46" fmla="*/ 4236946 w 4256352"/>
              <a:gd name="connsiteY46" fmla="*/ 3412946 h 3708936"/>
              <a:gd name="connsiteX47" fmla="*/ 4255993 w 4256352"/>
              <a:gd name="connsiteY47" fmla="*/ 3246547 h 3708936"/>
              <a:gd name="connsiteX48" fmla="*/ 4249888 w 4256352"/>
              <a:gd name="connsiteY48" fmla="*/ 3128920 h 3708936"/>
              <a:gd name="connsiteX49" fmla="*/ 4181095 w 4256352"/>
              <a:gd name="connsiteY49" fmla="*/ 3122755 h 3708936"/>
              <a:gd name="connsiteX50" fmla="*/ 4155690 w 4256352"/>
              <a:gd name="connsiteY50" fmla="*/ 3044869 h 3708936"/>
              <a:gd name="connsiteX51" fmla="*/ 4109249 w 4256352"/>
              <a:gd name="connsiteY51" fmla="*/ 2979980 h 3708936"/>
              <a:gd name="connsiteX52" fmla="*/ 4024829 w 4256352"/>
              <a:gd name="connsiteY52" fmla="*/ 2874928 h 3708936"/>
              <a:gd name="connsiteX53" fmla="*/ 3969037 w 4256352"/>
              <a:gd name="connsiteY53" fmla="*/ 2793009 h 3708936"/>
              <a:gd name="connsiteX54" fmla="*/ 3911231 w 4256352"/>
              <a:gd name="connsiteY54" fmla="*/ 2686431 h 3708936"/>
              <a:gd name="connsiteX55" fmla="*/ 3886570 w 4256352"/>
              <a:gd name="connsiteY55" fmla="*/ 2532057 h 3708936"/>
              <a:gd name="connsiteX56" fmla="*/ 3785292 w 4256352"/>
              <a:gd name="connsiteY56" fmla="*/ 2386355 h 3708936"/>
              <a:gd name="connsiteX57" fmla="*/ 3709184 w 4256352"/>
              <a:gd name="connsiteY57" fmla="*/ 2352657 h 3708936"/>
              <a:gd name="connsiteX58" fmla="*/ 3635812 w 4256352"/>
              <a:gd name="connsiteY58" fmla="*/ 2249131 h 3708936"/>
              <a:gd name="connsiteX59" fmla="*/ 3447377 w 4256352"/>
              <a:gd name="connsiteY59" fmla="*/ 2097809 h 3708936"/>
              <a:gd name="connsiteX60" fmla="*/ 3287082 w 4256352"/>
              <a:gd name="connsiteY60" fmla="*/ 2021873 h 3708936"/>
              <a:gd name="connsiteX61" fmla="*/ 3178978 w 4256352"/>
              <a:gd name="connsiteY61" fmla="*/ 1903760 h 3708936"/>
              <a:gd name="connsiteX62" fmla="*/ 3102066 w 4256352"/>
              <a:gd name="connsiteY62" fmla="*/ 1780577 h 3708936"/>
              <a:gd name="connsiteX63" fmla="*/ 3056774 w 4256352"/>
              <a:gd name="connsiteY63" fmla="*/ 1657885 h 3708936"/>
              <a:gd name="connsiteX64" fmla="*/ 2966310 w 4256352"/>
              <a:gd name="connsiteY64" fmla="*/ 1525119 h 3708936"/>
              <a:gd name="connsiteX65" fmla="*/ 2887384 w 4256352"/>
              <a:gd name="connsiteY65" fmla="*/ 1413536 h 3708936"/>
              <a:gd name="connsiteX66" fmla="*/ 2819505 w 4256352"/>
              <a:gd name="connsiteY66" fmla="*/ 1289316 h 3708936"/>
              <a:gd name="connsiteX67" fmla="*/ 2758158 w 4256352"/>
              <a:gd name="connsiteY67" fmla="*/ 1123467 h 3708936"/>
              <a:gd name="connsiteX68" fmla="*/ 2750589 w 4256352"/>
              <a:gd name="connsiteY68" fmla="*/ 1016400 h 3708936"/>
              <a:gd name="connsiteX69" fmla="*/ 2695774 w 4256352"/>
              <a:gd name="connsiteY69" fmla="*/ 920931 h 3708936"/>
              <a:gd name="connsiteX70" fmla="*/ 2733436 w 4256352"/>
              <a:gd name="connsiteY70" fmla="*/ 856105 h 3708936"/>
              <a:gd name="connsiteX71" fmla="*/ 2647979 w 4256352"/>
              <a:gd name="connsiteY71" fmla="*/ 796285 h 3708936"/>
              <a:gd name="connsiteX72" fmla="*/ 2645477 w 4256352"/>
              <a:gd name="connsiteY72" fmla="*/ 728895 h 3708936"/>
              <a:gd name="connsiteX73" fmla="*/ 2584129 w 4256352"/>
              <a:gd name="connsiteY73" fmla="*/ 691171 h 3708936"/>
              <a:gd name="connsiteX74" fmla="*/ 2485609 w 4256352"/>
              <a:gd name="connsiteY74" fmla="*/ 616823 h 3708936"/>
              <a:gd name="connsiteX75" fmla="*/ 2451426 w 4256352"/>
              <a:gd name="connsiteY75" fmla="*/ 497182 h 3708936"/>
              <a:gd name="connsiteX76" fmla="*/ 2405706 w 4256352"/>
              <a:gd name="connsiteY76" fmla="*/ 488087 h 3708936"/>
              <a:gd name="connsiteX77" fmla="*/ 2281547 w 4256352"/>
              <a:gd name="connsiteY77" fmla="*/ 408672 h 3708936"/>
              <a:gd name="connsiteX78" fmla="*/ 2078035 w 4256352"/>
              <a:gd name="connsiteY78" fmla="*/ 241296 h 3708936"/>
              <a:gd name="connsiteX79" fmla="*/ 1895095 w 4256352"/>
              <a:gd name="connsiteY79" fmla="*/ 172442 h 3708936"/>
              <a:gd name="connsiteX80" fmla="*/ 1647388 w 4256352"/>
              <a:gd name="connsiteY80" fmla="*/ 117627 h 3708936"/>
              <a:gd name="connsiteX81" fmla="*/ 1277112 w 4256352"/>
              <a:gd name="connsiteY81" fmla="*/ 57806 h 3708936"/>
              <a:gd name="connsiteX82" fmla="*/ 1137937 w 4256352"/>
              <a:gd name="connsiteY82" fmla="*/ 0 h 3708936"/>
              <a:gd name="connsiteX83" fmla="*/ 888072 w 4256352"/>
              <a:gd name="connsiteY83" fmla="*/ 60959 h 3708936"/>
              <a:gd name="connsiteX84" fmla="*/ 587627 w 4256352"/>
              <a:gd name="connsiteY84" fmla="*/ 54429 h 3708936"/>
              <a:gd name="connsiteX85" fmla="*/ 685598 w 4256352"/>
              <a:gd name="connsiteY85" fmla="*/ 132805 h 3708936"/>
              <a:gd name="connsiteX86" fmla="*/ 809694 w 4256352"/>
              <a:gd name="connsiteY86" fmla="*/ 165462 h 3708936"/>
              <a:gd name="connsiteX87" fmla="*/ 940323 w 4256352"/>
              <a:gd name="connsiteY87" fmla="*/ 224246 h 3708936"/>
              <a:gd name="connsiteX88" fmla="*/ 776031 w 4256352"/>
              <a:gd name="connsiteY88" fmla="*/ 449808 h 3708936"/>
              <a:gd name="connsiteX0" fmla="*/ 782091 w 4262412"/>
              <a:gd name="connsiteY0" fmla="*/ 449808 h 3708936"/>
              <a:gd name="connsiteX1" fmla="*/ 506844 w 4262412"/>
              <a:gd name="connsiteY1" fmla="*/ 614215 h 3708936"/>
              <a:gd name="connsiteX2" fmla="*/ 155079 w 4262412"/>
              <a:gd name="connsiteY2" fmla="*/ 1028484 h 3708936"/>
              <a:gd name="connsiteX3" fmla="*/ 6060 w 4262412"/>
              <a:gd name="connsiteY3" fmla="*/ 1272670 h 3708936"/>
              <a:gd name="connsiteX4" fmla="*/ 133984 w 4262412"/>
              <a:gd name="connsiteY4" fmla="*/ 1523227 h 3708936"/>
              <a:gd name="connsiteX5" fmla="*/ 0 w 4262412"/>
              <a:gd name="connsiteY5" fmla="*/ 1739150 h 3708936"/>
              <a:gd name="connsiteX6" fmla="*/ 1856961 w 4262412"/>
              <a:gd name="connsiteY6" fmla="*/ 686227 h 3708936"/>
              <a:gd name="connsiteX7" fmla="*/ 1929906 w 4262412"/>
              <a:gd name="connsiteY7" fmla="*/ 792805 h 3708936"/>
              <a:gd name="connsiteX8" fmla="*/ 1960610 w 4262412"/>
              <a:gd name="connsiteY8" fmla="*/ 898956 h 3708936"/>
              <a:gd name="connsiteX9" fmla="*/ 2011395 w 4262412"/>
              <a:gd name="connsiteY9" fmla="*/ 951268 h 3708936"/>
              <a:gd name="connsiteX10" fmla="*/ 2123956 w 4262412"/>
              <a:gd name="connsiteY10" fmla="*/ 1023175 h 3708936"/>
              <a:gd name="connsiteX11" fmla="*/ 2302868 w 4262412"/>
              <a:gd name="connsiteY11" fmla="*/ 1131279 h 3708936"/>
              <a:gd name="connsiteX12" fmla="*/ 2335037 w 4262412"/>
              <a:gd name="connsiteY12" fmla="*/ 1250981 h 3708936"/>
              <a:gd name="connsiteX13" fmla="*/ 2339126 w 4262412"/>
              <a:gd name="connsiteY13" fmla="*/ 1396748 h 3708936"/>
              <a:gd name="connsiteX14" fmla="*/ 2267280 w 4262412"/>
              <a:gd name="connsiteY14" fmla="*/ 1530490 h 3708936"/>
              <a:gd name="connsiteX15" fmla="*/ 2224138 w 4262412"/>
              <a:gd name="connsiteY15" fmla="*/ 1692898 h 3708936"/>
              <a:gd name="connsiteX16" fmla="*/ 2208973 w 4262412"/>
              <a:gd name="connsiteY16" fmla="*/ 1874337 h 3708936"/>
              <a:gd name="connsiteX17" fmla="*/ 2265712 w 4262412"/>
              <a:gd name="connsiteY17" fmla="*/ 2031708 h 3708936"/>
              <a:gd name="connsiteX18" fmla="*/ 2245616 w 4262412"/>
              <a:gd name="connsiteY18" fmla="*/ 2156720 h 3708936"/>
              <a:gd name="connsiteX19" fmla="*/ 2254219 w 4262412"/>
              <a:gd name="connsiteY19" fmla="*/ 2288441 h 3708936"/>
              <a:gd name="connsiteX20" fmla="*/ 2370206 w 4262412"/>
              <a:gd name="connsiteY20" fmla="*/ 2406547 h 3708936"/>
              <a:gd name="connsiteX21" fmla="*/ 2507567 w 4262412"/>
              <a:gd name="connsiteY21" fmla="*/ 2567361 h 3708936"/>
              <a:gd name="connsiteX22" fmla="*/ 2564147 w 4262412"/>
              <a:gd name="connsiteY22" fmla="*/ 2659730 h 3708936"/>
              <a:gd name="connsiteX23" fmla="*/ 2610794 w 4262412"/>
              <a:gd name="connsiteY23" fmla="*/ 2837227 h 3708936"/>
              <a:gd name="connsiteX24" fmla="*/ 2560035 w 4262412"/>
              <a:gd name="connsiteY24" fmla="*/ 2890004 h 3708936"/>
              <a:gd name="connsiteX25" fmla="*/ 2518027 w 4262412"/>
              <a:gd name="connsiteY25" fmla="*/ 2984010 h 3708936"/>
              <a:gd name="connsiteX26" fmla="*/ 2472088 w 4262412"/>
              <a:gd name="connsiteY26" fmla="*/ 3068480 h 3708936"/>
              <a:gd name="connsiteX27" fmla="*/ 2440394 w 4262412"/>
              <a:gd name="connsiteY27" fmla="*/ 3086558 h 3708936"/>
              <a:gd name="connsiteX28" fmla="*/ 2440394 w 4262412"/>
              <a:gd name="connsiteY28" fmla="*/ 3163470 h 3708936"/>
              <a:gd name="connsiteX29" fmla="*/ 2431848 w 4262412"/>
              <a:gd name="connsiteY29" fmla="*/ 3266019 h 3708936"/>
              <a:gd name="connsiteX30" fmla="*/ 2397665 w 4262412"/>
              <a:gd name="connsiteY30" fmla="*/ 3342931 h 3708936"/>
              <a:gd name="connsiteX31" fmla="*/ 2354936 w 4262412"/>
              <a:gd name="connsiteY31" fmla="*/ 3360023 h 3708936"/>
              <a:gd name="connsiteX32" fmla="*/ 2472928 w 4262412"/>
              <a:gd name="connsiteY32" fmla="*/ 3487172 h 3708936"/>
              <a:gd name="connsiteX33" fmla="*/ 2597515 w 4262412"/>
              <a:gd name="connsiteY33" fmla="*/ 3503837 h 3708936"/>
              <a:gd name="connsiteX34" fmla="*/ 2702017 w 4262412"/>
              <a:gd name="connsiteY34" fmla="*/ 3544124 h 3708936"/>
              <a:gd name="connsiteX35" fmla="*/ 2819217 w 4262412"/>
              <a:gd name="connsiteY35" fmla="*/ 3580322 h 3708936"/>
              <a:gd name="connsiteX36" fmla="*/ 2920789 w 4262412"/>
              <a:gd name="connsiteY36" fmla="*/ 3619999 h 3708936"/>
              <a:gd name="connsiteX37" fmla="*/ 3062589 w 4262412"/>
              <a:gd name="connsiteY37" fmla="*/ 3622013 h 3708936"/>
              <a:gd name="connsiteX38" fmla="*/ 3206952 w 4262412"/>
              <a:gd name="connsiteY38" fmla="*/ 3619998 h 3708936"/>
              <a:gd name="connsiteX39" fmla="*/ 3329156 w 4262412"/>
              <a:gd name="connsiteY39" fmla="*/ 3676279 h 3708936"/>
              <a:gd name="connsiteX40" fmla="*/ 3499524 w 4262412"/>
              <a:gd name="connsiteY40" fmla="*/ 3708936 h 3708936"/>
              <a:gd name="connsiteX41" fmla="*/ 3625696 w 4262412"/>
              <a:gd name="connsiteY41" fmla="*/ 3689341 h 3708936"/>
              <a:gd name="connsiteX42" fmla="*/ 3758460 w 4262412"/>
              <a:gd name="connsiteY42" fmla="*/ 3684825 h 3708936"/>
              <a:gd name="connsiteX43" fmla="*/ 3920281 w 4262412"/>
              <a:gd name="connsiteY43" fmla="*/ 3667244 h 3708936"/>
              <a:gd name="connsiteX44" fmla="*/ 4043951 w 4262412"/>
              <a:gd name="connsiteY44" fmla="*/ 3630559 h 3708936"/>
              <a:gd name="connsiteX45" fmla="*/ 4161150 w 4262412"/>
              <a:gd name="connsiteY45" fmla="*/ 3574767 h 3708936"/>
              <a:gd name="connsiteX46" fmla="*/ 4243006 w 4262412"/>
              <a:gd name="connsiteY46" fmla="*/ 3412946 h 3708936"/>
              <a:gd name="connsiteX47" fmla="*/ 4262053 w 4262412"/>
              <a:gd name="connsiteY47" fmla="*/ 3246547 h 3708936"/>
              <a:gd name="connsiteX48" fmla="*/ 4255948 w 4262412"/>
              <a:gd name="connsiteY48" fmla="*/ 3128920 h 3708936"/>
              <a:gd name="connsiteX49" fmla="*/ 4187155 w 4262412"/>
              <a:gd name="connsiteY49" fmla="*/ 3122755 h 3708936"/>
              <a:gd name="connsiteX50" fmla="*/ 4161750 w 4262412"/>
              <a:gd name="connsiteY50" fmla="*/ 3044869 h 3708936"/>
              <a:gd name="connsiteX51" fmla="*/ 4115309 w 4262412"/>
              <a:gd name="connsiteY51" fmla="*/ 2979980 h 3708936"/>
              <a:gd name="connsiteX52" fmla="*/ 4030889 w 4262412"/>
              <a:gd name="connsiteY52" fmla="*/ 2874928 h 3708936"/>
              <a:gd name="connsiteX53" fmla="*/ 3975097 w 4262412"/>
              <a:gd name="connsiteY53" fmla="*/ 2793009 h 3708936"/>
              <a:gd name="connsiteX54" fmla="*/ 3917291 w 4262412"/>
              <a:gd name="connsiteY54" fmla="*/ 2686431 h 3708936"/>
              <a:gd name="connsiteX55" fmla="*/ 3892630 w 4262412"/>
              <a:gd name="connsiteY55" fmla="*/ 2532057 h 3708936"/>
              <a:gd name="connsiteX56" fmla="*/ 3791352 w 4262412"/>
              <a:gd name="connsiteY56" fmla="*/ 2386355 h 3708936"/>
              <a:gd name="connsiteX57" fmla="*/ 3715244 w 4262412"/>
              <a:gd name="connsiteY57" fmla="*/ 2352657 h 3708936"/>
              <a:gd name="connsiteX58" fmla="*/ 3641872 w 4262412"/>
              <a:gd name="connsiteY58" fmla="*/ 2249131 h 3708936"/>
              <a:gd name="connsiteX59" fmla="*/ 3453437 w 4262412"/>
              <a:gd name="connsiteY59" fmla="*/ 2097809 h 3708936"/>
              <a:gd name="connsiteX60" fmla="*/ 3293142 w 4262412"/>
              <a:gd name="connsiteY60" fmla="*/ 2021873 h 3708936"/>
              <a:gd name="connsiteX61" fmla="*/ 3185038 w 4262412"/>
              <a:gd name="connsiteY61" fmla="*/ 1903760 h 3708936"/>
              <a:gd name="connsiteX62" fmla="*/ 3108126 w 4262412"/>
              <a:gd name="connsiteY62" fmla="*/ 1780577 h 3708936"/>
              <a:gd name="connsiteX63" fmla="*/ 3062834 w 4262412"/>
              <a:gd name="connsiteY63" fmla="*/ 1657885 h 3708936"/>
              <a:gd name="connsiteX64" fmla="*/ 2972370 w 4262412"/>
              <a:gd name="connsiteY64" fmla="*/ 1525119 h 3708936"/>
              <a:gd name="connsiteX65" fmla="*/ 2893444 w 4262412"/>
              <a:gd name="connsiteY65" fmla="*/ 1413536 h 3708936"/>
              <a:gd name="connsiteX66" fmla="*/ 2825565 w 4262412"/>
              <a:gd name="connsiteY66" fmla="*/ 1289316 h 3708936"/>
              <a:gd name="connsiteX67" fmla="*/ 2764218 w 4262412"/>
              <a:gd name="connsiteY67" fmla="*/ 1123467 h 3708936"/>
              <a:gd name="connsiteX68" fmla="*/ 2756649 w 4262412"/>
              <a:gd name="connsiteY68" fmla="*/ 1016400 h 3708936"/>
              <a:gd name="connsiteX69" fmla="*/ 2701834 w 4262412"/>
              <a:gd name="connsiteY69" fmla="*/ 920931 h 3708936"/>
              <a:gd name="connsiteX70" fmla="*/ 2739496 w 4262412"/>
              <a:gd name="connsiteY70" fmla="*/ 856105 h 3708936"/>
              <a:gd name="connsiteX71" fmla="*/ 2654039 w 4262412"/>
              <a:gd name="connsiteY71" fmla="*/ 796285 h 3708936"/>
              <a:gd name="connsiteX72" fmla="*/ 2651537 w 4262412"/>
              <a:gd name="connsiteY72" fmla="*/ 728895 h 3708936"/>
              <a:gd name="connsiteX73" fmla="*/ 2590189 w 4262412"/>
              <a:gd name="connsiteY73" fmla="*/ 691171 h 3708936"/>
              <a:gd name="connsiteX74" fmla="*/ 2491669 w 4262412"/>
              <a:gd name="connsiteY74" fmla="*/ 616823 h 3708936"/>
              <a:gd name="connsiteX75" fmla="*/ 2457486 w 4262412"/>
              <a:gd name="connsiteY75" fmla="*/ 497182 h 3708936"/>
              <a:gd name="connsiteX76" fmla="*/ 2411766 w 4262412"/>
              <a:gd name="connsiteY76" fmla="*/ 488087 h 3708936"/>
              <a:gd name="connsiteX77" fmla="*/ 2287607 w 4262412"/>
              <a:gd name="connsiteY77" fmla="*/ 408672 h 3708936"/>
              <a:gd name="connsiteX78" fmla="*/ 2084095 w 4262412"/>
              <a:gd name="connsiteY78" fmla="*/ 241296 h 3708936"/>
              <a:gd name="connsiteX79" fmla="*/ 1901155 w 4262412"/>
              <a:gd name="connsiteY79" fmla="*/ 172442 h 3708936"/>
              <a:gd name="connsiteX80" fmla="*/ 1653448 w 4262412"/>
              <a:gd name="connsiteY80" fmla="*/ 117627 h 3708936"/>
              <a:gd name="connsiteX81" fmla="*/ 1283172 w 4262412"/>
              <a:gd name="connsiteY81" fmla="*/ 57806 h 3708936"/>
              <a:gd name="connsiteX82" fmla="*/ 1143997 w 4262412"/>
              <a:gd name="connsiteY82" fmla="*/ 0 h 3708936"/>
              <a:gd name="connsiteX83" fmla="*/ 894132 w 4262412"/>
              <a:gd name="connsiteY83" fmla="*/ 60959 h 3708936"/>
              <a:gd name="connsiteX84" fmla="*/ 593687 w 4262412"/>
              <a:gd name="connsiteY84" fmla="*/ 54429 h 3708936"/>
              <a:gd name="connsiteX85" fmla="*/ 691658 w 4262412"/>
              <a:gd name="connsiteY85" fmla="*/ 132805 h 3708936"/>
              <a:gd name="connsiteX86" fmla="*/ 815754 w 4262412"/>
              <a:gd name="connsiteY86" fmla="*/ 165462 h 3708936"/>
              <a:gd name="connsiteX87" fmla="*/ 946383 w 4262412"/>
              <a:gd name="connsiteY87" fmla="*/ 224246 h 3708936"/>
              <a:gd name="connsiteX88" fmla="*/ 782091 w 4262412"/>
              <a:gd name="connsiteY88" fmla="*/ 449808 h 3708936"/>
              <a:gd name="connsiteX0" fmla="*/ 787514 w 4267835"/>
              <a:gd name="connsiteY0" fmla="*/ 449808 h 3708936"/>
              <a:gd name="connsiteX1" fmla="*/ 512267 w 4267835"/>
              <a:gd name="connsiteY1" fmla="*/ 614215 h 3708936"/>
              <a:gd name="connsiteX2" fmla="*/ 160502 w 4267835"/>
              <a:gd name="connsiteY2" fmla="*/ 1028484 h 3708936"/>
              <a:gd name="connsiteX3" fmla="*/ 11483 w 4267835"/>
              <a:gd name="connsiteY3" fmla="*/ 1272670 h 3708936"/>
              <a:gd name="connsiteX4" fmla="*/ 0 w 4267835"/>
              <a:gd name="connsiteY4" fmla="*/ 1536130 h 3708936"/>
              <a:gd name="connsiteX5" fmla="*/ 5423 w 4267835"/>
              <a:gd name="connsiteY5" fmla="*/ 1739150 h 3708936"/>
              <a:gd name="connsiteX6" fmla="*/ 1862384 w 4267835"/>
              <a:gd name="connsiteY6" fmla="*/ 686227 h 3708936"/>
              <a:gd name="connsiteX7" fmla="*/ 1935329 w 4267835"/>
              <a:gd name="connsiteY7" fmla="*/ 792805 h 3708936"/>
              <a:gd name="connsiteX8" fmla="*/ 1966033 w 4267835"/>
              <a:gd name="connsiteY8" fmla="*/ 898956 h 3708936"/>
              <a:gd name="connsiteX9" fmla="*/ 2016818 w 4267835"/>
              <a:gd name="connsiteY9" fmla="*/ 951268 h 3708936"/>
              <a:gd name="connsiteX10" fmla="*/ 2129379 w 4267835"/>
              <a:gd name="connsiteY10" fmla="*/ 1023175 h 3708936"/>
              <a:gd name="connsiteX11" fmla="*/ 2308291 w 4267835"/>
              <a:gd name="connsiteY11" fmla="*/ 1131279 h 3708936"/>
              <a:gd name="connsiteX12" fmla="*/ 2340460 w 4267835"/>
              <a:gd name="connsiteY12" fmla="*/ 1250981 h 3708936"/>
              <a:gd name="connsiteX13" fmla="*/ 2344549 w 4267835"/>
              <a:gd name="connsiteY13" fmla="*/ 1396748 h 3708936"/>
              <a:gd name="connsiteX14" fmla="*/ 2272703 w 4267835"/>
              <a:gd name="connsiteY14" fmla="*/ 1530490 h 3708936"/>
              <a:gd name="connsiteX15" fmla="*/ 2229561 w 4267835"/>
              <a:gd name="connsiteY15" fmla="*/ 1692898 h 3708936"/>
              <a:gd name="connsiteX16" fmla="*/ 2214396 w 4267835"/>
              <a:gd name="connsiteY16" fmla="*/ 1874337 h 3708936"/>
              <a:gd name="connsiteX17" fmla="*/ 2271135 w 4267835"/>
              <a:gd name="connsiteY17" fmla="*/ 2031708 h 3708936"/>
              <a:gd name="connsiteX18" fmla="*/ 2251039 w 4267835"/>
              <a:gd name="connsiteY18" fmla="*/ 2156720 h 3708936"/>
              <a:gd name="connsiteX19" fmla="*/ 2259642 w 4267835"/>
              <a:gd name="connsiteY19" fmla="*/ 2288441 h 3708936"/>
              <a:gd name="connsiteX20" fmla="*/ 2375629 w 4267835"/>
              <a:gd name="connsiteY20" fmla="*/ 2406547 h 3708936"/>
              <a:gd name="connsiteX21" fmla="*/ 2512990 w 4267835"/>
              <a:gd name="connsiteY21" fmla="*/ 2567361 h 3708936"/>
              <a:gd name="connsiteX22" fmla="*/ 2569570 w 4267835"/>
              <a:gd name="connsiteY22" fmla="*/ 2659730 h 3708936"/>
              <a:gd name="connsiteX23" fmla="*/ 2616217 w 4267835"/>
              <a:gd name="connsiteY23" fmla="*/ 2837227 h 3708936"/>
              <a:gd name="connsiteX24" fmla="*/ 2565458 w 4267835"/>
              <a:gd name="connsiteY24" fmla="*/ 2890004 h 3708936"/>
              <a:gd name="connsiteX25" fmla="*/ 2523450 w 4267835"/>
              <a:gd name="connsiteY25" fmla="*/ 2984010 h 3708936"/>
              <a:gd name="connsiteX26" fmla="*/ 2477511 w 4267835"/>
              <a:gd name="connsiteY26" fmla="*/ 3068480 h 3708936"/>
              <a:gd name="connsiteX27" fmla="*/ 2445817 w 4267835"/>
              <a:gd name="connsiteY27" fmla="*/ 3086558 h 3708936"/>
              <a:gd name="connsiteX28" fmla="*/ 2445817 w 4267835"/>
              <a:gd name="connsiteY28" fmla="*/ 3163470 h 3708936"/>
              <a:gd name="connsiteX29" fmla="*/ 2437271 w 4267835"/>
              <a:gd name="connsiteY29" fmla="*/ 3266019 h 3708936"/>
              <a:gd name="connsiteX30" fmla="*/ 2403088 w 4267835"/>
              <a:gd name="connsiteY30" fmla="*/ 3342931 h 3708936"/>
              <a:gd name="connsiteX31" fmla="*/ 2360359 w 4267835"/>
              <a:gd name="connsiteY31" fmla="*/ 3360023 h 3708936"/>
              <a:gd name="connsiteX32" fmla="*/ 2478351 w 4267835"/>
              <a:gd name="connsiteY32" fmla="*/ 3487172 h 3708936"/>
              <a:gd name="connsiteX33" fmla="*/ 2602938 w 4267835"/>
              <a:gd name="connsiteY33" fmla="*/ 3503837 h 3708936"/>
              <a:gd name="connsiteX34" fmla="*/ 2707440 w 4267835"/>
              <a:gd name="connsiteY34" fmla="*/ 3544124 h 3708936"/>
              <a:gd name="connsiteX35" fmla="*/ 2824640 w 4267835"/>
              <a:gd name="connsiteY35" fmla="*/ 3580322 h 3708936"/>
              <a:gd name="connsiteX36" fmla="*/ 2926212 w 4267835"/>
              <a:gd name="connsiteY36" fmla="*/ 3619999 h 3708936"/>
              <a:gd name="connsiteX37" fmla="*/ 3068012 w 4267835"/>
              <a:gd name="connsiteY37" fmla="*/ 3622013 h 3708936"/>
              <a:gd name="connsiteX38" fmla="*/ 3212375 w 4267835"/>
              <a:gd name="connsiteY38" fmla="*/ 3619998 h 3708936"/>
              <a:gd name="connsiteX39" fmla="*/ 3334579 w 4267835"/>
              <a:gd name="connsiteY39" fmla="*/ 3676279 h 3708936"/>
              <a:gd name="connsiteX40" fmla="*/ 3504947 w 4267835"/>
              <a:gd name="connsiteY40" fmla="*/ 3708936 h 3708936"/>
              <a:gd name="connsiteX41" fmla="*/ 3631119 w 4267835"/>
              <a:gd name="connsiteY41" fmla="*/ 3689341 h 3708936"/>
              <a:gd name="connsiteX42" fmla="*/ 3763883 w 4267835"/>
              <a:gd name="connsiteY42" fmla="*/ 3684825 h 3708936"/>
              <a:gd name="connsiteX43" fmla="*/ 3925704 w 4267835"/>
              <a:gd name="connsiteY43" fmla="*/ 3667244 h 3708936"/>
              <a:gd name="connsiteX44" fmla="*/ 4049374 w 4267835"/>
              <a:gd name="connsiteY44" fmla="*/ 3630559 h 3708936"/>
              <a:gd name="connsiteX45" fmla="*/ 4166573 w 4267835"/>
              <a:gd name="connsiteY45" fmla="*/ 3574767 h 3708936"/>
              <a:gd name="connsiteX46" fmla="*/ 4248429 w 4267835"/>
              <a:gd name="connsiteY46" fmla="*/ 3412946 h 3708936"/>
              <a:gd name="connsiteX47" fmla="*/ 4267476 w 4267835"/>
              <a:gd name="connsiteY47" fmla="*/ 3246547 h 3708936"/>
              <a:gd name="connsiteX48" fmla="*/ 4261371 w 4267835"/>
              <a:gd name="connsiteY48" fmla="*/ 3128920 h 3708936"/>
              <a:gd name="connsiteX49" fmla="*/ 4192578 w 4267835"/>
              <a:gd name="connsiteY49" fmla="*/ 3122755 h 3708936"/>
              <a:gd name="connsiteX50" fmla="*/ 4167173 w 4267835"/>
              <a:gd name="connsiteY50" fmla="*/ 3044869 h 3708936"/>
              <a:gd name="connsiteX51" fmla="*/ 4120732 w 4267835"/>
              <a:gd name="connsiteY51" fmla="*/ 2979980 h 3708936"/>
              <a:gd name="connsiteX52" fmla="*/ 4036312 w 4267835"/>
              <a:gd name="connsiteY52" fmla="*/ 2874928 h 3708936"/>
              <a:gd name="connsiteX53" fmla="*/ 3980520 w 4267835"/>
              <a:gd name="connsiteY53" fmla="*/ 2793009 h 3708936"/>
              <a:gd name="connsiteX54" fmla="*/ 3922714 w 4267835"/>
              <a:gd name="connsiteY54" fmla="*/ 2686431 h 3708936"/>
              <a:gd name="connsiteX55" fmla="*/ 3898053 w 4267835"/>
              <a:gd name="connsiteY55" fmla="*/ 2532057 h 3708936"/>
              <a:gd name="connsiteX56" fmla="*/ 3796775 w 4267835"/>
              <a:gd name="connsiteY56" fmla="*/ 2386355 h 3708936"/>
              <a:gd name="connsiteX57" fmla="*/ 3720667 w 4267835"/>
              <a:gd name="connsiteY57" fmla="*/ 2352657 h 3708936"/>
              <a:gd name="connsiteX58" fmla="*/ 3647295 w 4267835"/>
              <a:gd name="connsiteY58" fmla="*/ 2249131 h 3708936"/>
              <a:gd name="connsiteX59" fmla="*/ 3458860 w 4267835"/>
              <a:gd name="connsiteY59" fmla="*/ 2097809 h 3708936"/>
              <a:gd name="connsiteX60" fmla="*/ 3298565 w 4267835"/>
              <a:gd name="connsiteY60" fmla="*/ 2021873 h 3708936"/>
              <a:gd name="connsiteX61" fmla="*/ 3190461 w 4267835"/>
              <a:gd name="connsiteY61" fmla="*/ 1903760 h 3708936"/>
              <a:gd name="connsiteX62" fmla="*/ 3113549 w 4267835"/>
              <a:gd name="connsiteY62" fmla="*/ 1780577 h 3708936"/>
              <a:gd name="connsiteX63" fmla="*/ 3068257 w 4267835"/>
              <a:gd name="connsiteY63" fmla="*/ 1657885 h 3708936"/>
              <a:gd name="connsiteX64" fmla="*/ 2977793 w 4267835"/>
              <a:gd name="connsiteY64" fmla="*/ 1525119 h 3708936"/>
              <a:gd name="connsiteX65" fmla="*/ 2898867 w 4267835"/>
              <a:gd name="connsiteY65" fmla="*/ 1413536 h 3708936"/>
              <a:gd name="connsiteX66" fmla="*/ 2830988 w 4267835"/>
              <a:gd name="connsiteY66" fmla="*/ 1289316 h 3708936"/>
              <a:gd name="connsiteX67" fmla="*/ 2769641 w 4267835"/>
              <a:gd name="connsiteY67" fmla="*/ 1123467 h 3708936"/>
              <a:gd name="connsiteX68" fmla="*/ 2762072 w 4267835"/>
              <a:gd name="connsiteY68" fmla="*/ 1016400 h 3708936"/>
              <a:gd name="connsiteX69" fmla="*/ 2707257 w 4267835"/>
              <a:gd name="connsiteY69" fmla="*/ 920931 h 3708936"/>
              <a:gd name="connsiteX70" fmla="*/ 2744919 w 4267835"/>
              <a:gd name="connsiteY70" fmla="*/ 856105 h 3708936"/>
              <a:gd name="connsiteX71" fmla="*/ 2659462 w 4267835"/>
              <a:gd name="connsiteY71" fmla="*/ 796285 h 3708936"/>
              <a:gd name="connsiteX72" fmla="*/ 2656960 w 4267835"/>
              <a:gd name="connsiteY72" fmla="*/ 728895 h 3708936"/>
              <a:gd name="connsiteX73" fmla="*/ 2595612 w 4267835"/>
              <a:gd name="connsiteY73" fmla="*/ 691171 h 3708936"/>
              <a:gd name="connsiteX74" fmla="*/ 2497092 w 4267835"/>
              <a:gd name="connsiteY74" fmla="*/ 616823 h 3708936"/>
              <a:gd name="connsiteX75" fmla="*/ 2462909 w 4267835"/>
              <a:gd name="connsiteY75" fmla="*/ 497182 h 3708936"/>
              <a:gd name="connsiteX76" fmla="*/ 2417189 w 4267835"/>
              <a:gd name="connsiteY76" fmla="*/ 488087 h 3708936"/>
              <a:gd name="connsiteX77" fmla="*/ 2293030 w 4267835"/>
              <a:gd name="connsiteY77" fmla="*/ 408672 h 3708936"/>
              <a:gd name="connsiteX78" fmla="*/ 2089518 w 4267835"/>
              <a:gd name="connsiteY78" fmla="*/ 241296 h 3708936"/>
              <a:gd name="connsiteX79" fmla="*/ 1906578 w 4267835"/>
              <a:gd name="connsiteY79" fmla="*/ 172442 h 3708936"/>
              <a:gd name="connsiteX80" fmla="*/ 1658871 w 4267835"/>
              <a:gd name="connsiteY80" fmla="*/ 117627 h 3708936"/>
              <a:gd name="connsiteX81" fmla="*/ 1288595 w 4267835"/>
              <a:gd name="connsiteY81" fmla="*/ 57806 h 3708936"/>
              <a:gd name="connsiteX82" fmla="*/ 1149420 w 4267835"/>
              <a:gd name="connsiteY82" fmla="*/ 0 h 3708936"/>
              <a:gd name="connsiteX83" fmla="*/ 899555 w 4267835"/>
              <a:gd name="connsiteY83" fmla="*/ 60959 h 3708936"/>
              <a:gd name="connsiteX84" fmla="*/ 599110 w 4267835"/>
              <a:gd name="connsiteY84" fmla="*/ 54429 h 3708936"/>
              <a:gd name="connsiteX85" fmla="*/ 697081 w 4267835"/>
              <a:gd name="connsiteY85" fmla="*/ 132805 h 3708936"/>
              <a:gd name="connsiteX86" fmla="*/ 821177 w 4267835"/>
              <a:gd name="connsiteY86" fmla="*/ 165462 h 3708936"/>
              <a:gd name="connsiteX87" fmla="*/ 951806 w 4267835"/>
              <a:gd name="connsiteY87" fmla="*/ 224246 h 3708936"/>
              <a:gd name="connsiteX88" fmla="*/ 787514 w 4267835"/>
              <a:gd name="connsiteY88" fmla="*/ 449808 h 3708936"/>
              <a:gd name="connsiteX0" fmla="*/ 787514 w 4267835"/>
              <a:gd name="connsiteY0" fmla="*/ 449808 h 3708936"/>
              <a:gd name="connsiteX1" fmla="*/ 512267 w 4267835"/>
              <a:gd name="connsiteY1" fmla="*/ 614215 h 3708936"/>
              <a:gd name="connsiteX2" fmla="*/ 160502 w 4267835"/>
              <a:gd name="connsiteY2" fmla="*/ 1028484 h 3708936"/>
              <a:gd name="connsiteX3" fmla="*/ 11483 w 4267835"/>
              <a:gd name="connsiteY3" fmla="*/ 1272670 h 3708936"/>
              <a:gd name="connsiteX4" fmla="*/ 0 w 4267835"/>
              <a:gd name="connsiteY4" fmla="*/ 1536130 h 3708936"/>
              <a:gd name="connsiteX5" fmla="*/ 5423 w 4267835"/>
              <a:gd name="connsiteY5" fmla="*/ 1739150 h 3708936"/>
              <a:gd name="connsiteX6" fmla="*/ 1862384 w 4267835"/>
              <a:gd name="connsiteY6" fmla="*/ 686227 h 3708936"/>
              <a:gd name="connsiteX7" fmla="*/ 99796 w 4267835"/>
              <a:gd name="connsiteY7" fmla="*/ 2108996 h 3708936"/>
              <a:gd name="connsiteX8" fmla="*/ 1966033 w 4267835"/>
              <a:gd name="connsiteY8" fmla="*/ 898956 h 3708936"/>
              <a:gd name="connsiteX9" fmla="*/ 2016818 w 4267835"/>
              <a:gd name="connsiteY9" fmla="*/ 951268 h 3708936"/>
              <a:gd name="connsiteX10" fmla="*/ 2129379 w 4267835"/>
              <a:gd name="connsiteY10" fmla="*/ 1023175 h 3708936"/>
              <a:gd name="connsiteX11" fmla="*/ 2308291 w 4267835"/>
              <a:gd name="connsiteY11" fmla="*/ 1131279 h 3708936"/>
              <a:gd name="connsiteX12" fmla="*/ 2340460 w 4267835"/>
              <a:gd name="connsiteY12" fmla="*/ 1250981 h 3708936"/>
              <a:gd name="connsiteX13" fmla="*/ 2344549 w 4267835"/>
              <a:gd name="connsiteY13" fmla="*/ 1396748 h 3708936"/>
              <a:gd name="connsiteX14" fmla="*/ 2272703 w 4267835"/>
              <a:gd name="connsiteY14" fmla="*/ 1530490 h 3708936"/>
              <a:gd name="connsiteX15" fmla="*/ 2229561 w 4267835"/>
              <a:gd name="connsiteY15" fmla="*/ 1692898 h 3708936"/>
              <a:gd name="connsiteX16" fmla="*/ 2214396 w 4267835"/>
              <a:gd name="connsiteY16" fmla="*/ 1874337 h 3708936"/>
              <a:gd name="connsiteX17" fmla="*/ 2271135 w 4267835"/>
              <a:gd name="connsiteY17" fmla="*/ 2031708 h 3708936"/>
              <a:gd name="connsiteX18" fmla="*/ 2251039 w 4267835"/>
              <a:gd name="connsiteY18" fmla="*/ 2156720 h 3708936"/>
              <a:gd name="connsiteX19" fmla="*/ 2259642 w 4267835"/>
              <a:gd name="connsiteY19" fmla="*/ 2288441 h 3708936"/>
              <a:gd name="connsiteX20" fmla="*/ 2375629 w 4267835"/>
              <a:gd name="connsiteY20" fmla="*/ 2406547 h 3708936"/>
              <a:gd name="connsiteX21" fmla="*/ 2512990 w 4267835"/>
              <a:gd name="connsiteY21" fmla="*/ 2567361 h 3708936"/>
              <a:gd name="connsiteX22" fmla="*/ 2569570 w 4267835"/>
              <a:gd name="connsiteY22" fmla="*/ 2659730 h 3708936"/>
              <a:gd name="connsiteX23" fmla="*/ 2616217 w 4267835"/>
              <a:gd name="connsiteY23" fmla="*/ 2837227 h 3708936"/>
              <a:gd name="connsiteX24" fmla="*/ 2565458 w 4267835"/>
              <a:gd name="connsiteY24" fmla="*/ 2890004 h 3708936"/>
              <a:gd name="connsiteX25" fmla="*/ 2523450 w 4267835"/>
              <a:gd name="connsiteY25" fmla="*/ 2984010 h 3708936"/>
              <a:gd name="connsiteX26" fmla="*/ 2477511 w 4267835"/>
              <a:gd name="connsiteY26" fmla="*/ 3068480 h 3708936"/>
              <a:gd name="connsiteX27" fmla="*/ 2445817 w 4267835"/>
              <a:gd name="connsiteY27" fmla="*/ 3086558 h 3708936"/>
              <a:gd name="connsiteX28" fmla="*/ 2445817 w 4267835"/>
              <a:gd name="connsiteY28" fmla="*/ 3163470 h 3708936"/>
              <a:gd name="connsiteX29" fmla="*/ 2437271 w 4267835"/>
              <a:gd name="connsiteY29" fmla="*/ 3266019 h 3708936"/>
              <a:gd name="connsiteX30" fmla="*/ 2403088 w 4267835"/>
              <a:gd name="connsiteY30" fmla="*/ 3342931 h 3708936"/>
              <a:gd name="connsiteX31" fmla="*/ 2360359 w 4267835"/>
              <a:gd name="connsiteY31" fmla="*/ 3360023 h 3708936"/>
              <a:gd name="connsiteX32" fmla="*/ 2478351 w 4267835"/>
              <a:gd name="connsiteY32" fmla="*/ 3487172 h 3708936"/>
              <a:gd name="connsiteX33" fmla="*/ 2602938 w 4267835"/>
              <a:gd name="connsiteY33" fmla="*/ 3503837 h 3708936"/>
              <a:gd name="connsiteX34" fmla="*/ 2707440 w 4267835"/>
              <a:gd name="connsiteY34" fmla="*/ 3544124 h 3708936"/>
              <a:gd name="connsiteX35" fmla="*/ 2824640 w 4267835"/>
              <a:gd name="connsiteY35" fmla="*/ 3580322 h 3708936"/>
              <a:gd name="connsiteX36" fmla="*/ 2926212 w 4267835"/>
              <a:gd name="connsiteY36" fmla="*/ 3619999 h 3708936"/>
              <a:gd name="connsiteX37" fmla="*/ 3068012 w 4267835"/>
              <a:gd name="connsiteY37" fmla="*/ 3622013 h 3708936"/>
              <a:gd name="connsiteX38" fmla="*/ 3212375 w 4267835"/>
              <a:gd name="connsiteY38" fmla="*/ 3619998 h 3708936"/>
              <a:gd name="connsiteX39" fmla="*/ 3334579 w 4267835"/>
              <a:gd name="connsiteY39" fmla="*/ 3676279 h 3708936"/>
              <a:gd name="connsiteX40" fmla="*/ 3504947 w 4267835"/>
              <a:gd name="connsiteY40" fmla="*/ 3708936 h 3708936"/>
              <a:gd name="connsiteX41" fmla="*/ 3631119 w 4267835"/>
              <a:gd name="connsiteY41" fmla="*/ 3689341 h 3708936"/>
              <a:gd name="connsiteX42" fmla="*/ 3763883 w 4267835"/>
              <a:gd name="connsiteY42" fmla="*/ 3684825 h 3708936"/>
              <a:gd name="connsiteX43" fmla="*/ 3925704 w 4267835"/>
              <a:gd name="connsiteY43" fmla="*/ 3667244 h 3708936"/>
              <a:gd name="connsiteX44" fmla="*/ 4049374 w 4267835"/>
              <a:gd name="connsiteY44" fmla="*/ 3630559 h 3708936"/>
              <a:gd name="connsiteX45" fmla="*/ 4166573 w 4267835"/>
              <a:gd name="connsiteY45" fmla="*/ 3574767 h 3708936"/>
              <a:gd name="connsiteX46" fmla="*/ 4248429 w 4267835"/>
              <a:gd name="connsiteY46" fmla="*/ 3412946 h 3708936"/>
              <a:gd name="connsiteX47" fmla="*/ 4267476 w 4267835"/>
              <a:gd name="connsiteY47" fmla="*/ 3246547 h 3708936"/>
              <a:gd name="connsiteX48" fmla="*/ 4261371 w 4267835"/>
              <a:gd name="connsiteY48" fmla="*/ 3128920 h 3708936"/>
              <a:gd name="connsiteX49" fmla="*/ 4192578 w 4267835"/>
              <a:gd name="connsiteY49" fmla="*/ 3122755 h 3708936"/>
              <a:gd name="connsiteX50" fmla="*/ 4167173 w 4267835"/>
              <a:gd name="connsiteY50" fmla="*/ 3044869 h 3708936"/>
              <a:gd name="connsiteX51" fmla="*/ 4120732 w 4267835"/>
              <a:gd name="connsiteY51" fmla="*/ 2979980 h 3708936"/>
              <a:gd name="connsiteX52" fmla="*/ 4036312 w 4267835"/>
              <a:gd name="connsiteY52" fmla="*/ 2874928 h 3708936"/>
              <a:gd name="connsiteX53" fmla="*/ 3980520 w 4267835"/>
              <a:gd name="connsiteY53" fmla="*/ 2793009 h 3708936"/>
              <a:gd name="connsiteX54" fmla="*/ 3922714 w 4267835"/>
              <a:gd name="connsiteY54" fmla="*/ 2686431 h 3708936"/>
              <a:gd name="connsiteX55" fmla="*/ 3898053 w 4267835"/>
              <a:gd name="connsiteY55" fmla="*/ 2532057 h 3708936"/>
              <a:gd name="connsiteX56" fmla="*/ 3796775 w 4267835"/>
              <a:gd name="connsiteY56" fmla="*/ 2386355 h 3708936"/>
              <a:gd name="connsiteX57" fmla="*/ 3720667 w 4267835"/>
              <a:gd name="connsiteY57" fmla="*/ 2352657 h 3708936"/>
              <a:gd name="connsiteX58" fmla="*/ 3647295 w 4267835"/>
              <a:gd name="connsiteY58" fmla="*/ 2249131 h 3708936"/>
              <a:gd name="connsiteX59" fmla="*/ 3458860 w 4267835"/>
              <a:gd name="connsiteY59" fmla="*/ 2097809 h 3708936"/>
              <a:gd name="connsiteX60" fmla="*/ 3298565 w 4267835"/>
              <a:gd name="connsiteY60" fmla="*/ 2021873 h 3708936"/>
              <a:gd name="connsiteX61" fmla="*/ 3190461 w 4267835"/>
              <a:gd name="connsiteY61" fmla="*/ 1903760 h 3708936"/>
              <a:gd name="connsiteX62" fmla="*/ 3113549 w 4267835"/>
              <a:gd name="connsiteY62" fmla="*/ 1780577 h 3708936"/>
              <a:gd name="connsiteX63" fmla="*/ 3068257 w 4267835"/>
              <a:gd name="connsiteY63" fmla="*/ 1657885 h 3708936"/>
              <a:gd name="connsiteX64" fmla="*/ 2977793 w 4267835"/>
              <a:gd name="connsiteY64" fmla="*/ 1525119 h 3708936"/>
              <a:gd name="connsiteX65" fmla="*/ 2898867 w 4267835"/>
              <a:gd name="connsiteY65" fmla="*/ 1413536 h 3708936"/>
              <a:gd name="connsiteX66" fmla="*/ 2830988 w 4267835"/>
              <a:gd name="connsiteY66" fmla="*/ 1289316 h 3708936"/>
              <a:gd name="connsiteX67" fmla="*/ 2769641 w 4267835"/>
              <a:gd name="connsiteY67" fmla="*/ 1123467 h 3708936"/>
              <a:gd name="connsiteX68" fmla="*/ 2762072 w 4267835"/>
              <a:gd name="connsiteY68" fmla="*/ 1016400 h 3708936"/>
              <a:gd name="connsiteX69" fmla="*/ 2707257 w 4267835"/>
              <a:gd name="connsiteY69" fmla="*/ 920931 h 3708936"/>
              <a:gd name="connsiteX70" fmla="*/ 2744919 w 4267835"/>
              <a:gd name="connsiteY70" fmla="*/ 856105 h 3708936"/>
              <a:gd name="connsiteX71" fmla="*/ 2659462 w 4267835"/>
              <a:gd name="connsiteY71" fmla="*/ 796285 h 3708936"/>
              <a:gd name="connsiteX72" fmla="*/ 2656960 w 4267835"/>
              <a:gd name="connsiteY72" fmla="*/ 728895 h 3708936"/>
              <a:gd name="connsiteX73" fmla="*/ 2595612 w 4267835"/>
              <a:gd name="connsiteY73" fmla="*/ 691171 h 3708936"/>
              <a:gd name="connsiteX74" fmla="*/ 2497092 w 4267835"/>
              <a:gd name="connsiteY74" fmla="*/ 616823 h 3708936"/>
              <a:gd name="connsiteX75" fmla="*/ 2462909 w 4267835"/>
              <a:gd name="connsiteY75" fmla="*/ 497182 h 3708936"/>
              <a:gd name="connsiteX76" fmla="*/ 2417189 w 4267835"/>
              <a:gd name="connsiteY76" fmla="*/ 488087 h 3708936"/>
              <a:gd name="connsiteX77" fmla="*/ 2293030 w 4267835"/>
              <a:gd name="connsiteY77" fmla="*/ 408672 h 3708936"/>
              <a:gd name="connsiteX78" fmla="*/ 2089518 w 4267835"/>
              <a:gd name="connsiteY78" fmla="*/ 241296 h 3708936"/>
              <a:gd name="connsiteX79" fmla="*/ 1906578 w 4267835"/>
              <a:gd name="connsiteY79" fmla="*/ 172442 h 3708936"/>
              <a:gd name="connsiteX80" fmla="*/ 1658871 w 4267835"/>
              <a:gd name="connsiteY80" fmla="*/ 117627 h 3708936"/>
              <a:gd name="connsiteX81" fmla="*/ 1288595 w 4267835"/>
              <a:gd name="connsiteY81" fmla="*/ 57806 h 3708936"/>
              <a:gd name="connsiteX82" fmla="*/ 1149420 w 4267835"/>
              <a:gd name="connsiteY82" fmla="*/ 0 h 3708936"/>
              <a:gd name="connsiteX83" fmla="*/ 899555 w 4267835"/>
              <a:gd name="connsiteY83" fmla="*/ 60959 h 3708936"/>
              <a:gd name="connsiteX84" fmla="*/ 599110 w 4267835"/>
              <a:gd name="connsiteY84" fmla="*/ 54429 h 3708936"/>
              <a:gd name="connsiteX85" fmla="*/ 697081 w 4267835"/>
              <a:gd name="connsiteY85" fmla="*/ 132805 h 3708936"/>
              <a:gd name="connsiteX86" fmla="*/ 821177 w 4267835"/>
              <a:gd name="connsiteY86" fmla="*/ 165462 h 3708936"/>
              <a:gd name="connsiteX87" fmla="*/ 951806 w 4267835"/>
              <a:gd name="connsiteY87" fmla="*/ 224246 h 3708936"/>
              <a:gd name="connsiteX88" fmla="*/ 787514 w 4267835"/>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1997269 w 4299071"/>
              <a:gd name="connsiteY8" fmla="*/ 898956 h 3708936"/>
              <a:gd name="connsiteX9" fmla="*/ 2048054 w 4299071"/>
              <a:gd name="connsiteY9" fmla="*/ 951268 h 3708936"/>
              <a:gd name="connsiteX10" fmla="*/ 2160615 w 4299071"/>
              <a:gd name="connsiteY10" fmla="*/ 1023175 h 3708936"/>
              <a:gd name="connsiteX11" fmla="*/ 2339527 w 4299071"/>
              <a:gd name="connsiteY11" fmla="*/ 1131279 h 3708936"/>
              <a:gd name="connsiteX12" fmla="*/ 2371696 w 4299071"/>
              <a:gd name="connsiteY12" fmla="*/ 1250981 h 3708936"/>
              <a:gd name="connsiteX13" fmla="*/ 2375785 w 4299071"/>
              <a:gd name="connsiteY13" fmla="*/ 1396748 h 3708936"/>
              <a:gd name="connsiteX14" fmla="*/ 2303939 w 4299071"/>
              <a:gd name="connsiteY14" fmla="*/ 1530490 h 3708936"/>
              <a:gd name="connsiteX15" fmla="*/ 2260797 w 4299071"/>
              <a:gd name="connsiteY15" fmla="*/ 1692898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2048054 w 4299071"/>
              <a:gd name="connsiteY9" fmla="*/ 951268 h 3708936"/>
              <a:gd name="connsiteX10" fmla="*/ 2160615 w 4299071"/>
              <a:gd name="connsiteY10" fmla="*/ 1023175 h 3708936"/>
              <a:gd name="connsiteX11" fmla="*/ 2339527 w 4299071"/>
              <a:gd name="connsiteY11" fmla="*/ 1131279 h 3708936"/>
              <a:gd name="connsiteX12" fmla="*/ 2371696 w 4299071"/>
              <a:gd name="connsiteY12" fmla="*/ 1250981 h 3708936"/>
              <a:gd name="connsiteX13" fmla="*/ 2375785 w 4299071"/>
              <a:gd name="connsiteY13" fmla="*/ 1396748 h 3708936"/>
              <a:gd name="connsiteX14" fmla="*/ 2303939 w 4299071"/>
              <a:gd name="connsiteY14" fmla="*/ 1530490 h 3708936"/>
              <a:gd name="connsiteX15" fmla="*/ 2260797 w 4299071"/>
              <a:gd name="connsiteY15" fmla="*/ 1692898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2048054 w 4299071"/>
              <a:gd name="connsiteY9" fmla="*/ 951268 h 3708936"/>
              <a:gd name="connsiteX10" fmla="*/ 2160615 w 4299071"/>
              <a:gd name="connsiteY10" fmla="*/ 1023175 h 3708936"/>
              <a:gd name="connsiteX11" fmla="*/ 2339527 w 4299071"/>
              <a:gd name="connsiteY11" fmla="*/ 1131279 h 3708936"/>
              <a:gd name="connsiteX12" fmla="*/ 2371696 w 4299071"/>
              <a:gd name="connsiteY12" fmla="*/ 1250981 h 3708936"/>
              <a:gd name="connsiteX13" fmla="*/ 2375785 w 4299071"/>
              <a:gd name="connsiteY13" fmla="*/ 1396748 h 3708936"/>
              <a:gd name="connsiteX14" fmla="*/ 2303939 w 4299071"/>
              <a:gd name="connsiteY14" fmla="*/ 1530490 h 3708936"/>
              <a:gd name="connsiteX15" fmla="*/ 2260797 w 4299071"/>
              <a:gd name="connsiteY15" fmla="*/ 1692898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2160615 w 4299071"/>
              <a:gd name="connsiteY10" fmla="*/ 1023175 h 3708936"/>
              <a:gd name="connsiteX11" fmla="*/ 2339527 w 4299071"/>
              <a:gd name="connsiteY11" fmla="*/ 1131279 h 3708936"/>
              <a:gd name="connsiteX12" fmla="*/ 2371696 w 4299071"/>
              <a:gd name="connsiteY12" fmla="*/ 1250981 h 3708936"/>
              <a:gd name="connsiteX13" fmla="*/ 2375785 w 4299071"/>
              <a:gd name="connsiteY13" fmla="*/ 1396748 h 3708936"/>
              <a:gd name="connsiteX14" fmla="*/ 2303939 w 4299071"/>
              <a:gd name="connsiteY14" fmla="*/ 1530490 h 3708936"/>
              <a:gd name="connsiteX15" fmla="*/ 2260797 w 4299071"/>
              <a:gd name="connsiteY15" fmla="*/ 1692898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2339527 w 4299071"/>
              <a:gd name="connsiteY11" fmla="*/ 1131279 h 3708936"/>
              <a:gd name="connsiteX12" fmla="*/ 2371696 w 4299071"/>
              <a:gd name="connsiteY12" fmla="*/ 1250981 h 3708936"/>
              <a:gd name="connsiteX13" fmla="*/ 2375785 w 4299071"/>
              <a:gd name="connsiteY13" fmla="*/ 1396748 h 3708936"/>
              <a:gd name="connsiteX14" fmla="*/ 2303939 w 4299071"/>
              <a:gd name="connsiteY14" fmla="*/ 1530490 h 3708936"/>
              <a:gd name="connsiteX15" fmla="*/ 2260797 w 4299071"/>
              <a:gd name="connsiteY15" fmla="*/ 1692898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2371696 w 4299071"/>
              <a:gd name="connsiteY12" fmla="*/ 1250981 h 3708936"/>
              <a:gd name="connsiteX13" fmla="*/ 2375785 w 4299071"/>
              <a:gd name="connsiteY13" fmla="*/ 1396748 h 3708936"/>
              <a:gd name="connsiteX14" fmla="*/ 2303939 w 4299071"/>
              <a:gd name="connsiteY14" fmla="*/ 1530490 h 3708936"/>
              <a:gd name="connsiteX15" fmla="*/ 2260797 w 4299071"/>
              <a:gd name="connsiteY15" fmla="*/ 1692898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375785 w 4299071"/>
              <a:gd name="connsiteY13" fmla="*/ 1396748 h 3708936"/>
              <a:gd name="connsiteX14" fmla="*/ 2303939 w 4299071"/>
              <a:gd name="connsiteY14" fmla="*/ 1530490 h 3708936"/>
              <a:gd name="connsiteX15" fmla="*/ 2260797 w 4299071"/>
              <a:gd name="connsiteY15" fmla="*/ 1692898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303939 w 4299071"/>
              <a:gd name="connsiteY14" fmla="*/ 1530490 h 3708936"/>
              <a:gd name="connsiteX15" fmla="*/ 2260797 w 4299071"/>
              <a:gd name="connsiteY15" fmla="*/ 1692898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199384 w 4299071"/>
              <a:gd name="connsiteY14" fmla="*/ 2782162 h 3708936"/>
              <a:gd name="connsiteX15" fmla="*/ 2260797 w 4299071"/>
              <a:gd name="connsiteY15" fmla="*/ 1692898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199384 w 4299071"/>
              <a:gd name="connsiteY14" fmla="*/ 2782162 h 3708936"/>
              <a:gd name="connsiteX15" fmla="*/ 2353735 w 4299071"/>
              <a:gd name="connsiteY15" fmla="*/ 2828436 h 3708936"/>
              <a:gd name="connsiteX16" fmla="*/ 2245632 w 4299071"/>
              <a:gd name="connsiteY16" fmla="*/ 1874337 h 3708936"/>
              <a:gd name="connsiteX17" fmla="*/ 2302371 w 4299071"/>
              <a:gd name="connsiteY17" fmla="*/ 2031708 h 3708936"/>
              <a:gd name="connsiteX18" fmla="*/ 2282275 w 4299071"/>
              <a:gd name="connsiteY18" fmla="*/ 2156720 h 3708936"/>
              <a:gd name="connsiteX19" fmla="*/ 2290878 w 4299071"/>
              <a:gd name="connsiteY19" fmla="*/ 2288441 h 3708936"/>
              <a:gd name="connsiteX20" fmla="*/ 2406865 w 4299071"/>
              <a:gd name="connsiteY20" fmla="*/ 2406547 h 3708936"/>
              <a:gd name="connsiteX21" fmla="*/ 2544226 w 4299071"/>
              <a:gd name="connsiteY21" fmla="*/ 2567361 h 3708936"/>
              <a:gd name="connsiteX22" fmla="*/ 2600806 w 4299071"/>
              <a:gd name="connsiteY22" fmla="*/ 2659730 h 3708936"/>
              <a:gd name="connsiteX23" fmla="*/ 2647453 w 4299071"/>
              <a:gd name="connsiteY23" fmla="*/ 2837227 h 3708936"/>
              <a:gd name="connsiteX24" fmla="*/ 2596694 w 4299071"/>
              <a:gd name="connsiteY24" fmla="*/ 2890004 h 3708936"/>
              <a:gd name="connsiteX25" fmla="*/ 2554686 w 4299071"/>
              <a:gd name="connsiteY25" fmla="*/ 2984010 h 3708936"/>
              <a:gd name="connsiteX26" fmla="*/ 2508747 w 4299071"/>
              <a:gd name="connsiteY26" fmla="*/ 3068480 h 3708936"/>
              <a:gd name="connsiteX27" fmla="*/ 2477053 w 4299071"/>
              <a:gd name="connsiteY27" fmla="*/ 3086558 h 3708936"/>
              <a:gd name="connsiteX28" fmla="*/ 2477053 w 4299071"/>
              <a:gd name="connsiteY28" fmla="*/ 3163470 h 3708936"/>
              <a:gd name="connsiteX29" fmla="*/ 2468507 w 4299071"/>
              <a:gd name="connsiteY29" fmla="*/ 3266019 h 3708936"/>
              <a:gd name="connsiteX30" fmla="*/ 2434324 w 4299071"/>
              <a:gd name="connsiteY30" fmla="*/ 3342931 h 3708936"/>
              <a:gd name="connsiteX31" fmla="*/ 2391595 w 4299071"/>
              <a:gd name="connsiteY31" fmla="*/ 3360023 h 3708936"/>
              <a:gd name="connsiteX32" fmla="*/ 2509587 w 4299071"/>
              <a:gd name="connsiteY32" fmla="*/ 3487172 h 3708936"/>
              <a:gd name="connsiteX33" fmla="*/ 2634174 w 4299071"/>
              <a:gd name="connsiteY33" fmla="*/ 3503837 h 3708936"/>
              <a:gd name="connsiteX34" fmla="*/ 2738676 w 4299071"/>
              <a:gd name="connsiteY34" fmla="*/ 3544124 h 3708936"/>
              <a:gd name="connsiteX35" fmla="*/ 2855876 w 4299071"/>
              <a:gd name="connsiteY35" fmla="*/ 3580322 h 3708936"/>
              <a:gd name="connsiteX36" fmla="*/ 2957448 w 4299071"/>
              <a:gd name="connsiteY36" fmla="*/ 3619999 h 3708936"/>
              <a:gd name="connsiteX37" fmla="*/ 3099248 w 4299071"/>
              <a:gd name="connsiteY37" fmla="*/ 3622013 h 3708936"/>
              <a:gd name="connsiteX38" fmla="*/ 3243611 w 4299071"/>
              <a:gd name="connsiteY38" fmla="*/ 3619998 h 3708936"/>
              <a:gd name="connsiteX39" fmla="*/ 3365815 w 4299071"/>
              <a:gd name="connsiteY39" fmla="*/ 3676279 h 3708936"/>
              <a:gd name="connsiteX40" fmla="*/ 3536183 w 4299071"/>
              <a:gd name="connsiteY40" fmla="*/ 3708936 h 3708936"/>
              <a:gd name="connsiteX41" fmla="*/ 3662355 w 4299071"/>
              <a:gd name="connsiteY41" fmla="*/ 3689341 h 3708936"/>
              <a:gd name="connsiteX42" fmla="*/ 3795119 w 4299071"/>
              <a:gd name="connsiteY42" fmla="*/ 3684825 h 3708936"/>
              <a:gd name="connsiteX43" fmla="*/ 3956940 w 4299071"/>
              <a:gd name="connsiteY43" fmla="*/ 3667244 h 3708936"/>
              <a:gd name="connsiteX44" fmla="*/ 4080610 w 4299071"/>
              <a:gd name="connsiteY44" fmla="*/ 3630559 h 3708936"/>
              <a:gd name="connsiteX45" fmla="*/ 4197809 w 4299071"/>
              <a:gd name="connsiteY45" fmla="*/ 3574767 h 3708936"/>
              <a:gd name="connsiteX46" fmla="*/ 4279665 w 4299071"/>
              <a:gd name="connsiteY46" fmla="*/ 3412946 h 3708936"/>
              <a:gd name="connsiteX47" fmla="*/ 4298712 w 4299071"/>
              <a:gd name="connsiteY47" fmla="*/ 3246547 h 3708936"/>
              <a:gd name="connsiteX48" fmla="*/ 4292607 w 4299071"/>
              <a:gd name="connsiteY48" fmla="*/ 3128920 h 3708936"/>
              <a:gd name="connsiteX49" fmla="*/ 4223814 w 4299071"/>
              <a:gd name="connsiteY49" fmla="*/ 3122755 h 3708936"/>
              <a:gd name="connsiteX50" fmla="*/ 4198409 w 4299071"/>
              <a:gd name="connsiteY50" fmla="*/ 3044869 h 3708936"/>
              <a:gd name="connsiteX51" fmla="*/ 4151968 w 4299071"/>
              <a:gd name="connsiteY51" fmla="*/ 2979980 h 3708936"/>
              <a:gd name="connsiteX52" fmla="*/ 4067548 w 4299071"/>
              <a:gd name="connsiteY52" fmla="*/ 2874928 h 3708936"/>
              <a:gd name="connsiteX53" fmla="*/ 4011756 w 4299071"/>
              <a:gd name="connsiteY53" fmla="*/ 2793009 h 3708936"/>
              <a:gd name="connsiteX54" fmla="*/ 3953950 w 4299071"/>
              <a:gd name="connsiteY54" fmla="*/ 2686431 h 3708936"/>
              <a:gd name="connsiteX55" fmla="*/ 3929289 w 4299071"/>
              <a:gd name="connsiteY55" fmla="*/ 2532057 h 3708936"/>
              <a:gd name="connsiteX56" fmla="*/ 3828011 w 4299071"/>
              <a:gd name="connsiteY56" fmla="*/ 2386355 h 3708936"/>
              <a:gd name="connsiteX57" fmla="*/ 3751903 w 4299071"/>
              <a:gd name="connsiteY57" fmla="*/ 2352657 h 3708936"/>
              <a:gd name="connsiteX58" fmla="*/ 3678531 w 4299071"/>
              <a:gd name="connsiteY58" fmla="*/ 2249131 h 3708936"/>
              <a:gd name="connsiteX59" fmla="*/ 3490096 w 4299071"/>
              <a:gd name="connsiteY59" fmla="*/ 2097809 h 3708936"/>
              <a:gd name="connsiteX60" fmla="*/ 3329801 w 4299071"/>
              <a:gd name="connsiteY60" fmla="*/ 2021873 h 3708936"/>
              <a:gd name="connsiteX61" fmla="*/ 3221697 w 4299071"/>
              <a:gd name="connsiteY61" fmla="*/ 1903760 h 3708936"/>
              <a:gd name="connsiteX62" fmla="*/ 3144785 w 4299071"/>
              <a:gd name="connsiteY62" fmla="*/ 1780577 h 3708936"/>
              <a:gd name="connsiteX63" fmla="*/ 3099493 w 4299071"/>
              <a:gd name="connsiteY63" fmla="*/ 1657885 h 3708936"/>
              <a:gd name="connsiteX64" fmla="*/ 3009029 w 4299071"/>
              <a:gd name="connsiteY64" fmla="*/ 1525119 h 3708936"/>
              <a:gd name="connsiteX65" fmla="*/ 2930103 w 4299071"/>
              <a:gd name="connsiteY65" fmla="*/ 1413536 h 3708936"/>
              <a:gd name="connsiteX66" fmla="*/ 2862224 w 4299071"/>
              <a:gd name="connsiteY66" fmla="*/ 1289316 h 3708936"/>
              <a:gd name="connsiteX67" fmla="*/ 2800877 w 4299071"/>
              <a:gd name="connsiteY67" fmla="*/ 1123467 h 3708936"/>
              <a:gd name="connsiteX68" fmla="*/ 2793308 w 4299071"/>
              <a:gd name="connsiteY68" fmla="*/ 1016400 h 3708936"/>
              <a:gd name="connsiteX69" fmla="*/ 2738493 w 4299071"/>
              <a:gd name="connsiteY69" fmla="*/ 920931 h 3708936"/>
              <a:gd name="connsiteX70" fmla="*/ 2776155 w 4299071"/>
              <a:gd name="connsiteY70" fmla="*/ 856105 h 3708936"/>
              <a:gd name="connsiteX71" fmla="*/ 2690698 w 4299071"/>
              <a:gd name="connsiteY71" fmla="*/ 796285 h 3708936"/>
              <a:gd name="connsiteX72" fmla="*/ 2688196 w 4299071"/>
              <a:gd name="connsiteY72" fmla="*/ 728895 h 3708936"/>
              <a:gd name="connsiteX73" fmla="*/ 2626848 w 4299071"/>
              <a:gd name="connsiteY73" fmla="*/ 691171 h 3708936"/>
              <a:gd name="connsiteX74" fmla="*/ 2528328 w 4299071"/>
              <a:gd name="connsiteY74" fmla="*/ 616823 h 3708936"/>
              <a:gd name="connsiteX75" fmla="*/ 2494145 w 4299071"/>
              <a:gd name="connsiteY75" fmla="*/ 497182 h 3708936"/>
              <a:gd name="connsiteX76" fmla="*/ 2448425 w 4299071"/>
              <a:gd name="connsiteY76" fmla="*/ 488087 h 3708936"/>
              <a:gd name="connsiteX77" fmla="*/ 2324266 w 4299071"/>
              <a:gd name="connsiteY77" fmla="*/ 408672 h 3708936"/>
              <a:gd name="connsiteX78" fmla="*/ 2120754 w 4299071"/>
              <a:gd name="connsiteY78" fmla="*/ 241296 h 3708936"/>
              <a:gd name="connsiteX79" fmla="*/ 1937814 w 4299071"/>
              <a:gd name="connsiteY79" fmla="*/ 172442 h 3708936"/>
              <a:gd name="connsiteX80" fmla="*/ 1690107 w 4299071"/>
              <a:gd name="connsiteY80" fmla="*/ 117627 h 3708936"/>
              <a:gd name="connsiteX81" fmla="*/ 1319831 w 4299071"/>
              <a:gd name="connsiteY81" fmla="*/ 57806 h 3708936"/>
              <a:gd name="connsiteX82" fmla="*/ 1180656 w 4299071"/>
              <a:gd name="connsiteY82" fmla="*/ 0 h 3708936"/>
              <a:gd name="connsiteX83" fmla="*/ 930791 w 4299071"/>
              <a:gd name="connsiteY83" fmla="*/ 60959 h 3708936"/>
              <a:gd name="connsiteX84" fmla="*/ 630346 w 4299071"/>
              <a:gd name="connsiteY84" fmla="*/ 54429 h 3708936"/>
              <a:gd name="connsiteX85" fmla="*/ 728317 w 4299071"/>
              <a:gd name="connsiteY85" fmla="*/ 132805 h 3708936"/>
              <a:gd name="connsiteX86" fmla="*/ 852413 w 4299071"/>
              <a:gd name="connsiteY86" fmla="*/ 165462 h 3708936"/>
              <a:gd name="connsiteX87" fmla="*/ 983042 w 4299071"/>
              <a:gd name="connsiteY87" fmla="*/ 224246 h 3708936"/>
              <a:gd name="connsiteX88" fmla="*/ 818750 w 4299071"/>
              <a:gd name="connsiteY88"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199384 w 4299071"/>
              <a:gd name="connsiteY14" fmla="*/ 2782162 h 3708936"/>
              <a:gd name="connsiteX15" fmla="*/ 2353735 w 4299071"/>
              <a:gd name="connsiteY15" fmla="*/ 2828436 h 3708936"/>
              <a:gd name="connsiteX16" fmla="*/ 2302371 w 4299071"/>
              <a:gd name="connsiteY16" fmla="*/ 2031708 h 3708936"/>
              <a:gd name="connsiteX17" fmla="*/ 2282275 w 4299071"/>
              <a:gd name="connsiteY17" fmla="*/ 2156720 h 3708936"/>
              <a:gd name="connsiteX18" fmla="*/ 2290878 w 4299071"/>
              <a:gd name="connsiteY18" fmla="*/ 2288441 h 3708936"/>
              <a:gd name="connsiteX19" fmla="*/ 2406865 w 4299071"/>
              <a:gd name="connsiteY19" fmla="*/ 2406547 h 3708936"/>
              <a:gd name="connsiteX20" fmla="*/ 2544226 w 4299071"/>
              <a:gd name="connsiteY20" fmla="*/ 2567361 h 3708936"/>
              <a:gd name="connsiteX21" fmla="*/ 2600806 w 4299071"/>
              <a:gd name="connsiteY21" fmla="*/ 2659730 h 3708936"/>
              <a:gd name="connsiteX22" fmla="*/ 2647453 w 4299071"/>
              <a:gd name="connsiteY22" fmla="*/ 2837227 h 3708936"/>
              <a:gd name="connsiteX23" fmla="*/ 2596694 w 4299071"/>
              <a:gd name="connsiteY23" fmla="*/ 2890004 h 3708936"/>
              <a:gd name="connsiteX24" fmla="*/ 2554686 w 4299071"/>
              <a:gd name="connsiteY24" fmla="*/ 2984010 h 3708936"/>
              <a:gd name="connsiteX25" fmla="*/ 2508747 w 4299071"/>
              <a:gd name="connsiteY25" fmla="*/ 3068480 h 3708936"/>
              <a:gd name="connsiteX26" fmla="*/ 2477053 w 4299071"/>
              <a:gd name="connsiteY26" fmla="*/ 3086558 h 3708936"/>
              <a:gd name="connsiteX27" fmla="*/ 2477053 w 4299071"/>
              <a:gd name="connsiteY27" fmla="*/ 3163470 h 3708936"/>
              <a:gd name="connsiteX28" fmla="*/ 2468507 w 4299071"/>
              <a:gd name="connsiteY28" fmla="*/ 3266019 h 3708936"/>
              <a:gd name="connsiteX29" fmla="*/ 2434324 w 4299071"/>
              <a:gd name="connsiteY29" fmla="*/ 3342931 h 3708936"/>
              <a:gd name="connsiteX30" fmla="*/ 2391595 w 4299071"/>
              <a:gd name="connsiteY30" fmla="*/ 3360023 h 3708936"/>
              <a:gd name="connsiteX31" fmla="*/ 2509587 w 4299071"/>
              <a:gd name="connsiteY31" fmla="*/ 3487172 h 3708936"/>
              <a:gd name="connsiteX32" fmla="*/ 2634174 w 4299071"/>
              <a:gd name="connsiteY32" fmla="*/ 3503837 h 3708936"/>
              <a:gd name="connsiteX33" fmla="*/ 2738676 w 4299071"/>
              <a:gd name="connsiteY33" fmla="*/ 3544124 h 3708936"/>
              <a:gd name="connsiteX34" fmla="*/ 2855876 w 4299071"/>
              <a:gd name="connsiteY34" fmla="*/ 3580322 h 3708936"/>
              <a:gd name="connsiteX35" fmla="*/ 2957448 w 4299071"/>
              <a:gd name="connsiteY35" fmla="*/ 3619999 h 3708936"/>
              <a:gd name="connsiteX36" fmla="*/ 3099248 w 4299071"/>
              <a:gd name="connsiteY36" fmla="*/ 3622013 h 3708936"/>
              <a:gd name="connsiteX37" fmla="*/ 3243611 w 4299071"/>
              <a:gd name="connsiteY37" fmla="*/ 3619998 h 3708936"/>
              <a:gd name="connsiteX38" fmla="*/ 3365815 w 4299071"/>
              <a:gd name="connsiteY38" fmla="*/ 3676279 h 3708936"/>
              <a:gd name="connsiteX39" fmla="*/ 3536183 w 4299071"/>
              <a:gd name="connsiteY39" fmla="*/ 3708936 h 3708936"/>
              <a:gd name="connsiteX40" fmla="*/ 3662355 w 4299071"/>
              <a:gd name="connsiteY40" fmla="*/ 3689341 h 3708936"/>
              <a:gd name="connsiteX41" fmla="*/ 3795119 w 4299071"/>
              <a:gd name="connsiteY41" fmla="*/ 3684825 h 3708936"/>
              <a:gd name="connsiteX42" fmla="*/ 3956940 w 4299071"/>
              <a:gd name="connsiteY42" fmla="*/ 3667244 h 3708936"/>
              <a:gd name="connsiteX43" fmla="*/ 4080610 w 4299071"/>
              <a:gd name="connsiteY43" fmla="*/ 3630559 h 3708936"/>
              <a:gd name="connsiteX44" fmla="*/ 4197809 w 4299071"/>
              <a:gd name="connsiteY44" fmla="*/ 3574767 h 3708936"/>
              <a:gd name="connsiteX45" fmla="*/ 4279665 w 4299071"/>
              <a:gd name="connsiteY45" fmla="*/ 3412946 h 3708936"/>
              <a:gd name="connsiteX46" fmla="*/ 4298712 w 4299071"/>
              <a:gd name="connsiteY46" fmla="*/ 3246547 h 3708936"/>
              <a:gd name="connsiteX47" fmla="*/ 4292607 w 4299071"/>
              <a:gd name="connsiteY47" fmla="*/ 3128920 h 3708936"/>
              <a:gd name="connsiteX48" fmla="*/ 4223814 w 4299071"/>
              <a:gd name="connsiteY48" fmla="*/ 3122755 h 3708936"/>
              <a:gd name="connsiteX49" fmla="*/ 4198409 w 4299071"/>
              <a:gd name="connsiteY49" fmla="*/ 3044869 h 3708936"/>
              <a:gd name="connsiteX50" fmla="*/ 4151968 w 4299071"/>
              <a:gd name="connsiteY50" fmla="*/ 2979980 h 3708936"/>
              <a:gd name="connsiteX51" fmla="*/ 4067548 w 4299071"/>
              <a:gd name="connsiteY51" fmla="*/ 2874928 h 3708936"/>
              <a:gd name="connsiteX52" fmla="*/ 4011756 w 4299071"/>
              <a:gd name="connsiteY52" fmla="*/ 2793009 h 3708936"/>
              <a:gd name="connsiteX53" fmla="*/ 3953950 w 4299071"/>
              <a:gd name="connsiteY53" fmla="*/ 2686431 h 3708936"/>
              <a:gd name="connsiteX54" fmla="*/ 3929289 w 4299071"/>
              <a:gd name="connsiteY54" fmla="*/ 2532057 h 3708936"/>
              <a:gd name="connsiteX55" fmla="*/ 3828011 w 4299071"/>
              <a:gd name="connsiteY55" fmla="*/ 2386355 h 3708936"/>
              <a:gd name="connsiteX56" fmla="*/ 3751903 w 4299071"/>
              <a:gd name="connsiteY56" fmla="*/ 2352657 h 3708936"/>
              <a:gd name="connsiteX57" fmla="*/ 3678531 w 4299071"/>
              <a:gd name="connsiteY57" fmla="*/ 2249131 h 3708936"/>
              <a:gd name="connsiteX58" fmla="*/ 3490096 w 4299071"/>
              <a:gd name="connsiteY58" fmla="*/ 2097809 h 3708936"/>
              <a:gd name="connsiteX59" fmla="*/ 3329801 w 4299071"/>
              <a:gd name="connsiteY59" fmla="*/ 2021873 h 3708936"/>
              <a:gd name="connsiteX60" fmla="*/ 3221697 w 4299071"/>
              <a:gd name="connsiteY60" fmla="*/ 1903760 h 3708936"/>
              <a:gd name="connsiteX61" fmla="*/ 3144785 w 4299071"/>
              <a:gd name="connsiteY61" fmla="*/ 1780577 h 3708936"/>
              <a:gd name="connsiteX62" fmla="*/ 3099493 w 4299071"/>
              <a:gd name="connsiteY62" fmla="*/ 1657885 h 3708936"/>
              <a:gd name="connsiteX63" fmla="*/ 3009029 w 4299071"/>
              <a:gd name="connsiteY63" fmla="*/ 1525119 h 3708936"/>
              <a:gd name="connsiteX64" fmla="*/ 2930103 w 4299071"/>
              <a:gd name="connsiteY64" fmla="*/ 1413536 h 3708936"/>
              <a:gd name="connsiteX65" fmla="*/ 2862224 w 4299071"/>
              <a:gd name="connsiteY65" fmla="*/ 1289316 h 3708936"/>
              <a:gd name="connsiteX66" fmla="*/ 2800877 w 4299071"/>
              <a:gd name="connsiteY66" fmla="*/ 1123467 h 3708936"/>
              <a:gd name="connsiteX67" fmla="*/ 2793308 w 4299071"/>
              <a:gd name="connsiteY67" fmla="*/ 1016400 h 3708936"/>
              <a:gd name="connsiteX68" fmla="*/ 2738493 w 4299071"/>
              <a:gd name="connsiteY68" fmla="*/ 920931 h 3708936"/>
              <a:gd name="connsiteX69" fmla="*/ 2776155 w 4299071"/>
              <a:gd name="connsiteY69" fmla="*/ 856105 h 3708936"/>
              <a:gd name="connsiteX70" fmla="*/ 2690698 w 4299071"/>
              <a:gd name="connsiteY70" fmla="*/ 796285 h 3708936"/>
              <a:gd name="connsiteX71" fmla="*/ 2688196 w 4299071"/>
              <a:gd name="connsiteY71" fmla="*/ 728895 h 3708936"/>
              <a:gd name="connsiteX72" fmla="*/ 2626848 w 4299071"/>
              <a:gd name="connsiteY72" fmla="*/ 691171 h 3708936"/>
              <a:gd name="connsiteX73" fmla="*/ 2528328 w 4299071"/>
              <a:gd name="connsiteY73" fmla="*/ 616823 h 3708936"/>
              <a:gd name="connsiteX74" fmla="*/ 2494145 w 4299071"/>
              <a:gd name="connsiteY74" fmla="*/ 497182 h 3708936"/>
              <a:gd name="connsiteX75" fmla="*/ 2448425 w 4299071"/>
              <a:gd name="connsiteY75" fmla="*/ 488087 h 3708936"/>
              <a:gd name="connsiteX76" fmla="*/ 2324266 w 4299071"/>
              <a:gd name="connsiteY76" fmla="*/ 408672 h 3708936"/>
              <a:gd name="connsiteX77" fmla="*/ 2120754 w 4299071"/>
              <a:gd name="connsiteY77" fmla="*/ 241296 h 3708936"/>
              <a:gd name="connsiteX78" fmla="*/ 1937814 w 4299071"/>
              <a:gd name="connsiteY78" fmla="*/ 172442 h 3708936"/>
              <a:gd name="connsiteX79" fmla="*/ 1690107 w 4299071"/>
              <a:gd name="connsiteY79" fmla="*/ 117627 h 3708936"/>
              <a:gd name="connsiteX80" fmla="*/ 1319831 w 4299071"/>
              <a:gd name="connsiteY80" fmla="*/ 57806 h 3708936"/>
              <a:gd name="connsiteX81" fmla="*/ 1180656 w 4299071"/>
              <a:gd name="connsiteY81" fmla="*/ 0 h 3708936"/>
              <a:gd name="connsiteX82" fmla="*/ 930791 w 4299071"/>
              <a:gd name="connsiteY82" fmla="*/ 60959 h 3708936"/>
              <a:gd name="connsiteX83" fmla="*/ 630346 w 4299071"/>
              <a:gd name="connsiteY83" fmla="*/ 54429 h 3708936"/>
              <a:gd name="connsiteX84" fmla="*/ 728317 w 4299071"/>
              <a:gd name="connsiteY84" fmla="*/ 132805 h 3708936"/>
              <a:gd name="connsiteX85" fmla="*/ 852413 w 4299071"/>
              <a:gd name="connsiteY85" fmla="*/ 165462 h 3708936"/>
              <a:gd name="connsiteX86" fmla="*/ 983042 w 4299071"/>
              <a:gd name="connsiteY86" fmla="*/ 224246 h 3708936"/>
              <a:gd name="connsiteX87" fmla="*/ 818750 w 4299071"/>
              <a:gd name="connsiteY87"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199384 w 4299071"/>
              <a:gd name="connsiteY14" fmla="*/ 2782162 h 3708936"/>
              <a:gd name="connsiteX15" fmla="*/ 2353735 w 4299071"/>
              <a:gd name="connsiteY15" fmla="*/ 2828436 h 3708936"/>
              <a:gd name="connsiteX16" fmla="*/ 2282275 w 4299071"/>
              <a:gd name="connsiteY16" fmla="*/ 2156720 h 3708936"/>
              <a:gd name="connsiteX17" fmla="*/ 2290878 w 4299071"/>
              <a:gd name="connsiteY17" fmla="*/ 2288441 h 3708936"/>
              <a:gd name="connsiteX18" fmla="*/ 2406865 w 4299071"/>
              <a:gd name="connsiteY18" fmla="*/ 2406547 h 3708936"/>
              <a:gd name="connsiteX19" fmla="*/ 2544226 w 4299071"/>
              <a:gd name="connsiteY19" fmla="*/ 2567361 h 3708936"/>
              <a:gd name="connsiteX20" fmla="*/ 2600806 w 4299071"/>
              <a:gd name="connsiteY20" fmla="*/ 2659730 h 3708936"/>
              <a:gd name="connsiteX21" fmla="*/ 2647453 w 4299071"/>
              <a:gd name="connsiteY21" fmla="*/ 2837227 h 3708936"/>
              <a:gd name="connsiteX22" fmla="*/ 2596694 w 4299071"/>
              <a:gd name="connsiteY22" fmla="*/ 2890004 h 3708936"/>
              <a:gd name="connsiteX23" fmla="*/ 2554686 w 4299071"/>
              <a:gd name="connsiteY23" fmla="*/ 2984010 h 3708936"/>
              <a:gd name="connsiteX24" fmla="*/ 2508747 w 4299071"/>
              <a:gd name="connsiteY24" fmla="*/ 3068480 h 3708936"/>
              <a:gd name="connsiteX25" fmla="*/ 2477053 w 4299071"/>
              <a:gd name="connsiteY25" fmla="*/ 3086558 h 3708936"/>
              <a:gd name="connsiteX26" fmla="*/ 2477053 w 4299071"/>
              <a:gd name="connsiteY26" fmla="*/ 3163470 h 3708936"/>
              <a:gd name="connsiteX27" fmla="*/ 2468507 w 4299071"/>
              <a:gd name="connsiteY27" fmla="*/ 3266019 h 3708936"/>
              <a:gd name="connsiteX28" fmla="*/ 2434324 w 4299071"/>
              <a:gd name="connsiteY28" fmla="*/ 3342931 h 3708936"/>
              <a:gd name="connsiteX29" fmla="*/ 2391595 w 4299071"/>
              <a:gd name="connsiteY29" fmla="*/ 3360023 h 3708936"/>
              <a:gd name="connsiteX30" fmla="*/ 2509587 w 4299071"/>
              <a:gd name="connsiteY30" fmla="*/ 3487172 h 3708936"/>
              <a:gd name="connsiteX31" fmla="*/ 2634174 w 4299071"/>
              <a:gd name="connsiteY31" fmla="*/ 3503837 h 3708936"/>
              <a:gd name="connsiteX32" fmla="*/ 2738676 w 4299071"/>
              <a:gd name="connsiteY32" fmla="*/ 3544124 h 3708936"/>
              <a:gd name="connsiteX33" fmla="*/ 2855876 w 4299071"/>
              <a:gd name="connsiteY33" fmla="*/ 3580322 h 3708936"/>
              <a:gd name="connsiteX34" fmla="*/ 2957448 w 4299071"/>
              <a:gd name="connsiteY34" fmla="*/ 3619999 h 3708936"/>
              <a:gd name="connsiteX35" fmla="*/ 3099248 w 4299071"/>
              <a:gd name="connsiteY35" fmla="*/ 3622013 h 3708936"/>
              <a:gd name="connsiteX36" fmla="*/ 3243611 w 4299071"/>
              <a:gd name="connsiteY36" fmla="*/ 3619998 h 3708936"/>
              <a:gd name="connsiteX37" fmla="*/ 3365815 w 4299071"/>
              <a:gd name="connsiteY37" fmla="*/ 3676279 h 3708936"/>
              <a:gd name="connsiteX38" fmla="*/ 3536183 w 4299071"/>
              <a:gd name="connsiteY38" fmla="*/ 3708936 h 3708936"/>
              <a:gd name="connsiteX39" fmla="*/ 3662355 w 4299071"/>
              <a:gd name="connsiteY39" fmla="*/ 3689341 h 3708936"/>
              <a:gd name="connsiteX40" fmla="*/ 3795119 w 4299071"/>
              <a:gd name="connsiteY40" fmla="*/ 3684825 h 3708936"/>
              <a:gd name="connsiteX41" fmla="*/ 3956940 w 4299071"/>
              <a:gd name="connsiteY41" fmla="*/ 3667244 h 3708936"/>
              <a:gd name="connsiteX42" fmla="*/ 4080610 w 4299071"/>
              <a:gd name="connsiteY42" fmla="*/ 3630559 h 3708936"/>
              <a:gd name="connsiteX43" fmla="*/ 4197809 w 4299071"/>
              <a:gd name="connsiteY43" fmla="*/ 3574767 h 3708936"/>
              <a:gd name="connsiteX44" fmla="*/ 4279665 w 4299071"/>
              <a:gd name="connsiteY44" fmla="*/ 3412946 h 3708936"/>
              <a:gd name="connsiteX45" fmla="*/ 4298712 w 4299071"/>
              <a:gd name="connsiteY45" fmla="*/ 3246547 h 3708936"/>
              <a:gd name="connsiteX46" fmla="*/ 4292607 w 4299071"/>
              <a:gd name="connsiteY46" fmla="*/ 3128920 h 3708936"/>
              <a:gd name="connsiteX47" fmla="*/ 4223814 w 4299071"/>
              <a:gd name="connsiteY47" fmla="*/ 3122755 h 3708936"/>
              <a:gd name="connsiteX48" fmla="*/ 4198409 w 4299071"/>
              <a:gd name="connsiteY48" fmla="*/ 3044869 h 3708936"/>
              <a:gd name="connsiteX49" fmla="*/ 4151968 w 4299071"/>
              <a:gd name="connsiteY49" fmla="*/ 2979980 h 3708936"/>
              <a:gd name="connsiteX50" fmla="*/ 4067548 w 4299071"/>
              <a:gd name="connsiteY50" fmla="*/ 2874928 h 3708936"/>
              <a:gd name="connsiteX51" fmla="*/ 4011756 w 4299071"/>
              <a:gd name="connsiteY51" fmla="*/ 2793009 h 3708936"/>
              <a:gd name="connsiteX52" fmla="*/ 3953950 w 4299071"/>
              <a:gd name="connsiteY52" fmla="*/ 2686431 h 3708936"/>
              <a:gd name="connsiteX53" fmla="*/ 3929289 w 4299071"/>
              <a:gd name="connsiteY53" fmla="*/ 2532057 h 3708936"/>
              <a:gd name="connsiteX54" fmla="*/ 3828011 w 4299071"/>
              <a:gd name="connsiteY54" fmla="*/ 2386355 h 3708936"/>
              <a:gd name="connsiteX55" fmla="*/ 3751903 w 4299071"/>
              <a:gd name="connsiteY55" fmla="*/ 2352657 h 3708936"/>
              <a:gd name="connsiteX56" fmla="*/ 3678531 w 4299071"/>
              <a:gd name="connsiteY56" fmla="*/ 2249131 h 3708936"/>
              <a:gd name="connsiteX57" fmla="*/ 3490096 w 4299071"/>
              <a:gd name="connsiteY57" fmla="*/ 2097809 h 3708936"/>
              <a:gd name="connsiteX58" fmla="*/ 3329801 w 4299071"/>
              <a:gd name="connsiteY58" fmla="*/ 2021873 h 3708936"/>
              <a:gd name="connsiteX59" fmla="*/ 3221697 w 4299071"/>
              <a:gd name="connsiteY59" fmla="*/ 1903760 h 3708936"/>
              <a:gd name="connsiteX60" fmla="*/ 3144785 w 4299071"/>
              <a:gd name="connsiteY60" fmla="*/ 1780577 h 3708936"/>
              <a:gd name="connsiteX61" fmla="*/ 3099493 w 4299071"/>
              <a:gd name="connsiteY61" fmla="*/ 1657885 h 3708936"/>
              <a:gd name="connsiteX62" fmla="*/ 3009029 w 4299071"/>
              <a:gd name="connsiteY62" fmla="*/ 1525119 h 3708936"/>
              <a:gd name="connsiteX63" fmla="*/ 2930103 w 4299071"/>
              <a:gd name="connsiteY63" fmla="*/ 1413536 h 3708936"/>
              <a:gd name="connsiteX64" fmla="*/ 2862224 w 4299071"/>
              <a:gd name="connsiteY64" fmla="*/ 1289316 h 3708936"/>
              <a:gd name="connsiteX65" fmla="*/ 2800877 w 4299071"/>
              <a:gd name="connsiteY65" fmla="*/ 1123467 h 3708936"/>
              <a:gd name="connsiteX66" fmla="*/ 2793308 w 4299071"/>
              <a:gd name="connsiteY66" fmla="*/ 1016400 h 3708936"/>
              <a:gd name="connsiteX67" fmla="*/ 2738493 w 4299071"/>
              <a:gd name="connsiteY67" fmla="*/ 920931 h 3708936"/>
              <a:gd name="connsiteX68" fmla="*/ 2776155 w 4299071"/>
              <a:gd name="connsiteY68" fmla="*/ 856105 h 3708936"/>
              <a:gd name="connsiteX69" fmla="*/ 2690698 w 4299071"/>
              <a:gd name="connsiteY69" fmla="*/ 796285 h 3708936"/>
              <a:gd name="connsiteX70" fmla="*/ 2688196 w 4299071"/>
              <a:gd name="connsiteY70" fmla="*/ 728895 h 3708936"/>
              <a:gd name="connsiteX71" fmla="*/ 2626848 w 4299071"/>
              <a:gd name="connsiteY71" fmla="*/ 691171 h 3708936"/>
              <a:gd name="connsiteX72" fmla="*/ 2528328 w 4299071"/>
              <a:gd name="connsiteY72" fmla="*/ 616823 h 3708936"/>
              <a:gd name="connsiteX73" fmla="*/ 2494145 w 4299071"/>
              <a:gd name="connsiteY73" fmla="*/ 497182 h 3708936"/>
              <a:gd name="connsiteX74" fmla="*/ 2448425 w 4299071"/>
              <a:gd name="connsiteY74" fmla="*/ 488087 h 3708936"/>
              <a:gd name="connsiteX75" fmla="*/ 2324266 w 4299071"/>
              <a:gd name="connsiteY75" fmla="*/ 408672 h 3708936"/>
              <a:gd name="connsiteX76" fmla="*/ 2120754 w 4299071"/>
              <a:gd name="connsiteY76" fmla="*/ 241296 h 3708936"/>
              <a:gd name="connsiteX77" fmla="*/ 1937814 w 4299071"/>
              <a:gd name="connsiteY77" fmla="*/ 172442 h 3708936"/>
              <a:gd name="connsiteX78" fmla="*/ 1690107 w 4299071"/>
              <a:gd name="connsiteY78" fmla="*/ 117627 h 3708936"/>
              <a:gd name="connsiteX79" fmla="*/ 1319831 w 4299071"/>
              <a:gd name="connsiteY79" fmla="*/ 57806 h 3708936"/>
              <a:gd name="connsiteX80" fmla="*/ 1180656 w 4299071"/>
              <a:gd name="connsiteY80" fmla="*/ 0 h 3708936"/>
              <a:gd name="connsiteX81" fmla="*/ 930791 w 4299071"/>
              <a:gd name="connsiteY81" fmla="*/ 60959 h 3708936"/>
              <a:gd name="connsiteX82" fmla="*/ 630346 w 4299071"/>
              <a:gd name="connsiteY82" fmla="*/ 54429 h 3708936"/>
              <a:gd name="connsiteX83" fmla="*/ 728317 w 4299071"/>
              <a:gd name="connsiteY83" fmla="*/ 132805 h 3708936"/>
              <a:gd name="connsiteX84" fmla="*/ 852413 w 4299071"/>
              <a:gd name="connsiteY84" fmla="*/ 165462 h 3708936"/>
              <a:gd name="connsiteX85" fmla="*/ 983042 w 4299071"/>
              <a:gd name="connsiteY85" fmla="*/ 224246 h 3708936"/>
              <a:gd name="connsiteX86" fmla="*/ 818750 w 4299071"/>
              <a:gd name="connsiteY86"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199384 w 4299071"/>
              <a:gd name="connsiteY14" fmla="*/ 2782162 h 3708936"/>
              <a:gd name="connsiteX15" fmla="*/ 2353735 w 4299071"/>
              <a:gd name="connsiteY15" fmla="*/ 2828436 h 3708936"/>
              <a:gd name="connsiteX16" fmla="*/ 2290878 w 4299071"/>
              <a:gd name="connsiteY16" fmla="*/ 2288441 h 3708936"/>
              <a:gd name="connsiteX17" fmla="*/ 2406865 w 4299071"/>
              <a:gd name="connsiteY17" fmla="*/ 2406547 h 3708936"/>
              <a:gd name="connsiteX18" fmla="*/ 2544226 w 4299071"/>
              <a:gd name="connsiteY18" fmla="*/ 2567361 h 3708936"/>
              <a:gd name="connsiteX19" fmla="*/ 2600806 w 4299071"/>
              <a:gd name="connsiteY19" fmla="*/ 2659730 h 3708936"/>
              <a:gd name="connsiteX20" fmla="*/ 2647453 w 4299071"/>
              <a:gd name="connsiteY20" fmla="*/ 2837227 h 3708936"/>
              <a:gd name="connsiteX21" fmla="*/ 2596694 w 4299071"/>
              <a:gd name="connsiteY21" fmla="*/ 2890004 h 3708936"/>
              <a:gd name="connsiteX22" fmla="*/ 2554686 w 4299071"/>
              <a:gd name="connsiteY22" fmla="*/ 2984010 h 3708936"/>
              <a:gd name="connsiteX23" fmla="*/ 2508747 w 4299071"/>
              <a:gd name="connsiteY23" fmla="*/ 3068480 h 3708936"/>
              <a:gd name="connsiteX24" fmla="*/ 2477053 w 4299071"/>
              <a:gd name="connsiteY24" fmla="*/ 3086558 h 3708936"/>
              <a:gd name="connsiteX25" fmla="*/ 2477053 w 4299071"/>
              <a:gd name="connsiteY25" fmla="*/ 3163470 h 3708936"/>
              <a:gd name="connsiteX26" fmla="*/ 2468507 w 4299071"/>
              <a:gd name="connsiteY26" fmla="*/ 3266019 h 3708936"/>
              <a:gd name="connsiteX27" fmla="*/ 2434324 w 4299071"/>
              <a:gd name="connsiteY27" fmla="*/ 3342931 h 3708936"/>
              <a:gd name="connsiteX28" fmla="*/ 2391595 w 4299071"/>
              <a:gd name="connsiteY28" fmla="*/ 3360023 h 3708936"/>
              <a:gd name="connsiteX29" fmla="*/ 2509587 w 4299071"/>
              <a:gd name="connsiteY29" fmla="*/ 3487172 h 3708936"/>
              <a:gd name="connsiteX30" fmla="*/ 2634174 w 4299071"/>
              <a:gd name="connsiteY30" fmla="*/ 3503837 h 3708936"/>
              <a:gd name="connsiteX31" fmla="*/ 2738676 w 4299071"/>
              <a:gd name="connsiteY31" fmla="*/ 3544124 h 3708936"/>
              <a:gd name="connsiteX32" fmla="*/ 2855876 w 4299071"/>
              <a:gd name="connsiteY32" fmla="*/ 3580322 h 3708936"/>
              <a:gd name="connsiteX33" fmla="*/ 2957448 w 4299071"/>
              <a:gd name="connsiteY33" fmla="*/ 3619999 h 3708936"/>
              <a:gd name="connsiteX34" fmla="*/ 3099248 w 4299071"/>
              <a:gd name="connsiteY34" fmla="*/ 3622013 h 3708936"/>
              <a:gd name="connsiteX35" fmla="*/ 3243611 w 4299071"/>
              <a:gd name="connsiteY35" fmla="*/ 3619998 h 3708936"/>
              <a:gd name="connsiteX36" fmla="*/ 3365815 w 4299071"/>
              <a:gd name="connsiteY36" fmla="*/ 3676279 h 3708936"/>
              <a:gd name="connsiteX37" fmla="*/ 3536183 w 4299071"/>
              <a:gd name="connsiteY37" fmla="*/ 3708936 h 3708936"/>
              <a:gd name="connsiteX38" fmla="*/ 3662355 w 4299071"/>
              <a:gd name="connsiteY38" fmla="*/ 3689341 h 3708936"/>
              <a:gd name="connsiteX39" fmla="*/ 3795119 w 4299071"/>
              <a:gd name="connsiteY39" fmla="*/ 3684825 h 3708936"/>
              <a:gd name="connsiteX40" fmla="*/ 3956940 w 4299071"/>
              <a:gd name="connsiteY40" fmla="*/ 3667244 h 3708936"/>
              <a:gd name="connsiteX41" fmla="*/ 4080610 w 4299071"/>
              <a:gd name="connsiteY41" fmla="*/ 3630559 h 3708936"/>
              <a:gd name="connsiteX42" fmla="*/ 4197809 w 4299071"/>
              <a:gd name="connsiteY42" fmla="*/ 3574767 h 3708936"/>
              <a:gd name="connsiteX43" fmla="*/ 4279665 w 4299071"/>
              <a:gd name="connsiteY43" fmla="*/ 3412946 h 3708936"/>
              <a:gd name="connsiteX44" fmla="*/ 4298712 w 4299071"/>
              <a:gd name="connsiteY44" fmla="*/ 3246547 h 3708936"/>
              <a:gd name="connsiteX45" fmla="*/ 4292607 w 4299071"/>
              <a:gd name="connsiteY45" fmla="*/ 3128920 h 3708936"/>
              <a:gd name="connsiteX46" fmla="*/ 4223814 w 4299071"/>
              <a:gd name="connsiteY46" fmla="*/ 3122755 h 3708936"/>
              <a:gd name="connsiteX47" fmla="*/ 4198409 w 4299071"/>
              <a:gd name="connsiteY47" fmla="*/ 3044869 h 3708936"/>
              <a:gd name="connsiteX48" fmla="*/ 4151968 w 4299071"/>
              <a:gd name="connsiteY48" fmla="*/ 2979980 h 3708936"/>
              <a:gd name="connsiteX49" fmla="*/ 4067548 w 4299071"/>
              <a:gd name="connsiteY49" fmla="*/ 2874928 h 3708936"/>
              <a:gd name="connsiteX50" fmla="*/ 4011756 w 4299071"/>
              <a:gd name="connsiteY50" fmla="*/ 2793009 h 3708936"/>
              <a:gd name="connsiteX51" fmla="*/ 3953950 w 4299071"/>
              <a:gd name="connsiteY51" fmla="*/ 2686431 h 3708936"/>
              <a:gd name="connsiteX52" fmla="*/ 3929289 w 4299071"/>
              <a:gd name="connsiteY52" fmla="*/ 2532057 h 3708936"/>
              <a:gd name="connsiteX53" fmla="*/ 3828011 w 4299071"/>
              <a:gd name="connsiteY53" fmla="*/ 2386355 h 3708936"/>
              <a:gd name="connsiteX54" fmla="*/ 3751903 w 4299071"/>
              <a:gd name="connsiteY54" fmla="*/ 2352657 h 3708936"/>
              <a:gd name="connsiteX55" fmla="*/ 3678531 w 4299071"/>
              <a:gd name="connsiteY55" fmla="*/ 2249131 h 3708936"/>
              <a:gd name="connsiteX56" fmla="*/ 3490096 w 4299071"/>
              <a:gd name="connsiteY56" fmla="*/ 2097809 h 3708936"/>
              <a:gd name="connsiteX57" fmla="*/ 3329801 w 4299071"/>
              <a:gd name="connsiteY57" fmla="*/ 2021873 h 3708936"/>
              <a:gd name="connsiteX58" fmla="*/ 3221697 w 4299071"/>
              <a:gd name="connsiteY58" fmla="*/ 1903760 h 3708936"/>
              <a:gd name="connsiteX59" fmla="*/ 3144785 w 4299071"/>
              <a:gd name="connsiteY59" fmla="*/ 1780577 h 3708936"/>
              <a:gd name="connsiteX60" fmla="*/ 3099493 w 4299071"/>
              <a:gd name="connsiteY60" fmla="*/ 1657885 h 3708936"/>
              <a:gd name="connsiteX61" fmla="*/ 3009029 w 4299071"/>
              <a:gd name="connsiteY61" fmla="*/ 1525119 h 3708936"/>
              <a:gd name="connsiteX62" fmla="*/ 2930103 w 4299071"/>
              <a:gd name="connsiteY62" fmla="*/ 1413536 h 3708936"/>
              <a:gd name="connsiteX63" fmla="*/ 2862224 w 4299071"/>
              <a:gd name="connsiteY63" fmla="*/ 1289316 h 3708936"/>
              <a:gd name="connsiteX64" fmla="*/ 2800877 w 4299071"/>
              <a:gd name="connsiteY64" fmla="*/ 1123467 h 3708936"/>
              <a:gd name="connsiteX65" fmla="*/ 2793308 w 4299071"/>
              <a:gd name="connsiteY65" fmla="*/ 1016400 h 3708936"/>
              <a:gd name="connsiteX66" fmla="*/ 2738493 w 4299071"/>
              <a:gd name="connsiteY66" fmla="*/ 920931 h 3708936"/>
              <a:gd name="connsiteX67" fmla="*/ 2776155 w 4299071"/>
              <a:gd name="connsiteY67" fmla="*/ 856105 h 3708936"/>
              <a:gd name="connsiteX68" fmla="*/ 2690698 w 4299071"/>
              <a:gd name="connsiteY68" fmla="*/ 796285 h 3708936"/>
              <a:gd name="connsiteX69" fmla="*/ 2688196 w 4299071"/>
              <a:gd name="connsiteY69" fmla="*/ 728895 h 3708936"/>
              <a:gd name="connsiteX70" fmla="*/ 2626848 w 4299071"/>
              <a:gd name="connsiteY70" fmla="*/ 691171 h 3708936"/>
              <a:gd name="connsiteX71" fmla="*/ 2528328 w 4299071"/>
              <a:gd name="connsiteY71" fmla="*/ 616823 h 3708936"/>
              <a:gd name="connsiteX72" fmla="*/ 2494145 w 4299071"/>
              <a:gd name="connsiteY72" fmla="*/ 497182 h 3708936"/>
              <a:gd name="connsiteX73" fmla="*/ 2448425 w 4299071"/>
              <a:gd name="connsiteY73" fmla="*/ 488087 h 3708936"/>
              <a:gd name="connsiteX74" fmla="*/ 2324266 w 4299071"/>
              <a:gd name="connsiteY74" fmla="*/ 408672 h 3708936"/>
              <a:gd name="connsiteX75" fmla="*/ 2120754 w 4299071"/>
              <a:gd name="connsiteY75" fmla="*/ 241296 h 3708936"/>
              <a:gd name="connsiteX76" fmla="*/ 1937814 w 4299071"/>
              <a:gd name="connsiteY76" fmla="*/ 172442 h 3708936"/>
              <a:gd name="connsiteX77" fmla="*/ 1690107 w 4299071"/>
              <a:gd name="connsiteY77" fmla="*/ 117627 h 3708936"/>
              <a:gd name="connsiteX78" fmla="*/ 1319831 w 4299071"/>
              <a:gd name="connsiteY78" fmla="*/ 57806 h 3708936"/>
              <a:gd name="connsiteX79" fmla="*/ 1180656 w 4299071"/>
              <a:gd name="connsiteY79" fmla="*/ 0 h 3708936"/>
              <a:gd name="connsiteX80" fmla="*/ 930791 w 4299071"/>
              <a:gd name="connsiteY80" fmla="*/ 60959 h 3708936"/>
              <a:gd name="connsiteX81" fmla="*/ 630346 w 4299071"/>
              <a:gd name="connsiteY81" fmla="*/ 54429 h 3708936"/>
              <a:gd name="connsiteX82" fmla="*/ 728317 w 4299071"/>
              <a:gd name="connsiteY82" fmla="*/ 132805 h 3708936"/>
              <a:gd name="connsiteX83" fmla="*/ 852413 w 4299071"/>
              <a:gd name="connsiteY83" fmla="*/ 165462 h 3708936"/>
              <a:gd name="connsiteX84" fmla="*/ 983042 w 4299071"/>
              <a:gd name="connsiteY84" fmla="*/ 224246 h 3708936"/>
              <a:gd name="connsiteX85" fmla="*/ 818750 w 4299071"/>
              <a:gd name="connsiteY85"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199384 w 4299071"/>
              <a:gd name="connsiteY14" fmla="*/ 2782162 h 3708936"/>
              <a:gd name="connsiteX15" fmla="*/ 2353735 w 4299071"/>
              <a:gd name="connsiteY15" fmla="*/ 2828436 h 3708936"/>
              <a:gd name="connsiteX16" fmla="*/ 2406865 w 4299071"/>
              <a:gd name="connsiteY16" fmla="*/ 2406547 h 3708936"/>
              <a:gd name="connsiteX17" fmla="*/ 2544226 w 4299071"/>
              <a:gd name="connsiteY17" fmla="*/ 2567361 h 3708936"/>
              <a:gd name="connsiteX18" fmla="*/ 2600806 w 4299071"/>
              <a:gd name="connsiteY18" fmla="*/ 2659730 h 3708936"/>
              <a:gd name="connsiteX19" fmla="*/ 2647453 w 4299071"/>
              <a:gd name="connsiteY19" fmla="*/ 2837227 h 3708936"/>
              <a:gd name="connsiteX20" fmla="*/ 2596694 w 4299071"/>
              <a:gd name="connsiteY20" fmla="*/ 2890004 h 3708936"/>
              <a:gd name="connsiteX21" fmla="*/ 2554686 w 4299071"/>
              <a:gd name="connsiteY21" fmla="*/ 2984010 h 3708936"/>
              <a:gd name="connsiteX22" fmla="*/ 2508747 w 4299071"/>
              <a:gd name="connsiteY22" fmla="*/ 3068480 h 3708936"/>
              <a:gd name="connsiteX23" fmla="*/ 2477053 w 4299071"/>
              <a:gd name="connsiteY23" fmla="*/ 3086558 h 3708936"/>
              <a:gd name="connsiteX24" fmla="*/ 2477053 w 4299071"/>
              <a:gd name="connsiteY24" fmla="*/ 3163470 h 3708936"/>
              <a:gd name="connsiteX25" fmla="*/ 2468507 w 4299071"/>
              <a:gd name="connsiteY25" fmla="*/ 3266019 h 3708936"/>
              <a:gd name="connsiteX26" fmla="*/ 2434324 w 4299071"/>
              <a:gd name="connsiteY26" fmla="*/ 3342931 h 3708936"/>
              <a:gd name="connsiteX27" fmla="*/ 2391595 w 4299071"/>
              <a:gd name="connsiteY27" fmla="*/ 3360023 h 3708936"/>
              <a:gd name="connsiteX28" fmla="*/ 2509587 w 4299071"/>
              <a:gd name="connsiteY28" fmla="*/ 3487172 h 3708936"/>
              <a:gd name="connsiteX29" fmla="*/ 2634174 w 4299071"/>
              <a:gd name="connsiteY29" fmla="*/ 3503837 h 3708936"/>
              <a:gd name="connsiteX30" fmla="*/ 2738676 w 4299071"/>
              <a:gd name="connsiteY30" fmla="*/ 3544124 h 3708936"/>
              <a:gd name="connsiteX31" fmla="*/ 2855876 w 4299071"/>
              <a:gd name="connsiteY31" fmla="*/ 3580322 h 3708936"/>
              <a:gd name="connsiteX32" fmla="*/ 2957448 w 4299071"/>
              <a:gd name="connsiteY32" fmla="*/ 3619999 h 3708936"/>
              <a:gd name="connsiteX33" fmla="*/ 3099248 w 4299071"/>
              <a:gd name="connsiteY33" fmla="*/ 3622013 h 3708936"/>
              <a:gd name="connsiteX34" fmla="*/ 3243611 w 4299071"/>
              <a:gd name="connsiteY34" fmla="*/ 3619998 h 3708936"/>
              <a:gd name="connsiteX35" fmla="*/ 3365815 w 4299071"/>
              <a:gd name="connsiteY35" fmla="*/ 3676279 h 3708936"/>
              <a:gd name="connsiteX36" fmla="*/ 3536183 w 4299071"/>
              <a:gd name="connsiteY36" fmla="*/ 3708936 h 3708936"/>
              <a:gd name="connsiteX37" fmla="*/ 3662355 w 4299071"/>
              <a:gd name="connsiteY37" fmla="*/ 3689341 h 3708936"/>
              <a:gd name="connsiteX38" fmla="*/ 3795119 w 4299071"/>
              <a:gd name="connsiteY38" fmla="*/ 3684825 h 3708936"/>
              <a:gd name="connsiteX39" fmla="*/ 3956940 w 4299071"/>
              <a:gd name="connsiteY39" fmla="*/ 3667244 h 3708936"/>
              <a:gd name="connsiteX40" fmla="*/ 4080610 w 4299071"/>
              <a:gd name="connsiteY40" fmla="*/ 3630559 h 3708936"/>
              <a:gd name="connsiteX41" fmla="*/ 4197809 w 4299071"/>
              <a:gd name="connsiteY41" fmla="*/ 3574767 h 3708936"/>
              <a:gd name="connsiteX42" fmla="*/ 4279665 w 4299071"/>
              <a:gd name="connsiteY42" fmla="*/ 3412946 h 3708936"/>
              <a:gd name="connsiteX43" fmla="*/ 4298712 w 4299071"/>
              <a:gd name="connsiteY43" fmla="*/ 3246547 h 3708936"/>
              <a:gd name="connsiteX44" fmla="*/ 4292607 w 4299071"/>
              <a:gd name="connsiteY44" fmla="*/ 3128920 h 3708936"/>
              <a:gd name="connsiteX45" fmla="*/ 4223814 w 4299071"/>
              <a:gd name="connsiteY45" fmla="*/ 3122755 h 3708936"/>
              <a:gd name="connsiteX46" fmla="*/ 4198409 w 4299071"/>
              <a:gd name="connsiteY46" fmla="*/ 3044869 h 3708936"/>
              <a:gd name="connsiteX47" fmla="*/ 4151968 w 4299071"/>
              <a:gd name="connsiteY47" fmla="*/ 2979980 h 3708936"/>
              <a:gd name="connsiteX48" fmla="*/ 4067548 w 4299071"/>
              <a:gd name="connsiteY48" fmla="*/ 2874928 h 3708936"/>
              <a:gd name="connsiteX49" fmla="*/ 4011756 w 4299071"/>
              <a:gd name="connsiteY49" fmla="*/ 2793009 h 3708936"/>
              <a:gd name="connsiteX50" fmla="*/ 3953950 w 4299071"/>
              <a:gd name="connsiteY50" fmla="*/ 2686431 h 3708936"/>
              <a:gd name="connsiteX51" fmla="*/ 3929289 w 4299071"/>
              <a:gd name="connsiteY51" fmla="*/ 2532057 h 3708936"/>
              <a:gd name="connsiteX52" fmla="*/ 3828011 w 4299071"/>
              <a:gd name="connsiteY52" fmla="*/ 2386355 h 3708936"/>
              <a:gd name="connsiteX53" fmla="*/ 3751903 w 4299071"/>
              <a:gd name="connsiteY53" fmla="*/ 2352657 h 3708936"/>
              <a:gd name="connsiteX54" fmla="*/ 3678531 w 4299071"/>
              <a:gd name="connsiteY54" fmla="*/ 2249131 h 3708936"/>
              <a:gd name="connsiteX55" fmla="*/ 3490096 w 4299071"/>
              <a:gd name="connsiteY55" fmla="*/ 2097809 h 3708936"/>
              <a:gd name="connsiteX56" fmla="*/ 3329801 w 4299071"/>
              <a:gd name="connsiteY56" fmla="*/ 2021873 h 3708936"/>
              <a:gd name="connsiteX57" fmla="*/ 3221697 w 4299071"/>
              <a:gd name="connsiteY57" fmla="*/ 1903760 h 3708936"/>
              <a:gd name="connsiteX58" fmla="*/ 3144785 w 4299071"/>
              <a:gd name="connsiteY58" fmla="*/ 1780577 h 3708936"/>
              <a:gd name="connsiteX59" fmla="*/ 3099493 w 4299071"/>
              <a:gd name="connsiteY59" fmla="*/ 1657885 h 3708936"/>
              <a:gd name="connsiteX60" fmla="*/ 3009029 w 4299071"/>
              <a:gd name="connsiteY60" fmla="*/ 1525119 h 3708936"/>
              <a:gd name="connsiteX61" fmla="*/ 2930103 w 4299071"/>
              <a:gd name="connsiteY61" fmla="*/ 1413536 h 3708936"/>
              <a:gd name="connsiteX62" fmla="*/ 2862224 w 4299071"/>
              <a:gd name="connsiteY62" fmla="*/ 1289316 h 3708936"/>
              <a:gd name="connsiteX63" fmla="*/ 2800877 w 4299071"/>
              <a:gd name="connsiteY63" fmla="*/ 1123467 h 3708936"/>
              <a:gd name="connsiteX64" fmla="*/ 2793308 w 4299071"/>
              <a:gd name="connsiteY64" fmla="*/ 1016400 h 3708936"/>
              <a:gd name="connsiteX65" fmla="*/ 2738493 w 4299071"/>
              <a:gd name="connsiteY65" fmla="*/ 920931 h 3708936"/>
              <a:gd name="connsiteX66" fmla="*/ 2776155 w 4299071"/>
              <a:gd name="connsiteY66" fmla="*/ 856105 h 3708936"/>
              <a:gd name="connsiteX67" fmla="*/ 2690698 w 4299071"/>
              <a:gd name="connsiteY67" fmla="*/ 796285 h 3708936"/>
              <a:gd name="connsiteX68" fmla="*/ 2688196 w 4299071"/>
              <a:gd name="connsiteY68" fmla="*/ 728895 h 3708936"/>
              <a:gd name="connsiteX69" fmla="*/ 2626848 w 4299071"/>
              <a:gd name="connsiteY69" fmla="*/ 691171 h 3708936"/>
              <a:gd name="connsiteX70" fmla="*/ 2528328 w 4299071"/>
              <a:gd name="connsiteY70" fmla="*/ 616823 h 3708936"/>
              <a:gd name="connsiteX71" fmla="*/ 2494145 w 4299071"/>
              <a:gd name="connsiteY71" fmla="*/ 497182 h 3708936"/>
              <a:gd name="connsiteX72" fmla="*/ 2448425 w 4299071"/>
              <a:gd name="connsiteY72" fmla="*/ 488087 h 3708936"/>
              <a:gd name="connsiteX73" fmla="*/ 2324266 w 4299071"/>
              <a:gd name="connsiteY73" fmla="*/ 408672 h 3708936"/>
              <a:gd name="connsiteX74" fmla="*/ 2120754 w 4299071"/>
              <a:gd name="connsiteY74" fmla="*/ 241296 h 3708936"/>
              <a:gd name="connsiteX75" fmla="*/ 1937814 w 4299071"/>
              <a:gd name="connsiteY75" fmla="*/ 172442 h 3708936"/>
              <a:gd name="connsiteX76" fmla="*/ 1690107 w 4299071"/>
              <a:gd name="connsiteY76" fmla="*/ 117627 h 3708936"/>
              <a:gd name="connsiteX77" fmla="*/ 1319831 w 4299071"/>
              <a:gd name="connsiteY77" fmla="*/ 57806 h 3708936"/>
              <a:gd name="connsiteX78" fmla="*/ 1180656 w 4299071"/>
              <a:gd name="connsiteY78" fmla="*/ 0 h 3708936"/>
              <a:gd name="connsiteX79" fmla="*/ 930791 w 4299071"/>
              <a:gd name="connsiteY79" fmla="*/ 60959 h 3708936"/>
              <a:gd name="connsiteX80" fmla="*/ 630346 w 4299071"/>
              <a:gd name="connsiteY80" fmla="*/ 54429 h 3708936"/>
              <a:gd name="connsiteX81" fmla="*/ 728317 w 4299071"/>
              <a:gd name="connsiteY81" fmla="*/ 132805 h 3708936"/>
              <a:gd name="connsiteX82" fmla="*/ 852413 w 4299071"/>
              <a:gd name="connsiteY82" fmla="*/ 165462 h 3708936"/>
              <a:gd name="connsiteX83" fmla="*/ 983042 w 4299071"/>
              <a:gd name="connsiteY83" fmla="*/ 224246 h 3708936"/>
              <a:gd name="connsiteX84" fmla="*/ 818750 w 4299071"/>
              <a:gd name="connsiteY84"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199384 w 4299071"/>
              <a:gd name="connsiteY14" fmla="*/ 2782162 h 3708936"/>
              <a:gd name="connsiteX15" fmla="*/ 2353735 w 4299071"/>
              <a:gd name="connsiteY15" fmla="*/ 2828436 h 3708936"/>
              <a:gd name="connsiteX16" fmla="*/ 2544226 w 4299071"/>
              <a:gd name="connsiteY16" fmla="*/ 2567361 h 3708936"/>
              <a:gd name="connsiteX17" fmla="*/ 2600806 w 4299071"/>
              <a:gd name="connsiteY17" fmla="*/ 2659730 h 3708936"/>
              <a:gd name="connsiteX18" fmla="*/ 2647453 w 4299071"/>
              <a:gd name="connsiteY18" fmla="*/ 2837227 h 3708936"/>
              <a:gd name="connsiteX19" fmla="*/ 2596694 w 4299071"/>
              <a:gd name="connsiteY19" fmla="*/ 2890004 h 3708936"/>
              <a:gd name="connsiteX20" fmla="*/ 2554686 w 4299071"/>
              <a:gd name="connsiteY20" fmla="*/ 2984010 h 3708936"/>
              <a:gd name="connsiteX21" fmla="*/ 2508747 w 4299071"/>
              <a:gd name="connsiteY21" fmla="*/ 3068480 h 3708936"/>
              <a:gd name="connsiteX22" fmla="*/ 2477053 w 4299071"/>
              <a:gd name="connsiteY22" fmla="*/ 3086558 h 3708936"/>
              <a:gd name="connsiteX23" fmla="*/ 2477053 w 4299071"/>
              <a:gd name="connsiteY23" fmla="*/ 3163470 h 3708936"/>
              <a:gd name="connsiteX24" fmla="*/ 2468507 w 4299071"/>
              <a:gd name="connsiteY24" fmla="*/ 3266019 h 3708936"/>
              <a:gd name="connsiteX25" fmla="*/ 2434324 w 4299071"/>
              <a:gd name="connsiteY25" fmla="*/ 3342931 h 3708936"/>
              <a:gd name="connsiteX26" fmla="*/ 2391595 w 4299071"/>
              <a:gd name="connsiteY26" fmla="*/ 3360023 h 3708936"/>
              <a:gd name="connsiteX27" fmla="*/ 2509587 w 4299071"/>
              <a:gd name="connsiteY27" fmla="*/ 3487172 h 3708936"/>
              <a:gd name="connsiteX28" fmla="*/ 2634174 w 4299071"/>
              <a:gd name="connsiteY28" fmla="*/ 3503837 h 3708936"/>
              <a:gd name="connsiteX29" fmla="*/ 2738676 w 4299071"/>
              <a:gd name="connsiteY29" fmla="*/ 3544124 h 3708936"/>
              <a:gd name="connsiteX30" fmla="*/ 2855876 w 4299071"/>
              <a:gd name="connsiteY30" fmla="*/ 3580322 h 3708936"/>
              <a:gd name="connsiteX31" fmla="*/ 2957448 w 4299071"/>
              <a:gd name="connsiteY31" fmla="*/ 3619999 h 3708936"/>
              <a:gd name="connsiteX32" fmla="*/ 3099248 w 4299071"/>
              <a:gd name="connsiteY32" fmla="*/ 3622013 h 3708936"/>
              <a:gd name="connsiteX33" fmla="*/ 3243611 w 4299071"/>
              <a:gd name="connsiteY33" fmla="*/ 3619998 h 3708936"/>
              <a:gd name="connsiteX34" fmla="*/ 3365815 w 4299071"/>
              <a:gd name="connsiteY34" fmla="*/ 3676279 h 3708936"/>
              <a:gd name="connsiteX35" fmla="*/ 3536183 w 4299071"/>
              <a:gd name="connsiteY35" fmla="*/ 3708936 h 3708936"/>
              <a:gd name="connsiteX36" fmla="*/ 3662355 w 4299071"/>
              <a:gd name="connsiteY36" fmla="*/ 3689341 h 3708936"/>
              <a:gd name="connsiteX37" fmla="*/ 3795119 w 4299071"/>
              <a:gd name="connsiteY37" fmla="*/ 3684825 h 3708936"/>
              <a:gd name="connsiteX38" fmla="*/ 3956940 w 4299071"/>
              <a:gd name="connsiteY38" fmla="*/ 3667244 h 3708936"/>
              <a:gd name="connsiteX39" fmla="*/ 4080610 w 4299071"/>
              <a:gd name="connsiteY39" fmla="*/ 3630559 h 3708936"/>
              <a:gd name="connsiteX40" fmla="*/ 4197809 w 4299071"/>
              <a:gd name="connsiteY40" fmla="*/ 3574767 h 3708936"/>
              <a:gd name="connsiteX41" fmla="*/ 4279665 w 4299071"/>
              <a:gd name="connsiteY41" fmla="*/ 3412946 h 3708936"/>
              <a:gd name="connsiteX42" fmla="*/ 4298712 w 4299071"/>
              <a:gd name="connsiteY42" fmla="*/ 3246547 h 3708936"/>
              <a:gd name="connsiteX43" fmla="*/ 4292607 w 4299071"/>
              <a:gd name="connsiteY43" fmla="*/ 3128920 h 3708936"/>
              <a:gd name="connsiteX44" fmla="*/ 4223814 w 4299071"/>
              <a:gd name="connsiteY44" fmla="*/ 3122755 h 3708936"/>
              <a:gd name="connsiteX45" fmla="*/ 4198409 w 4299071"/>
              <a:gd name="connsiteY45" fmla="*/ 3044869 h 3708936"/>
              <a:gd name="connsiteX46" fmla="*/ 4151968 w 4299071"/>
              <a:gd name="connsiteY46" fmla="*/ 2979980 h 3708936"/>
              <a:gd name="connsiteX47" fmla="*/ 4067548 w 4299071"/>
              <a:gd name="connsiteY47" fmla="*/ 2874928 h 3708936"/>
              <a:gd name="connsiteX48" fmla="*/ 4011756 w 4299071"/>
              <a:gd name="connsiteY48" fmla="*/ 2793009 h 3708936"/>
              <a:gd name="connsiteX49" fmla="*/ 3953950 w 4299071"/>
              <a:gd name="connsiteY49" fmla="*/ 2686431 h 3708936"/>
              <a:gd name="connsiteX50" fmla="*/ 3929289 w 4299071"/>
              <a:gd name="connsiteY50" fmla="*/ 2532057 h 3708936"/>
              <a:gd name="connsiteX51" fmla="*/ 3828011 w 4299071"/>
              <a:gd name="connsiteY51" fmla="*/ 2386355 h 3708936"/>
              <a:gd name="connsiteX52" fmla="*/ 3751903 w 4299071"/>
              <a:gd name="connsiteY52" fmla="*/ 2352657 h 3708936"/>
              <a:gd name="connsiteX53" fmla="*/ 3678531 w 4299071"/>
              <a:gd name="connsiteY53" fmla="*/ 2249131 h 3708936"/>
              <a:gd name="connsiteX54" fmla="*/ 3490096 w 4299071"/>
              <a:gd name="connsiteY54" fmla="*/ 2097809 h 3708936"/>
              <a:gd name="connsiteX55" fmla="*/ 3329801 w 4299071"/>
              <a:gd name="connsiteY55" fmla="*/ 2021873 h 3708936"/>
              <a:gd name="connsiteX56" fmla="*/ 3221697 w 4299071"/>
              <a:gd name="connsiteY56" fmla="*/ 1903760 h 3708936"/>
              <a:gd name="connsiteX57" fmla="*/ 3144785 w 4299071"/>
              <a:gd name="connsiteY57" fmla="*/ 1780577 h 3708936"/>
              <a:gd name="connsiteX58" fmla="*/ 3099493 w 4299071"/>
              <a:gd name="connsiteY58" fmla="*/ 1657885 h 3708936"/>
              <a:gd name="connsiteX59" fmla="*/ 3009029 w 4299071"/>
              <a:gd name="connsiteY59" fmla="*/ 1525119 h 3708936"/>
              <a:gd name="connsiteX60" fmla="*/ 2930103 w 4299071"/>
              <a:gd name="connsiteY60" fmla="*/ 1413536 h 3708936"/>
              <a:gd name="connsiteX61" fmla="*/ 2862224 w 4299071"/>
              <a:gd name="connsiteY61" fmla="*/ 1289316 h 3708936"/>
              <a:gd name="connsiteX62" fmla="*/ 2800877 w 4299071"/>
              <a:gd name="connsiteY62" fmla="*/ 1123467 h 3708936"/>
              <a:gd name="connsiteX63" fmla="*/ 2793308 w 4299071"/>
              <a:gd name="connsiteY63" fmla="*/ 1016400 h 3708936"/>
              <a:gd name="connsiteX64" fmla="*/ 2738493 w 4299071"/>
              <a:gd name="connsiteY64" fmla="*/ 920931 h 3708936"/>
              <a:gd name="connsiteX65" fmla="*/ 2776155 w 4299071"/>
              <a:gd name="connsiteY65" fmla="*/ 856105 h 3708936"/>
              <a:gd name="connsiteX66" fmla="*/ 2690698 w 4299071"/>
              <a:gd name="connsiteY66" fmla="*/ 796285 h 3708936"/>
              <a:gd name="connsiteX67" fmla="*/ 2688196 w 4299071"/>
              <a:gd name="connsiteY67" fmla="*/ 728895 h 3708936"/>
              <a:gd name="connsiteX68" fmla="*/ 2626848 w 4299071"/>
              <a:gd name="connsiteY68" fmla="*/ 691171 h 3708936"/>
              <a:gd name="connsiteX69" fmla="*/ 2528328 w 4299071"/>
              <a:gd name="connsiteY69" fmla="*/ 616823 h 3708936"/>
              <a:gd name="connsiteX70" fmla="*/ 2494145 w 4299071"/>
              <a:gd name="connsiteY70" fmla="*/ 497182 h 3708936"/>
              <a:gd name="connsiteX71" fmla="*/ 2448425 w 4299071"/>
              <a:gd name="connsiteY71" fmla="*/ 488087 h 3708936"/>
              <a:gd name="connsiteX72" fmla="*/ 2324266 w 4299071"/>
              <a:gd name="connsiteY72" fmla="*/ 408672 h 3708936"/>
              <a:gd name="connsiteX73" fmla="*/ 2120754 w 4299071"/>
              <a:gd name="connsiteY73" fmla="*/ 241296 h 3708936"/>
              <a:gd name="connsiteX74" fmla="*/ 1937814 w 4299071"/>
              <a:gd name="connsiteY74" fmla="*/ 172442 h 3708936"/>
              <a:gd name="connsiteX75" fmla="*/ 1690107 w 4299071"/>
              <a:gd name="connsiteY75" fmla="*/ 117627 h 3708936"/>
              <a:gd name="connsiteX76" fmla="*/ 1319831 w 4299071"/>
              <a:gd name="connsiteY76" fmla="*/ 57806 h 3708936"/>
              <a:gd name="connsiteX77" fmla="*/ 1180656 w 4299071"/>
              <a:gd name="connsiteY77" fmla="*/ 0 h 3708936"/>
              <a:gd name="connsiteX78" fmla="*/ 930791 w 4299071"/>
              <a:gd name="connsiteY78" fmla="*/ 60959 h 3708936"/>
              <a:gd name="connsiteX79" fmla="*/ 630346 w 4299071"/>
              <a:gd name="connsiteY79" fmla="*/ 54429 h 3708936"/>
              <a:gd name="connsiteX80" fmla="*/ 728317 w 4299071"/>
              <a:gd name="connsiteY80" fmla="*/ 132805 h 3708936"/>
              <a:gd name="connsiteX81" fmla="*/ 852413 w 4299071"/>
              <a:gd name="connsiteY81" fmla="*/ 165462 h 3708936"/>
              <a:gd name="connsiteX82" fmla="*/ 983042 w 4299071"/>
              <a:gd name="connsiteY82" fmla="*/ 224246 h 3708936"/>
              <a:gd name="connsiteX83" fmla="*/ 818750 w 4299071"/>
              <a:gd name="connsiteY83"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199384 w 4299071"/>
              <a:gd name="connsiteY14" fmla="*/ 2782162 h 3708936"/>
              <a:gd name="connsiteX15" fmla="*/ 2353735 w 4299071"/>
              <a:gd name="connsiteY15" fmla="*/ 2828436 h 3708936"/>
              <a:gd name="connsiteX16" fmla="*/ 2462906 w 4299071"/>
              <a:gd name="connsiteY16" fmla="*/ 2889957 h 3708936"/>
              <a:gd name="connsiteX17" fmla="*/ 2600806 w 4299071"/>
              <a:gd name="connsiteY17" fmla="*/ 2659730 h 3708936"/>
              <a:gd name="connsiteX18" fmla="*/ 2647453 w 4299071"/>
              <a:gd name="connsiteY18" fmla="*/ 2837227 h 3708936"/>
              <a:gd name="connsiteX19" fmla="*/ 2596694 w 4299071"/>
              <a:gd name="connsiteY19" fmla="*/ 2890004 h 3708936"/>
              <a:gd name="connsiteX20" fmla="*/ 2554686 w 4299071"/>
              <a:gd name="connsiteY20" fmla="*/ 2984010 h 3708936"/>
              <a:gd name="connsiteX21" fmla="*/ 2508747 w 4299071"/>
              <a:gd name="connsiteY21" fmla="*/ 3068480 h 3708936"/>
              <a:gd name="connsiteX22" fmla="*/ 2477053 w 4299071"/>
              <a:gd name="connsiteY22" fmla="*/ 3086558 h 3708936"/>
              <a:gd name="connsiteX23" fmla="*/ 2477053 w 4299071"/>
              <a:gd name="connsiteY23" fmla="*/ 3163470 h 3708936"/>
              <a:gd name="connsiteX24" fmla="*/ 2468507 w 4299071"/>
              <a:gd name="connsiteY24" fmla="*/ 3266019 h 3708936"/>
              <a:gd name="connsiteX25" fmla="*/ 2434324 w 4299071"/>
              <a:gd name="connsiteY25" fmla="*/ 3342931 h 3708936"/>
              <a:gd name="connsiteX26" fmla="*/ 2391595 w 4299071"/>
              <a:gd name="connsiteY26" fmla="*/ 3360023 h 3708936"/>
              <a:gd name="connsiteX27" fmla="*/ 2509587 w 4299071"/>
              <a:gd name="connsiteY27" fmla="*/ 3487172 h 3708936"/>
              <a:gd name="connsiteX28" fmla="*/ 2634174 w 4299071"/>
              <a:gd name="connsiteY28" fmla="*/ 3503837 h 3708936"/>
              <a:gd name="connsiteX29" fmla="*/ 2738676 w 4299071"/>
              <a:gd name="connsiteY29" fmla="*/ 3544124 h 3708936"/>
              <a:gd name="connsiteX30" fmla="*/ 2855876 w 4299071"/>
              <a:gd name="connsiteY30" fmla="*/ 3580322 h 3708936"/>
              <a:gd name="connsiteX31" fmla="*/ 2957448 w 4299071"/>
              <a:gd name="connsiteY31" fmla="*/ 3619999 h 3708936"/>
              <a:gd name="connsiteX32" fmla="*/ 3099248 w 4299071"/>
              <a:gd name="connsiteY32" fmla="*/ 3622013 h 3708936"/>
              <a:gd name="connsiteX33" fmla="*/ 3243611 w 4299071"/>
              <a:gd name="connsiteY33" fmla="*/ 3619998 h 3708936"/>
              <a:gd name="connsiteX34" fmla="*/ 3365815 w 4299071"/>
              <a:gd name="connsiteY34" fmla="*/ 3676279 h 3708936"/>
              <a:gd name="connsiteX35" fmla="*/ 3536183 w 4299071"/>
              <a:gd name="connsiteY35" fmla="*/ 3708936 h 3708936"/>
              <a:gd name="connsiteX36" fmla="*/ 3662355 w 4299071"/>
              <a:gd name="connsiteY36" fmla="*/ 3689341 h 3708936"/>
              <a:gd name="connsiteX37" fmla="*/ 3795119 w 4299071"/>
              <a:gd name="connsiteY37" fmla="*/ 3684825 h 3708936"/>
              <a:gd name="connsiteX38" fmla="*/ 3956940 w 4299071"/>
              <a:gd name="connsiteY38" fmla="*/ 3667244 h 3708936"/>
              <a:gd name="connsiteX39" fmla="*/ 4080610 w 4299071"/>
              <a:gd name="connsiteY39" fmla="*/ 3630559 h 3708936"/>
              <a:gd name="connsiteX40" fmla="*/ 4197809 w 4299071"/>
              <a:gd name="connsiteY40" fmla="*/ 3574767 h 3708936"/>
              <a:gd name="connsiteX41" fmla="*/ 4279665 w 4299071"/>
              <a:gd name="connsiteY41" fmla="*/ 3412946 h 3708936"/>
              <a:gd name="connsiteX42" fmla="*/ 4298712 w 4299071"/>
              <a:gd name="connsiteY42" fmla="*/ 3246547 h 3708936"/>
              <a:gd name="connsiteX43" fmla="*/ 4292607 w 4299071"/>
              <a:gd name="connsiteY43" fmla="*/ 3128920 h 3708936"/>
              <a:gd name="connsiteX44" fmla="*/ 4223814 w 4299071"/>
              <a:gd name="connsiteY44" fmla="*/ 3122755 h 3708936"/>
              <a:gd name="connsiteX45" fmla="*/ 4198409 w 4299071"/>
              <a:gd name="connsiteY45" fmla="*/ 3044869 h 3708936"/>
              <a:gd name="connsiteX46" fmla="*/ 4151968 w 4299071"/>
              <a:gd name="connsiteY46" fmla="*/ 2979980 h 3708936"/>
              <a:gd name="connsiteX47" fmla="*/ 4067548 w 4299071"/>
              <a:gd name="connsiteY47" fmla="*/ 2874928 h 3708936"/>
              <a:gd name="connsiteX48" fmla="*/ 4011756 w 4299071"/>
              <a:gd name="connsiteY48" fmla="*/ 2793009 h 3708936"/>
              <a:gd name="connsiteX49" fmla="*/ 3953950 w 4299071"/>
              <a:gd name="connsiteY49" fmla="*/ 2686431 h 3708936"/>
              <a:gd name="connsiteX50" fmla="*/ 3929289 w 4299071"/>
              <a:gd name="connsiteY50" fmla="*/ 2532057 h 3708936"/>
              <a:gd name="connsiteX51" fmla="*/ 3828011 w 4299071"/>
              <a:gd name="connsiteY51" fmla="*/ 2386355 h 3708936"/>
              <a:gd name="connsiteX52" fmla="*/ 3751903 w 4299071"/>
              <a:gd name="connsiteY52" fmla="*/ 2352657 h 3708936"/>
              <a:gd name="connsiteX53" fmla="*/ 3678531 w 4299071"/>
              <a:gd name="connsiteY53" fmla="*/ 2249131 h 3708936"/>
              <a:gd name="connsiteX54" fmla="*/ 3490096 w 4299071"/>
              <a:gd name="connsiteY54" fmla="*/ 2097809 h 3708936"/>
              <a:gd name="connsiteX55" fmla="*/ 3329801 w 4299071"/>
              <a:gd name="connsiteY55" fmla="*/ 2021873 h 3708936"/>
              <a:gd name="connsiteX56" fmla="*/ 3221697 w 4299071"/>
              <a:gd name="connsiteY56" fmla="*/ 1903760 h 3708936"/>
              <a:gd name="connsiteX57" fmla="*/ 3144785 w 4299071"/>
              <a:gd name="connsiteY57" fmla="*/ 1780577 h 3708936"/>
              <a:gd name="connsiteX58" fmla="*/ 3099493 w 4299071"/>
              <a:gd name="connsiteY58" fmla="*/ 1657885 h 3708936"/>
              <a:gd name="connsiteX59" fmla="*/ 3009029 w 4299071"/>
              <a:gd name="connsiteY59" fmla="*/ 1525119 h 3708936"/>
              <a:gd name="connsiteX60" fmla="*/ 2930103 w 4299071"/>
              <a:gd name="connsiteY60" fmla="*/ 1413536 h 3708936"/>
              <a:gd name="connsiteX61" fmla="*/ 2862224 w 4299071"/>
              <a:gd name="connsiteY61" fmla="*/ 1289316 h 3708936"/>
              <a:gd name="connsiteX62" fmla="*/ 2800877 w 4299071"/>
              <a:gd name="connsiteY62" fmla="*/ 1123467 h 3708936"/>
              <a:gd name="connsiteX63" fmla="*/ 2793308 w 4299071"/>
              <a:gd name="connsiteY63" fmla="*/ 1016400 h 3708936"/>
              <a:gd name="connsiteX64" fmla="*/ 2738493 w 4299071"/>
              <a:gd name="connsiteY64" fmla="*/ 920931 h 3708936"/>
              <a:gd name="connsiteX65" fmla="*/ 2776155 w 4299071"/>
              <a:gd name="connsiteY65" fmla="*/ 856105 h 3708936"/>
              <a:gd name="connsiteX66" fmla="*/ 2690698 w 4299071"/>
              <a:gd name="connsiteY66" fmla="*/ 796285 h 3708936"/>
              <a:gd name="connsiteX67" fmla="*/ 2688196 w 4299071"/>
              <a:gd name="connsiteY67" fmla="*/ 728895 h 3708936"/>
              <a:gd name="connsiteX68" fmla="*/ 2626848 w 4299071"/>
              <a:gd name="connsiteY68" fmla="*/ 691171 h 3708936"/>
              <a:gd name="connsiteX69" fmla="*/ 2528328 w 4299071"/>
              <a:gd name="connsiteY69" fmla="*/ 616823 h 3708936"/>
              <a:gd name="connsiteX70" fmla="*/ 2494145 w 4299071"/>
              <a:gd name="connsiteY70" fmla="*/ 497182 h 3708936"/>
              <a:gd name="connsiteX71" fmla="*/ 2448425 w 4299071"/>
              <a:gd name="connsiteY71" fmla="*/ 488087 h 3708936"/>
              <a:gd name="connsiteX72" fmla="*/ 2324266 w 4299071"/>
              <a:gd name="connsiteY72" fmla="*/ 408672 h 3708936"/>
              <a:gd name="connsiteX73" fmla="*/ 2120754 w 4299071"/>
              <a:gd name="connsiteY73" fmla="*/ 241296 h 3708936"/>
              <a:gd name="connsiteX74" fmla="*/ 1937814 w 4299071"/>
              <a:gd name="connsiteY74" fmla="*/ 172442 h 3708936"/>
              <a:gd name="connsiteX75" fmla="*/ 1690107 w 4299071"/>
              <a:gd name="connsiteY75" fmla="*/ 117627 h 3708936"/>
              <a:gd name="connsiteX76" fmla="*/ 1319831 w 4299071"/>
              <a:gd name="connsiteY76" fmla="*/ 57806 h 3708936"/>
              <a:gd name="connsiteX77" fmla="*/ 1180656 w 4299071"/>
              <a:gd name="connsiteY77" fmla="*/ 0 h 3708936"/>
              <a:gd name="connsiteX78" fmla="*/ 930791 w 4299071"/>
              <a:gd name="connsiteY78" fmla="*/ 60959 h 3708936"/>
              <a:gd name="connsiteX79" fmla="*/ 630346 w 4299071"/>
              <a:gd name="connsiteY79" fmla="*/ 54429 h 3708936"/>
              <a:gd name="connsiteX80" fmla="*/ 728317 w 4299071"/>
              <a:gd name="connsiteY80" fmla="*/ 132805 h 3708936"/>
              <a:gd name="connsiteX81" fmla="*/ 852413 w 4299071"/>
              <a:gd name="connsiteY81" fmla="*/ 165462 h 3708936"/>
              <a:gd name="connsiteX82" fmla="*/ 983042 w 4299071"/>
              <a:gd name="connsiteY82" fmla="*/ 224246 h 3708936"/>
              <a:gd name="connsiteX83" fmla="*/ 818750 w 4299071"/>
              <a:gd name="connsiteY83" fmla="*/ 449808 h 3708936"/>
              <a:gd name="connsiteX0" fmla="*/ 818750 w 4299071"/>
              <a:gd name="connsiteY0" fmla="*/ 449808 h 3708936"/>
              <a:gd name="connsiteX1" fmla="*/ 543503 w 4299071"/>
              <a:gd name="connsiteY1" fmla="*/ 614215 h 3708936"/>
              <a:gd name="connsiteX2" fmla="*/ 191738 w 4299071"/>
              <a:gd name="connsiteY2" fmla="*/ 1028484 h 3708936"/>
              <a:gd name="connsiteX3" fmla="*/ 42719 w 4299071"/>
              <a:gd name="connsiteY3" fmla="*/ 1272670 h 3708936"/>
              <a:gd name="connsiteX4" fmla="*/ 31236 w 4299071"/>
              <a:gd name="connsiteY4" fmla="*/ 1536130 h 3708936"/>
              <a:gd name="connsiteX5" fmla="*/ 36659 w 4299071"/>
              <a:gd name="connsiteY5" fmla="*/ 1739150 h 3708936"/>
              <a:gd name="connsiteX6" fmla="*/ 0 w 4299071"/>
              <a:gd name="connsiteY6" fmla="*/ 1886285 h 3708936"/>
              <a:gd name="connsiteX7" fmla="*/ 131032 w 4299071"/>
              <a:gd name="connsiteY7" fmla="*/ 2108996 h 3708936"/>
              <a:gd name="connsiteX8" fmla="*/ 266291 w 4299071"/>
              <a:gd name="connsiteY8" fmla="*/ 2357091 h 3708936"/>
              <a:gd name="connsiteX9" fmla="*/ 665595 w 4299071"/>
              <a:gd name="connsiteY9" fmla="*/ 2590055 h 3708936"/>
              <a:gd name="connsiteX10" fmla="*/ 1045354 w 4299071"/>
              <a:gd name="connsiteY10" fmla="*/ 2739386 h 3708936"/>
              <a:gd name="connsiteX11" fmla="*/ 1352056 w 4299071"/>
              <a:gd name="connsiteY11" fmla="*/ 2821681 h 3708936"/>
              <a:gd name="connsiteX12" fmla="*/ 1837300 w 4299071"/>
              <a:gd name="connsiteY12" fmla="*/ 2773634 h 3708936"/>
              <a:gd name="connsiteX13" fmla="*/ 2062117 w 4299071"/>
              <a:gd name="connsiteY13" fmla="*/ 2803266 h 3708936"/>
              <a:gd name="connsiteX14" fmla="*/ 2199384 w 4299071"/>
              <a:gd name="connsiteY14" fmla="*/ 2782162 h 3708936"/>
              <a:gd name="connsiteX15" fmla="*/ 2353735 w 4299071"/>
              <a:gd name="connsiteY15" fmla="*/ 2828436 h 3708936"/>
              <a:gd name="connsiteX16" fmla="*/ 2462906 w 4299071"/>
              <a:gd name="connsiteY16" fmla="*/ 2889957 h 3708936"/>
              <a:gd name="connsiteX17" fmla="*/ 2531102 w 4299071"/>
              <a:gd name="connsiteY17" fmla="*/ 2892000 h 3708936"/>
              <a:gd name="connsiteX18" fmla="*/ 2647453 w 4299071"/>
              <a:gd name="connsiteY18" fmla="*/ 2837227 h 3708936"/>
              <a:gd name="connsiteX19" fmla="*/ 2596694 w 4299071"/>
              <a:gd name="connsiteY19" fmla="*/ 2890004 h 3708936"/>
              <a:gd name="connsiteX20" fmla="*/ 2554686 w 4299071"/>
              <a:gd name="connsiteY20" fmla="*/ 2984010 h 3708936"/>
              <a:gd name="connsiteX21" fmla="*/ 2508747 w 4299071"/>
              <a:gd name="connsiteY21" fmla="*/ 3068480 h 3708936"/>
              <a:gd name="connsiteX22" fmla="*/ 2477053 w 4299071"/>
              <a:gd name="connsiteY22" fmla="*/ 3086558 h 3708936"/>
              <a:gd name="connsiteX23" fmla="*/ 2477053 w 4299071"/>
              <a:gd name="connsiteY23" fmla="*/ 3163470 h 3708936"/>
              <a:gd name="connsiteX24" fmla="*/ 2468507 w 4299071"/>
              <a:gd name="connsiteY24" fmla="*/ 3266019 h 3708936"/>
              <a:gd name="connsiteX25" fmla="*/ 2434324 w 4299071"/>
              <a:gd name="connsiteY25" fmla="*/ 3342931 h 3708936"/>
              <a:gd name="connsiteX26" fmla="*/ 2391595 w 4299071"/>
              <a:gd name="connsiteY26" fmla="*/ 3360023 h 3708936"/>
              <a:gd name="connsiteX27" fmla="*/ 2509587 w 4299071"/>
              <a:gd name="connsiteY27" fmla="*/ 3487172 h 3708936"/>
              <a:gd name="connsiteX28" fmla="*/ 2634174 w 4299071"/>
              <a:gd name="connsiteY28" fmla="*/ 3503837 h 3708936"/>
              <a:gd name="connsiteX29" fmla="*/ 2738676 w 4299071"/>
              <a:gd name="connsiteY29" fmla="*/ 3544124 h 3708936"/>
              <a:gd name="connsiteX30" fmla="*/ 2855876 w 4299071"/>
              <a:gd name="connsiteY30" fmla="*/ 3580322 h 3708936"/>
              <a:gd name="connsiteX31" fmla="*/ 2957448 w 4299071"/>
              <a:gd name="connsiteY31" fmla="*/ 3619999 h 3708936"/>
              <a:gd name="connsiteX32" fmla="*/ 3099248 w 4299071"/>
              <a:gd name="connsiteY32" fmla="*/ 3622013 h 3708936"/>
              <a:gd name="connsiteX33" fmla="*/ 3243611 w 4299071"/>
              <a:gd name="connsiteY33" fmla="*/ 3619998 h 3708936"/>
              <a:gd name="connsiteX34" fmla="*/ 3365815 w 4299071"/>
              <a:gd name="connsiteY34" fmla="*/ 3676279 h 3708936"/>
              <a:gd name="connsiteX35" fmla="*/ 3536183 w 4299071"/>
              <a:gd name="connsiteY35" fmla="*/ 3708936 h 3708936"/>
              <a:gd name="connsiteX36" fmla="*/ 3662355 w 4299071"/>
              <a:gd name="connsiteY36" fmla="*/ 3689341 h 3708936"/>
              <a:gd name="connsiteX37" fmla="*/ 3795119 w 4299071"/>
              <a:gd name="connsiteY37" fmla="*/ 3684825 h 3708936"/>
              <a:gd name="connsiteX38" fmla="*/ 3956940 w 4299071"/>
              <a:gd name="connsiteY38" fmla="*/ 3667244 h 3708936"/>
              <a:gd name="connsiteX39" fmla="*/ 4080610 w 4299071"/>
              <a:gd name="connsiteY39" fmla="*/ 3630559 h 3708936"/>
              <a:gd name="connsiteX40" fmla="*/ 4197809 w 4299071"/>
              <a:gd name="connsiteY40" fmla="*/ 3574767 h 3708936"/>
              <a:gd name="connsiteX41" fmla="*/ 4279665 w 4299071"/>
              <a:gd name="connsiteY41" fmla="*/ 3412946 h 3708936"/>
              <a:gd name="connsiteX42" fmla="*/ 4298712 w 4299071"/>
              <a:gd name="connsiteY42" fmla="*/ 3246547 h 3708936"/>
              <a:gd name="connsiteX43" fmla="*/ 4292607 w 4299071"/>
              <a:gd name="connsiteY43" fmla="*/ 3128920 h 3708936"/>
              <a:gd name="connsiteX44" fmla="*/ 4223814 w 4299071"/>
              <a:gd name="connsiteY44" fmla="*/ 3122755 h 3708936"/>
              <a:gd name="connsiteX45" fmla="*/ 4198409 w 4299071"/>
              <a:gd name="connsiteY45" fmla="*/ 3044869 h 3708936"/>
              <a:gd name="connsiteX46" fmla="*/ 4151968 w 4299071"/>
              <a:gd name="connsiteY46" fmla="*/ 2979980 h 3708936"/>
              <a:gd name="connsiteX47" fmla="*/ 4067548 w 4299071"/>
              <a:gd name="connsiteY47" fmla="*/ 2874928 h 3708936"/>
              <a:gd name="connsiteX48" fmla="*/ 4011756 w 4299071"/>
              <a:gd name="connsiteY48" fmla="*/ 2793009 h 3708936"/>
              <a:gd name="connsiteX49" fmla="*/ 3953950 w 4299071"/>
              <a:gd name="connsiteY49" fmla="*/ 2686431 h 3708936"/>
              <a:gd name="connsiteX50" fmla="*/ 3929289 w 4299071"/>
              <a:gd name="connsiteY50" fmla="*/ 2532057 h 3708936"/>
              <a:gd name="connsiteX51" fmla="*/ 3828011 w 4299071"/>
              <a:gd name="connsiteY51" fmla="*/ 2386355 h 3708936"/>
              <a:gd name="connsiteX52" fmla="*/ 3751903 w 4299071"/>
              <a:gd name="connsiteY52" fmla="*/ 2352657 h 3708936"/>
              <a:gd name="connsiteX53" fmla="*/ 3678531 w 4299071"/>
              <a:gd name="connsiteY53" fmla="*/ 2249131 h 3708936"/>
              <a:gd name="connsiteX54" fmla="*/ 3490096 w 4299071"/>
              <a:gd name="connsiteY54" fmla="*/ 2097809 h 3708936"/>
              <a:gd name="connsiteX55" fmla="*/ 3329801 w 4299071"/>
              <a:gd name="connsiteY55" fmla="*/ 2021873 h 3708936"/>
              <a:gd name="connsiteX56" fmla="*/ 3221697 w 4299071"/>
              <a:gd name="connsiteY56" fmla="*/ 1903760 h 3708936"/>
              <a:gd name="connsiteX57" fmla="*/ 3144785 w 4299071"/>
              <a:gd name="connsiteY57" fmla="*/ 1780577 h 3708936"/>
              <a:gd name="connsiteX58" fmla="*/ 3099493 w 4299071"/>
              <a:gd name="connsiteY58" fmla="*/ 1657885 h 3708936"/>
              <a:gd name="connsiteX59" fmla="*/ 3009029 w 4299071"/>
              <a:gd name="connsiteY59" fmla="*/ 1525119 h 3708936"/>
              <a:gd name="connsiteX60" fmla="*/ 2930103 w 4299071"/>
              <a:gd name="connsiteY60" fmla="*/ 1413536 h 3708936"/>
              <a:gd name="connsiteX61" fmla="*/ 2862224 w 4299071"/>
              <a:gd name="connsiteY61" fmla="*/ 1289316 h 3708936"/>
              <a:gd name="connsiteX62" fmla="*/ 2800877 w 4299071"/>
              <a:gd name="connsiteY62" fmla="*/ 1123467 h 3708936"/>
              <a:gd name="connsiteX63" fmla="*/ 2793308 w 4299071"/>
              <a:gd name="connsiteY63" fmla="*/ 1016400 h 3708936"/>
              <a:gd name="connsiteX64" fmla="*/ 2738493 w 4299071"/>
              <a:gd name="connsiteY64" fmla="*/ 920931 h 3708936"/>
              <a:gd name="connsiteX65" fmla="*/ 2776155 w 4299071"/>
              <a:gd name="connsiteY65" fmla="*/ 856105 h 3708936"/>
              <a:gd name="connsiteX66" fmla="*/ 2690698 w 4299071"/>
              <a:gd name="connsiteY66" fmla="*/ 796285 h 3708936"/>
              <a:gd name="connsiteX67" fmla="*/ 2688196 w 4299071"/>
              <a:gd name="connsiteY67" fmla="*/ 728895 h 3708936"/>
              <a:gd name="connsiteX68" fmla="*/ 2626848 w 4299071"/>
              <a:gd name="connsiteY68" fmla="*/ 691171 h 3708936"/>
              <a:gd name="connsiteX69" fmla="*/ 2528328 w 4299071"/>
              <a:gd name="connsiteY69" fmla="*/ 616823 h 3708936"/>
              <a:gd name="connsiteX70" fmla="*/ 2494145 w 4299071"/>
              <a:gd name="connsiteY70" fmla="*/ 497182 h 3708936"/>
              <a:gd name="connsiteX71" fmla="*/ 2448425 w 4299071"/>
              <a:gd name="connsiteY71" fmla="*/ 488087 h 3708936"/>
              <a:gd name="connsiteX72" fmla="*/ 2324266 w 4299071"/>
              <a:gd name="connsiteY72" fmla="*/ 408672 h 3708936"/>
              <a:gd name="connsiteX73" fmla="*/ 2120754 w 4299071"/>
              <a:gd name="connsiteY73" fmla="*/ 241296 h 3708936"/>
              <a:gd name="connsiteX74" fmla="*/ 1937814 w 4299071"/>
              <a:gd name="connsiteY74" fmla="*/ 172442 h 3708936"/>
              <a:gd name="connsiteX75" fmla="*/ 1690107 w 4299071"/>
              <a:gd name="connsiteY75" fmla="*/ 117627 h 3708936"/>
              <a:gd name="connsiteX76" fmla="*/ 1319831 w 4299071"/>
              <a:gd name="connsiteY76" fmla="*/ 57806 h 3708936"/>
              <a:gd name="connsiteX77" fmla="*/ 1180656 w 4299071"/>
              <a:gd name="connsiteY77" fmla="*/ 0 h 3708936"/>
              <a:gd name="connsiteX78" fmla="*/ 930791 w 4299071"/>
              <a:gd name="connsiteY78" fmla="*/ 60959 h 3708936"/>
              <a:gd name="connsiteX79" fmla="*/ 630346 w 4299071"/>
              <a:gd name="connsiteY79" fmla="*/ 54429 h 3708936"/>
              <a:gd name="connsiteX80" fmla="*/ 728317 w 4299071"/>
              <a:gd name="connsiteY80" fmla="*/ 132805 h 3708936"/>
              <a:gd name="connsiteX81" fmla="*/ 852413 w 4299071"/>
              <a:gd name="connsiteY81" fmla="*/ 165462 h 3708936"/>
              <a:gd name="connsiteX82" fmla="*/ 983042 w 4299071"/>
              <a:gd name="connsiteY82" fmla="*/ 224246 h 3708936"/>
              <a:gd name="connsiteX83" fmla="*/ 818750 w 4299071"/>
              <a:gd name="connsiteY83" fmla="*/ 449808 h 370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299071" h="3708936">
                <a:moveTo>
                  <a:pt x="818750" y="449808"/>
                </a:moveTo>
                <a:lnTo>
                  <a:pt x="543503" y="614215"/>
                </a:lnTo>
                <a:lnTo>
                  <a:pt x="191738" y="1028484"/>
                </a:lnTo>
                <a:lnTo>
                  <a:pt x="42719" y="1272670"/>
                </a:lnTo>
                <a:lnTo>
                  <a:pt x="31236" y="1536130"/>
                </a:lnTo>
                <a:lnTo>
                  <a:pt x="36659" y="1739150"/>
                </a:lnTo>
                <a:lnTo>
                  <a:pt x="0" y="1886285"/>
                </a:lnTo>
                <a:lnTo>
                  <a:pt x="131032" y="2108996"/>
                </a:lnTo>
                <a:cubicBezTo>
                  <a:pt x="165215" y="2194454"/>
                  <a:pt x="177197" y="2276915"/>
                  <a:pt x="266291" y="2357091"/>
                </a:cubicBezTo>
                <a:cubicBezTo>
                  <a:pt x="355385" y="2437267"/>
                  <a:pt x="639958" y="2553023"/>
                  <a:pt x="665595" y="2590055"/>
                </a:cubicBezTo>
                <a:lnTo>
                  <a:pt x="1045354" y="2739386"/>
                </a:lnTo>
                <a:lnTo>
                  <a:pt x="1352056" y="2821681"/>
                </a:lnTo>
                <a:lnTo>
                  <a:pt x="1837300" y="2773634"/>
                </a:lnTo>
                <a:lnTo>
                  <a:pt x="2062117" y="2803266"/>
                </a:lnTo>
                <a:lnTo>
                  <a:pt x="2199384" y="2782162"/>
                </a:lnTo>
                <a:lnTo>
                  <a:pt x="2353735" y="2828436"/>
                </a:lnTo>
                <a:lnTo>
                  <a:pt x="2462906" y="2889957"/>
                </a:lnTo>
                <a:cubicBezTo>
                  <a:pt x="2461669" y="2896296"/>
                  <a:pt x="2532339" y="2885661"/>
                  <a:pt x="2531102" y="2892000"/>
                </a:cubicBezTo>
                <a:lnTo>
                  <a:pt x="2647453" y="2837227"/>
                </a:lnTo>
                <a:lnTo>
                  <a:pt x="2596694" y="2890004"/>
                </a:lnTo>
                <a:cubicBezTo>
                  <a:pt x="2591237" y="2898551"/>
                  <a:pt x="2560143" y="2975463"/>
                  <a:pt x="2554686" y="2984010"/>
                </a:cubicBezTo>
                <a:cubicBezTo>
                  <a:pt x="2554446" y="3023890"/>
                  <a:pt x="2508987" y="3028600"/>
                  <a:pt x="2508747" y="3068480"/>
                </a:cubicBezTo>
                <a:lnTo>
                  <a:pt x="2477053" y="3086558"/>
                </a:lnTo>
                <a:lnTo>
                  <a:pt x="2477053" y="3163470"/>
                </a:lnTo>
                <a:lnTo>
                  <a:pt x="2468507" y="3266019"/>
                </a:lnTo>
                <a:cubicBezTo>
                  <a:pt x="2441456" y="3338158"/>
                  <a:pt x="2460081" y="3317177"/>
                  <a:pt x="2434324" y="3342931"/>
                </a:cubicBezTo>
                <a:lnTo>
                  <a:pt x="2391595" y="3360023"/>
                </a:lnTo>
                <a:lnTo>
                  <a:pt x="2509587" y="3487172"/>
                </a:lnTo>
                <a:lnTo>
                  <a:pt x="2634174" y="3503837"/>
                </a:lnTo>
                <a:lnTo>
                  <a:pt x="2738676" y="3544124"/>
                </a:lnTo>
                <a:lnTo>
                  <a:pt x="2855876" y="3580322"/>
                </a:lnTo>
                <a:lnTo>
                  <a:pt x="2957448" y="3619999"/>
                </a:lnTo>
                <a:lnTo>
                  <a:pt x="3099248" y="3622013"/>
                </a:lnTo>
                <a:lnTo>
                  <a:pt x="3243611" y="3619998"/>
                </a:lnTo>
                <a:lnTo>
                  <a:pt x="3365815" y="3676279"/>
                </a:lnTo>
                <a:lnTo>
                  <a:pt x="3536183" y="3708936"/>
                </a:lnTo>
                <a:lnTo>
                  <a:pt x="3662355" y="3689341"/>
                </a:lnTo>
                <a:lnTo>
                  <a:pt x="3795119" y="3684825"/>
                </a:lnTo>
                <a:lnTo>
                  <a:pt x="3956940" y="3667244"/>
                </a:lnTo>
                <a:lnTo>
                  <a:pt x="4080610" y="3630559"/>
                </a:lnTo>
                <a:cubicBezTo>
                  <a:pt x="4133309" y="3612043"/>
                  <a:pt x="4164633" y="3611036"/>
                  <a:pt x="4197809" y="3574767"/>
                </a:cubicBezTo>
                <a:cubicBezTo>
                  <a:pt x="4230985" y="3538498"/>
                  <a:pt x="4262848" y="3467649"/>
                  <a:pt x="4279665" y="3412946"/>
                </a:cubicBezTo>
                <a:cubicBezTo>
                  <a:pt x="4296482" y="3358243"/>
                  <a:pt x="4296555" y="3293884"/>
                  <a:pt x="4298712" y="3246547"/>
                </a:cubicBezTo>
                <a:cubicBezTo>
                  <a:pt x="4300869" y="3199210"/>
                  <a:pt x="4292607" y="3188741"/>
                  <a:pt x="4292607" y="3128920"/>
                </a:cubicBezTo>
                <a:lnTo>
                  <a:pt x="4223814" y="3122755"/>
                </a:lnTo>
                <a:cubicBezTo>
                  <a:pt x="4224054" y="3088572"/>
                  <a:pt x="4198169" y="3079052"/>
                  <a:pt x="4198409" y="3044869"/>
                </a:cubicBezTo>
                <a:cubicBezTo>
                  <a:pt x="4198169" y="2999291"/>
                  <a:pt x="4152208" y="3025558"/>
                  <a:pt x="4151968" y="2979980"/>
                </a:cubicBezTo>
                <a:cubicBezTo>
                  <a:pt x="4124330" y="2906279"/>
                  <a:pt x="4067548" y="2916358"/>
                  <a:pt x="4067548" y="2874928"/>
                </a:cubicBezTo>
                <a:lnTo>
                  <a:pt x="4011756" y="2793009"/>
                </a:lnTo>
                <a:lnTo>
                  <a:pt x="3953950" y="2686431"/>
                </a:lnTo>
                <a:lnTo>
                  <a:pt x="3929289" y="2532057"/>
                </a:lnTo>
                <a:cubicBezTo>
                  <a:pt x="3922288" y="2483631"/>
                  <a:pt x="3857575" y="2416255"/>
                  <a:pt x="3828011" y="2386355"/>
                </a:cubicBezTo>
                <a:cubicBezTo>
                  <a:pt x="3798447" y="2356455"/>
                  <a:pt x="3769115" y="2364052"/>
                  <a:pt x="3751903" y="2352657"/>
                </a:cubicBezTo>
                <a:lnTo>
                  <a:pt x="3678531" y="2249131"/>
                </a:lnTo>
                <a:lnTo>
                  <a:pt x="3490096" y="2097809"/>
                </a:lnTo>
                <a:lnTo>
                  <a:pt x="3329801" y="2021873"/>
                </a:lnTo>
                <a:lnTo>
                  <a:pt x="3221697" y="1903760"/>
                </a:lnTo>
                <a:lnTo>
                  <a:pt x="3144785" y="1780577"/>
                </a:lnTo>
                <a:cubicBezTo>
                  <a:pt x="3117147" y="1706876"/>
                  <a:pt x="3099493" y="1699315"/>
                  <a:pt x="3099493" y="1657885"/>
                </a:cubicBezTo>
                <a:lnTo>
                  <a:pt x="3009029" y="1525119"/>
                </a:lnTo>
                <a:lnTo>
                  <a:pt x="2930103" y="1413536"/>
                </a:lnTo>
                <a:lnTo>
                  <a:pt x="2862224" y="1289316"/>
                </a:lnTo>
                <a:lnTo>
                  <a:pt x="2800877" y="1123467"/>
                </a:lnTo>
                <a:lnTo>
                  <a:pt x="2793308" y="1016400"/>
                </a:lnTo>
                <a:lnTo>
                  <a:pt x="2738493" y="920931"/>
                </a:lnTo>
                <a:lnTo>
                  <a:pt x="2776155" y="856105"/>
                </a:lnTo>
                <a:lnTo>
                  <a:pt x="2690698" y="796285"/>
                </a:lnTo>
                <a:lnTo>
                  <a:pt x="2688196" y="728895"/>
                </a:lnTo>
                <a:lnTo>
                  <a:pt x="2626848" y="691171"/>
                </a:lnTo>
                <a:lnTo>
                  <a:pt x="2528328" y="616823"/>
                </a:lnTo>
                <a:lnTo>
                  <a:pt x="2494145" y="497182"/>
                </a:lnTo>
                <a:lnTo>
                  <a:pt x="2448425" y="488087"/>
                </a:lnTo>
                <a:lnTo>
                  <a:pt x="2324266" y="408672"/>
                </a:lnTo>
                <a:lnTo>
                  <a:pt x="2120754" y="241296"/>
                </a:lnTo>
                <a:lnTo>
                  <a:pt x="1937814" y="172442"/>
                </a:lnTo>
                <a:lnTo>
                  <a:pt x="1690107" y="117627"/>
                </a:lnTo>
                <a:lnTo>
                  <a:pt x="1319831" y="57806"/>
                </a:lnTo>
                <a:lnTo>
                  <a:pt x="1180656" y="0"/>
                </a:lnTo>
                <a:lnTo>
                  <a:pt x="930791" y="60959"/>
                </a:lnTo>
                <a:lnTo>
                  <a:pt x="630346" y="54429"/>
                </a:lnTo>
                <a:lnTo>
                  <a:pt x="728317" y="132805"/>
                </a:lnTo>
                <a:lnTo>
                  <a:pt x="852413" y="165462"/>
                </a:lnTo>
                <a:lnTo>
                  <a:pt x="983042" y="224246"/>
                </a:lnTo>
                <a:lnTo>
                  <a:pt x="818750" y="449808"/>
                </a:lnTo>
                <a:close/>
              </a:path>
            </a:pathLst>
          </a:custGeom>
          <a:solidFill>
            <a:srgbClr val="4F81BD">
              <a:lumMod val="60000"/>
              <a:lumOff val="40000"/>
            </a:srgbClr>
          </a:solidFill>
          <a:ln w="25400" cap="flat" cmpd="sng" algn="ctr">
            <a:solidFill>
              <a:srgbClr val="4F81BD">
                <a:lumMod val="60000"/>
                <a:lumOff val="4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4" name="Freeform 11">
            <a:extLst>
              <a:ext uri="{FF2B5EF4-FFF2-40B4-BE49-F238E27FC236}">
                <a16:creationId xmlns:a16="http://schemas.microsoft.com/office/drawing/2014/main" id="{9FA84851-242F-4AF9-8E66-3B8B7DBC9560}"/>
              </a:ext>
            </a:extLst>
          </p:cNvPr>
          <p:cNvSpPr/>
          <p:nvPr/>
        </p:nvSpPr>
        <p:spPr>
          <a:xfrm rot="20915886">
            <a:off x="4413401" y="3058083"/>
            <a:ext cx="321015" cy="209975"/>
          </a:xfrm>
          <a:custGeom>
            <a:avLst/>
            <a:gdLst>
              <a:gd name="connsiteX0" fmla="*/ 0 w 346668"/>
              <a:gd name="connsiteY0" fmla="*/ 5681 h 251866"/>
              <a:gd name="connsiteX1" fmla="*/ 0 w 346668"/>
              <a:gd name="connsiteY1" fmla="*/ 5681 h 251866"/>
              <a:gd name="connsiteX2" fmla="*/ 165798 w 346668"/>
              <a:gd name="connsiteY2" fmla="*/ 657 h 251866"/>
              <a:gd name="connsiteX3" fmla="*/ 175846 w 346668"/>
              <a:gd name="connsiteY3" fmla="*/ 40851 h 251866"/>
              <a:gd name="connsiteX4" fmla="*/ 155750 w 346668"/>
              <a:gd name="connsiteY4" fmla="*/ 91092 h 251866"/>
              <a:gd name="connsiteX5" fmla="*/ 195943 w 346668"/>
              <a:gd name="connsiteY5" fmla="*/ 161431 h 251866"/>
              <a:gd name="connsiteX6" fmla="*/ 296427 w 346668"/>
              <a:gd name="connsiteY6" fmla="*/ 196600 h 251866"/>
              <a:gd name="connsiteX7" fmla="*/ 346668 w 346668"/>
              <a:gd name="connsiteY7" fmla="*/ 251866 h 251866"/>
              <a:gd name="connsiteX8" fmla="*/ 256233 w 346668"/>
              <a:gd name="connsiteY8" fmla="*/ 221721 h 251866"/>
              <a:gd name="connsiteX9" fmla="*/ 211016 w 346668"/>
              <a:gd name="connsiteY9" fmla="*/ 196600 h 251866"/>
              <a:gd name="connsiteX10" fmla="*/ 110532 w 346668"/>
              <a:gd name="connsiteY10" fmla="*/ 171479 h 251866"/>
              <a:gd name="connsiteX11" fmla="*/ 105508 w 346668"/>
              <a:gd name="connsiteY11" fmla="*/ 96116 h 251866"/>
              <a:gd name="connsiteX12" fmla="*/ 70339 w 346668"/>
              <a:gd name="connsiteY12" fmla="*/ 55923 h 251866"/>
              <a:gd name="connsiteX13" fmla="*/ 0 w 346668"/>
              <a:gd name="connsiteY13" fmla="*/ 5681 h 25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668" h="251866">
                <a:moveTo>
                  <a:pt x="0" y="5681"/>
                </a:moveTo>
                <a:lnTo>
                  <a:pt x="0" y="5681"/>
                </a:lnTo>
                <a:cubicBezTo>
                  <a:pt x="91959" y="-2679"/>
                  <a:pt x="36768" y="657"/>
                  <a:pt x="165798" y="657"/>
                </a:cubicBezTo>
                <a:lnTo>
                  <a:pt x="175846" y="40851"/>
                </a:lnTo>
                <a:lnTo>
                  <a:pt x="155750" y="91092"/>
                </a:lnTo>
                <a:lnTo>
                  <a:pt x="195943" y="161431"/>
                </a:lnTo>
                <a:lnTo>
                  <a:pt x="296427" y="196600"/>
                </a:lnTo>
                <a:lnTo>
                  <a:pt x="346668" y="251866"/>
                </a:lnTo>
                <a:lnTo>
                  <a:pt x="256233" y="221721"/>
                </a:lnTo>
                <a:lnTo>
                  <a:pt x="211016" y="196600"/>
                </a:lnTo>
                <a:lnTo>
                  <a:pt x="110532" y="171479"/>
                </a:lnTo>
                <a:lnTo>
                  <a:pt x="105508" y="96116"/>
                </a:lnTo>
                <a:lnTo>
                  <a:pt x="70339" y="55923"/>
                </a:lnTo>
                <a:lnTo>
                  <a:pt x="0" y="5681"/>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5" name="Freeform 46">
            <a:extLst>
              <a:ext uri="{FF2B5EF4-FFF2-40B4-BE49-F238E27FC236}">
                <a16:creationId xmlns:a16="http://schemas.microsoft.com/office/drawing/2014/main" id="{A82A25E1-4E98-4574-B5EB-D3C7F719A613}"/>
              </a:ext>
            </a:extLst>
          </p:cNvPr>
          <p:cNvSpPr/>
          <p:nvPr/>
        </p:nvSpPr>
        <p:spPr>
          <a:xfrm>
            <a:off x="6307657" y="3989277"/>
            <a:ext cx="387336" cy="640670"/>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289" h="768486">
                <a:moveTo>
                  <a:pt x="0" y="0"/>
                </a:moveTo>
                <a:lnTo>
                  <a:pt x="0" y="0"/>
                </a:lnTo>
                <a:cubicBezTo>
                  <a:pt x="22698" y="16213"/>
                  <a:pt x="47246" y="30107"/>
                  <a:pt x="68094" y="48639"/>
                </a:cubicBezTo>
                <a:cubicBezTo>
                  <a:pt x="103569" y="80172"/>
                  <a:pt x="70790" y="83917"/>
                  <a:pt x="116732" y="116732"/>
                </a:cubicBezTo>
                <a:cubicBezTo>
                  <a:pt x="127611" y="124503"/>
                  <a:pt x="155643" y="126460"/>
                  <a:pt x="155643" y="126460"/>
                </a:cubicBezTo>
                <a:lnTo>
                  <a:pt x="214009" y="184826"/>
                </a:lnTo>
                <a:lnTo>
                  <a:pt x="330741" y="379379"/>
                </a:lnTo>
                <a:lnTo>
                  <a:pt x="389107" y="486383"/>
                </a:lnTo>
                <a:lnTo>
                  <a:pt x="418289" y="632298"/>
                </a:lnTo>
                <a:lnTo>
                  <a:pt x="418289" y="758758"/>
                </a:lnTo>
                <a:lnTo>
                  <a:pt x="321013" y="768486"/>
                </a:lnTo>
                <a:lnTo>
                  <a:pt x="272375" y="749030"/>
                </a:lnTo>
                <a:lnTo>
                  <a:pt x="223736" y="642026"/>
                </a:lnTo>
                <a:lnTo>
                  <a:pt x="184826" y="447473"/>
                </a:lnTo>
                <a:lnTo>
                  <a:pt x="97277" y="369651"/>
                </a:lnTo>
                <a:lnTo>
                  <a:pt x="9728" y="223737"/>
                </a:lnTo>
                <a:lnTo>
                  <a:pt x="0" y="107005"/>
                </a:lnTo>
                <a:lnTo>
                  <a:pt x="0" y="0"/>
                </a:lnTo>
                <a:close/>
              </a:path>
            </a:pathLst>
          </a:custGeom>
          <a:solidFill>
            <a:srgbClr val="69AF5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6" name="Freeform 12">
            <a:extLst>
              <a:ext uri="{FF2B5EF4-FFF2-40B4-BE49-F238E27FC236}">
                <a16:creationId xmlns:a16="http://schemas.microsoft.com/office/drawing/2014/main" id="{C8D2FEAE-1E2F-449C-8454-A7BFBC422C25}"/>
              </a:ext>
            </a:extLst>
          </p:cNvPr>
          <p:cNvSpPr/>
          <p:nvPr/>
        </p:nvSpPr>
        <p:spPr>
          <a:xfrm>
            <a:off x="5466407" y="3381364"/>
            <a:ext cx="446630" cy="724618"/>
          </a:xfrm>
          <a:custGeom>
            <a:avLst/>
            <a:gdLst>
              <a:gd name="connsiteX0" fmla="*/ 110532 w 482321"/>
              <a:gd name="connsiteY0" fmla="*/ 200967 h 869182"/>
              <a:gd name="connsiteX1" fmla="*/ 110532 w 482321"/>
              <a:gd name="connsiteY1" fmla="*/ 200967 h 869182"/>
              <a:gd name="connsiteX2" fmla="*/ 135653 w 482321"/>
              <a:gd name="connsiteY2" fmla="*/ 241160 h 869182"/>
              <a:gd name="connsiteX3" fmla="*/ 145701 w 482321"/>
              <a:gd name="connsiteY3" fmla="*/ 251209 h 869182"/>
              <a:gd name="connsiteX4" fmla="*/ 160774 w 482321"/>
              <a:gd name="connsiteY4" fmla="*/ 256233 h 869182"/>
              <a:gd name="connsiteX5" fmla="*/ 175846 w 482321"/>
              <a:gd name="connsiteY5" fmla="*/ 266281 h 869182"/>
              <a:gd name="connsiteX6" fmla="*/ 190919 w 482321"/>
              <a:gd name="connsiteY6" fmla="*/ 271306 h 869182"/>
              <a:gd name="connsiteX7" fmla="*/ 236136 w 482321"/>
              <a:gd name="connsiteY7" fmla="*/ 296426 h 869182"/>
              <a:gd name="connsiteX8" fmla="*/ 256233 w 482321"/>
              <a:gd name="connsiteY8" fmla="*/ 296426 h 869182"/>
              <a:gd name="connsiteX9" fmla="*/ 256233 w 482321"/>
              <a:gd name="connsiteY9" fmla="*/ 296426 h 869182"/>
              <a:gd name="connsiteX10" fmla="*/ 336620 w 482321"/>
              <a:gd name="connsiteY10" fmla="*/ 386862 h 869182"/>
              <a:gd name="connsiteX11" fmla="*/ 376813 w 482321"/>
              <a:gd name="connsiteY11" fmla="*/ 462224 h 869182"/>
              <a:gd name="connsiteX12" fmla="*/ 356716 w 482321"/>
              <a:gd name="connsiteY12" fmla="*/ 537587 h 869182"/>
              <a:gd name="connsiteX13" fmla="*/ 482321 w 482321"/>
              <a:gd name="connsiteY13" fmla="*/ 703385 h 869182"/>
              <a:gd name="connsiteX14" fmla="*/ 472272 w 482321"/>
              <a:gd name="connsiteY14" fmla="*/ 869182 h 869182"/>
              <a:gd name="connsiteX15" fmla="*/ 472272 w 482321"/>
              <a:gd name="connsiteY15" fmla="*/ 869182 h 869182"/>
              <a:gd name="connsiteX16" fmla="*/ 437103 w 482321"/>
              <a:gd name="connsiteY16" fmla="*/ 753626 h 869182"/>
              <a:gd name="connsiteX17" fmla="*/ 351692 w 482321"/>
              <a:gd name="connsiteY17" fmla="*/ 643095 h 869182"/>
              <a:gd name="connsiteX18" fmla="*/ 241160 w 482321"/>
              <a:gd name="connsiteY18" fmla="*/ 567732 h 869182"/>
              <a:gd name="connsiteX19" fmla="*/ 281354 w 482321"/>
              <a:gd name="connsiteY19" fmla="*/ 472273 h 869182"/>
              <a:gd name="connsiteX20" fmla="*/ 301451 w 482321"/>
              <a:gd name="connsiteY20" fmla="*/ 406958 h 869182"/>
              <a:gd name="connsiteX21" fmla="*/ 216040 w 482321"/>
              <a:gd name="connsiteY21" fmla="*/ 326571 h 869182"/>
              <a:gd name="connsiteX22" fmla="*/ 90435 w 482321"/>
              <a:gd name="connsiteY22" fmla="*/ 261257 h 869182"/>
              <a:gd name="connsiteX23" fmla="*/ 65314 w 482321"/>
              <a:gd name="connsiteY23" fmla="*/ 175846 h 869182"/>
              <a:gd name="connsiteX24" fmla="*/ 0 w 482321"/>
              <a:gd name="connsiteY24" fmla="*/ 120580 h 869182"/>
              <a:gd name="connsiteX25" fmla="*/ 20097 w 482321"/>
              <a:gd name="connsiteY25" fmla="*/ 0 h 869182"/>
              <a:gd name="connsiteX26" fmla="*/ 35169 w 482321"/>
              <a:gd name="connsiteY26" fmla="*/ 95459 h 869182"/>
              <a:gd name="connsiteX27" fmla="*/ 65314 w 482321"/>
              <a:gd name="connsiteY27" fmla="*/ 160774 h 869182"/>
              <a:gd name="connsiteX28" fmla="*/ 110532 w 482321"/>
              <a:gd name="connsiteY28" fmla="*/ 200967 h 86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2321" h="869182">
                <a:moveTo>
                  <a:pt x="110532" y="200967"/>
                </a:moveTo>
                <a:lnTo>
                  <a:pt x="110532" y="200967"/>
                </a:lnTo>
                <a:cubicBezTo>
                  <a:pt x="118906" y="214365"/>
                  <a:pt x="126593" y="228217"/>
                  <a:pt x="135653" y="241160"/>
                </a:cubicBezTo>
                <a:cubicBezTo>
                  <a:pt x="138369" y="245041"/>
                  <a:pt x="141639" y="248772"/>
                  <a:pt x="145701" y="251209"/>
                </a:cubicBezTo>
                <a:cubicBezTo>
                  <a:pt x="150242" y="253934"/>
                  <a:pt x="155750" y="254558"/>
                  <a:pt x="160774" y="256233"/>
                </a:cubicBezTo>
                <a:cubicBezTo>
                  <a:pt x="165798" y="259582"/>
                  <a:pt x="170445" y="263581"/>
                  <a:pt x="175846" y="266281"/>
                </a:cubicBezTo>
                <a:cubicBezTo>
                  <a:pt x="180583" y="268650"/>
                  <a:pt x="186289" y="268734"/>
                  <a:pt x="190919" y="271306"/>
                </a:cubicBezTo>
                <a:cubicBezTo>
                  <a:pt x="206849" y="280156"/>
                  <a:pt x="217773" y="293803"/>
                  <a:pt x="236136" y="296426"/>
                </a:cubicBezTo>
                <a:cubicBezTo>
                  <a:pt x="242768" y="297373"/>
                  <a:pt x="249534" y="296426"/>
                  <a:pt x="256233" y="296426"/>
                </a:cubicBezTo>
                <a:lnTo>
                  <a:pt x="256233" y="296426"/>
                </a:lnTo>
                <a:lnTo>
                  <a:pt x="336620" y="386862"/>
                </a:lnTo>
                <a:lnTo>
                  <a:pt x="376813" y="462224"/>
                </a:lnTo>
                <a:lnTo>
                  <a:pt x="356716" y="537587"/>
                </a:lnTo>
                <a:lnTo>
                  <a:pt x="482321" y="703385"/>
                </a:lnTo>
                <a:lnTo>
                  <a:pt x="472272" y="869182"/>
                </a:lnTo>
                <a:lnTo>
                  <a:pt x="472272" y="869182"/>
                </a:lnTo>
                <a:lnTo>
                  <a:pt x="437103" y="753626"/>
                </a:lnTo>
                <a:lnTo>
                  <a:pt x="351692" y="643095"/>
                </a:lnTo>
                <a:lnTo>
                  <a:pt x="241160" y="567732"/>
                </a:lnTo>
                <a:lnTo>
                  <a:pt x="281354" y="472273"/>
                </a:lnTo>
                <a:lnTo>
                  <a:pt x="301451" y="406958"/>
                </a:lnTo>
                <a:lnTo>
                  <a:pt x="216040" y="326571"/>
                </a:lnTo>
                <a:lnTo>
                  <a:pt x="90435" y="261257"/>
                </a:lnTo>
                <a:lnTo>
                  <a:pt x="65314" y="175846"/>
                </a:lnTo>
                <a:lnTo>
                  <a:pt x="0" y="120580"/>
                </a:lnTo>
                <a:lnTo>
                  <a:pt x="20097" y="0"/>
                </a:lnTo>
                <a:lnTo>
                  <a:pt x="35169" y="95459"/>
                </a:lnTo>
                <a:lnTo>
                  <a:pt x="65314" y="160774"/>
                </a:lnTo>
                <a:lnTo>
                  <a:pt x="110532" y="200967"/>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7" name="Freeform 13">
            <a:extLst>
              <a:ext uri="{FF2B5EF4-FFF2-40B4-BE49-F238E27FC236}">
                <a16:creationId xmlns:a16="http://schemas.microsoft.com/office/drawing/2014/main" id="{D947A7F9-65A8-4678-8A20-7481FA50CD3A}"/>
              </a:ext>
            </a:extLst>
          </p:cNvPr>
          <p:cNvSpPr/>
          <p:nvPr/>
        </p:nvSpPr>
        <p:spPr>
          <a:xfrm>
            <a:off x="5947358" y="4235854"/>
            <a:ext cx="423368" cy="1109964"/>
          </a:xfrm>
          <a:custGeom>
            <a:avLst/>
            <a:gdLst>
              <a:gd name="connsiteX0" fmla="*/ 25121 w 457200"/>
              <a:gd name="connsiteY0" fmla="*/ 0 h 1331406"/>
              <a:gd name="connsiteX1" fmla="*/ 0 w 457200"/>
              <a:gd name="connsiteY1" fmla="*/ 145701 h 1331406"/>
              <a:gd name="connsiteX2" fmla="*/ 0 w 457200"/>
              <a:gd name="connsiteY2" fmla="*/ 241160 h 1331406"/>
              <a:gd name="connsiteX3" fmla="*/ 120580 w 457200"/>
              <a:gd name="connsiteY3" fmla="*/ 356716 h 1331406"/>
              <a:gd name="connsiteX4" fmla="*/ 180870 w 457200"/>
              <a:gd name="connsiteY4" fmla="*/ 482321 h 1331406"/>
              <a:gd name="connsiteX5" fmla="*/ 205991 w 457200"/>
              <a:gd name="connsiteY5" fmla="*/ 587828 h 1331406"/>
              <a:gd name="connsiteX6" fmla="*/ 211015 w 457200"/>
              <a:gd name="connsiteY6" fmla="*/ 708409 h 1331406"/>
              <a:gd name="connsiteX7" fmla="*/ 241160 w 457200"/>
              <a:gd name="connsiteY7" fmla="*/ 869182 h 1331406"/>
              <a:gd name="connsiteX8" fmla="*/ 301450 w 457200"/>
              <a:gd name="connsiteY8" fmla="*/ 939521 h 1331406"/>
              <a:gd name="connsiteX9" fmla="*/ 231112 w 457200"/>
              <a:gd name="connsiteY9" fmla="*/ 1140488 h 1331406"/>
              <a:gd name="connsiteX10" fmla="*/ 165798 w 457200"/>
              <a:gd name="connsiteY10" fmla="*/ 1251020 h 1331406"/>
              <a:gd name="connsiteX11" fmla="*/ 150725 w 457200"/>
              <a:gd name="connsiteY11" fmla="*/ 1331406 h 1331406"/>
              <a:gd name="connsiteX12" fmla="*/ 291402 w 457200"/>
              <a:gd name="connsiteY12" fmla="*/ 1190729 h 1331406"/>
              <a:gd name="connsiteX13" fmla="*/ 356716 w 457200"/>
              <a:gd name="connsiteY13" fmla="*/ 1145512 h 1331406"/>
              <a:gd name="connsiteX14" fmla="*/ 432079 w 457200"/>
              <a:gd name="connsiteY14" fmla="*/ 1065125 h 1331406"/>
              <a:gd name="connsiteX15" fmla="*/ 457200 w 457200"/>
              <a:gd name="connsiteY15" fmla="*/ 964641 h 1331406"/>
              <a:gd name="connsiteX16" fmla="*/ 442127 w 457200"/>
              <a:gd name="connsiteY16" fmla="*/ 889279 h 1331406"/>
              <a:gd name="connsiteX17" fmla="*/ 411982 w 457200"/>
              <a:gd name="connsiteY17" fmla="*/ 813916 h 1331406"/>
              <a:gd name="connsiteX18" fmla="*/ 447151 w 457200"/>
              <a:gd name="connsiteY18" fmla="*/ 607925 h 1331406"/>
              <a:gd name="connsiteX19" fmla="*/ 417006 w 457200"/>
              <a:gd name="connsiteY19" fmla="*/ 567732 h 1331406"/>
              <a:gd name="connsiteX20" fmla="*/ 341644 w 457200"/>
              <a:gd name="connsiteY20" fmla="*/ 542611 h 1331406"/>
              <a:gd name="connsiteX21" fmla="*/ 326571 w 457200"/>
              <a:gd name="connsiteY21" fmla="*/ 487345 h 1331406"/>
              <a:gd name="connsiteX22" fmla="*/ 261257 w 457200"/>
              <a:gd name="connsiteY22" fmla="*/ 406958 h 1331406"/>
              <a:gd name="connsiteX23" fmla="*/ 236136 w 457200"/>
              <a:gd name="connsiteY23" fmla="*/ 326571 h 1331406"/>
              <a:gd name="connsiteX24" fmla="*/ 130628 w 457200"/>
              <a:gd name="connsiteY24" fmla="*/ 316523 h 1331406"/>
              <a:gd name="connsiteX25" fmla="*/ 105507 w 457200"/>
              <a:gd name="connsiteY25" fmla="*/ 276329 h 1331406"/>
              <a:gd name="connsiteX26" fmla="*/ 45217 w 457200"/>
              <a:gd name="connsiteY26" fmla="*/ 231112 h 1331406"/>
              <a:gd name="connsiteX27" fmla="*/ 35169 w 457200"/>
              <a:gd name="connsiteY27" fmla="*/ 170822 h 1331406"/>
              <a:gd name="connsiteX28" fmla="*/ 15072 w 457200"/>
              <a:gd name="connsiteY28" fmla="*/ 105507 h 1331406"/>
              <a:gd name="connsiteX29" fmla="*/ 25121 w 457200"/>
              <a:gd name="connsiteY29" fmla="*/ 0 h 133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7200" h="1331406">
                <a:moveTo>
                  <a:pt x="25121" y="0"/>
                </a:moveTo>
                <a:lnTo>
                  <a:pt x="0" y="145701"/>
                </a:lnTo>
                <a:lnTo>
                  <a:pt x="0" y="241160"/>
                </a:lnTo>
                <a:lnTo>
                  <a:pt x="120580" y="356716"/>
                </a:lnTo>
                <a:lnTo>
                  <a:pt x="180870" y="482321"/>
                </a:lnTo>
                <a:lnTo>
                  <a:pt x="205991" y="587828"/>
                </a:lnTo>
                <a:lnTo>
                  <a:pt x="211015" y="708409"/>
                </a:lnTo>
                <a:lnTo>
                  <a:pt x="241160" y="869182"/>
                </a:lnTo>
                <a:lnTo>
                  <a:pt x="301450" y="939521"/>
                </a:lnTo>
                <a:lnTo>
                  <a:pt x="231112" y="1140488"/>
                </a:lnTo>
                <a:lnTo>
                  <a:pt x="165798" y="1251020"/>
                </a:lnTo>
                <a:lnTo>
                  <a:pt x="150725" y="1331406"/>
                </a:lnTo>
                <a:lnTo>
                  <a:pt x="291402" y="1190729"/>
                </a:lnTo>
                <a:lnTo>
                  <a:pt x="356716" y="1145512"/>
                </a:lnTo>
                <a:lnTo>
                  <a:pt x="432079" y="1065125"/>
                </a:lnTo>
                <a:lnTo>
                  <a:pt x="457200" y="964641"/>
                </a:lnTo>
                <a:lnTo>
                  <a:pt x="442127" y="889279"/>
                </a:lnTo>
                <a:lnTo>
                  <a:pt x="411982" y="813916"/>
                </a:lnTo>
                <a:lnTo>
                  <a:pt x="447151" y="607925"/>
                </a:lnTo>
                <a:lnTo>
                  <a:pt x="417006" y="567732"/>
                </a:lnTo>
                <a:lnTo>
                  <a:pt x="341644" y="542611"/>
                </a:lnTo>
                <a:lnTo>
                  <a:pt x="326571" y="487345"/>
                </a:lnTo>
                <a:lnTo>
                  <a:pt x="261257" y="406958"/>
                </a:lnTo>
                <a:lnTo>
                  <a:pt x="236136" y="326571"/>
                </a:lnTo>
                <a:lnTo>
                  <a:pt x="130628" y="316523"/>
                </a:lnTo>
                <a:lnTo>
                  <a:pt x="105507" y="276329"/>
                </a:lnTo>
                <a:lnTo>
                  <a:pt x="45217" y="231112"/>
                </a:lnTo>
                <a:lnTo>
                  <a:pt x="35169" y="170822"/>
                </a:lnTo>
                <a:lnTo>
                  <a:pt x="15072" y="105507"/>
                </a:lnTo>
                <a:lnTo>
                  <a:pt x="25121" y="0"/>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8" name="Freeform 14">
            <a:extLst>
              <a:ext uri="{FF2B5EF4-FFF2-40B4-BE49-F238E27FC236}">
                <a16:creationId xmlns:a16="http://schemas.microsoft.com/office/drawing/2014/main" id="{258FB50A-3CA6-43A1-905F-1E65D76F6E07}"/>
              </a:ext>
            </a:extLst>
          </p:cNvPr>
          <p:cNvSpPr/>
          <p:nvPr/>
        </p:nvSpPr>
        <p:spPr>
          <a:xfrm>
            <a:off x="6169860" y="4886213"/>
            <a:ext cx="883955" cy="1108306"/>
          </a:xfrm>
          <a:custGeom>
            <a:avLst/>
            <a:gdLst>
              <a:gd name="connsiteX0" fmla="*/ 517490 w 954593"/>
              <a:gd name="connsiteY0" fmla="*/ 321548 h 1622809"/>
              <a:gd name="connsiteX1" fmla="*/ 432079 w 954593"/>
              <a:gd name="connsiteY1" fmla="*/ 492370 h 1622809"/>
              <a:gd name="connsiteX2" fmla="*/ 296426 w 954593"/>
              <a:gd name="connsiteY2" fmla="*/ 638071 h 1622809"/>
              <a:gd name="connsiteX3" fmla="*/ 216039 w 954593"/>
              <a:gd name="connsiteY3" fmla="*/ 733530 h 1622809"/>
              <a:gd name="connsiteX4" fmla="*/ 211015 w 954593"/>
              <a:gd name="connsiteY4" fmla="*/ 844062 h 1622809"/>
              <a:gd name="connsiteX5" fmla="*/ 130628 w 954593"/>
              <a:gd name="connsiteY5" fmla="*/ 979715 h 1622809"/>
              <a:gd name="connsiteX6" fmla="*/ 90435 w 954593"/>
              <a:gd name="connsiteY6" fmla="*/ 1070150 h 1622809"/>
              <a:gd name="connsiteX7" fmla="*/ 75362 w 954593"/>
              <a:gd name="connsiteY7" fmla="*/ 1135464 h 1622809"/>
              <a:gd name="connsiteX8" fmla="*/ 145701 w 954593"/>
              <a:gd name="connsiteY8" fmla="*/ 1230923 h 1622809"/>
              <a:gd name="connsiteX9" fmla="*/ 195943 w 954593"/>
              <a:gd name="connsiteY9" fmla="*/ 1311310 h 1622809"/>
              <a:gd name="connsiteX10" fmla="*/ 150725 w 954593"/>
              <a:gd name="connsiteY10" fmla="*/ 1421842 h 1622809"/>
              <a:gd name="connsiteX11" fmla="*/ 95459 w 954593"/>
              <a:gd name="connsiteY11" fmla="*/ 1512277 h 1622809"/>
              <a:gd name="connsiteX12" fmla="*/ 10048 w 954593"/>
              <a:gd name="connsiteY12" fmla="*/ 1577591 h 1622809"/>
              <a:gd name="connsiteX13" fmla="*/ 0 w 954593"/>
              <a:gd name="connsiteY13" fmla="*/ 1602712 h 1622809"/>
              <a:gd name="connsiteX14" fmla="*/ 216039 w 954593"/>
              <a:gd name="connsiteY14" fmla="*/ 1597688 h 1622809"/>
              <a:gd name="connsiteX15" fmla="*/ 492369 w 954593"/>
              <a:gd name="connsiteY15" fmla="*/ 1592664 h 1622809"/>
              <a:gd name="connsiteX16" fmla="*/ 612949 w 954593"/>
              <a:gd name="connsiteY16" fmla="*/ 1602712 h 1622809"/>
              <a:gd name="connsiteX17" fmla="*/ 733529 w 954593"/>
              <a:gd name="connsiteY17" fmla="*/ 1602712 h 1622809"/>
              <a:gd name="connsiteX18" fmla="*/ 954593 w 954593"/>
              <a:gd name="connsiteY18" fmla="*/ 1622809 h 1622809"/>
              <a:gd name="connsiteX19" fmla="*/ 889279 w 954593"/>
              <a:gd name="connsiteY19" fmla="*/ 1517301 h 1622809"/>
              <a:gd name="connsiteX20" fmla="*/ 743578 w 954593"/>
              <a:gd name="connsiteY20" fmla="*/ 1472084 h 1622809"/>
              <a:gd name="connsiteX21" fmla="*/ 708409 w 954593"/>
              <a:gd name="connsiteY21" fmla="*/ 1386673 h 1622809"/>
              <a:gd name="connsiteX22" fmla="*/ 582804 w 954593"/>
              <a:gd name="connsiteY22" fmla="*/ 1266093 h 1622809"/>
              <a:gd name="connsiteX23" fmla="*/ 557683 w 954593"/>
              <a:gd name="connsiteY23" fmla="*/ 1140488 h 1622809"/>
              <a:gd name="connsiteX24" fmla="*/ 597877 w 954593"/>
              <a:gd name="connsiteY24" fmla="*/ 1009860 h 1622809"/>
              <a:gd name="connsiteX25" fmla="*/ 663191 w 954593"/>
              <a:gd name="connsiteY25" fmla="*/ 808893 h 1622809"/>
              <a:gd name="connsiteX26" fmla="*/ 648118 w 954593"/>
              <a:gd name="connsiteY26" fmla="*/ 713433 h 1622809"/>
              <a:gd name="connsiteX27" fmla="*/ 567732 w 954593"/>
              <a:gd name="connsiteY27" fmla="*/ 597877 h 1622809"/>
              <a:gd name="connsiteX28" fmla="*/ 547635 w 954593"/>
              <a:gd name="connsiteY28" fmla="*/ 512466 h 1622809"/>
              <a:gd name="connsiteX29" fmla="*/ 592853 w 954593"/>
              <a:gd name="connsiteY29" fmla="*/ 391886 h 1622809"/>
              <a:gd name="connsiteX30" fmla="*/ 628022 w 954593"/>
              <a:gd name="connsiteY30" fmla="*/ 306475 h 1622809"/>
              <a:gd name="connsiteX31" fmla="*/ 622998 w 954593"/>
              <a:gd name="connsiteY31" fmla="*/ 195943 h 1622809"/>
              <a:gd name="connsiteX32" fmla="*/ 542611 w 954593"/>
              <a:gd name="connsiteY32" fmla="*/ 65315 h 1622809"/>
              <a:gd name="connsiteX33" fmla="*/ 437103 w 954593"/>
              <a:gd name="connsiteY33" fmla="*/ 0 h 1622809"/>
              <a:gd name="connsiteX34" fmla="*/ 462224 w 954593"/>
              <a:gd name="connsiteY34" fmla="*/ 50242 h 1622809"/>
              <a:gd name="connsiteX35" fmla="*/ 537587 w 954593"/>
              <a:gd name="connsiteY35" fmla="*/ 95460 h 1622809"/>
              <a:gd name="connsiteX36" fmla="*/ 557683 w 954593"/>
              <a:gd name="connsiteY36" fmla="*/ 180871 h 1622809"/>
              <a:gd name="connsiteX37" fmla="*/ 572756 w 954593"/>
              <a:gd name="connsiteY37" fmla="*/ 251209 h 1622809"/>
              <a:gd name="connsiteX38" fmla="*/ 517490 w 954593"/>
              <a:gd name="connsiteY38" fmla="*/ 321548 h 162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54593" h="1622809">
                <a:moveTo>
                  <a:pt x="517490" y="321548"/>
                </a:moveTo>
                <a:lnTo>
                  <a:pt x="432079" y="492370"/>
                </a:lnTo>
                <a:lnTo>
                  <a:pt x="296426" y="638071"/>
                </a:lnTo>
                <a:lnTo>
                  <a:pt x="216039" y="733530"/>
                </a:lnTo>
                <a:lnTo>
                  <a:pt x="211015" y="844062"/>
                </a:lnTo>
                <a:lnTo>
                  <a:pt x="130628" y="979715"/>
                </a:lnTo>
                <a:lnTo>
                  <a:pt x="90435" y="1070150"/>
                </a:lnTo>
                <a:lnTo>
                  <a:pt x="75362" y="1135464"/>
                </a:lnTo>
                <a:lnTo>
                  <a:pt x="145701" y="1230923"/>
                </a:lnTo>
                <a:lnTo>
                  <a:pt x="195943" y="1311310"/>
                </a:lnTo>
                <a:lnTo>
                  <a:pt x="150725" y="1421842"/>
                </a:lnTo>
                <a:lnTo>
                  <a:pt x="95459" y="1512277"/>
                </a:lnTo>
                <a:lnTo>
                  <a:pt x="10048" y="1577591"/>
                </a:lnTo>
                <a:lnTo>
                  <a:pt x="0" y="1602712"/>
                </a:lnTo>
                <a:lnTo>
                  <a:pt x="216039" y="1597688"/>
                </a:lnTo>
                <a:lnTo>
                  <a:pt x="492369" y="1592664"/>
                </a:lnTo>
                <a:lnTo>
                  <a:pt x="612949" y="1602712"/>
                </a:lnTo>
                <a:lnTo>
                  <a:pt x="733529" y="1602712"/>
                </a:lnTo>
                <a:lnTo>
                  <a:pt x="954593" y="1622809"/>
                </a:lnTo>
                <a:lnTo>
                  <a:pt x="889279" y="1517301"/>
                </a:lnTo>
                <a:lnTo>
                  <a:pt x="743578" y="1472084"/>
                </a:lnTo>
                <a:lnTo>
                  <a:pt x="708409" y="1386673"/>
                </a:lnTo>
                <a:lnTo>
                  <a:pt x="582804" y="1266093"/>
                </a:lnTo>
                <a:lnTo>
                  <a:pt x="557683" y="1140488"/>
                </a:lnTo>
                <a:lnTo>
                  <a:pt x="597877" y="1009860"/>
                </a:lnTo>
                <a:lnTo>
                  <a:pt x="663191" y="808893"/>
                </a:lnTo>
                <a:lnTo>
                  <a:pt x="648118" y="713433"/>
                </a:lnTo>
                <a:lnTo>
                  <a:pt x="567732" y="597877"/>
                </a:lnTo>
                <a:lnTo>
                  <a:pt x="547635" y="512466"/>
                </a:lnTo>
                <a:lnTo>
                  <a:pt x="592853" y="391886"/>
                </a:lnTo>
                <a:lnTo>
                  <a:pt x="628022" y="306475"/>
                </a:lnTo>
                <a:lnTo>
                  <a:pt x="622998" y="195943"/>
                </a:lnTo>
                <a:lnTo>
                  <a:pt x="542611" y="65315"/>
                </a:lnTo>
                <a:lnTo>
                  <a:pt x="437103" y="0"/>
                </a:lnTo>
                <a:lnTo>
                  <a:pt x="462224" y="50242"/>
                </a:lnTo>
                <a:lnTo>
                  <a:pt x="537587" y="95460"/>
                </a:lnTo>
                <a:lnTo>
                  <a:pt x="557683" y="180871"/>
                </a:lnTo>
                <a:lnTo>
                  <a:pt x="572756" y="251209"/>
                </a:lnTo>
                <a:lnTo>
                  <a:pt x="517490" y="321548"/>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9" name="Freeform 45">
            <a:extLst>
              <a:ext uri="{FF2B5EF4-FFF2-40B4-BE49-F238E27FC236}">
                <a16:creationId xmlns:a16="http://schemas.microsoft.com/office/drawing/2014/main" id="{C38DBF7E-5B9C-4933-A52A-07334A02116A}"/>
              </a:ext>
            </a:extLst>
          </p:cNvPr>
          <p:cNvSpPr/>
          <p:nvPr/>
        </p:nvSpPr>
        <p:spPr>
          <a:xfrm>
            <a:off x="3667520" y="4094261"/>
            <a:ext cx="387336" cy="826786"/>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07662 w 418289"/>
              <a:gd name="connsiteY13" fmla="*/ 424324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33068 w 418289"/>
              <a:gd name="connsiteY12" fmla="*/ 564861 h 768486"/>
              <a:gd name="connsiteX13" fmla="*/ 107662 w 418289"/>
              <a:gd name="connsiteY13" fmla="*/ 424324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97071 w 418289"/>
              <a:gd name="connsiteY12" fmla="*/ 648058 h 768486"/>
              <a:gd name="connsiteX13" fmla="*/ 133068 w 418289"/>
              <a:gd name="connsiteY13" fmla="*/ 564861 h 768486"/>
              <a:gd name="connsiteX14" fmla="*/ 107662 w 418289"/>
              <a:gd name="connsiteY14" fmla="*/ 424324 h 768486"/>
              <a:gd name="connsiteX15" fmla="*/ 23970 w 418289"/>
              <a:gd name="connsiteY15" fmla="*/ 323353 h 768486"/>
              <a:gd name="connsiteX16" fmla="*/ 9728 w 418289"/>
              <a:gd name="connsiteY16" fmla="*/ 223737 h 768486"/>
              <a:gd name="connsiteX17" fmla="*/ 0 w 418289"/>
              <a:gd name="connsiteY17" fmla="*/ 107005 h 768486"/>
              <a:gd name="connsiteX18" fmla="*/ 0 w 418289"/>
              <a:gd name="connsiteY18"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00615 w 418289"/>
              <a:gd name="connsiteY12" fmla="*/ 638413 h 768486"/>
              <a:gd name="connsiteX13" fmla="*/ 133068 w 418289"/>
              <a:gd name="connsiteY13" fmla="*/ 564861 h 768486"/>
              <a:gd name="connsiteX14" fmla="*/ 107662 w 418289"/>
              <a:gd name="connsiteY14" fmla="*/ 424324 h 768486"/>
              <a:gd name="connsiteX15" fmla="*/ 23970 w 418289"/>
              <a:gd name="connsiteY15" fmla="*/ 323353 h 768486"/>
              <a:gd name="connsiteX16" fmla="*/ 9728 w 418289"/>
              <a:gd name="connsiteY16" fmla="*/ 223737 h 768486"/>
              <a:gd name="connsiteX17" fmla="*/ 0 w 418289"/>
              <a:gd name="connsiteY17" fmla="*/ 107005 h 768486"/>
              <a:gd name="connsiteX18" fmla="*/ 0 w 418289"/>
              <a:gd name="connsiteY18"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85496 w 418289"/>
              <a:gd name="connsiteY12" fmla="*/ 690498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98686 w 418289"/>
              <a:gd name="connsiteY12" fmla="*/ 702073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177849 w 418289"/>
              <a:gd name="connsiteY11" fmla="*/ 758675 h 768486"/>
              <a:gd name="connsiteX12" fmla="*/ 98686 w 418289"/>
              <a:gd name="connsiteY12" fmla="*/ 702073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47228 w 418289"/>
              <a:gd name="connsiteY11" fmla="*/ 758017 h 768486"/>
              <a:gd name="connsiteX12" fmla="*/ 177849 w 418289"/>
              <a:gd name="connsiteY12" fmla="*/ 758675 h 768486"/>
              <a:gd name="connsiteX13" fmla="*/ 98686 w 418289"/>
              <a:gd name="connsiteY13" fmla="*/ 702073 h 768486"/>
              <a:gd name="connsiteX14" fmla="*/ 100615 w 418289"/>
              <a:gd name="connsiteY14" fmla="*/ 638413 h 768486"/>
              <a:gd name="connsiteX15" fmla="*/ 133068 w 418289"/>
              <a:gd name="connsiteY15" fmla="*/ 564861 h 768486"/>
              <a:gd name="connsiteX16" fmla="*/ 107662 w 418289"/>
              <a:gd name="connsiteY16" fmla="*/ 424324 h 768486"/>
              <a:gd name="connsiteX17" fmla="*/ 23970 w 418289"/>
              <a:gd name="connsiteY17" fmla="*/ 323353 h 768486"/>
              <a:gd name="connsiteX18" fmla="*/ 9728 w 418289"/>
              <a:gd name="connsiteY18" fmla="*/ 223737 h 768486"/>
              <a:gd name="connsiteX19" fmla="*/ 0 w 418289"/>
              <a:gd name="connsiteY19" fmla="*/ 107005 h 768486"/>
              <a:gd name="connsiteX20" fmla="*/ 0 w 418289"/>
              <a:gd name="connsiteY20" fmla="*/ 0 h 768486"/>
              <a:gd name="connsiteX0" fmla="*/ 0 w 418289"/>
              <a:gd name="connsiteY0" fmla="*/ 0 h 788883"/>
              <a:gd name="connsiteX1" fmla="*/ 0 w 418289"/>
              <a:gd name="connsiteY1" fmla="*/ 0 h 788883"/>
              <a:gd name="connsiteX2" fmla="*/ 68094 w 418289"/>
              <a:gd name="connsiteY2" fmla="*/ 48639 h 788883"/>
              <a:gd name="connsiteX3" fmla="*/ 116732 w 418289"/>
              <a:gd name="connsiteY3" fmla="*/ 116732 h 788883"/>
              <a:gd name="connsiteX4" fmla="*/ 155643 w 418289"/>
              <a:gd name="connsiteY4" fmla="*/ 126460 h 788883"/>
              <a:gd name="connsiteX5" fmla="*/ 214009 w 418289"/>
              <a:gd name="connsiteY5" fmla="*/ 184826 h 788883"/>
              <a:gd name="connsiteX6" fmla="*/ 330741 w 418289"/>
              <a:gd name="connsiteY6" fmla="*/ 379379 h 788883"/>
              <a:gd name="connsiteX7" fmla="*/ 389107 w 418289"/>
              <a:gd name="connsiteY7" fmla="*/ 486383 h 788883"/>
              <a:gd name="connsiteX8" fmla="*/ 418289 w 418289"/>
              <a:gd name="connsiteY8" fmla="*/ 632298 h 788883"/>
              <a:gd name="connsiteX9" fmla="*/ 418289 w 418289"/>
              <a:gd name="connsiteY9" fmla="*/ 758758 h 788883"/>
              <a:gd name="connsiteX10" fmla="*/ 321013 w 418289"/>
              <a:gd name="connsiteY10" fmla="*/ 768486 h 788883"/>
              <a:gd name="connsiteX11" fmla="*/ 243370 w 418289"/>
              <a:gd name="connsiteY11" fmla="*/ 788883 h 788883"/>
              <a:gd name="connsiteX12" fmla="*/ 177849 w 418289"/>
              <a:gd name="connsiteY12" fmla="*/ 758675 h 788883"/>
              <a:gd name="connsiteX13" fmla="*/ 98686 w 418289"/>
              <a:gd name="connsiteY13" fmla="*/ 702073 h 788883"/>
              <a:gd name="connsiteX14" fmla="*/ 100615 w 418289"/>
              <a:gd name="connsiteY14" fmla="*/ 638413 h 788883"/>
              <a:gd name="connsiteX15" fmla="*/ 133068 w 418289"/>
              <a:gd name="connsiteY15" fmla="*/ 564861 h 788883"/>
              <a:gd name="connsiteX16" fmla="*/ 107662 w 418289"/>
              <a:gd name="connsiteY16" fmla="*/ 424324 h 788883"/>
              <a:gd name="connsiteX17" fmla="*/ 23970 w 418289"/>
              <a:gd name="connsiteY17" fmla="*/ 323353 h 788883"/>
              <a:gd name="connsiteX18" fmla="*/ 9728 w 418289"/>
              <a:gd name="connsiteY18" fmla="*/ 223737 h 788883"/>
              <a:gd name="connsiteX19" fmla="*/ 0 w 418289"/>
              <a:gd name="connsiteY19" fmla="*/ 107005 h 788883"/>
              <a:gd name="connsiteX20" fmla="*/ 0 w 418289"/>
              <a:gd name="connsiteY20" fmla="*/ 0 h 788883"/>
              <a:gd name="connsiteX0" fmla="*/ 0 w 418289"/>
              <a:gd name="connsiteY0" fmla="*/ 0 h 788883"/>
              <a:gd name="connsiteX1" fmla="*/ 0 w 418289"/>
              <a:gd name="connsiteY1" fmla="*/ 0 h 788883"/>
              <a:gd name="connsiteX2" fmla="*/ 68094 w 418289"/>
              <a:gd name="connsiteY2" fmla="*/ 48639 h 788883"/>
              <a:gd name="connsiteX3" fmla="*/ 116732 w 418289"/>
              <a:gd name="connsiteY3" fmla="*/ 116732 h 788883"/>
              <a:gd name="connsiteX4" fmla="*/ 155643 w 418289"/>
              <a:gd name="connsiteY4" fmla="*/ 126460 h 788883"/>
              <a:gd name="connsiteX5" fmla="*/ 214009 w 418289"/>
              <a:gd name="connsiteY5" fmla="*/ 184826 h 788883"/>
              <a:gd name="connsiteX6" fmla="*/ 330741 w 418289"/>
              <a:gd name="connsiteY6" fmla="*/ 379379 h 788883"/>
              <a:gd name="connsiteX7" fmla="*/ 389107 w 418289"/>
              <a:gd name="connsiteY7" fmla="*/ 486383 h 788883"/>
              <a:gd name="connsiteX8" fmla="*/ 418289 w 418289"/>
              <a:gd name="connsiteY8" fmla="*/ 632298 h 788883"/>
              <a:gd name="connsiteX9" fmla="*/ 418289 w 418289"/>
              <a:gd name="connsiteY9" fmla="*/ 758758 h 788883"/>
              <a:gd name="connsiteX10" fmla="*/ 321013 w 418289"/>
              <a:gd name="connsiteY10" fmla="*/ 768486 h 788883"/>
              <a:gd name="connsiteX11" fmla="*/ 243370 w 418289"/>
              <a:gd name="connsiteY11" fmla="*/ 788883 h 788883"/>
              <a:gd name="connsiteX12" fmla="*/ 206717 w 418289"/>
              <a:gd name="connsiteY12" fmla="*/ 773450 h 788883"/>
              <a:gd name="connsiteX13" fmla="*/ 177849 w 418289"/>
              <a:gd name="connsiteY13" fmla="*/ 758675 h 788883"/>
              <a:gd name="connsiteX14" fmla="*/ 98686 w 418289"/>
              <a:gd name="connsiteY14" fmla="*/ 702073 h 788883"/>
              <a:gd name="connsiteX15" fmla="*/ 100615 w 418289"/>
              <a:gd name="connsiteY15" fmla="*/ 638413 h 788883"/>
              <a:gd name="connsiteX16" fmla="*/ 133068 w 418289"/>
              <a:gd name="connsiteY16" fmla="*/ 564861 h 788883"/>
              <a:gd name="connsiteX17" fmla="*/ 107662 w 418289"/>
              <a:gd name="connsiteY17" fmla="*/ 424324 h 788883"/>
              <a:gd name="connsiteX18" fmla="*/ 23970 w 418289"/>
              <a:gd name="connsiteY18" fmla="*/ 323353 h 788883"/>
              <a:gd name="connsiteX19" fmla="*/ 9728 w 418289"/>
              <a:gd name="connsiteY19" fmla="*/ 223737 h 788883"/>
              <a:gd name="connsiteX20" fmla="*/ 0 w 418289"/>
              <a:gd name="connsiteY20" fmla="*/ 107005 h 788883"/>
              <a:gd name="connsiteX21" fmla="*/ 0 w 418289"/>
              <a:gd name="connsiteY21" fmla="*/ 0 h 788883"/>
              <a:gd name="connsiteX0" fmla="*/ 0 w 418289"/>
              <a:gd name="connsiteY0" fmla="*/ 0 h 812033"/>
              <a:gd name="connsiteX1" fmla="*/ 0 w 418289"/>
              <a:gd name="connsiteY1" fmla="*/ 0 h 812033"/>
              <a:gd name="connsiteX2" fmla="*/ 68094 w 418289"/>
              <a:gd name="connsiteY2" fmla="*/ 48639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18289 w 418289"/>
              <a:gd name="connsiteY9" fmla="*/ 75875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0 w 418289"/>
              <a:gd name="connsiteY0" fmla="*/ 0 h 812033"/>
              <a:gd name="connsiteX1" fmla="*/ 0 w 418289"/>
              <a:gd name="connsiteY1" fmla="*/ 0 h 812033"/>
              <a:gd name="connsiteX2" fmla="*/ 68094 w 418289"/>
              <a:gd name="connsiteY2" fmla="*/ 48639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0 w 418289"/>
              <a:gd name="connsiteY0" fmla="*/ 0 h 812033"/>
              <a:gd name="connsiteX1" fmla="*/ 0 w 418289"/>
              <a:gd name="connsiteY1" fmla="*/ 0 h 812033"/>
              <a:gd name="connsiteX2" fmla="*/ 95187 w 418289"/>
              <a:gd name="connsiteY2" fmla="*/ 39608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29351 w 418289"/>
              <a:gd name="connsiteY0" fmla="*/ 27093 h 812033"/>
              <a:gd name="connsiteX1" fmla="*/ 0 w 418289"/>
              <a:gd name="connsiteY1" fmla="*/ 0 h 812033"/>
              <a:gd name="connsiteX2" fmla="*/ 95187 w 418289"/>
              <a:gd name="connsiteY2" fmla="*/ 39608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29351 w 418289"/>
              <a:gd name="connsiteY21" fmla="*/ 27093 h 812033"/>
              <a:gd name="connsiteX0" fmla="*/ 29351 w 418289"/>
              <a:gd name="connsiteY0" fmla="*/ 58702 h 843642"/>
              <a:gd name="connsiteX1" fmla="*/ 85795 w 418289"/>
              <a:gd name="connsiteY1" fmla="*/ 0 h 843642"/>
              <a:gd name="connsiteX2" fmla="*/ 95187 w 418289"/>
              <a:gd name="connsiteY2" fmla="*/ 71217 h 843642"/>
              <a:gd name="connsiteX3" fmla="*/ 116732 w 418289"/>
              <a:gd name="connsiteY3" fmla="*/ 148341 h 843642"/>
              <a:gd name="connsiteX4" fmla="*/ 155643 w 418289"/>
              <a:gd name="connsiteY4" fmla="*/ 158069 h 843642"/>
              <a:gd name="connsiteX5" fmla="*/ 214009 w 418289"/>
              <a:gd name="connsiteY5" fmla="*/ 216435 h 843642"/>
              <a:gd name="connsiteX6" fmla="*/ 330741 w 418289"/>
              <a:gd name="connsiteY6" fmla="*/ 410988 h 843642"/>
              <a:gd name="connsiteX7" fmla="*/ 389107 w 418289"/>
              <a:gd name="connsiteY7" fmla="*/ 517992 h 843642"/>
              <a:gd name="connsiteX8" fmla="*/ 418289 w 418289"/>
              <a:gd name="connsiteY8" fmla="*/ 663907 h 843642"/>
              <a:gd name="connsiteX9" fmla="*/ 406714 w 418289"/>
              <a:gd name="connsiteY9" fmla="*/ 767217 h 843642"/>
              <a:gd name="connsiteX10" fmla="*/ 321013 w 418289"/>
              <a:gd name="connsiteY10" fmla="*/ 800095 h 843642"/>
              <a:gd name="connsiteX11" fmla="*/ 243370 w 418289"/>
              <a:gd name="connsiteY11" fmla="*/ 820492 h 843642"/>
              <a:gd name="connsiteX12" fmla="*/ 195142 w 418289"/>
              <a:gd name="connsiteY12" fmla="*/ 843642 h 843642"/>
              <a:gd name="connsiteX13" fmla="*/ 177849 w 418289"/>
              <a:gd name="connsiteY13" fmla="*/ 790284 h 843642"/>
              <a:gd name="connsiteX14" fmla="*/ 98686 w 418289"/>
              <a:gd name="connsiteY14" fmla="*/ 733682 h 843642"/>
              <a:gd name="connsiteX15" fmla="*/ 100615 w 418289"/>
              <a:gd name="connsiteY15" fmla="*/ 670022 h 843642"/>
              <a:gd name="connsiteX16" fmla="*/ 133068 w 418289"/>
              <a:gd name="connsiteY16" fmla="*/ 596470 h 843642"/>
              <a:gd name="connsiteX17" fmla="*/ 107662 w 418289"/>
              <a:gd name="connsiteY17" fmla="*/ 455933 h 843642"/>
              <a:gd name="connsiteX18" fmla="*/ 23970 w 418289"/>
              <a:gd name="connsiteY18" fmla="*/ 354962 h 843642"/>
              <a:gd name="connsiteX19" fmla="*/ 9728 w 418289"/>
              <a:gd name="connsiteY19" fmla="*/ 255346 h 843642"/>
              <a:gd name="connsiteX20" fmla="*/ 0 w 418289"/>
              <a:gd name="connsiteY20" fmla="*/ 138614 h 843642"/>
              <a:gd name="connsiteX21" fmla="*/ 29351 w 418289"/>
              <a:gd name="connsiteY21" fmla="*/ 58702 h 843642"/>
              <a:gd name="connsiteX0" fmla="*/ 29351 w 418289"/>
              <a:gd name="connsiteY0" fmla="*/ 58702 h 883710"/>
              <a:gd name="connsiteX1" fmla="*/ 85795 w 418289"/>
              <a:gd name="connsiteY1" fmla="*/ 0 h 883710"/>
              <a:gd name="connsiteX2" fmla="*/ 95187 w 418289"/>
              <a:gd name="connsiteY2" fmla="*/ 71217 h 883710"/>
              <a:gd name="connsiteX3" fmla="*/ 116732 w 418289"/>
              <a:gd name="connsiteY3" fmla="*/ 148341 h 883710"/>
              <a:gd name="connsiteX4" fmla="*/ 155643 w 418289"/>
              <a:gd name="connsiteY4" fmla="*/ 158069 h 883710"/>
              <a:gd name="connsiteX5" fmla="*/ 214009 w 418289"/>
              <a:gd name="connsiteY5" fmla="*/ 216435 h 883710"/>
              <a:gd name="connsiteX6" fmla="*/ 330741 w 418289"/>
              <a:gd name="connsiteY6" fmla="*/ 410988 h 883710"/>
              <a:gd name="connsiteX7" fmla="*/ 389107 w 418289"/>
              <a:gd name="connsiteY7" fmla="*/ 517992 h 883710"/>
              <a:gd name="connsiteX8" fmla="*/ 418289 w 418289"/>
              <a:gd name="connsiteY8" fmla="*/ 663907 h 883710"/>
              <a:gd name="connsiteX9" fmla="*/ 406714 w 418289"/>
              <a:gd name="connsiteY9" fmla="*/ 767217 h 883710"/>
              <a:gd name="connsiteX10" fmla="*/ 321013 w 418289"/>
              <a:gd name="connsiteY10" fmla="*/ 800095 h 883710"/>
              <a:gd name="connsiteX11" fmla="*/ 252402 w 418289"/>
              <a:gd name="connsiteY11" fmla="*/ 883710 h 883710"/>
              <a:gd name="connsiteX12" fmla="*/ 195142 w 418289"/>
              <a:gd name="connsiteY12" fmla="*/ 843642 h 883710"/>
              <a:gd name="connsiteX13" fmla="*/ 177849 w 418289"/>
              <a:gd name="connsiteY13" fmla="*/ 790284 h 883710"/>
              <a:gd name="connsiteX14" fmla="*/ 98686 w 418289"/>
              <a:gd name="connsiteY14" fmla="*/ 733682 h 883710"/>
              <a:gd name="connsiteX15" fmla="*/ 100615 w 418289"/>
              <a:gd name="connsiteY15" fmla="*/ 670022 h 883710"/>
              <a:gd name="connsiteX16" fmla="*/ 133068 w 418289"/>
              <a:gd name="connsiteY16" fmla="*/ 596470 h 883710"/>
              <a:gd name="connsiteX17" fmla="*/ 107662 w 418289"/>
              <a:gd name="connsiteY17" fmla="*/ 455933 h 883710"/>
              <a:gd name="connsiteX18" fmla="*/ 23970 w 418289"/>
              <a:gd name="connsiteY18" fmla="*/ 354962 h 883710"/>
              <a:gd name="connsiteX19" fmla="*/ 9728 w 418289"/>
              <a:gd name="connsiteY19" fmla="*/ 255346 h 883710"/>
              <a:gd name="connsiteX20" fmla="*/ 0 w 418289"/>
              <a:gd name="connsiteY20" fmla="*/ 138614 h 883710"/>
              <a:gd name="connsiteX21" fmla="*/ 29351 w 418289"/>
              <a:gd name="connsiteY21" fmla="*/ 58702 h 883710"/>
              <a:gd name="connsiteX0" fmla="*/ 29351 w 418289"/>
              <a:gd name="connsiteY0" fmla="*/ 58702 h 883710"/>
              <a:gd name="connsiteX1" fmla="*/ 85795 w 418289"/>
              <a:gd name="connsiteY1" fmla="*/ 0 h 883710"/>
              <a:gd name="connsiteX2" fmla="*/ 95187 w 418289"/>
              <a:gd name="connsiteY2" fmla="*/ 71217 h 883710"/>
              <a:gd name="connsiteX3" fmla="*/ 116732 w 418289"/>
              <a:gd name="connsiteY3" fmla="*/ 148341 h 883710"/>
              <a:gd name="connsiteX4" fmla="*/ 155643 w 418289"/>
              <a:gd name="connsiteY4" fmla="*/ 158069 h 883710"/>
              <a:gd name="connsiteX5" fmla="*/ 214009 w 418289"/>
              <a:gd name="connsiteY5" fmla="*/ 216435 h 883710"/>
              <a:gd name="connsiteX6" fmla="*/ 330741 w 418289"/>
              <a:gd name="connsiteY6" fmla="*/ 410988 h 883710"/>
              <a:gd name="connsiteX7" fmla="*/ 389107 w 418289"/>
              <a:gd name="connsiteY7" fmla="*/ 517992 h 883710"/>
              <a:gd name="connsiteX8" fmla="*/ 418289 w 418289"/>
              <a:gd name="connsiteY8" fmla="*/ 663907 h 883710"/>
              <a:gd name="connsiteX9" fmla="*/ 406714 w 418289"/>
              <a:gd name="connsiteY9" fmla="*/ 767217 h 883710"/>
              <a:gd name="connsiteX10" fmla="*/ 321013 w 418289"/>
              <a:gd name="connsiteY10" fmla="*/ 800095 h 883710"/>
              <a:gd name="connsiteX11" fmla="*/ 285939 w 418289"/>
              <a:gd name="connsiteY11" fmla="*/ 834268 h 883710"/>
              <a:gd name="connsiteX12" fmla="*/ 252402 w 418289"/>
              <a:gd name="connsiteY12" fmla="*/ 883710 h 883710"/>
              <a:gd name="connsiteX13" fmla="*/ 195142 w 418289"/>
              <a:gd name="connsiteY13" fmla="*/ 843642 h 883710"/>
              <a:gd name="connsiteX14" fmla="*/ 177849 w 418289"/>
              <a:gd name="connsiteY14" fmla="*/ 790284 h 883710"/>
              <a:gd name="connsiteX15" fmla="*/ 98686 w 418289"/>
              <a:gd name="connsiteY15" fmla="*/ 733682 h 883710"/>
              <a:gd name="connsiteX16" fmla="*/ 100615 w 418289"/>
              <a:gd name="connsiteY16" fmla="*/ 670022 h 883710"/>
              <a:gd name="connsiteX17" fmla="*/ 133068 w 418289"/>
              <a:gd name="connsiteY17" fmla="*/ 596470 h 883710"/>
              <a:gd name="connsiteX18" fmla="*/ 107662 w 418289"/>
              <a:gd name="connsiteY18" fmla="*/ 455933 h 883710"/>
              <a:gd name="connsiteX19" fmla="*/ 23970 w 418289"/>
              <a:gd name="connsiteY19" fmla="*/ 354962 h 883710"/>
              <a:gd name="connsiteX20" fmla="*/ 9728 w 418289"/>
              <a:gd name="connsiteY20" fmla="*/ 255346 h 883710"/>
              <a:gd name="connsiteX21" fmla="*/ 0 w 418289"/>
              <a:gd name="connsiteY21" fmla="*/ 138614 h 883710"/>
              <a:gd name="connsiteX22" fmla="*/ 29351 w 418289"/>
              <a:gd name="connsiteY22" fmla="*/ 58702 h 883710"/>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252402 w 418289"/>
              <a:gd name="connsiteY12" fmla="*/ 883710 h 906517"/>
              <a:gd name="connsiteX13" fmla="*/ 195142 w 418289"/>
              <a:gd name="connsiteY13" fmla="*/ 843642 h 906517"/>
              <a:gd name="connsiteX14" fmla="*/ 177849 w 418289"/>
              <a:gd name="connsiteY14" fmla="*/ 790284 h 906517"/>
              <a:gd name="connsiteX15" fmla="*/ 98686 w 418289"/>
              <a:gd name="connsiteY15" fmla="*/ 733682 h 906517"/>
              <a:gd name="connsiteX16" fmla="*/ 100615 w 418289"/>
              <a:gd name="connsiteY16" fmla="*/ 670022 h 906517"/>
              <a:gd name="connsiteX17" fmla="*/ 133068 w 418289"/>
              <a:gd name="connsiteY17" fmla="*/ 596470 h 906517"/>
              <a:gd name="connsiteX18" fmla="*/ 107662 w 418289"/>
              <a:gd name="connsiteY18" fmla="*/ 455933 h 906517"/>
              <a:gd name="connsiteX19" fmla="*/ 23970 w 418289"/>
              <a:gd name="connsiteY19" fmla="*/ 354962 h 906517"/>
              <a:gd name="connsiteX20" fmla="*/ 9728 w 418289"/>
              <a:gd name="connsiteY20" fmla="*/ 255346 h 906517"/>
              <a:gd name="connsiteX21" fmla="*/ 0 w 418289"/>
              <a:gd name="connsiteY21" fmla="*/ 138614 h 906517"/>
              <a:gd name="connsiteX22" fmla="*/ 29351 w 418289"/>
              <a:gd name="connsiteY22"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322063 w 418289"/>
              <a:gd name="connsiteY12" fmla="*/ 854588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337867 w 418289"/>
              <a:gd name="connsiteY12" fmla="*/ 852330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337867 w 418289"/>
              <a:gd name="connsiteY12" fmla="*/ 852330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304001 w 418289"/>
              <a:gd name="connsiteY12" fmla="*/ 886196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299485 w 418289"/>
              <a:gd name="connsiteY12" fmla="*/ 888454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51415 w 418289"/>
              <a:gd name="connsiteY11" fmla="*/ 843299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116208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116208 w 418289"/>
              <a:gd name="connsiteY2" fmla="*/ 71217 h 906517"/>
              <a:gd name="connsiteX3" fmla="*/ 116732 w 418289"/>
              <a:gd name="connsiteY3" fmla="*/ 130823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44688 h 892503"/>
              <a:gd name="connsiteX1" fmla="*/ 113823 w 418289"/>
              <a:gd name="connsiteY1" fmla="*/ 0 h 892503"/>
              <a:gd name="connsiteX2" fmla="*/ 116208 w 418289"/>
              <a:gd name="connsiteY2" fmla="*/ 57203 h 892503"/>
              <a:gd name="connsiteX3" fmla="*/ 116732 w 418289"/>
              <a:gd name="connsiteY3" fmla="*/ 116809 h 892503"/>
              <a:gd name="connsiteX4" fmla="*/ 155643 w 418289"/>
              <a:gd name="connsiteY4" fmla="*/ 144055 h 892503"/>
              <a:gd name="connsiteX5" fmla="*/ 214009 w 418289"/>
              <a:gd name="connsiteY5" fmla="*/ 202421 h 892503"/>
              <a:gd name="connsiteX6" fmla="*/ 330741 w 418289"/>
              <a:gd name="connsiteY6" fmla="*/ 396974 h 892503"/>
              <a:gd name="connsiteX7" fmla="*/ 389107 w 418289"/>
              <a:gd name="connsiteY7" fmla="*/ 503978 h 892503"/>
              <a:gd name="connsiteX8" fmla="*/ 418289 w 418289"/>
              <a:gd name="connsiteY8" fmla="*/ 649893 h 892503"/>
              <a:gd name="connsiteX9" fmla="*/ 406714 w 418289"/>
              <a:gd name="connsiteY9" fmla="*/ 753203 h 892503"/>
              <a:gd name="connsiteX10" fmla="*/ 377458 w 418289"/>
              <a:gd name="connsiteY10" fmla="*/ 788339 h 892503"/>
              <a:gd name="connsiteX11" fmla="*/ 369477 w 418289"/>
              <a:gd name="connsiteY11" fmla="*/ 854121 h 892503"/>
              <a:gd name="connsiteX12" fmla="*/ 322063 w 418289"/>
              <a:gd name="connsiteY12" fmla="*/ 892503 h 892503"/>
              <a:gd name="connsiteX13" fmla="*/ 299485 w 418289"/>
              <a:gd name="connsiteY13" fmla="*/ 874440 h 892503"/>
              <a:gd name="connsiteX14" fmla="*/ 252402 w 418289"/>
              <a:gd name="connsiteY14" fmla="*/ 869696 h 892503"/>
              <a:gd name="connsiteX15" fmla="*/ 195142 w 418289"/>
              <a:gd name="connsiteY15" fmla="*/ 829628 h 892503"/>
              <a:gd name="connsiteX16" fmla="*/ 177849 w 418289"/>
              <a:gd name="connsiteY16" fmla="*/ 776270 h 892503"/>
              <a:gd name="connsiteX17" fmla="*/ 98686 w 418289"/>
              <a:gd name="connsiteY17" fmla="*/ 719668 h 892503"/>
              <a:gd name="connsiteX18" fmla="*/ 100615 w 418289"/>
              <a:gd name="connsiteY18" fmla="*/ 656008 h 892503"/>
              <a:gd name="connsiteX19" fmla="*/ 133068 w 418289"/>
              <a:gd name="connsiteY19" fmla="*/ 582456 h 892503"/>
              <a:gd name="connsiteX20" fmla="*/ 107662 w 418289"/>
              <a:gd name="connsiteY20" fmla="*/ 441919 h 892503"/>
              <a:gd name="connsiteX21" fmla="*/ 23970 w 418289"/>
              <a:gd name="connsiteY21" fmla="*/ 340948 h 892503"/>
              <a:gd name="connsiteX22" fmla="*/ 9728 w 418289"/>
              <a:gd name="connsiteY22" fmla="*/ 241332 h 892503"/>
              <a:gd name="connsiteX23" fmla="*/ 0 w 418289"/>
              <a:gd name="connsiteY23" fmla="*/ 124600 h 892503"/>
              <a:gd name="connsiteX24" fmla="*/ 29351 w 418289"/>
              <a:gd name="connsiteY24" fmla="*/ 44688 h 892503"/>
              <a:gd name="connsiteX0" fmla="*/ 29351 w 418289"/>
              <a:gd name="connsiteY0" fmla="*/ 30674 h 878489"/>
              <a:gd name="connsiteX1" fmla="*/ 106816 w 418289"/>
              <a:gd name="connsiteY1" fmla="*/ 0 h 878489"/>
              <a:gd name="connsiteX2" fmla="*/ 116208 w 418289"/>
              <a:gd name="connsiteY2" fmla="*/ 43189 h 878489"/>
              <a:gd name="connsiteX3" fmla="*/ 116732 w 418289"/>
              <a:gd name="connsiteY3" fmla="*/ 102795 h 878489"/>
              <a:gd name="connsiteX4" fmla="*/ 155643 w 418289"/>
              <a:gd name="connsiteY4" fmla="*/ 130041 h 878489"/>
              <a:gd name="connsiteX5" fmla="*/ 214009 w 418289"/>
              <a:gd name="connsiteY5" fmla="*/ 188407 h 878489"/>
              <a:gd name="connsiteX6" fmla="*/ 330741 w 418289"/>
              <a:gd name="connsiteY6" fmla="*/ 382960 h 878489"/>
              <a:gd name="connsiteX7" fmla="*/ 389107 w 418289"/>
              <a:gd name="connsiteY7" fmla="*/ 489964 h 878489"/>
              <a:gd name="connsiteX8" fmla="*/ 418289 w 418289"/>
              <a:gd name="connsiteY8" fmla="*/ 635879 h 878489"/>
              <a:gd name="connsiteX9" fmla="*/ 406714 w 418289"/>
              <a:gd name="connsiteY9" fmla="*/ 739189 h 878489"/>
              <a:gd name="connsiteX10" fmla="*/ 377458 w 418289"/>
              <a:gd name="connsiteY10" fmla="*/ 774325 h 878489"/>
              <a:gd name="connsiteX11" fmla="*/ 369477 w 418289"/>
              <a:gd name="connsiteY11" fmla="*/ 840107 h 878489"/>
              <a:gd name="connsiteX12" fmla="*/ 322063 w 418289"/>
              <a:gd name="connsiteY12" fmla="*/ 878489 h 878489"/>
              <a:gd name="connsiteX13" fmla="*/ 299485 w 418289"/>
              <a:gd name="connsiteY13" fmla="*/ 860426 h 878489"/>
              <a:gd name="connsiteX14" fmla="*/ 252402 w 418289"/>
              <a:gd name="connsiteY14" fmla="*/ 855682 h 878489"/>
              <a:gd name="connsiteX15" fmla="*/ 195142 w 418289"/>
              <a:gd name="connsiteY15" fmla="*/ 815614 h 878489"/>
              <a:gd name="connsiteX16" fmla="*/ 177849 w 418289"/>
              <a:gd name="connsiteY16" fmla="*/ 762256 h 878489"/>
              <a:gd name="connsiteX17" fmla="*/ 98686 w 418289"/>
              <a:gd name="connsiteY17" fmla="*/ 705654 h 878489"/>
              <a:gd name="connsiteX18" fmla="*/ 100615 w 418289"/>
              <a:gd name="connsiteY18" fmla="*/ 641994 h 878489"/>
              <a:gd name="connsiteX19" fmla="*/ 133068 w 418289"/>
              <a:gd name="connsiteY19" fmla="*/ 568442 h 878489"/>
              <a:gd name="connsiteX20" fmla="*/ 107662 w 418289"/>
              <a:gd name="connsiteY20" fmla="*/ 427905 h 878489"/>
              <a:gd name="connsiteX21" fmla="*/ 23970 w 418289"/>
              <a:gd name="connsiteY21" fmla="*/ 326934 h 878489"/>
              <a:gd name="connsiteX22" fmla="*/ 9728 w 418289"/>
              <a:gd name="connsiteY22" fmla="*/ 227318 h 878489"/>
              <a:gd name="connsiteX23" fmla="*/ 0 w 418289"/>
              <a:gd name="connsiteY23" fmla="*/ 110586 h 878489"/>
              <a:gd name="connsiteX24" fmla="*/ 29351 w 418289"/>
              <a:gd name="connsiteY24" fmla="*/ 30674 h 878489"/>
              <a:gd name="connsiteX0" fmla="*/ 29351 w 418289"/>
              <a:gd name="connsiteY0" fmla="*/ 23667 h 871482"/>
              <a:gd name="connsiteX1" fmla="*/ 103312 w 418289"/>
              <a:gd name="connsiteY1" fmla="*/ 0 h 871482"/>
              <a:gd name="connsiteX2" fmla="*/ 116208 w 418289"/>
              <a:gd name="connsiteY2" fmla="*/ 36182 h 871482"/>
              <a:gd name="connsiteX3" fmla="*/ 116732 w 418289"/>
              <a:gd name="connsiteY3" fmla="*/ 95788 h 871482"/>
              <a:gd name="connsiteX4" fmla="*/ 155643 w 418289"/>
              <a:gd name="connsiteY4" fmla="*/ 123034 h 871482"/>
              <a:gd name="connsiteX5" fmla="*/ 214009 w 418289"/>
              <a:gd name="connsiteY5" fmla="*/ 181400 h 871482"/>
              <a:gd name="connsiteX6" fmla="*/ 330741 w 418289"/>
              <a:gd name="connsiteY6" fmla="*/ 375953 h 871482"/>
              <a:gd name="connsiteX7" fmla="*/ 389107 w 418289"/>
              <a:gd name="connsiteY7" fmla="*/ 482957 h 871482"/>
              <a:gd name="connsiteX8" fmla="*/ 418289 w 418289"/>
              <a:gd name="connsiteY8" fmla="*/ 628872 h 871482"/>
              <a:gd name="connsiteX9" fmla="*/ 406714 w 418289"/>
              <a:gd name="connsiteY9" fmla="*/ 732182 h 871482"/>
              <a:gd name="connsiteX10" fmla="*/ 377458 w 418289"/>
              <a:gd name="connsiteY10" fmla="*/ 767318 h 871482"/>
              <a:gd name="connsiteX11" fmla="*/ 369477 w 418289"/>
              <a:gd name="connsiteY11" fmla="*/ 833100 h 871482"/>
              <a:gd name="connsiteX12" fmla="*/ 322063 w 418289"/>
              <a:gd name="connsiteY12" fmla="*/ 871482 h 871482"/>
              <a:gd name="connsiteX13" fmla="*/ 299485 w 418289"/>
              <a:gd name="connsiteY13" fmla="*/ 853419 h 871482"/>
              <a:gd name="connsiteX14" fmla="*/ 252402 w 418289"/>
              <a:gd name="connsiteY14" fmla="*/ 848675 h 871482"/>
              <a:gd name="connsiteX15" fmla="*/ 195142 w 418289"/>
              <a:gd name="connsiteY15" fmla="*/ 808607 h 871482"/>
              <a:gd name="connsiteX16" fmla="*/ 177849 w 418289"/>
              <a:gd name="connsiteY16" fmla="*/ 755249 h 871482"/>
              <a:gd name="connsiteX17" fmla="*/ 98686 w 418289"/>
              <a:gd name="connsiteY17" fmla="*/ 698647 h 871482"/>
              <a:gd name="connsiteX18" fmla="*/ 100615 w 418289"/>
              <a:gd name="connsiteY18" fmla="*/ 634987 h 871482"/>
              <a:gd name="connsiteX19" fmla="*/ 133068 w 418289"/>
              <a:gd name="connsiteY19" fmla="*/ 561435 h 871482"/>
              <a:gd name="connsiteX20" fmla="*/ 107662 w 418289"/>
              <a:gd name="connsiteY20" fmla="*/ 420898 h 871482"/>
              <a:gd name="connsiteX21" fmla="*/ 23970 w 418289"/>
              <a:gd name="connsiteY21" fmla="*/ 319927 h 871482"/>
              <a:gd name="connsiteX22" fmla="*/ 9728 w 418289"/>
              <a:gd name="connsiteY22" fmla="*/ 220311 h 871482"/>
              <a:gd name="connsiteX23" fmla="*/ 0 w 418289"/>
              <a:gd name="connsiteY23" fmla="*/ 103579 h 871482"/>
              <a:gd name="connsiteX24" fmla="*/ 29351 w 418289"/>
              <a:gd name="connsiteY24" fmla="*/ 23667 h 871482"/>
              <a:gd name="connsiteX0" fmla="*/ 29351 w 418289"/>
              <a:gd name="connsiteY0" fmla="*/ 23667 h 853965"/>
              <a:gd name="connsiteX1" fmla="*/ 103312 w 418289"/>
              <a:gd name="connsiteY1" fmla="*/ 0 h 853965"/>
              <a:gd name="connsiteX2" fmla="*/ 116208 w 418289"/>
              <a:gd name="connsiteY2" fmla="*/ 36182 h 853965"/>
              <a:gd name="connsiteX3" fmla="*/ 116732 w 418289"/>
              <a:gd name="connsiteY3" fmla="*/ 95788 h 853965"/>
              <a:gd name="connsiteX4" fmla="*/ 155643 w 418289"/>
              <a:gd name="connsiteY4" fmla="*/ 123034 h 853965"/>
              <a:gd name="connsiteX5" fmla="*/ 214009 w 418289"/>
              <a:gd name="connsiteY5" fmla="*/ 181400 h 853965"/>
              <a:gd name="connsiteX6" fmla="*/ 330741 w 418289"/>
              <a:gd name="connsiteY6" fmla="*/ 375953 h 853965"/>
              <a:gd name="connsiteX7" fmla="*/ 389107 w 418289"/>
              <a:gd name="connsiteY7" fmla="*/ 482957 h 853965"/>
              <a:gd name="connsiteX8" fmla="*/ 418289 w 418289"/>
              <a:gd name="connsiteY8" fmla="*/ 628872 h 853965"/>
              <a:gd name="connsiteX9" fmla="*/ 406714 w 418289"/>
              <a:gd name="connsiteY9" fmla="*/ 732182 h 853965"/>
              <a:gd name="connsiteX10" fmla="*/ 377458 w 418289"/>
              <a:gd name="connsiteY10" fmla="*/ 767318 h 853965"/>
              <a:gd name="connsiteX11" fmla="*/ 369477 w 418289"/>
              <a:gd name="connsiteY11" fmla="*/ 833100 h 853965"/>
              <a:gd name="connsiteX12" fmla="*/ 322063 w 418289"/>
              <a:gd name="connsiteY12" fmla="*/ 853965 h 853965"/>
              <a:gd name="connsiteX13" fmla="*/ 299485 w 418289"/>
              <a:gd name="connsiteY13" fmla="*/ 853419 h 853965"/>
              <a:gd name="connsiteX14" fmla="*/ 252402 w 418289"/>
              <a:gd name="connsiteY14" fmla="*/ 848675 h 853965"/>
              <a:gd name="connsiteX15" fmla="*/ 195142 w 418289"/>
              <a:gd name="connsiteY15" fmla="*/ 808607 h 853965"/>
              <a:gd name="connsiteX16" fmla="*/ 177849 w 418289"/>
              <a:gd name="connsiteY16" fmla="*/ 755249 h 853965"/>
              <a:gd name="connsiteX17" fmla="*/ 98686 w 418289"/>
              <a:gd name="connsiteY17" fmla="*/ 698647 h 853965"/>
              <a:gd name="connsiteX18" fmla="*/ 100615 w 418289"/>
              <a:gd name="connsiteY18" fmla="*/ 634987 h 853965"/>
              <a:gd name="connsiteX19" fmla="*/ 133068 w 418289"/>
              <a:gd name="connsiteY19" fmla="*/ 561435 h 853965"/>
              <a:gd name="connsiteX20" fmla="*/ 107662 w 418289"/>
              <a:gd name="connsiteY20" fmla="*/ 420898 h 853965"/>
              <a:gd name="connsiteX21" fmla="*/ 23970 w 418289"/>
              <a:gd name="connsiteY21" fmla="*/ 319927 h 853965"/>
              <a:gd name="connsiteX22" fmla="*/ 9728 w 418289"/>
              <a:gd name="connsiteY22" fmla="*/ 220311 h 853965"/>
              <a:gd name="connsiteX23" fmla="*/ 0 w 418289"/>
              <a:gd name="connsiteY23" fmla="*/ 103579 h 853965"/>
              <a:gd name="connsiteX24" fmla="*/ 29351 w 418289"/>
              <a:gd name="connsiteY24" fmla="*/ 23667 h 853965"/>
              <a:gd name="connsiteX0" fmla="*/ 29351 w 418289"/>
              <a:gd name="connsiteY0" fmla="*/ 43023 h 873321"/>
              <a:gd name="connsiteX1" fmla="*/ 103312 w 418289"/>
              <a:gd name="connsiteY1" fmla="*/ 19356 h 873321"/>
              <a:gd name="connsiteX2" fmla="*/ 158010 w 418289"/>
              <a:gd name="connsiteY2" fmla="*/ 3286 h 873321"/>
              <a:gd name="connsiteX3" fmla="*/ 116732 w 418289"/>
              <a:gd name="connsiteY3" fmla="*/ 115144 h 873321"/>
              <a:gd name="connsiteX4" fmla="*/ 155643 w 418289"/>
              <a:gd name="connsiteY4" fmla="*/ 142390 h 873321"/>
              <a:gd name="connsiteX5" fmla="*/ 214009 w 418289"/>
              <a:gd name="connsiteY5" fmla="*/ 200756 h 873321"/>
              <a:gd name="connsiteX6" fmla="*/ 330741 w 418289"/>
              <a:gd name="connsiteY6" fmla="*/ 395309 h 873321"/>
              <a:gd name="connsiteX7" fmla="*/ 389107 w 418289"/>
              <a:gd name="connsiteY7" fmla="*/ 502313 h 873321"/>
              <a:gd name="connsiteX8" fmla="*/ 418289 w 418289"/>
              <a:gd name="connsiteY8" fmla="*/ 648228 h 873321"/>
              <a:gd name="connsiteX9" fmla="*/ 406714 w 418289"/>
              <a:gd name="connsiteY9" fmla="*/ 751538 h 873321"/>
              <a:gd name="connsiteX10" fmla="*/ 377458 w 418289"/>
              <a:gd name="connsiteY10" fmla="*/ 786674 h 873321"/>
              <a:gd name="connsiteX11" fmla="*/ 369477 w 418289"/>
              <a:gd name="connsiteY11" fmla="*/ 852456 h 873321"/>
              <a:gd name="connsiteX12" fmla="*/ 322063 w 418289"/>
              <a:gd name="connsiteY12" fmla="*/ 873321 h 873321"/>
              <a:gd name="connsiteX13" fmla="*/ 299485 w 418289"/>
              <a:gd name="connsiteY13" fmla="*/ 872775 h 873321"/>
              <a:gd name="connsiteX14" fmla="*/ 252402 w 418289"/>
              <a:gd name="connsiteY14" fmla="*/ 868031 h 873321"/>
              <a:gd name="connsiteX15" fmla="*/ 195142 w 418289"/>
              <a:gd name="connsiteY15" fmla="*/ 827963 h 873321"/>
              <a:gd name="connsiteX16" fmla="*/ 177849 w 418289"/>
              <a:gd name="connsiteY16" fmla="*/ 774605 h 873321"/>
              <a:gd name="connsiteX17" fmla="*/ 98686 w 418289"/>
              <a:gd name="connsiteY17" fmla="*/ 718003 h 873321"/>
              <a:gd name="connsiteX18" fmla="*/ 100615 w 418289"/>
              <a:gd name="connsiteY18" fmla="*/ 654343 h 873321"/>
              <a:gd name="connsiteX19" fmla="*/ 133068 w 418289"/>
              <a:gd name="connsiteY19" fmla="*/ 580791 h 873321"/>
              <a:gd name="connsiteX20" fmla="*/ 107662 w 418289"/>
              <a:gd name="connsiteY20" fmla="*/ 440254 h 873321"/>
              <a:gd name="connsiteX21" fmla="*/ 23970 w 418289"/>
              <a:gd name="connsiteY21" fmla="*/ 339283 h 873321"/>
              <a:gd name="connsiteX22" fmla="*/ 9728 w 418289"/>
              <a:gd name="connsiteY22" fmla="*/ 239667 h 873321"/>
              <a:gd name="connsiteX23" fmla="*/ 0 w 418289"/>
              <a:gd name="connsiteY23" fmla="*/ 122935 h 873321"/>
              <a:gd name="connsiteX24" fmla="*/ 29351 w 418289"/>
              <a:gd name="connsiteY24" fmla="*/ 43023 h 873321"/>
              <a:gd name="connsiteX0" fmla="*/ 29351 w 418289"/>
              <a:gd name="connsiteY0" fmla="*/ 43023 h 873321"/>
              <a:gd name="connsiteX1" fmla="*/ 103312 w 418289"/>
              <a:gd name="connsiteY1" fmla="*/ 19356 h 873321"/>
              <a:gd name="connsiteX2" fmla="*/ 158010 w 418289"/>
              <a:gd name="connsiteY2" fmla="*/ 3286 h 873321"/>
              <a:gd name="connsiteX3" fmla="*/ 116732 w 418289"/>
              <a:gd name="connsiteY3" fmla="*/ 115144 h 873321"/>
              <a:gd name="connsiteX4" fmla="*/ 223570 w 418289"/>
              <a:gd name="connsiteY4" fmla="*/ 58788 h 873321"/>
              <a:gd name="connsiteX5" fmla="*/ 214009 w 418289"/>
              <a:gd name="connsiteY5" fmla="*/ 200756 h 873321"/>
              <a:gd name="connsiteX6" fmla="*/ 330741 w 418289"/>
              <a:gd name="connsiteY6" fmla="*/ 395309 h 873321"/>
              <a:gd name="connsiteX7" fmla="*/ 389107 w 418289"/>
              <a:gd name="connsiteY7" fmla="*/ 502313 h 873321"/>
              <a:gd name="connsiteX8" fmla="*/ 418289 w 418289"/>
              <a:gd name="connsiteY8" fmla="*/ 648228 h 873321"/>
              <a:gd name="connsiteX9" fmla="*/ 406714 w 418289"/>
              <a:gd name="connsiteY9" fmla="*/ 751538 h 873321"/>
              <a:gd name="connsiteX10" fmla="*/ 377458 w 418289"/>
              <a:gd name="connsiteY10" fmla="*/ 786674 h 873321"/>
              <a:gd name="connsiteX11" fmla="*/ 369477 w 418289"/>
              <a:gd name="connsiteY11" fmla="*/ 852456 h 873321"/>
              <a:gd name="connsiteX12" fmla="*/ 322063 w 418289"/>
              <a:gd name="connsiteY12" fmla="*/ 873321 h 873321"/>
              <a:gd name="connsiteX13" fmla="*/ 299485 w 418289"/>
              <a:gd name="connsiteY13" fmla="*/ 872775 h 873321"/>
              <a:gd name="connsiteX14" fmla="*/ 252402 w 418289"/>
              <a:gd name="connsiteY14" fmla="*/ 868031 h 873321"/>
              <a:gd name="connsiteX15" fmla="*/ 195142 w 418289"/>
              <a:gd name="connsiteY15" fmla="*/ 827963 h 873321"/>
              <a:gd name="connsiteX16" fmla="*/ 177849 w 418289"/>
              <a:gd name="connsiteY16" fmla="*/ 774605 h 873321"/>
              <a:gd name="connsiteX17" fmla="*/ 98686 w 418289"/>
              <a:gd name="connsiteY17" fmla="*/ 718003 h 873321"/>
              <a:gd name="connsiteX18" fmla="*/ 100615 w 418289"/>
              <a:gd name="connsiteY18" fmla="*/ 654343 h 873321"/>
              <a:gd name="connsiteX19" fmla="*/ 133068 w 418289"/>
              <a:gd name="connsiteY19" fmla="*/ 580791 h 873321"/>
              <a:gd name="connsiteX20" fmla="*/ 107662 w 418289"/>
              <a:gd name="connsiteY20" fmla="*/ 440254 h 873321"/>
              <a:gd name="connsiteX21" fmla="*/ 23970 w 418289"/>
              <a:gd name="connsiteY21" fmla="*/ 339283 h 873321"/>
              <a:gd name="connsiteX22" fmla="*/ 9728 w 418289"/>
              <a:gd name="connsiteY22" fmla="*/ 239667 h 873321"/>
              <a:gd name="connsiteX23" fmla="*/ 0 w 418289"/>
              <a:gd name="connsiteY23" fmla="*/ 122935 h 873321"/>
              <a:gd name="connsiteX24" fmla="*/ 29351 w 418289"/>
              <a:gd name="connsiteY24" fmla="*/ 43023 h 873321"/>
              <a:gd name="connsiteX0" fmla="*/ 29351 w 418289"/>
              <a:gd name="connsiteY0" fmla="*/ 39909 h 870207"/>
              <a:gd name="connsiteX1" fmla="*/ 103312 w 418289"/>
              <a:gd name="connsiteY1" fmla="*/ 16242 h 870207"/>
              <a:gd name="connsiteX2" fmla="*/ 158010 w 418289"/>
              <a:gd name="connsiteY2" fmla="*/ 172 h 870207"/>
              <a:gd name="connsiteX3" fmla="*/ 200335 w 418289"/>
              <a:gd name="connsiteY3" fmla="*/ 33653 h 870207"/>
              <a:gd name="connsiteX4" fmla="*/ 223570 w 418289"/>
              <a:gd name="connsiteY4" fmla="*/ 55674 h 870207"/>
              <a:gd name="connsiteX5" fmla="*/ 214009 w 418289"/>
              <a:gd name="connsiteY5" fmla="*/ 197642 h 870207"/>
              <a:gd name="connsiteX6" fmla="*/ 330741 w 418289"/>
              <a:gd name="connsiteY6" fmla="*/ 392195 h 870207"/>
              <a:gd name="connsiteX7" fmla="*/ 389107 w 418289"/>
              <a:gd name="connsiteY7" fmla="*/ 499199 h 870207"/>
              <a:gd name="connsiteX8" fmla="*/ 418289 w 418289"/>
              <a:gd name="connsiteY8" fmla="*/ 645114 h 870207"/>
              <a:gd name="connsiteX9" fmla="*/ 406714 w 418289"/>
              <a:gd name="connsiteY9" fmla="*/ 748424 h 870207"/>
              <a:gd name="connsiteX10" fmla="*/ 377458 w 418289"/>
              <a:gd name="connsiteY10" fmla="*/ 783560 h 870207"/>
              <a:gd name="connsiteX11" fmla="*/ 369477 w 418289"/>
              <a:gd name="connsiteY11" fmla="*/ 849342 h 870207"/>
              <a:gd name="connsiteX12" fmla="*/ 322063 w 418289"/>
              <a:gd name="connsiteY12" fmla="*/ 870207 h 870207"/>
              <a:gd name="connsiteX13" fmla="*/ 299485 w 418289"/>
              <a:gd name="connsiteY13" fmla="*/ 869661 h 870207"/>
              <a:gd name="connsiteX14" fmla="*/ 252402 w 418289"/>
              <a:gd name="connsiteY14" fmla="*/ 864917 h 870207"/>
              <a:gd name="connsiteX15" fmla="*/ 195142 w 418289"/>
              <a:gd name="connsiteY15" fmla="*/ 824849 h 870207"/>
              <a:gd name="connsiteX16" fmla="*/ 177849 w 418289"/>
              <a:gd name="connsiteY16" fmla="*/ 771491 h 870207"/>
              <a:gd name="connsiteX17" fmla="*/ 98686 w 418289"/>
              <a:gd name="connsiteY17" fmla="*/ 714889 h 870207"/>
              <a:gd name="connsiteX18" fmla="*/ 100615 w 418289"/>
              <a:gd name="connsiteY18" fmla="*/ 651229 h 870207"/>
              <a:gd name="connsiteX19" fmla="*/ 133068 w 418289"/>
              <a:gd name="connsiteY19" fmla="*/ 577677 h 870207"/>
              <a:gd name="connsiteX20" fmla="*/ 107662 w 418289"/>
              <a:gd name="connsiteY20" fmla="*/ 437140 h 870207"/>
              <a:gd name="connsiteX21" fmla="*/ 23970 w 418289"/>
              <a:gd name="connsiteY21" fmla="*/ 336169 h 870207"/>
              <a:gd name="connsiteX22" fmla="*/ 9728 w 418289"/>
              <a:gd name="connsiteY22" fmla="*/ 236553 h 870207"/>
              <a:gd name="connsiteX23" fmla="*/ 0 w 418289"/>
              <a:gd name="connsiteY23" fmla="*/ 119821 h 870207"/>
              <a:gd name="connsiteX24" fmla="*/ 29351 w 418289"/>
              <a:gd name="connsiteY24" fmla="*/ 39909 h 870207"/>
              <a:gd name="connsiteX0" fmla="*/ 29351 w 418289"/>
              <a:gd name="connsiteY0" fmla="*/ 60732 h 891030"/>
              <a:gd name="connsiteX1" fmla="*/ 103312 w 418289"/>
              <a:gd name="connsiteY1" fmla="*/ 37065 h 891030"/>
              <a:gd name="connsiteX2" fmla="*/ 158010 w 418289"/>
              <a:gd name="connsiteY2" fmla="*/ 20995 h 891030"/>
              <a:gd name="connsiteX3" fmla="*/ 263037 w 418289"/>
              <a:gd name="connsiteY3" fmla="*/ 2224 h 891030"/>
              <a:gd name="connsiteX4" fmla="*/ 223570 w 418289"/>
              <a:gd name="connsiteY4" fmla="*/ 76497 h 891030"/>
              <a:gd name="connsiteX5" fmla="*/ 214009 w 418289"/>
              <a:gd name="connsiteY5" fmla="*/ 218465 h 891030"/>
              <a:gd name="connsiteX6" fmla="*/ 330741 w 418289"/>
              <a:gd name="connsiteY6" fmla="*/ 413018 h 891030"/>
              <a:gd name="connsiteX7" fmla="*/ 389107 w 418289"/>
              <a:gd name="connsiteY7" fmla="*/ 520022 h 891030"/>
              <a:gd name="connsiteX8" fmla="*/ 418289 w 418289"/>
              <a:gd name="connsiteY8" fmla="*/ 665937 h 891030"/>
              <a:gd name="connsiteX9" fmla="*/ 406714 w 418289"/>
              <a:gd name="connsiteY9" fmla="*/ 769247 h 891030"/>
              <a:gd name="connsiteX10" fmla="*/ 377458 w 418289"/>
              <a:gd name="connsiteY10" fmla="*/ 804383 h 891030"/>
              <a:gd name="connsiteX11" fmla="*/ 369477 w 418289"/>
              <a:gd name="connsiteY11" fmla="*/ 870165 h 891030"/>
              <a:gd name="connsiteX12" fmla="*/ 322063 w 418289"/>
              <a:gd name="connsiteY12" fmla="*/ 891030 h 891030"/>
              <a:gd name="connsiteX13" fmla="*/ 299485 w 418289"/>
              <a:gd name="connsiteY13" fmla="*/ 890484 h 891030"/>
              <a:gd name="connsiteX14" fmla="*/ 252402 w 418289"/>
              <a:gd name="connsiteY14" fmla="*/ 885740 h 891030"/>
              <a:gd name="connsiteX15" fmla="*/ 195142 w 418289"/>
              <a:gd name="connsiteY15" fmla="*/ 845672 h 891030"/>
              <a:gd name="connsiteX16" fmla="*/ 177849 w 418289"/>
              <a:gd name="connsiteY16" fmla="*/ 792314 h 891030"/>
              <a:gd name="connsiteX17" fmla="*/ 98686 w 418289"/>
              <a:gd name="connsiteY17" fmla="*/ 735712 h 891030"/>
              <a:gd name="connsiteX18" fmla="*/ 100615 w 418289"/>
              <a:gd name="connsiteY18" fmla="*/ 672052 h 891030"/>
              <a:gd name="connsiteX19" fmla="*/ 133068 w 418289"/>
              <a:gd name="connsiteY19" fmla="*/ 598500 h 891030"/>
              <a:gd name="connsiteX20" fmla="*/ 107662 w 418289"/>
              <a:gd name="connsiteY20" fmla="*/ 457963 h 891030"/>
              <a:gd name="connsiteX21" fmla="*/ 23970 w 418289"/>
              <a:gd name="connsiteY21" fmla="*/ 356992 h 891030"/>
              <a:gd name="connsiteX22" fmla="*/ 9728 w 418289"/>
              <a:gd name="connsiteY22" fmla="*/ 257376 h 891030"/>
              <a:gd name="connsiteX23" fmla="*/ 0 w 418289"/>
              <a:gd name="connsiteY23" fmla="*/ 140644 h 891030"/>
              <a:gd name="connsiteX24" fmla="*/ 29351 w 418289"/>
              <a:gd name="connsiteY24" fmla="*/ 60732 h 891030"/>
              <a:gd name="connsiteX0" fmla="*/ 29351 w 418289"/>
              <a:gd name="connsiteY0" fmla="*/ 149809 h 980107"/>
              <a:gd name="connsiteX1" fmla="*/ 103312 w 418289"/>
              <a:gd name="connsiteY1" fmla="*/ 126142 h 980107"/>
              <a:gd name="connsiteX2" fmla="*/ 189361 w 418289"/>
              <a:gd name="connsiteY2" fmla="*/ 344 h 980107"/>
              <a:gd name="connsiteX3" fmla="*/ 263037 w 418289"/>
              <a:gd name="connsiteY3" fmla="*/ 91301 h 980107"/>
              <a:gd name="connsiteX4" fmla="*/ 223570 w 418289"/>
              <a:gd name="connsiteY4" fmla="*/ 165574 h 980107"/>
              <a:gd name="connsiteX5" fmla="*/ 214009 w 418289"/>
              <a:gd name="connsiteY5" fmla="*/ 307542 h 980107"/>
              <a:gd name="connsiteX6" fmla="*/ 330741 w 418289"/>
              <a:gd name="connsiteY6" fmla="*/ 502095 h 980107"/>
              <a:gd name="connsiteX7" fmla="*/ 389107 w 418289"/>
              <a:gd name="connsiteY7" fmla="*/ 609099 h 980107"/>
              <a:gd name="connsiteX8" fmla="*/ 418289 w 418289"/>
              <a:gd name="connsiteY8" fmla="*/ 755014 h 980107"/>
              <a:gd name="connsiteX9" fmla="*/ 406714 w 418289"/>
              <a:gd name="connsiteY9" fmla="*/ 858324 h 980107"/>
              <a:gd name="connsiteX10" fmla="*/ 377458 w 418289"/>
              <a:gd name="connsiteY10" fmla="*/ 893460 h 980107"/>
              <a:gd name="connsiteX11" fmla="*/ 369477 w 418289"/>
              <a:gd name="connsiteY11" fmla="*/ 959242 h 980107"/>
              <a:gd name="connsiteX12" fmla="*/ 322063 w 418289"/>
              <a:gd name="connsiteY12" fmla="*/ 980107 h 980107"/>
              <a:gd name="connsiteX13" fmla="*/ 299485 w 418289"/>
              <a:gd name="connsiteY13" fmla="*/ 979561 h 980107"/>
              <a:gd name="connsiteX14" fmla="*/ 252402 w 418289"/>
              <a:gd name="connsiteY14" fmla="*/ 974817 h 980107"/>
              <a:gd name="connsiteX15" fmla="*/ 195142 w 418289"/>
              <a:gd name="connsiteY15" fmla="*/ 934749 h 980107"/>
              <a:gd name="connsiteX16" fmla="*/ 177849 w 418289"/>
              <a:gd name="connsiteY16" fmla="*/ 881391 h 980107"/>
              <a:gd name="connsiteX17" fmla="*/ 98686 w 418289"/>
              <a:gd name="connsiteY17" fmla="*/ 824789 h 980107"/>
              <a:gd name="connsiteX18" fmla="*/ 100615 w 418289"/>
              <a:gd name="connsiteY18" fmla="*/ 761129 h 980107"/>
              <a:gd name="connsiteX19" fmla="*/ 133068 w 418289"/>
              <a:gd name="connsiteY19" fmla="*/ 687577 h 980107"/>
              <a:gd name="connsiteX20" fmla="*/ 107662 w 418289"/>
              <a:gd name="connsiteY20" fmla="*/ 547040 h 980107"/>
              <a:gd name="connsiteX21" fmla="*/ 23970 w 418289"/>
              <a:gd name="connsiteY21" fmla="*/ 446069 h 980107"/>
              <a:gd name="connsiteX22" fmla="*/ 9728 w 418289"/>
              <a:gd name="connsiteY22" fmla="*/ 346453 h 980107"/>
              <a:gd name="connsiteX23" fmla="*/ 0 w 418289"/>
              <a:gd name="connsiteY23" fmla="*/ 229721 h 980107"/>
              <a:gd name="connsiteX24" fmla="*/ 29351 w 418289"/>
              <a:gd name="connsiteY24" fmla="*/ 149809 h 980107"/>
              <a:gd name="connsiteX0" fmla="*/ 29351 w 418289"/>
              <a:gd name="connsiteY0" fmla="*/ 149652 h 979950"/>
              <a:gd name="connsiteX1" fmla="*/ 71961 w 418289"/>
              <a:gd name="connsiteY1" fmla="*/ 63284 h 979950"/>
              <a:gd name="connsiteX2" fmla="*/ 189361 w 418289"/>
              <a:gd name="connsiteY2" fmla="*/ 187 h 979950"/>
              <a:gd name="connsiteX3" fmla="*/ 263037 w 418289"/>
              <a:gd name="connsiteY3" fmla="*/ 91144 h 979950"/>
              <a:gd name="connsiteX4" fmla="*/ 223570 w 418289"/>
              <a:gd name="connsiteY4" fmla="*/ 165417 h 979950"/>
              <a:gd name="connsiteX5" fmla="*/ 214009 w 418289"/>
              <a:gd name="connsiteY5" fmla="*/ 307385 h 979950"/>
              <a:gd name="connsiteX6" fmla="*/ 330741 w 418289"/>
              <a:gd name="connsiteY6" fmla="*/ 501938 h 979950"/>
              <a:gd name="connsiteX7" fmla="*/ 389107 w 418289"/>
              <a:gd name="connsiteY7" fmla="*/ 608942 h 979950"/>
              <a:gd name="connsiteX8" fmla="*/ 418289 w 418289"/>
              <a:gd name="connsiteY8" fmla="*/ 754857 h 979950"/>
              <a:gd name="connsiteX9" fmla="*/ 406714 w 418289"/>
              <a:gd name="connsiteY9" fmla="*/ 858167 h 979950"/>
              <a:gd name="connsiteX10" fmla="*/ 377458 w 418289"/>
              <a:gd name="connsiteY10" fmla="*/ 893303 h 979950"/>
              <a:gd name="connsiteX11" fmla="*/ 369477 w 418289"/>
              <a:gd name="connsiteY11" fmla="*/ 959085 h 979950"/>
              <a:gd name="connsiteX12" fmla="*/ 322063 w 418289"/>
              <a:gd name="connsiteY12" fmla="*/ 979950 h 979950"/>
              <a:gd name="connsiteX13" fmla="*/ 299485 w 418289"/>
              <a:gd name="connsiteY13" fmla="*/ 979404 h 979950"/>
              <a:gd name="connsiteX14" fmla="*/ 252402 w 418289"/>
              <a:gd name="connsiteY14" fmla="*/ 974660 h 979950"/>
              <a:gd name="connsiteX15" fmla="*/ 195142 w 418289"/>
              <a:gd name="connsiteY15" fmla="*/ 934592 h 979950"/>
              <a:gd name="connsiteX16" fmla="*/ 177849 w 418289"/>
              <a:gd name="connsiteY16" fmla="*/ 881234 h 979950"/>
              <a:gd name="connsiteX17" fmla="*/ 98686 w 418289"/>
              <a:gd name="connsiteY17" fmla="*/ 824632 h 979950"/>
              <a:gd name="connsiteX18" fmla="*/ 100615 w 418289"/>
              <a:gd name="connsiteY18" fmla="*/ 760972 h 979950"/>
              <a:gd name="connsiteX19" fmla="*/ 133068 w 418289"/>
              <a:gd name="connsiteY19" fmla="*/ 687420 h 979950"/>
              <a:gd name="connsiteX20" fmla="*/ 107662 w 418289"/>
              <a:gd name="connsiteY20" fmla="*/ 546883 h 979950"/>
              <a:gd name="connsiteX21" fmla="*/ 23970 w 418289"/>
              <a:gd name="connsiteY21" fmla="*/ 445912 h 979950"/>
              <a:gd name="connsiteX22" fmla="*/ 9728 w 418289"/>
              <a:gd name="connsiteY22" fmla="*/ 346296 h 979950"/>
              <a:gd name="connsiteX23" fmla="*/ 0 w 418289"/>
              <a:gd name="connsiteY23" fmla="*/ 229564 h 979950"/>
              <a:gd name="connsiteX24" fmla="*/ 29351 w 418289"/>
              <a:gd name="connsiteY24" fmla="*/ 149652 h 979950"/>
              <a:gd name="connsiteX0" fmla="*/ 29351 w 418289"/>
              <a:gd name="connsiteY0" fmla="*/ 152403 h 982701"/>
              <a:gd name="connsiteX1" fmla="*/ 71961 w 418289"/>
              <a:gd name="connsiteY1" fmla="*/ 66035 h 982701"/>
              <a:gd name="connsiteX2" fmla="*/ 125325 w 418289"/>
              <a:gd name="connsiteY2" fmla="*/ 26251 h 982701"/>
              <a:gd name="connsiteX3" fmla="*/ 189361 w 418289"/>
              <a:gd name="connsiteY3" fmla="*/ 2938 h 982701"/>
              <a:gd name="connsiteX4" fmla="*/ 263037 w 418289"/>
              <a:gd name="connsiteY4" fmla="*/ 93895 h 982701"/>
              <a:gd name="connsiteX5" fmla="*/ 223570 w 418289"/>
              <a:gd name="connsiteY5" fmla="*/ 168168 h 982701"/>
              <a:gd name="connsiteX6" fmla="*/ 214009 w 418289"/>
              <a:gd name="connsiteY6" fmla="*/ 310136 h 982701"/>
              <a:gd name="connsiteX7" fmla="*/ 330741 w 418289"/>
              <a:gd name="connsiteY7" fmla="*/ 504689 h 982701"/>
              <a:gd name="connsiteX8" fmla="*/ 389107 w 418289"/>
              <a:gd name="connsiteY8" fmla="*/ 611693 h 982701"/>
              <a:gd name="connsiteX9" fmla="*/ 418289 w 418289"/>
              <a:gd name="connsiteY9" fmla="*/ 757608 h 982701"/>
              <a:gd name="connsiteX10" fmla="*/ 406714 w 418289"/>
              <a:gd name="connsiteY10" fmla="*/ 860918 h 982701"/>
              <a:gd name="connsiteX11" fmla="*/ 377458 w 418289"/>
              <a:gd name="connsiteY11" fmla="*/ 896054 h 982701"/>
              <a:gd name="connsiteX12" fmla="*/ 369477 w 418289"/>
              <a:gd name="connsiteY12" fmla="*/ 961836 h 982701"/>
              <a:gd name="connsiteX13" fmla="*/ 322063 w 418289"/>
              <a:gd name="connsiteY13" fmla="*/ 982701 h 982701"/>
              <a:gd name="connsiteX14" fmla="*/ 299485 w 418289"/>
              <a:gd name="connsiteY14" fmla="*/ 982155 h 982701"/>
              <a:gd name="connsiteX15" fmla="*/ 252402 w 418289"/>
              <a:gd name="connsiteY15" fmla="*/ 977411 h 982701"/>
              <a:gd name="connsiteX16" fmla="*/ 195142 w 418289"/>
              <a:gd name="connsiteY16" fmla="*/ 937343 h 982701"/>
              <a:gd name="connsiteX17" fmla="*/ 177849 w 418289"/>
              <a:gd name="connsiteY17" fmla="*/ 883985 h 982701"/>
              <a:gd name="connsiteX18" fmla="*/ 98686 w 418289"/>
              <a:gd name="connsiteY18" fmla="*/ 827383 h 982701"/>
              <a:gd name="connsiteX19" fmla="*/ 100615 w 418289"/>
              <a:gd name="connsiteY19" fmla="*/ 763723 h 982701"/>
              <a:gd name="connsiteX20" fmla="*/ 133068 w 418289"/>
              <a:gd name="connsiteY20" fmla="*/ 690171 h 982701"/>
              <a:gd name="connsiteX21" fmla="*/ 107662 w 418289"/>
              <a:gd name="connsiteY21" fmla="*/ 549634 h 982701"/>
              <a:gd name="connsiteX22" fmla="*/ 23970 w 418289"/>
              <a:gd name="connsiteY22" fmla="*/ 448663 h 982701"/>
              <a:gd name="connsiteX23" fmla="*/ 9728 w 418289"/>
              <a:gd name="connsiteY23" fmla="*/ 349047 h 982701"/>
              <a:gd name="connsiteX24" fmla="*/ 0 w 418289"/>
              <a:gd name="connsiteY24" fmla="*/ 232315 h 982701"/>
              <a:gd name="connsiteX25" fmla="*/ 29351 w 418289"/>
              <a:gd name="connsiteY25" fmla="*/ 152403 h 982701"/>
              <a:gd name="connsiteX0" fmla="*/ 29351 w 418289"/>
              <a:gd name="connsiteY0" fmla="*/ 163969 h 994267"/>
              <a:gd name="connsiteX1" fmla="*/ 71961 w 418289"/>
              <a:gd name="connsiteY1" fmla="*/ 77601 h 994267"/>
              <a:gd name="connsiteX2" fmla="*/ 114874 w 418289"/>
              <a:gd name="connsiteY2" fmla="*/ 6466 h 994267"/>
              <a:gd name="connsiteX3" fmla="*/ 189361 w 418289"/>
              <a:gd name="connsiteY3" fmla="*/ 14504 h 994267"/>
              <a:gd name="connsiteX4" fmla="*/ 263037 w 418289"/>
              <a:gd name="connsiteY4" fmla="*/ 105461 h 994267"/>
              <a:gd name="connsiteX5" fmla="*/ 223570 w 418289"/>
              <a:gd name="connsiteY5" fmla="*/ 179734 h 994267"/>
              <a:gd name="connsiteX6" fmla="*/ 214009 w 418289"/>
              <a:gd name="connsiteY6" fmla="*/ 321702 h 994267"/>
              <a:gd name="connsiteX7" fmla="*/ 330741 w 418289"/>
              <a:gd name="connsiteY7" fmla="*/ 516255 h 994267"/>
              <a:gd name="connsiteX8" fmla="*/ 389107 w 418289"/>
              <a:gd name="connsiteY8" fmla="*/ 623259 h 994267"/>
              <a:gd name="connsiteX9" fmla="*/ 418289 w 418289"/>
              <a:gd name="connsiteY9" fmla="*/ 769174 h 994267"/>
              <a:gd name="connsiteX10" fmla="*/ 406714 w 418289"/>
              <a:gd name="connsiteY10" fmla="*/ 872484 h 994267"/>
              <a:gd name="connsiteX11" fmla="*/ 377458 w 418289"/>
              <a:gd name="connsiteY11" fmla="*/ 907620 h 994267"/>
              <a:gd name="connsiteX12" fmla="*/ 369477 w 418289"/>
              <a:gd name="connsiteY12" fmla="*/ 973402 h 994267"/>
              <a:gd name="connsiteX13" fmla="*/ 322063 w 418289"/>
              <a:gd name="connsiteY13" fmla="*/ 994267 h 994267"/>
              <a:gd name="connsiteX14" fmla="*/ 299485 w 418289"/>
              <a:gd name="connsiteY14" fmla="*/ 993721 h 994267"/>
              <a:gd name="connsiteX15" fmla="*/ 252402 w 418289"/>
              <a:gd name="connsiteY15" fmla="*/ 988977 h 994267"/>
              <a:gd name="connsiteX16" fmla="*/ 195142 w 418289"/>
              <a:gd name="connsiteY16" fmla="*/ 948909 h 994267"/>
              <a:gd name="connsiteX17" fmla="*/ 177849 w 418289"/>
              <a:gd name="connsiteY17" fmla="*/ 895551 h 994267"/>
              <a:gd name="connsiteX18" fmla="*/ 98686 w 418289"/>
              <a:gd name="connsiteY18" fmla="*/ 838949 h 994267"/>
              <a:gd name="connsiteX19" fmla="*/ 100615 w 418289"/>
              <a:gd name="connsiteY19" fmla="*/ 775289 h 994267"/>
              <a:gd name="connsiteX20" fmla="*/ 133068 w 418289"/>
              <a:gd name="connsiteY20" fmla="*/ 701737 h 994267"/>
              <a:gd name="connsiteX21" fmla="*/ 107662 w 418289"/>
              <a:gd name="connsiteY21" fmla="*/ 561200 h 994267"/>
              <a:gd name="connsiteX22" fmla="*/ 23970 w 418289"/>
              <a:gd name="connsiteY22" fmla="*/ 460229 h 994267"/>
              <a:gd name="connsiteX23" fmla="*/ 9728 w 418289"/>
              <a:gd name="connsiteY23" fmla="*/ 360613 h 994267"/>
              <a:gd name="connsiteX24" fmla="*/ 0 w 418289"/>
              <a:gd name="connsiteY24" fmla="*/ 243881 h 994267"/>
              <a:gd name="connsiteX25" fmla="*/ 29351 w 418289"/>
              <a:gd name="connsiteY25" fmla="*/ 163969 h 994267"/>
              <a:gd name="connsiteX0" fmla="*/ 29351 w 418289"/>
              <a:gd name="connsiteY0" fmla="*/ 161886 h 992184"/>
              <a:gd name="connsiteX1" fmla="*/ 71961 w 418289"/>
              <a:gd name="connsiteY1" fmla="*/ 75518 h 992184"/>
              <a:gd name="connsiteX2" fmla="*/ 114874 w 418289"/>
              <a:gd name="connsiteY2" fmla="*/ 4383 h 992184"/>
              <a:gd name="connsiteX3" fmla="*/ 189361 w 418289"/>
              <a:gd name="connsiteY3" fmla="*/ 12421 h 992184"/>
              <a:gd name="connsiteX4" fmla="*/ 229827 w 418289"/>
              <a:gd name="connsiteY4" fmla="*/ 51410 h 992184"/>
              <a:gd name="connsiteX5" fmla="*/ 263037 w 418289"/>
              <a:gd name="connsiteY5" fmla="*/ 103378 h 992184"/>
              <a:gd name="connsiteX6" fmla="*/ 223570 w 418289"/>
              <a:gd name="connsiteY6" fmla="*/ 177651 h 992184"/>
              <a:gd name="connsiteX7" fmla="*/ 214009 w 418289"/>
              <a:gd name="connsiteY7" fmla="*/ 319619 h 992184"/>
              <a:gd name="connsiteX8" fmla="*/ 330741 w 418289"/>
              <a:gd name="connsiteY8" fmla="*/ 514172 h 992184"/>
              <a:gd name="connsiteX9" fmla="*/ 389107 w 418289"/>
              <a:gd name="connsiteY9" fmla="*/ 621176 h 992184"/>
              <a:gd name="connsiteX10" fmla="*/ 418289 w 418289"/>
              <a:gd name="connsiteY10" fmla="*/ 767091 h 992184"/>
              <a:gd name="connsiteX11" fmla="*/ 406714 w 418289"/>
              <a:gd name="connsiteY11" fmla="*/ 870401 h 992184"/>
              <a:gd name="connsiteX12" fmla="*/ 377458 w 418289"/>
              <a:gd name="connsiteY12" fmla="*/ 905537 h 992184"/>
              <a:gd name="connsiteX13" fmla="*/ 369477 w 418289"/>
              <a:gd name="connsiteY13" fmla="*/ 971319 h 992184"/>
              <a:gd name="connsiteX14" fmla="*/ 322063 w 418289"/>
              <a:gd name="connsiteY14" fmla="*/ 992184 h 992184"/>
              <a:gd name="connsiteX15" fmla="*/ 299485 w 418289"/>
              <a:gd name="connsiteY15" fmla="*/ 991638 h 992184"/>
              <a:gd name="connsiteX16" fmla="*/ 252402 w 418289"/>
              <a:gd name="connsiteY16" fmla="*/ 986894 h 992184"/>
              <a:gd name="connsiteX17" fmla="*/ 195142 w 418289"/>
              <a:gd name="connsiteY17" fmla="*/ 946826 h 992184"/>
              <a:gd name="connsiteX18" fmla="*/ 177849 w 418289"/>
              <a:gd name="connsiteY18" fmla="*/ 893468 h 992184"/>
              <a:gd name="connsiteX19" fmla="*/ 98686 w 418289"/>
              <a:gd name="connsiteY19" fmla="*/ 836866 h 992184"/>
              <a:gd name="connsiteX20" fmla="*/ 100615 w 418289"/>
              <a:gd name="connsiteY20" fmla="*/ 773206 h 992184"/>
              <a:gd name="connsiteX21" fmla="*/ 133068 w 418289"/>
              <a:gd name="connsiteY21" fmla="*/ 699654 h 992184"/>
              <a:gd name="connsiteX22" fmla="*/ 107662 w 418289"/>
              <a:gd name="connsiteY22" fmla="*/ 559117 h 992184"/>
              <a:gd name="connsiteX23" fmla="*/ 23970 w 418289"/>
              <a:gd name="connsiteY23" fmla="*/ 458146 h 992184"/>
              <a:gd name="connsiteX24" fmla="*/ 9728 w 418289"/>
              <a:gd name="connsiteY24" fmla="*/ 358530 h 992184"/>
              <a:gd name="connsiteX25" fmla="*/ 0 w 418289"/>
              <a:gd name="connsiteY25" fmla="*/ 241798 h 992184"/>
              <a:gd name="connsiteX26" fmla="*/ 29351 w 418289"/>
              <a:gd name="connsiteY26" fmla="*/ 161886 h 992184"/>
              <a:gd name="connsiteX0" fmla="*/ 29351 w 418289"/>
              <a:gd name="connsiteY0" fmla="*/ 161435 h 991733"/>
              <a:gd name="connsiteX1" fmla="*/ 71961 w 418289"/>
              <a:gd name="connsiteY1" fmla="*/ 75067 h 991733"/>
              <a:gd name="connsiteX2" fmla="*/ 114874 w 418289"/>
              <a:gd name="connsiteY2" fmla="*/ 3932 h 991733"/>
              <a:gd name="connsiteX3" fmla="*/ 189361 w 418289"/>
              <a:gd name="connsiteY3" fmla="*/ 11970 h 991733"/>
              <a:gd name="connsiteX4" fmla="*/ 250728 w 418289"/>
              <a:gd name="connsiteY4" fmla="*/ 35284 h 991733"/>
              <a:gd name="connsiteX5" fmla="*/ 263037 w 418289"/>
              <a:gd name="connsiteY5" fmla="*/ 102927 h 991733"/>
              <a:gd name="connsiteX6" fmla="*/ 223570 w 418289"/>
              <a:gd name="connsiteY6" fmla="*/ 177200 h 991733"/>
              <a:gd name="connsiteX7" fmla="*/ 214009 w 418289"/>
              <a:gd name="connsiteY7" fmla="*/ 319168 h 991733"/>
              <a:gd name="connsiteX8" fmla="*/ 330741 w 418289"/>
              <a:gd name="connsiteY8" fmla="*/ 513721 h 991733"/>
              <a:gd name="connsiteX9" fmla="*/ 389107 w 418289"/>
              <a:gd name="connsiteY9" fmla="*/ 620725 h 991733"/>
              <a:gd name="connsiteX10" fmla="*/ 418289 w 418289"/>
              <a:gd name="connsiteY10" fmla="*/ 766640 h 991733"/>
              <a:gd name="connsiteX11" fmla="*/ 406714 w 418289"/>
              <a:gd name="connsiteY11" fmla="*/ 869950 h 991733"/>
              <a:gd name="connsiteX12" fmla="*/ 377458 w 418289"/>
              <a:gd name="connsiteY12" fmla="*/ 905086 h 991733"/>
              <a:gd name="connsiteX13" fmla="*/ 369477 w 418289"/>
              <a:gd name="connsiteY13" fmla="*/ 970868 h 991733"/>
              <a:gd name="connsiteX14" fmla="*/ 322063 w 418289"/>
              <a:gd name="connsiteY14" fmla="*/ 991733 h 991733"/>
              <a:gd name="connsiteX15" fmla="*/ 299485 w 418289"/>
              <a:gd name="connsiteY15" fmla="*/ 991187 h 991733"/>
              <a:gd name="connsiteX16" fmla="*/ 252402 w 418289"/>
              <a:gd name="connsiteY16" fmla="*/ 986443 h 991733"/>
              <a:gd name="connsiteX17" fmla="*/ 195142 w 418289"/>
              <a:gd name="connsiteY17" fmla="*/ 946375 h 991733"/>
              <a:gd name="connsiteX18" fmla="*/ 177849 w 418289"/>
              <a:gd name="connsiteY18" fmla="*/ 893017 h 991733"/>
              <a:gd name="connsiteX19" fmla="*/ 98686 w 418289"/>
              <a:gd name="connsiteY19" fmla="*/ 836415 h 991733"/>
              <a:gd name="connsiteX20" fmla="*/ 100615 w 418289"/>
              <a:gd name="connsiteY20" fmla="*/ 772755 h 991733"/>
              <a:gd name="connsiteX21" fmla="*/ 133068 w 418289"/>
              <a:gd name="connsiteY21" fmla="*/ 699203 h 991733"/>
              <a:gd name="connsiteX22" fmla="*/ 107662 w 418289"/>
              <a:gd name="connsiteY22" fmla="*/ 558666 h 991733"/>
              <a:gd name="connsiteX23" fmla="*/ 23970 w 418289"/>
              <a:gd name="connsiteY23" fmla="*/ 457695 h 991733"/>
              <a:gd name="connsiteX24" fmla="*/ 9728 w 418289"/>
              <a:gd name="connsiteY24" fmla="*/ 358079 h 991733"/>
              <a:gd name="connsiteX25" fmla="*/ 0 w 418289"/>
              <a:gd name="connsiteY25" fmla="*/ 241347 h 991733"/>
              <a:gd name="connsiteX26" fmla="*/ 29351 w 418289"/>
              <a:gd name="connsiteY26" fmla="*/ 161435 h 99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8289" h="991733">
                <a:moveTo>
                  <a:pt x="29351" y="161435"/>
                </a:moveTo>
                <a:lnTo>
                  <a:pt x="71961" y="75067"/>
                </a:lnTo>
                <a:cubicBezTo>
                  <a:pt x="87957" y="54042"/>
                  <a:pt x="95307" y="14448"/>
                  <a:pt x="114874" y="3932"/>
                </a:cubicBezTo>
                <a:cubicBezTo>
                  <a:pt x="134441" y="-6584"/>
                  <a:pt x="166719" y="6745"/>
                  <a:pt x="189361" y="11970"/>
                </a:cubicBezTo>
                <a:cubicBezTo>
                  <a:pt x="212003" y="17195"/>
                  <a:pt x="238449" y="20125"/>
                  <a:pt x="250728" y="35284"/>
                </a:cubicBezTo>
                <a:cubicBezTo>
                  <a:pt x="263007" y="50443"/>
                  <a:pt x="267563" y="79274"/>
                  <a:pt x="263037" y="102927"/>
                </a:cubicBezTo>
                <a:cubicBezTo>
                  <a:pt x="258511" y="126580"/>
                  <a:pt x="223570" y="177200"/>
                  <a:pt x="223570" y="177200"/>
                </a:cubicBezTo>
                <a:lnTo>
                  <a:pt x="214009" y="319168"/>
                </a:lnTo>
                <a:lnTo>
                  <a:pt x="330741" y="513721"/>
                </a:lnTo>
                <a:lnTo>
                  <a:pt x="389107" y="620725"/>
                </a:lnTo>
                <a:lnTo>
                  <a:pt x="418289" y="766640"/>
                </a:lnTo>
                <a:lnTo>
                  <a:pt x="406714" y="869950"/>
                </a:lnTo>
                <a:lnTo>
                  <a:pt x="377458" y="905086"/>
                </a:lnTo>
                <a:lnTo>
                  <a:pt x="369477" y="970868"/>
                </a:lnTo>
                <a:lnTo>
                  <a:pt x="322063" y="991733"/>
                </a:lnTo>
                <a:lnTo>
                  <a:pt x="299485" y="991187"/>
                </a:lnTo>
                <a:lnTo>
                  <a:pt x="252402" y="986443"/>
                </a:lnTo>
                <a:lnTo>
                  <a:pt x="195142" y="946375"/>
                </a:lnTo>
                <a:lnTo>
                  <a:pt x="177849" y="893017"/>
                </a:lnTo>
                <a:lnTo>
                  <a:pt x="98686" y="836415"/>
                </a:lnTo>
                <a:lnTo>
                  <a:pt x="100615" y="772755"/>
                </a:lnTo>
                <a:lnTo>
                  <a:pt x="133068" y="699203"/>
                </a:lnTo>
                <a:lnTo>
                  <a:pt x="107662" y="558666"/>
                </a:lnTo>
                <a:lnTo>
                  <a:pt x="23970" y="457695"/>
                </a:lnTo>
                <a:lnTo>
                  <a:pt x="9728" y="358079"/>
                </a:lnTo>
                <a:lnTo>
                  <a:pt x="0" y="241347"/>
                </a:lnTo>
                <a:lnTo>
                  <a:pt x="29351" y="161435"/>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0" name="Freeform 52">
            <a:extLst>
              <a:ext uri="{FF2B5EF4-FFF2-40B4-BE49-F238E27FC236}">
                <a16:creationId xmlns:a16="http://schemas.microsoft.com/office/drawing/2014/main" id="{F846D129-3D4F-40B6-AE39-F467224BAE1A}"/>
              </a:ext>
            </a:extLst>
          </p:cNvPr>
          <p:cNvSpPr/>
          <p:nvPr/>
        </p:nvSpPr>
        <p:spPr>
          <a:xfrm>
            <a:off x="5318141" y="2848395"/>
            <a:ext cx="1302400" cy="1631849"/>
          </a:xfrm>
          <a:custGeom>
            <a:avLst/>
            <a:gdLst>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55561 w 1532374"/>
              <a:gd name="connsiteY29" fmla="*/ 2069960 h 2386483"/>
              <a:gd name="connsiteX30" fmla="*/ 1135464 w 1532374"/>
              <a:gd name="connsiteY30" fmla="*/ 2095081 h 2386483"/>
              <a:gd name="connsiteX31" fmla="*/ 1135464 w 1532374"/>
              <a:gd name="connsiteY31" fmla="*/ 2140299 h 2386483"/>
              <a:gd name="connsiteX32" fmla="*/ 1014884 w 1532374"/>
              <a:gd name="connsiteY32" fmla="*/ 2205613 h 2386483"/>
              <a:gd name="connsiteX33" fmla="*/ 1120392 w 1532374"/>
              <a:gd name="connsiteY33" fmla="*/ 2316145 h 2386483"/>
              <a:gd name="connsiteX34" fmla="*/ 1145512 w 1532374"/>
              <a:gd name="connsiteY34" fmla="*/ 2386483 h 2386483"/>
              <a:gd name="connsiteX35" fmla="*/ 1160585 w 1532374"/>
              <a:gd name="connsiteY35" fmla="*/ 2291024 h 2386483"/>
              <a:gd name="connsiteX36" fmla="*/ 1175658 w 1532374"/>
              <a:gd name="connsiteY36" fmla="*/ 2225710 h 2386483"/>
              <a:gd name="connsiteX37" fmla="*/ 1195754 w 1532374"/>
              <a:gd name="connsiteY37" fmla="*/ 2180492 h 2386483"/>
              <a:gd name="connsiteX38" fmla="*/ 1225899 w 1532374"/>
              <a:gd name="connsiteY38" fmla="*/ 2125226 h 2386483"/>
              <a:gd name="connsiteX39" fmla="*/ 1301262 w 1532374"/>
              <a:gd name="connsiteY39" fmla="*/ 2085033 h 2386483"/>
              <a:gd name="connsiteX40" fmla="*/ 1376625 w 1532374"/>
              <a:gd name="connsiteY40" fmla="*/ 2064936 h 2386483"/>
              <a:gd name="connsiteX41" fmla="*/ 1467060 w 1532374"/>
              <a:gd name="connsiteY41" fmla="*/ 2034791 h 2386483"/>
              <a:gd name="connsiteX42" fmla="*/ 1482132 w 1532374"/>
              <a:gd name="connsiteY42" fmla="*/ 1979525 h 2386483"/>
              <a:gd name="connsiteX43" fmla="*/ 1487156 w 1532374"/>
              <a:gd name="connsiteY43" fmla="*/ 1939332 h 2386483"/>
              <a:gd name="connsiteX44" fmla="*/ 1527350 w 1532374"/>
              <a:gd name="connsiteY44" fmla="*/ 1889090 h 2386483"/>
              <a:gd name="connsiteX45" fmla="*/ 1532374 w 1532374"/>
              <a:gd name="connsiteY45" fmla="*/ 1818751 h 2386483"/>
              <a:gd name="connsiteX46" fmla="*/ 1527350 w 1532374"/>
              <a:gd name="connsiteY46" fmla="*/ 1753437 h 2386483"/>
              <a:gd name="connsiteX47" fmla="*/ 1512277 w 1532374"/>
              <a:gd name="connsiteY47" fmla="*/ 1678074 h 2386483"/>
              <a:gd name="connsiteX48" fmla="*/ 1472084 w 1532374"/>
              <a:gd name="connsiteY48" fmla="*/ 1612760 h 2386483"/>
              <a:gd name="connsiteX49" fmla="*/ 1401745 w 1532374"/>
              <a:gd name="connsiteY49" fmla="*/ 1592664 h 2386483"/>
              <a:gd name="connsiteX50" fmla="*/ 1356528 w 1532374"/>
              <a:gd name="connsiteY50" fmla="*/ 1552470 h 2386483"/>
              <a:gd name="connsiteX51" fmla="*/ 1311310 w 1532374"/>
              <a:gd name="connsiteY51" fmla="*/ 1477107 h 2386483"/>
              <a:gd name="connsiteX52" fmla="*/ 1266093 w 1532374"/>
              <a:gd name="connsiteY52" fmla="*/ 1366576 h 2386483"/>
              <a:gd name="connsiteX53" fmla="*/ 1245996 w 1532374"/>
              <a:gd name="connsiteY53" fmla="*/ 1311310 h 2386483"/>
              <a:gd name="connsiteX54" fmla="*/ 1180682 w 1532374"/>
              <a:gd name="connsiteY54" fmla="*/ 1286189 h 2386483"/>
              <a:gd name="connsiteX55" fmla="*/ 1135464 w 1532374"/>
              <a:gd name="connsiteY55" fmla="*/ 1261068 h 2386483"/>
              <a:gd name="connsiteX56" fmla="*/ 1070150 w 1532374"/>
              <a:gd name="connsiteY56" fmla="*/ 1230923 h 2386483"/>
              <a:gd name="connsiteX57" fmla="*/ 1040005 w 1532374"/>
              <a:gd name="connsiteY57" fmla="*/ 1215850 h 2386483"/>
              <a:gd name="connsiteX58" fmla="*/ 1034981 w 1532374"/>
              <a:gd name="connsiteY58" fmla="*/ 1155560 h 2386483"/>
              <a:gd name="connsiteX59" fmla="*/ 1034981 w 1532374"/>
              <a:gd name="connsiteY59" fmla="*/ 1090246 h 2386483"/>
              <a:gd name="connsiteX60" fmla="*/ 1055077 w 1532374"/>
              <a:gd name="connsiteY60" fmla="*/ 1050053 h 2386483"/>
              <a:gd name="connsiteX61" fmla="*/ 1095271 w 1532374"/>
              <a:gd name="connsiteY61" fmla="*/ 979714 h 2386483"/>
              <a:gd name="connsiteX62" fmla="*/ 1095271 w 1532374"/>
              <a:gd name="connsiteY62" fmla="*/ 979714 h 2386483"/>
              <a:gd name="connsiteX63" fmla="*/ 1060101 w 1532374"/>
              <a:gd name="connsiteY63" fmla="*/ 919424 h 2386483"/>
              <a:gd name="connsiteX64" fmla="*/ 1029956 w 1532374"/>
              <a:gd name="connsiteY64" fmla="*/ 889279 h 2386483"/>
              <a:gd name="connsiteX65" fmla="*/ 969666 w 1532374"/>
              <a:gd name="connsiteY65" fmla="*/ 849085 h 2386483"/>
              <a:gd name="connsiteX66" fmla="*/ 859134 w 1532374"/>
              <a:gd name="connsiteY66" fmla="*/ 823965 h 2386483"/>
              <a:gd name="connsiteX67" fmla="*/ 859134 w 1532374"/>
              <a:gd name="connsiteY67" fmla="*/ 823965 h 2386483"/>
              <a:gd name="connsiteX68" fmla="*/ 768699 w 1532374"/>
              <a:gd name="connsiteY68" fmla="*/ 788795 h 2386483"/>
              <a:gd name="connsiteX69" fmla="*/ 713433 w 1532374"/>
              <a:gd name="connsiteY69" fmla="*/ 768699 h 2386483"/>
              <a:gd name="connsiteX70" fmla="*/ 663192 w 1532374"/>
              <a:gd name="connsiteY70" fmla="*/ 743578 h 2386483"/>
              <a:gd name="connsiteX71" fmla="*/ 622998 w 1532374"/>
              <a:gd name="connsiteY71" fmla="*/ 723481 h 2386483"/>
              <a:gd name="connsiteX72" fmla="*/ 592853 w 1532374"/>
              <a:gd name="connsiteY72" fmla="*/ 698360 h 2386483"/>
              <a:gd name="connsiteX73" fmla="*/ 542611 w 1532374"/>
              <a:gd name="connsiteY73" fmla="*/ 668215 h 2386483"/>
              <a:gd name="connsiteX74" fmla="*/ 507442 w 1532374"/>
              <a:gd name="connsiteY74" fmla="*/ 643094 h 2386483"/>
              <a:gd name="connsiteX75" fmla="*/ 462225 w 1532374"/>
              <a:gd name="connsiteY75" fmla="*/ 622998 h 2386483"/>
              <a:gd name="connsiteX76" fmla="*/ 422031 w 1532374"/>
              <a:gd name="connsiteY76" fmla="*/ 562707 h 2386483"/>
              <a:gd name="connsiteX77" fmla="*/ 386862 w 1532374"/>
              <a:gd name="connsiteY77" fmla="*/ 517490 h 2386483"/>
              <a:gd name="connsiteX78" fmla="*/ 366765 w 1532374"/>
              <a:gd name="connsiteY78" fmla="*/ 411982 h 2386483"/>
              <a:gd name="connsiteX79" fmla="*/ 351693 w 1532374"/>
              <a:gd name="connsiteY79" fmla="*/ 361740 h 2386483"/>
              <a:gd name="connsiteX80" fmla="*/ 301451 w 1532374"/>
              <a:gd name="connsiteY80" fmla="*/ 266281 h 2386483"/>
              <a:gd name="connsiteX81" fmla="*/ 231112 w 1532374"/>
              <a:gd name="connsiteY81" fmla="*/ 226088 h 2386483"/>
              <a:gd name="connsiteX82" fmla="*/ 110532 w 1532374"/>
              <a:gd name="connsiteY82" fmla="*/ 175846 h 2386483"/>
              <a:gd name="connsiteX83" fmla="*/ 55266 w 1532374"/>
              <a:gd name="connsiteY83" fmla="*/ 105507 h 2386483"/>
              <a:gd name="connsiteX84" fmla="*/ 0 w 1532374"/>
              <a:gd name="connsiteY84"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55561 w 1532374"/>
              <a:gd name="connsiteY29" fmla="*/ 2069960 h 2386483"/>
              <a:gd name="connsiteX30" fmla="*/ 1135464 w 1532374"/>
              <a:gd name="connsiteY30" fmla="*/ 2140299 h 2386483"/>
              <a:gd name="connsiteX31" fmla="*/ 1014884 w 1532374"/>
              <a:gd name="connsiteY31" fmla="*/ 2205613 h 2386483"/>
              <a:gd name="connsiteX32" fmla="*/ 1120392 w 1532374"/>
              <a:gd name="connsiteY32" fmla="*/ 2316145 h 2386483"/>
              <a:gd name="connsiteX33" fmla="*/ 1145512 w 1532374"/>
              <a:gd name="connsiteY33" fmla="*/ 2386483 h 2386483"/>
              <a:gd name="connsiteX34" fmla="*/ 1160585 w 1532374"/>
              <a:gd name="connsiteY34" fmla="*/ 2291024 h 2386483"/>
              <a:gd name="connsiteX35" fmla="*/ 1175658 w 1532374"/>
              <a:gd name="connsiteY35" fmla="*/ 2225710 h 2386483"/>
              <a:gd name="connsiteX36" fmla="*/ 1195754 w 1532374"/>
              <a:gd name="connsiteY36" fmla="*/ 2180492 h 2386483"/>
              <a:gd name="connsiteX37" fmla="*/ 1225899 w 1532374"/>
              <a:gd name="connsiteY37" fmla="*/ 2125226 h 2386483"/>
              <a:gd name="connsiteX38" fmla="*/ 1301262 w 1532374"/>
              <a:gd name="connsiteY38" fmla="*/ 2085033 h 2386483"/>
              <a:gd name="connsiteX39" fmla="*/ 1376625 w 1532374"/>
              <a:gd name="connsiteY39" fmla="*/ 2064936 h 2386483"/>
              <a:gd name="connsiteX40" fmla="*/ 1467060 w 1532374"/>
              <a:gd name="connsiteY40" fmla="*/ 2034791 h 2386483"/>
              <a:gd name="connsiteX41" fmla="*/ 1482132 w 1532374"/>
              <a:gd name="connsiteY41" fmla="*/ 1979525 h 2386483"/>
              <a:gd name="connsiteX42" fmla="*/ 1487156 w 1532374"/>
              <a:gd name="connsiteY42" fmla="*/ 1939332 h 2386483"/>
              <a:gd name="connsiteX43" fmla="*/ 1527350 w 1532374"/>
              <a:gd name="connsiteY43" fmla="*/ 1889090 h 2386483"/>
              <a:gd name="connsiteX44" fmla="*/ 1532374 w 1532374"/>
              <a:gd name="connsiteY44" fmla="*/ 1818751 h 2386483"/>
              <a:gd name="connsiteX45" fmla="*/ 1527350 w 1532374"/>
              <a:gd name="connsiteY45" fmla="*/ 1753437 h 2386483"/>
              <a:gd name="connsiteX46" fmla="*/ 1512277 w 1532374"/>
              <a:gd name="connsiteY46" fmla="*/ 1678074 h 2386483"/>
              <a:gd name="connsiteX47" fmla="*/ 1472084 w 1532374"/>
              <a:gd name="connsiteY47" fmla="*/ 1612760 h 2386483"/>
              <a:gd name="connsiteX48" fmla="*/ 1401745 w 1532374"/>
              <a:gd name="connsiteY48" fmla="*/ 1592664 h 2386483"/>
              <a:gd name="connsiteX49" fmla="*/ 1356528 w 1532374"/>
              <a:gd name="connsiteY49" fmla="*/ 1552470 h 2386483"/>
              <a:gd name="connsiteX50" fmla="*/ 1311310 w 1532374"/>
              <a:gd name="connsiteY50" fmla="*/ 1477107 h 2386483"/>
              <a:gd name="connsiteX51" fmla="*/ 1266093 w 1532374"/>
              <a:gd name="connsiteY51" fmla="*/ 1366576 h 2386483"/>
              <a:gd name="connsiteX52" fmla="*/ 1245996 w 1532374"/>
              <a:gd name="connsiteY52" fmla="*/ 1311310 h 2386483"/>
              <a:gd name="connsiteX53" fmla="*/ 1180682 w 1532374"/>
              <a:gd name="connsiteY53" fmla="*/ 1286189 h 2386483"/>
              <a:gd name="connsiteX54" fmla="*/ 1135464 w 1532374"/>
              <a:gd name="connsiteY54" fmla="*/ 1261068 h 2386483"/>
              <a:gd name="connsiteX55" fmla="*/ 1070150 w 1532374"/>
              <a:gd name="connsiteY55" fmla="*/ 1230923 h 2386483"/>
              <a:gd name="connsiteX56" fmla="*/ 1040005 w 1532374"/>
              <a:gd name="connsiteY56" fmla="*/ 1215850 h 2386483"/>
              <a:gd name="connsiteX57" fmla="*/ 1034981 w 1532374"/>
              <a:gd name="connsiteY57" fmla="*/ 1155560 h 2386483"/>
              <a:gd name="connsiteX58" fmla="*/ 1034981 w 1532374"/>
              <a:gd name="connsiteY58" fmla="*/ 1090246 h 2386483"/>
              <a:gd name="connsiteX59" fmla="*/ 1055077 w 1532374"/>
              <a:gd name="connsiteY59" fmla="*/ 1050053 h 2386483"/>
              <a:gd name="connsiteX60" fmla="*/ 1095271 w 1532374"/>
              <a:gd name="connsiteY60" fmla="*/ 979714 h 2386483"/>
              <a:gd name="connsiteX61" fmla="*/ 1095271 w 1532374"/>
              <a:gd name="connsiteY61" fmla="*/ 979714 h 2386483"/>
              <a:gd name="connsiteX62" fmla="*/ 1060101 w 1532374"/>
              <a:gd name="connsiteY62" fmla="*/ 919424 h 2386483"/>
              <a:gd name="connsiteX63" fmla="*/ 1029956 w 1532374"/>
              <a:gd name="connsiteY63" fmla="*/ 889279 h 2386483"/>
              <a:gd name="connsiteX64" fmla="*/ 969666 w 1532374"/>
              <a:gd name="connsiteY64" fmla="*/ 849085 h 2386483"/>
              <a:gd name="connsiteX65" fmla="*/ 859134 w 1532374"/>
              <a:gd name="connsiteY65" fmla="*/ 823965 h 2386483"/>
              <a:gd name="connsiteX66" fmla="*/ 859134 w 1532374"/>
              <a:gd name="connsiteY66" fmla="*/ 823965 h 2386483"/>
              <a:gd name="connsiteX67" fmla="*/ 768699 w 1532374"/>
              <a:gd name="connsiteY67" fmla="*/ 788795 h 2386483"/>
              <a:gd name="connsiteX68" fmla="*/ 713433 w 1532374"/>
              <a:gd name="connsiteY68" fmla="*/ 768699 h 2386483"/>
              <a:gd name="connsiteX69" fmla="*/ 663192 w 1532374"/>
              <a:gd name="connsiteY69" fmla="*/ 743578 h 2386483"/>
              <a:gd name="connsiteX70" fmla="*/ 622998 w 1532374"/>
              <a:gd name="connsiteY70" fmla="*/ 723481 h 2386483"/>
              <a:gd name="connsiteX71" fmla="*/ 592853 w 1532374"/>
              <a:gd name="connsiteY71" fmla="*/ 698360 h 2386483"/>
              <a:gd name="connsiteX72" fmla="*/ 542611 w 1532374"/>
              <a:gd name="connsiteY72" fmla="*/ 668215 h 2386483"/>
              <a:gd name="connsiteX73" fmla="*/ 507442 w 1532374"/>
              <a:gd name="connsiteY73" fmla="*/ 643094 h 2386483"/>
              <a:gd name="connsiteX74" fmla="*/ 462225 w 1532374"/>
              <a:gd name="connsiteY74" fmla="*/ 622998 h 2386483"/>
              <a:gd name="connsiteX75" fmla="*/ 422031 w 1532374"/>
              <a:gd name="connsiteY75" fmla="*/ 562707 h 2386483"/>
              <a:gd name="connsiteX76" fmla="*/ 386862 w 1532374"/>
              <a:gd name="connsiteY76" fmla="*/ 517490 h 2386483"/>
              <a:gd name="connsiteX77" fmla="*/ 366765 w 1532374"/>
              <a:gd name="connsiteY77" fmla="*/ 411982 h 2386483"/>
              <a:gd name="connsiteX78" fmla="*/ 351693 w 1532374"/>
              <a:gd name="connsiteY78" fmla="*/ 361740 h 2386483"/>
              <a:gd name="connsiteX79" fmla="*/ 301451 w 1532374"/>
              <a:gd name="connsiteY79" fmla="*/ 266281 h 2386483"/>
              <a:gd name="connsiteX80" fmla="*/ 231112 w 1532374"/>
              <a:gd name="connsiteY80" fmla="*/ 226088 h 2386483"/>
              <a:gd name="connsiteX81" fmla="*/ 110532 w 1532374"/>
              <a:gd name="connsiteY81" fmla="*/ 175846 h 2386483"/>
              <a:gd name="connsiteX82" fmla="*/ 55266 w 1532374"/>
              <a:gd name="connsiteY82" fmla="*/ 105507 h 2386483"/>
              <a:gd name="connsiteX83" fmla="*/ 0 w 1532374"/>
              <a:gd name="connsiteY83"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35464 w 1532374"/>
              <a:gd name="connsiteY29" fmla="*/ 2140299 h 2386483"/>
              <a:gd name="connsiteX30" fmla="*/ 1014884 w 1532374"/>
              <a:gd name="connsiteY30" fmla="*/ 2205613 h 2386483"/>
              <a:gd name="connsiteX31" fmla="*/ 1120392 w 1532374"/>
              <a:gd name="connsiteY31" fmla="*/ 2316145 h 2386483"/>
              <a:gd name="connsiteX32" fmla="*/ 1145512 w 1532374"/>
              <a:gd name="connsiteY32" fmla="*/ 2386483 h 2386483"/>
              <a:gd name="connsiteX33" fmla="*/ 1160585 w 1532374"/>
              <a:gd name="connsiteY33" fmla="*/ 2291024 h 2386483"/>
              <a:gd name="connsiteX34" fmla="*/ 1175658 w 1532374"/>
              <a:gd name="connsiteY34" fmla="*/ 2225710 h 2386483"/>
              <a:gd name="connsiteX35" fmla="*/ 1195754 w 1532374"/>
              <a:gd name="connsiteY35" fmla="*/ 2180492 h 2386483"/>
              <a:gd name="connsiteX36" fmla="*/ 1225899 w 1532374"/>
              <a:gd name="connsiteY36" fmla="*/ 2125226 h 2386483"/>
              <a:gd name="connsiteX37" fmla="*/ 1301262 w 1532374"/>
              <a:gd name="connsiteY37" fmla="*/ 2085033 h 2386483"/>
              <a:gd name="connsiteX38" fmla="*/ 1376625 w 1532374"/>
              <a:gd name="connsiteY38" fmla="*/ 2064936 h 2386483"/>
              <a:gd name="connsiteX39" fmla="*/ 1467060 w 1532374"/>
              <a:gd name="connsiteY39" fmla="*/ 2034791 h 2386483"/>
              <a:gd name="connsiteX40" fmla="*/ 1482132 w 1532374"/>
              <a:gd name="connsiteY40" fmla="*/ 1979525 h 2386483"/>
              <a:gd name="connsiteX41" fmla="*/ 1487156 w 1532374"/>
              <a:gd name="connsiteY41" fmla="*/ 1939332 h 2386483"/>
              <a:gd name="connsiteX42" fmla="*/ 1527350 w 1532374"/>
              <a:gd name="connsiteY42" fmla="*/ 1889090 h 2386483"/>
              <a:gd name="connsiteX43" fmla="*/ 1532374 w 1532374"/>
              <a:gd name="connsiteY43" fmla="*/ 1818751 h 2386483"/>
              <a:gd name="connsiteX44" fmla="*/ 1527350 w 1532374"/>
              <a:gd name="connsiteY44" fmla="*/ 1753437 h 2386483"/>
              <a:gd name="connsiteX45" fmla="*/ 1512277 w 1532374"/>
              <a:gd name="connsiteY45" fmla="*/ 1678074 h 2386483"/>
              <a:gd name="connsiteX46" fmla="*/ 1472084 w 1532374"/>
              <a:gd name="connsiteY46" fmla="*/ 1612760 h 2386483"/>
              <a:gd name="connsiteX47" fmla="*/ 1401745 w 1532374"/>
              <a:gd name="connsiteY47" fmla="*/ 1592664 h 2386483"/>
              <a:gd name="connsiteX48" fmla="*/ 1356528 w 1532374"/>
              <a:gd name="connsiteY48" fmla="*/ 1552470 h 2386483"/>
              <a:gd name="connsiteX49" fmla="*/ 1311310 w 1532374"/>
              <a:gd name="connsiteY49" fmla="*/ 1477107 h 2386483"/>
              <a:gd name="connsiteX50" fmla="*/ 1266093 w 1532374"/>
              <a:gd name="connsiteY50" fmla="*/ 1366576 h 2386483"/>
              <a:gd name="connsiteX51" fmla="*/ 1245996 w 1532374"/>
              <a:gd name="connsiteY51" fmla="*/ 1311310 h 2386483"/>
              <a:gd name="connsiteX52" fmla="*/ 1180682 w 1532374"/>
              <a:gd name="connsiteY52" fmla="*/ 1286189 h 2386483"/>
              <a:gd name="connsiteX53" fmla="*/ 1135464 w 1532374"/>
              <a:gd name="connsiteY53" fmla="*/ 1261068 h 2386483"/>
              <a:gd name="connsiteX54" fmla="*/ 1070150 w 1532374"/>
              <a:gd name="connsiteY54" fmla="*/ 1230923 h 2386483"/>
              <a:gd name="connsiteX55" fmla="*/ 1040005 w 1532374"/>
              <a:gd name="connsiteY55" fmla="*/ 1215850 h 2386483"/>
              <a:gd name="connsiteX56" fmla="*/ 1034981 w 1532374"/>
              <a:gd name="connsiteY56" fmla="*/ 1155560 h 2386483"/>
              <a:gd name="connsiteX57" fmla="*/ 1034981 w 1532374"/>
              <a:gd name="connsiteY57" fmla="*/ 1090246 h 2386483"/>
              <a:gd name="connsiteX58" fmla="*/ 1055077 w 1532374"/>
              <a:gd name="connsiteY58" fmla="*/ 1050053 h 2386483"/>
              <a:gd name="connsiteX59" fmla="*/ 1095271 w 1532374"/>
              <a:gd name="connsiteY59" fmla="*/ 979714 h 2386483"/>
              <a:gd name="connsiteX60" fmla="*/ 1095271 w 1532374"/>
              <a:gd name="connsiteY60" fmla="*/ 979714 h 2386483"/>
              <a:gd name="connsiteX61" fmla="*/ 1060101 w 1532374"/>
              <a:gd name="connsiteY61" fmla="*/ 919424 h 2386483"/>
              <a:gd name="connsiteX62" fmla="*/ 1029956 w 1532374"/>
              <a:gd name="connsiteY62" fmla="*/ 889279 h 2386483"/>
              <a:gd name="connsiteX63" fmla="*/ 969666 w 1532374"/>
              <a:gd name="connsiteY63" fmla="*/ 849085 h 2386483"/>
              <a:gd name="connsiteX64" fmla="*/ 859134 w 1532374"/>
              <a:gd name="connsiteY64" fmla="*/ 823965 h 2386483"/>
              <a:gd name="connsiteX65" fmla="*/ 859134 w 1532374"/>
              <a:gd name="connsiteY65" fmla="*/ 823965 h 2386483"/>
              <a:gd name="connsiteX66" fmla="*/ 768699 w 1532374"/>
              <a:gd name="connsiteY66" fmla="*/ 788795 h 2386483"/>
              <a:gd name="connsiteX67" fmla="*/ 713433 w 1532374"/>
              <a:gd name="connsiteY67" fmla="*/ 768699 h 2386483"/>
              <a:gd name="connsiteX68" fmla="*/ 663192 w 1532374"/>
              <a:gd name="connsiteY68" fmla="*/ 743578 h 2386483"/>
              <a:gd name="connsiteX69" fmla="*/ 622998 w 1532374"/>
              <a:gd name="connsiteY69" fmla="*/ 723481 h 2386483"/>
              <a:gd name="connsiteX70" fmla="*/ 592853 w 1532374"/>
              <a:gd name="connsiteY70" fmla="*/ 698360 h 2386483"/>
              <a:gd name="connsiteX71" fmla="*/ 542611 w 1532374"/>
              <a:gd name="connsiteY71" fmla="*/ 668215 h 2386483"/>
              <a:gd name="connsiteX72" fmla="*/ 507442 w 1532374"/>
              <a:gd name="connsiteY72" fmla="*/ 643094 h 2386483"/>
              <a:gd name="connsiteX73" fmla="*/ 462225 w 1532374"/>
              <a:gd name="connsiteY73" fmla="*/ 622998 h 2386483"/>
              <a:gd name="connsiteX74" fmla="*/ 422031 w 1532374"/>
              <a:gd name="connsiteY74" fmla="*/ 562707 h 2386483"/>
              <a:gd name="connsiteX75" fmla="*/ 386862 w 1532374"/>
              <a:gd name="connsiteY75" fmla="*/ 517490 h 2386483"/>
              <a:gd name="connsiteX76" fmla="*/ 366765 w 1532374"/>
              <a:gd name="connsiteY76" fmla="*/ 411982 h 2386483"/>
              <a:gd name="connsiteX77" fmla="*/ 351693 w 1532374"/>
              <a:gd name="connsiteY77" fmla="*/ 361740 h 2386483"/>
              <a:gd name="connsiteX78" fmla="*/ 301451 w 1532374"/>
              <a:gd name="connsiteY78" fmla="*/ 266281 h 2386483"/>
              <a:gd name="connsiteX79" fmla="*/ 231112 w 1532374"/>
              <a:gd name="connsiteY79" fmla="*/ 226088 h 2386483"/>
              <a:gd name="connsiteX80" fmla="*/ 110532 w 1532374"/>
              <a:gd name="connsiteY80" fmla="*/ 175846 h 2386483"/>
              <a:gd name="connsiteX81" fmla="*/ 55266 w 1532374"/>
              <a:gd name="connsiteY81" fmla="*/ 105507 h 2386483"/>
              <a:gd name="connsiteX82" fmla="*/ 0 w 1532374"/>
              <a:gd name="connsiteY82"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014884 w 1532374"/>
              <a:gd name="connsiteY29" fmla="*/ 2205613 h 2386483"/>
              <a:gd name="connsiteX30" fmla="*/ 1120392 w 1532374"/>
              <a:gd name="connsiteY30" fmla="*/ 2316145 h 2386483"/>
              <a:gd name="connsiteX31" fmla="*/ 1145512 w 1532374"/>
              <a:gd name="connsiteY31" fmla="*/ 2386483 h 2386483"/>
              <a:gd name="connsiteX32" fmla="*/ 1160585 w 1532374"/>
              <a:gd name="connsiteY32" fmla="*/ 2291024 h 2386483"/>
              <a:gd name="connsiteX33" fmla="*/ 1175658 w 1532374"/>
              <a:gd name="connsiteY33" fmla="*/ 2225710 h 2386483"/>
              <a:gd name="connsiteX34" fmla="*/ 1195754 w 1532374"/>
              <a:gd name="connsiteY34" fmla="*/ 2180492 h 2386483"/>
              <a:gd name="connsiteX35" fmla="*/ 1225899 w 1532374"/>
              <a:gd name="connsiteY35" fmla="*/ 2125226 h 2386483"/>
              <a:gd name="connsiteX36" fmla="*/ 1301262 w 1532374"/>
              <a:gd name="connsiteY36" fmla="*/ 2085033 h 2386483"/>
              <a:gd name="connsiteX37" fmla="*/ 1376625 w 1532374"/>
              <a:gd name="connsiteY37" fmla="*/ 2064936 h 2386483"/>
              <a:gd name="connsiteX38" fmla="*/ 1467060 w 1532374"/>
              <a:gd name="connsiteY38" fmla="*/ 2034791 h 2386483"/>
              <a:gd name="connsiteX39" fmla="*/ 1482132 w 1532374"/>
              <a:gd name="connsiteY39" fmla="*/ 1979525 h 2386483"/>
              <a:gd name="connsiteX40" fmla="*/ 1487156 w 1532374"/>
              <a:gd name="connsiteY40" fmla="*/ 1939332 h 2386483"/>
              <a:gd name="connsiteX41" fmla="*/ 1527350 w 1532374"/>
              <a:gd name="connsiteY41" fmla="*/ 1889090 h 2386483"/>
              <a:gd name="connsiteX42" fmla="*/ 1532374 w 1532374"/>
              <a:gd name="connsiteY42" fmla="*/ 1818751 h 2386483"/>
              <a:gd name="connsiteX43" fmla="*/ 1527350 w 1532374"/>
              <a:gd name="connsiteY43" fmla="*/ 1753437 h 2386483"/>
              <a:gd name="connsiteX44" fmla="*/ 1512277 w 1532374"/>
              <a:gd name="connsiteY44" fmla="*/ 1678074 h 2386483"/>
              <a:gd name="connsiteX45" fmla="*/ 1472084 w 1532374"/>
              <a:gd name="connsiteY45" fmla="*/ 1612760 h 2386483"/>
              <a:gd name="connsiteX46" fmla="*/ 1401745 w 1532374"/>
              <a:gd name="connsiteY46" fmla="*/ 1592664 h 2386483"/>
              <a:gd name="connsiteX47" fmla="*/ 1356528 w 1532374"/>
              <a:gd name="connsiteY47" fmla="*/ 1552470 h 2386483"/>
              <a:gd name="connsiteX48" fmla="*/ 1311310 w 1532374"/>
              <a:gd name="connsiteY48" fmla="*/ 1477107 h 2386483"/>
              <a:gd name="connsiteX49" fmla="*/ 1266093 w 1532374"/>
              <a:gd name="connsiteY49" fmla="*/ 1366576 h 2386483"/>
              <a:gd name="connsiteX50" fmla="*/ 1245996 w 1532374"/>
              <a:gd name="connsiteY50" fmla="*/ 1311310 h 2386483"/>
              <a:gd name="connsiteX51" fmla="*/ 1180682 w 1532374"/>
              <a:gd name="connsiteY51" fmla="*/ 1286189 h 2386483"/>
              <a:gd name="connsiteX52" fmla="*/ 1135464 w 1532374"/>
              <a:gd name="connsiteY52" fmla="*/ 1261068 h 2386483"/>
              <a:gd name="connsiteX53" fmla="*/ 1070150 w 1532374"/>
              <a:gd name="connsiteY53" fmla="*/ 1230923 h 2386483"/>
              <a:gd name="connsiteX54" fmla="*/ 1040005 w 1532374"/>
              <a:gd name="connsiteY54" fmla="*/ 1215850 h 2386483"/>
              <a:gd name="connsiteX55" fmla="*/ 1034981 w 1532374"/>
              <a:gd name="connsiteY55" fmla="*/ 1155560 h 2386483"/>
              <a:gd name="connsiteX56" fmla="*/ 1034981 w 1532374"/>
              <a:gd name="connsiteY56" fmla="*/ 1090246 h 2386483"/>
              <a:gd name="connsiteX57" fmla="*/ 1055077 w 1532374"/>
              <a:gd name="connsiteY57" fmla="*/ 1050053 h 2386483"/>
              <a:gd name="connsiteX58" fmla="*/ 1095271 w 1532374"/>
              <a:gd name="connsiteY58" fmla="*/ 979714 h 2386483"/>
              <a:gd name="connsiteX59" fmla="*/ 1095271 w 1532374"/>
              <a:gd name="connsiteY59" fmla="*/ 979714 h 2386483"/>
              <a:gd name="connsiteX60" fmla="*/ 1060101 w 1532374"/>
              <a:gd name="connsiteY60" fmla="*/ 919424 h 2386483"/>
              <a:gd name="connsiteX61" fmla="*/ 1029956 w 1532374"/>
              <a:gd name="connsiteY61" fmla="*/ 889279 h 2386483"/>
              <a:gd name="connsiteX62" fmla="*/ 969666 w 1532374"/>
              <a:gd name="connsiteY62" fmla="*/ 849085 h 2386483"/>
              <a:gd name="connsiteX63" fmla="*/ 859134 w 1532374"/>
              <a:gd name="connsiteY63" fmla="*/ 823965 h 2386483"/>
              <a:gd name="connsiteX64" fmla="*/ 859134 w 1532374"/>
              <a:gd name="connsiteY64" fmla="*/ 823965 h 2386483"/>
              <a:gd name="connsiteX65" fmla="*/ 768699 w 1532374"/>
              <a:gd name="connsiteY65" fmla="*/ 788795 h 2386483"/>
              <a:gd name="connsiteX66" fmla="*/ 713433 w 1532374"/>
              <a:gd name="connsiteY66" fmla="*/ 768699 h 2386483"/>
              <a:gd name="connsiteX67" fmla="*/ 663192 w 1532374"/>
              <a:gd name="connsiteY67" fmla="*/ 743578 h 2386483"/>
              <a:gd name="connsiteX68" fmla="*/ 622998 w 1532374"/>
              <a:gd name="connsiteY68" fmla="*/ 723481 h 2386483"/>
              <a:gd name="connsiteX69" fmla="*/ 592853 w 1532374"/>
              <a:gd name="connsiteY69" fmla="*/ 698360 h 2386483"/>
              <a:gd name="connsiteX70" fmla="*/ 542611 w 1532374"/>
              <a:gd name="connsiteY70" fmla="*/ 668215 h 2386483"/>
              <a:gd name="connsiteX71" fmla="*/ 507442 w 1532374"/>
              <a:gd name="connsiteY71" fmla="*/ 643094 h 2386483"/>
              <a:gd name="connsiteX72" fmla="*/ 462225 w 1532374"/>
              <a:gd name="connsiteY72" fmla="*/ 622998 h 2386483"/>
              <a:gd name="connsiteX73" fmla="*/ 422031 w 1532374"/>
              <a:gd name="connsiteY73" fmla="*/ 562707 h 2386483"/>
              <a:gd name="connsiteX74" fmla="*/ 386862 w 1532374"/>
              <a:gd name="connsiteY74" fmla="*/ 517490 h 2386483"/>
              <a:gd name="connsiteX75" fmla="*/ 366765 w 1532374"/>
              <a:gd name="connsiteY75" fmla="*/ 411982 h 2386483"/>
              <a:gd name="connsiteX76" fmla="*/ 351693 w 1532374"/>
              <a:gd name="connsiteY76" fmla="*/ 361740 h 2386483"/>
              <a:gd name="connsiteX77" fmla="*/ 301451 w 1532374"/>
              <a:gd name="connsiteY77" fmla="*/ 266281 h 2386483"/>
              <a:gd name="connsiteX78" fmla="*/ 231112 w 1532374"/>
              <a:gd name="connsiteY78" fmla="*/ 226088 h 2386483"/>
              <a:gd name="connsiteX79" fmla="*/ 110532 w 1532374"/>
              <a:gd name="connsiteY79" fmla="*/ 175846 h 2386483"/>
              <a:gd name="connsiteX80" fmla="*/ 55266 w 1532374"/>
              <a:gd name="connsiteY80" fmla="*/ 105507 h 2386483"/>
              <a:gd name="connsiteX81" fmla="*/ 0 w 1532374"/>
              <a:gd name="connsiteY81"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20392 w 1532374"/>
              <a:gd name="connsiteY29" fmla="*/ 2316145 h 2386483"/>
              <a:gd name="connsiteX30" fmla="*/ 1145512 w 1532374"/>
              <a:gd name="connsiteY30" fmla="*/ 2386483 h 2386483"/>
              <a:gd name="connsiteX31" fmla="*/ 1160585 w 1532374"/>
              <a:gd name="connsiteY31" fmla="*/ 2291024 h 2386483"/>
              <a:gd name="connsiteX32" fmla="*/ 1175658 w 1532374"/>
              <a:gd name="connsiteY32" fmla="*/ 2225710 h 2386483"/>
              <a:gd name="connsiteX33" fmla="*/ 1195754 w 1532374"/>
              <a:gd name="connsiteY33" fmla="*/ 2180492 h 2386483"/>
              <a:gd name="connsiteX34" fmla="*/ 1225899 w 1532374"/>
              <a:gd name="connsiteY34" fmla="*/ 2125226 h 2386483"/>
              <a:gd name="connsiteX35" fmla="*/ 1301262 w 1532374"/>
              <a:gd name="connsiteY35" fmla="*/ 2085033 h 2386483"/>
              <a:gd name="connsiteX36" fmla="*/ 1376625 w 1532374"/>
              <a:gd name="connsiteY36" fmla="*/ 2064936 h 2386483"/>
              <a:gd name="connsiteX37" fmla="*/ 1467060 w 1532374"/>
              <a:gd name="connsiteY37" fmla="*/ 2034791 h 2386483"/>
              <a:gd name="connsiteX38" fmla="*/ 1482132 w 1532374"/>
              <a:gd name="connsiteY38" fmla="*/ 1979525 h 2386483"/>
              <a:gd name="connsiteX39" fmla="*/ 1487156 w 1532374"/>
              <a:gd name="connsiteY39" fmla="*/ 1939332 h 2386483"/>
              <a:gd name="connsiteX40" fmla="*/ 1527350 w 1532374"/>
              <a:gd name="connsiteY40" fmla="*/ 1889090 h 2386483"/>
              <a:gd name="connsiteX41" fmla="*/ 1532374 w 1532374"/>
              <a:gd name="connsiteY41" fmla="*/ 1818751 h 2386483"/>
              <a:gd name="connsiteX42" fmla="*/ 1527350 w 1532374"/>
              <a:gd name="connsiteY42" fmla="*/ 1753437 h 2386483"/>
              <a:gd name="connsiteX43" fmla="*/ 1512277 w 1532374"/>
              <a:gd name="connsiteY43" fmla="*/ 1678074 h 2386483"/>
              <a:gd name="connsiteX44" fmla="*/ 1472084 w 1532374"/>
              <a:gd name="connsiteY44" fmla="*/ 1612760 h 2386483"/>
              <a:gd name="connsiteX45" fmla="*/ 1401745 w 1532374"/>
              <a:gd name="connsiteY45" fmla="*/ 1592664 h 2386483"/>
              <a:gd name="connsiteX46" fmla="*/ 1356528 w 1532374"/>
              <a:gd name="connsiteY46" fmla="*/ 1552470 h 2386483"/>
              <a:gd name="connsiteX47" fmla="*/ 1311310 w 1532374"/>
              <a:gd name="connsiteY47" fmla="*/ 1477107 h 2386483"/>
              <a:gd name="connsiteX48" fmla="*/ 1266093 w 1532374"/>
              <a:gd name="connsiteY48" fmla="*/ 1366576 h 2386483"/>
              <a:gd name="connsiteX49" fmla="*/ 1245996 w 1532374"/>
              <a:gd name="connsiteY49" fmla="*/ 1311310 h 2386483"/>
              <a:gd name="connsiteX50" fmla="*/ 1180682 w 1532374"/>
              <a:gd name="connsiteY50" fmla="*/ 1286189 h 2386483"/>
              <a:gd name="connsiteX51" fmla="*/ 1135464 w 1532374"/>
              <a:gd name="connsiteY51" fmla="*/ 1261068 h 2386483"/>
              <a:gd name="connsiteX52" fmla="*/ 1070150 w 1532374"/>
              <a:gd name="connsiteY52" fmla="*/ 1230923 h 2386483"/>
              <a:gd name="connsiteX53" fmla="*/ 1040005 w 1532374"/>
              <a:gd name="connsiteY53" fmla="*/ 1215850 h 2386483"/>
              <a:gd name="connsiteX54" fmla="*/ 1034981 w 1532374"/>
              <a:gd name="connsiteY54" fmla="*/ 1155560 h 2386483"/>
              <a:gd name="connsiteX55" fmla="*/ 1034981 w 1532374"/>
              <a:gd name="connsiteY55" fmla="*/ 1090246 h 2386483"/>
              <a:gd name="connsiteX56" fmla="*/ 1055077 w 1532374"/>
              <a:gd name="connsiteY56" fmla="*/ 1050053 h 2386483"/>
              <a:gd name="connsiteX57" fmla="*/ 1095271 w 1532374"/>
              <a:gd name="connsiteY57" fmla="*/ 979714 h 2386483"/>
              <a:gd name="connsiteX58" fmla="*/ 1095271 w 1532374"/>
              <a:gd name="connsiteY58" fmla="*/ 979714 h 2386483"/>
              <a:gd name="connsiteX59" fmla="*/ 1060101 w 1532374"/>
              <a:gd name="connsiteY59" fmla="*/ 919424 h 2386483"/>
              <a:gd name="connsiteX60" fmla="*/ 1029956 w 1532374"/>
              <a:gd name="connsiteY60" fmla="*/ 889279 h 2386483"/>
              <a:gd name="connsiteX61" fmla="*/ 969666 w 1532374"/>
              <a:gd name="connsiteY61" fmla="*/ 849085 h 2386483"/>
              <a:gd name="connsiteX62" fmla="*/ 859134 w 1532374"/>
              <a:gd name="connsiteY62" fmla="*/ 823965 h 2386483"/>
              <a:gd name="connsiteX63" fmla="*/ 859134 w 1532374"/>
              <a:gd name="connsiteY63" fmla="*/ 823965 h 2386483"/>
              <a:gd name="connsiteX64" fmla="*/ 768699 w 1532374"/>
              <a:gd name="connsiteY64" fmla="*/ 788795 h 2386483"/>
              <a:gd name="connsiteX65" fmla="*/ 713433 w 1532374"/>
              <a:gd name="connsiteY65" fmla="*/ 768699 h 2386483"/>
              <a:gd name="connsiteX66" fmla="*/ 663192 w 1532374"/>
              <a:gd name="connsiteY66" fmla="*/ 743578 h 2386483"/>
              <a:gd name="connsiteX67" fmla="*/ 622998 w 1532374"/>
              <a:gd name="connsiteY67" fmla="*/ 723481 h 2386483"/>
              <a:gd name="connsiteX68" fmla="*/ 592853 w 1532374"/>
              <a:gd name="connsiteY68" fmla="*/ 698360 h 2386483"/>
              <a:gd name="connsiteX69" fmla="*/ 542611 w 1532374"/>
              <a:gd name="connsiteY69" fmla="*/ 668215 h 2386483"/>
              <a:gd name="connsiteX70" fmla="*/ 507442 w 1532374"/>
              <a:gd name="connsiteY70" fmla="*/ 643094 h 2386483"/>
              <a:gd name="connsiteX71" fmla="*/ 462225 w 1532374"/>
              <a:gd name="connsiteY71" fmla="*/ 622998 h 2386483"/>
              <a:gd name="connsiteX72" fmla="*/ 422031 w 1532374"/>
              <a:gd name="connsiteY72" fmla="*/ 562707 h 2386483"/>
              <a:gd name="connsiteX73" fmla="*/ 386862 w 1532374"/>
              <a:gd name="connsiteY73" fmla="*/ 517490 h 2386483"/>
              <a:gd name="connsiteX74" fmla="*/ 366765 w 1532374"/>
              <a:gd name="connsiteY74" fmla="*/ 411982 h 2386483"/>
              <a:gd name="connsiteX75" fmla="*/ 351693 w 1532374"/>
              <a:gd name="connsiteY75" fmla="*/ 361740 h 2386483"/>
              <a:gd name="connsiteX76" fmla="*/ 301451 w 1532374"/>
              <a:gd name="connsiteY76" fmla="*/ 266281 h 2386483"/>
              <a:gd name="connsiteX77" fmla="*/ 231112 w 1532374"/>
              <a:gd name="connsiteY77" fmla="*/ 226088 h 2386483"/>
              <a:gd name="connsiteX78" fmla="*/ 110532 w 1532374"/>
              <a:gd name="connsiteY78" fmla="*/ 175846 h 2386483"/>
              <a:gd name="connsiteX79" fmla="*/ 55266 w 1532374"/>
              <a:gd name="connsiteY79" fmla="*/ 105507 h 2386483"/>
              <a:gd name="connsiteX80" fmla="*/ 0 w 1532374"/>
              <a:gd name="connsiteY80" fmla="*/ 0 h 2386483"/>
              <a:gd name="connsiteX0" fmla="*/ 0 w 1532374"/>
              <a:gd name="connsiteY0" fmla="*/ 0 h 2316145"/>
              <a:gd name="connsiteX1" fmla="*/ 0 w 1532374"/>
              <a:gd name="connsiteY1" fmla="*/ 0 h 2316145"/>
              <a:gd name="connsiteX2" fmla="*/ 5025 w 1532374"/>
              <a:gd name="connsiteY2" fmla="*/ 70338 h 2316145"/>
              <a:gd name="connsiteX3" fmla="*/ 10049 w 1532374"/>
              <a:gd name="connsiteY3" fmla="*/ 120580 h 2316145"/>
              <a:gd name="connsiteX4" fmla="*/ 125605 w 1532374"/>
              <a:gd name="connsiteY4" fmla="*/ 226088 h 2316145"/>
              <a:gd name="connsiteX5" fmla="*/ 226088 w 1532374"/>
              <a:gd name="connsiteY5" fmla="*/ 256233 h 2316145"/>
              <a:gd name="connsiteX6" fmla="*/ 321548 w 1532374"/>
              <a:gd name="connsiteY6" fmla="*/ 351692 h 2316145"/>
              <a:gd name="connsiteX7" fmla="*/ 346669 w 1532374"/>
              <a:gd name="connsiteY7" fmla="*/ 502417 h 2316145"/>
              <a:gd name="connsiteX8" fmla="*/ 381838 w 1532374"/>
              <a:gd name="connsiteY8" fmla="*/ 592853 h 2316145"/>
              <a:gd name="connsiteX9" fmla="*/ 502418 w 1532374"/>
              <a:gd name="connsiteY9" fmla="*/ 678264 h 2316145"/>
              <a:gd name="connsiteX10" fmla="*/ 572756 w 1532374"/>
              <a:gd name="connsiteY10" fmla="*/ 728505 h 2316145"/>
              <a:gd name="connsiteX11" fmla="*/ 653143 w 1532374"/>
              <a:gd name="connsiteY11" fmla="*/ 798844 h 2316145"/>
              <a:gd name="connsiteX12" fmla="*/ 748603 w 1532374"/>
              <a:gd name="connsiteY12" fmla="*/ 839037 h 2316145"/>
              <a:gd name="connsiteX13" fmla="*/ 894304 w 1532374"/>
              <a:gd name="connsiteY13" fmla="*/ 854110 h 2316145"/>
              <a:gd name="connsiteX14" fmla="*/ 974690 w 1532374"/>
              <a:gd name="connsiteY14" fmla="*/ 894303 h 2316145"/>
              <a:gd name="connsiteX15" fmla="*/ 994787 w 1532374"/>
              <a:gd name="connsiteY15" fmla="*/ 1060101 h 2316145"/>
              <a:gd name="connsiteX16" fmla="*/ 989763 w 1532374"/>
              <a:gd name="connsiteY16" fmla="*/ 1135464 h 2316145"/>
              <a:gd name="connsiteX17" fmla="*/ 984739 w 1532374"/>
              <a:gd name="connsiteY17" fmla="*/ 1195754 h 2316145"/>
              <a:gd name="connsiteX18" fmla="*/ 1014884 w 1532374"/>
              <a:gd name="connsiteY18" fmla="*/ 1256044 h 2316145"/>
              <a:gd name="connsiteX19" fmla="*/ 1145512 w 1532374"/>
              <a:gd name="connsiteY19" fmla="*/ 1296237 h 2316145"/>
              <a:gd name="connsiteX20" fmla="*/ 1240972 w 1532374"/>
              <a:gd name="connsiteY20" fmla="*/ 1411793 h 2316145"/>
              <a:gd name="connsiteX21" fmla="*/ 1291214 w 1532374"/>
              <a:gd name="connsiteY21" fmla="*/ 1582615 h 2316145"/>
              <a:gd name="connsiteX22" fmla="*/ 1311310 w 1532374"/>
              <a:gd name="connsiteY22" fmla="*/ 1632857 h 2316145"/>
              <a:gd name="connsiteX23" fmla="*/ 1451987 w 1532374"/>
              <a:gd name="connsiteY23" fmla="*/ 1743389 h 2316145"/>
              <a:gd name="connsiteX24" fmla="*/ 1467060 w 1532374"/>
              <a:gd name="connsiteY24" fmla="*/ 1818751 h 2316145"/>
              <a:gd name="connsiteX25" fmla="*/ 1426866 w 1532374"/>
              <a:gd name="connsiteY25" fmla="*/ 1929283 h 2316145"/>
              <a:gd name="connsiteX26" fmla="*/ 1381649 w 1532374"/>
              <a:gd name="connsiteY26" fmla="*/ 1939332 h 2316145"/>
              <a:gd name="connsiteX27" fmla="*/ 1366576 w 1532374"/>
              <a:gd name="connsiteY27" fmla="*/ 1999622 h 2316145"/>
              <a:gd name="connsiteX28" fmla="*/ 1220875 w 1532374"/>
              <a:gd name="connsiteY28" fmla="*/ 2034791 h 2316145"/>
              <a:gd name="connsiteX29" fmla="*/ 1120392 w 1532374"/>
              <a:gd name="connsiteY29" fmla="*/ 2316145 h 2316145"/>
              <a:gd name="connsiteX30" fmla="*/ 1160585 w 1532374"/>
              <a:gd name="connsiteY30" fmla="*/ 2291024 h 2316145"/>
              <a:gd name="connsiteX31" fmla="*/ 1175658 w 1532374"/>
              <a:gd name="connsiteY31" fmla="*/ 2225710 h 2316145"/>
              <a:gd name="connsiteX32" fmla="*/ 1195754 w 1532374"/>
              <a:gd name="connsiteY32" fmla="*/ 2180492 h 2316145"/>
              <a:gd name="connsiteX33" fmla="*/ 1225899 w 1532374"/>
              <a:gd name="connsiteY33" fmla="*/ 2125226 h 2316145"/>
              <a:gd name="connsiteX34" fmla="*/ 1301262 w 1532374"/>
              <a:gd name="connsiteY34" fmla="*/ 2085033 h 2316145"/>
              <a:gd name="connsiteX35" fmla="*/ 1376625 w 1532374"/>
              <a:gd name="connsiteY35" fmla="*/ 2064936 h 2316145"/>
              <a:gd name="connsiteX36" fmla="*/ 1467060 w 1532374"/>
              <a:gd name="connsiteY36" fmla="*/ 2034791 h 2316145"/>
              <a:gd name="connsiteX37" fmla="*/ 1482132 w 1532374"/>
              <a:gd name="connsiteY37" fmla="*/ 1979525 h 2316145"/>
              <a:gd name="connsiteX38" fmla="*/ 1487156 w 1532374"/>
              <a:gd name="connsiteY38" fmla="*/ 1939332 h 2316145"/>
              <a:gd name="connsiteX39" fmla="*/ 1527350 w 1532374"/>
              <a:gd name="connsiteY39" fmla="*/ 1889090 h 2316145"/>
              <a:gd name="connsiteX40" fmla="*/ 1532374 w 1532374"/>
              <a:gd name="connsiteY40" fmla="*/ 1818751 h 2316145"/>
              <a:gd name="connsiteX41" fmla="*/ 1527350 w 1532374"/>
              <a:gd name="connsiteY41" fmla="*/ 1753437 h 2316145"/>
              <a:gd name="connsiteX42" fmla="*/ 1512277 w 1532374"/>
              <a:gd name="connsiteY42" fmla="*/ 1678074 h 2316145"/>
              <a:gd name="connsiteX43" fmla="*/ 1472084 w 1532374"/>
              <a:gd name="connsiteY43" fmla="*/ 1612760 h 2316145"/>
              <a:gd name="connsiteX44" fmla="*/ 1401745 w 1532374"/>
              <a:gd name="connsiteY44" fmla="*/ 1592664 h 2316145"/>
              <a:gd name="connsiteX45" fmla="*/ 1356528 w 1532374"/>
              <a:gd name="connsiteY45" fmla="*/ 1552470 h 2316145"/>
              <a:gd name="connsiteX46" fmla="*/ 1311310 w 1532374"/>
              <a:gd name="connsiteY46" fmla="*/ 1477107 h 2316145"/>
              <a:gd name="connsiteX47" fmla="*/ 1266093 w 1532374"/>
              <a:gd name="connsiteY47" fmla="*/ 1366576 h 2316145"/>
              <a:gd name="connsiteX48" fmla="*/ 1245996 w 1532374"/>
              <a:gd name="connsiteY48" fmla="*/ 1311310 h 2316145"/>
              <a:gd name="connsiteX49" fmla="*/ 1180682 w 1532374"/>
              <a:gd name="connsiteY49" fmla="*/ 1286189 h 2316145"/>
              <a:gd name="connsiteX50" fmla="*/ 1135464 w 1532374"/>
              <a:gd name="connsiteY50" fmla="*/ 1261068 h 2316145"/>
              <a:gd name="connsiteX51" fmla="*/ 1070150 w 1532374"/>
              <a:gd name="connsiteY51" fmla="*/ 1230923 h 2316145"/>
              <a:gd name="connsiteX52" fmla="*/ 1040005 w 1532374"/>
              <a:gd name="connsiteY52" fmla="*/ 1215850 h 2316145"/>
              <a:gd name="connsiteX53" fmla="*/ 1034981 w 1532374"/>
              <a:gd name="connsiteY53" fmla="*/ 1155560 h 2316145"/>
              <a:gd name="connsiteX54" fmla="*/ 1034981 w 1532374"/>
              <a:gd name="connsiteY54" fmla="*/ 1090246 h 2316145"/>
              <a:gd name="connsiteX55" fmla="*/ 1055077 w 1532374"/>
              <a:gd name="connsiteY55" fmla="*/ 1050053 h 2316145"/>
              <a:gd name="connsiteX56" fmla="*/ 1095271 w 1532374"/>
              <a:gd name="connsiteY56" fmla="*/ 979714 h 2316145"/>
              <a:gd name="connsiteX57" fmla="*/ 1095271 w 1532374"/>
              <a:gd name="connsiteY57" fmla="*/ 979714 h 2316145"/>
              <a:gd name="connsiteX58" fmla="*/ 1060101 w 1532374"/>
              <a:gd name="connsiteY58" fmla="*/ 919424 h 2316145"/>
              <a:gd name="connsiteX59" fmla="*/ 1029956 w 1532374"/>
              <a:gd name="connsiteY59" fmla="*/ 889279 h 2316145"/>
              <a:gd name="connsiteX60" fmla="*/ 969666 w 1532374"/>
              <a:gd name="connsiteY60" fmla="*/ 849085 h 2316145"/>
              <a:gd name="connsiteX61" fmla="*/ 859134 w 1532374"/>
              <a:gd name="connsiteY61" fmla="*/ 823965 h 2316145"/>
              <a:gd name="connsiteX62" fmla="*/ 859134 w 1532374"/>
              <a:gd name="connsiteY62" fmla="*/ 823965 h 2316145"/>
              <a:gd name="connsiteX63" fmla="*/ 768699 w 1532374"/>
              <a:gd name="connsiteY63" fmla="*/ 788795 h 2316145"/>
              <a:gd name="connsiteX64" fmla="*/ 713433 w 1532374"/>
              <a:gd name="connsiteY64" fmla="*/ 768699 h 2316145"/>
              <a:gd name="connsiteX65" fmla="*/ 663192 w 1532374"/>
              <a:gd name="connsiteY65" fmla="*/ 743578 h 2316145"/>
              <a:gd name="connsiteX66" fmla="*/ 622998 w 1532374"/>
              <a:gd name="connsiteY66" fmla="*/ 723481 h 2316145"/>
              <a:gd name="connsiteX67" fmla="*/ 592853 w 1532374"/>
              <a:gd name="connsiteY67" fmla="*/ 698360 h 2316145"/>
              <a:gd name="connsiteX68" fmla="*/ 542611 w 1532374"/>
              <a:gd name="connsiteY68" fmla="*/ 668215 h 2316145"/>
              <a:gd name="connsiteX69" fmla="*/ 507442 w 1532374"/>
              <a:gd name="connsiteY69" fmla="*/ 643094 h 2316145"/>
              <a:gd name="connsiteX70" fmla="*/ 462225 w 1532374"/>
              <a:gd name="connsiteY70" fmla="*/ 622998 h 2316145"/>
              <a:gd name="connsiteX71" fmla="*/ 422031 w 1532374"/>
              <a:gd name="connsiteY71" fmla="*/ 562707 h 2316145"/>
              <a:gd name="connsiteX72" fmla="*/ 386862 w 1532374"/>
              <a:gd name="connsiteY72" fmla="*/ 517490 h 2316145"/>
              <a:gd name="connsiteX73" fmla="*/ 366765 w 1532374"/>
              <a:gd name="connsiteY73" fmla="*/ 411982 h 2316145"/>
              <a:gd name="connsiteX74" fmla="*/ 351693 w 1532374"/>
              <a:gd name="connsiteY74" fmla="*/ 361740 h 2316145"/>
              <a:gd name="connsiteX75" fmla="*/ 301451 w 1532374"/>
              <a:gd name="connsiteY75" fmla="*/ 266281 h 2316145"/>
              <a:gd name="connsiteX76" fmla="*/ 231112 w 1532374"/>
              <a:gd name="connsiteY76" fmla="*/ 226088 h 2316145"/>
              <a:gd name="connsiteX77" fmla="*/ 110532 w 1532374"/>
              <a:gd name="connsiteY77" fmla="*/ 175846 h 2316145"/>
              <a:gd name="connsiteX78" fmla="*/ 55266 w 1532374"/>
              <a:gd name="connsiteY78" fmla="*/ 105507 h 2316145"/>
              <a:gd name="connsiteX79" fmla="*/ 0 w 1532374"/>
              <a:gd name="connsiteY79" fmla="*/ 0 h 2316145"/>
              <a:gd name="connsiteX0" fmla="*/ 0 w 1532374"/>
              <a:gd name="connsiteY0" fmla="*/ 0 h 2316145"/>
              <a:gd name="connsiteX1" fmla="*/ 0 w 1532374"/>
              <a:gd name="connsiteY1" fmla="*/ 0 h 2316145"/>
              <a:gd name="connsiteX2" fmla="*/ 5025 w 1532374"/>
              <a:gd name="connsiteY2" fmla="*/ 70338 h 2316145"/>
              <a:gd name="connsiteX3" fmla="*/ 10049 w 1532374"/>
              <a:gd name="connsiteY3" fmla="*/ 120580 h 2316145"/>
              <a:gd name="connsiteX4" fmla="*/ 125605 w 1532374"/>
              <a:gd name="connsiteY4" fmla="*/ 226088 h 2316145"/>
              <a:gd name="connsiteX5" fmla="*/ 226088 w 1532374"/>
              <a:gd name="connsiteY5" fmla="*/ 256233 h 2316145"/>
              <a:gd name="connsiteX6" fmla="*/ 321548 w 1532374"/>
              <a:gd name="connsiteY6" fmla="*/ 351692 h 2316145"/>
              <a:gd name="connsiteX7" fmla="*/ 346669 w 1532374"/>
              <a:gd name="connsiteY7" fmla="*/ 502417 h 2316145"/>
              <a:gd name="connsiteX8" fmla="*/ 381838 w 1532374"/>
              <a:gd name="connsiteY8" fmla="*/ 592853 h 2316145"/>
              <a:gd name="connsiteX9" fmla="*/ 502418 w 1532374"/>
              <a:gd name="connsiteY9" fmla="*/ 678264 h 2316145"/>
              <a:gd name="connsiteX10" fmla="*/ 572756 w 1532374"/>
              <a:gd name="connsiteY10" fmla="*/ 728505 h 2316145"/>
              <a:gd name="connsiteX11" fmla="*/ 653143 w 1532374"/>
              <a:gd name="connsiteY11" fmla="*/ 798844 h 2316145"/>
              <a:gd name="connsiteX12" fmla="*/ 748603 w 1532374"/>
              <a:gd name="connsiteY12" fmla="*/ 839037 h 2316145"/>
              <a:gd name="connsiteX13" fmla="*/ 894304 w 1532374"/>
              <a:gd name="connsiteY13" fmla="*/ 854110 h 2316145"/>
              <a:gd name="connsiteX14" fmla="*/ 974690 w 1532374"/>
              <a:gd name="connsiteY14" fmla="*/ 894303 h 2316145"/>
              <a:gd name="connsiteX15" fmla="*/ 994787 w 1532374"/>
              <a:gd name="connsiteY15" fmla="*/ 1060101 h 2316145"/>
              <a:gd name="connsiteX16" fmla="*/ 989763 w 1532374"/>
              <a:gd name="connsiteY16" fmla="*/ 1135464 h 2316145"/>
              <a:gd name="connsiteX17" fmla="*/ 984739 w 1532374"/>
              <a:gd name="connsiteY17" fmla="*/ 1195754 h 2316145"/>
              <a:gd name="connsiteX18" fmla="*/ 1014884 w 1532374"/>
              <a:gd name="connsiteY18" fmla="*/ 1256044 h 2316145"/>
              <a:gd name="connsiteX19" fmla="*/ 1145512 w 1532374"/>
              <a:gd name="connsiteY19" fmla="*/ 1296237 h 2316145"/>
              <a:gd name="connsiteX20" fmla="*/ 1240972 w 1532374"/>
              <a:gd name="connsiteY20" fmla="*/ 1411793 h 2316145"/>
              <a:gd name="connsiteX21" fmla="*/ 1291214 w 1532374"/>
              <a:gd name="connsiteY21" fmla="*/ 1582615 h 2316145"/>
              <a:gd name="connsiteX22" fmla="*/ 1311310 w 1532374"/>
              <a:gd name="connsiteY22" fmla="*/ 1632857 h 2316145"/>
              <a:gd name="connsiteX23" fmla="*/ 1451987 w 1532374"/>
              <a:gd name="connsiteY23" fmla="*/ 1743389 h 2316145"/>
              <a:gd name="connsiteX24" fmla="*/ 1467060 w 1532374"/>
              <a:gd name="connsiteY24" fmla="*/ 1818751 h 2316145"/>
              <a:gd name="connsiteX25" fmla="*/ 1426866 w 1532374"/>
              <a:gd name="connsiteY25" fmla="*/ 1929283 h 2316145"/>
              <a:gd name="connsiteX26" fmla="*/ 1381649 w 1532374"/>
              <a:gd name="connsiteY26" fmla="*/ 1939332 h 2316145"/>
              <a:gd name="connsiteX27" fmla="*/ 1366576 w 1532374"/>
              <a:gd name="connsiteY27" fmla="*/ 1999622 h 2316145"/>
              <a:gd name="connsiteX28" fmla="*/ 1220875 w 1532374"/>
              <a:gd name="connsiteY28" fmla="*/ 2034791 h 2316145"/>
              <a:gd name="connsiteX29" fmla="*/ 1120392 w 1532374"/>
              <a:gd name="connsiteY29" fmla="*/ 2316145 h 2316145"/>
              <a:gd name="connsiteX30" fmla="*/ 1175658 w 1532374"/>
              <a:gd name="connsiteY30" fmla="*/ 2225710 h 2316145"/>
              <a:gd name="connsiteX31" fmla="*/ 1195754 w 1532374"/>
              <a:gd name="connsiteY31" fmla="*/ 2180492 h 2316145"/>
              <a:gd name="connsiteX32" fmla="*/ 1225899 w 1532374"/>
              <a:gd name="connsiteY32" fmla="*/ 2125226 h 2316145"/>
              <a:gd name="connsiteX33" fmla="*/ 1301262 w 1532374"/>
              <a:gd name="connsiteY33" fmla="*/ 2085033 h 2316145"/>
              <a:gd name="connsiteX34" fmla="*/ 1376625 w 1532374"/>
              <a:gd name="connsiteY34" fmla="*/ 2064936 h 2316145"/>
              <a:gd name="connsiteX35" fmla="*/ 1467060 w 1532374"/>
              <a:gd name="connsiteY35" fmla="*/ 2034791 h 2316145"/>
              <a:gd name="connsiteX36" fmla="*/ 1482132 w 1532374"/>
              <a:gd name="connsiteY36" fmla="*/ 1979525 h 2316145"/>
              <a:gd name="connsiteX37" fmla="*/ 1487156 w 1532374"/>
              <a:gd name="connsiteY37" fmla="*/ 1939332 h 2316145"/>
              <a:gd name="connsiteX38" fmla="*/ 1527350 w 1532374"/>
              <a:gd name="connsiteY38" fmla="*/ 1889090 h 2316145"/>
              <a:gd name="connsiteX39" fmla="*/ 1532374 w 1532374"/>
              <a:gd name="connsiteY39" fmla="*/ 1818751 h 2316145"/>
              <a:gd name="connsiteX40" fmla="*/ 1527350 w 1532374"/>
              <a:gd name="connsiteY40" fmla="*/ 1753437 h 2316145"/>
              <a:gd name="connsiteX41" fmla="*/ 1512277 w 1532374"/>
              <a:gd name="connsiteY41" fmla="*/ 1678074 h 2316145"/>
              <a:gd name="connsiteX42" fmla="*/ 1472084 w 1532374"/>
              <a:gd name="connsiteY42" fmla="*/ 1612760 h 2316145"/>
              <a:gd name="connsiteX43" fmla="*/ 1401745 w 1532374"/>
              <a:gd name="connsiteY43" fmla="*/ 1592664 h 2316145"/>
              <a:gd name="connsiteX44" fmla="*/ 1356528 w 1532374"/>
              <a:gd name="connsiteY44" fmla="*/ 1552470 h 2316145"/>
              <a:gd name="connsiteX45" fmla="*/ 1311310 w 1532374"/>
              <a:gd name="connsiteY45" fmla="*/ 1477107 h 2316145"/>
              <a:gd name="connsiteX46" fmla="*/ 1266093 w 1532374"/>
              <a:gd name="connsiteY46" fmla="*/ 1366576 h 2316145"/>
              <a:gd name="connsiteX47" fmla="*/ 1245996 w 1532374"/>
              <a:gd name="connsiteY47" fmla="*/ 1311310 h 2316145"/>
              <a:gd name="connsiteX48" fmla="*/ 1180682 w 1532374"/>
              <a:gd name="connsiteY48" fmla="*/ 1286189 h 2316145"/>
              <a:gd name="connsiteX49" fmla="*/ 1135464 w 1532374"/>
              <a:gd name="connsiteY49" fmla="*/ 1261068 h 2316145"/>
              <a:gd name="connsiteX50" fmla="*/ 1070150 w 1532374"/>
              <a:gd name="connsiteY50" fmla="*/ 1230923 h 2316145"/>
              <a:gd name="connsiteX51" fmla="*/ 1040005 w 1532374"/>
              <a:gd name="connsiteY51" fmla="*/ 1215850 h 2316145"/>
              <a:gd name="connsiteX52" fmla="*/ 1034981 w 1532374"/>
              <a:gd name="connsiteY52" fmla="*/ 1155560 h 2316145"/>
              <a:gd name="connsiteX53" fmla="*/ 1034981 w 1532374"/>
              <a:gd name="connsiteY53" fmla="*/ 1090246 h 2316145"/>
              <a:gd name="connsiteX54" fmla="*/ 1055077 w 1532374"/>
              <a:gd name="connsiteY54" fmla="*/ 1050053 h 2316145"/>
              <a:gd name="connsiteX55" fmla="*/ 1095271 w 1532374"/>
              <a:gd name="connsiteY55" fmla="*/ 979714 h 2316145"/>
              <a:gd name="connsiteX56" fmla="*/ 1095271 w 1532374"/>
              <a:gd name="connsiteY56" fmla="*/ 979714 h 2316145"/>
              <a:gd name="connsiteX57" fmla="*/ 1060101 w 1532374"/>
              <a:gd name="connsiteY57" fmla="*/ 919424 h 2316145"/>
              <a:gd name="connsiteX58" fmla="*/ 1029956 w 1532374"/>
              <a:gd name="connsiteY58" fmla="*/ 889279 h 2316145"/>
              <a:gd name="connsiteX59" fmla="*/ 969666 w 1532374"/>
              <a:gd name="connsiteY59" fmla="*/ 849085 h 2316145"/>
              <a:gd name="connsiteX60" fmla="*/ 859134 w 1532374"/>
              <a:gd name="connsiteY60" fmla="*/ 823965 h 2316145"/>
              <a:gd name="connsiteX61" fmla="*/ 859134 w 1532374"/>
              <a:gd name="connsiteY61" fmla="*/ 823965 h 2316145"/>
              <a:gd name="connsiteX62" fmla="*/ 768699 w 1532374"/>
              <a:gd name="connsiteY62" fmla="*/ 788795 h 2316145"/>
              <a:gd name="connsiteX63" fmla="*/ 713433 w 1532374"/>
              <a:gd name="connsiteY63" fmla="*/ 768699 h 2316145"/>
              <a:gd name="connsiteX64" fmla="*/ 663192 w 1532374"/>
              <a:gd name="connsiteY64" fmla="*/ 743578 h 2316145"/>
              <a:gd name="connsiteX65" fmla="*/ 622998 w 1532374"/>
              <a:gd name="connsiteY65" fmla="*/ 723481 h 2316145"/>
              <a:gd name="connsiteX66" fmla="*/ 592853 w 1532374"/>
              <a:gd name="connsiteY66" fmla="*/ 698360 h 2316145"/>
              <a:gd name="connsiteX67" fmla="*/ 542611 w 1532374"/>
              <a:gd name="connsiteY67" fmla="*/ 668215 h 2316145"/>
              <a:gd name="connsiteX68" fmla="*/ 507442 w 1532374"/>
              <a:gd name="connsiteY68" fmla="*/ 643094 h 2316145"/>
              <a:gd name="connsiteX69" fmla="*/ 462225 w 1532374"/>
              <a:gd name="connsiteY69" fmla="*/ 622998 h 2316145"/>
              <a:gd name="connsiteX70" fmla="*/ 422031 w 1532374"/>
              <a:gd name="connsiteY70" fmla="*/ 562707 h 2316145"/>
              <a:gd name="connsiteX71" fmla="*/ 386862 w 1532374"/>
              <a:gd name="connsiteY71" fmla="*/ 517490 h 2316145"/>
              <a:gd name="connsiteX72" fmla="*/ 366765 w 1532374"/>
              <a:gd name="connsiteY72" fmla="*/ 411982 h 2316145"/>
              <a:gd name="connsiteX73" fmla="*/ 351693 w 1532374"/>
              <a:gd name="connsiteY73" fmla="*/ 361740 h 2316145"/>
              <a:gd name="connsiteX74" fmla="*/ 301451 w 1532374"/>
              <a:gd name="connsiteY74" fmla="*/ 266281 h 2316145"/>
              <a:gd name="connsiteX75" fmla="*/ 231112 w 1532374"/>
              <a:gd name="connsiteY75" fmla="*/ 226088 h 2316145"/>
              <a:gd name="connsiteX76" fmla="*/ 110532 w 1532374"/>
              <a:gd name="connsiteY76" fmla="*/ 175846 h 2316145"/>
              <a:gd name="connsiteX77" fmla="*/ 55266 w 1532374"/>
              <a:gd name="connsiteY77" fmla="*/ 105507 h 2316145"/>
              <a:gd name="connsiteX78" fmla="*/ 0 w 1532374"/>
              <a:gd name="connsiteY78" fmla="*/ 0 h 2316145"/>
              <a:gd name="connsiteX0" fmla="*/ 0 w 1532374"/>
              <a:gd name="connsiteY0" fmla="*/ 0 h 2225710"/>
              <a:gd name="connsiteX1" fmla="*/ 0 w 1532374"/>
              <a:gd name="connsiteY1" fmla="*/ 0 h 2225710"/>
              <a:gd name="connsiteX2" fmla="*/ 5025 w 1532374"/>
              <a:gd name="connsiteY2" fmla="*/ 70338 h 2225710"/>
              <a:gd name="connsiteX3" fmla="*/ 10049 w 1532374"/>
              <a:gd name="connsiteY3" fmla="*/ 120580 h 2225710"/>
              <a:gd name="connsiteX4" fmla="*/ 125605 w 1532374"/>
              <a:gd name="connsiteY4" fmla="*/ 226088 h 2225710"/>
              <a:gd name="connsiteX5" fmla="*/ 226088 w 1532374"/>
              <a:gd name="connsiteY5" fmla="*/ 256233 h 2225710"/>
              <a:gd name="connsiteX6" fmla="*/ 321548 w 1532374"/>
              <a:gd name="connsiteY6" fmla="*/ 351692 h 2225710"/>
              <a:gd name="connsiteX7" fmla="*/ 346669 w 1532374"/>
              <a:gd name="connsiteY7" fmla="*/ 502417 h 2225710"/>
              <a:gd name="connsiteX8" fmla="*/ 381838 w 1532374"/>
              <a:gd name="connsiteY8" fmla="*/ 592853 h 2225710"/>
              <a:gd name="connsiteX9" fmla="*/ 502418 w 1532374"/>
              <a:gd name="connsiteY9" fmla="*/ 678264 h 2225710"/>
              <a:gd name="connsiteX10" fmla="*/ 572756 w 1532374"/>
              <a:gd name="connsiteY10" fmla="*/ 728505 h 2225710"/>
              <a:gd name="connsiteX11" fmla="*/ 653143 w 1532374"/>
              <a:gd name="connsiteY11" fmla="*/ 798844 h 2225710"/>
              <a:gd name="connsiteX12" fmla="*/ 748603 w 1532374"/>
              <a:gd name="connsiteY12" fmla="*/ 839037 h 2225710"/>
              <a:gd name="connsiteX13" fmla="*/ 894304 w 1532374"/>
              <a:gd name="connsiteY13" fmla="*/ 854110 h 2225710"/>
              <a:gd name="connsiteX14" fmla="*/ 974690 w 1532374"/>
              <a:gd name="connsiteY14" fmla="*/ 894303 h 2225710"/>
              <a:gd name="connsiteX15" fmla="*/ 994787 w 1532374"/>
              <a:gd name="connsiteY15" fmla="*/ 1060101 h 2225710"/>
              <a:gd name="connsiteX16" fmla="*/ 989763 w 1532374"/>
              <a:gd name="connsiteY16" fmla="*/ 1135464 h 2225710"/>
              <a:gd name="connsiteX17" fmla="*/ 984739 w 1532374"/>
              <a:gd name="connsiteY17" fmla="*/ 1195754 h 2225710"/>
              <a:gd name="connsiteX18" fmla="*/ 1014884 w 1532374"/>
              <a:gd name="connsiteY18" fmla="*/ 1256044 h 2225710"/>
              <a:gd name="connsiteX19" fmla="*/ 1145512 w 1532374"/>
              <a:gd name="connsiteY19" fmla="*/ 1296237 h 2225710"/>
              <a:gd name="connsiteX20" fmla="*/ 1240972 w 1532374"/>
              <a:gd name="connsiteY20" fmla="*/ 1411793 h 2225710"/>
              <a:gd name="connsiteX21" fmla="*/ 1291214 w 1532374"/>
              <a:gd name="connsiteY21" fmla="*/ 1582615 h 2225710"/>
              <a:gd name="connsiteX22" fmla="*/ 1311310 w 1532374"/>
              <a:gd name="connsiteY22" fmla="*/ 1632857 h 2225710"/>
              <a:gd name="connsiteX23" fmla="*/ 1451987 w 1532374"/>
              <a:gd name="connsiteY23" fmla="*/ 1743389 h 2225710"/>
              <a:gd name="connsiteX24" fmla="*/ 1467060 w 1532374"/>
              <a:gd name="connsiteY24" fmla="*/ 1818751 h 2225710"/>
              <a:gd name="connsiteX25" fmla="*/ 1426866 w 1532374"/>
              <a:gd name="connsiteY25" fmla="*/ 1929283 h 2225710"/>
              <a:gd name="connsiteX26" fmla="*/ 1381649 w 1532374"/>
              <a:gd name="connsiteY26" fmla="*/ 1939332 h 2225710"/>
              <a:gd name="connsiteX27" fmla="*/ 1366576 w 1532374"/>
              <a:gd name="connsiteY27" fmla="*/ 1999622 h 2225710"/>
              <a:gd name="connsiteX28" fmla="*/ 1220875 w 1532374"/>
              <a:gd name="connsiteY28" fmla="*/ 2034791 h 2225710"/>
              <a:gd name="connsiteX29" fmla="*/ 1175658 w 1532374"/>
              <a:gd name="connsiteY29" fmla="*/ 2225710 h 2225710"/>
              <a:gd name="connsiteX30" fmla="*/ 1195754 w 1532374"/>
              <a:gd name="connsiteY30" fmla="*/ 2180492 h 2225710"/>
              <a:gd name="connsiteX31" fmla="*/ 1225899 w 1532374"/>
              <a:gd name="connsiteY31" fmla="*/ 2125226 h 2225710"/>
              <a:gd name="connsiteX32" fmla="*/ 1301262 w 1532374"/>
              <a:gd name="connsiteY32" fmla="*/ 2085033 h 2225710"/>
              <a:gd name="connsiteX33" fmla="*/ 1376625 w 1532374"/>
              <a:gd name="connsiteY33" fmla="*/ 2064936 h 2225710"/>
              <a:gd name="connsiteX34" fmla="*/ 1467060 w 1532374"/>
              <a:gd name="connsiteY34" fmla="*/ 2034791 h 2225710"/>
              <a:gd name="connsiteX35" fmla="*/ 1482132 w 1532374"/>
              <a:gd name="connsiteY35" fmla="*/ 1979525 h 2225710"/>
              <a:gd name="connsiteX36" fmla="*/ 1487156 w 1532374"/>
              <a:gd name="connsiteY36" fmla="*/ 1939332 h 2225710"/>
              <a:gd name="connsiteX37" fmla="*/ 1527350 w 1532374"/>
              <a:gd name="connsiteY37" fmla="*/ 1889090 h 2225710"/>
              <a:gd name="connsiteX38" fmla="*/ 1532374 w 1532374"/>
              <a:gd name="connsiteY38" fmla="*/ 1818751 h 2225710"/>
              <a:gd name="connsiteX39" fmla="*/ 1527350 w 1532374"/>
              <a:gd name="connsiteY39" fmla="*/ 1753437 h 2225710"/>
              <a:gd name="connsiteX40" fmla="*/ 1512277 w 1532374"/>
              <a:gd name="connsiteY40" fmla="*/ 1678074 h 2225710"/>
              <a:gd name="connsiteX41" fmla="*/ 1472084 w 1532374"/>
              <a:gd name="connsiteY41" fmla="*/ 1612760 h 2225710"/>
              <a:gd name="connsiteX42" fmla="*/ 1401745 w 1532374"/>
              <a:gd name="connsiteY42" fmla="*/ 1592664 h 2225710"/>
              <a:gd name="connsiteX43" fmla="*/ 1356528 w 1532374"/>
              <a:gd name="connsiteY43" fmla="*/ 1552470 h 2225710"/>
              <a:gd name="connsiteX44" fmla="*/ 1311310 w 1532374"/>
              <a:gd name="connsiteY44" fmla="*/ 1477107 h 2225710"/>
              <a:gd name="connsiteX45" fmla="*/ 1266093 w 1532374"/>
              <a:gd name="connsiteY45" fmla="*/ 1366576 h 2225710"/>
              <a:gd name="connsiteX46" fmla="*/ 1245996 w 1532374"/>
              <a:gd name="connsiteY46" fmla="*/ 1311310 h 2225710"/>
              <a:gd name="connsiteX47" fmla="*/ 1180682 w 1532374"/>
              <a:gd name="connsiteY47" fmla="*/ 1286189 h 2225710"/>
              <a:gd name="connsiteX48" fmla="*/ 1135464 w 1532374"/>
              <a:gd name="connsiteY48" fmla="*/ 1261068 h 2225710"/>
              <a:gd name="connsiteX49" fmla="*/ 1070150 w 1532374"/>
              <a:gd name="connsiteY49" fmla="*/ 1230923 h 2225710"/>
              <a:gd name="connsiteX50" fmla="*/ 1040005 w 1532374"/>
              <a:gd name="connsiteY50" fmla="*/ 1215850 h 2225710"/>
              <a:gd name="connsiteX51" fmla="*/ 1034981 w 1532374"/>
              <a:gd name="connsiteY51" fmla="*/ 1155560 h 2225710"/>
              <a:gd name="connsiteX52" fmla="*/ 1034981 w 1532374"/>
              <a:gd name="connsiteY52" fmla="*/ 1090246 h 2225710"/>
              <a:gd name="connsiteX53" fmla="*/ 1055077 w 1532374"/>
              <a:gd name="connsiteY53" fmla="*/ 1050053 h 2225710"/>
              <a:gd name="connsiteX54" fmla="*/ 1095271 w 1532374"/>
              <a:gd name="connsiteY54" fmla="*/ 979714 h 2225710"/>
              <a:gd name="connsiteX55" fmla="*/ 1095271 w 1532374"/>
              <a:gd name="connsiteY55" fmla="*/ 979714 h 2225710"/>
              <a:gd name="connsiteX56" fmla="*/ 1060101 w 1532374"/>
              <a:gd name="connsiteY56" fmla="*/ 919424 h 2225710"/>
              <a:gd name="connsiteX57" fmla="*/ 1029956 w 1532374"/>
              <a:gd name="connsiteY57" fmla="*/ 889279 h 2225710"/>
              <a:gd name="connsiteX58" fmla="*/ 969666 w 1532374"/>
              <a:gd name="connsiteY58" fmla="*/ 849085 h 2225710"/>
              <a:gd name="connsiteX59" fmla="*/ 859134 w 1532374"/>
              <a:gd name="connsiteY59" fmla="*/ 823965 h 2225710"/>
              <a:gd name="connsiteX60" fmla="*/ 859134 w 1532374"/>
              <a:gd name="connsiteY60" fmla="*/ 823965 h 2225710"/>
              <a:gd name="connsiteX61" fmla="*/ 768699 w 1532374"/>
              <a:gd name="connsiteY61" fmla="*/ 788795 h 2225710"/>
              <a:gd name="connsiteX62" fmla="*/ 713433 w 1532374"/>
              <a:gd name="connsiteY62" fmla="*/ 768699 h 2225710"/>
              <a:gd name="connsiteX63" fmla="*/ 663192 w 1532374"/>
              <a:gd name="connsiteY63" fmla="*/ 743578 h 2225710"/>
              <a:gd name="connsiteX64" fmla="*/ 622998 w 1532374"/>
              <a:gd name="connsiteY64" fmla="*/ 723481 h 2225710"/>
              <a:gd name="connsiteX65" fmla="*/ 592853 w 1532374"/>
              <a:gd name="connsiteY65" fmla="*/ 698360 h 2225710"/>
              <a:gd name="connsiteX66" fmla="*/ 542611 w 1532374"/>
              <a:gd name="connsiteY66" fmla="*/ 668215 h 2225710"/>
              <a:gd name="connsiteX67" fmla="*/ 507442 w 1532374"/>
              <a:gd name="connsiteY67" fmla="*/ 643094 h 2225710"/>
              <a:gd name="connsiteX68" fmla="*/ 462225 w 1532374"/>
              <a:gd name="connsiteY68" fmla="*/ 622998 h 2225710"/>
              <a:gd name="connsiteX69" fmla="*/ 422031 w 1532374"/>
              <a:gd name="connsiteY69" fmla="*/ 562707 h 2225710"/>
              <a:gd name="connsiteX70" fmla="*/ 386862 w 1532374"/>
              <a:gd name="connsiteY70" fmla="*/ 517490 h 2225710"/>
              <a:gd name="connsiteX71" fmla="*/ 366765 w 1532374"/>
              <a:gd name="connsiteY71" fmla="*/ 411982 h 2225710"/>
              <a:gd name="connsiteX72" fmla="*/ 351693 w 1532374"/>
              <a:gd name="connsiteY72" fmla="*/ 361740 h 2225710"/>
              <a:gd name="connsiteX73" fmla="*/ 301451 w 1532374"/>
              <a:gd name="connsiteY73" fmla="*/ 266281 h 2225710"/>
              <a:gd name="connsiteX74" fmla="*/ 231112 w 1532374"/>
              <a:gd name="connsiteY74" fmla="*/ 226088 h 2225710"/>
              <a:gd name="connsiteX75" fmla="*/ 110532 w 1532374"/>
              <a:gd name="connsiteY75" fmla="*/ 175846 h 2225710"/>
              <a:gd name="connsiteX76" fmla="*/ 55266 w 1532374"/>
              <a:gd name="connsiteY76" fmla="*/ 105507 h 2225710"/>
              <a:gd name="connsiteX77" fmla="*/ 0 w 1532374"/>
              <a:gd name="connsiteY77" fmla="*/ 0 h 2225710"/>
              <a:gd name="connsiteX0" fmla="*/ 0 w 1532374"/>
              <a:gd name="connsiteY0" fmla="*/ 0 h 2180492"/>
              <a:gd name="connsiteX1" fmla="*/ 0 w 1532374"/>
              <a:gd name="connsiteY1" fmla="*/ 0 h 2180492"/>
              <a:gd name="connsiteX2" fmla="*/ 5025 w 1532374"/>
              <a:gd name="connsiteY2" fmla="*/ 70338 h 2180492"/>
              <a:gd name="connsiteX3" fmla="*/ 10049 w 1532374"/>
              <a:gd name="connsiteY3" fmla="*/ 120580 h 2180492"/>
              <a:gd name="connsiteX4" fmla="*/ 125605 w 1532374"/>
              <a:gd name="connsiteY4" fmla="*/ 226088 h 2180492"/>
              <a:gd name="connsiteX5" fmla="*/ 226088 w 1532374"/>
              <a:gd name="connsiteY5" fmla="*/ 256233 h 2180492"/>
              <a:gd name="connsiteX6" fmla="*/ 321548 w 1532374"/>
              <a:gd name="connsiteY6" fmla="*/ 351692 h 2180492"/>
              <a:gd name="connsiteX7" fmla="*/ 346669 w 1532374"/>
              <a:gd name="connsiteY7" fmla="*/ 502417 h 2180492"/>
              <a:gd name="connsiteX8" fmla="*/ 381838 w 1532374"/>
              <a:gd name="connsiteY8" fmla="*/ 592853 h 2180492"/>
              <a:gd name="connsiteX9" fmla="*/ 502418 w 1532374"/>
              <a:gd name="connsiteY9" fmla="*/ 678264 h 2180492"/>
              <a:gd name="connsiteX10" fmla="*/ 572756 w 1532374"/>
              <a:gd name="connsiteY10" fmla="*/ 728505 h 2180492"/>
              <a:gd name="connsiteX11" fmla="*/ 653143 w 1532374"/>
              <a:gd name="connsiteY11" fmla="*/ 798844 h 2180492"/>
              <a:gd name="connsiteX12" fmla="*/ 748603 w 1532374"/>
              <a:gd name="connsiteY12" fmla="*/ 839037 h 2180492"/>
              <a:gd name="connsiteX13" fmla="*/ 894304 w 1532374"/>
              <a:gd name="connsiteY13" fmla="*/ 854110 h 2180492"/>
              <a:gd name="connsiteX14" fmla="*/ 974690 w 1532374"/>
              <a:gd name="connsiteY14" fmla="*/ 894303 h 2180492"/>
              <a:gd name="connsiteX15" fmla="*/ 994787 w 1532374"/>
              <a:gd name="connsiteY15" fmla="*/ 1060101 h 2180492"/>
              <a:gd name="connsiteX16" fmla="*/ 989763 w 1532374"/>
              <a:gd name="connsiteY16" fmla="*/ 1135464 h 2180492"/>
              <a:gd name="connsiteX17" fmla="*/ 984739 w 1532374"/>
              <a:gd name="connsiteY17" fmla="*/ 1195754 h 2180492"/>
              <a:gd name="connsiteX18" fmla="*/ 1014884 w 1532374"/>
              <a:gd name="connsiteY18" fmla="*/ 1256044 h 2180492"/>
              <a:gd name="connsiteX19" fmla="*/ 1145512 w 1532374"/>
              <a:gd name="connsiteY19" fmla="*/ 1296237 h 2180492"/>
              <a:gd name="connsiteX20" fmla="*/ 1240972 w 1532374"/>
              <a:gd name="connsiteY20" fmla="*/ 1411793 h 2180492"/>
              <a:gd name="connsiteX21" fmla="*/ 1291214 w 1532374"/>
              <a:gd name="connsiteY21" fmla="*/ 1582615 h 2180492"/>
              <a:gd name="connsiteX22" fmla="*/ 1311310 w 1532374"/>
              <a:gd name="connsiteY22" fmla="*/ 1632857 h 2180492"/>
              <a:gd name="connsiteX23" fmla="*/ 1451987 w 1532374"/>
              <a:gd name="connsiteY23" fmla="*/ 1743389 h 2180492"/>
              <a:gd name="connsiteX24" fmla="*/ 1467060 w 1532374"/>
              <a:gd name="connsiteY24" fmla="*/ 1818751 h 2180492"/>
              <a:gd name="connsiteX25" fmla="*/ 1426866 w 1532374"/>
              <a:gd name="connsiteY25" fmla="*/ 1929283 h 2180492"/>
              <a:gd name="connsiteX26" fmla="*/ 1381649 w 1532374"/>
              <a:gd name="connsiteY26" fmla="*/ 1939332 h 2180492"/>
              <a:gd name="connsiteX27" fmla="*/ 1366576 w 1532374"/>
              <a:gd name="connsiteY27" fmla="*/ 1999622 h 2180492"/>
              <a:gd name="connsiteX28" fmla="*/ 1220875 w 1532374"/>
              <a:gd name="connsiteY28" fmla="*/ 2034791 h 2180492"/>
              <a:gd name="connsiteX29" fmla="*/ 1195754 w 1532374"/>
              <a:gd name="connsiteY29" fmla="*/ 2180492 h 2180492"/>
              <a:gd name="connsiteX30" fmla="*/ 1225899 w 1532374"/>
              <a:gd name="connsiteY30" fmla="*/ 2125226 h 2180492"/>
              <a:gd name="connsiteX31" fmla="*/ 1301262 w 1532374"/>
              <a:gd name="connsiteY31" fmla="*/ 2085033 h 2180492"/>
              <a:gd name="connsiteX32" fmla="*/ 1376625 w 1532374"/>
              <a:gd name="connsiteY32" fmla="*/ 2064936 h 2180492"/>
              <a:gd name="connsiteX33" fmla="*/ 1467060 w 1532374"/>
              <a:gd name="connsiteY33" fmla="*/ 2034791 h 2180492"/>
              <a:gd name="connsiteX34" fmla="*/ 1482132 w 1532374"/>
              <a:gd name="connsiteY34" fmla="*/ 1979525 h 2180492"/>
              <a:gd name="connsiteX35" fmla="*/ 1487156 w 1532374"/>
              <a:gd name="connsiteY35" fmla="*/ 1939332 h 2180492"/>
              <a:gd name="connsiteX36" fmla="*/ 1527350 w 1532374"/>
              <a:gd name="connsiteY36" fmla="*/ 1889090 h 2180492"/>
              <a:gd name="connsiteX37" fmla="*/ 1532374 w 1532374"/>
              <a:gd name="connsiteY37" fmla="*/ 1818751 h 2180492"/>
              <a:gd name="connsiteX38" fmla="*/ 1527350 w 1532374"/>
              <a:gd name="connsiteY38" fmla="*/ 1753437 h 2180492"/>
              <a:gd name="connsiteX39" fmla="*/ 1512277 w 1532374"/>
              <a:gd name="connsiteY39" fmla="*/ 1678074 h 2180492"/>
              <a:gd name="connsiteX40" fmla="*/ 1472084 w 1532374"/>
              <a:gd name="connsiteY40" fmla="*/ 1612760 h 2180492"/>
              <a:gd name="connsiteX41" fmla="*/ 1401745 w 1532374"/>
              <a:gd name="connsiteY41" fmla="*/ 1592664 h 2180492"/>
              <a:gd name="connsiteX42" fmla="*/ 1356528 w 1532374"/>
              <a:gd name="connsiteY42" fmla="*/ 1552470 h 2180492"/>
              <a:gd name="connsiteX43" fmla="*/ 1311310 w 1532374"/>
              <a:gd name="connsiteY43" fmla="*/ 1477107 h 2180492"/>
              <a:gd name="connsiteX44" fmla="*/ 1266093 w 1532374"/>
              <a:gd name="connsiteY44" fmla="*/ 1366576 h 2180492"/>
              <a:gd name="connsiteX45" fmla="*/ 1245996 w 1532374"/>
              <a:gd name="connsiteY45" fmla="*/ 1311310 h 2180492"/>
              <a:gd name="connsiteX46" fmla="*/ 1180682 w 1532374"/>
              <a:gd name="connsiteY46" fmla="*/ 1286189 h 2180492"/>
              <a:gd name="connsiteX47" fmla="*/ 1135464 w 1532374"/>
              <a:gd name="connsiteY47" fmla="*/ 1261068 h 2180492"/>
              <a:gd name="connsiteX48" fmla="*/ 1070150 w 1532374"/>
              <a:gd name="connsiteY48" fmla="*/ 1230923 h 2180492"/>
              <a:gd name="connsiteX49" fmla="*/ 1040005 w 1532374"/>
              <a:gd name="connsiteY49" fmla="*/ 1215850 h 2180492"/>
              <a:gd name="connsiteX50" fmla="*/ 1034981 w 1532374"/>
              <a:gd name="connsiteY50" fmla="*/ 1155560 h 2180492"/>
              <a:gd name="connsiteX51" fmla="*/ 1034981 w 1532374"/>
              <a:gd name="connsiteY51" fmla="*/ 1090246 h 2180492"/>
              <a:gd name="connsiteX52" fmla="*/ 1055077 w 1532374"/>
              <a:gd name="connsiteY52" fmla="*/ 1050053 h 2180492"/>
              <a:gd name="connsiteX53" fmla="*/ 1095271 w 1532374"/>
              <a:gd name="connsiteY53" fmla="*/ 979714 h 2180492"/>
              <a:gd name="connsiteX54" fmla="*/ 1095271 w 1532374"/>
              <a:gd name="connsiteY54" fmla="*/ 979714 h 2180492"/>
              <a:gd name="connsiteX55" fmla="*/ 1060101 w 1532374"/>
              <a:gd name="connsiteY55" fmla="*/ 919424 h 2180492"/>
              <a:gd name="connsiteX56" fmla="*/ 1029956 w 1532374"/>
              <a:gd name="connsiteY56" fmla="*/ 889279 h 2180492"/>
              <a:gd name="connsiteX57" fmla="*/ 969666 w 1532374"/>
              <a:gd name="connsiteY57" fmla="*/ 849085 h 2180492"/>
              <a:gd name="connsiteX58" fmla="*/ 859134 w 1532374"/>
              <a:gd name="connsiteY58" fmla="*/ 823965 h 2180492"/>
              <a:gd name="connsiteX59" fmla="*/ 859134 w 1532374"/>
              <a:gd name="connsiteY59" fmla="*/ 823965 h 2180492"/>
              <a:gd name="connsiteX60" fmla="*/ 768699 w 1532374"/>
              <a:gd name="connsiteY60" fmla="*/ 788795 h 2180492"/>
              <a:gd name="connsiteX61" fmla="*/ 713433 w 1532374"/>
              <a:gd name="connsiteY61" fmla="*/ 768699 h 2180492"/>
              <a:gd name="connsiteX62" fmla="*/ 663192 w 1532374"/>
              <a:gd name="connsiteY62" fmla="*/ 743578 h 2180492"/>
              <a:gd name="connsiteX63" fmla="*/ 622998 w 1532374"/>
              <a:gd name="connsiteY63" fmla="*/ 723481 h 2180492"/>
              <a:gd name="connsiteX64" fmla="*/ 592853 w 1532374"/>
              <a:gd name="connsiteY64" fmla="*/ 698360 h 2180492"/>
              <a:gd name="connsiteX65" fmla="*/ 542611 w 1532374"/>
              <a:gd name="connsiteY65" fmla="*/ 668215 h 2180492"/>
              <a:gd name="connsiteX66" fmla="*/ 507442 w 1532374"/>
              <a:gd name="connsiteY66" fmla="*/ 643094 h 2180492"/>
              <a:gd name="connsiteX67" fmla="*/ 462225 w 1532374"/>
              <a:gd name="connsiteY67" fmla="*/ 622998 h 2180492"/>
              <a:gd name="connsiteX68" fmla="*/ 422031 w 1532374"/>
              <a:gd name="connsiteY68" fmla="*/ 562707 h 2180492"/>
              <a:gd name="connsiteX69" fmla="*/ 386862 w 1532374"/>
              <a:gd name="connsiteY69" fmla="*/ 517490 h 2180492"/>
              <a:gd name="connsiteX70" fmla="*/ 366765 w 1532374"/>
              <a:gd name="connsiteY70" fmla="*/ 411982 h 2180492"/>
              <a:gd name="connsiteX71" fmla="*/ 351693 w 1532374"/>
              <a:gd name="connsiteY71" fmla="*/ 361740 h 2180492"/>
              <a:gd name="connsiteX72" fmla="*/ 301451 w 1532374"/>
              <a:gd name="connsiteY72" fmla="*/ 266281 h 2180492"/>
              <a:gd name="connsiteX73" fmla="*/ 231112 w 1532374"/>
              <a:gd name="connsiteY73" fmla="*/ 226088 h 2180492"/>
              <a:gd name="connsiteX74" fmla="*/ 110532 w 1532374"/>
              <a:gd name="connsiteY74" fmla="*/ 175846 h 2180492"/>
              <a:gd name="connsiteX75" fmla="*/ 55266 w 1532374"/>
              <a:gd name="connsiteY75" fmla="*/ 105507 h 2180492"/>
              <a:gd name="connsiteX76" fmla="*/ 0 w 1532374"/>
              <a:gd name="connsiteY76" fmla="*/ 0 h 2180492"/>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25899 w 1532374"/>
              <a:gd name="connsiteY29" fmla="*/ 2125226 h 2125226"/>
              <a:gd name="connsiteX30" fmla="*/ 1301262 w 1532374"/>
              <a:gd name="connsiteY30" fmla="*/ 2085033 h 2125226"/>
              <a:gd name="connsiteX31" fmla="*/ 1376625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40132 w 1532374"/>
              <a:gd name="connsiteY29" fmla="*/ 2125226 h 2125226"/>
              <a:gd name="connsiteX30" fmla="*/ 1301262 w 1532374"/>
              <a:gd name="connsiteY30" fmla="*/ 2085033 h 2125226"/>
              <a:gd name="connsiteX31" fmla="*/ 1376625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40132 w 1532374"/>
              <a:gd name="connsiteY29" fmla="*/ 2125226 h 2125226"/>
              <a:gd name="connsiteX30" fmla="*/ 1301262 w 1532374"/>
              <a:gd name="connsiteY30" fmla="*/ 2085033 h 2125226"/>
              <a:gd name="connsiteX31" fmla="*/ 1397973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149714 w 1532374"/>
              <a:gd name="connsiteY28" fmla="*/ 2042052 h 2125226"/>
              <a:gd name="connsiteX29" fmla="*/ 1240132 w 1532374"/>
              <a:gd name="connsiteY29" fmla="*/ 2125226 h 2125226"/>
              <a:gd name="connsiteX30" fmla="*/ 1301262 w 1532374"/>
              <a:gd name="connsiteY30" fmla="*/ 2085033 h 2125226"/>
              <a:gd name="connsiteX31" fmla="*/ 1397973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76053"/>
              <a:gd name="connsiteX1" fmla="*/ 0 w 1532374"/>
              <a:gd name="connsiteY1" fmla="*/ 0 h 2176053"/>
              <a:gd name="connsiteX2" fmla="*/ 5025 w 1532374"/>
              <a:gd name="connsiteY2" fmla="*/ 70338 h 2176053"/>
              <a:gd name="connsiteX3" fmla="*/ 10049 w 1532374"/>
              <a:gd name="connsiteY3" fmla="*/ 120580 h 2176053"/>
              <a:gd name="connsiteX4" fmla="*/ 125605 w 1532374"/>
              <a:gd name="connsiteY4" fmla="*/ 226088 h 2176053"/>
              <a:gd name="connsiteX5" fmla="*/ 226088 w 1532374"/>
              <a:gd name="connsiteY5" fmla="*/ 256233 h 2176053"/>
              <a:gd name="connsiteX6" fmla="*/ 321548 w 1532374"/>
              <a:gd name="connsiteY6" fmla="*/ 351692 h 2176053"/>
              <a:gd name="connsiteX7" fmla="*/ 346669 w 1532374"/>
              <a:gd name="connsiteY7" fmla="*/ 502417 h 2176053"/>
              <a:gd name="connsiteX8" fmla="*/ 381838 w 1532374"/>
              <a:gd name="connsiteY8" fmla="*/ 592853 h 2176053"/>
              <a:gd name="connsiteX9" fmla="*/ 502418 w 1532374"/>
              <a:gd name="connsiteY9" fmla="*/ 678264 h 2176053"/>
              <a:gd name="connsiteX10" fmla="*/ 572756 w 1532374"/>
              <a:gd name="connsiteY10" fmla="*/ 728505 h 2176053"/>
              <a:gd name="connsiteX11" fmla="*/ 653143 w 1532374"/>
              <a:gd name="connsiteY11" fmla="*/ 798844 h 2176053"/>
              <a:gd name="connsiteX12" fmla="*/ 748603 w 1532374"/>
              <a:gd name="connsiteY12" fmla="*/ 839037 h 2176053"/>
              <a:gd name="connsiteX13" fmla="*/ 894304 w 1532374"/>
              <a:gd name="connsiteY13" fmla="*/ 854110 h 2176053"/>
              <a:gd name="connsiteX14" fmla="*/ 974690 w 1532374"/>
              <a:gd name="connsiteY14" fmla="*/ 894303 h 2176053"/>
              <a:gd name="connsiteX15" fmla="*/ 994787 w 1532374"/>
              <a:gd name="connsiteY15" fmla="*/ 1060101 h 2176053"/>
              <a:gd name="connsiteX16" fmla="*/ 989763 w 1532374"/>
              <a:gd name="connsiteY16" fmla="*/ 1135464 h 2176053"/>
              <a:gd name="connsiteX17" fmla="*/ 984739 w 1532374"/>
              <a:gd name="connsiteY17" fmla="*/ 1195754 h 2176053"/>
              <a:gd name="connsiteX18" fmla="*/ 1014884 w 1532374"/>
              <a:gd name="connsiteY18" fmla="*/ 1256044 h 2176053"/>
              <a:gd name="connsiteX19" fmla="*/ 1145512 w 1532374"/>
              <a:gd name="connsiteY19" fmla="*/ 1296237 h 2176053"/>
              <a:gd name="connsiteX20" fmla="*/ 1240972 w 1532374"/>
              <a:gd name="connsiteY20" fmla="*/ 1411793 h 2176053"/>
              <a:gd name="connsiteX21" fmla="*/ 1291214 w 1532374"/>
              <a:gd name="connsiteY21" fmla="*/ 1582615 h 2176053"/>
              <a:gd name="connsiteX22" fmla="*/ 1311310 w 1532374"/>
              <a:gd name="connsiteY22" fmla="*/ 1632857 h 2176053"/>
              <a:gd name="connsiteX23" fmla="*/ 1451987 w 1532374"/>
              <a:gd name="connsiteY23" fmla="*/ 1743389 h 2176053"/>
              <a:gd name="connsiteX24" fmla="*/ 1467060 w 1532374"/>
              <a:gd name="connsiteY24" fmla="*/ 1818751 h 2176053"/>
              <a:gd name="connsiteX25" fmla="*/ 1426866 w 1532374"/>
              <a:gd name="connsiteY25" fmla="*/ 1929283 h 2176053"/>
              <a:gd name="connsiteX26" fmla="*/ 1381649 w 1532374"/>
              <a:gd name="connsiteY26" fmla="*/ 1939332 h 2176053"/>
              <a:gd name="connsiteX27" fmla="*/ 1366576 w 1532374"/>
              <a:gd name="connsiteY27" fmla="*/ 1999622 h 2176053"/>
              <a:gd name="connsiteX28" fmla="*/ 1149714 w 1532374"/>
              <a:gd name="connsiteY28" fmla="*/ 2042052 h 2176053"/>
              <a:gd name="connsiteX29" fmla="*/ 1190319 w 1532374"/>
              <a:gd name="connsiteY29" fmla="*/ 2176053 h 2176053"/>
              <a:gd name="connsiteX30" fmla="*/ 1301262 w 1532374"/>
              <a:gd name="connsiteY30" fmla="*/ 2085033 h 2176053"/>
              <a:gd name="connsiteX31" fmla="*/ 1397973 w 1532374"/>
              <a:gd name="connsiteY31" fmla="*/ 2064936 h 2176053"/>
              <a:gd name="connsiteX32" fmla="*/ 1467060 w 1532374"/>
              <a:gd name="connsiteY32" fmla="*/ 2034791 h 2176053"/>
              <a:gd name="connsiteX33" fmla="*/ 1482132 w 1532374"/>
              <a:gd name="connsiteY33" fmla="*/ 1979525 h 2176053"/>
              <a:gd name="connsiteX34" fmla="*/ 1487156 w 1532374"/>
              <a:gd name="connsiteY34" fmla="*/ 1939332 h 2176053"/>
              <a:gd name="connsiteX35" fmla="*/ 1527350 w 1532374"/>
              <a:gd name="connsiteY35" fmla="*/ 1889090 h 2176053"/>
              <a:gd name="connsiteX36" fmla="*/ 1532374 w 1532374"/>
              <a:gd name="connsiteY36" fmla="*/ 1818751 h 2176053"/>
              <a:gd name="connsiteX37" fmla="*/ 1527350 w 1532374"/>
              <a:gd name="connsiteY37" fmla="*/ 1753437 h 2176053"/>
              <a:gd name="connsiteX38" fmla="*/ 1512277 w 1532374"/>
              <a:gd name="connsiteY38" fmla="*/ 1678074 h 2176053"/>
              <a:gd name="connsiteX39" fmla="*/ 1472084 w 1532374"/>
              <a:gd name="connsiteY39" fmla="*/ 1612760 h 2176053"/>
              <a:gd name="connsiteX40" fmla="*/ 1401745 w 1532374"/>
              <a:gd name="connsiteY40" fmla="*/ 1592664 h 2176053"/>
              <a:gd name="connsiteX41" fmla="*/ 1356528 w 1532374"/>
              <a:gd name="connsiteY41" fmla="*/ 1552470 h 2176053"/>
              <a:gd name="connsiteX42" fmla="*/ 1311310 w 1532374"/>
              <a:gd name="connsiteY42" fmla="*/ 1477107 h 2176053"/>
              <a:gd name="connsiteX43" fmla="*/ 1266093 w 1532374"/>
              <a:gd name="connsiteY43" fmla="*/ 1366576 h 2176053"/>
              <a:gd name="connsiteX44" fmla="*/ 1245996 w 1532374"/>
              <a:gd name="connsiteY44" fmla="*/ 1311310 h 2176053"/>
              <a:gd name="connsiteX45" fmla="*/ 1180682 w 1532374"/>
              <a:gd name="connsiteY45" fmla="*/ 1286189 h 2176053"/>
              <a:gd name="connsiteX46" fmla="*/ 1135464 w 1532374"/>
              <a:gd name="connsiteY46" fmla="*/ 1261068 h 2176053"/>
              <a:gd name="connsiteX47" fmla="*/ 1070150 w 1532374"/>
              <a:gd name="connsiteY47" fmla="*/ 1230923 h 2176053"/>
              <a:gd name="connsiteX48" fmla="*/ 1040005 w 1532374"/>
              <a:gd name="connsiteY48" fmla="*/ 1215850 h 2176053"/>
              <a:gd name="connsiteX49" fmla="*/ 1034981 w 1532374"/>
              <a:gd name="connsiteY49" fmla="*/ 1155560 h 2176053"/>
              <a:gd name="connsiteX50" fmla="*/ 1034981 w 1532374"/>
              <a:gd name="connsiteY50" fmla="*/ 1090246 h 2176053"/>
              <a:gd name="connsiteX51" fmla="*/ 1055077 w 1532374"/>
              <a:gd name="connsiteY51" fmla="*/ 1050053 h 2176053"/>
              <a:gd name="connsiteX52" fmla="*/ 1095271 w 1532374"/>
              <a:gd name="connsiteY52" fmla="*/ 979714 h 2176053"/>
              <a:gd name="connsiteX53" fmla="*/ 1095271 w 1532374"/>
              <a:gd name="connsiteY53" fmla="*/ 979714 h 2176053"/>
              <a:gd name="connsiteX54" fmla="*/ 1060101 w 1532374"/>
              <a:gd name="connsiteY54" fmla="*/ 919424 h 2176053"/>
              <a:gd name="connsiteX55" fmla="*/ 1029956 w 1532374"/>
              <a:gd name="connsiteY55" fmla="*/ 889279 h 2176053"/>
              <a:gd name="connsiteX56" fmla="*/ 969666 w 1532374"/>
              <a:gd name="connsiteY56" fmla="*/ 849085 h 2176053"/>
              <a:gd name="connsiteX57" fmla="*/ 859134 w 1532374"/>
              <a:gd name="connsiteY57" fmla="*/ 823965 h 2176053"/>
              <a:gd name="connsiteX58" fmla="*/ 859134 w 1532374"/>
              <a:gd name="connsiteY58" fmla="*/ 823965 h 2176053"/>
              <a:gd name="connsiteX59" fmla="*/ 768699 w 1532374"/>
              <a:gd name="connsiteY59" fmla="*/ 788795 h 2176053"/>
              <a:gd name="connsiteX60" fmla="*/ 713433 w 1532374"/>
              <a:gd name="connsiteY60" fmla="*/ 768699 h 2176053"/>
              <a:gd name="connsiteX61" fmla="*/ 663192 w 1532374"/>
              <a:gd name="connsiteY61" fmla="*/ 743578 h 2176053"/>
              <a:gd name="connsiteX62" fmla="*/ 622998 w 1532374"/>
              <a:gd name="connsiteY62" fmla="*/ 723481 h 2176053"/>
              <a:gd name="connsiteX63" fmla="*/ 592853 w 1532374"/>
              <a:gd name="connsiteY63" fmla="*/ 698360 h 2176053"/>
              <a:gd name="connsiteX64" fmla="*/ 542611 w 1532374"/>
              <a:gd name="connsiteY64" fmla="*/ 668215 h 2176053"/>
              <a:gd name="connsiteX65" fmla="*/ 507442 w 1532374"/>
              <a:gd name="connsiteY65" fmla="*/ 643094 h 2176053"/>
              <a:gd name="connsiteX66" fmla="*/ 462225 w 1532374"/>
              <a:gd name="connsiteY66" fmla="*/ 622998 h 2176053"/>
              <a:gd name="connsiteX67" fmla="*/ 422031 w 1532374"/>
              <a:gd name="connsiteY67" fmla="*/ 562707 h 2176053"/>
              <a:gd name="connsiteX68" fmla="*/ 386862 w 1532374"/>
              <a:gd name="connsiteY68" fmla="*/ 517490 h 2176053"/>
              <a:gd name="connsiteX69" fmla="*/ 366765 w 1532374"/>
              <a:gd name="connsiteY69" fmla="*/ 411982 h 2176053"/>
              <a:gd name="connsiteX70" fmla="*/ 351693 w 1532374"/>
              <a:gd name="connsiteY70" fmla="*/ 361740 h 2176053"/>
              <a:gd name="connsiteX71" fmla="*/ 301451 w 1532374"/>
              <a:gd name="connsiteY71" fmla="*/ 266281 h 2176053"/>
              <a:gd name="connsiteX72" fmla="*/ 231112 w 1532374"/>
              <a:gd name="connsiteY72" fmla="*/ 226088 h 2176053"/>
              <a:gd name="connsiteX73" fmla="*/ 110532 w 1532374"/>
              <a:gd name="connsiteY73" fmla="*/ 175846 h 2176053"/>
              <a:gd name="connsiteX74" fmla="*/ 55266 w 1532374"/>
              <a:gd name="connsiteY74" fmla="*/ 105507 h 2176053"/>
              <a:gd name="connsiteX75" fmla="*/ 0 w 1532374"/>
              <a:gd name="connsiteY75" fmla="*/ 0 h 21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32374" h="2176053">
                <a:moveTo>
                  <a:pt x="0" y="0"/>
                </a:moveTo>
                <a:lnTo>
                  <a:pt x="0" y="0"/>
                </a:lnTo>
                <a:cubicBezTo>
                  <a:pt x="5950" y="53539"/>
                  <a:pt x="5025" y="30052"/>
                  <a:pt x="5025" y="70338"/>
                </a:cubicBezTo>
                <a:lnTo>
                  <a:pt x="10049" y="120580"/>
                </a:lnTo>
                <a:lnTo>
                  <a:pt x="125605" y="226088"/>
                </a:lnTo>
                <a:lnTo>
                  <a:pt x="226088" y="256233"/>
                </a:lnTo>
                <a:lnTo>
                  <a:pt x="321548" y="351692"/>
                </a:lnTo>
                <a:lnTo>
                  <a:pt x="346669" y="502417"/>
                </a:lnTo>
                <a:lnTo>
                  <a:pt x="381838" y="592853"/>
                </a:lnTo>
                <a:lnTo>
                  <a:pt x="502418" y="678264"/>
                </a:lnTo>
                <a:lnTo>
                  <a:pt x="572756" y="728505"/>
                </a:lnTo>
                <a:lnTo>
                  <a:pt x="653143" y="798844"/>
                </a:lnTo>
                <a:lnTo>
                  <a:pt x="748603" y="839037"/>
                </a:lnTo>
                <a:lnTo>
                  <a:pt x="894304" y="854110"/>
                </a:lnTo>
                <a:lnTo>
                  <a:pt x="974690" y="894303"/>
                </a:lnTo>
                <a:lnTo>
                  <a:pt x="994787" y="1060101"/>
                </a:lnTo>
                <a:lnTo>
                  <a:pt x="989763" y="1135464"/>
                </a:lnTo>
                <a:lnTo>
                  <a:pt x="984739" y="1195754"/>
                </a:lnTo>
                <a:lnTo>
                  <a:pt x="1014884" y="1256044"/>
                </a:lnTo>
                <a:lnTo>
                  <a:pt x="1145512" y="1296237"/>
                </a:lnTo>
                <a:lnTo>
                  <a:pt x="1240972" y="1411793"/>
                </a:lnTo>
                <a:lnTo>
                  <a:pt x="1291214" y="1582615"/>
                </a:lnTo>
                <a:lnTo>
                  <a:pt x="1311310" y="1632857"/>
                </a:lnTo>
                <a:lnTo>
                  <a:pt x="1451987" y="1743389"/>
                </a:lnTo>
                <a:lnTo>
                  <a:pt x="1467060" y="1818751"/>
                </a:lnTo>
                <a:lnTo>
                  <a:pt x="1426866" y="1929283"/>
                </a:lnTo>
                <a:lnTo>
                  <a:pt x="1381649" y="1939332"/>
                </a:lnTo>
                <a:lnTo>
                  <a:pt x="1366576" y="1999622"/>
                </a:lnTo>
                <a:lnTo>
                  <a:pt x="1149714" y="2042052"/>
                </a:lnTo>
                <a:lnTo>
                  <a:pt x="1190319" y="2176053"/>
                </a:lnTo>
                <a:lnTo>
                  <a:pt x="1301262" y="2085033"/>
                </a:lnTo>
                <a:lnTo>
                  <a:pt x="1397973" y="2064936"/>
                </a:lnTo>
                <a:lnTo>
                  <a:pt x="1467060" y="2034791"/>
                </a:lnTo>
                <a:lnTo>
                  <a:pt x="1482132" y="1979525"/>
                </a:lnTo>
                <a:lnTo>
                  <a:pt x="1487156" y="1939332"/>
                </a:lnTo>
                <a:lnTo>
                  <a:pt x="1527350" y="1889090"/>
                </a:lnTo>
                <a:lnTo>
                  <a:pt x="1532374" y="1818751"/>
                </a:lnTo>
                <a:lnTo>
                  <a:pt x="1527350" y="1753437"/>
                </a:lnTo>
                <a:lnTo>
                  <a:pt x="1512277" y="1678074"/>
                </a:lnTo>
                <a:lnTo>
                  <a:pt x="1472084" y="1612760"/>
                </a:lnTo>
                <a:lnTo>
                  <a:pt x="1401745" y="1592664"/>
                </a:lnTo>
                <a:lnTo>
                  <a:pt x="1356528" y="1552470"/>
                </a:lnTo>
                <a:lnTo>
                  <a:pt x="1311310" y="1477107"/>
                </a:lnTo>
                <a:lnTo>
                  <a:pt x="1266093" y="1366576"/>
                </a:lnTo>
                <a:lnTo>
                  <a:pt x="1245996" y="1311310"/>
                </a:lnTo>
                <a:lnTo>
                  <a:pt x="1180682" y="1286189"/>
                </a:lnTo>
                <a:lnTo>
                  <a:pt x="1135464" y="1261068"/>
                </a:lnTo>
                <a:lnTo>
                  <a:pt x="1070150" y="1230923"/>
                </a:lnTo>
                <a:lnTo>
                  <a:pt x="1040005" y="1215850"/>
                </a:lnTo>
                <a:lnTo>
                  <a:pt x="1034981" y="1155560"/>
                </a:lnTo>
                <a:lnTo>
                  <a:pt x="1034981" y="1090246"/>
                </a:lnTo>
                <a:lnTo>
                  <a:pt x="1055077" y="1050053"/>
                </a:lnTo>
                <a:lnTo>
                  <a:pt x="1095271" y="979714"/>
                </a:lnTo>
                <a:lnTo>
                  <a:pt x="1095271" y="979714"/>
                </a:lnTo>
                <a:lnTo>
                  <a:pt x="1060101" y="919424"/>
                </a:lnTo>
                <a:lnTo>
                  <a:pt x="1029956" y="889279"/>
                </a:lnTo>
                <a:lnTo>
                  <a:pt x="969666" y="849085"/>
                </a:lnTo>
                <a:lnTo>
                  <a:pt x="859134" y="823965"/>
                </a:lnTo>
                <a:lnTo>
                  <a:pt x="859134" y="823965"/>
                </a:lnTo>
                <a:lnTo>
                  <a:pt x="768699" y="788795"/>
                </a:lnTo>
                <a:lnTo>
                  <a:pt x="713433" y="768699"/>
                </a:lnTo>
                <a:lnTo>
                  <a:pt x="663192" y="743578"/>
                </a:lnTo>
                <a:lnTo>
                  <a:pt x="622998" y="723481"/>
                </a:lnTo>
                <a:lnTo>
                  <a:pt x="592853" y="698360"/>
                </a:lnTo>
                <a:lnTo>
                  <a:pt x="542611" y="668215"/>
                </a:lnTo>
                <a:lnTo>
                  <a:pt x="507442" y="643094"/>
                </a:lnTo>
                <a:lnTo>
                  <a:pt x="462225" y="622998"/>
                </a:lnTo>
                <a:lnTo>
                  <a:pt x="422031" y="562707"/>
                </a:lnTo>
                <a:lnTo>
                  <a:pt x="386862" y="517490"/>
                </a:lnTo>
                <a:lnTo>
                  <a:pt x="366765" y="411982"/>
                </a:lnTo>
                <a:lnTo>
                  <a:pt x="351693" y="361740"/>
                </a:lnTo>
                <a:lnTo>
                  <a:pt x="301451" y="266281"/>
                </a:lnTo>
                <a:lnTo>
                  <a:pt x="231112" y="226088"/>
                </a:lnTo>
                <a:lnTo>
                  <a:pt x="110532" y="175846"/>
                </a:lnTo>
                <a:lnTo>
                  <a:pt x="55266" y="105507"/>
                </a:lnTo>
                <a:lnTo>
                  <a:pt x="0"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31" name="Group 530">
            <a:extLst>
              <a:ext uri="{FF2B5EF4-FFF2-40B4-BE49-F238E27FC236}">
                <a16:creationId xmlns:a16="http://schemas.microsoft.com/office/drawing/2014/main" id="{BD1C47CE-220C-4EA7-BEED-A48D4157B08A}"/>
              </a:ext>
            </a:extLst>
          </p:cNvPr>
          <p:cNvGrpSpPr/>
          <p:nvPr/>
        </p:nvGrpSpPr>
        <p:grpSpPr>
          <a:xfrm>
            <a:off x="5330173" y="2715207"/>
            <a:ext cx="188069" cy="410451"/>
            <a:chOff x="5312116" y="1273877"/>
            <a:chExt cx="326585" cy="742461"/>
          </a:xfrm>
        </p:grpSpPr>
        <p:sp>
          <p:nvSpPr>
            <p:cNvPr id="684" name="Freeform: Shape 683">
              <a:extLst>
                <a:ext uri="{FF2B5EF4-FFF2-40B4-BE49-F238E27FC236}">
                  <a16:creationId xmlns:a16="http://schemas.microsoft.com/office/drawing/2014/main" id="{9D4FAE56-FFBD-4BD7-8C8E-2601DEA83286}"/>
                </a:ext>
              </a:extLst>
            </p:cNvPr>
            <p:cNvSpPr/>
            <p:nvPr/>
          </p:nvSpPr>
          <p:spPr>
            <a:xfrm>
              <a:off x="5418503" y="1672461"/>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5" name="Freeform: Shape 684">
              <a:extLst>
                <a:ext uri="{FF2B5EF4-FFF2-40B4-BE49-F238E27FC236}">
                  <a16:creationId xmlns:a16="http://schemas.microsoft.com/office/drawing/2014/main" id="{F079D656-5B48-41D1-8C9B-AFB1189F2CFD}"/>
                </a:ext>
              </a:extLst>
            </p:cNvPr>
            <p:cNvSpPr/>
            <p:nvPr/>
          </p:nvSpPr>
          <p:spPr>
            <a:xfrm flipV="1">
              <a:off x="5312116" y="1273877"/>
              <a:ext cx="326585"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67310" y="367323"/>
                  </a:lnTo>
                  <a:lnTo>
                    <a:pt x="90756" y="406400"/>
                  </a:lnTo>
                  <a:lnTo>
                    <a:pt x="98571" y="445477"/>
                  </a:lnTo>
                  <a:lnTo>
                    <a:pt x="153279" y="414215"/>
                  </a:lnTo>
                  <a:lnTo>
                    <a:pt x="215802" y="445477"/>
                  </a:lnTo>
                  <a:lnTo>
                    <a:pt x="253951" y="373624"/>
                  </a:lnTo>
                  <a:lnTo>
                    <a:pt x="270363" y="321017"/>
                  </a:lnTo>
                  <a:lnTo>
                    <a:pt x="306021" y="261376"/>
                  </a:lnTo>
                  <a:lnTo>
                    <a:pt x="320919" y="207254"/>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33" name="Freeform 53">
            <a:extLst>
              <a:ext uri="{FF2B5EF4-FFF2-40B4-BE49-F238E27FC236}">
                <a16:creationId xmlns:a16="http://schemas.microsoft.com/office/drawing/2014/main" id="{B4BF0C20-0F67-4491-88FA-7AE73E4303AC}"/>
              </a:ext>
            </a:extLst>
          </p:cNvPr>
          <p:cNvSpPr/>
          <p:nvPr/>
        </p:nvSpPr>
        <p:spPr>
          <a:xfrm>
            <a:off x="3301772" y="3928778"/>
            <a:ext cx="887610" cy="1321703"/>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1159595"/>
              <a:gd name="connsiteX1" fmla="*/ 0 w 423081"/>
              <a:gd name="connsiteY1" fmla="*/ 191069 h 1159595"/>
              <a:gd name="connsiteX2" fmla="*/ 13648 w 423081"/>
              <a:gd name="connsiteY2" fmla="*/ 313899 h 1159595"/>
              <a:gd name="connsiteX3" fmla="*/ 61415 w 423081"/>
              <a:gd name="connsiteY3" fmla="*/ 416257 h 1159595"/>
              <a:gd name="connsiteX4" fmla="*/ 136478 w 423081"/>
              <a:gd name="connsiteY4" fmla="*/ 491320 h 1159595"/>
              <a:gd name="connsiteX5" fmla="*/ 163773 w 423081"/>
              <a:gd name="connsiteY5" fmla="*/ 600502 h 1159595"/>
              <a:gd name="connsiteX6" fmla="*/ 218364 w 423081"/>
              <a:gd name="connsiteY6" fmla="*/ 689212 h 1159595"/>
              <a:gd name="connsiteX7" fmla="*/ 225188 w 423081"/>
              <a:gd name="connsiteY7" fmla="*/ 880281 h 1159595"/>
              <a:gd name="connsiteX8" fmla="*/ 245660 w 423081"/>
              <a:gd name="connsiteY8" fmla="*/ 968991 h 1159595"/>
              <a:gd name="connsiteX9" fmla="*/ 396509 w 423081"/>
              <a:gd name="connsiteY9" fmla="*/ 1159595 h 1159595"/>
              <a:gd name="connsiteX10" fmla="*/ 416257 w 423081"/>
              <a:gd name="connsiteY10" fmla="*/ 900753 h 1159595"/>
              <a:gd name="connsiteX11" fmla="*/ 423081 w 423081"/>
              <a:gd name="connsiteY11" fmla="*/ 846162 h 1159595"/>
              <a:gd name="connsiteX12" fmla="*/ 416257 w 423081"/>
              <a:gd name="connsiteY12" fmla="*/ 812042 h 1159595"/>
              <a:gd name="connsiteX13" fmla="*/ 368490 w 423081"/>
              <a:gd name="connsiteY13" fmla="*/ 771099 h 1159595"/>
              <a:gd name="connsiteX14" fmla="*/ 341194 w 423081"/>
              <a:gd name="connsiteY14" fmla="*/ 709684 h 1159595"/>
              <a:gd name="connsiteX15" fmla="*/ 354842 w 423081"/>
              <a:gd name="connsiteY15" fmla="*/ 648269 h 1159595"/>
              <a:gd name="connsiteX16" fmla="*/ 409433 w 423081"/>
              <a:gd name="connsiteY16" fmla="*/ 580030 h 1159595"/>
              <a:gd name="connsiteX17" fmla="*/ 409433 w 423081"/>
              <a:gd name="connsiteY17" fmla="*/ 498144 h 1159595"/>
              <a:gd name="connsiteX18" fmla="*/ 361666 w 423081"/>
              <a:gd name="connsiteY18" fmla="*/ 409433 h 1159595"/>
              <a:gd name="connsiteX19" fmla="*/ 300251 w 423081"/>
              <a:gd name="connsiteY19" fmla="*/ 361666 h 1159595"/>
              <a:gd name="connsiteX20" fmla="*/ 307075 w 423081"/>
              <a:gd name="connsiteY20" fmla="*/ 266132 h 1159595"/>
              <a:gd name="connsiteX21" fmla="*/ 266131 w 423081"/>
              <a:gd name="connsiteY21" fmla="*/ 116006 h 1159595"/>
              <a:gd name="connsiteX22" fmla="*/ 177421 w 423081"/>
              <a:gd name="connsiteY22" fmla="*/ 61415 h 1159595"/>
              <a:gd name="connsiteX23" fmla="*/ 95534 w 423081"/>
              <a:gd name="connsiteY23" fmla="*/ 54591 h 1159595"/>
              <a:gd name="connsiteX24" fmla="*/ 81887 w 423081"/>
              <a:gd name="connsiteY24" fmla="*/ 0 h 1159595"/>
              <a:gd name="connsiteX25" fmla="*/ 27296 w 423081"/>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665639 w 665639"/>
              <a:gd name="connsiteY10" fmla="*/ 1008126 h 1159595"/>
              <a:gd name="connsiteX11" fmla="*/ 423081 w 665639"/>
              <a:gd name="connsiteY11" fmla="*/ 846162 h 1159595"/>
              <a:gd name="connsiteX12" fmla="*/ 416257 w 665639"/>
              <a:gd name="connsiteY12" fmla="*/ 812042 h 1159595"/>
              <a:gd name="connsiteX13" fmla="*/ 368490 w 665639"/>
              <a:gd name="connsiteY13" fmla="*/ 771099 h 1159595"/>
              <a:gd name="connsiteX14" fmla="*/ 341194 w 665639"/>
              <a:gd name="connsiteY14" fmla="*/ 709684 h 1159595"/>
              <a:gd name="connsiteX15" fmla="*/ 354842 w 665639"/>
              <a:gd name="connsiteY15" fmla="*/ 648269 h 1159595"/>
              <a:gd name="connsiteX16" fmla="*/ 409433 w 665639"/>
              <a:gd name="connsiteY16" fmla="*/ 580030 h 1159595"/>
              <a:gd name="connsiteX17" fmla="*/ 409433 w 665639"/>
              <a:gd name="connsiteY17" fmla="*/ 498144 h 1159595"/>
              <a:gd name="connsiteX18" fmla="*/ 361666 w 665639"/>
              <a:gd name="connsiteY18" fmla="*/ 409433 h 1159595"/>
              <a:gd name="connsiteX19" fmla="*/ 300251 w 665639"/>
              <a:gd name="connsiteY19" fmla="*/ 361666 h 1159595"/>
              <a:gd name="connsiteX20" fmla="*/ 307075 w 665639"/>
              <a:gd name="connsiteY20" fmla="*/ 266132 h 1159595"/>
              <a:gd name="connsiteX21" fmla="*/ 266131 w 665639"/>
              <a:gd name="connsiteY21" fmla="*/ 116006 h 1159595"/>
              <a:gd name="connsiteX22" fmla="*/ 177421 w 665639"/>
              <a:gd name="connsiteY22" fmla="*/ 61415 h 1159595"/>
              <a:gd name="connsiteX23" fmla="*/ 95534 w 665639"/>
              <a:gd name="connsiteY23" fmla="*/ 54591 h 1159595"/>
              <a:gd name="connsiteX24" fmla="*/ 81887 w 665639"/>
              <a:gd name="connsiteY24" fmla="*/ 0 h 1159595"/>
              <a:gd name="connsiteX25" fmla="*/ 27296 w 665639"/>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515196 w 665639"/>
              <a:gd name="connsiteY10" fmla="*/ 1094767 h 1159595"/>
              <a:gd name="connsiteX11" fmla="*/ 665639 w 665639"/>
              <a:gd name="connsiteY11" fmla="*/ 1008126 h 1159595"/>
              <a:gd name="connsiteX12" fmla="*/ 423081 w 665639"/>
              <a:gd name="connsiteY12" fmla="*/ 846162 h 1159595"/>
              <a:gd name="connsiteX13" fmla="*/ 416257 w 665639"/>
              <a:gd name="connsiteY13" fmla="*/ 812042 h 1159595"/>
              <a:gd name="connsiteX14" fmla="*/ 368490 w 665639"/>
              <a:gd name="connsiteY14" fmla="*/ 771099 h 1159595"/>
              <a:gd name="connsiteX15" fmla="*/ 341194 w 665639"/>
              <a:gd name="connsiteY15" fmla="*/ 709684 h 1159595"/>
              <a:gd name="connsiteX16" fmla="*/ 354842 w 665639"/>
              <a:gd name="connsiteY16" fmla="*/ 648269 h 1159595"/>
              <a:gd name="connsiteX17" fmla="*/ 409433 w 665639"/>
              <a:gd name="connsiteY17" fmla="*/ 580030 h 1159595"/>
              <a:gd name="connsiteX18" fmla="*/ 409433 w 665639"/>
              <a:gd name="connsiteY18" fmla="*/ 498144 h 1159595"/>
              <a:gd name="connsiteX19" fmla="*/ 361666 w 665639"/>
              <a:gd name="connsiteY19" fmla="*/ 409433 h 1159595"/>
              <a:gd name="connsiteX20" fmla="*/ 300251 w 665639"/>
              <a:gd name="connsiteY20" fmla="*/ 361666 h 1159595"/>
              <a:gd name="connsiteX21" fmla="*/ 307075 w 665639"/>
              <a:gd name="connsiteY21" fmla="*/ 266132 h 1159595"/>
              <a:gd name="connsiteX22" fmla="*/ 266131 w 665639"/>
              <a:gd name="connsiteY22" fmla="*/ 116006 h 1159595"/>
              <a:gd name="connsiteX23" fmla="*/ 177421 w 665639"/>
              <a:gd name="connsiteY23" fmla="*/ 61415 h 1159595"/>
              <a:gd name="connsiteX24" fmla="*/ 95534 w 665639"/>
              <a:gd name="connsiteY24" fmla="*/ 54591 h 1159595"/>
              <a:gd name="connsiteX25" fmla="*/ 81887 w 665639"/>
              <a:gd name="connsiteY25" fmla="*/ 0 h 1159595"/>
              <a:gd name="connsiteX26" fmla="*/ 27296 w 665639"/>
              <a:gd name="connsiteY26" fmla="*/ 0 h 1159595"/>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423081 w 665639"/>
              <a:gd name="connsiteY12" fmla="*/ 846162 h 1202140"/>
              <a:gd name="connsiteX13" fmla="*/ 416257 w 665639"/>
              <a:gd name="connsiteY13" fmla="*/ 812042 h 1202140"/>
              <a:gd name="connsiteX14" fmla="*/ 368490 w 665639"/>
              <a:gd name="connsiteY14" fmla="*/ 771099 h 1202140"/>
              <a:gd name="connsiteX15" fmla="*/ 341194 w 665639"/>
              <a:gd name="connsiteY15" fmla="*/ 709684 h 1202140"/>
              <a:gd name="connsiteX16" fmla="*/ 354842 w 665639"/>
              <a:gd name="connsiteY16" fmla="*/ 648269 h 1202140"/>
              <a:gd name="connsiteX17" fmla="*/ 409433 w 665639"/>
              <a:gd name="connsiteY17" fmla="*/ 580030 h 1202140"/>
              <a:gd name="connsiteX18" fmla="*/ 409433 w 665639"/>
              <a:gd name="connsiteY18" fmla="*/ 498144 h 1202140"/>
              <a:gd name="connsiteX19" fmla="*/ 361666 w 665639"/>
              <a:gd name="connsiteY19" fmla="*/ 409433 h 1202140"/>
              <a:gd name="connsiteX20" fmla="*/ 300251 w 665639"/>
              <a:gd name="connsiteY20" fmla="*/ 361666 h 1202140"/>
              <a:gd name="connsiteX21" fmla="*/ 307075 w 665639"/>
              <a:gd name="connsiteY21" fmla="*/ 266132 h 1202140"/>
              <a:gd name="connsiteX22" fmla="*/ 266131 w 665639"/>
              <a:gd name="connsiteY22" fmla="*/ 116006 h 1202140"/>
              <a:gd name="connsiteX23" fmla="*/ 177421 w 665639"/>
              <a:gd name="connsiteY23" fmla="*/ 61415 h 1202140"/>
              <a:gd name="connsiteX24" fmla="*/ 95534 w 665639"/>
              <a:gd name="connsiteY24" fmla="*/ 54591 h 1202140"/>
              <a:gd name="connsiteX25" fmla="*/ 81887 w 665639"/>
              <a:gd name="connsiteY25" fmla="*/ 0 h 1202140"/>
              <a:gd name="connsiteX26" fmla="*/ 27296 w 665639"/>
              <a:gd name="connsiteY26"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84469 w 665639"/>
              <a:gd name="connsiteY12" fmla="*/ 1108620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39441 w 665639"/>
              <a:gd name="connsiteY12" fmla="*/ 900802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594860 w 665639"/>
              <a:gd name="connsiteY11" fmla="*/ 1122475 h 1202140"/>
              <a:gd name="connsiteX12" fmla="*/ 665639 w 665639"/>
              <a:gd name="connsiteY12" fmla="*/ 1008126 h 1202140"/>
              <a:gd name="connsiteX13" fmla="*/ 539441 w 665639"/>
              <a:gd name="connsiteY13" fmla="*/ 900802 h 1202140"/>
              <a:gd name="connsiteX14" fmla="*/ 423081 w 665639"/>
              <a:gd name="connsiteY14" fmla="*/ 846162 h 1202140"/>
              <a:gd name="connsiteX15" fmla="*/ 416257 w 665639"/>
              <a:gd name="connsiteY15" fmla="*/ 812042 h 1202140"/>
              <a:gd name="connsiteX16" fmla="*/ 368490 w 665639"/>
              <a:gd name="connsiteY16" fmla="*/ 771099 h 1202140"/>
              <a:gd name="connsiteX17" fmla="*/ 341194 w 665639"/>
              <a:gd name="connsiteY17" fmla="*/ 709684 h 1202140"/>
              <a:gd name="connsiteX18" fmla="*/ 354842 w 665639"/>
              <a:gd name="connsiteY18" fmla="*/ 648269 h 1202140"/>
              <a:gd name="connsiteX19" fmla="*/ 409433 w 665639"/>
              <a:gd name="connsiteY19" fmla="*/ 580030 h 1202140"/>
              <a:gd name="connsiteX20" fmla="*/ 409433 w 665639"/>
              <a:gd name="connsiteY20" fmla="*/ 498144 h 1202140"/>
              <a:gd name="connsiteX21" fmla="*/ 361666 w 665639"/>
              <a:gd name="connsiteY21" fmla="*/ 409433 h 1202140"/>
              <a:gd name="connsiteX22" fmla="*/ 300251 w 665639"/>
              <a:gd name="connsiteY22" fmla="*/ 361666 h 1202140"/>
              <a:gd name="connsiteX23" fmla="*/ 307075 w 665639"/>
              <a:gd name="connsiteY23" fmla="*/ 266132 h 1202140"/>
              <a:gd name="connsiteX24" fmla="*/ 266131 w 665639"/>
              <a:gd name="connsiteY24" fmla="*/ 116006 h 1202140"/>
              <a:gd name="connsiteX25" fmla="*/ 177421 w 665639"/>
              <a:gd name="connsiteY25" fmla="*/ 61415 h 1202140"/>
              <a:gd name="connsiteX26" fmla="*/ 95534 w 665639"/>
              <a:gd name="connsiteY26" fmla="*/ 54591 h 1202140"/>
              <a:gd name="connsiteX27" fmla="*/ 81887 w 665639"/>
              <a:gd name="connsiteY27" fmla="*/ 0 h 1202140"/>
              <a:gd name="connsiteX28" fmla="*/ 27296 w 665639"/>
              <a:gd name="connsiteY28" fmla="*/ 0 h 120214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5639 w 671060"/>
              <a:gd name="connsiteY12" fmla="*/ 1008126 h 1261020"/>
              <a:gd name="connsiteX13" fmla="*/ 539441 w 671060"/>
              <a:gd name="connsiteY13" fmla="*/ 900802 h 1261020"/>
              <a:gd name="connsiteX14" fmla="*/ 423081 w 671060"/>
              <a:gd name="connsiteY14" fmla="*/ 846162 h 1261020"/>
              <a:gd name="connsiteX15" fmla="*/ 416257 w 671060"/>
              <a:gd name="connsiteY15" fmla="*/ 812042 h 1261020"/>
              <a:gd name="connsiteX16" fmla="*/ 368490 w 671060"/>
              <a:gd name="connsiteY16" fmla="*/ 771099 h 1261020"/>
              <a:gd name="connsiteX17" fmla="*/ 341194 w 671060"/>
              <a:gd name="connsiteY17" fmla="*/ 709684 h 1261020"/>
              <a:gd name="connsiteX18" fmla="*/ 354842 w 671060"/>
              <a:gd name="connsiteY18" fmla="*/ 648269 h 1261020"/>
              <a:gd name="connsiteX19" fmla="*/ 409433 w 671060"/>
              <a:gd name="connsiteY19" fmla="*/ 580030 h 1261020"/>
              <a:gd name="connsiteX20" fmla="*/ 409433 w 671060"/>
              <a:gd name="connsiteY20" fmla="*/ 498144 h 1261020"/>
              <a:gd name="connsiteX21" fmla="*/ 361666 w 671060"/>
              <a:gd name="connsiteY21" fmla="*/ 409433 h 1261020"/>
              <a:gd name="connsiteX22" fmla="*/ 300251 w 671060"/>
              <a:gd name="connsiteY22" fmla="*/ 361666 h 1261020"/>
              <a:gd name="connsiteX23" fmla="*/ 307075 w 671060"/>
              <a:gd name="connsiteY23" fmla="*/ 266132 h 1261020"/>
              <a:gd name="connsiteX24" fmla="*/ 266131 w 671060"/>
              <a:gd name="connsiteY24" fmla="*/ 116006 h 1261020"/>
              <a:gd name="connsiteX25" fmla="*/ 177421 w 671060"/>
              <a:gd name="connsiteY25" fmla="*/ 61415 h 1261020"/>
              <a:gd name="connsiteX26" fmla="*/ 95534 w 671060"/>
              <a:gd name="connsiteY26" fmla="*/ 54591 h 1261020"/>
              <a:gd name="connsiteX27" fmla="*/ 81887 w 671060"/>
              <a:gd name="connsiteY27" fmla="*/ 0 h 1261020"/>
              <a:gd name="connsiteX28" fmla="*/ 27296 w 671060"/>
              <a:gd name="connsiteY28" fmla="*/ 0 h 126102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0668 w 671060"/>
              <a:gd name="connsiteY12" fmla="*/ 1112084 h 1261020"/>
              <a:gd name="connsiteX13" fmla="*/ 665639 w 671060"/>
              <a:gd name="connsiteY13" fmla="*/ 1008126 h 1261020"/>
              <a:gd name="connsiteX14" fmla="*/ 539441 w 671060"/>
              <a:gd name="connsiteY14" fmla="*/ 900802 h 1261020"/>
              <a:gd name="connsiteX15" fmla="*/ 423081 w 671060"/>
              <a:gd name="connsiteY15" fmla="*/ 846162 h 1261020"/>
              <a:gd name="connsiteX16" fmla="*/ 416257 w 671060"/>
              <a:gd name="connsiteY16" fmla="*/ 812042 h 1261020"/>
              <a:gd name="connsiteX17" fmla="*/ 368490 w 671060"/>
              <a:gd name="connsiteY17" fmla="*/ 771099 h 1261020"/>
              <a:gd name="connsiteX18" fmla="*/ 341194 w 671060"/>
              <a:gd name="connsiteY18" fmla="*/ 709684 h 1261020"/>
              <a:gd name="connsiteX19" fmla="*/ 354842 w 671060"/>
              <a:gd name="connsiteY19" fmla="*/ 648269 h 1261020"/>
              <a:gd name="connsiteX20" fmla="*/ 409433 w 671060"/>
              <a:gd name="connsiteY20" fmla="*/ 580030 h 1261020"/>
              <a:gd name="connsiteX21" fmla="*/ 409433 w 671060"/>
              <a:gd name="connsiteY21" fmla="*/ 498144 h 1261020"/>
              <a:gd name="connsiteX22" fmla="*/ 361666 w 671060"/>
              <a:gd name="connsiteY22" fmla="*/ 409433 h 1261020"/>
              <a:gd name="connsiteX23" fmla="*/ 300251 w 671060"/>
              <a:gd name="connsiteY23" fmla="*/ 361666 h 1261020"/>
              <a:gd name="connsiteX24" fmla="*/ 307075 w 671060"/>
              <a:gd name="connsiteY24" fmla="*/ 266132 h 1261020"/>
              <a:gd name="connsiteX25" fmla="*/ 266131 w 671060"/>
              <a:gd name="connsiteY25" fmla="*/ 116006 h 1261020"/>
              <a:gd name="connsiteX26" fmla="*/ 177421 w 671060"/>
              <a:gd name="connsiteY26" fmla="*/ 61415 h 1261020"/>
              <a:gd name="connsiteX27" fmla="*/ 95534 w 671060"/>
              <a:gd name="connsiteY27" fmla="*/ 54591 h 1261020"/>
              <a:gd name="connsiteX28" fmla="*/ 81887 w 671060"/>
              <a:gd name="connsiteY28" fmla="*/ 0 h 1261020"/>
              <a:gd name="connsiteX29" fmla="*/ 27296 w 671060"/>
              <a:gd name="connsiteY29" fmla="*/ 0 h 1261020"/>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665639 w 819995"/>
              <a:gd name="connsiteY13" fmla="*/ 1008126 h 1264484"/>
              <a:gd name="connsiteX14" fmla="*/ 539441 w 819995"/>
              <a:gd name="connsiteY14" fmla="*/ 900802 h 1264484"/>
              <a:gd name="connsiteX15" fmla="*/ 423081 w 819995"/>
              <a:gd name="connsiteY15" fmla="*/ 846162 h 1264484"/>
              <a:gd name="connsiteX16" fmla="*/ 416257 w 819995"/>
              <a:gd name="connsiteY16" fmla="*/ 812042 h 1264484"/>
              <a:gd name="connsiteX17" fmla="*/ 368490 w 819995"/>
              <a:gd name="connsiteY17" fmla="*/ 771099 h 1264484"/>
              <a:gd name="connsiteX18" fmla="*/ 341194 w 819995"/>
              <a:gd name="connsiteY18" fmla="*/ 709684 h 1264484"/>
              <a:gd name="connsiteX19" fmla="*/ 354842 w 819995"/>
              <a:gd name="connsiteY19" fmla="*/ 648269 h 1264484"/>
              <a:gd name="connsiteX20" fmla="*/ 409433 w 819995"/>
              <a:gd name="connsiteY20" fmla="*/ 580030 h 1264484"/>
              <a:gd name="connsiteX21" fmla="*/ 409433 w 819995"/>
              <a:gd name="connsiteY21" fmla="*/ 498144 h 1264484"/>
              <a:gd name="connsiteX22" fmla="*/ 361666 w 819995"/>
              <a:gd name="connsiteY22" fmla="*/ 409433 h 1264484"/>
              <a:gd name="connsiteX23" fmla="*/ 300251 w 819995"/>
              <a:gd name="connsiteY23" fmla="*/ 361666 h 1264484"/>
              <a:gd name="connsiteX24" fmla="*/ 307075 w 819995"/>
              <a:gd name="connsiteY24" fmla="*/ 266132 h 1264484"/>
              <a:gd name="connsiteX25" fmla="*/ 266131 w 819995"/>
              <a:gd name="connsiteY25" fmla="*/ 116006 h 1264484"/>
              <a:gd name="connsiteX26" fmla="*/ 177421 w 819995"/>
              <a:gd name="connsiteY26" fmla="*/ 61415 h 1264484"/>
              <a:gd name="connsiteX27" fmla="*/ 95534 w 819995"/>
              <a:gd name="connsiteY27" fmla="*/ 54591 h 1264484"/>
              <a:gd name="connsiteX28" fmla="*/ 81887 w 819995"/>
              <a:gd name="connsiteY28" fmla="*/ 0 h 1264484"/>
              <a:gd name="connsiteX29" fmla="*/ 27296 w 819995"/>
              <a:gd name="connsiteY29" fmla="*/ 0 h 1264484"/>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726477 w 819995"/>
              <a:gd name="connsiteY13" fmla="*/ 1119011 h 1264484"/>
              <a:gd name="connsiteX14" fmla="*/ 665639 w 819995"/>
              <a:gd name="connsiteY14" fmla="*/ 1008126 h 1264484"/>
              <a:gd name="connsiteX15" fmla="*/ 539441 w 819995"/>
              <a:gd name="connsiteY15" fmla="*/ 900802 h 1264484"/>
              <a:gd name="connsiteX16" fmla="*/ 423081 w 819995"/>
              <a:gd name="connsiteY16" fmla="*/ 846162 h 1264484"/>
              <a:gd name="connsiteX17" fmla="*/ 416257 w 819995"/>
              <a:gd name="connsiteY17" fmla="*/ 812042 h 1264484"/>
              <a:gd name="connsiteX18" fmla="*/ 368490 w 819995"/>
              <a:gd name="connsiteY18" fmla="*/ 771099 h 1264484"/>
              <a:gd name="connsiteX19" fmla="*/ 341194 w 819995"/>
              <a:gd name="connsiteY19" fmla="*/ 709684 h 1264484"/>
              <a:gd name="connsiteX20" fmla="*/ 354842 w 819995"/>
              <a:gd name="connsiteY20" fmla="*/ 648269 h 1264484"/>
              <a:gd name="connsiteX21" fmla="*/ 409433 w 819995"/>
              <a:gd name="connsiteY21" fmla="*/ 580030 h 1264484"/>
              <a:gd name="connsiteX22" fmla="*/ 409433 w 819995"/>
              <a:gd name="connsiteY22" fmla="*/ 498144 h 1264484"/>
              <a:gd name="connsiteX23" fmla="*/ 361666 w 819995"/>
              <a:gd name="connsiteY23" fmla="*/ 409433 h 1264484"/>
              <a:gd name="connsiteX24" fmla="*/ 300251 w 819995"/>
              <a:gd name="connsiteY24" fmla="*/ 361666 h 1264484"/>
              <a:gd name="connsiteX25" fmla="*/ 307075 w 819995"/>
              <a:gd name="connsiteY25" fmla="*/ 266132 h 1264484"/>
              <a:gd name="connsiteX26" fmla="*/ 266131 w 819995"/>
              <a:gd name="connsiteY26" fmla="*/ 116006 h 1264484"/>
              <a:gd name="connsiteX27" fmla="*/ 177421 w 819995"/>
              <a:gd name="connsiteY27" fmla="*/ 61415 h 1264484"/>
              <a:gd name="connsiteX28" fmla="*/ 95534 w 819995"/>
              <a:gd name="connsiteY28" fmla="*/ 54591 h 1264484"/>
              <a:gd name="connsiteX29" fmla="*/ 81887 w 819995"/>
              <a:gd name="connsiteY29" fmla="*/ 0 h 1264484"/>
              <a:gd name="connsiteX30" fmla="*/ 27296 w 819995"/>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44241 w 844241"/>
              <a:gd name="connsiteY13" fmla="*/ 1046274 h 1264484"/>
              <a:gd name="connsiteX14" fmla="*/ 665639 w 844241"/>
              <a:gd name="connsiteY14" fmla="*/ 1008126 h 1264484"/>
              <a:gd name="connsiteX15" fmla="*/ 539441 w 844241"/>
              <a:gd name="connsiteY15" fmla="*/ 900802 h 1264484"/>
              <a:gd name="connsiteX16" fmla="*/ 423081 w 844241"/>
              <a:gd name="connsiteY16" fmla="*/ 846162 h 1264484"/>
              <a:gd name="connsiteX17" fmla="*/ 416257 w 844241"/>
              <a:gd name="connsiteY17" fmla="*/ 812042 h 1264484"/>
              <a:gd name="connsiteX18" fmla="*/ 368490 w 844241"/>
              <a:gd name="connsiteY18" fmla="*/ 771099 h 1264484"/>
              <a:gd name="connsiteX19" fmla="*/ 341194 w 844241"/>
              <a:gd name="connsiteY19" fmla="*/ 709684 h 1264484"/>
              <a:gd name="connsiteX20" fmla="*/ 354842 w 844241"/>
              <a:gd name="connsiteY20" fmla="*/ 648269 h 1264484"/>
              <a:gd name="connsiteX21" fmla="*/ 409433 w 844241"/>
              <a:gd name="connsiteY21" fmla="*/ 580030 h 1264484"/>
              <a:gd name="connsiteX22" fmla="*/ 409433 w 844241"/>
              <a:gd name="connsiteY22" fmla="*/ 498144 h 1264484"/>
              <a:gd name="connsiteX23" fmla="*/ 361666 w 844241"/>
              <a:gd name="connsiteY23" fmla="*/ 409433 h 1264484"/>
              <a:gd name="connsiteX24" fmla="*/ 300251 w 844241"/>
              <a:gd name="connsiteY24" fmla="*/ 361666 h 1264484"/>
              <a:gd name="connsiteX25" fmla="*/ 307075 w 844241"/>
              <a:gd name="connsiteY25" fmla="*/ 266132 h 1264484"/>
              <a:gd name="connsiteX26" fmla="*/ 266131 w 844241"/>
              <a:gd name="connsiteY26" fmla="*/ 116006 h 1264484"/>
              <a:gd name="connsiteX27" fmla="*/ 177421 w 844241"/>
              <a:gd name="connsiteY27" fmla="*/ 61415 h 1264484"/>
              <a:gd name="connsiteX28" fmla="*/ 95534 w 844241"/>
              <a:gd name="connsiteY28" fmla="*/ 54591 h 1264484"/>
              <a:gd name="connsiteX29" fmla="*/ 81887 w 844241"/>
              <a:gd name="connsiteY29" fmla="*/ 0 h 1264484"/>
              <a:gd name="connsiteX30" fmla="*/ 27296 w 844241"/>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23459 w 844241"/>
              <a:gd name="connsiteY13" fmla="*/ 1177893 h 1264484"/>
              <a:gd name="connsiteX14" fmla="*/ 844241 w 844241"/>
              <a:gd name="connsiteY14" fmla="*/ 1046274 h 1264484"/>
              <a:gd name="connsiteX15" fmla="*/ 665639 w 844241"/>
              <a:gd name="connsiteY15" fmla="*/ 1008126 h 1264484"/>
              <a:gd name="connsiteX16" fmla="*/ 539441 w 844241"/>
              <a:gd name="connsiteY16" fmla="*/ 900802 h 1264484"/>
              <a:gd name="connsiteX17" fmla="*/ 423081 w 844241"/>
              <a:gd name="connsiteY17" fmla="*/ 846162 h 1264484"/>
              <a:gd name="connsiteX18" fmla="*/ 416257 w 844241"/>
              <a:gd name="connsiteY18" fmla="*/ 812042 h 1264484"/>
              <a:gd name="connsiteX19" fmla="*/ 368490 w 844241"/>
              <a:gd name="connsiteY19" fmla="*/ 771099 h 1264484"/>
              <a:gd name="connsiteX20" fmla="*/ 341194 w 844241"/>
              <a:gd name="connsiteY20" fmla="*/ 709684 h 1264484"/>
              <a:gd name="connsiteX21" fmla="*/ 354842 w 844241"/>
              <a:gd name="connsiteY21" fmla="*/ 648269 h 1264484"/>
              <a:gd name="connsiteX22" fmla="*/ 409433 w 844241"/>
              <a:gd name="connsiteY22" fmla="*/ 580030 h 1264484"/>
              <a:gd name="connsiteX23" fmla="*/ 409433 w 844241"/>
              <a:gd name="connsiteY23" fmla="*/ 498144 h 1264484"/>
              <a:gd name="connsiteX24" fmla="*/ 361666 w 844241"/>
              <a:gd name="connsiteY24" fmla="*/ 409433 h 1264484"/>
              <a:gd name="connsiteX25" fmla="*/ 300251 w 844241"/>
              <a:gd name="connsiteY25" fmla="*/ 361666 h 1264484"/>
              <a:gd name="connsiteX26" fmla="*/ 307075 w 844241"/>
              <a:gd name="connsiteY26" fmla="*/ 266132 h 1264484"/>
              <a:gd name="connsiteX27" fmla="*/ 266131 w 844241"/>
              <a:gd name="connsiteY27" fmla="*/ 116006 h 1264484"/>
              <a:gd name="connsiteX28" fmla="*/ 177421 w 844241"/>
              <a:gd name="connsiteY28" fmla="*/ 61415 h 1264484"/>
              <a:gd name="connsiteX29" fmla="*/ 95534 w 844241"/>
              <a:gd name="connsiteY29" fmla="*/ 54591 h 1264484"/>
              <a:gd name="connsiteX30" fmla="*/ 81887 w 844241"/>
              <a:gd name="connsiteY30" fmla="*/ 0 h 1264484"/>
              <a:gd name="connsiteX31" fmla="*/ 27296 w 844241"/>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44241 w 927368"/>
              <a:gd name="connsiteY14" fmla="*/ 1046274 h 1264484"/>
              <a:gd name="connsiteX15" fmla="*/ 665639 w 927368"/>
              <a:gd name="connsiteY15" fmla="*/ 1008126 h 1264484"/>
              <a:gd name="connsiteX16" fmla="*/ 539441 w 927368"/>
              <a:gd name="connsiteY16" fmla="*/ 900802 h 1264484"/>
              <a:gd name="connsiteX17" fmla="*/ 423081 w 927368"/>
              <a:gd name="connsiteY17" fmla="*/ 846162 h 1264484"/>
              <a:gd name="connsiteX18" fmla="*/ 416257 w 927368"/>
              <a:gd name="connsiteY18" fmla="*/ 812042 h 1264484"/>
              <a:gd name="connsiteX19" fmla="*/ 368490 w 927368"/>
              <a:gd name="connsiteY19" fmla="*/ 771099 h 1264484"/>
              <a:gd name="connsiteX20" fmla="*/ 341194 w 927368"/>
              <a:gd name="connsiteY20" fmla="*/ 709684 h 1264484"/>
              <a:gd name="connsiteX21" fmla="*/ 354842 w 927368"/>
              <a:gd name="connsiteY21" fmla="*/ 648269 h 1264484"/>
              <a:gd name="connsiteX22" fmla="*/ 409433 w 927368"/>
              <a:gd name="connsiteY22" fmla="*/ 580030 h 1264484"/>
              <a:gd name="connsiteX23" fmla="*/ 409433 w 927368"/>
              <a:gd name="connsiteY23" fmla="*/ 498144 h 1264484"/>
              <a:gd name="connsiteX24" fmla="*/ 361666 w 927368"/>
              <a:gd name="connsiteY24" fmla="*/ 409433 h 1264484"/>
              <a:gd name="connsiteX25" fmla="*/ 300251 w 927368"/>
              <a:gd name="connsiteY25" fmla="*/ 361666 h 1264484"/>
              <a:gd name="connsiteX26" fmla="*/ 307075 w 927368"/>
              <a:gd name="connsiteY26" fmla="*/ 266132 h 1264484"/>
              <a:gd name="connsiteX27" fmla="*/ 266131 w 927368"/>
              <a:gd name="connsiteY27" fmla="*/ 116006 h 1264484"/>
              <a:gd name="connsiteX28" fmla="*/ 177421 w 927368"/>
              <a:gd name="connsiteY28" fmla="*/ 61415 h 1264484"/>
              <a:gd name="connsiteX29" fmla="*/ 95534 w 927368"/>
              <a:gd name="connsiteY29" fmla="*/ 54591 h 1264484"/>
              <a:gd name="connsiteX30" fmla="*/ 81887 w 927368"/>
              <a:gd name="connsiteY30" fmla="*/ 0 h 1264484"/>
              <a:gd name="connsiteX31" fmla="*/ 27296 w 927368"/>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78876 w 927368"/>
              <a:gd name="connsiteY14" fmla="*/ 1150184 h 1264484"/>
              <a:gd name="connsiteX15" fmla="*/ 844241 w 927368"/>
              <a:gd name="connsiteY15" fmla="*/ 1046274 h 1264484"/>
              <a:gd name="connsiteX16" fmla="*/ 665639 w 927368"/>
              <a:gd name="connsiteY16" fmla="*/ 1008126 h 1264484"/>
              <a:gd name="connsiteX17" fmla="*/ 539441 w 927368"/>
              <a:gd name="connsiteY17" fmla="*/ 900802 h 1264484"/>
              <a:gd name="connsiteX18" fmla="*/ 423081 w 927368"/>
              <a:gd name="connsiteY18" fmla="*/ 846162 h 1264484"/>
              <a:gd name="connsiteX19" fmla="*/ 416257 w 927368"/>
              <a:gd name="connsiteY19" fmla="*/ 812042 h 1264484"/>
              <a:gd name="connsiteX20" fmla="*/ 368490 w 927368"/>
              <a:gd name="connsiteY20" fmla="*/ 771099 h 1264484"/>
              <a:gd name="connsiteX21" fmla="*/ 341194 w 927368"/>
              <a:gd name="connsiteY21" fmla="*/ 709684 h 1264484"/>
              <a:gd name="connsiteX22" fmla="*/ 354842 w 927368"/>
              <a:gd name="connsiteY22" fmla="*/ 648269 h 1264484"/>
              <a:gd name="connsiteX23" fmla="*/ 409433 w 927368"/>
              <a:gd name="connsiteY23" fmla="*/ 580030 h 1264484"/>
              <a:gd name="connsiteX24" fmla="*/ 409433 w 927368"/>
              <a:gd name="connsiteY24" fmla="*/ 498144 h 1264484"/>
              <a:gd name="connsiteX25" fmla="*/ 361666 w 927368"/>
              <a:gd name="connsiteY25" fmla="*/ 409433 h 1264484"/>
              <a:gd name="connsiteX26" fmla="*/ 300251 w 927368"/>
              <a:gd name="connsiteY26" fmla="*/ 361666 h 1264484"/>
              <a:gd name="connsiteX27" fmla="*/ 307075 w 927368"/>
              <a:gd name="connsiteY27" fmla="*/ 266132 h 1264484"/>
              <a:gd name="connsiteX28" fmla="*/ 266131 w 927368"/>
              <a:gd name="connsiteY28" fmla="*/ 116006 h 1264484"/>
              <a:gd name="connsiteX29" fmla="*/ 177421 w 927368"/>
              <a:gd name="connsiteY29" fmla="*/ 61415 h 1264484"/>
              <a:gd name="connsiteX30" fmla="*/ 95534 w 927368"/>
              <a:gd name="connsiteY30" fmla="*/ 54591 h 1264484"/>
              <a:gd name="connsiteX31" fmla="*/ 81887 w 927368"/>
              <a:gd name="connsiteY31" fmla="*/ 0 h 1264484"/>
              <a:gd name="connsiteX32" fmla="*/ 27296 w 927368"/>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44241 w 958540"/>
              <a:gd name="connsiteY15" fmla="*/ 1046274 h 1264484"/>
              <a:gd name="connsiteX16" fmla="*/ 665639 w 958540"/>
              <a:gd name="connsiteY16" fmla="*/ 1008126 h 1264484"/>
              <a:gd name="connsiteX17" fmla="*/ 539441 w 958540"/>
              <a:gd name="connsiteY17" fmla="*/ 900802 h 1264484"/>
              <a:gd name="connsiteX18" fmla="*/ 423081 w 958540"/>
              <a:gd name="connsiteY18" fmla="*/ 846162 h 1264484"/>
              <a:gd name="connsiteX19" fmla="*/ 416257 w 958540"/>
              <a:gd name="connsiteY19" fmla="*/ 812042 h 1264484"/>
              <a:gd name="connsiteX20" fmla="*/ 368490 w 958540"/>
              <a:gd name="connsiteY20" fmla="*/ 771099 h 1264484"/>
              <a:gd name="connsiteX21" fmla="*/ 341194 w 958540"/>
              <a:gd name="connsiteY21" fmla="*/ 709684 h 1264484"/>
              <a:gd name="connsiteX22" fmla="*/ 354842 w 958540"/>
              <a:gd name="connsiteY22" fmla="*/ 648269 h 1264484"/>
              <a:gd name="connsiteX23" fmla="*/ 409433 w 958540"/>
              <a:gd name="connsiteY23" fmla="*/ 580030 h 1264484"/>
              <a:gd name="connsiteX24" fmla="*/ 409433 w 958540"/>
              <a:gd name="connsiteY24" fmla="*/ 498144 h 1264484"/>
              <a:gd name="connsiteX25" fmla="*/ 361666 w 958540"/>
              <a:gd name="connsiteY25" fmla="*/ 409433 h 1264484"/>
              <a:gd name="connsiteX26" fmla="*/ 300251 w 958540"/>
              <a:gd name="connsiteY26" fmla="*/ 361666 h 1264484"/>
              <a:gd name="connsiteX27" fmla="*/ 307075 w 958540"/>
              <a:gd name="connsiteY27" fmla="*/ 266132 h 1264484"/>
              <a:gd name="connsiteX28" fmla="*/ 266131 w 958540"/>
              <a:gd name="connsiteY28" fmla="*/ 116006 h 1264484"/>
              <a:gd name="connsiteX29" fmla="*/ 177421 w 958540"/>
              <a:gd name="connsiteY29" fmla="*/ 61415 h 1264484"/>
              <a:gd name="connsiteX30" fmla="*/ 95534 w 958540"/>
              <a:gd name="connsiteY30" fmla="*/ 54591 h 1264484"/>
              <a:gd name="connsiteX31" fmla="*/ 81887 w 958540"/>
              <a:gd name="connsiteY31" fmla="*/ 0 h 1264484"/>
              <a:gd name="connsiteX32" fmla="*/ 27296 w 958540"/>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85803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211206 w 958540"/>
              <a:gd name="connsiteY30" fmla="*/ 79538 h 1264484"/>
              <a:gd name="connsiteX31" fmla="*/ 177421 w 958540"/>
              <a:gd name="connsiteY31" fmla="*/ 61415 h 1264484"/>
              <a:gd name="connsiteX32" fmla="*/ 95534 w 958540"/>
              <a:gd name="connsiteY32" fmla="*/ 54591 h 1264484"/>
              <a:gd name="connsiteX33" fmla="*/ 81887 w 958540"/>
              <a:gd name="connsiteY33" fmla="*/ 0 h 1264484"/>
              <a:gd name="connsiteX34" fmla="*/ 27296 w 958540"/>
              <a:gd name="connsiteY34" fmla="*/ 0 h 1264484"/>
              <a:gd name="connsiteX0" fmla="*/ 27296 w 958540"/>
              <a:gd name="connsiteY0" fmla="*/ 5596 h 1270080"/>
              <a:gd name="connsiteX1" fmla="*/ 0 w 958540"/>
              <a:gd name="connsiteY1" fmla="*/ 196665 h 1270080"/>
              <a:gd name="connsiteX2" fmla="*/ 13648 w 958540"/>
              <a:gd name="connsiteY2" fmla="*/ 319495 h 1270080"/>
              <a:gd name="connsiteX3" fmla="*/ 61415 w 958540"/>
              <a:gd name="connsiteY3" fmla="*/ 421853 h 1270080"/>
              <a:gd name="connsiteX4" fmla="*/ 136478 w 958540"/>
              <a:gd name="connsiteY4" fmla="*/ 496916 h 1270080"/>
              <a:gd name="connsiteX5" fmla="*/ 163773 w 958540"/>
              <a:gd name="connsiteY5" fmla="*/ 606098 h 1270080"/>
              <a:gd name="connsiteX6" fmla="*/ 218364 w 958540"/>
              <a:gd name="connsiteY6" fmla="*/ 694808 h 1270080"/>
              <a:gd name="connsiteX7" fmla="*/ 225188 w 958540"/>
              <a:gd name="connsiteY7" fmla="*/ 885877 h 1270080"/>
              <a:gd name="connsiteX8" fmla="*/ 245660 w 958540"/>
              <a:gd name="connsiteY8" fmla="*/ 974587 h 1270080"/>
              <a:gd name="connsiteX9" fmla="*/ 396509 w 958540"/>
              <a:gd name="connsiteY9" fmla="*/ 1165191 h 1270080"/>
              <a:gd name="connsiteX10" fmla="*/ 539441 w 958540"/>
              <a:gd name="connsiteY10" fmla="*/ 1207736 h 1270080"/>
              <a:gd name="connsiteX11" fmla="*/ 671060 w 958540"/>
              <a:gd name="connsiteY11" fmla="*/ 1266616 h 1270080"/>
              <a:gd name="connsiteX12" fmla="*/ 819995 w 958540"/>
              <a:gd name="connsiteY12" fmla="*/ 1270080 h 1270080"/>
              <a:gd name="connsiteX13" fmla="*/ 927368 w 958540"/>
              <a:gd name="connsiteY13" fmla="*/ 1259689 h 1270080"/>
              <a:gd name="connsiteX14" fmla="*/ 958540 w 958540"/>
              <a:gd name="connsiteY14" fmla="*/ 1162707 h 1270080"/>
              <a:gd name="connsiteX15" fmla="*/ 934294 w 958540"/>
              <a:gd name="connsiteY15" fmla="*/ 1086507 h 1270080"/>
              <a:gd name="connsiteX16" fmla="*/ 844241 w 958540"/>
              <a:gd name="connsiteY16" fmla="*/ 1051870 h 1270080"/>
              <a:gd name="connsiteX17" fmla="*/ 665639 w 958540"/>
              <a:gd name="connsiteY17" fmla="*/ 1013722 h 1270080"/>
              <a:gd name="connsiteX18" fmla="*/ 539441 w 958540"/>
              <a:gd name="connsiteY18" fmla="*/ 906398 h 1270080"/>
              <a:gd name="connsiteX19" fmla="*/ 423081 w 958540"/>
              <a:gd name="connsiteY19" fmla="*/ 851758 h 1270080"/>
              <a:gd name="connsiteX20" fmla="*/ 416257 w 958540"/>
              <a:gd name="connsiteY20" fmla="*/ 817638 h 1270080"/>
              <a:gd name="connsiteX21" fmla="*/ 368490 w 958540"/>
              <a:gd name="connsiteY21" fmla="*/ 776695 h 1270080"/>
              <a:gd name="connsiteX22" fmla="*/ 341194 w 958540"/>
              <a:gd name="connsiteY22" fmla="*/ 715280 h 1270080"/>
              <a:gd name="connsiteX23" fmla="*/ 354842 w 958540"/>
              <a:gd name="connsiteY23" fmla="*/ 653865 h 1270080"/>
              <a:gd name="connsiteX24" fmla="*/ 409433 w 958540"/>
              <a:gd name="connsiteY24" fmla="*/ 585626 h 1270080"/>
              <a:gd name="connsiteX25" fmla="*/ 409433 w 958540"/>
              <a:gd name="connsiteY25" fmla="*/ 503740 h 1270080"/>
              <a:gd name="connsiteX26" fmla="*/ 361666 w 958540"/>
              <a:gd name="connsiteY26" fmla="*/ 415029 h 1270080"/>
              <a:gd name="connsiteX27" fmla="*/ 300251 w 958540"/>
              <a:gd name="connsiteY27" fmla="*/ 367262 h 1270080"/>
              <a:gd name="connsiteX28" fmla="*/ 307075 w 958540"/>
              <a:gd name="connsiteY28" fmla="*/ 271728 h 1270080"/>
              <a:gd name="connsiteX29" fmla="*/ 266131 w 958540"/>
              <a:gd name="connsiteY29" fmla="*/ 121602 h 1270080"/>
              <a:gd name="connsiteX30" fmla="*/ 387780 w 958540"/>
              <a:gd name="connsiteY30" fmla="*/ 0 h 1270080"/>
              <a:gd name="connsiteX31" fmla="*/ 177421 w 958540"/>
              <a:gd name="connsiteY31" fmla="*/ 67011 h 1270080"/>
              <a:gd name="connsiteX32" fmla="*/ 95534 w 958540"/>
              <a:gd name="connsiteY32" fmla="*/ 60187 h 1270080"/>
              <a:gd name="connsiteX33" fmla="*/ 81887 w 958540"/>
              <a:gd name="connsiteY33" fmla="*/ 5596 h 1270080"/>
              <a:gd name="connsiteX34" fmla="*/ 27296 w 958540"/>
              <a:gd name="connsiteY34" fmla="*/ 5596 h 1270080"/>
              <a:gd name="connsiteX0" fmla="*/ 27296 w 958540"/>
              <a:gd name="connsiteY0" fmla="*/ 99393 h 1363877"/>
              <a:gd name="connsiteX1" fmla="*/ 0 w 958540"/>
              <a:gd name="connsiteY1" fmla="*/ 290462 h 1363877"/>
              <a:gd name="connsiteX2" fmla="*/ 13648 w 958540"/>
              <a:gd name="connsiteY2" fmla="*/ 413292 h 1363877"/>
              <a:gd name="connsiteX3" fmla="*/ 61415 w 958540"/>
              <a:gd name="connsiteY3" fmla="*/ 515650 h 1363877"/>
              <a:gd name="connsiteX4" fmla="*/ 136478 w 958540"/>
              <a:gd name="connsiteY4" fmla="*/ 590713 h 1363877"/>
              <a:gd name="connsiteX5" fmla="*/ 163773 w 958540"/>
              <a:gd name="connsiteY5" fmla="*/ 699895 h 1363877"/>
              <a:gd name="connsiteX6" fmla="*/ 218364 w 958540"/>
              <a:gd name="connsiteY6" fmla="*/ 788605 h 1363877"/>
              <a:gd name="connsiteX7" fmla="*/ 225188 w 958540"/>
              <a:gd name="connsiteY7" fmla="*/ 979674 h 1363877"/>
              <a:gd name="connsiteX8" fmla="*/ 245660 w 958540"/>
              <a:gd name="connsiteY8" fmla="*/ 1068384 h 1363877"/>
              <a:gd name="connsiteX9" fmla="*/ 396509 w 958540"/>
              <a:gd name="connsiteY9" fmla="*/ 1258988 h 1363877"/>
              <a:gd name="connsiteX10" fmla="*/ 539441 w 958540"/>
              <a:gd name="connsiteY10" fmla="*/ 1301533 h 1363877"/>
              <a:gd name="connsiteX11" fmla="*/ 671060 w 958540"/>
              <a:gd name="connsiteY11" fmla="*/ 1360413 h 1363877"/>
              <a:gd name="connsiteX12" fmla="*/ 819995 w 958540"/>
              <a:gd name="connsiteY12" fmla="*/ 1363877 h 1363877"/>
              <a:gd name="connsiteX13" fmla="*/ 927368 w 958540"/>
              <a:gd name="connsiteY13" fmla="*/ 1353486 h 1363877"/>
              <a:gd name="connsiteX14" fmla="*/ 958540 w 958540"/>
              <a:gd name="connsiteY14" fmla="*/ 1256504 h 1363877"/>
              <a:gd name="connsiteX15" fmla="*/ 934294 w 958540"/>
              <a:gd name="connsiteY15" fmla="*/ 1180304 h 1363877"/>
              <a:gd name="connsiteX16" fmla="*/ 844241 w 958540"/>
              <a:gd name="connsiteY16" fmla="*/ 1145667 h 1363877"/>
              <a:gd name="connsiteX17" fmla="*/ 665639 w 958540"/>
              <a:gd name="connsiteY17" fmla="*/ 1107519 h 1363877"/>
              <a:gd name="connsiteX18" fmla="*/ 539441 w 958540"/>
              <a:gd name="connsiteY18" fmla="*/ 1000195 h 1363877"/>
              <a:gd name="connsiteX19" fmla="*/ 423081 w 958540"/>
              <a:gd name="connsiteY19" fmla="*/ 945555 h 1363877"/>
              <a:gd name="connsiteX20" fmla="*/ 416257 w 958540"/>
              <a:gd name="connsiteY20" fmla="*/ 911435 h 1363877"/>
              <a:gd name="connsiteX21" fmla="*/ 368490 w 958540"/>
              <a:gd name="connsiteY21" fmla="*/ 870492 h 1363877"/>
              <a:gd name="connsiteX22" fmla="*/ 341194 w 958540"/>
              <a:gd name="connsiteY22" fmla="*/ 809077 h 1363877"/>
              <a:gd name="connsiteX23" fmla="*/ 354842 w 958540"/>
              <a:gd name="connsiteY23" fmla="*/ 747662 h 1363877"/>
              <a:gd name="connsiteX24" fmla="*/ 409433 w 958540"/>
              <a:gd name="connsiteY24" fmla="*/ 679423 h 1363877"/>
              <a:gd name="connsiteX25" fmla="*/ 409433 w 958540"/>
              <a:gd name="connsiteY25" fmla="*/ 597537 h 1363877"/>
              <a:gd name="connsiteX26" fmla="*/ 361666 w 958540"/>
              <a:gd name="connsiteY26" fmla="*/ 508826 h 1363877"/>
              <a:gd name="connsiteX27" fmla="*/ 300251 w 958540"/>
              <a:gd name="connsiteY27" fmla="*/ 461059 h 1363877"/>
              <a:gd name="connsiteX28" fmla="*/ 307075 w 958540"/>
              <a:gd name="connsiteY28" fmla="*/ 365525 h 1363877"/>
              <a:gd name="connsiteX29" fmla="*/ 266131 w 958540"/>
              <a:gd name="connsiteY29" fmla="*/ 215399 h 1363877"/>
              <a:gd name="connsiteX30" fmla="*/ 387780 w 958540"/>
              <a:gd name="connsiteY30" fmla="*/ 93797 h 1363877"/>
              <a:gd name="connsiteX31" fmla="*/ 366607 w 958540"/>
              <a:gd name="connsiteY31" fmla="*/ 0 h 1363877"/>
              <a:gd name="connsiteX32" fmla="*/ 95534 w 958540"/>
              <a:gd name="connsiteY32" fmla="*/ 153984 h 1363877"/>
              <a:gd name="connsiteX33" fmla="*/ 81887 w 958540"/>
              <a:gd name="connsiteY33" fmla="*/ 99393 h 1363877"/>
              <a:gd name="connsiteX34" fmla="*/ 27296 w 958540"/>
              <a:gd name="connsiteY34" fmla="*/ 99393 h 1363877"/>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66607 w 958540"/>
              <a:gd name="connsiteY31" fmla="*/ 66733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331024 w 958540"/>
              <a:gd name="connsiteY33" fmla="*/ 40713 h 1430610"/>
              <a:gd name="connsiteX34" fmla="*/ 81887 w 958540"/>
              <a:gd name="connsiteY34" fmla="*/ 166126 h 1430610"/>
              <a:gd name="connsiteX35" fmla="*/ 27296 w 958540"/>
              <a:gd name="connsiteY35" fmla="*/ 166126 h 1430610"/>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81887 w 958540"/>
              <a:gd name="connsiteY34" fmla="*/ 260997 h 1525481"/>
              <a:gd name="connsiteX35" fmla="*/ 27296 w 958540"/>
              <a:gd name="connsiteY35" fmla="*/ 260997 h 1525481"/>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245890 w 958540"/>
              <a:gd name="connsiteY34" fmla="*/ 129279 h 1525481"/>
              <a:gd name="connsiteX35" fmla="*/ 81887 w 958540"/>
              <a:gd name="connsiteY35" fmla="*/ 260997 h 1525481"/>
              <a:gd name="connsiteX36" fmla="*/ 27296 w 958540"/>
              <a:gd name="connsiteY36" fmla="*/ 260997 h 1525481"/>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81887 w 958540"/>
              <a:gd name="connsiteY35" fmla="*/ 320904 h 1585388"/>
              <a:gd name="connsiteX36" fmla="*/ 27296 w 958540"/>
              <a:gd name="connsiteY36"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80575 w 958540"/>
              <a:gd name="connsiteY35" fmla="*/ 78827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44991 w 958540"/>
              <a:gd name="connsiteY36" fmla="*/ 20179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32379 w 958540"/>
              <a:gd name="connsiteY37" fmla="*/ 182880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45942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33329 h 1585388"/>
              <a:gd name="connsiteX40" fmla="*/ 27296 w 958540"/>
              <a:gd name="connsiteY40" fmla="*/ 320904 h 158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58540" h="1585388">
                <a:moveTo>
                  <a:pt x="27296" y="320904"/>
                </a:moveTo>
                <a:lnTo>
                  <a:pt x="0" y="511973"/>
                </a:lnTo>
                <a:lnTo>
                  <a:pt x="13648" y="634803"/>
                </a:lnTo>
                <a:lnTo>
                  <a:pt x="61415" y="737161"/>
                </a:lnTo>
                <a:lnTo>
                  <a:pt x="136478" y="812224"/>
                </a:lnTo>
                <a:lnTo>
                  <a:pt x="163773" y="921406"/>
                </a:lnTo>
                <a:lnTo>
                  <a:pt x="218364" y="1010116"/>
                </a:lnTo>
                <a:lnTo>
                  <a:pt x="225188" y="1201185"/>
                </a:lnTo>
                <a:lnTo>
                  <a:pt x="245660" y="1289895"/>
                </a:lnTo>
                <a:lnTo>
                  <a:pt x="396509" y="1480499"/>
                </a:lnTo>
                <a:lnTo>
                  <a:pt x="539441" y="1523044"/>
                </a:lnTo>
                <a:lnTo>
                  <a:pt x="671060" y="1581924"/>
                </a:lnTo>
                <a:lnTo>
                  <a:pt x="819995" y="1585388"/>
                </a:lnTo>
                <a:lnTo>
                  <a:pt x="927368" y="1574997"/>
                </a:lnTo>
                <a:lnTo>
                  <a:pt x="958540" y="1478015"/>
                </a:lnTo>
                <a:lnTo>
                  <a:pt x="934294" y="1401815"/>
                </a:lnTo>
                <a:lnTo>
                  <a:pt x="844241" y="1367178"/>
                </a:lnTo>
                <a:lnTo>
                  <a:pt x="665639" y="1329030"/>
                </a:lnTo>
                <a:lnTo>
                  <a:pt x="539441" y="1221706"/>
                </a:lnTo>
                <a:lnTo>
                  <a:pt x="423081" y="1167066"/>
                </a:lnTo>
                <a:lnTo>
                  <a:pt x="416257" y="1132946"/>
                </a:lnTo>
                <a:lnTo>
                  <a:pt x="368490" y="1092003"/>
                </a:lnTo>
                <a:lnTo>
                  <a:pt x="341194" y="1030588"/>
                </a:lnTo>
                <a:lnTo>
                  <a:pt x="354842" y="969173"/>
                </a:lnTo>
                <a:lnTo>
                  <a:pt x="409433" y="900934"/>
                </a:lnTo>
                <a:lnTo>
                  <a:pt x="409433" y="819048"/>
                </a:lnTo>
                <a:lnTo>
                  <a:pt x="361666" y="730337"/>
                </a:lnTo>
                <a:lnTo>
                  <a:pt x="300251" y="682570"/>
                </a:lnTo>
                <a:lnTo>
                  <a:pt x="307075" y="587036"/>
                </a:lnTo>
                <a:lnTo>
                  <a:pt x="266131" y="436910"/>
                </a:lnTo>
                <a:lnTo>
                  <a:pt x="387780" y="315308"/>
                </a:lnTo>
                <a:lnTo>
                  <a:pt x="398138" y="234123"/>
                </a:lnTo>
                <a:lnTo>
                  <a:pt x="410844" y="154778"/>
                </a:lnTo>
                <a:lnTo>
                  <a:pt x="406698" y="59907"/>
                </a:lnTo>
                <a:lnTo>
                  <a:pt x="340484" y="0"/>
                </a:lnTo>
                <a:lnTo>
                  <a:pt x="267962" y="6305"/>
                </a:lnTo>
                <a:lnTo>
                  <a:pt x="192288" y="28378"/>
                </a:lnTo>
                <a:lnTo>
                  <a:pt x="129226" y="85134"/>
                </a:lnTo>
                <a:lnTo>
                  <a:pt x="119724" y="169555"/>
                </a:lnTo>
                <a:lnTo>
                  <a:pt x="66164" y="233329"/>
                </a:lnTo>
                <a:lnTo>
                  <a:pt x="27296" y="320904"/>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4" name="Freeform 57">
            <a:extLst>
              <a:ext uri="{FF2B5EF4-FFF2-40B4-BE49-F238E27FC236}">
                <a16:creationId xmlns:a16="http://schemas.microsoft.com/office/drawing/2014/main" id="{44D85EE8-2B3E-495C-B1CB-47270DADC4EB}"/>
              </a:ext>
            </a:extLst>
          </p:cNvPr>
          <p:cNvSpPr/>
          <p:nvPr/>
        </p:nvSpPr>
        <p:spPr>
          <a:xfrm>
            <a:off x="3527239" y="5241072"/>
            <a:ext cx="215361" cy="193045"/>
          </a:xfrm>
          <a:custGeom>
            <a:avLst/>
            <a:gdLst>
              <a:gd name="connsiteX0" fmla="*/ 118369 w 239697"/>
              <a:gd name="connsiteY0" fmla="*/ 263371 h 263371"/>
              <a:gd name="connsiteX1" fmla="*/ 112451 w 239697"/>
              <a:gd name="connsiteY1" fmla="*/ 198268 h 263371"/>
              <a:gd name="connsiteX2" fmla="*/ 62144 w 239697"/>
              <a:gd name="connsiteY2" fmla="*/ 180512 h 263371"/>
              <a:gd name="connsiteX3" fmla="*/ 35511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3371"/>
              <a:gd name="connsiteX1" fmla="*/ 112451 w 239697"/>
              <a:gd name="connsiteY1" fmla="*/ 198268 h 263371"/>
              <a:gd name="connsiteX2" fmla="*/ 62144 w 239697"/>
              <a:gd name="connsiteY2" fmla="*/ 180512 h 263371"/>
              <a:gd name="connsiteX3" fmla="*/ 62144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3371"/>
              <a:gd name="connsiteX1" fmla="*/ 112451 w 239697"/>
              <a:gd name="connsiteY1" fmla="*/ 198268 h 263371"/>
              <a:gd name="connsiteX2" fmla="*/ 109492 w 239697"/>
              <a:gd name="connsiteY2" fmla="*/ 159797 h 263371"/>
              <a:gd name="connsiteX3" fmla="*/ 62144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47348 w 239697"/>
              <a:gd name="connsiteY8" fmla="*/ 71021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6125 w 239697"/>
              <a:gd name="connsiteY33" fmla="*/ 207145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47348 w 239697"/>
              <a:gd name="connsiteY8" fmla="*/ 71021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68063 w 239697"/>
              <a:gd name="connsiteY8" fmla="*/ 65103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68063 w 239697"/>
              <a:gd name="connsiteY8" fmla="*/ 65103 h 269289"/>
              <a:gd name="connsiteX9" fmla="*/ 82859 w 239697"/>
              <a:gd name="connsiteY9" fmla="*/ 97654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59798 w 281126"/>
              <a:gd name="connsiteY0" fmla="*/ 263371 h 269289"/>
              <a:gd name="connsiteX1" fmla="*/ 133166 w 281126"/>
              <a:gd name="connsiteY1" fmla="*/ 269289 h 269289"/>
              <a:gd name="connsiteX2" fmla="*/ 150921 w 281126"/>
              <a:gd name="connsiteY2" fmla="*/ 159797 h 269289"/>
              <a:gd name="connsiteX3" fmla="*/ 103573 w 281126"/>
              <a:gd name="connsiteY3" fmla="*/ 153879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50921 w 281126"/>
              <a:gd name="connsiteY2" fmla="*/ 159797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45616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45616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201227 w 281126"/>
              <a:gd name="connsiteY20" fmla="*/ 159798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1077 w 281126"/>
              <a:gd name="connsiteY8" fmla="*/ 73518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8623 w 281126"/>
              <a:gd name="connsiteY7" fmla="*/ 19144 h 269289"/>
              <a:gd name="connsiteX8" fmla="*/ 101077 w 281126"/>
              <a:gd name="connsiteY8" fmla="*/ 73518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8623 w 281126"/>
              <a:gd name="connsiteY7" fmla="*/ 19144 h 269289"/>
              <a:gd name="connsiteX8" fmla="*/ 101077 w 281126"/>
              <a:gd name="connsiteY8" fmla="*/ 73518 h 269289"/>
              <a:gd name="connsiteX9" fmla="*/ 93434 w 281126"/>
              <a:gd name="connsiteY9" fmla="*/ 108874 h 269289"/>
              <a:gd name="connsiteX10" fmla="*/ 145002 w 281126"/>
              <a:gd name="connsiteY10" fmla="*/ 127246 h 269289"/>
              <a:gd name="connsiteX11" fmla="*/ 122409 w 281126"/>
              <a:gd name="connsiteY11" fmla="*/ 88622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207146 w 294225"/>
              <a:gd name="connsiteY23" fmla="*/ 7102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39697 w 294225"/>
              <a:gd name="connsiteY28" fmla="*/ 109491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207146 w 294225"/>
              <a:gd name="connsiteY23" fmla="*/ 7102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115746 w 294225"/>
              <a:gd name="connsiteY3" fmla="*/ 172097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99507 w 294225"/>
              <a:gd name="connsiteY2" fmla="*/ 186430 h 269289"/>
              <a:gd name="connsiteX3" fmla="*/ 115746 w 294225"/>
              <a:gd name="connsiteY3" fmla="*/ 172097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99507 w 294225"/>
              <a:gd name="connsiteY2" fmla="*/ 186430 h 269289"/>
              <a:gd name="connsiteX3" fmla="*/ 65258 w 294225"/>
              <a:gd name="connsiteY3" fmla="*/ 183316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18369 w 252796"/>
              <a:gd name="connsiteY0" fmla="*/ 263371 h 269289"/>
              <a:gd name="connsiteX1" fmla="*/ 91737 w 252796"/>
              <a:gd name="connsiteY1" fmla="*/ 269289 h 269289"/>
              <a:gd name="connsiteX2" fmla="*/ 58078 w 252796"/>
              <a:gd name="connsiteY2" fmla="*/ 186430 h 269289"/>
              <a:gd name="connsiteX3" fmla="*/ 23829 w 252796"/>
              <a:gd name="connsiteY3" fmla="*/ 183316 h 269289"/>
              <a:gd name="connsiteX4" fmla="*/ 25889 w 252796"/>
              <a:gd name="connsiteY4" fmla="*/ 115718 h 269289"/>
              <a:gd name="connsiteX5" fmla="*/ 11837 w 252796"/>
              <a:gd name="connsiteY5" fmla="*/ 71021 h 269289"/>
              <a:gd name="connsiteX6" fmla="*/ 0 w 252796"/>
              <a:gd name="connsiteY6" fmla="*/ 26633 h 269289"/>
              <a:gd name="connsiteX7" fmla="*/ 47194 w 252796"/>
              <a:gd name="connsiteY7" fmla="*/ 19144 h 269289"/>
              <a:gd name="connsiteX8" fmla="*/ 59648 w 252796"/>
              <a:gd name="connsiteY8" fmla="*/ 73518 h 269289"/>
              <a:gd name="connsiteX9" fmla="*/ 46395 w 252796"/>
              <a:gd name="connsiteY9" fmla="*/ 122898 h 269289"/>
              <a:gd name="connsiteX10" fmla="*/ 103573 w 252796"/>
              <a:gd name="connsiteY10" fmla="*/ 127246 h 269289"/>
              <a:gd name="connsiteX11" fmla="*/ 80980 w 252796"/>
              <a:gd name="connsiteY11" fmla="*/ 88622 h 269289"/>
              <a:gd name="connsiteX12" fmla="*/ 73981 w 252796"/>
              <a:gd name="connsiteY12" fmla="*/ 53266 h 269289"/>
              <a:gd name="connsiteX13" fmla="*/ 103573 w 252796"/>
              <a:gd name="connsiteY13" fmla="*/ 23674 h 269289"/>
              <a:gd name="connsiteX14" fmla="*/ 136125 w 252796"/>
              <a:gd name="connsiteY14" fmla="*/ 0 h 269289"/>
              <a:gd name="connsiteX15" fmla="*/ 136125 w 252796"/>
              <a:gd name="connsiteY15" fmla="*/ 29592 h 269289"/>
              <a:gd name="connsiteX16" fmla="*/ 121328 w 252796"/>
              <a:gd name="connsiteY16" fmla="*/ 56225 h 269289"/>
              <a:gd name="connsiteX17" fmla="*/ 136125 w 252796"/>
              <a:gd name="connsiteY17" fmla="*/ 79899 h 269289"/>
              <a:gd name="connsiteX18" fmla="*/ 150920 w 252796"/>
              <a:gd name="connsiteY18" fmla="*/ 97654 h 269289"/>
              <a:gd name="connsiteX19" fmla="*/ 139083 w 252796"/>
              <a:gd name="connsiteY19" fmla="*/ 121328 h 269289"/>
              <a:gd name="connsiteX20" fmla="*/ 147961 w 252796"/>
              <a:gd name="connsiteY20" fmla="*/ 115410 h 269289"/>
              <a:gd name="connsiteX21" fmla="*/ 156839 w 252796"/>
              <a:gd name="connsiteY21" fmla="*/ 127246 h 269289"/>
              <a:gd name="connsiteX22" fmla="*/ 177554 w 252796"/>
              <a:gd name="connsiteY22" fmla="*/ 103573 h 269289"/>
              <a:gd name="connsiteX23" fmla="*/ 146083 w 252796"/>
              <a:gd name="connsiteY23" fmla="*/ 59801 h 269289"/>
              <a:gd name="connsiteX24" fmla="*/ 201073 w 252796"/>
              <a:gd name="connsiteY24" fmla="*/ 75088 h 269289"/>
              <a:gd name="connsiteX25" fmla="*/ 224901 w 252796"/>
              <a:gd name="connsiteY25" fmla="*/ 32551 h 269289"/>
              <a:gd name="connsiteX26" fmla="*/ 239697 w 252796"/>
              <a:gd name="connsiteY26" fmla="*/ 65103 h 269289"/>
              <a:gd name="connsiteX27" fmla="*/ 218983 w 252796"/>
              <a:gd name="connsiteY27" fmla="*/ 79899 h 269289"/>
              <a:gd name="connsiteX28" fmla="*/ 226317 w 252796"/>
              <a:gd name="connsiteY28" fmla="*/ 101076 h 269289"/>
              <a:gd name="connsiteX29" fmla="*/ 252796 w 252796"/>
              <a:gd name="connsiteY29" fmla="*/ 115564 h 269289"/>
              <a:gd name="connsiteX30" fmla="*/ 198268 w 252796"/>
              <a:gd name="connsiteY30" fmla="*/ 136124 h 269289"/>
              <a:gd name="connsiteX31" fmla="*/ 192350 w 252796"/>
              <a:gd name="connsiteY31" fmla="*/ 150920 h 269289"/>
              <a:gd name="connsiteX32" fmla="*/ 198268 w 252796"/>
              <a:gd name="connsiteY32" fmla="*/ 159798 h 269289"/>
              <a:gd name="connsiteX33" fmla="*/ 204187 w 252796"/>
              <a:gd name="connsiteY33" fmla="*/ 183472 h 269289"/>
              <a:gd name="connsiteX34" fmla="*/ 156839 w 252796"/>
              <a:gd name="connsiteY34" fmla="*/ 204186 h 269289"/>
              <a:gd name="connsiteX35" fmla="*/ 168676 w 252796"/>
              <a:gd name="connsiteY35" fmla="*/ 210103 h 269289"/>
              <a:gd name="connsiteX36" fmla="*/ 118369 w 252796"/>
              <a:gd name="connsiteY36" fmla="*/ 263371 h 269289"/>
              <a:gd name="connsiteX0" fmla="*/ 157020 w 291447"/>
              <a:gd name="connsiteY0" fmla="*/ 263371 h 269289"/>
              <a:gd name="connsiteX1" fmla="*/ 130388 w 291447"/>
              <a:gd name="connsiteY1" fmla="*/ 269289 h 269289"/>
              <a:gd name="connsiteX2" fmla="*/ 96729 w 291447"/>
              <a:gd name="connsiteY2" fmla="*/ 186430 h 269289"/>
              <a:gd name="connsiteX3" fmla="*/ 62480 w 291447"/>
              <a:gd name="connsiteY3" fmla="*/ 183316 h 269289"/>
              <a:gd name="connsiteX4" fmla="*/ 64540 w 291447"/>
              <a:gd name="connsiteY4" fmla="*/ 115718 h 269289"/>
              <a:gd name="connsiteX5" fmla="*/ 0 w 291447"/>
              <a:gd name="connsiteY5" fmla="*/ 71021 h 269289"/>
              <a:gd name="connsiteX6" fmla="*/ 38651 w 291447"/>
              <a:gd name="connsiteY6" fmla="*/ 26633 h 269289"/>
              <a:gd name="connsiteX7" fmla="*/ 85845 w 291447"/>
              <a:gd name="connsiteY7" fmla="*/ 19144 h 269289"/>
              <a:gd name="connsiteX8" fmla="*/ 98299 w 291447"/>
              <a:gd name="connsiteY8" fmla="*/ 73518 h 269289"/>
              <a:gd name="connsiteX9" fmla="*/ 85046 w 291447"/>
              <a:gd name="connsiteY9" fmla="*/ 122898 h 269289"/>
              <a:gd name="connsiteX10" fmla="*/ 142224 w 291447"/>
              <a:gd name="connsiteY10" fmla="*/ 127246 h 269289"/>
              <a:gd name="connsiteX11" fmla="*/ 119631 w 291447"/>
              <a:gd name="connsiteY11" fmla="*/ 88622 h 269289"/>
              <a:gd name="connsiteX12" fmla="*/ 112632 w 291447"/>
              <a:gd name="connsiteY12" fmla="*/ 53266 h 269289"/>
              <a:gd name="connsiteX13" fmla="*/ 142224 w 291447"/>
              <a:gd name="connsiteY13" fmla="*/ 23674 h 269289"/>
              <a:gd name="connsiteX14" fmla="*/ 174776 w 291447"/>
              <a:gd name="connsiteY14" fmla="*/ 0 h 269289"/>
              <a:gd name="connsiteX15" fmla="*/ 174776 w 291447"/>
              <a:gd name="connsiteY15" fmla="*/ 29592 h 269289"/>
              <a:gd name="connsiteX16" fmla="*/ 159979 w 291447"/>
              <a:gd name="connsiteY16" fmla="*/ 56225 h 269289"/>
              <a:gd name="connsiteX17" fmla="*/ 174776 w 291447"/>
              <a:gd name="connsiteY17" fmla="*/ 79899 h 269289"/>
              <a:gd name="connsiteX18" fmla="*/ 189571 w 291447"/>
              <a:gd name="connsiteY18" fmla="*/ 97654 h 269289"/>
              <a:gd name="connsiteX19" fmla="*/ 177734 w 291447"/>
              <a:gd name="connsiteY19" fmla="*/ 121328 h 269289"/>
              <a:gd name="connsiteX20" fmla="*/ 186612 w 291447"/>
              <a:gd name="connsiteY20" fmla="*/ 115410 h 269289"/>
              <a:gd name="connsiteX21" fmla="*/ 195490 w 291447"/>
              <a:gd name="connsiteY21" fmla="*/ 127246 h 269289"/>
              <a:gd name="connsiteX22" fmla="*/ 216205 w 291447"/>
              <a:gd name="connsiteY22" fmla="*/ 103573 h 269289"/>
              <a:gd name="connsiteX23" fmla="*/ 184734 w 291447"/>
              <a:gd name="connsiteY23" fmla="*/ 59801 h 269289"/>
              <a:gd name="connsiteX24" fmla="*/ 239724 w 291447"/>
              <a:gd name="connsiteY24" fmla="*/ 75088 h 269289"/>
              <a:gd name="connsiteX25" fmla="*/ 263552 w 291447"/>
              <a:gd name="connsiteY25" fmla="*/ 32551 h 269289"/>
              <a:gd name="connsiteX26" fmla="*/ 278348 w 291447"/>
              <a:gd name="connsiteY26" fmla="*/ 65103 h 269289"/>
              <a:gd name="connsiteX27" fmla="*/ 257634 w 291447"/>
              <a:gd name="connsiteY27" fmla="*/ 79899 h 269289"/>
              <a:gd name="connsiteX28" fmla="*/ 264968 w 291447"/>
              <a:gd name="connsiteY28" fmla="*/ 101076 h 269289"/>
              <a:gd name="connsiteX29" fmla="*/ 291447 w 291447"/>
              <a:gd name="connsiteY29" fmla="*/ 115564 h 269289"/>
              <a:gd name="connsiteX30" fmla="*/ 236919 w 291447"/>
              <a:gd name="connsiteY30" fmla="*/ 136124 h 269289"/>
              <a:gd name="connsiteX31" fmla="*/ 231001 w 291447"/>
              <a:gd name="connsiteY31" fmla="*/ 150920 h 269289"/>
              <a:gd name="connsiteX32" fmla="*/ 236919 w 291447"/>
              <a:gd name="connsiteY32" fmla="*/ 159798 h 269289"/>
              <a:gd name="connsiteX33" fmla="*/ 242838 w 291447"/>
              <a:gd name="connsiteY33" fmla="*/ 183472 h 269289"/>
              <a:gd name="connsiteX34" fmla="*/ 195490 w 291447"/>
              <a:gd name="connsiteY34" fmla="*/ 204186 h 269289"/>
              <a:gd name="connsiteX35" fmla="*/ 207327 w 291447"/>
              <a:gd name="connsiteY35" fmla="*/ 210103 h 269289"/>
              <a:gd name="connsiteX36" fmla="*/ 157020 w 291447"/>
              <a:gd name="connsiteY36" fmla="*/ 263371 h 269289"/>
              <a:gd name="connsiteX0" fmla="*/ 157020 w 291447"/>
              <a:gd name="connsiteY0" fmla="*/ 263371 h 269289"/>
              <a:gd name="connsiteX1" fmla="*/ 130388 w 291447"/>
              <a:gd name="connsiteY1" fmla="*/ 269289 h 269289"/>
              <a:gd name="connsiteX2" fmla="*/ 96729 w 291447"/>
              <a:gd name="connsiteY2" fmla="*/ 186430 h 269289"/>
              <a:gd name="connsiteX3" fmla="*/ 62480 w 291447"/>
              <a:gd name="connsiteY3" fmla="*/ 183316 h 269289"/>
              <a:gd name="connsiteX4" fmla="*/ 47711 w 291447"/>
              <a:gd name="connsiteY4" fmla="*/ 124132 h 269289"/>
              <a:gd name="connsiteX5" fmla="*/ 0 w 291447"/>
              <a:gd name="connsiteY5" fmla="*/ 71021 h 269289"/>
              <a:gd name="connsiteX6" fmla="*/ 38651 w 291447"/>
              <a:gd name="connsiteY6" fmla="*/ 26633 h 269289"/>
              <a:gd name="connsiteX7" fmla="*/ 85845 w 291447"/>
              <a:gd name="connsiteY7" fmla="*/ 19144 h 269289"/>
              <a:gd name="connsiteX8" fmla="*/ 98299 w 291447"/>
              <a:gd name="connsiteY8" fmla="*/ 73518 h 269289"/>
              <a:gd name="connsiteX9" fmla="*/ 85046 w 291447"/>
              <a:gd name="connsiteY9" fmla="*/ 122898 h 269289"/>
              <a:gd name="connsiteX10" fmla="*/ 142224 w 291447"/>
              <a:gd name="connsiteY10" fmla="*/ 127246 h 269289"/>
              <a:gd name="connsiteX11" fmla="*/ 119631 w 291447"/>
              <a:gd name="connsiteY11" fmla="*/ 88622 h 269289"/>
              <a:gd name="connsiteX12" fmla="*/ 112632 w 291447"/>
              <a:gd name="connsiteY12" fmla="*/ 53266 h 269289"/>
              <a:gd name="connsiteX13" fmla="*/ 142224 w 291447"/>
              <a:gd name="connsiteY13" fmla="*/ 23674 h 269289"/>
              <a:gd name="connsiteX14" fmla="*/ 174776 w 291447"/>
              <a:gd name="connsiteY14" fmla="*/ 0 h 269289"/>
              <a:gd name="connsiteX15" fmla="*/ 174776 w 291447"/>
              <a:gd name="connsiteY15" fmla="*/ 29592 h 269289"/>
              <a:gd name="connsiteX16" fmla="*/ 159979 w 291447"/>
              <a:gd name="connsiteY16" fmla="*/ 56225 h 269289"/>
              <a:gd name="connsiteX17" fmla="*/ 174776 w 291447"/>
              <a:gd name="connsiteY17" fmla="*/ 79899 h 269289"/>
              <a:gd name="connsiteX18" fmla="*/ 189571 w 291447"/>
              <a:gd name="connsiteY18" fmla="*/ 97654 h 269289"/>
              <a:gd name="connsiteX19" fmla="*/ 177734 w 291447"/>
              <a:gd name="connsiteY19" fmla="*/ 121328 h 269289"/>
              <a:gd name="connsiteX20" fmla="*/ 186612 w 291447"/>
              <a:gd name="connsiteY20" fmla="*/ 115410 h 269289"/>
              <a:gd name="connsiteX21" fmla="*/ 195490 w 291447"/>
              <a:gd name="connsiteY21" fmla="*/ 127246 h 269289"/>
              <a:gd name="connsiteX22" fmla="*/ 216205 w 291447"/>
              <a:gd name="connsiteY22" fmla="*/ 103573 h 269289"/>
              <a:gd name="connsiteX23" fmla="*/ 184734 w 291447"/>
              <a:gd name="connsiteY23" fmla="*/ 59801 h 269289"/>
              <a:gd name="connsiteX24" fmla="*/ 239724 w 291447"/>
              <a:gd name="connsiteY24" fmla="*/ 75088 h 269289"/>
              <a:gd name="connsiteX25" fmla="*/ 263552 w 291447"/>
              <a:gd name="connsiteY25" fmla="*/ 32551 h 269289"/>
              <a:gd name="connsiteX26" fmla="*/ 278348 w 291447"/>
              <a:gd name="connsiteY26" fmla="*/ 65103 h 269289"/>
              <a:gd name="connsiteX27" fmla="*/ 257634 w 291447"/>
              <a:gd name="connsiteY27" fmla="*/ 79899 h 269289"/>
              <a:gd name="connsiteX28" fmla="*/ 264968 w 291447"/>
              <a:gd name="connsiteY28" fmla="*/ 101076 h 269289"/>
              <a:gd name="connsiteX29" fmla="*/ 291447 w 291447"/>
              <a:gd name="connsiteY29" fmla="*/ 115564 h 269289"/>
              <a:gd name="connsiteX30" fmla="*/ 236919 w 291447"/>
              <a:gd name="connsiteY30" fmla="*/ 136124 h 269289"/>
              <a:gd name="connsiteX31" fmla="*/ 231001 w 291447"/>
              <a:gd name="connsiteY31" fmla="*/ 150920 h 269289"/>
              <a:gd name="connsiteX32" fmla="*/ 236919 w 291447"/>
              <a:gd name="connsiteY32" fmla="*/ 159798 h 269289"/>
              <a:gd name="connsiteX33" fmla="*/ 242838 w 291447"/>
              <a:gd name="connsiteY33" fmla="*/ 183472 h 269289"/>
              <a:gd name="connsiteX34" fmla="*/ 195490 w 291447"/>
              <a:gd name="connsiteY34" fmla="*/ 204186 h 269289"/>
              <a:gd name="connsiteX35" fmla="*/ 207327 w 291447"/>
              <a:gd name="connsiteY35" fmla="*/ 210103 h 269289"/>
              <a:gd name="connsiteX36" fmla="*/ 157020 w 291447"/>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63895 w 316691"/>
              <a:gd name="connsiteY6" fmla="*/ 26633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75114 w 316691"/>
              <a:gd name="connsiteY6" fmla="*/ 68707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75114 w 316691"/>
              <a:gd name="connsiteY6" fmla="*/ 68707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6691" h="269289">
                <a:moveTo>
                  <a:pt x="182264" y="263371"/>
                </a:moveTo>
                <a:lnTo>
                  <a:pt x="155632" y="269289"/>
                </a:lnTo>
                <a:lnTo>
                  <a:pt x="121973" y="186430"/>
                </a:lnTo>
                <a:lnTo>
                  <a:pt x="87724" y="183316"/>
                </a:lnTo>
                <a:cubicBezTo>
                  <a:pt x="88411" y="160783"/>
                  <a:pt x="72268" y="146665"/>
                  <a:pt x="72955" y="124132"/>
                </a:cubicBezTo>
                <a:lnTo>
                  <a:pt x="0" y="87850"/>
                </a:lnTo>
                <a:cubicBezTo>
                  <a:pt x="25038" y="81469"/>
                  <a:pt x="38856" y="52648"/>
                  <a:pt x="75114" y="68707"/>
                </a:cubicBezTo>
                <a:lnTo>
                  <a:pt x="111089" y="19144"/>
                </a:lnTo>
                <a:lnTo>
                  <a:pt x="123543" y="73518"/>
                </a:lnTo>
                <a:lnTo>
                  <a:pt x="110290" y="122898"/>
                </a:lnTo>
                <a:lnTo>
                  <a:pt x="167468" y="127246"/>
                </a:lnTo>
                <a:lnTo>
                  <a:pt x="144875" y="88622"/>
                </a:lnTo>
                <a:lnTo>
                  <a:pt x="137876" y="53266"/>
                </a:lnTo>
                <a:lnTo>
                  <a:pt x="167468" y="23674"/>
                </a:lnTo>
                <a:lnTo>
                  <a:pt x="200020" y="0"/>
                </a:lnTo>
                <a:lnTo>
                  <a:pt x="200020" y="29592"/>
                </a:lnTo>
                <a:lnTo>
                  <a:pt x="185223" y="56225"/>
                </a:lnTo>
                <a:lnTo>
                  <a:pt x="200020" y="79899"/>
                </a:lnTo>
                <a:lnTo>
                  <a:pt x="214815" y="97654"/>
                </a:lnTo>
                <a:lnTo>
                  <a:pt x="202978" y="121328"/>
                </a:lnTo>
                <a:lnTo>
                  <a:pt x="211856" y="115410"/>
                </a:lnTo>
                <a:cubicBezTo>
                  <a:pt x="210870" y="110478"/>
                  <a:pt x="221720" y="132178"/>
                  <a:pt x="220734" y="127246"/>
                </a:cubicBezTo>
                <a:lnTo>
                  <a:pt x="241449" y="103573"/>
                </a:lnTo>
                <a:lnTo>
                  <a:pt x="209978" y="59801"/>
                </a:lnTo>
                <a:lnTo>
                  <a:pt x="264968" y="75088"/>
                </a:lnTo>
                <a:lnTo>
                  <a:pt x="288796" y="32551"/>
                </a:lnTo>
                <a:lnTo>
                  <a:pt x="303592" y="65103"/>
                </a:lnTo>
                <a:lnTo>
                  <a:pt x="282878" y="79899"/>
                </a:lnTo>
                <a:lnTo>
                  <a:pt x="290212" y="101076"/>
                </a:lnTo>
                <a:cubicBezTo>
                  <a:pt x="290212" y="104035"/>
                  <a:pt x="316691" y="112605"/>
                  <a:pt x="316691" y="115564"/>
                </a:cubicBezTo>
                <a:lnTo>
                  <a:pt x="262163" y="136124"/>
                </a:lnTo>
                <a:lnTo>
                  <a:pt x="256245" y="150920"/>
                </a:lnTo>
                <a:cubicBezTo>
                  <a:pt x="258218" y="153879"/>
                  <a:pt x="260190" y="154373"/>
                  <a:pt x="262163" y="159798"/>
                </a:cubicBezTo>
                <a:cubicBezTo>
                  <a:pt x="264136" y="165223"/>
                  <a:pt x="266109" y="175581"/>
                  <a:pt x="268082" y="183472"/>
                </a:cubicBezTo>
                <a:lnTo>
                  <a:pt x="220734" y="204186"/>
                </a:lnTo>
                <a:lnTo>
                  <a:pt x="232571" y="210103"/>
                </a:lnTo>
                <a:cubicBezTo>
                  <a:pt x="183250" y="207144"/>
                  <a:pt x="199033" y="245615"/>
                  <a:pt x="182264" y="263371"/>
                </a:cubicBezTo>
                <a:close/>
              </a:path>
            </a:pathLst>
          </a:custGeom>
          <a:solidFill>
            <a:srgbClr val="9BBB59">
              <a:lumMod val="75000"/>
            </a:srgbClr>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5" name="Freeform 53">
            <a:extLst>
              <a:ext uri="{FF2B5EF4-FFF2-40B4-BE49-F238E27FC236}">
                <a16:creationId xmlns:a16="http://schemas.microsoft.com/office/drawing/2014/main" id="{A6F982E4-42B3-4D3D-AD40-53311144ED0B}"/>
              </a:ext>
            </a:extLst>
          </p:cNvPr>
          <p:cNvSpPr/>
          <p:nvPr/>
        </p:nvSpPr>
        <p:spPr>
          <a:xfrm>
            <a:off x="4116413" y="3761570"/>
            <a:ext cx="301362" cy="553774"/>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54842 w 423081"/>
              <a:gd name="connsiteY14" fmla="*/ 648269 h 968991"/>
              <a:gd name="connsiteX15" fmla="*/ 409433 w 423081"/>
              <a:gd name="connsiteY15" fmla="*/ 580030 h 968991"/>
              <a:gd name="connsiteX16" fmla="*/ 409433 w 423081"/>
              <a:gd name="connsiteY16" fmla="*/ 498144 h 968991"/>
              <a:gd name="connsiteX17" fmla="*/ 361666 w 423081"/>
              <a:gd name="connsiteY17" fmla="*/ 409433 h 968991"/>
              <a:gd name="connsiteX18" fmla="*/ 300251 w 423081"/>
              <a:gd name="connsiteY18" fmla="*/ 361666 h 968991"/>
              <a:gd name="connsiteX19" fmla="*/ 307075 w 423081"/>
              <a:gd name="connsiteY19" fmla="*/ 266132 h 968991"/>
              <a:gd name="connsiteX20" fmla="*/ 266131 w 423081"/>
              <a:gd name="connsiteY20" fmla="*/ 116006 h 968991"/>
              <a:gd name="connsiteX21" fmla="*/ 177421 w 423081"/>
              <a:gd name="connsiteY21" fmla="*/ 61415 h 968991"/>
              <a:gd name="connsiteX22" fmla="*/ 95534 w 423081"/>
              <a:gd name="connsiteY22" fmla="*/ 54591 h 968991"/>
              <a:gd name="connsiteX23" fmla="*/ 81887 w 423081"/>
              <a:gd name="connsiteY23" fmla="*/ 0 h 968991"/>
              <a:gd name="connsiteX24" fmla="*/ 27296 w 423081"/>
              <a:gd name="connsiteY24"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54842 w 423081"/>
              <a:gd name="connsiteY13" fmla="*/ 648269 h 968991"/>
              <a:gd name="connsiteX14" fmla="*/ 409433 w 423081"/>
              <a:gd name="connsiteY14" fmla="*/ 580030 h 968991"/>
              <a:gd name="connsiteX15" fmla="*/ 409433 w 423081"/>
              <a:gd name="connsiteY15" fmla="*/ 498144 h 968991"/>
              <a:gd name="connsiteX16" fmla="*/ 361666 w 423081"/>
              <a:gd name="connsiteY16" fmla="*/ 409433 h 968991"/>
              <a:gd name="connsiteX17" fmla="*/ 300251 w 423081"/>
              <a:gd name="connsiteY17" fmla="*/ 361666 h 968991"/>
              <a:gd name="connsiteX18" fmla="*/ 307075 w 423081"/>
              <a:gd name="connsiteY18" fmla="*/ 266132 h 968991"/>
              <a:gd name="connsiteX19" fmla="*/ 266131 w 423081"/>
              <a:gd name="connsiteY19" fmla="*/ 116006 h 968991"/>
              <a:gd name="connsiteX20" fmla="*/ 177421 w 423081"/>
              <a:gd name="connsiteY20" fmla="*/ 61415 h 968991"/>
              <a:gd name="connsiteX21" fmla="*/ 95534 w 423081"/>
              <a:gd name="connsiteY21" fmla="*/ 54591 h 968991"/>
              <a:gd name="connsiteX22" fmla="*/ 81887 w 423081"/>
              <a:gd name="connsiteY22" fmla="*/ 0 h 968991"/>
              <a:gd name="connsiteX23" fmla="*/ 27296 w 423081"/>
              <a:gd name="connsiteY23"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354842 w 423081"/>
              <a:gd name="connsiteY12" fmla="*/ 648269 h 968991"/>
              <a:gd name="connsiteX13" fmla="*/ 409433 w 423081"/>
              <a:gd name="connsiteY13" fmla="*/ 580030 h 968991"/>
              <a:gd name="connsiteX14" fmla="*/ 409433 w 423081"/>
              <a:gd name="connsiteY14" fmla="*/ 498144 h 968991"/>
              <a:gd name="connsiteX15" fmla="*/ 361666 w 423081"/>
              <a:gd name="connsiteY15" fmla="*/ 409433 h 968991"/>
              <a:gd name="connsiteX16" fmla="*/ 300251 w 423081"/>
              <a:gd name="connsiteY16" fmla="*/ 361666 h 968991"/>
              <a:gd name="connsiteX17" fmla="*/ 307075 w 423081"/>
              <a:gd name="connsiteY17" fmla="*/ 266132 h 968991"/>
              <a:gd name="connsiteX18" fmla="*/ 266131 w 423081"/>
              <a:gd name="connsiteY18" fmla="*/ 116006 h 968991"/>
              <a:gd name="connsiteX19" fmla="*/ 177421 w 423081"/>
              <a:gd name="connsiteY19" fmla="*/ 61415 h 968991"/>
              <a:gd name="connsiteX20" fmla="*/ 95534 w 423081"/>
              <a:gd name="connsiteY20" fmla="*/ 54591 h 968991"/>
              <a:gd name="connsiteX21" fmla="*/ 81887 w 423081"/>
              <a:gd name="connsiteY21" fmla="*/ 0 h 968991"/>
              <a:gd name="connsiteX22" fmla="*/ 27296 w 423081"/>
              <a:gd name="connsiteY22" fmla="*/ 0 h 968991"/>
              <a:gd name="connsiteX0" fmla="*/ 27296 w 416257"/>
              <a:gd name="connsiteY0" fmla="*/ 0 h 968991"/>
              <a:gd name="connsiteX1" fmla="*/ 0 w 416257"/>
              <a:gd name="connsiteY1" fmla="*/ 191069 h 968991"/>
              <a:gd name="connsiteX2" fmla="*/ 13648 w 416257"/>
              <a:gd name="connsiteY2" fmla="*/ 313899 h 968991"/>
              <a:gd name="connsiteX3" fmla="*/ 61415 w 416257"/>
              <a:gd name="connsiteY3" fmla="*/ 416257 h 968991"/>
              <a:gd name="connsiteX4" fmla="*/ 136478 w 416257"/>
              <a:gd name="connsiteY4" fmla="*/ 491320 h 968991"/>
              <a:gd name="connsiteX5" fmla="*/ 163773 w 416257"/>
              <a:gd name="connsiteY5" fmla="*/ 600502 h 968991"/>
              <a:gd name="connsiteX6" fmla="*/ 218364 w 416257"/>
              <a:gd name="connsiteY6" fmla="*/ 689212 h 968991"/>
              <a:gd name="connsiteX7" fmla="*/ 225188 w 416257"/>
              <a:gd name="connsiteY7" fmla="*/ 880281 h 968991"/>
              <a:gd name="connsiteX8" fmla="*/ 245660 w 416257"/>
              <a:gd name="connsiteY8" fmla="*/ 968991 h 968991"/>
              <a:gd name="connsiteX9" fmla="*/ 348018 w 416257"/>
              <a:gd name="connsiteY9" fmla="*/ 962168 h 968991"/>
              <a:gd name="connsiteX10" fmla="*/ 416257 w 416257"/>
              <a:gd name="connsiteY10" fmla="*/ 900753 h 968991"/>
              <a:gd name="connsiteX11" fmla="*/ 354842 w 416257"/>
              <a:gd name="connsiteY11" fmla="*/ 648269 h 968991"/>
              <a:gd name="connsiteX12" fmla="*/ 409433 w 416257"/>
              <a:gd name="connsiteY12" fmla="*/ 580030 h 968991"/>
              <a:gd name="connsiteX13" fmla="*/ 409433 w 416257"/>
              <a:gd name="connsiteY13" fmla="*/ 498144 h 968991"/>
              <a:gd name="connsiteX14" fmla="*/ 361666 w 416257"/>
              <a:gd name="connsiteY14" fmla="*/ 409433 h 968991"/>
              <a:gd name="connsiteX15" fmla="*/ 300251 w 416257"/>
              <a:gd name="connsiteY15" fmla="*/ 361666 h 968991"/>
              <a:gd name="connsiteX16" fmla="*/ 307075 w 416257"/>
              <a:gd name="connsiteY16" fmla="*/ 266132 h 968991"/>
              <a:gd name="connsiteX17" fmla="*/ 266131 w 416257"/>
              <a:gd name="connsiteY17" fmla="*/ 116006 h 968991"/>
              <a:gd name="connsiteX18" fmla="*/ 177421 w 416257"/>
              <a:gd name="connsiteY18" fmla="*/ 61415 h 968991"/>
              <a:gd name="connsiteX19" fmla="*/ 95534 w 416257"/>
              <a:gd name="connsiteY19" fmla="*/ 54591 h 968991"/>
              <a:gd name="connsiteX20" fmla="*/ 81887 w 416257"/>
              <a:gd name="connsiteY20" fmla="*/ 0 h 968991"/>
              <a:gd name="connsiteX21" fmla="*/ 27296 w 416257"/>
              <a:gd name="connsiteY21" fmla="*/ 0 h 968991"/>
              <a:gd name="connsiteX0" fmla="*/ 27296 w 409433"/>
              <a:gd name="connsiteY0" fmla="*/ 0 h 968991"/>
              <a:gd name="connsiteX1" fmla="*/ 0 w 409433"/>
              <a:gd name="connsiteY1" fmla="*/ 191069 h 968991"/>
              <a:gd name="connsiteX2" fmla="*/ 13648 w 409433"/>
              <a:gd name="connsiteY2" fmla="*/ 313899 h 968991"/>
              <a:gd name="connsiteX3" fmla="*/ 61415 w 409433"/>
              <a:gd name="connsiteY3" fmla="*/ 416257 h 968991"/>
              <a:gd name="connsiteX4" fmla="*/ 136478 w 409433"/>
              <a:gd name="connsiteY4" fmla="*/ 491320 h 968991"/>
              <a:gd name="connsiteX5" fmla="*/ 163773 w 409433"/>
              <a:gd name="connsiteY5" fmla="*/ 600502 h 968991"/>
              <a:gd name="connsiteX6" fmla="*/ 218364 w 409433"/>
              <a:gd name="connsiteY6" fmla="*/ 689212 h 968991"/>
              <a:gd name="connsiteX7" fmla="*/ 225188 w 409433"/>
              <a:gd name="connsiteY7" fmla="*/ 880281 h 968991"/>
              <a:gd name="connsiteX8" fmla="*/ 245660 w 409433"/>
              <a:gd name="connsiteY8" fmla="*/ 968991 h 968991"/>
              <a:gd name="connsiteX9" fmla="*/ 348018 w 409433"/>
              <a:gd name="connsiteY9" fmla="*/ 962168 h 968991"/>
              <a:gd name="connsiteX10" fmla="*/ 354842 w 409433"/>
              <a:gd name="connsiteY10" fmla="*/ 648269 h 968991"/>
              <a:gd name="connsiteX11" fmla="*/ 409433 w 409433"/>
              <a:gd name="connsiteY11" fmla="*/ 580030 h 968991"/>
              <a:gd name="connsiteX12" fmla="*/ 409433 w 409433"/>
              <a:gd name="connsiteY12" fmla="*/ 498144 h 968991"/>
              <a:gd name="connsiteX13" fmla="*/ 361666 w 409433"/>
              <a:gd name="connsiteY13" fmla="*/ 409433 h 968991"/>
              <a:gd name="connsiteX14" fmla="*/ 300251 w 409433"/>
              <a:gd name="connsiteY14" fmla="*/ 361666 h 968991"/>
              <a:gd name="connsiteX15" fmla="*/ 307075 w 409433"/>
              <a:gd name="connsiteY15" fmla="*/ 266132 h 968991"/>
              <a:gd name="connsiteX16" fmla="*/ 266131 w 409433"/>
              <a:gd name="connsiteY16" fmla="*/ 116006 h 968991"/>
              <a:gd name="connsiteX17" fmla="*/ 177421 w 409433"/>
              <a:gd name="connsiteY17" fmla="*/ 61415 h 968991"/>
              <a:gd name="connsiteX18" fmla="*/ 95534 w 409433"/>
              <a:gd name="connsiteY18" fmla="*/ 54591 h 968991"/>
              <a:gd name="connsiteX19" fmla="*/ 81887 w 409433"/>
              <a:gd name="connsiteY19" fmla="*/ 0 h 968991"/>
              <a:gd name="connsiteX20" fmla="*/ 27296 w 409433"/>
              <a:gd name="connsiteY20" fmla="*/ 0 h 968991"/>
              <a:gd name="connsiteX0" fmla="*/ 27296 w 409433"/>
              <a:gd name="connsiteY0" fmla="*/ 0 h 968991"/>
              <a:gd name="connsiteX1" fmla="*/ 0 w 409433"/>
              <a:gd name="connsiteY1" fmla="*/ 191069 h 968991"/>
              <a:gd name="connsiteX2" fmla="*/ 13648 w 409433"/>
              <a:gd name="connsiteY2" fmla="*/ 313899 h 968991"/>
              <a:gd name="connsiteX3" fmla="*/ 61415 w 409433"/>
              <a:gd name="connsiteY3" fmla="*/ 416257 h 968991"/>
              <a:gd name="connsiteX4" fmla="*/ 136478 w 409433"/>
              <a:gd name="connsiteY4" fmla="*/ 491320 h 968991"/>
              <a:gd name="connsiteX5" fmla="*/ 163773 w 409433"/>
              <a:gd name="connsiteY5" fmla="*/ 600502 h 968991"/>
              <a:gd name="connsiteX6" fmla="*/ 218364 w 409433"/>
              <a:gd name="connsiteY6" fmla="*/ 689212 h 968991"/>
              <a:gd name="connsiteX7" fmla="*/ 225188 w 409433"/>
              <a:gd name="connsiteY7" fmla="*/ 880281 h 968991"/>
              <a:gd name="connsiteX8" fmla="*/ 245660 w 409433"/>
              <a:gd name="connsiteY8" fmla="*/ 968991 h 968991"/>
              <a:gd name="connsiteX9" fmla="*/ 354842 w 409433"/>
              <a:gd name="connsiteY9" fmla="*/ 648269 h 968991"/>
              <a:gd name="connsiteX10" fmla="*/ 409433 w 409433"/>
              <a:gd name="connsiteY10" fmla="*/ 580030 h 968991"/>
              <a:gd name="connsiteX11" fmla="*/ 409433 w 409433"/>
              <a:gd name="connsiteY11" fmla="*/ 498144 h 968991"/>
              <a:gd name="connsiteX12" fmla="*/ 361666 w 409433"/>
              <a:gd name="connsiteY12" fmla="*/ 409433 h 968991"/>
              <a:gd name="connsiteX13" fmla="*/ 300251 w 409433"/>
              <a:gd name="connsiteY13" fmla="*/ 361666 h 968991"/>
              <a:gd name="connsiteX14" fmla="*/ 307075 w 409433"/>
              <a:gd name="connsiteY14" fmla="*/ 266132 h 968991"/>
              <a:gd name="connsiteX15" fmla="*/ 266131 w 409433"/>
              <a:gd name="connsiteY15" fmla="*/ 116006 h 968991"/>
              <a:gd name="connsiteX16" fmla="*/ 177421 w 409433"/>
              <a:gd name="connsiteY16" fmla="*/ 61415 h 968991"/>
              <a:gd name="connsiteX17" fmla="*/ 95534 w 409433"/>
              <a:gd name="connsiteY17" fmla="*/ 54591 h 968991"/>
              <a:gd name="connsiteX18" fmla="*/ 81887 w 409433"/>
              <a:gd name="connsiteY18" fmla="*/ 0 h 968991"/>
              <a:gd name="connsiteX19" fmla="*/ 27296 w 409433"/>
              <a:gd name="connsiteY19" fmla="*/ 0 h 968991"/>
              <a:gd name="connsiteX0" fmla="*/ 27296 w 409433"/>
              <a:gd name="connsiteY0" fmla="*/ 0 h 880281"/>
              <a:gd name="connsiteX1" fmla="*/ 0 w 409433"/>
              <a:gd name="connsiteY1" fmla="*/ 191069 h 880281"/>
              <a:gd name="connsiteX2" fmla="*/ 13648 w 409433"/>
              <a:gd name="connsiteY2" fmla="*/ 313899 h 880281"/>
              <a:gd name="connsiteX3" fmla="*/ 61415 w 409433"/>
              <a:gd name="connsiteY3" fmla="*/ 416257 h 880281"/>
              <a:gd name="connsiteX4" fmla="*/ 136478 w 409433"/>
              <a:gd name="connsiteY4" fmla="*/ 491320 h 880281"/>
              <a:gd name="connsiteX5" fmla="*/ 163773 w 409433"/>
              <a:gd name="connsiteY5" fmla="*/ 600502 h 880281"/>
              <a:gd name="connsiteX6" fmla="*/ 218364 w 409433"/>
              <a:gd name="connsiteY6" fmla="*/ 689212 h 880281"/>
              <a:gd name="connsiteX7" fmla="*/ 225188 w 409433"/>
              <a:gd name="connsiteY7" fmla="*/ 880281 h 880281"/>
              <a:gd name="connsiteX8" fmla="*/ 354842 w 409433"/>
              <a:gd name="connsiteY8" fmla="*/ 648269 h 880281"/>
              <a:gd name="connsiteX9" fmla="*/ 409433 w 409433"/>
              <a:gd name="connsiteY9" fmla="*/ 580030 h 880281"/>
              <a:gd name="connsiteX10" fmla="*/ 409433 w 409433"/>
              <a:gd name="connsiteY10" fmla="*/ 498144 h 880281"/>
              <a:gd name="connsiteX11" fmla="*/ 361666 w 409433"/>
              <a:gd name="connsiteY11" fmla="*/ 409433 h 880281"/>
              <a:gd name="connsiteX12" fmla="*/ 300251 w 409433"/>
              <a:gd name="connsiteY12" fmla="*/ 361666 h 880281"/>
              <a:gd name="connsiteX13" fmla="*/ 307075 w 409433"/>
              <a:gd name="connsiteY13" fmla="*/ 266132 h 880281"/>
              <a:gd name="connsiteX14" fmla="*/ 266131 w 409433"/>
              <a:gd name="connsiteY14" fmla="*/ 116006 h 880281"/>
              <a:gd name="connsiteX15" fmla="*/ 177421 w 409433"/>
              <a:gd name="connsiteY15" fmla="*/ 61415 h 880281"/>
              <a:gd name="connsiteX16" fmla="*/ 95534 w 409433"/>
              <a:gd name="connsiteY16" fmla="*/ 54591 h 880281"/>
              <a:gd name="connsiteX17" fmla="*/ 81887 w 409433"/>
              <a:gd name="connsiteY17" fmla="*/ 0 h 880281"/>
              <a:gd name="connsiteX18" fmla="*/ 27296 w 409433"/>
              <a:gd name="connsiteY18" fmla="*/ 0 h 880281"/>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54842 w 409433"/>
              <a:gd name="connsiteY7" fmla="*/ 648269 h 689212"/>
              <a:gd name="connsiteX8" fmla="*/ 409433 w 409433"/>
              <a:gd name="connsiteY8" fmla="*/ 580030 h 689212"/>
              <a:gd name="connsiteX9" fmla="*/ 409433 w 409433"/>
              <a:gd name="connsiteY9" fmla="*/ 498144 h 689212"/>
              <a:gd name="connsiteX10" fmla="*/ 361666 w 409433"/>
              <a:gd name="connsiteY10" fmla="*/ 409433 h 689212"/>
              <a:gd name="connsiteX11" fmla="*/ 300251 w 409433"/>
              <a:gd name="connsiteY11" fmla="*/ 361666 h 689212"/>
              <a:gd name="connsiteX12" fmla="*/ 307075 w 409433"/>
              <a:gd name="connsiteY12" fmla="*/ 266132 h 689212"/>
              <a:gd name="connsiteX13" fmla="*/ 266131 w 409433"/>
              <a:gd name="connsiteY13" fmla="*/ 116006 h 689212"/>
              <a:gd name="connsiteX14" fmla="*/ 177421 w 409433"/>
              <a:gd name="connsiteY14" fmla="*/ 61415 h 689212"/>
              <a:gd name="connsiteX15" fmla="*/ 95534 w 409433"/>
              <a:gd name="connsiteY15" fmla="*/ 54591 h 689212"/>
              <a:gd name="connsiteX16" fmla="*/ 81887 w 409433"/>
              <a:gd name="connsiteY16" fmla="*/ 0 h 689212"/>
              <a:gd name="connsiteX17" fmla="*/ 27296 w 409433"/>
              <a:gd name="connsiteY17" fmla="*/ 0 h 689212"/>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81136 w 409433"/>
              <a:gd name="connsiteY7" fmla="*/ 671236 h 689212"/>
              <a:gd name="connsiteX8" fmla="*/ 409433 w 409433"/>
              <a:gd name="connsiteY8" fmla="*/ 580030 h 689212"/>
              <a:gd name="connsiteX9" fmla="*/ 409433 w 409433"/>
              <a:gd name="connsiteY9" fmla="*/ 498144 h 689212"/>
              <a:gd name="connsiteX10" fmla="*/ 361666 w 409433"/>
              <a:gd name="connsiteY10" fmla="*/ 409433 h 689212"/>
              <a:gd name="connsiteX11" fmla="*/ 300251 w 409433"/>
              <a:gd name="connsiteY11" fmla="*/ 361666 h 689212"/>
              <a:gd name="connsiteX12" fmla="*/ 307075 w 409433"/>
              <a:gd name="connsiteY12" fmla="*/ 266132 h 689212"/>
              <a:gd name="connsiteX13" fmla="*/ 266131 w 409433"/>
              <a:gd name="connsiteY13" fmla="*/ 116006 h 689212"/>
              <a:gd name="connsiteX14" fmla="*/ 177421 w 409433"/>
              <a:gd name="connsiteY14" fmla="*/ 61415 h 689212"/>
              <a:gd name="connsiteX15" fmla="*/ 95534 w 409433"/>
              <a:gd name="connsiteY15" fmla="*/ 54591 h 689212"/>
              <a:gd name="connsiteX16" fmla="*/ 81887 w 409433"/>
              <a:gd name="connsiteY16" fmla="*/ 0 h 689212"/>
              <a:gd name="connsiteX17" fmla="*/ 27296 w 409433"/>
              <a:gd name="connsiteY17" fmla="*/ 0 h 689212"/>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03765 w 409433"/>
              <a:gd name="connsiteY7" fmla="*/ 672537 h 689212"/>
              <a:gd name="connsiteX8" fmla="*/ 381136 w 409433"/>
              <a:gd name="connsiteY8" fmla="*/ 671236 h 689212"/>
              <a:gd name="connsiteX9" fmla="*/ 409433 w 409433"/>
              <a:gd name="connsiteY9" fmla="*/ 580030 h 689212"/>
              <a:gd name="connsiteX10" fmla="*/ 409433 w 409433"/>
              <a:gd name="connsiteY10" fmla="*/ 498144 h 689212"/>
              <a:gd name="connsiteX11" fmla="*/ 361666 w 409433"/>
              <a:gd name="connsiteY11" fmla="*/ 409433 h 689212"/>
              <a:gd name="connsiteX12" fmla="*/ 300251 w 409433"/>
              <a:gd name="connsiteY12" fmla="*/ 361666 h 689212"/>
              <a:gd name="connsiteX13" fmla="*/ 307075 w 409433"/>
              <a:gd name="connsiteY13" fmla="*/ 266132 h 689212"/>
              <a:gd name="connsiteX14" fmla="*/ 266131 w 409433"/>
              <a:gd name="connsiteY14" fmla="*/ 116006 h 689212"/>
              <a:gd name="connsiteX15" fmla="*/ 177421 w 409433"/>
              <a:gd name="connsiteY15" fmla="*/ 61415 h 689212"/>
              <a:gd name="connsiteX16" fmla="*/ 95534 w 409433"/>
              <a:gd name="connsiteY16" fmla="*/ 54591 h 689212"/>
              <a:gd name="connsiteX17" fmla="*/ 81887 w 409433"/>
              <a:gd name="connsiteY17" fmla="*/ 0 h 689212"/>
              <a:gd name="connsiteX18" fmla="*/ 27296 w 409433"/>
              <a:gd name="connsiteY18" fmla="*/ 0 h 689212"/>
              <a:gd name="connsiteX0" fmla="*/ 27296 w 409433"/>
              <a:gd name="connsiteY0" fmla="*/ 0 h 729956"/>
              <a:gd name="connsiteX1" fmla="*/ 0 w 409433"/>
              <a:gd name="connsiteY1" fmla="*/ 191069 h 729956"/>
              <a:gd name="connsiteX2" fmla="*/ 13648 w 409433"/>
              <a:gd name="connsiteY2" fmla="*/ 313899 h 729956"/>
              <a:gd name="connsiteX3" fmla="*/ 61415 w 409433"/>
              <a:gd name="connsiteY3" fmla="*/ 416257 h 729956"/>
              <a:gd name="connsiteX4" fmla="*/ 136478 w 409433"/>
              <a:gd name="connsiteY4" fmla="*/ 491320 h 729956"/>
              <a:gd name="connsiteX5" fmla="*/ 163773 w 409433"/>
              <a:gd name="connsiteY5" fmla="*/ 600502 h 729956"/>
              <a:gd name="connsiteX6" fmla="*/ 218364 w 409433"/>
              <a:gd name="connsiteY6" fmla="*/ 689212 h 729956"/>
              <a:gd name="connsiteX7" fmla="*/ 343207 w 409433"/>
              <a:gd name="connsiteY7" fmla="*/ 729956 h 729956"/>
              <a:gd name="connsiteX8" fmla="*/ 381136 w 409433"/>
              <a:gd name="connsiteY8" fmla="*/ 671236 h 729956"/>
              <a:gd name="connsiteX9" fmla="*/ 409433 w 409433"/>
              <a:gd name="connsiteY9" fmla="*/ 580030 h 729956"/>
              <a:gd name="connsiteX10" fmla="*/ 409433 w 409433"/>
              <a:gd name="connsiteY10" fmla="*/ 498144 h 729956"/>
              <a:gd name="connsiteX11" fmla="*/ 361666 w 409433"/>
              <a:gd name="connsiteY11" fmla="*/ 409433 h 729956"/>
              <a:gd name="connsiteX12" fmla="*/ 300251 w 409433"/>
              <a:gd name="connsiteY12" fmla="*/ 361666 h 729956"/>
              <a:gd name="connsiteX13" fmla="*/ 307075 w 409433"/>
              <a:gd name="connsiteY13" fmla="*/ 266132 h 729956"/>
              <a:gd name="connsiteX14" fmla="*/ 266131 w 409433"/>
              <a:gd name="connsiteY14" fmla="*/ 116006 h 729956"/>
              <a:gd name="connsiteX15" fmla="*/ 177421 w 409433"/>
              <a:gd name="connsiteY15" fmla="*/ 61415 h 729956"/>
              <a:gd name="connsiteX16" fmla="*/ 95534 w 409433"/>
              <a:gd name="connsiteY16" fmla="*/ 54591 h 729956"/>
              <a:gd name="connsiteX17" fmla="*/ 81887 w 409433"/>
              <a:gd name="connsiteY17" fmla="*/ 0 h 729956"/>
              <a:gd name="connsiteX18" fmla="*/ 27296 w 409433"/>
              <a:gd name="connsiteY18" fmla="*/ 0 h 72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433" h="729956">
                <a:moveTo>
                  <a:pt x="27296" y="0"/>
                </a:moveTo>
                <a:lnTo>
                  <a:pt x="0" y="191069"/>
                </a:lnTo>
                <a:lnTo>
                  <a:pt x="13648" y="313899"/>
                </a:lnTo>
                <a:lnTo>
                  <a:pt x="61415" y="416257"/>
                </a:lnTo>
                <a:lnTo>
                  <a:pt x="136478" y="491320"/>
                </a:lnTo>
                <a:lnTo>
                  <a:pt x="163773" y="600502"/>
                </a:lnTo>
                <a:lnTo>
                  <a:pt x="218364" y="689212"/>
                </a:lnTo>
                <a:lnTo>
                  <a:pt x="343207" y="729956"/>
                </a:lnTo>
                <a:lnTo>
                  <a:pt x="381136" y="671236"/>
                </a:lnTo>
                <a:lnTo>
                  <a:pt x="409433" y="580030"/>
                </a:lnTo>
                <a:lnTo>
                  <a:pt x="409433" y="498144"/>
                </a:lnTo>
                <a:lnTo>
                  <a:pt x="361666" y="409433"/>
                </a:lnTo>
                <a:lnTo>
                  <a:pt x="300251" y="361666"/>
                </a:lnTo>
                <a:lnTo>
                  <a:pt x="307075" y="266132"/>
                </a:lnTo>
                <a:lnTo>
                  <a:pt x="266131" y="116006"/>
                </a:lnTo>
                <a:lnTo>
                  <a:pt x="177421" y="61415"/>
                </a:lnTo>
                <a:lnTo>
                  <a:pt x="95534" y="54591"/>
                </a:lnTo>
                <a:lnTo>
                  <a:pt x="81887" y="0"/>
                </a:lnTo>
                <a:lnTo>
                  <a:pt x="27296"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6" name="Freeform 33">
            <a:extLst>
              <a:ext uri="{FF2B5EF4-FFF2-40B4-BE49-F238E27FC236}">
                <a16:creationId xmlns:a16="http://schemas.microsoft.com/office/drawing/2014/main" id="{40E09589-7C9B-422D-A678-68EE603E5D59}"/>
              </a:ext>
            </a:extLst>
          </p:cNvPr>
          <p:cNvSpPr/>
          <p:nvPr/>
        </p:nvSpPr>
        <p:spPr>
          <a:xfrm>
            <a:off x="4047230" y="5273441"/>
            <a:ext cx="258543" cy="203116"/>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8" name="Freeform 45">
            <a:extLst>
              <a:ext uri="{FF2B5EF4-FFF2-40B4-BE49-F238E27FC236}">
                <a16:creationId xmlns:a16="http://schemas.microsoft.com/office/drawing/2014/main" id="{3C362472-2CCF-417F-B34E-3E856246D7D9}"/>
              </a:ext>
            </a:extLst>
          </p:cNvPr>
          <p:cNvSpPr/>
          <p:nvPr/>
        </p:nvSpPr>
        <p:spPr>
          <a:xfrm>
            <a:off x="4153136" y="3672474"/>
            <a:ext cx="387336" cy="640670"/>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289" h="768486">
                <a:moveTo>
                  <a:pt x="0" y="0"/>
                </a:moveTo>
                <a:lnTo>
                  <a:pt x="0" y="0"/>
                </a:lnTo>
                <a:cubicBezTo>
                  <a:pt x="22698" y="16213"/>
                  <a:pt x="47246" y="30107"/>
                  <a:pt x="68094" y="48639"/>
                </a:cubicBezTo>
                <a:cubicBezTo>
                  <a:pt x="103569" y="80172"/>
                  <a:pt x="70790" y="83917"/>
                  <a:pt x="116732" y="116732"/>
                </a:cubicBezTo>
                <a:cubicBezTo>
                  <a:pt x="127611" y="124503"/>
                  <a:pt x="155643" y="126460"/>
                  <a:pt x="155643" y="126460"/>
                </a:cubicBezTo>
                <a:lnTo>
                  <a:pt x="214009" y="184826"/>
                </a:lnTo>
                <a:lnTo>
                  <a:pt x="330741" y="379379"/>
                </a:lnTo>
                <a:lnTo>
                  <a:pt x="389107" y="486383"/>
                </a:lnTo>
                <a:lnTo>
                  <a:pt x="418289" y="632298"/>
                </a:lnTo>
                <a:lnTo>
                  <a:pt x="418289" y="758758"/>
                </a:lnTo>
                <a:lnTo>
                  <a:pt x="321013" y="768486"/>
                </a:lnTo>
                <a:lnTo>
                  <a:pt x="272375" y="749030"/>
                </a:lnTo>
                <a:lnTo>
                  <a:pt x="223736" y="642026"/>
                </a:lnTo>
                <a:lnTo>
                  <a:pt x="184826" y="447473"/>
                </a:lnTo>
                <a:lnTo>
                  <a:pt x="97277" y="369651"/>
                </a:lnTo>
                <a:lnTo>
                  <a:pt x="9728" y="223737"/>
                </a:lnTo>
                <a:lnTo>
                  <a:pt x="0" y="107005"/>
                </a:lnTo>
                <a:lnTo>
                  <a:pt x="0" y="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9" name="Freeform 136">
            <a:extLst>
              <a:ext uri="{FF2B5EF4-FFF2-40B4-BE49-F238E27FC236}">
                <a16:creationId xmlns:a16="http://schemas.microsoft.com/office/drawing/2014/main" id="{A4324AF7-E7F0-49E4-8187-C697EDB4D26D}"/>
              </a:ext>
            </a:extLst>
          </p:cNvPr>
          <p:cNvSpPr/>
          <p:nvPr/>
        </p:nvSpPr>
        <p:spPr>
          <a:xfrm rot="15788800">
            <a:off x="4151272" y="4092949"/>
            <a:ext cx="393543" cy="96100"/>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65393 w 684918"/>
              <a:gd name="connsiteY23" fmla="*/ 45731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67080 w 684918"/>
              <a:gd name="connsiteY19" fmla="*/ 116507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52724 w 684918"/>
              <a:gd name="connsiteY19" fmla="*/ 115132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4596 w 684918"/>
              <a:gd name="connsiteY17" fmla="*/ 11390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112835 w 684918"/>
              <a:gd name="connsiteY17" fmla="*/ 89526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85462 w 684918"/>
              <a:gd name="connsiteY16" fmla="*/ 123596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9755"/>
              <a:gd name="connsiteX1" fmla="*/ 261258 w 684918"/>
              <a:gd name="connsiteY1" fmla="*/ 42366 h 149755"/>
              <a:gd name="connsiteX2" fmla="*/ 300093 w 684918"/>
              <a:gd name="connsiteY2" fmla="*/ 31775 h 149755"/>
              <a:gd name="connsiteX3" fmla="*/ 391886 w 684918"/>
              <a:gd name="connsiteY3" fmla="*/ 17653 h 149755"/>
              <a:gd name="connsiteX4" fmla="*/ 455435 w 684918"/>
              <a:gd name="connsiteY4" fmla="*/ 17653 h 149755"/>
              <a:gd name="connsiteX5" fmla="*/ 501332 w 684918"/>
              <a:gd name="connsiteY5" fmla="*/ 17653 h 149755"/>
              <a:gd name="connsiteX6" fmla="*/ 610777 w 684918"/>
              <a:gd name="connsiteY6" fmla="*/ 0 h 149755"/>
              <a:gd name="connsiteX7" fmla="*/ 684918 w 684918"/>
              <a:gd name="connsiteY7" fmla="*/ 14122 h 149755"/>
              <a:gd name="connsiteX8" fmla="*/ 603716 w 684918"/>
              <a:gd name="connsiteY8" fmla="*/ 31775 h 149755"/>
              <a:gd name="connsiteX9" fmla="*/ 540167 w 684918"/>
              <a:gd name="connsiteY9" fmla="*/ 45897 h 149755"/>
              <a:gd name="connsiteX10" fmla="*/ 437783 w 684918"/>
              <a:gd name="connsiteY10" fmla="*/ 52958 h 149755"/>
              <a:gd name="connsiteX11" fmla="*/ 473088 w 684918"/>
              <a:gd name="connsiteY11" fmla="*/ 74141 h 149755"/>
              <a:gd name="connsiteX12" fmla="*/ 391886 w 684918"/>
              <a:gd name="connsiteY12" fmla="*/ 60019 h 149755"/>
              <a:gd name="connsiteX13" fmla="*/ 300093 w 684918"/>
              <a:gd name="connsiteY13" fmla="*/ 77671 h 149755"/>
              <a:gd name="connsiteX14" fmla="*/ 208300 w 684918"/>
              <a:gd name="connsiteY14" fmla="*/ 95324 h 149755"/>
              <a:gd name="connsiteX15" fmla="*/ 148282 w 684918"/>
              <a:gd name="connsiteY15" fmla="*/ 98854 h 149755"/>
              <a:gd name="connsiteX16" fmla="*/ 85462 w 684918"/>
              <a:gd name="connsiteY16" fmla="*/ 123596 h 149755"/>
              <a:gd name="connsiteX17" fmla="*/ 96475 w 684918"/>
              <a:gd name="connsiteY17" fmla="*/ 105713 h 149755"/>
              <a:gd name="connsiteX18" fmla="*/ 143096 w 684918"/>
              <a:gd name="connsiteY18" fmla="*/ 149755 h 149755"/>
              <a:gd name="connsiteX19" fmla="*/ 52724 w 684918"/>
              <a:gd name="connsiteY19" fmla="*/ 115132 h 149755"/>
              <a:gd name="connsiteX20" fmla="*/ 10592 w 684918"/>
              <a:gd name="connsiteY20" fmla="*/ 120037 h 149755"/>
              <a:gd name="connsiteX21" fmla="*/ 0 w 684918"/>
              <a:gd name="connsiteY21" fmla="*/ 95324 h 149755"/>
              <a:gd name="connsiteX22" fmla="*/ 0 w 684918"/>
              <a:gd name="connsiteY22" fmla="*/ 70610 h 149755"/>
              <a:gd name="connsiteX23" fmla="*/ 65393 w 684918"/>
              <a:gd name="connsiteY23" fmla="*/ 45731 h 149755"/>
              <a:gd name="connsiteX24" fmla="*/ 110013 w 684918"/>
              <a:gd name="connsiteY24" fmla="*/ 33420 h 149755"/>
              <a:gd name="connsiteX25" fmla="*/ 141203 w 684918"/>
              <a:gd name="connsiteY25" fmla="*/ 33084 h 149755"/>
              <a:gd name="connsiteX26" fmla="*/ 105916 w 684918"/>
              <a:gd name="connsiteY26" fmla="*/ 67080 h 149755"/>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5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4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143096 w 684918"/>
              <a:gd name="connsiteY17" fmla="*/ 149755 h 154331"/>
              <a:gd name="connsiteX18" fmla="*/ 21759 w 684918"/>
              <a:gd name="connsiteY18" fmla="*/ 154331 h 154331"/>
              <a:gd name="connsiteX19" fmla="*/ 10592 w 684918"/>
              <a:gd name="connsiteY19" fmla="*/ 120037 h 154331"/>
              <a:gd name="connsiteX20" fmla="*/ 0 w 684918"/>
              <a:gd name="connsiteY20" fmla="*/ 95324 h 154331"/>
              <a:gd name="connsiteX21" fmla="*/ 0 w 684918"/>
              <a:gd name="connsiteY21" fmla="*/ 70610 h 154331"/>
              <a:gd name="connsiteX22" fmla="*/ 65393 w 684918"/>
              <a:gd name="connsiteY22" fmla="*/ 45731 h 154331"/>
              <a:gd name="connsiteX23" fmla="*/ 110013 w 684918"/>
              <a:gd name="connsiteY23" fmla="*/ 33420 h 154331"/>
              <a:gd name="connsiteX24" fmla="*/ 141203 w 684918"/>
              <a:gd name="connsiteY24" fmla="*/ 33084 h 154331"/>
              <a:gd name="connsiteX25" fmla="*/ 105916 w 684918"/>
              <a:gd name="connsiteY25"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43096 w 684918"/>
              <a:gd name="connsiteY16" fmla="*/ 149755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13688 w 684918"/>
              <a:gd name="connsiteY16" fmla="*/ 104771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20037"/>
              <a:gd name="connsiteX1" fmla="*/ 261258 w 684918"/>
              <a:gd name="connsiteY1" fmla="*/ 42366 h 120037"/>
              <a:gd name="connsiteX2" fmla="*/ 300093 w 684918"/>
              <a:gd name="connsiteY2" fmla="*/ 31775 h 120037"/>
              <a:gd name="connsiteX3" fmla="*/ 391886 w 684918"/>
              <a:gd name="connsiteY3" fmla="*/ 17653 h 120037"/>
              <a:gd name="connsiteX4" fmla="*/ 455435 w 684918"/>
              <a:gd name="connsiteY4" fmla="*/ 17653 h 120037"/>
              <a:gd name="connsiteX5" fmla="*/ 501332 w 684918"/>
              <a:gd name="connsiteY5" fmla="*/ 17653 h 120037"/>
              <a:gd name="connsiteX6" fmla="*/ 610777 w 684918"/>
              <a:gd name="connsiteY6" fmla="*/ 0 h 120037"/>
              <a:gd name="connsiteX7" fmla="*/ 684918 w 684918"/>
              <a:gd name="connsiteY7" fmla="*/ 14122 h 120037"/>
              <a:gd name="connsiteX8" fmla="*/ 603716 w 684918"/>
              <a:gd name="connsiteY8" fmla="*/ 31775 h 120037"/>
              <a:gd name="connsiteX9" fmla="*/ 540167 w 684918"/>
              <a:gd name="connsiteY9" fmla="*/ 45897 h 120037"/>
              <a:gd name="connsiteX10" fmla="*/ 437783 w 684918"/>
              <a:gd name="connsiteY10" fmla="*/ 52958 h 120037"/>
              <a:gd name="connsiteX11" fmla="*/ 473088 w 684918"/>
              <a:gd name="connsiteY11" fmla="*/ 74141 h 120037"/>
              <a:gd name="connsiteX12" fmla="*/ 391886 w 684918"/>
              <a:gd name="connsiteY12" fmla="*/ 60019 h 120037"/>
              <a:gd name="connsiteX13" fmla="*/ 300093 w 684918"/>
              <a:gd name="connsiteY13" fmla="*/ 77671 h 120037"/>
              <a:gd name="connsiteX14" fmla="*/ 208300 w 684918"/>
              <a:gd name="connsiteY14" fmla="*/ 95324 h 120037"/>
              <a:gd name="connsiteX15" fmla="*/ 148282 w 684918"/>
              <a:gd name="connsiteY15" fmla="*/ 98854 h 120037"/>
              <a:gd name="connsiteX16" fmla="*/ 113688 w 684918"/>
              <a:gd name="connsiteY16" fmla="*/ 104771 h 120037"/>
              <a:gd name="connsiteX17" fmla="*/ 46906 w 684918"/>
              <a:gd name="connsiteY17" fmla="*/ 116792 h 120037"/>
              <a:gd name="connsiteX18" fmla="*/ 10592 w 684918"/>
              <a:gd name="connsiteY18" fmla="*/ 120037 h 120037"/>
              <a:gd name="connsiteX19" fmla="*/ 0 w 684918"/>
              <a:gd name="connsiteY19" fmla="*/ 95324 h 120037"/>
              <a:gd name="connsiteX20" fmla="*/ 0 w 684918"/>
              <a:gd name="connsiteY20" fmla="*/ 70610 h 120037"/>
              <a:gd name="connsiteX21" fmla="*/ 65393 w 684918"/>
              <a:gd name="connsiteY21" fmla="*/ 45731 h 120037"/>
              <a:gd name="connsiteX22" fmla="*/ 110013 w 684918"/>
              <a:gd name="connsiteY22" fmla="*/ 33420 h 120037"/>
              <a:gd name="connsiteX23" fmla="*/ 141203 w 684918"/>
              <a:gd name="connsiteY23" fmla="*/ 33084 h 120037"/>
              <a:gd name="connsiteX24" fmla="*/ 105916 w 684918"/>
              <a:gd name="connsiteY24" fmla="*/ 67080 h 12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4918" h="120037">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113688" y="104771"/>
                </a:lnTo>
                <a:lnTo>
                  <a:pt x="46906" y="116792"/>
                </a:lnTo>
                <a:lnTo>
                  <a:pt x="10592" y="120037"/>
                </a:lnTo>
                <a:lnTo>
                  <a:pt x="0" y="95324"/>
                </a:lnTo>
                <a:lnTo>
                  <a:pt x="0" y="70610"/>
                </a:lnTo>
                <a:lnTo>
                  <a:pt x="65393" y="45731"/>
                </a:lnTo>
                <a:lnTo>
                  <a:pt x="110013" y="33420"/>
                </a:lnTo>
                <a:lnTo>
                  <a:pt x="141203" y="33084"/>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0" name="Freeform 44">
            <a:extLst>
              <a:ext uri="{FF2B5EF4-FFF2-40B4-BE49-F238E27FC236}">
                <a16:creationId xmlns:a16="http://schemas.microsoft.com/office/drawing/2014/main" id="{02016158-9246-4D65-965F-6983DFABEA05}"/>
              </a:ext>
            </a:extLst>
          </p:cNvPr>
          <p:cNvSpPr/>
          <p:nvPr/>
        </p:nvSpPr>
        <p:spPr>
          <a:xfrm>
            <a:off x="5504173" y="3970039"/>
            <a:ext cx="151203" cy="87186"/>
          </a:xfrm>
          <a:custGeom>
            <a:avLst/>
            <a:gdLst>
              <a:gd name="connsiteX0" fmla="*/ 76200 w 233363"/>
              <a:gd name="connsiteY0" fmla="*/ 14288 h 214313"/>
              <a:gd name="connsiteX1" fmla="*/ 76200 w 233363"/>
              <a:gd name="connsiteY1" fmla="*/ 14288 h 214313"/>
              <a:gd name="connsiteX2" fmla="*/ 66675 w 233363"/>
              <a:gd name="connsiteY2" fmla="*/ 57150 h 214313"/>
              <a:gd name="connsiteX3" fmla="*/ 61913 w 233363"/>
              <a:gd name="connsiteY3" fmla="*/ 71438 h 214313"/>
              <a:gd name="connsiteX4" fmla="*/ 47625 w 233363"/>
              <a:gd name="connsiteY4" fmla="*/ 90488 h 214313"/>
              <a:gd name="connsiteX5" fmla="*/ 0 w 233363"/>
              <a:gd name="connsiteY5" fmla="*/ 133350 h 214313"/>
              <a:gd name="connsiteX6" fmla="*/ 14288 w 233363"/>
              <a:gd name="connsiteY6" fmla="*/ 185738 h 214313"/>
              <a:gd name="connsiteX7" fmla="*/ 66675 w 233363"/>
              <a:gd name="connsiteY7" fmla="*/ 209550 h 214313"/>
              <a:gd name="connsiteX8" fmla="*/ 138113 w 233363"/>
              <a:gd name="connsiteY8" fmla="*/ 214313 h 214313"/>
              <a:gd name="connsiteX9" fmla="*/ 190500 w 233363"/>
              <a:gd name="connsiteY9" fmla="*/ 190500 h 214313"/>
              <a:gd name="connsiteX10" fmla="*/ 233363 w 233363"/>
              <a:gd name="connsiteY10" fmla="*/ 123825 h 214313"/>
              <a:gd name="connsiteX11" fmla="*/ 180975 w 233363"/>
              <a:gd name="connsiteY11" fmla="*/ 52388 h 214313"/>
              <a:gd name="connsiteX12" fmla="*/ 133350 w 233363"/>
              <a:gd name="connsiteY12" fmla="*/ 0 h 214313"/>
              <a:gd name="connsiteX13" fmla="*/ 76200 w 233363"/>
              <a:gd name="connsiteY13" fmla="*/ 14288 h 214313"/>
              <a:gd name="connsiteX0" fmla="*/ 76200 w 233363"/>
              <a:gd name="connsiteY0" fmla="*/ 14288 h 209550"/>
              <a:gd name="connsiteX1" fmla="*/ 76200 w 233363"/>
              <a:gd name="connsiteY1" fmla="*/ 14288 h 209550"/>
              <a:gd name="connsiteX2" fmla="*/ 66675 w 233363"/>
              <a:gd name="connsiteY2" fmla="*/ 57150 h 209550"/>
              <a:gd name="connsiteX3" fmla="*/ 61913 w 233363"/>
              <a:gd name="connsiteY3" fmla="*/ 71438 h 209550"/>
              <a:gd name="connsiteX4" fmla="*/ 47625 w 233363"/>
              <a:gd name="connsiteY4" fmla="*/ 90488 h 209550"/>
              <a:gd name="connsiteX5" fmla="*/ 0 w 233363"/>
              <a:gd name="connsiteY5" fmla="*/ 133350 h 209550"/>
              <a:gd name="connsiteX6" fmla="*/ 14288 w 233363"/>
              <a:gd name="connsiteY6" fmla="*/ 185738 h 209550"/>
              <a:gd name="connsiteX7" fmla="*/ 66675 w 233363"/>
              <a:gd name="connsiteY7" fmla="*/ 209550 h 209550"/>
              <a:gd name="connsiteX8" fmla="*/ 138112 w 233363"/>
              <a:gd name="connsiteY8" fmla="*/ 187242 h 209550"/>
              <a:gd name="connsiteX9" fmla="*/ 190500 w 233363"/>
              <a:gd name="connsiteY9" fmla="*/ 190500 h 209550"/>
              <a:gd name="connsiteX10" fmla="*/ 233363 w 233363"/>
              <a:gd name="connsiteY10" fmla="*/ 123825 h 209550"/>
              <a:gd name="connsiteX11" fmla="*/ 180975 w 233363"/>
              <a:gd name="connsiteY11" fmla="*/ 52388 h 209550"/>
              <a:gd name="connsiteX12" fmla="*/ 133350 w 233363"/>
              <a:gd name="connsiteY12" fmla="*/ 0 h 209550"/>
              <a:gd name="connsiteX13" fmla="*/ 76200 w 233363"/>
              <a:gd name="connsiteY13" fmla="*/ 14288 h 209550"/>
              <a:gd name="connsiteX0" fmla="*/ 76200 w 233363"/>
              <a:gd name="connsiteY0" fmla="*/ 14288 h 194666"/>
              <a:gd name="connsiteX1" fmla="*/ 76200 w 233363"/>
              <a:gd name="connsiteY1" fmla="*/ 14288 h 194666"/>
              <a:gd name="connsiteX2" fmla="*/ 66675 w 233363"/>
              <a:gd name="connsiteY2" fmla="*/ 57150 h 194666"/>
              <a:gd name="connsiteX3" fmla="*/ 61913 w 233363"/>
              <a:gd name="connsiteY3" fmla="*/ 71438 h 194666"/>
              <a:gd name="connsiteX4" fmla="*/ 47625 w 233363"/>
              <a:gd name="connsiteY4" fmla="*/ 90488 h 194666"/>
              <a:gd name="connsiteX5" fmla="*/ 0 w 233363"/>
              <a:gd name="connsiteY5" fmla="*/ 133350 h 194666"/>
              <a:gd name="connsiteX6" fmla="*/ 14288 w 233363"/>
              <a:gd name="connsiteY6" fmla="*/ 185738 h 194666"/>
              <a:gd name="connsiteX7" fmla="*/ 66675 w 233363"/>
              <a:gd name="connsiteY7" fmla="*/ 177967 h 194666"/>
              <a:gd name="connsiteX8" fmla="*/ 138112 w 233363"/>
              <a:gd name="connsiteY8" fmla="*/ 187242 h 194666"/>
              <a:gd name="connsiteX9" fmla="*/ 190500 w 233363"/>
              <a:gd name="connsiteY9" fmla="*/ 190500 h 194666"/>
              <a:gd name="connsiteX10" fmla="*/ 233363 w 233363"/>
              <a:gd name="connsiteY10" fmla="*/ 123825 h 194666"/>
              <a:gd name="connsiteX11" fmla="*/ 180975 w 233363"/>
              <a:gd name="connsiteY11" fmla="*/ 52388 h 194666"/>
              <a:gd name="connsiteX12" fmla="*/ 133350 w 233363"/>
              <a:gd name="connsiteY12" fmla="*/ 0 h 194666"/>
              <a:gd name="connsiteX13" fmla="*/ 76200 w 233363"/>
              <a:gd name="connsiteY13" fmla="*/ 14288 h 194666"/>
              <a:gd name="connsiteX0" fmla="*/ 76200 w 233374"/>
              <a:gd name="connsiteY0" fmla="*/ 14288 h 187300"/>
              <a:gd name="connsiteX1" fmla="*/ 76200 w 233374"/>
              <a:gd name="connsiteY1" fmla="*/ 14288 h 187300"/>
              <a:gd name="connsiteX2" fmla="*/ 66675 w 233374"/>
              <a:gd name="connsiteY2" fmla="*/ 57150 h 187300"/>
              <a:gd name="connsiteX3" fmla="*/ 61913 w 233374"/>
              <a:gd name="connsiteY3" fmla="*/ 71438 h 187300"/>
              <a:gd name="connsiteX4" fmla="*/ 47625 w 233374"/>
              <a:gd name="connsiteY4" fmla="*/ 90488 h 187300"/>
              <a:gd name="connsiteX5" fmla="*/ 0 w 233374"/>
              <a:gd name="connsiteY5" fmla="*/ 133350 h 187300"/>
              <a:gd name="connsiteX6" fmla="*/ 14288 w 233374"/>
              <a:gd name="connsiteY6" fmla="*/ 185738 h 187300"/>
              <a:gd name="connsiteX7" fmla="*/ 66675 w 233374"/>
              <a:gd name="connsiteY7" fmla="*/ 177967 h 187300"/>
              <a:gd name="connsiteX8" fmla="*/ 138112 w 233374"/>
              <a:gd name="connsiteY8" fmla="*/ 187242 h 187300"/>
              <a:gd name="connsiteX9" fmla="*/ 185358 w 233374"/>
              <a:gd name="connsiteY9" fmla="*/ 163429 h 187300"/>
              <a:gd name="connsiteX10" fmla="*/ 233363 w 233374"/>
              <a:gd name="connsiteY10" fmla="*/ 123825 h 187300"/>
              <a:gd name="connsiteX11" fmla="*/ 180975 w 233374"/>
              <a:gd name="connsiteY11" fmla="*/ 52388 h 187300"/>
              <a:gd name="connsiteX12" fmla="*/ 133350 w 233374"/>
              <a:gd name="connsiteY12" fmla="*/ 0 h 187300"/>
              <a:gd name="connsiteX13" fmla="*/ 76200 w 233374"/>
              <a:gd name="connsiteY13" fmla="*/ 14288 h 187300"/>
              <a:gd name="connsiteX0" fmla="*/ 76200 w 233374"/>
              <a:gd name="connsiteY0" fmla="*/ 14288 h 185738"/>
              <a:gd name="connsiteX1" fmla="*/ 76200 w 233374"/>
              <a:gd name="connsiteY1" fmla="*/ 14288 h 185738"/>
              <a:gd name="connsiteX2" fmla="*/ 66675 w 233374"/>
              <a:gd name="connsiteY2" fmla="*/ 57150 h 185738"/>
              <a:gd name="connsiteX3" fmla="*/ 61913 w 233374"/>
              <a:gd name="connsiteY3" fmla="*/ 71438 h 185738"/>
              <a:gd name="connsiteX4" fmla="*/ 47625 w 233374"/>
              <a:gd name="connsiteY4" fmla="*/ 90488 h 185738"/>
              <a:gd name="connsiteX5" fmla="*/ 0 w 233374"/>
              <a:gd name="connsiteY5" fmla="*/ 133350 h 185738"/>
              <a:gd name="connsiteX6" fmla="*/ 14288 w 233374"/>
              <a:gd name="connsiteY6" fmla="*/ 185738 h 185738"/>
              <a:gd name="connsiteX7" fmla="*/ 66675 w 233374"/>
              <a:gd name="connsiteY7" fmla="*/ 177967 h 185738"/>
              <a:gd name="connsiteX8" fmla="*/ 138113 w 233374"/>
              <a:gd name="connsiteY8" fmla="*/ 173706 h 185738"/>
              <a:gd name="connsiteX9" fmla="*/ 185358 w 233374"/>
              <a:gd name="connsiteY9" fmla="*/ 163429 h 185738"/>
              <a:gd name="connsiteX10" fmla="*/ 233363 w 233374"/>
              <a:gd name="connsiteY10" fmla="*/ 123825 h 185738"/>
              <a:gd name="connsiteX11" fmla="*/ 180975 w 233374"/>
              <a:gd name="connsiteY11" fmla="*/ 52388 h 185738"/>
              <a:gd name="connsiteX12" fmla="*/ 133350 w 233374"/>
              <a:gd name="connsiteY12" fmla="*/ 0 h 185738"/>
              <a:gd name="connsiteX13" fmla="*/ 76200 w 233374"/>
              <a:gd name="connsiteY13" fmla="*/ 14288 h 185738"/>
              <a:gd name="connsiteX0" fmla="*/ 76200 w 233374"/>
              <a:gd name="connsiteY0" fmla="*/ 14288 h 177967"/>
              <a:gd name="connsiteX1" fmla="*/ 76200 w 233374"/>
              <a:gd name="connsiteY1" fmla="*/ 14288 h 177967"/>
              <a:gd name="connsiteX2" fmla="*/ 66675 w 233374"/>
              <a:gd name="connsiteY2" fmla="*/ 57150 h 177967"/>
              <a:gd name="connsiteX3" fmla="*/ 61913 w 233374"/>
              <a:gd name="connsiteY3" fmla="*/ 71438 h 177967"/>
              <a:gd name="connsiteX4" fmla="*/ 47625 w 233374"/>
              <a:gd name="connsiteY4" fmla="*/ 90488 h 177967"/>
              <a:gd name="connsiteX5" fmla="*/ 0 w 233374"/>
              <a:gd name="connsiteY5" fmla="*/ 133350 h 177967"/>
              <a:gd name="connsiteX6" fmla="*/ 34857 w 233374"/>
              <a:gd name="connsiteY6" fmla="*/ 172202 h 177967"/>
              <a:gd name="connsiteX7" fmla="*/ 66675 w 233374"/>
              <a:gd name="connsiteY7" fmla="*/ 177967 h 177967"/>
              <a:gd name="connsiteX8" fmla="*/ 138113 w 233374"/>
              <a:gd name="connsiteY8" fmla="*/ 173706 h 177967"/>
              <a:gd name="connsiteX9" fmla="*/ 185358 w 233374"/>
              <a:gd name="connsiteY9" fmla="*/ 163429 h 177967"/>
              <a:gd name="connsiteX10" fmla="*/ 233363 w 233374"/>
              <a:gd name="connsiteY10" fmla="*/ 123825 h 177967"/>
              <a:gd name="connsiteX11" fmla="*/ 180975 w 233374"/>
              <a:gd name="connsiteY11" fmla="*/ 52388 h 177967"/>
              <a:gd name="connsiteX12" fmla="*/ 133350 w 233374"/>
              <a:gd name="connsiteY12" fmla="*/ 0 h 177967"/>
              <a:gd name="connsiteX13" fmla="*/ 76200 w 233374"/>
              <a:gd name="connsiteY13" fmla="*/ 14288 h 17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74" h="177967">
                <a:moveTo>
                  <a:pt x="76200" y="14288"/>
                </a:moveTo>
                <a:lnTo>
                  <a:pt x="76200" y="14288"/>
                </a:lnTo>
                <a:cubicBezTo>
                  <a:pt x="73025" y="28575"/>
                  <a:pt x="70225" y="42951"/>
                  <a:pt x="66675" y="57150"/>
                </a:cubicBezTo>
                <a:cubicBezTo>
                  <a:pt x="65457" y="62020"/>
                  <a:pt x="64158" y="66948"/>
                  <a:pt x="61913" y="71438"/>
                </a:cubicBezTo>
                <a:cubicBezTo>
                  <a:pt x="56529" y="82207"/>
                  <a:pt x="54322" y="83791"/>
                  <a:pt x="47625" y="90488"/>
                </a:cubicBezTo>
                <a:lnTo>
                  <a:pt x="0" y="133350"/>
                </a:lnTo>
                <a:lnTo>
                  <a:pt x="34857" y="172202"/>
                </a:lnTo>
                <a:lnTo>
                  <a:pt x="66675" y="177967"/>
                </a:lnTo>
                <a:lnTo>
                  <a:pt x="138113" y="173706"/>
                </a:lnTo>
                <a:cubicBezTo>
                  <a:pt x="155576" y="174792"/>
                  <a:pt x="169483" y="171742"/>
                  <a:pt x="185358" y="163429"/>
                </a:cubicBezTo>
                <a:cubicBezTo>
                  <a:pt x="201233" y="155116"/>
                  <a:pt x="234093" y="142332"/>
                  <a:pt x="233363" y="123825"/>
                </a:cubicBezTo>
                <a:cubicBezTo>
                  <a:pt x="232633" y="105318"/>
                  <a:pt x="198438" y="76200"/>
                  <a:pt x="180975" y="52388"/>
                </a:cubicBezTo>
                <a:lnTo>
                  <a:pt x="133350" y="0"/>
                </a:lnTo>
                <a:lnTo>
                  <a:pt x="76200" y="14288"/>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1" name="Freeform 78">
            <a:extLst>
              <a:ext uri="{FF2B5EF4-FFF2-40B4-BE49-F238E27FC236}">
                <a16:creationId xmlns:a16="http://schemas.microsoft.com/office/drawing/2014/main" id="{D4050617-AA48-4DAE-9C5D-D0FADA77BB32}"/>
              </a:ext>
            </a:extLst>
          </p:cNvPr>
          <p:cNvSpPr/>
          <p:nvPr/>
        </p:nvSpPr>
        <p:spPr>
          <a:xfrm>
            <a:off x="4863364" y="3869413"/>
            <a:ext cx="154747"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2" name="Freeform 79">
            <a:extLst>
              <a:ext uri="{FF2B5EF4-FFF2-40B4-BE49-F238E27FC236}">
                <a16:creationId xmlns:a16="http://schemas.microsoft.com/office/drawing/2014/main" id="{8CE854EB-127C-4F1B-AB0A-C2080BF07E59}"/>
              </a:ext>
            </a:extLst>
          </p:cNvPr>
          <p:cNvSpPr/>
          <p:nvPr/>
        </p:nvSpPr>
        <p:spPr>
          <a:xfrm>
            <a:off x="4764355" y="3976320"/>
            <a:ext cx="154747"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3" name="Freeform 80">
            <a:extLst>
              <a:ext uri="{FF2B5EF4-FFF2-40B4-BE49-F238E27FC236}">
                <a16:creationId xmlns:a16="http://schemas.microsoft.com/office/drawing/2014/main" id="{E5D56D46-FF36-445A-955E-6CC97DE750CA}"/>
              </a:ext>
            </a:extLst>
          </p:cNvPr>
          <p:cNvSpPr/>
          <p:nvPr/>
        </p:nvSpPr>
        <p:spPr>
          <a:xfrm>
            <a:off x="4907349" y="4218272"/>
            <a:ext cx="154747"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4" name="Freeform 81">
            <a:extLst>
              <a:ext uri="{FF2B5EF4-FFF2-40B4-BE49-F238E27FC236}">
                <a16:creationId xmlns:a16="http://schemas.microsoft.com/office/drawing/2014/main" id="{C63DA287-965B-4016-A87F-2344DA998D47}"/>
              </a:ext>
            </a:extLst>
          </p:cNvPr>
          <p:cNvSpPr/>
          <p:nvPr/>
        </p:nvSpPr>
        <p:spPr>
          <a:xfrm>
            <a:off x="4850002" y="4302949"/>
            <a:ext cx="159238" cy="102096"/>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5" name="Freeform 85">
            <a:extLst>
              <a:ext uri="{FF2B5EF4-FFF2-40B4-BE49-F238E27FC236}">
                <a16:creationId xmlns:a16="http://schemas.microsoft.com/office/drawing/2014/main" id="{E0BC2E5C-4474-41C7-9CF8-97A48884A0AD}"/>
              </a:ext>
            </a:extLst>
          </p:cNvPr>
          <p:cNvSpPr/>
          <p:nvPr/>
        </p:nvSpPr>
        <p:spPr>
          <a:xfrm>
            <a:off x="4795719" y="4161081"/>
            <a:ext cx="154747"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6" name="Freeform 86">
            <a:extLst>
              <a:ext uri="{FF2B5EF4-FFF2-40B4-BE49-F238E27FC236}">
                <a16:creationId xmlns:a16="http://schemas.microsoft.com/office/drawing/2014/main" id="{9FDB0C7D-509E-4305-B030-86E7324BD838}"/>
              </a:ext>
            </a:extLst>
          </p:cNvPr>
          <p:cNvSpPr/>
          <p:nvPr/>
        </p:nvSpPr>
        <p:spPr>
          <a:xfrm>
            <a:off x="4985004" y="4039097"/>
            <a:ext cx="81512" cy="59214"/>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7" name="Freeform 87">
            <a:extLst>
              <a:ext uri="{FF2B5EF4-FFF2-40B4-BE49-F238E27FC236}">
                <a16:creationId xmlns:a16="http://schemas.microsoft.com/office/drawing/2014/main" id="{4E630A31-D990-429F-8661-9F591B6FA0E9}"/>
              </a:ext>
            </a:extLst>
          </p:cNvPr>
          <p:cNvSpPr/>
          <p:nvPr/>
        </p:nvSpPr>
        <p:spPr>
          <a:xfrm>
            <a:off x="4811057" y="3858480"/>
            <a:ext cx="81512" cy="59214"/>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8" name="Freeform 88">
            <a:extLst>
              <a:ext uri="{FF2B5EF4-FFF2-40B4-BE49-F238E27FC236}">
                <a16:creationId xmlns:a16="http://schemas.microsoft.com/office/drawing/2014/main" id="{D9E889C9-E20F-4BD5-BD74-B9950CED693A}"/>
              </a:ext>
            </a:extLst>
          </p:cNvPr>
          <p:cNvSpPr/>
          <p:nvPr/>
        </p:nvSpPr>
        <p:spPr>
          <a:xfrm>
            <a:off x="4911572" y="3752740"/>
            <a:ext cx="81512" cy="59214"/>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9" name="Freeform 91">
            <a:extLst>
              <a:ext uri="{FF2B5EF4-FFF2-40B4-BE49-F238E27FC236}">
                <a16:creationId xmlns:a16="http://schemas.microsoft.com/office/drawing/2014/main" id="{2448AB3E-7283-4F63-A0A0-4B98BA6635F4}"/>
              </a:ext>
            </a:extLst>
          </p:cNvPr>
          <p:cNvSpPr/>
          <p:nvPr/>
        </p:nvSpPr>
        <p:spPr>
          <a:xfrm>
            <a:off x="4731066" y="4439437"/>
            <a:ext cx="159238" cy="102096"/>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0" name="Freeform 92">
            <a:extLst>
              <a:ext uri="{FF2B5EF4-FFF2-40B4-BE49-F238E27FC236}">
                <a16:creationId xmlns:a16="http://schemas.microsoft.com/office/drawing/2014/main" id="{5F731FE8-C549-47E2-9CA7-41B3E83059C2}"/>
              </a:ext>
            </a:extLst>
          </p:cNvPr>
          <p:cNvSpPr/>
          <p:nvPr/>
        </p:nvSpPr>
        <p:spPr>
          <a:xfrm>
            <a:off x="4517605" y="4576875"/>
            <a:ext cx="159238" cy="102096"/>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1" name="Freeform 104">
            <a:extLst>
              <a:ext uri="{FF2B5EF4-FFF2-40B4-BE49-F238E27FC236}">
                <a16:creationId xmlns:a16="http://schemas.microsoft.com/office/drawing/2014/main" id="{256932A3-40AE-47DA-8CC7-252D8503BF8C}"/>
              </a:ext>
            </a:extLst>
          </p:cNvPr>
          <p:cNvSpPr/>
          <p:nvPr/>
        </p:nvSpPr>
        <p:spPr>
          <a:xfrm>
            <a:off x="5180299" y="4194310"/>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2" name="Freeform 105">
            <a:extLst>
              <a:ext uri="{FF2B5EF4-FFF2-40B4-BE49-F238E27FC236}">
                <a16:creationId xmlns:a16="http://schemas.microsoft.com/office/drawing/2014/main" id="{C237D943-8532-4D63-9165-7B37512C4C64}"/>
              </a:ext>
            </a:extLst>
          </p:cNvPr>
          <p:cNvSpPr/>
          <p:nvPr/>
        </p:nvSpPr>
        <p:spPr>
          <a:xfrm>
            <a:off x="5002756" y="4372566"/>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3" name="Freeform 107">
            <a:extLst>
              <a:ext uri="{FF2B5EF4-FFF2-40B4-BE49-F238E27FC236}">
                <a16:creationId xmlns:a16="http://schemas.microsoft.com/office/drawing/2014/main" id="{53BF4AB9-3020-4F23-8D7F-E8B636145865}"/>
              </a:ext>
            </a:extLst>
          </p:cNvPr>
          <p:cNvSpPr/>
          <p:nvPr/>
        </p:nvSpPr>
        <p:spPr>
          <a:xfrm>
            <a:off x="4821373" y="4617031"/>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4" name="Freeform 108">
            <a:extLst>
              <a:ext uri="{FF2B5EF4-FFF2-40B4-BE49-F238E27FC236}">
                <a16:creationId xmlns:a16="http://schemas.microsoft.com/office/drawing/2014/main" id="{C11701D2-2D73-4499-91A6-B41E518D8C65}"/>
              </a:ext>
            </a:extLst>
          </p:cNvPr>
          <p:cNvSpPr/>
          <p:nvPr/>
        </p:nvSpPr>
        <p:spPr>
          <a:xfrm>
            <a:off x="5200109" y="4321083"/>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5" name="Freeform 109">
            <a:extLst>
              <a:ext uri="{FF2B5EF4-FFF2-40B4-BE49-F238E27FC236}">
                <a16:creationId xmlns:a16="http://schemas.microsoft.com/office/drawing/2014/main" id="{D1B34BB1-AE6E-4F5C-89AD-98D094660D3E}"/>
              </a:ext>
            </a:extLst>
          </p:cNvPr>
          <p:cNvSpPr/>
          <p:nvPr/>
        </p:nvSpPr>
        <p:spPr>
          <a:xfrm>
            <a:off x="5475839" y="3929278"/>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6" name="Freeform 130">
            <a:extLst>
              <a:ext uri="{FF2B5EF4-FFF2-40B4-BE49-F238E27FC236}">
                <a16:creationId xmlns:a16="http://schemas.microsoft.com/office/drawing/2014/main" id="{F9E8AE32-E20A-48C2-A624-F01278EE0F1F}"/>
              </a:ext>
            </a:extLst>
          </p:cNvPr>
          <p:cNvSpPr/>
          <p:nvPr/>
        </p:nvSpPr>
        <p:spPr>
          <a:xfrm rot="5682467">
            <a:off x="4990794" y="4715616"/>
            <a:ext cx="188452" cy="150878"/>
          </a:xfrm>
          <a:custGeom>
            <a:avLst/>
            <a:gdLst>
              <a:gd name="connsiteX0" fmla="*/ 31774 w 211830"/>
              <a:gd name="connsiteY0" fmla="*/ 105915 h 112976"/>
              <a:gd name="connsiteX1" fmla="*/ 91793 w 211830"/>
              <a:gd name="connsiteY1" fmla="*/ 109446 h 112976"/>
              <a:gd name="connsiteX2" fmla="*/ 137689 w 211830"/>
              <a:gd name="connsiteY2" fmla="*/ 112976 h 112976"/>
              <a:gd name="connsiteX3" fmla="*/ 176525 w 211830"/>
              <a:gd name="connsiteY3" fmla="*/ 112976 h 112976"/>
              <a:gd name="connsiteX4" fmla="*/ 197708 w 211830"/>
              <a:gd name="connsiteY4" fmla="*/ 91793 h 112976"/>
              <a:gd name="connsiteX5" fmla="*/ 211830 w 211830"/>
              <a:gd name="connsiteY5" fmla="*/ 52958 h 112976"/>
              <a:gd name="connsiteX6" fmla="*/ 201238 w 211830"/>
              <a:gd name="connsiteY6" fmla="*/ 10592 h 112976"/>
              <a:gd name="connsiteX7" fmla="*/ 144750 w 211830"/>
              <a:gd name="connsiteY7" fmla="*/ 0 h 112976"/>
              <a:gd name="connsiteX8" fmla="*/ 120037 w 211830"/>
              <a:gd name="connsiteY8" fmla="*/ 0 h 112976"/>
              <a:gd name="connsiteX9" fmla="*/ 84732 w 211830"/>
              <a:gd name="connsiteY9" fmla="*/ 28244 h 112976"/>
              <a:gd name="connsiteX10" fmla="*/ 49427 w 211830"/>
              <a:gd name="connsiteY10" fmla="*/ 49427 h 112976"/>
              <a:gd name="connsiteX11" fmla="*/ 0 w 211830"/>
              <a:gd name="connsiteY11" fmla="*/ 56488 h 112976"/>
              <a:gd name="connsiteX12" fmla="*/ 31774 w 211830"/>
              <a:gd name="connsiteY12" fmla="*/ 105915 h 1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30" h="112976">
                <a:moveTo>
                  <a:pt x="31774" y="105915"/>
                </a:moveTo>
                <a:lnTo>
                  <a:pt x="91793" y="109446"/>
                </a:lnTo>
                <a:lnTo>
                  <a:pt x="137689" y="112976"/>
                </a:lnTo>
                <a:lnTo>
                  <a:pt x="176525" y="112976"/>
                </a:lnTo>
                <a:lnTo>
                  <a:pt x="197708" y="91793"/>
                </a:lnTo>
                <a:lnTo>
                  <a:pt x="211830" y="52958"/>
                </a:lnTo>
                <a:lnTo>
                  <a:pt x="201238" y="10592"/>
                </a:lnTo>
                <a:lnTo>
                  <a:pt x="144750" y="0"/>
                </a:lnTo>
                <a:lnTo>
                  <a:pt x="120037" y="0"/>
                </a:lnTo>
                <a:lnTo>
                  <a:pt x="84732" y="28244"/>
                </a:lnTo>
                <a:lnTo>
                  <a:pt x="49427" y="49427"/>
                </a:lnTo>
                <a:lnTo>
                  <a:pt x="0" y="56488"/>
                </a:lnTo>
                <a:lnTo>
                  <a:pt x="31774" y="105915"/>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7" name="Freeform 106">
            <a:extLst>
              <a:ext uri="{FF2B5EF4-FFF2-40B4-BE49-F238E27FC236}">
                <a16:creationId xmlns:a16="http://schemas.microsoft.com/office/drawing/2014/main" id="{EC3E2056-78FE-44AA-8E44-75E9168C887A}"/>
              </a:ext>
            </a:extLst>
          </p:cNvPr>
          <p:cNvSpPr/>
          <p:nvPr/>
        </p:nvSpPr>
        <p:spPr>
          <a:xfrm>
            <a:off x="4902900" y="4644649"/>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8" name="Freeform 137">
            <a:extLst>
              <a:ext uri="{FF2B5EF4-FFF2-40B4-BE49-F238E27FC236}">
                <a16:creationId xmlns:a16="http://schemas.microsoft.com/office/drawing/2014/main" id="{90C286D5-9F72-4DCD-83A0-8A6E7EB15F2E}"/>
              </a:ext>
            </a:extLst>
          </p:cNvPr>
          <p:cNvSpPr/>
          <p:nvPr/>
        </p:nvSpPr>
        <p:spPr>
          <a:xfrm>
            <a:off x="3119833" y="3015549"/>
            <a:ext cx="165923" cy="144331"/>
          </a:xfrm>
          <a:custGeom>
            <a:avLst/>
            <a:gdLst>
              <a:gd name="connsiteX0" fmla="*/ 266700 w 698500"/>
              <a:gd name="connsiteY0" fmla="*/ 419100 h 463550"/>
              <a:gd name="connsiteX1" fmla="*/ 266700 w 698500"/>
              <a:gd name="connsiteY1" fmla="*/ 419100 h 463550"/>
              <a:gd name="connsiteX2" fmla="*/ 228600 w 698500"/>
              <a:gd name="connsiteY2" fmla="*/ 374650 h 463550"/>
              <a:gd name="connsiteX3" fmla="*/ 209550 w 698500"/>
              <a:gd name="connsiteY3" fmla="*/ 355600 h 463550"/>
              <a:gd name="connsiteX4" fmla="*/ 177800 w 698500"/>
              <a:gd name="connsiteY4" fmla="*/ 304800 h 463550"/>
              <a:gd name="connsiteX5" fmla="*/ 165100 w 698500"/>
              <a:gd name="connsiteY5" fmla="*/ 292100 h 463550"/>
              <a:gd name="connsiteX6" fmla="*/ 101600 w 698500"/>
              <a:gd name="connsiteY6" fmla="*/ 260350 h 463550"/>
              <a:gd name="connsiteX7" fmla="*/ 0 w 698500"/>
              <a:gd name="connsiteY7" fmla="*/ 292100 h 463550"/>
              <a:gd name="connsiteX8" fmla="*/ 6350 w 698500"/>
              <a:gd name="connsiteY8" fmla="*/ 241300 h 463550"/>
              <a:gd name="connsiteX9" fmla="*/ 82550 w 698500"/>
              <a:gd name="connsiteY9" fmla="*/ 209550 h 463550"/>
              <a:gd name="connsiteX10" fmla="*/ 82550 w 698500"/>
              <a:gd name="connsiteY10" fmla="*/ 209550 h 463550"/>
              <a:gd name="connsiteX11" fmla="*/ 31750 w 698500"/>
              <a:gd name="connsiteY11" fmla="*/ 101600 h 463550"/>
              <a:gd name="connsiteX12" fmla="*/ 171450 w 698500"/>
              <a:gd name="connsiteY12" fmla="*/ 95250 h 463550"/>
              <a:gd name="connsiteX13" fmla="*/ 133350 w 698500"/>
              <a:gd name="connsiteY13" fmla="*/ 139700 h 463550"/>
              <a:gd name="connsiteX14" fmla="*/ 146050 w 698500"/>
              <a:gd name="connsiteY14" fmla="*/ 196850 h 463550"/>
              <a:gd name="connsiteX15" fmla="*/ 209550 w 698500"/>
              <a:gd name="connsiteY15" fmla="*/ 196850 h 463550"/>
              <a:gd name="connsiteX16" fmla="*/ 215900 w 698500"/>
              <a:gd name="connsiteY16" fmla="*/ 133350 h 463550"/>
              <a:gd name="connsiteX17" fmla="*/ 241300 w 698500"/>
              <a:gd name="connsiteY17" fmla="*/ 69850 h 463550"/>
              <a:gd name="connsiteX18" fmla="*/ 292100 w 698500"/>
              <a:gd name="connsiteY18" fmla="*/ 76200 h 463550"/>
              <a:gd name="connsiteX19" fmla="*/ 279400 w 698500"/>
              <a:gd name="connsiteY19" fmla="*/ 152400 h 463550"/>
              <a:gd name="connsiteX20" fmla="*/ 330200 w 698500"/>
              <a:gd name="connsiteY20" fmla="*/ 38100 h 463550"/>
              <a:gd name="connsiteX21" fmla="*/ 381000 w 698500"/>
              <a:gd name="connsiteY21" fmla="*/ 0 h 463550"/>
              <a:gd name="connsiteX22" fmla="*/ 381000 w 698500"/>
              <a:gd name="connsiteY22" fmla="*/ 0 h 463550"/>
              <a:gd name="connsiteX23" fmla="*/ 412750 w 698500"/>
              <a:gd name="connsiteY23" fmla="*/ 57150 h 463550"/>
              <a:gd name="connsiteX24" fmla="*/ 457200 w 698500"/>
              <a:gd name="connsiteY24" fmla="*/ 63500 h 463550"/>
              <a:gd name="connsiteX25" fmla="*/ 488950 w 698500"/>
              <a:gd name="connsiteY25" fmla="*/ 82550 h 463550"/>
              <a:gd name="connsiteX26" fmla="*/ 476250 w 698500"/>
              <a:gd name="connsiteY26" fmla="*/ 158750 h 463550"/>
              <a:gd name="connsiteX27" fmla="*/ 571500 w 698500"/>
              <a:gd name="connsiteY27" fmla="*/ 146050 h 463550"/>
              <a:gd name="connsiteX28" fmla="*/ 596900 w 698500"/>
              <a:gd name="connsiteY28" fmla="*/ 190500 h 463550"/>
              <a:gd name="connsiteX29" fmla="*/ 596900 w 698500"/>
              <a:gd name="connsiteY29" fmla="*/ 190500 h 463550"/>
              <a:gd name="connsiteX30" fmla="*/ 698500 w 698500"/>
              <a:gd name="connsiteY30" fmla="*/ 241300 h 463550"/>
              <a:gd name="connsiteX31" fmla="*/ 552450 w 698500"/>
              <a:gd name="connsiteY31" fmla="*/ 273050 h 463550"/>
              <a:gd name="connsiteX32" fmla="*/ 469900 w 698500"/>
              <a:gd name="connsiteY32" fmla="*/ 292100 h 463550"/>
              <a:gd name="connsiteX33" fmla="*/ 469900 w 698500"/>
              <a:gd name="connsiteY33" fmla="*/ 292100 h 463550"/>
              <a:gd name="connsiteX34" fmla="*/ 508000 w 698500"/>
              <a:gd name="connsiteY34" fmla="*/ 349250 h 463550"/>
              <a:gd name="connsiteX35" fmla="*/ 508000 w 698500"/>
              <a:gd name="connsiteY35" fmla="*/ 349250 h 463550"/>
              <a:gd name="connsiteX36" fmla="*/ 450850 w 698500"/>
              <a:gd name="connsiteY36" fmla="*/ 425450 h 463550"/>
              <a:gd name="connsiteX37" fmla="*/ 450850 w 698500"/>
              <a:gd name="connsiteY37" fmla="*/ 444500 h 463550"/>
              <a:gd name="connsiteX38" fmla="*/ 368300 w 698500"/>
              <a:gd name="connsiteY38" fmla="*/ 419100 h 463550"/>
              <a:gd name="connsiteX39" fmla="*/ 355600 w 698500"/>
              <a:gd name="connsiteY39" fmla="*/ 463550 h 463550"/>
              <a:gd name="connsiteX40" fmla="*/ 355600 w 698500"/>
              <a:gd name="connsiteY40" fmla="*/ 463550 h 463550"/>
              <a:gd name="connsiteX41" fmla="*/ 266700 w 698500"/>
              <a:gd name="connsiteY41" fmla="*/ 419100 h 46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98500" h="463550">
                <a:moveTo>
                  <a:pt x="266700" y="419100"/>
                </a:moveTo>
                <a:lnTo>
                  <a:pt x="266700" y="419100"/>
                </a:lnTo>
                <a:cubicBezTo>
                  <a:pt x="254000" y="404283"/>
                  <a:pt x="241655" y="389155"/>
                  <a:pt x="228600" y="374650"/>
                </a:cubicBezTo>
                <a:cubicBezTo>
                  <a:pt x="222593" y="367975"/>
                  <a:pt x="214938" y="362784"/>
                  <a:pt x="209550" y="355600"/>
                </a:cubicBezTo>
                <a:cubicBezTo>
                  <a:pt x="189499" y="328865"/>
                  <a:pt x="195537" y="326972"/>
                  <a:pt x="177800" y="304800"/>
                </a:cubicBezTo>
                <a:cubicBezTo>
                  <a:pt x="174060" y="300125"/>
                  <a:pt x="169333" y="296333"/>
                  <a:pt x="165100" y="292100"/>
                </a:cubicBezTo>
                <a:lnTo>
                  <a:pt x="101600" y="260350"/>
                </a:lnTo>
                <a:lnTo>
                  <a:pt x="0" y="292100"/>
                </a:lnTo>
                <a:lnTo>
                  <a:pt x="6350" y="241300"/>
                </a:lnTo>
                <a:lnTo>
                  <a:pt x="82550" y="209550"/>
                </a:lnTo>
                <a:lnTo>
                  <a:pt x="82550" y="209550"/>
                </a:lnTo>
                <a:lnTo>
                  <a:pt x="31750" y="101600"/>
                </a:lnTo>
                <a:lnTo>
                  <a:pt x="171450" y="95250"/>
                </a:lnTo>
                <a:lnTo>
                  <a:pt x="133350" y="139700"/>
                </a:lnTo>
                <a:lnTo>
                  <a:pt x="146050" y="196850"/>
                </a:lnTo>
                <a:lnTo>
                  <a:pt x="209550" y="196850"/>
                </a:lnTo>
                <a:lnTo>
                  <a:pt x="215900" y="133350"/>
                </a:lnTo>
                <a:lnTo>
                  <a:pt x="241300" y="69850"/>
                </a:lnTo>
                <a:lnTo>
                  <a:pt x="292100" y="76200"/>
                </a:lnTo>
                <a:lnTo>
                  <a:pt x="279400" y="152400"/>
                </a:lnTo>
                <a:lnTo>
                  <a:pt x="330200" y="38100"/>
                </a:lnTo>
                <a:lnTo>
                  <a:pt x="381000" y="0"/>
                </a:lnTo>
                <a:lnTo>
                  <a:pt x="381000" y="0"/>
                </a:lnTo>
                <a:lnTo>
                  <a:pt x="412750" y="57150"/>
                </a:lnTo>
                <a:lnTo>
                  <a:pt x="457200" y="63500"/>
                </a:lnTo>
                <a:lnTo>
                  <a:pt x="488950" y="82550"/>
                </a:lnTo>
                <a:lnTo>
                  <a:pt x="476250" y="158750"/>
                </a:lnTo>
                <a:lnTo>
                  <a:pt x="571500" y="146050"/>
                </a:lnTo>
                <a:lnTo>
                  <a:pt x="596900" y="190500"/>
                </a:lnTo>
                <a:lnTo>
                  <a:pt x="596900" y="190500"/>
                </a:lnTo>
                <a:lnTo>
                  <a:pt x="698500" y="241300"/>
                </a:lnTo>
                <a:lnTo>
                  <a:pt x="552450" y="273050"/>
                </a:lnTo>
                <a:lnTo>
                  <a:pt x="469900" y="292100"/>
                </a:lnTo>
                <a:lnTo>
                  <a:pt x="469900" y="292100"/>
                </a:lnTo>
                <a:lnTo>
                  <a:pt x="508000" y="349250"/>
                </a:lnTo>
                <a:lnTo>
                  <a:pt x="508000" y="349250"/>
                </a:lnTo>
                <a:lnTo>
                  <a:pt x="450850" y="425450"/>
                </a:lnTo>
                <a:lnTo>
                  <a:pt x="450850" y="444500"/>
                </a:lnTo>
                <a:lnTo>
                  <a:pt x="368300" y="419100"/>
                </a:lnTo>
                <a:lnTo>
                  <a:pt x="355600" y="463550"/>
                </a:lnTo>
                <a:lnTo>
                  <a:pt x="355600" y="463550"/>
                </a:lnTo>
                <a:lnTo>
                  <a:pt x="266700" y="419100"/>
                </a:lnTo>
                <a:close/>
              </a:path>
            </a:pathLst>
          </a:custGeom>
          <a:solidFill>
            <a:srgbClr val="92D050"/>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9" name="Freeform 141">
            <a:extLst>
              <a:ext uri="{FF2B5EF4-FFF2-40B4-BE49-F238E27FC236}">
                <a16:creationId xmlns:a16="http://schemas.microsoft.com/office/drawing/2014/main" id="{D0750F37-273F-4F7C-BB7A-1C5851C7E607}"/>
              </a:ext>
            </a:extLst>
          </p:cNvPr>
          <p:cNvSpPr/>
          <p:nvPr/>
        </p:nvSpPr>
        <p:spPr>
          <a:xfrm>
            <a:off x="3235756" y="3248933"/>
            <a:ext cx="115516" cy="136042"/>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0" name="Freeform: Shape 559">
            <a:extLst>
              <a:ext uri="{FF2B5EF4-FFF2-40B4-BE49-F238E27FC236}">
                <a16:creationId xmlns:a16="http://schemas.microsoft.com/office/drawing/2014/main" id="{5E4B77C4-C7D5-4BD2-B11A-9797DE022B34}"/>
              </a:ext>
            </a:extLst>
          </p:cNvPr>
          <p:cNvSpPr/>
          <p:nvPr/>
        </p:nvSpPr>
        <p:spPr>
          <a:xfrm>
            <a:off x="3971597" y="3590282"/>
            <a:ext cx="91412" cy="103855"/>
          </a:xfrm>
          <a:custGeom>
            <a:avLst/>
            <a:gdLst>
              <a:gd name="connsiteX0" fmla="*/ 29980 w 134912"/>
              <a:gd name="connsiteY0" fmla="*/ 0 h 112427"/>
              <a:gd name="connsiteX1" fmla="*/ 0 w 134912"/>
              <a:gd name="connsiteY1" fmla="*/ 59961 h 112427"/>
              <a:gd name="connsiteX2" fmla="*/ 0 w 134912"/>
              <a:gd name="connsiteY2" fmla="*/ 112427 h 112427"/>
              <a:gd name="connsiteX3" fmla="*/ 74951 w 134912"/>
              <a:gd name="connsiteY3" fmla="*/ 104931 h 112427"/>
              <a:gd name="connsiteX4" fmla="*/ 134912 w 134912"/>
              <a:gd name="connsiteY4" fmla="*/ 29981 h 112427"/>
              <a:gd name="connsiteX5" fmla="*/ 29980 w 134912"/>
              <a:gd name="connsiteY5" fmla="*/ 0 h 112427"/>
              <a:gd name="connsiteX0" fmla="*/ 29980 w 134912"/>
              <a:gd name="connsiteY0" fmla="*/ 0 h 112427"/>
              <a:gd name="connsiteX1" fmla="*/ 0 w 134912"/>
              <a:gd name="connsiteY1" fmla="*/ 59961 h 112427"/>
              <a:gd name="connsiteX2" fmla="*/ 0 w 134912"/>
              <a:gd name="connsiteY2" fmla="*/ 112427 h 112427"/>
              <a:gd name="connsiteX3" fmla="*/ 74951 w 134912"/>
              <a:gd name="connsiteY3" fmla="*/ 104931 h 112427"/>
              <a:gd name="connsiteX4" fmla="*/ 134912 w 134912"/>
              <a:gd name="connsiteY4" fmla="*/ 29981 h 112427"/>
              <a:gd name="connsiteX5" fmla="*/ 75513 w 134912"/>
              <a:gd name="connsiteY5" fmla="*/ 8807 h 112427"/>
              <a:gd name="connsiteX6" fmla="*/ 29980 w 134912"/>
              <a:gd name="connsiteY6" fmla="*/ 0 h 112427"/>
              <a:gd name="connsiteX0" fmla="*/ 29980 w 134912"/>
              <a:gd name="connsiteY0" fmla="*/ 12148 h 124575"/>
              <a:gd name="connsiteX1" fmla="*/ 0 w 134912"/>
              <a:gd name="connsiteY1" fmla="*/ 72109 h 124575"/>
              <a:gd name="connsiteX2" fmla="*/ 0 w 134912"/>
              <a:gd name="connsiteY2" fmla="*/ 124575 h 124575"/>
              <a:gd name="connsiteX3" fmla="*/ 74951 w 134912"/>
              <a:gd name="connsiteY3" fmla="*/ 117079 h 124575"/>
              <a:gd name="connsiteX4" fmla="*/ 134912 w 134912"/>
              <a:gd name="connsiteY4" fmla="*/ 42129 h 124575"/>
              <a:gd name="connsiteX5" fmla="*/ 83133 w 134912"/>
              <a:gd name="connsiteY5" fmla="*/ 0 h 124575"/>
              <a:gd name="connsiteX6" fmla="*/ 29980 w 134912"/>
              <a:gd name="connsiteY6" fmla="*/ 12148 h 124575"/>
              <a:gd name="connsiteX0" fmla="*/ 29980 w 98717"/>
              <a:gd name="connsiteY0" fmla="*/ 12148 h 124575"/>
              <a:gd name="connsiteX1" fmla="*/ 0 w 98717"/>
              <a:gd name="connsiteY1" fmla="*/ 72109 h 124575"/>
              <a:gd name="connsiteX2" fmla="*/ 0 w 98717"/>
              <a:gd name="connsiteY2" fmla="*/ 124575 h 124575"/>
              <a:gd name="connsiteX3" fmla="*/ 74951 w 98717"/>
              <a:gd name="connsiteY3" fmla="*/ 117079 h 124575"/>
              <a:gd name="connsiteX4" fmla="*/ 98717 w 98717"/>
              <a:gd name="connsiteY4" fmla="*/ 51654 h 124575"/>
              <a:gd name="connsiteX5" fmla="*/ 83133 w 98717"/>
              <a:gd name="connsiteY5" fmla="*/ 0 h 124575"/>
              <a:gd name="connsiteX6" fmla="*/ 29980 w 98717"/>
              <a:gd name="connsiteY6" fmla="*/ 12148 h 1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17" h="124575">
                <a:moveTo>
                  <a:pt x="29980" y="12148"/>
                </a:moveTo>
                <a:lnTo>
                  <a:pt x="0" y="72109"/>
                </a:lnTo>
                <a:lnTo>
                  <a:pt x="0" y="124575"/>
                </a:lnTo>
                <a:lnTo>
                  <a:pt x="74951" y="117079"/>
                </a:lnTo>
                <a:lnTo>
                  <a:pt x="98717" y="51654"/>
                </a:lnTo>
                <a:lnTo>
                  <a:pt x="83133" y="0"/>
                </a:lnTo>
                <a:lnTo>
                  <a:pt x="29980" y="12148"/>
                </a:lnTo>
                <a:close/>
              </a:path>
            </a:pathLst>
          </a:custGeom>
          <a:solidFill>
            <a:srgbClr val="4BACC6">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1" name="Freeform 144">
            <a:extLst>
              <a:ext uri="{FF2B5EF4-FFF2-40B4-BE49-F238E27FC236}">
                <a16:creationId xmlns:a16="http://schemas.microsoft.com/office/drawing/2014/main" id="{C6D6DA92-04CD-4AAA-A13E-5B1BC0B478CE}"/>
              </a:ext>
            </a:extLst>
          </p:cNvPr>
          <p:cNvSpPr/>
          <p:nvPr/>
        </p:nvSpPr>
        <p:spPr>
          <a:xfrm>
            <a:off x="2950541" y="3254764"/>
            <a:ext cx="64681" cy="7394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2" name="Freeform 54">
            <a:extLst>
              <a:ext uri="{FF2B5EF4-FFF2-40B4-BE49-F238E27FC236}">
                <a16:creationId xmlns:a16="http://schemas.microsoft.com/office/drawing/2014/main" id="{41F13778-26F4-43FF-870D-615896BE2552}"/>
              </a:ext>
            </a:extLst>
          </p:cNvPr>
          <p:cNvSpPr/>
          <p:nvPr/>
        </p:nvSpPr>
        <p:spPr>
          <a:xfrm>
            <a:off x="6280697" y="4005571"/>
            <a:ext cx="221527" cy="175855"/>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16D01F"/>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3" name="Freeform 63">
            <a:extLst>
              <a:ext uri="{FF2B5EF4-FFF2-40B4-BE49-F238E27FC236}">
                <a16:creationId xmlns:a16="http://schemas.microsoft.com/office/drawing/2014/main" id="{AE0A5058-F0B0-4571-BFF2-EC24693086FD}"/>
              </a:ext>
            </a:extLst>
          </p:cNvPr>
          <p:cNvSpPr/>
          <p:nvPr/>
        </p:nvSpPr>
        <p:spPr>
          <a:xfrm>
            <a:off x="6530357" y="4557916"/>
            <a:ext cx="118936" cy="82224"/>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4" name="Freeform 98">
            <a:extLst>
              <a:ext uri="{FF2B5EF4-FFF2-40B4-BE49-F238E27FC236}">
                <a16:creationId xmlns:a16="http://schemas.microsoft.com/office/drawing/2014/main" id="{BF48A620-2368-47B1-B414-4089B2681B5E}"/>
              </a:ext>
            </a:extLst>
          </p:cNvPr>
          <p:cNvSpPr/>
          <p:nvPr/>
        </p:nvSpPr>
        <p:spPr>
          <a:xfrm>
            <a:off x="6970681" y="4380841"/>
            <a:ext cx="119242" cy="20367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5" name="Freeform 44">
            <a:extLst>
              <a:ext uri="{FF2B5EF4-FFF2-40B4-BE49-F238E27FC236}">
                <a16:creationId xmlns:a16="http://schemas.microsoft.com/office/drawing/2014/main" id="{E441EC20-F9E4-4232-97A1-AC30D97229F5}"/>
              </a:ext>
            </a:extLst>
          </p:cNvPr>
          <p:cNvSpPr/>
          <p:nvPr/>
        </p:nvSpPr>
        <p:spPr>
          <a:xfrm>
            <a:off x="6422737" y="4363474"/>
            <a:ext cx="151203" cy="87186"/>
          </a:xfrm>
          <a:custGeom>
            <a:avLst/>
            <a:gdLst>
              <a:gd name="connsiteX0" fmla="*/ 76200 w 233363"/>
              <a:gd name="connsiteY0" fmla="*/ 14288 h 214313"/>
              <a:gd name="connsiteX1" fmla="*/ 76200 w 233363"/>
              <a:gd name="connsiteY1" fmla="*/ 14288 h 214313"/>
              <a:gd name="connsiteX2" fmla="*/ 66675 w 233363"/>
              <a:gd name="connsiteY2" fmla="*/ 57150 h 214313"/>
              <a:gd name="connsiteX3" fmla="*/ 61913 w 233363"/>
              <a:gd name="connsiteY3" fmla="*/ 71438 h 214313"/>
              <a:gd name="connsiteX4" fmla="*/ 47625 w 233363"/>
              <a:gd name="connsiteY4" fmla="*/ 90488 h 214313"/>
              <a:gd name="connsiteX5" fmla="*/ 0 w 233363"/>
              <a:gd name="connsiteY5" fmla="*/ 133350 h 214313"/>
              <a:gd name="connsiteX6" fmla="*/ 14288 w 233363"/>
              <a:gd name="connsiteY6" fmla="*/ 185738 h 214313"/>
              <a:gd name="connsiteX7" fmla="*/ 66675 w 233363"/>
              <a:gd name="connsiteY7" fmla="*/ 209550 h 214313"/>
              <a:gd name="connsiteX8" fmla="*/ 138113 w 233363"/>
              <a:gd name="connsiteY8" fmla="*/ 214313 h 214313"/>
              <a:gd name="connsiteX9" fmla="*/ 190500 w 233363"/>
              <a:gd name="connsiteY9" fmla="*/ 190500 h 214313"/>
              <a:gd name="connsiteX10" fmla="*/ 233363 w 233363"/>
              <a:gd name="connsiteY10" fmla="*/ 123825 h 214313"/>
              <a:gd name="connsiteX11" fmla="*/ 180975 w 233363"/>
              <a:gd name="connsiteY11" fmla="*/ 52388 h 214313"/>
              <a:gd name="connsiteX12" fmla="*/ 133350 w 233363"/>
              <a:gd name="connsiteY12" fmla="*/ 0 h 214313"/>
              <a:gd name="connsiteX13" fmla="*/ 76200 w 233363"/>
              <a:gd name="connsiteY13" fmla="*/ 14288 h 214313"/>
              <a:gd name="connsiteX0" fmla="*/ 76200 w 233363"/>
              <a:gd name="connsiteY0" fmla="*/ 14288 h 209550"/>
              <a:gd name="connsiteX1" fmla="*/ 76200 w 233363"/>
              <a:gd name="connsiteY1" fmla="*/ 14288 h 209550"/>
              <a:gd name="connsiteX2" fmla="*/ 66675 w 233363"/>
              <a:gd name="connsiteY2" fmla="*/ 57150 h 209550"/>
              <a:gd name="connsiteX3" fmla="*/ 61913 w 233363"/>
              <a:gd name="connsiteY3" fmla="*/ 71438 h 209550"/>
              <a:gd name="connsiteX4" fmla="*/ 47625 w 233363"/>
              <a:gd name="connsiteY4" fmla="*/ 90488 h 209550"/>
              <a:gd name="connsiteX5" fmla="*/ 0 w 233363"/>
              <a:gd name="connsiteY5" fmla="*/ 133350 h 209550"/>
              <a:gd name="connsiteX6" fmla="*/ 14288 w 233363"/>
              <a:gd name="connsiteY6" fmla="*/ 185738 h 209550"/>
              <a:gd name="connsiteX7" fmla="*/ 66675 w 233363"/>
              <a:gd name="connsiteY7" fmla="*/ 209550 h 209550"/>
              <a:gd name="connsiteX8" fmla="*/ 138112 w 233363"/>
              <a:gd name="connsiteY8" fmla="*/ 187242 h 209550"/>
              <a:gd name="connsiteX9" fmla="*/ 190500 w 233363"/>
              <a:gd name="connsiteY9" fmla="*/ 190500 h 209550"/>
              <a:gd name="connsiteX10" fmla="*/ 233363 w 233363"/>
              <a:gd name="connsiteY10" fmla="*/ 123825 h 209550"/>
              <a:gd name="connsiteX11" fmla="*/ 180975 w 233363"/>
              <a:gd name="connsiteY11" fmla="*/ 52388 h 209550"/>
              <a:gd name="connsiteX12" fmla="*/ 133350 w 233363"/>
              <a:gd name="connsiteY12" fmla="*/ 0 h 209550"/>
              <a:gd name="connsiteX13" fmla="*/ 76200 w 233363"/>
              <a:gd name="connsiteY13" fmla="*/ 14288 h 209550"/>
              <a:gd name="connsiteX0" fmla="*/ 76200 w 233363"/>
              <a:gd name="connsiteY0" fmla="*/ 14288 h 194666"/>
              <a:gd name="connsiteX1" fmla="*/ 76200 w 233363"/>
              <a:gd name="connsiteY1" fmla="*/ 14288 h 194666"/>
              <a:gd name="connsiteX2" fmla="*/ 66675 w 233363"/>
              <a:gd name="connsiteY2" fmla="*/ 57150 h 194666"/>
              <a:gd name="connsiteX3" fmla="*/ 61913 w 233363"/>
              <a:gd name="connsiteY3" fmla="*/ 71438 h 194666"/>
              <a:gd name="connsiteX4" fmla="*/ 47625 w 233363"/>
              <a:gd name="connsiteY4" fmla="*/ 90488 h 194666"/>
              <a:gd name="connsiteX5" fmla="*/ 0 w 233363"/>
              <a:gd name="connsiteY5" fmla="*/ 133350 h 194666"/>
              <a:gd name="connsiteX6" fmla="*/ 14288 w 233363"/>
              <a:gd name="connsiteY6" fmla="*/ 185738 h 194666"/>
              <a:gd name="connsiteX7" fmla="*/ 66675 w 233363"/>
              <a:gd name="connsiteY7" fmla="*/ 177967 h 194666"/>
              <a:gd name="connsiteX8" fmla="*/ 138112 w 233363"/>
              <a:gd name="connsiteY8" fmla="*/ 187242 h 194666"/>
              <a:gd name="connsiteX9" fmla="*/ 190500 w 233363"/>
              <a:gd name="connsiteY9" fmla="*/ 190500 h 194666"/>
              <a:gd name="connsiteX10" fmla="*/ 233363 w 233363"/>
              <a:gd name="connsiteY10" fmla="*/ 123825 h 194666"/>
              <a:gd name="connsiteX11" fmla="*/ 180975 w 233363"/>
              <a:gd name="connsiteY11" fmla="*/ 52388 h 194666"/>
              <a:gd name="connsiteX12" fmla="*/ 133350 w 233363"/>
              <a:gd name="connsiteY12" fmla="*/ 0 h 194666"/>
              <a:gd name="connsiteX13" fmla="*/ 76200 w 233363"/>
              <a:gd name="connsiteY13" fmla="*/ 14288 h 194666"/>
              <a:gd name="connsiteX0" fmla="*/ 76200 w 233374"/>
              <a:gd name="connsiteY0" fmla="*/ 14288 h 187300"/>
              <a:gd name="connsiteX1" fmla="*/ 76200 w 233374"/>
              <a:gd name="connsiteY1" fmla="*/ 14288 h 187300"/>
              <a:gd name="connsiteX2" fmla="*/ 66675 w 233374"/>
              <a:gd name="connsiteY2" fmla="*/ 57150 h 187300"/>
              <a:gd name="connsiteX3" fmla="*/ 61913 w 233374"/>
              <a:gd name="connsiteY3" fmla="*/ 71438 h 187300"/>
              <a:gd name="connsiteX4" fmla="*/ 47625 w 233374"/>
              <a:gd name="connsiteY4" fmla="*/ 90488 h 187300"/>
              <a:gd name="connsiteX5" fmla="*/ 0 w 233374"/>
              <a:gd name="connsiteY5" fmla="*/ 133350 h 187300"/>
              <a:gd name="connsiteX6" fmla="*/ 14288 w 233374"/>
              <a:gd name="connsiteY6" fmla="*/ 185738 h 187300"/>
              <a:gd name="connsiteX7" fmla="*/ 66675 w 233374"/>
              <a:gd name="connsiteY7" fmla="*/ 177967 h 187300"/>
              <a:gd name="connsiteX8" fmla="*/ 138112 w 233374"/>
              <a:gd name="connsiteY8" fmla="*/ 187242 h 187300"/>
              <a:gd name="connsiteX9" fmla="*/ 185358 w 233374"/>
              <a:gd name="connsiteY9" fmla="*/ 163429 h 187300"/>
              <a:gd name="connsiteX10" fmla="*/ 233363 w 233374"/>
              <a:gd name="connsiteY10" fmla="*/ 123825 h 187300"/>
              <a:gd name="connsiteX11" fmla="*/ 180975 w 233374"/>
              <a:gd name="connsiteY11" fmla="*/ 52388 h 187300"/>
              <a:gd name="connsiteX12" fmla="*/ 133350 w 233374"/>
              <a:gd name="connsiteY12" fmla="*/ 0 h 187300"/>
              <a:gd name="connsiteX13" fmla="*/ 76200 w 233374"/>
              <a:gd name="connsiteY13" fmla="*/ 14288 h 187300"/>
              <a:gd name="connsiteX0" fmla="*/ 76200 w 233374"/>
              <a:gd name="connsiteY0" fmla="*/ 14288 h 185738"/>
              <a:gd name="connsiteX1" fmla="*/ 76200 w 233374"/>
              <a:gd name="connsiteY1" fmla="*/ 14288 h 185738"/>
              <a:gd name="connsiteX2" fmla="*/ 66675 w 233374"/>
              <a:gd name="connsiteY2" fmla="*/ 57150 h 185738"/>
              <a:gd name="connsiteX3" fmla="*/ 61913 w 233374"/>
              <a:gd name="connsiteY3" fmla="*/ 71438 h 185738"/>
              <a:gd name="connsiteX4" fmla="*/ 47625 w 233374"/>
              <a:gd name="connsiteY4" fmla="*/ 90488 h 185738"/>
              <a:gd name="connsiteX5" fmla="*/ 0 w 233374"/>
              <a:gd name="connsiteY5" fmla="*/ 133350 h 185738"/>
              <a:gd name="connsiteX6" fmla="*/ 14288 w 233374"/>
              <a:gd name="connsiteY6" fmla="*/ 185738 h 185738"/>
              <a:gd name="connsiteX7" fmla="*/ 66675 w 233374"/>
              <a:gd name="connsiteY7" fmla="*/ 177967 h 185738"/>
              <a:gd name="connsiteX8" fmla="*/ 138113 w 233374"/>
              <a:gd name="connsiteY8" fmla="*/ 173706 h 185738"/>
              <a:gd name="connsiteX9" fmla="*/ 185358 w 233374"/>
              <a:gd name="connsiteY9" fmla="*/ 163429 h 185738"/>
              <a:gd name="connsiteX10" fmla="*/ 233363 w 233374"/>
              <a:gd name="connsiteY10" fmla="*/ 123825 h 185738"/>
              <a:gd name="connsiteX11" fmla="*/ 180975 w 233374"/>
              <a:gd name="connsiteY11" fmla="*/ 52388 h 185738"/>
              <a:gd name="connsiteX12" fmla="*/ 133350 w 233374"/>
              <a:gd name="connsiteY12" fmla="*/ 0 h 185738"/>
              <a:gd name="connsiteX13" fmla="*/ 76200 w 233374"/>
              <a:gd name="connsiteY13" fmla="*/ 14288 h 185738"/>
              <a:gd name="connsiteX0" fmla="*/ 76200 w 233374"/>
              <a:gd name="connsiteY0" fmla="*/ 14288 h 177967"/>
              <a:gd name="connsiteX1" fmla="*/ 76200 w 233374"/>
              <a:gd name="connsiteY1" fmla="*/ 14288 h 177967"/>
              <a:gd name="connsiteX2" fmla="*/ 66675 w 233374"/>
              <a:gd name="connsiteY2" fmla="*/ 57150 h 177967"/>
              <a:gd name="connsiteX3" fmla="*/ 61913 w 233374"/>
              <a:gd name="connsiteY3" fmla="*/ 71438 h 177967"/>
              <a:gd name="connsiteX4" fmla="*/ 47625 w 233374"/>
              <a:gd name="connsiteY4" fmla="*/ 90488 h 177967"/>
              <a:gd name="connsiteX5" fmla="*/ 0 w 233374"/>
              <a:gd name="connsiteY5" fmla="*/ 133350 h 177967"/>
              <a:gd name="connsiteX6" fmla="*/ 34857 w 233374"/>
              <a:gd name="connsiteY6" fmla="*/ 172202 h 177967"/>
              <a:gd name="connsiteX7" fmla="*/ 66675 w 233374"/>
              <a:gd name="connsiteY7" fmla="*/ 177967 h 177967"/>
              <a:gd name="connsiteX8" fmla="*/ 138113 w 233374"/>
              <a:gd name="connsiteY8" fmla="*/ 173706 h 177967"/>
              <a:gd name="connsiteX9" fmla="*/ 185358 w 233374"/>
              <a:gd name="connsiteY9" fmla="*/ 163429 h 177967"/>
              <a:gd name="connsiteX10" fmla="*/ 233363 w 233374"/>
              <a:gd name="connsiteY10" fmla="*/ 123825 h 177967"/>
              <a:gd name="connsiteX11" fmla="*/ 180975 w 233374"/>
              <a:gd name="connsiteY11" fmla="*/ 52388 h 177967"/>
              <a:gd name="connsiteX12" fmla="*/ 133350 w 233374"/>
              <a:gd name="connsiteY12" fmla="*/ 0 h 177967"/>
              <a:gd name="connsiteX13" fmla="*/ 76200 w 233374"/>
              <a:gd name="connsiteY13" fmla="*/ 14288 h 17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74" h="177967">
                <a:moveTo>
                  <a:pt x="76200" y="14288"/>
                </a:moveTo>
                <a:lnTo>
                  <a:pt x="76200" y="14288"/>
                </a:lnTo>
                <a:cubicBezTo>
                  <a:pt x="73025" y="28575"/>
                  <a:pt x="70225" y="42951"/>
                  <a:pt x="66675" y="57150"/>
                </a:cubicBezTo>
                <a:cubicBezTo>
                  <a:pt x="65457" y="62020"/>
                  <a:pt x="64158" y="66948"/>
                  <a:pt x="61913" y="71438"/>
                </a:cubicBezTo>
                <a:cubicBezTo>
                  <a:pt x="56529" y="82207"/>
                  <a:pt x="54322" y="83791"/>
                  <a:pt x="47625" y="90488"/>
                </a:cubicBezTo>
                <a:lnTo>
                  <a:pt x="0" y="133350"/>
                </a:lnTo>
                <a:lnTo>
                  <a:pt x="34857" y="172202"/>
                </a:lnTo>
                <a:lnTo>
                  <a:pt x="66675" y="177967"/>
                </a:lnTo>
                <a:lnTo>
                  <a:pt x="138113" y="173706"/>
                </a:lnTo>
                <a:cubicBezTo>
                  <a:pt x="155576" y="174792"/>
                  <a:pt x="169483" y="171742"/>
                  <a:pt x="185358" y="163429"/>
                </a:cubicBezTo>
                <a:cubicBezTo>
                  <a:pt x="201233" y="155116"/>
                  <a:pt x="234093" y="142332"/>
                  <a:pt x="233363" y="123825"/>
                </a:cubicBezTo>
                <a:cubicBezTo>
                  <a:pt x="232633" y="105318"/>
                  <a:pt x="198438" y="76200"/>
                  <a:pt x="180975" y="52388"/>
                </a:cubicBezTo>
                <a:lnTo>
                  <a:pt x="133350" y="0"/>
                </a:lnTo>
                <a:lnTo>
                  <a:pt x="76200" y="14288"/>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6" name="Freeform 107">
            <a:extLst>
              <a:ext uri="{FF2B5EF4-FFF2-40B4-BE49-F238E27FC236}">
                <a16:creationId xmlns:a16="http://schemas.microsoft.com/office/drawing/2014/main" id="{34E2CE2B-36E6-4D83-A4E0-350AE4CCA74D}"/>
              </a:ext>
            </a:extLst>
          </p:cNvPr>
          <p:cNvSpPr/>
          <p:nvPr/>
        </p:nvSpPr>
        <p:spPr>
          <a:xfrm>
            <a:off x="3900598" y="3586397"/>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7" name="Freeform 106">
            <a:extLst>
              <a:ext uri="{FF2B5EF4-FFF2-40B4-BE49-F238E27FC236}">
                <a16:creationId xmlns:a16="http://schemas.microsoft.com/office/drawing/2014/main" id="{B250C3C0-4448-45A2-8501-107AEA8A1FE9}"/>
              </a:ext>
            </a:extLst>
          </p:cNvPr>
          <p:cNvSpPr/>
          <p:nvPr/>
        </p:nvSpPr>
        <p:spPr>
          <a:xfrm>
            <a:off x="3982125" y="3614016"/>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8" name="Freeform 107">
            <a:extLst>
              <a:ext uri="{FF2B5EF4-FFF2-40B4-BE49-F238E27FC236}">
                <a16:creationId xmlns:a16="http://schemas.microsoft.com/office/drawing/2014/main" id="{89D29A25-1958-4FA5-B04B-3F6EE4EFDF0D}"/>
              </a:ext>
            </a:extLst>
          </p:cNvPr>
          <p:cNvSpPr/>
          <p:nvPr/>
        </p:nvSpPr>
        <p:spPr>
          <a:xfrm>
            <a:off x="3701048" y="3566392"/>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9" name="Freeform 106">
            <a:extLst>
              <a:ext uri="{FF2B5EF4-FFF2-40B4-BE49-F238E27FC236}">
                <a16:creationId xmlns:a16="http://schemas.microsoft.com/office/drawing/2014/main" id="{5996A813-85AF-4EE4-9223-BCD6F681D3D0}"/>
              </a:ext>
            </a:extLst>
          </p:cNvPr>
          <p:cNvSpPr/>
          <p:nvPr/>
        </p:nvSpPr>
        <p:spPr>
          <a:xfrm>
            <a:off x="3782575" y="3594011"/>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0" name="Freeform 107">
            <a:extLst>
              <a:ext uri="{FF2B5EF4-FFF2-40B4-BE49-F238E27FC236}">
                <a16:creationId xmlns:a16="http://schemas.microsoft.com/office/drawing/2014/main" id="{A83E2929-D75F-42DD-9C01-D983ABD436D7}"/>
              </a:ext>
            </a:extLst>
          </p:cNvPr>
          <p:cNvSpPr/>
          <p:nvPr/>
        </p:nvSpPr>
        <p:spPr>
          <a:xfrm>
            <a:off x="4022409" y="3451515"/>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1" name="Freeform 106">
            <a:extLst>
              <a:ext uri="{FF2B5EF4-FFF2-40B4-BE49-F238E27FC236}">
                <a16:creationId xmlns:a16="http://schemas.microsoft.com/office/drawing/2014/main" id="{36F76506-F3DF-462E-8E4B-2326DA2C5857}"/>
              </a:ext>
            </a:extLst>
          </p:cNvPr>
          <p:cNvSpPr/>
          <p:nvPr/>
        </p:nvSpPr>
        <p:spPr>
          <a:xfrm>
            <a:off x="4103936" y="3479134"/>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72" name="Group 571">
            <a:extLst>
              <a:ext uri="{FF2B5EF4-FFF2-40B4-BE49-F238E27FC236}">
                <a16:creationId xmlns:a16="http://schemas.microsoft.com/office/drawing/2014/main" id="{4FB06A95-0AF8-4C7A-B445-7AD9B90B9212}"/>
              </a:ext>
            </a:extLst>
          </p:cNvPr>
          <p:cNvGrpSpPr/>
          <p:nvPr/>
        </p:nvGrpSpPr>
        <p:grpSpPr>
          <a:xfrm>
            <a:off x="4015389" y="4455592"/>
            <a:ext cx="528305" cy="618974"/>
            <a:chOff x="3907692" y="3735754"/>
            <a:chExt cx="570523" cy="742461"/>
          </a:xfrm>
        </p:grpSpPr>
        <p:sp>
          <p:nvSpPr>
            <p:cNvPr id="682" name="Freeform: Shape 681">
              <a:extLst>
                <a:ext uri="{FF2B5EF4-FFF2-40B4-BE49-F238E27FC236}">
                  <a16:creationId xmlns:a16="http://schemas.microsoft.com/office/drawing/2014/main" id="{ACC5819B-F63F-4FDD-9397-437B871F0D19}"/>
                </a:ext>
              </a:extLst>
            </p:cNvPr>
            <p:cNvSpPr/>
            <p:nvPr/>
          </p:nvSpPr>
          <p:spPr>
            <a:xfrm>
              <a:off x="4118708" y="41343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3" name="Freeform: Shape 682">
              <a:extLst>
                <a:ext uri="{FF2B5EF4-FFF2-40B4-BE49-F238E27FC236}">
                  <a16:creationId xmlns:a16="http://schemas.microsoft.com/office/drawing/2014/main" id="{DB8BBD4D-C03A-4E85-BD50-25CC9D39C5BA}"/>
                </a:ext>
              </a:extLst>
            </p:cNvPr>
            <p:cNvSpPr/>
            <p:nvPr/>
          </p:nvSpPr>
          <p:spPr>
            <a:xfrm flipV="1">
              <a:off x="3907692" y="37357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73" name="Freeform 108">
            <a:extLst>
              <a:ext uri="{FF2B5EF4-FFF2-40B4-BE49-F238E27FC236}">
                <a16:creationId xmlns:a16="http://schemas.microsoft.com/office/drawing/2014/main" id="{E6BA67FA-8553-4A40-A159-4ED6EA94E9E8}"/>
              </a:ext>
            </a:extLst>
          </p:cNvPr>
          <p:cNvSpPr/>
          <p:nvPr/>
        </p:nvSpPr>
        <p:spPr>
          <a:xfrm>
            <a:off x="5959255" y="3246366"/>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4" name="Freeform 108">
            <a:extLst>
              <a:ext uri="{FF2B5EF4-FFF2-40B4-BE49-F238E27FC236}">
                <a16:creationId xmlns:a16="http://schemas.microsoft.com/office/drawing/2014/main" id="{69512574-9E26-41FA-9B4D-57EFC2EAA301}"/>
              </a:ext>
            </a:extLst>
          </p:cNvPr>
          <p:cNvSpPr/>
          <p:nvPr/>
        </p:nvSpPr>
        <p:spPr>
          <a:xfrm>
            <a:off x="6188681" y="3600933"/>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5" name="Freeform: Shape 574">
            <a:extLst>
              <a:ext uri="{FF2B5EF4-FFF2-40B4-BE49-F238E27FC236}">
                <a16:creationId xmlns:a16="http://schemas.microsoft.com/office/drawing/2014/main" id="{181E1155-9B7B-4F67-96E5-811373B95227}"/>
              </a:ext>
            </a:extLst>
          </p:cNvPr>
          <p:cNvSpPr/>
          <p:nvPr/>
        </p:nvSpPr>
        <p:spPr>
          <a:xfrm>
            <a:off x="2990058" y="4572353"/>
            <a:ext cx="522558" cy="827657"/>
          </a:xfrm>
          <a:custGeom>
            <a:avLst/>
            <a:gdLst>
              <a:gd name="connsiteX0" fmla="*/ 198556 w 418012"/>
              <a:gd name="connsiteY0" fmla="*/ 0 h 930075"/>
              <a:gd name="connsiteX1" fmla="*/ 261257 w 418012"/>
              <a:gd name="connsiteY1" fmla="*/ 57476 h 930075"/>
              <a:gd name="connsiteX2" fmla="*/ 323959 w 418012"/>
              <a:gd name="connsiteY2" fmla="*/ 120178 h 930075"/>
              <a:gd name="connsiteX3" fmla="*/ 323959 w 418012"/>
              <a:gd name="connsiteY3" fmla="*/ 182880 h 930075"/>
              <a:gd name="connsiteX4" fmla="*/ 370985 w 418012"/>
              <a:gd name="connsiteY4" fmla="*/ 261257 h 930075"/>
              <a:gd name="connsiteX5" fmla="*/ 381436 w 418012"/>
              <a:gd name="connsiteY5" fmla="*/ 344859 h 930075"/>
              <a:gd name="connsiteX6" fmla="*/ 381436 w 418012"/>
              <a:gd name="connsiteY6" fmla="*/ 386660 h 930075"/>
              <a:gd name="connsiteX7" fmla="*/ 376210 w 418012"/>
              <a:gd name="connsiteY7" fmla="*/ 428461 h 930075"/>
              <a:gd name="connsiteX8" fmla="*/ 402336 w 418012"/>
              <a:gd name="connsiteY8" fmla="*/ 475488 h 930075"/>
              <a:gd name="connsiteX9" fmla="*/ 418012 w 418012"/>
              <a:gd name="connsiteY9" fmla="*/ 585216 h 930075"/>
              <a:gd name="connsiteX10" fmla="*/ 376210 w 418012"/>
              <a:gd name="connsiteY10" fmla="*/ 642692 h 930075"/>
              <a:gd name="connsiteX11" fmla="*/ 381436 w 418012"/>
              <a:gd name="connsiteY11" fmla="*/ 726294 h 930075"/>
              <a:gd name="connsiteX12" fmla="*/ 381436 w 418012"/>
              <a:gd name="connsiteY12" fmla="*/ 788996 h 930075"/>
              <a:gd name="connsiteX13" fmla="*/ 350085 w 418012"/>
              <a:gd name="connsiteY13" fmla="*/ 846473 h 930075"/>
              <a:gd name="connsiteX14" fmla="*/ 297833 w 418012"/>
              <a:gd name="connsiteY14" fmla="*/ 898724 h 930075"/>
              <a:gd name="connsiteX15" fmla="*/ 182880 w 418012"/>
              <a:gd name="connsiteY15" fmla="*/ 930075 h 930075"/>
              <a:gd name="connsiteX16" fmla="*/ 88828 w 418012"/>
              <a:gd name="connsiteY16" fmla="*/ 862148 h 930075"/>
              <a:gd name="connsiteX17" fmla="*/ 0 w 418012"/>
              <a:gd name="connsiteY17" fmla="*/ 768096 h 930075"/>
              <a:gd name="connsiteX18" fmla="*/ 47026 w 418012"/>
              <a:gd name="connsiteY18" fmla="*/ 668818 h 930075"/>
              <a:gd name="connsiteX19" fmla="*/ 31351 w 418012"/>
              <a:gd name="connsiteY19" fmla="*/ 548640 h 930075"/>
              <a:gd name="connsiteX20" fmla="*/ 31351 w 418012"/>
              <a:gd name="connsiteY20" fmla="*/ 491163 h 930075"/>
              <a:gd name="connsiteX21" fmla="*/ 67927 w 418012"/>
              <a:gd name="connsiteY21" fmla="*/ 423236 h 930075"/>
              <a:gd name="connsiteX22" fmla="*/ 67927 w 418012"/>
              <a:gd name="connsiteY22" fmla="*/ 350084 h 930075"/>
              <a:gd name="connsiteX23" fmla="*/ 57477 w 418012"/>
              <a:gd name="connsiteY23" fmla="*/ 308283 h 930075"/>
              <a:gd name="connsiteX24" fmla="*/ 182880 w 418012"/>
              <a:gd name="connsiteY24" fmla="*/ 214230 h 930075"/>
              <a:gd name="connsiteX25" fmla="*/ 161980 w 418012"/>
              <a:gd name="connsiteY25" fmla="*/ 114953 h 930075"/>
              <a:gd name="connsiteX26" fmla="*/ 182880 w 418012"/>
              <a:gd name="connsiteY26" fmla="*/ 73152 h 930075"/>
              <a:gd name="connsiteX27" fmla="*/ 198556 w 418012"/>
              <a:gd name="connsiteY27" fmla="*/ 0 h 930075"/>
              <a:gd name="connsiteX0" fmla="*/ 198556 w 418012"/>
              <a:gd name="connsiteY0" fmla="*/ 0 h 930075"/>
              <a:gd name="connsiteX1" fmla="*/ 261257 w 418012"/>
              <a:gd name="connsiteY1" fmla="*/ 57476 h 930075"/>
              <a:gd name="connsiteX2" fmla="*/ 323959 w 418012"/>
              <a:gd name="connsiteY2" fmla="*/ 120178 h 930075"/>
              <a:gd name="connsiteX3" fmla="*/ 323959 w 418012"/>
              <a:gd name="connsiteY3" fmla="*/ 182880 h 930075"/>
              <a:gd name="connsiteX4" fmla="*/ 370985 w 418012"/>
              <a:gd name="connsiteY4" fmla="*/ 261257 h 930075"/>
              <a:gd name="connsiteX5" fmla="*/ 381436 w 418012"/>
              <a:gd name="connsiteY5" fmla="*/ 344859 h 930075"/>
              <a:gd name="connsiteX6" fmla="*/ 381436 w 418012"/>
              <a:gd name="connsiteY6" fmla="*/ 386660 h 930075"/>
              <a:gd name="connsiteX7" fmla="*/ 376210 w 418012"/>
              <a:gd name="connsiteY7" fmla="*/ 428461 h 930075"/>
              <a:gd name="connsiteX8" fmla="*/ 402336 w 418012"/>
              <a:gd name="connsiteY8" fmla="*/ 475488 h 930075"/>
              <a:gd name="connsiteX9" fmla="*/ 418012 w 418012"/>
              <a:gd name="connsiteY9" fmla="*/ 585216 h 930075"/>
              <a:gd name="connsiteX10" fmla="*/ 376210 w 418012"/>
              <a:gd name="connsiteY10" fmla="*/ 642692 h 930075"/>
              <a:gd name="connsiteX11" fmla="*/ 418012 w 418012"/>
              <a:gd name="connsiteY11" fmla="*/ 715844 h 930075"/>
              <a:gd name="connsiteX12" fmla="*/ 381436 w 418012"/>
              <a:gd name="connsiteY12" fmla="*/ 788996 h 930075"/>
              <a:gd name="connsiteX13" fmla="*/ 350085 w 418012"/>
              <a:gd name="connsiteY13" fmla="*/ 846473 h 930075"/>
              <a:gd name="connsiteX14" fmla="*/ 297833 w 418012"/>
              <a:gd name="connsiteY14" fmla="*/ 898724 h 930075"/>
              <a:gd name="connsiteX15" fmla="*/ 182880 w 418012"/>
              <a:gd name="connsiteY15" fmla="*/ 930075 h 930075"/>
              <a:gd name="connsiteX16" fmla="*/ 88828 w 418012"/>
              <a:gd name="connsiteY16" fmla="*/ 862148 h 930075"/>
              <a:gd name="connsiteX17" fmla="*/ 0 w 418012"/>
              <a:gd name="connsiteY17" fmla="*/ 768096 h 930075"/>
              <a:gd name="connsiteX18" fmla="*/ 47026 w 418012"/>
              <a:gd name="connsiteY18" fmla="*/ 668818 h 930075"/>
              <a:gd name="connsiteX19" fmla="*/ 31351 w 418012"/>
              <a:gd name="connsiteY19" fmla="*/ 548640 h 930075"/>
              <a:gd name="connsiteX20" fmla="*/ 31351 w 418012"/>
              <a:gd name="connsiteY20" fmla="*/ 491163 h 930075"/>
              <a:gd name="connsiteX21" fmla="*/ 67927 w 418012"/>
              <a:gd name="connsiteY21" fmla="*/ 423236 h 930075"/>
              <a:gd name="connsiteX22" fmla="*/ 67927 w 418012"/>
              <a:gd name="connsiteY22" fmla="*/ 350084 h 930075"/>
              <a:gd name="connsiteX23" fmla="*/ 57477 w 418012"/>
              <a:gd name="connsiteY23" fmla="*/ 308283 h 930075"/>
              <a:gd name="connsiteX24" fmla="*/ 182880 w 418012"/>
              <a:gd name="connsiteY24" fmla="*/ 214230 h 930075"/>
              <a:gd name="connsiteX25" fmla="*/ 161980 w 418012"/>
              <a:gd name="connsiteY25" fmla="*/ 114953 h 930075"/>
              <a:gd name="connsiteX26" fmla="*/ 182880 w 418012"/>
              <a:gd name="connsiteY26" fmla="*/ 73152 h 930075"/>
              <a:gd name="connsiteX27" fmla="*/ 198556 w 418012"/>
              <a:gd name="connsiteY27" fmla="*/ 0 h 930075"/>
              <a:gd name="connsiteX0" fmla="*/ 198556 w 491164"/>
              <a:gd name="connsiteY0" fmla="*/ 0 h 930075"/>
              <a:gd name="connsiteX1" fmla="*/ 261257 w 491164"/>
              <a:gd name="connsiteY1" fmla="*/ 57476 h 930075"/>
              <a:gd name="connsiteX2" fmla="*/ 323959 w 491164"/>
              <a:gd name="connsiteY2" fmla="*/ 120178 h 930075"/>
              <a:gd name="connsiteX3" fmla="*/ 323959 w 491164"/>
              <a:gd name="connsiteY3" fmla="*/ 182880 h 930075"/>
              <a:gd name="connsiteX4" fmla="*/ 370985 w 491164"/>
              <a:gd name="connsiteY4" fmla="*/ 261257 h 930075"/>
              <a:gd name="connsiteX5" fmla="*/ 381436 w 491164"/>
              <a:gd name="connsiteY5" fmla="*/ 344859 h 930075"/>
              <a:gd name="connsiteX6" fmla="*/ 381436 w 491164"/>
              <a:gd name="connsiteY6" fmla="*/ 386660 h 930075"/>
              <a:gd name="connsiteX7" fmla="*/ 376210 w 491164"/>
              <a:gd name="connsiteY7" fmla="*/ 428461 h 930075"/>
              <a:gd name="connsiteX8" fmla="*/ 402336 w 491164"/>
              <a:gd name="connsiteY8" fmla="*/ 475488 h 930075"/>
              <a:gd name="connsiteX9" fmla="*/ 418012 w 491164"/>
              <a:gd name="connsiteY9" fmla="*/ 585216 h 930075"/>
              <a:gd name="connsiteX10" fmla="*/ 376210 w 491164"/>
              <a:gd name="connsiteY10" fmla="*/ 642692 h 930075"/>
              <a:gd name="connsiteX11" fmla="*/ 418012 w 491164"/>
              <a:gd name="connsiteY11" fmla="*/ 715844 h 930075"/>
              <a:gd name="connsiteX12" fmla="*/ 491164 w 491164"/>
              <a:gd name="connsiteY12" fmla="*/ 773321 h 930075"/>
              <a:gd name="connsiteX13" fmla="*/ 350085 w 491164"/>
              <a:gd name="connsiteY13" fmla="*/ 846473 h 930075"/>
              <a:gd name="connsiteX14" fmla="*/ 297833 w 491164"/>
              <a:gd name="connsiteY14" fmla="*/ 898724 h 930075"/>
              <a:gd name="connsiteX15" fmla="*/ 182880 w 491164"/>
              <a:gd name="connsiteY15" fmla="*/ 930075 h 930075"/>
              <a:gd name="connsiteX16" fmla="*/ 88828 w 491164"/>
              <a:gd name="connsiteY16" fmla="*/ 862148 h 930075"/>
              <a:gd name="connsiteX17" fmla="*/ 0 w 491164"/>
              <a:gd name="connsiteY17" fmla="*/ 768096 h 930075"/>
              <a:gd name="connsiteX18" fmla="*/ 47026 w 491164"/>
              <a:gd name="connsiteY18" fmla="*/ 668818 h 930075"/>
              <a:gd name="connsiteX19" fmla="*/ 31351 w 491164"/>
              <a:gd name="connsiteY19" fmla="*/ 548640 h 930075"/>
              <a:gd name="connsiteX20" fmla="*/ 31351 w 491164"/>
              <a:gd name="connsiteY20" fmla="*/ 491163 h 930075"/>
              <a:gd name="connsiteX21" fmla="*/ 67927 w 491164"/>
              <a:gd name="connsiteY21" fmla="*/ 423236 h 930075"/>
              <a:gd name="connsiteX22" fmla="*/ 67927 w 491164"/>
              <a:gd name="connsiteY22" fmla="*/ 350084 h 930075"/>
              <a:gd name="connsiteX23" fmla="*/ 57477 w 491164"/>
              <a:gd name="connsiteY23" fmla="*/ 308283 h 930075"/>
              <a:gd name="connsiteX24" fmla="*/ 182880 w 491164"/>
              <a:gd name="connsiteY24" fmla="*/ 214230 h 930075"/>
              <a:gd name="connsiteX25" fmla="*/ 161980 w 491164"/>
              <a:gd name="connsiteY25" fmla="*/ 114953 h 930075"/>
              <a:gd name="connsiteX26" fmla="*/ 182880 w 491164"/>
              <a:gd name="connsiteY26" fmla="*/ 73152 h 930075"/>
              <a:gd name="connsiteX27" fmla="*/ 198556 w 491164"/>
              <a:gd name="connsiteY27" fmla="*/ 0 h 930075"/>
              <a:gd name="connsiteX0" fmla="*/ 198556 w 564316"/>
              <a:gd name="connsiteY0" fmla="*/ 0 h 930075"/>
              <a:gd name="connsiteX1" fmla="*/ 261257 w 564316"/>
              <a:gd name="connsiteY1" fmla="*/ 57476 h 930075"/>
              <a:gd name="connsiteX2" fmla="*/ 323959 w 564316"/>
              <a:gd name="connsiteY2" fmla="*/ 120178 h 930075"/>
              <a:gd name="connsiteX3" fmla="*/ 323959 w 564316"/>
              <a:gd name="connsiteY3" fmla="*/ 182880 h 930075"/>
              <a:gd name="connsiteX4" fmla="*/ 370985 w 564316"/>
              <a:gd name="connsiteY4" fmla="*/ 261257 h 930075"/>
              <a:gd name="connsiteX5" fmla="*/ 381436 w 564316"/>
              <a:gd name="connsiteY5" fmla="*/ 344859 h 930075"/>
              <a:gd name="connsiteX6" fmla="*/ 381436 w 564316"/>
              <a:gd name="connsiteY6" fmla="*/ 386660 h 930075"/>
              <a:gd name="connsiteX7" fmla="*/ 376210 w 564316"/>
              <a:gd name="connsiteY7" fmla="*/ 428461 h 930075"/>
              <a:gd name="connsiteX8" fmla="*/ 402336 w 564316"/>
              <a:gd name="connsiteY8" fmla="*/ 475488 h 930075"/>
              <a:gd name="connsiteX9" fmla="*/ 418012 w 564316"/>
              <a:gd name="connsiteY9" fmla="*/ 585216 h 930075"/>
              <a:gd name="connsiteX10" fmla="*/ 376210 w 564316"/>
              <a:gd name="connsiteY10" fmla="*/ 642692 h 930075"/>
              <a:gd name="connsiteX11" fmla="*/ 418012 w 564316"/>
              <a:gd name="connsiteY11" fmla="*/ 715844 h 930075"/>
              <a:gd name="connsiteX12" fmla="*/ 491164 w 564316"/>
              <a:gd name="connsiteY12" fmla="*/ 773321 h 930075"/>
              <a:gd name="connsiteX13" fmla="*/ 564316 w 564316"/>
              <a:gd name="connsiteY13" fmla="*/ 867373 h 930075"/>
              <a:gd name="connsiteX14" fmla="*/ 297833 w 564316"/>
              <a:gd name="connsiteY14" fmla="*/ 898724 h 930075"/>
              <a:gd name="connsiteX15" fmla="*/ 182880 w 564316"/>
              <a:gd name="connsiteY15" fmla="*/ 930075 h 930075"/>
              <a:gd name="connsiteX16" fmla="*/ 88828 w 564316"/>
              <a:gd name="connsiteY16" fmla="*/ 862148 h 930075"/>
              <a:gd name="connsiteX17" fmla="*/ 0 w 564316"/>
              <a:gd name="connsiteY17" fmla="*/ 768096 h 930075"/>
              <a:gd name="connsiteX18" fmla="*/ 47026 w 564316"/>
              <a:gd name="connsiteY18" fmla="*/ 668818 h 930075"/>
              <a:gd name="connsiteX19" fmla="*/ 31351 w 564316"/>
              <a:gd name="connsiteY19" fmla="*/ 548640 h 930075"/>
              <a:gd name="connsiteX20" fmla="*/ 31351 w 564316"/>
              <a:gd name="connsiteY20" fmla="*/ 491163 h 930075"/>
              <a:gd name="connsiteX21" fmla="*/ 67927 w 564316"/>
              <a:gd name="connsiteY21" fmla="*/ 423236 h 930075"/>
              <a:gd name="connsiteX22" fmla="*/ 67927 w 564316"/>
              <a:gd name="connsiteY22" fmla="*/ 350084 h 930075"/>
              <a:gd name="connsiteX23" fmla="*/ 57477 w 564316"/>
              <a:gd name="connsiteY23" fmla="*/ 308283 h 930075"/>
              <a:gd name="connsiteX24" fmla="*/ 182880 w 564316"/>
              <a:gd name="connsiteY24" fmla="*/ 214230 h 930075"/>
              <a:gd name="connsiteX25" fmla="*/ 161980 w 564316"/>
              <a:gd name="connsiteY25" fmla="*/ 114953 h 930075"/>
              <a:gd name="connsiteX26" fmla="*/ 182880 w 564316"/>
              <a:gd name="connsiteY26" fmla="*/ 73152 h 930075"/>
              <a:gd name="connsiteX27" fmla="*/ 198556 w 564316"/>
              <a:gd name="connsiteY27" fmla="*/ 0 h 930075"/>
              <a:gd name="connsiteX0" fmla="*/ 198556 w 564316"/>
              <a:gd name="connsiteY0" fmla="*/ 0 h 966651"/>
              <a:gd name="connsiteX1" fmla="*/ 261257 w 564316"/>
              <a:gd name="connsiteY1" fmla="*/ 57476 h 966651"/>
              <a:gd name="connsiteX2" fmla="*/ 323959 w 564316"/>
              <a:gd name="connsiteY2" fmla="*/ 120178 h 966651"/>
              <a:gd name="connsiteX3" fmla="*/ 323959 w 564316"/>
              <a:gd name="connsiteY3" fmla="*/ 182880 h 966651"/>
              <a:gd name="connsiteX4" fmla="*/ 370985 w 564316"/>
              <a:gd name="connsiteY4" fmla="*/ 261257 h 966651"/>
              <a:gd name="connsiteX5" fmla="*/ 381436 w 564316"/>
              <a:gd name="connsiteY5" fmla="*/ 344859 h 966651"/>
              <a:gd name="connsiteX6" fmla="*/ 381436 w 564316"/>
              <a:gd name="connsiteY6" fmla="*/ 386660 h 966651"/>
              <a:gd name="connsiteX7" fmla="*/ 376210 w 564316"/>
              <a:gd name="connsiteY7" fmla="*/ 428461 h 966651"/>
              <a:gd name="connsiteX8" fmla="*/ 402336 w 564316"/>
              <a:gd name="connsiteY8" fmla="*/ 475488 h 966651"/>
              <a:gd name="connsiteX9" fmla="*/ 418012 w 564316"/>
              <a:gd name="connsiteY9" fmla="*/ 585216 h 966651"/>
              <a:gd name="connsiteX10" fmla="*/ 376210 w 564316"/>
              <a:gd name="connsiteY10" fmla="*/ 642692 h 966651"/>
              <a:gd name="connsiteX11" fmla="*/ 418012 w 564316"/>
              <a:gd name="connsiteY11" fmla="*/ 715844 h 966651"/>
              <a:gd name="connsiteX12" fmla="*/ 491164 w 564316"/>
              <a:gd name="connsiteY12" fmla="*/ 773321 h 966651"/>
              <a:gd name="connsiteX13" fmla="*/ 564316 w 564316"/>
              <a:gd name="connsiteY13" fmla="*/ 867373 h 966651"/>
              <a:gd name="connsiteX14" fmla="*/ 548640 w 564316"/>
              <a:gd name="connsiteY14" fmla="*/ 966651 h 966651"/>
              <a:gd name="connsiteX15" fmla="*/ 182880 w 564316"/>
              <a:gd name="connsiteY15" fmla="*/ 930075 h 966651"/>
              <a:gd name="connsiteX16" fmla="*/ 88828 w 564316"/>
              <a:gd name="connsiteY16" fmla="*/ 862148 h 966651"/>
              <a:gd name="connsiteX17" fmla="*/ 0 w 564316"/>
              <a:gd name="connsiteY17" fmla="*/ 768096 h 966651"/>
              <a:gd name="connsiteX18" fmla="*/ 47026 w 564316"/>
              <a:gd name="connsiteY18" fmla="*/ 668818 h 966651"/>
              <a:gd name="connsiteX19" fmla="*/ 31351 w 564316"/>
              <a:gd name="connsiteY19" fmla="*/ 548640 h 966651"/>
              <a:gd name="connsiteX20" fmla="*/ 31351 w 564316"/>
              <a:gd name="connsiteY20" fmla="*/ 491163 h 966651"/>
              <a:gd name="connsiteX21" fmla="*/ 67927 w 564316"/>
              <a:gd name="connsiteY21" fmla="*/ 423236 h 966651"/>
              <a:gd name="connsiteX22" fmla="*/ 67927 w 564316"/>
              <a:gd name="connsiteY22" fmla="*/ 350084 h 966651"/>
              <a:gd name="connsiteX23" fmla="*/ 57477 w 564316"/>
              <a:gd name="connsiteY23" fmla="*/ 308283 h 966651"/>
              <a:gd name="connsiteX24" fmla="*/ 182880 w 564316"/>
              <a:gd name="connsiteY24" fmla="*/ 214230 h 966651"/>
              <a:gd name="connsiteX25" fmla="*/ 161980 w 564316"/>
              <a:gd name="connsiteY25" fmla="*/ 114953 h 966651"/>
              <a:gd name="connsiteX26" fmla="*/ 182880 w 564316"/>
              <a:gd name="connsiteY26" fmla="*/ 73152 h 966651"/>
              <a:gd name="connsiteX27" fmla="*/ 198556 w 564316"/>
              <a:gd name="connsiteY27" fmla="*/ 0 h 966651"/>
              <a:gd name="connsiteX0" fmla="*/ 198556 w 564316"/>
              <a:gd name="connsiteY0" fmla="*/ 0 h 966651"/>
              <a:gd name="connsiteX1" fmla="*/ 261257 w 564316"/>
              <a:gd name="connsiteY1" fmla="*/ 57476 h 966651"/>
              <a:gd name="connsiteX2" fmla="*/ 323959 w 564316"/>
              <a:gd name="connsiteY2" fmla="*/ 120178 h 966651"/>
              <a:gd name="connsiteX3" fmla="*/ 323959 w 564316"/>
              <a:gd name="connsiteY3" fmla="*/ 182880 h 966651"/>
              <a:gd name="connsiteX4" fmla="*/ 370985 w 564316"/>
              <a:gd name="connsiteY4" fmla="*/ 261257 h 966651"/>
              <a:gd name="connsiteX5" fmla="*/ 381436 w 564316"/>
              <a:gd name="connsiteY5" fmla="*/ 344859 h 966651"/>
              <a:gd name="connsiteX6" fmla="*/ 381436 w 564316"/>
              <a:gd name="connsiteY6" fmla="*/ 386660 h 966651"/>
              <a:gd name="connsiteX7" fmla="*/ 376210 w 564316"/>
              <a:gd name="connsiteY7" fmla="*/ 428461 h 966651"/>
              <a:gd name="connsiteX8" fmla="*/ 402336 w 564316"/>
              <a:gd name="connsiteY8" fmla="*/ 475488 h 966651"/>
              <a:gd name="connsiteX9" fmla="*/ 418012 w 564316"/>
              <a:gd name="connsiteY9" fmla="*/ 585216 h 966651"/>
              <a:gd name="connsiteX10" fmla="*/ 376210 w 564316"/>
              <a:gd name="connsiteY10" fmla="*/ 642692 h 966651"/>
              <a:gd name="connsiteX11" fmla="*/ 418012 w 564316"/>
              <a:gd name="connsiteY11" fmla="*/ 715844 h 966651"/>
              <a:gd name="connsiteX12" fmla="*/ 491164 w 564316"/>
              <a:gd name="connsiteY12" fmla="*/ 773321 h 966651"/>
              <a:gd name="connsiteX13" fmla="*/ 564316 w 564316"/>
              <a:gd name="connsiteY13" fmla="*/ 867373 h 966651"/>
              <a:gd name="connsiteX14" fmla="*/ 548640 w 564316"/>
              <a:gd name="connsiteY14" fmla="*/ 966651 h 966651"/>
              <a:gd name="connsiteX15" fmla="*/ 334409 w 564316"/>
              <a:gd name="connsiteY15" fmla="*/ 940525 h 966651"/>
              <a:gd name="connsiteX16" fmla="*/ 182880 w 564316"/>
              <a:gd name="connsiteY16" fmla="*/ 930075 h 966651"/>
              <a:gd name="connsiteX17" fmla="*/ 88828 w 564316"/>
              <a:gd name="connsiteY17" fmla="*/ 862148 h 966651"/>
              <a:gd name="connsiteX18" fmla="*/ 0 w 564316"/>
              <a:gd name="connsiteY18" fmla="*/ 768096 h 966651"/>
              <a:gd name="connsiteX19" fmla="*/ 47026 w 564316"/>
              <a:gd name="connsiteY19" fmla="*/ 668818 h 966651"/>
              <a:gd name="connsiteX20" fmla="*/ 31351 w 564316"/>
              <a:gd name="connsiteY20" fmla="*/ 548640 h 966651"/>
              <a:gd name="connsiteX21" fmla="*/ 31351 w 564316"/>
              <a:gd name="connsiteY21" fmla="*/ 491163 h 966651"/>
              <a:gd name="connsiteX22" fmla="*/ 67927 w 564316"/>
              <a:gd name="connsiteY22" fmla="*/ 423236 h 966651"/>
              <a:gd name="connsiteX23" fmla="*/ 67927 w 564316"/>
              <a:gd name="connsiteY23" fmla="*/ 350084 h 966651"/>
              <a:gd name="connsiteX24" fmla="*/ 57477 w 564316"/>
              <a:gd name="connsiteY24" fmla="*/ 308283 h 966651"/>
              <a:gd name="connsiteX25" fmla="*/ 182880 w 564316"/>
              <a:gd name="connsiteY25" fmla="*/ 214230 h 966651"/>
              <a:gd name="connsiteX26" fmla="*/ 161980 w 564316"/>
              <a:gd name="connsiteY26" fmla="*/ 114953 h 966651"/>
              <a:gd name="connsiteX27" fmla="*/ 182880 w 564316"/>
              <a:gd name="connsiteY27" fmla="*/ 73152 h 966651"/>
              <a:gd name="connsiteX28" fmla="*/ 198556 w 564316"/>
              <a:gd name="connsiteY28" fmla="*/ 0 h 966651"/>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182880 w 564316"/>
              <a:gd name="connsiteY16" fmla="*/ 930075 h 992777"/>
              <a:gd name="connsiteX17" fmla="*/ 88828 w 564316"/>
              <a:gd name="connsiteY17" fmla="*/ 862148 h 992777"/>
              <a:gd name="connsiteX18" fmla="*/ 0 w 564316"/>
              <a:gd name="connsiteY18" fmla="*/ 768096 h 992777"/>
              <a:gd name="connsiteX19" fmla="*/ 47026 w 564316"/>
              <a:gd name="connsiteY19" fmla="*/ 668818 h 992777"/>
              <a:gd name="connsiteX20" fmla="*/ 31351 w 564316"/>
              <a:gd name="connsiteY20" fmla="*/ 548640 h 992777"/>
              <a:gd name="connsiteX21" fmla="*/ 31351 w 564316"/>
              <a:gd name="connsiteY21" fmla="*/ 491163 h 992777"/>
              <a:gd name="connsiteX22" fmla="*/ 67927 w 564316"/>
              <a:gd name="connsiteY22" fmla="*/ 423236 h 992777"/>
              <a:gd name="connsiteX23" fmla="*/ 67927 w 564316"/>
              <a:gd name="connsiteY23" fmla="*/ 350084 h 992777"/>
              <a:gd name="connsiteX24" fmla="*/ 57477 w 564316"/>
              <a:gd name="connsiteY24" fmla="*/ 308283 h 992777"/>
              <a:gd name="connsiteX25" fmla="*/ 182880 w 564316"/>
              <a:gd name="connsiteY25" fmla="*/ 214230 h 992777"/>
              <a:gd name="connsiteX26" fmla="*/ 161980 w 564316"/>
              <a:gd name="connsiteY26" fmla="*/ 114953 h 992777"/>
              <a:gd name="connsiteX27" fmla="*/ 182880 w 564316"/>
              <a:gd name="connsiteY27" fmla="*/ 73152 h 992777"/>
              <a:gd name="connsiteX28" fmla="*/ 198556 w 564316"/>
              <a:gd name="connsiteY28" fmla="*/ 0 h 992777"/>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308284 w 564316"/>
              <a:gd name="connsiteY16" fmla="*/ 945750 h 992777"/>
              <a:gd name="connsiteX17" fmla="*/ 182880 w 564316"/>
              <a:gd name="connsiteY17" fmla="*/ 930075 h 992777"/>
              <a:gd name="connsiteX18" fmla="*/ 88828 w 564316"/>
              <a:gd name="connsiteY18" fmla="*/ 862148 h 992777"/>
              <a:gd name="connsiteX19" fmla="*/ 0 w 564316"/>
              <a:gd name="connsiteY19" fmla="*/ 768096 h 992777"/>
              <a:gd name="connsiteX20" fmla="*/ 47026 w 564316"/>
              <a:gd name="connsiteY20" fmla="*/ 668818 h 992777"/>
              <a:gd name="connsiteX21" fmla="*/ 31351 w 564316"/>
              <a:gd name="connsiteY21" fmla="*/ 548640 h 992777"/>
              <a:gd name="connsiteX22" fmla="*/ 31351 w 564316"/>
              <a:gd name="connsiteY22" fmla="*/ 491163 h 992777"/>
              <a:gd name="connsiteX23" fmla="*/ 67927 w 564316"/>
              <a:gd name="connsiteY23" fmla="*/ 423236 h 992777"/>
              <a:gd name="connsiteX24" fmla="*/ 67927 w 564316"/>
              <a:gd name="connsiteY24" fmla="*/ 350084 h 992777"/>
              <a:gd name="connsiteX25" fmla="*/ 57477 w 564316"/>
              <a:gd name="connsiteY25" fmla="*/ 308283 h 992777"/>
              <a:gd name="connsiteX26" fmla="*/ 182880 w 564316"/>
              <a:gd name="connsiteY26" fmla="*/ 214230 h 992777"/>
              <a:gd name="connsiteX27" fmla="*/ 161980 w 564316"/>
              <a:gd name="connsiteY27" fmla="*/ 114953 h 992777"/>
              <a:gd name="connsiteX28" fmla="*/ 182880 w 564316"/>
              <a:gd name="connsiteY28" fmla="*/ 73152 h 992777"/>
              <a:gd name="connsiteX29" fmla="*/ 198556 w 564316"/>
              <a:gd name="connsiteY29" fmla="*/ 0 h 992777"/>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297833 w 564316"/>
              <a:gd name="connsiteY16" fmla="*/ 961426 h 992777"/>
              <a:gd name="connsiteX17" fmla="*/ 182880 w 564316"/>
              <a:gd name="connsiteY17" fmla="*/ 930075 h 992777"/>
              <a:gd name="connsiteX18" fmla="*/ 88828 w 564316"/>
              <a:gd name="connsiteY18" fmla="*/ 862148 h 992777"/>
              <a:gd name="connsiteX19" fmla="*/ 0 w 564316"/>
              <a:gd name="connsiteY19" fmla="*/ 768096 h 992777"/>
              <a:gd name="connsiteX20" fmla="*/ 47026 w 564316"/>
              <a:gd name="connsiteY20" fmla="*/ 668818 h 992777"/>
              <a:gd name="connsiteX21" fmla="*/ 31351 w 564316"/>
              <a:gd name="connsiteY21" fmla="*/ 548640 h 992777"/>
              <a:gd name="connsiteX22" fmla="*/ 31351 w 564316"/>
              <a:gd name="connsiteY22" fmla="*/ 491163 h 992777"/>
              <a:gd name="connsiteX23" fmla="*/ 67927 w 564316"/>
              <a:gd name="connsiteY23" fmla="*/ 423236 h 992777"/>
              <a:gd name="connsiteX24" fmla="*/ 67927 w 564316"/>
              <a:gd name="connsiteY24" fmla="*/ 350084 h 992777"/>
              <a:gd name="connsiteX25" fmla="*/ 57477 w 564316"/>
              <a:gd name="connsiteY25" fmla="*/ 308283 h 992777"/>
              <a:gd name="connsiteX26" fmla="*/ 182880 w 564316"/>
              <a:gd name="connsiteY26" fmla="*/ 214230 h 992777"/>
              <a:gd name="connsiteX27" fmla="*/ 161980 w 564316"/>
              <a:gd name="connsiteY27" fmla="*/ 114953 h 992777"/>
              <a:gd name="connsiteX28" fmla="*/ 182880 w 564316"/>
              <a:gd name="connsiteY28" fmla="*/ 73152 h 992777"/>
              <a:gd name="connsiteX29" fmla="*/ 198556 w 564316"/>
              <a:gd name="connsiteY29" fmla="*/ 0 h 99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316" h="992777">
                <a:moveTo>
                  <a:pt x="198556" y="0"/>
                </a:moveTo>
                <a:lnTo>
                  <a:pt x="261257" y="57476"/>
                </a:lnTo>
                <a:lnTo>
                  <a:pt x="323959" y="120178"/>
                </a:lnTo>
                <a:lnTo>
                  <a:pt x="323959" y="182880"/>
                </a:lnTo>
                <a:lnTo>
                  <a:pt x="370985" y="261257"/>
                </a:lnTo>
                <a:lnTo>
                  <a:pt x="381436" y="344859"/>
                </a:lnTo>
                <a:lnTo>
                  <a:pt x="381436" y="386660"/>
                </a:lnTo>
                <a:lnTo>
                  <a:pt x="376210" y="428461"/>
                </a:lnTo>
                <a:lnTo>
                  <a:pt x="402336" y="475488"/>
                </a:lnTo>
                <a:lnTo>
                  <a:pt x="418012" y="585216"/>
                </a:lnTo>
                <a:lnTo>
                  <a:pt x="376210" y="642692"/>
                </a:lnTo>
                <a:lnTo>
                  <a:pt x="418012" y="715844"/>
                </a:lnTo>
                <a:lnTo>
                  <a:pt x="491164" y="773321"/>
                </a:lnTo>
                <a:lnTo>
                  <a:pt x="564316" y="867373"/>
                </a:lnTo>
                <a:lnTo>
                  <a:pt x="548640" y="966651"/>
                </a:lnTo>
                <a:lnTo>
                  <a:pt x="449362" y="992777"/>
                </a:lnTo>
                <a:lnTo>
                  <a:pt x="297833" y="961426"/>
                </a:lnTo>
                <a:lnTo>
                  <a:pt x="182880" y="930075"/>
                </a:lnTo>
                <a:lnTo>
                  <a:pt x="88828" y="862148"/>
                </a:lnTo>
                <a:lnTo>
                  <a:pt x="0" y="768096"/>
                </a:lnTo>
                <a:lnTo>
                  <a:pt x="47026" y="668818"/>
                </a:lnTo>
                <a:lnTo>
                  <a:pt x="31351" y="548640"/>
                </a:lnTo>
                <a:lnTo>
                  <a:pt x="31351" y="491163"/>
                </a:lnTo>
                <a:lnTo>
                  <a:pt x="67927" y="423236"/>
                </a:lnTo>
                <a:lnTo>
                  <a:pt x="67927" y="350084"/>
                </a:lnTo>
                <a:lnTo>
                  <a:pt x="57477" y="308283"/>
                </a:lnTo>
                <a:lnTo>
                  <a:pt x="182880" y="214230"/>
                </a:lnTo>
                <a:lnTo>
                  <a:pt x="161980" y="114953"/>
                </a:lnTo>
                <a:lnTo>
                  <a:pt x="182880" y="73152"/>
                </a:lnTo>
                <a:lnTo>
                  <a:pt x="198556" y="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6" name="Freeform 32">
            <a:extLst>
              <a:ext uri="{FF2B5EF4-FFF2-40B4-BE49-F238E27FC236}">
                <a16:creationId xmlns:a16="http://schemas.microsoft.com/office/drawing/2014/main" id="{2BE41C0C-9220-4572-9B54-C93C6035AAE2}"/>
              </a:ext>
            </a:extLst>
          </p:cNvPr>
          <p:cNvSpPr/>
          <p:nvPr/>
        </p:nvSpPr>
        <p:spPr>
          <a:xfrm rot="3903604">
            <a:off x="3181237" y="5019772"/>
            <a:ext cx="541555" cy="137930"/>
          </a:xfrm>
          <a:custGeom>
            <a:avLst/>
            <a:gdLst>
              <a:gd name="connsiteX0" fmla="*/ 649597 w 649597"/>
              <a:gd name="connsiteY0" fmla="*/ 78614 h 148952"/>
              <a:gd name="connsiteX1" fmla="*/ 649597 w 649597"/>
              <a:gd name="connsiteY1" fmla="*/ 78614 h 148952"/>
              <a:gd name="connsiteX2" fmla="*/ 608221 w 649597"/>
              <a:gd name="connsiteY2" fmla="*/ 74476 h 148952"/>
              <a:gd name="connsiteX3" fmla="*/ 504782 w 649597"/>
              <a:gd name="connsiteY3" fmla="*/ 57926 h 148952"/>
              <a:gd name="connsiteX4" fmla="*/ 475819 w 649597"/>
              <a:gd name="connsiteY4" fmla="*/ 49651 h 148952"/>
              <a:gd name="connsiteX5" fmla="*/ 455132 w 649597"/>
              <a:gd name="connsiteY5" fmla="*/ 49651 h 148952"/>
              <a:gd name="connsiteX6" fmla="*/ 384793 w 649597"/>
              <a:gd name="connsiteY6" fmla="*/ 37238 h 148952"/>
              <a:gd name="connsiteX7" fmla="*/ 347555 w 649597"/>
              <a:gd name="connsiteY7" fmla="*/ 20688 h 148952"/>
              <a:gd name="connsiteX8" fmla="*/ 248254 w 649597"/>
              <a:gd name="connsiteY8" fmla="*/ 24826 h 148952"/>
              <a:gd name="connsiteX9" fmla="*/ 198603 w 649597"/>
              <a:gd name="connsiteY9" fmla="*/ 12413 h 148952"/>
              <a:gd name="connsiteX10" fmla="*/ 86889 w 649597"/>
              <a:gd name="connsiteY10" fmla="*/ 0 h 148952"/>
              <a:gd name="connsiteX11" fmla="*/ 53789 w 649597"/>
              <a:gd name="connsiteY11" fmla="*/ 37238 h 148952"/>
              <a:gd name="connsiteX12" fmla="*/ 0 w 649597"/>
              <a:gd name="connsiteY12" fmla="*/ 37238 h 148952"/>
              <a:gd name="connsiteX13" fmla="*/ 95164 w 649597"/>
              <a:gd name="connsiteY13" fmla="*/ 45513 h 148952"/>
              <a:gd name="connsiteX14" fmla="*/ 182053 w 649597"/>
              <a:gd name="connsiteY14" fmla="*/ 45513 h 148952"/>
              <a:gd name="connsiteX15" fmla="*/ 227566 w 649597"/>
              <a:gd name="connsiteY15" fmla="*/ 66201 h 148952"/>
              <a:gd name="connsiteX16" fmla="*/ 343418 w 649597"/>
              <a:gd name="connsiteY16" fmla="*/ 74476 h 148952"/>
              <a:gd name="connsiteX17" fmla="*/ 455132 w 649597"/>
              <a:gd name="connsiteY17" fmla="*/ 95164 h 148952"/>
              <a:gd name="connsiteX18" fmla="*/ 587533 w 649597"/>
              <a:gd name="connsiteY18" fmla="*/ 111714 h 148952"/>
              <a:gd name="connsiteX19" fmla="*/ 641322 w 649597"/>
              <a:gd name="connsiteY19" fmla="*/ 148952 h 148952"/>
              <a:gd name="connsiteX20" fmla="*/ 649597 w 649597"/>
              <a:gd name="connsiteY20" fmla="*/ 78614 h 1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9597" h="148952">
                <a:moveTo>
                  <a:pt x="649597" y="78614"/>
                </a:moveTo>
                <a:lnTo>
                  <a:pt x="649597" y="78614"/>
                </a:lnTo>
                <a:cubicBezTo>
                  <a:pt x="635805" y="77235"/>
                  <a:pt x="621908" y="76666"/>
                  <a:pt x="608221" y="74476"/>
                </a:cubicBezTo>
                <a:cubicBezTo>
                  <a:pt x="482129" y="54302"/>
                  <a:pt x="600288" y="67477"/>
                  <a:pt x="504782" y="57926"/>
                </a:cubicBezTo>
                <a:cubicBezTo>
                  <a:pt x="496931" y="55309"/>
                  <a:pt x="483619" y="50518"/>
                  <a:pt x="475819" y="49651"/>
                </a:cubicBezTo>
                <a:cubicBezTo>
                  <a:pt x="468965" y="48890"/>
                  <a:pt x="462028" y="49651"/>
                  <a:pt x="455132" y="49651"/>
                </a:cubicBezTo>
                <a:lnTo>
                  <a:pt x="384793" y="37238"/>
                </a:lnTo>
                <a:lnTo>
                  <a:pt x="347555" y="20688"/>
                </a:lnTo>
                <a:lnTo>
                  <a:pt x="248254" y="24826"/>
                </a:lnTo>
                <a:lnTo>
                  <a:pt x="198603" y="12413"/>
                </a:lnTo>
                <a:lnTo>
                  <a:pt x="86889" y="0"/>
                </a:lnTo>
                <a:lnTo>
                  <a:pt x="53789" y="37238"/>
                </a:lnTo>
                <a:lnTo>
                  <a:pt x="0" y="37238"/>
                </a:lnTo>
                <a:lnTo>
                  <a:pt x="95164" y="45513"/>
                </a:lnTo>
                <a:lnTo>
                  <a:pt x="182053" y="45513"/>
                </a:lnTo>
                <a:lnTo>
                  <a:pt x="227566" y="66201"/>
                </a:lnTo>
                <a:lnTo>
                  <a:pt x="343418" y="74476"/>
                </a:lnTo>
                <a:lnTo>
                  <a:pt x="455132" y="95164"/>
                </a:lnTo>
                <a:lnTo>
                  <a:pt x="587533" y="111714"/>
                </a:lnTo>
                <a:lnTo>
                  <a:pt x="641322" y="148952"/>
                </a:lnTo>
                <a:lnTo>
                  <a:pt x="649597" y="78614"/>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7" name="Freeform 27">
            <a:extLst>
              <a:ext uri="{FF2B5EF4-FFF2-40B4-BE49-F238E27FC236}">
                <a16:creationId xmlns:a16="http://schemas.microsoft.com/office/drawing/2014/main" id="{7ACE0E77-D6AA-4A1E-8833-23CD6170FF4E}"/>
              </a:ext>
            </a:extLst>
          </p:cNvPr>
          <p:cNvSpPr/>
          <p:nvPr/>
        </p:nvSpPr>
        <p:spPr>
          <a:xfrm rot="1640756">
            <a:off x="3414250" y="5192351"/>
            <a:ext cx="634235" cy="150109"/>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4918" h="180056">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98855" y="127098"/>
                </a:lnTo>
                <a:lnTo>
                  <a:pt x="88263" y="180056"/>
                </a:lnTo>
                <a:lnTo>
                  <a:pt x="56489" y="158873"/>
                </a:lnTo>
                <a:lnTo>
                  <a:pt x="67080" y="116507"/>
                </a:lnTo>
                <a:lnTo>
                  <a:pt x="10592" y="120037"/>
                </a:lnTo>
                <a:lnTo>
                  <a:pt x="0" y="95324"/>
                </a:lnTo>
                <a:lnTo>
                  <a:pt x="0" y="70610"/>
                </a:lnTo>
                <a:lnTo>
                  <a:pt x="56489" y="56488"/>
                </a:lnTo>
                <a:lnTo>
                  <a:pt x="49428" y="24714"/>
                </a:lnTo>
                <a:lnTo>
                  <a:pt x="98855" y="0"/>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8" name="Freeform: Shape 577">
            <a:extLst>
              <a:ext uri="{FF2B5EF4-FFF2-40B4-BE49-F238E27FC236}">
                <a16:creationId xmlns:a16="http://schemas.microsoft.com/office/drawing/2014/main" id="{14C3FEF4-777F-44C5-A352-FC1883CA3768}"/>
              </a:ext>
            </a:extLst>
          </p:cNvPr>
          <p:cNvSpPr/>
          <p:nvPr/>
        </p:nvSpPr>
        <p:spPr>
          <a:xfrm>
            <a:off x="1699200" y="257554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9" name="Freeform: Shape 578">
            <a:extLst>
              <a:ext uri="{FF2B5EF4-FFF2-40B4-BE49-F238E27FC236}">
                <a16:creationId xmlns:a16="http://schemas.microsoft.com/office/drawing/2014/main" id="{C2D07A5C-E408-4DB8-A48E-DC1A2854DF95}"/>
              </a:ext>
            </a:extLst>
          </p:cNvPr>
          <p:cNvSpPr/>
          <p:nvPr/>
        </p:nvSpPr>
        <p:spPr>
          <a:xfrm>
            <a:off x="1695326" y="273037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0" name="Freeform: Shape 579">
            <a:extLst>
              <a:ext uri="{FF2B5EF4-FFF2-40B4-BE49-F238E27FC236}">
                <a16:creationId xmlns:a16="http://schemas.microsoft.com/office/drawing/2014/main" id="{502B9B47-D83E-42D9-8CFC-BC6A9B8153A8}"/>
              </a:ext>
            </a:extLst>
          </p:cNvPr>
          <p:cNvSpPr/>
          <p:nvPr/>
        </p:nvSpPr>
        <p:spPr>
          <a:xfrm>
            <a:off x="1691453" y="288520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1" name="Freeform: Shape 580">
            <a:extLst>
              <a:ext uri="{FF2B5EF4-FFF2-40B4-BE49-F238E27FC236}">
                <a16:creationId xmlns:a16="http://schemas.microsoft.com/office/drawing/2014/main" id="{43542EB3-2A98-46B4-A7EB-827DDACA0D75}"/>
              </a:ext>
            </a:extLst>
          </p:cNvPr>
          <p:cNvSpPr/>
          <p:nvPr/>
        </p:nvSpPr>
        <p:spPr>
          <a:xfrm>
            <a:off x="1687579" y="3040039"/>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2" name="Freeform: Shape 581">
            <a:extLst>
              <a:ext uri="{FF2B5EF4-FFF2-40B4-BE49-F238E27FC236}">
                <a16:creationId xmlns:a16="http://schemas.microsoft.com/office/drawing/2014/main" id="{41769CD7-C785-46FD-A225-3C4BE3D214CA}"/>
              </a:ext>
            </a:extLst>
          </p:cNvPr>
          <p:cNvSpPr/>
          <p:nvPr/>
        </p:nvSpPr>
        <p:spPr>
          <a:xfrm>
            <a:off x="1683706" y="319487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3" name="Freeform: Shape 582">
            <a:extLst>
              <a:ext uri="{FF2B5EF4-FFF2-40B4-BE49-F238E27FC236}">
                <a16:creationId xmlns:a16="http://schemas.microsoft.com/office/drawing/2014/main" id="{F1E592F6-EDE5-4806-A7A8-CD5DA8019587}"/>
              </a:ext>
            </a:extLst>
          </p:cNvPr>
          <p:cNvSpPr/>
          <p:nvPr/>
        </p:nvSpPr>
        <p:spPr>
          <a:xfrm>
            <a:off x="1679832" y="3349702"/>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4" name="Freeform: Shape 583">
            <a:extLst>
              <a:ext uri="{FF2B5EF4-FFF2-40B4-BE49-F238E27FC236}">
                <a16:creationId xmlns:a16="http://schemas.microsoft.com/office/drawing/2014/main" id="{9D2788B6-12C4-4058-8C83-1CF2A53FB3E8}"/>
              </a:ext>
            </a:extLst>
          </p:cNvPr>
          <p:cNvSpPr/>
          <p:nvPr/>
        </p:nvSpPr>
        <p:spPr>
          <a:xfrm>
            <a:off x="1675959" y="350453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5" name="Freeform: Shape 584">
            <a:extLst>
              <a:ext uri="{FF2B5EF4-FFF2-40B4-BE49-F238E27FC236}">
                <a16:creationId xmlns:a16="http://schemas.microsoft.com/office/drawing/2014/main" id="{26C84976-8982-4430-8702-FBAB07B01669}"/>
              </a:ext>
            </a:extLst>
          </p:cNvPr>
          <p:cNvSpPr/>
          <p:nvPr/>
        </p:nvSpPr>
        <p:spPr>
          <a:xfrm>
            <a:off x="1672085" y="365936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6" name="Freeform: Shape 585">
            <a:extLst>
              <a:ext uri="{FF2B5EF4-FFF2-40B4-BE49-F238E27FC236}">
                <a16:creationId xmlns:a16="http://schemas.microsoft.com/office/drawing/2014/main" id="{961DE0FD-C2D9-4796-BD50-33F6877F1318}"/>
              </a:ext>
            </a:extLst>
          </p:cNvPr>
          <p:cNvSpPr/>
          <p:nvPr/>
        </p:nvSpPr>
        <p:spPr>
          <a:xfrm>
            <a:off x="1668212" y="381419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7" name="Freeform: Shape 586">
            <a:extLst>
              <a:ext uri="{FF2B5EF4-FFF2-40B4-BE49-F238E27FC236}">
                <a16:creationId xmlns:a16="http://schemas.microsoft.com/office/drawing/2014/main" id="{EEAFAF1E-A565-4170-9982-F7AB1C87101F}"/>
              </a:ext>
            </a:extLst>
          </p:cNvPr>
          <p:cNvSpPr/>
          <p:nvPr/>
        </p:nvSpPr>
        <p:spPr>
          <a:xfrm>
            <a:off x="1664338" y="396902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8" name="Freeform: Shape 587">
            <a:extLst>
              <a:ext uri="{FF2B5EF4-FFF2-40B4-BE49-F238E27FC236}">
                <a16:creationId xmlns:a16="http://schemas.microsoft.com/office/drawing/2014/main" id="{59DA03EE-1099-4EC5-BEC2-C1D46E9E9235}"/>
              </a:ext>
            </a:extLst>
          </p:cNvPr>
          <p:cNvSpPr/>
          <p:nvPr/>
        </p:nvSpPr>
        <p:spPr>
          <a:xfrm>
            <a:off x="1660465" y="412386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9" name="Freeform: Shape 588">
            <a:extLst>
              <a:ext uri="{FF2B5EF4-FFF2-40B4-BE49-F238E27FC236}">
                <a16:creationId xmlns:a16="http://schemas.microsoft.com/office/drawing/2014/main" id="{01BC4CB3-3073-40CB-B4EC-5ACA0B0329F4}"/>
              </a:ext>
            </a:extLst>
          </p:cNvPr>
          <p:cNvSpPr/>
          <p:nvPr/>
        </p:nvSpPr>
        <p:spPr>
          <a:xfrm>
            <a:off x="1656591" y="4278691"/>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0" name="Freeform: Shape 589">
            <a:extLst>
              <a:ext uri="{FF2B5EF4-FFF2-40B4-BE49-F238E27FC236}">
                <a16:creationId xmlns:a16="http://schemas.microsoft.com/office/drawing/2014/main" id="{215D6AD0-2CC2-4BB1-8BAE-86482159D49C}"/>
              </a:ext>
            </a:extLst>
          </p:cNvPr>
          <p:cNvSpPr/>
          <p:nvPr/>
        </p:nvSpPr>
        <p:spPr>
          <a:xfrm>
            <a:off x="1652718" y="443352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1" name="Freeform: Shape 590">
            <a:extLst>
              <a:ext uri="{FF2B5EF4-FFF2-40B4-BE49-F238E27FC236}">
                <a16:creationId xmlns:a16="http://schemas.microsoft.com/office/drawing/2014/main" id="{2005A33B-B471-43F1-B5BE-1A4AC9C471FD}"/>
              </a:ext>
            </a:extLst>
          </p:cNvPr>
          <p:cNvSpPr/>
          <p:nvPr/>
        </p:nvSpPr>
        <p:spPr>
          <a:xfrm>
            <a:off x="1648844" y="458835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2" name="Freeform: Shape 591">
            <a:extLst>
              <a:ext uri="{FF2B5EF4-FFF2-40B4-BE49-F238E27FC236}">
                <a16:creationId xmlns:a16="http://schemas.microsoft.com/office/drawing/2014/main" id="{8944B44D-29F2-4352-9748-2DF013932407}"/>
              </a:ext>
            </a:extLst>
          </p:cNvPr>
          <p:cNvSpPr/>
          <p:nvPr/>
        </p:nvSpPr>
        <p:spPr>
          <a:xfrm>
            <a:off x="1644971" y="474318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3" name="Freeform: Shape 592">
            <a:extLst>
              <a:ext uri="{FF2B5EF4-FFF2-40B4-BE49-F238E27FC236}">
                <a16:creationId xmlns:a16="http://schemas.microsoft.com/office/drawing/2014/main" id="{DE33D280-A654-4864-A070-49CA708AA7E4}"/>
              </a:ext>
            </a:extLst>
          </p:cNvPr>
          <p:cNvSpPr/>
          <p:nvPr/>
        </p:nvSpPr>
        <p:spPr>
          <a:xfrm>
            <a:off x="1641098" y="489801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4" name="Freeform: Shape 593">
            <a:extLst>
              <a:ext uri="{FF2B5EF4-FFF2-40B4-BE49-F238E27FC236}">
                <a16:creationId xmlns:a16="http://schemas.microsoft.com/office/drawing/2014/main" id="{4604200A-6CB1-4B38-9782-C77B8751262B}"/>
              </a:ext>
            </a:extLst>
          </p:cNvPr>
          <p:cNvSpPr/>
          <p:nvPr/>
        </p:nvSpPr>
        <p:spPr>
          <a:xfrm>
            <a:off x="1380753" y="255321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5" name="Freeform: Shape 594">
            <a:extLst>
              <a:ext uri="{FF2B5EF4-FFF2-40B4-BE49-F238E27FC236}">
                <a16:creationId xmlns:a16="http://schemas.microsoft.com/office/drawing/2014/main" id="{16575ED7-FC43-4443-AD25-7BF234259432}"/>
              </a:ext>
            </a:extLst>
          </p:cNvPr>
          <p:cNvSpPr/>
          <p:nvPr/>
        </p:nvSpPr>
        <p:spPr>
          <a:xfrm>
            <a:off x="1376880" y="270804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6" name="Freeform: Shape 595">
            <a:extLst>
              <a:ext uri="{FF2B5EF4-FFF2-40B4-BE49-F238E27FC236}">
                <a16:creationId xmlns:a16="http://schemas.microsoft.com/office/drawing/2014/main" id="{902F99B1-C5D9-4359-9DD5-B9170E0F67DB}"/>
              </a:ext>
            </a:extLst>
          </p:cNvPr>
          <p:cNvSpPr/>
          <p:nvPr/>
        </p:nvSpPr>
        <p:spPr>
          <a:xfrm>
            <a:off x="1373006" y="286287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7" name="Freeform: Shape 596">
            <a:extLst>
              <a:ext uri="{FF2B5EF4-FFF2-40B4-BE49-F238E27FC236}">
                <a16:creationId xmlns:a16="http://schemas.microsoft.com/office/drawing/2014/main" id="{85525DFE-3C07-4FD2-8675-69684F74F582}"/>
              </a:ext>
            </a:extLst>
          </p:cNvPr>
          <p:cNvSpPr/>
          <p:nvPr/>
        </p:nvSpPr>
        <p:spPr>
          <a:xfrm>
            <a:off x="1369133" y="301770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8" name="Freeform: Shape 597">
            <a:extLst>
              <a:ext uri="{FF2B5EF4-FFF2-40B4-BE49-F238E27FC236}">
                <a16:creationId xmlns:a16="http://schemas.microsoft.com/office/drawing/2014/main" id="{FB8D1AD4-BCE7-4877-801A-03C8E6953BCD}"/>
              </a:ext>
            </a:extLst>
          </p:cNvPr>
          <p:cNvSpPr/>
          <p:nvPr/>
        </p:nvSpPr>
        <p:spPr>
          <a:xfrm>
            <a:off x="1365259" y="317254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9" name="Freeform: Shape 598">
            <a:extLst>
              <a:ext uri="{FF2B5EF4-FFF2-40B4-BE49-F238E27FC236}">
                <a16:creationId xmlns:a16="http://schemas.microsoft.com/office/drawing/2014/main" id="{2720963C-D41F-405F-AFE2-4F16DE44B0A5}"/>
              </a:ext>
            </a:extLst>
          </p:cNvPr>
          <p:cNvSpPr/>
          <p:nvPr/>
        </p:nvSpPr>
        <p:spPr>
          <a:xfrm>
            <a:off x="1361386" y="3327371"/>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0" name="Freeform: Shape 599">
            <a:extLst>
              <a:ext uri="{FF2B5EF4-FFF2-40B4-BE49-F238E27FC236}">
                <a16:creationId xmlns:a16="http://schemas.microsoft.com/office/drawing/2014/main" id="{BA5528AB-F6A6-49E3-8755-758EAD7B1268}"/>
              </a:ext>
            </a:extLst>
          </p:cNvPr>
          <p:cNvSpPr/>
          <p:nvPr/>
        </p:nvSpPr>
        <p:spPr>
          <a:xfrm>
            <a:off x="1357512" y="348220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1" name="Freeform: Shape 600">
            <a:extLst>
              <a:ext uri="{FF2B5EF4-FFF2-40B4-BE49-F238E27FC236}">
                <a16:creationId xmlns:a16="http://schemas.microsoft.com/office/drawing/2014/main" id="{226D6405-3195-47D7-9747-9F60168C9E8E}"/>
              </a:ext>
            </a:extLst>
          </p:cNvPr>
          <p:cNvSpPr/>
          <p:nvPr/>
        </p:nvSpPr>
        <p:spPr>
          <a:xfrm>
            <a:off x="1353639" y="363703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2" name="Freeform: Shape 601">
            <a:extLst>
              <a:ext uri="{FF2B5EF4-FFF2-40B4-BE49-F238E27FC236}">
                <a16:creationId xmlns:a16="http://schemas.microsoft.com/office/drawing/2014/main" id="{7D6C7564-4781-4523-AFE5-BB380FBF217E}"/>
              </a:ext>
            </a:extLst>
          </p:cNvPr>
          <p:cNvSpPr/>
          <p:nvPr/>
        </p:nvSpPr>
        <p:spPr>
          <a:xfrm>
            <a:off x="1349765" y="379186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3" name="Freeform: Shape 602">
            <a:extLst>
              <a:ext uri="{FF2B5EF4-FFF2-40B4-BE49-F238E27FC236}">
                <a16:creationId xmlns:a16="http://schemas.microsoft.com/office/drawing/2014/main" id="{8C7842E5-6DE8-48D1-A803-17EE4E21D8D1}"/>
              </a:ext>
            </a:extLst>
          </p:cNvPr>
          <p:cNvSpPr/>
          <p:nvPr/>
        </p:nvSpPr>
        <p:spPr>
          <a:xfrm>
            <a:off x="1345892" y="394669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4" name="Freeform: Shape 603">
            <a:extLst>
              <a:ext uri="{FF2B5EF4-FFF2-40B4-BE49-F238E27FC236}">
                <a16:creationId xmlns:a16="http://schemas.microsoft.com/office/drawing/2014/main" id="{8E5BB9E9-72BA-4810-951E-9B458A4BADF7}"/>
              </a:ext>
            </a:extLst>
          </p:cNvPr>
          <p:cNvSpPr/>
          <p:nvPr/>
        </p:nvSpPr>
        <p:spPr>
          <a:xfrm>
            <a:off x="1342018" y="4101529"/>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5" name="Freeform: Shape 604">
            <a:extLst>
              <a:ext uri="{FF2B5EF4-FFF2-40B4-BE49-F238E27FC236}">
                <a16:creationId xmlns:a16="http://schemas.microsoft.com/office/drawing/2014/main" id="{F1AA99EA-E0F2-47A3-8035-5C7CFA369764}"/>
              </a:ext>
            </a:extLst>
          </p:cNvPr>
          <p:cNvSpPr/>
          <p:nvPr/>
        </p:nvSpPr>
        <p:spPr>
          <a:xfrm>
            <a:off x="1338145" y="425636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6" name="Freeform: Shape 605">
            <a:extLst>
              <a:ext uri="{FF2B5EF4-FFF2-40B4-BE49-F238E27FC236}">
                <a16:creationId xmlns:a16="http://schemas.microsoft.com/office/drawing/2014/main" id="{26F4E5D2-2FB2-48C0-B2BB-F17DC11A0342}"/>
              </a:ext>
            </a:extLst>
          </p:cNvPr>
          <p:cNvSpPr/>
          <p:nvPr/>
        </p:nvSpPr>
        <p:spPr>
          <a:xfrm>
            <a:off x="1334271" y="4411192"/>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7" name="Freeform: Shape 606">
            <a:extLst>
              <a:ext uri="{FF2B5EF4-FFF2-40B4-BE49-F238E27FC236}">
                <a16:creationId xmlns:a16="http://schemas.microsoft.com/office/drawing/2014/main" id="{60BABF50-77CD-4B7D-85EF-F788435610A0}"/>
              </a:ext>
            </a:extLst>
          </p:cNvPr>
          <p:cNvSpPr/>
          <p:nvPr/>
        </p:nvSpPr>
        <p:spPr>
          <a:xfrm>
            <a:off x="1330398" y="456602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8" name="Freeform: Shape 607">
            <a:extLst>
              <a:ext uri="{FF2B5EF4-FFF2-40B4-BE49-F238E27FC236}">
                <a16:creationId xmlns:a16="http://schemas.microsoft.com/office/drawing/2014/main" id="{E49C00F2-A0C2-4E7C-9A1D-3E67B52D84FE}"/>
              </a:ext>
            </a:extLst>
          </p:cNvPr>
          <p:cNvSpPr/>
          <p:nvPr/>
        </p:nvSpPr>
        <p:spPr>
          <a:xfrm>
            <a:off x="1326524" y="472085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9" name="Freeform: Shape 608">
            <a:extLst>
              <a:ext uri="{FF2B5EF4-FFF2-40B4-BE49-F238E27FC236}">
                <a16:creationId xmlns:a16="http://schemas.microsoft.com/office/drawing/2014/main" id="{713FA187-2A07-451F-A268-5AF11077A225}"/>
              </a:ext>
            </a:extLst>
          </p:cNvPr>
          <p:cNvSpPr/>
          <p:nvPr/>
        </p:nvSpPr>
        <p:spPr>
          <a:xfrm>
            <a:off x="1322651" y="487568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0" name="Freeform: Shape 609">
            <a:extLst>
              <a:ext uri="{FF2B5EF4-FFF2-40B4-BE49-F238E27FC236}">
                <a16:creationId xmlns:a16="http://schemas.microsoft.com/office/drawing/2014/main" id="{FB7121E2-4D1E-4A7E-A000-CBFC0129D081}"/>
              </a:ext>
            </a:extLst>
          </p:cNvPr>
          <p:cNvSpPr/>
          <p:nvPr/>
        </p:nvSpPr>
        <p:spPr>
          <a:xfrm>
            <a:off x="1094465" y="257554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1" name="Freeform: Shape 610">
            <a:extLst>
              <a:ext uri="{FF2B5EF4-FFF2-40B4-BE49-F238E27FC236}">
                <a16:creationId xmlns:a16="http://schemas.microsoft.com/office/drawing/2014/main" id="{F94C3ECA-4BD2-425F-82F0-98695276CEEE}"/>
              </a:ext>
            </a:extLst>
          </p:cNvPr>
          <p:cNvSpPr/>
          <p:nvPr/>
        </p:nvSpPr>
        <p:spPr>
          <a:xfrm>
            <a:off x="1090338" y="273115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2" name="Freeform: Shape 611">
            <a:extLst>
              <a:ext uri="{FF2B5EF4-FFF2-40B4-BE49-F238E27FC236}">
                <a16:creationId xmlns:a16="http://schemas.microsoft.com/office/drawing/2014/main" id="{51449559-09DD-43AC-A3A3-3D905C97A14A}"/>
              </a:ext>
            </a:extLst>
          </p:cNvPr>
          <p:cNvSpPr/>
          <p:nvPr/>
        </p:nvSpPr>
        <p:spPr>
          <a:xfrm>
            <a:off x="1086212" y="2886772"/>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3" name="Freeform: Shape 612">
            <a:extLst>
              <a:ext uri="{FF2B5EF4-FFF2-40B4-BE49-F238E27FC236}">
                <a16:creationId xmlns:a16="http://schemas.microsoft.com/office/drawing/2014/main" id="{31FA1C3F-FA1B-4852-B4F4-F5B8E72E7A87}"/>
              </a:ext>
            </a:extLst>
          </p:cNvPr>
          <p:cNvSpPr/>
          <p:nvPr/>
        </p:nvSpPr>
        <p:spPr>
          <a:xfrm>
            <a:off x="1082086" y="304238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4" name="Freeform: Shape 613">
            <a:extLst>
              <a:ext uri="{FF2B5EF4-FFF2-40B4-BE49-F238E27FC236}">
                <a16:creationId xmlns:a16="http://schemas.microsoft.com/office/drawing/2014/main" id="{DE3860A6-4CAF-41F2-8907-5E1F30A50410}"/>
              </a:ext>
            </a:extLst>
          </p:cNvPr>
          <p:cNvSpPr/>
          <p:nvPr/>
        </p:nvSpPr>
        <p:spPr>
          <a:xfrm>
            <a:off x="1077960" y="3198001"/>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5" name="Freeform: Shape 614">
            <a:extLst>
              <a:ext uri="{FF2B5EF4-FFF2-40B4-BE49-F238E27FC236}">
                <a16:creationId xmlns:a16="http://schemas.microsoft.com/office/drawing/2014/main" id="{62241A8A-5048-4AAB-9875-8C9C8E30CE3F}"/>
              </a:ext>
            </a:extLst>
          </p:cNvPr>
          <p:cNvSpPr/>
          <p:nvPr/>
        </p:nvSpPr>
        <p:spPr>
          <a:xfrm>
            <a:off x="1073833" y="335361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6" name="Freeform: Shape 615">
            <a:extLst>
              <a:ext uri="{FF2B5EF4-FFF2-40B4-BE49-F238E27FC236}">
                <a16:creationId xmlns:a16="http://schemas.microsoft.com/office/drawing/2014/main" id="{2CF3B98A-C91F-45BE-ADD1-5230EAA02D8C}"/>
              </a:ext>
            </a:extLst>
          </p:cNvPr>
          <p:cNvSpPr/>
          <p:nvPr/>
        </p:nvSpPr>
        <p:spPr>
          <a:xfrm>
            <a:off x="1069707" y="350923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7" name="Freeform: Shape 616">
            <a:extLst>
              <a:ext uri="{FF2B5EF4-FFF2-40B4-BE49-F238E27FC236}">
                <a16:creationId xmlns:a16="http://schemas.microsoft.com/office/drawing/2014/main" id="{0662147B-4F2F-4949-AE71-092560A9E4E8}"/>
              </a:ext>
            </a:extLst>
          </p:cNvPr>
          <p:cNvSpPr/>
          <p:nvPr/>
        </p:nvSpPr>
        <p:spPr>
          <a:xfrm>
            <a:off x="1065581" y="366484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8" name="Freeform: Shape 617">
            <a:extLst>
              <a:ext uri="{FF2B5EF4-FFF2-40B4-BE49-F238E27FC236}">
                <a16:creationId xmlns:a16="http://schemas.microsoft.com/office/drawing/2014/main" id="{A4715C59-098A-406D-953B-2A5D043F76D8}"/>
              </a:ext>
            </a:extLst>
          </p:cNvPr>
          <p:cNvSpPr/>
          <p:nvPr/>
        </p:nvSpPr>
        <p:spPr>
          <a:xfrm>
            <a:off x="1061455" y="382045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9" name="Freeform: Shape 618">
            <a:extLst>
              <a:ext uri="{FF2B5EF4-FFF2-40B4-BE49-F238E27FC236}">
                <a16:creationId xmlns:a16="http://schemas.microsoft.com/office/drawing/2014/main" id="{03488B6B-5BD3-40A2-B413-CCEE96E6D64B}"/>
              </a:ext>
            </a:extLst>
          </p:cNvPr>
          <p:cNvSpPr/>
          <p:nvPr/>
        </p:nvSpPr>
        <p:spPr>
          <a:xfrm>
            <a:off x="1057328" y="397607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0" name="Freeform: Shape 619">
            <a:extLst>
              <a:ext uri="{FF2B5EF4-FFF2-40B4-BE49-F238E27FC236}">
                <a16:creationId xmlns:a16="http://schemas.microsoft.com/office/drawing/2014/main" id="{4E939BE6-6B31-40BA-84A3-38DECBDC5AD1}"/>
              </a:ext>
            </a:extLst>
          </p:cNvPr>
          <p:cNvSpPr/>
          <p:nvPr/>
        </p:nvSpPr>
        <p:spPr>
          <a:xfrm>
            <a:off x="816910" y="256018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1" name="Freeform: Shape 620">
            <a:extLst>
              <a:ext uri="{FF2B5EF4-FFF2-40B4-BE49-F238E27FC236}">
                <a16:creationId xmlns:a16="http://schemas.microsoft.com/office/drawing/2014/main" id="{9896F4C1-5A63-4A34-B935-DF2FB1FA72C0}"/>
              </a:ext>
            </a:extLst>
          </p:cNvPr>
          <p:cNvSpPr/>
          <p:nvPr/>
        </p:nvSpPr>
        <p:spPr>
          <a:xfrm>
            <a:off x="813037" y="273037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2" name="Freeform: Shape 621">
            <a:extLst>
              <a:ext uri="{FF2B5EF4-FFF2-40B4-BE49-F238E27FC236}">
                <a16:creationId xmlns:a16="http://schemas.microsoft.com/office/drawing/2014/main" id="{765E94F6-9394-447B-B89A-24E8638B42A5}"/>
              </a:ext>
            </a:extLst>
          </p:cNvPr>
          <p:cNvSpPr/>
          <p:nvPr/>
        </p:nvSpPr>
        <p:spPr>
          <a:xfrm>
            <a:off x="809163" y="2900569"/>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3" name="Freeform: Shape 622">
            <a:extLst>
              <a:ext uri="{FF2B5EF4-FFF2-40B4-BE49-F238E27FC236}">
                <a16:creationId xmlns:a16="http://schemas.microsoft.com/office/drawing/2014/main" id="{A46250F8-7A11-42F6-A5D2-8A9AD0E49E63}"/>
              </a:ext>
            </a:extLst>
          </p:cNvPr>
          <p:cNvSpPr/>
          <p:nvPr/>
        </p:nvSpPr>
        <p:spPr>
          <a:xfrm>
            <a:off x="805290" y="3070762"/>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4" name="Freeform: Shape 623">
            <a:extLst>
              <a:ext uri="{FF2B5EF4-FFF2-40B4-BE49-F238E27FC236}">
                <a16:creationId xmlns:a16="http://schemas.microsoft.com/office/drawing/2014/main" id="{35A9C441-7F9D-4A58-A522-4599EDB770CB}"/>
              </a:ext>
            </a:extLst>
          </p:cNvPr>
          <p:cNvSpPr/>
          <p:nvPr/>
        </p:nvSpPr>
        <p:spPr>
          <a:xfrm>
            <a:off x="801417" y="324095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5" name="Freeform 136">
            <a:extLst>
              <a:ext uri="{FF2B5EF4-FFF2-40B4-BE49-F238E27FC236}">
                <a16:creationId xmlns:a16="http://schemas.microsoft.com/office/drawing/2014/main" id="{C755E935-8B67-4594-893D-791E74314D06}"/>
              </a:ext>
            </a:extLst>
          </p:cNvPr>
          <p:cNvSpPr/>
          <p:nvPr/>
        </p:nvSpPr>
        <p:spPr>
          <a:xfrm rot="17325298">
            <a:off x="6436164" y="4315601"/>
            <a:ext cx="393543" cy="96100"/>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65393 w 684918"/>
              <a:gd name="connsiteY23" fmla="*/ 45731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67080 w 684918"/>
              <a:gd name="connsiteY19" fmla="*/ 116507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52724 w 684918"/>
              <a:gd name="connsiteY19" fmla="*/ 115132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4596 w 684918"/>
              <a:gd name="connsiteY17" fmla="*/ 11390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112835 w 684918"/>
              <a:gd name="connsiteY17" fmla="*/ 89526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85462 w 684918"/>
              <a:gd name="connsiteY16" fmla="*/ 123596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9755"/>
              <a:gd name="connsiteX1" fmla="*/ 261258 w 684918"/>
              <a:gd name="connsiteY1" fmla="*/ 42366 h 149755"/>
              <a:gd name="connsiteX2" fmla="*/ 300093 w 684918"/>
              <a:gd name="connsiteY2" fmla="*/ 31775 h 149755"/>
              <a:gd name="connsiteX3" fmla="*/ 391886 w 684918"/>
              <a:gd name="connsiteY3" fmla="*/ 17653 h 149755"/>
              <a:gd name="connsiteX4" fmla="*/ 455435 w 684918"/>
              <a:gd name="connsiteY4" fmla="*/ 17653 h 149755"/>
              <a:gd name="connsiteX5" fmla="*/ 501332 w 684918"/>
              <a:gd name="connsiteY5" fmla="*/ 17653 h 149755"/>
              <a:gd name="connsiteX6" fmla="*/ 610777 w 684918"/>
              <a:gd name="connsiteY6" fmla="*/ 0 h 149755"/>
              <a:gd name="connsiteX7" fmla="*/ 684918 w 684918"/>
              <a:gd name="connsiteY7" fmla="*/ 14122 h 149755"/>
              <a:gd name="connsiteX8" fmla="*/ 603716 w 684918"/>
              <a:gd name="connsiteY8" fmla="*/ 31775 h 149755"/>
              <a:gd name="connsiteX9" fmla="*/ 540167 w 684918"/>
              <a:gd name="connsiteY9" fmla="*/ 45897 h 149755"/>
              <a:gd name="connsiteX10" fmla="*/ 437783 w 684918"/>
              <a:gd name="connsiteY10" fmla="*/ 52958 h 149755"/>
              <a:gd name="connsiteX11" fmla="*/ 473088 w 684918"/>
              <a:gd name="connsiteY11" fmla="*/ 74141 h 149755"/>
              <a:gd name="connsiteX12" fmla="*/ 391886 w 684918"/>
              <a:gd name="connsiteY12" fmla="*/ 60019 h 149755"/>
              <a:gd name="connsiteX13" fmla="*/ 300093 w 684918"/>
              <a:gd name="connsiteY13" fmla="*/ 77671 h 149755"/>
              <a:gd name="connsiteX14" fmla="*/ 208300 w 684918"/>
              <a:gd name="connsiteY14" fmla="*/ 95324 h 149755"/>
              <a:gd name="connsiteX15" fmla="*/ 148282 w 684918"/>
              <a:gd name="connsiteY15" fmla="*/ 98854 h 149755"/>
              <a:gd name="connsiteX16" fmla="*/ 85462 w 684918"/>
              <a:gd name="connsiteY16" fmla="*/ 123596 h 149755"/>
              <a:gd name="connsiteX17" fmla="*/ 96475 w 684918"/>
              <a:gd name="connsiteY17" fmla="*/ 105713 h 149755"/>
              <a:gd name="connsiteX18" fmla="*/ 143096 w 684918"/>
              <a:gd name="connsiteY18" fmla="*/ 149755 h 149755"/>
              <a:gd name="connsiteX19" fmla="*/ 52724 w 684918"/>
              <a:gd name="connsiteY19" fmla="*/ 115132 h 149755"/>
              <a:gd name="connsiteX20" fmla="*/ 10592 w 684918"/>
              <a:gd name="connsiteY20" fmla="*/ 120037 h 149755"/>
              <a:gd name="connsiteX21" fmla="*/ 0 w 684918"/>
              <a:gd name="connsiteY21" fmla="*/ 95324 h 149755"/>
              <a:gd name="connsiteX22" fmla="*/ 0 w 684918"/>
              <a:gd name="connsiteY22" fmla="*/ 70610 h 149755"/>
              <a:gd name="connsiteX23" fmla="*/ 65393 w 684918"/>
              <a:gd name="connsiteY23" fmla="*/ 45731 h 149755"/>
              <a:gd name="connsiteX24" fmla="*/ 110013 w 684918"/>
              <a:gd name="connsiteY24" fmla="*/ 33420 h 149755"/>
              <a:gd name="connsiteX25" fmla="*/ 141203 w 684918"/>
              <a:gd name="connsiteY25" fmla="*/ 33084 h 149755"/>
              <a:gd name="connsiteX26" fmla="*/ 105916 w 684918"/>
              <a:gd name="connsiteY26" fmla="*/ 67080 h 149755"/>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5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4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143096 w 684918"/>
              <a:gd name="connsiteY17" fmla="*/ 149755 h 154331"/>
              <a:gd name="connsiteX18" fmla="*/ 21759 w 684918"/>
              <a:gd name="connsiteY18" fmla="*/ 154331 h 154331"/>
              <a:gd name="connsiteX19" fmla="*/ 10592 w 684918"/>
              <a:gd name="connsiteY19" fmla="*/ 120037 h 154331"/>
              <a:gd name="connsiteX20" fmla="*/ 0 w 684918"/>
              <a:gd name="connsiteY20" fmla="*/ 95324 h 154331"/>
              <a:gd name="connsiteX21" fmla="*/ 0 w 684918"/>
              <a:gd name="connsiteY21" fmla="*/ 70610 h 154331"/>
              <a:gd name="connsiteX22" fmla="*/ 65393 w 684918"/>
              <a:gd name="connsiteY22" fmla="*/ 45731 h 154331"/>
              <a:gd name="connsiteX23" fmla="*/ 110013 w 684918"/>
              <a:gd name="connsiteY23" fmla="*/ 33420 h 154331"/>
              <a:gd name="connsiteX24" fmla="*/ 141203 w 684918"/>
              <a:gd name="connsiteY24" fmla="*/ 33084 h 154331"/>
              <a:gd name="connsiteX25" fmla="*/ 105916 w 684918"/>
              <a:gd name="connsiteY25"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43096 w 684918"/>
              <a:gd name="connsiteY16" fmla="*/ 149755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13688 w 684918"/>
              <a:gd name="connsiteY16" fmla="*/ 104771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20037"/>
              <a:gd name="connsiteX1" fmla="*/ 261258 w 684918"/>
              <a:gd name="connsiteY1" fmla="*/ 42366 h 120037"/>
              <a:gd name="connsiteX2" fmla="*/ 300093 w 684918"/>
              <a:gd name="connsiteY2" fmla="*/ 31775 h 120037"/>
              <a:gd name="connsiteX3" fmla="*/ 391886 w 684918"/>
              <a:gd name="connsiteY3" fmla="*/ 17653 h 120037"/>
              <a:gd name="connsiteX4" fmla="*/ 455435 w 684918"/>
              <a:gd name="connsiteY4" fmla="*/ 17653 h 120037"/>
              <a:gd name="connsiteX5" fmla="*/ 501332 w 684918"/>
              <a:gd name="connsiteY5" fmla="*/ 17653 h 120037"/>
              <a:gd name="connsiteX6" fmla="*/ 610777 w 684918"/>
              <a:gd name="connsiteY6" fmla="*/ 0 h 120037"/>
              <a:gd name="connsiteX7" fmla="*/ 684918 w 684918"/>
              <a:gd name="connsiteY7" fmla="*/ 14122 h 120037"/>
              <a:gd name="connsiteX8" fmla="*/ 603716 w 684918"/>
              <a:gd name="connsiteY8" fmla="*/ 31775 h 120037"/>
              <a:gd name="connsiteX9" fmla="*/ 540167 w 684918"/>
              <a:gd name="connsiteY9" fmla="*/ 45897 h 120037"/>
              <a:gd name="connsiteX10" fmla="*/ 437783 w 684918"/>
              <a:gd name="connsiteY10" fmla="*/ 52958 h 120037"/>
              <a:gd name="connsiteX11" fmla="*/ 473088 w 684918"/>
              <a:gd name="connsiteY11" fmla="*/ 74141 h 120037"/>
              <a:gd name="connsiteX12" fmla="*/ 391886 w 684918"/>
              <a:gd name="connsiteY12" fmla="*/ 60019 h 120037"/>
              <a:gd name="connsiteX13" fmla="*/ 300093 w 684918"/>
              <a:gd name="connsiteY13" fmla="*/ 77671 h 120037"/>
              <a:gd name="connsiteX14" fmla="*/ 208300 w 684918"/>
              <a:gd name="connsiteY14" fmla="*/ 95324 h 120037"/>
              <a:gd name="connsiteX15" fmla="*/ 148282 w 684918"/>
              <a:gd name="connsiteY15" fmla="*/ 98854 h 120037"/>
              <a:gd name="connsiteX16" fmla="*/ 113688 w 684918"/>
              <a:gd name="connsiteY16" fmla="*/ 104771 h 120037"/>
              <a:gd name="connsiteX17" fmla="*/ 46906 w 684918"/>
              <a:gd name="connsiteY17" fmla="*/ 116792 h 120037"/>
              <a:gd name="connsiteX18" fmla="*/ 10592 w 684918"/>
              <a:gd name="connsiteY18" fmla="*/ 120037 h 120037"/>
              <a:gd name="connsiteX19" fmla="*/ 0 w 684918"/>
              <a:gd name="connsiteY19" fmla="*/ 95324 h 120037"/>
              <a:gd name="connsiteX20" fmla="*/ 0 w 684918"/>
              <a:gd name="connsiteY20" fmla="*/ 70610 h 120037"/>
              <a:gd name="connsiteX21" fmla="*/ 65393 w 684918"/>
              <a:gd name="connsiteY21" fmla="*/ 45731 h 120037"/>
              <a:gd name="connsiteX22" fmla="*/ 110013 w 684918"/>
              <a:gd name="connsiteY22" fmla="*/ 33420 h 120037"/>
              <a:gd name="connsiteX23" fmla="*/ 141203 w 684918"/>
              <a:gd name="connsiteY23" fmla="*/ 33084 h 120037"/>
              <a:gd name="connsiteX24" fmla="*/ 105916 w 684918"/>
              <a:gd name="connsiteY24" fmla="*/ 67080 h 12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4918" h="120037">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113688" y="104771"/>
                </a:lnTo>
                <a:lnTo>
                  <a:pt x="46906" y="116792"/>
                </a:lnTo>
                <a:lnTo>
                  <a:pt x="10592" y="120037"/>
                </a:lnTo>
                <a:lnTo>
                  <a:pt x="0" y="95324"/>
                </a:lnTo>
                <a:lnTo>
                  <a:pt x="0" y="70610"/>
                </a:lnTo>
                <a:lnTo>
                  <a:pt x="65393" y="45731"/>
                </a:lnTo>
                <a:lnTo>
                  <a:pt x="110013" y="33420"/>
                </a:lnTo>
                <a:lnTo>
                  <a:pt x="141203" y="33084"/>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626" name="Group 625">
            <a:extLst>
              <a:ext uri="{FF2B5EF4-FFF2-40B4-BE49-F238E27FC236}">
                <a16:creationId xmlns:a16="http://schemas.microsoft.com/office/drawing/2014/main" id="{F48CFD3C-D6F5-4C5E-ACC7-117AFD331543}"/>
              </a:ext>
            </a:extLst>
          </p:cNvPr>
          <p:cNvGrpSpPr/>
          <p:nvPr/>
        </p:nvGrpSpPr>
        <p:grpSpPr>
          <a:xfrm>
            <a:off x="3685308" y="2859479"/>
            <a:ext cx="528305" cy="618974"/>
            <a:chOff x="4060092" y="3888154"/>
            <a:chExt cx="570523" cy="742461"/>
          </a:xfrm>
        </p:grpSpPr>
        <p:sp>
          <p:nvSpPr>
            <p:cNvPr id="680" name="Freeform: Shape 679">
              <a:extLst>
                <a:ext uri="{FF2B5EF4-FFF2-40B4-BE49-F238E27FC236}">
                  <a16:creationId xmlns:a16="http://schemas.microsoft.com/office/drawing/2014/main" id="{0BF54DC3-A860-4095-9050-254E6E18502D}"/>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1" name="Freeform: Shape 680">
              <a:extLst>
                <a:ext uri="{FF2B5EF4-FFF2-40B4-BE49-F238E27FC236}">
                  <a16:creationId xmlns:a16="http://schemas.microsoft.com/office/drawing/2014/main" id="{2B15FBA9-E2F4-4162-A5C2-DD30ACC551ED}"/>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27" name="Group 626">
            <a:extLst>
              <a:ext uri="{FF2B5EF4-FFF2-40B4-BE49-F238E27FC236}">
                <a16:creationId xmlns:a16="http://schemas.microsoft.com/office/drawing/2014/main" id="{454BBA5F-6AD7-4A07-9389-8872939B198D}"/>
              </a:ext>
            </a:extLst>
          </p:cNvPr>
          <p:cNvGrpSpPr/>
          <p:nvPr/>
        </p:nvGrpSpPr>
        <p:grpSpPr>
          <a:xfrm>
            <a:off x="3433861" y="2827603"/>
            <a:ext cx="528305" cy="618974"/>
            <a:chOff x="4060092" y="3888154"/>
            <a:chExt cx="570523" cy="742461"/>
          </a:xfrm>
        </p:grpSpPr>
        <p:sp>
          <p:nvSpPr>
            <p:cNvPr id="678" name="Freeform: Shape 677">
              <a:extLst>
                <a:ext uri="{FF2B5EF4-FFF2-40B4-BE49-F238E27FC236}">
                  <a16:creationId xmlns:a16="http://schemas.microsoft.com/office/drawing/2014/main" id="{BA012A8D-2C18-416C-AA6C-B8FFEC0C72BB}"/>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79" name="Freeform: Shape 678">
              <a:extLst>
                <a:ext uri="{FF2B5EF4-FFF2-40B4-BE49-F238E27FC236}">
                  <a16:creationId xmlns:a16="http://schemas.microsoft.com/office/drawing/2014/main" id="{06A0CFDC-2DB8-4C8B-B7C9-F2C85BE9D522}"/>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28" name="Group 627">
            <a:extLst>
              <a:ext uri="{FF2B5EF4-FFF2-40B4-BE49-F238E27FC236}">
                <a16:creationId xmlns:a16="http://schemas.microsoft.com/office/drawing/2014/main" id="{A5B22433-243D-4E0A-8EF7-C6598B8A8A5E}"/>
              </a:ext>
            </a:extLst>
          </p:cNvPr>
          <p:cNvGrpSpPr/>
          <p:nvPr/>
        </p:nvGrpSpPr>
        <p:grpSpPr>
          <a:xfrm>
            <a:off x="5422269" y="2959722"/>
            <a:ext cx="208484" cy="236930"/>
            <a:chOff x="7019219" y="1677304"/>
            <a:chExt cx="225144" cy="284198"/>
          </a:xfrm>
        </p:grpSpPr>
        <p:cxnSp>
          <p:nvCxnSpPr>
            <p:cNvPr id="674" name="Straight Connector 673">
              <a:extLst>
                <a:ext uri="{FF2B5EF4-FFF2-40B4-BE49-F238E27FC236}">
                  <a16:creationId xmlns:a16="http://schemas.microsoft.com/office/drawing/2014/main" id="{495D1738-1F40-4782-A527-1FE0889D9AFD}"/>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75" name="Straight Connector 674">
              <a:extLst>
                <a:ext uri="{FF2B5EF4-FFF2-40B4-BE49-F238E27FC236}">
                  <a16:creationId xmlns:a16="http://schemas.microsoft.com/office/drawing/2014/main" id="{5E2C3982-20E8-49D0-B21F-5664B6D62FD6}"/>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76" name="Straight Connector 675">
              <a:extLst>
                <a:ext uri="{FF2B5EF4-FFF2-40B4-BE49-F238E27FC236}">
                  <a16:creationId xmlns:a16="http://schemas.microsoft.com/office/drawing/2014/main" id="{D514DB7C-357C-4AF4-9EBC-B62EC9CDF6FA}"/>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77" name="Freeform: Shape 676">
              <a:extLst>
                <a:ext uri="{FF2B5EF4-FFF2-40B4-BE49-F238E27FC236}">
                  <a16:creationId xmlns:a16="http://schemas.microsoft.com/office/drawing/2014/main" id="{0E0D3DF3-1A7D-4215-900B-D15AC8573141}"/>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29" name="Group 628">
            <a:extLst>
              <a:ext uri="{FF2B5EF4-FFF2-40B4-BE49-F238E27FC236}">
                <a16:creationId xmlns:a16="http://schemas.microsoft.com/office/drawing/2014/main" id="{3387A58E-3256-4194-B58F-5329E191E928}"/>
              </a:ext>
            </a:extLst>
          </p:cNvPr>
          <p:cNvGrpSpPr/>
          <p:nvPr/>
        </p:nvGrpSpPr>
        <p:grpSpPr>
          <a:xfrm>
            <a:off x="5563392" y="3086774"/>
            <a:ext cx="208484" cy="236930"/>
            <a:chOff x="7019219" y="1677304"/>
            <a:chExt cx="225144" cy="284198"/>
          </a:xfrm>
        </p:grpSpPr>
        <p:cxnSp>
          <p:nvCxnSpPr>
            <p:cNvPr id="670" name="Straight Connector 669">
              <a:extLst>
                <a:ext uri="{FF2B5EF4-FFF2-40B4-BE49-F238E27FC236}">
                  <a16:creationId xmlns:a16="http://schemas.microsoft.com/office/drawing/2014/main" id="{CF530481-3344-469B-A1CB-B85B5B23E569}"/>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71" name="Straight Connector 670">
              <a:extLst>
                <a:ext uri="{FF2B5EF4-FFF2-40B4-BE49-F238E27FC236}">
                  <a16:creationId xmlns:a16="http://schemas.microsoft.com/office/drawing/2014/main" id="{BCB3EF5D-8F75-4E06-A25C-E71EFAC01E1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72" name="Straight Connector 671">
              <a:extLst>
                <a:ext uri="{FF2B5EF4-FFF2-40B4-BE49-F238E27FC236}">
                  <a16:creationId xmlns:a16="http://schemas.microsoft.com/office/drawing/2014/main" id="{D6AF5E60-86CC-4AC3-BA23-DA04C88C4DA1}"/>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73" name="Freeform: Shape 672">
              <a:extLst>
                <a:ext uri="{FF2B5EF4-FFF2-40B4-BE49-F238E27FC236}">
                  <a16:creationId xmlns:a16="http://schemas.microsoft.com/office/drawing/2014/main" id="{B6245002-EA4C-4286-93D9-C122EBD27FC2}"/>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0" name="Group 629">
            <a:extLst>
              <a:ext uri="{FF2B5EF4-FFF2-40B4-BE49-F238E27FC236}">
                <a16:creationId xmlns:a16="http://schemas.microsoft.com/office/drawing/2014/main" id="{ADC6EF0E-51D0-4A05-A060-FC7C917DB2CF}"/>
              </a:ext>
            </a:extLst>
          </p:cNvPr>
          <p:cNvGrpSpPr/>
          <p:nvPr/>
        </p:nvGrpSpPr>
        <p:grpSpPr>
          <a:xfrm>
            <a:off x="5180750" y="2850993"/>
            <a:ext cx="208484" cy="236930"/>
            <a:chOff x="7019219" y="1677304"/>
            <a:chExt cx="225144" cy="284198"/>
          </a:xfrm>
        </p:grpSpPr>
        <p:cxnSp>
          <p:nvCxnSpPr>
            <p:cNvPr id="666" name="Straight Connector 665">
              <a:extLst>
                <a:ext uri="{FF2B5EF4-FFF2-40B4-BE49-F238E27FC236}">
                  <a16:creationId xmlns:a16="http://schemas.microsoft.com/office/drawing/2014/main" id="{C516F027-19D6-49D1-B5B0-9FE3ACFC93D4}"/>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67" name="Straight Connector 666">
              <a:extLst>
                <a:ext uri="{FF2B5EF4-FFF2-40B4-BE49-F238E27FC236}">
                  <a16:creationId xmlns:a16="http://schemas.microsoft.com/office/drawing/2014/main" id="{DFAF2ED5-A587-4EE7-B7EF-AB9792BEAA0D}"/>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8" name="Straight Connector 667">
              <a:extLst>
                <a:ext uri="{FF2B5EF4-FFF2-40B4-BE49-F238E27FC236}">
                  <a16:creationId xmlns:a16="http://schemas.microsoft.com/office/drawing/2014/main" id="{E0BD0A94-F8AA-4F9A-BCCB-A59F3658B41D}"/>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9" name="Freeform: Shape 668">
              <a:extLst>
                <a:ext uri="{FF2B5EF4-FFF2-40B4-BE49-F238E27FC236}">
                  <a16:creationId xmlns:a16="http://schemas.microsoft.com/office/drawing/2014/main" id="{1D47DED4-4294-469F-BBD6-603610A1521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1" name="Group 630">
            <a:extLst>
              <a:ext uri="{FF2B5EF4-FFF2-40B4-BE49-F238E27FC236}">
                <a16:creationId xmlns:a16="http://schemas.microsoft.com/office/drawing/2014/main" id="{0CE72F99-A734-45BB-9141-473589140A0A}"/>
              </a:ext>
            </a:extLst>
          </p:cNvPr>
          <p:cNvGrpSpPr/>
          <p:nvPr/>
        </p:nvGrpSpPr>
        <p:grpSpPr>
          <a:xfrm>
            <a:off x="2982719" y="3164460"/>
            <a:ext cx="208484" cy="236930"/>
            <a:chOff x="7019219" y="1677304"/>
            <a:chExt cx="225144" cy="284198"/>
          </a:xfrm>
        </p:grpSpPr>
        <p:cxnSp>
          <p:nvCxnSpPr>
            <p:cNvPr id="662" name="Straight Connector 661">
              <a:extLst>
                <a:ext uri="{FF2B5EF4-FFF2-40B4-BE49-F238E27FC236}">
                  <a16:creationId xmlns:a16="http://schemas.microsoft.com/office/drawing/2014/main" id="{32849521-13EE-4FE7-A020-6C045C00EE18}"/>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63" name="Straight Connector 662">
              <a:extLst>
                <a:ext uri="{FF2B5EF4-FFF2-40B4-BE49-F238E27FC236}">
                  <a16:creationId xmlns:a16="http://schemas.microsoft.com/office/drawing/2014/main" id="{FDBF4075-172E-495F-BE7D-67786AA861F4}"/>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4" name="Straight Connector 663">
              <a:extLst>
                <a:ext uri="{FF2B5EF4-FFF2-40B4-BE49-F238E27FC236}">
                  <a16:creationId xmlns:a16="http://schemas.microsoft.com/office/drawing/2014/main" id="{97CB8E4A-2FC1-46A4-8FC1-6E602B1B668E}"/>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5" name="Freeform: Shape 664">
              <a:extLst>
                <a:ext uri="{FF2B5EF4-FFF2-40B4-BE49-F238E27FC236}">
                  <a16:creationId xmlns:a16="http://schemas.microsoft.com/office/drawing/2014/main" id="{EF17EC9F-191B-4914-A635-4101C58D0641}"/>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2" name="Group 631">
            <a:extLst>
              <a:ext uri="{FF2B5EF4-FFF2-40B4-BE49-F238E27FC236}">
                <a16:creationId xmlns:a16="http://schemas.microsoft.com/office/drawing/2014/main" id="{BFA29C96-7D31-44D0-9634-CA15636563F4}"/>
              </a:ext>
            </a:extLst>
          </p:cNvPr>
          <p:cNvGrpSpPr/>
          <p:nvPr/>
        </p:nvGrpSpPr>
        <p:grpSpPr>
          <a:xfrm>
            <a:off x="3188380" y="2979251"/>
            <a:ext cx="208484" cy="236930"/>
            <a:chOff x="7019219" y="1677304"/>
            <a:chExt cx="225144" cy="284198"/>
          </a:xfrm>
        </p:grpSpPr>
        <p:cxnSp>
          <p:nvCxnSpPr>
            <p:cNvPr id="658" name="Straight Connector 657">
              <a:extLst>
                <a:ext uri="{FF2B5EF4-FFF2-40B4-BE49-F238E27FC236}">
                  <a16:creationId xmlns:a16="http://schemas.microsoft.com/office/drawing/2014/main" id="{029701B3-EF79-4B5B-96B3-5505D9C036C4}"/>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9" name="Straight Connector 658">
              <a:extLst>
                <a:ext uri="{FF2B5EF4-FFF2-40B4-BE49-F238E27FC236}">
                  <a16:creationId xmlns:a16="http://schemas.microsoft.com/office/drawing/2014/main" id="{6F2044E7-C69E-4554-B0D2-C1C32ED67ECF}"/>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0" name="Straight Connector 659">
              <a:extLst>
                <a:ext uri="{FF2B5EF4-FFF2-40B4-BE49-F238E27FC236}">
                  <a16:creationId xmlns:a16="http://schemas.microsoft.com/office/drawing/2014/main" id="{8E68003C-CFFA-409C-A182-FE3785833257}"/>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1" name="Freeform: Shape 660">
              <a:extLst>
                <a:ext uri="{FF2B5EF4-FFF2-40B4-BE49-F238E27FC236}">
                  <a16:creationId xmlns:a16="http://schemas.microsoft.com/office/drawing/2014/main" id="{76DB191F-7433-4990-AE82-2AF6C29BCDB0}"/>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3" name="Group 632">
            <a:extLst>
              <a:ext uri="{FF2B5EF4-FFF2-40B4-BE49-F238E27FC236}">
                <a16:creationId xmlns:a16="http://schemas.microsoft.com/office/drawing/2014/main" id="{3C3C595C-ECF9-4A70-A8EF-20CD5C7700BD}"/>
              </a:ext>
            </a:extLst>
          </p:cNvPr>
          <p:cNvGrpSpPr/>
          <p:nvPr/>
        </p:nvGrpSpPr>
        <p:grpSpPr>
          <a:xfrm>
            <a:off x="3257574" y="3192837"/>
            <a:ext cx="208484" cy="236930"/>
            <a:chOff x="7019219" y="1677304"/>
            <a:chExt cx="225144" cy="284198"/>
          </a:xfrm>
        </p:grpSpPr>
        <p:cxnSp>
          <p:nvCxnSpPr>
            <p:cNvPr id="654" name="Straight Connector 653">
              <a:extLst>
                <a:ext uri="{FF2B5EF4-FFF2-40B4-BE49-F238E27FC236}">
                  <a16:creationId xmlns:a16="http://schemas.microsoft.com/office/drawing/2014/main" id="{9A40F880-8988-4C9A-95EC-3BB9A0419AAC}"/>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5" name="Straight Connector 654">
              <a:extLst>
                <a:ext uri="{FF2B5EF4-FFF2-40B4-BE49-F238E27FC236}">
                  <a16:creationId xmlns:a16="http://schemas.microsoft.com/office/drawing/2014/main" id="{C59F297D-8E86-4E37-ACB8-0B69C7D3C8DB}"/>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56" name="Straight Connector 655">
              <a:extLst>
                <a:ext uri="{FF2B5EF4-FFF2-40B4-BE49-F238E27FC236}">
                  <a16:creationId xmlns:a16="http://schemas.microsoft.com/office/drawing/2014/main" id="{0436A62D-96DE-4933-8527-F642598CEF03}"/>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57" name="Freeform: Shape 656">
              <a:extLst>
                <a:ext uri="{FF2B5EF4-FFF2-40B4-BE49-F238E27FC236}">
                  <a16:creationId xmlns:a16="http://schemas.microsoft.com/office/drawing/2014/main" id="{5EAB9814-0829-4706-8492-B1810BF730E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4" name="Group 633">
            <a:extLst>
              <a:ext uri="{FF2B5EF4-FFF2-40B4-BE49-F238E27FC236}">
                <a16:creationId xmlns:a16="http://schemas.microsoft.com/office/drawing/2014/main" id="{CFE0466E-EEE3-409D-9627-A271BC5030A3}"/>
              </a:ext>
            </a:extLst>
          </p:cNvPr>
          <p:cNvGrpSpPr/>
          <p:nvPr/>
        </p:nvGrpSpPr>
        <p:grpSpPr>
          <a:xfrm>
            <a:off x="6118069" y="3657787"/>
            <a:ext cx="208484" cy="236930"/>
            <a:chOff x="7019219" y="1677304"/>
            <a:chExt cx="225144" cy="284198"/>
          </a:xfrm>
        </p:grpSpPr>
        <p:cxnSp>
          <p:nvCxnSpPr>
            <p:cNvPr id="650" name="Straight Connector 649">
              <a:extLst>
                <a:ext uri="{FF2B5EF4-FFF2-40B4-BE49-F238E27FC236}">
                  <a16:creationId xmlns:a16="http://schemas.microsoft.com/office/drawing/2014/main" id="{C74E7858-E445-4AAD-9614-3CE05E3F5D9A}"/>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1" name="Straight Connector 650">
              <a:extLst>
                <a:ext uri="{FF2B5EF4-FFF2-40B4-BE49-F238E27FC236}">
                  <a16:creationId xmlns:a16="http://schemas.microsoft.com/office/drawing/2014/main" id="{D163516A-F5C6-4F64-B635-CBE02608E1B9}"/>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52" name="Straight Connector 651">
              <a:extLst>
                <a:ext uri="{FF2B5EF4-FFF2-40B4-BE49-F238E27FC236}">
                  <a16:creationId xmlns:a16="http://schemas.microsoft.com/office/drawing/2014/main" id="{7A6F7DED-C5F5-4DBF-81CB-A4BA19A67A13}"/>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53" name="Freeform: Shape 652">
              <a:extLst>
                <a:ext uri="{FF2B5EF4-FFF2-40B4-BE49-F238E27FC236}">
                  <a16:creationId xmlns:a16="http://schemas.microsoft.com/office/drawing/2014/main" id="{34E640FC-0796-4605-8CC8-84A89FE020A6}"/>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5" name="Group 634">
            <a:extLst>
              <a:ext uri="{FF2B5EF4-FFF2-40B4-BE49-F238E27FC236}">
                <a16:creationId xmlns:a16="http://schemas.microsoft.com/office/drawing/2014/main" id="{259D7A30-AF72-4A2E-A7F6-E3F8035DF506}"/>
              </a:ext>
            </a:extLst>
          </p:cNvPr>
          <p:cNvGrpSpPr/>
          <p:nvPr/>
        </p:nvGrpSpPr>
        <p:grpSpPr>
          <a:xfrm>
            <a:off x="6215904" y="3747269"/>
            <a:ext cx="208484" cy="236930"/>
            <a:chOff x="7019219" y="1677304"/>
            <a:chExt cx="225144" cy="284198"/>
          </a:xfrm>
        </p:grpSpPr>
        <p:cxnSp>
          <p:nvCxnSpPr>
            <p:cNvPr id="646" name="Straight Connector 645">
              <a:extLst>
                <a:ext uri="{FF2B5EF4-FFF2-40B4-BE49-F238E27FC236}">
                  <a16:creationId xmlns:a16="http://schemas.microsoft.com/office/drawing/2014/main" id="{5B608C92-CC2F-43F5-A31B-B724C915915F}"/>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47" name="Straight Connector 646">
              <a:extLst>
                <a:ext uri="{FF2B5EF4-FFF2-40B4-BE49-F238E27FC236}">
                  <a16:creationId xmlns:a16="http://schemas.microsoft.com/office/drawing/2014/main" id="{D298459E-C318-4FF5-9D1B-A5388C94E07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8" name="Straight Connector 647">
              <a:extLst>
                <a:ext uri="{FF2B5EF4-FFF2-40B4-BE49-F238E27FC236}">
                  <a16:creationId xmlns:a16="http://schemas.microsoft.com/office/drawing/2014/main" id="{AF241517-740D-42CB-AA19-0FF63DD387A9}"/>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9" name="Freeform: Shape 648">
              <a:extLst>
                <a:ext uri="{FF2B5EF4-FFF2-40B4-BE49-F238E27FC236}">
                  <a16:creationId xmlns:a16="http://schemas.microsoft.com/office/drawing/2014/main" id="{04C1F998-D0F5-4379-AB75-3C283724456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6" name="Group 635">
            <a:extLst>
              <a:ext uri="{FF2B5EF4-FFF2-40B4-BE49-F238E27FC236}">
                <a16:creationId xmlns:a16="http://schemas.microsoft.com/office/drawing/2014/main" id="{4ED09EE0-015A-413C-9AF1-D5D5033622F2}"/>
              </a:ext>
            </a:extLst>
          </p:cNvPr>
          <p:cNvGrpSpPr/>
          <p:nvPr/>
        </p:nvGrpSpPr>
        <p:grpSpPr>
          <a:xfrm>
            <a:off x="6638123" y="4197064"/>
            <a:ext cx="208484" cy="236930"/>
            <a:chOff x="7019219" y="1677304"/>
            <a:chExt cx="225144" cy="284198"/>
          </a:xfrm>
        </p:grpSpPr>
        <p:cxnSp>
          <p:nvCxnSpPr>
            <p:cNvPr id="642" name="Straight Connector 641">
              <a:extLst>
                <a:ext uri="{FF2B5EF4-FFF2-40B4-BE49-F238E27FC236}">
                  <a16:creationId xmlns:a16="http://schemas.microsoft.com/office/drawing/2014/main" id="{96177659-2A88-4631-8444-A2E781E4B9F5}"/>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43" name="Straight Connector 642">
              <a:extLst>
                <a:ext uri="{FF2B5EF4-FFF2-40B4-BE49-F238E27FC236}">
                  <a16:creationId xmlns:a16="http://schemas.microsoft.com/office/drawing/2014/main" id="{287596D1-EB0D-4347-9199-568CF4C77EFA}"/>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4" name="Straight Connector 643">
              <a:extLst>
                <a:ext uri="{FF2B5EF4-FFF2-40B4-BE49-F238E27FC236}">
                  <a16:creationId xmlns:a16="http://schemas.microsoft.com/office/drawing/2014/main" id="{E4AC6745-C0E5-4CF2-9CED-FD1C8E7477E5}"/>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5" name="Freeform: Shape 644">
              <a:extLst>
                <a:ext uri="{FF2B5EF4-FFF2-40B4-BE49-F238E27FC236}">
                  <a16:creationId xmlns:a16="http://schemas.microsoft.com/office/drawing/2014/main" id="{1A8406B6-09B4-4E3E-9DB6-871D6183E01C}"/>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7" name="Group 636">
            <a:extLst>
              <a:ext uri="{FF2B5EF4-FFF2-40B4-BE49-F238E27FC236}">
                <a16:creationId xmlns:a16="http://schemas.microsoft.com/office/drawing/2014/main" id="{A6A969B9-573D-46E9-B6DC-64702E474B96}"/>
              </a:ext>
            </a:extLst>
          </p:cNvPr>
          <p:cNvGrpSpPr/>
          <p:nvPr/>
        </p:nvGrpSpPr>
        <p:grpSpPr>
          <a:xfrm>
            <a:off x="6709669" y="4309729"/>
            <a:ext cx="208484" cy="236930"/>
            <a:chOff x="7019219" y="1677304"/>
            <a:chExt cx="225144" cy="284198"/>
          </a:xfrm>
        </p:grpSpPr>
        <p:cxnSp>
          <p:nvCxnSpPr>
            <p:cNvPr id="638" name="Straight Connector 637">
              <a:extLst>
                <a:ext uri="{FF2B5EF4-FFF2-40B4-BE49-F238E27FC236}">
                  <a16:creationId xmlns:a16="http://schemas.microsoft.com/office/drawing/2014/main" id="{4ADB7F8C-E136-4150-8AD4-F01F6FE9801C}"/>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39" name="Straight Connector 638">
              <a:extLst>
                <a:ext uri="{FF2B5EF4-FFF2-40B4-BE49-F238E27FC236}">
                  <a16:creationId xmlns:a16="http://schemas.microsoft.com/office/drawing/2014/main" id="{0D01A6B9-8DBC-4A56-B109-14BF0B0549C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0" name="Straight Connector 639">
              <a:extLst>
                <a:ext uri="{FF2B5EF4-FFF2-40B4-BE49-F238E27FC236}">
                  <a16:creationId xmlns:a16="http://schemas.microsoft.com/office/drawing/2014/main" id="{80E6C0F1-C6DC-469F-936E-49A1B079F03A}"/>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1" name="Freeform: Shape 640">
              <a:extLst>
                <a:ext uri="{FF2B5EF4-FFF2-40B4-BE49-F238E27FC236}">
                  <a16:creationId xmlns:a16="http://schemas.microsoft.com/office/drawing/2014/main" id="{B5617BC1-B303-420E-AF3B-DAF95FF14258}"/>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39" name="Speech Bubble: Rectangle 238">
            <a:extLst>
              <a:ext uri="{FF2B5EF4-FFF2-40B4-BE49-F238E27FC236}">
                <a16:creationId xmlns:a16="http://schemas.microsoft.com/office/drawing/2014/main" id="{2CF81945-B74D-48F3-AD2C-A8E8CA49AB6E}"/>
              </a:ext>
            </a:extLst>
          </p:cNvPr>
          <p:cNvSpPr/>
          <p:nvPr/>
        </p:nvSpPr>
        <p:spPr>
          <a:xfrm>
            <a:off x="5318141" y="336979"/>
            <a:ext cx="3167058" cy="2440467"/>
          </a:xfrm>
          <a:prstGeom prst="wedgeRectCallout">
            <a:avLst>
              <a:gd name="adj1" fmla="val -97029"/>
              <a:gd name="adj2" fmla="val 114738"/>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chemeClr val="tx1"/>
                </a:solidFill>
              </a:rPr>
              <a:t>Restore heterogeneity and geomorphic diversity. Avoid homogenous pools.</a:t>
            </a:r>
          </a:p>
        </p:txBody>
      </p:sp>
      <p:pic>
        <p:nvPicPr>
          <p:cNvPr id="240" name="Picture 239">
            <a:extLst>
              <a:ext uri="{FF2B5EF4-FFF2-40B4-BE49-F238E27FC236}">
                <a16:creationId xmlns:a16="http://schemas.microsoft.com/office/drawing/2014/main" id="{A81F4A1F-7069-434E-B6B1-D293D3D1230C}"/>
              </a:ext>
            </a:extLst>
          </p:cNvPr>
          <p:cNvPicPr>
            <a:picLocks noChangeAspect="1"/>
          </p:cNvPicPr>
          <p:nvPr/>
        </p:nvPicPr>
        <p:blipFill>
          <a:blip r:embed="rId2"/>
          <a:stretch>
            <a:fillRect/>
          </a:stretch>
        </p:blipFill>
        <p:spPr>
          <a:xfrm>
            <a:off x="8186041" y="6028872"/>
            <a:ext cx="1085182" cy="829128"/>
          </a:xfrm>
          <a:prstGeom prst="rect">
            <a:avLst/>
          </a:prstGeom>
        </p:spPr>
      </p:pic>
    </p:spTree>
    <p:extLst>
      <p:ext uri="{BB962C8B-B14F-4D97-AF65-F5344CB8AC3E}">
        <p14:creationId xmlns:p14="http://schemas.microsoft.com/office/powerpoint/2010/main" val="9036921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15E6B0-6B15-4F64-9881-0AE17F221181}"/>
              </a:ext>
            </a:extLst>
          </p:cNvPr>
          <p:cNvSpPr>
            <a:spLocks noGrp="1"/>
          </p:cNvSpPr>
          <p:nvPr>
            <p:ph type="title"/>
          </p:nvPr>
        </p:nvSpPr>
        <p:spPr/>
        <p:txBody>
          <a:bodyPr/>
          <a:lstStyle/>
          <a:p>
            <a:endParaRPr lang="en-US" dirty="0"/>
          </a:p>
        </p:txBody>
      </p:sp>
      <p:sp>
        <p:nvSpPr>
          <p:cNvPr id="477" name="Freeform 5">
            <a:extLst>
              <a:ext uri="{FF2B5EF4-FFF2-40B4-BE49-F238E27FC236}">
                <a16:creationId xmlns:a16="http://schemas.microsoft.com/office/drawing/2014/main" id="{F1E356FE-527B-43C6-9EA8-89781229A6E3}"/>
              </a:ext>
            </a:extLst>
          </p:cNvPr>
          <p:cNvSpPr/>
          <p:nvPr/>
        </p:nvSpPr>
        <p:spPr>
          <a:xfrm>
            <a:off x="450710" y="2556095"/>
            <a:ext cx="8366039" cy="3591837"/>
          </a:xfrm>
          <a:custGeom>
            <a:avLst/>
            <a:gdLst>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589376 w 8998721"/>
              <a:gd name="connsiteY67" fmla="*/ 504202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785077 w 9034580"/>
              <a:gd name="connsiteY34" fmla="*/ 3213219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451791 w 9034580"/>
              <a:gd name="connsiteY33" fmla="*/ 3273039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178325 w 9034580"/>
              <a:gd name="connsiteY32" fmla="*/ 33328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024501 w 9034580"/>
              <a:gd name="connsiteY31" fmla="*/ 3418318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8275512 w 9034580"/>
              <a:gd name="connsiteY31" fmla="*/ 3678294 h 4187439"/>
              <a:gd name="connsiteX32" fmla="*/ 8321761 w 9034580"/>
              <a:gd name="connsiteY32" fmla="*/ 3637660 h 4187439"/>
              <a:gd name="connsiteX33" fmla="*/ 8541439 w 9034580"/>
              <a:gd name="connsiteY33" fmla="*/ 3631627 h 4187439"/>
              <a:gd name="connsiteX34" fmla="*/ 8883689 w 9034580"/>
              <a:gd name="connsiteY34" fmla="*/ 3634560 h 4187439"/>
              <a:gd name="connsiteX35" fmla="*/ 9034580 w 9034580"/>
              <a:gd name="connsiteY35" fmla="*/ 3633722 h 4187439"/>
              <a:gd name="connsiteX36" fmla="*/ 5794049 w 9034580"/>
              <a:gd name="connsiteY36" fmla="*/ 136733 h 4187439"/>
              <a:gd name="connsiteX37" fmla="*/ 5742774 w 9034580"/>
              <a:gd name="connsiteY37" fmla="*/ 119641 h 4187439"/>
              <a:gd name="connsiteX38" fmla="*/ 5648770 w 9034580"/>
              <a:gd name="connsiteY38" fmla="*/ 145278 h 4187439"/>
              <a:gd name="connsiteX39" fmla="*/ 5546221 w 9034580"/>
              <a:gd name="connsiteY39" fmla="*/ 222191 h 4187439"/>
              <a:gd name="connsiteX40" fmla="*/ 5435125 w 9034580"/>
              <a:gd name="connsiteY40" fmla="*/ 247828 h 4187439"/>
              <a:gd name="connsiteX41" fmla="*/ 5383850 w 9034580"/>
              <a:gd name="connsiteY41" fmla="*/ 316194 h 4187439"/>
              <a:gd name="connsiteX42" fmla="*/ 5306938 w 9034580"/>
              <a:gd name="connsiteY42" fmla="*/ 358923 h 4187439"/>
              <a:gd name="connsiteX43" fmla="*/ 5195843 w 9034580"/>
              <a:gd name="connsiteY43" fmla="*/ 401652 h 4187439"/>
              <a:gd name="connsiteX44" fmla="*/ 5101839 w 9034580"/>
              <a:gd name="connsiteY44" fmla="*/ 401652 h 4187439"/>
              <a:gd name="connsiteX45" fmla="*/ 5024927 w 9034580"/>
              <a:gd name="connsiteY45" fmla="*/ 401652 h 4187439"/>
              <a:gd name="connsiteX46" fmla="*/ 4905286 w 9034580"/>
              <a:gd name="connsiteY46" fmla="*/ 418744 h 4187439"/>
              <a:gd name="connsiteX47" fmla="*/ 4708733 w 9034580"/>
              <a:gd name="connsiteY47" fmla="*/ 470019 h 4187439"/>
              <a:gd name="connsiteX48" fmla="*/ 4580546 w 9034580"/>
              <a:gd name="connsiteY48" fmla="*/ 470019 h 4187439"/>
              <a:gd name="connsiteX49" fmla="*/ 4477996 w 9034580"/>
              <a:gd name="connsiteY49" fmla="*/ 521293 h 4187439"/>
              <a:gd name="connsiteX50" fmla="*/ 4460905 w 9034580"/>
              <a:gd name="connsiteY50" fmla="*/ 589660 h 4187439"/>
              <a:gd name="connsiteX51" fmla="*/ 4401084 w 9034580"/>
              <a:gd name="connsiteY51" fmla="*/ 632389 h 4187439"/>
              <a:gd name="connsiteX52" fmla="*/ 4230168 w 9034580"/>
              <a:gd name="connsiteY52" fmla="*/ 658026 h 4187439"/>
              <a:gd name="connsiteX53" fmla="*/ 4119073 w 9034580"/>
              <a:gd name="connsiteY53" fmla="*/ 675118 h 4187439"/>
              <a:gd name="connsiteX54" fmla="*/ 4016523 w 9034580"/>
              <a:gd name="connsiteY54" fmla="*/ 675118 h 4187439"/>
              <a:gd name="connsiteX55" fmla="*/ 3871245 w 9034580"/>
              <a:gd name="connsiteY55" fmla="*/ 683663 h 4187439"/>
              <a:gd name="connsiteX56" fmla="*/ 3777241 w 9034580"/>
              <a:gd name="connsiteY56" fmla="*/ 658026 h 4187439"/>
              <a:gd name="connsiteX57" fmla="*/ 3700329 w 9034580"/>
              <a:gd name="connsiteY57" fmla="*/ 640935 h 4187439"/>
              <a:gd name="connsiteX58" fmla="*/ 3649054 w 9034580"/>
              <a:gd name="connsiteY58" fmla="*/ 572568 h 4187439"/>
              <a:gd name="connsiteX59" fmla="*/ 3606325 w 9034580"/>
              <a:gd name="connsiteY59" fmla="*/ 495656 h 4187439"/>
              <a:gd name="connsiteX60" fmla="*/ 3503776 w 9034580"/>
              <a:gd name="connsiteY60" fmla="*/ 487110 h 4187439"/>
              <a:gd name="connsiteX61" fmla="*/ 3324314 w 9034580"/>
              <a:gd name="connsiteY61" fmla="*/ 512748 h 4187439"/>
              <a:gd name="connsiteX62" fmla="*/ 3238856 w 9034580"/>
              <a:gd name="connsiteY62" fmla="*/ 512748 h 4187439"/>
              <a:gd name="connsiteX63" fmla="*/ 3136307 w 9034580"/>
              <a:gd name="connsiteY63" fmla="*/ 512748 h 4187439"/>
              <a:gd name="connsiteX64" fmla="*/ 3008120 w 9034580"/>
              <a:gd name="connsiteY64" fmla="*/ 487110 h 4187439"/>
              <a:gd name="connsiteX65" fmla="*/ 2871387 w 9034580"/>
              <a:gd name="connsiteY65" fmla="*/ 487110 h 4187439"/>
              <a:gd name="connsiteX66" fmla="*/ 2734654 w 9034580"/>
              <a:gd name="connsiteY66" fmla="*/ 504202 h 4187439"/>
              <a:gd name="connsiteX67" fmla="*/ 2589376 w 9034580"/>
              <a:gd name="connsiteY67" fmla="*/ 504202 h 4187439"/>
              <a:gd name="connsiteX68" fmla="*/ 2401368 w 9034580"/>
              <a:gd name="connsiteY68" fmla="*/ 401652 h 4187439"/>
              <a:gd name="connsiteX69" fmla="*/ 2187723 w 9034580"/>
              <a:gd name="connsiteY69" fmla="*/ 307649 h 4187439"/>
              <a:gd name="connsiteX70" fmla="*/ 2119357 w 9034580"/>
              <a:gd name="connsiteY70" fmla="*/ 205099 h 4187439"/>
              <a:gd name="connsiteX71" fmla="*/ 1956987 w 9034580"/>
              <a:gd name="connsiteY71" fmla="*/ 136733 h 4187439"/>
              <a:gd name="connsiteX72" fmla="*/ 1760434 w 9034580"/>
              <a:gd name="connsiteY72" fmla="*/ 136733 h 4187439"/>
              <a:gd name="connsiteX73" fmla="*/ 1606609 w 9034580"/>
              <a:gd name="connsiteY73" fmla="*/ 102549 h 4187439"/>
              <a:gd name="connsiteX74" fmla="*/ 1392964 w 9034580"/>
              <a:gd name="connsiteY74" fmla="*/ 94004 h 4187439"/>
              <a:gd name="connsiteX75" fmla="*/ 1179320 w 9034580"/>
              <a:gd name="connsiteY75" fmla="*/ 42729 h 4187439"/>
              <a:gd name="connsiteX76" fmla="*/ 991312 w 9034580"/>
              <a:gd name="connsiteY76" fmla="*/ 42729 h 4187439"/>
              <a:gd name="connsiteX77" fmla="*/ 803305 w 9034580"/>
              <a:gd name="connsiteY77" fmla="*/ 42729 h 4187439"/>
              <a:gd name="connsiteX78" fmla="*/ 615297 w 9034580"/>
              <a:gd name="connsiteY78" fmla="*/ 0 h 4187439"/>
              <a:gd name="connsiteX79" fmla="*/ 401652 w 9034580"/>
              <a:gd name="connsiteY79" fmla="*/ 0 h 4187439"/>
              <a:gd name="connsiteX80" fmla="*/ 162370 w 9034580"/>
              <a:gd name="connsiteY80" fmla="*/ 17092 h 4187439"/>
              <a:gd name="connsiteX81" fmla="*/ 0 w 9034580"/>
              <a:gd name="connsiteY81" fmla="*/ 42729 h 4187439"/>
              <a:gd name="connsiteX82" fmla="*/ 991312 w 9034580"/>
              <a:gd name="connsiteY82"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64141 w 9034580"/>
              <a:gd name="connsiteY31" fmla="*/ 3633303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665578 w 9034580"/>
              <a:gd name="connsiteY30" fmla="*/ 3597779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528845 w 9034580"/>
              <a:gd name="connsiteY29" fmla="*/ 3657600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135738 w 9034580"/>
              <a:gd name="connsiteY28" fmla="*/ 3666146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6922093 w 9034580"/>
              <a:gd name="connsiteY27" fmla="*/ 3683237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6751178 w 9034580"/>
              <a:gd name="connsiteY26" fmla="*/ 3700329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6460621 w 9034580"/>
              <a:gd name="connsiteY25" fmla="*/ 370032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187439"/>
              <a:gd name="connsiteX1" fmla="*/ 1281869 w 9034580"/>
              <a:gd name="connsiteY1" fmla="*/ 3110669 h 4187439"/>
              <a:gd name="connsiteX2" fmla="*/ 1529697 w 9034580"/>
              <a:gd name="connsiteY2" fmla="*/ 3213219 h 4187439"/>
              <a:gd name="connsiteX3" fmla="*/ 1726250 w 9034580"/>
              <a:gd name="connsiteY3" fmla="*/ 3298677 h 4187439"/>
              <a:gd name="connsiteX4" fmla="*/ 2016807 w 9034580"/>
              <a:gd name="connsiteY4" fmla="*/ 3520867 h 4187439"/>
              <a:gd name="connsiteX5" fmla="*/ 2256090 w 9034580"/>
              <a:gd name="connsiteY5" fmla="*/ 3606325 h 4187439"/>
              <a:gd name="connsiteX6" fmla="*/ 2538101 w 9034580"/>
              <a:gd name="connsiteY6" fmla="*/ 3640508 h 4187439"/>
              <a:gd name="connsiteX7" fmla="*/ 2820112 w 9034580"/>
              <a:gd name="connsiteY7" fmla="*/ 3666146 h 4187439"/>
              <a:gd name="connsiteX8" fmla="*/ 3050849 w 9034580"/>
              <a:gd name="connsiteY8" fmla="*/ 3674692 h 4187439"/>
              <a:gd name="connsiteX9" fmla="*/ 3273039 w 9034580"/>
              <a:gd name="connsiteY9" fmla="*/ 3691783 h 4187439"/>
              <a:gd name="connsiteX10" fmla="*/ 3520867 w 9034580"/>
              <a:gd name="connsiteY10" fmla="*/ 3674692 h 4187439"/>
              <a:gd name="connsiteX11" fmla="*/ 3751604 w 9034580"/>
              <a:gd name="connsiteY11" fmla="*/ 3683237 h 4187439"/>
              <a:gd name="connsiteX12" fmla="*/ 3931065 w 9034580"/>
              <a:gd name="connsiteY12" fmla="*/ 3683237 h 4187439"/>
              <a:gd name="connsiteX13" fmla="*/ 4042161 w 9034580"/>
              <a:gd name="connsiteY13" fmla="*/ 3777241 h 4187439"/>
              <a:gd name="connsiteX14" fmla="*/ 4059252 w 9034580"/>
              <a:gd name="connsiteY14" fmla="*/ 3862699 h 4187439"/>
              <a:gd name="connsiteX15" fmla="*/ 4144710 w 9034580"/>
              <a:gd name="connsiteY15" fmla="*/ 3931065 h 4187439"/>
              <a:gd name="connsiteX16" fmla="*/ 4315626 w 9034580"/>
              <a:gd name="connsiteY16" fmla="*/ 4033615 h 4187439"/>
              <a:gd name="connsiteX17" fmla="*/ 4443813 w 9034580"/>
              <a:gd name="connsiteY17" fmla="*/ 4119073 h 4187439"/>
              <a:gd name="connsiteX18" fmla="*/ 4725824 w 9034580"/>
              <a:gd name="connsiteY18" fmla="*/ 4170348 h 4187439"/>
              <a:gd name="connsiteX19" fmla="*/ 5204389 w 9034580"/>
              <a:gd name="connsiteY19" fmla="*/ 4187439 h 4187439"/>
              <a:gd name="connsiteX20" fmla="*/ 5375305 w 9034580"/>
              <a:gd name="connsiteY20" fmla="*/ 4144710 h 4187439"/>
              <a:gd name="connsiteX21" fmla="*/ 5785503 w 9034580"/>
              <a:gd name="connsiteY21" fmla="*/ 4161802 h 4187439"/>
              <a:gd name="connsiteX22" fmla="*/ 5999148 w 9034580"/>
              <a:gd name="connsiteY22" fmla="*/ 4127619 h 4187439"/>
              <a:gd name="connsiteX23" fmla="*/ 6281159 w 9034580"/>
              <a:gd name="connsiteY23" fmla="*/ 3913974 h 4187439"/>
              <a:gd name="connsiteX24" fmla="*/ 6349525 w 9034580"/>
              <a:gd name="connsiteY24" fmla="*/ 3751604 h 4187439"/>
              <a:gd name="connsiteX25" fmla="*/ 7159868 w 9034580"/>
              <a:gd name="connsiteY25" fmla="*/ 4175459 h 4187439"/>
              <a:gd name="connsiteX26" fmla="*/ 7405602 w 9034580"/>
              <a:gd name="connsiteY26" fmla="*/ 4139600 h 4187439"/>
              <a:gd name="connsiteX27" fmla="*/ 7513763 w 9034580"/>
              <a:gd name="connsiteY27" fmla="*/ 4068719 h 4187439"/>
              <a:gd name="connsiteX28" fmla="*/ 7628797 w 9034580"/>
              <a:gd name="connsiteY28" fmla="*/ 3961981 h 4187439"/>
              <a:gd name="connsiteX29" fmla="*/ 7788822 w 9034580"/>
              <a:gd name="connsiteY29" fmla="*/ 3908612 h 4187439"/>
              <a:gd name="connsiteX30" fmla="*/ 7809013 w 9034580"/>
              <a:gd name="connsiteY30" fmla="*/ 3830862 h 4187439"/>
              <a:gd name="connsiteX31" fmla="*/ 7828282 w 9034580"/>
              <a:gd name="connsiteY31" fmla="*/ 3713985 h 4187439"/>
              <a:gd name="connsiteX32" fmla="*/ 8275512 w 9034580"/>
              <a:gd name="connsiteY32" fmla="*/ 3678294 h 4187439"/>
              <a:gd name="connsiteX33" fmla="*/ 8321761 w 9034580"/>
              <a:gd name="connsiteY33" fmla="*/ 3637660 h 4187439"/>
              <a:gd name="connsiteX34" fmla="*/ 8541439 w 9034580"/>
              <a:gd name="connsiteY34" fmla="*/ 3631627 h 4187439"/>
              <a:gd name="connsiteX35" fmla="*/ 8883689 w 9034580"/>
              <a:gd name="connsiteY35" fmla="*/ 3634560 h 4187439"/>
              <a:gd name="connsiteX36" fmla="*/ 9034580 w 9034580"/>
              <a:gd name="connsiteY36" fmla="*/ 3633722 h 4187439"/>
              <a:gd name="connsiteX37" fmla="*/ 5794049 w 9034580"/>
              <a:gd name="connsiteY37" fmla="*/ 136733 h 4187439"/>
              <a:gd name="connsiteX38" fmla="*/ 5742774 w 9034580"/>
              <a:gd name="connsiteY38" fmla="*/ 119641 h 4187439"/>
              <a:gd name="connsiteX39" fmla="*/ 5648770 w 9034580"/>
              <a:gd name="connsiteY39" fmla="*/ 145278 h 4187439"/>
              <a:gd name="connsiteX40" fmla="*/ 5546221 w 9034580"/>
              <a:gd name="connsiteY40" fmla="*/ 222191 h 4187439"/>
              <a:gd name="connsiteX41" fmla="*/ 5435125 w 9034580"/>
              <a:gd name="connsiteY41" fmla="*/ 247828 h 4187439"/>
              <a:gd name="connsiteX42" fmla="*/ 5383850 w 9034580"/>
              <a:gd name="connsiteY42" fmla="*/ 316194 h 4187439"/>
              <a:gd name="connsiteX43" fmla="*/ 5306938 w 9034580"/>
              <a:gd name="connsiteY43" fmla="*/ 358923 h 4187439"/>
              <a:gd name="connsiteX44" fmla="*/ 5195843 w 9034580"/>
              <a:gd name="connsiteY44" fmla="*/ 401652 h 4187439"/>
              <a:gd name="connsiteX45" fmla="*/ 5101839 w 9034580"/>
              <a:gd name="connsiteY45" fmla="*/ 401652 h 4187439"/>
              <a:gd name="connsiteX46" fmla="*/ 5024927 w 9034580"/>
              <a:gd name="connsiteY46" fmla="*/ 401652 h 4187439"/>
              <a:gd name="connsiteX47" fmla="*/ 4905286 w 9034580"/>
              <a:gd name="connsiteY47" fmla="*/ 418744 h 4187439"/>
              <a:gd name="connsiteX48" fmla="*/ 4708733 w 9034580"/>
              <a:gd name="connsiteY48" fmla="*/ 470019 h 4187439"/>
              <a:gd name="connsiteX49" fmla="*/ 4580546 w 9034580"/>
              <a:gd name="connsiteY49" fmla="*/ 470019 h 4187439"/>
              <a:gd name="connsiteX50" fmla="*/ 4477996 w 9034580"/>
              <a:gd name="connsiteY50" fmla="*/ 521293 h 4187439"/>
              <a:gd name="connsiteX51" fmla="*/ 4460905 w 9034580"/>
              <a:gd name="connsiteY51" fmla="*/ 589660 h 4187439"/>
              <a:gd name="connsiteX52" fmla="*/ 4401084 w 9034580"/>
              <a:gd name="connsiteY52" fmla="*/ 632389 h 4187439"/>
              <a:gd name="connsiteX53" fmla="*/ 4230168 w 9034580"/>
              <a:gd name="connsiteY53" fmla="*/ 658026 h 4187439"/>
              <a:gd name="connsiteX54" fmla="*/ 4119073 w 9034580"/>
              <a:gd name="connsiteY54" fmla="*/ 675118 h 4187439"/>
              <a:gd name="connsiteX55" fmla="*/ 4016523 w 9034580"/>
              <a:gd name="connsiteY55" fmla="*/ 675118 h 4187439"/>
              <a:gd name="connsiteX56" fmla="*/ 3871245 w 9034580"/>
              <a:gd name="connsiteY56" fmla="*/ 683663 h 4187439"/>
              <a:gd name="connsiteX57" fmla="*/ 3777241 w 9034580"/>
              <a:gd name="connsiteY57" fmla="*/ 658026 h 4187439"/>
              <a:gd name="connsiteX58" fmla="*/ 3700329 w 9034580"/>
              <a:gd name="connsiteY58" fmla="*/ 640935 h 4187439"/>
              <a:gd name="connsiteX59" fmla="*/ 3649054 w 9034580"/>
              <a:gd name="connsiteY59" fmla="*/ 572568 h 4187439"/>
              <a:gd name="connsiteX60" fmla="*/ 3606325 w 9034580"/>
              <a:gd name="connsiteY60" fmla="*/ 495656 h 4187439"/>
              <a:gd name="connsiteX61" fmla="*/ 3503776 w 9034580"/>
              <a:gd name="connsiteY61" fmla="*/ 487110 h 4187439"/>
              <a:gd name="connsiteX62" fmla="*/ 3324314 w 9034580"/>
              <a:gd name="connsiteY62" fmla="*/ 512748 h 4187439"/>
              <a:gd name="connsiteX63" fmla="*/ 3238856 w 9034580"/>
              <a:gd name="connsiteY63" fmla="*/ 512748 h 4187439"/>
              <a:gd name="connsiteX64" fmla="*/ 3136307 w 9034580"/>
              <a:gd name="connsiteY64" fmla="*/ 512748 h 4187439"/>
              <a:gd name="connsiteX65" fmla="*/ 3008120 w 9034580"/>
              <a:gd name="connsiteY65" fmla="*/ 487110 h 4187439"/>
              <a:gd name="connsiteX66" fmla="*/ 2871387 w 9034580"/>
              <a:gd name="connsiteY66" fmla="*/ 487110 h 4187439"/>
              <a:gd name="connsiteX67" fmla="*/ 2734654 w 9034580"/>
              <a:gd name="connsiteY67" fmla="*/ 504202 h 4187439"/>
              <a:gd name="connsiteX68" fmla="*/ 2589376 w 9034580"/>
              <a:gd name="connsiteY68" fmla="*/ 504202 h 4187439"/>
              <a:gd name="connsiteX69" fmla="*/ 2401368 w 9034580"/>
              <a:gd name="connsiteY69" fmla="*/ 401652 h 4187439"/>
              <a:gd name="connsiteX70" fmla="*/ 2187723 w 9034580"/>
              <a:gd name="connsiteY70" fmla="*/ 307649 h 4187439"/>
              <a:gd name="connsiteX71" fmla="*/ 2119357 w 9034580"/>
              <a:gd name="connsiteY71" fmla="*/ 205099 h 4187439"/>
              <a:gd name="connsiteX72" fmla="*/ 1956987 w 9034580"/>
              <a:gd name="connsiteY72" fmla="*/ 136733 h 4187439"/>
              <a:gd name="connsiteX73" fmla="*/ 1760434 w 9034580"/>
              <a:gd name="connsiteY73" fmla="*/ 136733 h 4187439"/>
              <a:gd name="connsiteX74" fmla="*/ 1606609 w 9034580"/>
              <a:gd name="connsiteY74" fmla="*/ 102549 h 4187439"/>
              <a:gd name="connsiteX75" fmla="*/ 1392964 w 9034580"/>
              <a:gd name="connsiteY75" fmla="*/ 94004 h 4187439"/>
              <a:gd name="connsiteX76" fmla="*/ 1179320 w 9034580"/>
              <a:gd name="connsiteY76" fmla="*/ 42729 h 4187439"/>
              <a:gd name="connsiteX77" fmla="*/ 991312 w 9034580"/>
              <a:gd name="connsiteY77" fmla="*/ 42729 h 4187439"/>
              <a:gd name="connsiteX78" fmla="*/ 803305 w 9034580"/>
              <a:gd name="connsiteY78" fmla="*/ 42729 h 4187439"/>
              <a:gd name="connsiteX79" fmla="*/ 615297 w 9034580"/>
              <a:gd name="connsiteY79" fmla="*/ 0 h 4187439"/>
              <a:gd name="connsiteX80" fmla="*/ 401652 w 9034580"/>
              <a:gd name="connsiteY80" fmla="*/ 0 h 4187439"/>
              <a:gd name="connsiteX81" fmla="*/ 162370 w 9034580"/>
              <a:gd name="connsiteY81" fmla="*/ 17092 h 4187439"/>
              <a:gd name="connsiteX82" fmla="*/ 0 w 9034580"/>
              <a:gd name="connsiteY82" fmla="*/ 42729 h 4187439"/>
              <a:gd name="connsiteX83" fmla="*/ 991312 w 9034580"/>
              <a:gd name="connsiteY83" fmla="*/ 3102123 h 4187439"/>
              <a:gd name="connsiteX0" fmla="*/ 991312 w 9034580"/>
              <a:gd name="connsiteY0" fmla="*/ 3102123 h 4280521"/>
              <a:gd name="connsiteX1" fmla="*/ 1281869 w 9034580"/>
              <a:gd name="connsiteY1" fmla="*/ 3110669 h 4280521"/>
              <a:gd name="connsiteX2" fmla="*/ 1529697 w 9034580"/>
              <a:gd name="connsiteY2" fmla="*/ 3213219 h 4280521"/>
              <a:gd name="connsiteX3" fmla="*/ 1726250 w 9034580"/>
              <a:gd name="connsiteY3" fmla="*/ 3298677 h 4280521"/>
              <a:gd name="connsiteX4" fmla="*/ 2016807 w 9034580"/>
              <a:gd name="connsiteY4" fmla="*/ 3520867 h 4280521"/>
              <a:gd name="connsiteX5" fmla="*/ 2256090 w 9034580"/>
              <a:gd name="connsiteY5" fmla="*/ 3606325 h 4280521"/>
              <a:gd name="connsiteX6" fmla="*/ 2538101 w 9034580"/>
              <a:gd name="connsiteY6" fmla="*/ 3640508 h 4280521"/>
              <a:gd name="connsiteX7" fmla="*/ 2820112 w 9034580"/>
              <a:gd name="connsiteY7" fmla="*/ 3666146 h 4280521"/>
              <a:gd name="connsiteX8" fmla="*/ 3050849 w 9034580"/>
              <a:gd name="connsiteY8" fmla="*/ 3674692 h 4280521"/>
              <a:gd name="connsiteX9" fmla="*/ 3273039 w 9034580"/>
              <a:gd name="connsiteY9" fmla="*/ 3691783 h 4280521"/>
              <a:gd name="connsiteX10" fmla="*/ 3520867 w 9034580"/>
              <a:gd name="connsiteY10" fmla="*/ 3674692 h 4280521"/>
              <a:gd name="connsiteX11" fmla="*/ 3751604 w 9034580"/>
              <a:gd name="connsiteY11" fmla="*/ 3683237 h 4280521"/>
              <a:gd name="connsiteX12" fmla="*/ 3931065 w 9034580"/>
              <a:gd name="connsiteY12" fmla="*/ 3683237 h 4280521"/>
              <a:gd name="connsiteX13" fmla="*/ 4042161 w 9034580"/>
              <a:gd name="connsiteY13" fmla="*/ 3777241 h 4280521"/>
              <a:gd name="connsiteX14" fmla="*/ 4059252 w 9034580"/>
              <a:gd name="connsiteY14" fmla="*/ 3862699 h 4280521"/>
              <a:gd name="connsiteX15" fmla="*/ 4144710 w 9034580"/>
              <a:gd name="connsiteY15" fmla="*/ 3931065 h 4280521"/>
              <a:gd name="connsiteX16" fmla="*/ 4315626 w 9034580"/>
              <a:gd name="connsiteY16" fmla="*/ 4033615 h 4280521"/>
              <a:gd name="connsiteX17" fmla="*/ 4443813 w 9034580"/>
              <a:gd name="connsiteY17" fmla="*/ 4119073 h 4280521"/>
              <a:gd name="connsiteX18" fmla="*/ 4725824 w 9034580"/>
              <a:gd name="connsiteY18" fmla="*/ 4170348 h 4280521"/>
              <a:gd name="connsiteX19" fmla="*/ 5204389 w 9034580"/>
              <a:gd name="connsiteY19" fmla="*/ 4187439 h 4280521"/>
              <a:gd name="connsiteX20" fmla="*/ 5375305 w 9034580"/>
              <a:gd name="connsiteY20" fmla="*/ 4144710 h 4280521"/>
              <a:gd name="connsiteX21" fmla="*/ 5785503 w 9034580"/>
              <a:gd name="connsiteY21" fmla="*/ 4161802 h 4280521"/>
              <a:gd name="connsiteX22" fmla="*/ 5999148 w 9034580"/>
              <a:gd name="connsiteY22" fmla="*/ 4127619 h 4280521"/>
              <a:gd name="connsiteX23" fmla="*/ 6281159 w 9034580"/>
              <a:gd name="connsiteY23" fmla="*/ 3913974 h 4280521"/>
              <a:gd name="connsiteX24" fmla="*/ 7084631 w 9034580"/>
              <a:gd name="connsiteY24" fmla="*/ 4280521 h 4280521"/>
              <a:gd name="connsiteX25" fmla="*/ 7159868 w 9034580"/>
              <a:gd name="connsiteY25" fmla="*/ 4175459 h 4280521"/>
              <a:gd name="connsiteX26" fmla="*/ 7405602 w 9034580"/>
              <a:gd name="connsiteY26" fmla="*/ 4139600 h 4280521"/>
              <a:gd name="connsiteX27" fmla="*/ 7513763 w 9034580"/>
              <a:gd name="connsiteY27" fmla="*/ 4068719 h 4280521"/>
              <a:gd name="connsiteX28" fmla="*/ 7628797 w 9034580"/>
              <a:gd name="connsiteY28" fmla="*/ 3961981 h 4280521"/>
              <a:gd name="connsiteX29" fmla="*/ 7788822 w 9034580"/>
              <a:gd name="connsiteY29" fmla="*/ 3908612 h 4280521"/>
              <a:gd name="connsiteX30" fmla="*/ 7809013 w 9034580"/>
              <a:gd name="connsiteY30" fmla="*/ 3830862 h 4280521"/>
              <a:gd name="connsiteX31" fmla="*/ 7828282 w 9034580"/>
              <a:gd name="connsiteY31" fmla="*/ 3713985 h 4280521"/>
              <a:gd name="connsiteX32" fmla="*/ 8275512 w 9034580"/>
              <a:gd name="connsiteY32" fmla="*/ 3678294 h 4280521"/>
              <a:gd name="connsiteX33" fmla="*/ 8321761 w 9034580"/>
              <a:gd name="connsiteY33" fmla="*/ 3637660 h 4280521"/>
              <a:gd name="connsiteX34" fmla="*/ 8541439 w 9034580"/>
              <a:gd name="connsiteY34" fmla="*/ 3631627 h 4280521"/>
              <a:gd name="connsiteX35" fmla="*/ 8883689 w 9034580"/>
              <a:gd name="connsiteY35" fmla="*/ 3634560 h 4280521"/>
              <a:gd name="connsiteX36" fmla="*/ 9034580 w 9034580"/>
              <a:gd name="connsiteY36" fmla="*/ 3633722 h 4280521"/>
              <a:gd name="connsiteX37" fmla="*/ 5794049 w 9034580"/>
              <a:gd name="connsiteY37" fmla="*/ 136733 h 4280521"/>
              <a:gd name="connsiteX38" fmla="*/ 5742774 w 9034580"/>
              <a:gd name="connsiteY38" fmla="*/ 119641 h 4280521"/>
              <a:gd name="connsiteX39" fmla="*/ 5648770 w 9034580"/>
              <a:gd name="connsiteY39" fmla="*/ 145278 h 4280521"/>
              <a:gd name="connsiteX40" fmla="*/ 5546221 w 9034580"/>
              <a:gd name="connsiteY40" fmla="*/ 222191 h 4280521"/>
              <a:gd name="connsiteX41" fmla="*/ 5435125 w 9034580"/>
              <a:gd name="connsiteY41" fmla="*/ 247828 h 4280521"/>
              <a:gd name="connsiteX42" fmla="*/ 5383850 w 9034580"/>
              <a:gd name="connsiteY42" fmla="*/ 316194 h 4280521"/>
              <a:gd name="connsiteX43" fmla="*/ 5306938 w 9034580"/>
              <a:gd name="connsiteY43" fmla="*/ 358923 h 4280521"/>
              <a:gd name="connsiteX44" fmla="*/ 5195843 w 9034580"/>
              <a:gd name="connsiteY44" fmla="*/ 401652 h 4280521"/>
              <a:gd name="connsiteX45" fmla="*/ 5101839 w 9034580"/>
              <a:gd name="connsiteY45" fmla="*/ 401652 h 4280521"/>
              <a:gd name="connsiteX46" fmla="*/ 5024927 w 9034580"/>
              <a:gd name="connsiteY46" fmla="*/ 401652 h 4280521"/>
              <a:gd name="connsiteX47" fmla="*/ 4905286 w 9034580"/>
              <a:gd name="connsiteY47" fmla="*/ 418744 h 4280521"/>
              <a:gd name="connsiteX48" fmla="*/ 4708733 w 9034580"/>
              <a:gd name="connsiteY48" fmla="*/ 470019 h 4280521"/>
              <a:gd name="connsiteX49" fmla="*/ 4580546 w 9034580"/>
              <a:gd name="connsiteY49" fmla="*/ 470019 h 4280521"/>
              <a:gd name="connsiteX50" fmla="*/ 4477996 w 9034580"/>
              <a:gd name="connsiteY50" fmla="*/ 521293 h 4280521"/>
              <a:gd name="connsiteX51" fmla="*/ 4460905 w 9034580"/>
              <a:gd name="connsiteY51" fmla="*/ 589660 h 4280521"/>
              <a:gd name="connsiteX52" fmla="*/ 4401084 w 9034580"/>
              <a:gd name="connsiteY52" fmla="*/ 632389 h 4280521"/>
              <a:gd name="connsiteX53" fmla="*/ 4230168 w 9034580"/>
              <a:gd name="connsiteY53" fmla="*/ 658026 h 4280521"/>
              <a:gd name="connsiteX54" fmla="*/ 4119073 w 9034580"/>
              <a:gd name="connsiteY54" fmla="*/ 675118 h 4280521"/>
              <a:gd name="connsiteX55" fmla="*/ 4016523 w 9034580"/>
              <a:gd name="connsiteY55" fmla="*/ 675118 h 4280521"/>
              <a:gd name="connsiteX56" fmla="*/ 3871245 w 9034580"/>
              <a:gd name="connsiteY56" fmla="*/ 683663 h 4280521"/>
              <a:gd name="connsiteX57" fmla="*/ 3777241 w 9034580"/>
              <a:gd name="connsiteY57" fmla="*/ 658026 h 4280521"/>
              <a:gd name="connsiteX58" fmla="*/ 3700329 w 9034580"/>
              <a:gd name="connsiteY58" fmla="*/ 640935 h 4280521"/>
              <a:gd name="connsiteX59" fmla="*/ 3649054 w 9034580"/>
              <a:gd name="connsiteY59" fmla="*/ 572568 h 4280521"/>
              <a:gd name="connsiteX60" fmla="*/ 3606325 w 9034580"/>
              <a:gd name="connsiteY60" fmla="*/ 495656 h 4280521"/>
              <a:gd name="connsiteX61" fmla="*/ 3503776 w 9034580"/>
              <a:gd name="connsiteY61" fmla="*/ 487110 h 4280521"/>
              <a:gd name="connsiteX62" fmla="*/ 3324314 w 9034580"/>
              <a:gd name="connsiteY62" fmla="*/ 512748 h 4280521"/>
              <a:gd name="connsiteX63" fmla="*/ 3238856 w 9034580"/>
              <a:gd name="connsiteY63" fmla="*/ 512748 h 4280521"/>
              <a:gd name="connsiteX64" fmla="*/ 3136307 w 9034580"/>
              <a:gd name="connsiteY64" fmla="*/ 512748 h 4280521"/>
              <a:gd name="connsiteX65" fmla="*/ 3008120 w 9034580"/>
              <a:gd name="connsiteY65" fmla="*/ 487110 h 4280521"/>
              <a:gd name="connsiteX66" fmla="*/ 2871387 w 9034580"/>
              <a:gd name="connsiteY66" fmla="*/ 487110 h 4280521"/>
              <a:gd name="connsiteX67" fmla="*/ 2734654 w 9034580"/>
              <a:gd name="connsiteY67" fmla="*/ 504202 h 4280521"/>
              <a:gd name="connsiteX68" fmla="*/ 2589376 w 9034580"/>
              <a:gd name="connsiteY68" fmla="*/ 504202 h 4280521"/>
              <a:gd name="connsiteX69" fmla="*/ 2401368 w 9034580"/>
              <a:gd name="connsiteY69" fmla="*/ 401652 h 4280521"/>
              <a:gd name="connsiteX70" fmla="*/ 2187723 w 9034580"/>
              <a:gd name="connsiteY70" fmla="*/ 307649 h 4280521"/>
              <a:gd name="connsiteX71" fmla="*/ 2119357 w 9034580"/>
              <a:gd name="connsiteY71" fmla="*/ 205099 h 4280521"/>
              <a:gd name="connsiteX72" fmla="*/ 1956987 w 9034580"/>
              <a:gd name="connsiteY72" fmla="*/ 136733 h 4280521"/>
              <a:gd name="connsiteX73" fmla="*/ 1760434 w 9034580"/>
              <a:gd name="connsiteY73" fmla="*/ 136733 h 4280521"/>
              <a:gd name="connsiteX74" fmla="*/ 1606609 w 9034580"/>
              <a:gd name="connsiteY74" fmla="*/ 102549 h 4280521"/>
              <a:gd name="connsiteX75" fmla="*/ 1392964 w 9034580"/>
              <a:gd name="connsiteY75" fmla="*/ 94004 h 4280521"/>
              <a:gd name="connsiteX76" fmla="*/ 1179320 w 9034580"/>
              <a:gd name="connsiteY76" fmla="*/ 42729 h 4280521"/>
              <a:gd name="connsiteX77" fmla="*/ 991312 w 9034580"/>
              <a:gd name="connsiteY77" fmla="*/ 42729 h 4280521"/>
              <a:gd name="connsiteX78" fmla="*/ 803305 w 9034580"/>
              <a:gd name="connsiteY78" fmla="*/ 42729 h 4280521"/>
              <a:gd name="connsiteX79" fmla="*/ 615297 w 9034580"/>
              <a:gd name="connsiteY79" fmla="*/ 0 h 4280521"/>
              <a:gd name="connsiteX80" fmla="*/ 401652 w 9034580"/>
              <a:gd name="connsiteY80" fmla="*/ 0 h 4280521"/>
              <a:gd name="connsiteX81" fmla="*/ 162370 w 9034580"/>
              <a:gd name="connsiteY81" fmla="*/ 17092 h 4280521"/>
              <a:gd name="connsiteX82" fmla="*/ 0 w 9034580"/>
              <a:gd name="connsiteY82" fmla="*/ 42729 h 4280521"/>
              <a:gd name="connsiteX83" fmla="*/ 991312 w 9034580"/>
              <a:gd name="connsiteY83" fmla="*/ 3102123 h 42805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5999148 w 9034580"/>
              <a:gd name="connsiteY22" fmla="*/ 4127619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5785503 w 9034580"/>
              <a:gd name="connsiteY21" fmla="*/ 4161802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5375305 w 9034580"/>
              <a:gd name="connsiteY20" fmla="*/ 4144710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5204389 w 9034580"/>
              <a:gd name="connsiteY19" fmla="*/ 4187439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4725824 w 9034580"/>
              <a:gd name="connsiteY18" fmla="*/ 4170348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4443813 w 9034580"/>
              <a:gd name="connsiteY17" fmla="*/ 4119073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4315626 w 9034580"/>
              <a:gd name="connsiteY16" fmla="*/ 4033615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4144710 w 9034580"/>
              <a:gd name="connsiteY15" fmla="*/ 3931065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4059252 w 9034580"/>
              <a:gd name="connsiteY14" fmla="*/ 3862699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281869 w 9034580"/>
              <a:gd name="connsiteY1" fmla="*/ 3110669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529697 w 9034580"/>
              <a:gd name="connsiteY2" fmla="*/ 321321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26250 w 9034580"/>
              <a:gd name="connsiteY3" fmla="*/ 3298677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 name="connsiteX0" fmla="*/ 991312 w 9034580"/>
              <a:gd name="connsiteY0" fmla="*/ 3102123 h 4308421"/>
              <a:gd name="connsiteX1" fmla="*/ 1147398 w 9034580"/>
              <a:gd name="connsiteY1" fmla="*/ 3245140 h 4308421"/>
              <a:gd name="connsiteX2" fmla="*/ 1493838 w 9034580"/>
              <a:gd name="connsiteY2" fmla="*/ 3383549 h 4308421"/>
              <a:gd name="connsiteX3" fmla="*/ 1717285 w 9034580"/>
              <a:gd name="connsiteY3" fmla="*/ 3495900 h 4308421"/>
              <a:gd name="connsiteX4" fmla="*/ 2016807 w 9034580"/>
              <a:gd name="connsiteY4" fmla="*/ 3520867 h 4308421"/>
              <a:gd name="connsiteX5" fmla="*/ 2256090 w 9034580"/>
              <a:gd name="connsiteY5" fmla="*/ 3606325 h 4308421"/>
              <a:gd name="connsiteX6" fmla="*/ 2538101 w 9034580"/>
              <a:gd name="connsiteY6" fmla="*/ 3640508 h 4308421"/>
              <a:gd name="connsiteX7" fmla="*/ 2820112 w 9034580"/>
              <a:gd name="connsiteY7" fmla="*/ 3666146 h 4308421"/>
              <a:gd name="connsiteX8" fmla="*/ 3050849 w 9034580"/>
              <a:gd name="connsiteY8" fmla="*/ 3674692 h 4308421"/>
              <a:gd name="connsiteX9" fmla="*/ 3273039 w 9034580"/>
              <a:gd name="connsiteY9" fmla="*/ 3691783 h 4308421"/>
              <a:gd name="connsiteX10" fmla="*/ 3520867 w 9034580"/>
              <a:gd name="connsiteY10" fmla="*/ 3674692 h 4308421"/>
              <a:gd name="connsiteX11" fmla="*/ 3751604 w 9034580"/>
              <a:gd name="connsiteY11" fmla="*/ 3683237 h 4308421"/>
              <a:gd name="connsiteX12" fmla="*/ 3931065 w 9034580"/>
              <a:gd name="connsiteY12" fmla="*/ 3683237 h 4308421"/>
              <a:gd name="connsiteX13" fmla="*/ 4042161 w 9034580"/>
              <a:gd name="connsiteY13" fmla="*/ 3777241 h 4308421"/>
              <a:gd name="connsiteX14" fmla="*/ 5350170 w 9034580"/>
              <a:gd name="connsiteY14" fmla="*/ 3737194 h 4308421"/>
              <a:gd name="connsiteX15" fmla="*/ 5435627 w 9034580"/>
              <a:gd name="connsiteY15" fmla="*/ 3832453 h 4308421"/>
              <a:gd name="connsiteX16" fmla="*/ 5543791 w 9034580"/>
              <a:gd name="connsiteY16" fmla="*/ 3926039 h 4308421"/>
              <a:gd name="connsiteX17" fmla="*/ 5716801 w 9034580"/>
              <a:gd name="connsiteY17" fmla="*/ 3975638 h 4308421"/>
              <a:gd name="connsiteX18" fmla="*/ 5828483 w 9034580"/>
              <a:gd name="connsiteY18" fmla="*/ 4089666 h 4308421"/>
              <a:gd name="connsiteX19" fmla="*/ 6091895 w 9034580"/>
              <a:gd name="connsiteY19" fmla="*/ 4160545 h 4308421"/>
              <a:gd name="connsiteX20" fmla="*/ 6253846 w 9034580"/>
              <a:gd name="connsiteY20" fmla="*/ 4216427 h 4308421"/>
              <a:gd name="connsiteX21" fmla="*/ 6475785 w 9034580"/>
              <a:gd name="connsiteY21" fmla="*/ 4251449 h 4308421"/>
              <a:gd name="connsiteX22" fmla="*/ 6617713 w 9034580"/>
              <a:gd name="connsiteY22" fmla="*/ 4253125 h 4308421"/>
              <a:gd name="connsiteX23" fmla="*/ 6783182 w 9034580"/>
              <a:gd name="connsiteY23" fmla="*/ 4308421 h 4308421"/>
              <a:gd name="connsiteX24" fmla="*/ 7084631 w 9034580"/>
              <a:gd name="connsiteY24" fmla="*/ 4280521 h 4308421"/>
              <a:gd name="connsiteX25" fmla="*/ 7159868 w 9034580"/>
              <a:gd name="connsiteY25" fmla="*/ 4175459 h 4308421"/>
              <a:gd name="connsiteX26" fmla="*/ 7405602 w 9034580"/>
              <a:gd name="connsiteY26" fmla="*/ 4139600 h 4308421"/>
              <a:gd name="connsiteX27" fmla="*/ 7513763 w 9034580"/>
              <a:gd name="connsiteY27" fmla="*/ 4068719 h 4308421"/>
              <a:gd name="connsiteX28" fmla="*/ 7628797 w 9034580"/>
              <a:gd name="connsiteY28" fmla="*/ 3961981 h 4308421"/>
              <a:gd name="connsiteX29" fmla="*/ 7788822 w 9034580"/>
              <a:gd name="connsiteY29" fmla="*/ 3908612 h 4308421"/>
              <a:gd name="connsiteX30" fmla="*/ 7809013 w 9034580"/>
              <a:gd name="connsiteY30" fmla="*/ 3830862 h 4308421"/>
              <a:gd name="connsiteX31" fmla="*/ 7828282 w 9034580"/>
              <a:gd name="connsiteY31" fmla="*/ 3713985 h 4308421"/>
              <a:gd name="connsiteX32" fmla="*/ 8275512 w 9034580"/>
              <a:gd name="connsiteY32" fmla="*/ 3678294 h 4308421"/>
              <a:gd name="connsiteX33" fmla="*/ 8321761 w 9034580"/>
              <a:gd name="connsiteY33" fmla="*/ 3637660 h 4308421"/>
              <a:gd name="connsiteX34" fmla="*/ 8541439 w 9034580"/>
              <a:gd name="connsiteY34" fmla="*/ 3631627 h 4308421"/>
              <a:gd name="connsiteX35" fmla="*/ 8883689 w 9034580"/>
              <a:gd name="connsiteY35" fmla="*/ 3634560 h 4308421"/>
              <a:gd name="connsiteX36" fmla="*/ 9034580 w 9034580"/>
              <a:gd name="connsiteY36" fmla="*/ 3633722 h 4308421"/>
              <a:gd name="connsiteX37" fmla="*/ 5794049 w 9034580"/>
              <a:gd name="connsiteY37" fmla="*/ 136733 h 4308421"/>
              <a:gd name="connsiteX38" fmla="*/ 5742774 w 9034580"/>
              <a:gd name="connsiteY38" fmla="*/ 119641 h 4308421"/>
              <a:gd name="connsiteX39" fmla="*/ 5648770 w 9034580"/>
              <a:gd name="connsiteY39" fmla="*/ 145278 h 4308421"/>
              <a:gd name="connsiteX40" fmla="*/ 5546221 w 9034580"/>
              <a:gd name="connsiteY40" fmla="*/ 222191 h 4308421"/>
              <a:gd name="connsiteX41" fmla="*/ 5435125 w 9034580"/>
              <a:gd name="connsiteY41" fmla="*/ 247828 h 4308421"/>
              <a:gd name="connsiteX42" fmla="*/ 5383850 w 9034580"/>
              <a:gd name="connsiteY42" fmla="*/ 316194 h 4308421"/>
              <a:gd name="connsiteX43" fmla="*/ 5306938 w 9034580"/>
              <a:gd name="connsiteY43" fmla="*/ 358923 h 4308421"/>
              <a:gd name="connsiteX44" fmla="*/ 5195843 w 9034580"/>
              <a:gd name="connsiteY44" fmla="*/ 401652 h 4308421"/>
              <a:gd name="connsiteX45" fmla="*/ 5101839 w 9034580"/>
              <a:gd name="connsiteY45" fmla="*/ 401652 h 4308421"/>
              <a:gd name="connsiteX46" fmla="*/ 5024927 w 9034580"/>
              <a:gd name="connsiteY46" fmla="*/ 401652 h 4308421"/>
              <a:gd name="connsiteX47" fmla="*/ 4905286 w 9034580"/>
              <a:gd name="connsiteY47" fmla="*/ 418744 h 4308421"/>
              <a:gd name="connsiteX48" fmla="*/ 4708733 w 9034580"/>
              <a:gd name="connsiteY48" fmla="*/ 470019 h 4308421"/>
              <a:gd name="connsiteX49" fmla="*/ 4580546 w 9034580"/>
              <a:gd name="connsiteY49" fmla="*/ 470019 h 4308421"/>
              <a:gd name="connsiteX50" fmla="*/ 4477996 w 9034580"/>
              <a:gd name="connsiteY50" fmla="*/ 521293 h 4308421"/>
              <a:gd name="connsiteX51" fmla="*/ 4460905 w 9034580"/>
              <a:gd name="connsiteY51" fmla="*/ 589660 h 4308421"/>
              <a:gd name="connsiteX52" fmla="*/ 4401084 w 9034580"/>
              <a:gd name="connsiteY52" fmla="*/ 632389 h 4308421"/>
              <a:gd name="connsiteX53" fmla="*/ 4230168 w 9034580"/>
              <a:gd name="connsiteY53" fmla="*/ 658026 h 4308421"/>
              <a:gd name="connsiteX54" fmla="*/ 4119073 w 9034580"/>
              <a:gd name="connsiteY54" fmla="*/ 675118 h 4308421"/>
              <a:gd name="connsiteX55" fmla="*/ 4016523 w 9034580"/>
              <a:gd name="connsiteY55" fmla="*/ 675118 h 4308421"/>
              <a:gd name="connsiteX56" fmla="*/ 3871245 w 9034580"/>
              <a:gd name="connsiteY56" fmla="*/ 683663 h 4308421"/>
              <a:gd name="connsiteX57" fmla="*/ 3777241 w 9034580"/>
              <a:gd name="connsiteY57" fmla="*/ 658026 h 4308421"/>
              <a:gd name="connsiteX58" fmla="*/ 3700329 w 9034580"/>
              <a:gd name="connsiteY58" fmla="*/ 640935 h 4308421"/>
              <a:gd name="connsiteX59" fmla="*/ 3649054 w 9034580"/>
              <a:gd name="connsiteY59" fmla="*/ 572568 h 4308421"/>
              <a:gd name="connsiteX60" fmla="*/ 3606325 w 9034580"/>
              <a:gd name="connsiteY60" fmla="*/ 495656 h 4308421"/>
              <a:gd name="connsiteX61" fmla="*/ 3503776 w 9034580"/>
              <a:gd name="connsiteY61" fmla="*/ 487110 h 4308421"/>
              <a:gd name="connsiteX62" fmla="*/ 3324314 w 9034580"/>
              <a:gd name="connsiteY62" fmla="*/ 512748 h 4308421"/>
              <a:gd name="connsiteX63" fmla="*/ 3238856 w 9034580"/>
              <a:gd name="connsiteY63" fmla="*/ 512748 h 4308421"/>
              <a:gd name="connsiteX64" fmla="*/ 3136307 w 9034580"/>
              <a:gd name="connsiteY64" fmla="*/ 512748 h 4308421"/>
              <a:gd name="connsiteX65" fmla="*/ 3008120 w 9034580"/>
              <a:gd name="connsiteY65" fmla="*/ 487110 h 4308421"/>
              <a:gd name="connsiteX66" fmla="*/ 2871387 w 9034580"/>
              <a:gd name="connsiteY66" fmla="*/ 487110 h 4308421"/>
              <a:gd name="connsiteX67" fmla="*/ 2734654 w 9034580"/>
              <a:gd name="connsiteY67" fmla="*/ 504202 h 4308421"/>
              <a:gd name="connsiteX68" fmla="*/ 2589376 w 9034580"/>
              <a:gd name="connsiteY68" fmla="*/ 504202 h 4308421"/>
              <a:gd name="connsiteX69" fmla="*/ 2401368 w 9034580"/>
              <a:gd name="connsiteY69" fmla="*/ 401652 h 4308421"/>
              <a:gd name="connsiteX70" fmla="*/ 2187723 w 9034580"/>
              <a:gd name="connsiteY70" fmla="*/ 307649 h 4308421"/>
              <a:gd name="connsiteX71" fmla="*/ 2119357 w 9034580"/>
              <a:gd name="connsiteY71" fmla="*/ 205099 h 4308421"/>
              <a:gd name="connsiteX72" fmla="*/ 1956987 w 9034580"/>
              <a:gd name="connsiteY72" fmla="*/ 136733 h 4308421"/>
              <a:gd name="connsiteX73" fmla="*/ 1760434 w 9034580"/>
              <a:gd name="connsiteY73" fmla="*/ 136733 h 4308421"/>
              <a:gd name="connsiteX74" fmla="*/ 1606609 w 9034580"/>
              <a:gd name="connsiteY74" fmla="*/ 102549 h 4308421"/>
              <a:gd name="connsiteX75" fmla="*/ 1392964 w 9034580"/>
              <a:gd name="connsiteY75" fmla="*/ 94004 h 4308421"/>
              <a:gd name="connsiteX76" fmla="*/ 1179320 w 9034580"/>
              <a:gd name="connsiteY76" fmla="*/ 42729 h 4308421"/>
              <a:gd name="connsiteX77" fmla="*/ 991312 w 9034580"/>
              <a:gd name="connsiteY77" fmla="*/ 42729 h 4308421"/>
              <a:gd name="connsiteX78" fmla="*/ 803305 w 9034580"/>
              <a:gd name="connsiteY78" fmla="*/ 42729 h 4308421"/>
              <a:gd name="connsiteX79" fmla="*/ 615297 w 9034580"/>
              <a:gd name="connsiteY79" fmla="*/ 0 h 4308421"/>
              <a:gd name="connsiteX80" fmla="*/ 401652 w 9034580"/>
              <a:gd name="connsiteY80" fmla="*/ 0 h 4308421"/>
              <a:gd name="connsiteX81" fmla="*/ 162370 w 9034580"/>
              <a:gd name="connsiteY81" fmla="*/ 17092 h 4308421"/>
              <a:gd name="connsiteX82" fmla="*/ 0 w 9034580"/>
              <a:gd name="connsiteY82" fmla="*/ 42729 h 4308421"/>
              <a:gd name="connsiteX83" fmla="*/ 991312 w 9034580"/>
              <a:gd name="connsiteY83" fmla="*/ 3102123 h 430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9034580" h="4308421">
                <a:moveTo>
                  <a:pt x="991312" y="3102123"/>
                </a:moveTo>
                <a:lnTo>
                  <a:pt x="1147398" y="3245140"/>
                </a:lnTo>
                <a:lnTo>
                  <a:pt x="1493838" y="3383549"/>
                </a:lnTo>
                <a:lnTo>
                  <a:pt x="1717285" y="3495900"/>
                </a:lnTo>
                <a:lnTo>
                  <a:pt x="2016807" y="3520867"/>
                </a:lnTo>
                <a:lnTo>
                  <a:pt x="2256090" y="3606325"/>
                </a:lnTo>
                <a:lnTo>
                  <a:pt x="2538101" y="3640508"/>
                </a:lnTo>
                <a:lnTo>
                  <a:pt x="2820112" y="3666146"/>
                </a:lnTo>
                <a:lnTo>
                  <a:pt x="3050849" y="3674692"/>
                </a:lnTo>
                <a:lnTo>
                  <a:pt x="3273039" y="3691783"/>
                </a:lnTo>
                <a:lnTo>
                  <a:pt x="3520867" y="3674692"/>
                </a:lnTo>
                <a:lnTo>
                  <a:pt x="3751604" y="3683237"/>
                </a:lnTo>
                <a:lnTo>
                  <a:pt x="3931065" y="3683237"/>
                </a:lnTo>
                <a:lnTo>
                  <a:pt x="4042161" y="3777241"/>
                </a:lnTo>
                <a:lnTo>
                  <a:pt x="5350170" y="3737194"/>
                </a:lnTo>
                <a:lnTo>
                  <a:pt x="5435627" y="3832453"/>
                </a:lnTo>
                <a:lnTo>
                  <a:pt x="5543791" y="3926039"/>
                </a:lnTo>
                <a:lnTo>
                  <a:pt x="5716801" y="3975638"/>
                </a:lnTo>
                <a:lnTo>
                  <a:pt x="5828483" y="4089666"/>
                </a:lnTo>
                <a:lnTo>
                  <a:pt x="6091895" y="4160545"/>
                </a:lnTo>
                <a:lnTo>
                  <a:pt x="6253846" y="4216427"/>
                </a:lnTo>
                <a:lnTo>
                  <a:pt x="6475785" y="4251449"/>
                </a:lnTo>
                <a:lnTo>
                  <a:pt x="6617713" y="4253125"/>
                </a:lnTo>
                <a:lnTo>
                  <a:pt x="6783182" y="4308421"/>
                </a:lnTo>
                <a:lnTo>
                  <a:pt x="7084631" y="4280521"/>
                </a:lnTo>
                <a:lnTo>
                  <a:pt x="7159868" y="4175459"/>
                </a:lnTo>
                <a:lnTo>
                  <a:pt x="7405602" y="4139600"/>
                </a:lnTo>
                <a:lnTo>
                  <a:pt x="7513763" y="4068719"/>
                </a:lnTo>
                <a:lnTo>
                  <a:pt x="7628797" y="3961981"/>
                </a:lnTo>
                <a:lnTo>
                  <a:pt x="7788822" y="3908612"/>
                </a:lnTo>
                <a:lnTo>
                  <a:pt x="7809013" y="3830862"/>
                </a:lnTo>
                <a:lnTo>
                  <a:pt x="7828282" y="3713985"/>
                </a:lnTo>
                <a:lnTo>
                  <a:pt x="8275512" y="3678294"/>
                </a:lnTo>
                <a:lnTo>
                  <a:pt x="8321761" y="3637660"/>
                </a:lnTo>
                <a:lnTo>
                  <a:pt x="8541439" y="3631627"/>
                </a:lnTo>
                <a:lnTo>
                  <a:pt x="8883689" y="3634560"/>
                </a:lnTo>
                <a:lnTo>
                  <a:pt x="9034580" y="3633722"/>
                </a:lnTo>
                <a:lnTo>
                  <a:pt x="5794049" y="136733"/>
                </a:lnTo>
                <a:lnTo>
                  <a:pt x="5742774" y="119641"/>
                </a:lnTo>
                <a:lnTo>
                  <a:pt x="5648770" y="145278"/>
                </a:lnTo>
                <a:lnTo>
                  <a:pt x="5546221" y="222191"/>
                </a:lnTo>
                <a:lnTo>
                  <a:pt x="5435125" y="247828"/>
                </a:lnTo>
                <a:lnTo>
                  <a:pt x="5383850" y="316194"/>
                </a:lnTo>
                <a:lnTo>
                  <a:pt x="5306938" y="358923"/>
                </a:lnTo>
                <a:lnTo>
                  <a:pt x="5195843" y="401652"/>
                </a:lnTo>
                <a:lnTo>
                  <a:pt x="5101839" y="401652"/>
                </a:lnTo>
                <a:lnTo>
                  <a:pt x="5024927" y="401652"/>
                </a:lnTo>
                <a:lnTo>
                  <a:pt x="4905286" y="418744"/>
                </a:lnTo>
                <a:lnTo>
                  <a:pt x="4708733" y="470019"/>
                </a:lnTo>
                <a:lnTo>
                  <a:pt x="4580546" y="470019"/>
                </a:lnTo>
                <a:lnTo>
                  <a:pt x="4477996" y="521293"/>
                </a:lnTo>
                <a:lnTo>
                  <a:pt x="4460905" y="589660"/>
                </a:lnTo>
                <a:lnTo>
                  <a:pt x="4401084" y="632389"/>
                </a:lnTo>
                <a:lnTo>
                  <a:pt x="4230168" y="658026"/>
                </a:lnTo>
                <a:lnTo>
                  <a:pt x="4119073" y="675118"/>
                </a:lnTo>
                <a:lnTo>
                  <a:pt x="4016523" y="675118"/>
                </a:lnTo>
                <a:lnTo>
                  <a:pt x="3871245" y="683663"/>
                </a:lnTo>
                <a:lnTo>
                  <a:pt x="3777241" y="658026"/>
                </a:lnTo>
                <a:lnTo>
                  <a:pt x="3700329" y="640935"/>
                </a:lnTo>
                <a:lnTo>
                  <a:pt x="3649054" y="572568"/>
                </a:lnTo>
                <a:lnTo>
                  <a:pt x="3606325" y="495656"/>
                </a:lnTo>
                <a:lnTo>
                  <a:pt x="3503776" y="487110"/>
                </a:lnTo>
                <a:lnTo>
                  <a:pt x="3324314" y="512748"/>
                </a:lnTo>
                <a:lnTo>
                  <a:pt x="3238856" y="512748"/>
                </a:lnTo>
                <a:lnTo>
                  <a:pt x="3136307" y="512748"/>
                </a:lnTo>
                <a:lnTo>
                  <a:pt x="3008120" y="487110"/>
                </a:lnTo>
                <a:lnTo>
                  <a:pt x="2871387" y="487110"/>
                </a:lnTo>
                <a:lnTo>
                  <a:pt x="2734654" y="504202"/>
                </a:lnTo>
                <a:lnTo>
                  <a:pt x="2589376" y="504202"/>
                </a:lnTo>
                <a:lnTo>
                  <a:pt x="2401368" y="401652"/>
                </a:lnTo>
                <a:lnTo>
                  <a:pt x="2187723" y="307649"/>
                </a:lnTo>
                <a:lnTo>
                  <a:pt x="2119357" y="205099"/>
                </a:lnTo>
                <a:lnTo>
                  <a:pt x="1956987" y="136733"/>
                </a:lnTo>
                <a:lnTo>
                  <a:pt x="1760434" y="136733"/>
                </a:lnTo>
                <a:lnTo>
                  <a:pt x="1606609" y="102549"/>
                </a:lnTo>
                <a:lnTo>
                  <a:pt x="1392964" y="94004"/>
                </a:lnTo>
                <a:lnTo>
                  <a:pt x="1179320" y="42729"/>
                </a:lnTo>
                <a:lnTo>
                  <a:pt x="991312" y="42729"/>
                </a:lnTo>
                <a:lnTo>
                  <a:pt x="803305" y="42729"/>
                </a:lnTo>
                <a:lnTo>
                  <a:pt x="615297" y="0"/>
                </a:lnTo>
                <a:lnTo>
                  <a:pt x="401652" y="0"/>
                </a:lnTo>
                <a:lnTo>
                  <a:pt x="162370" y="17092"/>
                </a:lnTo>
                <a:lnTo>
                  <a:pt x="0" y="42729"/>
                </a:lnTo>
                <a:lnTo>
                  <a:pt x="991312" y="3102123"/>
                </a:lnTo>
                <a:close/>
              </a:path>
            </a:pathLst>
          </a:custGeom>
          <a:solidFill>
            <a:srgbClr val="69AF5D"/>
          </a:solid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8" name="Freeform 6">
            <a:extLst>
              <a:ext uri="{FF2B5EF4-FFF2-40B4-BE49-F238E27FC236}">
                <a16:creationId xmlns:a16="http://schemas.microsoft.com/office/drawing/2014/main" id="{F3325119-F313-46FA-8CBC-4A84CFE12D8D}"/>
              </a:ext>
            </a:extLst>
          </p:cNvPr>
          <p:cNvSpPr/>
          <p:nvPr/>
        </p:nvSpPr>
        <p:spPr>
          <a:xfrm rot="904742">
            <a:off x="1946503" y="3527055"/>
            <a:ext cx="646812" cy="205816"/>
          </a:xfrm>
          <a:custGeom>
            <a:avLst/>
            <a:gdLst>
              <a:gd name="connsiteX0" fmla="*/ 0 w 711200"/>
              <a:gd name="connsiteY0" fmla="*/ 0 h 495300"/>
              <a:gd name="connsiteX1" fmla="*/ 25400 w 711200"/>
              <a:gd name="connsiteY1" fmla="*/ 133350 h 495300"/>
              <a:gd name="connsiteX2" fmla="*/ 50800 w 711200"/>
              <a:gd name="connsiteY2" fmla="*/ 266700 h 495300"/>
              <a:gd name="connsiteX3" fmla="*/ 50800 w 711200"/>
              <a:gd name="connsiteY3" fmla="*/ 361950 h 495300"/>
              <a:gd name="connsiteX4" fmla="*/ 44450 w 711200"/>
              <a:gd name="connsiteY4" fmla="*/ 431800 h 495300"/>
              <a:gd name="connsiteX5" fmla="*/ 25400 w 711200"/>
              <a:gd name="connsiteY5" fmla="*/ 495300 h 495300"/>
              <a:gd name="connsiteX6" fmla="*/ 177800 w 711200"/>
              <a:gd name="connsiteY6" fmla="*/ 425450 h 495300"/>
              <a:gd name="connsiteX7" fmla="*/ 342900 w 711200"/>
              <a:gd name="connsiteY7" fmla="*/ 419100 h 495300"/>
              <a:gd name="connsiteX8" fmla="*/ 406400 w 711200"/>
              <a:gd name="connsiteY8" fmla="*/ 425450 h 495300"/>
              <a:gd name="connsiteX9" fmla="*/ 527050 w 711200"/>
              <a:gd name="connsiteY9" fmla="*/ 457200 h 495300"/>
              <a:gd name="connsiteX10" fmla="*/ 628650 w 711200"/>
              <a:gd name="connsiteY10" fmla="*/ 463550 h 495300"/>
              <a:gd name="connsiteX11" fmla="*/ 666750 w 711200"/>
              <a:gd name="connsiteY11" fmla="*/ 469900 h 495300"/>
              <a:gd name="connsiteX12" fmla="*/ 711200 w 711200"/>
              <a:gd name="connsiteY12" fmla="*/ 495300 h 495300"/>
              <a:gd name="connsiteX13" fmla="*/ 635000 w 711200"/>
              <a:gd name="connsiteY13" fmla="*/ 330200 h 495300"/>
              <a:gd name="connsiteX14" fmla="*/ 571500 w 711200"/>
              <a:gd name="connsiteY14" fmla="*/ 241300 h 495300"/>
              <a:gd name="connsiteX15" fmla="*/ 419100 w 711200"/>
              <a:gd name="connsiteY15" fmla="*/ 190500 h 495300"/>
              <a:gd name="connsiteX16" fmla="*/ 304800 w 711200"/>
              <a:gd name="connsiteY16" fmla="*/ 133350 h 495300"/>
              <a:gd name="connsiteX17" fmla="*/ 234950 w 711200"/>
              <a:gd name="connsiteY17" fmla="*/ 190500 h 495300"/>
              <a:gd name="connsiteX18" fmla="*/ 222250 w 711200"/>
              <a:gd name="connsiteY18" fmla="*/ 146050 h 495300"/>
              <a:gd name="connsiteX19" fmla="*/ 152400 w 711200"/>
              <a:gd name="connsiteY19" fmla="*/ 101600 h 495300"/>
              <a:gd name="connsiteX20" fmla="*/ 152400 w 711200"/>
              <a:gd name="connsiteY20" fmla="*/ 101600 h 495300"/>
              <a:gd name="connsiteX21" fmla="*/ 95250 w 711200"/>
              <a:gd name="connsiteY21" fmla="*/ 50800 h 495300"/>
              <a:gd name="connsiteX22" fmla="*/ 57150 w 711200"/>
              <a:gd name="connsiteY22" fmla="*/ 50800 h 495300"/>
              <a:gd name="connsiteX23" fmla="*/ 0 w 711200"/>
              <a:gd name="connsiteY23" fmla="*/ 0 h 495300"/>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44450 w 698500"/>
              <a:gd name="connsiteY22" fmla="*/ 254464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139700 w 698500"/>
              <a:gd name="connsiteY20" fmla="*/ 30526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305264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34971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337014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06400 w 698500"/>
              <a:gd name="connsiteY15" fmla="*/ 394164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58800 w 698500"/>
              <a:gd name="connsiteY14" fmla="*/ 444964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 name="connsiteX0" fmla="*/ 0 w 698500"/>
              <a:gd name="connsiteY0" fmla="*/ 0 h 698964"/>
              <a:gd name="connsiteX1" fmla="*/ 12700 w 698500"/>
              <a:gd name="connsiteY1" fmla="*/ 337014 h 698964"/>
              <a:gd name="connsiteX2" fmla="*/ 38100 w 698500"/>
              <a:gd name="connsiteY2" fmla="*/ 470364 h 698964"/>
              <a:gd name="connsiteX3" fmla="*/ 38100 w 698500"/>
              <a:gd name="connsiteY3" fmla="*/ 565614 h 698964"/>
              <a:gd name="connsiteX4" fmla="*/ 31750 w 698500"/>
              <a:gd name="connsiteY4" fmla="*/ 635464 h 698964"/>
              <a:gd name="connsiteX5" fmla="*/ 12700 w 698500"/>
              <a:gd name="connsiteY5" fmla="*/ 698964 h 698964"/>
              <a:gd name="connsiteX6" fmla="*/ 165100 w 698500"/>
              <a:gd name="connsiteY6" fmla="*/ 629114 h 698964"/>
              <a:gd name="connsiteX7" fmla="*/ 330200 w 698500"/>
              <a:gd name="connsiteY7" fmla="*/ 622764 h 698964"/>
              <a:gd name="connsiteX8" fmla="*/ 393700 w 698500"/>
              <a:gd name="connsiteY8" fmla="*/ 629114 h 698964"/>
              <a:gd name="connsiteX9" fmla="*/ 514350 w 698500"/>
              <a:gd name="connsiteY9" fmla="*/ 660864 h 698964"/>
              <a:gd name="connsiteX10" fmla="*/ 615950 w 698500"/>
              <a:gd name="connsiteY10" fmla="*/ 667214 h 698964"/>
              <a:gd name="connsiteX11" fmla="*/ 654050 w 698500"/>
              <a:gd name="connsiteY11" fmla="*/ 673564 h 698964"/>
              <a:gd name="connsiteX12" fmla="*/ 698500 w 698500"/>
              <a:gd name="connsiteY12" fmla="*/ 698964 h 698964"/>
              <a:gd name="connsiteX13" fmla="*/ 622300 w 698500"/>
              <a:gd name="connsiteY13" fmla="*/ 533864 h 698964"/>
              <a:gd name="connsiteX14" fmla="*/ 508000 w 698500"/>
              <a:gd name="connsiteY14" fmla="*/ 500509 h 698964"/>
              <a:gd name="connsiteX15" fmla="*/ 444500 w 698500"/>
              <a:gd name="connsiteY15" fmla="*/ 338619 h 698964"/>
              <a:gd name="connsiteX16" fmla="*/ 292100 w 698500"/>
              <a:gd name="connsiteY16" fmla="*/ 485133 h 698964"/>
              <a:gd name="connsiteX17" fmla="*/ 222250 w 698500"/>
              <a:gd name="connsiteY17" fmla="*/ 394164 h 698964"/>
              <a:gd name="connsiteX18" fmla="*/ 209550 w 698500"/>
              <a:gd name="connsiteY18" fmla="*/ 423774 h 698964"/>
              <a:gd name="connsiteX19" fmla="*/ 139700 w 698500"/>
              <a:gd name="connsiteY19" fmla="*/ 407096 h 698964"/>
              <a:gd name="connsiteX20" fmla="*/ 82550 w 698500"/>
              <a:gd name="connsiteY20" fmla="*/ 416354 h 698964"/>
              <a:gd name="connsiteX21" fmla="*/ 82550 w 698500"/>
              <a:gd name="connsiteY21" fmla="*/ 254464 h 698964"/>
              <a:gd name="connsiteX22" fmla="*/ 57150 w 698500"/>
              <a:gd name="connsiteY22" fmla="*/ 189661 h 698964"/>
              <a:gd name="connsiteX23" fmla="*/ 0 w 698500"/>
              <a:gd name="connsiteY23" fmla="*/ 0 h 69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8500" h="698964">
                <a:moveTo>
                  <a:pt x="0" y="0"/>
                </a:moveTo>
                <a:cubicBezTo>
                  <a:pt x="4233" y="112338"/>
                  <a:pt x="6350" y="258620"/>
                  <a:pt x="12700" y="337014"/>
                </a:cubicBezTo>
                <a:cubicBezTo>
                  <a:pt x="19050" y="415408"/>
                  <a:pt x="29633" y="425914"/>
                  <a:pt x="38100" y="470364"/>
                </a:cubicBezTo>
                <a:lnTo>
                  <a:pt x="38100" y="565614"/>
                </a:lnTo>
                <a:lnTo>
                  <a:pt x="31750" y="635464"/>
                </a:lnTo>
                <a:lnTo>
                  <a:pt x="12700" y="698964"/>
                </a:lnTo>
                <a:lnTo>
                  <a:pt x="165100" y="629114"/>
                </a:lnTo>
                <a:lnTo>
                  <a:pt x="330200" y="622764"/>
                </a:lnTo>
                <a:lnTo>
                  <a:pt x="393700" y="629114"/>
                </a:lnTo>
                <a:lnTo>
                  <a:pt x="514350" y="660864"/>
                </a:lnTo>
                <a:lnTo>
                  <a:pt x="615950" y="667214"/>
                </a:lnTo>
                <a:lnTo>
                  <a:pt x="654050" y="673564"/>
                </a:lnTo>
                <a:lnTo>
                  <a:pt x="698500" y="698964"/>
                </a:lnTo>
                <a:lnTo>
                  <a:pt x="622300" y="533864"/>
                </a:lnTo>
                <a:cubicBezTo>
                  <a:pt x="584200" y="522746"/>
                  <a:pt x="527050" y="567171"/>
                  <a:pt x="508000" y="500509"/>
                </a:cubicBezTo>
                <a:lnTo>
                  <a:pt x="444500" y="338619"/>
                </a:lnTo>
                <a:lnTo>
                  <a:pt x="292100" y="485133"/>
                </a:lnTo>
                <a:lnTo>
                  <a:pt x="222250" y="394164"/>
                </a:lnTo>
                <a:lnTo>
                  <a:pt x="209550" y="423774"/>
                </a:lnTo>
                <a:cubicBezTo>
                  <a:pt x="186267" y="408957"/>
                  <a:pt x="160866" y="408333"/>
                  <a:pt x="139700" y="407096"/>
                </a:cubicBezTo>
                <a:cubicBezTo>
                  <a:pt x="118534" y="405859"/>
                  <a:pt x="92075" y="441793"/>
                  <a:pt x="82550" y="416354"/>
                </a:cubicBezTo>
                <a:cubicBezTo>
                  <a:pt x="73025" y="390915"/>
                  <a:pt x="82550" y="308427"/>
                  <a:pt x="82550" y="254464"/>
                </a:cubicBezTo>
                <a:lnTo>
                  <a:pt x="57150" y="189661"/>
                </a:lnTo>
                <a:lnTo>
                  <a:pt x="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79" name="Freeform 4">
            <a:extLst>
              <a:ext uri="{FF2B5EF4-FFF2-40B4-BE49-F238E27FC236}">
                <a16:creationId xmlns:a16="http://schemas.microsoft.com/office/drawing/2014/main" id="{AE8EE6F2-5DAC-4B5A-8CAA-D09AEEBD2C2C}"/>
              </a:ext>
            </a:extLst>
          </p:cNvPr>
          <p:cNvSpPr/>
          <p:nvPr/>
        </p:nvSpPr>
        <p:spPr>
          <a:xfrm>
            <a:off x="2150362" y="4892803"/>
            <a:ext cx="405404" cy="213813"/>
          </a:xfrm>
          <a:custGeom>
            <a:avLst/>
            <a:gdLst>
              <a:gd name="connsiteX0" fmla="*/ 228600 w 787400"/>
              <a:gd name="connsiteY0" fmla="*/ 0 h 603250"/>
              <a:gd name="connsiteX1" fmla="*/ 146050 w 787400"/>
              <a:gd name="connsiteY1" fmla="*/ 6350 h 603250"/>
              <a:gd name="connsiteX2" fmla="*/ 63500 w 787400"/>
              <a:gd name="connsiteY2" fmla="*/ 63500 h 603250"/>
              <a:gd name="connsiteX3" fmla="*/ 0 w 787400"/>
              <a:gd name="connsiteY3" fmla="*/ 107950 h 603250"/>
              <a:gd name="connsiteX4" fmla="*/ 139700 w 787400"/>
              <a:gd name="connsiteY4" fmla="*/ 139700 h 603250"/>
              <a:gd name="connsiteX5" fmla="*/ 279400 w 787400"/>
              <a:gd name="connsiteY5" fmla="*/ 171450 h 603250"/>
              <a:gd name="connsiteX6" fmla="*/ 368300 w 787400"/>
              <a:gd name="connsiteY6" fmla="*/ 234950 h 603250"/>
              <a:gd name="connsiteX7" fmla="*/ 419100 w 787400"/>
              <a:gd name="connsiteY7" fmla="*/ 311150 h 603250"/>
              <a:gd name="connsiteX8" fmla="*/ 539750 w 787400"/>
              <a:gd name="connsiteY8" fmla="*/ 349250 h 603250"/>
              <a:gd name="connsiteX9" fmla="*/ 615950 w 787400"/>
              <a:gd name="connsiteY9" fmla="*/ 476250 h 603250"/>
              <a:gd name="connsiteX10" fmla="*/ 635000 w 787400"/>
              <a:gd name="connsiteY10" fmla="*/ 603250 h 603250"/>
              <a:gd name="connsiteX11" fmla="*/ 736600 w 787400"/>
              <a:gd name="connsiteY11" fmla="*/ 450850 h 603250"/>
              <a:gd name="connsiteX12" fmla="*/ 787400 w 787400"/>
              <a:gd name="connsiteY12" fmla="*/ 349250 h 603250"/>
              <a:gd name="connsiteX13" fmla="*/ 692150 w 787400"/>
              <a:gd name="connsiteY13" fmla="*/ 260350 h 603250"/>
              <a:gd name="connsiteX14" fmla="*/ 565150 w 787400"/>
              <a:gd name="connsiteY14" fmla="*/ 190500 h 603250"/>
              <a:gd name="connsiteX15" fmla="*/ 444500 w 787400"/>
              <a:gd name="connsiteY15" fmla="*/ 165100 h 603250"/>
              <a:gd name="connsiteX16" fmla="*/ 393700 w 787400"/>
              <a:gd name="connsiteY16" fmla="*/ 95250 h 603250"/>
              <a:gd name="connsiteX17" fmla="*/ 285750 w 787400"/>
              <a:gd name="connsiteY17" fmla="*/ 57150 h 603250"/>
              <a:gd name="connsiteX18" fmla="*/ 228600 w 787400"/>
              <a:gd name="connsiteY18" fmla="*/ 0 h 603250"/>
              <a:gd name="connsiteX0" fmla="*/ 246563 w 805363"/>
              <a:gd name="connsiteY0" fmla="*/ 0 h 603250"/>
              <a:gd name="connsiteX1" fmla="*/ 164013 w 805363"/>
              <a:gd name="connsiteY1" fmla="*/ 6350 h 603250"/>
              <a:gd name="connsiteX2" fmla="*/ 81463 w 805363"/>
              <a:gd name="connsiteY2" fmla="*/ 63500 h 603250"/>
              <a:gd name="connsiteX3" fmla="*/ 0 w 805363"/>
              <a:gd name="connsiteY3" fmla="*/ 167361 h 603250"/>
              <a:gd name="connsiteX4" fmla="*/ 157663 w 805363"/>
              <a:gd name="connsiteY4" fmla="*/ 139700 h 603250"/>
              <a:gd name="connsiteX5" fmla="*/ 297363 w 805363"/>
              <a:gd name="connsiteY5" fmla="*/ 171450 h 603250"/>
              <a:gd name="connsiteX6" fmla="*/ 386263 w 805363"/>
              <a:gd name="connsiteY6" fmla="*/ 234950 h 603250"/>
              <a:gd name="connsiteX7" fmla="*/ 437063 w 805363"/>
              <a:gd name="connsiteY7" fmla="*/ 311150 h 603250"/>
              <a:gd name="connsiteX8" fmla="*/ 557713 w 805363"/>
              <a:gd name="connsiteY8" fmla="*/ 349250 h 603250"/>
              <a:gd name="connsiteX9" fmla="*/ 633913 w 805363"/>
              <a:gd name="connsiteY9" fmla="*/ 476250 h 603250"/>
              <a:gd name="connsiteX10" fmla="*/ 652963 w 805363"/>
              <a:gd name="connsiteY10" fmla="*/ 603250 h 603250"/>
              <a:gd name="connsiteX11" fmla="*/ 754563 w 805363"/>
              <a:gd name="connsiteY11" fmla="*/ 450850 h 603250"/>
              <a:gd name="connsiteX12" fmla="*/ 805363 w 805363"/>
              <a:gd name="connsiteY12" fmla="*/ 349250 h 603250"/>
              <a:gd name="connsiteX13" fmla="*/ 710113 w 805363"/>
              <a:gd name="connsiteY13" fmla="*/ 260350 h 603250"/>
              <a:gd name="connsiteX14" fmla="*/ 583113 w 805363"/>
              <a:gd name="connsiteY14" fmla="*/ 190500 h 603250"/>
              <a:gd name="connsiteX15" fmla="*/ 462463 w 805363"/>
              <a:gd name="connsiteY15" fmla="*/ 165100 h 603250"/>
              <a:gd name="connsiteX16" fmla="*/ 411663 w 805363"/>
              <a:gd name="connsiteY16" fmla="*/ 95250 h 603250"/>
              <a:gd name="connsiteX17" fmla="*/ 303713 w 805363"/>
              <a:gd name="connsiteY17" fmla="*/ 57150 h 603250"/>
              <a:gd name="connsiteX18" fmla="*/ 246563 w 805363"/>
              <a:gd name="connsiteY18" fmla="*/ 0 h 603250"/>
              <a:gd name="connsiteX0" fmla="*/ 250426 w 809226"/>
              <a:gd name="connsiteY0" fmla="*/ 0 h 603250"/>
              <a:gd name="connsiteX1" fmla="*/ 167876 w 809226"/>
              <a:gd name="connsiteY1" fmla="*/ 6350 h 603250"/>
              <a:gd name="connsiteX2" fmla="*/ 0 w 809226"/>
              <a:gd name="connsiteY2" fmla="*/ 33795 h 603250"/>
              <a:gd name="connsiteX3" fmla="*/ 3863 w 809226"/>
              <a:gd name="connsiteY3" fmla="*/ 167361 h 603250"/>
              <a:gd name="connsiteX4" fmla="*/ 161526 w 809226"/>
              <a:gd name="connsiteY4" fmla="*/ 139700 h 603250"/>
              <a:gd name="connsiteX5" fmla="*/ 301226 w 809226"/>
              <a:gd name="connsiteY5" fmla="*/ 171450 h 603250"/>
              <a:gd name="connsiteX6" fmla="*/ 390126 w 809226"/>
              <a:gd name="connsiteY6" fmla="*/ 234950 h 603250"/>
              <a:gd name="connsiteX7" fmla="*/ 440926 w 809226"/>
              <a:gd name="connsiteY7" fmla="*/ 311150 h 603250"/>
              <a:gd name="connsiteX8" fmla="*/ 561576 w 809226"/>
              <a:gd name="connsiteY8" fmla="*/ 349250 h 603250"/>
              <a:gd name="connsiteX9" fmla="*/ 637776 w 809226"/>
              <a:gd name="connsiteY9" fmla="*/ 476250 h 603250"/>
              <a:gd name="connsiteX10" fmla="*/ 656826 w 809226"/>
              <a:gd name="connsiteY10" fmla="*/ 603250 h 603250"/>
              <a:gd name="connsiteX11" fmla="*/ 758426 w 809226"/>
              <a:gd name="connsiteY11" fmla="*/ 450850 h 603250"/>
              <a:gd name="connsiteX12" fmla="*/ 809226 w 809226"/>
              <a:gd name="connsiteY12" fmla="*/ 349250 h 603250"/>
              <a:gd name="connsiteX13" fmla="*/ 713976 w 809226"/>
              <a:gd name="connsiteY13" fmla="*/ 260350 h 603250"/>
              <a:gd name="connsiteX14" fmla="*/ 586976 w 809226"/>
              <a:gd name="connsiteY14" fmla="*/ 190500 h 603250"/>
              <a:gd name="connsiteX15" fmla="*/ 466326 w 809226"/>
              <a:gd name="connsiteY15" fmla="*/ 165100 h 603250"/>
              <a:gd name="connsiteX16" fmla="*/ 415526 w 809226"/>
              <a:gd name="connsiteY16" fmla="*/ 95250 h 603250"/>
              <a:gd name="connsiteX17" fmla="*/ 307576 w 809226"/>
              <a:gd name="connsiteY17" fmla="*/ 57150 h 603250"/>
              <a:gd name="connsiteX18" fmla="*/ 250426 w 809226"/>
              <a:gd name="connsiteY18" fmla="*/ 0 h 603250"/>
              <a:gd name="connsiteX0" fmla="*/ 250426 w 809226"/>
              <a:gd name="connsiteY0" fmla="*/ 76824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307576 w 809226"/>
              <a:gd name="connsiteY17" fmla="*/ 133974 h 680074"/>
              <a:gd name="connsiteX18" fmla="*/ 250426 w 809226"/>
              <a:gd name="connsiteY18" fmla="*/ 76824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307576 w 809226"/>
              <a:gd name="connsiteY17" fmla="*/ 13397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415526 w 809226"/>
              <a:gd name="connsiteY16" fmla="*/ 172074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66326 w 809226"/>
              <a:gd name="connsiteY15" fmla="*/ 241924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586976 w 809226"/>
              <a:gd name="connsiteY14" fmla="*/ 267324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713976 w 809226"/>
              <a:gd name="connsiteY13" fmla="*/ 337174 h 680074"/>
              <a:gd name="connsiteX14" fmla="*/ 470214 w 809226"/>
              <a:gd name="connsiteY14" fmla="*/ 356440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809226"/>
              <a:gd name="connsiteY0" fmla="*/ 88705 h 680074"/>
              <a:gd name="connsiteX1" fmla="*/ 24169 w 809226"/>
              <a:gd name="connsiteY1" fmla="*/ 0 h 680074"/>
              <a:gd name="connsiteX2" fmla="*/ 0 w 809226"/>
              <a:gd name="connsiteY2" fmla="*/ 110619 h 680074"/>
              <a:gd name="connsiteX3" fmla="*/ 3863 w 809226"/>
              <a:gd name="connsiteY3" fmla="*/ 244185 h 680074"/>
              <a:gd name="connsiteX4" fmla="*/ 161526 w 809226"/>
              <a:gd name="connsiteY4" fmla="*/ 216524 h 680074"/>
              <a:gd name="connsiteX5" fmla="*/ 301226 w 809226"/>
              <a:gd name="connsiteY5" fmla="*/ 248274 h 680074"/>
              <a:gd name="connsiteX6" fmla="*/ 390126 w 809226"/>
              <a:gd name="connsiteY6" fmla="*/ 311774 h 680074"/>
              <a:gd name="connsiteX7" fmla="*/ 440926 w 809226"/>
              <a:gd name="connsiteY7" fmla="*/ 387974 h 680074"/>
              <a:gd name="connsiteX8" fmla="*/ 561576 w 809226"/>
              <a:gd name="connsiteY8" fmla="*/ 426074 h 680074"/>
              <a:gd name="connsiteX9" fmla="*/ 637776 w 809226"/>
              <a:gd name="connsiteY9" fmla="*/ 553074 h 680074"/>
              <a:gd name="connsiteX10" fmla="*/ 656826 w 809226"/>
              <a:gd name="connsiteY10" fmla="*/ 680074 h 680074"/>
              <a:gd name="connsiteX11" fmla="*/ 758426 w 809226"/>
              <a:gd name="connsiteY11" fmla="*/ 527674 h 680074"/>
              <a:gd name="connsiteX12" fmla="*/ 809226 w 809226"/>
              <a:gd name="connsiteY12" fmla="*/ 426074 h 680074"/>
              <a:gd name="connsiteX13" fmla="*/ 556796 w 809226"/>
              <a:gd name="connsiteY13" fmla="*/ 372819 h 680074"/>
              <a:gd name="connsiteX14" fmla="*/ 470214 w 809226"/>
              <a:gd name="connsiteY14" fmla="*/ 356440 h 680074"/>
              <a:gd name="connsiteX15" fmla="*/ 416927 w 809226"/>
              <a:gd name="connsiteY15" fmla="*/ 319158 h 680074"/>
              <a:gd name="connsiteX16" fmla="*/ 379598 w 809226"/>
              <a:gd name="connsiteY16" fmla="*/ 249306 h 680074"/>
              <a:gd name="connsiteX17" fmla="*/ 294104 w 809226"/>
              <a:gd name="connsiteY17" fmla="*/ 199324 h 680074"/>
              <a:gd name="connsiteX18" fmla="*/ 142645 w 809226"/>
              <a:gd name="connsiteY18" fmla="*/ 88705 h 680074"/>
              <a:gd name="connsiteX0" fmla="*/ 142645 w 758427"/>
              <a:gd name="connsiteY0" fmla="*/ 88705 h 680074"/>
              <a:gd name="connsiteX1" fmla="*/ 24169 w 758427"/>
              <a:gd name="connsiteY1" fmla="*/ 0 h 680074"/>
              <a:gd name="connsiteX2" fmla="*/ 0 w 758427"/>
              <a:gd name="connsiteY2" fmla="*/ 110619 h 680074"/>
              <a:gd name="connsiteX3" fmla="*/ 3863 w 758427"/>
              <a:gd name="connsiteY3" fmla="*/ 244185 h 680074"/>
              <a:gd name="connsiteX4" fmla="*/ 161526 w 758427"/>
              <a:gd name="connsiteY4" fmla="*/ 216524 h 680074"/>
              <a:gd name="connsiteX5" fmla="*/ 301226 w 758427"/>
              <a:gd name="connsiteY5" fmla="*/ 248274 h 680074"/>
              <a:gd name="connsiteX6" fmla="*/ 390126 w 758427"/>
              <a:gd name="connsiteY6" fmla="*/ 311774 h 680074"/>
              <a:gd name="connsiteX7" fmla="*/ 440926 w 758427"/>
              <a:gd name="connsiteY7" fmla="*/ 387974 h 680074"/>
              <a:gd name="connsiteX8" fmla="*/ 561576 w 758427"/>
              <a:gd name="connsiteY8" fmla="*/ 426074 h 680074"/>
              <a:gd name="connsiteX9" fmla="*/ 637776 w 758427"/>
              <a:gd name="connsiteY9" fmla="*/ 553074 h 680074"/>
              <a:gd name="connsiteX10" fmla="*/ 656826 w 758427"/>
              <a:gd name="connsiteY10" fmla="*/ 680074 h 680074"/>
              <a:gd name="connsiteX11" fmla="*/ 758426 w 758427"/>
              <a:gd name="connsiteY11" fmla="*/ 527674 h 680074"/>
              <a:gd name="connsiteX12" fmla="*/ 580193 w 758427"/>
              <a:gd name="connsiteY12" fmla="*/ 390429 h 680074"/>
              <a:gd name="connsiteX13" fmla="*/ 556796 w 758427"/>
              <a:gd name="connsiteY13" fmla="*/ 372819 h 680074"/>
              <a:gd name="connsiteX14" fmla="*/ 470214 w 758427"/>
              <a:gd name="connsiteY14" fmla="*/ 356440 h 680074"/>
              <a:gd name="connsiteX15" fmla="*/ 416927 w 758427"/>
              <a:gd name="connsiteY15" fmla="*/ 319158 h 680074"/>
              <a:gd name="connsiteX16" fmla="*/ 379598 w 758427"/>
              <a:gd name="connsiteY16" fmla="*/ 249306 h 680074"/>
              <a:gd name="connsiteX17" fmla="*/ 294104 w 758427"/>
              <a:gd name="connsiteY17" fmla="*/ 199324 h 680074"/>
              <a:gd name="connsiteX18" fmla="*/ 142645 w 758427"/>
              <a:gd name="connsiteY18" fmla="*/ 88705 h 680074"/>
              <a:gd name="connsiteX0" fmla="*/ 142645 w 656825"/>
              <a:gd name="connsiteY0" fmla="*/ 88705 h 680074"/>
              <a:gd name="connsiteX1" fmla="*/ 24169 w 656825"/>
              <a:gd name="connsiteY1" fmla="*/ 0 h 680074"/>
              <a:gd name="connsiteX2" fmla="*/ 0 w 656825"/>
              <a:gd name="connsiteY2" fmla="*/ 110619 h 680074"/>
              <a:gd name="connsiteX3" fmla="*/ 3863 w 656825"/>
              <a:gd name="connsiteY3" fmla="*/ 244185 h 680074"/>
              <a:gd name="connsiteX4" fmla="*/ 161526 w 656825"/>
              <a:gd name="connsiteY4" fmla="*/ 216524 h 680074"/>
              <a:gd name="connsiteX5" fmla="*/ 301226 w 656825"/>
              <a:gd name="connsiteY5" fmla="*/ 248274 h 680074"/>
              <a:gd name="connsiteX6" fmla="*/ 390126 w 656825"/>
              <a:gd name="connsiteY6" fmla="*/ 311774 h 680074"/>
              <a:gd name="connsiteX7" fmla="*/ 440926 w 656825"/>
              <a:gd name="connsiteY7" fmla="*/ 387974 h 680074"/>
              <a:gd name="connsiteX8" fmla="*/ 561576 w 656825"/>
              <a:gd name="connsiteY8" fmla="*/ 426074 h 680074"/>
              <a:gd name="connsiteX9" fmla="*/ 637776 w 656825"/>
              <a:gd name="connsiteY9" fmla="*/ 553074 h 680074"/>
              <a:gd name="connsiteX10" fmla="*/ 656826 w 656825"/>
              <a:gd name="connsiteY10" fmla="*/ 680074 h 680074"/>
              <a:gd name="connsiteX11" fmla="*/ 605737 w 656825"/>
              <a:gd name="connsiteY11" fmla="*/ 420737 h 680074"/>
              <a:gd name="connsiteX12" fmla="*/ 580193 w 656825"/>
              <a:gd name="connsiteY12" fmla="*/ 390429 h 680074"/>
              <a:gd name="connsiteX13" fmla="*/ 556796 w 656825"/>
              <a:gd name="connsiteY13" fmla="*/ 372819 h 680074"/>
              <a:gd name="connsiteX14" fmla="*/ 470214 w 656825"/>
              <a:gd name="connsiteY14" fmla="*/ 356440 h 680074"/>
              <a:gd name="connsiteX15" fmla="*/ 416927 w 656825"/>
              <a:gd name="connsiteY15" fmla="*/ 319158 h 680074"/>
              <a:gd name="connsiteX16" fmla="*/ 379598 w 656825"/>
              <a:gd name="connsiteY16" fmla="*/ 249306 h 680074"/>
              <a:gd name="connsiteX17" fmla="*/ 294104 w 656825"/>
              <a:gd name="connsiteY17" fmla="*/ 199324 h 680074"/>
              <a:gd name="connsiteX18" fmla="*/ 142645 w 656825"/>
              <a:gd name="connsiteY18" fmla="*/ 88705 h 680074"/>
              <a:gd name="connsiteX0" fmla="*/ 142645 w 656826"/>
              <a:gd name="connsiteY0" fmla="*/ 88705 h 680074"/>
              <a:gd name="connsiteX1" fmla="*/ 24169 w 656826"/>
              <a:gd name="connsiteY1" fmla="*/ 0 h 680074"/>
              <a:gd name="connsiteX2" fmla="*/ 0 w 656826"/>
              <a:gd name="connsiteY2" fmla="*/ 110619 h 680074"/>
              <a:gd name="connsiteX3" fmla="*/ 3863 w 656826"/>
              <a:gd name="connsiteY3" fmla="*/ 244185 h 680074"/>
              <a:gd name="connsiteX4" fmla="*/ 161526 w 656826"/>
              <a:gd name="connsiteY4" fmla="*/ 216524 h 680074"/>
              <a:gd name="connsiteX5" fmla="*/ 301226 w 656826"/>
              <a:gd name="connsiteY5" fmla="*/ 248274 h 680074"/>
              <a:gd name="connsiteX6" fmla="*/ 390126 w 656826"/>
              <a:gd name="connsiteY6" fmla="*/ 311774 h 680074"/>
              <a:gd name="connsiteX7" fmla="*/ 440926 w 656826"/>
              <a:gd name="connsiteY7" fmla="*/ 387974 h 680074"/>
              <a:gd name="connsiteX8" fmla="*/ 561576 w 656826"/>
              <a:gd name="connsiteY8" fmla="*/ 426074 h 680074"/>
              <a:gd name="connsiteX9" fmla="*/ 606340 w 656826"/>
              <a:gd name="connsiteY9" fmla="*/ 469900 h 680074"/>
              <a:gd name="connsiteX10" fmla="*/ 656826 w 656826"/>
              <a:gd name="connsiteY10" fmla="*/ 680074 h 680074"/>
              <a:gd name="connsiteX11" fmla="*/ 605737 w 656826"/>
              <a:gd name="connsiteY11" fmla="*/ 420737 h 680074"/>
              <a:gd name="connsiteX12" fmla="*/ 580193 w 656826"/>
              <a:gd name="connsiteY12" fmla="*/ 390429 h 680074"/>
              <a:gd name="connsiteX13" fmla="*/ 556796 w 656826"/>
              <a:gd name="connsiteY13" fmla="*/ 372819 h 680074"/>
              <a:gd name="connsiteX14" fmla="*/ 470214 w 656826"/>
              <a:gd name="connsiteY14" fmla="*/ 356440 h 680074"/>
              <a:gd name="connsiteX15" fmla="*/ 416927 w 656826"/>
              <a:gd name="connsiteY15" fmla="*/ 319158 h 680074"/>
              <a:gd name="connsiteX16" fmla="*/ 379598 w 656826"/>
              <a:gd name="connsiteY16" fmla="*/ 249306 h 680074"/>
              <a:gd name="connsiteX17" fmla="*/ 294104 w 656826"/>
              <a:gd name="connsiteY17" fmla="*/ 199324 h 680074"/>
              <a:gd name="connsiteX18" fmla="*/ 142645 w 656826"/>
              <a:gd name="connsiteY18" fmla="*/ 88705 h 680074"/>
              <a:gd name="connsiteX0" fmla="*/ 142645 w 606340"/>
              <a:gd name="connsiteY0" fmla="*/ 88705 h 469900"/>
              <a:gd name="connsiteX1" fmla="*/ 24169 w 606340"/>
              <a:gd name="connsiteY1" fmla="*/ 0 h 469900"/>
              <a:gd name="connsiteX2" fmla="*/ 0 w 606340"/>
              <a:gd name="connsiteY2" fmla="*/ 110619 h 469900"/>
              <a:gd name="connsiteX3" fmla="*/ 3863 w 606340"/>
              <a:gd name="connsiteY3" fmla="*/ 244185 h 469900"/>
              <a:gd name="connsiteX4" fmla="*/ 161526 w 606340"/>
              <a:gd name="connsiteY4" fmla="*/ 216524 h 469900"/>
              <a:gd name="connsiteX5" fmla="*/ 301226 w 606340"/>
              <a:gd name="connsiteY5" fmla="*/ 248274 h 469900"/>
              <a:gd name="connsiteX6" fmla="*/ 390126 w 606340"/>
              <a:gd name="connsiteY6" fmla="*/ 311774 h 469900"/>
              <a:gd name="connsiteX7" fmla="*/ 440926 w 606340"/>
              <a:gd name="connsiteY7" fmla="*/ 387974 h 469900"/>
              <a:gd name="connsiteX8" fmla="*/ 561576 w 606340"/>
              <a:gd name="connsiteY8" fmla="*/ 426074 h 469900"/>
              <a:gd name="connsiteX9" fmla="*/ 606340 w 606340"/>
              <a:gd name="connsiteY9" fmla="*/ 469900 h 469900"/>
              <a:gd name="connsiteX10" fmla="*/ 575991 w 606340"/>
              <a:gd name="connsiteY10" fmla="*/ 460259 h 469900"/>
              <a:gd name="connsiteX11" fmla="*/ 605737 w 606340"/>
              <a:gd name="connsiteY11" fmla="*/ 420737 h 469900"/>
              <a:gd name="connsiteX12" fmla="*/ 580193 w 606340"/>
              <a:gd name="connsiteY12" fmla="*/ 390429 h 469900"/>
              <a:gd name="connsiteX13" fmla="*/ 556796 w 606340"/>
              <a:gd name="connsiteY13" fmla="*/ 372819 h 469900"/>
              <a:gd name="connsiteX14" fmla="*/ 470214 w 606340"/>
              <a:gd name="connsiteY14" fmla="*/ 356440 h 469900"/>
              <a:gd name="connsiteX15" fmla="*/ 416927 w 606340"/>
              <a:gd name="connsiteY15" fmla="*/ 319158 h 469900"/>
              <a:gd name="connsiteX16" fmla="*/ 379598 w 606340"/>
              <a:gd name="connsiteY16" fmla="*/ 249306 h 469900"/>
              <a:gd name="connsiteX17" fmla="*/ 294104 w 606340"/>
              <a:gd name="connsiteY17" fmla="*/ 199324 h 469900"/>
              <a:gd name="connsiteX18" fmla="*/ 142645 w 606340"/>
              <a:gd name="connsiteY18" fmla="*/ 88705 h 46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6340" h="469900">
                <a:moveTo>
                  <a:pt x="142645" y="88705"/>
                </a:moveTo>
                <a:lnTo>
                  <a:pt x="24169" y="0"/>
                </a:lnTo>
                <a:lnTo>
                  <a:pt x="0" y="110619"/>
                </a:lnTo>
                <a:lnTo>
                  <a:pt x="3863" y="244185"/>
                </a:lnTo>
                <a:lnTo>
                  <a:pt x="161526" y="216524"/>
                </a:lnTo>
                <a:lnTo>
                  <a:pt x="301226" y="248274"/>
                </a:lnTo>
                <a:lnTo>
                  <a:pt x="390126" y="311774"/>
                </a:lnTo>
                <a:lnTo>
                  <a:pt x="440926" y="387974"/>
                </a:lnTo>
                <a:lnTo>
                  <a:pt x="561576" y="426074"/>
                </a:lnTo>
                <a:lnTo>
                  <a:pt x="606340" y="469900"/>
                </a:lnTo>
                <a:lnTo>
                  <a:pt x="575991" y="460259"/>
                </a:lnTo>
                <a:lnTo>
                  <a:pt x="605737" y="420737"/>
                </a:lnTo>
                <a:lnTo>
                  <a:pt x="580193" y="390429"/>
                </a:lnTo>
                <a:lnTo>
                  <a:pt x="556796" y="372819"/>
                </a:lnTo>
                <a:lnTo>
                  <a:pt x="470214" y="356440"/>
                </a:lnTo>
                <a:lnTo>
                  <a:pt x="416927" y="319158"/>
                </a:lnTo>
                <a:lnTo>
                  <a:pt x="379598" y="249306"/>
                </a:lnTo>
                <a:lnTo>
                  <a:pt x="294104" y="199324"/>
                </a:lnTo>
                <a:lnTo>
                  <a:pt x="142645" y="88705"/>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0" name="Freeform 7">
            <a:extLst>
              <a:ext uri="{FF2B5EF4-FFF2-40B4-BE49-F238E27FC236}">
                <a16:creationId xmlns:a16="http://schemas.microsoft.com/office/drawing/2014/main" id="{54E7C4A5-BAEC-4E37-8731-8F484FF01A35}"/>
              </a:ext>
            </a:extLst>
          </p:cNvPr>
          <p:cNvSpPr/>
          <p:nvPr/>
        </p:nvSpPr>
        <p:spPr>
          <a:xfrm rot="770564">
            <a:off x="1863847" y="2926138"/>
            <a:ext cx="693853" cy="185571"/>
          </a:xfrm>
          <a:custGeom>
            <a:avLst/>
            <a:gdLst>
              <a:gd name="connsiteX0" fmla="*/ 31750 w 749300"/>
              <a:gd name="connsiteY0" fmla="*/ 0 h 628650"/>
              <a:gd name="connsiteX1" fmla="*/ 12700 w 749300"/>
              <a:gd name="connsiteY1" fmla="*/ 82550 h 628650"/>
              <a:gd name="connsiteX2" fmla="*/ 0 w 749300"/>
              <a:gd name="connsiteY2" fmla="*/ 158750 h 628650"/>
              <a:gd name="connsiteX3" fmla="*/ 12700 w 749300"/>
              <a:gd name="connsiteY3" fmla="*/ 222250 h 628650"/>
              <a:gd name="connsiteX4" fmla="*/ 31750 w 749300"/>
              <a:gd name="connsiteY4" fmla="*/ 292100 h 628650"/>
              <a:gd name="connsiteX5" fmla="*/ 38100 w 749300"/>
              <a:gd name="connsiteY5" fmla="*/ 349250 h 628650"/>
              <a:gd name="connsiteX6" fmla="*/ 44450 w 749300"/>
              <a:gd name="connsiteY6" fmla="*/ 393700 h 628650"/>
              <a:gd name="connsiteX7" fmla="*/ 95250 w 749300"/>
              <a:gd name="connsiteY7" fmla="*/ 431800 h 628650"/>
              <a:gd name="connsiteX8" fmla="*/ 228600 w 749300"/>
              <a:gd name="connsiteY8" fmla="*/ 406400 h 628650"/>
              <a:gd name="connsiteX9" fmla="*/ 342900 w 749300"/>
              <a:gd name="connsiteY9" fmla="*/ 400050 h 628650"/>
              <a:gd name="connsiteX10" fmla="*/ 425450 w 749300"/>
              <a:gd name="connsiteY10" fmla="*/ 412750 h 628650"/>
              <a:gd name="connsiteX11" fmla="*/ 527050 w 749300"/>
              <a:gd name="connsiteY11" fmla="*/ 425450 h 628650"/>
              <a:gd name="connsiteX12" fmla="*/ 603250 w 749300"/>
              <a:gd name="connsiteY12" fmla="*/ 457200 h 628650"/>
              <a:gd name="connsiteX13" fmla="*/ 628650 w 749300"/>
              <a:gd name="connsiteY13" fmla="*/ 501650 h 628650"/>
              <a:gd name="connsiteX14" fmla="*/ 717550 w 749300"/>
              <a:gd name="connsiteY14" fmla="*/ 609600 h 628650"/>
              <a:gd name="connsiteX15" fmla="*/ 749300 w 749300"/>
              <a:gd name="connsiteY15" fmla="*/ 628650 h 628650"/>
              <a:gd name="connsiteX16" fmla="*/ 622300 w 749300"/>
              <a:gd name="connsiteY16" fmla="*/ 438150 h 628650"/>
              <a:gd name="connsiteX17" fmla="*/ 584200 w 749300"/>
              <a:gd name="connsiteY17" fmla="*/ 374650 h 628650"/>
              <a:gd name="connsiteX18" fmla="*/ 584200 w 749300"/>
              <a:gd name="connsiteY18" fmla="*/ 323850 h 628650"/>
              <a:gd name="connsiteX19" fmla="*/ 539750 w 749300"/>
              <a:gd name="connsiteY19" fmla="*/ 241300 h 628650"/>
              <a:gd name="connsiteX20" fmla="*/ 476250 w 749300"/>
              <a:gd name="connsiteY20" fmla="*/ 273050 h 628650"/>
              <a:gd name="connsiteX21" fmla="*/ 406400 w 749300"/>
              <a:gd name="connsiteY21" fmla="*/ 298450 h 628650"/>
              <a:gd name="connsiteX22" fmla="*/ 336550 w 749300"/>
              <a:gd name="connsiteY22" fmla="*/ 311150 h 628650"/>
              <a:gd name="connsiteX23" fmla="*/ 273050 w 749300"/>
              <a:gd name="connsiteY23" fmla="*/ 273050 h 628650"/>
              <a:gd name="connsiteX24" fmla="*/ 222250 w 749300"/>
              <a:gd name="connsiteY24" fmla="*/ 260350 h 628650"/>
              <a:gd name="connsiteX25" fmla="*/ 171450 w 749300"/>
              <a:gd name="connsiteY25" fmla="*/ 222250 h 628650"/>
              <a:gd name="connsiteX26" fmla="*/ 139700 w 749300"/>
              <a:gd name="connsiteY26" fmla="*/ 165100 h 628650"/>
              <a:gd name="connsiteX27" fmla="*/ 114300 w 749300"/>
              <a:gd name="connsiteY27" fmla="*/ 120650 h 628650"/>
              <a:gd name="connsiteX28" fmla="*/ 76200 w 749300"/>
              <a:gd name="connsiteY28" fmla="*/ 38100 h 628650"/>
              <a:gd name="connsiteX29" fmla="*/ 31750 w 749300"/>
              <a:gd name="connsiteY29" fmla="*/ 0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9300" h="628650">
                <a:moveTo>
                  <a:pt x="31750" y="0"/>
                </a:moveTo>
                <a:lnTo>
                  <a:pt x="12700" y="82550"/>
                </a:lnTo>
                <a:lnTo>
                  <a:pt x="0" y="158750"/>
                </a:lnTo>
                <a:lnTo>
                  <a:pt x="12700" y="222250"/>
                </a:lnTo>
                <a:lnTo>
                  <a:pt x="31750" y="292100"/>
                </a:lnTo>
                <a:lnTo>
                  <a:pt x="38100" y="349250"/>
                </a:lnTo>
                <a:lnTo>
                  <a:pt x="44450" y="393700"/>
                </a:lnTo>
                <a:lnTo>
                  <a:pt x="95250" y="431800"/>
                </a:lnTo>
                <a:lnTo>
                  <a:pt x="228600" y="406400"/>
                </a:lnTo>
                <a:lnTo>
                  <a:pt x="342900" y="400050"/>
                </a:lnTo>
                <a:lnTo>
                  <a:pt x="425450" y="412750"/>
                </a:lnTo>
                <a:lnTo>
                  <a:pt x="527050" y="425450"/>
                </a:lnTo>
                <a:lnTo>
                  <a:pt x="603250" y="457200"/>
                </a:lnTo>
                <a:lnTo>
                  <a:pt x="628650" y="501650"/>
                </a:lnTo>
                <a:lnTo>
                  <a:pt x="717550" y="609600"/>
                </a:lnTo>
                <a:lnTo>
                  <a:pt x="749300" y="628650"/>
                </a:lnTo>
                <a:lnTo>
                  <a:pt x="622300" y="438150"/>
                </a:lnTo>
                <a:lnTo>
                  <a:pt x="584200" y="374650"/>
                </a:lnTo>
                <a:lnTo>
                  <a:pt x="584200" y="323850"/>
                </a:lnTo>
                <a:lnTo>
                  <a:pt x="539750" y="241300"/>
                </a:lnTo>
                <a:lnTo>
                  <a:pt x="476250" y="273050"/>
                </a:lnTo>
                <a:lnTo>
                  <a:pt x="406400" y="298450"/>
                </a:lnTo>
                <a:lnTo>
                  <a:pt x="336550" y="311150"/>
                </a:lnTo>
                <a:lnTo>
                  <a:pt x="273050" y="273050"/>
                </a:lnTo>
                <a:lnTo>
                  <a:pt x="222250" y="260350"/>
                </a:lnTo>
                <a:lnTo>
                  <a:pt x="171450" y="222250"/>
                </a:lnTo>
                <a:lnTo>
                  <a:pt x="139700" y="165100"/>
                </a:lnTo>
                <a:lnTo>
                  <a:pt x="114300" y="120650"/>
                </a:lnTo>
                <a:lnTo>
                  <a:pt x="76200" y="38100"/>
                </a:lnTo>
                <a:lnTo>
                  <a:pt x="317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1" name="Freeform 127">
            <a:extLst>
              <a:ext uri="{FF2B5EF4-FFF2-40B4-BE49-F238E27FC236}">
                <a16:creationId xmlns:a16="http://schemas.microsoft.com/office/drawing/2014/main" id="{4B5AC2FE-29FD-4701-ADEB-01D660F7842A}"/>
              </a:ext>
            </a:extLst>
          </p:cNvPr>
          <p:cNvSpPr/>
          <p:nvPr/>
        </p:nvSpPr>
        <p:spPr>
          <a:xfrm rot="21414842">
            <a:off x="547909" y="2535090"/>
            <a:ext cx="1660306" cy="2783688"/>
          </a:xfrm>
          <a:custGeom>
            <a:avLst/>
            <a:gdLst>
              <a:gd name="connsiteX0" fmla="*/ 0 w 2266950"/>
              <a:gd name="connsiteY0" fmla="*/ 44450 h 3111500"/>
              <a:gd name="connsiteX1" fmla="*/ 209550 w 2266950"/>
              <a:gd name="connsiteY1" fmla="*/ 6350 h 3111500"/>
              <a:gd name="connsiteX2" fmla="*/ 406400 w 2266950"/>
              <a:gd name="connsiteY2" fmla="*/ 6350 h 3111500"/>
              <a:gd name="connsiteX3" fmla="*/ 615950 w 2266950"/>
              <a:gd name="connsiteY3" fmla="*/ 0 h 3111500"/>
              <a:gd name="connsiteX4" fmla="*/ 723900 w 2266950"/>
              <a:gd name="connsiteY4" fmla="*/ 38100 h 3111500"/>
              <a:gd name="connsiteX5" fmla="*/ 869950 w 2266950"/>
              <a:gd name="connsiteY5" fmla="*/ 50800 h 3111500"/>
              <a:gd name="connsiteX6" fmla="*/ 1041400 w 2266950"/>
              <a:gd name="connsiteY6" fmla="*/ 50800 h 3111500"/>
              <a:gd name="connsiteX7" fmla="*/ 1187450 w 2266950"/>
              <a:gd name="connsiteY7" fmla="*/ 57150 h 3111500"/>
              <a:gd name="connsiteX8" fmla="*/ 1314450 w 2266950"/>
              <a:gd name="connsiteY8" fmla="*/ 82550 h 3111500"/>
              <a:gd name="connsiteX9" fmla="*/ 1473200 w 2266950"/>
              <a:gd name="connsiteY9" fmla="*/ 107950 h 3111500"/>
              <a:gd name="connsiteX10" fmla="*/ 1670050 w 2266950"/>
              <a:gd name="connsiteY10" fmla="*/ 127000 h 3111500"/>
              <a:gd name="connsiteX11" fmla="*/ 1771650 w 2266950"/>
              <a:gd name="connsiteY11" fmla="*/ 152400 h 3111500"/>
              <a:gd name="connsiteX12" fmla="*/ 1860550 w 2266950"/>
              <a:gd name="connsiteY12" fmla="*/ 133350 h 3111500"/>
              <a:gd name="connsiteX13" fmla="*/ 1936750 w 2266950"/>
              <a:gd name="connsiteY13" fmla="*/ 133350 h 3111500"/>
              <a:gd name="connsiteX14" fmla="*/ 1987550 w 2266950"/>
              <a:gd name="connsiteY14" fmla="*/ 203200 h 3111500"/>
              <a:gd name="connsiteX15" fmla="*/ 2038350 w 2266950"/>
              <a:gd name="connsiteY15" fmla="*/ 311150 h 3111500"/>
              <a:gd name="connsiteX16" fmla="*/ 2089150 w 2266950"/>
              <a:gd name="connsiteY16" fmla="*/ 412750 h 3111500"/>
              <a:gd name="connsiteX17" fmla="*/ 2095500 w 2266950"/>
              <a:gd name="connsiteY17" fmla="*/ 501650 h 3111500"/>
              <a:gd name="connsiteX18" fmla="*/ 2095500 w 2266950"/>
              <a:gd name="connsiteY18" fmla="*/ 584200 h 3111500"/>
              <a:gd name="connsiteX19" fmla="*/ 2076450 w 2266950"/>
              <a:gd name="connsiteY19" fmla="*/ 685800 h 3111500"/>
              <a:gd name="connsiteX20" fmla="*/ 2070100 w 2266950"/>
              <a:gd name="connsiteY20" fmla="*/ 812800 h 3111500"/>
              <a:gd name="connsiteX21" fmla="*/ 2082800 w 2266950"/>
              <a:gd name="connsiteY21" fmla="*/ 876300 h 3111500"/>
              <a:gd name="connsiteX22" fmla="*/ 2108200 w 2266950"/>
              <a:gd name="connsiteY22" fmla="*/ 977900 h 3111500"/>
              <a:gd name="connsiteX23" fmla="*/ 2165350 w 2266950"/>
              <a:gd name="connsiteY23" fmla="*/ 1054100 h 3111500"/>
              <a:gd name="connsiteX24" fmla="*/ 2203450 w 2266950"/>
              <a:gd name="connsiteY24" fmla="*/ 1130300 h 3111500"/>
              <a:gd name="connsiteX25" fmla="*/ 2228850 w 2266950"/>
              <a:gd name="connsiteY25" fmla="*/ 1225550 h 3111500"/>
              <a:gd name="connsiteX26" fmla="*/ 2241550 w 2266950"/>
              <a:gd name="connsiteY26" fmla="*/ 1358900 h 3111500"/>
              <a:gd name="connsiteX27" fmla="*/ 2254250 w 2266950"/>
              <a:gd name="connsiteY27" fmla="*/ 1473200 h 3111500"/>
              <a:gd name="connsiteX28" fmla="*/ 2266950 w 2266950"/>
              <a:gd name="connsiteY28" fmla="*/ 1625600 h 3111500"/>
              <a:gd name="connsiteX29" fmla="*/ 2266950 w 2266950"/>
              <a:gd name="connsiteY29" fmla="*/ 1733550 h 3111500"/>
              <a:gd name="connsiteX30" fmla="*/ 2241550 w 2266950"/>
              <a:gd name="connsiteY30" fmla="*/ 1892300 h 3111500"/>
              <a:gd name="connsiteX31" fmla="*/ 2171700 w 2266950"/>
              <a:gd name="connsiteY31" fmla="*/ 2076450 h 3111500"/>
              <a:gd name="connsiteX32" fmla="*/ 2159000 w 2266950"/>
              <a:gd name="connsiteY32" fmla="*/ 2120900 h 3111500"/>
              <a:gd name="connsiteX33" fmla="*/ 2044700 w 2266950"/>
              <a:gd name="connsiteY33" fmla="*/ 2228850 h 3111500"/>
              <a:gd name="connsiteX34" fmla="*/ 1955800 w 2266950"/>
              <a:gd name="connsiteY34" fmla="*/ 2362200 h 3111500"/>
              <a:gd name="connsiteX35" fmla="*/ 1860550 w 2266950"/>
              <a:gd name="connsiteY35" fmla="*/ 2476500 h 3111500"/>
              <a:gd name="connsiteX36" fmla="*/ 1809750 w 2266950"/>
              <a:gd name="connsiteY36" fmla="*/ 2590800 h 3111500"/>
              <a:gd name="connsiteX37" fmla="*/ 1689100 w 2266950"/>
              <a:gd name="connsiteY37" fmla="*/ 2736850 h 3111500"/>
              <a:gd name="connsiteX38" fmla="*/ 1631950 w 2266950"/>
              <a:gd name="connsiteY38" fmla="*/ 2762250 h 3111500"/>
              <a:gd name="connsiteX39" fmla="*/ 1530350 w 2266950"/>
              <a:gd name="connsiteY39" fmla="*/ 2819400 h 3111500"/>
              <a:gd name="connsiteX40" fmla="*/ 1473200 w 2266950"/>
              <a:gd name="connsiteY40" fmla="*/ 2882900 h 3111500"/>
              <a:gd name="connsiteX41" fmla="*/ 1416050 w 2266950"/>
              <a:gd name="connsiteY41" fmla="*/ 2933700 h 3111500"/>
              <a:gd name="connsiteX42" fmla="*/ 1314450 w 2266950"/>
              <a:gd name="connsiteY42" fmla="*/ 3035300 h 3111500"/>
              <a:gd name="connsiteX43" fmla="*/ 1282700 w 2266950"/>
              <a:gd name="connsiteY43" fmla="*/ 3092450 h 3111500"/>
              <a:gd name="connsiteX44" fmla="*/ 1187450 w 2266950"/>
              <a:gd name="connsiteY44" fmla="*/ 3111500 h 3111500"/>
              <a:gd name="connsiteX45" fmla="*/ 1117600 w 2266950"/>
              <a:gd name="connsiteY45" fmla="*/ 3111500 h 3111500"/>
              <a:gd name="connsiteX46" fmla="*/ 1022350 w 2266950"/>
              <a:gd name="connsiteY46" fmla="*/ 3105150 h 3111500"/>
              <a:gd name="connsiteX47" fmla="*/ 958850 w 2266950"/>
              <a:gd name="connsiteY47" fmla="*/ 3098800 h 3111500"/>
              <a:gd name="connsiteX48" fmla="*/ 0 w 2266950"/>
              <a:gd name="connsiteY48" fmla="*/ 44450 h 3111500"/>
              <a:gd name="connsiteX0" fmla="*/ 0 w 2266950"/>
              <a:gd name="connsiteY0" fmla="*/ 44450 h 3176426"/>
              <a:gd name="connsiteX1" fmla="*/ 209550 w 2266950"/>
              <a:gd name="connsiteY1" fmla="*/ 6350 h 3176426"/>
              <a:gd name="connsiteX2" fmla="*/ 406400 w 2266950"/>
              <a:gd name="connsiteY2" fmla="*/ 6350 h 3176426"/>
              <a:gd name="connsiteX3" fmla="*/ 615950 w 2266950"/>
              <a:gd name="connsiteY3" fmla="*/ 0 h 3176426"/>
              <a:gd name="connsiteX4" fmla="*/ 723900 w 2266950"/>
              <a:gd name="connsiteY4" fmla="*/ 38100 h 3176426"/>
              <a:gd name="connsiteX5" fmla="*/ 869950 w 2266950"/>
              <a:gd name="connsiteY5" fmla="*/ 50800 h 3176426"/>
              <a:gd name="connsiteX6" fmla="*/ 1041400 w 2266950"/>
              <a:gd name="connsiteY6" fmla="*/ 50800 h 3176426"/>
              <a:gd name="connsiteX7" fmla="*/ 1187450 w 2266950"/>
              <a:gd name="connsiteY7" fmla="*/ 57150 h 3176426"/>
              <a:gd name="connsiteX8" fmla="*/ 1314450 w 2266950"/>
              <a:gd name="connsiteY8" fmla="*/ 82550 h 3176426"/>
              <a:gd name="connsiteX9" fmla="*/ 1473200 w 2266950"/>
              <a:gd name="connsiteY9" fmla="*/ 107950 h 3176426"/>
              <a:gd name="connsiteX10" fmla="*/ 1670050 w 2266950"/>
              <a:gd name="connsiteY10" fmla="*/ 127000 h 3176426"/>
              <a:gd name="connsiteX11" fmla="*/ 1771650 w 2266950"/>
              <a:gd name="connsiteY11" fmla="*/ 152400 h 3176426"/>
              <a:gd name="connsiteX12" fmla="*/ 1860550 w 2266950"/>
              <a:gd name="connsiteY12" fmla="*/ 133350 h 3176426"/>
              <a:gd name="connsiteX13" fmla="*/ 1936750 w 2266950"/>
              <a:gd name="connsiteY13" fmla="*/ 133350 h 3176426"/>
              <a:gd name="connsiteX14" fmla="*/ 1987550 w 2266950"/>
              <a:gd name="connsiteY14" fmla="*/ 203200 h 3176426"/>
              <a:gd name="connsiteX15" fmla="*/ 2038350 w 2266950"/>
              <a:gd name="connsiteY15" fmla="*/ 311150 h 3176426"/>
              <a:gd name="connsiteX16" fmla="*/ 2089150 w 2266950"/>
              <a:gd name="connsiteY16" fmla="*/ 412750 h 3176426"/>
              <a:gd name="connsiteX17" fmla="*/ 2095500 w 2266950"/>
              <a:gd name="connsiteY17" fmla="*/ 501650 h 3176426"/>
              <a:gd name="connsiteX18" fmla="*/ 2095500 w 2266950"/>
              <a:gd name="connsiteY18" fmla="*/ 584200 h 3176426"/>
              <a:gd name="connsiteX19" fmla="*/ 2076450 w 2266950"/>
              <a:gd name="connsiteY19" fmla="*/ 685800 h 3176426"/>
              <a:gd name="connsiteX20" fmla="*/ 2070100 w 2266950"/>
              <a:gd name="connsiteY20" fmla="*/ 812800 h 3176426"/>
              <a:gd name="connsiteX21" fmla="*/ 2082800 w 2266950"/>
              <a:gd name="connsiteY21" fmla="*/ 876300 h 3176426"/>
              <a:gd name="connsiteX22" fmla="*/ 2108200 w 2266950"/>
              <a:gd name="connsiteY22" fmla="*/ 977900 h 3176426"/>
              <a:gd name="connsiteX23" fmla="*/ 2165350 w 2266950"/>
              <a:gd name="connsiteY23" fmla="*/ 1054100 h 3176426"/>
              <a:gd name="connsiteX24" fmla="*/ 2203450 w 2266950"/>
              <a:gd name="connsiteY24" fmla="*/ 1130300 h 3176426"/>
              <a:gd name="connsiteX25" fmla="*/ 2228850 w 2266950"/>
              <a:gd name="connsiteY25" fmla="*/ 1225550 h 3176426"/>
              <a:gd name="connsiteX26" fmla="*/ 2241550 w 2266950"/>
              <a:gd name="connsiteY26" fmla="*/ 1358900 h 3176426"/>
              <a:gd name="connsiteX27" fmla="*/ 2254250 w 2266950"/>
              <a:gd name="connsiteY27" fmla="*/ 1473200 h 3176426"/>
              <a:gd name="connsiteX28" fmla="*/ 2266950 w 2266950"/>
              <a:gd name="connsiteY28" fmla="*/ 1625600 h 3176426"/>
              <a:gd name="connsiteX29" fmla="*/ 2266950 w 2266950"/>
              <a:gd name="connsiteY29" fmla="*/ 1733550 h 3176426"/>
              <a:gd name="connsiteX30" fmla="*/ 2241550 w 2266950"/>
              <a:gd name="connsiteY30" fmla="*/ 1892300 h 3176426"/>
              <a:gd name="connsiteX31" fmla="*/ 2171700 w 2266950"/>
              <a:gd name="connsiteY31" fmla="*/ 2076450 h 3176426"/>
              <a:gd name="connsiteX32" fmla="*/ 2159000 w 2266950"/>
              <a:gd name="connsiteY32" fmla="*/ 2120900 h 3176426"/>
              <a:gd name="connsiteX33" fmla="*/ 2044700 w 2266950"/>
              <a:gd name="connsiteY33" fmla="*/ 2228850 h 3176426"/>
              <a:gd name="connsiteX34" fmla="*/ 1955800 w 2266950"/>
              <a:gd name="connsiteY34" fmla="*/ 2362200 h 3176426"/>
              <a:gd name="connsiteX35" fmla="*/ 1860550 w 2266950"/>
              <a:gd name="connsiteY35" fmla="*/ 2476500 h 3176426"/>
              <a:gd name="connsiteX36" fmla="*/ 1809750 w 2266950"/>
              <a:gd name="connsiteY36" fmla="*/ 2590800 h 3176426"/>
              <a:gd name="connsiteX37" fmla="*/ 1689100 w 2266950"/>
              <a:gd name="connsiteY37" fmla="*/ 2736850 h 3176426"/>
              <a:gd name="connsiteX38" fmla="*/ 1631950 w 2266950"/>
              <a:gd name="connsiteY38" fmla="*/ 2762250 h 3176426"/>
              <a:gd name="connsiteX39" fmla="*/ 1530350 w 2266950"/>
              <a:gd name="connsiteY39" fmla="*/ 2819400 h 3176426"/>
              <a:gd name="connsiteX40" fmla="*/ 1473200 w 2266950"/>
              <a:gd name="connsiteY40" fmla="*/ 2882900 h 3176426"/>
              <a:gd name="connsiteX41" fmla="*/ 1416050 w 2266950"/>
              <a:gd name="connsiteY41" fmla="*/ 2933700 h 3176426"/>
              <a:gd name="connsiteX42" fmla="*/ 1314450 w 2266950"/>
              <a:gd name="connsiteY42" fmla="*/ 3035300 h 3176426"/>
              <a:gd name="connsiteX43" fmla="*/ 1273369 w 2266950"/>
              <a:gd name="connsiteY43" fmla="*/ 3176426 h 3176426"/>
              <a:gd name="connsiteX44" fmla="*/ 1187450 w 2266950"/>
              <a:gd name="connsiteY44" fmla="*/ 3111500 h 3176426"/>
              <a:gd name="connsiteX45" fmla="*/ 1117600 w 2266950"/>
              <a:gd name="connsiteY45" fmla="*/ 3111500 h 3176426"/>
              <a:gd name="connsiteX46" fmla="*/ 1022350 w 2266950"/>
              <a:gd name="connsiteY46" fmla="*/ 3105150 h 3176426"/>
              <a:gd name="connsiteX47" fmla="*/ 958850 w 2266950"/>
              <a:gd name="connsiteY47" fmla="*/ 3098800 h 3176426"/>
              <a:gd name="connsiteX48" fmla="*/ 0 w 2266950"/>
              <a:gd name="connsiteY48" fmla="*/ 44450 h 3176426"/>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416050 w 2266950"/>
              <a:gd name="connsiteY41" fmla="*/ 2933700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473200 w 2266950"/>
              <a:gd name="connsiteY40" fmla="*/ 2882900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1530350 w 2266950"/>
              <a:gd name="connsiteY39" fmla="*/ 2819400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55755 w 2266950"/>
              <a:gd name="connsiteY40" fmla="*/ 3162818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1631950 w 2266950"/>
              <a:gd name="connsiteY38" fmla="*/ 276225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044700 w 2266950"/>
              <a:gd name="connsiteY33" fmla="*/ 2228850 h 3231242"/>
              <a:gd name="connsiteX34" fmla="*/ 1955800 w 2266950"/>
              <a:gd name="connsiteY34" fmla="*/ 2362200 h 3231242"/>
              <a:gd name="connsiteX35" fmla="*/ 1860550 w 2266950"/>
              <a:gd name="connsiteY35" fmla="*/ 2476500 h 3231242"/>
              <a:gd name="connsiteX36" fmla="*/ 1809750 w 2266950"/>
              <a:gd name="connsiteY36" fmla="*/ 2590800 h 3231242"/>
              <a:gd name="connsiteX37" fmla="*/ 1689100 w 2266950"/>
              <a:gd name="connsiteY37" fmla="*/ 2736850 h 3231242"/>
              <a:gd name="connsiteX38" fmla="*/ 2145134 w 2266950"/>
              <a:gd name="connsiteY38" fmla="*/ 3210120 h 3231242"/>
              <a:gd name="connsiteX39" fmla="*/ 2006211 w 2266950"/>
              <a:gd name="connsiteY39" fmla="*/ 3211286 h 3231242"/>
              <a:gd name="connsiteX40" fmla="*/ 1865086 w 2266950"/>
              <a:gd name="connsiteY40" fmla="*/ 3218802 h 3231242"/>
              <a:gd name="connsiteX41" fmla="*/ 1667976 w 2266950"/>
              <a:gd name="connsiteY41" fmla="*/ 3204288 h 3231242"/>
              <a:gd name="connsiteX42" fmla="*/ 1473071 w 2266950"/>
              <a:gd name="connsiteY42" fmla="*/ 3231242 h 3231242"/>
              <a:gd name="connsiteX43" fmla="*/ 1273369 w 2266950"/>
              <a:gd name="connsiteY43" fmla="*/ 3176426 h 3231242"/>
              <a:gd name="connsiteX44" fmla="*/ 1187450 w 2266950"/>
              <a:gd name="connsiteY44" fmla="*/ 3111500 h 3231242"/>
              <a:gd name="connsiteX45" fmla="*/ 1117600 w 2266950"/>
              <a:gd name="connsiteY45" fmla="*/ 3111500 h 3231242"/>
              <a:gd name="connsiteX46" fmla="*/ 1022350 w 2266950"/>
              <a:gd name="connsiteY46" fmla="*/ 3105150 h 3231242"/>
              <a:gd name="connsiteX47" fmla="*/ 958850 w 2266950"/>
              <a:gd name="connsiteY47" fmla="*/ 3098800 h 3231242"/>
              <a:gd name="connsiteX48" fmla="*/ 0 w 2266950"/>
              <a:gd name="connsiteY48" fmla="*/ 44450 h 3231242"/>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1809750 w 2266950"/>
              <a:gd name="connsiteY36" fmla="*/ 2590800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1614 w 2266950"/>
              <a:gd name="connsiteY37" fmla="*/ 3240703 h 3240703"/>
              <a:gd name="connsiteX38" fmla="*/ 2145134 w 2266950"/>
              <a:gd name="connsiteY38" fmla="*/ 3210120 h 3240703"/>
              <a:gd name="connsiteX39" fmla="*/ 2006211 w 2266950"/>
              <a:gd name="connsiteY39" fmla="*/ 3211286 h 3240703"/>
              <a:gd name="connsiteX40" fmla="*/ 1865086 w 2266950"/>
              <a:gd name="connsiteY40" fmla="*/ 3218802 h 3240703"/>
              <a:gd name="connsiteX41" fmla="*/ 1667976 w 2266950"/>
              <a:gd name="connsiteY41" fmla="*/ 3204288 h 3240703"/>
              <a:gd name="connsiteX42" fmla="*/ 1473071 w 2266950"/>
              <a:gd name="connsiteY42" fmla="*/ 3231242 h 3240703"/>
              <a:gd name="connsiteX43" fmla="*/ 1273369 w 2266950"/>
              <a:gd name="connsiteY43" fmla="*/ 3176426 h 3240703"/>
              <a:gd name="connsiteX44" fmla="*/ 1187450 w 2266950"/>
              <a:gd name="connsiteY44" fmla="*/ 3111500 h 3240703"/>
              <a:gd name="connsiteX45" fmla="*/ 1117600 w 2266950"/>
              <a:gd name="connsiteY45" fmla="*/ 3111500 h 3240703"/>
              <a:gd name="connsiteX46" fmla="*/ 1022350 w 2266950"/>
              <a:gd name="connsiteY46" fmla="*/ 3105150 h 3240703"/>
              <a:gd name="connsiteX47" fmla="*/ 958850 w 2266950"/>
              <a:gd name="connsiteY47" fmla="*/ 3098800 h 3240703"/>
              <a:gd name="connsiteX48" fmla="*/ 0 w 2266950"/>
              <a:gd name="connsiteY48"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104183 w 2266950"/>
              <a:gd name="connsiteY37" fmla="*/ 2902598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6950"/>
              <a:gd name="connsiteY0" fmla="*/ 44450 h 3240703"/>
              <a:gd name="connsiteX1" fmla="*/ 209550 w 2266950"/>
              <a:gd name="connsiteY1" fmla="*/ 6350 h 3240703"/>
              <a:gd name="connsiteX2" fmla="*/ 406400 w 2266950"/>
              <a:gd name="connsiteY2" fmla="*/ 6350 h 3240703"/>
              <a:gd name="connsiteX3" fmla="*/ 615950 w 2266950"/>
              <a:gd name="connsiteY3" fmla="*/ 0 h 3240703"/>
              <a:gd name="connsiteX4" fmla="*/ 723900 w 2266950"/>
              <a:gd name="connsiteY4" fmla="*/ 38100 h 3240703"/>
              <a:gd name="connsiteX5" fmla="*/ 869950 w 2266950"/>
              <a:gd name="connsiteY5" fmla="*/ 50800 h 3240703"/>
              <a:gd name="connsiteX6" fmla="*/ 1041400 w 2266950"/>
              <a:gd name="connsiteY6" fmla="*/ 50800 h 3240703"/>
              <a:gd name="connsiteX7" fmla="*/ 1187450 w 2266950"/>
              <a:gd name="connsiteY7" fmla="*/ 57150 h 3240703"/>
              <a:gd name="connsiteX8" fmla="*/ 1314450 w 2266950"/>
              <a:gd name="connsiteY8" fmla="*/ 82550 h 3240703"/>
              <a:gd name="connsiteX9" fmla="*/ 1473200 w 2266950"/>
              <a:gd name="connsiteY9" fmla="*/ 107950 h 3240703"/>
              <a:gd name="connsiteX10" fmla="*/ 1670050 w 2266950"/>
              <a:gd name="connsiteY10" fmla="*/ 127000 h 3240703"/>
              <a:gd name="connsiteX11" fmla="*/ 1771650 w 2266950"/>
              <a:gd name="connsiteY11" fmla="*/ 152400 h 3240703"/>
              <a:gd name="connsiteX12" fmla="*/ 1860550 w 2266950"/>
              <a:gd name="connsiteY12" fmla="*/ 133350 h 3240703"/>
              <a:gd name="connsiteX13" fmla="*/ 1936750 w 2266950"/>
              <a:gd name="connsiteY13" fmla="*/ 133350 h 3240703"/>
              <a:gd name="connsiteX14" fmla="*/ 1987550 w 2266950"/>
              <a:gd name="connsiteY14" fmla="*/ 203200 h 3240703"/>
              <a:gd name="connsiteX15" fmla="*/ 2038350 w 2266950"/>
              <a:gd name="connsiteY15" fmla="*/ 311150 h 3240703"/>
              <a:gd name="connsiteX16" fmla="*/ 2089150 w 2266950"/>
              <a:gd name="connsiteY16" fmla="*/ 412750 h 3240703"/>
              <a:gd name="connsiteX17" fmla="*/ 2095500 w 2266950"/>
              <a:gd name="connsiteY17" fmla="*/ 501650 h 3240703"/>
              <a:gd name="connsiteX18" fmla="*/ 2095500 w 2266950"/>
              <a:gd name="connsiteY18" fmla="*/ 584200 h 3240703"/>
              <a:gd name="connsiteX19" fmla="*/ 2076450 w 2266950"/>
              <a:gd name="connsiteY19" fmla="*/ 685800 h 3240703"/>
              <a:gd name="connsiteX20" fmla="*/ 2070100 w 2266950"/>
              <a:gd name="connsiteY20" fmla="*/ 812800 h 3240703"/>
              <a:gd name="connsiteX21" fmla="*/ 2082800 w 2266950"/>
              <a:gd name="connsiteY21" fmla="*/ 876300 h 3240703"/>
              <a:gd name="connsiteX22" fmla="*/ 2108200 w 2266950"/>
              <a:gd name="connsiteY22" fmla="*/ 977900 h 3240703"/>
              <a:gd name="connsiteX23" fmla="*/ 2165350 w 2266950"/>
              <a:gd name="connsiteY23" fmla="*/ 1054100 h 3240703"/>
              <a:gd name="connsiteX24" fmla="*/ 2203450 w 2266950"/>
              <a:gd name="connsiteY24" fmla="*/ 1130300 h 3240703"/>
              <a:gd name="connsiteX25" fmla="*/ 2228850 w 2266950"/>
              <a:gd name="connsiteY25" fmla="*/ 1225550 h 3240703"/>
              <a:gd name="connsiteX26" fmla="*/ 2241550 w 2266950"/>
              <a:gd name="connsiteY26" fmla="*/ 1358900 h 3240703"/>
              <a:gd name="connsiteX27" fmla="*/ 2254250 w 2266950"/>
              <a:gd name="connsiteY27" fmla="*/ 1473200 h 3240703"/>
              <a:gd name="connsiteX28" fmla="*/ 2266950 w 2266950"/>
              <a:gd name="connsiteY28" fmla="*/ 1625600 h 3240703"/>
              <a:gd name="connsiteX29" fmla="*/ 2266950 w 2266950"/>
              <a:gd name="connsiteY29" fmla="*/ 1733550 h 3240703"/>
              <a:gd name="connsiteX30" fmla="*/ 2241550 w 2266950"/>
              <a:gd name="connsiteY30" fmla="*/ 1892300 h 3240703"/>
              <a:gd name="connsiteX31" fmla="*/ 2171700 w 2266950"/>
              <a:gd name="connsiteY31" fmla="*/ 2076450 h 3240703"/>
              <a:gd name="connsiteX32" fmla="*/ 2159000 w 2266950"/>
              <a:gd name="connsiteY32" fmla="*/ 2120900 h 3240703"/>
              <a:gd name="connsiteX33" fmla="*/ 2044700 w 2266950"/>
              <a:gd name="connsiteY33" fmla="*/ 2228850 h 3240703"/>
              <a:gd name="connsiteX34" fmla="*/ 1955800 w 2266950"/>
              <a:gd name="connsiteY34" fmla="*/ 2362200 h 3240703"/>
              <a:gd name="connsiteX35" fmla="*/ 1860550 w 2266950"/>
              <a:gd name="connsiteY35" fmla="*/ 2476500 h 3240703"/>
              <a:gd name="connsiteX36" fmla="*/ 2192306 w 2266950"/>
              <a:gd name="connsiteY36" fmla="*/ 3029339 h 3240703"/>
              <a:gd name="connsiteX37" fmla="*/ 2216150 w 2266950"/>
              <a:gd name="connsiteY37" fmla="*/ 2874607 h 3240703"/>
              <a:gd name="connsiteX38" fmla="*/ 2211614 w 2266950"/>
              <a:gd name="connsiteY38" fmla="*/ 3240703 h 3240703"/>
              <a:gd name="connsiteX39" fmla="*/ 2145134 w 2266950"/>
              <a:gd name="connsiteY39" fmla="*/ 3210120 h 3240703"/>
              <a:gd name="connsiteX40" fmla="*/ 2006211 w 2266950"/>
              <a:gd name="connsiteY40" fmla="*/ 3211286 h 3240703"/>
              <a:gd name="connsiteX41" fmla="*/ 1865086 w 2266950"/>
              <a:gd name="connsiteY41" fmla="*/ 3218802 h 3240703"/>
              <a:gd name="connsiteX42" fmla="*/ 1667976 w 2266950"/>
              <a:gd name="connsiteY42" fmla="*/ 3204288 h 3240703"/>
              <a:gd name="connsiteX43" fmla="*/ 1473071 w 2266950"/>
              <a:gd name="connsiteY43" fmla="*/ 3231242 h 3240703"/>
              <a:gd name="connsiteX44" fmla="*/ 1273369 w 2266950"/>
              <a:gd name="connsiteY44" fmla="*/ 3176426 h 3240703"/>
              <a:gd name="connsiteX45" fmla="*/ 1187450 w 2266950"/>
              <a:gd name="connsiteY45" fmla="*/ 3111500 h 3240703"/>
              <a:gd name="connsiteX46" fmla="*/ 1117600 w 2266950"/>
              <a:gd name="connsiteY46" fmla="*/ 3111500 h 3240703"/>
              <a:gd name="connsiteX47" fmla="*/ 1022350 w 2266950"/>
              <a:gd name="connsiteY47" fmla="*/ 3105150 h 3240703"/>
              <a:gd name="connsiteX48" fmla="*/ 958850 w 2266950"/>
              <a:gd name="connsiteY48" fmla="*/ 3098800 h 3240703"/>
              <a:gd name="connsiteX49" fmla="*/ 0 w 2266950"/>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92306 w 2267597"/>
              <a:gd name="connsiteY36" fmla="*/ 3029339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67597 w 2267597"/>
              <a:gd name="connsiteY38" fmla="*/ 3240703 h 3240703"/>
              <a:gd name="connsiteX39" fmla="*/ 2145134 w 2267597"/>
              <a:gd name="connsiteY39" fmla="*/ 3210120 h 3240703"/>
              <a:gd name="connsiteX40" fmla="*/ 2006211 w 2267597"/>
              <a:gd name="connsiteY40" fmla="*/ 3211286 h 3240703"/>
              <a:gd name="connsiteX41" fmla="*/ 1865086 w 2267597"/>
              <a:gd name="connsiteY41" fmla="*/ 3218802 h 3240703"/>
              <a:gd name="connsiteX42" fmla="*/ 1667976 w 2267597"/>
              <a:gd name="connsiteY42" fmla="*/ 3204288 h 3240703"/>
              <a:gd name="connsiteX43" fmla="*/ 1473071 w 2267597"/>
              <a:gd name="connsiteY43" fmla="*/ 3231242 h 3240703"/>
              <a:gd name="connsiteX44" fmla="*/ 1273369 w 2267597"/>
              <a:gd name="connsiteY44" fmla="*/ 3176426 h 3240703"/>
              <a:gd name="connsiteX45" fmla="*/ 1187450 w 2267597"/>
              <a:gd name="connsiteY45" fmla="*/ 3111500 h 3240703"/>
              <a:gd name="connsiteX46" fmla="*/ 1117600 w 2267597"/>
              <a:gd name="connsiteY46" fmla="*/ 3111500 h 3240703"/>
              <a:gd name="connsiteX47" fmla="*/ 1022350 w 2267597"/>
              <a:gd name="connsiteY47" fmla="*/ 3105150 h 3240703"/>
              <a:gd name="connsiteX48" fmla="*/ 958850 w 2267597"/>
              <a:gd name="connsiteY48" fmla="*/ 3098800 h 3240703"/>
              <a:gd name="connsiteX49" fmla="*/ 0 w 2267597"/>
              <a:gd name="connsiteY49" fmla="*/ 44450 h 3240703"/>
              <a:gd name="connsiteX0" fmla="*/ 0 w 2267597"/>
              <a:gd name="connsiteY0" fmla="*/ 44450 h 3240703"/>
              <a:gd name="connsiteX1" fmla="*/ 209550 w 2267597"/>
              <a:gd name="connsiteY1" fmla="*/ 6350 h 3240703"/>
              <a:gd name="connsiteX2" fmla="*/ 406400 w 2267597"/>
              <a:gd name="connsiteY2" fmla="*/ 6350 h 3240703"/>
              <a:gd name="connsiteX3" fmla="*/ 615950 w 2267597"/>
              <a:gd name="connsiteY3" fmla="*/ 0 h 3240703"/>
              <a:gd name="connsiteX4" fmla="*/ 723900 w 2267597"/>
              <a:gd name="connsiteY4" fmla="*/ 38100 h 3240703"/>
              <a:gd name="connsiteX5" fmla="*/ 869950 w 2267597"/>
              <a:gd name="connsiteY5" fmla="*/ 50800 h 3240703"/>
              <a:gd name="connsiteX6" fmla="*/ 1041400 w 2267597"/>
              <a:gd name="connsiteY6" fmla="*/ 50800 h 3240703"/>
              <a:gd name="connsiteX7" fmla="*/ 1187450 w 2267597"/>
              <a:gd name="connsiteY7" fmla="*/ 57150 h 3240703"/>
              <a:gd name="connsiteX8" fmla="*/ 1314450 w 2267597"/>
              <a:gd name="connsiteY8" fmla="*/ 82550 h 3240703"/>
              <a:gd name="connsiteX9" fmla="*/ 1473200 w 2267597"/>
              <a:gd name="connsiteY9" fmla="*/ 107950 h 3240703"/>
              <a:gd name="connsiteX10" fmla="*/ 1670050 w 2267597"/>
              <a:gd name="connsiteY10" fmla="*/ 127000 h 3240703"/>
              <a:gd name="connsiteX11" fmla="*/ 1771650 w 2267597"/>
              <a:gd name="connsiteY11" fmla="*/ 152400 h 3240703"/>
              <a:gd name="connsiteX12" fmla="*/ 1860550 w 2267597"/>
              <a:gd name="connsiteY12" fmla="*/ 133350 h 3240703"/>
              <a:gd name="connsiteX13" fmla="*/ 1936750 w 2267597"/>
              <a:gd name="connsiteY13" fmla="*/ 133350 h 3240703"/>
              <a:gd name="connsiteX14" fmla="*/ 1987550 w 2267597"/>
              <a:gd name="connsiteY14" fmla="*/ 203200 h 3240703"/>
              <a:gd name="connsiteX15" fmla="*/ 2038350 w 2267597"/>
              <a:gd name="connsiteY15" fmla="*/ 311150 h 3240703"/>
              <a:gd name="connsiteX16" fmla="*/ 2089150 w 2267597"/>
              <a:gd name="connsiteY16" fmla="*/ 412750 h 3240703"/>
              <a:gd name="connsiteX17" fmla="*/ 2095500 w 2267597"/>
              <a:gd name="connsiteY17" fmla="*/ 501650 h 3240703"/>
              <a:gd name="connsiteX18" fmla="*/ 2095500 w 2267597"/>
              <a:gd name="connsiteY18" fmla="*/ 584200 h 3240703"/>
              <a:gd name="connsiteX19" fmla="*/ 2076450 w 2267597"/>
              <a:gd name="connsiteY19" fmla="*/ 685800 h 3240703"/>
              <a:gd name="connsiteX20" fmla="*/ 2070100 w 2267597"/>
              <a:gd name="connsiteY20" fmla="*/ 812800 h 3240703"/>
              <a:gd name="connsiteX21" fmla="*/ 2082800 w 2267597"/>
              <a:gd name="connsiteY21" fmla="*/ 876300 h 3240703"/>
              <a:gd name="connsiteX22" fmla="*/ 2108200 w 2267597"/>
              <a:gd name="connsiteY22" fmla="*/ 977900 h 3240703"/>
              <a:gd name="connsiteX23" fmla="*/ 2165350 w 2267597"/>
              <a:gd name="connsiteY23" fmla="*/ 1054100 h 3240703"/>
              <a:gd name="connsiteX24" fmla="*/ 2203450 w 2267597"/>
              <a:gd name="connsiteY24" fmla="*/ 1130300 h 3240703"/>
              <a:gd name="connsiteX25" fmla="*/ 2228850 w 2267597"/>
              <a:gd name="connsiteY25" fmla="*/ 1225550 h 3240703"/>
              <a:gd name="connsiteX26" fmla="*/ 2241550 w 2267597"/>
              <a:gd name="connsiteY26" fmla="*/ 1358900 h 3240703"/>
              <a:gd name="connsiteX27" fmla="*/ 2254250 w 2267597"/>
              <a:gd name="connsiteY27" fmla="*/ 1473200 h 3240703"/>
              <a:gd name="connsiteX28" fmla="*/ 2266950 w 2267597"/>
              <a:gd name="connsiteY28" fmla="*/ 1625600 h 3240703"/>
              <a:gd name="connsiteX29" fmla="*/ 2266950 w 2267597"/>
              <a:gd name="connsiteY29" fmla="*/ 1733550 h 3240703"/>
              <a:gd name="connsiteX30" fmla="*/ 2241550 w 2267597"/>
              <a:gd name="connsiteY30" fmla="*/ 1892300 h 3240703"/>
              <a:gd name="connsiteX31" fmla="*/ 2171700 w 2267597"/>
              <a:gd name="connsiteY31" fmla="*/ 2076450 h 3240703"/>
              <a:gd name="connsiteX32" fmla="*/ 2159000 w 2267597"/>
              <a:gd name="connsiteY32" fmla="*/ 2120900 h 3240703"/>
              <a:gd name="connsiteX33" fmla="*/ 2044700 w 2267597"/>
              <a:gd name="connsiteY33" fmla="*/ 2228850 h 3240703"/>
              <a:gd name="connsiteX34" fmla="*/ 1955800 w 2267597"/>
              <a:gd name="connsiteY34" fmla="*/ 2362200 h 3240703"/>
              <a:gd name="connsiteX35" fmla="*/ 1860550 w 2267597"/>
              <a:gd name="connsiteY35" fmla="*/ 2476500 h 3240703"/>
              <a:gd name="connsiteX36" fmla="*/ 2154984 w 2267597"/>
              <a:gd name="connsiteY36" fmla="*/ 2833396 h 3240703"/>
              <a:gd name="connsiteX37" fmla="*/ 2216150 w 2267597"/>
              <a:gd name="connsiteY37" fmla="*/ 2874607 h 3240703"/>
              <a:gd name="connsiteX38" fmla="*/ 2244142 w 2267597"/>
              <a:gd name="connsiteY38" fmla="*/ 3079880 h 3240703"/>
              <a:gd name="connsiteX39" fmla="*/ 2267597 w 2267597"/>
              <a:gd name="connsiteY39" fmla="*/ 3240703 h 3240703"/>
              <a:gd name="connsiteX40" fmla="*/ 2145134 w 2267597"/>
              <a:gd name="connsiteY40" fmla="*/ 3210120 h 3240703"/>
              <a:gd name="connsiteX41" fmla="*/ 2006211 w 2267597"/>
              <a:gd name="connsiteY41" fmla="*/ 3211286 h 3240703"/>
              <a:gd name="connsiteX42" fmla="*/ 1865086 w 2267597"/>
              <a:gd name="connsiteY42" fmla="*/ 3218802 h 3240703"/>
              <a:gd name="connsiteX43" fmla="*/ 1667976 w 2267597"/>
              <a:gd name="connsiteY43" fmla="*/ 3204288 h 3240703"/>
              <a:gd name="connsiteX44" fmla="*/ 1473071 w 2267597"/>
              <a:gd name="connsiteY44" fmla="*/ 3231242 h 3240703"/>
              <a:gd name="connsiteX45" fmla="*/ 1273369 w 2267597"/>
              <a:gd name="connsiteY45" fmla="*/ 3176426 h 3240703"/>
              <a:gd name="connsiteX46" fmla="*/ 1187450 w 2267597"/>
              <a:gd name="connsiteY46" fmla="*/ 3111500 h 3240703"/>
              <a:gd name="connsiteX47" fmla="*/ 1117600 w 2267597"/>
              <a:gd name="connsiteY47" fmla="*/ 3111500 h 3240703"/>
              <a:gd name="connsiteX48" fmla="*/ 1022350 w 2267597"/>
              <a:gd name="connsiteY48" fmla="*/ 3105150 h 3240703"/>
              <a:gd name="connsiteX49" fmla="*/ 958850 w 2267597"/>
              <a:gd name="connsiteY49" fmla="*/ 3098800 h 3240703"/>
              <a:gd name="connsiteX50" fmla="*/ 0 w 2267597"/>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1860550 w 2300126"/>
              <a:gd name="connsiteY35" fmla="*/ 247650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1955800 w 2300126"/>
              <a:gd name="connsiteY34" fmla="*/ 2362200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044700 w 2300126"/>
              <a:gd name="connsiteY33" fmla="*/ 2228850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87450 w 2300126"/>
              <a:gd name="connsiteY46" fmla="*/ 3111500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17600 w 2300126"/>
              <a:gd name="connsiteY47" fmla="*/ 3111500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08636 w 2300126"/>
              <a:gd name="connsiteY47" fmla="*/ 3156324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126565 w 2300126"/>
              <a:gd name="connsiteY47" fmla="*/ 3183218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2145134 w 2300126"/>
              <a:gd name="connsiteY40" fmla="*/ 3210120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40703"/>
              <a:gd name="connsiteX1" fmla="*/ 209550 w 2300126"/>
              <a:gd name="connsiteY1" fmla="*/ 6350 h 3240703"/>
              <a:gd name="connsiteX2" fmla="*/ 406400 w 2300126"/>
              <a:gd name="connsiteY2" fmla="*/ 6350 h 3240703"/>
              <a:gd name="connsiteX3" fmla="*/ 615950 w 2300126"/>
              <a:gd name="connsiteY3" fmla="*/ 0 h 3240703"/>
              <a:gd name="connsiteX4" fmla="*/ 723900 w 2300126"/>
              <a:gd name="connsiteY4" fmla="*/ 38100 h 3240703"/>
              <a:gd name="connsiteX5" fmla="*/ 869950 w 2300126"/>
              <a:gd name="connsiteY5" fmla="*/ 50800 h 3240703"/>
              <a:gd name="connsiteX6" fmla="*/ 1041400 w 2300126"/>
              <a:gd name="connsiteY6" fmla="*/ 50800 h 3240703"/>
              <a:gd name="connsiteX7" fmla="*/ 1187450 w 2300126"/>
              <a:gd name="connsiteY7" fmla="*/ 57150 h 3240703"/>
              <a:gd name="connsiteX8" fmla="*/ 1314450 w 2300126"/>
              <a:gd name="connsiteY8" fmla="*/ 82550 h 3240703"/>
              <a:gd name="connsiteX9" fmla="*/ 1473200 w 2300126"/>
              <a:gd name="connsiteY9" fmla="*/ 107950 h 3240703"/>
              <a:gd name="connsiteX10" fmla="*/ 1670050 w 2300126"/>
              <a:gd name="connsiteY10" fmla="*/ 127000 h 3240703"/>
              <a:gd name="connsiteX11" fmla="*/ 1771650 w 2300126"/>
              <a:gd name="connsiteY11" fmla="*/ 152400 h 3240703"/>
              <a:gd name="connsiteX12" fmla="*/ 1860550 w 2300126"/>
              <a:gd name="connsiteY12" fmla="*/ 133350 h 3240703"/>
              <a:gd name="connsiteX13" fmla="*/ 1936750 w 2300126"/>
              <a:gd name="connsiteY13" fmla="*/ 133350 h 3240703"/>
              <a:gd name="connsiteX14" fmla="*/ 1987550 w 2300126"/>
              <a:gd name="connsiteY14" fmla="*/ 203200 h 3240703"/>
              <a:gd name="connsiteX15" fmla="*/ 2038350 w 2300126"/>
              <a:gd name="connsiteY15" fmla="*/ 311150 h 3240703"/>
              <a:gd name="connsiteX16" fmla="*/ 2089150 w 2300126"/>
              <a:gd name="connsiteY16" fmla="*/ 412750 h 3240703"/>
              <a:gd name="connsiteX17" fmla="*/ 2095500 w 2300126"/>
              <a:gd name="connsiteY17" fmla="*/ 501650 h 3240703"/>
              <a:gd name="connsiteX18" fmla="*/ 2095500 w 2300126"/>
              <a:gd name="connsiteY18" fmla="*/ 584200 h 3240703"/>
              <a:gd name="connsiteX19" fmla="*/ 2076450 w 2300126"/>
              <a:gd name="connsiteY19" fmla="*/ 685800 h 3240703"/>
              <a:gd name="connsiteX20" fmla="*/ 2070100 w 2300126"/>
              <a:gd name="connsiteY20" fmla="*/ 812800 h 3240703"/>
              <a:gd name="connsiteX21" fmla="*/ 2082800 w 2300126"/>
              <a:gd name="connsiteY21" fmla="*/ 876300 h 3240703"/>
              <a:gd name="connsiteX22" fmla="*/ 2108200 w 2300126"/>
              <a:gd name="connsiteY22" fmla="*/ 977900 h 3240703"/>
              <a:gd name="connsiteX23" fmla="*/ 2165350 w 2300126"/>
              <a:gd name="connsiteY23" fmla="*/ 1054100 h 3240703"/>
              <a:gd name="connsiteX24" fmla="*/ 2203450 w 2300126"/>
              <a:gd name="connsiteY24" fmla="*/ 1130300 h 3240703"/>
              <a:gd name="connsiteX25" fmla="*/ 2228850 w 2300126"/>
              <a:gd name="connsiteY25" fmla="*/ 1225550 h 3240703"/>
              <a:gd name="connsiteX26" fmla="*/ 2241550 w 2300126"/>
              <a:gd name="connsiteY26" fmla="*/ 1358900 h 3240703"/>
              <a:gd name="connsiteX27" fmla="*/ 2254250 w 2300126"/>
              <a:gd name="connsiteY27" fmla="*/ 1473200 h 3240703"/>
              <a:gd name="connsiteX28" fmla="*/ 2266950 w 2300126"/>
              <a:gd name="connsiteY28" fmla="*/ 1625600 h 3240703"/>
              <a:gd name="connsiteX29" fmla="*/ 2266950 w 2300126"/>
              <a:gd name="connsiteY29" fmla="*/ 1733550 h 3240703"/>
              <a:gd name="connsiteX30" fmla="*/ 2241550 w 2300126"/>
              <a:gd name="connsiteY30" fmla="*/ 1892300 h 3240703"/>
              <a:gd name="connsiteX31" fmla="*/ 2171700 w 2300126"/>
              <a:gd name="connsiteY31" fmla="*/ 2076450 h 3240703"/>
              <a:gd name="connsiteX32" fmla="*/ 2159000 w 2300126"/>
              <a:gd name="connsiteY32" fmla="*/ 2120900 h 3240703"/>
              <a:gd name="connsiteX33" fmla="*/ 2165998 w 2300126"/>
              <a:gd name="connsiteY33" fmla="*/ 2303495 h 3240703"/>
              <a:gd name="connsiteX34" fmla="*/ 2142413 w 2300126"/>
              <a:gd name="connsiteY34" fmla="*/ 2352869 h 3240703"/>
              <a:gd name="connsiteX35" fmla="*/ 2168460 w 2300126"/>
              <a:gd name="connsiteY35" fmla="*/ 2625790 h 3240703"/>
              <a:gd name="connsiteX36" fmla="*/ 2154984 w 2300126"/>
              <a:gd name="connsiteY36" fmla="*/ 2833396 h 3240703"/>
              <a:gd name="connsiteX37" fmla="*/ 2216150 w 2300126"/>
              <a:gd name="connsiteY37" fmla="*/ 2874607 h 3240703"/>
              <a:gd name="connsiteX38" fmla="*/ 2300126 w 2300126"/>
              <a:gd name="connsiteY38" fmla="*/ 3070550 h 3240703"/>
              <a:gd name="connsiteX39" fmla="*/ 2267597 w 2300126"/>
              <a:gd name="connsiteY39" fmla="*/ 3240703 h 3240703"/>
              <a:gd name="connsiteX40" fmla="*/ 1977586 w 2300126"/>
              <a:gd name="connsiteY40" fmla="*/ 3089804 h 3240703"/>
              <a:gd name="connsiteX41" fmla="*/ 2006211 w 2300126"/>
              <a:gd name="connsiteY41" fmla="*/ 3211286 h 3240703"/>
              <a:gd name="connsiteX42" fmla="*/ 1865086 w 2300126"/>
              <a:gd name="connsiteY42" fmla="*/ 3218802 h 3240703"/>
              <a:gd name="connsiteX43" fmla="*/ 1667976 w 2300126"/>
              <a:gd name="connsiteY43" fmla="*/ 3204288 h 3240703"/>
              <a:gd name="connsiteX44" fmla="*/ 1473071 w 2300126"/>
              <a:gd name="connsiteY44" fmla="*/ 3231242 h 3240703"/>
              <a:gd name="connsiteX45" fmla="*/ 1273369 w 2300126"/>
              <a:gd name="connsiteY45" fmla="*/ 3176426 h 3240703"/>
              <a:gd name="connsiteX46" fmla="*/ 1151591 w 2300126"/>
              <a:gd name="connsiteY46" fmla="*/ 3120465 h 3240703"/>
              <a:gd name="connsiteX47" fmla="*/ 1090706 w 2300126"/>
              <a:gd name="connsiteY47" fmla="*/ 3147359 h 3240703"/>
              <a:gd name="connsiteX48" fmla="*/ 1022350 w 2300126"/>
              <a:gd name="connsiteY48" fmla="*/ 3105150 h 3240703"/>
              <a:gd name="connsiteX49" fmla="*/ 958850 w 2300126"/>
              <a:gd name="connsiteY49" fmla="*/ 3098800 h 3240703"/>
              <a:gd name="connsiteX50" fmla="*/ 0 w 2300126"/>
              <a:gd name="connsiteY50" fmla="*/ 44450 h 3240703"/>
              <a:gd name="connsiteX0" fmla="*/ 0 w 2300126"/>
              <a:gd name="connsiteY0" fmla="*/ 44450 h 3231242"/>
              <a:gd name="connsiteX1" fmla="*/ 209550 w 2300126"/>
              <a:gd name="connsiteY1" fmla="*/ 6350 h 3231242"/>
              <a:gd name="connsiteX2" fmla="*/ 406400 w 2300126"/>
              <a:gd name="connsiteY2" fmla="*/ 6350 h 3231242"/>
              <a:gd name="connsiteX3" fmla="*/ 615950 w 2300126"/>
              <a:gd name="connsiteY3" fmla="*/ 0 h 3231242"/>
              <a:gd name="connsiteX4" fmla="*/ 723900 w 2300126"/>
              <a:gd name="connsiteY4" fmla="*/ 38100 h 3231242"/>
              <a:gd name="connsiteX5" fmla="*/ 869950 w 2300126"/>
              <a:gd name="connsiteY5" fmla="*/ 50800 h 3231242"/>
              <a:gd name="connsiteX6" fmla="*/ 1041400 w 2300126"/>
              <a:gd name="connsiteY6" fmla="*/ 50800 h 3231242"/>
              <a:gd name="connsiteX7" fmla="*/ 1187450 w 2300126"/>
              <a:gd name="connsiteY7" fmla="*/ 57150 h 3231242"/>
              <a:gd name="connsiteX8" fmla="*/ 1314450 w 2300126"/>
              <a:gd name="connsiteY8" fmla="*/ 82550 h 3231242"/>
              <a:gd name="connsiteX9" fmla="*/ 1473200 w 2300126"/>
              <a:gd name="connsiteY9" fmla="*/ 107950 h 3231242"/>
              <a:gd name="connsiteX10" fmla="*/ 1670050 w 2300126"/>
              <a:gd name="connsiteY10" fmla="*/ 127000 h 3231242"/>
              <a:gd name="connsiteX11" fmla="*/ 1771650 w 2300126"/>
              <a:gd name="connsiteY11" fmla="*/ 152400 h 3231242"/>
              <a:gd name="connsiteX12" fmla="*/ 1860550 w 2300126"/>
              <a:gd name="connsiteY12" fmla="*/ 133350 h 3231242"/>
              <a:gd name="connsiteX13" fmla="*/ 1936750 w 2300126"/>
              <a:gd name="connsiteY13" fmla="*/ 133350 h 3231242"/>
              <a:gd name="connsiteX14" fmla="*/ 1987550 w 2300126"/>
              <a:gd name="connsiteY14" fmla="*/ 203200 h 3231242"/>
              <a:gd name="connsiteX15" fmla="*/ 2038350 w 2300126"/>
              <a:gd name="connsiteY15" fmla="*/ 311150 h 3231242"/>
              <a:gd name="connsiteX16" fmla="*/ 2089150 w 2300126"/>
              <a:gd name="connsiteY16" fmla="*/ 412750 h 3231242"/>
              <a:gd name="connsiteX17" fmla="*/ 2095500 w 2300126"/>
              <a:gd name="connsiteY17" fmla="*/ 501650 h 3231242"/>
              <a:gd name="connsiteX18" fmla="*/ 2095500 w 2300126"/>
              <a:gd name="connsiteY18" fmla="*/ 584200 h 3231242"/>
              <a:gd name="connsiteX19" fmla="*/ 2076450 w 2300126"/>
              <a:gd name="connsiteY19" fmla="*/ 685800 h 3231242"/>
              <a:gd name="connsiteX20" fmla="*/ 2070100 w 2300126"/>
              <a:gd name="connsiteY20" fmla="*/ 812800 h 3231242"/>
              <a:gd name="connsiteX21" fmla="*/ 2082800 w 2300126"/>
              <a:gd name="connsiteY21" fmla="*/ 876300 h 3231242"/>
              <a:gd name="connsiteX22" fmla="*/ 2108200 w 2300126"/>
              <a:gd name="connsiteY22" fmla="*/ 977900 h 3231242"/>
              <a:gd name="connsiteX23" fmla="*/ 2165350 w 2300126"/>
              <a:gd name="connsiteY23" fmla="*/ 1054100 h 3231242"/>
              <a:gd name="connsiteX24" fmla="*/ 2203450 w 2300126"/>
              <a:gd name="connsiteY24" fmla="*/ 1130300 h 3231242"/>
              <a:gd name="connsiteX25" fmla="*/ 2228850 w 2300126"/>
              <a:gd name="connsiteY25" fmla="*/ 1225550 h 3231242"/>
              <a:gd name="connsiteX26" fmla="*/ 2241550 w 2300126"/>
              <a:gd name="connsiteY26" fmla="*/ 1358900 h 3231242"/>
              <a:gd name="connsiteX27" fmla="*/ 2254250 w 2300126"/>
              <a:gd name="connsiteY27" fmla="*/ 1473200 h 3231242"/>
              <a:gd name="connsiteX28" fmla="*/ 2266950 w 2300126"/>
              <a:gd name="connsiteY28" fmla="*/ 1625600 h 3231242"/>
              <a:gd name="connsiteX29" fmla="*/ 2266950 w 2300126"/>
              <a:gd name="connsiteY29" fmla="*/ 1733550 h 3231242"/>
              <a:gd name="connsiteX30" fmla="*/ 2241550 w 2300126"/>
              <a:gd name="connsiteY30" fmla="*/ 1892300 h 3231242"/>
              <a:gd name="connsiteX31" fmla="*/ 2171700 w 2300126"/>
              <a:gd name="connsiteY31" fmla="*/ 2076450 h 3231242"/>
              <a:gd name="connsiteX32" fmla="*/ 2159000 w 2300126"/>
              <a:gd name="connsiteY32" fmla="*/ 2120900 h 3231242"/>
              <a:gd name="connsiteX33" fmla="*/ 2165998 w 2300126"/>
              <a:gd name="connsiteY33" fmla="*/ 2303495 h 3231242"/>
              <a:gd name="connsiteX34" fmla="*/ 2142413 w 2300126"/>
              <a:gd name="connsiteY34" fmla="*/ 2352869 h 3231242"/>
              <a:gd name="connsiteX35" fmla="*/ 2168460 w 2300126"/>
              <a:gd name="connsiteY35" fmla="*/ 2625790 h 3231242"/>
              <a:gd name="connsiteX36" fmla="*/ 2154984 w 2300126"/>
              <a:gd name="connsiteY36" fmla="*/ 2833396 h 3231242"/>
              <a:gd name="connsiteX37" fmla="*/ 2216150 w 2300126"/>
              <a:gd name="connsiteY37" fmla="*/ 2874607 h 3231242"/>
              <a:gd name="connsiteX38" fmla="*/ 2300126 w 2300126"/>
              <a:gd name="connsiteY38" fmla="*/ 3070550 h 3231242"/>
              <a:gd name="connsiteX39" fmla="*/ 1956437 w 2300126"/>
              <a:gd name="connsiteY39" fmla="*/ 2976008 h 3231242"/>
              <a:gd name="connsiteX40" fmla="*/ 1977586 w 2300126"/>
              <a:gd name="connsiteY40" fmla="*/ 3089804 h 3231242"/>
              <a:gd name="connsiteX41" fmla="*/ 2006211 w 2300126"/>
              <a:gd name="connsiteY41" fmla="*/ 3211286 h 3231242"/>
              <a:gd name="connsiteX42" fmla="*/ 1865086 w 2300126"/>
              <a:gd name="connsiteY42" fmla="*/ 3218802 h 3231242"/>
              <a:gd name="connsiteX43" fmla="*/ 1667976 w 2300126"/>
              <a:gd name="connsiteY43" fmla="*/ 3204288 h 3231242"/>
              <a:gd name="connsiteX44" fmla="*/ 1473071 w 2300126"/>
              <a:gd name="connsiteY44" fmla="*/ 3231242 h 3231242"/>
              <a:gd name="connsiteX45" fmla="*/ 1273369 w 2300126"/>
              <a:gd name="connsiteY45" fmla="*/ 3176426 h 3231242"/>
              <a:gd name="connsiteX46" fmla="*/ 1151591 w 2300126"/>
              <a:gd name="connsiteY46" fmla="*/ 3120465 h 3231242"/>
              <a:gd name="connsiteX47" fmla="*/ 1090706 w 2300126"/>
              <a:gd name="connsiteY47" fmla="*/ 3147359 h 3231242"/>
              <a:gd name="connsiteX48" fmla="*/ 1022350 w 2300126"/>
              <a:gd name="connsiteY48" fmla="*/ 3105150 h 3231242"/>
              <a:gd name="connsiteX49" fmla="*/ 958850 w 2300126"/>
              <a:gd name="connsiteY49" fmla="*/ 3098800 h 3231242"/>
              <a:gd name="connsiteX50" fmla="*/ 0 w 2300126"/>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2216150 w 2266950"/>
              <a:gd name="connsiteY37" fmla="*/ 2874607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2154984 w 2266950"/>
              <a:gd name="connsiteY36" fmla="*/ 2833396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2168460 w 2266950"/>
              <a:gd name="connsiteY35" fmla="*/ 2625790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2142413 w 2266950"/>
              <a:gd name="connsiteY34" fmla="*/ 2352869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2165998 w 2266950"/>
              <a:gd name="connsiteY33" fmla="*/ 2303495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159000 w 2266950"/>
              <a:gd name="connsiteY32" fmla="*/ 2120900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2171700 w 2266950"/>
              <a:gd name="connsiteY31" fmla="*/ 2076450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2241550 w 2266950"/>
              <a:gd name="connsiteY30" fmla="*/ 1892300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2039323 w 2266950"/>
              <a:gd name="connsiteY32" fmla="*/ 1888289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98450 w 2266950"/>
              <a:gd name="connsiteY33" fmla="*/ 2070884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2266950 w 2266950"/>
              <a:gd name="connsiteY29" fmla="*/ 1733550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66950"/>
              <a:gd name="connsiteY0" fmla="*/ 44450 h 3231242"/>
              <a:gd name="connsiteX1" fmla="*/ 209550 w 2266950"/>
              <a:gd name="connsiteY1" fmla="*/ 6350 h 3231242"/>
              <a:gd name="connsiteX2" fmla="*/ 406400 w 2266950"/>
              <a:gd name="connsiteY2" fmla="*/ 6350 h 3231242"/>
              <a:gd name="connsiteX3" fmla="*/ 615950 w 2266950"/>
              <a:gd name="connsiteY3" fmla="*/ 0 h 3231242"/>
              <a:gd name="connsiteX4" fmla="*/ 723900 w 2266950"/>
              <a:gd name="connsiteY4" fmla="*/ 38100 h 3231242"/>
              <a:gd name="connsiteX5" fmla="*/ 869950 w 2266950"/>
              <a:gd name="connsiteY5" fmla="*/ 50800 h 3231242"/>
              <a:gd name="connsiteX6" fmla="*/ 1041400 w 2266950"/>
              <a:gd name="connsiteY6" fmla="*/ 50800 h 3231242"/>
              <a:gd name="connsiteX7" fmla="*/ 1187450 w 2266950"/>
              <a:gd name="connsiteY7" fmla="*/ 57150 h 3231242"/>
              <a:gd name="connsiteX8" fmla="*/ 1314450 w 2266950"/>
              <a:gd name="connsiteY8" fmla="*/ 82550 h 3231242"/>
              <a:gd name="connsiteX9" fmla="*/ 1473200 w 2266950"/>
              <a:gd name="connsiteY9" fmla="*/ 107950 h 3231242"/>
              <a:gd name="connsiteX10" fmla="*/ 1670050 w 2266950"/>
              <a:gd name="connsiteY10" fmla="*/ 127000 h 3231242"/>
              <a:gd name="connsiteX11" fmla="*/ 1771650 w 2266950"/>
              <a:gd name="connsiteY11" fmla="*/ 152400 h 3231242"/>
              <a:gd name="connsiteX12" fmla="*/ 1860550 w 2266950"/>
              <a:gd name="connsiteY12" fmla="*/ 133350 h 3231242"/>
              <a:gd name="connsiteX13" fmla="*/ 1936750 w 2266950"/>
              <a:gd name="connsiteY13" fmla="*/ 133350 h 3231242"/>
              <a:gd name="connsiteX14" fmla="*/ 1987550 w 2266950"/>
              <a:gd name="connsiteY14" fmla="*/ 203200 h 3231242"/>
              <a:gd name="connsiteX15" fmla="*/ 2038350 w 2266950"/>
              <a:gd name="connsiteY15" fmla="*/ 311150 h 3231242"/>
              <a:gd name="connsiteX16" fmla="*/ 2089150 w 2266950"/>
              <a:gd name="connsiteY16" fmla="*/ 412750 h 3231242"/>
              <a:gd name="connsiteX17" fmla="*/ 2095500 w 2266950"/>
              <a:gd name="connsiteY17" fmla="*/ 501650 h 3231242"/>
              <a:gd name="connsiteX18" fmla="*/ 2095500 w 2266950"/>
              <a:gd name="connsiteY18" fmla="*/ 584200 h 3231242"/>
              <a:gd name="connsiteX19" fmla="*/ 2076450 w 2266950"/>
              <a:gd name="connsiteY19" fmla="*/ 685800 h 3231242"/>
              <a:gd name="connsiteX20" fmla="*/ 2070100 w 2266950"/>
              <a:gd name="connsiteY20" fmla="*/ 812800 h 3231242"/>
              <a:gd name="connsiteX21" fmla="*/ 2082800 w 2266950"/>
              <a:gd name="connsiteY21" fmla="*/ 876300 h 3231242"/>
              <a:gd name="connsiteX22" fmla="*/ 2108200 w 2266950"/>
              <a:gd name="connsiteY22" fmla="*/ 977900 h 3231242"/>
              <a:gd name="connsiteX23" fmla="*/ 2165350 w 2266950"/>
              <a:gd name="connsiteY23" fmla="*/ 1054100 h 3231242"/>
              <a:gd name="connsiteX24" fmla="*/ 2203450 w 2266950"/>
              <a:gd name="connsiteY24" fmla="*/ 1130300 h 3231242"/>
              <a:gd name="connsiteX25" fmla="*/ 2228850 w 2266950"/>
              <a:gd name="connsiteY25" fmla="*/ 1225550 h 3231242"/>
              <a:gd name="connsiteX26" fmla="*/ 2241550 w 2266950"/>
              <a:gd name="connsiteY26" fmla="*/ 1358900 h 3231242"/>
              <a:gd name="connsiteX27" fmla="*/ 2254250 w 2266950"/>
              <a:gd name="connsiteY27" fmla="*/ 1473200 h 3231242"/>
              <a:gd name="connsiteX28" fmla="*/ 2266950 w 2266950"/>
              <a:gd name="connsiteY28" fmla="*/ 1625600 h 3231242"/>
              <a:gd name="connsiteX29" fmla="*/ 1812177 w 2266950"/>
              <a:gd name="connsiteY29" fmla="*/ 1597192 h 3231242"/>
              <a:gd name="connsiteX30" fmla="*/ 1850605 w 2266950"/>
              <a:gd name="connsiteY30" fmla="*/ 1691774 h 3231242"/>
              <a:gd name="connsiteX31" fmla="*/ 1900432 w 2266950"/>
              <a:gd name="connsiteY31" fmla="*/ 1803734 h 3231242"/>
              <a:gd name="connsiteX32" fmla="*/ 1935602 w 2266950"/>
              <a:gd name="connsiteY32" fmla="*/ 1936415 h 3231242"/>
              <a:gd name="connsiteX33" fmla="*/ 1942600 w 2266950"/>
              <a:gd name="connsiteY33" fmla="*/ 2110990 h 3231242"/>
              <a:gd name="connsiteX34" fmla="*/ 1887101 w 2266950"/>
              <a:gd name="connsiteY34" fmla="*/ 2256616 h 3231242"/>
              <a:gd name="connsiteX35" fmla="*/ 1921127 w 2266950"/>
              <a:gd name="connsiteY35" fmla="*/ 2513495 h 3231242"/>
              <a:gd name="connsiteX36" fmla="*/ 1963501 w 2266950"/>
              <a:gd name="connsiteY36" fmla="*/ 2721102 h 3231242"/>
              <a:gd name="connsiteX37" fmla="*/ 1968817 w 2266950"/>
              <a:gd name="connsiteY37" fmla="*/ 2786375 h 3231242"/>
              <a:gd name="connsiteX38" fmla="*/ 1949073 w 2266950"/>
              <a:gd name="connsiteY38" fmla="*/ 2853981 h 3231242"/>
              <a:gd name="connsiteX39" fmla="*/ 1956437 w 2266950"/>
              <a:gd name="connsiteY39" fmla="*/ 2976008 h 3231242"/>
              <a:gd name="connsiteX40" fmla="*/ 1977586 w 2266950"/>
              <a:gd name="connsiteY40" fmla="*/ 3089804 h 3231242"/>
              <a:gd name="connsiteX41" fmla="*/ 2006211 w 2266950"/>
              <a:gd name="connsiteY41" fmla="*/ 3211286 h 3231242"/>
              <a:gd name="connsiteX42" fmla="*/ 1865086 w 2266950"/>
              <a:gd name="connsiteY42" fmla="*/ 3218802 h 3231242"/>
              <a:gd name="connsiteX43" fmla="*/ 1667976 w 2266950"/>
              <a:gd name="connsiteY43" fmla="*/ 3204288 h 3231242"/>
              <a:gd name="connsiteX44" fmla="*/ 1473071 w 2266950"/>
              <a:gd name="connsiteY44" fmla="*/ 3231242 h 3231242"/>
              <a:gd name="connsiteX45" fmla="*/ 1273369 w 2266950"/>
              <a:gd name="connsiteY45" fmla="*/ 3176426 h 3231242"/>
              <a:gd name="connsiteX46" fmla="*/ 1151591 w 2266950"/>
              <a:gd name="connsiteY46" fmla="*/ 3120465 h 3231242"/>
              <a:gd name="connsiteX47" fmla="*/ 1090706 w 2266950"/>
              <a:gd name="connsiteY47" fmla="*/ 3147359 h 3231242"/>
              <a:gd name="connsiteX48" fmla="*/ 1022350 w 2266950"/>
              <a:gd name="connsiteY48" fmla="*/ 3105150 h 3231242"/>
              <a:gd name="connsiteX49" fmla="*/ 958850 w 2266950"/>
              <a:gd name="connsiteY49" fmla="*/ 3098800 h 3231242"/>
              <a:gd name="connsiteX50" fmla="*/ 0 w 2266950"/>
              <a:gd name="connsiteY50" fmla="*/ 44450 h 3231242"/>
              <a:gd name="connsiteX0" fmla="*/ 0 w 2254250"/>
              <a:gd name="connsiteY0" fmla="*/ 44450 h 3231242"/>
              <a:gd name="connsiteX1" fmla="*/ 209550 w 2254250"/>
              <a:gd name="connsiteY1" fmla="*/ 6350 h 3231242"/>
              <a:gd name="connsiteX2" fmla="*/ 406400 w 2254250"/>
              <a:gd name="connsiteY2" fmla="*/ 6350 h 3231242"/>
              <a:gd name="connsiteX3" fmla="*/ 615950 w 2254250"/>
              <a:gd name="connsiteY3" fmla="*/ 0 h 3231242"/>
              <a:gd name="connsiteX4" fmla="*/ 723900 w 2254250"/>
              <a:gd name="connsiteY4" fmla="*/ 38100 h 3231242"/>
              <a:gd name="connsiteX5" fmla="*/ 869950 w 2254250"/>
              <a:gd name="connsiteY5" fmla="*/ 50800 h 3231242"/>
              <a:gd name="connsiteX6" fmla="*/ 1041400 w 2254250"/>
              <a:gd name="connsiteY6" fmla="*/ 50800 h 3231242"/>
              <a:gd name="connsiteX7" fmla="*/ 1187450 w 2254250"/>
              <a:gd name="connsiteY7" fmla="*/ 57150 h 3231242"/>
              <a:gd name="connsiteX8" fmla="*/ 1314450 w 2254250"/>
              <a:gd name="connsiteY8" fmla="*/ 82550 h 3231242"/>
              <a:gd name="connsiteX9" fmla="*/ 1473200 w 2254250"/>
              <a:gd name="connsiteY9" fmla="*/ 107950 h 3231242"/>
              <a:gd name="connsiteX10" fmla="*/ 1670050 w 2254250"/>
              <a:gd name="connsiteY10" fmla="*/ 127000 h 3231242"/>
              <a:gd name="connsiteX11" fmla="*/ 1771650 w 2254250"/>
              <a:gd name="connsiteY11" fmla="*/ 152400 h 3231242"/>
              <a:gd name="connsiteX12" fmla="*/ 1860550 w 2254250"/>
              <a:gd name="connsiteY12" fmla="*/ 133350 h 3231242"/>
              <a:gd name="connsiteX13" fmla="*/ 1936750 w 2254250"/>
              <a:gd name="connsiteY13" fmla="*/ 133350 h 3231242"/>
              <a:gd name="connsiteX14" fmla="*/ 1987550 w 2254250"/>
              <a:gd name="connsiteY14" fmla="*/ 203200 h 3231242"/>
              <a:gd name="connsiteX15" fmla="*/ 2038350 w 2254250"/>
              <a:gd name="connsiteY15" fmla="*/ 311150 h 3231242"/>
              <a:gd name="connsiteX16" fmla="*/ 2089150 w 2254250"/>
              <a:gd name="connsiteY16" fmla="*/ 412750 h 3231242"/>
              <a:gd name="connsiteX17" fmla="*/ 2095500 w 2254250"/>
              <a:gd name="connsiteY17" fmla="*/ 501650 h 3231242"/>
              <a:gd name="connsiteX18" fmla="*/ 2095500 w 2254250"/>
              <a:gd name="connsiteY18" fmla="*/ 584200 h 3231242"/>
              <a:gd name="connsiteX19" fmla="*/ 2076450 w 2254250"/>
              <a:gd name="connsiteY19" fmla="*/ 685800 h 3231242"/>
              <a:gd name="connsiteX20" fmla="*/ 2070100 w 2254250"/>
              <a:gd name="connsiteY20" fmla="*/ 812800 h 3231242"/>
              <a:gd name="connsiteX21" fmla="*/ 2082800 w 2254250"/>
              <a:gd name="connsiteY21" fmla="*/ 876300 h 3231242"/>
              <a:gd name="connsiteX22" fmla="*/ 2108200 w 2254250"/>
              <a:gd name="connsiteY22" fmla="*/ 977900 h 3231242"/>
              <a:gd name="connsiteX23" fmla="*/ 2165350 w 2254250"/>
              <a:gd name="connsiteY23" fmla="*/ 1054100 h 3231242"/>
              <a:gd name="connsiteX24" fmla="*/ 2203450 w 2254250"/>
              <a:gd name="connsiteY24" fmla="*/ 1130300 h 3231242"/>
              <a:gd name="connsiteX25" fmla="*/ 2228850 w 2254250"/>
              <a:gd name="connsiteY25" fmla="*/ 1225550 h 3231242"/>
              <a:gd name="connsiteX26" fmla="*/ 2241550 w 2254250"/>
              <a:gd name="connsiteY26" fmla="*/ 1358900 h 3231242"/>
              <a:gd name="connsiteX27" fmla="*/ 2254250 w 2254250"/>
              <a:gd name="connsiteY27" fmla="*/ 1473200 h 3231242"/>
              <a:gd name="connsiteX28" fmla="*/ 1820156 w 2254250"/>
              <a:gd name="connsiteY28" fmla="*/ 1545390 h 3231242"/>
              <a:gd name="connsiteX29" fmla="*/ 1812177 w 2254250"/>
              <a:gd name="connsiteY29" fmla="*/ 1597192 h 3231242"/>
              <a:gd name="connsiteX30" fmla="*/ 1850605 w 2254250"/>
              <a:gd name="connsiteY30" fmla="*/ 1691774 h 3231242"/>
              <a:gd name="connsiteX31" fmla="*/ 1900432 w 2254250"/>
              <a:gd name="connsiteY31" fmla="*/ 1803734 h 3231242"/>
              <a:gd name="connsiteX32" fmla="*/ 1935602 w 2254250"/>
              <a:gd name="connsiteY32" fmla="*/ 1936415 h 3231242"/>
              <a:gd name="connsiteX33" fmla="*/ 1942600 w 2254250"/>
              <a:gd name="connsiteY33" fmla="*/ 2110990 h 3231242"/>
              <a:gd name="connsiteX34" fmla="*/ 1887101 w 2254250"/>
              <a:gd name="connsiteY34" fmla="*/ 2256616 h 3231242"/>
              <a:gd name="connsiteX35" fmla="*/ 1921127 w 2254250"/>
              <a:gd name="connsiteY35" fmla="*/ 2513495 h 3231242"/>
              <a:gd name="connsiteX36" fmla="*/ 1963501 w 2254250"/>
              <a:gd name="connsiteY36" fmla="*/ 2721102 h 3231242"/>
              <a:gd name="connsiteX37" fmla="*/ 1968817 w 2254250"/>
              <a:gd name="connsiteY37" fmla="*/ 2786375 h 3231242"/>
              <a:gd name="connsiteX38" fmla="*/ 1949073 w 2254250"/>
              <a:gd name="connsiteY38" fmla="*/ 2853981 h 3231242"/>
              <a:gd name="connsiteX39" fmla="*/ 1956437 w 2254250"/>
              <a:gd name="connsiteY39" fmla="*/ 2976008 h 3231242"/>
              <a:gd name="connsiteX40" fmla="*/ 1977586 w 2254250"/>
              <a:gd name="connsiteY40" fmla="*/ 3089804 h 3231242"/>
              <a:gd name="connsiteX41" fmla="*/ 2006211 w 2254250"/>
              <a:gd name="connsiteY41" fmla="*/ 3211286 h 3231242"/>
              <a:gd name="connsiteX42" fmla="*/ 1865086 w 2254250"/>
              <a:gd name="connsiteY42" fmla="*/ 3218802 h 3231242"/>
              <a:gd name="connsiteX43" fmla="*/ 1667976 w 2254250"/>
              <a:gd name="connsiteY43" fmla="*/ 3204288 h 3231242"/>
              <a:gd name="connsiteX44" fmla="*/ 1473071 w 2254250"/>
              <a:gd name="connsiteY44" fmla="*/ 3231242 h 3231242"/>
              <a:gd name="connsiteX45" fmla="*/ 1273369 w 2254250"/>
              <a:gd name="connsiteY45" fmla="*/ 3176426 h 3231242"/>
              <a:gd name="connsiteX46" fmla="*/ 1151591 w 2254250"/>
              <a:gd name="connsiteY46" fmla="*/ 3120465 h 3231242"/>
              <a:gd name="connsiteX47" fmla="*/ 1090706 w 2254250"/>
              <a:gd name="connsiteY47" fmla="*/ 3147359 h 3231242"/>
              <a:gd name="connsiteX48" fmla="*/ 1022350 w 2254250"/>
              <a:gd name="connsiteY48" fmla="*/ 3105150 h 3231242"/>
              <a:gd name="connsiteX49" fmla="*/ 958850 w 2254250"/>
              <a:gd name="connsiteY49" fmla="*/ 3098800 h 3231242"/>
              <a:gd name="connsiteX50" fmla="*/ 0 w 2254250"/>
              <a:gd name="connsiteY50" fmla="*/ 44450 h 3231242"/>
              <a:gd name="connsiteX0" fmla="*/ 0 w 2241550"/>
              <a:gd name="connsiteY0" fmla="*/ 44450 h 3231242"/>
              <a:gd name="connsiteX1" fmla="*/ 209550 w 2241550"/>
              <a:gd name="connsiteY1" fmla="*/ 6350 h 3231242"/>
              <a:gd name="connsiteX2" fmla="*/ 406400 w 2241550"/>
              <a:gd name="connsiteY2" fmla="*/ 6350 h 3231242"/>
              <a:gd name="connsiteX3" fmla="*/ 615950 w 2241550"/>
              <a:gd name="connsiteY3" fmla="*/ 0 h 3231242"/>
              <a:gd name="connsiteX4" fmla="*/ 723900 w 2241550"/>
              <a:gd name="connsiteY4" fmla="*/ 38100 h 3231242"/>
              <a:gd name="connsiteX5" fmla="*/ 869950 w 2241550"/>
              <a:gd name="connsiteY5" fmla="*/ 50800 h 3231242"/>
              <a:gd name="connsiteX6" fmla="*/ 1041400 w 2241550"/>
              <a:gd name="connsiteY6" fmla="*/ 50800 h 3231242"/>
              <a:gd name="connsiteX7" fmla="*/ 1187450 w 2241550"/>
              <a:gd name="connsiteY7" fmla="*/ 57150 h 3231242"/>
              <a:gd name="connsiteX8" fmla="*/ 1314450 w 2241550"/>
              <a:gd name="connsiteY8" fmla="*/ 82550 h 3231242"/>
              <a:gd name="connsiteX9" fmla="*/ 1473200 w 2241550"/>
              <a:gd name="connsiteY9" fmla="*/ 107950 h 3231242"/>
              <a:gd name="connsiteX10" fmla="*/ 1670050 w 2241550"/>
              <a:gd name="connsiteY10" fmla="*/ 127000 h 3231242"/>
              <a:gd name="connsiteX11" fmla="*/ 1771650 w 2241550"/>
              <a:gd name="connsiteY11" fmla="*/ 152400 h 3231242"/>
              <a:gd name="connsiteX12" fmla="*/ 1860550 w 2241550"/>
              <a:gd name="connsiteY12" fmla="*/ 133350 h 3231242"/>
              <a:gd name="connsiteX13" fmla="*/ 1936750 w 2241550"/>
              <a:gd name="connsiteY13" fmla="*/ 133350 h 3231242"/>
              <a:gd name="connsiteX14" fmla="*/ 1987550 w 2241550"/>
              <a:gd name="connsiteY14" fmla="*/ 203200 h 3231242"/>
              <a:gd name="connsiteX15" fmla="*/ 2038350 w 2241550"/>
              <a:gd name="connsiteY15" fmla="*/ 311150 h 3231242"/>
              <a:gd name="connsiteX16" fmla="*/ 2089150 w 2241550"/>
              <a:gd name="connsiteY16" fmla="*/ 412750 h 3231242"/>
              <a:gd name="connsiteX17" fmla="*/ 2095500 w 2241550"/>
              <a:gd name="connsiteY17" fmla="*/ 501650 h 3231242"/>
              <a:gd name="connsiteX18" fmla="*/ 2095500 w 2241550"/>
              <a:gd name="connsiteY18" fmla="*/ 584200 h 3231242"/>
              <a:gd name="connsiteX19" fmla="*/ 2076450 w 2241550"/>
              <a:gd name="connsiteY19" fmla="*/ 685800 h 3231242"/>
              <a:gd name="connsiteX20" fmla="*/ 2070100 w 2241550"/>
              <a:gd name="connsiteY20" fmla="*/ 812800 h 3231242"/>
              <a:gd name="connsiteX21" fmla="*/ 2082800 w 2241550"/>
              <a:gd name="connsiteY21" fmla="*/ 876300 h 3231242"/>
              <a:gd name="connsiteX22" fmla="*/ 2108200 w 2241550"/>
              <a:gd name="connsiteY22" fmla="*/ 977900 h 3231242"/>
              <a:gd name="connsiteX23" fmla="*/ 2165350 w 2241550"/>
              <a:gd name="connsiteY23" fmla="*/ 1054100 h 3231242"/>
              <a:gd name="connsiteX24" fmla="*/ 2203450 w 2241550"/>
              <a:gd name="connsiteY24" fmla="*/ 1130300 h 3231242"/>
              <a:gd name="connsiteX25" fmla="*/ 2228850 w 2241550"/>
              <a:gd name="connsiteY25" fmla="*/ 1225550 h 3231242"/>
              <a:gd name="connsiteX26" fmla="*/ 2241550 w 2241550"/>
              <a:gd name="connsiteY26" fmla="*/ 1358900 h 3231242"/>
              <a:gd name="connsiteX27" fmla="*/ 1863305 w 2241550"/>
              <a:gd name="connsiteY27" fmla="*/ 1465179 h 3231242"/>
              <a:gd name="connsiteX28" fmla="*/ 1820156 w 2241550"/>
              <a:gd name="connsiteY28" fmla="*/ 1545390 h 3231242"/>
              <a:gd name="connsiteX29" fmla="*/ 1812177 w 2241550"/>
              <a:gd name="connsiteY29" fmla="*/ 1597192 h 3231242"/>
              <a:gd name="connsiteX30" fmla="*/ 1850605 w 2241550"/>
              <a:gd name="connsiteY30" fmla="*/ 1691774 h 3231242"/>
              <a:gd name="connsiteX31" fmla="*/ 1900432 w 2241550"/>
              <a:gd name="connsiteY31" fmla="*/ 1803734 h 3231242"/>
              <a:gd name="connsiteX32" fmla="*/ 1935602 w 2241550"/>
              <a:gd name="connsiteY32" fmla="*/ 1936415 h 3231242"/>
              <a:gd name="connsiteX33" fmla="*/ 1942600 w 2241550"/>
              <a:gd name="connsiteY33" fmla="*/ 2110990 h 3231242"/>
              <a:gd name="connsiteX34" fmla="*/ 1887101 w 2241550"/>
              <a:gd name="connsiteY34" fmla="*/ 2256616 h 3231242"/>
              <a:gd name="connsiteX35" fmla="*/ 1921127 w 2241550"/>
              <a:gd name="connsiteY35" fmla="*/ 2513495 h 3231242"/>
              <a:gd name="connsiteX36" fmla="*/ 1963501 w 2241550"/>
              <a:gd name="connsiteY36" fmla="*/ 2721102 h 3231242"/>
              <a:gd name="connsiteX37" fmla="*/ 1968817 w 2241550"/>
              <a:gd name="connsiteY37" fmla="*/ 2786375 h 3231242"/>
              <a:gd name="connsiteX38" fmla="*/ 1949073 w 2241550"/>
              <a:gd name="connsiteY38" fmla="*/ 2853981 h 3231242"/>
              <a:gd name="connsiteX39" fmla="*/ 1956437 w 2241550"/>
              <a:gd name="connsiteY39" fmla="*/ 2976008 h 3231242"/>
              <a:gd name="connsiteX40" fmla="*/ 1977586 w 2241550"/>
              <a:gd name="connsiteY40" fmla="*/ 3089804 h 3231242"/>
              <a:gd name="connsiteX41" fmla="*/ 2006211 w 2241550"/>
              <a:gd name="connsiteY41" fmla="*/ 3211286 h 3231242"/>
              <a:gd name="connsiteX42" fmla="*/ 1865086 w 2241550"/>
              <a:gd name="connsiteY42" fmla="*/ 3218802 h 3231242"/>
              <a:gd name="connsiteX43" fmla="*/ 1667976 w 2241550"/>
              <a:gd name="connsiteY43" fmla="*/ 3204288 h 3231242"/>
              <a:gd name="connsiteX44" fmla="*/ 1473071 w 2241550"/>
              <a:gd name="connsiteY44" fmla="*/ 3231242 h 3231242"/>
              <a:gd name="connsiteX45" fmla="*/ 1273369 w 2241550"/>
              <a:gd name="connsiteY45" fmla="*/ 3176426 h 3231242"/>
              <a:gd name="connsiteX46" fmla="*/ 1151591 w 2241550"/>
              <a:gd name="connsiteY46" fmla="*/ 3120465 h 3231242"/>
              <a:gd name="connsiteX47" fmla="*/ 1090706 w 2241550"/>
              <a:gd name="connsiteY47" fmla="*/ 3147359 h 3231242"/>
              <a:gd name="connsiteX48" fmla="*/ 1022350 w 2241550"/>
              <a:gd name="connsiteY48" fmla="*/ 3105150 h 3231242"/>
              <a:gd name="connsiteX49" fmla="*/ 958850 w 2241550"/>
              <a:gd name="connsiteY49" fmla="*/ 3098800 h 3231242"/>
              <a:gd name="connsiteX50" fmla="*/ 0 w 2241550"/>
              <a:gd name="connsiteY50" fmla="*/ 44450 h 3231242"/>
              <a:gd name="connsiteX0" fmla="*/ 0 w 2228850"/>
              <a:gd name="connsiteY0" fmla="*/ 44450 h 3231242"/>
              <a:gd name="connsiteX1" fmla="*/ 209550 w 2228850"/>
              <a:gd name="connsiteY1" fmla="*/ 6350 h 3231242"/>
              <a:gd name="connsiteX2" fmla="*/ 406400 w 2228850"/>
              <a:gd name="connsiteY2" fmla="*/ 6350 h 3231242"/>
              <a:gd name="connsiteX3" fmla="*/ 615950 w 2228850"/>
              <a:gd name="connsiteY3" fmla="*/ 0 h 3231242"/>
              <a:gd name="connsiteX4" fmla="*/ 723900 w 2228850"/>
              <a:gd name="connsiteY4" fmla="*/ 38100 h 3231242"/>
              <a:gd name="connsiteX5" fmla="*/ 869950 w 2228850"/>
              <a:gd name="connsiteY5" fmla="*/ 50800 h 3231242"/>
              <a:gd name="connsiteX6" fmla="*/ 1041400 w 2228850"/>
              <a:gd name="connsiteY6" fmla="*/ 50800 h 3231242"/>
              <a:gd name="connsiteX7" fmla="*/ 1187450 w 2228850"/>
              <a:gd name="connsiteY7" fmla="*/ 57150 h 3231242"/>
              <a:gd name="connsiteX8" fmla="*/ 1314450 w 2228850"/>
              <a:gd name="connsiteY8" fmla="*/ 82550 h 3231242"/>
              <a:gd name="connsiteX9" fmla="*/ 1473200 w 2228850"/>
              <a:gd name="connsiteY9" fmla="*/ 107950 h 3231242"/>
              <a:gd name="connsiteX10" fmla="*/ 1670050 w 2228850"/>
              <a:gd name="connsiteY10" fmla="*/ 127000 h 3231242"/>
              <a:gd name="connsiteX11" fmla="*/ 1771650 w 2228850"/>
              <a:gd name="connsiteY11" fmla="*/ 152400 h 3231242"/>
              <a:gd name="connsiteX12" fmla="*/ 1860550 w 2228850"/>
              <a:gd name="connsiteY12" fmla="*/ 133350 h 3231242"/>
              <a:gd name="connsiteX13" fmla="*/ 1936750 w 2228850"/>
              <a:gd name="connsiteY13" fmla="*/ 133350 h 3231242"/>
              <a:gd name="connsiteX14" fmla="*/ 1987550 w 2228850"/>
              <a:gd name="connsiteY14" fmla="*/ 203200 h 3231242"/>
              <a:gd name="connsiteX15" fmla="*/ 2038350 w 2228850"/>
              <a:gd name="connsiteY15" fmla="*/ 311150 h 3231242"/>
              <a:gd name="connsiteX16" fmla="*/ 2089150 w 2228850"/>
              <a:gd name="connsiteY16" fmla="*/ 412750 h 3231242"/>
              <a:gd name="connsiteX17" fmla="*/ 2095500 w 2228850"/>
              <a:gd name="connsiteY17" fmla="*/ 501650 h 3231242"/>
              <a:gd name="connsiteX18" fmla="*/ 2095500 w 2228850"/>
              <a:gd name="connsiteY18" fmla="*/ 584200 h 3231242"/>
              <a:gd name="connsiteX19" fmla="*/ 2076450 w 2228850"/>
              <a:gd name="connsiteY19" fmla="*/ 685800 h 3231242"/>
              <a:gd name="connsiteX20" fmla="*/ 2070100 w 2228850"/>
              <a:gd name="connsiteY20" fmla="*/ 812800 h 3231242"/>
              <a:gd name="connsiteX21" fmla="*/ 2082800 w 2228850"/>
              <a:gd name="connsiteY21" fmla="*/ 876300 h 3231242"/>
              <a:gd name="connsiteX22" fmla="*/ 2108200 w 2228850"/>
              <a:gd name="connsiteY22" fmla="*/ 977900 h 3231242"/>
              <a:gd name="connsiteX23" fmla="*/ 2165350 w 2228850"/>
              <a:gd name="connsiteY23" fmla="*/ 1054100 h 3231242"/>
              <a:gd name="connsiteX24" fmla="*/ 2203450 w 2228850"/>
              <a:gd name="connsiteY24" fmla="*/ 1130300 h 3231242"/>
              <a:gd name="connsiteX25" fmla="*/ 2228850 w 2228850"/>
              <a:gd name="connsiteY25" fmla="*/ 1225550 h 3231242"/>
              <a:gd name="connsiteX26" fmla="*/ 1842627 w 2228850"/>
              <a:gd name="connsiteY26" fmla="*/ 1366921 h 3231242"/>
              <a:gd name="connsiteX27" fmla="*/ 1863305 w 2228850"/>
              <a:gd name="connsiteY27" fmla="*/ 1465179 h 3231242"/>
              <a:gd name="connsiteX28" fmla="*/ 1820156 w 2228850"/>
              <a:gd name="connsiteY28" fmla="*/ 1545390 h 3231242"/>
              <a:gd name="connsiteX29" fmla="*/ 1812177 w 2228850"/>
              <a:gd name="connsiteY29" fmla="*/ 1597192 h 3231242"/>
              <a:gd name="connsiteX30" fmla="*/ 1850605 w 2228850"/>
              <a:gd name="connsiteY30" fmla="*/ 1691774 h 3231242"/>
              <a:gd name="connsiteX31" fmla="*/ 1900432 w 2228850"/>
              <a:gd name="connsiteY31" fmla="*/ 1803734 h 3231242"/>
              <a:gd name="connsiteX32" fmla="*/ 1935602 w 2228850"/>
              <a:gd name="connsiteY32" fmla="*/ 1936415 h 3231242"/>
              <a:gd name="connsiteX33" fmla="*/ 1942600 w 2228850"/>
              <a:gd name="connsiteY33" fmla="*/ 2110990 h 3231242"/>
              <a:gd name="connsiteX34" fmla="*/ 1887101 w 2228850"/>
              <a:gd name="connsiteY34" fmla="*/ 2256616 h 3231242"/>
              <a:gd name="connsiteX35" fmla="*/ 1921127 w 2228850"/>
              <a:gd name="connsiteY35" fmla="*/ 2513495 h 3231242"/>
              <a:gd name="connsiteX36" fmla="*/ 1963501 w 2228850"/>
              <a:gd name="connsiteY36" fmla="*/ 2721102 h 3231242"/>
              <a:gd name="connsiteX37" fmla="*/ 1968817 w 2228850"/>
              <a:gd name="connsiteY37" fmla="*/ 2786375 h 3231242"/>
              <a:gd name="connsiteX38" fmla="*/ 1949073 w 2228850"/>
              <a:gd name="connsiteY38" fmla="*/ 2853981 h 3231242"/>
              <a:gd name="connsiteX39" fmla="*/ 1956437 w 2228850"/>
              <a:gd name="connsiteY39" fmla="*/ 2976008 h 3231242"/>
              <a:gd name="connsiteX40" fmla="*/ 1977586 w 2228850"/>
              <a:gd name="connsiteY40" fmla="*/ 3089804 h 3231242"/>
              <a:gd name="connsiteX41" fmla="*/ 2006211 w 2228850"/>
              <a:gd name="connsiteY41" fmla="*/ 3211286 h 3231242"/>
              <a:gd name="connsiteX42" fmla="*/ 1865086 w 2228850"/>
              <a:gd name="connsiteY42" fmla="*/ 3218802 h 3231242"/>
              <a:gd name="connsiteX43" fmla="*/ 1667976 w 2228850"/>
              <a:gd name="connsiteY43" fmla="*/ 3204288 h 3231242"/>
              <a:gd name="connsiteX44" fmla="*/ 1473071 w 2228850"/>
              <a:gd name="connsiteY44" fmla="*/ 3231242 h 3231242"/>
              <a:gd name="connsiteX45" fmla="*/ 1273369 w 2228850"/>
              <a:gd name="connsiteY45" fmla="*/ 3176426 h 3231242"/>
              <a:gd name="connsiteX46" fmla="*/ 1151591 w 2228850"/>
              <a:gd name="connsiteY46" fmla="*/ 3120465 h 3231242"/>
              <a:gd name="connsiteX47" fmla="*/ 1090706 w 2228850"/>
              <a:gd name="connsiteY47" fmla="*/ 3147359 h 3231242"/>
              <a:gd name="connsiteX48" fmla="*/ 1022350 w 2228850"/>
              <a:gd name="connsiteY48" fmla="*/ 3105150 h 3231242"/>
              <a:gd name="connsiteX49" fmla="*/ 958850 w 2228850"/>
              <a:gd name="connsiteY49" fmla="*/ 3098800 h 3231242"/>
              <a:gd name="connsiteX50" fmla="*/ 0 w 2228850"/>
              <a:gd name="connsiteY50" fmla="*/ 44450 h 3231242"/>
              <a:gd name="connsiteX0" fmla="*/ 0 w 2203450"/>
              <a:gd name="connsiteY0" fmla="*/ 44450 h 3231242"/>
              <a:gd name="connsiteX1" fmla="*/ 209550 w 2203450"/>
              <a:gd name="connsiteY1" fmla="*/ 6350 h 3231242"/>
              <a:gd name="connsiteX2" fmla="*/ 406400 w 2203450"/>
              <a:gd name="connsiteY2" fmla="*/ 6350 h 3231242"/>
              <a:gd name="connsiteX3" fmla="*/ 615950 w 2203450"/>
              <a:gd name="connsiteY3" fmla="*/ 0 h 3231242"/>
              <a:gd name="connsiteX4" fmla="*/ 723900 w 2203450"/>
              <a:gd name="connsiteY4" fmla="*/ 38100 h 3231242"/>
              <a:gd name="connsiteX5" fmla="*/ 869950 w 2203450"/>
              <a:gd name="connsiteY5" fmla="*/ 50800 h 3231242"/>
              <a:gd name="connsiteX6" fmla="*/ 1041400 w 2203450"/>
              <a:gd name="connsiteY6" fmla="*/ 50800 h 3231242"/>
              <a:gd name="connsiteX7" fmla="*/ 1187450 w 2203450"/>
              <a:gd name="connsiteY7" fmla="*/ 57150 h 3231242"/>
              <a:gd name="connsiteX8" fmla="*/ 1314450 w 2203450"/>
              <a:gd name="connsiteY8" fmla="*/ 82550 h 3231242"/>
              <a:gd name="connsiteX9" fmla="*/ 1473200 w 2203450"/>
              <a:gd name="connsiteY9" fmla="*/ 107950 h 3231242"/>
              <a:gd name="connsiteX10" fmla="*/ 1670050 w 2203450"/>
              <a:gd name="connsiteY10" fmla="*/ 127000 h 3231242"/>
              <a:gd name="connsiteX11" fmla="*/ 1771650 w 2203450"/>
              <a:gd name="connsiteY11" fmla="*/ 152400 h 3231242"/>
              <a:gd name="connsiteX12" fmla="*/ 1860550 w 2203450"/>
              <a:gd name="connsiteY12" fmla="*/ 133350 h 3231242"/>
              <a:gd name="connsiteX13" fmla="*/ 1936750 w 2203450"/>
              <a:gd name="connsiteY13" fmla="*/ 133350 h 3231242"/>
              <a:gd name="connsiteX14" fmla="*/ 1987550 w 2203450"/>
              <a:gd name="connsiteY14" fmla="*/ 203200 h 3231242"/>
              <a:gd name="connsiteX15" fmla="*/ 2038350 w 2203450"/>
              <a:gd name="connsiteY15" fmla="*/ 311150 h 3231242"/>
              <a:gd name="connsiteX16" fmla="*/ 2089150 w 2203450"/>
              <a:gd name="connsiteY16" fmla="*/ 412750 h 3231242"/>
              <a:gd name="connsiteX17" fmla="*/ 2095500 w 2203450"/>
              <a:gd name="connsiteY17" fmla="*/ 501650 h 3231242"/>
              <a:gd name="connsiteX18" fmla="*/ 2095500 w 2203450"/>
              <a:gd name="connsiteY18" fmla="*/ 584200 h 3231242"/>
              <a:gd name="connsiteX19" fmla="*/ 2076450 w 2203450"/>
              <a:gd name="connsiteY19" fmla="*/ 685800 h 3231242"/>
              <a:gd name="connsiteX20" fmla="*/ 2070100 w 2203450"/>
              <a:gd name="connsiteY20" fmla="*/ 812800 h 3231242"/>
              <a:gd name="connsiteX21" fmla="*/ 2082800 w 2203450"/>
              <a:gd name="connsiteY21" fmla="*/ 876300 h 3231242"/>
              <a:gd name="connsiteX22" fmla="*/ 2108200 w 2203450"/>
              <a:gd name="connsiteY22" fmla="*/ 977900 h 3231242"/>
              <a:gd name="connsiteX23" fmla="*/ 2165350 w 2203450"/>
              <a:gd name="connsiteY23" fmla="*/ 1054100 h 3231242"/>
              <a:gd name="connsiteX24" fmla="*/ 2203450 w 2203450"/>
              <a:gd name="connsiteY24" fmla="*/ 1130300 h 3231242"/>
              <a:gd name="connsiteX25" fmla="*/ 1885776 w 2203450"/>
              <a:gd name="connsiteY25" fmla="*/ 1217529 h 3231242"/>
              <a:gd name="connsiteX26" fmla="*/ 1842627 w 2203450"/>
              <a:gd name="connsiteY26" fmla="*/ 1366921 h 3231242"/>
              <a:gd name="connsiteX27" fmla="*/ 1863305 w 2203450"/>
              <a:gd name="connsiteY27" fmla="*/ 1465179 h 3231242"/>
              <a:gd name="connsiteX28" fmla="*/ 1820156 w 2203450"/>
              <a:gd name="connsiteY28" fmla="*/ 1545390 h 3231242"/>
              <a:gd name="connsiteX29" fmla="*/ 1812177 w 2203450"/>
              <a:gd name="connsiteY29" fmla="*/ 1597192 h 3231242"/>
              <a:gd name="connsiteX30" fmla="*/ 1850605 w 2203450"/>
              <a:gd name="connsiteY30" fmla="*/ 1691774 h 3231242"/>
              <a:gd name="connsiteX31" fmla="*/ 1900432 w 2203450"/>
              <a:gd name="connsiteY31" fmla="*/ 1803734 h 3231242"/>
              <a:gd name="connsiteX32" fmla="*/ 1935602 w 2203450"/>
              <a:gd name="connsiteY32" fmla="*/ 1936415 h 3231242"/>
              <a:gd name="connsiteX33" fmla="*/ 1942600 w 2203450"/>
              <a:gd name="connsiteY33" fmla="*/ 2110990 h 3231242"/>
              <a:gd name="connsiteX34" fmla="*/ 1887101 w 2203450"/>
              <a:gd name="connsiteY34" fmla="*/ 2256616 h 3231242"/>
              <a:gd name="connsiteX35" fmla="*/ 1921127 w 2203450"/>
              <a:gd name="connsiteY35" fmla="*/ 2513495 h 3231242"/>
              <a:gd name="connsiteX36" fmla="*/ 1963501 w 2203450"/>
              <a:gd name="connsiteY36" fmla="*/ 2721102 h 3231242"/>
              <a:gd name="connsiteX37" fmla="*/ 1968817 w 2203450"/>
              <a:gd name="connsiteY37" fmla="*/ 2786375 h 3231242"/>
              <a:gd name="connsiteX38" fmla="*/ 1949073 w 2203450"/>
              <a:gd name="connsiteY38" fmla="*/ 2853981 h 3231242"/>
              <a:gd name="connsiteX39" fmla="*/ 1956437 w 2203450"/>
              <a:gd name="connsiteY39" fmla="*/ 2976008 h 3231242"/>
              <a:gd name="connsiteX40" fmla="*/ 1977586 w 2203450"/>
              <a:gd name="connsiteY40" fmla="*/ 3089804 h 3231242"/>
              <a:gd name="connsiteX41" fmla="*/ 2006211 w 2203450"/>
              <a:gd name="connsiteY41" fmla="*/ 3211286 h 3231242"/>
              <a:gd name="connsiteX42" fmla="*/ 1865086 w 2203450"/>
              <a:gd name="connsiteY42" fmla="*/ 3218802 h 3231242"/>
              <a:gd name="connsiteX43" fmla="*/ 1667976 w 2203450"/>
              <a:gd name="connsiteY43" fmla="*/ 3204288 h 3231242"/>
              <a:gd name="connsiteX44" fmla="*/ 1473071 w 2203450"/>
              <a:gd name="connsiteY44" fmla="*/ 3231242 h 3231242"/>
              <a:gd name="connsiteX45" fmla="*/ 1273369 w 2203450"/>
              <a:gd name="connsiteY45" fmla="*/ 3176426 h 3231242"/>
              <a:gd name="connsiteX46" fmla="*/ 1151591 w 2203450"/>
              <a:gd name="connsiteY46" fmla="*/ 3120465 h 3231242"/>
              <a:gd name="connsiteX47" fmla="*/ 1090706 w 2203450"/>
              <a:gd name="connsiteY47" fmla="*/ 3147359 h 3231242"/>
              <a:gd name="connsiteX48" fmla="*/ 1022350 w 2203450"/>
              <a:gd name="connsiteY48" fmla="*/ 3105150 h 3231242"/>
              <a:gd name="connsiteX49" fmla="*/ 958850 w 2203450"/>
              <a:gd name="connsiteY49" fmla="*/ 3098800 h 3231242"/>
              <a:gd name="connsiteX50" fmla="*/ 0 w 2203450"/>
              <a:gd name="connsiteY50" fmla="*/ 44450 h 3231242"/>
              <a:gd name="connsiteX0" fmla="*/ 0 w 2165350"/>
              <a:gd name="connsiteY0" fmla="*/ 44450 h 3231242"/>
              <a:gd name="connsiteX1" fmla="*/ 209550 w 2165350"/>
              <a:gd name="connsiteY1" fmla="*/ 6350 h 3231242"/>
              <a:gd name="connsiteX2" fmla="*/ 406400 w 2165350"/>
              <a:gd name="connsiteY2" fmla="*/ 6350 h 3231242"/>
              <a:gd name="connsiteX3" fmla="*/ 615950 w 2165350"/>
              <a:gd name="connsiteY3" fmla="*/ 0 h 3231242"/>
              <a:gd name="connsiteX4" fmla="*/ 723900 w 2165350"/>
              <a:gd name="connsiteY4" fmla="*/ 38100 h 3231242"/>
              <a:gd name="connsiteX5" fmla="*/ 869950 w 2165350"/>
              <a:gd name="connsiteY5" fmla="*/ 50800 h 3231242"/>
              <a:gd name="connsiteX6" fmla="*/ 1041400 w 2165350"/>
              <a:gd name="connsiteY6" fmla="*/ 50800 h 3231242"/>
              <a:gd name="connsiteX7" fmla="*/ 1187450 w 2165350"/>
              <a:gd name="connsiteY7" fmla="*/ 57150 h 3231242"/>
              <a:gd name="connsiteX8" fmla="*/ 1314450 w 2165350"/>
              <a:gd name="connsiteY8" fmla="*/ 82550 h 3231242"/>
              <a:gd name="connsiteX9" fmla="*/ 1473200 w 2165350"/>
              <a:gd name="connsiteY9" fmla="*/ 107950 h 3231242"/>
              <a:gd name="connsiteX10" fmla="*/ 1670050 w 2165350"/>
              <a:gd name="connsiteY10" fmla="*/ 127000 h 3231242"/>
              <a:gd name="connsiteX11" fmla="*/ 1771650 w 2165350"/>
              <a:gd name="connsiteY11" fmla="*/ 152400 h 3231242"/>
              <a:gd name="connsiteX12" fmla="*/ 1860550 w 2165350"/>
              <a:gd name="connsiteY12" fmla="*/ 133350 h 3231242"/>
              <a:gd name="connsiteX13" fmla="*/ 1936750 w 2165350"/>
              <a:gd name="connsiteY13" fmla="*/ 133350 h 3231242"/>
              <a:gd name="connsiteX14" fmla="*/ 1987550 w 2165350"/>
              <a:gd name="connsiteY14" fmla="*/ 203200 h 3231242"/>
              <a:gd name="connsiteX15" fmla="*/ 2038350 w 2165350"/>
              <a:gd name="connsiteY15" fmla="*/ 311150 h 3231242"/>
              <a:gd name="connsiteX16" fmla="*/ 2089150 w 2165350"/>
              <a:gd name="connsiteY16" fmla="*/ 412750 h 3231242"/>
              <a:gd name="connsiteX17" fmla="*/ 2095500 w 2165350"/>
              <a:gd name="connsiteY17" fmla="*/ 501650 h 3231242"/>
              <a:gd name="connsiteX18" fmla="*/ 2095500 w 2165350"/>
              <a:gd name="connsiteY18" fmla="*/ 584200 h 3231242"/>
              <a:gd name="connsiteX19" fmla="*/ 2076450 w 2165350"/>
              <a:gd name="connsiteY19" fmla="*/ 685800 h 3231242"/>
              <a:gd name="connsiteX20" fmla="*/ 2070100 w 2165350"/>
              <a:gd name="connsiteY20" fmla="*/ 812800 h 3231242"/>
              <a:gd name="connsiteX21" fmla="*/ 2082800 w 2165350"/>
              <a:gd name="connsiteY21" fmla="*/ 876300 h 3231242"/>
              <a:gd name="connsiteX22" fmla="*/ 2108200 w 2165350"/>
              <a:gd name="connsiteY22" fmla="*/ 977900 h 3231242"/>
              <a:gd name="connsiteX23" fmla="*/ 2165350 w 2165350"/>
              <a:gd name="connsiteY23" fmla="*/ 1054100 h 3231242"/>
              <a:gd name="connsiteX24" fmla="*/ 1884311 w 2165350"/>
              <a:gd name="connsiteY24" fmla="*/ 1050090 h 3231242"/>
              <a:gd name="connsiteX25" fmla="*/ 1885776 w 2165350"/>
              <a:gd name="connsiteY25" fmla="*/ 1217529 h 3231242"/>
              <a:gd name="connsiteX26" fmla="*/ 1842627 w 2165350"/>
              <a:gd name="connsiteY26" fmla="*/ 1366921 h 3231242"/>
              <a:gd name="connsiteX27" fmla="*/ 1863305 w 2165350"/>
              <a:gd name="connsiteY27" fmla="*/ 1465179 h 3231242"/>
              <a:gd name="connsiteX28" fmla="*/ 1820156 w 2165350"/>
              <a:gd name="connsiteY28" fmla="*/ 1545390 h 3231242"/>
              <a:gd name="connsiteX29" fmla="*/ 1812177 w 2165350"/>
              <a:gd name="connsiteY29" fmla="*/ 1597192 h 3231242"/>
              <a:gd name="connsiteX30" fmla="*/ 1850605 w 2165350"/>
              <a:gd name="connsiteY30" fmla="*/ 1691774 h 3231242"/>
              <a:gd name="connsiteX31" fmla="*/ 1900432 w 2165350"/>
              <a:gd name="connsiteY31" fmla="*/ 1803734 h 3231242"/>
              <a:gd name="connsiteX32" fmla="*/ 1935602 w 2165350"/>
              <a:gd name="connsiteY32" fmla="*/ 1936415 h 3231242"/>
              <a:gd name="connsiteX33" fmla="*/ 1942600 w 2165350"/>
              <a:gd name="connsiteY33" fmla="*/ 2110990 h 3231242"/>
              <a:gd name="connsiteX34" fmla="*/ 1887101 w 2165350"/>
              <a:gd name="connsiteY34" fmla="*/ 2256616 h 3231242"/>
              <a:gd name="connsiteX35" fmla="*/ 1921127 w 2165350"/>
              <a:gd name="connsiteY35" fmla="*/ 2513495 h 3231242"/>
              <a:gd name="connsiteX36" fmla="*/ 1963501 w 2165350"/>
              <a:gd name="connsiteY36" fmla="*/ 2721102 h 3231242"/>
              <a:gd name="connsiteX37" fmla="*/ 1968817 w 2165350"/>
              <a:gd name="connsiteY37" fmla="*/ 2786375 h 3231242"/>
              <a:gd name="connsiteX38" fmla="*/ 1949073 w 2165350"/>
              <a:gd name="connsiteY38" fmla="*/ 2853981 h 3231242"/>
              <a:gd name="connsiteX39" fmla="*/ 1956437 w 2165350"/>
              <a:gd name="connsiteY39" fmla="*/ 2976008 h 3231242"/>
              <a:gd name="connsiteX40" fmla="*/ 1977586 w 2165350"/>
              <a:gd name="connsiteY40" fmla="*/ 3089804 h 3231242"/>
              <a:gd name="connsiteX41" fmla="*/ 2006211 w 2165350"/>
              <a:gd name="connsiteY41" fmla="*/ 3211286 h 3231242"/>
              <a:gd name="connsiteX42" fmla="*/ 1865086 w 2165350"/>
              <a:gd name="connsiteY42" fmla="*/ 3218802 h 3231242"/>
              <a:gd name="connsiteX43" fmla="*/ 1667976 w 2165350"/>
              <a:gd name="connsiteY43" fmla="*/ 3204288 h 3231242"/>
              <a:gd name="connsiteX44" fmla="*/ 1473071 w 2165350"/>
              <a:gd name="connsiteY44" fmla="*/ 3231242 h 3231242"/>
              <a:gd name="connsiteX45" fmla="*/ 1273369 w 2165350"/>
              <a:gd name="connsiteY45" fmla="*/ 3176426 h 3231242"/>
              <a:gd name="connsiteX46" fmla="*/ 1151591 w 2165350"/>
              <a:gd name="connsiteY46" fmla="*/ 3120465 h 3231242"/>
              <a:gd name="connsiteX47" fmla="*/ 1090706 w 2165350"/>
              <a:gd name="connsiteY47" fmla="*/ 3147359 h 3231242"/>
              <a:gd name="connsiteX48" fmla="*/ 1022350 w 2165350"/>
              <a:gd name="connsiteY48" fmla="*/ 3105150 h 3231242"/>
              <a:gd name="connsiteX49" fmla="*/ 958850 w 2165350"/>
              <a:gd name="connsiteY49" fmla="*/ 3098800 h 3231242"/>
              <a:gd name="connsiteX50" fmla="*/ 0 w 2165350"/>
              <a:gd name="connsiteY50" fmla="*/ 44450 h 3231242"/>
              <a:gd name="connsiteX0" fmla="*/ 0 w 2108200"/>
              <a:gd name="connsiteY0" fmla="*/ 44450 h 3231242"/>
              <a:gd name="connsiteX1" fmla="*/ 209550 w 2108200"/>
              <a:gd name="connsiteY1" fmla="*/ 6350 h 3231242"/>
              <a:gd name="connsiteX2" fmla="*/ 406400 w 2108200"/>
              <a:gd name="connsiteY2" fmla="*/ 6350 h 3231242"/>
              <a:gd name="connsiteX3" fmla="*/ 615950 w 2108200"/>
              <a:gd name="connsiteY3" fmla="*/ 0 h 3231242"/>
              <a:gd name="connsiteX4" fmla="*/ 723900 w 2108200"/>
              <a:gd name="connsiteY4" fmla="*/ 38100 h 3231242"/>
              <a:gd name="connsiteX5" fmla="*/ 869950 w 2108200"/>
              <a:gd name="connsiteY5" fmla="*/ 50800 h 3231242"/>
              <a:gd name="connsiteX6" fmla="*/ 1041400 w 2108200"/>
              <a:gd name="connsiteY6" fmla="*/ 50800 h 3231242"/>
              <a:gd name="connsiteX7" fmla="*/ 1187450 w 2108200"/>
              <a:gd name="connsiteY7" fmla="*/ 57150 h 3231242"/>
              <a:gd name="connsiteX8" fmla="*/ 1314450 w 2108200"/>
              <a:gd name="connsiteY8" fmla="*/ 82550 h 3231242"/>
              <a:gd name="connsiteX9" fmla="*/ 1473200 w 2108200"/>
              <a:gd name="connsiteY9" fmla="*/ 107950 h 3231242"/>
              <a:gd name="connsiteX10" fmla="*/ 1670050 w 2108200"/>
              <a:gd name="connsiteY10" fmla="*/ 127000 h 3231242"/>
              <a:gd name="connsiteX11" fmla="*/ 1771650 w 2108200"/>
              <a:gd name="connsiteY11" fmla="*/ 152400 h 3231242"/>
              <a:gd name="connsiteX12" fmla="*/ 1860550 w 2108200"/>
              <a:gd name="connsiteY12" fmla="*/ 133350 h 3231242"/>
              <a:gd name="connsiteX13" fmla="*/ 1936750 w 2108200"/>
              <a:gd name="connsiteY13" fmla="*/ 133350 h 3231242"/>
              <a:gd name="connsiteX14" fmla="*/ 1987550 w 2108200"/>
              <a:gd name="connsiteY14" fmla="*/ 203200 h 3231242"/>
              <a:gd name="connsiteX15" fmla="*/ 2038350 w 2108200"/>
              <a:gd name="connsiteY15" fmla="*/ 311150 h 3231242"/>
              <a:gd name="connsiteX16" fmla="*/ 2089150 w 2108200"/>
              <a:gd name="connsiteY16" fmla="*/ 412750 h 3231242"/>
              <a:gd name="connsiteX17" fmla="*/ 2095500 w 2108200"/>
              <a:gd name="connsiteY17" fmla="*/ 501650 h 3231242"/>
              <a:gd name="connsiteX18" fmla="*/ 2095500 w 2108200"/>
              <a:gd name="connsiteY18" fmla="*/ 584200 h 3231242"/>
              <a:gd name="connsiteX19" fmla="*/ 2076450 w 2108200"/>
              <a:gd name="connsiteY19" fmla="*/ 685800 h 3231242"/>
              <a:gd name="connsiteX20" fmla="*/ 2070100 w 2108200"/>
              <a:gd name="connsiteY20" fmla="*/ 812800 h 3231242"/>
              <a:gd name="connsiteX21" fmla="*/ 2082800 w 2108200"/>
              <a:gd name="connsiteY21" fmla="*/ 876300 h 3231242"/>
              <a:gd name="connsiteX22" fmla="*/ 2108200 w 2108200"/>
              <a:gd name="connsiteY22" fmla="*/ 977900 h 3231242"/>
              <a:gd name="connsiteX23" fmla="*/ 1862168 w 2108200"/>
              <a:gd name="connsiteY23" fmla="*/ 941805 h 3231242"/>
              <a:gd name="connsiteX24" fmla="*/ 1884311 w 2108200"/>
              <a:gd name="connsiteY24" fmla="*/ 1050090 h 3231242"/>
              <a:gd name="connsiteX25" fmla="*/ 1885776 w 2108200"/>
              <a:gd name="connsiteY25" fmla="*/ 1217529 h 3231242"/>
              <a:gd name="connsiteX26" fmla="*/ 1842627 w 2108200"/>
              <a:gd name="connsiteY26" fmla="*/ 1366921 h 3231242"/>
              <a:gd name="connsiteX27" fmla="*/ 1863305 w 2108200"/>
              <a:gd name="connsiteY27" fmla="*/ 1465179 h 3231242"/>
              <a:gd name="connsiteX28" fmla="*/ 1820156 w 2108200"/>
              <a:gd name="connsiteY28" fmla="*/ 1545390 h 3231242"/>
              <a:gd name="connsiteX29" fmla="*/ 1812177 w 2108200"/>
              <a:gd name="connsiteY29" fmla="*/ 1597192 h 3231242"/>
              <a:gd name="connsiteX30" fmla="*/ 1850605 w 2108200"/>
              <a:gd name="connsiteY30" fmla="*/ 1691774 h 3231242"/>
              <a:gd name="connsiteX31" fmla="*/ 1900432 w 2108200"/>
              <a:gd name="connsiteY31" fmla="*/ 1803734 h 3231242"/>
              <a:gd name="connsiteX32" fmla="*/ 1935602 w 2108200"/>
              <a:gd name="connsiteY32" fmla="*/ 1936415 h 3231242"/>
              <a:gd name="connsiteX33" fmla="*/ 1942600 w 2108200"/>
              <a:gd name="connsiteY33" fmla="*/ 2110990 h 3231242"/>
              <a:gd name="connsiteX34" fmla="*/ 1887101 w 2108200"/>
              <a:gd name="connsiteY34" fmla="*/ 2256616 h 3231242"/>
              <a:gd name="connsiteX35" fmla="*/ 1921127 w 2108200"/>
              <a:gd name="connsiteY35" fmla="*/ 2513495 h 3231242"/>
              <a:gd name="connsiteX36" fmla="*/ 1963501 w 2108200"/>
              <a:gd name="connsiteY36" fmla="*/ 2721102 h 3231242"/>
              <a:gd name="connsiteX37" fmla="*/ 1968817 w 2108200"/>
              <a:gd name="connsiteY37" fmla="*/ 2786375 h 3231242"/>
              <a:gd name="connsiteX38" fmla="*/ 1949073 w 2108200"/>
              <a:gd name="connsiteY38" fmla="*/ 2853981 h 3231242"/>
              <a:gd name="connsiteX39" fmla="*/ 1956437 w 2108200"/>
              <a:gd name="connsiteY39" fmla="*/ 2976008 h 3231242"/>
              <a:gd name="connsiteX40" fmla="*/ 1977586 w 2108200"/>
              <a:gd name="connsiteY40" fmla="*/ 3089804 h 3231242"/>
              <a:gd name="connsiteX41" fmla="*/ 2006211 w 2108200"/>
              <a:gd name="connsiteY41" fmla="*/ 3211286 h 3231242"/>
              <a:gd name="connsiteX42" fmla="*/ 1865086 w 2108200"/>
              <a:gd name="connsiteY42" fmla="*/ 3218802 h 3231242"/>
              <a:gd name="connsiteX43" fmla="*/ 1667976 w 2108200"/>
              <a:gd name="connsiteY43" fmla="*/ 3204288 h 3231242"/>
              <a:gd name="connsiteX44" fmla="*/ 1473071 w 2108200"/>
              <a:gd name="connsiteY44" fmla="*/ 3231242 h 3231242"/>
              <a:gd name="connsiteX45" fmla="*/ 1273369 w 2108200"/>
              <a:gd name="connsiteY45" fmla="*/ 3176426 h 3231242"/>
              <a:gd name="connsiteX46" fmla="*/ 1151591 w 2108200"/>
              <a:gd name="connsiteY46" fmla="*/ 3120465 h 3231242"/>
              <a:gd name="connsiteX47" fmla="*/ 1090706 w 2108200"/>
              <a:gd name="connsiteY47" fmla="*/ 3147359 h 3231242"/>
              <a:gd name="connsiteX48" fmla="*/ 1022350 w 2108200"/>
              <a:gd name="connsiteY48" fmla="*/ 3105150 h 3231242"/>
              <a:gd name="connsiteX49" fmla="*/ 958850 w 2108200"/>
              <a:gd name="connsiteY49" fmla="*/ 3098800 h 3231242"/>
              <a:gd name="connsiteX50" fmla="*/ 0 w 21082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2082800 w 2095500"/>
              <a:gd name="connsiteY21" fmla="*/ 876300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2070100 w 2095500"/>
              <a:gd name="connsiteY20" fmla="*/ 812800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2076450 w 2095500"/>
              <a:gd name="connsiteY19" fmla="*/ 68580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2095500 w 2095500"/>
              <a:gd name="connsiteY18" fmla="*/ 584200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95500"/>
              <a:gd name="connsiteY0" fmla="*/ 44450 h 3231242"/>
              <a:gd name="connsiteX1" fmla="*/ 209550 w 2095500"/>
              <a:gd name="connsiteY1" fmla="*/ 6350 h 3231242"/>
              <a:gd name="connsiteX2" fmla="*/ 406400 w 2095500"/>
              <a:gd name="connsiteY2" fmla="*/ 6350 h 3231242"/>
              <a:gd name="connsiteX3" fmla="*/ 615950 w 2095500"/>
              <a:gd name="connsiteY3" fmla="*/ 0 h 3231242"/>
              <a:gd name="connsiteX4" fmla="*/ 723900 w 2095500"/>
              <a:gd name="connsiteY4" fmla="*/ 38100 h 3231242"/>
              <a:gd name="connsiteX5" fmla="*/ 869950 w 2095500"/>
              <a:gd name="connsiteY5" fmla="*/ 50800 h 3231242"/>
              <a:gd name="connsiteX6" fmla="*/ 1041400 w 2095500"/>
              <a:gd name="connsiteY6" fmla="*/ 50800 h 3231242"/>
              <a:gd name="connsiteX7" fmla="*/ 1187450 w 2095500"/>
              <a:gd name="connsiteY7" fmla="*/ 57150 h 3231242"/>
              <a:gd name="connsiteX8" fmla="*/ 1314450 w 2095500"/>
              <a:gd name="connsiteY8" fmla="*/ 82550 h 3231242"/>
              <a:gd name="connsiteX9" fmla="*/ 1473200 w 2095500"/>
              <a:gd name="connsiteY9" fmla="*/ 107950 h 3231242"/>
              <a:gd name="connsiteX10" fmla="*/ 1670050 w 2095500"/>
              <a:gd name="connsiteY10" fmla="*/ 127000 h 3231242"/>
              <a:gd name="connsiteX11" fmla="*/ 1771650 w 2095500"/>
              <a:gd name="connsiteY11" fmla="*/ 152400 h 3231242"/>
              <a:gd name="connsiteX12" fmla="*/ 1860550 w 2095500"/>
              <a:gd name="connsiteY12" fmla="*/ 133350 h 3231242"/>
              <a:gd name="connsiteX13" fmla="*/ 1936750 w 2095500"/>
              <a:gd name="connsiteY13" fmla="*/ 133350 h 3231242"/>
              <a:gd name="connsiteX14" fmla="*/ 1987550 w 2095500"/>
              <a:gd name="connsiteY14" fmla="*/ 203200 h 3231242"/>
              <a:gd name="connsiteX15" fmla="*/ 2038350 w 2095500"/>
              <a:gd name="connsiteY15" fmla="*/ 311150 h 3231242"/>
              <a:gd name="connsiteX16" fmla="*/ 2089150 w 2095500"/>
              <a:gd name="connsiteY16" fmla="*/ 412750 h 3231242"/>
              <a:gd name="connsiteX17" fmla="*/ 2095500 w 2095500"/>
              <a:gd name="connsiteY17" fmla="*/ 501650 h 3231242"/>
              <a:gd name="connsiteX18" fmla="*/ 1856146 w 2095500"/>
              <a:gd name="connsiteY18" fmla="*/ 495968 h 3231242"/>
              <a:gd name="connsiteX19" fmla="*/ 1821138 w 2095500"/>
              <a:gd name="connsiteY19" fmla="*/ 605590 h 3231242"/>
              <a:gd name="connsiteX20" fmla="*/ 1830747 w 2095500"/>
              <a:gd name="connsiteY20" fmla="*/ 684463 h 3231242"/>
              <a:gd name="connsiteX21" fmla="*/ 1819510 w 2095500"/>
              <a:gd name="connsiteY21" fmla="*/ 739943 h 3231242"/>
              <a:gd name="connsiteX22" fmla="*/ 1860867 w 2095500"/>
              <a:gd name="connsiteY22" fmla="*/ 857584 h 3231242"/>
              <a:gd name="connsiteX23" fmla="*/ 1862168 w 2095500"/>
              <a:gd name="connsiteY23" fmla="*/ 941805 h 3231242"/>
              <a:gd name="connsiteX24" fmla="*/ 1884311 w 2095500"/>
              <a:gd name="connsiteY24" fmla="*/ 1050090 h 3231242"/>
              <a:gd name="connsiteX25" fmla="*/ 1885776 w 2095500"/>
              <a:gd name="connsiteY25" fmla="*/ 1217529 h 3231242"/>
              <a:gd name="connsiteX26" fmla="*/ 1842627 w 2095500"/>
              <a:gd name="connsiteY26" fmla="*/ 1366921 h 3231242"/>
              <a:gd name="connsiteX27" fmla="*/ 1863305 w 2095500"/>
              <a:gd name="connsiteY27" fmla="*/ 1465179 h 3231242"/>
              <a:gd name="connsiteX28" fmla="*/ 1820156 w 2095500"/>
              <a:gd name="connsiteY28" fmla="*/ 1545390 h 3231242"/>
              <a:gd name="connsiteX29" fmla="*/ 1812177 w 2095500"/>
              <a:gd name="connsiteY29" fmla="*/ 1597192 h 3231242"/>
              <a:gd name="connsiteX30" fmla="*/ 1850605 w 2095500"/>
              <a:gd name="connsiteY30" fmla="*/ 1691774 h 3231242"/>
              <a:gd name="connsiteX31" fmla="*/ 1900432 w 2095500"/>
              <a:gd name="connsiteY31" fmla="*/ 1803734 h 3231242"/>
              <a:gd name="connsiteX32" fmla="*/ 1935602 w 2095500"/>
              <a:gd name="connsiteY32" fmla="*/ 1936415 h 3231242"/>
              <a:gd name="connsiteX33" fmla="*/ 1942600 w 2095500"/>
              <a:gd name="connsiteY33" fmla="*/ 2110990 h 3231242"/>
              <a:gd name="connsiteX34" fmla="*/ 1887101 w 2095500"/>
              <a:gd name="connsiteY34" fmla="*/ 2256616 h 3231242"/>
              <a:gd name="connsiteX35" fmla="*/ 1921127 w 2095500"/>
              <a:gd name="connsiteY35" fmla="*/ 2513495 h 3231242"/>
              <a:gd name="connsiteX36" fmla="*/ 1963501 w 2095500"/>
              <a:gd name="connsiteY36" fmla="*/ 2721102 h 3231242"/>
              <a:gd name="connsiteX37" fmla="*/ 1968817 w 2095500"/>
              <a:gd name="connsiteY37" fmla="*/ 2786375 h 3231242"/>
              <a:gd name="connsiteX38" fmla="*/ 1949073 w 2095500"/>
              <a:gd name="connsiteY38" fmla="*/ 2853981 h 3231242"/>
              <a:gd name="connsiteX39" fmla="*/ 1956437 w 2095500"/>
              <a:gd name="connsiteY39" fmla="*/ 2976008 h 3231242"/>
              <a:gd name="connsiteX40" fmla="*/ 1977586 w 2095500"/>
              <a:gd name="connsiteY40" fmla="*/ 3089804 h 3231242"/>
              <a:gd name="connsiteX41" fmla="*/ 2006211 w 2095500"/>
              <a:gd name="connsiteY41" fmla="*/ 3211286 h 3231242"/>
              <a:gd name="connsiteX42" fmla="*/ 1865086 w 2095500"/>
              <a:gd name="connsiteY42" fmla="*/ 3218802 h 3231242"/>
              <a:gd name="connsiteX43" fmla="*/ 1667976 w 2095500"/>
              <a:gd name="connsiteY43" fmla="*/ 3204288 h 3231242"/>
              <a:gd name="connsiteX44" fmla="*/ 1473071 w 2095500"/>
              <a:gd name="connsiteY44" fmla="*/ 3231242 h 3231242"/>
              <a:gd name="connsiteX45" fmla="*/ 1273369 w 2095500"/>
              <a:gd name="connsiteY45" fmla="*/ 3176426 h 3231242"/>
              <a:gd name="connsiteX46" fmla="*/ 1151591 w 2095500"/>
              <a:gd name="connsiteY46" fmla="*/ 3120465 h 3231242"/>
              <a:gd name="connsiteX47" fmla="*/ 1090706 w 2095500"/>
              <a:gd name="connsiteY47" fmla="*/ 3147359 h 3231242"/>
              <a:gd name="connsiteX48" fmla="*/ 1022350 w 2095500"/>
              <a:gd name="connsiteY48" fmla="*/ 3105150 h 3231242"/>
              <a:gd name="connsiteX49" fmla="*/ 958850 w 2095500"/>
              <a:gd name="connsiteY49" fmla="*/ 3098800 h 3231242"/>
              <a:gd name="connsiteX50" fmla="*/ 0 w 2095500"/>
              <a:gd name="connsiteY50" fmla="*/ 44450 h 3231242"/>
              <a:gd name="connsiteX0" fmla="*/ 0 w 2089150"/>
              <a:gd name="connsiteY0" fmla="*/ 44450 h 3231242"/>
              <a:gd name="connsiteX1" fmla="*/ 209550 w 2089150"/>
              <a:gd name="connsiteY1" fmla="*/ 6350 h 3231242"/>
              <a:gd name="connsiteX2" fmla="*/ 406400 w 2089150"/>
              <a:gd name="connsiteY2" fmla="*/ 6350 h 3231242"/>
              <a:gd name="connsiteX3" fmla="*/ 615950 w 2089150"/>
              <a:gd name="connsiteY3" fmla="*/ 0 h 3231242"/>
              <a:gd name="connsiteX4" fmla="*/ 723900 w 2089150"/>
              <a:gd name="connsiteY4" fmla="*/ 38100 h 3231242"/>
              <a:gd name="connsiteX5" fmla="*/ 869950 w 2089150"/>
              <a:gd name="connsiteY5" fmla="*/ 50800 h 3231242"/>
              <a:gd name="connsiteX6" fmla="*/ 1041400 w 2089150"/>
              <a:gd name="connsiteY6" fmla="*/ 50800 h 3231242"/>
              <a:gd name="connsiteX7" fmla="*/ 1187450 w 2089150"/>
              <a:gd name="connsiteY7" fmla="*/ 57150 h 3231242"/>
              <a:gd name="connsiteX8" fmla="*/ 1314450 w 2089150"/>
              <a:gd name="connsiteY8" fmla="*/ 82550 h 3231242"/>
              <a:gd name="connsiteX9" fmla="*/ 1473200 w 2089150"/>
              <a:gd name="connsiteY9" fmla="*/ 107950 h 3231242"/>
              <a:gd name="connsiteX10" fmla="*/ 1670050 w 2089150"/>
              <a:gd name="connsiteY10" fmla="*/ 127000 h 3231242"/>
              <a:gd name="connsiteX11" fmla="*/ 1771650 w 2089150"/>
              <a:gd name="connsiteY11" fmla="*/ 152400 h 3231242"/>
              <a:gd name="connsiteX12" fmla="*/ 1860550 w 2089150"/>
              <a:gd name="connsiteY12" fmla="*/ 133350 h 3231242"/>
              <a:gd name="connsiteX13" fmla="*/ 1936750 w 2089150"/>
              <a:gd name="connsiteY13" fmla="*/ 133350 h 3231242"/>
              <a:gd name="connsiteX14" fmla="*/ 1987550 w 2089150"/>
              <a:gd name="connsiteY14" fmla="*/ 203200 h 3231242"/>
              <a:gd name="connsiteX15" fmla="*/ 2038350 w 2089150"/>
              <a:gd name="connsiteY15" fmla="*/ 311150 h 3231242"/>
              <a:gd name="connsiteX16" fmla="*/ 2089150 w 2089150"/>
              <a:gd name="connsiteY16" fmla="*/ 412750 h 3231242"/>
              <a:gd name="connsiteX17" fmla="*/ 1848168 w 2089150"/>
              <a:gd name="connsiteY17" fmla="*/ 437482 h 3231242"/>
              <a:gd name="connsiteX18" fmla="*/ 1856146 w 2089150"/>
              <a:gd name="connsiteY18" fmla="*/ 495968 h 3231242"/>
              <a:gd name="connsiteX19" fmla="*/ 1821138 w 2089150"/>
              <a:gd name="connsiteY19" fmla="*/ 605590 h 3231242"/>
              <a:gd name="connsiteX20" fmla="*/ 1830747 w 2089150"/>
              <a:gd name="connsiteY20" fmla="*/ 684463 h 3231242"/>
              <a:gd name="connsiteX21" fmla="*/ 1819510 w 2089150"/>
              <a:gd name="connsiteY21" fmla="*/ 739943 h 3231242"/>
              <a:gd name="connsiteX22" fmla="*/ 1860867 w 2089150"/>
              <a:gd name="connsiteY22" fmla="*/ 857584 h 3231242"/>
              <a:gd name="connsiteX23" fmla="*/ 1862168 w 2089150"/>
              <a:gd name="connsiteY23" fmla="*/ 941805 h 3231242"/>
              <a:gd name="connsiteX24" fmla="*/ 1884311 w 2089150"/>
              <a:gd name="connsiteY24" fmla="*/ 1050090 h 3231242"/>
              <a:gd name="connsiteX25" fmla="*/ 1885776 w 2089150"/>
              <a:gd name="connsiteY25" fmla="*/ 1217529 h 3231242"/>
              <a:gd name="connsiteX26" fmla="*/ 1842627 w 2089150"/>
              <a:gd name="connsiteY26" fmla="*/ 1366921 h 3231242"/>
              <a:gd name="connsiteX27" fmla="*/ 1863305 w 2089150"/>
              <a:gd name="connsiteY27" fmla="*/ 1465179 h 3231242"/>
              <a:gd name="connsiteX28" fmla="*/ 1820156 w 2089150"/>
              <a:gd name="connsiteY28" fmla="*/ 1545390 h 3231242"/>
              <a:gd name="connsiteX29" fmla="*/ 1812177 w 2089150"/>
              <a:gd name="connsiteY29" fmla="*/ 1597192 h 3231242"/>
              <a:gd name="connsiteX30" fmla="*/ 1850605 w 2089150"/>
              <a:gd name="connsiteY30" fmla="*/ 1691774 h 3231242"/>
              <a:gd name="connsiteX31" fmla="*/ 1900432 w 2089150"/>
              <a:gd name="connsiteY31" fmla="*/ 1803734 h 3231242"/>
              <a:gd name="connsiteX32" fmla="*/ 1935602 w 2089150"/>
              <a:gd name="connsiteY32" fmla="*/ 1936415 h 3231242"/>
              <a:gd name="connsiteX33" fmla="*/ 1942600 w 2089150"/>
              <a:gd name="connsiteY33" fmla="*/ 2110990 h 3231242"/>
              <a:gd name="connsiteX34" fmla="*/ 1887101 w 2089150"/>
              <a:gd name="connsiteY34" fmla="*/ 2256616 h 3231242"/>
              <a:gd name="connsiteX35" fmla="*/ 1921127 w 2089150"/>
              <a:gd name="connsiteY35" fmla="*/ 2513495 h 3231242"/>
              <a:gd name="connsiteX36" fmla="*/ 1963501 w 2089150"/>
              <a:gd name="connsiteY36" fmla="*/ 2721102 h 3231242"/>
              <a:gd name="connsiteX37" fmla="*/ 1968817 w 2089150"/>
              <a:gd name="connsiteY37" fmla="*/ 2786375 h 3231242"/>
              <a:gd name="connsiteX38" fmla="*/ 1949073 w 2089150"/>
              <a:gd name="connsiteY38" fmla="*/ 2853981 h 3231242"/>
              <a:gd name="connsiteX39" fmla="*/ 1956437 w 2089150"/>
              <a:gd name="connsiteY39" fmla="*/ 2976008 h 3231242"/>
              <a:gd name="connsiteX40" fmla="*/ 1977586 w 2089150"/>
              <a:gd name="connsiteY40" fmla="*/ 3089804 h 3231242"/>
              <a:gd name="connsiteX41" fmla="*/ 2006211 w 2089150"/>
              <a:gd name="connsiteY41" fmla="*/ 3211286 h 3231242"/>
              <a:gd name="connsiteX42" fmla="*/ 1865086 w 2089150"/>
              <a:gd name="connsiteY42" fmla="*/ 3218802 h 3231242"/>
              <a:gd name="connsiteX43" fmla="*/ 1667976 w 2089150"/>
              <a:gd name="connsiteY43" fmla="*/ 3204288 h 3231242"/>
              <a:gd name="connsiteX44" fmla="*/ 1473071 w 2089150"/>
              <a:gd name="connsiteY44" fmla="*/ 3231242 h 3231242"/>
              <a:gd name="connsiteX45" fmla="*/ 1273369 w 2089150"/>
              <a:gd name="connsiteY45" fmla="*/ 3176426 h 3231242"/>
              <a:gd name="connsiteX46" fmla="*/ 1151591 w 2089150"/>
              <a:gd name="connsiteY46" fmla="*/ 3120465 h 3231242"/>
              <a:gd name="connsiteX47" fmla="*/ 1090706 w 2089150"/>
              <a:gd name="connsiteY47" fmla="*/ 3147359 h 3231242"/>
              <a:gd name="connsiteX48" fmla="*/ 1022350 w 2089150"/>
              <a:gd name="connsiteY48" fmla="*/ 3105150 h 3231242"/>
              <a:gd name="connsiteX49" fmla="*/ 958850 w 2089150"/>
              <a:gd name="connsiteY49" fmla="*/ 3098800 h 3231242"/>
              <a:gd name="connsiteX50" fmla="*/ 0 w 2089150"/>
              <a:gd name="connsiteY50" fmla="*/ 44450 h 3231242"/>
              <a:gd name="connsiteX0" fmla="*/ 0 w 2038350"/>
              <a:gd name="connsiteY0" fmla="*/ 44450 h 3231242"/>
              <a:gd name="connsiteX1" fmla="*/ 209550 w 2038350"/>
              <a:gd name="connsiteY1" fmla="*/ 6350 h 3231242"/>
              <a:gd name="connsiteX2" fmla="*/ 406400 w 2038350"/>
              <a:gd name="connsiteY2" fmla="*/ 6350 h 3231242"/>
              <a:gd name="connsiteX3" fmla="*/ 615950 w 2038350"/>
              <a:gd name="connsiteY3" fmla="*/ 0 h 3231242"/>
              <a:gd name="connsiteX4" fmla="*/ 723900 w 2038350"/>
              <a:gd name="connsiteY4" fmla="*/ 38100 h 3231242"/>
              <a:gd name="connsiteX5" fmla="*/ 869950 w 2038350"/>
              <a:gd name="connsiteY5" fmla="*/ 50800 h 3231242"/>
              <a:gd name="connsiteX6" fmla="*/ 1041400 w 2038350"/>
              <a:gd name="connsiteY6" fmla="*/ 50800 h 3231242"/>
              <a:gd name="connsiteX7" fmla="*/ 1187450 w 2038350"/>
              <a:gd name="connsiteY7" fmla="*/ 57150 h 3231242"/>
              <a:gd name="connsiteX8" fmla="*/ 1314450 w 2038350"/>
              <a:gd name="connsiteY8" fmla="*/ 82550 h 3231242"/>
              <a:gd name="connsiteX9" fmla="*/ 1473200 w 2038350"/>
              <a:gd name="connsiteY9" fmla="*/ 107950 h 3231242"/>
              <a:gd name="connsiteX10" fmla="*/ 1670050 w 2038350"/>
              <a:gd name="connsiteY10" fmla="*/ 127000 h 3231242"/>
              <a:gd name="connsiteX11" fmla="*/ 1771650 w 2038350"/>
              <a:gd name="connsiteY11" fmla="*/ 152400 h 3231242"/>
              <a:gd name="connsiteX12" fmla="*/ 1860550 w 2038350"/>
              <a:gd name="connsiteY12" fmla="*/ 133350 h 3231242"/>
              <a:gd name="connsiteX13" fmla="*/ 1936750 w 2038350"/>
              <a:gd name="connsiteY13" fmla="*/ 133350 h 3231242"/>
              <a:gd name="connsiteX14" fmla="*/ 1987550 w 2038350"/>
              <a:gd name="connsiteY14" fmla="*/ 203200 h 3231242"/>
              <a:gd name="connsiteX15" fmla="*/ 2038350 w 2038350"/>
              <a:gd name="connsiteY15" fmla="*/ 311150 h 3231242"/>
              <a:gd name="connsiteX16" fmla="*/ 1825860 w 2038350"/>
              <a:gd name="connsiteY16" fmla="*/ 404728 h 3231242"/>
              <a:gd name="connsiteX17" fmla="*/ 1848168 w 2038350"/>
              <a:gd name="connsiteY17" fmla="*/ 437482 h 3231242"/>
              <a:gd name="connsiteX18" fmla="*/ 1856146 w 2038350"/>
              <a:gd name="connsiteY18" fmla="*/ 495968 h 3231242"/>
              <a:gd name="connsiteX19" fmla="*/ 1821138 w 2038350"/>
              <a:gd name="connsiteY19" fmla="*/ 605590 h 3231242"/>
              <a:gd name="connsiteX20" fmla="*/ 1830747 w 2038350"/>
              <a:gd name="connsiteY20" fmla="*/ 684463 h 3231242"/>
              <a:gd name="connsiteX21" fmla="*/ 1819510 w 2038350"/>
              <a:gd name="connsiteY21" fmla="*/ 739943 h 3231242"/>
              <a:gd name="connsiteX22" fmla="*/ 1860867 w 2038350"/>
              <a:gd name="connsiteY22" fmla="*/ 857584 h 3231242"/>
              <a:gd name="connsiteX23" fmla="*/ 1862168 w 2038350"/>
              <a:gd name="connsiteY23" fmla="*/ 941805 h 3231242"/>
              <a:gd name="connsiteX24" fmla="*/ 1884311 w 2038350"/>
              <a:gd name="connsiteY24" fmla="*/ 1050090 h 3231242"/>
              <a:gd name="connsiteX25" fmla="*/ 1885776 w 2038350"/>
              <a:gd name="connsiteY25" fmla="*/ 1217529 h 3231242"/>
              <a:gd name="connsiteX26" fmla="*/ 1842627 w 2038350"/>
              <a:gd name="connsiteY26" fmla="*/ 1366921 h 3231242"/>
              <a:gd name="connsiteX27" fmla="*/ 1863305 w 2038350"/>
              <a:gd name="connsiteY27" fmla="*/ 1465179 h 3231242"/>
              <a:gd name="connsiteX28" fmla="*/ 1820156 w 2038350"/>
              <a:gd name="connsiteY28" fmla="*/ 1545390 h 3231242"/>
              <a:gd name="connsiteX29" fmla="*/ 1812177 w 2038350"/>
              <a:gd name="connsiteY29" fmla="*/ 1597192 h 3231242"/>
              <a:gd name="connsiteX30" fmla="*/ 1850605 w 2038350"/>
              <a:gd name="connsiteY30" fmla="*/ 1691774 h 3231242"/>
              <a:gd name="connsiteX31" fmla="*/ 1900432 w 2038350"/>
              <a:gd name="connsiteY31" fmla="*/ 1803734 h 3231242"/>
              <a:gd name="connsiteX32" fmla="*/ 1935602 w 2038350"/>
              <a:gd name="connsiteY32" fmla="*/ 1936415 h 3231242"/>
              <a:gd name="connsiteX33" fmla="*/ 1942600 w 2038350"/>
              <a:gd name="connsiteY33" fmla="*/ 2110990 h 3231242"/>
              <a:gd name="connsiteX34" fmla="*/ 1887101 w 2038350"/>
              <a:gd name="connsiteY34" fmla="*/ 2256616 h 3231242"/>
              <a:gd name="connsiteX35" fmla="*/ 1921127 w 2038350"/>
              <a:gd name="connsiteY35" fmla="*/ 2513495 h 3231242"/>
              <a:gd name="connsiteX36" fmla="*/ 1963501 w 2038350"/>
              <a:gd name="connsiteY36" fmla="*/ 2721102 h 3231242"/>
              <a:gd name="connsiteX37" fmla="*/ 1968817 w 2038350"/>
              <a:gd name="connsiteY37" fmla="*/ 2786375 h 3231242"/>
              <a:gd name="connsiteX38" fmla="*/ 1949073 w 2038350"/>
              <a:gd name="connsiteY38" fmla="*/ 2853981 h 3231242"/>
              <a:gd name="connsiteX39" fmla="*/ 1956437 w 2038350"/>
              <a:gd name="connsiteY39" fmla="*/ 2976008 h 3231242"/>
              <a:gd name="connsiteX40" fmla="*/ 1977586 w 2038350"/>
              <a:gd name="connsiteY40" fmla="*/ 3089804 h 3231242"/>
              <a:gd name="connsiteX41" fmla="*/ 2006211 w 2038350"/>
              <a:gd name="connsiteY41" fmla="*/ 3211286 h 3231242"/>
              <a:gd name="connsiteX42" fmla="*/ 1865086 w 2038350"/>
              <a:gd name="connsiteY42" fmla="*/ 3218802 h 3231242"/>
              <a:gd name="connsiteX43" fmla="*/ 1667976 w 2038350"/>
              <a:gd name="connsiteY43" fmla="*/ 3204288 h 3231242"/>
              <a:gd name="connsiteX44" fmla="*/ 1473071 w 2038350"/>
              <a:gd name="connsiteY44" fmla="*/ 3231242 h 3231242"/>
              <a:gd name="connsiteX45" fmla="*/ 1273369 w 2038350"/>
              <a:gd name="connsiteY45" fmla="*/ 3176426 h 3231242"/>
              <a:gd name="connsiteX46" fmla="*/ 1151591 w 2038350"/>
              <a:gd name="connsiteY46" fmla="*/ 3120465 h 3231242"/>
              <a:gd name="connsiteX47" fmla="*/ 1090706 w 2038350"/>
              <a:gd name="connsiteY47" fmla="*/ 3147359 h 3231242"/>
              <a:gd name="connsiteX48" fmla="*/ 1022350 w 2038350"/>
              <a:gd name="connsiteY48" fmla="*/ 3105150 h 3231242"/>
              <a:gd name="connsiteX49" fmla="*/ 958850 w 2038350"/>
              <a:gd name="connsiteY49" fmla="*/ 3098800 h 3231242"/>
              <a:gd name="connsiteX50" fmla="*/ 0 w 2038350"/>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987550 w 2006211"/>
              <a:gd name="connsiteY14" fmla="*/ 203200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936750 w 2006211"/>
              <a:gd name="connsiteY13" fmla="*/ 133350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860550 w 2006211"/>
              <a:gd name="connsiteY12" fmla="*/ 133350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819510 w 2006211"/>
              <a:gd name="connsiteY21" fmla="*/ 739943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1830747 w 2006211"/>
              <a:gd name="connsiteY20" fmla="*/ 684463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06211"/>
              <a:gd name="connsiteY0" fmla="*/ 44450 h 3231242"/>
              <a:gd name="connsiteX1" fmla="*/ 209550 w 2006211"/>
              <a:gd name="connsiteY1" fmla="*/ 6350 h 3231242"/>
              <a:gd name="connsiteX2" fmla="*/ 406400 w 2006211"/>
              <a:gd name="connsiteY2" fmla="*/ 6350 h 3231242"/>
              <a:gd name="connsiteX3" fmla="*/ 615950 w 2006211"/>
              <a:gd name="connsiteY3" fmla="*/ 0 h 3231242"/>
              <a:gd name="connsiteX4" fmla="*/ 723900 w 2006211"/>
              <a:gd name="connsiteY4" fmla="*/ 38100 h 3231242"/>
              <a:gd name="connsiteX5" fmla="*/ 869950 w 2006211"/>
              <a:gd name="connsiteY5" fmla="*/ 50800 h 3231242"/>
              <a:gd name="connsiteX6" fmla="*/ 1041400 w 2006211"/>
              <a:gd name="connsiteY6" fmla="*/ 50800 h 3231242"/>
              <a:gd name="connsiteX7" fmla="*/ 1187450 w 2006211"/>
              <a:gd name="connsiteY7" fmla="*/ 57150 h 3231242"/>
              <a:gd name="connsiteX8" fmla="*/ 1314450 w 2006211"/>
              <a:gd name="connsiteY8" fmla="*/ 82550 h 3231242"/>
              <a:gd name="connsiteX9" fmla="*/ 1473200 w 2006211"/>
              <a:gd name="connsiteY9" fmla="*/ 107950 h 3231242"/>
              <a:gd name="connsiteX10" fmla="*/ 1670050 w 2006211"/>
              <a:gd name="connsiteY10" fmla="*/ 127000 h 3231242"/>
              <a:gd name="connsiteX11" fmla="*/ 1771650 w 2006211"/>
              <a:gd name="connsiteY11" fmla="*/ 152400 h 3231242"/>
              <a:gd name="connsiteX12" fmla="*/ 1764808 w 2006211"/>
              <a:gd name="connsiteY12" fmla="*/ 189497 h 3231242"/>
              <a:gd name="connsiteX13" fmla="*/ 1793137 w 2006211"/>
              <a:gd name="connsiteY13" fmla="*/ 245644 h 3231242"/>
              <a:gd name="connsiteX14" fmla="*/ 1820001 w 2006211"/>
              <a:gd name="connsiteY14" fmla="*/ 243305 h 3231242"/>
              <a:gd name="connsiteX15" fmla="*/ 1846867 w 2006211"/>
              <a:gd name="connsiteY15" fmla="*/ 343234 h 3231242"/>
              <a:gd name="connsiteX16" fmla="*/ 1825860 w 2006211"/>
              <a:gd name="connsiteY16" fmla="*/ 404728 h 3231242"/>
              <a:gd name="connsiteX17" fmla="*/ 1848168 w 2006211"/>
              <a:gd name="connsiteY17" fmla="*/ 437482 h 3231242"/>
              <a:gd name="connsiteX18" fmla="*/ 1856146 w 2006211"/>
              <a:gd name="connsiteY18" fmla="*/ 495968 h 3231242"/>
              <a:gd name="connsiteX19" fmla="*/ 1821138 w 2006211"/>
              <a:gd name="connsiteY19" fmla="*/ 605590 h 3231242"/>
              <a:gd name="connsiteX20" fmla="*/ 2002434 w 2006211"/>
              <a:gd name="connsiteY20" fmla="*/ 616634 h 3231242"/>
              <a:gd name="connsiteX21" fmla="*/ 1938927 w 2006211"/>
              <a:gd name="connsiteY21" fmla="*/ 704085 h 3231242"/>
              <a:gd name="connsiteX22" fmla="*/ 1860867 w 2006211"/>
              <a:gd name="connsiteY22" fmla="*/ 857584 h 3231242"/>
              <a:gd name="connsiteX23" fmla="*/ 1862168 w 2006211"/>
              <a:gd name="connsiteY23" fmla="*/ 941805 h 3231242"/>
              <a:gd name="connsiteX24" fmla="*/ 1884311 w 2006211"/>
              <a:gd name="connsiteY24" fmla="*/ 1050090 h 3231242"/>
              <a:gd name="connsiteX25" fmla="*/ 1885776 w 2006211"/>
              <a:gd name="connsiteY25" fmla="*/ 1217529 h 3231242"/>
              <a:gd name="connsiteX26" fmla="*/ 1842627 w 2006211"/>
              <a:gd name="connsiteY26" fmla="*/ 1366921 h 3231242"/>
              <a:gd name="connsiteX27" fmla="*/ 1863305 w 2006211"/>
              <a:gd name="connsiteY27" fmla="*/ 1465179 h 3231242"/>
              <a:gd name="connsiteX28" fmla="*/ 1820156 w 2006211"/>
              <a:gd name="connsiteY28" fmla="*/ 1545390 h 3231242"/>
              <a:gd name="connsiteX29" fmla="*/ 1812177 w 2006211"/>
              <a:gd name="connsiteY29" fmla="*/ 1597192 h 3231242"/>
              <a:gd name="connsiteX30" fmla="*/ 1850605 w 2006211"/>
              <a:gd name="connsiteY30" fmla="*/ 1691774 h 3231242"/>
              <a:gd name="connsiteX31" fmla="*/ 1900432 w 2006211"/>
              <a:gd name="connsiteY31" fmla="*/ 1803734 h 3231242"/>
              <a:gd name="connsiteX32" fmla="*/ 1935602 w 2006211"/>
              <a:gd name="connsiteY32" fmla="*/ 1936415 h 3231242"/>
              <a:gd name="connsiteX33" fmla="*/ 1942600 w 2006211"/>
              <a:gd name="connsiteY33" fmla="*/ 2110990 h 3231242"/>
              <a:gd name="connsiteX34" fmla="*/ 1887101 w 2006211"/>
              <a:gd name="connsiteY34" fmla="*/ 2256616 h 3231242"/>
              <a:gd name="connsiteX35" fmla="*/ 1921127 w 2006211"/>
              <a:gd name="connsiteY35" fmla="*/ 2513495 h 3231242"/>
              <a:gd name="connsiteX36" fmla="*/ 1963501 w 2006211"/>
              <a:gd name="connsiteY36" fmla="*/ 2721102 h 3231242"/>
              <a:gd name="connsiteX37" fmla="*/ 1968817 w 2006211"/>
              <a:gd name="connsiteY37" fmla="*/ 2786375 h 3231242"/>
              <a:gd name="connsiteX38" fmla="*/ 1949073 w 2006211"/>
              <a:gd name="connsiteY38" fmla="*/ 2853981 h 3231242"/>
              <a:gd name="connsiteX39" fmla="*/ 1956437 w 2006211"/>
              <a:gd name="connsiteY39" fmla="*/ 2976008 h 3231242"/>
              <a:gd name="connsiteX40" fmla="*/ 1977586 w 2006211"/>
              <a:gd name="connsiteY40" fmla="*/ 3089804 h 3231242"/>
              <a:gd name="connsiteX41" fmla="*/ 2006211 w 2006211"/>
              <a:gd name="connsiteY41" fmla="*/ 3211286 h 3231242"/>
              <a:gd name="connsiteX42" fmla="*/ 1865086 w 2006211"/>
              <a:gd name="connsiteY42" fmla="*/ 3218802 h 3231242"/>
              <a:gd name="connsiteX43" fmla="*/ 1667976 w 2006211"/>
              <a:gd name="connsiteY43" fmla="*/ 3204288 h 3231242"/>
              <a:gd name="connsiteX44" fmla="*/ 1473071 w 2006211"/>
              <a:gd name="connsiteY44" fmla="*/ 3231242 h 3231242"/>
              <a:gd name="connsiteX45" fmla="*/ 1273369 w 2006211"/>
              <a:gd name="connsiteY45" fmla="*/ 3176426 h 3231242"/>
              <a:gd name="connsiteX46" fmla="*/ 1151591 w 2006211"/>
              <a:gd name="connsiteY46" fmla="*/ 3120465 h 3231242"/>
              <a:gd name="connsiteX47" fmla="*/ 1090706 w 2006211"/>
              <a:gd name="connsiteY47" fmla="*/ 3147359 h 3231242"/>
              <a:gd name="connsiteX48" fmla="*/ 1022350 w 2006211"/>
              <a:gd name="connsiteY48" fmla="*/ 3105150 h 3231242"/>
              <a:gd name="connsiteX49" fmla="*/ 958850 w 2006211"/>
              <a:gd name="connsiteY49" fmla="*/ 3098800 h 3231242"/>
              <a:gd name="connsiteX50" fmla="*/ 0 w 2006211"/>
              <a:gd name="connsiteY50" fmla="*/ 44450 h 3231242"/>
              <a:gd name="connsiteX0" fmla="*/ 0 w 2063117"/>
              <a:gd name="connsiteY0" fmla="*/ 44450 h 3231242"/>
              <a:gd name="connsiteX1" fmla="*/ 209550 w 2063117"/>
              <a:gd name="connsiteY1" fmla="*/ 6350 h 3231242"/>
              <a:gd name="connsiteX2" fmla="*/ 406400 w 2063117"/>
              <a:gd name="connsiteY2" fmla="*/ 6350 h 3231242"/>
              <a:gd name="connsiteX3" fmla="*/ 615950 w 2063117"/>
              <a:gd name="connsiteY3" fmla="*/ 0 h 3231242"/>
              <a:gd name="connsiteX4" fmla="*/ 723900 w 2063117"/>
              <a:gd name="connsiteY4" fmla="*/ 38100 h 3231242"/>
              <a:gd name="connsiteX5" fmla="*/ 869950 w 2063117"/>
              <a:gd name="connsiteY5" fmla="*/ 50800 h 3231242"/>
              <a:gd name="connsiteX6" fmla="*/ 1041400 w 2063117"/>
              <a:gd name="connsiteY6" fmla="*/ 50800 h 3231242"/>
              <a:gd name="connsiteX7" fmla="*/ 1187450 w 2063117"/>
              <a:gd name="connsiteY7" fmla="*/ 57150 h 3231242"/>
              <a:gd name="connsiteX8" fmla="*/ 1314450 w 2063117"/>
              <a:gd name="connsiteY8" fmla="*/ 82550 h 3231242"/>
              <a:gd name="connsiteX9" fmla="*/ 1473200 w 2063117"/>
              <a:gd name="connsiteY9" fmla="*/ 107950 h 3231242"/>
              <a:gd name="connsiteX10" fmla="*/ 1670050 w 2063117"/>
              <a:gd name="connsiteY10" fmla="*/ 127000 h 3231242"/>
              <a:gd name="connsiteX11" fmla="*/ 1771650 w 2063117"/>
              <a:gd name="connsiteY11" fmla="*/ 152400 h 3231242"/>
              <a:gd name="connsiteX12" fmla="*/ 1764808 w 2063117"/>
              <a:gd name="connsiteY12" fmla="*/ 189497 h 3231242"/>
              <a:gd name="connsiteX13" fmla="*/ 1793137 w 2063117"/>
              <a:gd name="connsiteY13" fmla="*/ 245644 h 3231242"/>
              <a:gd name="connsiteX14" fmla="*/ 1820001 w 2063117"/>
              <a:gd name="connsiteY14" fmla="*/ 243305 h 3231242"/>
              <a:gd name="connsiteX15" fmla="*/ 1846867 w 2063117"/>
              <a:gd name="connsiteY15" fmla="*/ 343234 h 3231242"/>
              <a:gd name="connsiteX16" fmla="*/ 1825860 w 2063117"/>
              <a:gd name="connsiteY16" fmla="*/ 404728 h 3231242"/>
              <a:gd name="connsiteX17" fmla="*/ 1848168 w 2063117"/>
              <a:gd name="connsiteY17" fmla="*/ 437482 h 3231242"/>
              <a:gd name="connsiteX18" fmla="*/ 1856146 w 2063117"/>
              <a:gd name="connsiteY18" fmla="*/ 495968 h 3231242"/>
              <a:gd name="connsiteX19" fmla="*/ 2063117 w 2063117"/>
              <a:gd name="connsiteY19" fmla="*/ 486019 h 3231242"/>
              <a:gd name="connsiteX20" fmla="*/ 2002434 w 2063117"/>
              <a:gd name="connsiteY20" fmla="*/ 616634 h 3231242"/>
              <a:gd name="connsiteX21" fmla="*/ 1938927 w 2063117"/>
              <a:gd name="connsiteY21" fmla="*/ 704085 h 3231242"/>
              <a:gd name="connsiteX22" fmla="*/ 1860867 w 2063117"/>
              <a:gd name="connsiteY22" fmla="*/ 857584 h 3231242"/>
              <a:gd name="connsiteX23" fmla="*/ 1862168 w 2063117"/>
              <a:gd name="connsiteY23" fmla="*/ 941805 h 3231242"/>
              <a:gd name="connsiteX24" fmla="*/ 1884311 w 2063117"/>
              <a:gd name="connsiteY24" fmla="*/ 1050090 h 3231242"/>
              <a:gd name="connsiteX25" fmla="*/ 1885776 w 2063117"/>
              <a:gd name="connsiteY25" fmla="*/ 1217529 h 3231242"/>
              <a:gd name="connsiteX26" fmla="*/ 1842627 w 2063117"/>
              <a:gd name="connsiteY26" fmla="*/ 1366921 h 3231242"/>
              <a:gd name="connsiteX27" fmla="*/ 1863305 w 2063117"/>
              <a:gd name="connsiteY27" fmla="*/ 1465179 h 3231242"/>
              <a:gd name="connsiteX28" fmla="*/ 1820156 w 2063117"/>
              <a:gd name="connsiteY28" fmla="*/ 1545390 h 3231242"/>
              <a:gd name="connsiteX29" fmla="*/ 1812177 w 2063117"/>
              <a:gd name="connsiteY29" fmla="*/ 1597192 h 3231242"/>
              <a:gd name="connsiteX30" fmla="*/ 1850605 w 2063117"/>
              <a:gd name="connsiteY30" fmla="*/ 1691774 h 3231242"/>
              <a:gd name="connsiteX31" fmla="*/ 1900432 w 2063117"/>
              <a:gd name="connsiteY31" fmla="*/ 1803734 h 3231242"/>
              <a:gd name="connsiteX32" fmla="*/ 1935602 w 2063117"/>
              <a:gd name="connsiteY32" fmla="*/ 1936415 h 3231242"/>
              <a:gd name="connsiteX33" fmla="*/ 1942600 w 2063117"/>
              <a:gd name="connsiteY33" fmla="*/ 2110990 h 3231242"/>
              <a:gd name="connsiteX34" fmla="*/ 1887101 w 2063117"/>
              <a:gd name="connsiteY34" fmla="*/ 2256616 h 3231242"/>
              <a:gd name="connsiteX35" fmla="*/ 1921127 w 2063117"/>
              <a:gd name="connsiteY35" fmla="*/ 2513495 h 3231242"/>
              <a:gd name="connsiteX36" fmla="*/ 1963501 w 2063117"/>
              <a:gd name="connsiteY36" fmla="*/ 2721102 h 3231242"/>
              <a:gd name="connsiteX37" fmla="*/ 1968817 w 2063117"/>
              <a:gd name="connsiteY37" fmla="*/ 2786375 h 3231242"/>
              <a:gd name="connsiteX38" fmla="*/ 1949073 w 2063117"/>
              <a:gd name="connsiteY38" fmla="*/ 2853981 h 3231242"/>
              <a:gd name="connsiteX39" fmla="*/ 1956437 w 2063117"/>
              <a:gd name="connsiteY39" fmla="*/ 2976008 h 3231242"/>
              <a:gd name="connsiteX40" fmla="*/ 1977586 w 2063117"/>
              <a:gd name="connsiteY40" fmla="*/ 3089804 h 3231242"/>
              <a:gd name="connsiteX41" fmla="*/ 2006211 w 2063117"/>
              <a:gd name="connsiteY41" fmla="*/ 3211286 h 3231242"/>
              <a:gd name="connsiteX42" fmla="*/ 1865086 w 2063117"/>
              <a:gd name="connsiteY42" fmla="*/ 3218802 h 3231242"/>
              <a:gd name="connsiteX43" fmla="*/ 1667976 w 2063117"/>
              <a:gd name="connsiteY43" fmla="*/ 3204288 h 3231242"/>
              <a:gd name="connsiteX44" fmla="*/ 1473071 w 2063117"/>
              <a:gd name="connsiteY44" fmla="*/ 3231242 h 3231242"/>
              <a:gd name="connsiteX45" fmla="*/ 1273369 w 2063117"/>
              <a:gd name="connsiteY45" fmla="*/ 3176426 h 3231242"/>
              <a:gd name="connsiteX46" fmla="*/ 1151591 w 2063117"/>
              <a:gd name="connsiteY46" fmla="*/ 3120465 h 3231242"/>
              <a:gd name="connsiteX47" fmla="*/ 1090706 w 2063117"/>
              <a:gd name="connsiteY47" fmla="*/ 3147359 h 3231242"/>
              <a:gd name="connsiteX48" fmla="*/ 1022350 w 2063117"/>
              <a:gd name="connsiteY48" fmla="*/ 3105150 h 3231242"/>
              <a:gd name="connsiteX49" fmla="*/ 958850 w 2063117"/>
              <a:gd name="connsiteY49" fmla="*/ 3098800 h 3231242"/>
              <a:gd name="connsiteX50" fmla="*/ 0 w 2063117"/>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1848168 w 2079656"/>
              <a:gd name="connsiteY17" fmla="*/ 437482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79656"/>
              <a:gd name="connsiteY0" fmla="*/ 44450 h 3231242"/>
              <a:gd name="connsiteX1" fmla="*/ 209550 w 2079656"/>
              <a:gd name="connsiteY1" fmla="*/ 6350 h 3231242"/>
              <a:gd name="connsiteX2" fmla="*/ 406400 w 2079656"/>
              <a:gd name="connsiteY2" fmla="*/ 6350 h 3231242"/>
              <a:gd name="connsiteX3" fmla="*/ 615950 w 2079656"/>
              <a:gd name="connsiteY3" fmla="*/ 0 h 3231242"/>
              <a:gd name="connsiteX4" fmla="*/ 723900 w 2079656"/>
              <a:gd name="connsiteY4" fmla="*/ 38100 h 3231242"/>
              <a:gd name="connsiteX5" fmla="*/ 869950 w 2079656"/>
              <a:gd name="connsiteY5" fmla="*/ 50800 h 3231242"/>
              <a:gd name="connsiteX6" fmla="*/ 1041400 w 2079656"/>
              <a:gd name="connsiteY6" fmla="*/ 50800 h 3231242"/>
              <a:gd name="connsiteX7" fmla="*/ 1187450 w 2079656"/>
              <a:gd name="connsiteY7" fmla="*/ 57150 h 3231242"/>
              <a:gd name="connsiteX8" fmla="*/ 1314450 w 2079656"/>
              <a:gd name="connsiteY8" fmla="*/ 82550 h 3231242"/>
              <a:gd name="connsiteX9" fmla="*/ 1473200 w 2079656"/>
              <a:gd name="connsiteY9" fmla="*/ 107950 h 3231242"/>
              <a:gd name="connsiteX10" fmla="*/ 1670050 w 2079656"/>
              <a:gd name="connsiteY10" fmla="*/ 127000 h 3231242"/>
              <a:gd name="connsiteX11" fmla="*/ 1771650 w 2079656"/>
              <a:gd name="connsiteY11" fmla="*/ 152400 h 3231242"/>
              <a:gd name="connsiteX12" fmla="*/ 1764808 w 2079656"/>
              <a:gd name="connsiteY12" fmla="*/ 189497 h 3231242"/>
              <a:gd name="connsiteX13" fmla="*/ 1793137 w 2079656"/>
              <a:gd name="connsiteY13" fmla="*/ 245644 h 3231242"/>
              <a:gd name="connsiteX14" fmla="*/ 1820001 w 2079656"/>
              <a:gd name="connsiteY14" fmla="*/ 243305 h 3231242"/>
              <a:gd name="connsiteX15" fmla="*/ 1846867 w 2079656"/>
              <a:gd name="connsiteY15" fmla="*/ 343234 h 3231242"/>
              <a:gd name="connsiteX16" fmla="*/ 1825860 w 2079656"/>
              <a:gd name="connsiteY16" fmla="*/ 404728 h 3231242"/>
              <a:gd name="connsiteX17" fmla="*/ 2048462 w 2079656"/>
              <a:gd name="connsiteY17" fmla="*/ 316066 h 3231242"/>
              <a:gd name="connsiteX18" fmla="*/ 2079656 w 2079656"/>
              <a:gd name="connsiteY18" fmla="*/ 403004 h 3231242"/>
              <a:gd name="connsiteX19" fmla="*/ 2063117 w 2079656"/>
              <a:gd name="connsiteY19" fmla="*/ 486019 h 3231242"/>
              <a:gd name="connsiteX20" fmla="*/ 2002434 w 2079656"/>
              <a:gd name="connsiteY20" fmla="*/ 616634 h 3231242"/>
              <a:gd name="connsiteX21" fmla="*/ 1938927 w 2079656"/>
              <a:gd name="connsiteY21" fmla="*/ 704085 h 3231242"/>
              <a:gd name="connsiteX22" fmla="*/ 1860867 w 2079656"/>
              <a:gd name="connsiteY22" fmla="*/ 857584 h 3231242"/>
              <a:gd name="connsiteX23" fmla="*/ 1862168 w 2079656"/>
              <a:gd name="connsiteY23" fmla="*/ 941805 h 3231242"/>
              <a:gd name="connsiteX24" fmla="*/ 1884311 w 2079656"/>
              <a:gd name="connsiteY24" fmla="*/ 1050090 h 3231242"/>
              <a:gd name="connsiteX25" fmla="*/ 1885776 w 2079656"/>
              <a:gd name="connsiteY25" fmla="*/ 1217529 h 3231242"/>
              <a:gd name="connsiteX26" fmla="*/ 1842627 w 2079656"/>
              <a:gd name="connsiteY26" fmla="*/ 1366921 h 3231242"/>
              <a:gd name="connsiteX27" fmla="*/ 1863305 w 2079656"/>
              <a:gd name="connsiteY27" fmla="*/ 1465179 h 3231242"/>
              <a:gd name="connsiteX28" fmla="*/ 1820156 w 2079656"/>
              <a:gd name="connsiteY28" fmla="*/ 1545390 h 3231242"/>
              <a:gd name="connsiteX29" fmla="*/ 1812177 w 2079656"/>
              <a:gd name="connsiteY29" fmla="*/ 1597192 h 3231242"/>
              <a:gd name="connsiteX30" fmla="*/ 1850605 w 2079656"/>
              <a:gd name="connsiteY30" fmla="*/ 1691774 h 3231242"/>
              <a:gd name="connsiteX31" fmla="*/ 1900432 w 2079656"/>
              <a:gd name="connsiteY31" fmla="*/ 1803734 h 3231242"/>
              <a:gd name="connsiteX32" fmla="*/ 1935602 w 2079656"/>
              <a:gd name="connsiteY32" fmla="*/ 1936415 h 3231242"/>
              <a:gd name="connsiteX33" fmla="*/ 1942600 w 2079656"/>
              <a:gd name="connsiteY33" fmla="*/ 2110990 h 3231242"/>
              <a:gd name="connsiteX34" fmla="*/ 1887101 w 2079656"/>
              <a:gd name="connsiteY34" fmla="*/ 2256616 h 3231242"/>
              <a:gd name="connsiteX35" fmla="*/ 1921127 w 2079656"/>
              <a:gd name="connsiteY35" fmla="*/ 2513495 h 3231242"/>
              <a:gd name="connsiteX36" fmla="*/ 1963501 w 2079656"/>
              <a:gd name="connsiteY36" fmla="*/ 2721102 h 3231242"/>
              <a:gd name="connsiteX37" fmla="*/ 1968817 w 2079656"/>
              <a:gd name="connsiteY37" fmla="*/ 2786375 h 3231242"/>
              <a:gd name="connsiteX38" fmla="*/ 1949073 w 2079656"/>
              <a:gd name="connsiteY38" fmla="*/ 2853981 h 3231242"/>
              <a:gd name="connsiteX39" fmla="*/ 1956437 w 2079656"/>
              <a:gd name="connsiteY39" fmla="*/ 2976008 h 3231242"/>
              <a:gd name="connsiteX40" fmla="*/ 1977586 w 2079656"/>
              <a:gd name="connsiteY40" fmla="*/ 3089804 h 3231242"/>
              <a:gd name="connsiteX41" fmla="*/ 2006211 w 2079656"/>
              <a:gd name="connsiteY41" fmla="*/ 3211286 h 3231242"/>
              <a:gd name="connsiteX42" fmla="*/ 1865086 w 2079656"/>
              <a:gd name="connsiteY42" fmla="*/ 3218802 h 3231242"/>
              <a:gd name="connsiteX43" fmla="*/ 1667976 w 2079656"/>
              <a:gd name="connsiteY43" fmla="*/ 3204288 h 3231242"/>
              <a:gd name="connsiteX44" fmla="*/ 1473071 w 2079656"/>
              <a:gd name="connsiteY44" fmla="*/ 3231242 h 3231242"/>
              <a:gd name="connsiteX45" fmla="*/ 1273369 w 2079656"/>
              <a:gd name="connsiteY45" fmla="*/ 3176426 h 3231242"/>
              <a:gd name="connsiteX46" fmla="*/ 1151591 w 2079656"/>
              <a:gd name="connsiteY46" fmla="*/ 3120465 h 3231242"/>
              <a:gd name="connsiteX47" fmla="*/ 1090706 w 2079656"/>
              <a:gd name="connsiteY47" fmla="*/ 3147359 h 3231242"/>
              <a:gd name="connsiteX48" fmla="*/ 1022350 w 2079656"/>
              <a:gd name="connsiteY48" fmla="*/ 3105150 h 3231242"/>
              <a:gd name="connsiteX49" fmla="*/ 958850 w 2079656"/>
              <a:gd name="connsiteY49" fmla="*/ 3098800 h 3231242"/>
              <a:gd name="connsiteX50" fmla="*/ 0 w 2079656"/>
              <a:gd name="connsiteY50" fmla="*/ 44450 h 3231242"/>
              <a:gd name="connsiteX0" fmla="*/ 0 w 2095547"/>
              <a:gd name="connsiteY0" fmla="*/ 44450 h 3231242"/>
              <a:gd name="connsiteX1" fmla="*/ 209550 w 2095547"/>
              <a:gd name="connsiteY1" fmla="*/ 6350 h 3231242"/>
              <a:gd name="connsiteX2" fmla="*/ 406400 w 2095547"/>
              <a:gd name="connsiteY2" fmla="*/ 6350 h 3231242"/>
              <a:gd name="connsiteX3" fmla="*/ 615950 w 2095547"/>
              <a:gd name="connsiteY3" fmla="*/ 0 h 3231242"/>
              <a:gd name="connsiteX4" fmla="*/ 723900 w 2095547"/>
              <a:gd name="connsiteY4" fmla="*/ 38100 h 3231242"/>
              <a:gd name="connsiteX5" fmla="*/ 869950 w 2095547"/>
              <a:gd name="connsiteY5" fmla="*/ 50800 h 3231242"/>
              <a:gd name="connsiteX6" fmla="*/ 1041400 w 2095547"/>
              <a:gd name="connsiteY6" fmla="*/ 50800 h 3231242"/>
              <a:gd name="connsiteX7" fmla="*/ 1187450 w 2095547"/>
              <a:gd name="connsiteY7" fmla="*/ 57150 h 3231242"/>
              <a:gd name="connsiteX8" fmla="*/ 1314450 w 2095547"/>
              <a:gd name="connsiteY8" fmla="*/ 82550 h 3231242"/>
              <a:gd name="connsiteX9" fmla="*/ 1473200 w 2095547"/>
              <a:gd name="connsiteY9" fmla="*/ 107950 h 3231242"/>
              <a:gd name="connsiteX10" fmla="*/ 1670050 w 2095547"/>
              <a:gd name="connsiteY10" fmla="*/ 127000 h 3231242"/>
              <a:gd name="connsiteX11" fmla="*/ 1771650 w 2095547"/>
              <a:gd name="connsiteY11" fmla="*/ 152400 h 3231242"/>
              <a:gd name="connsiteX12" fmla="*/ 1764808 w 2095547"/>
              <a:gd name="connsiteY12" fmla="*/ 189497 h 3231242"/>
              <a:gd name="connsiteX13" fmla="*/ 1793137 w 2095547"/>
              <a:gd name="connsiteY13" fmla="*/ 245644 h 3231242"/>
              <a:gd name="connsiteX14" fmla="*/ 1820001 w 2095547"/>
              <a:gd name="connsiteY14" fmla="*/ 243305 h 3231242"/>
              <a:gd name="connsiteX15" fmla="*/ 1846867 w 2095547"/>
              <a:gd name="connsiteY15" fmla="*/ 343234 h 3231242"/>
              <a:gd name="connsiteX16" fmla="*/ 2095548 w 2095547"/>
              <a:gd name="connsiteY16" fmla="*/ 245244 h 3231242"/>
              <a:gd name="connsiteX17" fmla="*/ 2048462 w 2095547"/>
              <a:gd name="connsiteY17" fmla="*/ 316066 h 3231242"/>
              <a:gd name="connsiteX18" fmla="*/ 2079656 w 2095547"/>
              <a:gd name="connsiteY18" fmla="*/ 403004 h 3231242"/>
              <a:gd name="connsiteX19" fmla="*/ 2063117 w 2095547"/>
              <a:gd name="connsiteY19" fmla="*/ 486019 h 3231242"/>
              <a:gd name="connsiteX20" fmla="*/ 2002434 w 2095547"/>
              <a:gd name="connsiteY20" fmla="*/ 616634 h 3231242"/>
              <a:gd name="connsiteX21" fmla="*/ 1938927 w 2095547"/>
              <a:gd name="connsiteY21" fmla="*/ 704085 h 3231242"/>
              <a:gd name="connsiteX22" fmla="*/ 1860867 w 2095547"/>
              <a:gd name="connsiteY22" fmla="*/ 857584 h 3231242"/>
              <a:gd name="connsiteX23" fmla="*/ 1862168 w 2095547"/>
              <a:gd name="connsiteY23" fmla="*/ 941805 h 3231242"/>
              <a:gd name="connsiteX24" fmla="*/ 1884311 w 2095547"/>
              <a:gd name="connsiteY24" fmla="*/ 1050090 h 3231242"/>
              <a:gd name="connsiteX25" fmla="*/ 1885776 w 2095547"/>
              <a:gd name="connsiteY25" fmla="*/ 1217529 h 3231242"/>
              <a:gd name="connsiteX26" fmla="*/ 1842627 w 2095547"/>
              <a:gd name="connsiteY26" fmla="*/ 1366921 h 3231242"/>
              <a:gd name="connsiteX27" fmla="*/ 1863305 w 2095547"/>
              <a:gd name="connsiteY27" fmla="*/ 1465179 h 3231242"/>
              <a:gd name="connsiteX28" fmla="*/ 1820156 w 2095547"/>
              <a:gd name="connsiteY28" fmla="*/ 1545390 h 3231242"/>
              <a:gd name="connsiteX29" fmla="*/ 1812177 w 2095547"/>
              <a:gd name="connsiteY29" fmla="*/ 1597192 h 3231242"/>
              <a:gd name="connsiteX30" fmla="*/ 1850605 w 2095547"/>
              <a:gd name="connsiteY30" fmla="*/ 1691774 h 3231242"/>
              <a:gd name="connsiteX31" fmla="*/ 1900432 w 2095547"/>
              <a:gd name="connsiteY31" fmla="*/ 1803734 h 3231242"/>
              <a:gd name="connsiteX32" fmla="*/ 1935602 w 2095547"/>
              <a:gd name="connsiteY32" fmla="*/ 1936415 h 3231242"/>
              <a:gd name="connsiteX33" fmla="*/ 1942600 w 2095547"/>
              <a:gd name="connsiteY33" fmla="*/ 2110990 h 3231242"/>
              <a:gd name="connsiteX34" fmla="*/ 1887101 w 2095547"/>
              <a:gd name="connsiteY34" fmla="*/ 2256616 h 3231242"/>
              <a:gd name="connsiteX35" fmla="*/ 1921127 w 2095547"/>
              <a:gd name="connsiteY35" fmla="*/ 2513495 h 3231242"/>
              <a:gd name="connsiteX36" fmla="*/ 1963501 w 2095547"/>
              <a:gd name="connsiteY36" fmla="*/ 2721102 h 3231242"/>
              <a:gd name="connsiteX37" fmla="*/ 1968817 w 2095547"/>
              <a:gd name="connsiteY37" fmla="*/ 2786375 h 3231242"/>
              <a:gd name="connsiteX38" fmla="*/ 1949073 w 2095547"/>
              <a:gd name="connsiteY38" fmla="*/ 2853981 h 3231242"/>
              <a:gd name="connsiteX39" fmla="*/ 1956437 w 2095547"/>
              <a:gd name="connsiteY39" fmla="*/ 2976008 h 3231242"/>
              <a:gd name="connsiteX40" fmla="*/ 1977586 w 2095547"/>
              <a:gd name="connsiteY40" fmla="*/ 3089804 h 3231242"/>
              <a:gd name="connsiteX41" fmla="*/ 2006211 w 2095547"/>
              <a:gd name="connsiteY41" fmla="*/ 3211286 h 3231242"/>
              <a:gd name="connsiteX42" fmla="*/ 1865086 w 2095547"/>
              <a:gd name="connsiteY42" fmla="*/ 3218802 h 3231242"/>
              <a:gd name="connsiteX43" fmla="*/ 1667976 w 2095547"/>
              <a:gd name="connsiteY43" fmla="*/ 3204288 h 3231242"/>
              <a:gd name="connsiteX44" fmla="*/ 1473071 w 2095547"/>
              <a:gd name="connsiteY44" fmla="*/ 3231242 h 3231242"/>
              <a:gd name="connsiteX45" fmla="*/ 1273369 w 2095547"/>
              <a:gd name="connsiteY45" fmla="*/ 3176426 h 3231242"/>
              <a:gd name="connsiteX46" fmla="*/ 1151591 w 2095547"/>
              <a:gd name="connsiteY46" fmla="*/ 3120465 h 3231242"/>
              <a:gd name="connsiteX47" fmla="*/ 1090706 w 2095547"/>
              <a:gd name="connsiteY47" fmla="*/ 3147359 h 3231242"/>
              <a:gd name="connsiteX48" fmla="*/ 1022350 w 2095547"/>
              <a:gd name="connsiteY48" fmla="*/ 3105150 h 3231242"/>
              <a:gd name="connsiteX49" fmla="*/ 958850 w 2095547"/>
              <a:gd name="connsiteY49" fmla="*/ 3098800 h 3231242"/>
              <a:gd name="connsiteX50" fmla="*/ 0 w 2095547"/>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20001 w 2095548"/>
              <a:gd name="connsiteY14" fmla="*/ 243305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793137 w 2095548"/>
              <a:gd name="connsiteY13" fmla="*/ 245644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71650 w 2095548"/>
              <a:gd name="connsiteY11" fmla="*/ 152400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70050 w 2095548"/>
              <a:gd name="connsiteY10" fmla="*/ 127000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3200 w 2095548"/>
              <a:gd name="connsiteY9" fmla="*/ 10795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4450 w 2095548"/>
              <a:gd name="connsiteY8" fmla="*/ 82550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7450 w 2095548"/>
              <a:gd name="connsiteY7" fmla="*/ 57150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41400 w 2095548"/>
              <a:gd name="connsiteY6" fmla="*/ 50800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9950 w 2095548"/>
              <a:gd name="connsiteY5" fmla="*/ 50800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3900 w 2095548"/>
              <a:gd name="connsiteY4" fmla="*/ 38100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44450 h 3231242"/>
              <a:gd name="connsiteX1" fmla="*/ 209550 w 2095548"/>
              <a:gd name="connsiteY1" fmla="*/ 6350 h 3231242"/>
              <a:gd name="connsiteX2" fmla="*/ 406400 w 2095548"/>
              <a:gd name="connsiteY2" fmla="*/ 6350 h 3231242"/>
              <a:gd name="connsiteX3" fmla="*/ 615950 w 2095548"/>
              <a:gd name="connsiteY3" fmla="*/ 0 h 3231242"/>
              <a:gd name="connsiteX4" fmla="*/ 722589 w 2095548"/>
              <a:gd name="connsiteY4" fmla="*/ 58052 h 3231242"/>
              <a:gd name="connsiteX5" fmla="*/ 864974 w 2095548"/>
              <a:gd name="connsiteY5" fmla="*/ 73449 h 3231242"/>
              <a:gd name="connsiteX6" fmla="*/ 1029096 w 2095548"/>
              <a:gd name="connsiteY6" fmla="*/ 78844 h 3231242"/>
              <a:gd name="connsiteX7" fmla="*/ 1185950 w 2095548"/>
              <a:gd name="connsiteY7" fmla="*/ 79953 h 3231242"/>
              <a:gd name="connsiteX8" fmla="*/ 1312951 w 2095548"/>
              <a:gd name="connsiteY8" fmla="*/ 105354 h 3231242"/>
              <a:gd name="connsiteX9" fmla="*/ 1478841 w 2095548"/>
              <a:gd name="connsiteY9" fmla="*/ 128210 h 3231242"/>
              <a:gd name="connsiteX10" fmla="*/ 1668550 w 2095548"/>
              <a:gd name="connsiteY10" fmla="*/ 149804 h 3231242"/>
              <a:gd name="connsiteX11" fmla="*/ 1732475 w 2095548"/>
              <a:gd name="connsiteY11" fmla="*/ 164962 h 3231242"/>
              <a:gd name="connsiteX12" fmla="*/ 1764808 w 2095548"/>
              <a:gd name="connsiteY12" fmla="*/ 189497 h 3231242"/>
              <a:gd name="connsiteX13" fmla="*/ 1822642 w 2095548"/>
              <a:gd name="connsiteY13" fmla="*/ 178385 h 3231242"/>
              <a:gd name="connsiteX14" fmla="*/ 1856046 w 2095548"/>
              <a:gd name="connsiteY14" fmla="*/ 203761 h 3231242"/>
              <a:gd name="connsiteX15" fmla="*/ 2016060 w 2095548"/>
              <a:gd name="connsiteY15" fmla="*/ 186161 h 3231242"/>
              <a:gd name="connsiteX16" fmla="*/ 2095548 w 2095548"/>
              <a:gd name="connsiteY16" fmla="*/ 245244 h 3231242"/>
              <a:gd name="connsiteX17" fmla="*/ 2048462 w 2095548"/>
              <a:gd name="connsiteY17" fmla="*/ 316066 h 3231242"/>
              <a:gd name="connsiteX18" fmla="*/ 2079656 w 2095548"/>
              <a:gd name="connsiteY18" fmla="*/ 403004 h 3231242"/>
              <a:gd name="connsiteX19" fmla="*/ 2063117 w 2095548"/>
              <a:gd name="connsiteY19" fmla="*/ 486019 h 3231242"/>
              <a:gd name="connsiteX20" fmla="*/ 2002434 w 2095548"/>
              <a:gd name="connsiteY20" fmla="*/ 616634 h 3231242"/>
              <a:gd name="connsiteX21" fmla="*/ 1938927 w 2095548"/>
              <a:gd name="connsiteY21" fmla="*/ 704085 h 3231242"/>
              <a:gd name="connsiteX22" fmla="*/ 1860867 w 2095548"/>
              <a:gd name="connsiteY22" fmla="*/ 857584 h 3231242"/>
              <a:gd name="connsiteX23" fmla="*/ 1862168 w 2095548"/>
              <a:gd name="connsiteY23" fmla="*/ 941805 h 3231242"/>
              <a:gd name="connsiteX24" fmla="*/ 1884311 w 2095548"/>
              <a:gd name="connsiteY24" fmla="*/ 1050090 h 3231242"/>
              <a:gd name="connsiteX25" fmla="*/ 1885776 w 2095548"/>
              <a:gd name="connsiteY25" fmla="*/ 1217529 h 3231242"/>
              <a:gd name="connsiteX26" fmla="*/ 1842627 w 2095548"/>
              <a:gd name="connsiteY26" fmla="*/ 1366921 h 3231242"/>
              <a:gd name="connsiteX27" fmla="*/ 1863305 w 2095548"/>
              <a:gd name="connsiteY27" fmla="*/ 1465179 h 3231242"/>
              <a:gd name="connsiteX28" fmla="*/ 1820156 w 2095548"/>
              <a:gd name="connsiteY28" fmla="*/ 1545390 h 3231242"/>
              <a:gd name="connsiteX29" fmla="*/ 1812177 w 2095548"/>
              <a:gd name="connsiteY29" fmla="*/ 1597192 h 3231242"/>
              <a:gd name="connsiteX30" fmla="*/ 1850605 w 2095548"/>
              <a:gd name="connsiteY30" fmla="*/ 1691774 h 3231242"/>
              <a:gd name="connsiteX31" fmla="*/ 1900432 w 2095548"/>
              <a:gd name="connsiteY31" fmla="*/ 1803734 h 3231242"/>
              <a:gd name="connsiteX32" fmla="*/ 1935602 w 2095548"/>
              <a:gd name="connsiteY32" fmla="*/ 1936415 h 3231242"/>
              <a:gd name="connsiteX33" fmla="*/ 1942600 w 2095548"/>
              <a:gd name="connsiteY33" fmla="*/ 2110990 h 3231242"/>
              <a:gd name="connsiteX34" fmla="*/ 1887101 w 2095548"/>
              <a:gd name="connsiteY34" fmla="*/ 2256616 h 3231242"/>
              <a:gd name="connsiteX35" fmla="*/ 1921127 w 2095548"/>
              <a:gd name="connsiteY35" fmla="*/ 2513495 h 3231242"/>
              <a:gd name="connsiteX36" fmla="*/ 1963501 w 2095548"/>
              <a:gd name="connsiteY36" fmla="*/ 2721102 h 3231242"/>
              <a:gd name="connsiteX37" fmla="*/ 1968817 w 2095548"/>
              <a:gd name="connsiteY37" fmla="*/ 2786375 h 3231242"/>
              <a:gd name="connsiteX38" fmla="*/ 1949073 w 2095548"/>
              <a:gd name="connsiteY38" fmla="*/ 2853981 h 3231242"/>
              <a:gd name="connsiteX39" fmla="*/ 1956437 w 2095548"/>
              <a:gd name="connsiteY39" fmla="*/ 2976008 h 3231242"/>
              <a:gd name="connsiteX40" fmla="*/ 1977586 w 2095548"/>
              <a:gd name="connsiteY40" fmla="*/ 3089804 h 3231242"/>
              <a:gd name="connsiteX41" fmla="*/ 2006211 w 2095548"/>
              <a:gd name="connsiteY41" fmla="*/ 3211286 h 3231242"/>
              <a:gd name="connsiteX42" fmla="*/ 1865086 w 2095548"/>
              <a:gd name="connsiteY42" fmla="*/ 3218802 h 3231242"/>
              <a:gd name="connsiteX43" fmla="*/ 1667976 w 2095548"/>
              <a:gd name="connsiteY43" fmla="*/ 3204288 h 3231242"/>
              <a:gd name="connsiteX44" fmla="*/ 1473071 w 2095548"/>
              <a:gd name="connsiteY44" fmla="*/ 3231242 h 3231242"/>
              <a:gd name="connsiteX45" fmla="*/ 1273369 w 2095548"/>
              <a:gd name="connsiteY45" fmla="*/ 3176426 h 3231242"/>
              <a:gd name="connsiteX46" fmla="*/ 1151591 w 2095548"/>
              <a:gd name="connsiteY46" fmla="*/ 3120465 h 3231242"/>
              <a:gd name="connsiteX47" fmla="*/ 1090706 w 2095548"/>
              <a:gd name="connsiteY47" fmla="*/ 3147359 h 3231242"/>
              <a:gd name="connsiteX48" fmla="*/ 1022350 w 2095548"/>
              <a:gd name="connsiteY48" fmla="*/ 3105150 h 3231242"/>
              <a:gd name="connsiteX49" fmla="*/ 958850 w 2095548"/>
              <a:gd name="connsiteY49" fmla="*/ 3098800 h 3231242"/>
              <a:gd name="connsiteX50" fmla="*/ 0 w 2095548"/>
              <a:gd name="connsiteY50" fmla="*/ 44450 h 3231242"/>
              <a:gd name="connsiteX0" fmla="*/ 0 w 2095548"/>
              <a:gd name="connsiteY0" fmla="*/ 38100 h 3224892"/>
              <a:gd name="connsiteX1" fmla="*/ 209550 w 2095548"/>
              <a:gd name="connsiteY1" fmla="*/ 0 h 3224892"/>
              <a:gd name="connsiteX2" fmla="*/ 406400 w 2095548"/>
              <a:gd name="connsiteY2" fmla="*/ 0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38100 h 3224892"/>
              <a:gd name="connsiteX1" fmla="*/ 209550 w 2095548"/>
              <a:gd name="connsiteY1" fmla="*/ 0 h 3224892"/>
              <a:gd name="connsiteX2" fmla="*/ 421906 w 2095548"/>
              <a:gd name="connsiteY2" fmla="*/ 29273 h 3224892"/>
              <a:gd name="connsiteX3" fmla="*/ 610413 w 2095548"/>
              <a:gd name="connsiteY3" fmla="*/ 24851 h 3224892"/>
              <a:gd name="connsiteX4" fmla="*/ 722589 w 2095548"/>
              <a:gd name="connsiteY4" fmla="*/ 51702 h 3224892"/>
              <a:gd name="connsiteX5" fmla="*/ 864974 w 2095548"/>
              <a:gd name="connsiteY5" fmla="*/ 67099 h 3224892"/>
              <a:gd name="connsiteX6" fmla="*/ 1029096 w 2095548"/>
              <a:gd name="connsiteY6" fmla="*/ 72494 h 3224892"/>
              <a:gd name="connsiteX7" fmla="*/ 1185950 w 2095548"/>
              <a:gd name="connsiteY7" fmla="*/ 73603 h 3224892"/>
              <a:gd name="connsiteX8" fmla="*/ 1312951 w 2095548"/>
              <a:gd name="connsiteY8" fmla="*/ 99004 h 3224892"/>
              <a:gd name="connsiteX9" fmla="*/ 1478841 w 2095548"/>
              <a:gd name="connsiteY9" fmla="*/ 121860 h 3224892"/>
              <a:gd name="connsiteX10" fmla="*/ 1668550 w 2095548"/>
              <a:gd name="connsiteY10" fmla="*/ 143454 h 3224892"/>
              <a:gd name="connsiteX11" fmla="*/ 1732475 w 2095548"/>
              <a:gd name="connsiteY11" fmla="*/ 158612 h 3224892"/>
              <a:gd name="connsiteX12" fmla="*/ 1764808 w 2095548"/>
              <a:gd name="connsiteY12" fmla="*/ 183147 h 3224892"/>
              <a:gd name="connsiteX13" fmla="*/ 1822642 w 2095548"/>
              <a:gd name="connsiteY13" fmla="*/ 172035 h 3224892"/>
              <a:gd name="connsiteX14" fmla="*/ 1856046 w 2095548"/>
              <a:gd name="connsiteY14" fmla="*/ 197411 h 3224892"/>
              <a:gd name="connsiteX15" fmla="*/ 2016060 w 2095548"/>
              <a:gd name="connsiteY15" fmla="*/ 179811 h 3224892"/>
              <a:gd name="connsiteX16" fmla="*/ 2095548 w 2095548"/>
              <a:gd name="connsiteY16" fmla="*/ 238894 h 3224892"/>
              <a:gd name="connsiteX17" fmla="*/ 2048462 w 2095548"/>
              <a:gd name="connsiteY17" fmla="*/ 309716 h 3224892"/>
              <a:gd name="connsiteX18" fmla="*/ 2079656 w 2095548"/>
              <a:gd name="connsiteY18" fmla="*/ 396654 h 3224892"/>
              <a:gd name="connsiteX19" fmla="*/ 2063117 w 2095548"/>
              <a:gd name="connsiteY19" fmla="*/ 479669 h 3224892"/>
              <a:gd name="connsiteX20" fmla="*/ 2002434 w 2095548"/>
              <a:gd name="connsiteY20" fmla="*/ 610284 h 3224892"/>
              <a:gd name="connsiteX21" fmla="*/ 1938927 w 2095548"/>
              <a:gd name="connsiteY21" fmla="*/ 697735 h 3224892"/>
              <a:gd name="connsiteX22" fmla="*/ 1860867 w 2095548"/>
              <a:gd name="connsiteY22" fmla="*/ 851234 h 3224892"/>
              <a:gd name="connsiteX23" fmla="*/ 1862168 w 2095548"/>
              <a:gd name="connsiteY23" fmla="*/ 935455 h 3224892"/>
              <a:gd name="connsiteX24" fmla="*/ 1884311 w 2095548"/>
              <a:gd name="connsiteY24" fmla="*/ 1043740 h 3224892"/>
              <a:gd name="connsiteX25" fmla="*/ 1885776 w 2095548"/>
              <a:gd name="connsiteY25" fmla="*/ 1211179 h 3224892"/>
              <a:gd name="connsiteX26" fmla="*/ 1842627 w 2095548"/>
              <a:gd name="connsiteY26" fmla="*/ 1360571 h 3224892"/>
              <a:gd name="connsiteX27" fmla="*/ 1863305 w 2095548"/>
              <a:gd name="connsiteY27" fmla="*/ 1458829 h 3224892"/>
              <a:gd name="connsiteX28" fmla="*/ 1820156 w 2095548"/>
              <a:gd name="connsiteY28" fmla="*/ 1539040 h 3224892"/>
              <a:gd name="connsiteX29" fmla="*/ 1812177 w 2095548"/>
              <a:gd name="connsiteY29" fmla="*/ 1590842 h 3224892"/>
              <a:gd name="connsiteX30" fmla="*/ 1850605 w 2095548"/>
              <a:gd name="connsiteY30" fmla="*/ 1685424 h 3224892"/>
              <a:gd name="connsiteX31" fmla="*/ 1900432 w 2095548"/>
              <a:gd name="connsiteY31" fmla="*/ 1797384 h 3224892"/>
              <a:gd name="connsiteX32" fmla="*/ 1935602 w 2095548"/>
              <a:gd name="connsiteY32" fmla="*/ 1930065 h 3224892"/>
              <a:gd name="connsiteX33" fmla="*/ 1942600 w 2095548"/>
              <a:gd name="connsiteY33" fmla="*/ 2104640 h 3224892"/>
              <a:gd name="connsiteX34" fmla="*/ 1887101 w 2095548"/>
              <a:gd name="connsiteY34" fmla="*/ 2250266 h 3224892"/>
              <a:gd name="connsiteX35" fmla="*/ 1921127 w 2095548"/>
              <a:gd name="connsiteY35" fmla="*/ 2507145 h 3224892"/>
              <a:gd name="connsiteX36" fmla="*/ 1963501 w 2095548"/>
              <a:gd name="connsiteY36" fmla="*/ 2714752 h 3224892"/>
              <a:gd name="connsiteX37" fmla="*/ 1968817 w 2095548"/>
              <a:gd name="connsiteY37" fmla="*/ 2780025 h 3224892"/>
              <a:gd name="connsiteX38" fmla="*/ 1949073 w 2095548"/>
              <a:gd name="connsiteY38" fmla="*/ 2847631 h 3224892"/>
              <a:gd name="connsiteX39" fmla="*/ 1956437 w 2095548"/>
              <a:gd name="connsiteY39" fmla="*/ 2969658 h 3224892"/>
              <a:gd name="connsiteX40" fmla="*/ 1977586 w 2095548"/>
              <a:gd name="connsiteY40" fmla="*/ 3083454 h 3224892"/>
              <a:gd name="connsiteX41" fmla="*/ 2006211 w 2095548"/>
              <a:gd name="connsiteY41" fmla="*/ 3204936 h 3224892"/>
              <a:gd name="connsiteX42" fmla="*/ 1865086 w 2095548"/>
              <a:gd name="connsiteY42" fmla="*/ 3212452 h 3224892"/>
              <a:gd name="connsiteX43" fmla="*/ 1667976 w 2095548"/>
              <a:gd name="connsiteY43" fmla="*/ 3197938 h 3224892"/>
              <a:gd name="connsiteX44" fmla="*/ 1473071 w 2095548"/>
              <a:gd name="connsiteY44" fmla="*/ 3224892 h 3224892"/>
              <a:gd name="connsiteX45" fmla="*/ 1273369 w 2095548"/>
              <a:gd name="connsiteY45" fmla="*/ 3170076 h 3224892"/>
              <a:gd name="connsiteX46" fmla="*/ 1151591 w 2095548"/>
              <a:gd name="connsiteY46" fmla="*/ 3114115 h 3224892"/>
              <a:gd name="connsiteX47" fmla="*/ 1090706 w 2095548"/>
              <a:gd name="connsiteY47" fmla="*/ 3141009 h 3224892"/>
              <a:gd name="connsiteX48" fmla="*/ 1022350 w 2095548"/>
              <a:gd name="connsiteY48" fmla="*/ 3098800 h 3224892"/>
              <a:gd name="connsiteX49" fmla="*/ 958850 w 2095548"/>
              <a:gd name="connsiteY49" fmla="*/ 3092450 h 3224892"/>
              <a:gd name="connsiteX50" fmla="*/ 0 w 2095548"/>
              <a:gd name="connsiteY50" fmla="*/ 38100 h 3224892"/>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29096 w 2095548"/>
              <a:gd name="connsiteY6" fmla="*/ 47643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185950 w 2095548"/>
              <a:gd name="connsiteY7" fmla="*/ 48752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2951 w 2095548"/>
              <a:gd name="connsiteY8" fmla="*/ 74153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841 w 2095548"/>
              <a:gd name="connsiteY9" fmla="*/ 97009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68550 w 2095548"/>
              <a:gd name="connsiteY10" fmla="*/ 118603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2475 w 2095548"/>
              <a:gd name="connsiteY11" fmla="*/ 133761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2642 w 2095548"/>
              <a:gd name="connsiteY13" fmla="*/ 147184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64808 w 2095548"/>
              <a:gd name="connsiteY12" fmla="*/ 158296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56046 w 2095548"/>
              <a:gd name="connsiteY14" fmla="*/ 172560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6060 w 2095548"/>
              <a:gd name="connsiteY15" fmla="*/ 154960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2010711 w 2095548"/>
              <a:gd name="connsiteY15" fmla="*/ 183309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 name="connsiteX0" fmla="*/ 0 w 2095548"/>
              <a:gd name="connsiteY0" fmla="*/ 13249 h 3200041"/>
              <a:gd name="connsiteX1" fmla="*/ 221767 w 2095548"/>
              <a:gd name="connsiteY1" fmla="*/ 1417 h 3200041"/>
              <a:gd name="connsiteX2" fmla="*/ 421906 w 2095548"/>
              <a:gd name="connsiteY2" fmla="*/ 4422 h 3200041"/>
              <a:gd name="connsiteX3" fmla="*/ 610413 w 2095548"/>
              <a:gd name="connsiteY3" fmla="*/ 0 h 3200041"/>
              <a:gd name="connsiteX4" fmla="*/ 722589 w 2095548"/>
              <a:gd name="connsiteY4" fmla="*/ 26851 h 3200041"/>
              <a:gd name="connsiteX5" fmla="*/ 864974 w 2095548"/>
              <a:gd name="connsiteY5" fmla="*/ 42248 h 3200041"/>
              <a:gd name="connsiteX6" fmla="*/ 1038025 w 2095548"/>
              <a:gd name="connsiteY6" fmla="*/ 70907 h 3200041"/>
              <a:gd name="connsiteX7" fmla="*/ 1201642 w 2095548"/>
              <a:gd name="connsiteY7" fmla="*/ 75175 h 3200041"/>
              <a:gd name="connsiteX8" fmla="*/ 1316052 w 2095548"/>
              <a:gd name="connsiteY8" fmla="*/ 80008 h 3200041"/>
              <a:gd name="connsiteX9" fmla="*/ 1478090 w 2095548"/>
              <a:gd name="connsiteY9" fmla="*/ 108411 h 3200041"/>
              <a:gd name="connsiteX10" fmla="*/ 1670339 w 2095548"/>
              <a:gd name="connsiteY10" fmla="*/ 144410 h 3200041"/>
              <a:gd name="connsiteX11" fmla="*/ 1734638 w 2095548"/>
              <a:gd name="connsiteY11" fmla="*/ 153866 h 3200041"/>
              <a:gd name="connsiteX12" fmla="*/ 1779086 w 2095548"/>
              <a:gd name="connsiteY12" fmla="*/ 153210 h 3200041"/>
              <a:gd name="connsiteX13" fmla="*/ 1825744 w 2095548"/>
              <a:gd name="connsiteY13" fmla="*/ 153038 h 3200041"/>
              <a:gd name="connsiteX14" fmla="*/ 1863184 w 2095548"/>
              <a:gd name="connsiteY14" fmla="*/ 170018 h 3200041"/>
              <a:gd name="connsiteX15" fmla="*/ 1992583 w 2095548"/>
              <a:gd name="connsiteY15" fmla="*/ 193942 h 3200041"/>
              <a:gd name="connsiteX16" fmla="*/ 2095548 w 2095548"/>
              <a:gd name="connsiteY16" fmla="*/ 214043 h 3200041"/>
              <a:gd name="connsiteX17" fmla="*/ 2048462 w 2095548"/>
              <a:gd name="connsiteY17" fmla="*/ 284865 h 3200041"/>
              <a:gd name="connsiteX18" fmla="*/ 2079656 w 2095548"/>
              <a:gd name="connsiteY18" fmla="*/ 371803 h 3200041"/>
              <a:gd name="connsiteX19" fmla="*/ 2063117 w 2095548"/>
              <a:gd name="connsiteY19" fmla="*/ 454818 h 3200041"/>
              <a:gd name="connsiteX20" fmla="*/ 2002434 w 2095548"/>
              <a:gd name="connsiteY20" fmla="*/ 585433 h 3200041"/>
              <a:gd name="connsiteX21" fmla="*/ 1938927 w 2095548"/>
              <a:gd name="connsiteY21" fmla="*/ 672884 h 3200041"/>
              <a:gd name="connsiteX22" fmla="*/ 1860867 w 2095548"/>
              <a:gd name="connsiteY22" fmla="*/ 826383 h 3200041"/>
              <a:gd name="connsiteX23" fmla="*/ 1862168 w 2095548"/>
              <a:gd name="connsiteY23" fmla="*/ 910604 h 3200041"/>
              <a:gd name="connsiteX24" fmla="*/ 1884311 w 2095548"/>
              <a:gd name="connsiteY24" fmla="*/ 1018889 h 3200041"/>
              <a:gd name="connsiteX25" fmla="*/ 1885776 w 2095548"/>
              <a:gd name="connsiteY25" fmla="*/ 1186328 h 3200041"/>
              <a:gd name="connsiteX26" fmla="*/ 1842627 w 2095548"/>
              <a:gd name="connsiteY26" fmla="*/ 1335720 h 3200041"/>
              <a:gd name="connsiteX27" fmla="*/ 1863305 w 2095548"/>
              <a:gd name="connsiteY27" fmla="*/ 1433978 h 3200041"/>
              <a:gd name="connsiteX28" fmla="*/ 1820156 w 2095548"/>
              <a:gd name="connsiteY28" fmla="*/ 1514189 h 3200041"/>
              <a:gd name="connsiteX29" fmla="*/ 1812177 w 2095548"/>
              <a:gd name="connsiteY29" fmla="*/ 1565991 h 3200041"/>
              <a:gd name="connsiteX30" fmla="*/ 1850605 w 2095548"/>
              <a:gd name="connsiteY30" fmla="*/ 1660573 h 3200041"/>
              <a:gd name="connsiteX31" fmla="*/ 1900432 w 2095548"/>
              <a:gd name="connsiteY31" fmla="*/ 1772533 h 3200041"/>
              <a:gd name="connsiteX32" fmla="*/ 1935602 w 2095548"/>
              <a:gd name="connsiteY32" fmla="*/ 1905214 h 3200041"/>
              <a:gd name="connsiteX33" fmla="*/ 1942600 w 2095548"/>
              <a:gd name="connsiteY33" fmla="*/ 2079789 h 3200041"/>
              <a:gd name="connsiteX34" fmla="*/ 1887101 w 2095548"/>
              <a:gd name="connsiteY34" fmla="*/ 2225415 h 3200041"/>
              <a:gd name="connsiteX35" fmla="*/ 1921127 w 2095548"/>
              <a:gd name="connsiteY35" fmla="*/ 2482294 h 3200041"/>
              <a:gd name="connsiteX36" fmla="*/ 1963501 w 2095548"/>
              <a:gd name="connsiteY36" fmla="*/ 2689901 h 3200041"/>
              <a:gd name="connsiteX37" fmla="*/ 1968817 w 2095548"/>
              <a:gd name="connsiteY37" fmla="*/ 2755174 h 3200041"/>
              <a:gd name="connsiteX38" fmla="*/ 1949073 w 2095548"/>
              <a:gd name="connsiteY38" fmla="*/ 2822780 h 3200041"/>
              <a:gd name="connsiteX39" fmla="*/ 1956437 w 2095548"/>
              <a:gd name="connsiteY39" fmla="*/ 2944807 h 3200041"/>
              <a:gd name="connsiteX40" fmla="*/ 1977586 w 2095548"/>
              <a:gd name="connsiteY40" fmla="*/ 3058603 h 3200041"/>
              <a:gd name="connsiteX41" fmla="*/ 2006211 w 2095548"/>
              <a:gd name="connsiteY41" fmla="*/ 3180085 h 3200041"/>
              <a:gd name="connsiteX42" fmla="*/ 1865086 w 2095548"/>
              <a:gd name="connsiteY42" fmla="*/ 3187601 h 3200041"/>
              <a:gd name="connsiteX43" fmla="*/ 1667976 w 2095548"/>
              <a:gd name="connsiteY43" fmla="*/ 3173087 h 3200041"/>
              <a:gd name="connsiteX44" fmla="*/ 1473071 w 2095548"/>
              <a:gd name="connsiteY44" fmla="*/ 3200041 h 3200041"/>
              <a:gd name="connsiteX45" fmla="*/ 1273369 w 2095548"/>
              <a:gd name="connsiteY45" fmla="*/ 3145225 h 3200041"/>
              <a:gd name="connsiteX46" fmla="*/ 1151591 w 2095548"/>
              <a:gd name="connsiteY46" fmla="*/ 3089264 h 3200041"/>
              <a:gd name="connsiteX47" fmla="*/ 1090706 w 2095548"/>
              <a:gd name="connsiteY47" fmla="*/ 3116158 h 3200041"/>
              <a:gd name="connsiteX48" fmla="*/ 1022350 w 2095548"/>
              <a:gd name="connsiteY48" fmla="*/ 3073949 h 3200041"/>
              <a:gd name="connsiteX49" fmla="*/ 958850 w 2095548"/>
              <a:gd name="connsiteY49" fmla="*/ 3067599 h 3200041"/>
              <a:gd name="connsiteX50" fmla="*/ 0 w 2095548"/>
              <a:gd name="connsiteY50" fmla="*/ 13249 h 320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095548" h="3200041">
                <a:moveTo>
                  <a:pt x="0" y="13249"/>
                </a:moveTo>
                <a:lnTo>
                  <a:pt x="221767" y="1417"/>
                </a:lnTo>
                <a:lnTo>
                  <a:pt x="421906" y="4422"/>
                </a:lnTo>
                <a:lnTo>
                  <a:pt x="610413" y="0"/>
                </a:lnTo>
                <a:lnTo>
                  <a:pt x="722589" y="26851"/>
                </a:lnTo>
                <a:lnTo>
                  <a:pt x="864974" y="42248"/>
                </a:lnTo>
                <a:lnTo>
                  <a:pt x="1038025" y="70907"/>
                </a:lnTo>
                <a:lnTo>
                  <a:pt x="1201642" y="75175"/>
                </a:lnTo>
                <a:lnTo>
                  <a:pt x="1316052" y="80008"/>
                </a:lnTo>
                <a:lnTo>
                  <a:pt x="1478090" y="108411"/>
                </a:lnTo>
                <a:lnTo>
                  <a:pt x="1670339" y="144410"/>
                </a:lnTo>
                <a:lnTo>
                  <a:pt x="1734638" y="153866"/>
                </a:lnTo>
                <a:lnTo>
                  <a:pt x="1779086" y="153210"/>
                </a:lnTo>
                <a:lnTo>
                  <a:pt x="1825744" y="153038"/>
                </a:lnTo>
                <a:lnTo>
                  <a:pt x="1863184" y="170018"/>
                </a:lnTo>
                <a:lnTo>
                  <a:pt x="1992583" y="193942"/>
                </a:lnTo>
                <a:lnTo>
                  <a:pt x="2095548" y="214043"/>
                </a:lnTo>
                <a:lnTo>
                  <a:pt x="2048462" y="284865"/>
                </a:lnTo>
                <a:lnTo>
                  <a:pt x="2079656" y="371803"/>
                </a:lnTo>
                <a:lnTo>
                  <a:pt x="2063117" y="454818"/>
                </a:lnTo>
                <a:lnTo>
                  <a:pt x="2002434" y="585433"/>
                </a:lnTo>
                <a:lnTo>
                  <a:pt x="1938927" y="672884"/>
                </a:lnTo>
                <a:lnTo>
                  <a:pt x="1860867" y="826383"/>
                </a:lnTo>
                <a:cubicBezTo>
                  <a:pt x="1861301" y="854457"/>
                  <a:pt x="1861734" y="882530"/>
                  <a:pt x="1862168" y="910604"/>
                </a:cubicBezTo>
                <a:lnTo>
                  <a:pt x="1884311" y="1018889"/>
                </a:lnTo>
                <a:cubicBezTo>
                  <a:pt x="1884799" y="1074702"/>
                  <a:pt x="1885288" y="1130515"/>
                  <a:pt x="1885776" y="1186328"/>
                </a:cubicBezTo>
                <a:lnTo>
                  <a:pt x="1842627" y="1335720"/>
                </a:lnTo>
                <a:lnTo>
                  <a:pt x="1863305" y="1433978"/>
                </a:lnTo>
                <a:lnTo>
                  <a:pt x="1820156" y="1514189"/>
                </a:lnTo>
                <a:lnTo>
                  <a:pt x="1812177" y="1565991"/>
                </a:lnTo>
                <a:lnTo>
                  <a:pt x="1850605" y="1660573"/>
                </a:lnTo>
                <a:lnTo>
                  <a:pt x="1900432" y="1772533"/>
                </a:lnTo>
                <a:lnTo>
                  <a:pt x="1935602" y="1905214"/>
                </a:lnTo>
                <a:lnTo>
                  <a:pt x="1942600" y="2079789"/>
                </a:lnTo>
                <a:lnTo>
                  <a:pt x="1887101" y="2225415"/>
                </a:lnTo>
                <a:cubicBezTo>
                  <a:pt x="1813339" y="2278957"/>
                  <a:pt x="1835320" y="2300415"/>
                  <a:pt x="1921127" y="2482294"/>
                </a:cubicBezTo>
                <a:lnTo>
                  <a:pt x="1963501" y="2689901"/>
                </a:lnTo>
                <a:lnTo>
                  <a:pt x="1968817" y="2755174"/>
                </a:lnTo>
                <a:lnTo>
                  <a:pt x="1949073" y="2822780"/>
                </a:lnTo>
                <a:lnTo>
                  <a:pt x="1956437" y="2944807"/>
                </a:lnTo>
                <a:lnTo>
                  <a:pt x="1977586" y="3058603"/>
                </a:lnTo>
                <a:lnTo>
                  <a:pt x="2006211" y="3180085"/>
                </a:lnTo>
                <a:lnTo>
                  <a:pt x="1865086" y="3187601"/>
                </a:lnTo>
                <a:lnTo>
                  <a:pt x="1667976" y="3173087"/>
                </a:lnTo>
                <a:lnTo>
                  <a:pt x="1473071" y="3200041"/>
                </a:lnTo>
                <a:lnTo>
                  <a:pt x="1273369" y="3145225"/>
                </a:lnTo>
                <a:lnTo>
                  <a:pt x="1151591" y="3089264"/>
                </a:lnTo>
                <a:lnTo>
                  <a:pt x="1090706" y="3116158"/>
                </a:lnTo>
                <a:lnTo>
                  <a:pt x="1022350" y="3073949"/>
                </a:lnTo>
                <a:lnTo>
                  <a:pt x="958850" y="3067599"/>
                </a:lnTo>
                <a:lnTo>
                  <a:pt x="0" y="13249"/>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82" name="Freeform 5">
            <a:extLst>
              <a:ext uri="{FF2B5EF4-FFF2-40B4-BE49-F238E27FC236}">
                <a16:creationId xmlns:a16="http://schemas.microsoft.com/office/drawing/2014/main" id="{CC08AFCB-EEF3-4D3B-A678-453FDB4A54FC}"/>
              </a:ext>
            </a:extLst>
          </p:cNvPr>
          <p:cNvSpPr/>
          <p:nvPr/>
        </p:nvSpPr>
        <p:spPr>
          <a:xfrm>
            <a:off x="3304157" y="2930370"/>
            <a:ext cx="4604453" cy="3116700"/>
          </a:xfrm>
          <a:custGeom>
            <a:avLst/>
            <a:gdLst>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589376 w 8998721"/>
              <a:gd name="connsiteY67" fmla="*/ 504202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678952 w 8998721"/>
              <a:gd name="connsiteY67" fmla="*/ 238490 h 4187439"/>
              <a:gd name="connsiteX68" fmla="*/ 2401368 w 8998721"/>
              <a:gd name="connsiteY68" fmla="*/ 401652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734654 w 8998721"/>
              <a:gd name="connsiteY66" fmla="*/ 504202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2854087 w 8998721"/>
              <a:gd name="connsiteY66" fmla="*/ 418794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2871387 w 8998721"/>
              <a:gd name="connsiteY65" fmla="*/ 487110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008120 w 8998721"/>
              <a:gd name="connsiteY64" fmla="*/ 487110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392964 w 8998721"/>
              <a:gd name="connsiteY74" fmla="*/ 94004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606609 w 8998721"/>
              <a:gd name="connsiteY73" fmla="*/ 102549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760434 w 8998721"/>
              <a:gd name="connsiteY72" fmla="*/ 136733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1956987 w 8998721"/>
              <a:gd name="connsiteY71" fmla="*/ 136733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119357 w 8998721"/>
              <a:gd name="connsiteY70" fmla="*/ 205099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187723 w 8998721"/>
              <a:gd name="connsiteY69" fmla="*/ 307649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05871 w 8998721"/>
              <a:gd name="connsiteY68" fmla="*/ 306755 h 4187439"/>
              <a:gd name="connsiteX69" fmla="*/ 2420463 w 8998721"/>
              <a:gd name="connsiteY69" fmla="*/ 48751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02123 h 4187439"/>
              <a:gd name="connsiteX1" fmla="*/ 1281869 w 8998721"/>
              <a:gd name="connsiteY1" fmla="*/ 3110669 h 4187439"/>
              <a:gd name="connsiteX2" fmla="*/ 1529697 w 8998721"/>
              <a:gd name="connsiteY2" fmla="*/ 3213219 h 4187439"/>
              <a:gd name="connsiteX3" fmla="*/ 1726250 w 8998721"/>
              <a:gd name="connsiteY3" fmla="*/ 3298677 h 4187439"/>
              <a:gd name="connsiteX4" fmla="*/ 2016807 w 8998721"/>
              <a:gd name="connsiteY4" fmla="*/ 3520867 h 4187439"/>
              <a:gd name="connsiteX5" fmla="*/ 2256090 w 8998721"/>
              <a:gd name="connsiteY5" fmla="*/ 3606325 h 4187439"/>
              <a:gd name="connsiteX6" fmla="*/ 2538101 w 8998721"/>
              <a:gd name="connsiteY6" fmla="*/ 3640508 h 4187439"/>
              <a:gd name="connsiteX7" fmla="*/ 2820112 w 8998721"/>
              <a:gd name="connsiteY7" fmla="*/ 3666146 h 4187439"/>
              <a:gd name="connsiteX8" fmla="*/ 3050849 w 8998721"/>
              <a:gd name="connsiteY8" fmla="*/ 3674692 h 4187439"/>
              <a:gd name="connsiteX9" fmla="*/ 3273039 w 8998721"/>
              <a:gd name="connsiteY9" fmla="*/ 3691783 h 4187439"/>
              <a:gd name="connsiteX10" fmla="*/ 3520867 w 8998721"/>
              <a:gd name="connsiteY10" fmla="*/ 3674692 h 4187439"/>
              <a:gd name="connsiteX11" fmla="*/ 3751604 w 8998721"/>
              <a:gd name="connsiteY11" fmla="*/ 3683237 h 4187439"/>
              <a:gd name="connsiteX12" fmla="*/ 3931065 w 8998721"/>
              <a:gd name="connsiteY12" fmla="*/ 3683237 h 4187439"/>
              <a:gd name="connsiteX13" fmla="*/ 4042161 w 8998721"/>
              <a:gd name="connsiteY13" fmla="*/ 3777241 h 4187439"/>
              <a:gd name="connsiteX14" fmla="*/ 4059252 w 8998721"/>
              <a:gd name="connsiteY14" fmla="*/ 3862699 h 4187439"/>
              <a:gd name="connsiteX15" fmla="*/ 4144710 w 8998721"/>
              <a:gd name="connsiteY15" fmla="*/ 3931065 h 4187439"/>
              <a:gd name="connsiteX16" fmla="*/ 4315626 w 8998721"/>
              <a:gd name="connsiteY16" fmla="*/ 4033615 h 4187439"/>
              <a:gd name="connsiteX17" fmla="*/ 4443813 w 8998721"/>
              <a:gd name="connsiteY17" fmla="*/ 4119073 h 4187439"/>
              <a:gd name="connsiteX18" fmla="*/ 4725824 w 8998721"/>
              <a:gd name="connsiteY18" fmla="*/ 4170348 h 4187439"/>
              <a:gd name="connsiteX19" fmla="*/ 5204389 w 8998721"/>
              <a:gd name="connsiteY19" fmla="*/ 4187439 h 4187439"/>
              <a:gd name="connsiteX20" fmla="*/ 5375305 w 8998721"/>
              <a:gd name="connsiteY20" fmla="*/ 4144710 h 4187439"/>
              <a:gd name="connsiteX21" fmla="*/ 5785503 w 8998721"/>
              <a:gd name="connsiteY21" fmla="*/ 4161802 h 4187439"/>
              <a:gd name="connsiteX22" fmla="*/ 5999148 w 8998721"/>
              <a:gd name="connsiteY22" fmla="*/ 4127619 h 4187439"/>
              <a:gd name="connsiteX23" fmla="*/ 6281159 w 8998721"/>
              <a:gd name="connsiteY23" fmla="*/ 3913974 h 4187439"/>
              <a:gd name="connsiteX24" fmla="*/ 6349525 w 8998721"/>
              <a:gd name="connsiteY24" fmla="*/ 3751604 h 4187439"/>
              <a:gd name="connsiteX25" fmla="*/ 6460621 w 8998721"/>
              <a:gd name="connsiteY25" fmla="*/ 3700329 h 4187439"/>
              <a:gd name="connsiteX26" fmla="*/ 6751178 w 8998721"/>
              <a:gd name="connsiteY26" fmla="*/ 3700329 h 4187439"/>
              <a:gd name="connsiteX27" fmla="*/ 6922093 w 8998721"/>
              <a:gd name="connsiteY27" fmla="*/ 3683237 h 4187439"/>
              <a:gd name="connsiteX28" fmla="*/ 7135738 w 8998721"/>
              <a:gd name="connsiteY28" fmla="*/ 3666146 h 4187439"/>
              <a:gd name="connsiteX29" fmla="*/ 7528845 w 8998721"/>
              <a:gd name="connsiteY29" fmla="*/ 3657600 h 4187439"/>
              <a:gd name="connsiteX30" fmla="*/ 7665578 w 8998721"/>
              <a:gd name="connsiteY30" fmla="*/ 3597779 h 4187439"/>
              <a:gd name="connsiteX31" fmla="*/ 8024501 w 8998721"/>
              <a:gd name="connsiteY31" fmla="*/ 3418318 h 4187439"/>
              <a:gd name="connsiteX32" fmla="*/ 8178325 w 8998721"/>
              <a:gd name="connsiteY32" fmla="*/ 3332860 h 4187439"/>
              <a:gd name="connsiteX33" fmla="*/ 8451791 w 8998721"/>
              <a:gd name="connsiteY33" fmla="*/ 3273039 h 4187439"/>
              <a:gd name="connsiteX34" fmla="*/ 8785077 w 8998721"/>
              <a:gd name="connsiteY34" fmla="*/ 3213219 h 4187439"/>
              <a:gd name="connsiteX35" fmla="*/ 8998721 w 8998721"/>
              <a:gd name="connsiteY35" fmla="*/ 3230310 h 4187439"/>
              <a:gd name="connsiteX36" fmla="*/ 5794049 w 8998721"/>
              <a:gd name="connsiteY36" fmla="*/ 136733 h 4187439"/>
              <a:gd name="connsiteX37" fmla="*/ 5742774 w 8998721"/>
              <a:gd name="connsiteY37" fmla="*/ 119641 h 4187439"/>
              <a:gd name="connsiteX38" fmla="*/ 5648770 w 8998721"/>
              <a:gd name="connsiteY38" fmla="*/ 145278 h 4187439"/>
              <a:gd name="connsiteX39" fmla="*/ 5546221 w 8998721"/>
              <a:gd name="connsiteY39" fmla="*/ 222191 h 4187439"/>
              <a:gd name="connsiteX40" fmla="*/ 5435125 w 8998721"/>
              <a:gd name="connsiteY40" fmla="*/ 247828 h 4187439"/>
              <a:gd name="connsiteX41" fmla="*/ 5383850 w 8998721"/>
              <a:gd name="connsiteY41" fmla="*/ 316194 h 4187439"/>
              <a:gd name="connsiteX42" fmla="*/ 5306938 w 8998721"/>
              <a:gd name="connsiteY42" fmla="*/ 358923 h 4187439"/>
              <a:gd name="connsiteX43" fmla="*/ 5195843 w 8998721"/>
              <a:gd name="connsiteY43" fmla="*/ 401652 h 4187439"/>
              <a:gd name="connsiteX44" fmla="*/ 5101839 w 8998721"/>
              <a:gd name="connsiteY44" fmla="*/ 401652 h 4187439"/>
              <a:gd name="connsiteX45" fmla="*/ 5024927 w 8998721"/>
              <a:gd name="connsiteY45" fmla="*/ 401652 h 4187439"/>
              <a:gd name="connsiteX46" fmla="*/ 4905286 w 8998721"/>
              <a:gd name="connsiteY46" fmla="*/ 418744 h 4187439"/>
              <a:gd name="connsiteX47" fmla="*/ 4708733 w 8998721"/>
              <a:gd name="connsiteY47" fmla="*/ 470019 h 4187439"/>
              <a:gd name="connsiteX48" fmla="*/ 4580546 w 8998721"/>
              <a:gd name="connsiteY48" fmla="*/ 470019 h 4187439"/>
              <a:gd name="connsiteX49" fmla="*/ 4477996 w 8998721"/>
              <a:gd name="connsiteY49" fmla="*/ 521293 h 4187439"/>
              <a:gd name="connsiteX50" fmla="*/ 4460905 w 8998721"/>
              <a:gd name="connsiteY50" fmla="*/ 589660 h 4187439"/>
              <a:gd name="connsiteX51" fmla="*/ 4401084 w 8998721"/>
              <a:gd name="connsiteY51" fmla="*/ 632389 h 4187439"/>
              <a:gd name="connsiteX52" fmla="*/ 4230168 w 8998721"/>
              <a:gd name="connsiteY52" fmla="*/ 658026 h 4187439"/>
              <a:gd name="connsiteX53" fmla="*/ 4119073 w 8998721"/>
              <a:gd name="connsiteY53" fmla="*/ 675118 h 4187439"/>
              <a:gd name="connsiteX54" fmla="*/ 4016523 w 8998721"/>
              <a:gd name="connsiteY54" fmla="*/ 675118 h 4187439"/>
              <a:gd name="connsiteX55" fmla="*/ 3871245 w 8998721"/>
              <a:gd name="connsiteY55" fmla="*/ 683663 h 4187439"/>
              <a:gd name="connsiteX56" fmla="*/ 3777241 w 8998721"/>
              <a:gd name="connsiteY56" fmla="*/ 658026 h 4187439"/>
              <a:gd name="connsiteX57" fmla="*/ 3700329 w 8998721"/>
              <a:gd name="connsiteY57" fmla="*/ 640935 h 4187439"/>
              <a:gd name="connsiteX58" fmla="*/ 3649054 w 8998721"/>
              <a:gd name="connsiteY58" fmla="*/ 572568 h 4187439"/>
              <a:gd name="connsiteX59" fmla="*/ 3606325 w 8998721"/>
              <a:gd name="connsiteY59" fmla="*/ 495656 h 4187439"/>
              <a:gd name="connsiteX60" fmla="*/ 3503776 w 8998721"/>
              <a:gd name="connsiteY60" fmla="*/ 487110 h 4187439"/>
              <a:gd name="connsiteX61" fmla="*/ 3324314 w 8998721"/>
              <a:gd name="connsiteY61" fmla="*/ 512748 h 4187439"/>
              <a:gd name="connsiteX62" fmla="*/ 3238856 w 8998721"/>
              <a:gd name="connsiteY62" fmla="*/ 512748 h 4187439"/>
              <a:gd name="connsiteX63" fmla="*/ 3136307 w 8998721"/>
              <a:gd name="connsiteY63" fmla="*/ 512748 h 4187439"/>
              <a:gd name="connsiteX64" fmla="*/ 3306699 w 8998721"/>
              <a:gd name="connsiteY64" fmla="*/ 430171 h 4187439"/>
              <a:gd name="connsiteX65" fmla="*/ 3169966 w 8998721"/>
              <a:gd name="connsiteY65" fmla="*/ 420681 h 4187439"/>
              <a:gd name="connsiteX66" fmla="*/ 3003376 w 8998721"/>
              <a:gd name="connsiteY66" fmla="*/ 361855 h 4187439"/>
              <a:gd name="connsiteX67" fmla="*/ 2678952 w 8998721"/>
              <a:gd name="connsiteY67" fmla="*/ 238490 h 4187439"/>
              <a:gd name="connsiteX68" fmla="*/ 2578602 w 8998721"/>
              <a:gd name="connsiteY68" fmla="*/ 20117 h 4187439"/>
              <a:gd name="connsiteX69" fmla="*/ 2420463 w 8998721"/>
              <a:gd name="connsiteY69" fmla="*/ 48751 h 4187439"/>
              <a:gd name="connsiteX70" fmla="*/ 2279364 w 8998721"/>
              <a:gd name="connsiteY70" fmla="*/ 57157 h 4187439"/>
              <a:gd name="connsiteX71" fmla="*/ 2131542 w 8998721"/>
              <a:gd name="connsiteY71" fmla="*/ 25776 h 4187439"/>
              <a:gd name="connsiteX72" fmla="*/ 1978628 w 8998721"/>
              <a:gd name="connsiteY72" fmla="*/ 90501 h 4187439"/>
              <a:gd name="connsiteX73" fmla="*/ 1737525 w 8998721"/>
              <a:gd name="connsiteY73" fmla="*/ 47071 h 4187439"/>
              <a:gd name="connsiteX74" fmla="*/ 1480241 w 8998721"/>
              <a:gd name="connsiteY74" fmla="*/ 57018 h 4187439"/>
              <a:gd name="connsiteX75" fmla="*/ 1179320 w 8998721"/>
              <a:gd name="connsiteY75" fmla="*/ 42729 h 4187439"/>
              <a:gd name="connsiteX76" fmla="*/ 991312 w 8998721"/>
              <a:gd name="connsiteY76" fmla="*/ 42729 h 4187439"/>
              <a:gd name="connsiteX77" fmla="*/ 803305 w 8998721"/>
              <a:gd name="connsiteY77" fmla="*/ 42729 h 4187439"/>
              <a:gd name="connsiteX78" fmla="*/ 615297 w 8998721"/>
              <a:gd name="connsiteY78" fmla="*/ 0 h 4187439"/>
              <a:gd name="connsiteX79" fmla="*/ 401652 w 8998721"/>
              <a:gd name="connsiteY79" fmla="*/ 0 h 4187439"/>
              <a:gd name="connsiteX80" fmla="*/ 162370 w 8998721"/>
              <a:gd name="connsiteY80" fmla="*/ 17092 h 4187439"/>
              <a:gd name="connsiteX81" fmla="*/ 0 w 8998721"/>
              <a:gd name="connsiteY81" fmla="*/ 42729 h 4187439"/>
              <a:gd name="connsiteX82" fmla="*/ 991312 w 8998721"/>
              <a:gd name="connsiteY82" fmla="*/ 3102123 h 4187439"/>
              <a:gd name="connsiteX0" fmla="*/ 991312 w 8998721"/>
              <a:gd name="connsiteY0" fmla="*/ 3178009 h 4263325"/>
              <a:gd name="connsiteX1" fmla="*/ 1281869 w 8998721"/>
              <a:gd name="connsiteY1" fmla="*/ 3186555 h 4263325"/>
              <a:gd name="connsiteX2" fmla="*/ 1529697 w 8998721"/>
              <a:gd name="connsiteY2" fmla="*/ 3289105 h 4263325"/>
              <a:gd name="connsiteX3" fmla="*/ 1726250 w 8998721"/>
              <a:gd name="connsiteY3" fmla="*/ 3374563 h 4263325"/>
              <a:gd name="connsiteX4" fmla="*/ 2016807 w 8998721"/>
              <a:gd name="connsiteY4" fmla="*/ 3596753 h 4263325"/>
              <a:gd name="connsiteX5" fmla="*/ 2256090 w 8998721"/>
              <a:gd name="connsiteY5" fmla="*/ 3682211 h 4263325"/>
              <a:gd name="connsiteX6" fmla="*/ 2538101 w 8998721"/>
              <a:gd name="connsiteY6" fmla="*/ 3716394 h 4263325"/>
              <a:gd name="connsiteX7" fmla="*/ 2820112 w 8998721"/>
              <a:gd name="connsiteY7" fmla="*/ 3742032 h 4263325"/>
              <a:gd name="connsiteX8" fmla="*/ 3050849 w 8998721"/>
              <a:gd name="connsiteY8" fmla="*/ 3750578 h 4263325"/>
              <a:gd name="connsiteX9" fmla="*/ 3273039 w 8998721"/>
              <a:gd name="connsiteY9" fmla="*/ 3767669 h 4263325"/>
              <a:gd name="connsiteX10" fmla="*/ 3520867 w 8998721"/>
              <a:gd name="connsiteY10" fmla="*/ 3750578 h 4263325"/>
              <a:gd name="connsiteX11" fmla="*/ 3751604 w 8998721"/>
              <a:gd name="connsiteY11" fmla="*/ 3759123 h 4263325"/>
              <a:gd name="connsiteX12" fmla="*/ 3931065 w 8998721"/>
              <a:gd name="connsiteY12" fmla="*/ 3759123 h 4263325"/>
              <a:gd name="connsiteX13" fmla="*/ 4042161 w 8998721"/>
              <a:gd name="connsiteY13" fmla="*/ 3853127 h 4263325"/>
              <a:gd name="connsiteX14" fmla="*/ 4059252 w 8998721"/>
              <a:gd name="connsiteY14" fmla="*/ 3938585 h 4263325"/>
              <a:gd name="connsiteX15" fmla="*/ 4144710 w 8998721"/>
              <a:gd name="connsiteY15" fmla="*/ 4006951 h 4263325"/>
              <a:gd name="connsiteX16" fmla="*/ 4315626 w 8998721"/>
              <a:gd name="connsiteY16" fmla="*/ 4109501 h 4263325"/>
              <a:gd name="connsiteX17" fmla="*/ 4443813 w 8998721"/>
              <a:gd name="connsiteY17" fmla="*/ 4194959 h 4263325"/>
              <a:gd name="connsiteX18" fmla="*/ 4725824 w 8998721"/>
              <a:gd name="connsiteY18" fmla="*/ 4246234 h 4263325"/>
              <a:gd name="connsiteX19" fmla="*/ 5204389 w 8998721"/>
              <a:gd name="connsiteY19" fmla="*/ 4263325 h 4263325"/>
              <a:gd name="connsiteX20" fmla="*/ 5375305 w 8998721"/>
              <a:gd name="connsiteY20" fmla="*/ 4220596 h 4263325"/>
              <a:gd name="connsiteX21" fmla="*/ 5785503 w 8998721"/>
              <a:gd name="connsiteY21" fmla="*/ 4237688 h 4263325"/>
              <a:gd name="connsiteX22" fmla="*/ 5999148 w 8998721"/>
              <a:gd name="connsiteY22" fmla="*/ 4203505 h 4263325"/>
              <a:gd name="connsiteX23" fmla="*/ 6281159 w 8998721"/>
              <a:gd name="connsiteY23" fmla="*/ 3989860 h 4263325"/>
              <a:gd name="connsiteX24" fmla="*/ 6349525 w 8998721"/>
              <a:gd name="connsiteY24" fmla="*/ 3827490 h 4263325"/>
              <a:gd name="connsiteX25" fmla="*/ 6460621 w 8998721"/>
              <a:gd name="connsiteY25" fmla="*/ 3776215 h 4263325"/>
              <a:gd name="connsiteX26" fmla="*/ 6751178 w 8998721"/>
              <a:gd name="connsiteY26" fmla="*/ 3776215 h 4263325"/>
              <a:gd name="connsiteX27" fmla="*/ 6922093 w 8998721"/>
              <a:gd name="connsiteY27" fmla="*/ 3759123 h 4263325"/>
              <a:gd name="connsiteX28" fmla="*/ 7135738 w 8998721"/>
              <a:gd name="connsiteY28" fmla="*/ 3742032 h 4263325"/>
              <a:gd name="connsiteX29" fmla="*/ 7528845 w 8998721"/>
              <a:gd name="connsiteY29" fmla="*/ 3733486 h 4263325"/>
              <a:gd name="connsiteX30" fmla="*/ 7665578 w 8998721"/>
              <a:gd name="connsiteY30" fmla="*/ 3673665 h 4263325"/>
              <a:gd name="connsiteX31" fmla="*/ 8024501 w 8998721"/>
              <a:gd name="connsiteY31" fmla="*/ 3494204 h 4263325"/>
              <a:gd name="connsiteX32" fmla="*/ 8178325 w 8998721"/>
              <a:gd name="connsiteY32" fmla="*/ 3408746 h 4263325"/>
              <a:gd name="connsiteX33" fmla="*/ 8451791 w 8998721"/>
              <a:gd name="connsiteY33" fmla="*/ 3348925 h 4263325"/>
              <a:gd name="connsiteX34" fmla="*/ 8785077 w 8998721"/>
              <a:gd name="connsiteY34" fmla="*/ 3289105 h 4263325"/>
              <a:gd name="connsiteX35" fmla="*/ 8998721 w 8998721"/>
              <a:gd name="connsiteY35" fmla="*/ 3306196 h 4263325"/>
              <a:gd name="connsiteX36" fmla="*/ 5794049 w 8998721"/>
              <a:gd name="connsiteY36" fmla="*/ 212619 h 4263325"/>
              <a:gd name="connsiteX37" fmla="*/ 5742774 w 8998721"/>
              <a:gd name="connsiteY37" fmla="*/ 195527 h 4263325"/>
              <a:gd name="connsiteX38" fmla="*/ 5648770 w 8998721"/>
              <a:gd name="connsiteY38" fmla="*/ 221164 h 4263325"/>
              <a:gd name="connsiteX39" fmla="*/ 5546221 w 8998721"/>
              <a:gd name="connsiteY39" fmla="*/ 298077 h 4263325"/>
              <a:gd name="connsiteX40" fmla="*/ 5435125 w 8998721"/>
              <a:gd name="connsiteY40" fmla="*/ 323714 h 4263325"/>
              <a:gd name="connsiteX41" fmla="*/ 5383850 w 8998721"/>
              <a:gd name="connsiteY41" fmla="*/ 392080 h 4263325"/>
              <a:gd name="connsiteX42" fmla="*/ 5306938 w 8998721"/>
              <a:gd name="connsiteY42" fmla="*/ 434809 h 4263325"/>
              <a:gd name="connsiteX43" fmla="*/ 5195843 w 8998721"/>
              <a:gd name="connsiteY43" fmla="*/ 477538 h 4263325"/>
              <a:gd name="connsiteX44" fmla="*/ 5101839 w 8998721"/>
              <a:gd name="connsiteY44" fmla="*/ 477538 h 4263325"/>
              <a:gd name="connsiteX45" fmla="*/ 5024927 w 8998721"/>
              <a:gd name="connsiteY45" fmla="*/ 477538 h 4263325"/>
              <a:gd name="connsiteX46" fmla="*/ 4905286 w 8998721"/>
              <a:gd name="connsiteY46" fmla="*/ 494630 h 4263325"/>
              <a:gd name="connsiteX47" fmla="*/ 4708733 w 8998721"/>
              <a:gd name="connsiteY47" fmla="*/ 545905 h 4263325"/>
              <a:gd name="connsiteX48" fmla="*/ 4580546 w 8998721"/>
              <a:gd name="connsiteY48" fmla="*/ 545905 h 4263325"/>
              <a:gd name="connsiteX49" fmla="*/ 4477996 w 8998721"/>
              <a:gd name="connsiteY49" fmla="*/ 597179 h 4263325"/>
              <a:gd name="connsiteX50" fmla="*/ 4460905 w 8998721"/>
              <a:gd name="connsiteY50" fmla="*/ 665546 h 4263325"/>
              <a:gd name="connsiteX51" fmla="*/ 4401084 w 8998721"/>
              <a:gd name="connsiteY51" fmla="*/ 708275 h 4263325"/>
              <a:gd name="connsiteX52" fmla="*/ 4230168 w 8998721"/>
              <a:gd name="connsiteY52" fmla="*/ 733912 h 4263325"/>
              <a:gd name="connsiteX53" fmla="*/ 4119073 w 8998721"/>
              <a:gd name="connsiteY53" fmla="*/ 751004 h 4263325"/>
              <a:gd name="connsiteX54" fmla="*/ 4016523 w 8998721"/>
              <a:gd name="connsiteY54" fmla="*/ 751004 h 4263325"/>
              <a:gd name="connsiteX55" fmla="*/ 3871245 w 8998721"/>
              <a:gd name="connsiteY55" fmla="*/ 759549 h 4263325"/>
              <a:gd name="connsiteX56" fmla="*/ 3777241 w 8998721"/>
              <a:gd name="connsiteY56" fmla="*/ 733912 h 4263325"/>
              <a:gd name="connsiteX57" fmla="*/ 3700329 w 8998721"/>
              <a:gd name="connsiteY57" fmla="*/ 716821 h 4263325"/>
              <a:gd name="connsiteX58" fmla="*/ 3649054 w 8998721"/>
              <a:gd name="connsiteY58" fmla="*/ 648454 h 4263325"/>
              <a:gd name="connsiteX59" fmla="*/ 3606325 w 8998721"/>
              <a:gd name="connsiteY59" fmla="*/ 571542 h 4263325"/>
              <a:gd name="connsiteX60" fmla="*/ 3503776 w 8998721"/>
              <a:gd name="connsiteY60" fmla="*/ 562996 h 4263325"/>
              <a:gd name="connsiteX61" fmla="*/ 3324314 w 8998721"/>
              <a:gd name="connsiteY61" fmla="*/ 588634 h 4263325"/>
              <a:gd name="connsiteX62" fmla="*/ 3238856 w 8998721"/>
              <a:gd name="connsiteY62" fmla="*/ 588634 h 4263325"/>
              <a:gd name="connsiteX63" fmla="*/ 3136307 w 8998721"/>
              <a:gd name="connsiteY63" fmla="*/ 588634 h 4263325"/>
              <a:gd name="connsiteX64" fmla="*/ 3306699 w 8998721"/>
              <a:gd name="connsiteY64" fmla="*/ 506057 h 4263325"/>
              <a:gd name="connsiteX65" fmla="*/ 3169966 w 8998721"/>
              <a:gd name="connsiteY65" fmla="*/ 496567 h 4263325"/>
              <a:gd name="connsiteX66" fmla="*/ 3003376 w 8998721"/>
              <a:gd name="connsiteY66" fmla="*/ 437741 h 4263325"/>
              <a:gd name="connsiteX67" fmla="*/ 2678952 w 8998721"/>
              <a:gd name="connsiteY67" fmla="*/ 0 h 4263325"/>
              <a:gd name="connsiteX68" fmla="*/ 2578602 w 8998721"/>
              <a:gd name="connsiteY68" fmla="*/ 96003 h 4263325"/>
              <a:gd name="connsiteX69" fmla="*/ 2420463 w 8998721"/>
              <a:gd name="connsiteY69" fmla="*/ 124637 h 4263325"/>
              <a:gd name="connsiteX70" fmla="*/ 2279364 w 8998721"/>
              <a:gd name="connsiteY70" fmla="*/ 133043 h 4263325"/>
              <a:gd name="connsiteX71" fmla="*/ 2131542 w 8998721"/>
              <a:gd name="connsiteY71" fmla="*/ 101662 h 4263325"/>
              <a:gd name="connsiteX72" fmla="*/ 1978628 w 8998721"/>
              <a:gd name="connsiteY72" fmla="*/ 166387 h 4263325"/>
              <a:gd name="connsiteX73" fmla="*/ 1737525 w 8998721"/>
              <a:gd name="connsiteY73" fmla="*/ 122957 h 4263325"/>
              <a:gd name="connsiteX74" fmla="*/ 1480241 w 8998721"/>
              <a:gd name="connsiteY74" fmla="*/ 132904 h 4263325"/>
              <a:gd name="connsiteX75" fmla="*/ 1179320 w 8998721"/>
              <a:gd name="connsiteY75" fmla="*/ 118615 h 4263325"/>
              <a:gd name="connsiteX76" fmla="*/ 991312 w 8998721"/>
              <a:gd name="connsiteY76" fmla="*/ 118615 h 4263325"/>
              <a:gd name="connsiteX77" fmla="*/ 803305 w 8998721"/>
              <a:gd name="connsiteY77" fmla="*/ 118615 h 4263325"/>
              <a:gd name="connsiteX78" fmla="*/ 615297 w 8998721"/>
              <a:gd name="connsiteY78" fmla="*/ 75886 h 4263325"/>
              <a:gd name="connsiteX79" fmla="*/ 401652 w 8998721"/>
              <a:gd name="connsiteY79" fmla="*/ 75886 h 4263325"/>
              <a:gd name="connsiteX80" fmla="*/ 162370 w 8998721"/>
              <a:gd name="connsiteY80" fmla="*/ 92978 h 4263325"/>
              <a:gd name="connsiteX81" fmla="*/ 0 w 8998721"/>
              <a:gd name="connsiteY81" fmla="*/ 118615 h 4263325"/>
              <a:gd name="connsiteX82" fmla="*/ 991312 w 8998721"/>
              <a:gd name="connsiteY82" fmla="*/ 3178009 h 4263325"/>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06699 w 8998721"/>
              <a:gd name="connsiteY64" fmla="*/ 558374 h 4315642"/>
              <a:gd name="connsiteX65" fmla="*/ 3169966 w 8998721"/>
              <a:gd name="connsiteY65" fmla="*/ 548884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06699 w 8998721"/>
              <a:gd name="connsiteY64" fmla="*/ 558374 h 4315642"/>
              <a:gd name="connsiteX65" fmla="*/ 3068142 w 8998721"/>
              <a:gd name="connsiteY65" fmla="*/ 3349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30326 h 4315642"/>
              <a:gd name="connsiteX1" fmla="*/ 1281869 w 8998721"/>
              <a:gd name="connsiteY1" fmla="*/ 3238872 h 4315642"/>
              <a:gd name="connsiteX2" fmla="*/ 1529697 w 8998721"/>
              <a:gd name="connsiteY2" fmla="*/ 3341422 h 4315642"/>
              <a:gd name="connsiteX3" fmla="*/ 1726250 w 8998721"/>
              <a:gd name="connsiteY3" fmla="*/ 3426880 h 4315642"/>
              <a:gd name="connsiteX4" fmla="*/ 2016807 w 8998721"/>
              <a:gd name="connsiteY4" fmla="*/ 3649070 h 4315642"/>
              <a:gd name="connsiteX5" fmla="*/ 2256090 w 8998721"/>
              <a:gd name="connsiteY5" fmla="*/ 3734528 h 4315642"/>
              <a:gd name="connsiteX6" fmla="*/ 2538101 w 8998721"/>
              <a:gd name="connsiteY6" fmla="*/ 3768711 h 4315642"/>
              <a:gd name="connsiteX7" fmla="*/ 2820112 w 8998721"/>
              <a:gd name="connsiteY7" fmla="*/ 3794349 h 4315642"/>
              <a:gd name="connsiteX8" fmla="*/ 3050849 w 8998721"/>
              <a:gd name="connsiteY8" fmla="*/ 3802895 h 4315642"/>
              <a:gd name="connsiteX9" fmla="*/ 3273039 w 8998721"/>
              <a:gd name="connsiteY9" fmla="*/ 3819986 h 4315642"/>
              <a:gd name="connsiteX10" fmla="*/ 3520867 w 8998721"/>
              <a:gd name="connsiteY10" fmla="*/ 3802895 h 4315642"/>
              <a:gd name="connsiteX11" fmla="*/ 3751604 w 8998721"/>
              <a:gd name="connsiteY11" fmla="*/ 3811440 h 4315642"/>
              <a:gd name="connsiteX12" fmla="*/ 3931065 w 8998721"/>
              <a:gd name="connsiteY12" fmla="*/ 3811440 h 4315642"/>
              <a:gd name="connsiteX13" fmla="*/ 4042161 w 8998721"/>
              <a:gd name="connsiteY13" fmla="*/ 3905444 h 4315642"/>
              <a:gd name="connsiteX14" fmla="*/ 4059252 w 8998721"/>
              <a:gd name="connsiteY14" fmla="*/ 3990902 h 4315642"/>
              <a:gd name="connsiteX15" fmla="*/ 4144710 w 8998721"/>
              <a:gd name="connsiteY15" fmla="*/ 4059268 h 4315642"/>
              <a:gd name="connsiteX16" fmla="*/ 4315626 w 8998721"/>
              <a:gd name="connsiteY16" fmla="*/ 4161818 h 4315642"/>
              <a:gd name="connsiteX17" fmla="*/ 4443813 w 8998721"/>
              <a:gd name="connsiteY17" fmla="*/ 4247276 h 4315642"/>
              <a:gd name="connsiteX18" fmla="*/ 4725824 w 8998721"/>
              <a:gd name="connsiteY18" fmla="*/ 4298551 h 4315642"/>
              <a:gd name="connsiteX19" fmla="*/ 5204389 w 8998721"/>
              <a:gd name="connsiteY19" fmla="*/ 4315642 h 4315642"/>
              <a:gd name="connsiteX20" fmla="*/ 5375305 w 8998721"/>
              <a:gd name="connsiteY20" fmla="*/ 4272913 h 4315642"/>
              <a:gd name="connsiteX21" fmla="*/ 5785503 w 8998721"/>
              <a:gd name="connsiteY21" fmla="*/ 4290005 h 4315642"/>
              <a:gd name="connsiteX22" fmla="*/ 5999148 w 8998721"/>
              <a:gd name="connsiteY22" fmla="*/ 4255822 h 4315642"/>
              <a:gd name="connsiteX23" fmla="*/ 6281159 w 8998721"/>
              <a:gd name="connsiteY23" fmla="*/ 4042177 h 4315642"/>
              <a:gd name="connsiteX24" fmla="*/ 6349525 w 8998721"/>
              <a:gd name="connsiteY24" fmla="*/ 3879807 h 4315642"/>
              <a:gd name="connsiteX25" fmla="*/ 6460621 w 8998721"/>
              <a:gd name="connsiteY25" fmla="*/ 3828532 h 4315642"/>
              <a:gd name="connsiteX26" fmla="*/ 6751178 w 8998721"/>
              <a:gd name="connsiteY26" fmla="*/ 3828532 h 4315642"/>
              <a:gd name="connsiteX27" fmla="*/ 6922093 w 8998721"/>
              <a:gd name="connsiteY27" fmla="*/ 3811440 h 4315642"/>
              <a:gd name="connsiteX28" fmla="*/ 7135738 w 8998721"/>
              <a:gd name="connsiteY28" fmla="*/ 3794349 h 4315642"/>
              <a:gd name="connsiteX29" fmla="*/ 7528845 w 8998721"/>
              <a:gd name="connsiteY29" fmla="*/ 3785803 h 4315642"/>
              <a:gd name="connsiteX30" fmla="*/ 7665578 w 8998721"/>
              <a:gd name="connsiteY30" fmla="*/ 3725982 h 4315642"/>
              <a:gd name="connsiteX31" fmla="*/ 8024501 w 8998721"/>
              <a:gd name="connsiteY31" fmla="*/ 3546521 h 4315642"/>
              <a:gd name="connsiteX32" fmla="*/ 8178325 w 8998721"/>
              <a:gd name="connsiteY32" fmla="*/ 3461063 h 4315642"/>
              <a:gd name="connsiteX33" fmla="*/ 8451791 w 8998721"/>
              <a:gd name="connsiteY33" fmla="*/ 3401242 h 4315642"/>
              <a:gd name="connsiteX34" fmla="*/ 8785077 w 8998721"/>
              <a:gd name="connsiteY34" fmla="*/ 3341422 h 4315642"/>
              <a:gd name="connsiteX35" fmla="*/ 8998721 w 8998721"/>
              <a:gd name="connsiteY35" fmla="*/ 3358513 h 4315642"/>
              <a:gd name="connsiteX36" fmla="*/ 5794049 w 8998721"/>
              <a:gd name="connsiteY36" fmla="*/ 264936 h 4315642"/>
              <a:gd name="connsiteX37" fmla="*/ 5742774 w 8998721"/>
              <a:gd name="connsiteY37" fmla="*/ 247844 h 4315642"/>
              <a:gd name="connsiteX38" fmla="*/ 5648770 w 8998721"/>
              <a:gd name="connsiteY38" fmla="*/ 273481 h 4315642"/>
              <a:gd name="connsiteX39" fmla="*/ 5546221 w 8998721"/>
              <a:gd name="connsiteY39" fmla="*/ 350394 h 4315642"/>
              <a:gd name="connsiteX40" fmla="*/ 5435125 w 8998721"/>
              <a:gd name="connsiteY40" fmla="*/ 376031 h 4315642"/>
              <a:gd name="connsiteX41" fmla="*/ 5383850 w 8998721"/>
              <a:gd name="connsiteY41" fmla="*/ 444397 h 4315642"/>
              <a:gd name="connsiteX42" fmla="*/ 5306938 w 8998721"/>
              <a:gd name="connsiteY42" fmla="*/ 487126 h 4315642"/>
              <a:gd name="connsiteX43" fmla="*/ 5195843 w 8998721"/>
              <a:gd name="connsiteY43" fmla="*/ 529855 h 4315642"/>
              <a:gd name="connsiteX44" fmla="*/ 5101839 w 8998721"/>
              <a:gd name="connsiteY44" fmla="*/ 529855 h 4315642"/>
              <a:gd name="connsiteX45" fmla="*/ 5024927 w 8998721"/>
              <a:gd name="connsiteY45" fmla="*/ 529855 h 4315642"/>
              <a:gd name="connsiteX46" fmla="*/ 4905286 w 8998721"/>
              <a:gd name="connsiteY46" fmla="*/ 546947 h 4315642"/>
              <a:gd name="connsiteX47" fmla="*/ 4708733 w 8998721"/>
              <a:gd name="connsiteY47" fmla="*/ 598222 h 4315642"/>
              <a:gd name="connsiteX48" fmla="*/ 4580546 w 8998721"/>
              <a:gd name="connsiteY48" fmla="*/ 598222 h 4315642"/>
              <a:gd name="connsiteX49" fmla="*/ 4477996 w 8998721"/>
              <a:gd name="connsiteY49" fmla="*/ 649496 h 4315642"/>
              <a:gd name="connsiteX50" fmla="*/ 4460905 w 8998721"/>
              <a:gd name="connsiteY50" fmla="*/ 717863 h 4315642"/>
              <a:gd name="connsiteX51" fmla="*/ 4401084 w 8998721"/>
              <a:gd name="connsiteY51" fmla="*/ 760592 h 4315642"/>
              <a:gd name="connsiteX52" fmla="*/ 4230168 w 8998721"/>
              <a:gd name="connsiteY52" fmla="*/ 786229 h 4315642"/>
              <a:gd name="connsiteX53" fmla="*/ 4119073 w 8998721"/>
              <a:gd name="connsiteY53" fmla="*/ 803321 h 4315642"/>
              <a:gd name="connsiteX54" fmla="*/ 4016523 w 8998721"/>
              <a:gd name="connsiteY54" fmla="*/ 803321 h 4315642"/>
              <a:gd name="connsiteX55" fmla="*/ 3871245 w 8998721"/>
              <a:gd name="connsiteY55" fmla="*/ 811866 h 4315642"/>
              <a:gd name="connsiteX56" fmla="*/ 3777241 w 8998721"/>
              <a:gd name="connsiteY56" fmla="*/ 786229 h 4315642"/>
              <a:gd name="connsiteX57" fmla="*/ 3700329 w 8998721"/>
              <a:gd name="connsiteY57" fmla="*/ 769138 h 4315642"/>
              <a:gd name="connsiteX58" fmla="*/ 3649054 w 8998721"/>
              <a:gd name="connsiteY58" fmla="*/ 700771 h 4315642"/>
              <a:gd name="connsiteX59" fmla="*/ 3606325 w 8998721"/>
              <a:gd name="connsiteY59" fmla="*/ 623859 h 4315642"/>
              <a:gd name="connsiteX60" fmla="*/ 3503776 w 8998721"/>
              <a:gd name="connsiteY60" fmla="*/ 615313 h 4315642"/>
              <a:gd name="connsiteX61" fmla="*/ 3324314 w 8998721"/>
              <a:gd name="connsiteY61" fmla="*/ 640951 h 4315642"/>
              <a:gd name="connsiteX62" fmla="*/ 3238856 w 8998721"/>
              <a:gd name="connsiteY62" fmla="*/ 640951 h 4315642"/>
              <a:gd name="connsiteX63" fmla="*/ 3136307 w 8998721"/>
              <a:gd name="connsiteY63" fmla="*/ 640951 h 4315642"/>
              <a:gd name="connsiteX64" fmla="*/ 3321246 w 8998721"/>
              <a:gd name="connsiteY64" fmla="*/ 96056 h 4315642"/>
              <a:gd name="connsiteX65" fmla="*/ 3068142 w 8998721"/>
              <a:gd name="connsiteY65" fmla="*/ 3349 h 4315642"/>
              <a:gd name="connsiteX66" fmla="*/ 2857914 w 8998721"/>
              <a:gd name="connsiteY66" fmla="*/ 0 h 4315642"/>
              <a:gd name="connsiteX67" fmla="*/ 2678952 w 8998721"/>
              <a:gd name="connsiteY67" fmla="*/ 52317 h 4315642"/>
              <a:gd name="connsiteX68" fmla="*/ 2578602 w 8998721"/>
              <a:gd name="connsiteY68" fmla="*/ 148320 h 4315642"/>
              <a:gd name="connsiteX69" fmla="*/ 2420463 w 8998721"/>
              <a:gd name="connsiteY69" fmla="*/ 176954 h 4315642"/>
              <a:gd name="connsiteX70" fmla="*/ 2279364 w 8998721"/>
              <a:gd name="connsiteY70" fmla="*/ 185360 h 4315642"/>
              <a:gd name="connsiteX71" fmla="*/ 2131542 w 8998721"/>
              <a:gd name="connsiteY71" fmla="*/ 153979 h 4315642"/>
              <a:gd name="connsiteX72" fmla="*/ 1978628 w 8998721"/>
              <a:gd name="connsiteY72" fmla="*/ 218704 h 4315642"/>
              <a:gd name="connsiteX73" fmla="*/ 1737525 w 8998721"/>
              <a:gd name="connsiteY73" fmla="*/ 175274 h 4315642"/>
              <a:gd name="connsiteX74" fmla="*/ 1480241 w 8998721"/>
              <a:gd name="connsiteY74" fmla="*/ 185221 h 4315642"/>
              <a:gd name="connsiteX75" fmla="*/ 1179320 w 8998721"/>
              <a:gd name="connsiteY75" fmla="*/ 170932 h 4315642"/>
              <a:gd name="connsiteX76" fmla="*/ 991312 w 8998721"/>
              <a:gd name="connsiteY76" fmla="*/ 170932 h 4315642"/>
              <a:gd name="connsiteX77" fmla="*/ 803305 w 8998721"/>
              <a:gd name="connsiteY77" fmla="*/ 170932 h 4315642"/>
              <a:gd name="connsiteX78" fmla="*/ 615297 w 8998721"/>
              <a:gd name="connsiteY78" fmla="*/ 128203 h 4315642"/>
              <a:gd name="connsiteX79" fmla="*/ 401652 w 8998721"/>
              <a:gd name="connsiteY79" fmla="*/ 128203 h 4315642"/>
              <a:gd name="connsiteX80" fmla="*/ 162370 w 8998721"/>
              <a:gd name="connsiteY80" fmla="*/ 145295 h 4315642"/>
              <a:gd name="connsiteX81" fmla="*/ 0 w 8998721"/>
              <a:gd name="connsiteY81" fmla="*/ 170932 h 4315642"/>
              <a:gd name="connsiteX82" fmla="*/ 991312 w 8998721"/>
              <a:gd name="connsiteY82" fmla="*/ 3230326 h 4315642"/>
              <a:gd name="connsiteX0" fmla="*/ 991312 w 8998721"/>
              <a:gd name="connsiteY0" fmla="*/ 3285805 h 4371121"/>
              <a:gd name="connsiteX1" fmla="*/ 1281869 w 8998721"/>
              <a:gd name="connsiteY1" fmla="*/ 3294351 h 4371121"/>
              <a:gd name="connsiteX2" fmla="*/ 1529697 w 8998721"/>
              <a:gd name="connsiteY2" fmla="*/ 3396901 h 4371121"/>
              <a:gd name="connsiteX3" fmla="*/ 1726250 w 8998721"/>
              <a:gd name="connsiteY3" fmla="*/ 3482359 h 4371121"/>
              <a:gd name="connsiteX4" fmla="*/ 2016807 w 8998721"/>
              <a:gd name="connsiteY4" fmla="*/ 3704549 h 4371121"/>
              <a:gd name="connsiteX5" fmla="*/ 2256090 w 8998721"/>
              <a:gd name="connsiteY5" fmla="*/ 3790007 h 4371121"/>
              <a:gd name="connsiteX6" fmla="*/ 2538101 w 8998721"/>
              <a:gd name="connsiteY6" fmla="*/ 3824190 h 4371121"/>
              <a:gd name="connsiteX7" fmla="*/ 2820112 w 8998721"/>
              <a:gd name="connsiteY7" fmla="*/ 3849828 h 4371121"/>
              <a:gd name="connsiteX8" fmla="*/ 3050849 w 8998721"/>
              <a:gd name="connsiteY8" fmla="*/ 3858374 h 4371121"/>
              <a:gd name="connsiteX9" fmla="*/ 3273039 w 8998721"/>
              <a:gd name="connsiteY9" fmla="*/ 3875465 h 4371121"/>
              <a:gd name="connsiteX10" fmla="*/ 3520867 w 8998721"/>
              <a:gd name="connsiteY10" fmla="*/ 3858374 h 4371121"/>
              <a:gd name="connsiteX11" fmla="*/ 3751604 w 8998721"/>
              <a:gd name="connsiteY11" fmla="*/ 3866919 h 4371121"/>
              <a:gd name="connsiteX12" fmla="*/ 3931065 w 8998721"/>
              <a:gd name="connsiteY12" fmla="*/ 3866919 h 4371121"/>
              <a:gd name="connsiteX13" fmla="*/ 4042161 w 8998721"/>
              <a:gd name="connsiteY13" fmla="*/ 3960923 h 4371121"/>
              <a:gd name="connsiteX14" fmla="*/ 4059252 w 8998721"/>
              <a:gd name="connsiteY14" fmla="*/ 4046381 h 4371121"/>
              <a:gd name="connsiteX15" fmla="*/ 4144710 w 8998721"/>
              <a:gd name="connsiteY15" fmla="*/ 4114747 h 4371121"/>
              <a:gd name="connsiteX16" fmla="*/ 4315626 w 8998721"/>
              <a:gd name="connsiteY16" fmla="*/ 4217297 h 4371121"/>
              <a:gd name="connsiteX17" fmla="*/ 4443813 w 8998721"/>
              <a:gd name="connsiteY17" fmla="*/ 4302755 h 4371121"/>
              <a:gd name="connsiteX18" fmla="*/ 4725824 w 8998721"/>
              <a:gd name="connsiteY18" fmla="*/ 4354030 h 4371121"/>
              <a:gd name="connsiteX19" fmla="*/ 5204389 w 8998721"/>
              <a:gd name="connsiteY19" fmla="*/ 4371121 h 4371121"/>
              <a:gd name="connsiteX20" fmla="*/ 5375305 w 8998721"/>
              <a:gd name="connsiteY20" fmla="*/ 4328392 h 4371121"/>
              <a:gd name="connsiteX21" fmla="*/ 5785503 w 8998721"/>
              <a:gd name="connsiteY21" fmla="*/ 4345484 h 4371121"/>
              <a:gd name="connsiteX22" fmla="*/ 5999148 w 8998721"/>
              <a:gd name="connsiteY22" fmla="*/ 4311301 h 4371121"/>
              <a:gd name="connsiteX23" fmla="*/ 6281159 w 8998721"/>
              <a:gd name="connsiteY23" fmla="*/ 4097656 h 4371121"/>
              <a:gd name="connsiteX24" fmla="*/ 6349525 w 8998721"/>
              <a:gd name="connsiteY24" fmla="*/ 3935286 h 4371121"/>
              <a:gd name="connsiteX25" fmla="*/ 6460621 w 8998721"/>
              <a:gd name="connsiteY25" fmla="*/ 3884011 h 4371121"/>
              <a:gd name="connsiteX26" fmla="*/ 6751178 w 8998721"/>
              <a:gd name="connsiteY26" fmla="*/ 3884011 h 4371121"/>
              <a:gd name="connsiteX27" fmla="*/ 6922093 w 8998721"/>
              <a:gd name="connsiteY27" fmla="*/ 3866919 h 4371121"/>
              <a:gd name="connsiteX28" fmla="*/ 7135738 w 8998721"/>
              <a:gd name="connsiteY28" fmla="*/ 3849828 h 4371121"/>
              <a:gd name="connsiteX29" fmla="*/ 7528845 w 8998721"/>
              <a:gd name="connsiteY29" fmla="*/ 3841282 h 4371121"/>
              <a:gd name="connsiteX30" fmla="*/ 7665578 w 8998721"/>
              <a:gd name="connsiteY30" fmla="*/ 3781461 h 4371121"/>
              <a:gd name="connsiteX31" fmla="*/ 8024501 w 8998721"/>
              <a:gd name="connsiteY31" fmla="*/ 3602000 h 4371121"/>
              <a:gd name="connsiteX32" fmla="*/ 8178325 w 8998721"/>
              <a:gd name="connsiteY32" fmla="*/ 3516542 h 4371121"/>
              <a:gd name="connsiteX33" fmla="*/ 8451791 w 8998721"/>
              <a:gd name="connsiteY33" fmla="*/ 3456721 h 4371121"/>
              <a:gd name="connsiteX34" fmla="*/ 8785077 w 8998721"/>
              <a:gd name="connsiteY34" fmla="*/ 3396901 h 4371121"/>
              <a:gd name="connsiteX35" fmla="*/ 8998721 w 8998721"/>
              <a:gd name="connsiteY35" fmla="*/ 3413992 h 4371121"/>
              <a:gd name="connsiteX36" fmla="*/ 5794049 w 8998721"/>
              <a:gd name="connsiteY36" fmla="*/ 320415 h 4371121"/>
              <a:gd name="connsiteX37" fmla="*/ 5742774 w 8998721"/>
              <a:gd name="connsiteY37" fmla="*/ 303323 h 4371121"/>
              <a:gd name="connsiteX38" fmla="*/ 5648770 w 8998721"/>
              <a:gd name="connsiteY38" fmla="*/ 328960 h 4371121"/>
              <a:gd name="connsiteX39" fmla="*/ 5546221 w 8998721"/>
              <a:gd name="connsiteY39" fmla="*/ 405873 h 4371121"/>
              <a:gd name="connsiteX40" fmla="*/ 5435125 w 8998721"/>
              <a:gd name="connsiteY40" fmla="*/ 431510 h 4371121"/>
              <a:gd name="connsiteX41" fmla="*/ 5383850 w 8998721"/>
              <a:gd name="connsiteY41" fmla="*/ 499876 h 4371121"/>
              <a:gd name="connsiteX42" fmla="*/ 5306938 w 8998721"/>
              <a:gd name="connsiteY42" fmla="*/ 542605 h 4371121"/>
              <a:gd name="connsiteX43" fmla="*/ 5195843 w 8998721"/>
              <a:gd name="connsiteY43" fmla="*/ 585334 h 4371121"/>
              <a:gd name="connsiteX44" fmla="*/ 5101839 w 8998721"/>
              <a:gd name="connsiteY44" fmla="*/ 585334 h 4371121"/>
              <a:gd name="connsiteX45" fmla="*/ 5024927 w 8998721"/>
              <a:gd name="connsiteY45" fmla="*/ 585334 h 4371121"/>
              <a:gd name="connsiteX46" fmla="*/ 4905286 w 8998721"/>
              <a:gd name="connsiteY46" fmla="*/ 602426 h 4371121"/>
              <a:gd name="connsiteX47" fmla="*/ 4708733 w 8998721"/>
              <a:gd name="connsiteY47" fmla="*/ 653701 h 4371121"/>
              <a:gd name="connsiteX48" fmla="*/ 4580546 w 8998721"/>
              <a:gd name="connsiteY48" fmla="*/ 653701 h 4371121"/>
              <a:gd name="connsiteX49" fmla="*/ 4477996 w 8998721"/>
              <a:gd name="connsiteY49" fmla="*/ 704975 h 4371121"/>
              <a:gd name="connsiteX50" fmla="*/ 4460905 w 8998721"/>
              <a:gd name="connsiteY50" fmla="*/ 773342 h 4371121"/>
              <a:gd name="connsiteX51" fmla="*/ 4401084 w 8998721"/>
              <a:gd name="connsiteY51" fmla="*/ 816071 h 4371121"/>
              <a:gd name="connsiteX52" fmla="*/ 4230168 w 8998721"/>
              <a:gd name="connsiteY52" fmla="*/ 841708 h 4371121"/>
              <a:gd name="connsiteX53" fmla="*/ 4119073 w 8998721"/>
              <a:gd name="connsiteY53" fmla="*/ 858800 h 4371121"/>
              <a:gd name="connsiteX54" fmla="*/ 4016523 w 8998721"/>
              <a:gd name="connsiteY54" fmla="*/ 858800 h 4371121"/>
              <a:gd name="connsiteX55" fmla="*/ 3871245 w 8998721"/>
              <a:gd name="connsiteY55" fmla="*/ 867345 h 4371121"/>
              <a:gd name="connsiteX56" fmla="*/ 3777241 w 8998721"/>
              <a:gd name="connsiteY56" fmla="*/ 841708 h 4371121"/>
              <a:gd name="connsiteX57" fmla="*/ 3700329 w 8998721"/>
              <a:gd name="connsiteY57" fmla="*/ 824617 h 4371121"/>
              <a:gd name="connsiteX58" fmla="*/ 3649054 w 8998721"/>
              <a:gd name="connsiteY58" fmla="*/ 756250 h 4371121"/>
              <a:gd name="connsiteX59" fmla="*/ 3606325 w 8998721"/>
              <a:gd name="connsiteY59" fmla="*/ 679338 h 4371121"/>
              <a:gd name="connsiteX60" fmla="*/ 3503776 w 8998721"/>
              <a:gd name="connsiteY60" fmla="*/ 670792 h 4371121"/>
              <a:gd name="connsiteX61" fmla="*/ 3324314 w 8998721"/>
              <a:gd name="connsiteY61" fmla="*/ 696430 h 4371121"/>
              <a:gd name="connsiteX62" fmla="*/ 3238856 w 8998721"/>
              <a:gd name="connsiteY62" fmla="*/ 696430 h 4371121"/>
              <a:gd name="connsiteX63" fmla="*/ 3136307 w 8998721"/>
              <a:gd name="connsiteY63" fmla="*/ 696430 h 4371121"/>
              <a:gd name="connsiteX64" fmla="*/ 3321246 w 8998721"/>
              <a:gd name="connsiteY64" fmla="*/ 151535 h 4371121"/>
              <a:gd name="connsiteX65" fmla="*/ 3068142 w 8998721"/>
              <a:gd name="connsiteY65" fmla="*/ 58828 h 4371121"/>
              <a:gd name="connsiteX66" fmla="*/ 2799728 w 8998721"/>
              <a:gd name="connsiteY66" fmla="*/ 0 h 4371121"/>
              <a:gd name="connsiteX67" fmla="*/ 2678952 w 8998721"/>
              <a:gd name="connsiteY67" fmla="*/ 107796 h 4371121"/>
              <a:gd name="connsiteX68" fmla="*/ 2578602 w 8998721"/>
              <a:gd name="connsiteY68" fmla="*/ 203799 h 4371121"/>
              <a:gd name="connsiteX69" fmla="*/ 2420463 w 8998721"/>
              <a:gd name="connsiteY69" fmla="*/ 232433 h 4371121"/>
              <a:gd name="connsiteX70" fmla="*/ 2279364 w 8998721"/>
              <a:gd name="connsiteY70" fmla="*/ 240839 h 4371121"/>
              <a:gd name="connsiteX71" fmla="*/ 2131542 w 8998721"/>
              <a:gd name="connsiteY71" fmla="*/ 209458 h 4371121"/>
              <a:gd name="connsiteX72" fmla="*/ 1978628 w 8998721"/>
              <a:gd name="connsiteY72" fmla="*/ 274183 h 4371121"/>
              <a:gd name="connsiteX73" fmla="*/ 1737525 w 8998721"/>
              <a:gd name="connsiteY73" fmla="*/ 230753 h 4371121"/>
              <a:gd name="connsiteX74" fmla="*/ 1480241 w 8998721"/>
              <a:gd name="connsiteY74" fmla="*/ 240700 h 4371121"/>
              <a:gd name="connsiteX75" fmla="*/ 1179320 w 8998721"/>
              <a:gd name="connsiteY75" fmla="*/ 226411 h 4371121"/>
              <a:gd name="connsiteX76" fmla="*/ 991312 w 8998721"/>
              <a:gd name="connsiteY76" fmla="*/ 226411 h 4371121"/>
              <a:gd name="connsiteX77" fmla="*/ 803305 w 8998721"/>
              <a:gd name="connsiteY77" fmla="*/ 226411 h 4371121"/>
              <a:gd name="connsiteX78" fmla="*/ 615297 w 8998721"/>
              <a:gd name="connsiteY78" fmla="*/ 183682 h 4371121"/>
              <a:gd name="connsiteX79" fmla="*/ 401652 w 8998721"/>
              <a:gd name="connsiteY79" fmla="*/ 183682 h 4371121"/>
              <a:gd name="connsiteX80" fmla="*/ 162370 w 8998721"/>
              <a:gd name="connsiteY80" fmla="*/ 200774 h 4371121"/>
              <a:gd name="connsiteX81" fmla="*/ 0 w 8998721"/>
              <a:gd name="connsiteY81" fmla="*/ 226411 h 4371121"/>
              <a:gd name="connsiteX82" fmla="*/ 991312 w 8998721"/>
              <a:gd name="connsiteY82" fmla="*/ 3285805 h 4371121"/>
              <a:gd name="connsiteX0" fmla="*/ 991312 w 8998721"/>
              <a:gd name="connsiteY0" fmla="*/ 3328688 h 4414004"/>
              <a:gd name="connsiteX1" fmla="*/ 1281869 w 8998721"/>
              <a:gd name="connsiteY1" fmla="*/ 3337234 h 4414004"/>
              <a:gd name="connsiteX2" fmla="*/ 1529697 w 8998721"/>
              <a:gd name="connsiteY2" fmla="*/ 3439784 h 4414004"/>
              <a:gd name="connsiteX3" fmla="*/ 1726250 w 8998721"/>
              <a:gd name="connsiteY3" fmla="*/ 3525242 h 4414004"/>
              <a:gd name="connsiteX4" fmla="*/ 2016807 w 8998721"/>
              <a:gd name="connsiteY4" fmla="*/ 3747432 h 4414004"/>
              <a:gd name="connsiteX5" fmla="*/ 2256090 w 8998721"/>
              <a:gd name="connsiteY5" fmla="*/ 3832890 h 4414004"/>
              <a:gd name="connsiteX6" fmla="*/ 2538101 w 8998721"/>
              <a:gd name="connsiteY6" fmla="*/ 3867073 h 4414004"/>
              <a:gd name="connsiteX7" fmla="*/ 2820112 w 8998721"/>
              <a:gd name="connsiteY7" fmla="*/ 3892711 h 4414004"/>
              <a:gd name="connsiteX8" fmla="*/ 3050849 w 8998721"/>
              <a:gd name="connsiteY8" fmla="*/ 3901257 h 4414004"/>
              <a:gd name="connsiteX9" fmla="*/ 3273039 w 8998721"/>
              <a:gd name="connsiteY9" fmla="*/ 3918348 h 4414004"/>
              <a:gd name="connsiteX10" fmla="*/ 3520867 w 8998721"/>
              <a:gd name="connsiteY10" fmla="*/ 3901257 h 4414004"/>
              <a:gd name="connsiteX11" fmla="*/ 3751604 w 8998721"/>
              <a:gd name="connsiteY11" fmla="*/ 3909802 h 4414004"/>
              <a:gd name="connsiteX12" fmla="*/ 3931065 w 8998721"/>
              <a:gd name="connsiteY12" fmla="*/ 3909802 h 4414004"/>
              <a:gd name="connsiteX13" fmla="*/ 4042161 w 8998721"/>
              <a:gd name="connsiteY13" fmla="*/ 4003806 h 4414004"/>
              <a:gd name="connsiteX14" fmla="*/ 4059252 w 8998721"/>
              <a:gd name="connsiteY14" fmla="*/ 4089264 h 4414004"/>
              <a:gd name="connsiteX15" fmla="*/ 4144710 w 8998721"/>
              <a:gd name="connsiteY15" fmla="*/ 4157630 h 4414004"/>
              <a:gd name="connsiteX16" fmla="*/ 4315626 w 8998721"/>
              <a:gd name="connsiteY16" fmla="*/ 4260180 h 4414004"/>
              <a:gd name="connsiteX17" fmla="*/ 4443813 w 8998721"/>
              <a:gd name="connsiteY17" fmla="*/ 4345638 h 4414004"/>
              <a:gd name="connsiteX18" fmla="*/ 4725824 w 8998721"/>
              <a:gd name="connsiteY18" fmla="*/ 4396913 h 4414004"/>
              <a:gd name="connsiteX19" fmla="*/ 5204389 w 8998721"/>
              <a:gd name="connsiteY19" fmla="*/ 4414004 h 4414004"/>
              <a:gd name="connsiteX20" fmla="*/ 5375305 w 8998721"/>
              <a:gd name="connsiteY20" fmla="*/ 4371275 h 4414004"/>
              <a:gd name="connsiteX21" fmla="*/ 5785503 w 8998721"/>
              <a:gd name="connsiteY21" fmla="*/ 4388367 h 4414004"/>
              <a:gd name="connsiteX22" fmla="*/ 5999148 w 8998721"/>
              <a:gd name="connsiteY22" fmla="*/ 4354184 h 4414004"/>
              <a:gd name="connsiteX23" fmla="*/ 6281159 w 8998721"/>
              <a:gd name="connsiteY23" fmla="*/ 4140539 h 4414004"/>
              <a:gd name="connsiteX24" fmla="*/ 6349525 w 8998721"/>
              <a:gd name="connsiteY24" fmla="*/ 3978169 h 4414004"/>
              <a:gd name="connsiteX25" fmla="*/ 6460621 w 8998721"/>
              <a:gd name="connsiteY25" fmla="*/ 3926894 h 4414004"/>
              <a:gd name="connsiteX26" fmla="*/ 6751178 w 8998721"/>
              <a:gd name="connsiteY26" fmla="*/ 3926894 h 4414004"/>
              <a:gd name="connsiteX27" fmla="*/ 6922093 w 8998721"/>
              <a:gd name="connsiteY27" fmla="*/ 3909802 h 4414004"/>
              <a:gd name="connsiteX28" fmla="*/ 7135738 w 8998721"/>
              <a:gd name="connsiteY28" fmla="*/ 3892711 h 4414004"/>
              <a:gd name="connsiteX29" fmla="*/ 7528845 w 8998721"/>
              <a:gd name="connsiteY29" fmla="*/ 3884165 h 4414004"/>
              <a:gd name="connsiteX30" fmla="*/ 7665578 w 8998721"/>
              <a:gd name="connsiteY30" fmla="*/ 3824344 h 4414004"/>
              <a:gd name="connsiteX31" fmla="*/ 8024501 w 8998721"/>
              <a:gd name="connsiteY31" fmla="*/ 3644883 h 4414004"/>
              <a:gd name="connsiteX32" fmla="*/ 8178325 w 8998721"/>
              <a:gd name="connsiteY32" fmla="*/ 3559425 h 4414004"/>
              <a:gd name="connsiteX33" fmla="*/ 8451791 w 8998721"/>
              <a:gd name="connsiteY33" fmla="*/ 3499604 h 4414004"/>
              <a:gd name="connsiteX34" fmla="*/ 8785077 w 8998721"/>
              <a:gd name="connsiteY34" fmla="*/ 3439784 h 4414004"/>
              <a:gd name="connsiteX35" fmla="*/ 8998721 w 8998721"/>
              <a:gd name="connsiteY35" fmla="*/ 3456875 h 4414004"/>
              <a:gd name="connsiteX36" fmla="*/ 5794049 w 8998721"/>
              <a:gd name="connsiteY36" fmla="*/ 363298 h 4414004"/>
              <a:gd name="connsiteX37" fmla="*/ 5742774 w 8998721"/>
              <a:gd name="connsiteY37" fmla="*/ 346206 h 4414004"/>
              <a:gd name="connsiteX38" fmla="*/ 5648770 w 8998721"/>
              <a:gd name="connsiteY38" fmla="*/ 371843 h 4414004"/>
              <a:gd name="connsiteX39" fmla="*/ 5546221 w 8998721"/>
              <a:gd name="connsiteY39" fmla="*/ 448756 h 4414004"/>
              <a:gd name="connsiteX40" fmla="*/ 5435125 w 8998721"/>
              <a:gd name="connsiteY40" fmla="*/ 474393 h 4414004"/>
              <a:gd name="connsiteX41" fmla="*/ 5383850 w 8998721"/>
              <a:gd name="connsiteY41" fmla="*/ 542759 h 4414004"/>
              <a:gd name="connsiteX42" fmla="*/ 5306938 w 8998721"/>
              <a:gd name="connsiteY42" fmla="*/ 585488 h 4414004"/>
              <a:gd name="connsiteX43" fmla="*/ 5195843 w 8998721"/>
              <a:gd name="connsiteY43" fmla="*/ 628217 h 4414004"/>
              <a:gd name="connsiteX44" fmla="*/ 5101839 w 8998721"/>
              <a:gd name="connsiteY44" fmla="*/ 628217 h 4414004"/>
              <a:gd name="connsiteX45" fmla="*/ 5024927 w 8998721"/>
              <a:gd name="connsiteY45" fmla="*/ 628217 h 4414004"/>
              <a:gd name="connsiteX46" fmla="*/ 4905286 w 8998721"/>
              <a:gd name="connsiteY46" fmla="*/ 645309 h 4414004"/>
              <a:gd name="connsiteX47" fmla="*/ 4708733 w 8998721"/>
              <a:gd name="connsiteY47" fmla="*/ 696584 h 4414004"/>
              <a:gd name="connsiteX48" fmla="*/ 4580546 w 8998721"/>
              <a:gd name="connsiteY48" fmla="*/ 696584 h 4414004"/>
              <a:gd name="connsiteX49" fmla="*/ 4477996 w 8998721"/>
              <a:gd name="connsiteY49" fmla="*/ 747858 h 4414004"/>
              <a:gd name="connsiteX50" fmla="*/ 4460905 w 8998721"/>
              <a:gd name="connsiteY50" fmla="*/ 816225 h 4414004"/>
              <a:gd name="connsiteX51" fmla="*/ 4401084 w 8998721"/>
              <a:gd name="connsiteY51" fmla="*/ 858954 h 4414004"/>
              <a:gd name="connsiteX52" fmla="*/ 4230168 w 8998721"/>
              <a:gd name="connsiteY52" fmla="*/ 884591 h 4414004"/>
              <a:gd name="connsiteX53" fmla="*/ 4119073 w 8998721"/>
              <a:gd name="connsiteY53" fmla="*/ 901683 h 4414004"/>
              <a:gd name="connsiteX54" fmla="*/ 4016523 w 8998721"/>
              <a:gd name="connsiteY54" fmla="*/ 901683 h 4414004"/>
              <a:gd name="connsiteX55" fmla="*/ 3871245 w 8998721"/>
              <a:gd name="connsiteY55" fmla="*/ 910228 h 4414004"/>
              <a:gd name="connsiteX56" fmla="*/ 3777241 w 8998721"/>
              <a:gd name="connsiteY56" fmla="*/ 884591 h 4414004"/>
              <a:gd name="connsiteX57" fmla="*/ 3700329 w 8998721"/>
              <a:gd name="connsiteY57" fmla="*/ 867500 h 4414004"/>
              <a:gd name="connsiteX58" fmla="*/ 3649054 w 8998721"/>
              <a:gd name="connsiteY58" fmla="*/ 799133 h 4414004"/>
              <a:gd name="connsiteX59" fmla="*/ 3606325 w 8998721"/>
              <a:gd name="connsiteY59" fmla="*/ 722221 h 4414004"/>
              <a:gd name="connsiteX60" fmla="*/ 3503776 w 8998721"/>
              <a:gd name="connsiteY60" fmla="*/ 713675 h 4414004"/>
              <a:gd name="connsiteX61" fmla="*/ 3324314 w 8998721"/>
              <a:gd name="connsiteY61" fmla="*/ 739313 h 4414004"/>
              <a:gd name="connsiteX62" fmla="*/ 3238856 w 8998721"/>
              <a:gd name="connsiteY62" fmla="*/ 739313 h 4414004"/>
              <a:gd name="connsiteX63" fmla="*/ 3136307 w 8998721"/>
              <a:gd name="connsiteY63" fmla="*/ 739313 h 4414004"/>
              <a:gd name="connsiteX64" fmla="*/ 3321246 w 8998721"/>
              <a:gd name="connsiteY64" fmla="*/ 194418 h 4414004"/>
              <a:gd name="connsiteX65" fmla="*/ 3068142 w 8998721"/>
              <a:gd name="connsiteY65" fmla="*/ 0 h 4414004"/>
              <a:gd name="connsiteX66" fmla="*/ 2799728 w 8998721"/>
              <a:gd name="connsiteY66" fmla="*/ 42883 h 4414004"/>
              <a:gd name="connsiteX67" fmla="*/ 2678952 w 8998721"/>
              <a:gd name="connsiteY67" fmla="*/ 150679 h 4414004"/>
              <a:gd name="connsiteX68" fmla="*/ 2578602 w 8998721"/>
              <a:gd name="connsiteY68" fmla="*/ 246682 h 4414004"/>
              <a:gd name="connsiteX69" fmla="*/ 2420463 w 8998721"/>
              <a:gd name="connsiteY69" fmla="*/ 275316 h 4414004"/>
              <a:gd name="connsiteX70" fmla="*/ 2279364 w 8998721"/>
              <a:gd name="connsiteY70" fmla="*/ 283722 h 4414004"/>
              <a:gd name="connsiteX71" fmla="*/ 2131542 w 8998721"/>
              <a:gd name="connsiteY71" fmla="*/ 252341 h 4414004"/>
              <a:gd name="connsiteX72" fmla="*/ 1978628 w 8998721"/>
              <a:gd name="connsiteY72" fmla="*/ 317066 h 4414004"/>
              <a:gd name="connsiteX73" fmla="*/ 1737525 w 8998721"/>
              <a:gd name="connsiteY73" fmla="*/ 273636 h 4414004"/>
              <a:gd name="connsiteX74" fmla="*/ 1480241 w 8998721"/>
              <a:gd name="connsiteY74" fmla="*/ 283583 h 4414004"/>
              <a:gd name="connsiteX75" fmla="*/ 1179320 w 8998721"/>
              <a:gd name="connsiteY75" fmla="*/ 269294 h 4414004"/>
              <a:gd name="connsiteX76" fmla="*/ 991312 w 8998721"/>
              <a:gd name="connsiteY76" fmla="*/ 269294 h 4414004"/>
              <a:gd name="connsiteX77" fmla="*/ 803305 w 8998721"/>
              <a:gd name="connsiteY77" fmla="*/ 269294 h 4414004"/>
              <a:gd name="connsiteX78" fmla="*/ 615297 w 8998721"/>
              <a:gd name="connsiteY78" fmla="*/ 226565 h 4414004"/>
              <a:gd name="connsiteX79" fmla="*/ 401652 w 8998721"/>
              <a:gd name="connsiteY79" fmla="*/ 226565 h 4414004"/>
              <a:gd name="connsiteX80" fmla="*/ 162370 w 8998721"/>
              <a:gd name="connsiteY80" fmla="*/ 243657 h 4414004"/>
              <a:gd name="connsiteX81" fmla="*/ 0 w 8998721"/>
              <a:gd name="connsiteY81" fmla="*/ 269294 h 4414004"/>
              <a:gd name="connsiteX82" fmla="*/ 991312 w 8998721"/>
              <a:gd name="connsiteY82" fmla="*/ 3328688 h 4414004"/>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238856 w 8998721"/>
              <a:gd name="connsiteY62" fmla="*/ 748315 h 4423006"/>
              <a:gd name="connsiteX63" fmla="*/ 3136307 w 8998721"/>
              <a:gd name="connsiteY63" fmla="*/ 748315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238856 w 8998721"/>
              <a:gd name="connsiteY62" fmla="*/ 748315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324314 w 8998721"/>
              <a:gd name="connsiteY61" fmla="*/ 748315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503776 w 8998721"/>
              <a:gd name="connsiteY60" fmla="*/ 722677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3606325 w 8998721"/>
              <a:gd name="connsiteY59" fmla="*/ 731223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3649054 w 8998721"/>
              <a:gd name="connsiteY58" fmla="*/ 80813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3700329 w 8998721"/>
              <a:gd name="connsiteY57" fmla="*/ 876502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3777241 w 8998721"/>
              <a:gd name="connsiteY56" fmla="*/ 893593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3871245 w 8998721"/>
              <a:gd name="connsiteY55" fmla="*/ 91923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016523 w 8998721"/>
              <a:gd name="connsiteY54" fmla="*/ 910685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5742774 w 8998721"/>
              <a:gd name="connsiteY37" fmla="*/ 355208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024501 w 8998721"/>
              <a:gd name="connsiteY31" fmla="*/ 3653885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8419269 w 8998721"/>
              <a:gd name="connsiteY37" fmla="*/ 3156859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8998721"/>
              <a:gd name="connsiteY0" fmla="*/ 3337690 h 4423006"/>
              <a:gd name="connsiteX1" fmla="*/ 1281869 w 8998721"/>
              <a:gd name="connsiteY1" fmla="*/ 3346236 h 4423006"/>
              <a:gd name="connsiteX2" fmla="*/ 1529697 w 8998721"/>
              <a:gd name="connsiteY2" fmla="*/ 3448786 h 4423006"/>
              <a:gd name="connsiteX3" fmla="*/ 1726250 w 8998721"/>
              <a:gd name="connsiteY3" fmla="*/ 3534244 h 4423006"/>
              <a:gd name="connsiteX4" fmla="*/ 2016807 w 8998721"/>
              <a:gd name="connsiteY4" fmla="*/ 3756434 h 4423006"/>
              <a:gd name="connsiteX5" fmla="*/ 2256090 w 8998721"/>
              <a:gd name="connsiteY5" fmla="*/ 3841892 h 4423006"/>
              <a:gd name="connsiteX6" fmla="*/ 2538101 w 8998721"/>
              <a:gd name="connsiteY6" fmla="*/ 3876075 h 4423006"/>
              <a:gd name="connsiteX7" fmla="*/ 2820112 w 8998721"/>
              <a:gd name="connsiteY7" fmla="*/ 3901713 h 4423006"/>
              <a:gd name="connsiteX8" fmla="*/ 3050849 w 8998721"/>
              <a:gd name="connsiteY8" fmla="*/ 3910259 h 4423006"/>
              <a:gd name="connsiteX9" fmla="*/ 3273039 w 8998721"/>
              <a:gd name="connsiteY9" fmla="*/ 3927350 h 4423006"/>
              <a:gd name="connsiteX10" fmla="*/ 3520867 w 8998721"/>
              <a:gd name="connsiteY10" fmla="*/ 3910259 h 4423006"/>
              <a:gd name="connsiteX11" fmla="*/ 3751604 w 8998721"/>
              <a:gd name="connsiteY11" fmla="*/ 3918804 h 4423006"/>
              <a:gd name="connsiteX12" fmla="*/ 3931065 w 8998721"/>
              <a:gd name="connsiteY12" fmla="*/ 3918804 h 4423006"/>
              <a:gd name="connsiteX13" fmla="*/ 4042161 w 8998721"/>
              <a:gd name="connsiteY13" fmla="*/ 4012808 h 4423006"/>
              <a:gd name="connsiteX14" fmla="*/ 4059252 w 8998721"/>
              <a:gd name="connsiteY14" fmla="*/ 4098266 h 4423006"/>
              <a:gd name="connsiteX15" fmla="*/ 4144710 w 8998721"/>
              <a:gd name="connsiteY15" fmla="*/ 4166632 h 4423006"/>
              <a:gd name="connsiteX16" fmla="*/ 4315626 w 8998721"/>
              <a:gd name="connsiteY16" fmla="*/ 4269182 h 4423006"/>
              <a:gd name="connsiteX17" fmla="*/ 4443813 w 8998721"/>
              <a:gd name="connsiteY17" fmla="*/ 4354640 h 4423006"/>
              <a:gd name="connsiteX18" fmla="*/ 4725824 w 8998721"/>
              <a:gd name="connsiteY18" fmla="*/ 4405915 h 4423006"/>
              <a:gd name="connsiteX19" fmla="*/ 5204389 w 8998721"/>
              <a:gd name="connsiteY19" fmla="*/ 4423006 h 4423006"/>
              <a:gd name="connsiteX20" fmla="*/ 5375305 w 8998721"/>
              <a:gd name="connsiteY20" fmla="*/ 4380277 h 4423006"/>
              <a:gd name="connsiteX21" fmla="*/ 5785503 w 8998721"/>
              <a:gd name="connsiteY21" fmla="*/ 4397369 h 4423006"/>
              <a:gd name="connsiteX22" fmla="*/ 5999148 w 8998721"/>
              <a:gd name="connsiteY22" fmla="*/ 4363186 h 4423006"/>
              <a:gd name="connsiteX23" fmla="*/ 6281159 w 8998721"/>
              <a:gd name="connsiteY23" fmla="*/ 4149541 h 4423006"/>
              <a:gd name="connsiteX24" fmla="*/ 6349525 w 8998721"/>
              <a:gd name="connsiteY24" fmla="*/ 3987171 h 4423006"/>
              <a:gd name="connsiteX25" fmla="*/ 6460621 w 8998721"/>
              <a:gd name="connsiteY25" fmla="*/ 3935896 h 4423006"/>
              <a:gd name="connsiteX26" fmla="*/ 6751178 w 8998721"/>
              <a:gd name="connsiteY26" fmla="*/ 3935896 h 4423006"/>
              <a:gd name="connsiteX27" fmla="*/ 6922093 w 8998721"/>
              <a:gd name="connsiteY27" fmla="*/ 3918804 h 4423006"/>
              <a:gd name="connsiteX28" fmla="*/ 7135738 w 8998721"/>
              <a:gd name="connsiteY28" fmla="*/ 3901713 h 4423006"/>
              <a:gd name="connsiteX29" fmla="*/ 7528845 w 8998721"/>
              <a:gd name="connsiteY29" fmla="*/ 3893167 h 4423006"/>
              <a:gd name="connsiteX30" fmla="*/ 7665578 w 8998721"/>
              <a:gd name="connsiteY30" fmla="*/ 3833346 h 4423006"/>
              <a:gd name="connsiteX31" fmla="*/ 8984550 w 8998721"/>
              <a:gd name="connsiteY31" fmla="*/ 3959016 h 4423006"/>
              <a:gd name="connsiteX32" fmla="*/ 8178325 w 8998721"/>
              <a:gd name="connsiteY32" fmla="*/ 3568427 h 4423006"/>
              <a:gd name="connsiteX33" fmla="*/ 8451791 w 8998721"/>
              <a:gd name="connsiteY33" fmla="*/ 3508606 h 4423006"/>
              <a:gd name="connsiteX34" fmla="*/ 8785077 w 8998721"/>
              <a:gd name="connsiteY34" fmla="*/ 3448786 h 4423006"/>
              <a:gd name="connsiteX35" fmla="*/ 8998721 w 8998721"/>
              <a:gd name="connsiteY35" fmla="*/ 3465877 h 4423006"/>
              <a:gd name="connsiteX36" fmla="*/ 5794049 w 8998721"/>
              <a:gd name="connsiteY36" fmla="*/ 372300 h 4423006"/>
              <a:gd name="connsiteX37" fmla="*/ 8419269 w 8998721"/>
              <a:gd name="connsiteY37" fmla="*/ 3156859 h 4423006"/>
              <a:gd name="connsiteX38" fmla="*/ 5648770 w 8998721"/>
              <a:gd name="connsiteY38" fmla="*/ 380845 h 4423006"/>
              <a:gd name="connsiteX39" fmla="*/ 5546221 w 8998721"/>
              <a:gd name="connsiteY39" fmla="*/ 457758 h 4423006"/>
              <a:gd name="connsiteX40" fmla="*/ 5435125 w 8998721"/>
              <a:gd name="connsiteY40" fmla="*/ 483395 h 4423006"/>
              <a:gd name="connsiteX41" fmla="*/ 5383850 w 8998721"/>
              <a:gd name="connsiteY41" fmla="*/ 551761 h 4423006"/>
              <a:gd name="connsiteX42" fmla="*/ 5306938 w 8998721"/>
              <a:gd name="connsiteY42" fmla="*/ 594490 h 4423006"/>
              <a:gd name="connsiteX43" fmla="*/ 5195843 w 8998721"/>
              <a:gd name="connsiteY43" fmla="*/ 637219 h 4423006"/>
              <a:gd name="connsiteX44" fmla="*/ 5101839 w 8998721"/>
              <a:gd name="connsiteY44" fmla="*/ 637219 h 4423006"/>
              <a:gd name="connsiteX45" fmla="*/ 5024927 w 8998721"/>
              <a:gd name="connsiteY45" fmla="*/ 637219 h 4423006"/>
              <a:gd name="connsiteX46" fmla="*/ 4905286 w 8998721"/>
              <a:gd name="connsiteY46" fmla="*/ 654311 h 4423006"/>
              <a:gd name="connsiteX47" fmla="*/ 4708733 w 8998721"/>
              <a:gd name="connsiteY47" fmla="*/ 705586 h 4423006"/>
              <a:gd name="connsiteX48" fmla="*/ 4580546 w 8998721"/>
              <a:gd name="connsiteY48" fmla="*/ 705586 h 4423006"/>
              <a:gd name="connsiteX49" fmla="*/ 4477996 w 8998721"/>
              <a:gd name="connsiteY49" fmla="*/ 756860 h 4423006"/>
              <a:gd name="connsiteX50" fmla="*/ 4460905 w 8998721"/>
              <a:gd name="connsiteY50" fmla="*/ 825227 h 4423006"/>
              <a:gd name="connsiteX51" fmla="*/ 4401084 w 8998721"/>
              <a:gd name="connsiteY51" fmla="*/ 867956 h 4423006"/>
              <a:gd name="connsiteX52" fmla="*/ 4230168 w 8998721"/>
              <a:gd name="connsiteY52" fmla="*/ 893593 h 4423006"/>
              <a:gd name="connsiteX53" fmla="*/ 4119073 w 8998721"/>
              <a:gd name="connsiteY53" fmla="*/ 910685 h 4423006"/>
              <a:gd name="connsiteX54" fmla="*/ 4845654 w 8998721"/>
              <a:gd name="connsiteY54" fmla="*/ 550077 h 4423006"/>
              <a:gd name="connsiteX55" fmla="*/ 4613098 w 8998721"/>
              <a:gd name="connsiteY55" fmla="*/ 484650 h 4423006"/>
              <a:gd name="connsiteX56" fmla="*/ 4475459 w 8998721"/>
              <a:gd name="connsiteY56" fmla="*/ 449767 h 4423006"/>
              <a:gd name="connsiteX57" fmla="*/ 4369451 w 8998721"/>
              <a:gd name="connsiteY57" fmla="*/ 395691 h 4423006"/>
              <a:gd name="connsiteX58" fmla="*/ 4230900 w 8998721"/>
              <a:gd name="connsiteY58" fmla="*/ 373555 h 4423006"/>
              <a:gd name="connsiteX59" fmla="*/ 4057257 w 8998721"/>
              <a:gd name="connsiteY59" fmla="*/ 333629 h 4423006"/>
              <a:gd name="connsiteX60" fmla="*/ 3911069 w 8998721"/>
              <a:gd name="connsiteY60" fmla="*/ 278852 h 4423006"/>
              <a:gd name="connsiteX61" fmla="*/ 3760697 w 8998721"/>
              <a:gd name="connsiteY61" fmla="*/ 202778 h 4423006"/>
              <a:gd name="connsiteX62" fmla="*/ 3631601 w 8998721"/>
              <a:gd name="connsiteY62" fmla="*/ 110316 h 4423006"/>
              <a:gd name="connsiteX63" fmla="*/ 3456324 w 8998721"/>
              <a:gd name="connsiteY63" fmla="*/ 54837 h 4423006"/>
              <a:gd name="connsiteX64" fmla="*/ 3248515 w 8998721"/>
              <a:gd name="connsiteY64" fmla="*/ 0 h 4423006"/>
              <a:gd name="connsiteX65" fmla="*/ 3068142 w 8998721"/>
              <a:gd name="connsiteY65" fmla="*/ 9002 h 4423006"/>
              <a:gd name="connsiteX66" fmla="*/ 2799728 w 8998721"/>
              <a:gd name="connsiteY66" fmla="*/ 51885 h 4423006"/>
              <a:gd name="connsiteX67" fmla="*/ 2678952 w 8998721"/>
              <a:gd name="connsiteY67" fmla="*/ 159681 h 4423006"/>
              <a:gd name="connsiteX68" fmla="*/ 2578602 w 8998721"/>
              <a:gd name="connsiteY68" fmla="*/ 255684 h 4423006"/>
              <a:gd name="connsiteX69" fmla="*/ 2420463 w 8998721"/>
              <a:gd name="connsiteY69" fmla="*/ 284318 h 4423006"/>
              <a:gd name="connsiteX70" fmla="*/ 2279364 w 8998721"/>
              <a:gd name="connsiteY70" fmla="*/ 292724 h 4423006"/>
              <a:gd name="connsiteX71" fmla="*/ 2131542 w 8998721"/>
              <a:gd name="connsiteY71" fmla="*/ 261343 h 4423006"/>
              <a:gd name="connsiteX72" fmla="*/ 1978628 w 8998721"/>
              <a:gd name="connsiteY72" fmla="*/ 326068 h 4423006"/>
              <a:gd name="connsiteX73" fmla="*/ 1737525 w 8998721"/>
              <a:gd name="connsiteY73" fmla="*/ 282638 h 4423006"/>
              <a:gd name="connsiteX74" fmla="*/ 1480241 w 8998721"/>
              <a:gd name="connsiteY74" fmla="*/ 292585 h 4423006"/>
              <a:gd name="connsiteX75" fmla="*/ 1179320 w 8998721"/>
              <a:gd name="connsiteY75" fmla="*/ 278296 h 4423006"/>
              <a:gd name="connsiteX76" fmla="*/ 991312 w 8998721"/>
              <a:gd name="connsiteY76" fmla="*/ 278296 h 4423006"/>
              <a:gd name="connsiteX77" fmla="*/ 803305 w 8998721"/>
              <a:gd name="connsiteY77" fmla="*/ 278296 h 4423006"/>
              <a:gd name="connsiteX78" fmla="*/ 615297 w 8998721"/>
              <a:gd name="connsiteY78" fmla="*/ 235567 h 4423006"/>
              <a:gd name="connsiteX79" fmla="*/ 401652 w 8998721"/>
              <a:gd name="connsiteY79" fmla="*/ 235567 h 4423006"/>
              <a:gd name="connsiteX80" fmla="*/ 162370 w 8998721"/>
              <a:gd name="connsiteY80" fmla="*/ 252659 h 4423006"/>
              <a:gd name="connsiteX81" fmla="*/ 0 w 8998721"/>
              <a:gd name="connsiteY81" fmla="*/ 278296 h 4423006"/>
              <a:gd name="connsiteX82" fmla="*/ 991312 w 899872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451791 w 9254741"/>
              <a:gd name="connsiteY33" fmla="*/ 3508606 h 4423006"/>
              <a:gd name="connsiteX34" fmla="*/ 8785077 w 9254741"/>
              <a:gd name="connsiteY34" fmla="*/ 3448786 h 4423006"/>
              <a:gd name="connsiteX35" fmla="*/ 8998721 w 9254741"/>
              <a:gd name="connsiteY35" fmla="*/ 3465877 h 4423006"/>
              <a:gd name="connsiteX36" fmla="*/ 5794049 w 9254741"/>
              <a:gd name="connsiteY36" fmla="*/ 372300 h 4423006"/>
              <a:gd name="connsiteX37" fmla="*/ 8419269 w 9254741"/>
              <a:gd name="connsiteY37" fmla="*/ 3156859 h 4423006"/>
              <a:gd name="connsiteX38" fmla="*/ 5648770 w 9254741"/>
              <a:gd name="connsiteY38" fmla="*/ 380845 h 4423006"/>
              <a:gd name="connsiteX39" fmla="*/ 5546221 w 9254741"/>
              <a:gd name="connsiteY39" fmla="*/ 457758 h 4423006"/>
              <a:gd name="connsiteX40" fmla="*/ 5435125 w 9254741"/>
              <a:gd name="connsiteY40" fmla="*/ 483395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8785077 w 9440930"/>
              <a:gd name="connsiteY34" fmla="*/ 3448786 h 4423006"/>
              <a:gd name="connsiteX35" fmla="*/ 8998721 w 9440930"/>
              <a:gd name="connsiteY35" fmla="*/ 3465877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556024"/>
              <a:gd name="connsiteY0" fmla="*/ 3337690 h 4423006"/>
              <a:gd name="connsiteX1" fmla="*/ 1281869 w 9556024"/>
              <a:gd name="connsiteY1" fmla="*/ 3346236 h 4423006"/>
              <a:gd name="connsiteX2" fmla="*/ 1529697 w 9556024"/>
              <a:gd name="connsiteY2" fmla="*/ 3448786 h 4423006"/>
              <a:gd name="connsiteX3" fmla="*/ 1726250 w 9556024"/>
              <a:gd name="connsiteY3" fmla="*/ 3534244 h 4423006"/>
              <a:gd name="connsiteX4" fmla="*/ 2016807 w 9556024"/>
              <a:gd name="connsiteY4" fmla="*/ 3756434 h 4423006"/>
              <a:gd name="connsiteX5" fmla="*/ 2256090 w 9556024"/>
              <a:gd name="connsiteY5" fmla="*/ 3841892 h 4423006"/>
              <a:gd name="connsiteX6" fmla="*/ 2538101 w 9556024"/>
              <a:gd name="connsiteY6" fmla="*/ 3876075 h 4423006"/>
              <a:gd name="connsiteX7" fmla="*/ 2820112 w 9556024"/>
              <a:gd name="connsiteY7" fmla="*/ 3901713 h 4423006"/>
              <a:gd name="connsiteX8" fmla="*/ 3050849 w 9556024"/>
              <a:gd name="connsiteY8" fmla="*/ 3910259 h 4423006"/>
              <a:gd name="connsiteX9" fmla="*/ 3273039 w 9556024"/>
              <a:gd name="connsiteY9" fmla="*/ 3927350 h 4423006"/>
              <a:gd name="connsiteX10" fmla="*/ 3520867 w 9556024"/>
              <a:gd name="connsiteY10" fmla="*/ 3910259 h 4423006"/>
              <a:gd name="connsiteX11" fmla="*/ 3751604 w 9556024"/>
              <a:gd name="connsiteY11" fmla="*/ 3918804 h 4423006"/>
              <a:gd name="connsiteX12" fmla="*/ 3931065 w 9556024"/>
              <a:gd name="connsiteY12" fmla="*/ 3918804 h 4423006"/>
              <a:gd name="connsiteX13" fmla="*/ 4042161 w 9556024"/>
              <a:gd name="connsiteY13" fmla="*/ 4012808 h 4423006"/>
              <a:gd name="connsiteX14" fmla="*/ 4059252 w 9556024"/>
              <a:gd name="connsiteY14" fmla="*/ 4098266 h 4423006"/>
              <a:gd name="connsiteX15" fmla="*/ 4144710 w 9556024"/>
              <a:gd name="connsiteY15" fmla="*/ 4166632 h 4423006"/>
              <a:gd name="connsiteX16" fmla="*/ 4315626 w 9556024"/>
              <a:gd name="connsiteY16" fmla="*/ 4269182 h 4423006"/>
              <a:gd name="connsiteX17" fmla="*/ 4443813 w 9556024"/>
              <a:gd name="connsiteY17" fmla="*/ 4354640 h 4423006"/>
              <a:gd name="connsiteX18" fmla="*/ 4725824 w 9556024"/>
              <a:gd name="connsiteY18" fmla="*/ 4405915 h 4423006"/>
              <a:gd name="connsiteX19" fmla="*/ 5204389 w 9556024"/>
              <a:gd name="connsiteY19" fmla="*/ 4423006 h 4423006"/>
              <a:gd name="connsiteX20" fmla="*/ 5375305 w 9556024"/>
              <a:gd name="connsiteY20" fmla="*/ 4380277 h 4423006"/>
              <a:gd name="connsiteX21" fmla="*/ 5785503 w 9556024"/>
              <a:gd name="connsiteY21" fmla="*/ 4397369 h 4423006"/>
              <a:gd name="connsiteX22" fmla="*/ 5999148 w 9556024"/>
              <a:gd name="connsiteY22" fmla="*/ 4363186 h 4423006"/>
              <a:gd name="connsiteX23" fmla="*/ 6281159 w 9556024"/>
              <a:gd name="connsiteY23" fmla="*/ 4149541 h 4423006"/>
              <a:gd name="connsiteX24" fmla="*/ 6349525 w 9556024"/>
              <a:gd name="connsiteY24" fmla="*/ 3987171 h 4423006"/>
              <a:gd name="connsiteX25" fmla="*/ 6460621 w 9556024"/>
              <a:gd name="connsiteY25" fmla="*/ 3935896 h 4423006"/>
              <a:gd name="connsiteX26" fmla="*/ 6751178 w 9556024"/>
              <a:gd name="connsiteY26" fmla="*/ 3935896 h 4423006"/>
              <a:gd name="connsiteX27" fmla="*/ 6922093 w 9556024"/>
              <a:gd name="connsiteY27" fmla="*/ 3918804 h 4423006"/>
              <a:gd name="connsiteX28" fmla="*/ 7135738 w 9556024"/>
              <a:gd name="connsiteY28" fmla="*/ 3901713 h 4423006"/>
              <a:gd name="connsiteX29" fmla="*/ 7528845 w 9556024"/>
              <a:gd name="connsiteY29" fmla="*/ 3893167 h 4423006"/>
              <a:gd name="connsiteX30" fmla="*/ 7665578 w 9556024"/>
              <a:gd name="connsiteY30" fmla="*/ 3833346 h 4423006"/>
              <a:gd name="connsiteX31" fmla="*/ 8984550 w 9556024"/>
              <a:gd name="connsiteY31" fmla="*/ 3959016 h 4423006"/>
              <a:gd name="connsiteX32" fmla="*/ 9254741 w 9556024"/>
              <a:gd name="connsiteY32" fmla="*/ 3919788 h 4423006"/>
              <a:gd name="connsiteX33" fmla="*/ 9440930 w 9556024"/>
              <a:gd name="connsiteY33" fmla="*/ 3878461 h 4423006"/>
              <a:gd name="connsiteX34" fmla="*/ 9556024 w 9556024"/>
              <a:gd name="connsiteY34" fmla="*/ 3781655 h 4423006"/>
              <a:gd name="connsiteX35" fmla="*/ 8998721 w 9556024"/>
              <a:gd name="connsiteY35" fmla="*/ 3465877 h 4423006"/>
              <a:gd name="connsiteX36" fmla="*/ 5794049 w 9556024"/>
              <a:gd name="connsiteY36" fmla="*/ 372300 h 4423006"/>
              <a:gd name="connsiteX37" fmla="*/ 8419269 w 9556024"/>
              <a:gd name="connsiteY37" fmla="*/ 3156859 h 4423006"/>
              <a:gd name="connsiteX38" fmla="*/ 5648770 w 9556024"/>
              <a:gd name="connsiteY38" fmla="*/ 380845 h 4423006"/>
              <a:gd name="connsiteX39" fmla="*/ 5546221 w 9556024"/>
              <a:gd name="connsiteY39" fmla="*/ 457758 h 4423006"/>
              <a:gd name="connsiteX40" fmla="*/ 5435125 w 9556024"/>
              <a:gd name="connsiteY40" fmla="*/ 483395 h 4423006"/>
              <a:gd name="connsiteX41" fmla="*/ 5383850 w 9556024"/>
              <a:gd name="connsiteY41" fmla="*/ 551761 h 4423006"/>
              <a:gd name="connsiteX42" fmla="*/ 5306938 w 9556024"/>
              <a:gd name="connsiteY42" fmla="*/ 594490 h 4423006"/>
              <a:gd name="connsiteX43" fmla="*/ 5195843 w 9556024"/>
              <a:gd name="connsiteY43" fmla="*/ 637219 h 4423006"/>
              <a:gd name="connsiteX44" fmla="*/ 5101839 w 9556024"/>
              <a:gd name="connsiteY44" fmla="*/ 637219 h 4423006"/>
              <a:gd name="connsiteX45" fmla="*/ 5024927 w 9556024"/>
              <a:gd name="connsiteY45" fmla="*/ 637219 h 4423006"/>
              <a:gd name="connsiteX46" fmla="*/ 4905286 w 9556024"/>
              <a:gd name="connsiteY46" fmla="*/ 654311 h 4423006"/>
              <a:gd name="connsiteX47" fmla="*/ 4708733 w 9556024"/>
              <a:gd name="connsiteY47" fmla="*/ 705586 h 4423006"/>
              <a:gd name="connsiteX48" fmla="*/ 4580546 w 9556024"/>
              <a:gd name="connsiteY48" fmla="*/ 705586 h 4423006"/>
              <a:gd name="connsiteX49" fmla="*/ 4477996 w 9556024"/>
              <a:gd name="connsiteY49" fmla="*/ 756860 h 4423006"/>
              <a:gd name="connsiteX50" fmla="*/ 4460905 w 9556024"/>
              <a:gd name="connsiteY50" fmla="*/ 825227 h 4423006"/>
              <a:gd name="connsiteX51" fmla="*/ 4401084 w 9556024"/>
              <a:gd name="connsiteY51" fmla="*/ 867956 h 4423006"/>
              <a:gd name="connsiteX52" fmla="*/ 4230168 w 9556024"/>
              <a:gd name="connsiteY52" fmla="*/ 893593 h 4423006"/>
              <a:gd name="connsiteX53" fmla="*/ 4119073 w 9556024"/>
              <a:gd name="connsiteY53" fmla="*/ 910685 h 4423006"/>
              <a:gd name="connsiteX54" fmla="*/ 4845654 w 9556024"/>
              <a:gd name="connsiteY54" fmla="*/ 550077 h 4423006"/>
              <a:gd name="connsiteX55" fmla="*/ 4613098 w 9556024"/>
              <a:gd name="connsiteY55" fmla="*/ 484650 h 4423006"/>
              <a:gd name="connsiteX56" fmla="*/ 4475459 w 9556024"/>
              <a:gd name="connsiteY56" fmla="*/ 449767 h 4423006"/>
              <a:gd name="connsiteX57" fmla="*/ 4369451 w 9556024"/>
              <a:gd name="connsiteY57" fmla="*/ 395691 h 4423006"/>
              <a:gd name="connsiteX58" fmla="*/ 4230900 w 9556024"/>
              <a:gd name="connsiteY58" fmla="*/ 373555 h 4423006"/>
              <a:gd name="connsiteX59" fmla="*/ 4057257 w 9556024"/>
              <a:gd name="connsiteY59" fmla="*/ 333629 h 4423006"/>
              <a:gd name="connsiteX60" fmla="*/ 3911069 w 9556024"/>
              <a:gd name="connsiteY60" fmla="*/ 278852 h 4423006"/>
              <a:gd name="connsiteX61" fmla="*/ 3760697 w 9556024"/>
              <a:gd name="connsiteY61" fmla="*/ 202778 h 4423006"/>
              <a:gd name="connsiteX62" fmla="*/ 3631601 w 9556024"/>
              <a:gd name="connsiteY62" fmla="*/ 110316 h 4423006"/>
              <a:gd name="connsiteX63" fmla="*/ 3456324 w 9556024"/>
              <a:gd name="connsiteY63" fmla="*/ 54837 h 4423006"/>
              <a:gd name="connsiteX64" fmla="*/ 3248515 w 9556024"/>
              <a:gd name="connsiteY64" fmla="*/ 0 h 4423006"/>
              <a:gd name="connsiteX65" fmla="*/ 3068142 w 9556024"/>
              <a:gd name="connsiteY65" fmla="*/ 9002 h 4423006"/>
              <a:gd name="connsiteX66" fmla="*/ 2799728 w 9556024"/>
              <a:gd name="connsiteY66" fmla="*/ 51885 h 4423006"/>
              <a:gd name="connsiteX67" fmla="*/ 2678952 w 9556024"/>
              <a:gd name="connsiteY67" fmla="*/ 159681 h 4423006"/>
              <a:gd name="connsiteX68" fmla="*/ 2578602 w 9556024"/>
              <a:gd name="connsiteY68" fmla="*/ 255684 h 4423006"/>
              <a:gd name="connsiteX69" fmla="*/ 2420463 w 9556024"/>
              <a:gd name="connsiteY69" fmla="*/ 284318 h 4423006"/>
              <a:gd name="connsiteX70" fmla="*/ 2279364 w 9556024"/>
              <a:gd name="connsiteY70" fmla="*/ 292724 h 4423006"/>
              <a:gd name="connsiteX71" fmla="*/ 2131542 w 9556024"/>
              <a:gd name="connsiteY71" fmla="*/ 261343 h 4423006"/>
              <a:gd name="connsiteX72" fmla="*/ 1978628 w 9556024"/>
              <a:gd name="connsiteY72" fmla="*/ 326068 h 4423006"/>
              <a:gd name="connsiteX73" fmla="*/ 1737525 w 9556024"/>
              <a:gd name="connsiteY73" fmla="*/ 282638 h 4423006"/>
              <a:gd name="connsiteX74" fmla="*/ 1480241 w 9556024"/>
              <a:gd name="connsiteY74" fmla="*/ 292585 h 4423006"/>
              <a:gd name="connsiteX75" fmla="*/ 1179320 w 9556024"/>
              <a:gd name="connsiteY75" fmla="*/ 278296 h 4423006"/>
              <a:gd name="connsiteX76" fmla="*/ 991312 w 9556024"/>
              <a:gd name="connsiteY76" fmla="*/ 278296 h 4423006"/>
              <a:gd name="connsiteX77" fmla="*/ 803305 w 9556024"/>
              <a:gd name="connsiteY77" fmla="*/ 278296 h 4423006"/>
              <a:gd name="connsiteX78" fmla="*/ 615297 w 9556024"/>
              <a:gd name="connsiteY78" fmla="*/ 235567 h 4423006"/>
              <a:gd name="connsiteX79" fmla="*/ 401652 w 9556024"/>
              <a:gd name="connsiteY79" fmla="*/ 235567 h 4423006"/>
              <a:gd name="connsiteX80" fmla="*/ 162370 w 9556024"/>
              <a:gd name="connsiteY80" fmla="*/ 252659 h 4423006"/>
              <a:gd name="connsiteX81" fmla="*/ 0 w 9556024"/>
              <a:gd name="connsiteY81" fmla="*/ 278296 h 4423006"/>
              <a:gd name="connsiteX82" fmla="*/ 991312 w 9556024"/>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1 w 9440930"/>
              <a:gd name="connsiteY35" fmla="*/ 3465877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5794049 w 9440930"/>
              <a:gd name="connsiteY36" fmla="*/ 372300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419269 w 9440930"/>
              <a:gd name="connsiteY37" fmla="*/ 3156859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5648770 w 9440930"/>
              <a:gd name="connsiteY38" fmla="*/ 380845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267080 w 9440930"/>
              <a:gd name="connsiteY38" fmla="*/ 3182496 h 4423006"/>
              <a:gd name="connsiteX39" fmla="*/ 5546221 w 9440930"/>
              <a:gd name="connsiteY39" fmla="*/ 457758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267080 w 9440930"/>
              <a:gd name="connsiteY38" fmla="*/ 3182496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593825 w 9440930"/>
              <a:gd name="connsiteY37" fmla="*/ 336952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848743 w 9440930"/>
              <a:gd name="connsiteY36" fmla="*/ 3506819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998722 w 9440930"/>
              <a:gd name="connsiteY35" fmla="*/ 3576834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9250555 w 9440930"/>
              <a:gd name="connsiteY34" fmla="*/ 3726177 h 4423006"/>
              <a:gd name="connsiteX35" fmla="*/ 8693253 w 9440930"/>
              <a:gd name="connsiteY35" fmla="*/ 3789500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440930"/>
              <a:gd name="connsiteY0" fmla="*/ 3337690 h 4423006"/>
              <a:gd name="connsiteX1" fmla="*/ 1281869 w 9440930"/>
              <a:gd name="connsiteY1" fmla="*/ 3346236 h 4423006"/>
              <a:gd name="connsiteX2" fmla="*/ 1529697 w 9440930"/>
              <a:gd name="connsiteY2" fmla="*/ 3448786 h 4423006"/>
              <a:gd name="connsiteX3" fmla="*/ 1726250 w 9440930"/>
              <a:gd name="connsiteY3" fmla="*/ 3534244 h 4423006"/>
              <a:gd name="connsiteX4" fmla="*/ 2016807 w 9440930"/>
              <a:gd name="connsiteY4" fmla="*/ 3756434 h 4423006"/>
              <a:gd name="connsiteX5" fmla="*/ 2256090 w 9440930"/>
              <a:gd name="connsiteY5" fmla="*/ 3841892 h 4423006"/>
              <a:gd name="connsiteX6" fmla="*/ 2538101 w 9440930"/>
              <a:gd name="connsiteY6" fmla="*/ 3876075 h 4423006"/>
              <a:gd name="connsiteX7" fmla="*/ 2820112 w 9440930"/>
              <a:gd name="connsiteY7" fmla="*/ 3901713 h 4423006"/>
              <a:gd name="connsiteX8" fmla="*/ 3050849 w 9440930"/>
              <a:gd name="connsiteY8" fmla="*/ 3910259 h 4423006"/>
              <a:gd name="connsiteX9" fmla="*/ 3273039 w 9440930"/>
              <a:gd name="connsiteY9" fmla="*/ 3927350 h 4423006"/>
              <a:gd name="connsiteX10" fmla="*/ 3520867 w 9440930"/>
              <a:gd name="connsiteY10" fmla="*/ 3910259 h 4423006"/>
              <a:gd name="connsiteX11" fmla="*/ 3751604 w 9440930"/>
              <a:gd name="connsiteY11" fmla="*/ 3918804 h 4423006"/>
              <a:gd name="connsiteX12" fmla="*/ 3931065 w 9440930"/>
              <a:gd name="connsiteY12" fmla="*/ 3918804 h 4423006"/>
              <a:gd name="connsiteX13" fmla="*/ 4042161 w 9440930"/>
              <a:gd name="connsiteY13" fmla="*/ 4012808 h 4423006"/>
              <a:gd name="connsiteX14" fmla="*/ 4059252 w 9440930"/>
              <a:gd name="connsiteY14" fmla="*/ 4098266 h 4423006"/>
              <a:gd name="connsiteX15" fmla="*/ 4144710 w 9440930"/>
              <a:gd name="connsiteY15" fmla="*/ 4166632 h 4423006"/>
              <a:gd name="connsiteX16" fmla="*/ 4315626 w 9440930"/>
              <a:gd name="connsiteY16" fmla="*/ 4269182 h 4423006"/>
              <a:gd name="connsiteX17" fmla="*/ 4443813 w 9440930"/>
              <a:gd name="connsiteY17" fmla="*/ 4354640 h 4423006"/>
              <a:gd name="connsiteX18" fmla="*/ 4725824 w 9440930"/>
              <a:gd name="connsiteY18" fmla="*/ 4405915 h 4423006"/>
              <a:gd name="connsiteX19" fmla="*/ 5204389 w 9440930"/>
              <a:gd name="connsiteY19" fmla="*/ 4423006 h 4423006"/>
              <a:gd name="connsiteX20" fmla="*/ 5375305 w 9440930"/>
              <a:gd name="connsiteY20" fmla="*/ 4380277 h 4423006"/>
              <a:gd name="connsiteX21" fmla="*/ 5785503 w 9440930"/>
              <a:gd name="connsiteY21" fmla="*/ 4397369 h 4423006"/>
              <a:gd name="connsiteX22" fmla="*/ 5999148 w 9440930"/>
              <a:gd name="connsiteY22" fmla="*/ 4363186 h 4423006"/>
              <a:gd name="connsiteX23" fmla="*/ 6281159 w 9440930"/>
              <a:gd name="connsiteY23" fmla="*/ 4149541 h 4423006"/>
              <a:gd name="connsiteX24" fmla="*/ 6349525 w 9440930"/>
              <a:gd name="connsiteY24" fmla="*/ 3987171 h 4423006"/>
              <a:gd name="connsiteX25" fmla="*/ 6460621 w 9440930"/>
              <a:gd name="connsiteY25" fmla="*/ 3935896 h 4423006"/>
              <a:gd name="connsiteX26" fmla="*/ 6751178 w 9440930"/>
              <a:gd name="connsiteY26" fmla="*/ 3935896 h 4423006"/>
              <a:gd name="connsiteX27" fmla="*/ 6922093 w 9440930"/>
              <a:gd name="connsiteY27" fmla="*/ 3918804 h 4423006"/>
              <a:gd name="connsiteX28" fmla="*/ 7135738 w 9440930"/>
              <a:gd name="connsiteY28" fmla="*/ 3901713 h 4423006"/>
              <a:gd name="connsiteX29" fmla="*/ 7528845 w 9440930"/>
              <a:gd name="connsiteY29" fmla="*/ 3893167 h 4423006"/>
              <a:gd name="connsiteX30" fmla="*/ 7665578 w 9440930"/>
              <a:gd name="connsiteY30" fmla="*/ 3833346 h 4423006"/>
              <a:gd name="connsiteX31" fmla="*/ 8984550 w 9440930"/>
              <a:gd name="connsiteY31" fmla="*/ 3959016 h 4423006"/>
              <a:gd name="connsiteX32" fmla="*/ 9254741 w 9440930"/>
              <a:gd name="connsiteY32" fmla="*/ 3919788 h 4423006"/>
              <a:gd name="connsiteX33" fmla="*/ 9440930 w 9440930"/>
              <a:gd name="connsiteY33" fmla="*/ 3878461 h 4423006"/>
              <a:gd name="connsiteX34" fmla="*/ 8872355 w 9440930"/>
              <a:gd name="connsiteY34" fmla="*/ 3883365 h 4423006"/>
              <a:gd name="connsiteX35" fmla="*/ 8693253 w 9440930"/>
              <a:gd name="connsiteY35" fmla="*/ 3789500 h 4423006"/>
              <a:gd name="connsiteX36" fmla="*/ 8659643 w 9440930"/>
              <a:gd name="connsiteY36" fmla="*/ 3673254 h 4423006"/>
              <a:gd name="connsiteX37" fmla="*/ 8361086 w 9440930"/>
              <a:gd name="connsiteY37" fmla="*/ 3572945 h 4423006"/>
              <a:gd name="connsiteX38" fmla="*/ 8179803 w 9440930"/>
              <a:gd name="connsiteY38" fmla="*/ 3321191 h 4423006"/>
              <a:gd name="connsiteX39" fmla="*/ 7800877 w 9440930"/>
              <a:gd name="connsiteY39" fmla="*/ 3065233 h 4423006"/>
              <a:gd name="connsiteX40" fmla="*/ 5435125 w 9440930"/>
              <a:gd name="connsiteY40" fmla="*/ 483395 h 4423006"/>
              <a:gd name="connsiteX41" fmla="*/ 5383850 w 9440930"/>
              <a:gd name="connsiteY41" fmla="*/ 551761 h 4423006"/>
              <a:gd name="connsiteX42" fmla="*/ 5306938 w 9440930"/>
              <a:gd name="connsiteY42" fmla="*/ 594490 h 4423006"/>
              <a:gd name="connsiteX43" fmla="*/ 5195843 w 9440930"/>
              <a:gd name="connsiteY43" fmla="*/ 637219 h 4423006"/>
              <a:gd name="connsiteX44" fmla="*/ 5101839 w 9440930"/>
              <a:gd name="connsiteY44" fmla="*/ 637219 h 4423006"/>
              <a:gd name="connsiteX45" fmla="*/ 5024927 w 9440930"/>
              <a:gd name="connsiteY45" fmla="*/ 637219 h 4423006"/>
              <a:gd name="connsiteX46" fmla="*/ 4905286 w 9440930"/>
              <a:gd name="connsiteY46" fmla="*/ 654311 h 4423006"/>
              <a:gd name="connsiteX47" fmla="*/ 4708733 w 9440930"/>
              <a:gd name="connsiteY47" fmla="*/ 705586 h 4423006"/>
              <a:gd name="connsiteX48" fmla="*/ 4580546 w 9440930"/>
              <a:gd name="connsiteY48" fmla="*/ 705586 h 4423006"/>
              <a:gd name="connsiteX49" fmla="*/ 4477996 w 9440930"/>
              <a:gd name="connsiteY49" fmla="*/ 756860 h 4423006"/>
              <a:gd name="connsiteX50" fmla="*/ 4460905 w 9440930"/>
              <a:gd name="connsiteY50" fmla="*/ 825227 h 4423006"/>
              <a:gd name="connsiteX51" fmla="*/ 4401084 w 9440930"/>
              <a:gd name="connsiteY51" fmla="*/ 867956 h 4423006"/>
              <a:gd name="connsiteX52" fmla="*/ 4230168 w 9440930"/>
              <a:gd name="connsiteY52" fmla="*/ 893593 h 4423006"/>
              <a:gd name="connsiteX53" fmla="*/ 4119073 w 9440930"/>
              <a:gd name="connsiteY53" fmla="*/ 910685 h 4423006"/>
              <a:gd name="connsiteX54" fmla="*/ 4845654 w 9440930"/>
              <a:gd name="connsiteY54" fmla="*/ 550077 h 4423006"/>
              <a:gd name="connsiteX55" fmla="*/ 4613098 w 9440930"/>
              <a:gd name="connsiteY55" fmla="*/ 484650 h 4423006"/>
              <a:gd name="connsiteX56" fmla="*/ 4475459 w 9440930"/>
              <a:gd name="connsiteY56" fmla="*/ 449767 h 4423006"/>
              <a:gd name="connsiteX57" fmla="*/ 4369451 w 9440930"/>
              <a:gd name="connsiteY57" fmla="*/ 395691 h 4423006"/>
              <a:gd name="connsiteX58" fmla="*/ 4230900 w 9440930"/>
              <a:gd name="connsiteY58" fmla="*/ 373555 h 4423006"/>
              <a:gd name="connsiteX59" fmla="*/ 4057257 w 9440930"/>
              <a:gd name="connsiteY59" fmla="*/ 333629 h 4423006"/>
              <a:gd name="connsiteX60" fmla="*/ 3911069 w 9440930"/>
              <a:gd name="connsiteY60" fmla="*/ 278852 h 4423006"/>
              <a:gd name="connsiteX61" fmla="*/ 3760697 w 9440930"/>
              <a:gd name="connsiteY61" fmla="*/ 202778 h 4423006"/>
              <a:gd name="connsiteX62" fmla="*/ 3631601 w 9440930"/>
              <a:gd name="connsiteY62" fmla="*/ 110316 h 4423006"/>
              <a:gd name="connsiteX63" fmla="*/ 3456324 w 9440930"/>
              <a:gd name="connsiteY63" fmla="*/ 54837 h 4423006"/>
              <a:gd name="connsiteX64" fmla="*/ 3248515 w 9440930"/>
              <a:gd name="connsiteY64" fmla="*/ 0 h 4423006"/>
              <a:gd name="connsiteX65" fmla="*/ 3068142 w 9440930"/>
              <a:gd name="connsiteY65" fmla="*/ 9002 h 4423006"/>
              <a:gd name="connsiteX66" fmla="*/ 2799728 w 9440930"/>
              <a:gd name="connsiteY66" fmla="*/ 51885 h 4423006"/>
              <a:gd name="connsiteX67" fmla="*/ 2678952 w 9440930"/>
              <a:gd name="connsiteY67" fmla="*/ 159681 h 4423006"/>
              <a:gd name="connsiteX68" fmla="*/ 2578602 w 9440930"/>
              <a:gd name="connsiteY68" fmla="*/ 255684 h 4423006"/>
              <a:gd name="connsiteX69" fmla="*/ 2420463 w 9440930"/>
              <a:gd name="connsiteY69" fmla="*/ 284318 h 4423006"/>
              <a:gd name="connsiteX70" fmla="*/ 2279364 w 9440930"/>
              <a:gd name="connsiteY70" fmla="*/ 292724 h 4423006"/>
              <a:gd name="connsiteX71" fmla="*/ 2131542 w 9440930"/>
              <a:gd name="connsiteY71" fmla="*/ 261343 h 4423006"/>
              <a:gd name="connsiteX72" fmla="*/ 1978628 w 9440930"/>
              <a:gd name="connsiteY72" fmla="*/ 326068 h 4423006"/>
              <a:gd name="connsiteX73" fmla="*/ 1737525 w 9440930"/>
              <a:gd name="connsiteY73" fmla="*/ 282638 h 4423006"/>
              <a:gd name="connsiteX74" fmla="*/ 1480241 w 9440930"/>
              <a:gd name="connsiteY74" fmla="*/ 292585 h 4423006"/>
              <a:gd name="connsiteX75" fmla="*/ 1179320 w 9440930"/>
              <a:gd name="connsiteY75" fmla="*/ 278296 h 4423006"/>
              <a:gd name="connsiteX76" fmla="*/ 991312 w 9440930"/>
              <a:gd name="connsiteY76" fmla="*/ 278296 h 4423006"/>
              <a:gd name="connsiteX77" fmla="*/ 803305 w 9440930"/>
              <a:gd name="connsiteY77" fmla="*/ 278296 h 4423006"/>
              <a:gd name="connsiteX78" fmla="*/ 615297 w 9440930"/>
              <a:gd name="connsiteY78" fmla="*/ 235567 h 4423006"/>
              <a:gd name="connsiteX79" fmla="*/ 401652 w 9440930"/>
              <a:gd name="connsiteY79" fmla="*/ 235567 h 4423006"/>
              <a:gd name="connsiteX80" fmla="*/ 162370 w 9440930"/>
              <a:gd name="connsiteY80" fmla="*/ 252659 h 4423006"/>
              <a:gd name="connsiteX81" fmla="*/ 0 w 9440930"/>
              <a:gd name="connsiteY81" fmla="*/ 278296 h 4423006"/>
              <a:gd name="connsiteX82" fmla="*/ 991312 w 9440930"/>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5435125 w 9254741"/>
              <a:gd name="connsiteY40" fmla="*/ 483395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5383850 w 9254741"/>
              <a:gd name="connsiteY41" fmla="*/ 551761 h 4423006"/>
              <a:gd name="connsiteX42" fmla="*/ 5306938 w 9254741"/>
              <a:gd name="connsiteY42" fmla="*/ 594490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5383850 w 9254741"/>
              <a:gd name="connsiteY41" fmla="*/ 551761 h 4423006"/>
              <a:gd name="connsiteX42" fmla="*/ 7314309 w 9254741"/>
              <a:gd name="connsiteY42" fmla="*/ 2739648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5195843 w 9254741"/>
              <a:gd name="connsiteY43" fmla="*/ 637219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5101839 w 9254741"/>
              <a:gd name="connsiteY44" fmla="*/ 637219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5024927 w 9254741"/>
              <a:gd name="connsiteY45" fmla="*/ 637219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4905286 w 9254741"/>
              <a:gd name="connsiteY46" fmla="*/ 654311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4708733 w 9254741"/>
              <a:gd name="connsiteY47" fmla="*/ 705586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4477996 w 9254741"/>
              <a:gd name="connsiteY49" fmla="*/ 756860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6194442 w 9254741"/>
              <a:gd name="connsiteY49" fmla="*/ 1857179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4580546 w 9254741"/>
              <a:gd name="connsiteY48" fmla="*/ 705586 h 4423006"/>
              <a:gd name="connsiteX49" fmla="*/ 6048980 w 9254741"/>
              <a:gd name="connsiteY49" fmla="*/ 1690744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4460905 w 9254741"/>
              <a:gd name="connsiteY50" fmla="*/ 825227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4401084 w 9254741"/>
              <a:gd name="connsiteY51" fmla="*/ 867956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4230168 w 9254741"/>
              <a:gd name="connsiteY52" fmla="*/ 893593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4119073 w 9254741"/>
              <a:gd name="connsiteY53" fmla="*/ 910685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4845654 w 9254741"/>
              <a:gd name="connsiteY54" fmla="*/ 550077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613098 w 9254741"/>
              <a:gd name="connsiteY55" fmla="*/ 484650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369451 w 9254741"/>
              <a:gd name="connsiteY57" fmla="*/ 39569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485820 w 9254741"/>
              <a:gd name="connsiteY57" fmla="*/ 423431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475459 w 9254741"/>
              <a:gd name="connsiteY56" fmla="*/ 449767 h 4423006"/>
              <a:gd name="connsiteX57" fmla="*/ 4398544 w 9254741"/>
              <a:gd name="connsiteY57" fmla="*/ 386446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 name="connsiteX0" fmla="*/ 991312 w 9254741"/>
              <a:gd name="connsiteY0" fmla="*/ 3337690 h 4423006"/>
              <a:gd name="connsiteX1" fmla="*/ 1281869 w 9254741"/>
              <a:gd name="connsiteY1" fmla="*/ 3346236 h 4423006"/>
              <a:gd name="connsiteX2" fmla="*/ 1529697 w 9254741"/>
              <a:gd name="connsiteY2" fmla="*/ 3448786 h 4423006"/>
              <a:gd name="connsiteX3" fmla="*/ 1726250 w 9254741"/>
              <a:gd name="connsiteY3" fmla="*/ 3534244 h 4423006"/>
              <a:gd name="connsiteX4" fmla="*/ 2016807 w 9254741"/>
              <a:gd name="connsiteY4" fmla="*/ 3756434 h 4423006"/>
              <a:gd name="connsiteX5" fmla="*/ 2256090 w 9254741"/>
              <a:gd name="connsiteY5" fmla="*/ 3841892 h 4423006"/>
              <a:gd name="connsiteX6" fmla="*/ 2538101 w 9254741"/>
              <a:gd name="connsiteY6" fmla="*/ 3876075 h 4423006"/>
              <a:gd name="connsiteX7" fmla="*/ 2820112 w 9254741"/>
              <a:gd name="connsiteY7" fmla="*/ 3901713 h 4423006"/>
              <a:gd name="connsiteX8" fmla="*/ 3050849 w 9254741"/>
              <a:gd name="connsiteY8" fmla="*/ 3910259 h 4423006"/>
              <a:gd name="connsiteX9" fmla="*/ 3273039 w 9254741"/>
              <a:gd name="connsiteY9" fmla="*/ 3927350 h 4423006"/>
              <a:gd name="connsiteX10" fmla="*/ 3520867 w 9254741"/>
              <a:gd name="connsiteY10" fmla="*/ 3910259 h 4423006"/>
              <a:gd name="connsiteX11" fmla="*/ 3751604 w 9254741"/>
              <a:gd name="connsiteY11" fmla="*/ 3918804 h 4423006"/>
              <a:gd name="connsiteX12" fmla="*/ 3931065 w 9254741"/>
              <a:gd name="connsiteY12" fmla="*/ 3918804 h 4423006"/>
              <a:gd name="connsiteX13" fmla="*/ 4042161 w 9254741"/>
              <a:gd name="connsiteY13" fmla="*/ 4012808 h 4423006"/>
              <a:gd name="connsiteX14" fmla="*/ 4059252 w 9254741"/>
              <a:gd name="connsiteY14" fmla="*/ 4098266 h 4423006"/>
              <a:gd name="connsiteX15" fmla="*/ 4144710 w 9254741"/>
              <a:gd name="connsiteY15" fmla="*/ 4166632 h 4423006"/>
              <a:gd name="connsiteX16" fmla="*/ 4315626 w 9254741"/>
              <a:gd name="connsiteY16" fmla="*/ 4269182 h 4423006"/>
              <a:gd name="connsiteX17" fmla="*/ 4443813 w 9254741"/>
              <a:gd name="connsiteY17" fmla="*/ 4354640 h 4423006"/>
              <a:gd name="connsiteX18" fmla="*/ 4725824 w 9254741"/>
              <a:gd name="connsiteY18" fmla="*/ 4405915 h 4423006"/>
              <a:gd name="connsiteX19" fmla="*/ 5204389 w 9254741"/>
              <a:gd name="connsiteY19" fmla="*/ 4423006 h 4423006"/>
              <a:gd name="connsiteX20" fmla="*/ 5375305 w 9254741"/>
              <a:gd name="connsiteY20" fmla="*/ 4380277 h 4423006"/>
              <a:gd name="connsiteX21" fmla="*/ 5785503 w 9254741"/>
              <a:gd name="connsiteY21" fmla="*/ 4397369 h 4423006"/>
              <a:gd name="connsiteX22" fmla="*/ 5999148 w 9254741"/>
              <a:gd name="connsiteY22" fmla="*/ 4363186 h 4423006"/>
              <a:gd name="connsiteX23" fmla="*/ 6281159 w 9254741"/>
              <a:gd name="connsiteY23" fmla="*/ 4149541 h 4423006"/>
              <a:gd name="connsiteX24" fmla="*/ 6349525 w 9254741"/>
              <a:gd name="connsiteY24" fmla="*/ 3987171 h 4423006"/>
              <a:gd name="connsiteX25" fmla="*/ 6460621 w 9254741"/>
              <a:gd name="connsiteY25" fmla="*/ 3935896 h 4423006"/>
              <a:gd name="connsiteX26" fmla="*/ 6751178 w 9254741"/>
              <a:gd name="connsiteY26" fmla="*/ 3935896 h 4423006"/>
              <a:gd name="connsiteX27" fmla="*/ 6922093 w 9254741"/>
              <a:gd name="connsiteY27" fmla="*/ 3918804 h 4423006"/>
              <a:gd name="connsiteX28" fmla="*/ 7135738 w 9254741"/>
              <a:gd name="connsiteY28" fmla="*/ 3901713 h 4423006"/>
              <a:gd name="connsiteX29" fmla="*/ 7528845 w 9254741"/>
              <a:gd name="connsiteY29" fmla="*/ 3893167 h 4423006"/>
              <a:gd name="connsiteX30" fmla="*/ 7665578 w 9254741"/>
              <a:gd name="connsiteY30" fmla="*/ 3833346 h 4423006"/>
              <a:gd name="connsiteX31" fmla="*/ 8984550 w 9254741"/>
              <a:gd name="connsiteY31" fmla="*/ 3959016 h 4423006"/>
              <a:gd name="connsiteX32" fmla="*/ 9254741 w 9254741"/>
              <a:gd name="connsiteY32" fmla="*/ 3919788 h 4423006"/>
              <a:gd name="connsiteX33" fmla="*/ 8873630 w 9254741"/>
              <a:gd name="connsiteY33" fmla="*/ 3915447 h 4423006"/>
              <a:gd name="connsiteX34" fmla="*/ 8872355 w 9254741"/>
              <a:gd name="connsiteY34" fmla="*/ 3883365 h 4423006"/>
              <a:gd name="connsiteX35" fmla="*/ 8693253 w 9254741"/>
              <a:gd name="connsiteY35" fmla="*/ 3789500 h 4423006"/>
              <a:gd name="connsiteX36" fmla="*/ 8659643 w 9254741"/>
              <a:gd name="connsiteY36" fmla="*/ 3673254 h 4423006"/>
              <a:gd name="connsiteX37" fmla="*/ 8361086 w 9254741"/>
              <a:gd name="connsiteY37" fmla="*/ 3572945 h 4423006"/>
              <a:gd name="connsiteX38" fmla="*/ 8179803 w 9254741"/>
              <a:gd name="connsiteY38" fmla="*/ 3321191 h 4423006"/>
              <a:gd name="connsiteX39" fmla="*/ 7800877 w 9254741"/>
              <a:gd name="connsiteY39" fmla="*/ 3065233 h 4423006"/>
              <a:gd name="connsiteX40" fmla="*/ 7486134 w 9254741"/>
              <a:gd name="connsiteY40" fmla="*/ 2739510 h 4423006"/>
              <a:gd name="connsiteX41" fmla="*/ 7347582 w 9254741"/>
              <a:gd name="connsiteY41" fmla="*/ 2678425 h 4423006"/>
              <a:gd name="connsiteX42" fmla="*/ 7314309 w 9254741"/>
              <a:gd name="connsiteY42" fmla="*/ 2739648 h 4423006"/>
              <a:gd name="connsiteX43" fmla="*/ 6999567 w 9254741"/>
              <a:gd name="connsiteY43" fmla="*/ 2532726 h 4423006"/>
              <a:gd name="connsiteX44" fmla="*/ 6716464 w 9254741"/>
              <a:gd name="connsiteY44" fmla="*/ 2458755 h 4423006"/>
              <a:gd name="connsiteX45" fmla="*/ 6639549 w 9254741"/>
              <a:gd name="connsiteY45" fmla="*/ 2301566 h 4423006"/>
              <a:gd name="connsiteX46" fmla="*/ 6490817 w 9254741"/>
              <a:gd name="connsiteY46" fmla="*/ 2142977 h 4423006"/>
              <a:gd name="connsiteX47" fmla="*/ 6337903 w 9254741"/>
              <a:gd name="connsiteY47" fmla="*/ 1972338 h 4423006"/>
              <a:gd name="connsiteX48" fmla="*/ 6253355 w 9254741"/>
              <a:gd name="connsiteY48" fmla="*/ 1805904 h 4423006"/>
              <a:gd name="connsiteX49" fmla="*/ 6048980 w 9254741"/>
              <a:gd name="connsiteY49" fmla="*/ 1690744 h 4423006"/>
              <a:gd name="connsiteX50" fmla="*/ 5886430 w 9254741"/>
              <a:gd name="connsiteY50" fmla="*/ 1527951 h 4423006"/>
              <a:gd name="connsiteX51" fmla="*/ 5782969 w 9254741"/>
              <a:gd name="connsiteY51" fmla="*/ 1348767 h 4423006"/>
              <a:gd name="connsiteX52" fmla="*/ 5597507 w 9254741"/>
              <a:gd name="connsiteY52" fmla="*/ 1207971 h 4423006"/>
              <a:gd name="connsiteX53" fmla="*/ 5442775 w 9254741"/>
              <a:gd name="connsiteY53" fmla="*/ 975410 h 4423006"/>
              <a:gd name="connsiteX54" fmla="*/ 5092937 w 9254741"/>
              <a:gd name="connsiteY54" fmla="*/ 688773 h 4423006"/>
              <a:gd name="connsiteX55" fmla="*/ 4787652 w 9254741"/>
              <a:gd name="connsiteY55" fmla="*/ 540128 h 4423006"/>
              <a:gd name="connsiteX56" fmla="*/ 4562737 w 9254741"/>
              <a:gd name="connsiteY56" fmla="*/ 468260 h 4423006"/>
              <a:gd name="connsiteX57" fmla="*/ 4398544 w 9254741"/>
              <a:gd name="connsiteY57" fmla="*/ 386446 h 4423006"/>
              <a:gd name="connsiteX58" fmla="*/ 4230900 w 9254741"/>
              <a:gd name="connsiteY58" fmla="*/ 373555 h 4423006"/>
              <a:gd name="connsiteX59" fmla="*/ 4057257 w 9254741"/>
              <a:gd name="connsiteY59" fmla="*/ 333629 h 4423006"/>
              <a:gd name="connsiteX60" fmla="*/ 3911069 w 9254741"/>
              <a:gd name="connsiteY60" fmla="*/ 278852 h 4423006"/>
              <a:gd name="connsiteX61" fmla="*/ 3760697 w 9254741"/>
              <a:gd name="connsiteY61" fmla="*/ 202778 h 4423006"/>
              <a:gd name="connsiteX62" fmla="*/ 3631601 w 9254741"/>
              <a:gd name="connsiteY62" fmla="*/ 110316 h 4423006"/>
              <a:gd name="connsiteX63" fmla="*/ 3456324 w 9254741"/>
              <a:gd name="connsiteY63" fmla="*/ 54837 h 4423006"/>
              <a:gd name="connsiteX64" fmla="*/ 3248515 w 9254741"/>
              <a:gd name="connsiteY64" fmla="*/ 0 h 4423006"/>
              <a:gd name="connsiteX65" fmla="*/ 3068142 w 9254741"/>
              <a:gd name="connsiteY65" fmla="*/ 9002 h 4423006"/>
              <a:gd name="connsiteX66" fmla="*/ 2799728 w 9254741"/>
              <a:gd name="connsiteY66" fmla="*/ 51885 h 4423006"/>
              <a:gd name="connsiteX67" fmla="*/ 2678952 w 9254741"/>
              <a:gd name="connsiteY67" fmla="*/ 159681 h 4423006"/>
              <a:gd name="connsiteX68" fmla="*/ 2578602 w 9254741"/>
              <a:gd name="connsiteY68" fmla="*/ 255684 h 4423006"/>
              <a:gd name="connsiteX69" fmla="*/ 2420463 w 9254741"/>
              <a:gd name="connsiteY69" fmla="*/ 284318 h 4423006"/>
              <a:gd name="connsiteX70" fmla="*/ 2279364 w 9254741"/>
              <a:gd name="connsiteY70" fmla="*/ 292724 h 4423006"/>
              <a:gd name="connsiteX71" fmla="*/ 2131542 w 9254741"/>
              <a:gd name="connsiteY71" fmla="*/ 261343 h 4423006"/>
              <a:gd name="connsiteX72" fmla="*/ 1978628 w 9254741"/>
              <a:gd name="connsiteY72" fmla="*/ 326068 h 4423006"/>
              <a:gd name="connsiteX73" fmla="*/ 1737525 w 9254741"/>
              <a:gd name="connsiteY73" fmla="*/ 282638 h 4423006"/>
              <a:gd name="connsiteX74" fmla="*/ 1480241 w 9254741"/>
              <a:gd name="connsiteY74" fmla="*/ 292585 h 4423006"/>
              <a:gd name="connsiteX75" fmla="*/ 1179320 w 9254741"/>
              <a:gd name="connsiteY75" fmla="*/ 278296 h 4423006"/>
              <a:gd name="connsiteX76" fmla="*/ 991312 w 9254741"/>
              <a:gd name="connsiteY76" fmla="*/ 278296 h 4423006"/>
              <a:gd name="connsiteX77" fmla="*/ 803305 w 9254741"/>
              <a:gd name="connsiteY77" fmla="*/ 278296 h 4423006"/>
              <a:gd name="connsiteX78" fmla="*/ 615297 w 9254741"/>
              <a:gd name="connsiteY78" fmla="*/ 235567 h 4423006"/>
              <a:gd name="connsiteX79" fmla="*/ 401652 w 9254741"/>
              <a:gd name="connsiteY79" fmla="*/ 235567 h 4423006"/>
              <a:gd name="connsiteX80" fmla="*/ 162370 w 9254741"/>
              <a:gd name="connsiteY80" fmla="*/ 252659 h 4423006"/>
              <a:gd name="connsiteX81" fmla="*/ 0 w 9254741"/>
              <a:gd name="connsiteY81" fmla="*/ 278296 h 4423006"/>
              <a:gd name="connsiteX82" fmla="*/ 991312 w 9254741"/>
              <a:gd name="connsiteY82" fmla="*/ 3337690 h 442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254741" h="4423006">
                <a:moveTo>
                  <a:pt x="991312" y="3337690"/>
                </a:moveTo>
                <a:lnTo>
                  <a:pt x="1281869" y="3346236"/>
                </a:lnTo>
                <a:lnTo>
                  <a:pt x="1529697" y="3448786"/>
                </a:lnTo>
                <a:lnTo>
                  <a:pt x="1726250" y="3534244"/>
                </a:lnTo>
                <a:lnTo>
                  <a:pt x="2016807" y="3756434"/>
                </a:lnTo>
                <a:lnTo>
                  <a:pt x="2256090" y="3841892"/>
                </a:lnTo>
                <a:lnTo>
                  <a:pt x="2538101" y="3876075"/>
                </a:lnTo>
                <a:lnTo>
                  <a:pt x="2820112" y="3901713"/>
                </a:lnTo>
                <a:lnTo>
                  <a:pt x="3050849" y="3910259"/>
                </a:lnTo>
                <a:lnTo>
                  <a:pt x="3273039" y="3927350"/>
                </a:lnTo>
                <a:lnTo>
                  <a:pt x="3520867" y="3910259"/>
                </a:lnTo>
                <a:lnTo>
                  <a:pt x="3751604" y="3918804"/>
                </a:lnTo>
                <a:lnTo>
                  <a:pt x="3931065" y="3918804"/>
                </a:lnTo>
                <a:lnTo>
                  <a:pt x="4042161" y="4012808"/>
                </a:lnTo>
                <a:lnTo>
                  <a:pt x="4059252" y="4098266"/>
                </a:lnTo>
                <a:lnTo>
                  <a:pt x="4144710" y="4166632"/>
                </a:lnTo>
                <a:lnTo>
                  <a:pt x="4315626" y="4269182"/>
                </a:lnTo>
                <a:lnTo>
                  <a:pt x="4443813" y="4354640"/>
                </a:lnTo>
                <a:lnTo>
                  <a:pt x="4725824" y="4405915"/>
                </a:lnTo>
                <a:lnTo>
                  <a:pt x="5204389" y="4423006"/>
                </a:lnTo>
                <a:lnTo>
                  <a:pt x="5375305" y="4380277"/>
                </a:lnTo>
                <a:lnTo>
                  <a:pt x="5785503" y="4397369"/>
                </a:lnTo>
                <a:lnTo>
                  <a:pt x="5999148" y="4363186"/>
                </a:lnTo>
                <a:lnTo>
                  <a:pt x="6281159" y="4149541"/>
                </a:lnTo>
                <a:lnTo>
                  <a:pt x="6349525" y="3987171"/>
                </a:lnTo>
                <a:lnTo>
                  <a:pt x="6460621" y="3935896"/>
                </a:lnTo>
                <a:lnTo>
                  <a:pt x="6751178" y="3935896"/>
                </a:lnTo>
                <a:lnTo>
                  <a:pt x="6922093" y="3918804"/>
                </a:lnTo>
                <a:lnTo>
                  <a:pt x="7135738" y="3901713"/>
                </a:lnTo>
                <a:lnTo>
                  <a:pt x="7528845" y="3893167"/>
                </a:lnTo>
                <a:lnTo>
                  <a:pt x="7665578" y="3833346"/>
                </a:lnTo>
                <a:lnTo>
                  <a:pt x="8984550" y="3959016"/>
                </a:lnTo>
                <a:lnTo>
                  <a:pt x="9254741" y="3919788"/>
                </a:lnTo>
                <a:lnTo>
                  <a:pt x="8873630" y="3915447"/>
                </a:lnTo>
                <a:lnTo>
                  <a:pt x="8872355" y="3883365"/>
                </a:lnTo>
                <a:lnTo>
                  <a:pt x="8693253" y="3789500"/>
                </a:lnTo>
                <a:lnTo>
                  <a:pt x="8659643" y="3673254"/>
                </a:lnTo>
                <a:lnTo>
                  <a:pt x="8361086" y="3572945"/>
                </a:lnTo>
                <a:lnTo>
                  <a:pt x="8179803" y="3321191"/>
                </a:lnTo>
                <a:lnTo>
                  <a:pt x="7800877" y="3065233"/>
                </a:lnTo>
                <a:lnTo>
                  <a:pt x="7486134" y="2739510"/>
                </a:lnTo>
                <a:lnTo>
                  <a:pt x="7347582" y="2678425"/>
                </a:lnTo>
                <a:lnTo>
                  <a:pt x="7314309" y="2739648"/>
                </a:lnTo>
                <a:lnTo>
                  <a:pt x="6999567" y="2532726"/>
                </a:lnTo>
                <a:lnTo>
                  <a:pt x="6716464" y="2458755"/>
                </a:lnTo>
                <a:lnTo>
                  <a:pt x="6639549" y="2301566"/>
                </a:lnTo>
                <a:lnTo>
                  <a:pt x="6490817" y="2142977"/>
                </a:lnTo>
                <a:lnTo>
                  <a:pt x="6337903" y="1972338"/>
                </a:lnTo>
                <a:lnTo>
                  <a:pt x="6253355" y="1805904"/>
                </a:lnTo>
                <a:lnTo>
                  <a:pt x="6048980" y="1690744"/>
                </a:lnTo>
                <a:lnTo>
                  <a:pt x="5886430" y="1527951"/>
                </a:lnTo>
                <a:lnTo>
                  <a:pt x="5782969" y="1348767"/>
                </a:lnTo>
                <a:lnTo>
                  <a:pt x="5597507" y="1207971"/>
                </a:lnTo>
                <a:lnTo>
                  <a:pt x="5442775" y="975410"/>
                </a:lnTo>
                <a:lnTo>
                  <a:pt x="5092937" y="688773"/>
                </a:lnTo>
                <a:lnTo>
                  <a:pt x="4787652" y="540128"/>
                </a:lnTo>
                <a:lnTo>
                  <a:pt x="4562737" y="468260"/>
                </a:lnTo>
                <a:lnTo>
                  <a:pt x="4398544" y="386446"/>
                </a:lnTo>
                <a:lnTo>
                  <a:pt x="4230900" y="373555"/>
                </a:lnTo>
                <a:lnTo>
                  <a:pt x="4057257" y="333629"/>
                </a:lnTo>
                <a:lnTo>
                  <a:pt x="3911069" y="278852"/>
                </a:lnTo>
                <a:lnTo>
                  <a:pt x="3760697" y="202778"/>
                </a:lnTo>
                <a:lnTo>
                  <a:pt x="3631601" y="110316"/>
                </a:lnTo>
                <a:lnTo>
                  <a:pt x="3456324" y="54837"/>
                </a:lnTo>
                <a:lnTo>
                  <a:pt x="3248515" y="0"/>
                </a:lnTo>
                <a:lnTo>
                  <a:pt x="3068142" y="9002"/>
                </a:lnTo>
                <a:lnTo>
                  <a:pt x="2799728" y="51885"/>
                </a:lnTo>
                <a:lnTo>
                  <a:pt x="2678952" y="159681"/>
                </a:lnTo>
                <a:lnTo>
                  <a:pt x="2578602" y="255684"/>
                </a:lnTo>
                <a:lnTo>
                  <a:pt x="2420463" y="284318"/>
                </a:lnTo>
                <a:lnTo>
                  <a:pt x="2279364" y="292724"/>
                </a:lnTo>
                <a:lnTo>
                  <a:pt x="2131542" y="261343"/>
                </a:lnTo>
                <a:lnTo>
                  <a:pt x="1978628" y="326068"/>
                </a:lnTo>
                <a:lnTo>
                  <a:pt x="1737525" y="282638"/>
                </a:lnTo>
                <a:lnTo>
                  <a:pt x="1480241" y="292585"/>
                </a:lnTo>
                <a:lnTo>
                  <a:pt x="1179320" y="278296"/>
                </a:lnTo>
                <a:lnTo>
                  <a:pt x="991312" y="278296"/>
                </a:lnTo>
                <a:lnTo>
                  <a:pt x="803305" y="278296"/>
                </a:lnTo>
                <a:lnTo>
                  <a:pt x="615297" y="235567"/>
                </a:lnTo>
                <a:lnTo>
                  <a:pt x="401652" y="235567"/>
                </a:lnTo>
                <a:lnTo>
                  <a:pt x="162370" y="252659"/>
                </a:lnTo>
                <a:lnTo>
                  <a:pt x="0" y="278296"/>
                </a:lnTo>
                <a:lnTo>
                  <a:pt x="991312" y="3337690"/>
                </a:lnTo>
                <a:close/>
              </a:path>
            </a:pathLst>
          </a:custGeom>
          <a:solidFill>
            <a:srgbClr val="C9B89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3" name="Freeform 18">
            <a:extLst>
              <a:ext uri="{FF2B5EF4-FFF2-40B4-BE49-F238E27FC236}">
                <a16:creationId xmlns:a16="http://schemas.microsoft.com/office/drawing/2014/main" id="{41CE9109-EDEB-414A-924A-FC67F375CD80}"/>
              </a:ext>
            </a:extLst>
          </p:cNvPr>
          <p:cNvSpPr/>
          <p:nvPr/>
        </p:nvSpPr>
        <p:spPr>
          <a:xfrm>
            <a:off x="2739756" y="2956083"/>
            <a:ext cx="2926132" cy="2720420"/>
          </a:xfrm>
          <a:custGeom>
            <a:avLst/>
            <a:gdLst>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100483 w 2436725"/>
              <a:gd name="connsiteY21" fmla="*/ 2914022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502417 w 2436725"/>
              <a:gd name="connsiteY0" fmla="*/ 35170 h 3245618"/>
              <a:gd name="connsiteX1" fmla="*/ 497393 w 2436725"/>
              <a:gd name="connsiteY1" fmla="*/ 95460 h 3245618"/>
              <a:gd name="connsiteX2" fmla="*/ 512466 w 2436725"/>
              <a:gd name="connsiteY2" fmla="*/ 200968 h 3245618"/>
              <a:gd name="connsiteX3" fmla="*/ 557683 w 2436725"/>
              <a:gd name="connsiteY3" fmla="*/ 296427 h 3245618"/>
              <a:gd name="connsiteX4" fmla="*/ 597877 w 2436725"/>
              <a:gd name="connsiteY4" fmla="*/ 406959 h 3245618"/>
              <a:gd name="connsiteX5" fmla="*/ 628022 w 2436725"/>
              <a:gd name="connsiteY5" fmla="*/ 507442 h 3245618"/>
              <a:gd name="connsiteX6" fmla="*/ 673239 w 2436725"/>
              <a:gd name="connsiteY6" fmla="*/ 587829 h 3245618"/>
              <a:gd name="connsiteX7" fmla="*/ 768699 w 2436725"/>
              <a:gd name="connsiteY7" fmla="*/ 753627 h 3245618"/>
              <a:gd name="connsiteX8" fmla="*/ 783771 w 2436725"/>
              <a:gd name="connsiteY8" fmla="*/ 1019908 h 3245618"/>
              <a:gd name="connsiteX9" fmla="*/ 904352 w 2436725"/>
              <a:gd name="connsiteY9" fmla="*/ 1341455 h 3245618"/>
              <a:gd name="connsiteX10" fmla="*/ 994787 w 2436725"/>
              <a:gd name="connsiteY10" fmla="*/ 1441939 h 3245618"/>
              <a:gd name="connsiteX11" fmla="*/ 1019908 w 2436725"/>
              <a:gd name="connsiteY11" fmla="*/ 1627833 h 3245618"/>
              <a:gd name="connsiteX12" fmla="*/ 1034980 w 2436725"/>
              <a:gd name="connsiteY12" fmla="*/ 1738365 h 3245618"/>
              <a:gd name="connsiteX13" fmla="*/ 1009859 w 2436725"/>
              <a:gd name="connsiteY13" fmla="*/ 1944357 h 3245618"/>
              <a:gd name="connsiteX14" fmla="*/ 914400 w 2436725"/>
              <a:gd name="connsiteY14" fmla="*/ 2095082 h 3245618"/>
              <a:gd name="connsiteX15" fmla="*/ 763675 w 2436725"/>
              <a:gd name="connsiteY15" fmla="*/ 2260880 h 3245618"/>
              <a:gd name="connsiteX16" fmla="*/ 587828 w 2436725"/>
              <a:gd name="connsiteY16" fmla="*/ 2451798 h 3245618"/>
              <a:gd name="connsiteX17" fmla="*/ 406958 w 2436725"/>
              <a:gd name="connsiteY17" fmla="*/ 2587451 h 3245618"/>
              <a:gd name="connsiteX18" fmla="*/ 256233 w 2436725"/>
              <a:gd name="connsiteY18" fmla="*/ 2667838 h 3245618"/>
              <a:gd name="connsiteX19" fmla="*/ 221064 w 2436725"/>
              <a:gd name="connsiteY19" fmla="*/ 2697983 h 3245618"/>
              <a:gd name="connsiteX20" fmla="*/ 205991 w 2436725"/>
              <a:gd name="connsiteY20" fmla="*/ 2713055 h 3245618"/>
              <a:gd name="connsiteX21" fmla="*/ 261847 w 2436725"/>
              <a:gd name="connsiteY21" fmla="*/ 2806445 h 3245618"/>
              <a:gd name="connsiteX22" fmla="*/ 25121 w 2436725"/>
              <a:gd name="connsiteY22" fmla="*/ 3004458 h 3245618"/>
              <a:gd name="connsiteX23" fmla="*/ 0 w 2436725"/>
              <a:gd name="connsiteY23" fmla="*/ 3074796 h 3245618"/>
              <a:gd name="connsiteX24" fmla="*/ 180870 w 2436725"/>
              <a:gd name="connsiteY24" fmla="*/ 3125038 h 3245618"/>
              <a:gd name="connsiteX25" fmla="*/ 311499 w 2436725"/>
              <a:gd name="connsiteY25" fmla="*/ 3145135 h 3245618"/>
              <a:gd name="connsiteX26" fmla="*/ 467248 w 2436725"/>
              <a:gd name="connsiteY26" fmla="*/ 3155183 h 3245618"/>
              <a:gd name="connsiteX27" fmla="*/ 633046 w 2436725"/>
              <a:gd name="connsiteY27" fmla="*/ 3170255 h 3245618"/>
              <a:gd name="connsiteX28" fmla="*/ 909376 w 2436725"/>
              <a:gd name="connsiteY28" fmla="*/ 3195376 h 3245618"/>
              <a:gd name="connsiteX29" fmla="*/ 1085222 w 2436725"/>
              <a:gd name="connsiteY29" fmla="*/ 3210449 h 3245618"/>
              <a:gd name="connsiteX30" fmla="*/ 1225899 w 2436725"/>
              <a:gd name="connsiteY30" fmla="*/ 3220497 h 3245618"/>
              <a:gd name="connsiteX31" fmla="*/ 1376624 w 2436725"/>
              <a:gd name="connsiteY31" fmla="*/ 3215473 h 3245618"/>
              <a:gd name="connsiteX32" fmla="*/ 1552470 w 2436725"/>
              <a:gd name="connsiteY32" fmla="*/ 3200400 h 3245618"/>
              <a:gd name="connsiteX33" fmla="*/ 1753437 w 2436725"/>
              <a:gd name="connsiteY33" fmla="*/ 3200400 h 3245618"/>
              <a:gd name="connsiteX34" fmla="*/ 1894114 w 2436725"/>
              <a:gd name="connsiteY34" fmla="*/ 3245618 h 3245618"/>
              <a:gd name="connsiteX35" fmla="*/ 1969477 w 2436725"/>
              <a:gd name="connsiteY35" fmla="*/ 3150159 h 3245618"/>
              <a:gd name="connsiteX36" fmla="*/ 1984549 w 2436725"/>
              <a:gd name="connsiteY36" fmla="*/ 3064748 h 3245618"/>
              <a:gd name="connsiteX37" fmla="*/ 2059912 w 2436725"/>
              <a:gd name="connsiteY37" fmla="*/ 2939143 h 3245618"/>
              <a:gd name="connsiteX38" fmla="*/ 2150347 w 2436725"/>
              <a:gd name="connsiteY38" fmla="*/ 2873829 h 3245618"/>
              <a:gd name="connsiteX39" fmla="*/ 2215661 w 2436725"/>
              <a:gd name="connsiteY39" fmla="*/ 2793442 h 3245618"/>
              <a:gd name="connsiteX40" fmla="*/ 2275952 w 2436725"/>
              <a:gd name="connsiteY40" fmla="*/ 2677886 h 3245618"/>
              <a:gd name="connsiteX41" fmla="*/ 2311121 w 2436725"/>
              <a:gd name="connsiteY41" fmla="*/ 2577403 h 3245618"/>
              <a:gd name="connsiteX42" fmla="*/ 2351314 w 2436725"/>
              <a:gd name="connsiteY42" fmla="*/ 2446774 h 3245618"/>
              <a:gd name="connsiteX43" fmla="*/ 2371411 w 2436725"/>
              <a:gd name="connsiteY43" fmla="*/ 2416629 h 3245618"/>
              <a:gd name="connsiteX44" fmla="*/ 2431701 w 2436725"/>
              <a:gd name="connsiteY44" fmla="*/ 2321170 h 3245618"/>
              <a:gd name="connsiteX45" fmla="*/ 2436725 w 2436725"/>
              <a:gd name="connsiteY45" fmla="*/ 2225710 h 3245618"/>
              <a:gd name="connsiteX46" fmla="*/ 2396532 w 2436725"/>
              <a:gd name="connsiteY46" fmla="*/ 1934308 h 3245618"/>
              <a:gd name="connsiteX47" fmla="*/ 2386483 w 2436725"/>
              <a:gd name="connsiteY47" fmla="*/ 1818752 h 3245618"/>
              <a:gd name="connsiteX48" fmla="*/ 2341266 w 2436725"/>
              <a:gd name="connsiteY48" fmla="*/ 1668027 h 3245618"/>
              <a:gd name="connsiteX49" fmla="*/ 2331217 w 2436725"/>
              <a:gd name="connsiteY49" fmla="*/ 1502229 h 3245618"/>
              <a:gd name="connsiteX50" fmla="*/ 2291024 w 2436725"/>
              <a:gd name="connsiteY50" fmla="*/ 1381649 h 3245618"/>
              <a:gd name="connsiteX51" fmla="*/ 2220686 w 2436725"/>
              <a:gd name="connsiteY51" fmla="*/ 1266093 h 3245618"/>
              <a:gd name="connsiteX52" fmla="*/ 2185516 w 2436725"/>
              <a:gd name="connsiteY52" fmla="*/ 1165609 h 3245618"/>
              <a:gd name="connsiteX53" fmla="*/ 2115178 w 2436725"/>
              <a:gd name="connsiteY53" fmla="*/ 1065126 h 3245618"/>
              <a:gd name="connsiteX54" fmla="*/ 2049864 w 2436725"/>
              <a:gd name="connsiteY54" fmla="*/ 1040005 h 3245618"/>
              <a:gd name="connsiteX55" fmla="*/ 1999622 w 2436725"/>
              <a:gd name="connsiteY55" fmla="*/ 929473 h 3245618"/>
              <a:gd name="connsiteX56" fmla="*/ 1984549 w 2436725"/>
              <a:gd name="connsiteY56" fmla="*/ 839038 h 3245618"/>
              <a:gd name="connsiteX57" fmla="*/ 1949380 w 2436725"/>
              <a:gd name="connsiteY57" fmla="*/ 803869 h 3245618"/>
              <a:gd name="connsiteX58" fmla="*/ 1868993 w 2436725"/>
              <a:gd name="connsiteY58" fmla="*/ 773724 h 3245618"/>
              <a:gd name="connsiteX59" fmla="*/ 1833824 w 2436725"/>
              <a:gd name="connsiteY59" fmla="*/ 743578 h 3245618"/>
              <a:gd name="connsiteX60" fmla="*/ 1788606 w 2436725"/>
              <a:gd name="connsiteY60" fmla="*/ 643095 h 3245618"/>
              <a:gd name="connsiteX61" fmla="*/ 1743389 w 2436725"/>
              <a:gd name="connsiteY61" fmla="*/ 587829 h 3245618"/>
              <a:gd name="connsiteX62" fmla="*/ 1663002 w 2436725"/>
              <a:gd name="connsiteY62" fmla="*/ 527539 h 3245618"/>
              <a:gd name="connsiteX63" fmla="*/ 1627833 w 2436725"/>
              <a:gd name="connsiteY63" fmla="*/ 442128 h 3245618"/>
              <a:gd name="connsiteX64" fmla="*/ 1527349 w 2436725"/>
              <a:gd name="connsiteY64" fmla="*/ 321548 h 3245618"/>
              <a:gd name="connsiteX65" fmla="*/ 1441938 w 2436725"/>
              <a:gd name="connsiteY65" fmla="*/ 236137 h 3245618"/>
              <a:gd name="connsiteX66" fmla="*/ 1441938 w 2436725"/>
              <a:gd name="connsiteY66" fmla="*/ 155750 h 3245618"/>
              <a:gd name="connsiteX67" fmla="*/ 1477108 w 2436725"/>
              <a:gd name="connsiteY67" fmla="*/ 25121 h 3245618"/>
              <a:gd name="connsiteX68" fmla="*/ 1477108 w 2436725"/>
              <a:gd name="connsiteY68" fmla="*/ 10049 h 3245618"/>
              <a:gd name="connsiteX69" fmla="*/ 1386672 w 2436725"/>
              <a:gd name="connsiteY69" fmla="*/ 5025 h 3245618"/>
              <a:gd name="connsiteX70" fmla="*/ 1296237 w 2436725"/>
              <a:gd name="connsiteY70" fmla="*/ 15073 h 3245618"/>
              <a:gd name="connsiteX71" fmla="*/ 1215850 w 2436725"/>
              <a:gd name="connsiteY71" fmla="*/ 15073 h 3245618"/>
              <a:gd name="connsiteX72" fmla="*/ 1110343 w 2436725"/>
              <a:gd name="connsiteY72" fmla="*/ 25121 h 3245618"/>
              <a:gd name="connsiteX73" fmla="*/ 1004835 w 2436725"/>
              <a:gd name="connsiteY73" fmla="*/ 30146 h 3245618"/>
              <a:gd name="connsiteX74" fmla="*/ 929472 w 2436725"/>
              <a:gd name="connsiteY74" fmla="*/ 15073 h 3245618"/>
              <a:gd name="connsiteX75" fmla="*/ 844061 w 2436725"/>
              <a:gd name="connsiteY75" fmla="*/ 5025 h 3245618"/>
              <a:gd name="connsiteX76" fmla="*/ 738554 w 2436725"/>
              <a:gd name="connsiteY76" fmla="*/ 0 h 3245618"/>
              <a:gd name="connsiteX77" fmla="*/ 633046 w 2436725"/>
              <a:gd name="connsiteY77" fmla="*/ 20097 h 3245618"/>
              <a:gd name="connsiteX78" fmla="*/ 577780 w 2436725"/>
              <a:gd name="connsiteY78" fmla="*/ 30146 h 3245618"/>
              <a:gd name="connsiteX79" fmla="*/ 502417 w 2436725"/>
              <a:gd name="connsiteY79" fmla="*/ 35170 h 3245618"/>
              <a:gd name="connsiteX0" fmla="*/ 477296 w 2411604"/>
              <a:gd name="connsiteY0" fmla="*/ 35170 h 3245618"/>
              <a:gd name="connsiteX1" fmla="*/ 472272 w 2411604"/>
              <a:gd name="connsiteY1" fmla="*/ 95460 h 3245618"/>
              <a:gd name="connsiteX2" fmla="*/ 487345 w 2411604"/>
              <a:gd name="connsiteY2" fmla="*/ 200968 h 3245618"/>
              <a:gd name="connsiteX3" fmla="*/ 532562 w 2411604"/>
              <a:gd name="connsiteY3" fmla="*/ 296427 h 3245618"/>
              <a:gd name="connsiteX4" fmla="*/ 572756 w 2411604"/>
              <a:gd name="connsiteY4" fmla="*/ 406959 h 3245618"/>
              <a:gd name="connsiteX5" fmla="*/ 602901 w 2411604"/>
              <a:gd name="connsiteY5" fmla="*/ 507442 h 3245618"/>
              <a:gd name="connsiteX6" fmla="*/ 648118 w 2411604"/>
              <a:gd name="connsiteY6" fmla="*/ 587829 h 3245618"/>
              <a:gd name="connsiteX7" fmla="*/ 743578 w 2411604"/>
              <a:gd name="connsiteY7" fmla="*/ 753627 h 3245618"/>
              <a:gd name="connsiteX8" fmla="*/ 758650 w 2411604"/>
              <a:gd name="connsiteY8" fmla="*/ 1019908 h 3245618"/>
              <a:gd name="connsiteX9" fmla="*/ 879231 w 2411604"/>
              <a:gd name="connsiteY9" fmla="*/ 1341455 h 3245618"/>
              <a:gd name="connsiteX10" fmla="*/ 969666 w 2411604"/>
              <a:gd name="connsiteY10" fmla="*/ 1441939 h 3245618"/>
              <a:gd name="connsiteX11" fmla="*/ 994787 w 2411604"/>
              <a:gd name="connsiteY11" fmla="*/ 1627833 h 3245618"/>
              <a:gd name="connsiteX12" fmla="*/ 1009859 w 2411604"/>
              <a:gd name="connsiteY12" fmla="*/ 1738365 h 3245618"/>
              <a:gd name="connsiteX13" fmla="*/ 984738 w 2411604"/>
              <a:gd name="connsiteY13" fmla="*/ 1944357 h 3245618"/>
              <a:gd name="connsiteX14" fmla="*/ 889279 w 2411604"/>
              <a:gd name="connsiteY14" fmla="*/ 2095082 h 3245618"/>
              <a:gd name="connsiteX15" fmla="*/ 738554 w 2411604"/>
              <a:gd name="connsiteY15" fmla="*/ 2260880 h 3245618"/>
              <a:gd name="connsiteX16" fmla="*/ 562707 w 2411604"/>
              <a:gd name="connsiteY16" fmla="*/ 2451798 h 3245618"/>
              <a:gd name="connsiteX17" fmla="*/ 381837 w 2411604"/>
              <a:gd name="connsiteY17" fmla="*/ 2587451 h 3245618"/>
              <a:gd name="connsiteX18" fmla="*/ 231112 w 2411604"/>
              <a:gd name="connsiteY18" fmla="*/ 2667838 h 3245618"/>
              <a:gd name="connsiteX19" fmla="*/ 195943 w 2411604"/>
              <a:gd name="connsiteY19" fmla="*/ 2697983 h 3245618"/>
              <a:gd name="connsiteX20" fmla="*/ 180870 w 2411604"/>
              <a:gd name="connsiteY20" fmla="*/ 2713055 h 3245618"/>
              <a:gd name="connsiteX21" fmla="*/ 236726 w 2411604"/>
              <a:gd name="connsiteY21" fmla="*/ 2806445 h 3245618"/>
              <a:gd name="connsiteX22" fmla="*/ 0 w 2411604"/>
              <a:gd name="connsiteY22" fmla="*/ 3004458 h 3245618"/>
              <a:gd name="connsiteX23" fmla="*/ 315538 w 2411604"/>
              <a:gd name="connsiteY23" fmla="*/ 2877572 h 3245618"/>
              <a:gd name="connsiteX24" fmla="*/ 155749 w 2411604"/>
              <a:gd name="connsiteY24" fmla="*/ 3125038 h 3245618"/>
              <a:gd name="connsiteX25" fmla="*/ 286378 w 2411604"/>
              <a:gd name="connsiteY25" fmla="*/ 3145135 h 3245618"/>
              <a:gd name="connsiteX26" fmla="*/ 442127 w 2411604"/>
              <a:gd name="connsiteY26" fmla="*/ 3155183 h 3245618"/>
              <a:gd name="connsiteX27" fmla="*/ 607925 w 2411604"/>
              <a:gd name="connsiteY27" fmla="*/ 3170255 h 3245618"/>
              <a:gd name="connsiteX28" fmla="*/ 884255 w 2411604"/>
              <a:gd name="connsiteY28" fmla="*/ 3195376 h 3245618"/>
              <a:gd name="connsiteX29" fmla="*/ 1060101 w 2411604"/>
              <a:gd name="connsiteY29" fmla="*/ 3210449 h 3245618"/>
              <a:gd name="connsiteX30" fmla="*/ 1200778 w 2411604"/>
              <a:gd name="connsiteY30" fmla="*/ 3220497 h 3245618"/>
              <a:gd name="connsiteX31" fmla="*/ 1351503 w 2411604"/>
              <a:gd name="connsiteY31" fmla="*/ 3215473 h 3245618"/>
              <a:gd name="connsiteX32" fmla="*/ 1527349 w 2411604"/>
              <a:gd name="connsiteY32" fmla="*/ 3200400 h 3245618"/>
              <a:gd name="connsiteX33" fmla="*/ 1728316 w 2411604"/>
              <a:gd name="connsiteY33" fmla="*/ 3200400 h 3245618"/>
              <a:gd name="connsiteX34" fmla="*/ 1868993 w 2411604"/>
              <a:gd name="connsiteY34" fmla="*/ 3245618 h 3245618"/>
              <a:gd name="connsiteX35" fmla="*/ 1944356 w 2411604"/>
              <a:gd name="connsiteY35" fmla="*/ 3150159 h 3245618"/>
              <a:gd name="connsiteX36" fmla="*/ 1959428 w 2411604"/>
              <a:gd name="connsiteY36" fmla="*/ 3064748 h 3245618"/>
              <a:gd name="connsiteX37" fmla="*/ 2034791 w 2411604"/>
              <a:gd name="connsiteY37" fmla="*/ 2939143 h 3245618"/>
              <a:gd name="connsiteX38" fmla="*/ 2125226 w 2411604"/>
              <a:gd name="connsiteY38" fmla="*/ 2873829 h 3245618"/>
              <a:gd name="connsiteX39" fmla="*/ 2190540 w 2411604"/>
              <a:gd name="connsiteY39" fmla="*/ 2793442 h 3245618"/>
              <a:gd name="connsiteX40" fmla="*/ 2250831 w 2411604"/>
              <a:gd name="connsiteY40" fmla="*/ 2677886 h 3245618"/>
              <a:gd name="connsiteX41" fmla="*/ 2286000 w 2411604"/>
              <a:gd name="connsiteY41" fmla="*/ 2577403 h 3245618"/>
              <a:gd name="connsiteX42" fmla="*/ 2326193 w 2411604"/>
              <a:gd name="connsiteY42" fmla="*/ 2446774 h 3245618"/>
              <a:gd name="connsiteX43" fmla="*/ 2346290 w 2411604"/>
              <a:gd name="connsiteY43" fmla="*/ 2416629 h 3245618"/>
              <a:gd name="connsiteX44" fmla="*/ 2406580 w 2411604"/>
              <a:gd name="connsiteY44" fmla="*/ 2321170 h 3245618"/>
              <a:gd name="connsiteX45" fmla="*/ 2411604 w 2411604"/>
              <a:gd name="connsiteY45" fmla="*/ 2225710 h 3245618"/>
              <a:gd name="connsiteX46" fmla="*/ 2371411 w 2411604"/>
              <a:gd name="connsiteY46" fmla="*/ 1934308 h 3245618"/>
              <a:gd name="connsiteX47" fmla="*/ 2361362 w 2411604"/>
              <a:gd name="connsiteY47" fmla="*/ 1818752 h 3245618"/>
              <a:gd name="connsiteX48" fmla="*/ 2316145 w 2411604"/>
              <a:gd name="connsiteY48" fmla="*/ 1668027 h 3245618"/>
              <a:gd name="connsiteX49" fmla="*/ 2306096 w 2411604"/>
              <a:gd name="connsiteY49" fmla="*/ 1502229 h 3245618"/>
              <a:gd name="connsiteX50" fmla="*/ 2265903 w 2411604"/>
              <a:gd name="connsiteY50" fmla="*/ 1381649 h 3245618"/>
              <a:gd name="connsiteX51" fmla="*/ 2195565 w 2411604"/>
              <a:gd name="connsiteY51" fmla="*/ 1266093 h 3245618"/>
              <a:gd name="connsiteX52" fmla="*/ 2160395 w 2411604"/>
              <a:gd name="connsiteY52" fmla="*/ 1165609 h 3245618"/>
              <a:gd name="connsiteX53" fmla="*/ 2090057 w 2411604"/>
              <a:gd name="connsiteY53" fmla="*/ 1065126 h 3245618"/>
              <a:gd name="connsiteX54" fmla="*/ 2024743 w 2411604"/>
              <a:gd name="connsiteY54" fmla="*/ 1040005 h 3245618"/>
              <a:gd name="connsiteX55" fmla="*/ 1974501 w 2411604"/>
              <a:gd name="connsiteY55" fmla="*/ 929473 h 3245618"/>
              <a:gd name="connsiteX56" fmla="*/ 1959428 w 2411604"/>
              <a:gd name="connsiteY56" fmla="*/ 839038 h 3245618"/>
              <a:gd name="connsiteX57" fmla="*/ 1924259 w 2411604"/>
              <a:gd name="connsiteY57" fmla="*/ 803869 h 3245618"/>
              <a:gd name="connsiteX58" fmla="*/ 1843872 w 2411604"/>
              <a:gd name="connsiteY58" fmla="*/ 773724 h 3245618"/>
              <a:gd name="connsiteX59" fmla="*/ 1808703 w 2411604"/>
              <a:gd name="connsiteY59" fmla="*/ 743578 h 3245618"/>
              <a:gd name="connsiteX60" fmla="*/ 1763485 w 2411604"/>
              <a:gd name="connsiteY60" fmla="*/ 643095 h 3245618"/>
              <a:gd name="connsiteX61" fmla="*/ 1718268 w 2411604"/>
              <a:gd name="connsiteY61" fmla="*/ 587829 h 3245618"/>
              <a:gd name="connsiteX62" fmla="*/ 1637881 w 2411604"/>
              <a:gd name="connsiteY62" fmla="*/ 527539 h 3245618"/>
              <a:gd name="connsiteX63" fmla="*/ 1602712 w 2411604"/>
              <a:gd name="connsiteY63" fmla="*/ 442128 h 3245618"/>
              <a:gd name="connsiteX64" fmla="*/ 1502228 w 2411604"/>
              <a:gd name="connsiteY64" fmla="*/ 321548 h 3245618"/>
              <a:gd name="connsiteX65" fmla="*/ 1416817 w 2411604"/>
              <a:gd name="connsiteY65" fmla="*/ 236137 h 3245618"/>
              <a:gd name="connsiteX66" fmla="*/ 1416817 w 2411604"/>
              <a:gd name="connsiteY66" fmla="*/ 155750 h 3245618"/>
              <a:gd name="connsiteX67" fmla="*/ 1451987 w 2411604"/>
              <a:gd name="connsiteY67" fmla="*/ 25121 h 3245618"/>
              <a:gd name="connsiteX68" fmla="*/ 1451987 w 2411604"/>
              <a:gd name="connsiteY68" fmla="*/ 10049 h 3245618"/>
              <a:gd name="connsiteX69" fmla="*/ 1361551 w 2411604"/>
              <a:gd name="connsiteY69" fmla="*/ 5025 h 3245618"/>
              <a:gd name="connsiteX70" fmla="*/ 1271116 w 2411604"/>
              <a:gd name="connsiteY70" fmla="*/ 15073 h 3245618"/>
              <a:gd name="connsiteX71" fmla="*/ 1190729 w 2411604"/>
              <a:gd name="connsiteY71" fmla="*/ 15073 h 3245618"/>
              <a:gd name="connsiteX72" fmla="*/ 1085222 w 2411604"/>
              <a:gd name="connsiteY72" fmla="*/ 25121 h 3245618"/>
              <a:gd name="connsiteX73" fmla="*/ 979714 w 2411604"/>
              <a:gd name="connsiteY73" fmla="*/ 30146 h 3245618"/>
              <a:gd name="connsiteX74" fmla="*/ 904351 w 2411604"/>
              <a:gd name="connsiteY74" fmla="*/ 15073 h 3245618"/>
              <a:gd name="connsiteX75" fmla="*/ 818940 w 2411604"/>
              <a:gd name="connsiteY75" fmla="*/ 5025 h 3245618"/>
              <a:gd name="connsiteX76" fmla="*/ 713433 w 2411604"/>
              <a:gd name="connsiteY76" fmla="*/ 0 h 3245618"/>
              <a:gd name="connsiteX77" fmla="*/ 607925 w 2411604"/>
              <a:gd name="connsiteY77" fmla="*/ 20097 h 3245618"/>
              <a:gd name="connsiteX78" fmla="*/ 552659 w 2411604"/>
              <a:gd name="connsiteY78" fmla="*/ 30146 h 3245618"/>
              <a:gd name="connsiteX79" fmla="*/ 477296 w 2411604"/>
              <a:gd name="connsiteY79" fmla="*/ 35170 h 3245618"/>
              <a:gd name="connsiteX0" fmla="*/ 321547 w 2255855"/>
              <a:gd name="connsiteY0" fmla="*/ 35170 h 3245618"/>
              <a:gd name="connsiteX1" fmla="*/ 316523 w 2255855"/>
              <a:gd name="connsiteY1" fmla="*/ 95460 h 3245618"/>
              <a:gd name="connsiteX2" fmla="*/ 331596 w 2255855"/>
              <a:gd name="connsiteY2" fmla="*/ 200968 h 3245618"/>
              <a:gd name="connsiteX3" fmla="*/ 376813 w 2255855"/>
              <a:gd name="connsiteY3" fmla="*/ 296427 h 3245618"/>
              <a:gd name="connsiteX4" fmla="*/ 417007 w 2255855"/>
              <a:gd name="connsiteY4" fmla="*/ 406959 h 3245618"/>
              <a:gd name="connsiteX5" fmla="*/ 447152 w 2255855"/>
              <a:gd name="connsiteY5" fmla="*/ 507442 h 3245618"/>
              <a:gd name="connsiteX6" fmla="*/ 492369 w 2255855"/>
              <a:gd name="connsiteY6" fmla="*/ 587829 h 3245618"/>
              <a:gd name="connsiteX7" fmla="*/ 587829 w 2255855"/>
              <a:gd name="connsiteY7" fmla="*/ 753627 h 3245618"/>
              <a:gd name="connsiteX8" fmla="*/ 602901 w 2255855"/>
              <a:gd name="connsiteY8" fmla="*/ 1019908 h 3245618"/>
              <a:gd name="connsiteX9" fmla="*/ 723482 w 2255855"/>
              <a:gd name="connsiteY9" fmla="*/ 1341455 h 3245618"/>
              <a:gd name="connsiteX10" fmla="*/ 813917 w 2255855"/>
              <a:gd name="connsiteY10" fmla="*/ 1441939 h 3245618"/>
              <a:gd name="connsiteX11" fmla="*/ 839038 w 2255855"/>
              <a:gd name="connsiteY11" fmla="*/ 1627833 h 3245618"/>
              <a:gd name="connsiteX12" fmla="*/ 854110 w 2255855"/>
              <a:gd name="connsiteY12" fmla="*/ 1738365 h 3245618"/>
              <a:gd name="connsiteX13" fmla="*/ 828989 w 2255855"/>
              <a:gd name="connsiteY13" fmla="*/ 1944357 h 3245618"/>
              <a:gd name="connsiteX14" fmla="*/ 733530 w 2255855"/>
              <a:gd name="connsiteY14" fmla="*/ 2095082 h 3245618"/>
              <a:gd name="connsiteX15" fmla="*/ 582805 w 2255855"/>
              <a:gd name="connsiteY15" fmla="*/ 2260880 h 3245618"/>
              <a:gd name="connsiteX16" fmla="*/ 406958 w 2255855"/>
              <a:gd name="connsiteY16" fmla="*/ 2451798 h 3245618"/>
              <a:gd name="connsiteX17" fmla="*/ 226088 w 2255855"/>
              <a:gd name="connsiteY17" fmla="*/ 2587451 h 3245618"/>
              <a:gd name="connsiteX18" fmla="*/ 75363 w 2255855"/>
              <a:gd name="connsiteY18" fmla="*/ 2667838 h 3245618"/>
              <a:gd name="connsiteX19" fmla="*/ 40194 w 2255855"/>
              <a:gd name="connsiteY19" fmla="*/ 2697983 h 3245618"/>
              <a:gd name="connsiteX20" fmla="*/ 25121 w 2255855"/>
              <a:gd name="connsiteY20" fmla="*/ 2713055 h 3245618"/>
              <a:gd name="connsiteX21" fmla="*/ 80977 w 2255855"/>
              <a:gd name="connsiteY21" fmla="*/ 2806445 h 3245618"/>
              <a:gd name="connsiteX22" fmla="*/ 175946 w 2255855"/>
              <a:gd name="connsiteY22" fmla="*/ 2834128 h 3245618"/>
              <a:gd name="connsiteX23" fmla="*/ 159789 w 2255855"/>
              <a:gd name="connsiteY23" fmla="*/ 2877572 h 3245618"/>
              <a:gd name="connsiteX24" fmla="*/ 0 w 2255855"/>
              <a:gd name="connsiteY24" fmla="*/ 3125038 h 3245618"/>
              <a:gd name="connsiteX25" fmla="*/ 130629 w 2255855"/>
              <a:gd name="connsiteY25" fmla="*/ 3145135 h 3245618"/>
              <a:gd name="connsiteX26" fmla="*/ 286378 w 2255855"/>
              <a:gd name="connsiteY26" fmla="*/ 3155183 h 3245618"/>
              <a:gd name="connsiteX27" fmla="*/ 452176 w 2255855"/>
              <a:gd name="connsiteY27" fmla="*/ 3170255 h 3245618"/>
              <a:gd name="connsiteX28" fmla="*/ 728506 w 2255855"/>
              <a:gd name="connsiteY28" fmla="*/ 3195376 h 3245618"/>
              <a:gd name="connsiteX29" fmla="*/ 904352 w 2255855"/>
              <a:gd name="connsiteY29" fmla="*/ 3210449 h 3245618"/>
              <a:gd name="connsiteX30" fmla="*/ 1045029 w 2255855"/>
              <a:gd name="connsiteY30" fmla="*/ 3220497 h 3245618"/>
              <a:gd name="connsiteX31" fmla="*/ 1195754 w 2255855"/>
              <a:gd name="connsiteY31" fmla="*/ 3215473 h 3245618"/>
              <a:gd name="connsiteX32" fmla="*/ 1371600 w 2255855"/>
              <a:gd name="connsiteY32" fmla="*/ 3200400 h 3245618"/>
              <a:gd name="connsiteX33" fmla="*/ 1572567 w 2255855"/>
              <a:gd name="connsiteY33" fmla="*/ 3200400 h 3245618"/>
              <a:gd name="connsiteX34" fmla="*/ 1713244 w 2255855"/>
              <a:gd name="connsiteY34" fmla="*/ 3245618 h 3245618"/>
              <a:gd name="connsiteX35" fmla="*/ 1788607 w 2255855"/>
              <a:gd name="connsiteY35" fmla="*/ 3150159 h 3245618"/>
              <a:gd name="connsiteX36" fmla="*/ 1803679 w 2255855"/>
              <a:gd name="connsiteY36" fmla="*/ 3064748 h 3245618"/>
              <a:gd name="connsiteX37" fmla="*/ 1879042 w 2255855"/>
              <a:gd name="connsiteY37" fmla="*/ 2939143 h 3245618"/>
              <a:gd name="connsiteX38" fmla="*/ 1969477 w 2255855"/>
              <a:gd name="connsiteY38" fmla="*/ 2873829 h 3245618"/>
              <a:gd name="connsiteX39" fmla="*/ 2034791 w 2255855"/>
              <a:gd name="connsiteY39" fmla="*/ 2793442 h 3245618"/>
              <a:gd name="connsiteX40" fmla="*/ 2095082 w 2255855"/>
              <a:gd name="connsiteY40" fmla="*/ 2677886 h 3245618"/>
              <a:gd name="connsiteX41" fmla="*/ 2130251 w 2255855"/>
              <a:gd name="connsiteY41" fmla="*/ 2577403 h 3245618"/>
              <a:gd name="connsiteX42" fmla="*/ 2170444 w 2255855"/>
              <a:gd name="connsiteY42" fmla="*/ 2446774 h 3245618"/>
              <a:gd name="connsiteX43" fmla="*/ 2190541 w 2255855"/>
              <a:gd name="connsiteY43" fmla="*/ 2416629 h 3245618"/>
              <a:gd name="connsiteX44" fmla="*/ 2250831 w 2255855"/>
              <a:gd name="connsiteY44" fmla="*/ 2321170 h 3245618"/>
              <a:gd name="connsiteX45" fmla="*/ 2255855 w 2255855"/>
              <a:gd name="connsiteY45" fmla="*/ 2225710 h 3245618"/>
              <a:gd name="connsiteX46" fmla="*/ 2215662 w 2255855"/>
              <a:gd name="connsiteY46" fmla="*/ 1934308 h 3245618"/>
              <a:gd name="connsiteX47" fmla="*/ 2205613 w 2255855"/>
              <a:gd name="connsiteY47" fmla="*/ 1818752 h 3245618"/>
              <a:gd name="connsiteX48" fmla="*/ 2160396 w 2255855"/>
              <a:gd name="connsiteY48" fmla="*/ 1668027 h 3245618"/>
              <a:gd name="connsiteX49" fmla="*/ 2150347 w 2255855"/>
              <a:gd name="connsiteY49" fmla="*/ 1502229 h 3245618"/>
              <a:gd name="connsiteX50" fmla="*/ 2110154 w 2255855"/>
              <a:gd name="connsiteY50" fmla="*/ 1381649 h 3245618"/>
              <a:gd name="connsiteX51" fmla="*/ 2039816 w 2255855"/>
              <a:gd name="connsiteY51" fmla="*/ 1266093 h 3245618"/>
              <a:gd name="connsiteX52" fmla="*/ 2004646 w 2255855"/>
              <a:gd name="connsiteY52" fmla="*/ 1165609 h 3245618"/>
              <a:gd name="connsiteX53" fmla="*/ 1934308 w 2255855"/>
              <a:gd name="connsiteY53" fmla="*/ 1065126 h 3245618"/>
              <a:gd name="connsiteX54" fmla="*/ 1868994 w 2255855"/>
              <a:gd name="connsiteY54" fmla="*/ 1040005 h 3245618"/>
              <a:gd name="connsiteX55" fmla="*/ 1818752 w 2255855"/>
              <a:gd name="connsiteY55" fmla="*/ 929473 h 3245618"/>
              <a:gd name="connsiteX56" fmla="*/ 1803679 w 2255855"/>
              <a:gd name="connsiteY56" fmla="*/ 839038 h 3245618"/>
              <a:gd name="connsiteX57" fmla="*/ 1768510 w 2255855"/>
              <a:gd name="connsiteY57" fmla="*/ 803869 h 3245618"/>
              <a:gd name="connsiteX58" fmla="*/ 1688123 w 2255855"/>
              <a:gd name="connsiteY58" fmla="*/ 773724 h 3245618"/>
              <a:gd name="connsiteX59" fmla="*/ 1652954 w 2255855"/>
              <a:gd name="connsiteY59" fmla="*/ 743578 h 3245618"/>
              <a:gd name="connsiteX60" fmla="*/ 1607736 w 2255855"/>
              <a:gd name="connsiteY60" fmla="*/ 643095 h 3245618"/>
              <a:gd name="connsiteX61" fmla="*/ 1562519 w 2255855"/>
              <a:gd name="connsiteY61" fmla="*/ 587829 h 3245618"/>
              <a:gd name="connsiteX62" fmla="*/ 1482132 w 2255855"/>
              <a:gd name="connsiteY62" fmla="*/ 527539 h 3245618"/>
              <a:gd name="connsiteX63" fmla="*/ 1446963 w 2255855"/>
              <a:gd name="connsiteY63" fmla="*/ 442128 h 3245618"/>
              <a:gd name="connsiteX64" fmla="*/ 1346479 w 2255855"/>
              <a:gd name="connsiteY64" fmla="*/ 321548 h 3245618"/>
              <a:gd name="connsiteX65" fmla="*/ 1261068 w 2255855"/>
              <a:gd name="connsiteY65" fmla="*/ 236137 h 3245618"/>
              <a:gd name="connsiteX66" fmla="*/ 1261068 w 2255855"/>
              <a:gd name="connsiteY66" fmla="*/ 155750 h 3245618"/>
              <a:gd name="connsiteX67" fmla="*/ 1296238 w 2255855"/>
              <a:gd name="connsiteY67" fmla="*/ 25121 h 3245618"/>
              <a:gd name="connsiteX68" fmla="*/ 1296238 w 2255855"/>
              <a:gd name="connsiteY68" fmla="*/ 10049 h 3245618"/>
              <a:gd name="connsiteX69" fmla="*/ 1205802 w 2255855"/>
              <a:gd name="connsiteY69" fmla="*/ 5025 h 3245618"/>
              <a:gd name="connsiteX70" fmla="*/ 1115367 w 2255855"/>
              <a:gd name="connsiteY70" fmla="*/ 15073 h 3245618"/>
              <a:gd name="connsiteX71" fmla="*/ 1034980 w 2255855"/>
              <a:gd name="connsiteY71" fmla="*/ 15073 h 3245618"/>
              <a:gd name="connsiteX72" fmla="*/ 929473 w 2255855"/>
              <a:gd name="connsiteY72" fmla="*/ 25121 h 3245618"/>
              <a:gd name="connsiteX73" fmla="*/ 823965 w 2255855"/>
              <a:gd name="connsiteY73" fmla="*/ 30146 h 3245618"/>
              <a:gd name="connsiteX74" fmla="*/ 748602 w 2255855"/>
              <a:gd name="connsiteY74" fmla="*/ 15073 h 3245618"/>
              <a:gd name="connsiteX75" fmla="*/ 663191 w 2255855"/>
              <a:gd name="connsiteY75" fmla="*/ 5025 h 3245618"/>
              <a:gd name="connsiteX76" fmla="*/ 557684 w 2255855"/>
              <a:gd name="connsiteY76" fmla="*/ 0 h 3245618"/>
              <a:gd name="connsiteX77" fmla="*/ 452176 w 2255855"/>
              <a:gd name="connsiteY77" fmla="*/ 20097 h 3245618"/>
              <a:gd name="connsiteX78" fmla="*/ 396910 w 2255855"/>
              <a:gd name="connsiteY78" fmla="*/ 30146 h 3245618"/>
              <a:gd name="connsiteX79" fmla="*/ 321547 w 2255855"/>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105508 w 2230734"/>
              <a:gd name="connsiteY25" fmla="*/ 3145135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261257 w 2230734"/>
              <a:gd name="connsiteY26" fmla="*/ 3155183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427055 w 2230734"/>
              <a:gd name="connsiteY27" fmla="*/ 3170255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703385 w 2230734"/>
              <a:gd name="connsiteY28" fmla="*/ 3195376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879231 w 2230734"/>
              <a:gd name="connsiteY29" fmla="*/ 3210449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019908 w 2230734"/>
              <a:gd name="connsiteY30" fmla="*/ 3220497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170633 w 2230734"/>
              <a:gd name="connsiteY31" fmla="*/ 3215473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230734"/>
              <a:gd name="connsiteY0" fmla="*/ 35170 h 3245618"/>
              <a:gd name="connsiteX1" fmla="*/ 291402 w 2230734"/>
              <a:gd name="connsiteY1" fmla="*/ 95460 h 3245618"/>
              <a:gd name="connsiteX2" fmla="*/ 306475 w 2230734"/>
              <a:gd name="connsiteY2" fmla="*/ 200968 h 3245618"/>
              <a:gd name="connsiteX3" fmla="*/ 351692 w 2230734"/>
              <a:gd name="connsiteY3" fmla="*/ 296427 h 3245618"/>
              <a:gd name="connsiteX4" fmla="*/ 391886 w 2230734"/>
              <a:gd name="connsiteY4" fmla="*/ 406959 h 3245618"/>
              <a:gd name="connsiteX5" fmla="*/ 422031 w 2230734"/>
              <a:gd name="connsiteY5" fmla="*/ 507442 h 3245618"/>
              <a:gd name="connsiteX6" fmla="*/ 467248 w 2230734"/>
              <a:gd name="connsiteY6" fmla="*/ 587829 h 3245618"/>
              <a:gd name="connsiteX7" fmla="*/ 562708 w 2230734"/>
              <a:gd name="connsiteY7" fmla="*/ 753627 h 3245618"/>
              <a:gd name="connsiteX8" fmla="*/ 577780 w 2230734"/>
              <a:gd name="connsiteY8" fmla="*/ 1019908 h 3245618"/>
              <a:gd name="connsiteX9" fmla="*/ 698361 w 2230734"/>
              <a:gd name="connsiteY9" fmla="*/ 1341455 h 3245618"/>
              <a:gd name="connsiteX10" fmla="*/ 788796 w 2230734"/>
              <a:gd name="connsiteY10" fmla="*/ 1441939 h 3245618"/>
              <a:gd name="connsiteX11" fmla="*/ 813917 w 2230734"/>
              <a:gd name="connsiteY11" fmla="*/ 1627833 h 3245618"/>
              <a:gd name="connsiteX12" fmla="*/ 828989 w 2230734"/>
              <a:gd name="connsiteY12" fmla="*/ 1738365 h 3245618"/>
              <a:gd name="connsiteX13" fmla="*/ 803868 w 2230734"/>
              <a:gd name="connsiteY13" fmla="*/ 1944357 h 3245618"/>
              <a:gd name="connsiteX14" fmla="*/ 708409 w 2230734"/>
              <a:gd name="connsiteY14" fmla="*/ 2095082 h 3245618"/>
              <a:gd name="connsiteX15" fmla="*/ 557684 w 2230734"/>
              <a:gd name="connsiteY15" fmla="*/ 2260880 h 3245618"/>
              <a:gd name="connsiteX16" fmla="*/ 381837 w 2230734"/>
              <a:gd name="connsiteY16" fmla="*/ 2451798 h 3245618"/>
              <a:gd name="connsiteX17" fmla="*/ 200967 w 2230734"/>
              <a:gd name="connsiteY17" fmla="*/ 2587451 h 3245618"/>
              <a:gd name="connsiteX18" fmla="*/ 50242 w 2230734"/>
              <a:gd name="connsiteY18" fmla="*/ 2667838 h 3245618"/>
              <a:gd name="connsiteX19" fmla="*/ 15073 w 2230734"/>
              <a:gd name="connsiteY19" fmla="*/ 2697983 h 3245618"/>
              <a:gd name="connsiteX20" fmla="*/ 0 w 2230734"/>
              <a:gd name="connsiteY20" fmla="*/ 2713055 h 3245618"/>
              <a:gd name="connsiteX21" fmla="*/ 55856 w 2230734"/>
              <a:gd name="connsiteY21" fmla="*/ 2806445 h 3245618"/>
              <a:gd name="connsiteX22" fmla="*/ 150825 w 2230734"/>
              <a:gd name="connsiteY22" fmla="*/ 2834128 h 3245618"/>
              <a:gd name="connsiteX23" fmla="*/ 134668 w 2230734"/>
              <a:gd name="connsiteY23" fmla="*/ 2877572 h 3245618"/>
              <a:gd name="connsiteX24" fmla="*/ 216926 w 2230734"/>
              <a:gd name="connsiteY24" fmla="*/ 2900920 h 3245618"/>
              <a:gd name="connsiteX25" fmla="*/ 356520 w 2230734"/>
              <a:gd name="connsiteY25" fmla="*/ 2885158 h 3245618"/>
              <a:gd name="connsiteX26" fmla="*/ 467445 w 2230734"/>
              <a:gd name="connsiteY26" fmla="*/ 2948994 h 3245618"/>
              <a:gd name="connsiteX27" fmla="*/ 704961 w 2230734"/>
              <a:gd name="connsiteY27" fmla="*/ 2990961 h 3245618"/>
              <a:gd name="connsiteX28" fmla="*/ 891644 w 2230734"/>
              <a:gd name="connsiteY28" fmla="*/ 3078835 h 3245618"/>
              <a:gd name="connsiteX29" fmla="*/ 1058525 w 2230734"/>
              <a:gd name="connsiteY29" fmla="*/ 3049085 h 3245618"/>
              <a:gd name="connsiteX30" fmla="*/ 1172308 w 2230734"/>
              <a:gd name="connsiteY30" fmla="*/ 3121885 h 3245618"/>
              <a:gd name="connsiteX31" fmla="*/ 1251315 w 2230734"/>
              <a:gd name="connsiteY31" fmla="*/ 3134791 h 3245618"/>
              <a:gd name="connsiteX32" fmla="*/ 1346479 w 2230734"/>
              <a:gd name="connsiteY32" fmla="*/ 3200400 h 3245618"/>
              <a:gd name="connsiteX33" fmla="*/ 1547446 w 2230734"/>
              <a:gd name="connsiteY33" fmla="*/ 3200400 h 3245618"/>
              <a:gd name="connsiteX34" fmla="*/ 1688123 w 2230734"/>
              <a:gd name="connsiteY34" fmla="*/ 3245618 h 3245618"/>
              <a:gd name="connsiteX35" fmla="*/ 1763486 w 2230734"/>
              <a:gd name="connsiteY35" fmla="*/ 3150159 h 3245618"/>
              <a:gd name="connsiteX36" fmla="*/ 1778558 w 2230734"/>
              <a:gd name="connsiteY36" fmla="*/ 3064748 h 3245618"/>
              <a:gd name="connsiteX37" fmla="*/ 1853921 w 2230734"/>
              <a:gd name="connsiteY37" fmla="*/ 2939143 h 3245618"/>
              <a:gd name="connsiteX38" fmla="*/ 1944356 w 2230734"/>
              <a:gd name="connsiteY38" fmla="*/ 2873829 h 3245618"/>
              <a:gd name="connsiteX39" fmla="*/ 2009670 w 2230734"/>
              <a:gd name="connsiteY39" fmla="*/ 2793442 h 3245618"/>
              <a:gd name="connsiteX40" fmla="*/ 2069961 w 2230734"/>
              <a:gd name="connsiteY40" fmla="*/ 2677886 h 3245618"/>
              <a:gd name="connsiteX41" fmla="*/ 2105130 w 2230734"/>
              <a:gd name="connsiteY41" fmla="*/ 2577403 h 3245618"/>
              <a:gd name="connsiteX42" fmla="*/ 2145323 w 2230734"/>
              <a:gd name="connsiteY42" fmla="*/ 2446774 h 3245618"/>
              <a:gd name="connsiteX43" fmla="*/ 2165420 w 2230734"/>
              <a:gd name="connsiteY43" fmla="*/ 2416629 h 3245618"/>
              <a:gd name="connsiteX44" fmla="*/ 2225710 w 2230734"/>
              <a:gd name="connsiteY44" fmla="*/ 2321170 h 3245618"/>
              <a:gd name="connsiteX45" fmla="*/ 2230734 w 2230734"/>
              <a:gd name="connsiteY45" fmla="*/ 2225710 h 3245618"/>
              <a:gd name="connsiteX46" fmla="*/ 2190541 w 2230734"/>
              <a:gd name="connsiteY46" fmla="*/ 1934308 h 3245618"/>
              <a:gd name="connsiteX47" fmla="*/ 2180492 w 2230734"/>
              <a:gd name="connsiteY47" fmla="*/ 1818752 h 3245618"/>
              <a:gd name="connsiteX48" fmla="*/ 2135275 w 2230734"/>
              <a:gd name="connsiteY48" fmla="*/ 1668027 h 3245618"/>
              <a:gd name="connsiteX49" fmla="*/ 2125226 w 2230734"/>
              <a:gd name="connsiteY49" fmla="*/ 1502229 h 3245618"/>
              <a:gd name="connsiteX50" fmla="*/ 2085033 w 2230734"/>
              <a:gd name="connsiteY50" fmla="*/ 1381649 h 3245618"/>
              <a:gd name="connsiteX51" fmla="*/ 2014695 w 2230734"/>
              <a:gd name="connsiteY51" fmla="*/ 1266093 h 3245618"/>
              <a:gd name="connsiteX52" fmla="*/ 1979525 w 2230734"/>
              <a:gd name="connsiteY52" fmla="*/ 1165609 h 3245618"/>
              <a:gd name="connsiteX53" fmla="*/ 1909187 w 2230734"/>
              <a:gd name="connsiteY53" fmla="*/ 1065126 h 3245618"/>
              <a:gd name="connsiteX54" fmla="*/ 1843873 w 2230734"/>
              <a:gd name="connsiteY54" fmla="*/ 1040005 h 3245618"/>
              <a:gd name="connsiteX55" fmla="*/ 1793631 w 2230734"/>
              <a:gd name="connsiteY55" fmla="*/ 929473 h 3245618"/>
              <a:gd name="connsiteX56" fmla="*/ 1778558 w 2230734"/>
              <a:gd name="connsiteY56" fmla="*/ 839038 h 3245618"/>
              <a:gd name="connsiteX57" fmla="*/ 1743389 w 2230734"/>
              <a:gd name="connsiteY57" fmla="*/ 803869 h 3245618"/>
              <a:gd name="connsiteX58" fmla="*/ 1663002 w 2230734"/>
              <a:gd name="connsiteY58" fmla="*/ 773724 h 3245618"/>
              <a:gd name="connsiteX59" fmla="*/ 1627833 w 2230734"/>
              <a:gd name="connsiteY59" fmla="*/ 743578 h 3245618"/>
              <a:gd name="connsiteX60" fmla="*/ 1582615 w 2230734"/>
              <a:gd name="connsiteY60" fmla="*/ 643095 h 3245618"/>
              <a:gd name="connsiteX61" fmla="*/ 1537398 w 2230734"/>
              <a:gd name="connsiteY61" fmla="*/ 587829 h 3245618"/>
              <a:gd name="connsiteX62" fmla="*/ 1457011 w 2230734"/>
              <a:gd name="connsiteY62" fmla="*/ 527539 h 3245618"/>
              <a:gd name="connsiteX63" fmla="*/ 1421842 w 2230734"/>
              <a:gd name="connsiteY63" fmla="*/ 442128 h 3245618"/>
              <a:gd name="connsiteX64" fmla="*/ 1321358 w 2230734"/>
              <a:gd name="connsiteY64" fmla="*/ 321548 h 3245618"/>
              <a:gd name="connsiteX65" fmla="*/ 1235947 w 2230734"/>
              <a:gd name="connsiteY65" fmla="*/ 236137 h 3245618"/>
              <a:gd name="connsiteX66" fmla="*/ 1235947 w 2230734"/>
              <a:gd name="connsiteY66" fmla="*/ 155750 h 3245618"/>
              <a:gd name="connsiteX67" fmla="*/ 1271117 w 2230734"/>
              <a:gd name="connsiteY67" fmla="*/ 25121 h 3245618"/>
              <a:gd name="connsiteX68" fmla="*/ 1271117 w 2230734"/>
              <a:gd name="connsiteY68" fmla="*/ 10049 h 3245618"/>
              <a:gd name="connsiteX69" fmla="*/ 1180681 w 2230734"/>
              <a:gd name="connsiteY69" fmla="*/ 5025 h 3245618"/>
              <a:gd name="connsiteX70" fmla="*/ 1090246 w 2230734"/>
              <a:gd name="connsiteY70" fmla="*/ 15073 h 3245618"/>
              <a:gd name="connsiteX71" fmla="*/ 1009859 w 2230734"/>
              <a:gd name="connsiteY71" fmla="*/ 15073 h 3245618"/>
              <a:gd name="connsiteX72" fmla="*/ 904352 w 2230734"/>
              <a:gd name="connsiteY72" fmla="*/ 25121 h 3245618"/>
              <a:gd name="connsiteX73" fmla="*/ 798844 w 2230734"/>
              <a:gd name="connsiteY73" fmla="*/ 30146 h 3245618"/>
              <a:gd name="connsiteX74" fmla="*/ 723481 w 2230734"/>
              <a:gd name="connsiteY74" fmla="*/ 15073 h 3245618"/>
              <a:gd name="connsiteX75" fmla="*/ 638070 w 2230734"/>
              <a:gd name="connsiteY75" fmla="*/ 5025 h 3245618"/>
              <a:gd name="connsiteX76" fmla="*/ 532563 w 2230734"/>
              <a:gd name="connsiteY76" fmla="*/ 0 h 3245618"/>
              <a:gd name="connsiteX77" fmla="*/ 427055 w 2230734"/>
              <a:gd name="connsiteY77" fmla="*/ 20097 h 3245618"/>
              <a:gd name="connsiteX78" fmla="*/ 371789 w 2230734"/>
              <a:gd name="connsiteY78" fmla="*/ 30146 h 3245618"/>
              <a:gd name="connsiteX79" fmla="*/ 296426 w 2230734"/>
              <a:gd name="connsiteY79" fmla="*/ 35170 h 3245618"/>
              <a:gd name="connsiteX0" fmla="*/ 296426 w 2302452"/>
              <a:gd name="connsiteY0" fmla="*/ 35170 h 3245618"/>
              <a:gd name="connsiteX1" fmla="*/ 291402 w 2302452"/>
              <a:gd name="connsiteY1" fmla="*/ 95460 h 3245618"/>
              <a:gd name="connsiteX2" fmla="*/ 306475 w 2302452"/>
              <a:gd name="connsiteY2" fmla="*/ 200968 h 3245618"/>
              <a:gd name="connsiteX3" fmla="*/ 351692 w 2302452"/>
              <a:gd name="connsiteY3" fmla="*/ 296427 h 3245618"/>
              <a:gd name="connsiteX4" fmla="*/ 391886 w 2302452"/>
              <a:gd name="connsiteY4" fmla="*/ 406959 h 3245618"/>
              <a:gd name="connsiteX5" fmla="*/ 422031 w 2302452"/>
              <a:gd name="connsiteY5" fmla="*/ 507442 h 3245618"/>
              <a:gd name="connsiteX6" fmla="*/ 467248 w 2302452"/>
              <a:gd name="connsiteY6" fmla="*/ 587829 h 3245618"/>
              <a:gd name="connsiteX7" fmla="*/ 562708 w 2302452"/>
              <a:gd name="connsiteY7" fmla="*/ 753627 h 3245618"/>
              <a:gd name="connsiteX8" fmla="*/ 577780 w 2302452"/>
              <a:gd name="connsiteY8" fmla="*/ 1019908 h 3245618"/>
              <a:gd name="connsiteX9" fmla="*/ 698361 w 2302452"/>
              <a:gd name="connsiteY9" fmla="*/ 1341455 h 3245618"/>
              <a:gd name="connsiteX10" fmla="*/ 788796 w 2302452"/>
              <a:gd name="connsiteY10" fmla="*/ 1441939 h 3245618"/>
              <a:gd name="connsiteX11" fmla="*/ 813917 w 2302452"/>
              <a:gd name="connsiteY11" fmla="*/ 1627833 h 3245618"/>
              <a:gd name="connsiteX12" fmla="*/ 828989 w 2302452"/>
              <a:gd name="connsiteY12" fmla="*/ 1738365 h 3245618"/>
              <a:gd name="connsiteX13" fmla="*/ 803868 w 2302452"/>
              <a:gd name="connsiteY13" fmla="*/ 1944357 h 3245618"/>
              <a:gd name="connsiteX14" fmla="*/ 708409 w 2302452"/>
              <a:gd name="connsiteY14" fmla="*/ 2095082 h 3245618"/>
              <a:gd name="connsiteX15" fmla="*/ 557684 w 2302452"/>
              <a:gd name="connsiteY15" fmla="*/ 2260880 h 3245618"/>
              <a:gd name="connsiteX16" fmla="*/ 381837 w 2302452"/>
              <a:gd name="connsiteY16" fmla="*/ 2451798 h 3245618"/>
              <a:gd name="connsiteX17" fmla="*/ 200967 w 2302452"/>
              <a:gd name="connsiteY17" fmla="*/ 2587451 h 3245618"/>
              <a:gd name="connsiteX18" fmla="*/ 50242 w 2302452"/>
              <a:gd name="connsiteY18" fmla="*/ 2667838 h 3245618"/>
              <a:gd name="connsiteX19" fmla="*/ 15073 w 2302452"/>
              <a:gd name="connsiteY19" fmla="*/ 2697983 h 3245618"/>
              <a:gd name="connsiteX20" fmla="*/ 0 w 2302452"/>
              <a:gd name="connsiteY20" fmla="*/ 2713055 h 3245618"/>
              <a:gd name="connsiteX21" fmla="*/ 55856 w 2302452"/>
              <a:gd name="connsiteY21" fmla="*/ 2806445 h 3245618"/>
              <a:gd name="connsiteX22" fmla="*/ 150825 w 2302452"/>
              <a:gd name="connsiteY22" fmla="*/ 2834128 h 3245618"/>
              <a:gd name="connsiteX23" fmla="*/ 134668 w 2302452"/>
              <a:gd name="connsiteY23" fmla="*/ 2877572 h 3245618"/>
              <a:gd name="connsiteX24" fmla="*/ 216926 w 2302452"/>
              <a:gd name="connsiteY24" fmla="*/ 2900920 h 3245618"/>
              <a:gd name="connsiteX25" fmla="*/ 356520 w 2302452"/>
              <a:gd name="connsiteY25" fmla="*/ 2885158 h 3245618"/>
              <a:gd name="connsiteX26" fmla="*/ 467445 w 2302452"/>
              <a:gd name="connsiteY26" fmla="*/ 2948994 h 3245618"/>
              <a:gd name="connsiteX27" fmla="*/ 704961 w 2302452"/>
              <a:gd name="connsiteY27" fmla="*/ 2990961 h 3245618"/>
              <a:gd name="connsiteX28" fmla="*/ 891644 w 2302452"/>
              <a:gd name="connsiteY28" fmla="*/ 3078835 h 3245618"/>
              <a:gd name="connsiteX29" fmla="*/ 1058525 w 2302452"/>
              <a:gd name="connsiteY29" fmla="*/ 3049085 h 3245618"/>
              <a:gd name="connsiteX30" fmla="*/ 1172308 w 2302452"/>
              <a:gd name="connsiteY30" fmla="*/ 3121885 h 3245618"/>
              <a:gd name="connsiteX31" fmla="*/ 1251315 w 2302452"/>
              <a:gd name="connsiteY31" fmla="*/ 3134791 h 3245618"/>
              <a:gd name="connsiteX32" fmla="*/ 1346479 w 2302452"/>
              <a:gd name="connsiteY32" fmla="*/ 3200400 h 3245618"/>
              <a:gd name="connsiteX33" fmla="*/ 1547446 w 2302452"/>
              <a:gd name="connsiteY33" fmla="*/ 3200400 h 3245618"/>
              <a:gd name="connsiteX34" fmla="*/ 1688123 w 2302452"/>
              <a:gd name="connsiteY34" fmla="*/ 3245618 h 3245618"/>
              <a:gd name="connsiteX35" fmla="*/ 1763486 w 2302452"/>
              <a:gd name="connsiteY35" fmla="*/ 3150159 h 3245618"/>
              <a:gd name="connsiteX36" fmla="*/ 1778558 w 2302452"/>
              <a:gd name="connsiteY36" fmla="*/ 3064748 h 3245618"/>
              <a:gd name="connsiteX37" fmla="*/ 1853921 w 2302452"/>
              <a:gd name="connsiteY37" fmla="*/ 2939143 h 3245618"/>
              <a:gd name="connsiteX38" fmla="*/ 1944356 w 2302452"/>
              <a:gd name="connsiteY38" fmla="*/ 2873829 h 3245618"/>
              <a:gd name="connsiteX39" fmla="*/ 2009670 w 2302452"/>
              <a:gd name="connsiteY39" fmla="*/ 2793442 h 3245618"/>
              <a:gd name="connsiteX40" fmla="*/ 2069961 w 2302452"/>
              <a:gd name="connsiteY40" fmla="*/ 2677886 h 3245618"/>
              <a:gd name="connsiteX41" fmla="*/ 2105130 w 2302452"/>
              <a:gd name="connsiteY41" fmla="*/ 2577403 h 3245618"/>
              <a:gd name="connsiteX42" fmla="*/ 2145323 w 2302452"/>
              <a:gd name="connsiteY42" fmla="*/ 2446774 h 3245618"/>
              <a:gd name="connsiteX43" fmla="*/ 2165420 w 2302452"/>
              <a:gd name="connsiteY43" fmla="*/ 2416629 h 3245618"/>
              <a:gd name="connsiteX44" fmla="*/ 2225710 w 2302452"/>
              <a:gd name="connsiteY44" fmla="*/ 2321170 h 3245618"/>
              <a:gd name="connsiteX45" fmla="*/ 2302452 w 2302452"/>
              <a:gd name="connsiteY45" fmla="*/ 2153992 h 3245618"/>
              <a:gd name="connsiteX46" fmla="*/ 2190541 w 2302452"/>
              <a:gd name="connsiteY46" fmla="*/ 1934308 h 3245618"/>
              <a:gd name="connsiteX47" fmla="*/ 2180492 w 2302452"/>
              <a:gd name="connsiteY47" fmla="*/ 1818752 h 3245618"/>
              <a:gd name="connsiteX48" fmla="*/ 2135275 w 2302452"/>
              <a:gd name="connsiteY48" fmla="*/ 1668027 h 3245618"/>
              <a:gd name="connsiteX49" fmla="*/ 2125226 w 2302452"/>
              <a:gd name="connsiteY49" fmla="*/ 1502229 h 3245618"/>
              <a:gd name="connsiteX50" fmla="*/ 2085033 w 2302452"/>
              <a:gd name="connsiteY50" fmla="*/ 1381649 h 3245618"/>
              <a:gd name="connsiteX51" fmla="*/ 2014695 w 2302452"/>
              <a:gd name="connsiteY51" fmla="*/ 1266093 h 3245618"/>
              <a:gd name="connsiteX52" fmla="*/ 1979525 w 2302452"/>
              <a:gd name="connsiteY52" fmla="*/ 1165609 h 3245618"/>
              <a:gd name="connsiteX53" fmla="*/ 1909187 w 2302452"/>
              <a:gd name="connsiteY53" fmla="*/ 1065126 h 3245618"/>
              <a:gd name="connsiteX54" fmla="*/ 1843873 w 2302452"/>
              <a:gd name="connsiteY54" fmla="*/ 1040005 h 3245618"/>
              <a:gd name="connsiteX55" fmla="*/ 1793631 w 2302452"/>
              <a:gd name="connsiteY55" fmla="*/ 929473 h 3245618"/>
              <a:gd name="connsiteX56" fmla="*/ 1778558 w 2302452"/>
              <a:gd name="connsiteY56" fmla="*/ 839038 h 3245618"/>
              <a:gd name="connsiteX57" fmla="*/ 1743389 w 2302452"/>
              <a:gd name="connsiteY57" fmla="*/ 803869 h 3245618"/>
              <a:gd name="connsiteX58" fmla="*/ 1663002 w 2302452"/>
              <a:gd name="connsiteY58" fmla="*/ 773724 h 3245618"/>
              <a:gd name="connsiteX59" fmla="*/ 1627833 w 2302452"/>
              <a:gd name="connsiteY59" fmla="*/ 743578 h 3245618"/>
              <a:gd name="connsiteX60" fmla="*/ 1582615 w 2302452"/>
              <a:gd name="connsiteY60" fmla="*/ 643095 h 3245618"/>
              <a:gd name="connsiteX61" fmla="*/ 1537398 w 2302452"/>
              <a:gd name="connsiteY61" fmla="*/ 587829 h 3245618"/>
              <a:gd name="connsiteX62" fmla="*/ 1457011 w 2302452"/>
              <a:gd name="connsiteY62" fmla="*/ 527539 h 3245618"/>
              <a:gd name="connsiteX63" fmla="*/ 1421842 w 2302452"/>
              <a:gd name="connsiteY63" fmla="*/ 442128 h 3245618"/>
              <a:gd name="connsiteX64" fmla="*/ 1321358 w 2302452"/>
              <a:gd name="connsiteY64" fmla="*/ 321548 h 3245618"/>
              <a:gd name="connsiteX65" fmla="*/ 1235947 w 2302452"/>
              <a:gd name="connsiteY65" fmla="*/ 236137 h 3245618"/>
              <a:gd name="connsiteX66" fmla="*/ 1235947 w 2302452"/>
              <a:gd name="connsiteY66" fmla="*/ 155750 h 3245618"/>
              <a:gd name="connsiteX67" fmla="*/ 1271117 w 2302452"/>
              <a:gd name="connsiteY67" fmla="*/ 25121 h 3245618"/>
              <a:gd name="connsiteX68" fmla="*/ 1271117 w 2302452"/>
              <a:gd name="connsiteY68" fmla="*/ 10049 h 3245618"/>
              <a:gd name="connsiteX69" fmla="*/ 1180681 w 2302452"/>
              <a:gd name="connsiteY69" fmla="*/ 5025 h 3245618"/>
              <a:gd name="connsiteX70" fmla="*/ 1090246 w 2302452"/>
              <a:gd name="connsiteY70" fmla="*/ 15073 h 3245618"/>
              <a:gd name="connsiteX71" fmla="*/ 1009859 w 2302452"/>
              <a:gd name="connsiteY71" fmla="*/ 15073 h 3245618"/>
              <a:gd name="connsiteX72" fmla="*/ 904352 w 2302452"/>
              <a:gd name="connsiteY72" fmla="*/ 25121 h 3245618"/>
              <a:gd name="connsiteX73" fmla="*/ 798844 w 2302452"/>
              <a:gd name="connsiteY73" fmla="*/ 30146 h 3245618"/>
              <a:gd name="connsiteX74" fmla="*/ 723481 w 2302452"/>
              <a:gd name="connsiteY74" fmla="*/ 15073 h 3245618"/>
              <a:gd name="connsiteX75" fmla="*/ 638070 w 2302452"/>
              <a:gd name="connsiteY75" fmla="*/ 5025 h 3245618"/>
              <a:gd name="connsiteX76" fmla="*/ 532563 w 2302452"/>
              <a:gd name="connsiteY76" fmla="*/ 0 h 3245618"/>
              <a:gd name="connsiteX77" fmla="*/ 427055 w 2302452"/>
              <a:gd name="connsiteY77" fmla="*/ 20097 h 3245618"/>
              <a:gd name="connsiteX78" fmla="*/ 371789 w 2302452"/>
              <a:gd name="connsiteY78" fmla="*/ 30146 h 3245618"/>
              <a:gd name="connsiteX79" fmla="*/ 296426 w 2302452"/>
              <a:gd name="connsiteY79" fmla="*/ 35170 h 3245618"/>
              <a:gd name="connsiteX0" fmla="*/ 296426 w 2413969"/>
              <a:gd name="connsiteY0" fmla="*/ 35170 h 3245618"/>
              <a:gd name="connsiteX1" fmla="*/ 291402 w 2413969"/>
              <a:gd name="connsiteY1" fmla="*/ 95460 h 3245618"/>
              <a:gd name="connsiteX2" fmla="*/ 306475 w 2413969"/>
              <a:gd name="connsiteY2" fmla="*/ 200968 h 3245618"/>
              <a:gd name="connsiteX3" fmla="*/ 351692 w 2413969"/>
              <a:gd name="connsiteY3" fmla="*/ 296427 h 3245618"/>
              <a:gd name="connsiteX4" fmla="*/ 391886 w 2413969"/>
              <a:gd name="connsiteY4" fmla="*/ 406959 h 3245618"/>
              <a:gd name="connsiteX5" fmla="*/ 422031 w 2413969"/>
              <a:gd name="connsiteY5" fmla="*/ 507442 h 3245618"/>
              <a:gd name="connsiteX6" fmla="*/ 467248 w 2413969"/>
              <a:gd name="connsiteY6" fmla="*/ 587829 h 3245618"/>
              <a:gd name="connsiteX7" fmla="*/ 562708 w 2413969"/>
              <a:gd name="connsiteY7" fmla="*/ 753627 h 3245618"/>
              <a:gd name="connsiteX8" fmla="*/ 577780 w 2413969"/>
              <a:gd name="connsiteY8" fmla="*/ 1019908 h 3245618"/>
              <a:gd name="connsiteX9" fmla="*/ 698361 w 2413969"/>
              <a:gd name="connsiteY9" fmla="*/ 1341455 h 3245618"/>
              <a:gd name="connsiteX10" fmla="*/ 788796 w 2413969"/>
              <a:gd name="connsiteY10" fmla="*/ 1441939 h 3245618"/>
              <a:gd name="connsiteX11" fmla="*/ 813917 w 2413969"/>
              <a:gd name="connsiteY11" fmla="*/ 1627833 h 3245618"/>
              <a:gd name="connsiteX12" fmla="*/ 828989 w 2413969"/>
              <a:gd name="connsiteY12" fmla="*/ 1738365 h 3245618"/>
              <a:gd name="connsiteX13" fmla="*/ 803868 w 2413969"/>
              <a:gd name="connsiteY13" fmla="*/ 1944357 h 3245618"/>
              <a:gd name="connsiteX14" fmla="*/ 708409 w 2413969"/>
              <a:gd name="connsiteY14" fmla="*/ 2095082 h 3245618"/>
              <a:gd name="connsiteX15" fmla="*/ 557684 w 2413969"/>
              <a:gd name="connsiteY15" fmla="*/ 2260880 h 3245618"/>
              <a:gd name="connsiteX16" fmla="*/ 381837 w 2413969"/>
              <a:gd name="connsiteY16" fmla="*/ 2451798 h 3245618"/>
              <a:gd name="connsiteX17" fmla="*/ 200967 w 2413969"/>
              <a:gd name="connsiteY17" fmla="*/ 2587451 h 3245618"/>
              <a:gd name="connsiteX18" fmla="*/ 50242 w 2413969"/>
              <a:gd name="connsiteY18" fmla="*/ 2667838 h 3245618"/>
              <a:gd name="connsiteX19" fmla="*/ 15073 w 2413969"/>
              <a:gd name="connsiteY19" fmla="*/ 2697983 h 3245618"/>
              <a:gd name="connsiteX20" fmla="*/ 0 w 2413969"/>
              <a:gd name="connsiteY20" fmla="*/ 2713055 h 3245618"/>
              <a:gd name="connsiteX21" fmla="*/ 55856 w 2413969"/>
              <a:gd name="connsiteY21" fmla="*/ 2806445 h 3245618"/>
              <a:gd name="connsiteX22" fmla="*/ 150825 w 2413969"/>
              <a:gd name="connsiteY22" fmla="*/ 2834128 h 3245618"/>
              <a:gd name="connsiteX23" fmla="*/ 134668 w 2413969"/>
              <a:gd name="connsiteY23" fmla="*/ 2877572 h 3245618"/>
              <a:gd name="connsiteX24" fmla="*/ 216926 w 2413969"/>
              <a:gd name="connsiteY24" fmla="*/ 2900920 h 3245618"/>
              <a:gd name="connsiteX25" fmla="*/ 356520 w 2413969"/>
              <a:gd name="connsiteY25" fmla="*/ 2885158 h 3245618"/>
              <a:gd name="connsiteX26" fmla="*/ 467445 w 2413969"/>
              <a:gd name="connsiteY26" fmla="*/ 2948994 h 3245618"/>
              <a:gd name="connsiteX27" fmla="*/ 704961 w 2413969"/>
              <a:gd name="connsiteY27" fmla="*/ 2990961 h 3245618"/>
              <a:gd name="connsiteX28" fmla="*/ 891644 w 2413969"/>
              <a:gd name="connsiteY28" fmla="*/ 3078835 h 3245618"/>
              <a:gd name="connsiteX29" fmla="*/ 1058525 w 2413969"/>
              <a:gd name="connsiteY29" fmla="*/ 3049085 h 3245618"/>
              <a:gd name="connsiteX30" fmla="*/ 1172308 w 2413969"/>
              <a:gd name="connsiteY30" fmla="*/ 3121885 h 3245618"/>
              <a:gd name="connsiteX31" fmla="*/ 1251315 w 2413969"/>
              <a:gd name="connsiteY31" fmla="*/ 3134791 h 3245618"/>
              <a:gd name="connsiteX32" fmla="*/ 1346479 w 2413969"/>
              <a:gd name="connsiteY32" fmla="*/ 3200400 h 3245618"/>
              <a:gd name="connsiteX33" fmla="*/ 1547446 w 2413969"/>
              <a:gd name="connsiteY33" fmla="*/ 3200400 h 3245618"/>
              <a:gd name="connsiteX34" fmla="*/ 1688123 w 2413969"/>
              <a:gd name="connsiteY34" fmla="*/ 3245618 h 3245618"/>
              <a:gd name="connsiteX35" fmla="*/ 1763486 w 2413969"/>
              <a:gd name="connsiteY35" fmla="*/ 3150159 h 3245618"/>
              <a:gd name="connsiteX36" fmla="*/ 1778558 w 2413969"/>
              <a:gd name="connsiteY36" fmla="*/ 3064748 h 3245618"/>
              <a:gd name="connsiteX37" fmla="*/ 1853921 w 2413969"/>
              <a:gd name="connsiteY37" fmla="*/ 2939143 h 3245618"/>
              <a:gd name="connsiteX38" fmla="*/ 1944356 w 2413969"/>
              <a:gd name="connsiteY38" fmla="*/ 2873829 h 3245618"/>
              <a:gd name="connsiteX39" fmla="*/ 2009670 w 2413969"/>
              <a:gd name="connsiteY39" fmla="*/ 2793442 h 3245618"/>
              <a:gd name="connsiteX40" fmla="*/ 2069961 w 2413969"/>
              <a:gd name="connsiteY40" fmla="*/ 2677886 h 3245618"/>
              <a:gd name="connsiteX41" fmla="*/ 2105130 w 2413969"/>
              <a:gd name="connsiteY41" fmla="*/ 2577403 h 3245618"/>
              <a:gd name="connsiteX42" fmla="*/ 2145323 w 2413969"/>
              <a:gd name="connsiteY42" fmla="*/ 2446774 h 3245618"/>
              <a:gd name="connsiteX43" fmla="*/ 2165420 w 2413969"/>
              <a:gd name="connsiteY43" fmla="*/ 2416629 h 3245618"/>
              <a:gd name="connsiteX44" fmla="*/ 2413969 w 2413969"/>
              <a:gd name="connsiteY44" fmla="*/ 2276346 h 3245618"/>
              <a:gd name="connsiteX45" fmla="*/ 2302452 w 2413969"/>
              <a:gd name="connsiteY45" fmla="*/ 2153992 h 3245618"/>
              <a:gd name="connsiteX46" fmla="*/ 2190541 w 2413969"/>
              <a:gd name="connsiteY46" fmla="*/ 1934308 h 3245618"/>
              <a:gd name="connsiteX47" fmla="*/ 2180492 w 2413969"/>
              <a:gd name="connsiteY47" fmla="*/ 1818752 h 3245618"/>
              <a:gd name="connsiteX48" fmla="*/ 2135275 w 2413969"/>
              <a:gd name="connsiteY48" fmla="*/ 1668027 h 3245618"/>
              <a:gd name="connsiteX49" fmla="*/ 2125226 w 2413969"/>
              <a:gd name="connsiteY49" fmla="*/ 1502229 h 3245618"/>
              <a:gd name="connsiteX50" fmla="*/ 2085033 w 2413969"/>
              <a:gd name="connsiteY50" fmla="*/ 1381649 h 3245618"/>
              <a:gd name="connsiteX51" fmla="*/ 2014695 w 2413969"/>
              <a:gd name="connsiteY51" fmla="*/ 1266093 h 3245618"/>
              <a:gd name="connsiteX52" fmla="*/ 1979525 w 2413969"/>
              <a:gd name="connsiteY52" fmla="*/ 1165609 h 3245618"/>
              <a:gd name="connsiteX53" fmla="*/ 1909187 w 2413969"/>
              <a:gd name="connsiteY53" fmla="*/ 1065126 h 3245618"/>
              <a:gd name="connsiteX54" fmla="*/ 1843873 w 2413969"/>
              <a:gd name="connsiteY54" fmla="*/ 1040005 h 3245618"/>
              <a:gd name="connsiteX55" fmla="*/ 1793631 w 2413969"/>
              <a:gd name="connsiteY55" fmla="*/ 929473 h 3245618"/>
              <a:gd name="connsiteX56" fmla="*/ 1778558 w 2413969"/>
              <a:gd name="connsiteY56" fmla="*/ 839038 h 3245618"/>
              <a:gd name="connsiteX57" fmla="*/ 1743389 w 2413969"/>
              <a:gd name="connsiteY57" fmla="*/ 803869 h 3245618"/>
              <a:gd name="connsiteX58" fmla="*/ 1663002 w 2413969"/>
              <a:gd name="connsiteY58" fmla="*/ 773724 h 3245618"/>
              <a:gd name="connsiteX59" fmla="*/ 1627833 w 2413969"/>
              <a:gd name="connsiteY59" fmla="*/ 743578 h 3245618"/>
              <a:gd name="connsiteX60" fmla="*/ 1582615 w 2413969"/>
              <a:gd name="connsiteY60" fmla="*/ 643095 h 3245618"/>
              <a:gd name="connsiteX61" fmla="*/ 1537398 w 2413969"/>
              <a:gd name="connsiteY61" fmla="*/ 587829 h 3245618"/>
              <a:gd name="connsiteX62" fmla="*/ 1457011 w 2413969"/>
              <a:gd name="connsiteY62" fmla="*/ 527539 h 3245618"/>
              <a:gd name="connsiteX63" fmla="*/ 1421842 w 2413969"/>
              <a:gd name="connsiteY63" fmla="*/ 442128 h 3245618"/>
              <a:gd name="connsiteX64" fmla="*/ 1321358 w 2413969"/>
              <a:gd name="connsiteY64" fmla="*/ 321548 h 3245618"/>
              <a:gd name="connsiteX65" fmla="*/ 1235947 w 2413969"/>
              <a:gd name="connsiteY65" fmla="*/ 236137 h 3245618"/>
              <a:gd name="connsiteX66" fmla="*/ 1235947 w 2413969"/>
              <a:gd name="connsiteY66" fmla="*/ 155750 h 3245618"/>
              <a:gd name="connsiteX67" fmla="*/ 1271117 w 2413969"/>
              <a:gd name="connsiteY67" fmla="*/ 25121 h 3245618"/>
              <a:gd name="connsiteX68" fmla="*/ 1271117 w 2413969"/>
              <a:gd name="connsiteY68" fmla="*/ 10049 h 3245618"/>
              <a:gd name="connsiteX69" fmla="*/ 1180681 w 2413969"/>
              <a:gd name="connsiteY69" fmla="*/ 5025 h 3245618"/>
              <a:gd name="connsiteX70" fmla="*/ 1090246 w 2413969"/>
              <a:gd name="connsiteY70" fmla="*/ 15073 h 3245618"/>
              <a:gd name="connsiteX71" fmla="*/ 1009859 w 2413969"/>
              <a:gd name="connsiteY71" fmla="*/ 15073 h 3245618"/>
              <a:gd name="connsiteX72" fmla="*/ 904352 w 2413969"/>
              <a:gd name="connsiteY72" fmla="*/ 25121 h 3245618"/>
              <a:gd name="connsiteX73" fmla="*/ 798844 w 2413969"/>
              <a:gd name="connsiteY73" fmla="*/ 30146 h 3245618"/>
              <a:gd name="connsiteX74" fmla="*/ 723481 w 2413969"/>
              <a:gd name="connsiteY74" fmla="*/ 15073 h 3245618"/>
              <a:gd name="connsiteX75" fmla="*/ 638070 w 2413969"/>
              <a:gd name="connsiteY75" fmla="*/ 5025 h 3245618"/>
              <a:gd name="connsiteX76" fmla="*/ 532563 w 2413969"/>
              <a:gd name="connsiteY76" fmla="*/ 0 h 3245618"/>
              <a:gd name="connsiteX77" fmla="*/ 427055 w 2413969"/>
              <a:gd name="connsiteY77" fmla="*/ 20097 h 3245618"/>
              <a:gd name="connsiteX78" fmla="*/ 371789 w 2413969"/>
              <a:gd name="connsiteY78" fmla="*/ 30146 h 3245618"/>
              <a:gd name="connsiteX79" fmla="*/ 296426 w 2413969"/>
              <a:gd name="connsiteY79" fmla="*/ 35170 h 3245618"/>
              <a:gd name="connsiteX0" fmla="*/ 296426 w 2425397"/>
              <a:gd name="connsiteY0" fmla="*/ 35170 h 3245618"/>
              <a:gd name="connsiteX1" fmla="*/ 291402 w 2425397"/>
              <a:gd name="connsiteY1" fmla="*/ 95460 h 3245618"/>
              <a:gd name="connsiteX2" fmla="*/ 306475 w 2425397"/>
              <a:gd name="connsiteY2" fmla="*/ 200968 h 3245618"/>
              <a:gd name="connsiteX3" fmla="*/ 351692 w 2425397"/>
              <a:gd name="connsiteY3" fmla="*/ 296427 h 3245618"/>
              <a:gd name="connsiteX4" fmla="*/ 391886 w 2425397"/>
              <a:gd name="connsiteY4" fmla="*/ 406959 h 3245618"/>
              <a:gd name="connsiteX5" fmla="*/ 422031 w 2425397"/>
              <a:gd name="connsiteY5" fmla="*/ 507442 h 3245618"/>
              <a:gd name="connsiteX6" fmla="*/ 467248 w 2425397"/>
              <a:gd name="connsiteY6" fmla="*/ 587829 h 3245618"/>
              <a:gd name="connsiteX7" fmla="*/ 562708 w 2425397"/>
              <a:gd name="connsiteY7" fmla="*/ 753627 h 3245618"/>
              <a:gd name="connsiteX8" fmla="*/ 577780 w 2425397"/>
              <a:gd name="connsiteY8" fmla="*/ 1019908 h 3245618"/>
              <a:gd name="connsiteX9" fmla="*/ 698361 w 2425397"/>
              <a:gd name="connsiteY9" fmla="*/ 1341455 h 3245618"/>
              <a:gd name="connsiteX10" fmla="*/ 788796 w 2425397"/>
              <a:gd name="connsiteY10" fmla="*/ 1441939 h 3245618"/>
              <a:gd name="connsiteX11" fmla="*/ 813917 w 2425397"/>
              <a:gd name="connsiteY11" fmla="*/ 1627833 h 3245618"/>
              <a:gd name="connsiteX12" fmla="*/ 828989 w 2425397"/>
              <a:gd name="connsiteY12" fmla="*/ 1738365 h 3245618"/>
              <a:gd name="connsiteX13" fmla="*/ 803868 w 2425397"/>
              <a:gd name="connsiteY13" fmla="*/ 1944357 h 3245618"/>
              <a:gd name="connsiteX14" fmla="*/ 708409 w 2425397"/>
              <a:gd name="connsiteY14" fmla="*/ 2095082 h 3245618"/>
              <a:gd name="connsiteX15" fmla="*/ 557684 w 2425397"/>
              <a:gd name="connsiteY15" fmla="*/ 2260880 h 3245618"/>
              <a:gd name="connsiteX16" fmla="*/ 381837 w 2425397"/>
              <a:gd name="connsiteY16" fmla="*/ 2451798 h 3245618"/>
              <a:gd name="connsiteX17" fmla="*/ 200967 w 2425397"/>
              <a:gd name="connsiteY17" fmla="*/ 2587451 h 3245618"/>
              <a:gd name="connsiteX18" fmla="*/ 50242 w 2425397"/>
              <a:gd name="connsiteY18" fmla="*/ 2667838 h 3245618"/>
              <a:gd name="connsiteX19" fmla="*/ 15073 w 2425397"/>
              <a:gd name="connsiteY19" fmla="*/ 2697983 h 3245618"/>
              <a:gd name="connsiteX20" fmla="*/ 0 w 2425397"/>
              <a:gd name="connsiteY20" fmla="*/ 2713055 h 3245618"/>
              <a:gd name="connsiteX21" fmla="*/ 55856 w 2425397"/>
              <a:gd name="connsiteY21" fmla="*/ 2806445 h 3245618"/>
              <a:gd name="connsiteX22" fmla="*/ 150825 w 2425397"/>
              <a:gd name="connsiteY22" fmla="*/ 2834128 h 3245618"/>
              <a:gd name="connsiteX23" fmla="*/ 134668 w 2425397"/>
              <a:gd name="connsiteY23" fmla="*/ 2877572 h 3245618"/>
              <a:gd name="connsiteX24" fmla="*/ 216926 w 2425397"/>
              <a:gd name="connsiteY24" fmla="*/ 2900920 h 3245618"/>
              <a:gd name="connsiteX25" fmla="*/ 356520 w 2425397"/>
              <a:gd name="connsiteY25" fmla="*/ 2885158 h 3245618"/>
              <a:gd name="connsiteX26" fmla="*/ 467445 w 2425397"/>
              <a:gd name="connsiteY26" fmla="*/ 2948994 h 3245618"/>
              <a:gd name="connsiteX27" fmla="*/ 704961 w 2425397"/>
              <a:gd name="connsiteY27" fmla="*/ 2990961 h 3245618"/>
              <a:gd name="connsiteX28" fmla="*/ 891644 w 2425397"/>
              <a:gd name="connsiteY28" fmla="*/ 3078835 h 3245618"/>
              <a:gd name="connsiteX29" fmla="*/ 1058525 w 2425397"/>
              <a:gd name="connsiteY29" fmla="*/ 3049085 h 3245618"/>
              <a:gd name="connsiteX30" fmla="*/ 1172308 w 2425397"/>
              <a:gd name="connsiteY30" fmla="*/ 3121885 h 3245618"/>
              <a:gd name="connsiteX31" fmla="*/ 1251315 w 2425397"/>
              <a:gd name="connsiteY31" fmla="*/ 3134791 h 3245618"/>
              <a:gd name="connsiteX32" fmla="*/ 1346479 w 2425397"/>
              <a:gd name="connsiteY32" fmla="*/ 3200400 h 3245618"/>
              <a:gd name="connsiteX33" fmla="*/ 1547446 w 2425397"/>
              <a:gd name="connsiteY33" fmla="*/ 3200400 h 3245618"/>
              <a:gd name="connsiteX34" fmla="*/ 1688123 w 2425397"/>
              <a:gd name="connsiteY34" fmla="*/ 3245618 h 3245618"/>
              <a:gd name="connsiteX35" fmla="*/ 1763486 w 2425397"/>
              <a:gd name="connsiteY35" fmla="*/ 3150159 h 3245618"/>
              <a:gd name="connsiteX36" fmla="*/ 1778558 w 2425397"/>
              <a:gd name="connsiteY36" fmla="*/ 3064748 h 3245618"/>
              <a:gd name="connsiteX37" fmla="*/ 1853921 w 2425397"/>
              <a:gd name="connsiteY37" fmla="*/ 2939143 h 3245618"/>
              <a:gd name="connsiteX38" fmla="*/ 1944356 w 2425397"/>
              <a:gd name="connsiteY38" fmla="*/ 2873829 h 3245618"/>
              <a:gd name="connsiteX39" fmla="*/ 2009670 w 2425397"/>
              <a:gd name="connsiteY39" fmla="*/ 2793442 h 3245618"/>
              <a:gd name="connsiteX40" fmla="*/ 2069961 w 2425397"/>
              <a:gd name="connsiteY40" fmla="*/ 2677886 h 3245618"/>
              <a:gd name="connsiteX41" fmla="*/ 2105130 w 2425397"/>
              <a:gd name="connsiteY41" fmla="*/ 2577403 h 3245618"/>
              <a:gd name="connsiteX42" fmla="*/ 2145323 w 2425397"/>
              <a:gd name="connsiteY42" fmla="*/ 2446774 h 3245618"/>
              <a:gd name="connsiteX43" fmla="*/ 2425397 w 2425397"/>
              <a:gd name="connsiteY43" fmla="*/ 2389735 h 3245618"/>
              <a:gd name="connsiteX44" fmla="*/ 2413969 w 2425397"/>
              <a:gd name="connsiteY44" fmla="*/ 2276346 h 3245618"/>
              <a:gd name="connsiteX45" fmla="*/ 2302452 w 2425397"/>
              <a:gd name="connsiteY45" fmla="*/ 2153992 h 3245618"/>
              <a:gd name="connsiteX46" fmla="*/ 2190541 w 2425397"/>
              <a:gd name="connsiteY46" fmla="*/ 1934308 h 3245618"/>
              <a:gd name="connsiteX47" fmla="*/ 2180492 w 2425397"/>
              <a:gd name="connsiteY47" fmla="*/ 1818752 h 3245618"/>
              <a:gd name="connsiteX48" fmla="*/ 2135275 w 2425397"/>
              <a:gd name="connsiteY48" fmla="*/ 1668027 h 3245618"/>
              <a:gd name="connsiteX49" fmla="*/ 2125226 w 2425397"/>
              <a:gd name="connsiteY49" fmla="*/ 1502229 h 3245618"/>
              <a:gd name="connsiteX50" fmla="*/ 2085033 w 2425397"/>
              <a:gd name="connsiteY50" fmla="*/ 1381649 h 3245618"/>
              <a:gd name="connsiteX51" fmla="*/ 2014695 w 2425397"/>
              <a:gd name="connsiteY51" fmla="*/ 1266093 h 3245618"/>
              <a:gd name="connsiteX52" fmla="*/ 1979525 w 2425397"/>
              <a:gd name="connsiteY52" fmla="*/ 1165609 h 3245618"/>
              <a:gd name="connsiteX53" fmla="*/ 1909187 w 2425397"/>
              <a:gd name="connsiteY53" fmla="*/ 1065126 h 3245618"/>
              <a:gd name="connsiteX54" fmla="*/ 1843873 w 2425397"/>
              <a:gd name="connsiteY54" fmla="*/ 1040005 h 3245618"/>
              <a:gd name="connsiteX55" fmla="*/ 1793631 w 2425397"/>
              <a:gd name="connsiteY55" fmla="*/ 929473 h 3245618"/>
              <a:gd name="connsiteX56" fmla="*/ 1778558 w 2425397"/>
              <a:gd name="connsiteY56" fmla="*/ 839038 h 3245618"/>
              <a:gd name="connsiteX57" fmla="*/ 1743389 w 2425397"/>
              <a:gd name="connsiteY57" fmla="*/ 803869 h 3245618"/>
              <a:gd name="connsiteX58" fmla="*/ 1663002 w 2425397"/>
              <a:gd name="connsiteY58" fmla="*/ 773724 h 3245618"/>
              <a:gd name="connsiteX59" fmla="*/ 1627833 w 2425397"/>
              <a:gd name="connsiteY59" fmla="*/ 743578 h 3245618"/>
              <a:gd name="connsiteX60" fmla="*/ 1582615 w 2425397"/>
              <a:gd name="connsiteY60" fmla="*/ 643095 h 3245618"/>
              <a:gd name="connsiteX61" fmla="*/ 1537398 w 2425397"/>
              <a:gd name="connsiteY61" fmla="*/ 587829 h 3245618"/>
              <a:gd name="connsiteX62" fmla="*/ 1457011 w 2425397"/>
              <a:gd name="connsiteY62" fmla="*/ 527539 h 3245618"/>
              <a:gd name="connsiteX63" fmla="*/ 1421842 w 2425397"/>
              <a:gd name="connsiteY63" fmla="*/ 442128 h 3245618"/>
              <a:gd name="connsiteX64" fmla="*/ 1321358 w 2425397"/>
              <a:gd name="connsiteY64" fmla="*/ 321548 h 3245618"/>
              <a:gd name="connsiteX65" fmla="*/ 1235947 w 2425397"/>
              <a:gd name="connsiteY65" fmla="*/ 236137 h 3245618"/>
              <a:gd name="connsiteX66" fmla="*/ 1235947 w 2425397"/>
              <a:gd name="connsiteY66" fmla="*/ 155750 h 3245618"/>
              <a:gd name="connsiteX67" fmla="*/ 1271117 w 2425397"/>
              <a:gd name="connsiteY67" fmla="*/ 25121 h 3245618"/>
              <a:gd name="connsiteX68" fmla="*/ 1271117 w 2425397"/>
              <a:gd name="connsiteY68" fmla="*/ 10049 h 3245618"/>
              <a:gd name="connsiteX69" fmla="*/ 1180681 w 2425397"/>
              <a:gd name="connsiteY69" fmla="*/ 5025 h 3245618"/>
              <a:gd name="connsiteX70" fmla="*/ 1090246 w 2425397"/>
              <a:gd name="connsiteY70" fmla="*/ 15073 h 3245618"/>
              <a:gd name="connsiteX71" fmla="*/ 1009859 w 2425397"/>
              <a:gd name="connsiteY71" fmla="*/ 15073 h 3245618"/>
              <a:gd name="connsiteX72" fmla="*/ 904352 w 2425397"/>
              <a:gd name="connsiteY72" fmla="*/ 25121 h 3245618"/>
              <a:gd name="connsiteX73" fmla="*/ 798844 w 2425397"/>
              <a:gd name="connsiteY73" fmla="*/ 30146 h 3245618"/>
              <a:gd name="connsiteX74" fmla="*/ 723481 w 2425397"/>
              <a:gd name="connsiteY74" fmla="*/ 15073 h 3245618"/>
              <a:gd name="connsiteX75" fmla="*/ 638070 w 2425397"/>
              <a:gd name="connsiteY75" fmla="*/ 5025 h 3245618"/>
              <a:gd name="connsiteX76" fmla="*/ 532563 w 2425397"/>
              <a:gd name="connsiteY76" fmla="*/ 0 h 3245618"/>
              <a:gd name="connsiteX77" fmla="*/ 427055 w 2425397"/>
              <a:gd name="connsiteY77" fmla="*/ 20097 h 3245618"/>
              <a:gd name="connsiteX78" fmla="*/ 371789 w 2425397"/>
              <a:gd name="connsiteY78" fmla="*/ 30146 h 3245618"/>
              <a:gd name="connsiteX79" fmla="*/ 296426 w 2425397"/>
              <a:gd name="connsiteY79" fmla="*/ 35170 h 3245618"/>
              <a:gd name="connsiteX0" fmla="*/ 296426 w 2611487"/>
              <a:gd name="connsiteY0" fmla="*/ 35170 h 3245618"/>
              <a:gd name="connsiteX1" fmla="*/ 291402 w 2611487"/>
              <a:gd name="connsiteY1" fmla="*/ 95460 h 3245618"/>
              <a:gd name="connsiteX2" fmla="*/ 306475 w 2611487"/>
              <a:gd name="connsiteY2" fmla="*/ 200968 h 3245618"/>
              <a:gd name="connsiteX3" fmla="*/ 351692 w 2611487"/>
              <a:gd name="connsiteY3" fmla="*/ 296427 h 3245618"/>
              <a:gd name="connsiteX4" fmla="*/ 391886 w 2611487"/>
              <a:gd name="connsiteY4" fmla="*/ 406959 h 3245618"/>
              <a:gd name="connsiteX5" fmla="*/ 422031 w 2611487"/>
              <a:gd name="connsiteY5" fmla="*/ 507442 h 3245618"/>
              <a:gd name="connsiteX6" fmla="*/ 467248 w 2611487"/>
              <a:gd name="connsiteY6" fmla="*/ 587829 h 3245618"/>
              <a:gd name="connsiteX7" fmla="*/ 562708 w 2611487"/>
              <a:gd name="connsiteY7" fmla="*/ 753627 h 3245618"/>
              <a:gd name="connsiteX8" fmla="*/ 577780 w 2611487"/>
              <a:gd name="connsiteY8" fmla="*/ 1019908 h 3245618"/>
              <a:gd name="connsiteX9" fmla="*/ 698361 w 2611487"/>
              <a:gd name="connsiteY9" fmla="*/ 1341455 h 3245618"/>
              <a:gd name="connsiteX10" fmla="*/ 788796 w 2611487"/>
              <a:gd name="connsiteY10" fmla="*/ 1441939 h 3245618"/>
              <a:gd name="connsiteX11" fmla="*/ 813917 w 2611487"/>
              <a:gd name="connsiteY11" fmla="*/ 1627833 h 3245618"/>
              <a:gd name="connsiteX12" fmla="*/ 828989 w 2611487"/>
              <a:gd name="connsiteY12" fmla="*/ 1738365 h 3245618"/>
              <a:gd name="connsiteX13" fmla="*/ 803868 w 2611487"/>
              <a:gd name="connsiteY13" fmla="*/ 1944357 h 3245618"/>
              <a:gd name="connsiteX14" fmla="*/ 708409 w 2611487"/>
              <a:gd name="connsiteY14" fmla="*/ 2095082 h 3245618"/>
              <a:gd name="connsiteX15" fmla="*/ 557684 w 2611487"/>
              <a:gd name="connsiteY15" fmla="*/ 2260880 h 3245618"/>
              <a:gd name="connsiteX16" fmla="*/ 381837 w 2611487"/>
              <a:gd name="connsiteY16" fmla="*/ 2451798 h 3245618"/>
              <a:gd name="connsiteX17" fmla="*/ 200967 w 2611487"/>
              <a:gd name="connsiteY17" fmla="*/ 2587451 h 3245618"/>
              <a:gd name="connsiteX18" fmla="*/ 50242 w 2611487"/>
              <a:gd name="connsiteY18" fmla="*/ 2667838 h 3245618"/>
              <a:gd name="connsiteX19" fmla="*/ 15073 w 2611487"/>
              <a:gd name="connsiteY19" fmla="*/ 2697983 h 3245618"/>
              <a:gd name="connsiteX20" fmla="*/ 0 w 2611487"/>
              <a:gd name="connsiteY20" fmla="*/ 2713055 h 3245618"/>
              <a:gd name="connsiteX21" fmla="*/ 55856 w 2611487"/>
              <a:gd name="connsiteY21" fmla="*/ 2806445 h 3245618"/>
              <a:gd name="connsiteX22" fmla="*/ 150825 w 2611487"/>
              <a:gd name="connsiteY22" fmla="*/ 2834128 h 3245618"/>
              <a:gd name="connsiteX23" fmla="*/ 134668 w 2611487"/>
              <a:gd name="connsiteY23" fmla="*/ 2877572 h 3245618"/>
              <a:gd name="connsiteX24" fmla="*/ 216926 w 2611487"/>
              <a:gd name="connsiteY24" fmla="*/ 2900920 h 3245618"/>
              <a:gd name="connsiteX25" fmla="*/ 356520 w 2611487"/>
              <a:gd name="connsiteY25" fmla="*/ 2885158 h 3245618"/>
              <a:gd name="connsiteX26" fmla="*/ 467445 w 2611487"/>
              <a:gd name="connsiteY26" fmla="*/ 2948994 h 3245618"/>
              <a:gd name="connsiteX27" fmla="*/ 704961 w 2611487"/>
              <a:gd name="connsiteY27" fmla="*/ 2990961 h 3245618"/>
              <a:gd name="connsiteX28" fmla="*/ 891644 w 2611487"/>
              <a:gd name="connsiteY28" fmla="*/ 3078835 h 3245618"/>
              <a:gd name="connsiteX29" fmla="*/ 1058525 w 2611487"/>
              <a:gd name="connsiteY29" fmla="*/ 3049085 h 3245618"/>
              <a:gd name="connsiteX30" fmla="*/ 1172308 w 2611487"/>
              <a:gd name="connsiteY30" fmla="*/ 3121885 h 3245618"/>
              <a:gd name="connsiteX31" fmla="*/ 1251315 w 2611487"/>
              <a:gd name="connsiteY31" fmla="*/ 3134791 h 3245618"/>
              <a:gd name="connsiteX32" fmla="*/ 1346479 w 2611487"/>
              <a:gd name="connsiteY32" fmla="*/ 3200400 h 3245618"/>
              <a:gd name="connsiteX33" fmla="*/ 1547446 w 2611487"/>
              <a:gd name="connsiteY33" fmla="*/ 3200400 h 3245618"/>
              <a:gd name="connsiteX34" fmla="*/ 1688123 w 2611487"/>
              <a:gd name="connsiteY34" fmla="*/ 3245618 h 3245618"/>
              <a:gd name="connsiteX35" fmla="*/ 1763486 w 2611487"/>
              <a:gd name="connsiteY35" fmla="*/ 3150159 h 3245618"/>
              <a:gd name="connsiteX36" fmla="*/ 1778558 w 2611487"/>
              <a:gd name="connsiteY36" fmla="*/ 3064748 h 3245618"/>
              <a:gd name="connsiteX37" fmla="*/ 1853921 w 2611487"/>
              <a:gd name="connsiteY37" fmla="*/ 2939143 h 3245618"/>
              <a:gd name="connsiteX38" fmla="*/ 1944356 w 2611487"/>
              <a:gd name="connsiteY38" fmla="*/ 2873829 h 3245618"/>
              <a:gd name="connsiteX39" fmla="*/ 2009670 w 2611487"/>
              <a:gd name="connsiteY39" fmla="*/ 2793442 h 3245618"/>
              <a:gd name="connsiteX40" fmla="*/ 2069961 w 2611487"/>
              <a:gd name="connsiteY40" fmla="*/ 2677886 h 3245618"/>
              <a:gd name="connsiteX41" fmla="*/ 2105130 w 2611487"/>
              <a:gd name="connsiteY41" fmla="*/ 2577403 h 3245618"/>
              <a:gd name="connsiteX42" fmla="*/ 2611487 w 2611487"/>
              <a:gd name="connsiteY42" fmla="*/ 2536421 h 3245618"/>
              <a:gd name="connsiteX43" fmla="*/ 2425397 w 2611487"/>
              <a:gd name="connsiteY43" fmla="*/ 2389735 h 3245618"/>
              <a:gd name="connsiteX44" fmla="*/ 2413969 w 2611487"/>
              <a:gd name="connsiteY44" fmla="*/ 2276346 h 3245618"/>
              <a:gd name="connsiteX45" fmla="*/ 2302452 w 2611487"/>
              <a:gd name="connsiteY45" fmla="*/ 2153992 h 3245618"/>
              <a:gd name="connsiteX46" fmla="*/ 2190541 w 2611487"/>
              <a:gd name="connsiteY46" fmla="*/ 1934308 h 3245618"/>
              <a:gd name="connsiteX47" fmla="*/ 2180492 w 2611487"/>
              <a:gd name="connsiteY47" fmla="*/ 1818752 h 3245618"/>
              <a:gd name="connsiteX48" fmla="*/ 2135275 w 2611487"/>
              <a:gd name="connsiteY48" fmla="*/ 1668027 h 3245618"/>
              <a:gd name="connsiteX49" fmla="*/ 2125226 w 2611487"/>
              <a:gd name="connsiteY49" fmla="*/ 1502229 h 3245618"/>
              <a:gd name="connsiteX50" fmla="*/ 2085033 w 2611487"/>
              <a:gd name="connsiteY50" fmla="*/ 1381649 h 3245618"/>
              <a:gd name="connsiteX51" fmla="*/ 2014695 w 2611487"/>
              <a:gd name="connsiteY51" fmla="*/ 1266093 h 3245618"/>
              <a:gd name="connsiteX52" fmla="*/ 1979525 w 2611487"/>
              <a:gd name="connsiteY52" fmla="*/ 1165609 h 3245618"/>
              <a:gd name="connsiteX53" fmla="*/ 1909187 w 2611487"/>
              <a:gd name="connsiteY53" fmla="*/ 1065126 h 3245618"/>
              <a:gd name="connsiteX54" fmla="*/ 1843873 w 2611487"/>
              <a:gd name="connsiteY54" fmla="*/ 1040005 h 3245618"/>
              <a:gd name="connsiteX55" fmla="*/ 1793631 w 2611487"/>
              <a:gd name="connsiteY55" fmla="*/ 929473 h 3245618"/>
              <a:gd name="connsiteX56" fmla="*/ 1778558 w 2611487"/>
              <a:gd name="connsiteY56" fmla="*/ 839038 h 3245618"/>
              <a:gd name="connsiteX57" fmla="*/ 1743389 w 2611487"/>
              <a:gd name="connsiteY57" fmla="*/ 803869 h 3245618"/>
              <a:gd name="connsiteX58" fmla="*/ 1663002 w 2611487"/>
              <a:gd name="connsiteY58" fmla="*/ 773724 h 3245618"/>
              <a:gd name="connsiteX59" fmla="*/ 1627833 w 2611487"/>
              <a:gd name="connsiteY59" fmla="*/ 743578 h 3245618"/>
              <a:gd name="connsiteX60" fmla="*/ 1582615 w 2611487"/>
              <a:gd name="connsiteY60" fmla="*/ 643095 h 3245618"/>
              <a:gd name="connsiteX61" fmla="*/ 1537398 w 2611487"/>
              <a:gd name="connsiteY61" fmla="*/ 587829 h 3245618"/>
              <a:gd name="connsiteX62" fmla="*/ 1457011 w 2611487"/>
              <a:gd name="connsiteY62" fmla="*/ 527539 h 3245618"/>
              <a:gd name="connsiteX63" fmla="*/ 1421842 w 2611487"/>
              <a:gd name="connsiteY63" fmla="*/ 442128 h 3245618"/>
              <a:gd name="connsiteX64" fmla="*/ 1321358 w 2611487"/>
              <a:gd name="connsiteY64" fmla="*/ 321548 h 3245618"/>
              <a:gd name="connsiteX65" fmla="*/ 1235947 w 2611487"/>
              <a:gd name="connsiteY65" fmla="*/ 236137 h 3245618"/>
              <a:gd name="connsiteX66" fmla="*/ 1235947 w 2611487"/>
              <a:gd name="connsiteY66" fmla="*/ 155750 h 3245618"/>
              <a:gd name="connsiteX67" fmla="*/ 1271117 w 2611487"/>
              <a:gd name="connsiteY67" fmla="*/ 25121 h 3245618"/>
              <a:gd name="connsiteX68" fmla="*/ 1271117 w 2611487"/>
              <a:gd name="connsiteY68" fmla="*/ 10049 h 3245618"/>
              <a:gd name="connsiteX69" fmla="*/ 1180681 w 2611487"/>
              <a:gd name="connsiteY69" fmla="*/ 5025 h 3245618"/>
              <a:gd name="connsiteX70" fmla="*/ 1090246 w 2611487"/>
              <a:gd name="connsiteY70" fmla="*/ 15073 h 3245618"/>
              <a:gd name="connsiteX71" fmla="*/ 1009859 w 2611487"/>
              <a:gd name="connsiteY71" fmla="*/ 15073 h 3245618"/>
              <a:gd name="connsiteX72" fmla="*/ 904352 w 2611487"/>
              <a:gd name="connsiteY72" fmla="*/ 25121 h 3245618"/>
              <a:gd name="connsiteX73" fmla="*/ 798844 w 2611487"/>
              <a:gd name="connsiteY73" fmla="*/ 30146 h 3245618"/>
              <a:gd name="connsiteX74" fmla="*/ 723481 w 2611487"/>
              <a:gd name="connsiteY74" fmla="*/ 15073 h 3245618"/>
              <a:gd name="connsiteX75" fmla="*/ 638070 w 2611487"/>
              <a:gd name="connsiteY75" fmla="*/ 5025 h 3245618"/>
              <a:gd name="connsiteX76" fmla="*/ 532563 w 2611487"/>
              <a:gd name="connsiteY76" fmla="*/ 0 h 3245618"/>
              <a:gd name="connsiteX77" fmla="*/ 427055 w 2611487"/>
              <a:gd name="connsiteY77" fmla="*/ 20097 h 3245618"/>
              <a:gd name="connsiteX78" fmla="*/ 371789 w 2611487"/>
              <a:gd name="connsiteY78" fmla="*/ 30146 h 3245618"/>
              <a:gd name="connsiteX79" fmla="*/ 296426 w 2611487"/>
              <a:gd name="connsiteY79" fmla="*/ 35170 h 3245618"/>
              <a:gd name="connsiteX0" fmla="*/ 296426 w 2705765"/>
              <a:gd name="connsiteY0" fmla="*/ 35170 h 3245618"/>
              <a:gd name="connsiteX1" fmla="*/ 291402 w 2705765"/>
              <a:gd name="connsiteY1" fmla="*/ 95460 h 3245618"/>
              <a:gd name="connsiteX2" fmla="*/ 306475 w 2705765"/>
              <a:gd name="connsiteY2" fmla="*/ 200968 h 3245618"/>
              <a:gd name="connsiteX3" fmla="*/ 351692 w 2705765"/>
              <a:gd name="connsiteY3" fmla="*/ 296427 h 3245618"/>
              <a:gd name="connsiteX4" fmla="*/ 391886 w 2705765"/>
              <a:gd name="connsiteY4" fmla="*/ 406959 h 3245618"/>
              <a:gd name="connsiteX5" fmla="*/ 422031 w 2705765"/>
              <a:gd name="connsiteY5" fmla="*/ 507442 h 3245618"/>
              <a:gd name="connsiteX6" fmla="*/ 467248 w 2705765"/>
              <a:gd name="connsiteY6" fmla="*/ 587829 h 3245618"/>
              <a:gd name="connsiteX7" fmla="*/ 562708 w 2705765"/>
              <a:gd name="connsiteY7" fmla="*/ 753627 h 3245618"/>
              <a:gd name="connsiteX8" fmla="*/ 577780 w 2705765"/>
              <a:gd name="connsiteY8" fmla="*/ 1019908 h 3245618"/>
              <a:gd name="connsiteX9" fmla="*/ 698361 w 2705765"/>
              <a:gd name="connsiteY9" fmla="*/ 1341455 h 3245618"/>
              <a:gd name="connsiteX10" fmla="*/ 788796 w 2705765"/>
              <a:gd name="connsiteY10" fmla="*/ 1441939 h 3245618"/>
              <a:gd name="connsiteX11" fmla="*/ 813917 w 2705765"/>
              <a:gd name="connsiteY11" fmla="*/ 1627833 h 3245618"/>
              <a:gd name="connsiteX12" fmla="*/ 828989 w 2705765"/>
              <a:gd name="connsiteY12" fmla="*/ 1738365 h 3245618"/>
              <a:gd name="connsiteX13" fmla="*/ 803868 w 2705765"/>
              <a:gd name="connsiteY13" fmla="*/ 1944357 h 3245618"/>
              <a:gd name="connsiteX14" fmla="*/ 708409 w 2705765"/>
              <a:gd name="connsiteY14" fmla="*/ 2095082 h 3245618"/>
              <a:gd name="connsiteX15" fmla="*/ 557684 w 2705765"/>
              <a:gd name="connsiteY15" fmla="*/ 2260880 h 3245618"/>
              <a:gd name="connsiteX16" fmla="*/ 381837 w 2705765"/>
              <a:gd name="connsiteY16" fmla="*/ 2451798 h 3245618"/>
              <a:gd name="connsiteX17" fmla="*/ 200967 w 2705765"/>
              <a:gd name="connsiteY17" fmla="*/ 2587451 h 3245618"/>
              <a:gd name="connsiteX18" fmla="*/ 50242 w 2705765"/>
              <a:gd name="connsiteY18" fmla="*/ 2667838 h 3245618"/>
              <a:gd name="connsiteX19" fmla="*/ 15073 w 2705765"/>
              <a:gd name="connsiteY19" fmla="*/ 2697983 h 3245618"/>
              <a:gd name="connsiteX20" fmla="*/ 0 w 2705765"/>
              <a:gd name="connsiteY20" fmla="*/ 2713055 h 3245618"/>
              <a:gd name="connsiteX21" fmla="*/ 55856 w 2705765"/>
              <a:gd name="connsiteY21" fmla="*/ 2806445 h 3245618"/>
              <a:gd name="connsiteX22" fmla="*/ 150825 w 2705765"/>
              <a:gd name="connsiteY22" fmla="*/ 2834128 h 3245618"/>
              <a:gd name="connsiteX23" fmla="*/ 134668 w 2705765"/>
              <a:gd name="connsiteY23" fmla="*/ 2877572 h 3245618"/>
              <a:gd name="connsiteX24" fmla="*/ 216926 w 2705765"/>
              <a:gd name="connsiteY24" fmla="*/ 2900920 h 3245618"/>
              <a:gd name="connsiteX25" fmla="*/ 356520 w 2705765"/>
              <a:gd name="connsiteY25" fmla="*/ 2885158 h 3245618"/>
              <a:gd name="connsiteX26" fmla="*/ 467445 w 2705765"/>
              <a:gd name="connsiteY26" fmla="*/ 2948994 h 3245618"/>
              <a:gd name="connsiteX27" fmla="*/ 704961 w 2705765"/>
              <a:gd name="connsiteY27" fmla="*/ 2990961 h 3245618"/>
              <a:gd name="connsiteX28" fmla="*/ 891644 w 2705765"/>
              <a:gd name="connsiteY28" fmla="*/ 3078835 h 3245618"/>
              <a:gd name="connsiteX29" fmla="*/ 1058525 w 2705765"/>
              <a:gd name="connsiteY29" fmla="*/ 3049085 h 3245618"/>
              <a:gd name="connsiteX30" fmla="*/ 1172308 w 2705765"/>
              <a:gd name="connsiteY30" fmla="*/ 3121885 h 3245618"/>
              <a:gd name="connsiteX31" fmla="*/ 1251315 w 2705765"/>
              <a:gd name="connsiteY31" fmla="*/ 3134791 h 3245618"/>
              <a:gd name="connsiteX32" fmla="*/ 1346479 w 2705765"/>
              <a:gd name="connsiteY32" fmla="*/ 3200400 h 3245618"/>
              <a:gd name="connsiteX33" fmla="*/ 1547446 w 2705765"/>
              <a:gd name="connsiteY33" fmla="*/ 3200400 h 3245618"/>
              <a:gd name="connsiteX34" fmla="*/ 1688123 w 2705765"/>
              <a:gd name="connsiteY34" fmla="*/ 3245618 h 3245618"/>
              <a:gd name="connsiteX35" fmla="*/ 1763486 w 2705765"/>
              <a:gd name="connsiteY35" fmla="*/ 3150159 h 3245618"/>
              <a:gd name="connsiteX36" fmla="*/ 1778558 w 2705765"/>
              <a:gd name="connsiteY36" fmla="*/ 3064748 h 3245618"/>
              <a:gd name="connsiteX37" fmla="*/ 1853921 w 2705765"/>
              <a:gd name="connsiteY37" fmla="*/ 2939143 h 3245618"/>
              <a:gd name="connsiteX38" fmla="*/ 1944356 w 2705765"/>
              <a:gd name="connsiteY38" fmla="*/ 2873829 h 3245618"/>
              <a:gd name="connsiteX39" fmla="*/ 2009670 w 2705765"/>
              <a:gd name="connsiteY39" fmla="*/ 2793442 h 3245618"/>
              <a:gd name="connsiteX40" fmla="*/ 2069961 w 2705765"/>
              <a:gd name="connsiteY40" fmla="*/ 2677886 h 3245618"/>
              <a:gd name="connsiteX41" fmla="*/ 2705765 w 2705765"/>
              <a:gd name="connsiteY41" fmla="*/ 2631192 h 3245618"/>
              <a:gd name="connsiteX42" fmla="*/ 2611487 w 2705765"/>
              <a:gd name="connsiteY42" fmla="*/ 2536421 h 3245618"/>
              <a:gd name="connsiteX43" fmla="*/ 2425397 w 2705765"/>
              <a:gd name="connsiteY43" fmla="*/ 2389735 h 3245618"/>
              <a:gd name="connsiteX44" fmla="*/ 2413969 w 2705765"/>
              <a:gd name="connsiteY44" fmla="*/ 2276346 h 3245618"/>
              <a:gd name="connsiteX45" fmla="*/ 2302452 w 2705765"/>
              <a:gd name="connsiteY45" fmla="*/ 2153992 h 3245618"/>
              <a:gd name="connsiteX46" fmla="*/ 2190541 w 2705765"/>
              <a:gd name="connsiteY46" fmla="*/ 1934308 h 3245618"/>
              <a:gd name="connsiteX47" fmla="*/ 2180492 w 2705765"/>
              <a:gd name="connsiteY47" fmla="*/ 1818752 h 3245618"/>
              <a:gd name="connsiteX48" fmla="*/ 2135275 w 2705765"/>
              <a:gd name="connsiteY48" fmla="*/ 1668027 h 3245618"/>
              <a:gd name="connsiteX49" fmla="*/ 2125226 w 2705765"/>
              <a:gd name="connsiteY49" fmla="*/ 1502229 h 3245618"/>
              <a:gd name="connsiteX50" fmla="*/ 2085033 w 2705765"/>
              <a:gd name="connsiteY50" fmla="*/ 1381649 h 3245618"/>
              <a:gd name="connsiteX51" fmla="*/ 2014695 w 2705765"/>
              <a:gd name="connsiteY51" fmla="*/ 1266093 h 3245618"/>
              <a:gd name="connsiteX52" fmla="*/ 1979525 w 2705765"/>
              <a:gd name="connsiteY52" fmla="*/ 1165609 h 3245618"/>
              <a:gd name="connsiteX53" fmla="*/ 1909187 w 2705765"/>
              <a:gd name="connsiteY53" fmla="*/ 1065126 h 3245618"/>
              <a:gd name="connsiteX54" fmla="*/ 1843873 w 2705765"/>
              <a:gd name="connsiteY54" fmla="*/ 1040005 h 3245618"/>
              <a:gd name="connsiteX55" fmla="*/ 1793631 w 2705765"/>
              <a:gd name="connsiteY55" fmla="*/ 929473 h 3245618"/>
              <a:gd name="connsiteX56" fmla="*/ 1778558 w 2705765"/>
              <a:gd name="connsiteY56" fmla="*/ 839038 h 3245618"/>
              <a:gd name="connsiteX57" fmla="*/ 1743389 w 2705765"/>
              <a:gd name="connsiteY57" fmla="*/ 803869 h 3245618"/>
              <a:gd name="connsiteX58" fmla="*/ 1663002 w 2705765"/>
              <a:gd name="connsiteY58" fmla="*/ 773724 h 3245618"/>
              <a:gd name="connsiteX59" fmla="*/ 1627833 w 2705765"/>
              <a:gd name="connsiteY59" fmla="*/ 743578 h 3245618"/>
              <a:gd name="connsiteX60" fmla="*/ 1582615 w 2705765"/>
              <a:gd name="connsiteY60" fmla="*/ 643095 h 3245618"/>
              <a:gd name="connsiteX61" fmla="*/ 1537398 w 2705765"/>
              <a:gd name="connsiteY61" fmla="*/ 587829 h 3245618"/>
              <a:gd name="connsiteX62" fmla="*/ 1457011 w 2705765"/>
              <a:gd name="connsiteY62" fmla="*/ 527539 h 3245618"/>
              <a:gd name="connsiteX63" fmla="*/ 1421842 w 2705765"/>
              <a:gd name="connsiteY63" fmla="*/ 442128 h 3245618"/>
              <a:gd name="connsiteX64" fmla="*/ 1321358 w 2705765"/>
              <a:gd name="connsiteY64" fmla="*/ 321548 h 3245618"/>
              <a:gd name="connsiteX65" fmla="*/ 1235947 w 2705765"/>
              <a:gd name="connsiteY65" fmla="*/ 236137 h 3245618"/>
              <a:gd name="connsiteX66" fmla="*/ 1235947 w 2705765"/>
              <a:gd name="connsiteY66" fmla="*/ 155750 h 3245618"/>
              <a:gd name="connsiteX67" fmla="*/ 1271117 w 2705765"/>
              <a:gd name="connsiteY67" fmla="*/ 25121 h 3245618"/>
              <a:gd name="connsiteX68" fmla="*/ 1271117 w 2705765"/>
              <a:gd name="connsiteY68" fmla="*/ 10049 h 3245618"/>
              <a:gd name="connsiteX69" fmla="*/ 1180681 w 2705765"/>
              <a:gd name="connsiteY69" fmla="*/ 5025 h 3245618"/>
              <a:gd name="connsiteX70" fmla="*/ 1090246 w 2705765"/>
              <a:gd name="connsiteY70" fmla="*/ 15073 h 3245618"/>
              <a:gd name="connsiteX71" fmla="*/ 1009859 w 2705765"/>
              <a:gd name="connsiteY71" fmla="*/ 15073 h 3245618"/>
              <a:gd name="connsiteX72" fmla="*/ 904352 w 2705765"/>
              <a:gd name="connsiteY72" fmla="*/ 25121 h 3245618"/>
              <a:gd name="connsiteX73" fmla="*/ 798844 w 2705765"/>
              <a:gd name="connsiteY73" fmla="*/ 30146 h 3245618"/>
              <a:gd name="connsiteX74" fmla="*/ 723481 w 2705765"/>
              <a:gd name="connsiteY74" fmla="*/ 15073 h 3245618"/>
              <a:gd name="connsiteX75" fmla="*/ 638070 w 2705765"/>
              <a:gd name="connsiteY75" fmla="*/ 5025 h 3245618"/>
              <a:gd name="connsiteX76" fmla="*/ 532563 w 2705765"/>
              <a:gd name="connsiteY76" fmla="*/ 0 h 3245618"/>
              <a:gd name="connsiteX77" fmla="*/ 427055 w 2705765"/>
              <a:gd name="connsiteY77" fmla="*/ 20097 h 3245618"/>
              <a:gd name="connsiteX78" fmla="*/ 371789 w 2705765"/>
              <a:gd name="connsiteY78" fmla="*/ 30146 h 3245618"/>
              <a:gd name="connsiteX79" fmla="*/ 296426 w 2705765"/>
              <a:gd name="connsiteY79" fmla="*/ 35170 h 3245618"/>
              <a:gd name="connsiteX0" fmla="*/ 296426 w 2733349"/>
              <a:gd name="connsiteY0" fmla="*/ 35170 h 3245618"/>
              <a:gd name="connsiteX1" fmla="*/ 291402 w 2733349"/>
              <a:gd name="connsiteY1" fmla="*/ 95460 h 3245618"/>
              <a:gd name="connsiteX2" fmla="*/ 306475 w 2733349"/>
              <a:gd name="connsiteY2" fmla="*/ 200968 h 3245618"/>
              <a:gd name="connsiteX3" fmla="*/ 351692 w 2733349"/>
              <a:gd name="connsiteY3" fmla="*/ 296427 h 3245618"/>
              <a:gd name="connsiteX4" fmla="*/ 391886 w 2733349"/>
              <a:gd name="connsiteY4" fmla="*/ 406959 h 3245618"/>
              <a:gd name="connsiteX5" fmla="*/ 422031 w 2733349"/>
              <a:gd name="connsiteY5" fmla="*/ 507442 h 3245618"/>
              <a:gd name="connsiteX6" fmla="*/ 467248 w 2733349"/>
              <a:gd name="connsiteY6" fmla="*/ 587829 h 3245618"/>
              <a:gd name="connsiteX7" fmla="*/ 562708 w 2733349"/>
              <a:gd name="connsiteY7" fmla="*/ 753627 h 3245618"/>
              <a:gd name="connsiteX8" fmla="*/ 577780 w 2733349"/>
              <a:gd name="connsiteY8" fmla="*/ 1019908 h 3245618"/>
              <a:gd name="connsiteX9" fmla="*/ 698361 w 2733349"/>
              <a:gd name="connsiteY9" fmla="*/ 1341455 h 3245618"/>
              <a:gd name="connsiteX10" fmla="*/ 788796 w 2733349"/>
              <a:gd name="connsiteY10" fmla="*/ 1441939 h 3245618"/>
              <a:gd name="connsiteX11" fmla="*/ 813917 w 2733349"/>
              <a:gd name="connsiteY11" fmla="*/ 1627833 h 3245618"/>
              <a:gd name="connsiteX12" fmla="*/ 828989 w 2733349"/>
              <a:gd name="connsiteY12" fmla="*/ 1738365 h 3245618"/>
              <a:gd name="connsiteX13" fmla="*/ 803868 w 2733349"/>
              <a:gd name="connsiteY13" fmla="*/ 1944357 h 3245618"/>
              <a:gd name="connsiteX14" fmla="*/ 708409 w 2733349"/>
              <a:gd name="connsiteY14" fmla="*/ 2095082 h 3245618"/>
              <a:gd name="connsiteX15" fmla="*/ 557684 w 2733349"/>
              <a:gd name="connsiteY15" fmla="*/ 2260880 h 3245618"/>
              <a:gd name="connsiteX16" fmla="*/ 381837 w 2733349"/>
              <a:gd name="connsiteY16" fmla="*/ 2451798 h 3245618"/>
              <a:gd name="connsiteX17" fmla="*/ 200967 w 2733349"/>
              <a:gd name="connsiteY17" fmla="*/ 2587451 h 3245618"/>
              <a:gd name="connsiteX18" fmla="*/ 50242 w 2733349"/>
              <a:gd name="connsiteY18" fmla="*/ 2667838 h 3245618"/>
              <a:gd name="connsiteX19" fmla="*/ 15073 w 2733349"/>
              <a:gd name="connsiteY19" fmla="*/ 2697983 h 3245618"/>
              <a:gd name="connsiteX20" fmla="*/ 0 w 2733349"/>
              <a:gd name="connsiteY20" fmla="*/ 2713055 h 3245618"/>
              <a:gd name="connsiteX21" fmla="*/ 55856 w 2733349"/>
              <a:gd name="connsiteY21" fmla="*/ 2806445 h 3245618"/>
              <a:gd name="connsiteX22" fmla="*/ 150825 w 2733349"/>
              <a:gd name="connsiteY22" fmla="*/ 2834128 h 3245618"/>
              <a:gd name="connsiteX23" fmla="*/ 134668 w 2733349"/>
              <a:gd name="connsiteY23" fmla="*/ 2877572 h 3245618"/>
              <a:gd name="connsiteX24" fmla="*/ 216926 w 2733349"/>
              <a:gd name="connsiteY24" fmla="*/ 2900920 h 3245618"/>
              <a:gd name="connsiteX25" fmla="*/ 356520 w 2733349"/>
              <a:gd name="connsiteY25" fmla="*/ 2885158 h 3245618"/>
              <a:gd name="connsiteX26" fmla="*/ 467445 w 2733349"/>
              <a:gd name="connsiteY26" fmla="*/ 2948994 h 3245618"/>
              <a:gd name="connsiteX27" fmla="*/ 704961 w 2733349"/>
              <a:gd name="connsiteY27" fmla="*/ 2990961 h 3245618"/>
              <a:gd name="connsiteX28" fmla="*/ 891644 w 2733349"/>
              <a:gd name="connsiteY28" fmla="*/ 3078835 h 3245618"/>
              <a:gd name="connsiteX29" fmla="*/ 1058525 w 2733349"/>
              <a:gd name="connsiteY29" fmla="*/ 3049085 h 3245618"/>
              <a:gd name="connsiteX30" fmla="*/ 1172308 w 2733349"/>
              <a:gd name="connsiteY30" fmla="*/ 3121885 h 3245618"/>
              <a:gd name="connsiteX31" fmla="*/ 1251315 w 2733349"/>
              <a:gd name="connsiteY31" fmla="*/ 3134791 h 3245618"/>
              <a:gd name="connsiteX32" fmla="*/ 1346479 w 2733349"/>
              <a:gd name="connsiteY32" fmla="*/ 3200400 h 3245618"/>
              <a:gd name="connsiteX33" fmla="*/ 1547446 w 2733349"/>
              <a:gd name="connsiteY33" fmla="*/ 3200400 h 3245618"/>
              <a:gd name="connsiteX34" fmla="*/ 1688123 w 2733349"/>
              <a:gd name="connsiteY34" fmla="*/ 3245618 h 3245618"/>
              <a:gd name="connsiteX35" fmla="*/ 1763486 w 2733349"/>
              <a:gd name="connsiteY35" fmla="*/ 3150159 h 3245618"/>
              <a:gd name="connsiteX36" fmla="*/ 1778558 w 2733349"/>
              <a:gd name="connsiteY36" fmla="*/ 3064748 h 3245618"/>
              <a:gd name="connsiteX37" fmla="*/ 1853921 w 2733349"/>
              <a:gd name="connsiteY37" fmla="*/ 2939143 h 3245618"/>
              <a:gd name="connsiteX38" fmla="*/ 1944356 w 2733349"/>
              <a:gd name="connsiteY38" fmla="*/ 2873829 h 3245618"/>
              <a:gd name="connsiteX39" fmla="*/ 2009670 w 2733349"/>
              <a:gd name="connsiteY39" fmla="*/ 2793442 h 3245618"/>
              <a:gd name="connsiteX40" fmla="*/ 2733349 w 2733349"/>
              <a:gd name="connsiteY40" fmla="*/ 2677886 h 3245618"/>
              <a:gd name="connsiteX41" fmla="*/ 2705765 w 2733349"/>
              <a:gd name="connsiteY41" fmla="*/ 2631192 h 3245618"/>
              <a:gd name="connsiteX42" fmla="*/ 2611487 w 2733349"/>
              <a:gd name="connsiteY42" fmla="*/ 2536421 h 3245618"/>
              <a:gd name="connsiteX43" fmla="*/ 2425397 w 2733349"/>
              <a:gd name="connsiteY43" fmla="*/ 2389735 h 3245618"/>
              <a:gd name="connsiteX44" fmla="*/ 2413969 w 2733349"/>
              <a:gd name="connsiteY44" fmla="*/ 2276346 h 3245618"/>
              <a:gd name="connsiteX45" fmla="*/ 2302452 w 2733349"/>
              <a:gd name="connsiteY45" fmla="*/ 2153992 h 3245618"/>
              <a:gd name="connsiteX46" fmla="*/ 2190541 w 2733349"/>
              <a:gd name="connsiteY46" fmla="*/ 1934308 h 3245618"/>
              <a:gd name="connsiteX47" fmla="*/ 2180492 w 2733349"/>
              <a:gd name="connsiteY47" fmla="*/ 1818752 h 3245618"/>
              <a:gd name="connsiteX48" fmla="*/ 2135275 w 2733349"/>
              <a:gd name="connsiteY48" fmla="*/ 1668027 h 3245618"/>
              <a:gd name="connsiteX49" fmla="*/ 2125226 w 2733349"/>
              <a:gd name="connsiteY49" fmla="*/ 1502229 h 3245618"/>
              <a:gd name="connsiteX50" fmla="*/ 2085033 w 2733349"/>
              <a:gd name="connsiteY50" fmla="*/ 1381649 h 3245618"/>
              <a:gd name="connsiteX51" fmla="*/ 2014695 w 2733349"/>
              <a:gd name="connsiteY51" fmla="*/ 1266093 h 3245618"/>
              <a:gd name="connsiteX52" fmla="*/ 1979525 w 2733349"/>
              <a:gd name="connsiteY52" fmla="*/ 1165609 h 3245618"/>
              <a:gd name="connsiteX53" fmla="*/ 1909187 w 2733349"/>
              <a:gd name="connsiteY53" fmla="*/ 1065126 h 3245618"/>
              <a:gd name="connsiteX54" fmla="*/ 1843873 w 2733349"/>
              <a:gd name="connsiteY54" fmla="*/ 1040005 h 3245618"/>
              <a:gd name="connsiteX55" fmla="*/ 1793631 w 2733349"/>
              <a:gd name="connsiteY55" fmla="*/ 929473 h 3245618"/>
              <a:gd name="connsiteX56" fmla="*/ 1778558 w 2733349"/>
              <a:gd name="connsiteY56" fmla="*/ 839038 h 3245618"/>
              <a:gd name="connsiteX57" fmla="*/ 1743389 w 2733349"/>
              <a:gd name="connsiteY57" fmla="*/ 803869 h 3245618"/>
              <a:gd name="connsiteX58" fmla="*/ 1663002 w 2733349"/>
              <a:gd name="connsiteY58" fmla="*/ 773724 h 3245618"/>
              <a:gd name="connsiteX59" fmla="*/ 1627833 w 2733349"/>
              <a:gd name="connsiteY59" fmla="*/ 743578 h 3245618"/>
              <a:gd name="connsiteX60" fmla="*/ 1582615 w 2733349"/>
              <a:gd name="connsiteY60" fmla="*/ 643095 h 3245618"/>
              <a:gd name="connsiteX61" fmla="*/ 1537398 w 2733349"/>
              <a:gd name="connsiteY61" fmla="*/ 587829 h 3245618"/>
              <a:gd name="connsiteX62" fmla="*/ 1457011 w 2733349"/>
              <a:gd name="connsiteY62" fmla="*/ 527539 h 3245618"/>
              <a:gd name="connsiteX63" fmla="*/ 1421842 w 2733349"/>
              <a:gd name="connsiteY63" fmla="*/ 442128 h 3245618"/>
              <a:gd name="connsiteX64" fmla="*/ 1321358 w 2733349"/>
              <a:gd name="connsiteY64" fmla="*/ 321548 h 3245618"/>
              <a:gd name="connsiteX65" fmla="*/ 1235947 w 2733349"/>
              <a:gd name="connsiteY65" fmla="*/ 236137 h 3245618"/>
              <a:gd name="connsiteX66" fmla="*/ 1235947 w 2733349"/>
              <a:gd name="connsiteY66" fmla="*/ 155750 h 3245618"/>
              <a:gd name="connsiteX67" fmla="*/ 1271117 w 2733349"/>
              <a:gd name="connsiteY67" fmla="*/ 25121 h 3245618"/>
              <a:gd name="connsiteX68" fmla="*/ 1271117 w 2733349"/>
              <a:gd name="connsiteY68" fmla="*/ 10049 h 3245618"/>
              <a:gd name="connsiteX69" fmla="*/ 1180681 w 2733349"/>
              <a:gd name="connsiteY69" fmla="*/ 5025 h 3245618"/>
              <a:gd name="connsiteX70" fmla="*/ 1090246 w 2733349"/>
              <a:gd name="connsiteY70" fmla="*/ 15073 h 3245618"/>
              <a:gd name="connsiteX71" fmla="*/ 1009859 w 2733349"/>
              <a:gd name="connsiteY71" fmla="*/ 15073 h 3245618"/>
              <a:gd name="connsiteX72" fmla="*/ 904352 w 2733349"/>
              <a:gd name="connsiteY72" fmla="*/ 25121 h 3245618"/>
              <a:gd name="connsiteX73" fmla="*/ 798844 w 2733349"/>
              <a:gd name="connsiteY73" fmla="*/ 30146 h 3245618"/>
              <a:gd name="connsiteX74" fmla="*/ 723481 w 2733349"/>
              <a:gd name="connsiteY74" fmla="*/ 15073 h 3245618"/>
              <a:gd name="connsiteX75" fmla="*/ 638070 w 2733349"/>
              <a:gd name="connsiteY75" fmla="*/ 5025 h 3245618"/>
              <a:gd name="connsiteX76" fmla="*/ 532563 w 2733349"/>
              <a:gd name="connsiteY76" fmla="*/ 0 h 3245618"/>
              <a:gd name="connsiteX77" fmla="*/ 427055 w 2733349"/>
              <a:gd name="connsiteY77" fmla="*/ 20097 h 3245618"/>
              <a:gd name="connsiteX78" fmla="*/ 371789 w 2733349"/>
              <a:gd name="connsiteY78" fmla="*/ 30146 h 3245618"/>
              <a:gd name="connsiteX79" fmla="*/ 296426 w 2733349"/>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1944356 w 2807528"/>
              <a:gd name="connsiteY38" fmla="*/ 2873829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07528"/>
              <a:gd name="connsiteY0" fmla="*/ 35170 h 3245618"/>
              <a:gd name="connsiteX1" fmla="*/ 291402 w 2807528"/>
              <a:gd name="connsiteY1" fmla="*/ 95460 h 3245618"/>
              <a:gd name="connsiteX2" fmla="*/ 306475 w 2807528"/>
              <a:gd name="connsiteY2" fmla="*/ 200968 h 3245618"/>
              <a:gd name="connsiteX3" fmla="*/ 351692 w 2807528"/>
              <a:gd name="connsiteY3" fmla="*/ 296427 h 3245618"/>
              <a:gd name="connsiteX4" fmla="*/ 391886 w 2807528"/>
              <a:gd name="connsiteY4" fmla="*/ 406959 h 3245618"/>
              <a:gd name="connsiteX5" fmla="*/ 422031 w 2807528"/>
              <a:gd name="connsiteY5" fmla="*/ 507442 h 3245618"/>
              <a:gd name="connsiteX6" fmla="*/ 467248 w 2807528"/>
              <a:gd name="connsiteY6" fmla="*/ 587829 h 3245618"/>
              <a:gd name="connsiteX7" fmla="*/ 562708 w 2807528"/>
              <a:gd name="connsiteY7" fmla="*/ 753627 h 3245618"/>
              <a:gd name="connsiteX8" fmla="*/ 577780 w 2807528"/>
              <a:gd name="connsiteY8" fmla="*/ 1019908 h 3245618"/>
              <a:gd name="connsiteX9" fmla="*/ 698361 w 2807528"/>
              <a:gd name="connsiteY9" fmla="*/ 1341455 h 3245618"/>
              <a:gd name="connsiteX10" fmla="*/ 788796 w 2807528"/>
              <a:gd name="connsiteY10" fmla="*/ 1441939 h 3245618"/>
              <a:gd name="connsiteX11" fmla="*/ 813917 w 2807528"/>
              <a:gd name="connsiteY11" fmla="*/ 1627833 h 3245618"/>
              <a:gd name="connsiteX12" fmla="*/ 828989 w 2807528"/>
              <a:gd name="connsiteY12" fmla="*/ 1738365 h 3245618"/>
              <a:gd name="connsiteX13" fmla="*/ 803868 w 2807528"/>
              <a:gd name="connsiteY13" fmla="*/ 1944357 h 3245618"/>
              <a:gd name="connsiteX14" fmla="*/ 708409 w 2807528"/>
              <a:gd name="connsiteY14" fmla="*/ 2095082 h 3245618"/>
              <a:gd name="connsiteX15" fmla="*/ 557684 w 2807528"/>
              <a:gd name="connsiteY15" fmla="*/ 2260880 h 3245618"/>
              <a:gd name="connsiteX16" fmla="*/ 381837 w 2807528"/>
              <a:gd name="connsiteY16" fmla="*/ 2451798 h 3245618"/>
              <a:gd name="connsiteX17" fmla="*/ 200967 w 2807528"/>
              <a:gd name="connsiteY17" fmla="*/ 2587451 h 3245618"/>
              <a:gd name="connsiteX18" fmla="*/ 50242 w 2807528"/>
              <a:gd name="connsiteY18" fmla="*/ 2667838 h 3245618"/>
              <a:gd name="connsiteX19" fmla="*/ 15073 w 2807528"/>
              <a:gd name="connsiteY19" fmla="*/ 2697983 h 3245618"/>
              <a:gd name="connsiteX20" fmla="*/ 0 w 2807528"/>
              <a:gd name="connsiteY20" fmla="*/ 2713055 h 3245618"/>
              <a:gd name="connsiteX21" fmla="*/ 55856 w 2807528"/>
              <a:gd name="connsiteY21" fmla="*/ 2806445 h 3245618"/>
              <a:gd name="connsiteX22" fmla="*/ 150825 w 2807528"/>
              <a:gd name="connsiteY22" fmla="*/ 2834128 h 3245618"/>
              <a:gd name="connsiteX23" fmla="*/ 134668 w 2807528"/>
              <a:gd name="connsiteY23" fmla="*/ 2877572 h 3245618"/>
              <a:gd name="connsiteX24" fmla="*/ 216926 w 2807528"/>
              <a:gd name="connsiteY24" fmla="*/ 2900920 h 3245618"/>
              <a:gd name="connsiteX25" fmla="*/ 356520 w 2807528"/>
              <a:gd name="connsiteY25" fmla="*/ 2885158 h 3245618"/>
              <a:gd name="connsiteX26" fmla="*/ 467445 w 2807528"/>
              <a:gd name="connsiteY26" fmla="*/ 2948994 h 3245618"/>
              <a:gd name="connsiteX27" fmla="*/ 704961 w 2807528"/>
              <a:gd name="connsiteY27" fmla="*/ 2990961 h 3245618"/>
              <a:gd name="connsiteX28" fmla="*/ 891644 w 2807528"/>
              <a:gd name="connsiteY28" fmla="*/ 3078835 h 3245618"/>
              <a:gd name="connsiteX29" fmla="*/ 1058525 w 2807528"/>
              <a:gd name="connsiteY29" fmla="*/ 3049085 h 3245618"/>
              <a:gd name="connsiteX30" fmla="*/ 1172308 w 2807528"/>
              <a:gd name="connsiteY30" fmla="*/ 3121885 h 3245618"/>
              <a:gd name="connsiteX31" fmla="*/ 1251315 w 2807528"/>
              <a:gd name="connsiteY31" fmla="*/ 3134791 h 3245618"/>
              <a:gd name="connsiteX32" fmla="*/ 1346479 w 2807528"/>
              <a:gd name="connsiteY32" fmla="*/ 3200400 h 3245618"/>
              <a:gd name="connsiteX33" fmla="*/ 1547446 w 2807528"/>
              <a:gd name="connsiteY33" fmla="*/ 3200400 h 3245618"/>
              <a:gd name="connsiteX34" fmla="*/ 1688123 w 2807528"/>
              <a:gd name="connsiteY34" fmla="*/ 3245618 h 3245618"/>
              <a:gd name="connsiteX35" fmla="*/ 1763486 w 2807528"/>
              <a:gd name="connsiteY35" fmla="*/ 3150159 h 3245618"/>
              <a:gd name="connsiteX36" fmla="*/ 1778558 w 2807528"/>
              <a:gd name="connsiteY36" fmla="*/ 3064748 h 3245618"/>
              <a:gd name="connsiteX37" fmla="*/ 1853921 w 2807528"/>
              <a:gd name="connsiteY37" fmla="*/ 2939143 h 3245618"/>
              <a:gd name="connsiteX38" fmla="*/ 2804968 w 2807528"/>
              <a:gd name="connsiteY38" fmla="*/ 2864865 h 3245618"/>
              <a:gd name="connsiteX39" fmla="*/ 2807528 w 2807528"/>
              <a:gd name="connsiteY39" fmla="*/ 2766547 h 3245618"/>
              <a:gd name="connsiteX40" fmla="*/ 2733349 w 2807528"/>
              <a:gd name="connsiteY40" fmla="*/ 2677886 h 3245618"/>
              <a:gd name="connsiteX41" fmla="*/ 2705765 w 2807528"/>
              <a:gd name="connsiteY41" fmla="*/ 2631192 h 3245618"/>
              <a:gd name="connsiteX42" fmla="*/ 2611487 w 2807528"/>
              <a:gd name="connsiteY42" fmla="*/ 2536421 h 3245618"/>
              <a:gd name="connsiteX43" fmla="*/ 2425397 w 2807528"/>
              <a:gd name="connsiteY43" fmla="*/ 2389735 h 3245618"/>
              <a:gd name="connsiteX44" fmla="*/ 2413969 w 2807528"/>
              <a:gd name="connsiteY44" fmla="*/ 2276346 h 3245618"/>
              <a:gd name="connsiteX45" fmla="*/ 2302452 w 2807528"/>
              <a:gd name="connsiteY45" fmla="*/ 2153992 h 3245618"/>
              <a:gd name="connsiteX46" fmla="*/ 2190541 w 2807528"/>
              <a:gd name="connsiteY46" fmla="*/ 1934308 h 3245618"/>
              <a:gd name="connsiteX47" fmla="*/ 2180492 w 2807528"/>
              <a:gd name="connsiteY47" fmla="*/ 1818752 h 3245618"/>
              <a:gd name="connsiteX48" fmla="*/ 2135275 w 2807528"/>
              <a:gd name="connsiteY48" fmla="*/ 1668027 h 3245618"/>
              <a:gd name="connsiteX49" fmla="*/ 2125226 w 2807528"/>
              <a:gd name="connsiteY49" fmla="*/ 1502229 h 3245618"/>
              <a:gd name="connsiteX50" fmla="*/ 2085033 w 2807528"/>
              <a:gd name="connsiteY50" fmla="*/ 1381649 h 3245618"/>
              <a:gd name="connsiteX51" fmla="*/ 2014695 w 2807528"/>
              <a:gd name="connsiteY51" fmla="*/ 1266093 h 3245618"/>
              <a:gd name="connsiteX52" fmla="*/ 1979525 w 2807528"/>
              <a:gd name="connsiteY52" fmla="*/ 1165609 h 3245618"/>
              <a:gd name="connsiteX53" fmla="*/ 1909187 w 2807528"/>
              <a:gd name="connsiteY53" fmla="*/ 1065126 h 3245618"/>
              <a:gd name="connsiteX54" fmla="*/ 1843873 w 2807528"/>
              <a:gd name="connsiteY54" fmla="*/ 1040005 h 3245618"/>
              <a:gd name="connsiteX55" fmla="*/ 1793631 w 2807528"/>
              <a:gd name="connsiteY55" fmla="*/ 929473 h 3245618"/>
              <a:gd name="connsiteX56" fmla="*/ 1778558 w 2807528"/>
              <a:gd name="connsiteY56" fmla="*/ 839038 h 3245618"/>
              <a:gd name="connsiteX57" fmla="*/ 1743389 w 2807528"/>
              <a:gd name="connsiteY57" fmla="*/ 803869 h 3245618"/>
              <a:gd name="connsiteX58" fmla="*/ 1663002 w 2807528"/>
              <a:gd name="connsiteY58" fmla="*/ 773724 h 3245618"/>
              <a:gd name="connsiteX59" fmla="*/ 1627833 w 2807528"/>
              <a:gd name="connsiteY59" fmla="*/ 743578 h 3245618"/>
              <a:gd name="connsiteX60" fmla="*/ 1582615 w 2807528"/>
              <a:gd name="connsiteY60" fmla="*/ 643095 h 3245618"/>
              <a:gd name="connsiteX61" fmla="*/ 1537398 w 2807528"/>
              <a:gd name="connsiteY61" fmla="*/ 587829 h 3245618"/>
              <a:gd name="connsiteX62" fmla="*/ 1457011 w 2807528"/>
              <a:gd name="connsiteY62" fmla="*/ 527539 h 3245618"/>
              <a:gd name="connsiteX63" fmla="*/ 1421842 w 2807528"/>
              <a:gd name="connsiteY63" fmla="*/ 442128 h 3245618"/>
              <a:gd name="connsiteX64" fmla="*/ 1321358 w 2807528"/>
              <a:gd name="connsiteY64" fmla="*/ 321548 h 3245618"/>
              <a:gd name="connsiteX65" fmla="*/ 1235947 w 2807528"/>
              <a:gd name="connsiteY65" fmla="*/ 236137 h 3245618"/>
              <a:gd name="connsiteX66" fmla="*/ 1235947 w 2807528"/>
              <a:gd name="connsiteY66" fmla="*/ 155750 h 3245618"/>
              <a:gd name="connsiteX67" fmla="*/ 1271117 w 2807528"/>
              <a:gd name="connsiteY67" fmla="*/ 25121 h 3245618"/>
              <a:gd name="connsiteX68" fmla="*/ 1271117 w 2807528"/>
              <a:gd name="connsiteY68" fmla="*/ 10049 h 3245618"/>
              <a:gd name="connsiteX69" fmla="*/ 1180681 w 2807528"/>
              <a:gd name="connsiteY69" fmla="*/ 5025 h 3245618"/>
              <a:gd name="connsiteX70" fmla="*/ 1090246 w 2807528"/>
              <a:gd name="connsiteY70" fmla="*/ 15073 h 3245618"/>
              <a:gd name="connsiteX71" fmla="*/ 1009859 w 2807528"/>
              <a:gd name="connsiteY71" fmla="*/ 15073 h 3245618"/>
              <a:gd name="connsiteX72" fmla="*/ 904352 w 2807528"/>
              <a:gd name="connsiteY72" fmla="*/ 25121 h 3245618"/>
              <a:gd name="connsiteX73" fmla="*/ 798844 w 2807528"/>
              <a:gd name="connsiteY73" fmla="*/ 30146 h 3245618"/>
              <a:gd name="connsiteX74" fmla="*/ 723481 w 2807528"/>
              <a:gd name="connsiteY74" fmla="*/ 15073 h 3245618"/>
              <a:gd name="connsiteX75" fmla="*/ 638070 w 2807528"/>
              <a:gd name="connsiteY75" fmla="*/ 5025 h 3245618"/>
              <a:gd name="connsiteX76" fmla="*/ 532563 w 2807528"/>
              <a:gd name="connsiteY76" fmla="*/ 0 h 3245618"/>
              <a:gd name="connsiteX77" fmla="*/ 427055 w 2807528"/>
              <a:gd name="connsiteY77" fmla="*/ 20097 h 3245618"/>
              <a:gd name="connsiteX78" fmla="*/ 371789 w 2807528"/>
              <a:gd name="connsiteY78" fmla="*/ 30146 h 3245618"/>
              <a:gd name="connsiteX79" fmla="*/ 296426 w 2807528"/>
              <a:gd name="connsiteY79" fmla="*/ 35170 h 3245618"/>
              <a:gd name="connsiteX0" fmla="*/ 296426 w 2875898"/>
              <a:gd name="connsiteY0" fmla="*/ 35170 h 3245618"/>
              <a:gd name="connsiteX1" fmla="*/ 291402 w 2875898"/>
              <a:gd name="connsiteY1" fmla="*/ 95460 h 3245618"/>
              <a:gd name="connsiteX2" fmla="*/ 306475 w 2875898"/>
              <a:gd name="connsiteY2" fmla="*/ 200968 h 3245618"/>
              <a:gd name="connsiteX3" fmla="*/ 351692 w 2875898"/>
              <a:gd name="connsiteY3" fmla="*/ 296427 h 3245618"/>
              <a:gd name="connsiteX4" fmla="*/ 391886 w 2875898"/>
              <a:gd name="connsiteY4" fmla="*/ 406959 h 3245618"/>
              <a:gd name="connsiteX5" fmla="*/ 422031 w 2875898"/>
              <a:gd name="connsiteY5" fmla="*/ 507442 h 3245618"/>
              <a:gd name="connsiteX6" fmla="*/ 467248 w 2875898"/>
              <a:gd name="connsiteY6" fmla="*/ 587829 h 3245618"/>
              <a:gd name="connsiteX7" fmla="*/ 562708 w 2875898"/>
              <a:gd name="connsiteY7" fmla="*/ 753627 h 3245618"/>
              <a:gd name="connsiteX8" fmla="*/ 577780 w 2875898"/>
              <a:gd name="connsiteY8" fmla="*/ 1019908 h 3245618"/>
              <a:gd name="connsiteX9" fmla="*/ 698361 w 2875898"/>
              <a:gd name="connsiteY9" fmla="*/ 1341455 h 3245618"/>
              <a:gd name="connsiteX10" fmla="*/ 788796 w 2875898"/>
              <a:gd name="connsiteY10" fmla="*/ 1441939 h 3245618"/>
              <a:gd name="connsiteX11" fmla="*/ 813917 w 2875898"/>
              <a:gd name="connsiteY11" fmla="*/ 1627833 h 3245618"/>
              <a:gd name="connsiteX12" fmla="*/ 828989 w 2875898"/>
              <a:gd name="connsiteY12" fmla="*/ 1738365 h 3245618"/>
              <a:gd name="connsiteX13" fmla="*/ 803868 w 2875898"/>
              <a:gd name="connsiteY13" fmla="*/ 1944357 h 3245618"/>
              <a:gd name="connsiteX14" fmla="*/ 708409 w 2875898"/>
              <a:gd name="connsiteY14" fmla="*/ 2095082 h 3245618"/>
              <a:gd name="connsiteX15" fmla="*/ 557684 w 2875898"/>
              <a:gd name="connsiteY15" fmla="*/ 2260880 h 3245618"/>
              <a:gd name="connsiteX16" fmla="*/ 381837 w 2875898"/>
              <a:gd name="connsiteY16" fmla="*/ 2451798 h 3245618"/>
              <a:gd name="connsiteX17" fmla="*/ 200967 w 2875898"/>
              <a:gd name="connsiteY17" fmla="*/ 2587451 h 3245618"/>
              <a:gd name="connsiteX18" fmla="*/ 50242 w 2875898"/>
              <a:gd name="connsiteY18" fmla="*/ 2667838 h 3245618"/>
              <a:gd name="connsiteX19" fmla="*/ 15073 w 2875898"/>
              <a:gd name="connsiteY19" fmla="*/ 2697983 h 3245618"/>
              <a:gd name="connsiteX20" fmla="*/ 0 w 2875898"/>
              <a:gd name="connsiteY20" fmla="*/ 2713055 h 3245618"/>
              <a:gd name="connsiteX21" fmla="*/ 55856 w 2875898"/>
              <a:gd name="connsiteY21" fmla="*/ 2806445 h 3245618"/>
              <a:gd name="connsiteX22" fmla="*/ 150825 w 2875898"/>
              <a:gd name="connsiteY22" fmla="*/ 2834128 h 3245618"/>
              <a:gd name="connsiteX23" fmla="*/ 134668 w 2875898"/>
              <a:gd name="connsiteY23" fmla="*/ 2877572 h 3245618"/>
              <a:gd name="connsiteX24" fmla="*/ 216926 w 2875898"/>
              <a:gd name="connsiteY24" fmla="*/ 2900920 h 3245618"/>
              <a:gd name="connsiteX25" fmla="*/ 356520 w 2875898"/>
              <a:gd name="connsiteY25" fmla="*/ 2885158 h 3245618"/>
              <a:gd name="connsiteX26" fmla="*/ 467445 w 2875898"/>
              <a:gd name="connsiteY26" fmla="*/ 2948994 h 3245618"/>
              <a:gd name="connsiteX27" fmla="*/ 704961 w 2875898"/>
              <a:gd name="connsiteY27" fmla="*/ 2990961 h 3245618"/>
              <a:gd name="connsiteX28" fmla="*/ 891644 w 2875898"/>
              <a:gd name="connsiteY28" fmla="*/ 3078835 h 3245618"/>
              <a:gd name="connsiteX29" fmla="*/ 1058525 w 2875898"/>
              <a:gd name="connsiteY29" fmla="*/ 3049085 h 3245618"/>
              <a:gd name="connsiteX30" fmla="*/ 1172308 w 2875898"/>
              <a:gd name="connsiteY30" fmla="*/ 3121885 h 3245618"/>
              <a:gd name="connsiteX31" fmla="*/ 1251315 w 2875898"/>
              <a:gd name="connsiteY31" fmla="*/ 3134791 h 3245618"/>
              <a:gd name="connsiteX32" fmla="*/ 1346479 w 2875898"/>
              <a:gd name="connsiteY32" fmla="*/ 3200400 h 3245618"/>
              <a:gd name="connsiteX33" fmla="*/ 1547446 w 2875898"/>
              <a:gd name="connsiteY33" fmla="*/ 3200400 h 3245618"/>
              <a:gd name="connsiteX34" fmla="*/ 1688123 w 2875898"/>
              <a:gd name="connsiteY34" fmla="*/ 3245618 h 3245618"/>
              <a:gd name="connsiteX35" fmla="*/ 1763486 w 2875898"/>
              <a:gd name="connsiteY35" fmla="*/ 3150159 h 3245618"/>
              <a:gd name="connsiteX36" fmla="*/ 1778558 w 2875898"/>
              <a:gd name="connsiteY36" fmla="*/ 3064748 h 3245618"/>
              <a:gd name="connsiteX37" fmla="*/ 2875898 w 2875898"/>
              <a:gd name="connsiteY37" fmla="*/ 2966037 h 3245618"/>
              <a:gd name="connsiteX38" fmla="*/ 2804968 w 2875898"/>
              <a:gd name="connsiteY38" fmla="*/ 2864865 h 3245618"/>
              <a:gd name="connsiteX39" fmla="*/ 2807528 w 2875898"/>
              <a:gd name="connsiteY39" fmla="*/ 2766547 h 3245618"/>
              <a:gd name="connsiteX40" fmla="*/ 2733349 w 2875898"/>
              <a:gd name="connsiteY40" fmla="*/ 2677886 h 3245618"/>
              <a:gd name="connsiteX41" fmla="*/ 2705765 w 2875898"/>
              <a:gd name="connsiteY41" fmla="*/ 2631192 h 3245618"/>
              <a:gd name="connsiteX42" fmla="*/ 2611487 w 2875898"/>
              <a:gd name="connsiteY42" fmla="*/ 2536421 h 3245618"/>
              <a:gd name="connsiteX43" fmla="*/ 2425397 w 2875898"/>
              <a:gd name="connsiteY43" fmla="*/ 2389735 h 3245618"/>
              <a:gd name="connsiteX44" fmla="*/ 2413969 w 2875898"/>
              <a:gd name="connsiteY44" fmla="*/ 2276346 h 3245618"/>
              <a:gd name="connsiteX45" fmla="*/ 2302452 w 2875898"/>
              <a:gd name="connsiteY45" fmla="*/ 2153992 h 3245618"/>
              <a:gd name="connsiteX46" fmla="*/ 2190541 w 2875898"/>
              <a:gd name="connsiteY46" fmla="*/ 1934308 h 3245618"/>
              <a:gd name="connsiteX47" fmla="*/ 2180492 w 2875898"/>
              <a:gd name="connsiteY47" fmla="*/ 1818752 h 3245618"/>
              <a:gd name="connsiteX48" fmla="*/ 2135275 w 2875898"/>
              <a:gd name="connsiteY48" fmla="*/ 1668027 h 3245618"/>
              <a:gd name="connsiteX49" fmla="*/ 2125226 w 2875898"/>
              <a:gd name="connsiteY49" fmla="*/ 1502229 h 3245618"/>
              <a:gd name="connsiteX50" fmla="*/ 2085033 w 2875898"/>
              <a:gd name="connsiteY50" fmla="*/ 1381649 h 3245618"/>
              <a:gd name="connsiteX51" fmla="*/ 2014695 w 2875898"/>
              <a:gd name="connsiteY51" fmla="*/ 1266093 h 3245618"/>
              <a:gd name="connsiteX52" fmla="*/ 1979525 w 2875898"/>
              <a:gd name="connsiteY52" fmla="*/ 1165609 h 3245618"/>
              <a:gd name="connsiteX53" fmla="*/ 1909187 w 2875898"/>
              <a:gd name="connsiteY53" fmla="*/ 1065126 h 3245618"/>
              <a:gd name="connsiteX54" fmla="*/ 1843873 w 2875898"/>
              <a:gd name="connsiteY54" fmla="*/ 1040005 h 3245618"/>
              <a:gd name="connsiteX55" fmla="*/ 1793631 w 2875898"/>
              <a:gd name="connsiteY55" fmla="*/ 929473 h 3245618"/>
              <a:gd name="connsiteX56" fmla="*/ 1778558 w 2875898"/>
              <a:gd name="connsiteY56" fmla="*/ 839038 h 3245618"/>
              <a:gd name="connsiteX57" fmla="*/ 1743389 w 2875898"/>
              <a:gd name="connsiteY57" fmla="*/ 803869 h 3245618"/>
              <a:gd name="connsiteX58" fmla="*/ 1663002 w 2875898"/>
              <a:gd name="connsiteY58" fmla="*/ 773724 h 3245618"/>
              <a:gd name="connsiteX59" fmla="*/ 1627833 w 2875898"/>
              <a:gd name="connsiteY59" fmla="*/ 743578 h 3245618"/>
              <a:gd name="connsiteX60" fmla="*/ 1582615 w 2875898"/>
              <a:gd name="connsiteY60" fmla="*/ 643095 h 3245618"/>
              <a:gd name="connsiteX61" fmla="*/ 1537398 w 2875898"/>
              <a:gd name="connsiteY61" fmla="*/ 587829 h 3245618"/>
              <a:gd name="connsiteX62" fmla="*/ 1457011 w 2875898"/>
              <a:gd name="connsiteY62" fmla="*/ 527539 h 3245618"/>
              <a:gd name="connsiteX63" fmla="*/ 1421842 w 2875898"/>
              <a:gd name="connsiteY63" fmla="*/ 442128 h 3245618"/>
              <a:gd name="connsiteX64" fmla="*/ 1321358 w 2875898"/>
              <a:gd name="connsiteY64" fmla="*/ 321548 h 3245618"/>
              <a:gd name="connsiteX65" fmla="*/ 1235947 w 2875898"/>
              <a:gd name="connsiteY65" fmla="*/ 236137 h 3245618"/>
              <a:gd name="connsiteX66" fmla="*/ 1235947 w 2875898"/>
              <a:gd name="connsiteY66" fmla="*/ 155750 h 3245618"/>
              <a:gd name="connsiteX67" fmla="*/ 1271117 w 2875898"/>
              <a:gd name="connsiteY67" fmla="*/ 25121 h 3245618"/>
              <a:gd name="connsiteX68" fmla="*/ 1271117 w 2875898"/>
              <a:gd name="connsiteY68" fmla="*/ 10049 h 3245618"/>
              <a:gd name="connsiteX69" fmla="*/ 1180681 w 2875898"/>
              <a:gd name="connsiteY69" fmla="*/ 5025 h 3245618"/>
              <a:gd name="connsiteX70" fmla="*/ 1090246 w 2875898"/>
              <a:gd name="connsiteY70" fmla="*/ 15073 h 3245618"/>
              <a:gd name="connsiteX71" fmla="*/ 1009859 w 2875898"/>
              <a:gd name="connsiteY71" fmla="*/ 15073 h 3245618"/>
              <a:gd name="connsiteX72" fmla="*/ 904352 w 2875898"/>
              <a:gd name="connsiteY72" fmla="*/ 25121 h 3245618"/>
              <a:gd name="connsiteX73" fmla="*/ 798844 w 2875898"/>
              <a:gd name="connsiteY73" fmla="*/ 30146 h 3245618"/>
              <a:gd name="connsiteX74" fmla="*/ 723481 w 2875898"/>
              <a:gd name="connsiteY74" fmla="*/ 15073 h 3245618"/>
              <a:gd name="connsiteX75" fmla="*/ 638070 w 2875898"/>
              <a:gd name="connsiteY75" fmla="*/ 5025 h 3245618"/>
              <a:gd name="connsiteX76" fmla="*/ 532563 w 2875898"/>
              <a:gd name="connsiteY76" fmla="*/ 0 h 3245618"/>
              <a:gd name="connsiteX77" fmla="*/ 427055 w 2875898"/>
              <a:gd name="connsiteY77" fmla="*/ 20097 h 3245618"/>
              <a:gd name="connsiteX78" fmla="*/ 371789 w 2875898"/>
              <a:gd name="connsiteY78" fmla="*/ 30146 h 3245618"/>
              <a:gd name="connsiteX79" fmla="*/ 296426 w 2875898"/>
              <a:gd name="connsiteY79" fmla="*/ 35170 h 3245618"/>
              <a:gd name="connsiteX0" fmla="*/ 296426 w 2952935"/>
              <a:gd name="connsiteY0" fmla="*/ 35170 h 3245618"/>
              <a:gd name="connsiteX1" fmla="*/ 291402 w 2952935"/>
              <a:gd name="connsiteY1" fmla="*/ 95460 h 3245618"/>
              <a:gd name="connsiteX2" fmla="*/ 306475 w 2952935"/>
              <a:gd name="connsiteY2" fmla="*/ 200968 h 3245618"/>
              <a:gd name="connsiteX3" fmla="*/ 351692 w 2952935"/>
              <a:gd name="connsiteY3" fmla="*/ 296427 h 3245618"/>
              <a:gd name="connsiteX4" fmla="*/ 391886 w 2952935"/>
              <a:gd name="connsiteY4" fmla="*/ 406959 h 3245618"/>
              <a:gd name="connsiteX5" fmla="*/ 422031 w 2952935"/>
              <a:gd name="connsiteY5" fmla="*/ 507442 h 3245618"/>
              <a:gd name="connsiteX6" fmla="*/ 467248 w 2952935"/>
              <a:gd name="connsiteY6" fmla="*/ 587829 h 3245618"/>
              <a:gd name="connsiteX7" fmla="*/ 562708 w 2952935"/>
              <a:gd name="connsiteY7" fmla="*/ 753627 h 3245618"/>
              <a:gd name="connsiteX8" fmla="*/ 577780 w 2952935"/>
              <a:gd name="connsiteY8" fmla="*/ 1019908 h 3245618"/>
              <a:gd name="connsiteX9" fmla="*/ 698361 w 2952935"/>
              <a:gd name="connsiteY9" fmla="*/ 1341455 h 3245618"/>
              <a:gd name="connsiteX10" fmla="*/ 788796 w 2952935"/>
              <a:gd name="connsiteY10" fmla="*/ 1441939 h 3245618"/>
              <a:gd name="connsiteX11" fmla="*/ 813917 w 2952935"/>
              <a:gd name="connsiteY11" fmla="*/ 1627833 h 3245618"/>
              <a:gd name="connsiteX12" fmla="*/ 828989 w 2952935"/>
              <a:gd name="connsiteY12" fmla="*/ 1738365 h 3245618"/>
              <a:gd name="connsiteX13" fmla="*/ 803868 w 2952935"/>
              <a:gd name="connsiteY13" fmla="*/ 1944357 h 3245618"/>
              <a:gd name="connsiteX14" fmla="*/ 708409 w 2952935"/>
              <a:gd name="connsiteY14" fmla="*/ 2095082 h 3245618"/>
              <a:gd name="connsiteX15" fmla="*/ 557684 w 2952935"/>
              <a:gd name="connsiteY15" fmla="*/ 2260880 h 3245618"/>
              <a:gd name="connsiteX16" fmla="*/ 381837 w 2952935"/>
              <a:gd name="connsiteY16" fmla="*/ 2451798 h 3245618"/>
              <a:gd name="connsiteX17" fmla="*/ 200967 w 2952935"/>
              <a:gd name="connsiteY17" fmla="*/ 2587451 h 3245618"/>
              <a:gd name="connsiteX18" fmla="*/ 50242 w 2952935"/>
              <a:gd name="connsiteY18" fmla="*/ 2667838 h 3245618"/>
              <a:gd name="connsiteX19" fmla="*/ 15073 w 2952935"/>
              <a:gd name="connsiteY19" fmla="*/ 2697983 h 3245618"/>
              <a:gd name="connsiteX20" fmla="*/ 0 w 2952935"/>
              <a:gd name="connsiteY20" fmla="*/ 2713055 h 3245618"/>
              <a:gd name="connsiteX21" fmla="*/ 55856 w 2952935"/>
              <a:gd name="connsiteY21" fmla="*/ 2806445 h 3245618"/>
              <a:gd name="connsiteX22" fmla="*/ 150825 w 2952935"/>
              <a:gd name="connsiteY22" fmla="*/ 2834128 h 3245618"/>
              <a:gd name="connsiteX23" fmla="*/ 134668 w 2952935"/>
              <a:gd name="connsiteY23" fmla="*/ 2877572 h 3245618"/>
              <a:gd name="connsiteX24" fmla="*/ 216926 w 2952935"/>
              <a:gd name="connsiteY24" fmla="*/ 2900920 h 3245618"/>
              <a:gd name="connsiteX25" fmla="*/ 356520 w 2952935"/>
              <a:gd name="connsiteY25" fmla="*/ 2885158 h 3245618"/>
              <a:gd name="connsiteX26" fmla="*/ 467445 w 2952935"/>
              <a:gd name="connsiteY26" fmla="*/ 2948994 h 3245618"/>
              <a:gd name="connsiteX27" fmla="*/ 704961 w 2952935"/>
              <a:gd name="connsiteY27" fmla="*/ 2990961 h 3245618"/>
              <a:gd name="connsiteX28" fmla="*/ 891644 w 2952935"/>
              <a:gd name="connsiteY28" fmla="*/ 3078835 h 3245618"/>
              <a:gd name="connsiteX29" fmla="*/ 1058525 w 2952935"/>
              <a:gd name="connsiteY29" fmla="*/ 3049085 h 3245618"/>
              <a:gd name="connsiteX30" fmla="*/ 1172308 w 2952935"/>
              <a:gd name="connsiteY30" fmla="*/ 3121885 h 3245618"/>
              <a:gd name="connsiteX31" fmla="*/ 1251315 w 2952935"/>
              <a:gd name="connsiteY31" fmla="*/ 3134791 h 3245618"/>
              <a:gd name="connsiteX32" fmla="*/ 1346479 w 2952935"/>
              <a:gd name="connsiteY32" fmla="*/ 3200400 h 3245618"/>
              <a:gd name="connsiteX33" fmla="*/ 1547446 w 2952935"/>
              <a:gd name="connsiteY33" fmla="*/ 3200400 h 3245618"/>
              <a:gd name="connsiteX34" fmla="*/ 1688123 w 2952935"/>
              <a:gd name="connsiteY34" fmla="*/ 3245618 h 3245618"/>
              <a:gd name="connsiteX35" fmla="*/ 1763486 w 2952935"/>
              <a:gd name="connsiteY35" fmla="*/ 3150159 h 3245618"/>
              <a:gd name="connsiteX36" fmla="*/ 2952935 w 2952935"/>
              <a:gd name="connsiteY36" fmla="*/ 3028890 h 3245618"/>
              <a:gd name="connsiteX37" fmla="*/ 2875898 w 2952935"/>
              <a:gd name="connsiteY37" fmla="*/ 2966037 h 3245618"/>
              <a:gd name="connsiteX38" fmla="*/ 2804968 w 2952935"/>
              <a:gd name="connsiteY38" fmla="*/ 2864865 h 3245618"/>
              <a:gd name="connsiteX39" fmla="*/ 2807528 w 2952935"/>
              <a:gd name="connsiteY39" fmla="*/ 2766547 h 3245618"/>
              <a:gd name="connsiteX40" fmla="*/ 2733349 w 2952935"/>
              <a:gd name="connsiteY40" fmla="*/ 2677886 h 3245618"/>
              <a:gd name="connsiteX41" fmla="*/ 2705765 w 2952935"/>
              <a:gd name="connsiteY41" fmla="*/ 2631192 h 3245618"/>
              <a:gd name="connsiteX42" fmla="*/ 2611487 w 2952935"/>
              <a:gd name="connsiteY42" fmla="*/ 2536421 h 3245618"/>
              <a:gd name="connsiteX43" fmla="*/ 2425397 w 2952935"/>
              <a:gd name="connsiteY43" fmla="*/ 2389735 h 3245618"/>
              <a:gd name="connsiteX44" fmla="*/ 2413969 w 2952935"/>
              <a:gd name="connsiteY44" fmla="*/ 2276346 h 3245618"/>
              <a:gd name="connsiteX45" fmla="*/ 2302452 w 2952935"/>
              <a:gd name="connsiteY45" fmla="*/ 2153992 h 3245618"/>
              <a:gd name="connsiteX46" fmla="*/ 2190541 w 2952935"/>
              <a:gd name="connsiteY46" fmla="*/ 1934308 h 3245618"/>
              <a:gd name="connsiteX47" fmla="*/ 2180492 w 2952935"/>
              <a:gd name="connsiteY47" fmla="*/ 1818752 h 3245618"/>
              <a:gd name="connsiteX48" fmla="*/ 2135275 w 2952935"/>
              <a:gd name="connsiteY48" fmla="*/ 1668027 h 3245618"/>
              <a:gd name="connsiteX49" fmla="*/ 2125226 w 2952935"/>
              <a:gd name="connsiteY49" fmla="*/ 1502229 h 3245618"/>
              <a:gd name="connsiteX50" fmla="*/ 2085033 w 2952935"/>
              <a:gd name="connsiteY50" fmla="*/ 1381649 h 3245618"/>
              <a:gd name="connsiteX51" fmla="*/ 2014695 w 2952935"/>
              <a:gd name="connsiteY51" fmla="*/ 1266093 h 3245618"/>
              <a:gd name="connsiteX52" fmla="*/ 1979525 w 2952935"/>
              <a:gd name="connsiteY52" fmla="*/ 1165609 h 3245618"/>
              <a:gd name="connsiteX53" fmla="*/ 1909187 w 2952935"/>
              <a:gd name="connsiteY53" fmla="*/ 1065126 h 3245618"/>
              <a:gd name="connsiteX54" fmla="*/ 1843873 w 2952935"/>
              <a:gd name="connsiteY54" fmla="*/ 1040005 h 3245618"/>
              <a:gd name="connsiteX55" fmla="*/ 1793631 w 2952935"/>
              <a:gd name="connsiteY55" fmla="*/ 929473 h 3245618"/>
              <a:gd name="connsiteX56" fmla="*/ 1778558 w 2952935"/>
              <a:gd name="connsiteY56" fmla="*/ 839038 h 3245618"/>
              <a:gd name="connsiteX57" fmla="*/ 1743389 w 2952935"/>
              <a:gd name="connsiteY57" fmla="*/ 803869 h 3245618"/>
              <a:gd name="connsiteX58" fmla="*/ 1663002 w 2952935"/>
              <a:gd name="connsiteY58" fmla="*/ 773724 h 3245618"/>
              <a:gd name="connsiteX59" fmla="*/ 1627833 w 2952935"/>
              <a:gd name="connsiteY59" fmla="*/ 743578 h 3245618"/>
              <a:gd name="connsiteX60" fmla="*/ 1582615 w 2952935"/>
              <a:gd name="connsiteY60" fmla="*/ 643095 h 3245618"/>
              <a:gd name="connsiteX61" fmla="*/ 1537398 w 2952935"/>
              <a:gd name="connsiteY61" fmla="*/ 587829 h 3245618"/>
              <a:gd name="connsiteX62" fmla="*/ 1457011 w 2952935"/>
              <a:gd name="connsiteY62" fmla="*/ 527539 h 3245618"/>
              <a:gd name="connsiteX63" fmla="*/ 1421842 w 2952935"/>
              <a:gd name="connsiteY63" fmla="*/ 442128 h 3245618"/>
              <a:gd name="connsiteX64" fmla="*/ 1321358 w 2952935"/>
              <a:gd name="connsiteY64" fmla="*/ 321548 h 3245618"/>
              <a:gd name="connsiteX65" fmla="*/ 1235947 w 2952935"/>
              <a:gd name="connsiteY65" fmla="*/ 236137 h 3245618"/>
              <a:gd name="connsiteX66" fmla="*/ 1235947 w 2952935"/>
              <a:gd name="connsiteY66" fmla="*/ 155750 h 3245618"/>
              <a:gd name="connsiteX67" fmla="*/ 1271117 w 2952935"/>
              <a:gd name="connsiteY67" fmla="*/ 25121 h 3245618"/>
              <a:gd name="connsiteX68" fmla="*/ 1271117 w 2952935"/>
              <a:gd name="connsiteY68" fmla="*/ 10049 h 3245618"/>
              <a:gd name="connsiteX69" fmla="*/ 1180681 w 2952935"/>
              <a:gd name="connsiteY69" fmla="*/ 5025 h 3245618"/>
              <a:gd name="connsiteX70" fmla="*/ 1090246 w 2952935"/>
              <a:gd name="connsiteY70" fmla="*/ 15073 h 3245618"/>
              <a:gd name="connsiteX71" fmla="*/ 1009859 w 2952935"/>
              <a:gd name="connsiteY71" fmla="*/ 15073 h 3245618"/>
              <a:gd name="connsiteX72" fmla="*/ 904352 w 2952935"/>
              <a:gd name="connsiteY72" fmla="*/ 25121 h 3245618"/>
              <a:gd name="connsiteX73" fmla="*/ 798844 w 2952935"/>
              <a:gd name="connsiteY73" fmla="*/ 30146 h 3245618"/>
              <a:gd name="connsiteX74" fmla="*/ 723481 w 2952935"/>
              <a:gd name="connsiteY74" fmla="*/ 15073 h 3245618"/>
              <a:gd name="connsiteX75" fmla="*/ 638070 w 2952935"/>
              <a:gd name="connsiteY75" fmla="*/ 5025 h 3245618"/>
              <a:gd name="connsiteX76" fmla="*/ 532563 w 2952935"/>
              <a:gd name="connsiteY76" fmla="*/ 0 h 3245618"/>
              <a:gd name="connsiteX77" fmla="*/ 427055 w 2952935"/>
              <a:gd name="connsiteY77" fmla="*/ 20097 h 3245618"/>
              <a:gd name="connsiteX78" fmla="*/ 371789 w 2952935"/>
              <a:gd name="connsiteY78" fmla="*/ 30146 h 3245618"/>
              <a:gd name="connsiteX79" fmla="*/ 296426 w 2952935"/>
              <a:gd name="connsiteY79" fmla="*/ 35170 h 3245618"/>
              <a:gd name="connsiteX0" fmla="*/ 296426 w 2991651"/>
              <a:gd name="connsiteY0" fmla="*/ 35170 h 3245618"/>
              <a:gd name="connsiteX1" fmla="*/ 291402 w 2991651"/>
              <a:gd name="connsiteY1" fmla="*/ 95460 h 3245618"/>
              <a:gd name="connsiteX2" fmla="*/ 306475 w 2991651"/>
              <a:gd name="connsiteY2" fmla="*/ 200968 h 3245618"/>
              <a:gd name="connsiteX3" fmla="*/ 351692 w 2991651"/>
              <a:gd name="connsiteY3" fmla="*/ 296427 h 3245618"/>
              <a:gd name="connsiteX4" fmla="*/ 391886 w 2991651"/>
              <a:gd name="connsiteY4" fmla="*/ 406959 h 3245618"/>
              <a:gd name="connsiteX5" fmla="*/ 422031 w 2991651"/>
              <a:gd name="connsiteY5" fmla="*/ 507442 h 3245618"/>
              <a:gd name="connsiteX6" fmla="*/ 467248 w 2991651"/>
              <a:gd name="connsiteY6" fmla="*/ 587829 h 3245618"/>
              <a:gd name="connsiteX7" fmla="*/ 562708 w 2991651"/>
              <a:gd name="connsiteY7" fmla="*/ 753627 h 3245618"/>
              <a:gd name="connsiteX8" fmla="*/ 577780 w 2991651"/>
              <a:gd name="connsiteY8" fmla="*/ 1019908 h 3245618"/>
              <a:gd name="connsiteX9" fmla="*/ 698361 w 2991651"/>
              <a:gd name="connsiteY9" fmla="*/ 1341455 h 3245618"/>
              <a:gd name="connsiteX10" fmla="*/ 788796 w 2991651"/>
              <a:gd name="connsiteY10" fmla="*/ 1441939 h 3245618"/>
              <a:gd name="connsiteX11" fmla="*/ 813917 w 2991651"/>
              <a:gd name="connsiteY11" fmla="*/ 1627833 h 3245618"/>
              <a:gd name="connsiteX12" fmla="*/ 828989 w 2991651"/>
              <a:gd name="connsiteY12" fmla="*/ 1738365 h 3245618"/>
              <a:gd name="connsiteX13" fmla="*/ 803868 w 2991651"/>
              <a:gd name="connsiteY13" fmla="*/ 1944357 h 3245618"/>
              <a:gd name="connsiteX14" fmla="*/ 708409 w 2991651"/>
              <a:gd name="connsiteY14" fmla="*/ 2095082 h 3245618"/>
              <a:gd name="connsiteX15" fmla="*/ 557684 w 2991651"/>
              <a:gd name="connsiteY15" fmla="*/ 2260880 h 3245618"/>
              <a:gd name="connsiteX16" fmla="*/ 381837 w 2991651"/>
              <a:gd name="connsiteY16" fmla="*/ 2451798 h 3245618"/>
              <a:gd name="connsiteX17" fmla="*/ 200967 w 2991651"/>
              <a:gd name="connsiteY17" fmla="*/ 2587451 h 3245618"/>
              <a:gd name="connsiteX18" fmla="*/ 50242 w 2991651"/>
              <a:gd name="connsiteY18" fmla="*/ 2667838 h 3245618"/>
              <a:gd name="connsiteX19" fmla="*/ 15073 w 2991651"/>
              <a:gd name="connsiteY19" fmla="*/ 2697983 h 3245618"/>
              <a:gd name="connsiteX20" fmla="*/ 0 w 2991651"/>
              <a:gd name="connsiteY20" fmla="*/ 2713055 h 3245618"/>
              <a:gd name="connsiteX21" fmla="*/ 55856 w 2991651"/>
              <a:gd name="connsiteY21" fmla="*/ 2806445 h 3245618"/>
              <a:gd name="connsiteX22" fmla="*/ 150825 w 2991651"/>
              <a:gd name="connsiteY22" fmla="*/ 2834128 h 3245618"/>
              <a:gd name="connsiteX23" fmla="*/ 134668 w 2991651"/>
              <a:gd name="connsiteY23" fmla="*/ 2877572 h 3245618"/>
              <a:gd name="connsiteX24" fmla="*/ 216926 w 2991651"/>
              <a:gd name="connsiteY24" fmla="*/ 2900920 h 3245618"/>
              <a:gd name="connsiteX25" fmla="*/ 356520 w 2991651"/>
              <a:gd name="connsiteY25" fmla="*/ 2885158 h 3245618"/>
              <a:gd name="connsiteX26" fmla="*/ 467445 w 2991651"/>
              <a:gd name="connsiteY26" fmla="*/ 2948994 h 3245618"/>
              <a:gd name="connsiteX27" fmla="*/ 704961 w 2991651"/>
              <a:gd name="connsiteY27" fmla="*/ 2990961 h 3245618"/>
              <a:gd name="connsiteX28" fmla="*/ 891644 w 2991651"/>
              <a:gd name="connsiteY28" fmla="*/ 3078835 h 3245618"/>
              <a:gd name="connsiteX29" fmla="*/ 1058525 w 2991651"/>
              <a:gd name="connsiteY29" fmla="*/ 3049085 h 3245618"/>
              <a:gd name="connsiteX30" fmla="*/ 1172308 w 2991651"/>
              <a:gd name="connsiteY30" fmla="*/ 3121885 h 3245618"/>
              <a:gd name="connsiteX31" fmla="*/ 1251315 w 2991651"/>
              <a:gd name="connsiteY31" fmla="*/ 3134791 h 3245618"/>
              <a:gd name="connsiteX32" fmla="*/ 1346479 w 2991651"/>
              <a:gd name="connsiteY32" fmla="*/ 3200400 h 3245618"/>
              <a:gd name="connsiteX33" fmla="*/ 1547446 w 2991651"/>
              <a:gd name="connsiteY33" fmla="*/ 3200400 h 3245618"/>
              <a:gd name="connsiteX34" fmla="*/ 1688123 w 2991651"/>
              <a:gd name="connsiteY34" fmla="*/ 3245618 h 3245618"/>
              <a:gd name="connsiteX35" fmla="*/ 2991651 w 2991651"/>
              <a:gd name="connsiteY35" fmla="*/ 3123265 h 3245618"/>
              <a:gd name="connsiteX36" fmla="*/ 2952935 w 2991651"/>
              <a:gd name="connsiteY36" fmla="*/ 3028890 h 3245618"/>
              <a:gd name="connsiteX37" fmla="*/ 2875898 w 2991651"/>
              <a:gd name="connsiteY37" fmla="*/ 2966037 h 3245618"/>
              <a:gd name="connsiteX38" fmla="*/ 2804968 w 2991651"/>
              <a:gd name="connsiteY38" fmla="*/ 2864865 h 3245618"/>
              <a:gd name="connsiteX39" fmla="*/ 2807528 w 2991651"/>
              <a:gd name="connsiteY39" fmla="*/ 2766547 h 3245618"/>
              <a:gd name="connsiteX40" fmla="*/ 2733349 w 2991651"/>
              <a:gd name="connsiteY40" fmla="*/ 2677886 h 3245618"/>
              <a:gd name="connsiteX41" fmla="*/ 2705765 w 2991651"/>
              <a:gd name="connsiteY41" fmla="*/ 2631192 h 3245618"/>
              <a:gd name="connsiteX42" fmla="*/ 2611487 w 2991651"/>
              <a:gd name="connsiteY42" fmla="*/ 2536421 h 3245618"/>
              <a:gd name="connsiteX43" fmla="*/ 2425397 w 2991651"/>
              <a:gd name="connsiteY43" fmla="*/ 2389735 h 3245618"/>
              <a:gd name="connsiteX44" fmla="*/ 2413969 w 2991651"/>
              <a:gd name="connsiteY44" fmla="*/ 2276346 h 3245618"/>
              <a:gd name="connsiteX45" fmla="*/ 2302452 w 2991651"/>
              <a:gd name="connsiteY45" fmla="*/ 2153992 h 3245618"/>
              <a:gd name="connsiteX46" fmla="*/ 2190541 w 2991651"/>
              <a:gd name="connsiteY46" fmla="*/ 1934308 h 3245618"/>
              <a:gd name="connsiteX47" fmla="*/ 2180492 w 2991651"/>
              <a:gd name="connsiteY47" fmla="*/ 1818752 h 3245618"/>
              <a:gd name="connsiteX48" fmla="*/ 2135275 w 2991651"/>
              <a:gd name="connsiteY48" fmla="*/ 1668027 h 3245618"/>
              <a:gd name="connsiteX49" fmla="*/ 2125226 w 2991651"/>
              <a:gd name="connsiteY49" fmla="*/ 1502229 h 3245618"/>
              <a:gd name="connsiteX50" fmla="*/ 2085033 w 2991651"/>
              <a:gd name="connsiteY50" fmla="*/ 1381649 h 3245618"/>
              <a:gd name="connsiteX51" fmla="*/ 2014695 w 2991651"/>
              <a:gd name="connsiteY51" fmla="*/ 1266093 h 3245618"/>
              <a:gd name="connsiteX52" fmla="*/ 1979525 w 2991651"/>
              <a:gd name="connsiteY52" fmla="*/ 1165609 h 3245618"/>
              <a:gd name="connsiteX53" fmla="*/ 1909187 w 2991651"/>
              <a:gd name="connsiteY53" fmla="*/ 1065126 h 3245618"/>
              <a:gd name="connsiteX54" fmla="*/ 1843873 w 2991651"/>
              <a:gd name="connsiteY54" fmla="*/ 1040005 h 3245618"/>
              <a:gd name="connsiteX55" fmla="*/ 1793631 w 2991651"/>
              <a:gd name="connsiteY55" fmla="*/ 929473 h 3245618"/>
              <a:gd name="connsiteX56" fmla="*/ 1778558 w 2991651"/>
              <a:gd name="connsiteY56" fmla="*/ 839038 h 3245618"/>
              <a:gd name="connsiteX57" fmla="*/ 1743389 w 2991651"/>
              <a:gd name="connsiteY57" fmla="*/ 803869 h 3245618"/>
              <a:gd name="connsiteX58" fmla="*/ 1663002 w 2991651"/>
              <a:gd name="connsiteY58" fmla="*/ 773724 h 3245618"/>
              <a:gd name="connsiteX59" fmla="*/ 1627833 w 2991651"/>
              <a:gd name="connsiteY59" fmla="*/ 743578 h 3245618"/>
              <a:gd name="connsiteX60" fmla="*/ 1582615 w 2991651"/>
              <a:gd name="connsiteY60" fmla="*/ 643095 h 3245618"/>
              <a:gd name="connsiteX61" fmla="*/ 1537398 w 2991651"/>
              <a:gd name="connsiteY61" fmla="*/ 587829 h 3245618"/>
              <a:gd name="connsiteX62" fmla="*/ 1457011 w 2991651"/>
              <a:gd name="connsiteY62" fmla="*/ 527539 h 3245618"/>
              <a:gd name="connsiteX63" fmla="*/ 1421842 w 2991651"/>
              <a:gd name="connsiteY63" fmla="*/ 442128 h 3245618"/>
              <a:gd name="connsiteX64" fmla="*/ 1321358 w 2991651"/>
              <a:gd name="connsiteY64" fmla="*/ 321548 h 3245618"/>
              <a:gd name="connsiteX65" fmla="*/ 1235947 w 2991651"/>
              <a:gd name="connsiteY65" fmla="*/ 236137 h 3245618"/>
              <a:gd name="connsiteX66" fmla="*/ 1235947 w 2991651"/>
              <a:gd name="connsiteY66" fmla="*/ 155750 h 3245618"/>
              <a:gd name="connsiteX67" fmla="*/ 1271117 w 2991651"/>
              <a:gd name="connsiteY67" fmla="*/ 25121 h 3245618"/>
              <a:gd name="connsiteX68" fmla="*/ 1271117 w 2991651"/>
              <a:gd name="connsiteY68" fmla="*/ 10049 h 3245618"/>
              <a:gd name="connsiteX69" fmla="*/ 1180681 w 2991651"/>
              <a:gd name="connsiteY69" fmla="*/ 5025 h 3245618"/>
              <a:gd name="connsiteX70" fmla="*/ 1090246 w 2991651"/>
              <a:gd name="connsiteY70" fmla="*/ 15073 h 3245618"/>
              <a:gd name="connsiteX71" fmla="*/ 1009859 w 2991651"/>
              <a:gd name="connsiteY71" fmla="*/ 15073 h 3245618"/>
              <a:gd name="connsiteX72" fmla="*/ 904352 w 2991651"/>
              <a:gd name="connsiteY72" fmla="*/ 25121 h 3245618"/>
              <a:gd name="connsiteX73" fmla="*/ 798844 w 2991651"/>
              <a:gd name="connsiteY73" fmla="*/ 30146 h 3245618"/>
              <a:gd name="connsiteX74" fmla="*/ 723481 w 2991651"/>
              <a:gd name="connsiteY74" fmla="*/ 15073 h 3245618"/>
              <a:gd name="connsiteX75" fmla="*/ 638070 w 2991651"/>
              <a:gd name="connsiteY75" fmla="*/ 5025 h 3245618"/>
              <a:gd name="connsiteX76" fmla="*/ 532563 w 2991651"/>
              <a:gd name="connsiteY76" fmla="*/ 0 h 3245618"/>
              <a:gd name="connsiteX77" fmla="*/ 427055 w 2991651"/>
              <a:gd name="connsiteY77" fmla="*/ 20097 h 3245618"/>
              <a:gd name="connsiteX78" fmla="*/ 371789 w 2991651"/>
              <a:gd name="connsiteY78" fmla="*/ 30146 h 3245618"/>
              <a:gd name="connsiteX79" fmla="*/ 296426 w 2991651"/>
              <a:gd name="connsiteY79" fmla="*/ 35170 h 3245618"/>
              <a:gd name="connsiteX0" fmla="*/ 296426 w 2996971"/>
              <a:gd name="connsiteY0" fmla="*/ 35170 h 3200795"/>
              <a:gd name="connsiteX1" fmla="*/ 291402 w 2996971"/>
              <a:gd name="connsiteY1" fmla="*/ 95460 h 3200795"/>
              <a:gd name="connsiteX2" fmla="*/ 306475 w 2996971"/>
              <a:gd name="connsiteY2" fmla="*/ 200968 h 3200795"/>
              <a:gd name="connsiteX3" fmla="*/ 351692 w 2996971"/>
              <a:gd name="connsiteY3" fmla="*/ 296427 h 3200795"/>
              <a:gd name="connsiteX4" fmla="*/ 391886 w 2996971"/>
              <a:gd name="connsiteY4" fmla="*/ 406959 h 3200795"/>
              <a:gd name="connsiteX5" fmla="*/ 422031 w 2996971"/>
              <a:gd name="connsiteY5" fmla="*/ 507442 h 3200795"/>
              <a:gd name="connsiteX6" fmla="*/ 467248 w 2996971"/>
              <a:gd name="connsiteY6" fmla="*/ 587829 h 3200795"/>
              <a:gd name="connsiteX7" fmla="*/ 562708 w 2996971"/>
              <a:gd name="connsiteY7" fmla="*/ 753627 h 3200795"/>
              <a:gd name="connsiteX8" fmla="*/ 577780 w 2996971"/>
              <a:gd name="connsiteY8" fmla="*/ 1019908 h 3200795"/>
              <a:gd name="connsiteX9" fmla="*/ 698361 w 2996971"/>
              <a:gd name="connsiteY9" fmla="*/ 1341455 h 3200795"/>
              <a:gd name="connsiteX10" fmla="*/ 788796 w 2996971"/>
              <a:gd name="connsiteY10" fmla="*/ 1441939 h 3200795"/>
              <a:gd name="connsiteX11" fmla="*/ 813917 w 2996971"/>
              <a:gd name="connsiteY11" fmla="*/ 1627833 h 3200795"/>
              <a:gd name="connsiteX12" fmla="*/ 828989 w 2996971"/>
              <a:gd name="connsiteY12" fmla="*/ 1738365 h 3200795"/>
              <a:gd name="connsiteX13" fmla="*/ 803868 w 2996971"/>
              <a:gd name="connsiteY13" fmla="*/ 1944357 h 3200795"/>
              <a:gd name="connsiteX14" fmla="*/ 708409 w 2996971"/>
              <a:gd name="connsiteY14" fmla="*/ 2095082 h 3200795"/>
              <a:gd name="connsiteX15" fmla="*/ 557684 w 2996971"/>
              <a:gd name="connsiteY15" fmla="*/ 2260880 h 3200795"/>
              <a:gd name="connsiteX16" fmla="*/ 381837 w 2996971"/>
              <a:gd name="connsiteY16" fmla="*/ 2451798 h 3200795"/>
              <a:gd name="connsiteX17" fmla="*/ 200967 w 2996971"/>
              <a:gd name="connsiteY17" fmla="*/ 2587451 h 3200795"/>
              <a:gd name="connsiteX18" fmla="*/ 50242 w 2996971"/>
              <a:gd name="connsiteY18" fmla="*/ 2667838 h 3200795"/>
              <a:gd name="connsiteX19" fmla="*/ 15073 w 2996971"/>
              <a:gd name="connsiteY19" fmla="*/ 2697983 h 3200795"/>
              <a:gd name="connsiteX20" fmla="*/ 0 w 2996971"/>
              <a:gd name="connsiteY20" fmla="*/ 2713055 h 3200795"/>
              <a:gd name="connsiteX21" fmla="*/ 55856 w 2996971"/>
              <a:gd name="connsiteY21" fmla="*/ 2806445 h 3200795"/>
              <a:gd name="connsiteX22" fmla="*/ 150825 w 2996971"/>
              <a:gd name="connsiteY22" fmla="*/ 2834128 h 3200795"/>
              <a:gd name="connsiteX23" fmla="*/ 134668 w 2996971"/>
              <a:gd name="connsiteY23" fmla="*/ 2877572 h 3200795"/>
              <a:gd name="connsiteX24" fmla="*/ 216926 w 2996971"/>
              <a:gd name="connsiteY24" fmla="*/ 2900920 h 3200795"/>
              <a:gd name="connsiteX25" fmla="*/ 356520 w 2996971"/>
              <a:gd name="connsiteY25" fmla="*/ 2885158 h 3200795"/>
              <a:gd name="connsiteX26" fmla="*/ 467445 w 2996971"/>
              <a:gd name="connsiteY26" fmla="*/ 2948994 h 3200795"/>
              <a:gd name="connsiteX27" fmla="*/ 704961 w 2996971"/>
              <a:gd name="connsiteY27" fmla="*/ 2990961 h 3200795"/>
              <a:gd name="connsiteX28" fmla="*/ 891644 w 2996971"/>
              <a:gd name="connsiteY28" fmla="*/ 3078835 h 3200795"/>
              <a:gd name="connsiteX29" fmla="*/ 1058525 w 2996971"/>
              <a:gd name="connsiteY29" fmla="*/ 3049085 h 3200795"/>
              <a:gd name="connsiteX30" fmla="*/ 1172308 w 2996971"/>
              <a:gd name="connsiteY30" fmla="*/ 3121885 h 3200795"/>
              <a:gd name="connsiteX31" fmla="*/ 1251315 w 2996971"/>
              <a:gd name="connsiteY31" fmla="*/ 3134791 h 3200795"/>
              <a:gd name="connsiteX32" fmla="*/ 1346479 w 2996971"/>
              <a:gd name="connsiteY32" fmla="*/ 3200400 h 3200795"/>
              <a:gd name="connsiteX33" fmla="*/ 1547446 w 2996971"/>
              <a:gd name="connsiteY33" fmla="*/ 3200400 h 3200795"/>
              <a:gd name="connsiteX34" fmla="*/ 2996971 w 2996971"/>
              <a:gd name="connsiteY34" fmla="*/ 3200795 h 3200795"/>
              <a:gd name="connsiteX35" fmla="*/ 2991651 w 2996971"/>
              <a:gd name="connsiteY35" fmla="*/ 3123265 h 3200795"/>
              <a:gd name="connsiteX36" fmla="*/ 2952935 w 2996971"/>
              <a:gd name="connsiteY36" fmla="*/ 3028890 h 3200795"/>
              <a:gd name="connsiteX37" fmla="*/ 2875898 w 2996971"/>
              <a:gd name="connsiteY37" fmla="*/ 2966037 h 3200795"/>
              <a:gd name="connsiteX38" fmla="*/ 2804968 w 2996971"/>
              <a:gd name="connsiteY38" fmla="*/ 2864865 h 3200795"/>
              <a:gd name="connsiteX39" fmla="*/ 2807528 w 2996971"/>
              <a:gd name="connsiteY39" fmla="*/ 2766547 h 3200795"/>
              <a:gd name="connsiteX40" fmla="*/ 2733349 w 2996971"/>
              <a:gd name="connsiteY40" fmla="*/ 2677886 h 3200795"/>
              <a:gd name="connsiteX41" fmla="*/ 2705765 w 2996971"/>
              <a:gd name="connsiteY41" fmla="*/ 2631192 h 3200795"/>
              <a:gd name="connsiteX42" fmla="*/ 2611487 w 2996971"/>
              <a:gd name="connsiteY42" fmla="*/ 2536421 h 3200795"/>
              <a:gd name="connsiteX43" fmla="*/ 2425397 w 2996971"/>
              <a:gd name="connsiteY43" fmla="*/ 2389735 h 3200795"/>
              <a:gd name="connsiteX44" fmla="*/ 2413969 w 2996971"/>
              <a:gd name="connsiteY44" fmla="*/ 2276346 h 3200795"/>
              <a:gd name="connsiteX45" fmla="*/ 2302452 w 2996971"/>
              <a:gd name="connsiteY45" fmla="*/ 2153992 h 3200795"/>
              <a:gd name="connsiteX46" fmla="*/ 2190541 w 2996971"/>
              <a:gd name="connsiteY46" fmla="*/ 1934308 h 3200795"/>
              <a:gd name="connsiteX47" fmla="*/ 2180492 w 2996971"/>
              <a:gd name="connsiteY47" fmla="*/ 1818752 h 3200795"/>
              <a:gd name="connsiteX48" fmla="*/ 2135275 w 2996971"/>
              <a:gd name="connsiteY48" fmla="*/ 1668027 h 3200795"/>
              <a:gd name="connsiteX49" fmla="*/ 2125226 w 2996971"/>
              <a:gd name="connsiteY49" fmla="*/ 1502229 h 3200795"/>
              <a:gd name="connsiteX50" fmla="*/ 2085033 w 2996971"/>
              <a:gd name="connsiteY50" fmla="*/ 1381649 h 3200795"/>
              <a:gd name="connsiteX51" fmla="*/ 2014695 w 2996971"/>
              <a:gd name="connsiteY51" fmla="*/ 1266093 h 3200795"/>
              <a:gd name="connsiteX52" fmla="*/ 1979525 w 2996971"/>
              <a:gd name="connsiteY52" fmla="*/ 1165609 h 3200795"/>
              <a:gd name="connsiteX53" fmla="*/ 1909187 w 2996971"/>
              <a:gd name="connsiteY53" fmla="*/ 1065126 h 3200795"/>
              <a:gd name="connsiteX54" fmla="*/ 1843873 w 2996971"/>
              <a:gd name="connsiteY54" fmla="*/ 1040005 h 3200795"/>
              <a:gd name="connsiteX55" fmla="*/ 1793631 w 2996971"/>
              <a:gd name="connsiteY55" fmla="*/ 929473 h 3200795"/>
              <a:gd name="connsiteX56" fmla="*/ 1778558 w 2996971"/>
              <a:gd name="connsiteY56" fmla="*/ 839038 h 3200795"/>
              <a:gd name="connsiteX57" fmla="*/ 1743389 w 2996971"/>
              <a:gd name="connsiteY57" fmla="*/ 803869 h 3200795"/>
              <a:gd name="connsiteX58" fmla="*/ 1663002 w 2996971"/>
              <a:gd name="connsiteY58" fmla="*/ 773724 h 3200795"/>
              <a:gd name="connsiteX59" fmla="*/ 1627833 w 2996971"/>
              <a:gd name="connsiteY59" fmla="*/ 743578 h 3200795"/>
              <a:gd name="connsiteX60" fmla="*/ 1582615 w 2996971"/>
              <a:gd name="connsiteY60" fmla="*/ 643095 h 3200795"/>
              <a:gd name="connsiteX61" fmla="*/ 1537398 w 2996971"/>
              <a:gd name="connsiteY61" fmla="*/ 587829 h 3200795"/>
              <a:gd name="connsiteX62" fmla="*/ 1457011 w 2996971"/>
              <a:gd name="connsiteY62" fmla="*/ 527539 h 3200795"/>
              <a:gd name="connsiteX63" fmla="*/ 1421842 w 2996971"/>
              <a:gd name="connsiteY63" fmla="*/ 442128 h 3200795"/>
              <a:gd name="connsiteX64" fmla="*/ 1321358 w 2996971"/>
              <a:gd name="connsiteY64" fmla="*/ 321548 h 3200795"/>
              <a:gd name="connsiteX65" fmla="*/ 1235947 w 2996971"/>
              <a:gd name="connsiteY65" fmla="*/ 236137 h 3200795"/>
              <a:gd name="connsiteX66" fmla="*/ 1235947 w 2996971"/>
              <a:gd name="connsiteY66" fmla="*/ 155750 h 3200795"/>
              <a:gd name="connsiteX67" fmla="*/ 1271117 w 2996971"/>
              <a:gd name="connsiteY67" fmla="*/ 25121 h 3200795"/>
              <a:gd name="connsiteX68" fmla="*/ 1271117 w 2996971"/>
              <a:gd name="connsiteY68" fmla="*/ 10049 h 3200795"/>
              <a:gd name="connsiteX69" fmla="*/ 1180681 w 2996971"/>
              <a:gd name="connsiteY69" fmla="*/ 5025 h 3200795"/>
              <a:gd name="connsiteX70" fmla="*/ 1090246 w 2996971"/>
              <a:gd name="connsiteY70" fmla="*/ 15073 h 3200795"/>
              <a:gd name="connsiteX71" fmla="*/ 1009859 w 2996971"/>
              <a:gd name="connsiteY71" fmla="*/ 15073 h 3200795"/>
              <a:gd name="connsiteX72" fmla="*/ 904352 w 2996971"/>
              <a:gd name="connsiteY72" fmla="*/ 25121 h 3200795"/>
              <a:gd name="connsiteX73" fmla="*/ 798844 w 2996971"/>
              <a:gd name="connsiteY73" fmla="*/ 30146 h 3200795"/>
              <a:gd name="connsiteX74" fmla="*/ 723481 w 2996971"/>
              <a:gd name="connsiteY74" fmla="*/ 15073 h 3200795"/>
              <a:gd name="connsiteX75" fmla="*/ 638070 w 2996971"/>
              <a:gd name="connsiteY75" fmla="*/ 5025 h 3200795"/>
              <a:gd name="connsiteX76" fmla="*/ 532563 w 2996971"/>
              <a:gd name="connsiteY76" fmla="*/ 0 h 3200795"/>
              <a:gd name="connsiteX77" fmla="*/ 427055 w 2996971"/>
              <a:gd name="connsiteY77" fmla="*/ 20097 h 3200795"/>
              <a:gd name="connsiteX78" fmla="*/ 371789 w 2996971"/>
              <a:gd name="connsiteY78" fmla="*/ 30146 h 3200795"/>
              <a:gd name="connsiteX79" fmla="*/ 296426 w 2996971"/>
              <a:gd name="connsiteY79" fmla="*/ 35170 h 3200795"/>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5073 w 2996971"/>
              <a:gd name="connsiteY19" fmla="*/ 269798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96426 w 2996971"/>
              <a:gd name="connsiteY0" fmla="*/ 35170 h 3263153"/>
              <a:gd name="connsiteX1" fmla="*/ 291402 w 2996971"/>
              <a:gd name="connsiteY1" fmla="*/ 95460 h 3263153"/>
              <a:gd name="connsiteX2" fmla="*/ 306475 w 2996971"/>
              <a:gd name="connsiteY2" fmla="*/ 200968 h 3263153"/>
              <a:gd name="connsiteX3" fmla="*/ 351692 w 2996971"/>
              <a:gd name="connsiteY3" fmla="*/ 296427 h 3263153"/>
              <a:gd name="connsiteX4" fmla="*/ 391886 w 2996971"/>
              <a:gd name="connsiteY4" fmla="*/ 406959 h 3263153"/>
              <a:gd name="connsiteX5" fmla="*/ 422031 w 2996971"/>
              <a:gd name="connsiteY5" fmla="*/ 507442 h 3263153"/>
              <a:gd name="connsiteX6" fmla="*/ 467248 w 2996971"/>
              <a:gd name="connsiteY6" fmla="*/ 587829 h 3263153"/>
              <a:gd name="connsiteX7" fmla="*/ 562708 w 2996971"/>
              <a:gd name="connsiteY7" fmla="*/ 753627 h 3263153"/>
              <a:gd name="connsiteX8" fmla="*/ 577780 w 2996971"/>
              <a:gd name="connsiteY8" fmla="*/ 1019908 h 3263153"/>
              <a:gd name="connsiteX9" fmla="*/ 698361 w 2996971"/>
              <a:gd name="connsiteY9" fmla="*/ 1341455 h 3263153"/>
              <a:gd name="connsiteX10" fmla="*/ 788796 w 2996971"/>
              <a:gd name="connsiteY10" fmla="*/ 1441939 h 3263153"/>
              <a:gd name="connsiteX11" fmla="*/ 813917 w 2996971"/>
              <a:gd name="connsiteY11" fmla="*/ 1627833 h 3263153"/>
              <a:gd name="connsiteX12" fmla="*/ 828989 w 2996971"/>
              <a:gd name="connsiteY12" fmla="*/ 1738365 h 3263153"/>
              <a:gd name="connsiteX13" fmla="*/ 803868 w 2996971"/>
              <a:gd name="connsiteY13" fmla="*/ 1944357 h 3263153"/>
              <a:gd name="connsiteX14" fmla="*/ 708409 w 2996971"/>
              <a:gd name="connsiteY14" fmla="*/ 2095082 h 3263153"/>
              <a:gd name="connsiteX15" fmla="*/ 557684 w 2996971"/>
              <a:gd name="connsiteY15" fmla="*/ 2260880 h 3263153"/>
              <a:gd name="connsiteX16" fmla="*/ 381837 w 2996971"/>
              <a:gd name="connsiteY16" fmla="*/ 2451798 h 3263153"/>
              <a:gd name="connsiteX17" fmla="*/ 200967 w 2996971"/>
              <a:gd name="connsiteY17" fmla="*/ 2587451 h 3263153"/>
              <a:gd name="connsiteX18" fmla="*/ 50242 w 2996971"/>
              <a:gd name="connsiteY18" fmla="*/ 2667838 h 3263153"/>
              <a:gd name="connsiteX19" fmla="*/ 122649 w 2996971"/>
              <a:gd name="connsiteY19" fmla="*/ 2715913 h 3263153"/>
              <a:gd name="connsiteX20" fmla="*/ 0 w 2996971"/>
              <a:gd name="connsiteY20" fmla="*/ 2713055 h 3263153"/>
              <a:gd name="connsiteX21" fmla="*/ 55856 w 2996971"/>
              <a:gd name="connsiteY21" fmla="*/ 2806445 h 3263153"/>
              <a:gd name="connsiteX22" fmla="*/ 150825 w 2996971"/>
              <a:gd name="connsiteY22" fmla="*/ 2834128 h 3263153"/>
              <a:gd name="connsiteX23" fmla="*/ 134668 w 2996971"/>
              <a:gd name="connsiteY23" fmla="*/ 2877572 h 3263153"/>
              <a:gd name="connsiteX24" fmla="*/ 216926 w 2996971"/>
              <a:gd name="connsiteY24" fmla="*/ 2900920 h 3263153"/>
              <a:gd name="connsiteX25" fmla="*/ 356520 w 2996971"/>
              <a:gd name="connsiteY25" fmla="*/ 2885158 h 3263153"/>
              <a:gd name="connsiteX26" fmla="*/ 467445 w 2996971"/>
              <a:gd name="connsiteY26" fmla="*/ 2948994 h 3263153"/>
              <a:gd name="connsiteX27" fmla="*/ 704961 w 2996971"/>
              <a:gd name="connsiteY27" fmla="*/ 2990961 h 3263153"/>
              <a:gd name="connsiteX28" fmla="*/ 891644 w 2996971"/>
              <a:gd name="connsiteY28" fmla="*/ 3078835 h 3263153"/>
              <a:gd name="connsiteX29" fmla="*/ 1058525 w 2996971"/>
              <a:gd name="connsiteY29" fmla="*/ 3049085 h 3263153"/>
              <a:gd name="connsiteX30" fmla="*/ 1172308 w 2996971"/>
              <a:gd name="connsiteY30" fmla="*/ 3121885 h 3263153"/>
              <a:gd name="connsiteX31" fmla="*/ 1251315 w 2996971"/>
              <a:gd name="connsiteY31" fmla="*/ 3134791 h 3263153"/>
              <a:gd name="connsiteX32" fmla="*/ 1346479 w 2996971"/>
              <a:gd name="connsiteY32" fmla="*/ 3200400 h 3263153"/>
              <a:gd name="connsiteX33" fmla="*/ 2372199 w 2996971"/>
              <a:gd name="connsiteY33" fmla="*/ 3263153 h 3263153"/>
              <a:gd name="connsiteX34" fmla="*/ 2996971 w 2996971"/>
              <a:gd name="connsiteY34" fmla="*/ 3200795 h 3263153"/>
              <a:gd name="connsiteX35" fmla="*/ 2991651 w 2996971"/>
              <a:gd name="connsiteY35" fmla="*/ 3123265 h 3263153"/>
              <a:gd name="connsiteX36" fmla="*/ 2952935 w 2996971"/>
              <a:gd name="connsiteY36" fmla="*/ 3028890 h 3263153"/>
              <a:gd name="connsiteX37" fmla="*/ 2875898 w 2996971"/>
              <a:gd name="connsiteY37" fmla="*/ 2966037 h 3263153"/>
              <a:gd name="connsiteX38" fmla="*/ 2804968 w 2996971"/>
              <a:gd name="connsiteY38" fmla="*/ 2864865 h 3263153"/>
              <a:gd name="connsiteX39" fmla="*/ 2807528 w 2996971"/>
              <a:gd name="connsiteY39" fmla="*/ 2766547 h 3263153"/>
              <a:gd name="connsiteX40" fmla="*/ 2733349 w 2996971"/>
              <a:gd name="connsiteY40" fmla="*/ 2677886 h 3263153"/>
              <a:gd name="connsiteX41" fmla="*/ 2705765 w 2996971"/>
              <a:gd name="connsiteY41" fmla="*/ 2631192 h 3263153"/>
              <a:gd name="connsiteX42" fmla="*/ 2611487 w 2996971"/>
              <a:gd name="connsiteY42" fmla="*/ 2536421 h 3263153"/>
              <a:gd name="connsiteX43" fmla="*/ 2425397 w 2996971"/>
              <a:gd name="connsiteY43" fmla="*/ 2389735 h 3263153"/>
              <a:gd name="connsiteX44" fmla="*/ 2413969 w 2996971"/>
              <a:gd name="connsiteY44" fmla="*/ 2276346 h 3263153"/>
              <a:gd name="connsiteX45" fmla="*/ 2302452 w 2996971"/>
              <a:gd name="connsiteY45" fmla="*/ 2153992 h 3263153"/>
              <a:gd name="connsiteX46" fmla="*/ 2190541 w 2996971"/>
              <a:gd name="connsiteY46" fmla="*/ 1934308 h 3263153"/>
              <a:gd name="connsiteX47" fmla="*/ 2180492 w 2996971"/>
              <a:gd name="connsiteY47" fmla="*/ 1818752 h 3263153"/>
              <a:gd name="connsiteX48" fmla="*/ 2135275 w 2996971"/>
              <a:gd name="connsiteY48" fmla="*/ 1668027 h 3263153"/>
              <a:gd name="connsiteX49" fmla="*/ 2125226 w 2996971"/>
              <a:gd name="connsiteY49" fmla="*/ 1502229 h 3263153"/>
              <a:gd name="connsiteX50" fmla="*/ 2085033 w 2996971"/>
              <a:gd name="connsiteY50" fmla="*/ 1381649 h 3263153"/>
              <a:gd name="connsiteX51" fmla="*/ 2014695 w 2996971"/>
              <a:gd name="connsiteY51" fmla="*/ 1266093 h 3263153"/>
              <a:gd name="connsiteX52" fmla="*/ 1979525 w 2996971"/>
              <a:gd name="connsiteY52" fmla="*/ 1165609 h 3263153"/>
              <a:gd name="connsiteX53" fmla="*/ 1909187 w 2996971"/>
              <a:gd name="connsiteY53" fmla="*/ 1065126 h 3263153"/>
              <a:gd name="connsiteX54" fmla="*/ 1843873 w 2996971"/>
              <a:gd name="connsiteY54" fmla="*/ 1040005 h 3263153"/>
              <a:gd name="connsiteX55" fmla="*/ 1793631 w 2996971"/>
              <a:gd name="connsiteY55" fmla="*/ 929473 h 3263153"/>
              <a:gd name="connsiteX56" fmla="*/ 1778558 w 2996971"/>
              <a:gd name="connsiteY56" fmla="*/ 839038 h 3263153"/>
              <a:gd name="connsiteX57" fmla="*/ 1743389 w 2996971"/>
              <a:gd name="connsiteY57" fmla="*/ 803869 h 3263153"/>
              <a:gd name="connsiteX58" fmla="*/ 1663002 w 2996971"/>
              <a:gd name="connsiteY58" fmla="*/ 773724 h 3263153"/>
              <a:gd name="connsiteX59" fmla="*/ 1627833 w 2996971"/>
              <a:gd name="connsiteY59" fmla="*/ 743578 h 3263153"/>
              <a:gd name="connsiteX60" fmla="*/ 1582615 w 2996971"/>
              <a:gd name="connsiteY60" fmla="*/ 643095 h 3263153"/>
              <a:gd name="connsiteX61" fmla="*/ 1537398 w 2996971"/>
              <a:gd name="connsiteY61" fmla="*/ 587829 h 3263153"/>
              <a:gd name="connsiteX62" fmla="*/ 1457011 w 2996971"/>
              <a:gd name="connsiteY62" fmla="*/ 527539 h 3263153"/>
              <a:gd name="connsiteX63" fmla="*/ 1421842 w 2996971"/>
              <a:gd name="connsiteY63" fmla="*/ 442128 h 3263153"/>
              <a:gd name="connsiteX64" fmla="*/ 1321358 w 2996971"/>
              <a:gd name="connsiteY64" fmla="*/ 321548 h 3263153"/>
              <a:gd name="connsiteX65" fmla="*/ 1235947 w 2996971"/>
              <a:gd name="connsiteY65" fmla="*/ 236137 h 3263153"/>
              <a:gd name="connsiteX66" fmla="*/ 1235947 w 2996971"/>
              <a:gd name="connsiteY66" fmla="*/ 155750 h 3263153"/>
              <a:gd name="connsiteX67" fmla="*/ 1271117 w 2996971"/>
              <a:gd name="connsiteY67" fmla="*/ 25121 h 3263153"/>
              <a:gd name="connsiteX68" fmla="*/ 1271117 w 2996971"/>
              <a:gd name="connsiteY68" fmla="*/ 10049 h 3263153"/>
              <a:gd name="connsiteX69" fmla="*/ 1180681 w 2996971"/>
              <a:gd name="connsiteY69" fmla="*/ 5025 h 3263153"/>
              <a:gd name="connsiteX70" fmla="*/ 1090246 w 2996971"/>
              <a:gd name="connsiteY70" fmla="*/ 15073 h 3263153"/>
              <a:gd name="connsiteX71" fmla="*/ 1009859 w 2996971"/>
              <a:gd name="connsiteY71" fmla="*/ 15073 h 3263153"/>
              <a:gd name="connsiteX72" fmla="*/ 904352 w 2996971"/>
              <a:gd name="connsiteY72" fmla="*/ 25121 h 3263153"/>
              <a:gd name="connsiteX73" fmla="*/ 798844 w 2996971"/>
              <a:gd name="connsiteY73" fmla="*/ 30146 h 3263153"/>
              <a:gd name="connsiteX74" fmla="*/ 723481 w 2996971"/>
              <a:gd name="connsiteY74" fmla="*/ 15073 h 3263153"/>
              <a:gd name="connsiteX75" fmla="*/ 638070 w 2996971"/>
              <a:gd name="connsiteY75" fmla="*/ 5025 h 3263153"/>
              <a:gd name="connsiteX76" fmla="*/ 532563 w 2996971"/>
              <a:gd name="connsiteY76" fmla="*/ 0 h 3263153"/>
              <a:gd name="connsiteX77" fmla="*/ 427055 w 2996971"/>
              <a:gd name="connsiteY77" fmla="*/ 20097 h 3263153"/>
              <a:gd name="connsiteX78" fmla="*/ 371789 w 2996971"/>
              <a:gd name="connsiteY78" fmla="*/ 30146 h 3263153"/>
              <a:gd name="connsiteX79" fmla="*/ 296426 w 2996971"/>
              <a:gd name="connsiteY79" fmla="*/ 35170 h 3263153"/>
              <a:gd name="connsiteX0" fmla="*/ 247694 w 2948239"/>
              <a:gd name="connsiteY0" fmla="*/ 35170 h 3263153"/>
              <a:gd name="connsiteX1" fmla="*/ 242670 w 2948239"/>
              <a:gd name="connsiteY1" fmla="*/ 95460 h 3263153"/>
              <a:gd name="connsiteX2" fmla="*/ 257743 w 2948239"/>
              <a:gd name="connsiteY2" fmla="*/ 200968 h 3263153"/>
              <a:gd name="connsiteX3" fmla="*/ 302960 w 2948239"/>
              <a:gd name="connsiteY3" fmla="*/ 296427 h 3263153"/>
              <a:gd name="connsiteX4" fmla="*/ 343154 w 2948239"/>
              <a:gd name="connsiteY4" fmla="*/ 406959 h 3263153"/>
              <a:gd name="connsiteX5" fmla="*/ 373299 w 2948239"/>
              <a:gd name="connsiteY5" fmla="*/ 507442 h 3263153"/>
              <a:gd name="connsiteX6" fmla="*/ 418516 w 2948239"/>
              <a:gd name="connsiteY6" fmla="*/ 587829 h 3263153"/>
              <a:gd name="connsiteX7" fmla="*/ 513976 w 2948239"/>
              <a:gd name="connsiteY7" fmla="*/ 753627 h 3263153"/>
              <a:gd name="connsiteX8" fmla="*/ 529048 w 2948239"/>
              <a:gd name="connsiteY8" fmla="*/ 1019908 h 3263153"/>
              <a:gd name="connsiteX9" fmla="*/ 649629 w 2948239"/>
              <a:gd name="connsiteY9" fmla="*/ 1341455 h 3263153"/>
              <a:gd name="connsiteX10" fmla="*/ 740064 w 2948239"/>
              <a:gd name="connsiteY10" fmla="*/ 1441939 h 3263153"/>
              <a:gd name="connsiteX11" fmla="*/ 765185 w 2948239"/>
              <a:gd name="connsiteY11" fmla="*/ 1627833 h 3263153"/>
              <a:gd name="connsiteX12" fmla="*/ 780257 w 2948239"/>
              <a:gd name="connsiteY12" fmla="*/ 1738365 h 3263153"/>
              <a:gd name="connsiteX13" fmla="*/ 755136 w 2948239"/>
              <a:gd name="connsiteY13" fmla="*/ 1944357 h 3263153"/>
              <a:gd name="connsiteX14" fmla="*/ 659677 w 2948239"/>
              <a:gd name="connsiteY14" fmla="*/ 2095082 h 3263153"/>
              <a:gd name="connsiteX15" fmla="*/ 508952 w 2948239"/>
              <a:gd name="connsiteY15" fmla="*/ 2260880 h 3263153"/>
              <a:gd name="connsiteX16" fmla="*/ 333105 w 2948239"/>
              <a:gd name="connsiteY16" fmla="*/ 2451798 h 3263153"/>
              <a:gd name="connsiteX17" fmla="*/ 152235 w 2948239"/>
              <a:gd name="connsiteY17" fmla="*/ 2587451 h 3263153"/>
              <a:gd name="connsiteX18" fmla="*/ 1510 w 2948239"/>
              <a:gd name="connsiteY18" fmla="*/ 2667838 h 3263153"/>
              <a:gd name="connsiteX19" fmla="*/ 73917 w 2948239"/>
              <a:gd name="connsiteY19" fmla="*/ 2715913 h 3263153"/>
              <a:gd name="connsiteX20" fmla="*/ 148491 w 2948239"/>
              <a:gd name="connsiteY20" fmla="*/ 2686161 h 3263153"/>
              <a:gd name="connsiteX21" fmla="*/ 7124 w 2948239"/>
              <a:gd name="connsiteY21" fmla="*/ 2806445 h 3263153"/>
              <a:gd name="connsiteX22" fmla="*/ 102093 w 2948239"/>
              <a:gd name="connsiteY22" fmla="*/ 2834128 h 3263153"/>
              <a:gd name="connsiteX23" fmla="*/ 85936 w 2948239"/>
              <a:gd name="connsiteY23" fmla="*/ 2877572 h 3263153"/>
              <a:gd name="connsiteX24" fmla="*/ 168194 w 2948239"/>
              <a:gd name="connsiteY24" fmla="*/ 2900920 h 3263153"/>
              <a:gd name="connsiteX25" fmla="*/ 307788 w 2948239"/>
              <a:gd name="connsiteY25" fmla="*/ 2885158 h 3263153"/>
              <a:gd name="connsiteX26" fmla="*/ 418713 w 2948239"/>
              <a:gd name="connsiteY26" fmla="*/ 2948994 h 3263153"/>
              <a:gd name="connsiteX27" fmla="*/ 656229 w 2948239"/>
              <a:gd name="connsiteY27" fmla="*/ 2990961 h 3263153"/>
              <a:gd name="connsiteX28" fmla="*/ 842912 w 2948239"/>
              <a:gd name="connsiteY28" fmla="*/ 3078835 h 3263153"/>
              <a:gd name="connsiteX29" fmla="*/ 1009793 w 2948239"/>
              <a:gd name="connsiteY29" fmla="*/ 3049085 h 3263153"/>
              <a:gd name="connsiteX30" fmla="*/ 1123576 w 2948239"/>
              <a:gd name="connsiteY30" fmla="*/ 3121885 h 3263153"/>
              <a:gd name="connsiteX31" fmla="*/ 1202583 w 2948239"/>
              <a:gd name="connsiteY31" fmla="*/ 3134791 h 3263153"/>
              <a:gd name="connsiteX32" fmla="*/ 1297747 w 2948239"/>
              <a:gd name="connsiteY32" fmla="*/ 3200400 h 3263153"/>
              <a:gd name="connsiteX33" fmla="*/ 2323467 w 2948239"/>
              <a:gd name="connsiteY33" fmla="*/ 3263153 h 3263153"/>
              <a:gd name="connsiteX34" fmla="*/ 2948239 w 2948239"/>
              <a:gd name="connsiteY34" fmla="*/ 3200795 h 3263153"/>
              <a:gd name="connsiteX35" fmla="*/ 2942919 w 2948239"/>
              <a:gd name="connsiteY35" fmla="*/ 3123265 h 3263153"/>
              <a:gd name="connsiteX36" fmla="*/ 2904203 w 2948239"/>
              <a:gd name="connsiteY36" fmla="*/ 3028890 h 3263153"/>
              <a:gd name="connsiteX37" fmla="*/ 2827166 w 2948239"/>
              <a:gd name="connsiteY37" fmla="*/ 2966037 h 3263153"/>
              <a:gd name="connsiteX38" fmla="*/ 2756236 w 2948239"/>
              <a:gd name="connsiteY38" fmla="*/ 2864865 h 3263153"/>
              <a:gd name="connsiteX39" fmla="*/ 2758796 w 2948239"/>
              <a:gd name="connsiteY39" fmla="*/ 2766547 h 3263153"/>
              <a:gd name="connsiteX40" fmla="*/ 2684617 w 2948239"/>
              <a:gd name="connsiteY40" fmla="*/ 2677886 h 3263153"/>
              <a:gd name="connsiteX41" fmla="*/ 2657033 w 2948239"/>
              <a:gd name="connsiteY41" fmla="*/ 2631192 h 3263153"/>
              <a:gd name="connsiteX42" fmla="*/ 2562755 w 2948239"/>
              <a:gd name="connsiteY42" fmla="*/ 2536421 h 3263153"/>
              <a:gd name="connsiteX43" fmla="*/ 2376665 w 2948239"/>
              <a:gd name="connsiteY43" fmla="*/ 2389735 h 3263153"/>
              <a:gd name="connsiteX44" fmla="*/ 2365237 w 2948239"/>
              <a:gd name="connsiteY44" fmla="*/ 2276346 h 3263153"/>
              <a:gd name="connsiteX45" fmla="*/ 2253720 w 2948239"/>
              <a:gd name="connsiteY45" fmla="*/ 2153992 h 3263153"/>
              <a:gd name="connsiteX46" fmla="*/ 2141809 w 2948239"/>
              <a:gd name="connsiteY46" fmla="*/ 1934308 h 3263153"/>
              <a:gd name="connsiteX47" fmla="*/ 2131760 w 2948239"/>
              <a:gd name="connsiteY47" fmla="*/ 1818752 h 3263153"/>
              <a:gd name="connsiteX48" fmla="*/ 2086543 w 2948239"/>
              <a:gd name="connsiteY48" fmla="*/ 1668027 h 3263153"/>
              <a:gd name="connsiteX49" fmla="*/ 2076494 w 2948239"/>
              <a:gd name="connsiteY49" fmla="*/ 1502229 h 3263153"/>
              <a:gd name="connsiteX50" fmla="*/ 2036301 w 2948239"/>
              <a:gd name="connsiteY50" fmla="*/ 1381649 h 3263153"/>
              <a:gd name="connsiteX51" fmla="*/ 1965963 w 2948239"/>
              <a:gd name="connsiteY51" fmla="*/ 1266093 h 3263153"/>
              <a:gd name="connsiteX52" fmla="*/ 1930793 w 2948239"/>
              <a:gd name="connsiteY52" fmla="*/ 1165609 h 3263153"/>
              <a:gd name="connsiteX53" fmla="*/ 1860455 w 2948239"/>
              <a:gd name="connsiteY53" fmla="*/ 1065126 h 3263153"/>
              <a:gd name="connsiteX54" fmla="*/ 1795141 w 2948239"/>
              <a:gd name="connsiteY54" fmla="*/ 1040005 h 3263153"/>
              <a:gd name="connsiteX55" fmla="*/ 1744899 w 2948239"/>
              <a:gd name="connsiteY55" fmla="*/ 929473 h 3263153"/>
              <a:gd name="connsiteX56" fmla="*/ 1729826 w 2948239"/>
              <a:gd name="connsiteY56" fmla="*/ 839038 h 3263153"/>
              <a:gd name="connsiteX57" fmla="*/ 1694657 w 2948239"/>
              <a:gd name="connsiteY57" fmla="*/ 803869 h 3263153"/>
              <a:gd name="connsiteX58" fmla="*/ 1614270 w 2948239"/>
              <a:gd name="connsiteY58" fmla="*/ 773724 h 3263153"/>
              <a:gd name="connsiteX59" fmla="*/ 1579101 w 2948239"/>
              <a:gd name="connsiteY59" fmla="*/ 743578 h 3263153"/>
              <a:gd name="connsiteX60" fmla="*/ 1533883 w 2948239"/>
              <a:gd name="connsiteY60" fmla="*/ 643095 h 3263153"/>
              <a:gd name="connsiteX61" fmla="*/ 1488666 w 2948239"/>
              <a:gd name="connsiteY61" fmla="*/ 587829 h 3263153"/>
              <a:gd name="connsiteX62" fmla="*/ 1408279 w 2948239"/>
              <a:gd name="connsiteY62" fmla="*/ 527539 h 3263153"/>
              <a:gd name="connsiteX63" fmla="*/ 1373110 w 2948239"/>
              <a:gd name="connsiteY63" fmla="*/ 442128 h 3263153"/>
              <a:gd name="connsiteX64" fmla="*/ 1272626 w 2948239"/>
              <a:gd name="connsiteY64" fmla="*/ 321548 h 3263153"/>
              <a:gd name="connsiteX65" fmla="*/ 1187215 w 2948239"/>
              <a:gd name="connsiteY65" fmla="*/ 236137 h 3263153"/>
              <a:gd name="connsiteX66" fmla="*/ 1187215 w 2948239"/>
              <a:gd name="connsiteY66" fmla="*/ 155750 h 3263153"/>
              <a:gd name="connsiteX67" fmla="*/ 1222385 w 2948239"/>
              <a:gd name="connsiteY67" fmla="*/ 25121 h 3263153"/>
              <a:gd name="connsiteX68" fmla="*/ 1222385 w 2948239"/>
              <a:gd name="connsiteY68" fmla="*/ 10049 h 3263153"/>
              <a:gd name="connsiteX69" fmla="*/ 1131949 w 2948239"/>
              <a:gd name="connsiteY69" fmla="*/ 5025 h 3263153"/>
              <a:gd name="connsiteX70" fmla="*/ 1041514 w 2948239"/>
              <a:gd name="connsiteY70" fmla="*/ 15073 h 3263153"/>
              <a:gd name="connsiteX71" fmla="*/ 961127 w 2948239"/>
              <a:gd name="connsiteY71" fmla="*/ 15073 h 3263153"/>
              <a:gd name="connsiteX72" fmla="*/ 855620 w 2948239"/>
              <a:gd name="connsiteY72" fmla="*/ 25121 h 3263153"/>
              <a:gd name="connsiteX73" fmla="*/ 750112 w 2948239"/>
              <a:gd name="connsiteY73" fmla="*/ 30146 h 3263153"/>
              <a:gd name="connsiteX74" fmla="*/ 674749 w 2948239"/>
              <a:gd name="connsiteY74" fmla="*/ 15073 h 3263153"/>
              <a:gd name="connsiteX75" fmla="*/ 589338 w 2948239"/>
              <a:gd name="connsiteY75" fmla="*/ 5025 h 3263153"/>
              <a:gd name="connsiteX76" fmla="*/ 483831 w 2948239"/>
              <a:gd name="connsiteY76" fmla="*/ 0 h 3263153"/>
              <a:gd name="connsiteX77" fmla="*/ 378323 w 2948239"/>
              <a:gd name="connsiteY77" fmla="*/ 20097 h 3263153"/>
              <a:gd name="connsiteX78" fmla="*/ 323057 w 2948239"/>
              <a:gd name="connsiteY78" fmla="*/ 30146 h 3263153"/>
              <a:gd name="connsiteX79" fmla="*/ 247694 w 2948239"/>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145111 w 2941115"/>
              <a:gd name="connsiteY17" fmla="*/ 2587451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240570 w 2941115"/>
              <a:gd name="connsiteY0" fmla="*/ 35170 h 3263153"/>
              <a:gd name="connsiteX1" fmla="*/ 235546 w 2941115"/>
              <a:gd name="connsiteY1" fmla="*/ 95460 h 3263153"/>
              <a:gd name="connsiteX2" fmla="*/ 250619 w 2941115"/>
              <a:gd name="connsiteY2" fmla="*/ 200968 h 3263153"/>
              <a:gd name="connsiteX3" fmla="*/ 295836 w 2941115"/>
              <a:gd name="connsiteY3" fmla="*/ 296427 h 3263153"/>
              <a:gd name="connsiteX4" fmla="*/ 336030 w 2941115"/>
              <a:gd name="connsiteY4" fmla="*/ 406959 h 3263153"/>
              <a:gd name="connsiteX5" fmla="*/ 366175 w 2941115"/>
              <a:gd name="connsiteY5" fmla="*/ 507442 h 3263153"/>
              <a:gd name="connsiteX6" fmla="*/ 411392 w 2941115"/>
              <a:gd name="connsiteY6" fmla="*/ 587829 h 3263153"/>
              <a:gd name="connsiteX7" fmla="*/ 506852 w 2941115"/>
              <a:gd name="connsiteY7" fmla="*/ 753627 h 3263153"/>
              <a:gd name="connsiteX8" fmla="*/ 521924 w 2941115"/>
              <a:gd name="connsiteY8" fmla="*/ 1019908 h 3263153"/>
              <a:gd name="connsiteX9" fmla="*/ 642505 w 2941115"/>
              <a:gd name="connsiteY9" fmla="*/ 1341455 h 3263153"/>
              <a:gd name="connsiteX10" fmla="*/ 732940 w 2941115"/>
              <a:gd name="connsiteY10" fmla="*/ 1441939 h 3263153"/>
              <a:gd name="connsiteX11" fmla="*/ 758061 w 2941115"/>
              <a:gd name="connsiteY11" fmla="*/ 1627833 h 3263153"/>
              <a:gd name="connsiteX12" fmla="*/ 773133 w 2941115"/>
              <a:gd name="connsiteY12" fmla="*/ 1738365 h 3263153"/>
              <a:gd name="connsiteX13" fmla="*/ 748012 w 2941115"/>
              <a:gd name="connsiteY13" fmla="*/ 1944357 h 3263153"/>
              <a:gd name="connsiteX14" fmla="*/ 652553 w 2941115"/>
              <a:gd name="connsiteY14" fmla="*/ 2095082 h 3263153"/>
              <a:gd name="connsiteX15" fmla="*/ 501828 w 2941115"/>
              <a:gd name="connsiteY15" fmla="*/ 2260880 h 3263153"/>
              <a:gd name="connsiteX16" fmla="*/ 325981 w 2941115"/>
              <a:gd name="connsiteY16" fmla="*/ 2451798 h 3263153"/>
              <a:gd name="connsiteX17" fmla="*/ 270617 w 2941115"/>
              <a:gd name="connsiteY17" fmla="*/ 2560556 h 3263153"/>
              <a:gd name="connsiteX18" fmla="*/ 263327 w 2941115"/>
              <a:gd name="connsiteY18" fmla="*/ 2631980 h 3263153"/>
              <a:gd name="connsiteX19" fmla="*/ 66793 w 2941115"/>
              <a:gd name="connsiteY19" fmla="*/ 2715913 h 3263153"/>
              <a:gd name="connsiteX20" fmla="*/ 141367 w 2941115"/>
              <a:gd name="connsiteY20" fmla="*/ 2686161 h 3263153"/>
              <a:gd name="connsiteX21" fmla="*/ 0 w 2941115"/>
              <a:gd name="connsiteY21" fmla="*/ 2806445 h 3263153"/>
              <a:gd name="connsiteX22" fmla="*/ 94969 w 2941115"/>
              <a:gd name="connsiteY22" fmla="*/ 2834128 h 3263153"/>
              <a:gd name="connsiteX23" fmla="*/ 78812 w 2941115"/>
              <a:gd name="connsiteY23" fmla="*/ 2877572 h 3263153"/>
              <a:gd name="connsiteX24" fmla="*/ 161070 w 2941115"/>
              <a:gd name="connsiteY24" fmla="*/ 2900920 h 3263153"/>
              <a:gd name="connsiteX25" fmla="*/ 300664 w 2941115"/>
              <a:gd name="connsiteY25" fmla="*/ 2885158 h 3263153"/>
              <a:gd name="connsiteX26" fmla="*/ 411589 w 2941115"/>
              <a:gd name="connsiteY26" fmla="*/ 2948994 h 3263153"/>
              <a:gd name="connsiteX27" fmla="*/ 649105 w 2941115"/>
              <a:gd name="connsiteY27" fmla="*/ 2990961 h 3263153"/>
              <a:gd name="connsiteX28" fmla="*/ 835788 w 2941115"/>
              <a:gd name="connsiteY28" fmla="*/ 3078835 h 3263153"/>
              <a:gd name="connsiteX29" fmla="*/ 1002669 w 2941115"/>
              <a:gd name="connsiteY29" fmla="*/ 3049085 h 3263153"/>
              <a:gd name="connsiteX30" fmla="*/ 1116452 w 2941115"/>
              <a:gd name="connsiteY30" fmla="*/ 3121885 h 3263153"/>
              <a:gd name="connsiteX31" fmla="*/ 1195459 w 2941115"/>
              <a:gd name="connsiteY31" fmla="*/ 3134791 h 3263153"/>
              <a:gd name="connsiteX32" fmla="*/ 1290623 w 2941115"/>
              <a:gd name="connsiteY32" fmla="*/ 3200400 h 3263153"/>
              <a:gd name="connsiteX33" fmla="*/ 2316343 w 2941115"/>
              <a:gd name="connsiteY33" fmla="*/ 3263153 h 3263153"/>
              <a:gd name="connsiteX34" fmla="*/ 2941115 w 2941115"/>
              <a:gd name="connsiteY34" fmla="*/ 3200795 h 3263153"/>
              <a:gd name="connsiteX35" fmla="*/ 2935795 w 2941115"/>
              <a:gd name="connsiteY35" fmla="*/ 3123265 h 3263153"/>
              <a:gd name="connsiteX36" fmla="*/ 2897079 w 2941115"/>
              <a:gd name="connsiteY36" fmla="*/ 3028890 h 3263153"/>
              <a:gd name="connsiteX37" fmla="*/ 2820042 w 2941115"/>
              <a:gd name="connsiteY37" fmla="*/ 2966037 h 3263153"/>
              <a:gd name="connsiteX38" fmla="*/ 2749112 w 2941115"/>
              <a:gd name="connsiteY38" fmla="*/ 2864865 h 3263153"/>
              <a:gd name="connsiteX39" fmla="*/ 2751672 w 2941115"/>
              <a:gd name="connsiteY39" fmla="*/ 2766547 h 3263153"/>
              <a:gd name="connsiteX40" fmla="*/ 2677493 w 2941115"/>
              <a:gd name="connsiteY40" fmla="*/ 2677886 h 3263153"/>
              <a:gd name="connsiteX41" fmla="*/ 2649909 w 2941115"/>
              <a:gd name="connsiteY41" fmla="*/ 2631192 h 3263153"/>
              <a:gd name="connsiteX42" fmla="*/ 2555631 w 2941115"/>
              <a:gd name="connsiteY42" fmla="*/ 2536421 h 3263153"/>
              <a:gd name="connsiteX43" fmla="*/ 2369541 w 2941115"/>
              <a:gd name="connsiteY43" fmla="*/ 2389735 h 3263153"/>
              <a:gd name="connsiteX44" fmla="*/ 2358113 w 2941115"/>
              <a:gd name="connsiteY44" fmla="*/ 2276346 h 3263153"/>
              <a:gd name="connsiteX45" fmla="*/ 2246596 w 2941115"/>
              <a:gd name="connsiteY45" fmla="*/ 2153992 h 3263153"/>
              <a:gd name="connsiteX46" fmla="*/ 2134685 w 2941115"/>
              <a:gd name="connsiteY46" fmla="*/ 1934308 h 3263153"/>
              <a:gd name="connsiteX47" fmla="*/ 2124636 w 2941115"/>
              <a:gd name="connsiteY47" fmla="*/ 1818752 h 3263153"/>
              <a:gd name="connsiteX48" fmla="*/ 2079419 w 2941115"/>
              <a:gd name="connsiteY48" fmla="*/ 1668027 h 3263153"/>
              <a:gd name="connsiteX49" fmla="*/ 2069370 w 2941115"/>
              <a:gd name="connsiteY49" fmla="*/ 1502229 h 3263153"/>
              <a:gd name="connsiteX50" fmla="*/ 2029177 w 2941115"/>
              <a:gd name="connsiteY50" fmla="*/ 1381649 h 3263153"/>
              <a:gd name="connsiteX51" fmla="*/ 1958839 w 2941115"/>
              <a:gd name="connsiteY51" fmla="*/ 1266093 h 3263153"/>
              <a:gd name="connsiteX52" fmla="*/ 1923669 w 2941115"/>
              <a:gd name="connsiteY52" fmla="*/ 1165609 h 3263153"/>
              <a:gd name="connsiteX53" fmla="*/ 1853331 w 2941115"/>
              <a:gd name="connsiteY53" fmla="*/ 1065126 h 3263153"/>
              <a:gd name="connsiteX54" fmla="*/ 1788017 w 2941115"/>
              <a:gd name="connsiteY54" fmla="*/ 1040005 h 3263153"/>
              <a:gd name="connsiteX55" fmla="*/ 1737775 w 2941115"/>
              <a:gd name="connsiteY55" fmla="*/ 929473 h 3263153"/>
              <a:gd name="connsiteX56" fmla="*/ 1722702 w 2941115"/>
              <a:gd name="connsiteY56" fmla="*/ 839038 h 3263153"/>
              <a:gd name="connsiteX57" fmla="*/ 1687533 w 2941115"/>
              <a:gd name="connsiteY57" fmla="*/ 803869 h 3263153"/>
              <a:gd name="connsiteX58" fmla="*/ 1607146 w 2941115"/>
              <a:gd name="connsiteY58" fmla="*/ 773724 h 3263153"/>
              <a:gd name="connsiteX59" fmla="*/ 1571977 w 2941115"/>
              <a:gd name="connsiteY59" fmla="*/ 743578 h 3263153"/>
              <a:gd name="connsiteX60" fmla="*/ 1526759 w 2941115"/>
              <a:gd name="connsiteY60" fmla="*/ 643095 h 3263153"/>
              <a:gd name="connsiteX61" fmla="*/ 1481542 w 2941115"/>
              <a:gd name="connsiteY61" fmla="*/ 587829 h 3263153"/>
              <a:gd name="connsiteX62" fmla="*/ 1401155 w 2941115"/>
              <a:gd name="connsiteY62" fmla="*/ 527539 h 3263153"/>
              <a:gd name="connsiteX63" fmla="*/ 1365986 w 2941115"/>
              <a:gd name="connsiteY63" fmla="*/ 442128 h 3263153"/>
              <a:gd name="connsiteX64" fmla="*/ 1265502 w 2941115"/>
              <a:gd name="connsiteY64" fmla="*/ 321548 h 3263153"/>
              <a:gd name="connsiteX65" fmla="*/ 1180091 w 2941115"/>
              <a:gd name="connsiteY65" fmla="*/ 236137 h 3263153"/>
              <a:gd name="connsiteX66" fmla="*/ 1180091 w 2941115"/>
              <a:gd name="connsiteY66" fmla="*/ 155750 h 3263153"/>
              <a:gd name="connsiteX67" fmla="*/ 1215261 w 2941115"/>
              <a:gd name="connsiteY67" fmla="*/ 25121 h 3263153"/>
              <a:gd name="connsiteX68" fmla="*/ 1215261 w 2941115"/>
              <a:gd name="connsiteY68" fmla="*/ 10049 h 3263153"/>
              <a:gd name="connsiteX69" fmla="*/ 1124825 w 2941115"/>
              <a:gd name="connsiteY69" fmla="*/ 5025 h 3263153"/>
              <a:gd name="connsiteX70" fmla="*/ 1034390 w 2941115"/>
              <a:gd name="connsiteY70" fmla="*/ 15073 h 3263153"/>
              <a:gd name="connsiteX71" fmla="*/ 954003 w 2941115"/>
              <a:gd name="connsiteY71" fmla="*/ 15073 h 3263153"/>
              <a:gd name="connsiteX72" fmla="*/ 848496 w 2941115"/>
              <a:gd name="connsiteY72" fmla="*/ 25121 h 3263153"/>
              <a:gd name="connsiteX73" fmla="*/ 742988 w 2941115"/>
              <a:gd name="connsiteY73" fmla="*/ 30146 h 3263153"/>
              <a:gd name="connsiteX74" fmla="*/ 667625 w 2941115"/>
              <a:gd name="connsiteY74" fmla="*/ 15073 h 3263153"/>
              <a:gd name="connsiteX75" fmla="*/ 582214 w 2941115"/>
              <a:gd name="connsiteY75" fmla="*/ 5025 h 3263153"/>
              <a:gd name="connsiteX76" fmla="*/ 476707 w 2941115"/>
              <a:gd name="connsiteY76" fmla="*/ 0 h 3263153"/>
              <a:gd name="connsiteX77" fmla="*/ 371199 w 2941115"/>
              <a:gd name="connsiteY77" fmla="*/ 20097 h 3263153"/>
              <a:gd name="connsiteX78" fmla="*/ 315933 w 2941115"/>
              <a:gd name="connsiteY78" fmla="*/ 30146 h 3263153"/>
              <a:gd name="connsiteX79" fmla="*/ 240570 w 2941115"/>
              <a:gd name="connsiteY79" fmla="*/ 35170 h 3263153"/>
              <a:gd name="connsiteX0" fmla="*/ 176632 w 2877177"/>
              <a:gd name="connsiteY0" fmla="*/ 35170 h 3263153"/>
              <a:gd name="connsiteX1" fmla="*/ 171608 w 2877177"/>
              <a:gd name="connsiteY1" fmla="*/ 95460 h 3263153"/>
              <a:gd name="connsiteX2" fmla="*/ 186681 w 2877177"/>
              <a:gd name="connsiteY2" fmla="*/ 200968 h 3263153"/>
              <a:gd name="connsiteX3" fmla="*/ 231898 w 2877177"/>
              <a:gd name="connsiteY3" fmla="*/ 296427 h 3263153"/>
              <a:gd name="connsiteX4" fmla="*/ 272092 w 2877177"/>
              <a:gd name="connsiteY4" fmla="*/ 406959 h 3263153"/>
              <a:gd name="connsiteX5" fmla="*/ 302237 w 2877177"/>
              <a:gd name="connsiteY5" fmla="*/ 507442 h 3263153"/>
              <a:gd name="connsiteX6" fmla="*/ 347454 w 2877177"/>
              <a:gd name="connsiteY6" fmla="*/ 587829 h 3263153"/>
              <a:gd name="connsiteX7" fmla="*/ 442914 w 2877177"/>
              <a:gd name="connsiteY7" fmla="*/ 753627 h 3263153"/>
              <a:gd name="connsiteX8" fmla="*/ 457986 w 2877177"/>
              <a:gd name="connsiteY8" fmla="*/ 1019908 h 3263153"/>
              <a:gd name="connsiteX9" fmla="*/ 578567 w 2877177"/>
              <a:gd name="connsiteY9" fmla="*/ 1341455 h 3263153"/>
              <a:gd name="connsiteX10" fmla="*/ 669002 w 2877177"/>
              <a:gd name="connsiteY10" fmla="*/ 1441939 h 3263153"/>
              <a:gd name="connsiteX11" fmla="*/ 694123 w 2877177"/>
              <a:gd name="connsiteY11" fmla="*/ 1627833 h 3263153"/>
              <a:gd name="connsiteX12" fmla="*/ 709195 w 2877177"/>
              <a:gd name="connsiteY12" fmla="*/ 1738365 h 3263153"/>
              <a:gd name="connsiteX13" fmla="*/ 684074 w 2877177"/>
              <a:gd name="connsiteY13" fmla="*/ 1944357 h 3263153"/>
              <a:gd name="connsiteX14" fmla="*/ 588615 w 2877177"/>
              <a:gd name="connsiteY14" fmla="*/ 2095082 h 3263153"/>
              <a:gd name="connsiteX15" fmla="*/ 437890 w 2877177"/>
              <a:gd name="connsiteY15" fmla="*/ 2260880 h 3263153"/>
              <a:gd name="connsiteX16" fmla="*/ 262043 w 2877177"/>
              <a:gd name="connsiteY16" fmla="*/ 2451798 h 3263153"/>
              <a:gd name="connsiteX17" fmla="*/ 206679 w 2877177"/>
              <a:gd name="connsiteY17" fmla="*/ 2560556 h 3263153"/>
              <a:gd name="connsiteX18" fmla="*/ 199389 w 2877177"/>
              <a:gd name="connsiteY18" fmla="*/ 2631980 h 3263153"/>
              <a:gd name="connsiteX19" fmla="*/ 2855 w 2877177"/>
              <a:gd name="connsiteY19" fmla="*/ 2715913 h 3263153"/>
              <a:gd name="connsiteX20" fmla="*/ 77429 w 2877177"/>
              <a:gd name="connsiteY20" fmla="*/ 2686161 h 3263153"/>
              <a:gd name="connsiteX21" fmla="*/ 79497 w 2877177"/>
              <a:gd name="connsiteY21" fmla="*/ 2797480 h 3263153"/>
              <a:gd name="connsiteX22" fmla="*/ 31031 w 2877177"/>
              <a:gd name="connsiteY22" fmla="*/ 2834128 h 3263153"/>
              <a:gd name="connsiteX23" fmla="*/ 14874 w 2877177"/>
              <a:gd name="connsiteY23" fmla="*/ 2877572 h 3263153"/>
              <a:gd name="connsiteX24" fmla="*/ 97132 w 2877177"/>
              <a:gd name="connsiteY24" fmla="*/ 2900920 h 3263153"/>
              <a:gd name="connsiteX25" fmla="*/ 236726 w 2877177"/>
              <a:gd name="connsiteY25" fmla="*/ 2885158 h 3263153"/>
              <a:gd name="connsiteX26" fmla="*/ 347651 w 2877177"/>
              <a:gd name="connsiteY26" fmla="*/ 2948994 h 3263153"/>
              <a:gd name="connsiteX27" fmla="*/ 585167 w 2877177"/>
              <a:gd name="connsiteY27" fmla="*/ 2990961 h 3263153"/>
              <a:gd name="connsiteX28" fmla="*/ 771850 w 2877177"/>
              <a:gd name="connsiteY28" fmla="*/ 3078835 h 3263153"/>
              <a:gd name="connsiteX29" fmla="*/ 938731 w 2877177"/>
              <a:gd name="connsiteY29" fmla="*/ 3049085 h 3263153"/>
              <a:gd name="connsiteX30" fmla="*/ 1052514 w 2877177"/>
              <a:gd name="connsiteY30" fmla="*/ 3121885 h 3263153"/>
              <a:gd name="connsiteX31" fmla="*/ 1131521 w 2877177"/>
              <a:gd name="connsiteY31" fmla="*/ 3134791 h 3263153"/>
              <a:gd name="connsiteX32" fmla="*/ 1226685 w 2877177"/>
              <a:gd name="connsiteY32" fmla="*/ 3200400 h 3263153"/>
              <a:gd name="connsiteX33" fmla="*/ 2252405 w 2877177"/>
              <a:gd name="connsiteY33" fmla="*/ 3263153 h 3263153"/>
              <a:gd name="connsiteX34" fmla="*/ 2877177 w 2877177"/>
              <a:gd name="connsiteY34" fmla="*/ 3200795 h 3263153"/>
              <a:gd name="connsiteX35" fmla="*/ 2871857 w 2877177"/>
              <a:gd name="connsiteY35" fmla="*/ 3123265 h 3263153"/>
              <a:gd name="connsiteX36" fmla="*/ 2833141 w 2877177"/>
              <a:gd name="connsiteY36" fmla="*/ 3028890 h 3263153"/>
              <a:gd name="connsiteX37" fmla="*/ 2756104 w 2877177"/>
              <a:gd name="connsiteY37" fmla="*/ 2966037 h 3263153"/>
              <a:gd name="connsiteX38" fmla="*/ 2685174 w 2877177"/>
              <a:gd name="connsiteY38" fmla="*/ 2864865 h 3263153"/>
              <a:gd name="connsiteX39" fmla="*/ 2687734 w 2877177"/>
              <a:gd name="connsiteY39" fmla="*/ 2766547 h 3263153"/>
              <a:gd name="connsiteX40" fmla="*/ 2613555 w 2877177"/>
              <a:gd name="connsiteY40" fmla="*/ 2677886 h 3263153"/>
              <a:gd name="connsiteX41" fmla="*/ 2585971 w 2877177"/>
              <a:gd name="connsiteY41" fmla="*/ 2631192 h 3263153"/>
              <a:gd name="connsiteX42" fmla="*/ 2491693 w 2877177"/>
              <a:gd name="connsiteY42" fmla="*/ 2536421 h 3263153"/>
              <a:gd name="connsiteX43" fmla="*/ 2305603 w 2877177"/>
              <a:gd name="connsiteY43" fmla="*/ 2389735 h 3263153"/>
              <a:gd name="connsiteX44" fmla="*/ 2294175 w 2877177"/>
              <a:gd name="connsiteY44" fmla="*/ 2276346 h 3263153"/>
              <a:gd name="connsiteX45" fmla="*/ 2182658 w 2877177"/>
              <a:gd name="connsiteY45" fmla="*/ 2153992 h 3263153"/>
              <a:gd name="connsiteX46" fmla="*/ 2070747 w 2877177"/>
              <a:gd name="connsiteY46" fmla="*/ 1934308 h 3263153"/>
              <a:gd name="connsiteX47" fmla="*/ 2060698 w 2877177"/>
              <a:gd name="connsiteY47" fmla="*/ 1818752 h 3263153"/>
              <a:gd name="connsiteX48" fmla="*/ 2015481 w 2877177"/>
              <a:gd name="connsiteY48" fmla="*/ 1668027 h 3263153"/>
              <a:gd name="connsiteX49" fmla="*/ 2005432 w 2877177"/>
              <a:gd name="connsiteY49" fmla="*/ 1502229 h 3263153"/>
              <a:gd name="connsiteX50" fmla="*/ 1965239 w 2877177"/>
              <a:gd name="connsiteY50" fmla="*/ 1381649 h 3263153"/>
              <a:gd name="connsiteX51" fmla="*/ 1894901 w 2877177"/>
              <a:gd name="connsiteY51" fmla="*/ 1266093 h 3263153"/>
              <a:gd name="connsiteX52" fmla="*/ 1859731 w 2877177"/>
              <a:gd name="connsiteY52" fmla="*/ 1165609 h 3263153"/>
              <a:gd name="connsiteX53" fmla="*/ 1789393 w 2877177"/>
              <a:gd name="connsiteY53" fmla="*/ 1065126 h 3263153"/>
              <a:gd name="connsiteX54" fmla="*/ 1724079 w 2877177"/>
              <a:gd name="connsiteY54" fmla="*/ 1040005 h 3263153"/>
              <a:gd name="connsiteX55" fmla="*/ 1673837 w 2877177"/>
              <a:gd name="connsiteY55" fmla="*/ 929473 h 3263153"/>
              <a:gd name="connsiteX56" fmla="*/ 1658764 w 2877177"/>
              <a:gd name="connsiteY56" fmla="*/ 839038 h 3263153"/>
              <a:gd name="connsiteX57" fmla="*/ 1623595 w 2877177"/>
              <a:gd name="connsiteY57" fmla="*/ 803869 h 3263153"/>
              <a:gd name="connsiteX58" fmla="*/ 1543208 w 2877177"/>
              <a:gd name="connsiteY58" fmla="*/ 773724 h 3263153"/>
              <a:gd name="connsiteX59" fmla="*/ 1508039 w 2877177"/>
              <a:gd name="connsiteY59" fmla="*/ 743578 h 3263153"/>
              <a:gd name="connsiteX60" fmla="*/ 1462821 w 2877177"/>
              <a:gd name="connsiteY60" fmla="*/ 643095 h 3263153"/>
              <a:gd name="connsiteX61" fmla="*/ 1417604 w 2877177"/>
              <a:gd name="connsiteY61" fmla="*/ 587829 h 3263153"/>
              <a:gd name="connsiteX62" fmla="*/ 1337217 w 2877177"/>
              <a:gd name="connsiteY62" fmla="*/ 527539 h 3263153"/>
              <a:gd name="connsiteX63" fmla="*/ 1302048 w 2877177"/>
              <a:gd name="connsiteY63" fmla="*/ 442128 h 3263153"/>
              <a:gd name="connsiteX64" fmla="*/ 1201564 w 2877177"/>
              <a:gd name="connsiteY64" fmla="*/ 321548 h 3263153"/>
              <a:gd name="connsiteX65" fmla="*/ 1116153 w 2877177"/>
              <a:gd name="connsiteY65" fmla="*/ 236137 h 3263153"/>
              <a:gd name="connsiteX66" fmla="*/ 1116153 w 2877177"/>
              <a:gd name="connsiteY66" fmla="*/ 155750 h 3263153"/>
              <a:gd name="connsiteX67" fmla="*/ 1151323 w 2877177"/>
              <a:gd name="connsiteY67" fmla="*/ 25121 h 3263153"/>
              <a:gd name="connsiteX68" fmla="*/ 1151323 w 2877177"/>
              <a:gd name="connsiteY68" fmla="*/ 10049 h 3263153"/>
              <a:gd name="connsiteX69" fmla="*/ 1060887 w 2877177"/>
              <a:gd name="connsiteY69" fmla="*/ 5025 h 3263153"/>
              <a:gd name="connsiteX70" fmla="*/ 970452 w 2877177"/>
              <a:gd name="connsiteY70" fmla="*/ 15073 h 3263153"/>
              <a:gd name="connsiteX71" fmla="*/ 890065 w 2877177"/>
              <a:gd name="connsiteY71" fmla="*/ 15073 h 3263153"/>
              <a:gd name="connsiteX72" fmla="*/ 784558 w 2877177"/>
              <a:gd name="connsiteY72" fmla="*/ 25121 h 3263153"/>
              <a:gd name="connsiteX73" fmla="*/ 679050 w 2877177"/>
              <a:gd name="connsiteY73" fmla="*/ 30146 h 3263153"/>
              <a:gd name="connsiteX74" fmla="*/ 603687 w 2877177"/>
              <a:gd name="connsiteY74" fmla="*/ 15073 h 3263153"/>
              <a:gd name="connsiteX75" fmla="*/ 518276 w 2877177"/>
              <a:gd name="connsiteY75" fmla="*/ 5025 h 3263153"/>
              <a:gd name="connsiteX76" fmla="*/ 412769 w 2877177"/>
              <a:gd name="connsiteY76" fmla="*/ 0 h 3263153"/>
              <a:gd name="connsiteX77" fmla="*/ 307261 w 2877177"/>
              <a:gd name="connsiteY77" fmla="*/ 20097 h 3263153"/>
              <a:gd name="connsiteX78" fmla="*/ 251995 w 2877177"/>
              <a:gd name="connsiteY78" fmla="*/ 30146 h 3263153"/>
              <a:gd name="connsiteX79" fmla="*/ 176632 w 2877177"/>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62555 w 2862303"/>
              <a:gd name="connsiteY20" fmla="*/ 2686161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16157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161758 w 2862303"/>
              <a:gd name="connsiteY0" fmla="*/ 35170 h 3263153"/>
              <a:gd name="connsiteX1" fmla="*/ 156734 w 2862303"/>
              <a:gd name="connsiteY1" fmla="*/ 95460 h 3263153"/>
              <a:gd name="connsiteX2" fmla="*/ 171807 w 2862303"/>
              <a:gd name="connsiteY2" fmla="*/ 200968 h 3263153"/>
              <a:gd name="connsiteX3" fmla="*/ 217024 w 2862303"/>
              <a:gd name="connsiteY3" fmla="*/ 296427 h 3263153"/>
              <a:gd name="connsiteX4" fmla="*/ 257218 w 2862303"/>
              <a:gd name="connsiteY4" fmla="*/ 406959 h 3263153"/>
              <a:gd name="connsiteX5" fmla="*/ 287363 w 2862303"/>
              <a:gd name="connsiteY5" fmla="*/ 507442 h 3263153"/>
              <a:gd name="connsiteX6" fmla="*/ 332580 w 2862303"/>
              <a:gd name="connsiteY6" fmla="*/ 587829 h 3263153"/>
              <a:gd name="connsiteX7" fmla="*/ 428040 w 2862303"/>
              <a:gd name="connsiteY7" fmla="*/ 753627 h 3263153"/>
              <a:gd name="connsiteX8" fmla="*/ 443112 w 2862303"/>
              <a:gd name="connsiteY8" fmla="*/ 1019908 h 3263153"/>
              <a:gd name="connsiteX9" fmla="*/ 563693 w 2862303"/>
              <a:gd name="connsiteY9" fmla="*/ 1341455 h 3263153"/>
              <a:gd name="connsiteX10" fmla="*/ 654128 w 2862303"/>
              <a:gd name="connsiteY10" fmla="*/ 1441939 h 3263153"/>
              <a:gd name="connsiteX11" fmla="*/ 679249 w 2862303"/>
              <a:gd name="connsiteY11" fmla="*/ 1627833 h 3263153"/>
              <a:gd name="connsiteX12" fmla="*/ 694321 w 2862303"/>
              <a:gd name="connsiteY12" fmla="*/ 1738365 h 3263153"/>
              <a:gd name="connsiteX13" fmla="*/ 669200 w 2862303"/>
              <a:gd name="connsiteY13" fmla="*/ 1944357 h 3263153"/>
              <a:gd name="connsiteX14" fmla="*/ 573741 w 2862303"/>
              <a:gd name="connsiteY14" fmla="*/ 2095082 h 3263153"/>
              <a:gd name="connsiteX15" fmla="*/ 423016 w 2862303"/>
              <a:gd name="connsiteY15" fmla="*/ 2260880 h 3263153"/>
              <a:gd name="connsiteX16" fmla="*/ 247169 w 2862303"/>
              <a:gd name="connsiteY16" fmla="*/ 2451798 h 3263153"/>
              <a:gd name="connsiteX17" fmla="*/ 191805 w 2862303"/>
              <a:gd name="connsiteY17" fmla="*/ 2560556 h 3263153"/>
              <a:gd name="connsiteX18" fmla="*/ 184515 w 2862303"/>
              <a:gd name="connsiteY18" fmla="*/ 2631980 h 3263153"/>
              <a:gd name="connsiteX19" fmla="*/ 158310 w 2862303"/>
              <a:gd name="connsiteY19" fmla="*/ 2697984 h 3263153"/>
              <a:gd name="connsiteX20" fmla="*/ 197025 w 2862303"/>
              <a:gd name="connsiteY20" fmla="*/ 2677196 h 3263153"/>
              <a:gd name="connsiteX21" fmla="*/ 64623 w 2862303"/>
              <a:gd name="connsiteY21" fmla="*/ 2797480 h 3263153"/>
              <a:gd name="connsiteX22" fmla="*/ 87875 w 2862303"/>
              <a:gd name="connsiteY22" fmla="*/ 2834128 h 3263153"/>
              <a:gd name="connsiteX23" fmla="*/ 0 w 2862303"/>
              <a:gd name="connsiteY23" fmla="*/ 2877572 h 3263153"/>
              <a:gd name="connsiteX24" fmla="*/ 82258 w 2862303"/>
              <a:gd name="connsiteY24" fmla="*/ 2900920 h 3263153"/>
              <a:gd name="connsiteX25" fmla="*/ 221852 w 2862303"/>
              <a:gd name="connsiteY25" fmla="*/ 2885158 h 3263153"/>
              <a:gd name="connsiteX26" fmla="*/ 332777 w 2862303"/>
              <a:gd name="connsiteY26" fmla="*/ 2948994 h 3263153"/>
              <a:gd name="connsiteX27" fmla="*/ 570293 w 2862303"/>
              <a:gd name="connsiteY27" fmla="*/ 2990961 h 3263153"/>
              <a:gd name="connsiteX28" fmla="*/ 756976 w 2862303"/>
              <a:gd name="connsiteY28" fmla="*/ 3078835 h 3263153"/>
              <a:gd name="connsiteX29" fmla="*/ 923857 w 2862303"/>
              <a:gd name="connsiteY29" fmla="*/ 3049085 h 3263153"/>
              <a:gd name="connsiteX30" fmla="*/ 1037640 w 2862303"/>
              <a:gd name="connsiteY30" fmla="*/ 3121885 h 3263153"/>
              <a:gd name="connsiteX31" fmla="*/ 1116647 w 2862303"/>
              <a:gd name="connsiteY31" fmla="*/ 3134791 h 3263153"/>
              <a:gd name="connsiteX32" fmla="*/ 1211811 w 2862303"/>
              <a:gd name="connsiteY32" fmla="*/ 3200400 h 3263153"/>
              <a:gd name="connsiteX33" fmla="*/ 2237531 w 2862303"/>
              <a:gd name="connsiteY33" fmla="*/ 3263153 h 3263153"/>
              <a:gd name="connsiteX34" fmla="*/ 2862303 w 2862303"/>
              <a:gd name="connsiteY34" fmla="*/ 3200795 h 3263153"/>
              <a:gd name="connsiteX35" fmla="*/ 2856983 w 2862303"/>
              <a:gd name="connsiteY35" fmla="*/ 3123265 h 3263153"/>
              <a:gd name="connsiteX36" fmla="*/ 2818267 w 2862303"/>
              <a:gd name="connsiteY36" fmla="*/ 3028890 h 3263153"/>
              <a:gd name="connsiteX37" fmla="*/ 2741230 w 2862303"/>
              <a:gd name="connsiteY37" fmla="*/ 2966037 h 3263153"/>
              <a:gd name="connsiteX38" fmla="*/ 2670300 w 2862303"/>
              <a:gd name="connsiteY38" fmla="*/ 2864865 h 3263153"/>
              <a:gd name="connsiteX39" fmla="*/ 2672860 w 2862303"/>
              <a:gd name="connsiteY39" fmla="*/ 2766547 h 3263153"/>
              <a:gd name="connsiteX40" fmla="*/ 2598681 w 2862303"/>
              <a:gd name="connsiteY40" fmla="*/ 2677886 h 3263153"/>
              <a:gd name="connsiteX41" fmla="*/ 2571097 w 2862303"/>
              <a:gd name="connsiteY41" fmla="*/ 2631192 h 3263153"/>
              <a:gd name="connsiteX42" fmla="*/ 2476819 w 2862303"/>
              <a:gd name="connsiteY42" fmla="*/ 2536421 h 3263153"/>
              <a:gd name="connsiteX43" fmla="*/ 2290729 w 2862303"/>
              <a:gd name="connsiteY43" fmla="*/ 2389735 h 3263153"/>
              <a:gd name="connsiteX44" fmla="*/ 2279301 w 2862303"/>
              <a:gd name="connsiteY44" fmla="*/ 2276346 h 3263153"/>
              <a:gd name="connsiteX45" fmla="*/ 2167784 w 2862303"/>
              <a:gd name="connsiteY45" fmla="*/ 2153992 h 3263153"/>
              <a:gd name="connsiteX46" fmla="*/ 2055873 w 2862303"/>
              <a:gd name="connsiteY46" fmla="*/ 1934308 h 3263153"/>
              <a:gd name="connsiteX47" fmla="*/ 2045824 w 2862303"/>
              <a:gd name="connsiteY47" fmla="*/ 1818752 h 3263153"/>
              <a:gd name="connsiteX48" fmla="*/ 2000607 w 2862303"/>
              <a:gd name="connsiteY48" fmla="*/ 1668027 h 3263153"/>
              <a:gd name="connsiteX49" fmla="*/ 1990558 w 2862303"/>
              <a:gd name="connsiteY49" fmla="*/ 1502229 h 3263153"/>
              <a:gd name="connsiteX50" fmla="*/ 1950365 w 2862303"/>
              <a:gd name="connsiteY50" fmla="*/ 1381649 h 3263153"/>
              <a:gd name="connsiteX51" fmla="*/ 1880027 w 2862303"/>
              <a:gd name="connsiteY51" fmla="*/ 1266093 h 3263153"/>
              <a:gd name="connsiteX52" fmla="*/ 1844857 w 2862303"/>
              <a:gd name="connsiteY52" fmla="*/ 1165609 h 3263153"/>
              <a:gd name="connsiteX53" fmla="*/ 1774519 w 2862303"/>
              <a:gd name="connsiteY53" fmla="*/ 1065126 h 3263153"/>
              <a:gd name="connsiteX54" fmla="*/ 1709205 w 2862303"/>
              <a:gd name="connsiteY54" fmla="*/ 1040005 h 3263153"/>
              <a:gd name="connsiteX55" fmla="*/ 1658963 w 2862303"/>
              <a:gd name="connsiteY55" fmla="*/ 929473 h 3263153"/>
              <a:gd name="connsiteX56" fmla="*/ 1643890 w 2862303"/>
              <a:gd name="connsiteY56" fmla="*/ 839038 h 3263153"/>
              <a:gd name="connsiteX57" fmla="*/ 1608721 w 2862303"/>
              <a:gd name="connsiteY57" fmla="*/ 803869 h 3263153"/>
              <a:gd name="connsiteX58" fmla="*/ 1528334 w 2862303"/>
              <a:gd name="connsiteY58" fmla="*/ 773724 h 3263153"/>
              <a:gd name="connsiteX59" fmla="*/ 1493165 w 2862303"/>
              <a:gd name="connsiteY59" fmla="*/ 743578 h 3263153"/>
              <a:gd name="connsiteX60" fmla="*/ 1447947 w 2862303"/>
              <a:gd name="connsiteY60" fmla="*/ 643095 h 3263153"/>
              <a:gd name="connsiteX61" fmla="*/ 1402730 w 2862303"/>
              <a:gd name="connsiteY61" fmla="*/ 587829 h 3263153"/>
              <a:gd name="connsiteX62" fmla="*/ 1322343 w 2862303"/>
              <a:gd name="connsiteY62" fmla="*/ 527539 h 3263153"/>
              <a:gd name="connsiteX63" fmla="*/ 1287174 w 2862303"/>
              <a:gd name="connsiteY63" fmla="*/ 442128 h 3263153"/>
              <a:gd name="connsiteX64" fmla="*/ 1186690 w 2862303"/>
              <a:gd name="connsiteY64" fmla="*/ 321548 h 3263153"/>
              <a:gd name="connsiteX65" fmla="*/ 1101279 w 2862303"/>
              <a:gd name="connsiteY65" fmla="*/ 236137 h 3263153"/>
              <a:gd name="connsiteX66" fmla="*/ 1101279 w 2862303"/>
              <a:gd name="connsiteY66" fmla="*/ 155750 h 3263153"/>
              <a:gd name="connsiteX67" fmla="*/ 1136449 w 2862303"/>
              <a:gd name="connsiteY67" fmla="*/ 25121 h 3263153"/>
              <a:gd name="connsiteX68" fmla="*/ 1136449 w 2862303"/>
              <a:gd name="connsiteY68" fmla="*/ 10049 h 3263153"/>
              <a:gd name="connsiteX69" fmla="*/ 1046013 w 2862303"/>
              <a:gd name="connsiteY69" fmla="*/ 5025 h 3263153"/>
              <a:gd name="connsiteX70" fmla="*/ 955578 w 2862303"/>
              <a:gd name="connsiteY70" fmla="*/ 15073 h 3263153"/>
              <a:gd name="connsiteX71" fmla="*/ 875191 w 2862303"/>
              <a:gd name="connsiteY71" fmla="*/ 15073 h 3263153"/>
              <a:gd name="connsiteX72" fmla="*/ 769684 w 2862303"/>
              <a:gd name="connsiteY72" fmla="*/ 25121 h 3263153"/>
              <a:gd name="connsiteX73" fmla="*/ 664176 w 2862303"/>
              <a:gd name="connsiteY73" fmla="*/ 30146 h 3263153"/>
              <a:gd name="connsiteX74" fmla="*/ 588813 w 2862303"/>
              <a:gd name="connsiteY74" fmla="*/ 15073 h 3263153"/>
              <a:gd name="connsiteX75" fmla="*/ 503402 w 2862303"/>
              <a:gd name="connsiteY75" fmla="*/ 5025 h 3263153"/>
              <a:gd name="connsiteX76" fmla="*/ 397895 w 2862303"/>
              <a:gd name="connsiteY76" fmla="*/ 0 h 3263153"/>
              <a:gd name="connsiteX77" fmla="*/ 292387 w 2862303"/>
              <a:gd name="connsiteY77" fmla="*/ 20097 h 3263153"/>
              <a:gd name="connsiteX78" fmla="*/ 237121 w 2862303"/>
              <a:gd name="connsiteY78" fmla="*/ 30146 h 3263153"/>
              <a:gd name="connsiteX79" fmla="*/ 161758 w 286230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23255 w 2797683"/>
              <a:gd name="connsiteY22" fmla="*/ 2834128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97138 w 2797683"/>
              <a:gd name="connsiteY0" fmla="*/ 35170 h 3263153"/>
              <a:gd name="connsiteX1" fmla="*/ 92114 w 2797683"/>
              <a:gd name="connsiteY1" fmla="*/ 95460 h 3263153"/>
              <a:gd name="connsiteX2" fmla="*/ 107187 w 2797683"/>
              <a:gd name="connsiteY2" fmla="*/ 200968 h 3263153"/>
              <a:gd name="connsiteX3" fmla="*/ 152404 w 2797683"/>
              <a:gd name="connsiteY3" fmla="*/ 296427 h 3263153"/>
              <a:gd name="connsiteX4" fmla="*/ 192598 w 2797683"/>
              <a:gd name="connsiteY4" fmla="*/ 406959 h 3263153"/>
              <a:gd name="connsiteX5" fmla="*/ 222743 w 2797683"/>
              <a:gd name="connsiteY5" fmla="*/ 507442 h 3263153"/>
              <a:gd name="connsiteX6" fmla="*/ 267960 w 2797683"/>
              <a:gd name="connsiteY6" fmla="*/ 587829 h 3263153"/>
              <a:gd name="connsiteX7" fmla="*/ 363420 w 2797683"/>
              <a:gd name="connsiteY7" fmla="*/ 753627 h 3263153"/>
              <a:gd name="connsiteX8" fmla="*/ 378492 w 2797683"/>
              <a:gd name="connsiteY8" fmla="*/ 1019908 h 3263153"/>
              <a:gd name="connsiteX9" fmla="*/ 499073 w 2797683"/>
              <a:gd name="connsiteY9" fmla="*/ 1341455 h 3263153"/>
              <a:gd name="connsiteX10" fmla="*/ 589508 w 2797683"/>
              <a:gd name="connsiteY10" fmla="*/ 1441939 h 3263153"/>
              <a:gd name="connsiteX11" fmla="*/ 614629 w 2797683"/>
              <a:gd name="connsiteY11" fmla="*/ 1627833 h 3263153"/>
              <a:gd name="connsiteX12" fmla="*/ 629701 w 2797683"/>
              <a:gd name="connsiteY12" fmla="*/ 1738365 h 3263153"/>
              <a:gd name="connsiteX13" fmla="*/ 604580 w 2797683"/>
              <a:gd name="connsiteY13" fmla="*/ 1944357 h 3263153"/>
              <a:gd name="connsiteX14" fmla="*/ 509121 w 2797683"/>
              <a:gd name="connsiteY14" fmla="*/ 2095082 h 3263153"/>
              <a:gd name="connsiteX15" fmla="*/ 358396 w 2797683"/>
              <a:gd name="connsiteY15" fmla="*/ 2260880 h 3263153"/>
              <a:gd name="connsiteX16" fmla="*/ 182549 w 2797683"/>
              <a:gd name="connsiteY16" fmla="*/ 2451798 h 3263153"/>
              <a:gd name="connsiteX17" fmla="*/ 127185 w 2797683"/>
              <a:gd name="connsiteY17" fmla="*/ 2560556 h 3263153"/>
              <a:gd name="connsiteX18" fmla="*/ 119895 w 2797683"/>
              <a:gd name="connsiteY18" fmla="*/ 2631980 h 3263153"/>
              <a:gd name="connsiteX19" fmla="*/ 93690 w 2797683"/>
              <a:gd name="connsiteY19" fmla="*/ 2697984 h 3263153"/>
              <a:gd name="connsiteX20" fmla="*/ 132405 w 2797683"/>
              <a:gd name="connsiteY20" fmla="*/ 2677196 h 3263153"/>
              <a:gd name="connsiteX21" fmla="*/ 3 w 2797683"/>
              <a:gd name="connsiteY21" fmla="*/ 2797480 h 3263153"/>
              <a:gd name="connsiteX22" fmla="*/ 103937 w 2797683"/>
              <a:gd name="connsiteY22" fmla="*/ 2825164 h 3263153"/>
              <a:gd name="connsiteX23" fmla="*/ 51921 w 2797683"/>
              <a:gd name="connsiteY23" fmla="*/ 2877572 h 3263153"/>
              <a:gd name="connsiteX24" fmla="*/ 17638 w 2797683"/>
              <a:gd name="connsiteY24" fmla="*/ 2900920 h 3263153"/>
              <a:gd name="connsiteX25" fmla="*/ 157232 w 2797683"/>
              <a:gd name="connsiteY25" fmla="*/ 2885158 h 3263153"/>
              <a:gd name="connsiteX26" fmla="*/ 268157 w 2797683"/>
              <a:gd name="connsiteY26" fmla="*/ 2948994 h 3263153"/>
              <a:gd name="connsiteX27" fmla="*/ 505673 w 2797683"/>
              <a:gd name="connsiteY27" fmla="*/ 2990961 h 3263153"/>
              <a:gd name="connsiteX28" fmla="*/ 692356 w 2797683"/>
              <a:gd name="connsiteY28" fmla="*/ 3078835 h 3263153"/>
              <a:gd name="connsiteX29" fmla="*/ 859237 w 2797683"/>
              <a:gd name="connsiteY29" fmla="*/ 3049085 h 3263153"/>
              <a:gd name="connsiteX30" fmla="*/ 973020 w 2797683"/>
              <a:gd name="connsiteY30" fmla="*/ 3121885 h 3263153"/>
              <a:gd name="connsiteX31" fmla="*/ 1052027 w 2797683"/>
              <a:gd name="connsiteY31" fmla="*/ 3134791 h 3263153"/>
              <a:gd name="connsiteX32" fmla="*/ 1147191 w 2797683"/>
              <a:gd name="connsiteY32" fmla="*/ 3200400 h 3263153"/>
              <a:gd name="connsiteX33" fmla="*/ 2172911 w 2797683"/>
              <a:gd name="connsiteY33" fmla="*/ 3263153 h 3263153"/>
              <a:gd name="connsiteX34" fmla="*/ 2797683 w 2797683"/>
              <a:gd name="connsiteY34" fmla="*/ 3200795 h 3263153"/>
              <a:gd name="connsiteX35" fmla="*/ 2792363 w 2797683"/>
              <a:gd name="connsiteY35" fmla="*/ 3123265 h 3263153"/>
              <a:gd name="connsiteX36" fmla="*/ 2753647 w 2797683"/>
              <a:gd name="connsiteY36" fmla="*/ 3028890 h 3263153"/>
              <a:gd name="connsiteX37" fmla="*/ 2676610 w 2797683"/>
              <a:gd name="connsiteY37" fmla="*/ 2966037 h 3263153"/>
              <a:gd name="connsiteX38" fmla="*/ 2605680 w 2797683"/>
              <a:gd name="connsiteY38" fmla="*/ 2864865 h 3263153"/>
              <a:gd name="connsiteX39" fmla="*/ 2608240 w 2797683"/>
              <a:gd name="connsiteY39" fmla="*/ 2766547 h 3263153"/>
              <a:gd name="connsiteX40" fmla="*/ 2534061 w 2797683"/>
              <a:gd name="connsiteY40" fmla="*/ 2677886 h 3263153"/>
              <a:gd name="connsiteX41" fmla="*/ 2506477 w 2797683"/>
              <a:gd name="connsiteY41" fmla="*/ 2631192 h 3263153"/>
              <a:gd name="connsiteX42" fmla="*/ 2412199 w 2797683"/>
              <a:gd name="connsiteY42" fmla="*/ 2536421 h 3263153"/>
              <a:gd name="connsiteX43" fmla="*/ 2226109 w 2797683"/>
              <a:gd name="connsiteY43" fmla="*/ 2389735 h 3263153"/>
              <a:gd name="connsiteX44" fmla="*/ 2214681 w 2797683"/>
              <a:gd name="connsiteY44" fmla="*/ 2276346 h 3263153"/>
              <a:gd name="connsiteX45" fmla="*/ 2103164 w 2797683"/>
              <a:gd name="connsiteY45" fmla="*/ 2153992 h 3263153"/>
              <a:gd name="connsiteX46" fmla="*/ 1991253 w 2797683"/>
              <a:gd name="connsiteY46" fmla="*/ 1934308 h 3263153"/>
              <a:gd name="connsiteX47" fmla="*/ 1981204 w 2797683"/>
              <a:gd name="connsiteY47" fmla="*/ 1818752 h 3263153"/>
              <a:gd name="connsiteX48" fmla="*/ 1935987 w 2797683"/>
              <a:gd name="connsiteY48" fmla="*/ 1668027 h 3263153"/>
              <a:gd name="connsiteX49" fmla="*/ 1925938 w 2797683"/>
              <a:gd name="connsiteY49" fmla="*/ 1502229 h 3263153"/>
              <a:gd name="connsiteX50" fmla="*/ 1885745 w 2797683"/>
              <a:gd name="connsiteY50" fmla="*/ 1381649 h 3263153"/>
              <a:gd name="connsiteX51" fmla="*/ 1815407 w 2797683"/>
              <a:gd name="connsiteY51" fmla="*/ 1266093 h 3263153"/>
              <a:gd name="connsiteX52" fmla="*/ 1780237 w 2797683"/>
              <a:gd name="connsiteY52" fmla="*/ 1165609 h 3263153"/>
              <a:gd name="connsiteX53" fmla="*/ 1709899 w 2797683"/>
              <a:gd name="connsiteY53" fmla="*/ 1065126 h 3263153"/>
              <a:gd name="connsiteX54" fmla="*/ 1644585 w 2797683"/>
              <a:gd name="connsiteY54" fmla="*/ 1040005 h 3263153"/>
              <a:gd name="connsiteX55" fmla="*/ 1594343 w 2797683"/>
              <a:gd name="connsiteY55" fmla="*/ 929473 h 3263153"/>
              <a:gd name="connsiteX56" fmla="*/ 1579270 w 2797683"/>
              <a:gd name="connsiteY56" fmla="*/ 839038 h 3263153"/>
              <a:gd name="connsiteX57" fmla="*/ 1544101 w 2797683"/>
              <a:gd name="connsiteY57" fmla="*/ 803869 h 3263153"/>
              <a:gd name="connsiteX58" fmla="*/ 1463714 w 2797683"/>
              <a:gd name="connsiteY58" fmla="*/ 773724 h 3263153"/>
              <a:gd name="connsiteX59" fmla="*/ 1428545 w 2797683"/>
              <a:gd name="connsiteY59" fmla="*/ 743578 h 3263153"/>
              <a:gd name="connsiteX60" fmla="*/ 1383327 w 2797683"/>
              <a:gd name="connsiteY60" fmla="*/ 643095 h 3263153"/>
              <a:gd name="connsiteX61" fmla="*/ 1338110 w 2797683"/>
              <a:gd name="connsiteY61" fmla="*/ 587829 h 3263153"/>
              <a:gd name="connsiteX62" fmla="*/ 1257723 w 2797683"/>
              <a:gd name="connsiteY62" fmla="*/ 527539 h 3263153"/>
              <a:gd name="connsiteX63" fmla="*/ 1222554 w 2797683"/>
              <a:gd name="connsiteY63" fmla="*/ 442128 h 3263153"/>
              <a:gd name="connsiteX64" fmla="*/ 1122070 w 2797683"/>
              <a:gd name="connsiteY64" fmla="*/ 321548 h 3263153"/>
              <a:gd name="connsiteX65" fmla="*/ 1036659 w 2797683"/>
              <a:gd name="connsiteY65" fmla="*/ 236137 h 3263153"/>
              <a:gd name="connsiteX66" fmla="*/ 1036659 w 2797683"/>
              <a:gd name="connsiteY66" fmla="*/ 155750 h 3263153"/>
              <a:gd name="connsiteX67" fmla="*/ 1071829 w 2797683"/>
              <a:gd name="connsiteY67" fmla="*/ 25121 h 3263153"/>
              <a:gd name="connsiteX68" fmla="*/ 1071829 w 2797683"/>
              <a:gd name="connsiteY68" fmla="*/ 10049 h 3263153"/>
              <a:gd name="connsiteX69" fmla="*/ 981393 w 2797683"/>
              <a:gd name="connsiteY69" fmla="*/ 5025 h 3263153"/>
              <a:gd name="connsiteX70" fmla="*/ 890958 w 2797683"/>
              <a:gd name="connsiteY70" fmla="*/ 15073 h 3263153"/>
              <a:gd name="connsiteX71" fmla="*/ 810571 w 2797683"/>
              <a:gd name="connsiteY71" fmla="*/ 15073 h 3263153"/>
              <a:gd name="connsiteX72" fmla="*/ 705064 w 2797683"/>
              <a:gd name="connsiteY72" fmla="*/ 25121 h 3263153"/>
              <a:gd name="connsiteX73" fmla="*/ 599556 w 2797683"/>
              <a:gd name="connsiteY73" fmla="*/ 30146 h 3263153"/>
              <a:gd name="connsiteX74" fmla="*/ 524193 w 2797683"/>
              <a:gd name="connsiteY74" fmla="*/ 15073 h 3263153"/>
              <a:gd name="connsiteX75" fmla="*/ 438782 w 2797683"/>
              <a:gd name="connsiteY75" fmla="*/ 5025 h 3263153"/>
              <a:gd name="connsiteX76" fmla="*/ 333275 w 2797683"/>
              <a:gd name="connsiteY76" fmla="*/ 0 h 3263153"/>
              <a:gd name="connsiteX77" fmla="*/ 227767 w 2797683"/>
              <a:gd name="connsiteY77" fmla="*/ 20097 h 3263153"/>
              <a:gd name="connsiteX78" fmla="*/ 172501 w 2797683"/>
              <a:gd name="connsiteY78" fmla="*/ 30146 h 3263153"/>
              <a:gd name="connsiteX79" fmla="*/ 97138 w 2797683"/>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39594 w 2780045"/>
              <a:gd name="connsiteY25" fmla="*/ 2885158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019021 w 2780045"/>
              <a:gd name="connsiteY65" fmla="*/ 236137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019021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104432 w 2780045"/>
              <a:gd name="connsiteY64" fmla="*/ 321548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480950 w 2780045"/>
              <a:gd name="connsiteY64" fmla="*/ 312584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204916 w 2780045"/>
              <a:gd name="connsiteY63" fmla="*/ 442128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240085 w 2780045"/>
              <a:gd name="connsiteY62" fmla="*/ 527539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320472 w 2780045"/>
              <a:gd name="connsiteY61" fmla="*/ 58782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365689 w 2780045"/>
              <a:gd name="connsiteY60" fmla="*/ 643095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723884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410907 w 2780045"/>
              <a:gd name="connsiteY59" fmla="*/ 743578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446076 w 2780045"/>
              <a:gd name="connsiteY58" fmla="*/ 773724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526463 w 2780045"/>
              <a:gd name="connsiteY57" fmla="*/ 803869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561632 w 2780045"/>
              <a:gd name="connsiteY56" fmla="*/ 839038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1576705 w 2780045"/>
              <a:gd name="connsiteY55" fmla="*/ 929473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40524 w 2780045"/>
              <a:gd name="connsiteY58" fmla="*/ 702006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91938 w 2780045"/>
              <a:gd name="connsiteY56" fmla="*/ 740426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885051 w 2780045"/>
              <a:gd name="connsiteY57" fmla="*/ 759045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1626947 w 2780045"/>
              <a:gd name="connsiteY54" fmla="*/ 1040005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1692261 w 2780045"/>
              <a:gd name="connsiteY53" fmla="*/ 1065126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1762599 w 2780045"/>
              <a:gd name="connsiteY52" fmla="*/ 1165609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1797769 w 2780045"/>
              <a:gd name="connsiteY51" fmla="*/ 1266093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1868107 w 2780045"/>
              <a:gd name="connsiteY50" fmla="*/ 1381649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1908300 w 2780045"/>
              <a:gd name="connsiteY49" fmla="*/ 1502229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53589 w 2780045"/>
              <a:gd name="connsiteY50" fmla="*/ 120235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1918349 w 2780045"/>
              <a:gd name="connsiteY48" fmla="*/ 166802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1963566 w 2780045"/>
              <a:gd name="connsiteY47" fmla="*/ 1818752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1973615 w 2780045"/>
              <a:gd name="connsiteY46" fmla="*/ 1934308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085526 w 2780045"/>
              <a:gd name="connsiteY45" fmla="*/ 2153992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197043 w 2780045"/>
              <a:gd name="connsiteY44" fmla="*/ 2276346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208471 w 2780045"/>
              <a:gd name="connsiteY43" fmla="*/ 2389735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394561 w 2780045"/>
              <a:gd name="connsiteY42" fmla="*/ 2536421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488839 w 2780045"/>
              <a:gd name="connsiteY41" fmla="*/ 26311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516423 w 2780045"/>
              <a:gd name="connsiteY40" fmla="*/ 2677886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0045"/>
              <a:gd name="connsiteY0" fmla="*/ 35170 h 3263153"/>
              <a:gd name="connsiteX1" fmla="*/ 74476 w 2780045"/>
              <a:gd name="connsiteY1" fmla="*/ 95460 h 3263153"/>
              <a:gd name="connsiteX2" fmla="*/ 89549 w 2780045"/>
              <a:gd name="connsiteY2" fmla="*/ 200968 h 3263153"/>
              <a:gd name="connsiteX3" fmla="*/ 134766 w 2780045"/>
              <a:gd name="connsiteY3" fmla="*/ 296427 h 3263153"/>
              <a:gd name="connsiteX4" fmla="*/ 174960 w 2780045"/>
              <a:gd name="connsiteY4" fmla="*/ 406959 h 3263153"/>
              <a:gd name="connsiteX5" fmla="*/ 205105 w 2780045"/>
              <a:gd name="connsiteY5" fmla="*/ 507442 h 3263153"/>
              <a:gd name="connsiteX6" fmla="*/ 250322 w 2780045"/>
              <a:gd name="connsiteY6" fmla="*/ 587829 h 3263153"/>
              <a:gd name="connsiteX7" fmla="*/ 345782 w 2780045"/>
              <a:gd name="connsiteY7" fmla="*/ 753627 h 3263153"/>
              <a:gd name="connsiteX8" fmla="*/ 360854 w 2780045"/>
              <a:gd name="connsiteY8" fmla="*/ 1019908 h 3263153"/>
              <a:gd name="connsiteX9" fmla="*/ 481435 w 2780045"/>
              <a:gd name="connsiteY9" fmla="*/ 1341455 h 3263153"/>
              <a:gd name="connsiteX10" fmla="*/ 571870 w 2780045"/>
              <a:gd name="connsiteY10" fmla="*/ 1441939 h 3263153"/>
              <a:gd name="connsiteX11" fmla="*/ 596991 w 2780045"/>
              <a:gd name="connsiteY11" fmla="*/ 1627833 h 3263153"/>
              <a:gd name="connsiteX12" fmla="*/ 612063 w 2780045"/>
              <a:gd name="connsiteY12" fmla="*/ 1738365 h 3263153"/>
              <a:gd name="connsiteX13" fmla="*/ 586942 w 2780045"/>
              <a:gd name="connsiteY13" fmla="*/ 1944357 h 3263153"/>
              <a:gd name="connsiteX14" fmla="*/ 491483 w 2780045"/>
              <a:gd name="connsiteY14" fmla="*/ 2095082 h 3263153"/>
              <a:gd name="connsiteX15" fmla="*/ 340758 w 2780045"/>
              <a:gd name="connsiteY15" fmla="*/ 2260880 h 3263153"/>
              <a:gd name="connsiteX16" fmla="*/ 164911 w 2780045"/>
              <a:gd name="connsiteY16" fmla="*/ 2451798 h 3263153"/>
              <a:gd name="connsiteX17" fmla="*/ 109547 w 2780045"/>
              <a:gd name="connsiteY17" fmla="*/ 2560556 h 3263153"/>
              <a:gd name="connsiteX18" fmla="*/ 102257 w 2780045"/>
              <a:gd name="connsiteY18" fmla="*/ 2631980 h 3263153"/>
              <a:gd name="connsiteX19" fmla="*/ 76052 w 2780045"/>
              <a:gd name="connsiteY19" fmla="*/ 2697984 h 3263153"/>
              <a:gd name="connsiteX20" fmla="*/ 114767 w 2780045"/>
              <a:gd name="connsiteY20" fmla="*/ 2677196 h 3263153"/>
              <a:gd name="connsiteX21" fmla="*/ 98906 w 2780045"/>
              <a:gd name="connsiteY21" fmla="*/ 2779550 h 3263153"/>
              <a:gd name="connsiteX22" fmla="*/ 86299 w 2780045"/>
              <a:gd name="connsiteY22" fmla="*/ 2825164 h 3263153"/>
              <a:gd name="connsiteX23" fmla="*/ 34283 w 2780045"/>
              <a:gd name="connsiteY23" fmla="*/ 2877572 h 3263153"/>
              <a:gd name="connsiteX24" fmla="*/ 0 w 2780045"/>
              <a:gd name="connsiteY24" fmla="*/ 2900920 h 3263153"/>
              <a:gd name="connsiteX25" fmla="*/ 148558 w 2780045"/>
              <a:gd name="connsiteY25" fmla="*/ 2912052 h 3263153"/>
              <a:gd name="connsiteX26" fmla="*/ 250519 w 2780045"/>
              <a:gd name="connsiteY26" fmla="*/ 2948994 h 3263153"/>
              <a:gd name="connsiteX27" fmla="*/ 488035 w 2780045"/>
              <a:gd name="connsiteY27" fmla="*/ 2990961 h 3263153"/>
              <a:gd name="connsiteX28" fmla="*/ 674718 w 2780045"/>
              <a:gd name="connsiteY28" fmla="*/ 3078835 h 3263153"/>
              <a:gd name="connsiteX29" fmla="*/ 841599 w 2780045"/>
              <a:gd name="connsiteY29" fmla="*/ 3049085 h 3263153"/>
              <a:gd name="connsiteX30" fmla="*/ 955382 w 2780045"/>
              <a:gd name="connsiteY30" fmla="*/ 3121885 h 3263153"/>
              <a:gd name="connsiteX31" fmla="*/ 1034389 w 2780045"/>
              <a:gd name="connsiteY31" fmla="*/ 3134791 h 3263153"/>
              <a:gd name="connsiteX32" fmla="*/ 1129553 w 2780045"/>
              <a:gd name="connsiteY32" fmla="*/ 3200400 h 3263153"/>
              <a:gd name="connsiteX33" fmla="*/ 2155273 w 2780045"/>
              <a:gd name="connsiteY33" fmla="*/ 3263153 h 3263153"/>
              <a:gd name="connsiteX34" fmla="*/ 2780045 w 2780045"/>
              <a:gd name="connsiteY34" fmla="*/ 3200795 h 3263153"/>
              <a:gd name="connsiteX35" fmla="*/ 2774725 w 2780045"/>
              <a:gd name="connsiteY35" fmla="*/ 3123265 h 3263153"/>
              <a:gd name="connsiteX36" fmla="*/ 2736009 w 2780045"/>
              <a:gd name="connsiteY36" fmla="*/ 3028890 h 3263153"/>
              <a:gd name="connsiteX37" fmla="*/ 2658972 w 2780045"/>
              <a:gd name="connsiteY37" fmla="*/ 2966037 h 3263153"/>
              <a:gd name="connsiteX38" fmla="*/ 2588042 w 2780045"/>
              <a:gd name="connsiteY38" fmla="*/ 2864865 h 3263153"/>
              <a:gd name="connsiteX39" fmla="*/ 2590602 w 2780045"/>
              <a:gd name="connsiteY39" fmla="*/ 2766547 h 3263153"/>
              <a:gd name="connsiteX40" fmla="*/ 2740541 w 2780045"/>
              <a:gd name="connsiteY40" fmla="*/ 2399980 h 3263153"/>
              <a:gd name="connsiteX41" fmla="*/ 2677098 w 2780045"/>
              <a:gd name="connsiteY41" fmla="*/ 2326392 h 3263153"/>
              <a:gd name="connsiteX42" fmla="*/ 2529032 w 2780045"/>
              <a:gd name="connsiteY42" fmla="*/ 2124044 h 3263153"/>
              <a:gd name="connsiteX43" fmla="*/ 2405694 w 2780045"/>
              <a:gd name="connsiteY43" fmla="*/ 2031147 h 3263153"/>
              <a:gd name="connsiteX44" fmla="*/ 2376337 w 2780045"/>
              <a:gd name="connsiteY44" fmla="*/ 1881899 h 3263153"/>
              <a:gd name="connsiteX45" fmla="*/ 2282749 w 2780045"/>
              <a:gd name="connsiteY45" fmla="*/ 1777474 h 3263153"/>
              <a:gd name="connsiteX46" fmla="*/ 2251521 w 2780045"/>
              <a:gd name="connsiteY46" fmla="*/ 1620543 h 3263153"/>
              <a:gd name="connsiteX47" fmla="*/ 2277331 w 2780045"/>
              <a:gd name="connsiteY47" fmla="*/ 1522917 h 3263153"/>
              <a:gd name="connsiteX48" fmla="*/ 2348655 w 2780045"/>
              <a:gd name="connsiteY48" fmla="*/ 1381157 h 3263153"/>
              <a:gd name="connsiteX49" fmla="*/ 2284818 w 2780045"/>
              <a:gd name="connsiteY49" fmla="*/ 1296041 h 3263153"/>
              <a:gd name="connsiteX50" fmla="*/ 2298412 w 2780045"/>
              <a:gd name="connsiteY50" fmla="*/ 1184425 h 3263153"/>
              <a:gd name="connsiteX51" fmla="*/ 2299793 w 2780045"/>
              <a:gd name="connsiteY51" fmla="*/ 1059905 h 3263153"/>
              <a:gd name="connsiteX52" fmla="*/ 2309446 w 2780045"/>
              <a:gd name="connsiteY52" fmla="*/ 950456 h 3263153"/>
              <a:gd name="connsiteX53" fmla="*/ 2230143 w 2780045"/>
              <a:gd name="connsiteY53" fmla="*/ 876867 h 3263153"/>
              <a:gd name="connsiteX54" fmla="*/ 2182759 w 2780045"/>
              <a:gd name="connsiteY54" fmla="*/ 824852 h 3263153"/>
              <a:gd name="connsiteX55" fmla="*/ 2114587 w 2780045"/>
              <a:gd name="connsiteY55" fmla="*/ 768109 h 3263153"/>
              <a:gd name="connsiteX56" fmla="*/ 1974009 w 2780045"/>
              <a:gd name="connsiteY56" fmla="*/ 794214 h 3263153"/>
              <a:gd name="connsiteX57" fmla="*/ 1956768 w 2780045"/>
              <a:gd name="connsiteY57" fmla="*/ 714221 h 3263153"/>
              <a:gd name="connsiteX58" fmla="*/ 1876382 w 2780045"/>
              <a:gd name="connsiteY58" fmla="*/ 693041 h 3263153"/>
              <a:gd name="connsiteX59" fmla="*/ 1751566 w 2780045"/>
              <a:gd name="connsiteY59" fmla="*/ 609107 h 3263153"/>
              <a:gd name="connsiteX60" fmla="*/ 1724277 w 2780045"/>
              <a:gd name="connsiteY60" fmla="*/ 571377 h 3263153"/>
              <a:gd name="connsiteX61" fmla="*/ 1643201 w 2780045"/>
              <a:gd name="connsiteY61" fmla="*/ 569899 h 3263153"/>
              <a:gd name="connsiteX62" fmla="*/ 1535920 w 2780045"/>
              <a:gd name="connsiteY62" fmla="*/ 446856 h 3263153"/>
              <a:gd name="connsiteX63" fmla="*/ 1455927 w 2780045"/>
              <a:gd name="connsiteY63" fmla="*/ 379376 h 3263153"/>
              <a:gd name="connsiteX64" fmla="*/ 1391303 w 2780045"/>
              <a:gd name="connsiteY64" fmla="*/ 348443 h 3263153"/>
              <a:gd name="connsiteX65" fmla="*/ 1270033 w 2780045"/>
              <a:gd name="connsiteY65" fmla="*/ 307855 h 3263153"/>
              <a:gd name="connsiteX66" fmla="*/ 1126597 w 2780045"/>
              <a:gd name="connsiteY66" fmla="*/ 155750 h 3263153"/>
              <a:gd name="connsiteX67" fmla="*/ 1054191 w 2780045"/>
              <a:gd name="connsiteY67" fmla="*/ 25121 h 3263153"/>
              <a:gd name="connsiteX68" fmla="*/ 1054191 w 2780045"/>
              <a:gd name="connsiteY68" fmla="*/ 10049 h 3263153"/>
              <a:gd name="connsiteX69" fmla="*/ 963755 w 2780045"/>
              <a:gd name="connsiteY69" fmla="*/ 5025 h 3263153"/>
              <a:gd name="connsiteX70" fmla="*/ 873320 w 2780045"/>
              <a:gd name="connsiteY70" fmla="*/ 15073 h 3263153"/>
              <a:gd name="connsiteX71" fmla="*/ 792933 w 2780045"/>
              <a:gd name="connsiteY71" fmla="*/ 15073 h 3263153"/>
              <a:gd name="connsiteX72" fmla="*/ 687426 w 2780045"/>
              <a:gd name="connsiteY72" fmla="*/ 25121 h 3263153"/>
              <a:gd name="connsiteX73" fmla="*/ 581918 w 2780045"/>
              <a:gd name="connsiteY73" fmla="*/ 30146 h 3263153"/>
              <a:gd name="connsiteX74" fmla="*/ 506555 w 2780045"/>
              <a:gd name="connsiteY74" fmla="*/ 15073 h 3263153"/>
              <a:gd name="connsiteX75" fmla="*/ 421144 w 2780045"/>
              <a:gd name="connsiteY75" fmla="*/ 5025 h 3263153"/>
              <a:gd name="connsiteX76" fmla="*/ 315637 w 2780045"/>
              <a:gd name="connsiteY76" fmla="*/ 0 h 3263153"/>
              <a:gd name="connsiteX77" fmla="*/ 210129 w 2780045"/>
              <a:gd name="connsiteY77" fmla="*/ 20097 h 3263153"/>
              <a:gd name="connsiteX78" fmla="*/ 154863 w 2780045"/>
              <a:gd name="connsiteY78" fmla="*/ 30146 h 3263153"/>
              <a:gd name="connsiteX79" fmla="*/ 79500 w 2780045"/>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29032 w 2787826"/>
              <a:gd name="connsiteY42" fmla="*/ 2124044 h 3263153"/>
              <a:gd name="connsiteX43" fmla="*/ 2405694 w 2787826"/>
              <a:gd name="connsiteY43" fmla="*/ 2031147 h 3263153"/>
              <a:gd name="connsiteX44" fmla="*/ 2376337 w 2787826"/>
              <a:gd name="connsiteY44" fmla="*/ 1881899 h 3263153"/>
              <a:gd name="connsiteX45" fmla="*/ 2282749 w 2787826"/>
              <a:gd name="connsiteY45" fmla="*/ 1777474 h 3263153"/>
              <a:gd name="connsiteX46" fmla="*/ 2251521 w 2787826"/>
              <a:gd name="connsiteY46" fmla="*/ 1620543 h 3263153"/>
              <a:gd name="connsiteX47" fmla="*/ 2277331 w 2787826"/>
              <a:gd name="connsiteY47" fmla="*/ 1522917 h 3263153"/>
              <a:gd name="connsiteX48" fmla="*/ 2348655 w 2787826"/>
              <a:gd name="connsiteY48" fmla="*/ 1381157 h 3263153"/>
              <a:gd name="connsiteX49" fmla="*/ 2284818 w 2787826"/>
              <a:gd name="connsiteY49" fmla="*/ 1296041 h 3263153"/>
              <a:gd name="connsiteX50" fmla="*/ 2298412 w 2787826"/>
              <a:gd name="connsiteY50" fmla="*/ 1184425 h 3263153"/>
              <a:gd name="connsiteX51" fmla="*/ 2299793 w 2787826"/>
              <a:gd name="connsiteY51" fmla="*/ 1059905 h 3263153"/>
              <a:gd name="connsiteX52" fmla="*/ 2309446 w 2787826"/>
              <a:gd name="connsiteY52" fmla="*/ 950456 h 3263153"/>
              <a:gd name="connsiteX53" fmla="*/ 2230143 w 2787826"/>
              <a:gd name="connsiteY53" fmla="*/ 876867 h 3263153"/>
              <a:gd name="connsiteX54" fmla="*/ 2182759 w 2787826"/>
              <a:gd name="connsiteY54" fmla="*/ 824852 h 3263153"/>
              <a:gd name="connsiteX55" fmla="*/ 2114587 w 2787826"/>
              <a:gd name="connsiteY55" fmla="*/ 768109 h 3263153"/>
              <a:gd name="connsiteX56" fmla="*/ 1974009 w 2787826"/>
              <a:gd name="connsiteY56" fmla="*/ 794214 h 3263153"/>
              <a:gd name="connsiteX57" fmla="*/ 1956768 w 2787826"/>
              <a:gd name="connsiteY57" fmla="*/ 714221 h 3263153"/>
              <a:gd name="connsiteX58" fmla="*/ 1876382 w 2787826"/>
              <a:gd name="connsiteY58" fmla="*/ 693041 h 3263153"/>
              <a:gd name="connsiteX59" fmla="*/ 1751566 w 2787826"/>
              <a:gd name="connsiteY59" fmla="*/ 609107 h 3263153"/>
              <a:gd name="connsiteX60" fmla="*/ 1724277 w 2787826"/>
              <a:gd name="connsiteY60" fmla="*/ 571377 h 3263153"/>
              <a:gd name="connsiteX61" fmla="*/ 1643201 w 2787826"/>
              <a:gd name="connsiteY61" fmla="*/ 569899 h 3263153"/>
              <a:gd name="connsiteX62" fmla="*/ 1535920 w 2787826"/>
              <a:gd name="connsiteY62" fmla="*/ 446856 h 3263153"/>
              <a:gd name="connsiteX63" fmla="*/ 1455927 w 2787826"/>
              <a:gd name="connsiteY63" fmla="*/ 379376 h 3263153"/>
              <a:gd name="connsiteX64" fmla="*/ 1391303 w 2787826"/>
              <a:gd name="connsiteY64" fmla="*/ 348443 h 3263153"/>
              <a:gd name="connsiteX65" fmla="*/ 1270033 w 2787826"/>
              <a:gd name="connsiteY65" fmla="*/ 307855 h 3263153"/>
              <a:gd name="connsiteX66" fmla="*/ 1126597 w 2787826"/>
              <a:gd name="connsiteY66" fmla="*/ 155750 h 3263153"/>
              <a:gd name="connsiteX67" fmla="*/ 1054191 w 2787826"/>
              <a:gd name="connsiteY67" fmla="*/ 25121 h 3263153"/>
              <a:gd name="connsiteX68" fmla="*/ 1054191 w 2787826"/>
              <a:gd name="connsiteY68" fmla="*/ 10049 h 3263153"/>
              <a:gd name="connsiteX69" fmla="*/ 963755 w 2787826"/>
              <a:gd name="connsiteY69" fmla="*/ 5025 h 3263153"/>
              <a:gd name="connsiteX70" fmla="*/ 873320 w 2787826"/>
              <a:gd name="connsiteY70" fmla="*/ 15073 h 3263153"/>
              <a:gd name="connsiteX71" fmla="*/ 792933 w 2787826"/>
              <a:gd name="connsiteY71" fmla="*/ 15073 h 3263153"/>
              <a:gd name="connsiteX72" fmla="*/ 687426 w 2787826"/>
              <a:gd name="connsiteY72" fmla="*/ 25121 h 3263153"/>
              <a:gd name="connsiteX73" fmla="*/ 581918 w 2787826"/>
              <a:gd name="connsiteY73" fmla="*/ 30146 h 3263153"/>
              <a:gd name="connsiteX74" fmla="*/ 506555 w 2787826"/>
              <a:gd name="connsiteY74" fmla="*/ 15073 h 3263153"/>
              <a:gd name="connsiteX75" fmla="*/ 421144 w 2787826"/>
              <a:gd name="connsiteY75" fmla="*/ 5025 h 3263153"/>
              <a:gd name="connsiteX76" fmla="*/ 315637 w 2787826"/>
              <a:gd name="connsiteY76" fmla="*/ 0 h 3263153"/>
              <a:gd name="connsiteX77" fmla="*/ 210129 w 2787826"/>
              <a:gd name="connsiteY77" fmla="*/ 20097 h 3263153"/>
              <a:gd name="connsiteX78" fmla="*/ 154863 w 2787826"/>
              <a:gd name="connsiteY78" fmla="*/ 30146 h 3263153"/>
              <a:gd name="connsiteX79" fmla="*/ 79500 w 2787826"/>
              <a:gd name="connsiteY79"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582874 w 2787826"/>
              <a:gd name="connsiteY42" fmla="*/ 223015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9032 w 2787826"/>
              <a:gd name="connsiteY43" fmla="*/ 2124044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20067 w 2787826"/>
              <a:gd name="connsiteY43" fmla="*/ 2195762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787826"/>
              <a:gd name="connsiteY0" fmla="*/ 35170 h 3263153"/>
              <a:gd name="connsiteX1" fmla="*/ 74476 w 2787826"/>
              <a:gd name="connsiteY1" fmla="*/ 95460 h 3263153"/>
              <a:gd name="connsiteX2" fmla="*/ 89549 w 2787826"/>
              <a:gd name="connsiteY2" fmla="*/ 200968 h 3263153"/>
              <a:gd name="connsiteX3" fmla="*/ 134766 w 2787826"/>
              <a:gd name="connsiteY3" fmla="*/ 296427 h 3263153"/>
              <a:gd name="connsiteX4" fmla="*/ 174960 w 2787826"/>
              <a:gd name="connsiteY4" fmla="*/ 406959 h 3263153"/>
              <a:gd name="connsiteX5" fmla="*/ 205105 w 2787826"/>
              <a:gd name="connsiteY5" fmla="*/ 507442 h 3263153"/>
              <a:gd name="connsiteX6" fmla="*/ 250322 w 2787826"/>
              <a:gd name="connsiteY6" fmla="*/ 587829 h 3263153"/>
              <a:gd name="connsiteX7" fmla="*/ 345782 w 2787826"/>
              <a:gd name="connsiteY7" fmla="*/ 753627 h 3263153"/>
              <a:gd name="connsiteX8" fmla="*/ 360854 w 2787826"/>
              <a:gd name="connsiteY8" fmla="*/ 1019908 h 3263153"/>
              <a:gd name="connsiteX9" fmla="*/ 481435 w 2787826"/>
              <a:gd name="connsiteY9" fmla="*/ 1341455 h 3263153"/>
              <a:gd name="connsiteX10" fmla="*/ 571870 w 2787826"/>
              <a:gd name="connsiteY10" fmla="*/ 1441939 h 3263153"/>
              <a:gd name="connsiteX11" fmla="*/ 596991 w 2787826"/>
              <a:gd name="connsiteY11" fmla="*/ 1627833 h 3263153"/>
              <a:gd name="connsiteX12" fmla="*/ 612063 w 2787826"/>
              <a:gd name="connsiteY12" fmla="*/ 1738365 h 3263153"/>
              <a:gd name="connsiteX13" fmla="*/ 586942 w 2787826"/>
              <a:gd name="connsiteY13" fmla="*/ 1944357 h 3263153"/>
              <a:gd name="connsiteX14" fmla="*/ 491483 w 2787826"/>
              <a:gd name="connsiteY14" fmla="*/ 2095082 h 3263153"/>
              <a:gd name="connsiteX15" fmla="*/ 340758 w 2787826"/>
              <a:gd name="connsiteY15" fmla="*/ 2260880 h 3263153"/>
              <a:gd name="connsiteX16" fmla="*/ 164911 w 2787826"/>
              <a:gd name="connsiteY16" fmla="*/ 2451798 h 3263153"/>
              <a:gd name="connsiteX17" fmla="*/ 109547 w 2787826"/>
              <a:gd name="connsiteY17" fmla="*/ 2560556 h 3263153"/>
              <a:gd name="connsiteX18" fmla="*/ 102257 w 2787826"/>
              <a:gd name="connsiteY18" fmla="*/ 2631980 h 3263153"/>
              <a:gd name="connsiteX19" fmla="*/ 76052 w 2787826"/>
              <a:gd name="connsiteY19" fmla="*/ 2697984 h 3263153"/>
              <a:gd name="connsiteX20" fmla="*/ 114767 w 2787826"/>
              <a:gd name="connsiteY20" fmla="*/ 2677196 h 3263153"/>
              <a:gd name="connsiteX21" fmla="*/ 98906 w 2787826"/>
              <a:gd name="connsiteY21" fmla="*/ 2779550 h 3263153"/>
              <a:gd name="connsiteX22" fmla="*/ 86299 w 2787826"/>
              <a:gd name="connsiteY22" fmla="*/ 2825164 h 3263153"/>
              <a:gd name="connsiteX23" fmla="*/ 34283 w 2787826"/>
              <a:gd name="connsiteY23" fmla="*/ 2877572 h 3263153"/>
              <a:gd name="connsiteX24" fmla="*/ 0 w 2787826"/>
              <a:gd name="connsiteY24" fmla="*/ 2900920 h 3263153"/>
              <a:gd name="connsiteX25" fmla="*/ 148558 w 2787826"/>
              <a:gd name="connsiteY25" fmla="*/ 2912052 h 3263153"/>
              <a:gd name="connsiteX26" fmla="*/ 250519 w 2787826"/>
              <a:gd name="connsiteY26" fmla="*/ 2948994 h 3263153"/>
              <a:gd name="connsiteX27" fmla="*/ 488035 w 2787826"/>
              <a:gd name="connsiteY27" fmla="*/ 2990961 h 3263153"/>
              <a:gd name="connsiteX28" fmla="*/ 674718 w 2787826"/>
              <a:gd name="connsiteY28" fmla="*/ 3078835 h 3263153"/>
              <a:gd name="connsiteX29" fmla="*/ 841599 w 2787826"/>
              <a:gd name="connsiteY29" fmla="*/ 3049085 h 3263153"/>
              <a:gd name="connsiteX30" fmla="*/ 955382 w 2787826"/>
              <a:gd name="connsiteY30" fmla="*/ 3121885 h 3263153"/>
              <a:gd name="connsiteX31" fmla="*/ 1034389 w 2787826"/>
              <a:gd name="connsiteY31" fmla="*/ 3134791 h 3263153"/>
              <a:gd name="connsiteX32" fmla="*/ 1129553 w 2787826"/>
              <a:gd name="connsiteY32" fmla="*/ 3200400 h 3263153"/>
              <a:gd name="connsiteX33" fmla="*/ 2155273 w 2787826"/>
              <a:gd name="connsiteY33" fmla="*/ 3263153 h 3263153"/>
              <a:gd name="connsiteX34" fmla="*/ 2780045 w 2787826"/>
              <a:gd name="connsiteY34" fmla="*/ 3200795 h 3263153"/>
              <a:gd name="connsiteX35" fmla="*/ 2774725 w 2787826"/>
              <a:gd name="connsiteY35" fmla="*/ 3123265 h 3263153"/>
              <a:gd name="connsiteX36" fmla="*/ 2736009 w 2787826"/>
              <a:gd name="connsiteY36" fmla="*/ 3028890 h 3263153"/>
              <a:gd name="connsiteX37" fmla="*/ 2658972 w 2787826"/>
              <a:gd name="connsiteY37" fmla="*/ 2966037 h 3263153"/>
              <a:gd name="connsiteX38" fmla="*/ 2588042 w 2787826"/>
              <a:gd name="connsiteY38" fmla="*/ 2864865 h 3263153"/>
              <a:gd name="connsiteX39" fmla="*/ 2787826 w 2787826"/>
              <a:gd name="connsiteY39" fmla="*/ 2506570 h 3263153"/>
              <a:gd name="connsiteX40" fmla="*/ 2740541 w 2787826"/>
              <a:gd name="connsiteY40" fmla="*/ 2399980 h 3263153"/>
              <a:gd name="connsiteX41" fmla="*/ 2677098 w 2787826"/>
              <a:gd name="connsiteY41" fmla="*/ 2326392 h 3263153"/>
              <a:gd name="connsiteX42" fmla="*/ 2627698 w 2787826"/>
              <a:gd name="connsiteY42" fmla="*/ 2212220 h 3263153"/>
              <a:gd name="connsiteX43" fmla="*/ 2502137 w 2787826"/>
              <a:gd name="connsiteY43" fmla="*/ 2106115 h 3263153"/>
              <a:gd name="connsiteX44" fmla="*/ 2405694 w 2787826"/>
              <a:gd name="connsiteY44" fmla="*/ 2031147 h 3263153"/>
              <a:gd name="connsiteX45" fmla="*/ 2376337 w 2787826"/>
              <a:gd name="connsiteY45" fmla="*/ 1881899 h 3263153"/>
              <a:gd name="connsiteX46" fmla="*/ 2282749 w 2787826"/>
              <a:gd name="connsiteY46" fmla="*/ 1777474 h 3263153"/>
              <a:gd name="connsiteX47" fmla="*/ 2251521 w 2787826"/>
              <a:gd name="connsiteY47" fmla="*/ 1620543 h 3263153"/>
              <a:gd name="connsiteX48" fmla="*/ 2277331 w 2787826"/>
              <a:gd name="connsiteY48" fmla="*/ 1522917 h 3263153"/>
              <a:gd name="connsiteX49" fmla="*/ 2348655 w 2787826"/>
              <a:gd name="connsiteY49" fmla="*/ 1381157 h 3263153"/>
              <a:gd name="connsiteX50" fmla="*/ 2284818 w 2787826"/>
              <a:gd name="connsiteY50" fmla="*/ 1296041 h 3263153"/>
              <a:gd name="connsiteX51" fmla="*/ 2298412 w 2787826"/>
              <a:gd name="connsiteY51" fmla="*/ 1184425 h 3263153"/>
              <a:gd name="connsiteX52" fmla="*/ 2299793 w 2787826"/>
              <a:gd name="connsiteY52" fmla="*/ 1059905 h 3263153"/>
              <a:gd name="connsiteX53" fmla="*/ 2309446 w 2787826"/>
              <a:gd name="connsiteY53" fmla="*/ 950456 h 3263153"/>
              <a:gd name="connsiteX54" fmla="*/ 2230143 w 2787826"/>
              <a:gd name="connsiteY54" fmla="*/ 876867 h 3263153"/>
              <a:gd name="connsiteX55" fmla="*/ 2182759 w 2787826"/>
              <a:gd name="connsiteY55" fmla="*/ 824852 h 3263153"/>
              <a:gd name="connsiteX56" fmla="*/ 2114587 w 2787826"/>
              <a:gd name="connsiteY56" fmla="*/ 768109 h 3263153"/>
              <a:gd name="connsiteX57" fmla="*/ 1974009 w 2787826"/>
              <a:gd name="connsiteY57" fmla="*/ 794214 h 3263153"/>
              <a:gd name="connsiteX58" fmla="*/ 1956768 w 2787826"/>
              <a:gd name="connsiteY58" fmla="*/ 714221 h 3263153"/>
              <a:gd name="connsiteX59" fmla="*/ 1876382 w 2787826"/>
              <a:gd name="connsiteY59" fmla="*/ 693041 h 3263153"/>
              <a:gd name="connsiteX60" fmla="*/ 1751566 w 2787826"/>
              <a:gd name="connsiteY60" fmla="*/ 609107 h 3263153"/>
              <a:gd name="connsiteX61" fmla="*/ 1724277 w 2787826"/>
              <a:gd name="connsiteY61" fmla="*/ 571377 h 3263153"/>
              <a:gd name="connsiteX62" fmla="*/ 1643201 w 2787826"/>
              <a:gd name="connsiteY62" fmla="*/ 569899 h 3263153"/>
              <a:gd name="connsiteX63" fmla="*/ 1535920 w 2787826"/>
              <a:gd name="connsiteY63" fmla="*/ 446856 h 3263153"/>
              <a:gd name="connsiteX64" fmla="*/ 1455927 w 2787826"/>
              <a:gd name="connsiteY64" fmla="*/ 379376 h 3263153"/>
              <a:gd name="connsiteX65" fmla="*/ 1391303 w 2787826"/>
              <a:gd name="connsiteY65" fmla="*/ 348443 h 3263153"/>
              <a:gd name="connsiteX66" fmla="*/ 1270033 w 2787826"/>
              <a:gd name="connsiteY66" fmla="*/ 307855 h 3263153"/>
              <a:gd name="connsiteX67" fmla="*/ 1126597 w 2787826"/>
              <a:gd name="connsiteY67" fmla="*/ 155750 h 3263153"/>
              <a:gd name="connsiteX68" fmla="*/ 1054191 w 2787826"/>
              <a:gd name="connsiteY68" fmla="*/ 25121 h 3263153"/>
              <a:gd name="connsiteX69" fmla="*/ 1054191 w 2787826"/>
              <a:gd name="connsiteY69" fmla="*/ 10049 h 3263153"/>
              <a:gd name="connsiteX70" fmla="*/ 963755 w 2787826"/>
              <a:gd name="connsiteY70" fmla="*/ 5025 h 3263153"/>
              <a:gd name="connsiteX71" fmla="*/ 873320 w 2787826"/>
              <a:gd name="connsiteY71" fmla="*/ 15073 h 3263153"/>
              <a:gd name="connsiteX72" fmla="*/ 792933 w 2787826"/>
              <a:gd name="connsiteY72" fmla="*/ 15073 h 3263153"/>
              <a:gd name="connsiteX73" fmla="*/ 687426 w 2787826"/>
              <a:gd name="connsiteY73" fmla="*/ 25121 h 3263153"/>
              <a:gd name="connsiteX74" fmla="*/ 581918 w 2787826"/>
              <a:gd name="connsiteY74" fmla="*/ 30146 h 3263153"/>
              <a:gd name="connsiteX75" fmla="*/ 506555 w 2787826"/>
              <a:gd name="connsiteY75" fmla="*/ 15073 h 3263153"/>
              <a:gd name="connsiteX76" fmla="*/ 421144 w 2787826"/>
              <a:gd name="connsiteY76" fmla="*/ 5025 h 3263153"/>
              <a:gd name="connsiteX77" fmla="*/ 315637 w 2787826"/>
              <a:gd name="connsiteY77" fmla="*/ 0 h 3263153"/>
              <a:gd name="connsiteX78" fmla="*/ 210129 w 2787826"/>
              <a:gd name="connsiteY78" fmla="*/ 20097 h 3263153"/>
              <a:gd name="connsiteX79" fmla="*/ 154863 w 2787826"/>
              <a:gd name="connsiteY79" fmla="*/ 30146 h 3263153"/>
              <a:gd name="connsiteX80" fmla="*/ 79500 w 2787826"/>
              <a:gd name="connsiteY80" fmla="*/ 35170 h 3263153"/>
              <a:gd name="connsiteX0" fmla="*/ 79500 w 2883882"/>
              <a:gd name="connsiteY0" fmla="*/ 35170 h 3263153"/>
              <a:gd name="connsiteX1" fmla="*/ 74476 w 2883882"/>
              <a:gd name="connsiteY1" fmla="*/ 95460 h 3263153"/>
              <a:gd name="connsiteX2" fmla="*/ 89549 w 2883882"/>
              <a:gd name="connsiteY2" fmla="*/ 200968 h 3263153"/>
              <a:gd name="connsiteX3" fmla="*/ 134766 w 2883882"/>
              <a:gd name="connsiteY3" fmla="*/ 296427 h 3263153"/>
              <a:gd name="connsiteX4" fmla="*/ 174960 w 2883882"/>
              <a:gd name="connsiteY4" fmla="*/ 406959 h 3263153"/>
              <a:gd name="connsiteX5" fmla="*/ 205105 w 2883882"/>
              <a:gd name="connsiteY5" fmla="*/ 507442 h 3263153"/>
              <a:gd name="connsiteX6" fmla="*/ 250322 w 2883882"/>
              <a:gd name="connsiteY6" fmla="*/ 587829 h 3263153"/>
              <a:gd name="connsiteX7" fmla="*/ 345782 w 2883882"/>
              <a:gd name="connsiteY7" fmla="*/ 753627 h 3263153"/>
              <a:gd name="connsiteX8" fmla="*/ 360854 w 2883882"/>
              <a:gd name="connsiteY8" fmla="*/ 1019908 h 3263153"/>
              <a:gd name="connsiteX9" fmla="*/ 481435 w 2883882"/>
              <a:gd name="connsiteY9" fmla="*/ 1341455 h 3263153"/>
              <a:gd name="connsiteX10" fmla="*/ 571870 w 2883882"/>
              <a:gd name="connsiteY10" fmla="*/ 1441939 h 3263153"/>
              <a:gd name="connsiteX11" fmla="*/ 596991 w 2883882"/>
              <a:gd name="connsiteY11" fmla="*/ 1627833 h 3263153"/>
              <a:gd name="connsiteX12" fmla="*/ 612063 w 2883882"/>
              <a:gd name="connsiteY12" fmla="*/ 1738365 h 3263153"/>
              <a:gd name="connsiteX13" fmla="*/ 586942 w 2883882"/>
              <a:gd name="connsiteY13" fmla="*/ 1944357 h 3263153"/>
              <a:gd name="connsiteX14" fmla="*/ 491483 w 2883882"/>
              <a:gd name="connsiteY14" fmla="*/ 2095082 h 3263153"/>
              <a:gd name="connsiteX15" fmla="*/ 340758 w 2883882"/>
              <a:gd name="connsiteY15" fmla="*/ 2260880 h 3263153"/>
              <a:gd name="connsiteX16" fmla="*/ 164911 w 2883882"/>
              <a:gd name="connsiteY16" fmla="*/ 2451798 h 3263153"/>
              <a:gd name="connsiteX17" fmla="*/ 109547 w 2883882"/>
              <a:gd name="connsiteY17" fmla="*/ 2560556 h 3263153"/>
              <a:gd name="connsiteX18" fmla="*/ 102257 w 2883882"/>
              <a:gd name="connsiteY18" fmla="*/ 2631980 h 3263153"/>
              <a:gd name="connsiteX19" fmla="*/ 76052 w 2883882"/>
              <a:gd name="connsiteY19" fmla="*/ 2697984 h 3263153"/>
              <a:gd name="connsiteX20" fmla="*/ 114767 w 2883882"/>
              <a:gd name="connsiteY20" fmla="*/ 2677196 h 3263153"/>
              <a:gd name="connsiteX21" fmla="*/ 98906 w 2883882"/>
              <a:gd name="connsiteY21" fmla="*/ 2779550 h 3263153"/>
              <a:gd name="connsiteX22" fmla="*/ 86299 w 2883882"/>
              <a:gd name="connsiteY22" fmla="*/ 2825164 h 3263153"/>
              <a:gd name="connsiteX23" fmla="*/ 34283 w 2883882"/>
              <a:gd name="connsiteY23" fmla="*/ 2877572 h 3263153"/>
              <a:gd name="connsiteX24" fmla="*/ 0 w 2883882"/>
              <a:gd name="connsiteY24" fmla="*/ 2900920 h 3263153"/>
              <a:gd name="connsiteX25" fmla="*/ 148558 w 2883882"/>
              <a:gd name="connsiteY25" fmla="*/ 2912052 h 3263153"/>
              <a:gd name="connsiteX26" fmla="*/ 250519 w 2883882"/>
              <a:gd name="connsiteY26" fmla="*/ 2948994 h 3263153"/>
              <a:gd name="connsiteX27" fmla="*/ 488035 w 2883882"/>
              <a:gd name="connsiteY27" fmla="*/ 2990961 h 3263153"/>
              <a:gd name="connsiteX28" fmla="*/ 674718 w 2883882"/>
              <a:gd name="connsiteY28" fmla="*/ 3078835 h 3263153"/>
              <a:gd name="connsiteX29" fmla="*/ 841599 w 2883882"/>
              <a:gd name="connsiteY29" fmla="*/ 3049085 h 3263153"/>
              <a:gd name="connsiteX30" fmla="*/ 955382 w 2883882"/>
              <a:gd name="connsiteY30" fmla="*/ 3121885 h 3263153"/>
              <a:gd name="connsiteX31" fmla="*/ 1034389 w 2883882"/>
              <a:gd name="connsiteY31" fmla="*/ 3134791 h 3263153"/>
              <a:gd name="connsiteX32" fmla="*/ 1129553 w 2883882"/>
              <a:gd name="connsiteY32" fmla="*/ 3200400 h 3263153"/>
              <a:gd name="connsiteX33" fmla="*/ 2155273 w 2883882"/>
              <a:gd name="connsiteY33" fmla="*/ 3263153 h 3263153"/>
              <a:gd name="connsiteX34" fmla="*/ 2780045 w 2883882"/>
              <a:gd name="connsiteY34" fmla="*/ 3200795 h 3263153"/>
              <a:gd name="connsiteX35" fmla="*/ 2774725 w 2883882"/>
              <a:gd name="connsiteY35" fmla="*/ 3123265 h 3263153"/>
              <a:gd name="connsiteX36" fmla="*/ 2736009 w 2883882"/>
              <a:gd name="connsiteY36" fmla="*/ 3028890 h 3263153"/>
              <a:gd name="connsiteX37" fmla="*/ 2658972 w 2883882"/>
              <a:gd name="connsiteY37" fmla="*/ 2966037 h 3263153"/>
              <a:gd name="connsiteX38" fmla="*/ 2883877 w 2883882"/>
              <a:gd name="connsiteY38" fmla="*/ 2586959 h 3263153"/>
              <a:gd name="connsiteX39" fmla="*/ 2787826 w 2883882"/>
              <a:gd name="connsiteY39" fmla="*/ 2506570 h 3263153"/>
              <a:gd name="connsiteX40" fmla="*/ 2740541 w 2883882"/>
              <a:gd name="connsiteY40" fmla="*/ 2399980 h 3263153"/>
              <a:gd name="connsiteX41" fmla="*/ 2677098 w 2883882"/>
              <a:gd name="connsiteY41" fmla="*/ 2326392 h 3263153"/>
              <a:gd name="connsiteX42" fmla="*/ 2627698 w 2883882"/>
              <a:gd name="connsiteY42" fmla="*/ 2212220 h 3263153"/>
              <a:gd name="connsiteX43" fmla="*/ 2502137 w 2883882"/>
              <a:gd name="connsiteY43" fmla="*/ 2106115 h 3263153"/>
              <a:gd name="connsiteX44" fmla="*/ 2405694 w 2883882"/>
              <a:gd name="connsiteY44" fmla="*/ 2031147 h 3263153"/>
              <a:gd name="connsiteX45" fmla="*/ 2376337 w 2883882"/>
              <a:gd name="connsiteY45" fmla="*/ 1881899 h 3263153"/>
              <a:gd name="connsiteX46" fmla="*/ 2282749 w 2883882"/>
              <a:gd name="connsiteY46" fmla="*/ 1777474 h 3263153"/>
              <a:gd name="connsiteX47" fmla="*/ 2251521 w 2883882"/>
              <a:gd name="connsiteY47" fmla="*/ 1620543 h 3263153"/>
              <a:gd name="connsiteX48" fmla="*/ 2277331 w 2883882"/>
              <a:gd name="connsiteY48" fmla="*/ 1522917 h 3263153"/>
              <a:gd name="connsiteX49" fmla="*/ 2348655 w 2883882"/>
              <a:gd name="connsiteY49" fmla="*/ 1381157 h 3263153"/>
              <a:gd name="connsiteX50" fmla="*/ 2284818 w 2883882"/>
              <a:gd name="connsiteY50" fmla="*/ 1296041 h 3263153"/>
              <a:gd name="connsiteX51" fmla="*/ 2298412 w 2883882"/>
              <a:gd name="connsiteY51" fmla="*/ 1184425 h 3263153"/>
              <a:gd name="connsiteX52" fmla="*/ 2299793 w 2883882"/>
              <a:gd name="connsiteY52" fmla="*/ 1059905 h 3263153"/>
              <a:gd name="connsiteX53" fmla="*/ 2309446 w 2883882"/>
              <a:gd name="connsiteY53" fmla="*/ 950456 h 3263153"/>
              <a:gd name="connsiteX54" fmla="*/ 2230143 w 2883882"/>
              <a:gd name="connsiteY54" fmla="*/ 876867 h 3263153"/>
              <a:gd name="connsiteX55" fmla="*/ 2182759 w 2883882"/>
              <a:gd name="connsiteY55" fmla="*/ 824852 h 3263153"/>
              <a:gd name="connsiteX56" fmla="*/ 2114587 w 2883882"/>
              <a:gd name="connsiteY56" fmla="*/ 768109 h 3263153"/>
              <a:gd name="connsiteX57" fmla="*/ 1974009 w 2883882"/>
              <a:gd name="connsiteY57" fmla="*/ 794214 h 3263153"/>
              <a:gd name="connsiteX58" fmla="*/ 1956768 w 2883882"/>
              <a:gd name="connsiteY58" fmla="*/ 714221 h 3263153"/>
              <a:gd name="connsiteX59" fmla="*/ 1876382 w 2883882"/>
              <a:gd name="connsiteY59" fmla="*/ 693041 h 3263153"/>
              <a:gd name="connsiteX60" fmla="*/ 1751566 w 2883882"/>
              <a:gd name="connsiteY60" fmla="*/ 609107 h 3263153"/>
              <a:gd name="connsiteX61" fmla="*/ 1724277 w 2883882"/>
              <a:gd name="connsiteY61" fmla="*/ 571377 h 3263153"/>
              <a:gd name="connsiteX62" fmla="*/ 1643201 w 2883882"/>
              <a:gd name="connsiteY62" fmla="*/ 569899 h 3263153"/>
              <a:gd name="connsiteX63" fmla="*/ 1535920 w 2883882"/>
              <a:gd name="connsiteY63" fmla="*/ 446856 h 3263153"/>
              <a:gd name="connsiteX64" fmla="*/ 1455927 w 2883882"/>
              <a:gd name="connsiteY64" fmla="*/ 379376 h 3263153"/>
              <a:gd name="connsiteX65" fmla="*/ 1391303 w 2883882"/>
              <a:gd name="connsiteY65" fmla="*/ 348443 h 3263153"/>
              <a:gd name="connsiteX66" fmla="*/ 1270033 w 2883882"/>
              <a:gd name="connsiteY66" fmla="*/ 307855 h 3263153"/>
              <a:gd name="connsiteX67" fmla="*/ 1126597 w 2883882"/>
              <a:gd name="connsiteY67" fmla="*/ 155750 h 3263153"/>
              <a:gd name="connsiteX68" fmla="*/ 1054191 w 2883882"/>
              <a:gd name="connsiteY68" fmla="*/ 25121 h 3263153"/>
              <a:gd name="connsiteX69" fmla="*/ 1054191 w 2883882"/>
              <a:gd name="connsiteY69" fmla="*/ 10049 h 3263153"/>
              <a:gd name="connsiteX70" fmla="*/ 963755 w 2883882"/>
              <a:gd name="connsiteY70" fmla="*/ 5025 h 3263153"/>
              <a:gd name="connsiteX71" fmla="*/ 873320 w 2883882"/>
              <a:gd name="connsiteY71" fmla="*/ 15073 h 3263153"/>
              <a:gd name="connsiteX72" fmla="*/ 792933 w 2883882"/>
              <a:gd name="connsiteY72" fmla="*/ 15073 h 3263153"/>
              <a:gd name="connsiteX73" fmla="*/ 687426 w 2883882"/>
              <a:gd name="connsiteY73" fmla="*/ 25121 h 3263153"/>
              <a:gd name="connsiteX74" fmla="*/ 581918 w 2883882"/>
              <a:gd name="connsiteY74" fmla="*/ 30146 h 3263153"/>
              <a:gd name="connsiteX75" fmla="*/ 506555 w 2883882"/>
              <a:gd name="connsiteY75" fmla="*/ 15073 h 3263153"/>
              <a:gd name="connsiteX76" fmla="*/ 421144 w 2883882"/>
              <a:gd name="connsiteY76" fmla="*/ 5025 h 3263153"/>
              <a:gd name="connsiteX77" fmla="*/ 315637 w 2883882"/>
              <a:gd name="connsiteY77" fmla="*/ 0 h 3263153"/>
              <a:gd name="connsiteX78" fmla="*/ 210129 w 2883882"/>
              <a:gd name="connsiteY78" fmla="*/ 20097 h 3263153"/>
              <a:gd name="connsiteX79" fmla="*/ 154863 w 2883882"/>
              <a:gd name="connsiteY79" fmla="*/ 30146 h 3263153"/>
              <a:gd name="connsiteX80" fmla="*/ 79500 w 2883882"/>
              <a:gd name="connsiteY80" fmla="*/ 35170 h 3263153"/>
              <a:gd name="connsiteX0" fmla="*/ 79500 w 2963772"/>
              <a:gd name="connsiteY0" fmla="*/ 35170 h 3263153"/>
              <a:gd name="connsiteX1" fmla="*/ 74476 w 2963772"/>
              <a:gd name="connsiteY1" fmla="*/ 95460 h 3263153"/>
              <a:gd name="connsiteX2" fmla="*/ 89549 w 2963772"/>
              <a:gd name="connsiteY2" fmla="*/ 200968 h 3263153"/>
              <a:gd name="connsiteX3" fmla="*/ 134766 w 2963772"/>
              <a:gd name="connsiteY3" fmla="*/ 296427 h 3263153"/>
              <a:gd name="connsiteX4" fmla="*/ 174960 w 2963772"/>
              <a:gd name="connsiteY4" fmla="*/ 406959 h 3263153"/>
              <a:gd name="connsiteX5" fmla="*/ 205105 w 2963772"/>
              <a:gd name="connsiteY5" fmla="*/ 507442 h 3263153"/>
              <a:gd name="connsiteX6" fmla="*/ 250322 w 2963772"/>
              <a:gd name="connsiteY6" fmla="*/ 587829 h 3263153"/>
              <a:gd name="connsiteX7" fmla="*/ 345782 w 2963772"/>
              <a:gd name="connsiteY7" fmla="*/ 753627 h 3263153"/>
              <a:gd name="connsiteX8" fmla="*/ 360854 w 2963772"/>
              <a:gd name="connsiteY8" fmla="*/ 1019908 h 3263153"/>
              <a:gd name="connsiteX9" fmla="*/ 481435 w 2963772"/>
              <a:gd name="connsiteY9" fmla="*/ 1341455 h 3263153"/>
              <a:gd name="connsiteX10" fmla="*/ 571870 w 2963772"/>
              <a:gd name="connsiteY10" fmla="*/ 1441939 h 3263153"/>
              <a:gd name="connsiteX11" fmla="*/ 596991 w 2963772"/>
              <a:gd name="connsiteY11" fmla="*/ 1627833 h 3263153"/>
              <a:gd name="connsiteX12" fmla="*/ 612063 w 2963772"/>
              <a:gd name="connsiteY12" fmla="*/ 1738365 h 3263153"/>
              <a:gd name="connsiteX13" fmla="*/ 586942 w 2963772"/>
              <a:gd name="connsiteY13" fmla="*/ 1944357 h 3263153"/>
              <a:gd name="connsiteX14" fmla="*/ 491483 w 2963772"/>
              <a:gd name="connsiteY14" fmla="*/ 2095082 h 3263153"/>
              <a:gd name="connsiteX15" fmla="*/ 340758 w 2963772"/>
              <a:gd name="connsiteY15" fmla="*/ 2260880 h 3263153"/>
              <a:gd name="connsiteX16" fmla="*/ 164911 w 2963772"/>
              <a:gd name="connsiteY16" fmla="*/ 2451798 h 3263153"/>
              <a:gd name="connsiteX17" fmla="*/ 109547 w 2963772"/>
              <a:gd name="connsiteY17" fmla="*/ 2560556 h 3263153"/>
              <a:gd name="connsiteX18" fmla="*/ 102257 w 2963772"/>
              <a:gd name="connsiteY18" fmla="*/ 2631980 h 3263153"/>
              <a:gd name="connsiteX19" fmla="*/ 76052 w 2963772"/>
              <a:gd name="connsiteY19" fmla="*/ 2697984 h 3263153"/>
              <a:gd name="connsiteX20" fmla="*/ 114767 w 2963772"/>
              <a:gd name="connsiteY20" fmla="*/ 2677196 h 3263153"/>
              <a:gd name="connsiteX21" fmla="*/ 98906 w 2963772"/>
              <a:gd name="connsiteY21" fmla="*/ 2779550 h 3263153"/>
              <a:gd name="connsiteX22" fmla="*/ 86299 w 2963772"/>
              <a:gd name="connsiteY22" fmla="*/ 2825164 h 3263153"/>
              <a:gd name="connsiteX23" fmla="*/ 34283 w 2963772"/>
              <a:gd name="connsiteY23" fmla="*/ 2877572 h 3263153"/>
              <a:gd name="connsiteX24" fmla="*/ 0 w 2963772"/>
              <a:gd name="connsiteY24" fmla="*/ 2900920 h 3263153"/>
              <a:gd name="connsiteX25" fmla="*/ 148558 w 2963772"/>
              <a:gd name="connsiteY25" fmla="*/ 2912052 h 3263153"/>
              <a:gd name="connsiteX26" fmla="*/ 250519 w 2963772"/>
              <a:gd name="connsiteY26" fmla="*/ 2948994 h 3263153"/>
              <a:gd name="connsiteX27" fmla="*/ 488035 w 2963772"/>
              <a:gd name="connsiteY27" fmla="*/ 2990961 h 3263153"/>
              <a:gd name="connsiteX28" fmla="*/ 674718 w 2963772"/>
              <a:gd name="connsiteY28" fmla="*/ 3078835 h 3263153"/>
              <a:gd name="connsiteX29" fmla="*/ 841599 w 2963772"/>
              <a:gd name="connsiteY29" fmla="*/ 3049085 h 3263153"/>
              <a:gd name="connsiteX30" fmla="*/ 955382 w 2963772"/>
              <a:gd name="connsiteY30" fmla="*/ 3121885 h 3263153"/>
              <a:gd name="connsiteX31" fmla="*/ 1034389 w 2963772"/>
              <a:gd name="connsiteY31" fmla="*/ 3134791 h 3263153"/>
              <a:gd name="connsiteX32" fmla="*/ 1129553 w 2963772"/>
              <a:gd name="connsiteY32" fmla="*/ 3200400 h 3263153"/>
              <a:gd name="connsiteX33" fmla="*/ 2155273 w 2963772"/>
              <a:gd name="connsiteY33" fmla="*/ 3263153 h 3263153"/>
              <a:gd name="connsiteX34" fmla="*/ 2780045 w 2963772"/>
              <a:gd name="connsiteY34" fmla="*/ 3200795 h 3263153"/>
              <a:gd name="connsiteX35" fmla="*/ 2774725 w 2963772"/>
              <a:gd name="connsiteY35" fmla="*/ 3123265 h 3263153"/>
              <a:gd name="connsiteX36" fmla="*/ 2736009 w 2963772"/>
              <a:gd name="connsiteY36" fmla="*/ 3028890 h 3263153"/>
              <a:gd name="connsiteX37" fmla="*/ 2963772 w 2963772"/>
              <a:gd name="connsiteY37" fmla="*/ 2652272 h 3263153"/>
              <a:gd name="connsiteX38" fmla="*/ 2883877 w 2963772"/>
              <a:gd name="connsiteY38" fmla="*/ 2586959 h 3263153"/>
              <a:gd name="connsiteX39" fmla="*/ 2787826 w 2963772"/>
              <a:gd name="connsiteY39" fmla="*/ 2506570 h 3263153"/>
              <a:gd name="connsiteX40" fmla="*/ 2740541 w 2963772"/>
              <a:gd name="connsiteY40" fmla="*/ 2399980 h 3263153"/>
              <a:gd name="connsiteX41" fmla="*/ 2677098 w 2963772"/>
              <a:gd name="connsiteY41" fmla="*/ 2326392 h 3263153"/>
              <a:gd name="connsiteX42" fmla="*/ 2627698 w 2963772"/>
              <a:gd name="connsiteY42" fmla="*/ 2212220 h 3263153"/>
              <a:gd name="connsiteX43" fmla="*/ 2502137 w 2963772"/>
              <a:gd name="connsiteY43" fmla="*/ 2106115 h 3263153"/>
              <a:gd name="connsiteX44" fmla="*/ 2405694 w 2963772"/>
              <a:gd name="connsiteY44" fmla="*/ 2031147 h 3263153"/>
              <a:gd name="connsiteX45" fmla="*/ 2376337 w 2963772"/>
              <a:gd name="connsiteY45" fmla="*/ 1881899 h 3263153"/>
              <a:gd name="connsiteX46" fmla="*/ 2282749 w 2963772"/>
              <a:gd name="connsiteY46" fmla="*/ 1777474 h 3263153"/>
              <a:gd name="connsiteX47" fmla="*/ 2251521 w 2963772"/>
              <a:gd name="connsiteY47" fmla="*/ 1620543 h 3263153"/>
              <a:gd name="connsiteX48" fmla="*/ 2277331 w 2963772"/>
              <a:gd name="connsiteY48" fmla="*/ 1522917 h 3263153"/>
              <a:gd name="connsiteX49" fmla="*/ 2348655 w 2963772"/>
              <a:gd name="connsiteY49" fmla="*/ 1381157 h 3263153"/>
              <a:gd name="connsiteX50" fmla="*/ 2284818 w 2963772"/>
              <a:gd name="connsiteY50" fmla="*/ 1296041 h 3263153"/>
              <a:gd name="connsiteX51" fmla="*/ 2298412 w 2963772"/>
              <a:gd name="connsiteY51" fmla="*/ 1184425 h 3263153"/>
              <a:gd name="connsiteX52" fmla="*/ 2299793 w 2963772"/>
              <a:gd name="connsiteY52" fmla="*/ 1059905 h 3263153"/>
              <a:gd name="connsiteX53" fmla="*/ 2309446 w 2963772"/>
              <a:gd name="connsiteY53" fmla="*/ 950456 h 3263153"/>
              <a:gd name="connsiteX54" fmla="*/ 2230143 w 2963772"/>
              <a:gd name="connsiteY54" fmla="*/ 876867 h 3263153"/>
              <a:gd name="connsiteX55" fmla="*/ 2182759 w 2963772"/>
              <a:gd name="connsiteY55" fmla="*/ 824852 h 3263153"/>
              <a:gd name="connsiteX56" fmla="*/ 2114587 w 2963772"/>
              <a:gd name="connsiteY56" fmla="*/ 768109 h 3263153"/>
              <a:gd name="connsiteX57" fmla="*/ 1974009 w 2963772"/>
              <a:gd name="connsiteY57" fmla="*/ 794214 h 3263153"/>
              <a:gd name="connsiteX58" fmla="*/ 1956768 w 2963772"/>
              <a:gd name="connsiteY58" fmla="*/ 714221 h 3263153"/>
              <a:gd name="connsiteX59" fmla="*/ 1876382 w 2963772"/>
              <a:gd name="connsiteY59" fmla="*/ 693041 h 3263153"/>
              <a:gd name="connsiteX60" fmla="*/ 1751566 w 2963772"/>
              <a:gd name="connsiteY60" fmla="*/ 609107 h 3263153"/>
              <a:gd name="connsiteX61" fmla="*/ 1724277 w 2963772"/>
              <a:gd name="connsiteY61" fmla="*/ 571377 h 3263153"/>
              <a:gd name="connsiteX62" fmla="*/ 1643201 w 2963772"/>
              <a:gd name="connsiteY62" fmla="*/ 569899 h 3263153"/>
              <a:gd name="connsiteX63" fmla="*/ 1535920 w 2963772"/>
              <a:gd name="connsiteY63" fmla="*/ 446856 h 3263153"/>
              <a:gd name="connsiteX64" fmla="*/ 1455927 w 2963772"/>
              <a:gd name="connsiteY64" fmla="*/ 379376 h 3263153"/>
              <a:gd name="connsiteX65" fmla="*/ 1391303 w 2963772"/>
              <a:gd name="connsiteY65" fmla="*/ 348443 h 3263153"/>
              <a:gd name="connsiteX66" fmla="*/ 1270033 w 2963772"/>
              <a:gd name="connsiteY66" fmla="*/ 307855 h 3263153"/>
              <a:gd name="connsiteX67" fmla="*/ 1126597 w 2963772"/>
              <a:gd name="connsiteY67" fmla="*/ 155750 h 3263153"/>
              <a:gd name="connsiteX68" fmla="*/ 1054191 w 2963772"/>
              <a:gd name="connsiteY68" fmla="*/ 25121 h 3263153"/>
              <a:gd name="connsiteX69" fmla="*/ 1054191 w 2963772"/>
              <a:gd name="connsiteY69" fmla="*/ 10049 h 3263153"/>
              <a:gd name="connsiteX70" fmla="*/ 963755 w 2963772"/>
              <a:gd name="connsiteY70" fmla="*/ 5025 h 3263153"/>
              <a:gd name="connsiteX71" fmla="*/ 873320 w 2963772"/>
              <a:gd name="connsiteY71" fmla="*/ 15073 h 3263153"/>
              <a:gd name="connsiteX72" fmla="*/ 792933 w 2963772"/>
              <a:gd name="connsiteY72" fmla="*/ 15073 h 3263153"/>
              <a:gd name="connsiteX73" fmla="*/ 687426 w 2963772"/>
              <a:gd name="connsiteY73" fmla="*/ 25121 h 3263153"/>
              <a:gd name="connsiteX74" fmla="*/ 581918 w 2963772"/>
              <a:gd name="connsiteY74" fmla="*/ 30146 h 3263153"/>
              <a:gd name="connsiteX75" fmla="*/ 506555 w 2963772"/>
              <a:gd name="connsiteY75" fmla="*/ 15073 h 3263153"/>
              <a:gd name="connsiteX76" fmla="*/ 421144 w 2963772"/>
              <a:gd name="connsiteY76" fmla="*/ 5025 h 3263153"/>
              <a:gd name="connsiteX77" fmla="*/ 315637 w 2963772"/>
              <a:gd name="connsiteY77" fmla="*/ 0 h 3263153"/>
              <a:gd name="connsiteX78" fmla="*/ 210129 w 2963772"/>
              <a:gd name="connsiteY78" fmla="*/ 20097 h 3263153"/>
              <a:gd name="connsiteX79" fmla="*/ 154863 w 2963772"/>
              <a:gd name="connsiteY79" fmla="*/ 30146 h 3263153"/>
              <a:gd name="connsiteX80" fmla="*/ 79500 w 2963772"/>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3049773 w 3049773"/>
              <a:gd name="connsiteY36" fmla="*/ 2724090 h 3263153"/>
              <a:gd name="connsiteX37" fmla="*/ 2963772 w 3049773"/>
              <a:gd name="connsiteY37" fmla="*/ 2652272 h 3263153"/>
              <a:gd name="connsiteX38" fmla="*/ 2883877 w 3049773"/>
              <a:gd name="connsiteY38" fmla="*/ 2586959 h 3263153"/>
              <a:gd name="connsiteX39" fmla="*/ 2787826 w 3049773"/>
              <a:gd name="connsiteY39" fmla="*/ 2506570 h 3263153"/>
              <a:gd name="connsiteX40" fmla="*/ 2740541 w 3049773"/>
              <a:gd name="connsiteY40" fmla="*/ 2399980 h 3263153"/>
              <a:gd name="connsiteX41" fmla="*/ 2677098 w 3049773"/>
              <a:gd name="connsiteY41" fmla="*/ 2326392 h 3263153"/>
              <a:gd name="connsiteX42" fmla="*/ 2627698 w 3049773"/>
              <a:gd name="connsiteY42" fmla="*/ 2212220 h 3263153"/>
              <a:gd name="connsiteX43" fmla="*/ 2502137 w 3049773"/>
              <a:gd name="connsiteY43" fmla="*/ 2106115 h 3263153"/>
              <a:gd name="connsiteX44" fmla="*/ 2405694 w 3049773"/>
              <a:gd name="connsiteY44" fmla="*/ 2031147 h 3263153"/>
              <a:gd name="connsiteX45" fmla="*/ 2376337 w 3049773"/>
              <a:gd name="connsiteY45" fmla="*/ 1881899 h 3263153"/>
              <a:gd name="connsiteX46" fmla="*/ 2282749 w 3049773"/>
              <a:gd name="connsiteY46" fmla="*/ 1777474 h 3263153"/>
              <a:gd name="connsiteX47" fmla="*/ 2251521 w 3049773"/>
              <a:gd name="connsiteY47" fmla="*/ 1620543 h 3263153"/>
              <a:gd name="connsiteX48" fmla="*/ 2277331 w 3049773"/>
              <a:gd name="connsiteY48" fmla="*/ 1522917 h 3263153"/>
              <a:gd name="connsiteX49" fmla="*/ 2348655 w 3049773"/>
              <a:gd name="connsiteY49" fmla="*/ 1381157 h 3263153"/>
              <a:gd name="connsiteX50" fmla="*/ 2284818 w 3049773"/>
              <a:gd name="connsiteY50" fmla="*/ 1296041 h 3263153"/>
              <a:gd name="connsiteX51" fmla="*/ 2298412 w 3049773"/>
              <a:gd name="connsiteY51" fmla="*/ 1184425 h 3263153"/>
              <a:gd name="connsiteX52" fmla="*/ 2299793 w 3049773"/>
              <a:gd name="connsiteY52" fmla="*/ 1059905 h 3263153"/>
              <a:gd name="connsiteX53" fmla="*/ 2309446 w 3049773"/>
              <a:gd name="connsiteY53" fmla="*/ 950456 h 3263153"/>
              <a:gd name="connsiteX54" fmla="*/ 2230143 w 3049773"/>
              <a:gd name="connsiteY54" fmla="*/ 876867 h 3263153"/>
              <a:gd name="connsiteX55" fmla="*/ 2182759 w 3049773"/>
              <a:gd name="connsiteY55" fmla="*/ 824852 h 3263153"/>
              <a:gd name="connsiteX56" fmla="*/ 2114587 w 3049773"/>
              <a:gd name="connsiteY56" fmla="*/ 768109 h 3263153"/>
              <a:gd name="connsiteX57" fmla="*/ 1974009 w 3049773"/>
              <a:gd name="connsiteY57" fmla="*/ 794214 h 3263153"/>
              <a:gd name="connsiteX58" fmla="*/ 1956768 w 3049773"/>
              <a:gd name="connsiteY58" fmla="*/ 714221 h 3263153"/>
              <a:gd name="connsiteX59" fmla="*/ 1876382 w 3049773"/>
              <a:gd name="connsiteY59" fmla="*/ 693041 h 3263153"/>
              <a:gd name="connsiteX60" fmla="*/ 1751566 w 3049773"/>
              <a:gd name="connsiteY60" fmla="*/ 609107 h 3263153"/>
              <a:gd name="connsiteX61" fmla="*/ 1724277 w 3049773"/>
              <a:gd name="connsiteY61" fmla="*/ 571377 h 3263153"/>
              <a:gd name="connsiteX62" fmla="*/ 1643201 w 3049773"/>
              <a:gd name="connsiteY62" fmla="*/ 569899 h 3263153"/>
              <a:gd name="connsiteX63" fmla="*/ 1535920 w 3049773"/>
              <a:gd name="connsiteY63" fmla="*/ 446856 h 3263153"/>
              <a:gd name="connsiteX64" fmla="*/ 1455927 w 3049773"/>
              <a:gd name="connsiteY64" fmla="*/ 379376 h 3263153"/>
              <a:gd name="connsiteX65" fmla="*/ 1391303 w 3049773"/>
              <a:gd name="connsiteY65" fmla="*/ 348443 h 3263153"/>
              <a:gd name="connsiteX66" fmla="*/ 1270033 w 3049773"/>
              <a:gd name="connsiteY66" fmla="*/ 307855 h 3263153"/>
              <a:gd name="connsiteX67" fmla="*/ 1126597 w 3049773"/>
              <a:gd name="connsiteY67" fmla="*/ 155750 h 3263153"/>
              <a:gd name="connsiteX68" fmla="*/ 1054191 w 3049773"/>
              <a:gd name="connsiteY68" fmla="*/ 25121 h 3263153"/>
              <a:gd name="connsiteX69" fmla="*/ 1054191 w 3049773"/>
              <a:gd name="connsiteY69" fmla="*/ 10049 h 3263153"/>
              <a:gd name="connsiteX70" fmla="*/ 963755 w 3049773"/>
              <a:gd name="connsiteY70" fmla="*/ 5025 h 3263153"/>
              <a:gd name="connsiteX71" fmla="*/ 873320 w 3049773"/>
              <a:gd name="connsiteY71" fmla="*/ 15073 h 3263153"/>
              <a:gd name="connsiteX72" fmla="*/ 792933 w 3049773"/>
              <a:gd name="connsiteY72" fmla="*/ 15073 h 3263153"/>
              <a:gd name="connsiteX73" fmla="*/ 687426 w 3049773"/>
              <a:gd name="connsiteY73" fmla="*/ 25121 h 3263153"/>
              <a:gd name="connsiteX74" fmla="*/ 581918 w 3049773"/>
              <a:gd name="connsiteY74" fmla="*/ 30146 h 3263153"/>
              <a:gd name="connsiteX75" fmla="*/ 506555 w 3049773"/>
              <a:gd name="connsiteY75" fmla="*/ 15073 h 3263153"/>
              <a:gd name="connsiteX76" fmla="*/ 421144 w 3049773"/>
              <a:gd name="connsiteY76" fmla="*/ 5025 h 3263153"/>
              <a:gd name="connsiteX77" fmla="*/ 315637 w 3049773"/>
              <a:gd name="connsiteY77" fmla="*/ 0 h 3263153"/>
              <a:gd name="connsiteX78" fmla="*/ 210129 w 3049773"/>
              <a:gd name="connsiteY78" fmla="*/ 20097 h 3263153"/>
              <a:gd name="connsiteX79" fmla="*/ 154863 w 3049773"/>
              <a:gd name="connsiteY79" fmla="*/ 30146 h 3263153"/>
              <a:gd name="connsiteX80" fmla="*/ 79500 w 3049773"/>
              <a:gd name="connsiteY80" fmla="*/ 35170 h 3263153"/>
              <a:gd name="connsiteX0" fmla="*/ 79500 w 3049773"/>
              <a:gd name="connsiteY0" fmla="*/ 35170 h 3263153"/>
              <a:gd name="connsiteX1" fmla="*/ 74476 w 3049773"/>
              <a:gd name="connsiteY1" fmla="*/ 95460 h 3263153"/>
              <a:gd name="connsiteX2" fmla="*/ 89549 w 3049773"/>
              <a:gd name="connsiteY2" fmla="*/ 200968 h 3263153"/>
              <a:gd name="connsiteX3" fmla="*/ 134766 w 3049773"/>
              <a:gd name="connsiteY3" fmla="*/ 296427 h 3263153"/>
              <a:gd name="connsiteX4" fmla="*/ 174960 w 3049773"/>
              <a:gd name="connsiteY4" fmla="*/ 406959 h 3263153"/>
              <a:gd name="connsiteX5" fmla="*/ 205105 w 3049773"/>
              <a:gd name="connsiteY5" fmla="*/ 507442 h 3263153"/>
              <a:gd name="connsiteX6" fmla="*/ 250322 w 3049773"/>
              <a:gd name="connsiteY6" fmla="*/ 587829 h 3263153"/>
              <a:gd name="connsiteX7" fmla="*/ 345782 w 3049773"/>
              <a:gd name="connsiteY7" fmla="*/ 753627 h 3263153"/>
              <a:gd name="connsiteX8" fmla="*/ 360854 w 3049773"/>
              <a:gd name="connsiteY8" fmla="*/ 1019908 h 3263153"/>
              <a:gd name="connsiteX9" fmla="*/ 481435 w 3049773"/>
              <a:gd name="connsiteY9" fmla="*/ 1341455 h 3263153"/>
              <a:gd name="connsiteX10" fmla="*/ 571870 w 3049773"/>
              <a:gd name="connsiteY10" fmla="*/ 1441939 h 3263153"/>
              <a:gd name="connsiteX11" fmla="*/ 596991 w 3049773"/>
              <a:gd name="connsiteY11" fmla="*/ 1627833 h 3263153"/>
              <a:gd name="connsiteX12" fmla="*/ 612063 w 3049773"/>
              <a:gd name="connsiteY12" fmla="*/ 1738365 h 3263153"/>
              <a:gd name="connsiteX13" fmla="*/ 586942 w 3049773"/>
              <a:gd name="connsiteY13" fmla="*/ 1944357 h 3263153"/>
              <a:gd name="connsiteX14" fmla="*/ 491483 w 3049773"/>
              <a:gd name="connsiteY14" fmla="*/ 2095082 h 3263153"/>
              <a:gd name="connsiteX15" fmla="*/ 340758 w 3049773"/>
              <a:gd name="connsiteY15" fmla="*/ 2260880 h 3263153"/>
              <a:gd name="connsiteX16" fmla="*/ 164911 w 3049773"/>
              <a:gd name="connsiteY16" fmla="*/ 2451798 h 3263153"/>
              <a:gd name="connsiteX17" fmla="*/ 109547 w 3049773"/>
              <a:gd name="connsiteY17" fmla="*/ 2560556 h 3263153"/>
              <a:gd name="connsiteX18" fmla="*/ 102257 w 3049773"/>
              <a:gd name="connsiteY18" fmla="*/ 2631980 h 3263153"/>
              <a:gd name="connsiteX19" fmla="*/ 76052 w 3049773"/>
              <a:gd name="connsiteY19" fmla="*/ 2697984 h 3263153"/>
              <a:gd name="connsiteX20" fmla="*/ 114767 w 3049773"/>
              <a:gd name="connsiteY20" fmla="*/ 2677196 h 3263153"/>
              <a:gd name="connsiteX21" fmla="*/ 98906 w 3049773"/>
              <a:gd name="connsiteY21" fmla="*/ 2779550 h 3263153"/>
              <a:gd name="connsiteX22" fmla="*/ 86299 w 3049773"/>
              <a:gd name="connsiteY22" fmla="*/ 2825164 h 3263153"/>
              <a:gd name="connsiteX23" fmla="*/ 34283 w 3049773"/>
              <a:gd name="connsiteY23" fmla="*/ 2877572 h 3263153"/>
              <a:gd name="connsiteX24" fmla="*/ 0 w 3049773"/>
              <a:gd name="connsiteY24" fmla="*/ 2900920 h 3263153"/>
              <a:gd name="connsiteX25" fmla="*/ 148558 w 3049773"/>
              <a:gd name="connsiteY25" fmla="*/ 2912052 h 3263153"/>
              <a:gd name="connsiteX26" fmla="*/ 250519 w 3049773"/>
              <a:gd name="connsiteY26" fmla="*/ 2948994 h 3263153"/>
              <a:gd name="connsiteX27" fmla="*/ 488035 w 3049773"/>
              <a:gd name="connsiteY27" fmla="*/ 2990961 h 3263153"/>
              <a:gd name="connsiteX28" fmla="*/ 674718 w 3049773"/>
              <a:gd name="connsiteY28" fmla="*/ 3078835 h 3263153"/>
              <a:gd name="connsiteX29" fmla="*/ 841599 w 3049773"/>
              <a:gd name="connsiteY29" fmla="*/ 3049085 h 3263153"/>
              <a:gd name="connsiteX30" fmla="*/ 955382 w 3049773"/>
              <a:gd name="connsiteY30" fmla="*/ 3121885 h 3263153"/>
              <a:gd name="connsiteX31" fmla="*/ 1034389 w 3049773"/>
              <a:gd name="connsiteY31" fmla="*/ 3134791 h 3263153"/>
              <a:gd name="connsiteX32" fmla="*/ 1129553 w 3049773"/>
              <a:gd name="connsiteY32" fmla="*/ 3200400 h 3263153"/>
              <a:gd name="connsiteX33" fmla="*/ 2155273 w 3049773"/>
              <a:gd name="connsiteY33" fmla="*/ 3263153 h 3263153"/>
              <a:gd name="connsiteX34" fmla="*/ 2780045 w 3049773"/>
              <a:gd name="connsiteY34" fmla="*/ 3200795 h 3263153"/>
              <a:gd name="connsiteX35" fmla="*/ 2774725 w 3049773"/>
              <a:gd name="connsiteY35" fmla="*/ 3123265 h 3263153"/>
              <a:gd name="connsiteX36" fmla="*/ 2869744 w 3049773"/>
              <a:gd name="connsiteY36" fmla="*/ 2983186 h 3263153"/>
              <a:gd name="connsiteX37" fmla="*/ 3049773 w 3049773"/>
              <a:gd name="connsiteY37" fmla="*/ 2724090 h 3263153"/>
              <a:gd name="connsiteX38" fmla="*/ 2963772 w 3049773"/>
              <a:gd name="connsiteY38" fmla="*/ 2652272 h 3263153"/>
              <a:gd name="connsiteX39" fmla="*/ 2883877 w 3049773"/>
              <a:gd name="connsiteY39" fmla="*/ 2586959 h 3263153"/>
              <a:gd name="connsiteX40" fmla="*/ 2787826 w 3049773"/>
              <a:gd name="connsiteY40" fmla="*/ 2506570 h 3263153"/>
              <a:gd name="connsiteX41" fmla="*/ 2740541 w 3049773"/>
              <a:gd name="connsiteY41" fmla="*/ 2399980 h 3263153"/>
              <a:gd name="connsiteX42" fmla="*/ 2677098 w 3049773"/>
              <a:gd name="connsiteY42" fmla="*/ 2326392 h 3263153"/>
              <a:gd name="connsiteX43" fmla="*/ 2627698 w 3049773"/>
              <a:gd name="connsiteY43" fmla="*/ 2212220 h 3263153"/>
              <a:gd name="connsiteX44" fmla="*/ 2502137 w 3049773"/>
              <a:gd name="connsiteY44" fmla="*/ 2106115 h 3263153"/>
              <a:gd name="connsiteX45" fmla="*/ 2405694 w 3049773"/>
              <a:gd name="connsiteY45" fmla="*/ 2031147 h 3263153"/>
              <a:gd name="connsiteX46" fmla="*/ 2376337 w 3049773"/>
              <a:gd name="connsiteY46" fmla="*/ 1881899 h 3263153"/>
              <a:gd name="connsiteX47" fmla="*/ 2282749 w 3049773"/>
              <a:gd name="connsiteY47" fmla="*/ 1777474 h 3263153"/>
              <a:gd name="connsiteX48" fmla="*/ 2251521 w 3049773"/>
              <a:gd name="connsiteY48" fmla="*/ 1620543 h 3263153"/>
              <a:gd name="connsiteX49" fmla="*/ 2277331 w 3049773"/>
              <a:gd name="connsiteY49" fmla="*/ 1522917 h 3263153"/>
              <a:gd name="connsiteX50" fmla="*/ 2348655 w 3049773"/>
              <a:gd name="connsiteY50" fmla="*/ 1381157 h 3263153"/>
              <a:gd name="connsiteX51" fmla="*/ 2284818 w 3049773"/>
              <a:gd name="connsiteY51" fmla="*/ 1296041 h 3263153"/>
              <a:gd name="connsiteX52" fmla="*/ 2298412 w 3049773"/>
              <a:gd name="connsiteY52" fmla="*/ 1184425 h 3263153"/>
              <a:gd name="connsiteX53" fmla="*/ 2299793 w 3049773"/>
              <a:gd name="connsiteY53" fmla="*/ 1059905 h 3263153"/>
              <a:gd name="connsiteX54" fmla="*/ 2309446 w 3049773"/>
              <a:gd name="connsiteY54" fmla="*/ 950456 h 3263153"/>
              <a:gd name="connsiteX55" fmla="*/ 2230143 w 3049773"/>
              <a:gd name="connsiteY55" fmla="*/ 876867 h 3263153"/>
              <a:gd name="connsiteX56" fmla="*/ 2182759 w 3049773"/>
              <a:gd name="connsiteY56" fmla="*/ 824852 h 3263153"/>
              <a:gd name="connsiteX57" fmla="*/ 2114587 w 3049773"/>
              <a:gd name="connsiteY57" fmla="*/ 768109 h 3263153"/>
              <a:gd name="connsiteX58" fmla="*/ 1974009 w 3049773"/>
              <a:gd name="connsiteY58" fmla="*/ 794214 h 3263153"/>
              <a:gd name="connsiteX59" fmla="*/ 1956768 w 3049773"/>
              <a:gd name="connsiteY59" fmla="*/ 714221 h 3263153"/>
              <a:gd name="connsiteX60" fmla="*/ 1876382 w 3049773"/>
              <a:gd name="connsiteY60" fmla="*/ 693041 h 3263153"/>
              <a:gd name="connsiteX61" fmla="*/ 1751566 w 3049773"/>
              <a:gd name="connsiteY61" fmla="*/ 609107 h 3263153"/>
              <a:gd name="connsiteX62" fmla="*/ 1724277 w 3049773"/>
              <a:gd name="connsiteY62" fmla="*/ 571377 h 3263153"/>
              <a:gd name="connsiteX63" fmla="*/ 1643201 w 3049773"/>
              <a:gd name="connsiteY63" fmla="*/ 569899 h 3263153"/>
              <a:gd name="connsiteX64" fmla="*/ 1535920 w 3049773"/>
              <a:gd name="connsiteY64" fmla="*/ 446856 h 3263153"/>
              <a:gd name="connsiteX65" fmla="*/ 1455927 w 3049773"/>
              <a:gd name="connsiteY65" fmla="*/ 379376 h 3263153"/>
              <a:gd name="connsiteX66" fmla="*/ 1391303 w 3049773"/>
              <a:gd name="connsiteY66" fmla="*/ 348443 h 3263153"/>
              <a:gd name="connsiteX67" fmla="*/ 1270033 w 3049773"/>
              <a:gd name="connsiteY67" fmla="*/ 307855 h 3263153"/>
              <a:gd name="connsiteX68" fmla="*/ 1126597 w 3049773"/>
              <a:gd name="connsiteY68" fmla="*/ 155750 h 3263153"/>
              <a:gd name="connsiteX69" fmla="*/ 1054191 w 3049773"/>
              <a:gd name="connsiteY69" fmla="*/ 25121 h 3263153"/>
              <a:gd name="connsiteX70" fmla="*/ 1054191 w 3049773"/>
              <a:gd name="connsiteY70" fmla="*/ 10049 h 3263153"/>
              <a:gd name="connsiteX71" fmla="*/ 963755 w 3049773"/>
              <a:gd name="connsiteY71" fmla="*/ 5025 h 3263153"/>
              <a:gd name="connsiteX72" fmla="*/ 873320 w 3049773"/>
              <a:gd name="connsiteY72" fmla="*/ 15073 h 3263153"/>
              <a:gd name="connsiteX73" fmla="*/ 792933 w 3049773"/>
              <a:gd name="connsiteY73" fmla="*/ 15073 h 3263153"/>
              <a:gd name="connsiteX74" fmla="*/ 687426 w 3049773"/>
              <a:gd name="connsiteY74" fmla="*/ 25121 h 3263153"/>
              <a:gd name="connsiteX75" fmla="*/ 581918 w 3049773"/>
              <a:gd name="connsiteY75" fmla="*/ 30146 h 3263153"/>
              <a:gd name="connsiteX76" fmla="*/ 506555 w 3049773"/>
              <a:gd name="connsiteY76" fmla="*/ 15073 h 3263153"/>
              <a:gd name="connsiteX77" fmla="*/ 421144 w 3049773"/>
              <a:gd name="connsiteY77" fmla="*/ 5025 h 3263153"/>
              <a:gd name="connsiteX78" fmla="*/ 315637 w 3049773"/>
              <a:gd name="connsiteY78" fmla="*/ 0 h 3263153"/>
              <a:gd name="connsiteX79" fmla="*/ 210129 w 3049773"/>
              <a:gd name="connsiteY79" fmla="*/ 20097 h 3263153"/>
              <a:gd name="connsiteX80" fmla="*/ 154863 w 3049773"/>
              <a:gd name="connsiteY80" fmla="*/ 30146 h 3263153"/>
              <a:gd name="connsiteX81" fmla="*/ 79500 w 3049773"/>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93862 w 3093862"/>
              <a:gd name="connsiteY36" fmla="*/ 2848715 h 3263153"/>
              <a:gd name="connsiteX37" fmla="*/ 3049773 w 3093862"/>
              <a:gd name="connsiteY37" fmla="*/ 2724090 h 3263153"/>
              <a:gd name="connsiteX38" fmla="*/ 2963772 w 3093862"/>
              <a:gd name="connsiteY38" fmla="*/ 2652272 h 3263153"/>
              <a:gd name="connsiteX39" fmla="*/ 2883877 w 3093862"/>
              <a:gd name="connsiteY39" fmla="*/ 2586959 h 3263153"/>
              <a:gd name="connsiteX40" fmla="*/ 2787826 w 3093862"/>
              <a:gd name="connsiteY40" fmla="*/ 2506570 h 3263153"/>
              <a:gd name="connsiteX41" fmla="*/ 2740541 w 3093862"/>
              <a:gd name="connsiteY41" fmla="*/ 2399980 h 3263153"/>
              <a:gd name="connsiteX42" fmla="*/ 2677098 w 3093862"/>
              <a:gd name="connsiteY42" fmla="*/ 2326392 h 3263153"/>
              <a:gd name="connsiteX43" fmla="*/ 2627698 w 3093862"/>
              <a:gd name="connsiteY43" fmla="*/ 2212220 h 3263153"/>
              <a:gd name="connsiteX44" fmla="*/ 2502137 w 3093862"/>
              <a:gd name="connsiteY44" fmla="*/ 2106115 h 3263153"/>
              <a:gd name="connsiteX45" fmla="*/ 2405694 w 3093862"/>
              <a:gd name="connsiteY45" fmla="*/ 2031147 h 3263153"/>
              <a:gd name="connsiteX46" fmla="*/ 2376337 w 3093862"/>
              <a:gd name="connsiteY46" fmla="*/ 1881899 h 3263153"/>
              <a:gd name="connsiteX47" fmla="*/ 2282749 w 3093862"/>
              <a:gd name="connsiteY47" fmla="*/ 1777474 h 3263153"/>
              <a:gd name="connsiteX48" fmla="*/ 2251521 w 3093862"/>
              <a:gd name="connsiteY48" fmla="*/ 1620543 h 3263153"/>
              <a:gd name="connsiteX49" fmla="*/ 2277331 w 3093862"/>
              <a:gd name="connsiteY49" fmla="*/ 1522917 h 3263153"/>
              <a:gd name="connsiteX50" fmla="*/ 2348655 w 3093862"/>
              <a:gd name="connsiteY50" fmla="*/ 1381157 h 3263153"/>
              <a:gd name="connsiteX51" fmla="*/ 2284818 w 3093862"/>
              <a:gd name="connsiteY51" fmla="*/ 1296041 h 3263153"/>
              <a:gd name="connsiteX52" fmla="*/ 2298412 w 3093862"/>
              <a:gd name="connsiteY52" fmla="*/ 1184425 h 3263153"/>
              <a:gd name="connsiteX53" fmla="*/ 2299793 w 3093862"/>
              <a:gd name="connsiteY53" fmla="*/ 1059905 h 3263153"/>
              <a:gd name="connsiteX54" fmla="*/ 2309446 w 3093862"/>
              <a:gd name="connsiteY54" fmla="*/ 950456 h 3263153"/>
              <a:gd name="connsiteX55" fmla="*/ 2230143 w 3093862"/>
              <a:gd name="connsiteY55" fmla="*/ 876867 h 3263153"/>
              <a:gd name="connsiteX56" fmla="*/ 2182759 w 3093862"/>
              <a:gd name="connsiteY56" fmla="*/ 824852 h 3263153"/>
              <a:gd name="connsiteX57" fmla="*/ 2114587 w 3093862"/>
              <a:gd name="connsiteY57" fmla="*/ 768109 h 3263153"/>
              <a:gd name="connsiteX58" fmla="*/ 1974009 w 3093862"/>
              <a:gd name="connsiteY58" fmla="*/ 794214 h 3263153"/>
              <a:gd name="connsiteX59" fmla="*/ 1956768 w 3093862"/>
              <a:gd name="connsiteY59" fmla="*/ 714221 h 3263153"/>
              <a:gd name="connsiteX60" fmla="*/ 1876382 w 3093862"/>
              <a:gd name="connsiteY60" fmla="*/ 693041 h 3263153"/>
              <a:gd name="connsiteX61" fmla="*/ 1751566 w 3093862"/>
              <a:gd name="connsiteY61" fmla="*/ 609107 h 3263153"/>
              <a:gd name="connsiteX62" fmla="*/ 1724277 w 3093862"/>
              <a:gd name="connsiteY62" fmla="*/ 571377 h 3263153"/>
              <a:gd name="connsiteX63" fmla="*/ 1643201 w 3093862"/>
              <a:gd name="connsiteY63" fmla="*/ 569899 h 3263153"/>
              <a:gd name="connsiteX64" fmla="*/ 1535920 w 3093862"/>
              <a:gd name="connsiteY64" fmla="*/ 446856 h 3263153"/>
              <a:gd name="connsiteX65" fmla="*/ 1455927 w 3093862"/>
              <a:gd name="connsiteY65" fmla="*/ 379376 h 3263153"/>
              <a:gd name="connsiteX66" fmla="*/ 1391303 w 3093862"/>
              <a:gd name="connsiteY66" fmla="*/ 348443 h 3263153"/>
              <a:gd name="connsiteX67" fmla="*/ 1270033 w 3093862"/>
              <a:gd name="connsiteY67" fmla="*/ 307855 h 3263153"/>
              <a:gd name="connsiteX68" fmla="*/ 1126597 w 3093862"/>
              <a:gd name="connsiteY68" fmla="*/ 155750 h 3263153"/>
              <a:gd name="connsiteX69" fmla="*/ 1054191 w 3093862"/>
              <a:gd name="connsiteY69" fmla="*/ 25121 h 3263153"/>
              <a:gd name="connsiteX70" fmla="*/ 1054191 w 3093862"/>
              <a:gd name="connsiteY70" fmla="*/ 10049 h 3263153"/>
              <a:gd name="connsiteX71" fmla="*/ 963755 w 3093862"/>
              <a:gd name="connsiteY71" fmla="*/ 5025 h 3263153"/>
              <a:gd name="connsiteX72" fmla="*/ 873320 w 3093862"/>
              <a:gd name="connsiteY72" fmla="*/ 15073 h 3263153"/>
              <a:gd name="connsiteX73" fmla="*/ 792933 w 3093862"/>
              <a:gd name="connsiteY73" fmla="*/ 15073 h 3263153"/>
              <a:gd name="connsiteX74" fmla="*/ 687426 w 3093862"/>
              <a:gd name="connsiteY74" fmla="*/ 25121 h 3263153"/>
              <a:gd name="connsiteX75" fmla="*/ 581918 w 3093862"/>
              <a:gd name="connsiteY75" fmla="*/ 30146 h 3263153"/>
              <a:gd name="connsiteX76" fmla="*/ 506555 w 3093862"/>
              <a:gd name="connsiteY76" fmla="*/ 15073 h 3263153"/>
              <a:gd name="connsiteX77" fmla="*/ 421144 w 3093862"/>
              <a:gd name="connsiteY77" fmla="*/ 5025 h 3263153"/>
              <a:gd name="connsiteX78" fmla="*/ 315637 w 3093862"/>
              <a:gd name="connsiteY78" fmla="*/ 0 h 3263153"/>
              <a:gd name="connsiteX79" fmla="*/ 210129 w 3093862"/>
              <a:gd name="connsiteY79" fmla="*/ 20097 h 3263153"/>
              <a:gd name="connsiteX80" fmla="*/ 154863 w 3093862"/>
              <a:gd name="connsiteY80" fmla="*/ 30146 h 3263153"/>
              <a:gd name="connsiteX81" fmla="*/ 79500 w 3093862"/>
              <a:gd name="connsiteY81"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51814 w 3093862"/>
              <a:gd name="connsiteY36" fmla="*/ 3036974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3093862 w 3093862"/>
              <a:gd name="connsiteY37" fmla="*/ 2848715 h 3263153"/>
              <a:gd name="connsiteX38" fmla="*/ 3049773 w 3093862"/>
              <a:gd name="connsiteY38" fmla="*/ 2724090 h 3263153"/>
              <a:gd name="connsiteX39" fmla="*/ 2963772 w 3093862"/>
              <a:gd name="connsiteY39" fmla="*/ 2652272 h 3263153"/>
              <a:gd name="connsiteX40" fmla="*/ 2883877 w 3093862"/>
              <a:gd name="connsiteY40" fmla="*/ 2586959 h 3263153"/>
              <a:gd name="connsiteX41" fmla="*/ 2787826 w 3093862"/>
              <a:gd name="connsiteY41" fmla="*/ 2506570 h 3263153"/>
              <a:gd name="connsiteX42" fmla="*/ 2740541 w 3093862"/>
              <a:gd name="connsiteY42" fmla="*/ 2399980 h 3263153"/>
              <a:gd name="connsiteX43" fmla="*/ 2677098 w 3093862"/>
              <a:gd name="connsiteY43" fmla="*/ 2326392 h 3263153"/>
              <a:gd name="connsiteX44" fmla="*/ 2627698 w 3093862"/>
              <a:gd name="connsiteY44" fmla="*/ 2212220 h 3263153"/>
              <a:gd name="connsiteX45" fmla="*/ 2502137 w 3093862"/>
              <a:gd name="connsiteY45" fmla="*/ 2106115 h 3263153"/>
              <a:gd name="connsiteX46" fmla="*/ 2405694 w 3093862"/>
              <a:gd name="connsiteY46" fmla="*/ 2031147 h 3263153"/>
              <a:gd name="connsiteX47" fmla="*/ 2376337 w 3093862"/>
              <a:gd name="connsiteY47" fmla="*/ 1881899 h 3263153"/>
              <a:gd name="connsiteX48" fmla="*/ 2282749 w 3093862"/>
              <a:gd name="connsiteY48" fmla="*/ 1777474 h 3263153"/>
              <a:gd name="connsiteX49" fmla="*/ 2251521 w 3093862"/>
              <a:gd name="connsiteY49" fmla="*/ 1620543 h 3263153"/>
              <a:gd name="connsiteX50" fmla="*/ 2277331 w 3093862"/>
              <a:gd name="connsiteY50" fmla="*/ 1522917 h 3263153"/>
              <a:gd name="connsiteX51" fmla="*/ 2348655 w 3093862"/>
              <a:gd name="connsiteY51" fmla="*/ 1381157 h 3263153"/>
              <a:gd name="connsiteX52" fmla="*/ 2284818 w 3093862"/>
              <a:gd name="connsiteY52" fmla="*/ 1296041 h 3263153"/>
              <a:gd name="connsiteX53" fmla="*/ 2298412 w 3093862"/>
              <a:gd name="connsiteY53" fmla="*/ 1184425 h 3263153"/>
              <a:gd name="connsiteX54" fmla="*/ 2299793 w 3093862"/>
              <a:gd name="connsiteY54" fmla="*/ 1059905 h 3263153"/>
              <a:gd name="connsiteX55" fmla="*/ 2309446 w 3093862"/>
              <a:gd name="connsiteY55" fmla="*/ 950456 h 3263153"/>
              <a:gd name="connsiteX56" fmla="*/ 2230143 w 3093862"/>
              <a:gd name="connsiteY56" fmla="*/ 876867 h 3263153"/>
              <a:gd name="connsiteX57" fmla="*/ 2182759 w 3093862"/>
              <a:gd name="connsiteY57" fmla="*/ 824852 h 3263153"/>
              <a:gd name="connsiteX58" fmla="*/ 2114587 w 3093862"/>
              <a:gd name="connsiteY58" fmla="*/ 768109 h 3263153"/>
              <a:gd name="connsiteX59" fmla="*/ 1974009 w 3093862"/>
              <a:gd name="connsiteY59" fmla="*/ 794214 h 3263153"/>
              <a:gd name="connsiteX60" fmla="*/ 1956768 w 3093862"/>
              <a:gd name="connsiteY60" fmla="*/ 714221 h 3263153"/>
              <a:gd name="connsiteX61" fmla="*/ 1876382 w 3093862"/>
              <a:gd name="connsiteY61" fmla="*/ 693041 h 3263153"/>
              <a:gd name="connsiteX62" fmla="*/ 1751566 w 3093862"/>
              <a:gd name="connsiteY62" fmla="*/ 609107 h 3263153"/>
              <a:gd name="connsiteX63" fmla="*/ 1724277 w 3093862"/>
              <a:gd name="connsiteY63" fmla="*/ 571377 h 3263153"/>
              <a:gd name="connsiteX64" fmla="*/ 1643201 w 3093862"/>
              <a:gd name="connsiteY64" fmla="*/ 569899 h 3263153"/>
              <a:gd name="connsiteX65" fmla="*/ 1535920 w 3093862"/>
              <a:gd name="connsiteY65" fmla="*/ 446856 h 3263153"/>
              <a:gd name="connsiteX66" fmla="*/ 1455927 w 3093862"/>
              <a:gd name="connsiteY66" fmla="*/ 379376 h 3263153"/>
              <a:gd name="connsiteX67" fmla="*/ 1391303 w 3093862"/>
              <a:gd name="connsiteY67" fmla="*/ 348443 h 3263153"/>
              <a:gd name="connsiteX68" fmla="*/ 1270033 w 3093862"/>
              <a:gd name="connsiteY68" fmla="*/ 307855 h 3263153"/>
              <a:gd name="connsiteX69" fmla="*/ 1126597 w 3093862"/>
              <a:gd name="connsiteY69" fmla="*/ 155750 h 3263153"/>
              <a:gd name="connsiteX70" fmla="*/ 1054191 w 3093862"/>
              <a:gd name="connsiteY70" fmla="*/ 25121 h 3263153"/>
              <a:gd name="connsiteX71" fmla="*/ 1054191 w 3093862"/>
              <a:gd name="connsiteY71" fmla="*/ 10049 h 3263153"/>
              <a:gd name="connsiteX72" fmla="*/ 963755 w 3093862"/>
              <a:gd name="connsiteY72" fmla="*/ 5025 h 3263153"/>
              <a:gd name="connsiteX73" fmla="*/ 873320 w 3093862"/>
              <a:gd name="connsiteY73" fmla="*/ 15073 h 3263153"/>
              <a:gd name="connsiteX74" fmla="*/ 792933 w 3093862"/>
              <a:gd name="connsiteY74" fmla="*/ 15073 h 3263153"/>
              <a:gd name="connsiteX75" fmla="*/ 687426 w 3093862"/>
              <a:gd name="connsiteY75" fmla="*/ 25121 h 3263153"/>
              <a:gd name="connsiteX76" fmla="*/ 581918 w 3093862"/>
              <a:gd name="connsiteY76" fmla="*/ 30146 h 3263153"/>
              <a:gd name="connsiteX77" fmla="*/ 506555 w 3093862"/>
              <a:gd name="connsiteY77" fmla="*/ 15073 h 3263153"/>
              <a:gd name="connsiteX78" fmla="*/ 421144 w 3093862"/>
              <a:gd name="connsiteY78" fmla="*/ 5025 h 3263153"/>
              <a:gd name="connsiteX79" fmla="*/ 315637 w 3093862"/>
              <a:gd name="connsiteY79" fmla="*/ 0 h 3263153"/>
              <a:gd name="connsiteX80" fmla="*/ 210129 w 3093862"/>
              <a:gd name="connsiteY80" fmla="*/ 20097 h 3263153"/>
              <a:gd name="connsiteX81" fmla="*/ 154863 w 3093862"/>
              <a:gd name="connsiteY81" fmla="*/ 30146 h 3263153"/>
              <a:gd name="connsiteX82" fmla="*/ 79500 w 3093862"/>
              <a:gd name="connsiteY82"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3075932 w 3093862"/>
              <a:gd name="connsiteY36" fmla="*/ 2956292 h 3263153"/>
              <a:gd name="connsiteX37" fmla="*/ 2923531 w 3093862"/>
              <a:gd name="connsiteY37" fmla="*/ 3045939 h 3263153"/>
              <a:gd name="connsiteX38" fmla="*/ 3093862 w 3093862"/>
              <a:gd name="connsiteY38" fmla="*/ 2848715 h 3263153"/>
              <a:gd name="connsiteX39" fmla="*/ 3049773 w 3093862"/>
              <a:gd name="connsiteY39" fmla="*/ 2724090 h 3263153"/>
              <a:gd name="connsiteX40" fmla="*/ 2963772 w 3093862"/>
              <a:gd name="connsiteY40" fmla="*/ 2652272 h 3263153"/>
              <a:gd name="connsiteX41" fmla="*/ 2883877 w 3093862"/>
              <a:gd name="connsiteY41" fmla="*/ 2586959 h 3263153"/>
              <a:gd name="connsiteX42" fmla="*/ 2787826 w 3093862"/>
              <a:gd name="connsiteY42" fmla="*/ 2506570 h 3263153"/>
              <a:gd name="connsiteX43" fmla="*/ 2740541 w 3093862"/>
              <a:gd name="connsiteY43" fmla="*/ 2399980 h 3263153"/>
              <a:gd name="connsiteX44" fmla="*/ 2677098 w 3093862"/>
              <a:gd name="connsiteY44" fmla="*/ 2326392 h 3263153"/>
              <a:gd name="connsiteX45" fmla="*/ 2627698 w 3093862"/>
              <a:gd name="connsiteY45" fmla="*/ 2212220 h 3263153"/>
              <a:gd name="connsiteX46" fmla="*/ 2502137 w 3093862"/>
              <a:gd name="connsiteY46" fmla="*/ 2106115 h 3263153"/>
              <a:gd name="connsiteX47" fmla="*/ 2405694 w 3093862"/>
              <a:gd name="connsiteY47" fmla="*/ 2031147 h 3263153"/>
              <a:gd name="connsiteX48" fmla="*/ 2376337 w 3093862"/>
              <a:gd name="connsiteY48" fmla="*/ 1881899 h 3263153"/>
              <a:gd name="connsiteX49" fmla="*/ 2282749 w 3093862"/>
              <a:gd name="connsiteY49" fmla="*/ 1777474 h 3263153"/>
              <a:gd name="connsiteX50" fmla="*/ 2251521 w 3093862"/>
              <a:gd name="connsiteY50" fmla="*/ 1620543 h 3263153"/>
              <a:gd name="connsiteX51" fmla="*/ 2277331 w 3093862"/>
              <a:gd name="connsiteY51" fmla="*/ 1522917 h 3263153"/>
              <a:gd name="connsiteX52" fmla="*/ 2348655 w 3093862"/>
              <a:gd name="connsiteY52" fmla="*/ 1381157 h 3263153"/>
              <a:gd name="connsiteX53" fmla="*/ 2284818 w 3093862"/>
              <a:gd name="connsiteY53" fmla="*/ 1296041 h 3263153"/>
              <a:gd name="connsiteX54" fmla="*/ 2298412 w 3093862"/>
              <a:gd name="connsiteY54" fmla="*/ 1184425 h 3263153"/>
              <a:gd name="connsiteX55" fmla="*/ 2299793 w 3093862"/>
              <a:gd name="connsiteY55" fmla="*/ 1059905 h 3263153"/>
              <a:gd name="connsiteX56" fmla="*/ 2309446 w 3093862"/>
              <a:gd name="connsiteY56" fmla="*/ 950456 h 3263153"/>
              <a:gd name="connsiteX57" fmla="*/ 2230143 w 3093862"/>
              <a:gd name="connsiteY57" fmla="*/ 876867 h 3263153"/>
              <a:gd name="connsiteX58" fmla="*/ 2182759 w 3093862"/>
              <a:gd name="connsiteY58" fmla="*/ 824852 h 3263153"/>
              <a:gd name="connsiteX59" fmla="*/ 2114587 w 3093862"/>
              <a:gd name="connsiteY59" fmla="*/ 768109 h 3263153"/>
              <a:gd name="connsiteX60" fmla="*/ 1974009 w 3093862"/>
              <a:gd name="connsiteY60" fmla="*/ 794214 h 3263153"/>
              <a:gd name="connsiteX61" fmla="*/ 1956768 w 3093862"/>
              <a:gd name="connsiteY61" fmla="*/ 714221 h 3263153"/>
              <a:gd name="connsiteX62" fmla="*/ 1876382 w 3093862"/>
              <a:gd name="connsiteY62" fmla="*/ 693041 h 3263153"/>
              <a:gd name="connsiteX63" fmla="*/ 1751566 w 3093862"/>
              <a:gd name="connsiteY63" fmla="*/ 609107 h 3263153"/>
              <a:gd name="connsiteX64" fmla="*/ 1724277 w 3093862"/>
              <a:gd name="connsiteY64" fmla="*/ 571377 h 3263153"/>
              <a:gd name="connsiteX65" fmla="*/ 1643201 w 3093862"/>
              <a:gd name="connsiteY65" fmla="*/ 569899 h 3263153"/>
              <a:gd name="connsiteX66" fmla="*/ 1535920 w 3093862"/>
              <a:gd name="connsiteY66" fmla="*/ 446856 h 3263153"/>
              <a:gd name="connsiteX67" fmla="*/ 1455927 w 3093862"/>
              <a:gd name="connsiteY67" fmla="*/ 379376 h 3263153"/>
              <a:gd name="connsiteX68" fmla="*/ 1391303 w 3093862"/>
              <a:gd name="connsiteY68" fmla="*/ 348443 h 3263153"/>
              <a:gd name="connsiteX69" fmla="*/ 1270033 w 3093862"/>
              <a:gd name="connsiteY69" fmla="*/ 307855 h 3263153"/>
              <a:gd name="connsiteX70" fmla="*/ 1126597 w 3093862"/>
              <a:gd name="connsiteY70" fmla="*/ 155750 h 3263153"/>
              <a:gd name="connsiteX71" fmla="*/ 1054191 w 3093862"/>
              <a:gd name="connsiteY71" fmla="*/ 25121 h 3263153"/>
              <a:gd name="connsiteX72" fmla="*/ 1054191 w 3093862"/>
              <a:gd name="connsiteY72" fmla="*/ 10049 h 3263153"/>
              <a:gd name="connsiteX73" fmla="*/ 963755 w 3093862"/>
              <a:gd name="connsiteY73" fmla="*/ 5025 h 3263153"/>
              <a:gd name="connsiteX74" fmla="*/ 873320 w 3093862"/>
              <a:gd name="connsiteY74" fmla="*/ 15073 h 3263153"/>
              <a:gd name="connsiteX75" fmla="*/ 792933 w 3093862"/>
              <a:gd name="connsiteY75" fmla="*/ 15073 h 3263153"/>
              <a:gd name="connsiteX76" fmla="*/ 687426 w 3093862"/>
              <a:gd name="connsiteY76" fmla="*/ 25121 h 3263153"/>
              <a:gd name="connsiteX77" fmla="*/ 581918 w 3093862"/>
              <a:gd name="connsiteY77" fmla="*/ 30146 h 3263153"/>
              <a:gd name="connsiteX78" fmla="*/ 506555 w 3093862"/>
              <a:gd name="connsiteY78" fmla="*/ 15073 h 3263153"/>
              <a:gd name="connsiteX79" fmla="*/ 421144 w 3093862"/>
              <a:gd name="connsiteY79" fmla="*/ 5025 h 3263153"/>
              <a:gd name="connsiteX80" fmla="*/ 315637 w 3093862"/>
              <a:gd name="connsiteY80" fmla="*/ 0 h 3263153"/>
              <a:gd name="connsiteX81" fmla="*/ 210129 w 3093862"/>
              <a:gd name="connsiteY81" fmla="*/ 20097 h 3263153"/>
              <a:gd name="connsiteX82" fmla="*/ 154863 w 3093862"/>
              <a:gd name="connsiteY82" fmla="*/ 30146 h 3263153"/>
              <a:gd name="connsiteX83" fmla="*/ 79500 w 3093862"/>
              <a:gd name="connsiteY83"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23531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75932 w 3093862"/>
              <a:gd name="connsiteY37" fmla="*/ 2956292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24920 w 3093862"/>
              <a:gd name="connsiteY36" fmla="*/ 309972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774725 w 3093862"/>
              <a:gd name="connsiteY35" fmla="*/ 3123265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3084897 w 3093862"/>
              <a:gd name="connsiteY37" fmla="*/ 2911468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93862 w 3093862"/>
              <a:gd name="connsiteY39" fmla="*/ 2848715 h 3263153"/>
              <a:gd name="connsiteX40" fmla="*/ 3049773 w 3093862"/>
              <a:gd name="connsiteY40" fmla="*/ 2724090 h 3263153"/>
              <a:gd name="connsiteX41" fmla="*/ 2963772 w 3093862"/>
              <a:gd name="connsiteY41" fmla="*/ 2652272 h 3263153"/>
              <a:gd name="connsiteX42" fmla="*/ 2883877 w 3093862"/>
              <a:gd name="connsiteY42" fmla="*/ 2586959 h 3263153"/>
              <a:gd name="connsiteX43" fmla="*/ 2787826 w 3093862"/>
              <a:gd name="connsiteY43" fmla="*/ 2506570 h 3263153"/>
              <a:gd name="connsiteX44" fmla="*/ 2740541 w 3093862"/>
              <a:gd name="connsiteY44" fmla="*/ 2399980 h 3263153"/>
              <a:gd name="connsiteX45" fmla="*/ 2677098 w 3093862"/>
              <a:gd name="connsiteY45" fmla="*/ 2326392 h 3263153"/>
              <a:gd name="connsiteX46" fmla="*/ 2627698 w 3093862"/>
              <a:gd name="connsiteY46" fmla="*/ 2212220 h 3263153"/>
              <a:gd name="connsiteX47" fmla="*/ 2502137 w 3093862"/>
              <a:gd name="connsiteY47" fmla="*/ 2106115 h 3263153"/>
              <a:gd name="connsiteX48" fmla="*/ 2405694 w 3093862"/>
              <a:gd name="connsiteY48" fmla="*/ 2031147 h 3263153"/>
              <a:gd name="connsiteX49" fmla="*/ 2376337 w 3093862"/>
              <a:gd name="connsiteY49" fmla="*/ 1881899 h 3263153"/>
              <a:gd name="connsiteX50" fmla="*/ 2282749 w 3093862"/>
              <a:gd name="connsiteY50" fmla="*/ 1777474 h 3263153"/>
              <a:gd name="connsiteX51" fmla="*/ 2251521 w 3093862"/>
              <a:gd name="connsiteY51" fmla="*/ 1620543 h 3263153"/>
              <a:gd name="connsiteX52" fmla="*/ 2277331 w 3093862"/>
              <a:gd name="connsiteY52" fmla="*/ 1522917 h 3263153"/>
              <a:gd name="connsiteX53" fmla="*/ 2348655 w 3093862"/>
              <a:gd name="connsiteY53" fmla="*/ 1381157 h 3263153"/>
              <a:gd name="connsiteX54" fmla="*/ 2284818 w 3093862"/>
              <a:gd name="connsiteY54" fmla="*/ 1296041 h 3263153"/>
              <a:gd name="connsiteX55" fmla="*/ 2298412 w 3093862"/>
              <a:gd name="connsiteY55" fmla="*/ 1184425 h 3263153"/>
              <a:gd name="connsiteX56" fmla="*/ 2299793 w 3093862"/>
              <a:gd name="connsiteY56" fmla="*/ 1059905 h 3263153"/>
              <a:gd name="connsiteX57" fmla="*/ 2309446 w 3093862"/>
              <a:gd name="connsiteY57" fmla="*/ 950456 h 3263153"/>
              <a:gd name="connsiteX58" fmla="*/ 2230143 w 3093862"/>
              <a:gd name="connsiteY58" fmla="*/ 876867 h 3263153"/>
              <a:gd name="connsiteX59" fmla="*/ 2182759 w 3093862"/>
              <a:gd name="connsiteY59" fmla="*/ 824852 h 3263153"/>
              <a:gd name="connsiteX60" fmla="*/ 2114587 w 3093862"/>
              <a:gd name="connsiteY60" fmla="*/ 768109 h 3263153"/>
              <a:gd name="connsiteX61" fmla="*/ 1974009 w 3093862"/>
              <a:gd name="connsiteY61" fmla="*/ 794214 h 3263153"/>
              <a:gd name="connsiteX62" fmla="*/ 1956768 w 3093862"/>
              <a:gd name="connsiteY62" fmla="*/ 714221 h 3263153"/>
              <a:gd name="connsiteX63" fmla="*/ 1876382 w 3093862"/>
              <a:gd name="connsiteY63" fmla="*/ 693041 h 3263153"/>
              <a:gd name="connsiteX64" fmla="*/ 1751566 w 3093862"/>
              <a:gd name="connsiteY64" fmla="*/ 609107 h 3263153"/>
              <a:gd name="connsiteX65" fmla="*/ 1724277 w 3093862"/>
              <a:gd name="connsiteY65" fmla="*/ 571377 h 3263153"/>
              <a:gd name="connsiteX66" fmla="*/ 1643201 w 3093862"/>
              <a:gd name="connsiteY66" fmla="*/ 569899 h 3263153"/>
              <a:gd name="connsiteX67" fmla="*/ 1535920 w 3093862"/>
              <a:gd name="connsiteY67" fmla="*/ 446856 h 3263153"/>
              <a:gd name="connsiteX68" fmla="*/ 1455927 w 3093862"/>
              <a:gd name="connsiteY68" fmla="*/ 379376 h 3263153"/>
              <a:gd name="connsiteX69" fmla="*/ 1391303 w 3093862"/>
              <a:gd name="connsiteY69" fmla="*/ 348443 h 3263153"/>
              <a:gd name="connsiteX70" fmla="*/ 1270033 w 3093862"/>
              <a:gd name="connsiteY70" fmla="*/ 307855 h 3263153"/>
              <a:gd name="connsiteX71" fmla="*/ 1126597 w 3093862"/>
              <a:gd name="connsiteY71" fmla="*/ 155750 h 3263153"/>
              <a:gd name="connsiteX72" fmla="*/ 1054191 w 3093862"/>
              <a:gd name="connsiteY72" fmla="*/ 25121 h 3263153"/>
              <a:gd name="connsiteX73" fmla="*/ 1054191 w 3093862"/>
              <a:gd name="connsiteY73" fmla="*/ 10049 h 3263153"/>
              <a:gd name="connsiteX74" fmla="*/ 963755 w 3093862"/>
              <a:gd name="connsiteY74" fmla="*/ 5025 h 3263153"/>
              <a:gd name="connsiteX75" fmla="*/ 873320 w 3093862"/>
              <a:gd name="connsiteY75" fmla="*/ 15073 h 3263153"/>
              <a:gd name="connsiteX76" fmla="*/ 792933 w 3093862"/>
              <a:gd name="connsiteY76" fmla="*/ 15073 h 3263153"/>
              <a:gd name="connsiteX77" fmla="*/ 687426 w 3093862"/>
              <a:gd name="connsiteY77" fmla="*/ 25121 h 3263153"/>
              <a:gd name="connsiteX78" fmla="*/ 581918 w 3093862"/>
              <a:gd name="connsiteY78" fmla="*/ 30146 h 3263153"/>
              <a:gd name="connsiteX79" fmla="*/ 506555 w 3093862"/>
              <a:gd name="connsiteY79" fmla="*/ 15073 h 3263153"/>
              <a:gd name="connsiteX80" fmla="*/ 421144 w 3093862"/>
              <a:gd name="connsiteY80" fmla="*/ 5025 h 3263153"/>
              <a:gd name="connsiteX81" fmla="*/ 315637 w 3093862"/>
              <a:gd name="connsiteY81" fmla="*/ 0 h 3263153"/>
              <a:gd name="connsiteX82" fmla="*/ 210129 w 3093862"/>
              <a:gd name="connsiteY82" fmla="*/ 20097 h 3263153"/>
              <a:gd name="connsiteX83" fmla="*/ 154863 w 3093862"/>
              <a:gd name="connsiteY83" fmla="*/ 30146 h 3263153"/>
              <a:gd name="connsiteX84" fmla="*/ 79500 w 3093862"/>
              <a:gd name="connsiteY84"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93862 w 3093862"/>
              <a:gd name="connsiteY40" fmla="*/ 2848715 h 3263153"/>
              <a:gd name="connsiteX41" fmla="*/ 3049773 w 3093862"/>
              <a:gd name="connsiteY41" fmla="*/ 2724090 h 3263153"/>
              <a:gd name="connsiteX42" fmla="*/ 2963772 w 3093862"/>
              <a:gd name="connsiteY42" fmla="*/ 2652272 h 3263153"/>
              <a:gd name="connsiteX43" fmla="*/ 2883877 w 3093862"/>
              <a:gd name="connsiteY43" fmla="*/ 2586959 h 3263153"/>
              <a:gd name="connsiteX44" fmla="*/ 2787826 w 3093862"/>
              <a:gd name="connsiteY44" fmla="*/ 2506570 h 3263153"/>
              <a:gd name="connsiteX45" fmla="*/ 2740541 w 3093862"/>
              <a:gd name="connsiteY45" fmla="*/ 2399980 h 3263153"/>
              <a:gd name="connsiteX46" fmla="*/ 2677098 w 3093862"/>
              <a:gd name="connsiteY46" fmla="*/ 2326392 h 3263153"/>
              <a:gd name="connsiteX47" fmla="*/ 2627698 w 3093862"/>
              <a:gd name="connsiteY47" fmla="*/ 2212220 h 3263153"/>
              <a:gd name="connsiteX48" fmla="*/ 2502137 w 3093862"/>
              <a:gd name="connsiteY48" fmla="*/ 2106115 h 3263153"/>
              <a:gd name="connsiteX49" fmla="*/ 2405694 w 3093862"/>
              <a:gd name="connsiteY49" fmla="*/ 2031147 h 3263153"/>
              <a:gd name="connsiteX50" fmla="*/ 2376337 w 3093862"/>
              <a:gd name="connsiteY50" fmla="*/ 1881899 h 3263153"/>
              <a:gd name="connsiteX51" fmla="*/ 2282749 w 3093862"/>
              <a:gd name="connsiteY51" fmla="*/ 1777474 h 3263153"/>
              <a:gd name="connsiteX52" fmla="*/ 2251521 w 3093862"/>
              <a:gd name="connsiteY52" fmla="*/ 1620543 h 3263153"/>
              <a:gd name="connsiteX53" fmla="*/ 2277331 w 3093862"/>
              <a:gd name="connsiteY53" fmla="*/ 1522917 h 3263153"/>
              <a:gd name="connsiteX54" fmla="*/ 2348655 w 3093862"/>
              <a:gd name="connsiteY54" fmla="*/ 1381157 h 3263153"/>
              <a:gd name="connsiteX55" fmla="*/ 2284818 w 3093862"/>
              <a:gd name="connsiteY55" fmla="*/ 1296041 h 3263153"/>
              <a:gd name="connsiteX56" fmla="*/ 2298412 w 3093862"/>
              <a:gd name="connsiteY56" fmla="*/ 1184425 h 3263153"/>
              <a:gd name="connsiteX57" fmla="*/ 2299793 w 3093862"/>
              <a:gd name="connsiteY57" fmla="*/ 1059905 h 3263153"/>
              <a:gd name="connsiteX58" fmla="*/ 2309446 w 3093862"/>
              <a:gd name="connsiteY58" fmla="*/ 950456 h 3263153"/>
              <a:gd name="connsiteX59" fmla="*/ 2230143 w 3093862"/>
              <a:gd name="connsiteY59" fmla="*/ 876867 h 3263153"/>
              <a:gd name="connsiteX60" fmla="*/ 2182759 w 3093862"/>
              <a:gd name="connsiteY60" fmla="*/ 824852 h 3263153"/>
              <a:gd name="connsiteX61" fmla="*/ 2114587 w 3093862"/>
              <a:gd name="connsiteY61" fmla="*/ 768109 h 3263153"/>
              <a:gd name="connsiteX62" fmla="*/ 1974009 w 3093862"/>
              <a:gd name="connsiteY62" fmla="*/ 794214 h 3263153"/>
              <a:gd name="connsiteX63" fmla="*/ 1956768 w 3093862"/>
              <a:gd name="connsiteY63" fmla="*/ 714221 h 3263153"/>
              <a:gd name="connsiteX64" fmla="*/ 1876382 w 3093862"/>
              <a:gd name="connsiteY64" fmla="*/ 693041 h 3263153"/>
              <a:gd name="connsiteX65" fmla="*/ 1751566 w 3093862"/>
              <a:gd name="connsiteY65" fmla="*/ 609107 h 3263153"/>
              <a:gd name="connsiteX66" fmla="*/ 1724277 w 3093862"/>
              <a:gd name="connsiteY66" fmla="*/ 571377 h 3263153"/>
              <a:gd name="connsiteX67" fmla="*/ 1643201 w 3093862"/>
              <a:gd name="connsiteY67" fmla="*/ 569899 h 3263153"/>
              <a:gd name="connsiteX68" fmla="*/ 1535920 w 3093862"/>
              <a:gd name="connsiteY68" fmla="*/ 446856 h 3263153"/>
              <a:gd name="connsiteX69" fmla="*/ 1455927 w 3093862"/>
              <a:gd name="connsiteY69" fmla="*/ 379376 h 3263153"/>
              <a:gd name="connsiteX70" fmla="*/ 1391303 w 3093862"/>
              <a:gd name="connsiteY70" fmla="*/ 348443 h 3263153"/>
              <a:gd name="connsiteX71" fmla="*/ 1270033 w 3093862"/>
              <a:gd name="connsiteY71" fmla="*/ 307855 h 3263153"/>
              <a:gd name="connsiteX72" fmla="*/ 1126597 w 3093862"/>
              <a:gd name="connsiteY72" fmla="*/ 155750 h 3263153"/>
              <a:gd name="connsiteX73" fmla="*/ 1054191 w 3093862"/>
              <a:gd name="connsiteY73" fmla="*/ 25121 h 3263153"/>
              <a:gd name="connsiteX74" fmla="*/ 1054191 w 3093862"/>
              <a:gd name="connsiteY74" fmla="*/ 10049 h 3263153"/>
              <a:gd name="connsiteX75" fmla="*/ 963755 w 3093862"/>
              <a:gd name="connsiteY75" fmla="*/ 5025 h 3263153"/>
              <a:gd name="connsiteX76" fmla="*/ 873320 w 3093862"/>
              <a:gd name="connsiteY76" fmla="*/ 15073 h 3263153"/>
              <a:gd name="connsiteX77" fmla="*/ 792933 w 3093862"/>
              <a:gd name="connsiteY77" fmla="*/ 15073 h 3263153"/>
              <a:gd name="connsiteX78" fmla="*/ 687426 w 3093862"/>
              <a:gd name="connsiteY78" fmla="*/ 25121 h 3263153"/>
              <a:gd name="connsiteX79" fmla="*/ 581918 w 3093862"/>
              <a:gd name="connsiteY79" fmla="*/ 30146 h 3263153"/>
              <a:gd name="connsiteX80" fmla="*/ 506555 w 3093862"/>
              <a:gd name="connsiteY80" fmla="*/ 15073 h 3263153"/>
              <a:gd name="connsiteX81" fmla="*/ 421144 w 3093862"/>
              <a:gd name="connsiteY81" fmla="*/ 5025 h 3263153"/>
              <a:gd name="connsiteX82" fmla="*/ 315637 w 3093862"/>
              <a:gd name="connsiteY82" fmla="*/ 0 h 3263153"/>
              <a:gd name="connsiteX83" fmla="*/ 210129 w 3093862"/>
              <a:gd name="connsiteY83" fmla="*/ 20097 h 3263153"/>
              <a:gd name="connsiteX84" fmla="*/ 154863 w 3093862"/>
              <a:gd name="connsiteY84" fmla="*/ 30146 h 3263153"/>
              <a:gd name="connsiteX85" fmla="*/ 79500 w 3093862"/>
              <a:gd name="connsiteY85"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47459 w 3093862"/>
              <a:gd name="connsiteY40" fmla="*/ 2925845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11036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340758 w 3093862"/>
              <a:gd name="connsiteY15" fmla="*/ 2260880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491483 w 3093862"/>
              <a:gd name="connsiteY14" fmla="*/ 2095082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586942 w 3093862"/>
              <a:gd name="connsiteY13" fmla="*/ 1944357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612063 w 3093862"/>
              <a:gd name="connsiteY12" fmla="*/ 1738365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79500 w 3093862"/>
              <a:gd name="connsiteY0" fmla="*/ 35170 h 3263153"/>
              <a:gd name="connsiteX1" fmla="*/ 74476 w 3093862"/>
              <a:gd name="connsiteY1" fmla="*/ 95460 h 3263153"/>
              <a:gd name="connsiteX2" fmla="*/ 89549 w 3093862"/>
              <a:gd name="connsiteY2" fmla="*/ 200968 h 3263153"/>
              <a:gd name="connsiteX3" fmla="*/ 134766 w 3093862"/>
              <a:gd name="connsiteY3" fmla="*/ 296427 h 3263153"/>
              <a:gd name="connsiteX4" fmla="*/ 174960 w 3093862"/>
              <a:gd name="connsiteY4" fmla="*/ 406959 h 3263153"/>
              <a:gd name="connsiteX5" fmla="*/ 205105 w 3093862"/>
              <a:gd name="connsiteY5" fmla="*/ 507442 h 3263153"/>
              <a:gd name="connsiteX6" fmla="*/ 250322 w 3093862"/>
              <a:gd name="connsiteY6" fmla="*/ 587829 h 3263153"/>
              <a:gd name="connsiteX7" fmla="*/ 345782 w 3093862"/>
              <a:gd name="connsiteY7" fmla="*/ 753627 h 3263153"/>
              <a:gd name="connsiteX8" fmla="*/ 360854 w 3093862"/>
              <a:gd name="connsiteY8" fmla="*/ 1019908 h 3263153"/>
              <a:gd name="connsiteX9" fmla="*/ 481435 w 3093862"/>
              <a:gd name="connsiteY9" fmla="*/ 1341455 h 3263153"/>
              <a:gd name="connsiteX10" fmla="*/ 571870 w 3093862"/>
              <a:gd name="connsiteY10" fmla="*/ 1441939 h 3263153"/>
              <a:gd name="connsiteX11" fmla="*/ 596991 w 3093862"/>
              <a:gd name="connsiteY11" fmla="*/ 1627833 h 3263153"/>
              <a:gd name="connsiteX12" fmla="*/ 371431 w 3093862"/>
              <a:gd name="connsiteY12" fmla="*/ 1778471 h 3263153"/>
              <a:gd name="connsiteX13" fmla="*/ 338289 w 3093862"/>
              <a:gd name="connsiteY13" fmla="*/ 1976441 h 3263153"/>
              <a:gd name="connsiteX14" fmla="*/ 250852 w 3093862"/>
              <a:gd name="connsiteY14" fmla="*/ 2167271 h 3263153"/>
              <a:gd name="connsiteX15" fmla="*/ 236484 w 3093862"/>
              <a:gd name="connsiteY15" fmla="*/ 2333069 h 3263153"/>
              <a:gd name="connsiteX16" fmla="*/ 164911 w 3093862"/>
              <a:gd name="connsiteY16" fmla="*/ 2451798 h 3263153"/>
              <a:gd name="connsiteX17" fmla="*/ 109547 w 3093862"/>
              <a:gd name="connsiteY17" fmla="*/ 2560556 h 3263153"/>
              <a:gd name="connsiteX18" fmla="*/ 102257 w 3093862"/>
              <a:gd name="connsiteY18" fmla="*/ 2631980 h 3263153"/>
              <a:gd name="connsiteX19" fmla="*/ 76052 w 3093862"/>
              <a:gd name="connsiteY19" fmla="*/ 2697984 h 3263153"/>
              <a:gd name="connsiteX20" fmla="*/ 114767 w 3093862"/>
              <a:gd name="connsiteY20" fmla="*/ 2677196 h 3263153"/>
              <a:gd name="connsiteX21" fmla="*/ 98906 w 3093862"/>
              <a:gd name="connsiteY21" fmla="*/ 2779550 h 3263153"/>
              <a:gd name="connsiteX22" fmla="*/ 86299 w 3093862"/>
              <a:gd name="connsiteY22" fmla="*/ 2825164 h 3263153"/>
              <a:gd name="connsiteX23" fmla="*/ 34283 w 3093862"/>
              <a:gd name="connsiteY23" fmla="*/ 2877572 h 3263153"/>
              <a:gd name="connsiteX24" fmla="*/ 0 w 3093862"/>
              <a:gd name="connsiteY24" fmla="*/ 2900920 h 3263153"/>
              <a:gd name="connsiteX25" fmla="*/ 148558 w 3093862"/>
              <a:gd name="connsiteY25" fmla="*/ 2912052 h 3263153"/>
              <a:gd name="connsiteX26" fmla="*/ 250519 w 3093862"/>
              <a:gd name="connsiteY26" fmla="*/ 2948994 h 3263153"/>
              <a:gd name="connsiteX27" fmla="*/ 488035 w 3093862"/>
              <a:gd name="connsiteY27" fmla="*/ 2990961 h 3263153"/>
              <a:gd name="connsiteX28" fmla="*/ 674718 w 3093862"/>
              <a:gd name="connsiteY28" fmla="*/ 3078835 h 3263153"/>
              <a:gd name="connsiteX29" fmla="*/ 841599 w 3093862"/>
              <a:gd name="connsiteY29" fmla="*/ 3049085 h 3263153"/>
              <a:gd name="connsiteX30" fmla="*/ 955382 w 3093862"/>
              <a:gd name="connsiteY30" fmla="*/ 3121885 h 3263153"/>
              <a:gd name="connsiteX31" fmla="*/ 1034389 w 3093862"/>
              <a:gd name="connsiteY31" fmla="*/ 3134791 h 3263153"/>
              <a:gd name="connsiteX32" fmla="*/ 1129553 w 3093862"/>
              <a:gd name="connsiteY32" fmla="*/ 3200400 h 3263153"/>
              <a:gd name="connsiteX33" fmla="*/ 2155273 w 3093862"/>
              <a:gd name="connsiteY33" fmla="*/ 3263153 h 3263153"/>
              <a:gd name="connsiteX34" fmla="*/ 2780045 w 3093862"/>
              <a:gd name="connsiteY34" fmla="*/ 3200795 h 3263153"/>
              <a:gd name="connsiteX35" fmla="*/ 2846442 w 3093862"/>
              <a:gd name="connsiteY35" fmla="*/ 3141194 h 3263153"/>
              <a:gd name="connsiteX36" fmla="*/ 2860779 w 3093862"/>
              <a:gd name="connsiteY36" fmla="*/ 3117657 h 3263153"/>
              <a:gd name="connsiteX37" fmla="*/ 2921954 w 3093862"/>
              <a:gd name="connsiteY37" fmla="*/ 3066743 h 3263153"/>
              <a:gd name="connsiteX38" fmla="*/ 2977319 w 3093862"/>
              <a:gd name="connsiteY38" fmla="*/ 3045939 h 3263153"/>
              <a:gd name="connsiteX39" fmla="*/ 3022538 w 3093862"/>
              <a:gd name="connsiteY39" fmla="*/ 2994857 h 3263153"/>
              <a:gd name="connsiteX40" fmla="*/ 3078130 w 3093862"/>
              <a:gd name="connsiteY40" fmla="*/ 2918177 h 3263153"/>
              <a:gd name="connsiteX41" fmla="*/ 3093862 w 3093862"/>
              <a:gd name="connsiteY41" fmla="*/ 2848715 h 3263153"/>
              <a:gd name="connsiteX42" fmla="*/ 3049773 w 3093862"/>
              <a:gd name="connsiteY42" fmla="*/ 2724090 h 3263153"/>
              <a:gd name="connsiteX43" fmla="*/ 2963772 w 3093862"/>
              <a:gd name="connsiteY43" fmla="*/ 2652272 h 3263153"/>
              <a:gd name="connsiteX44" fmla="*/ 2883877 w 3093862"/>
              <a:gd name="connsiteY44" fmla="*/ 2586959 h 3263153"/>
              <a:gd name="connsiteX45" fmla="*/ 2787826 w 3093862"/>
              <a:gd name="connsiteY45" fmla="*/ 2506570 h 3263153"/>
              <a:gd name="connsiteX46" fmla="*/ 2740541 w 3093862"/>
              <a:gd name="connsiteY46" fmla="*/ 2399980 h 3263153"/>
              <a:gd name="connsiteX47" fmla="*/ 2677098 w 3093862"/>
              <a:gd name="connsiteY47" fmla="*/ 2326392 h 3263153"/>
              <a:gd name="connsiteX48" fmla="*/ 2627698 w 3093862"/>
              <a:gd name="connsiteY48" fmla="*/ 2212220 h 3263153"/>
              <a:gd name="connsiteX49" fmla="*/ 2502137 w 3093862"/>
              <a:gd name="connsiteY49" fmla="*/ 2106115 h 3263153"/>
              <a:gd name="connsiteX50" fmla="*/ 2405694 w 3093862"/>
              <a:gd name="connsiteY50" fmla="*/ 2031147 h 3263153"/>
              <a:gd name="connsiteX51" fmla="*/ 2376337 w 3093862"/>
              <a:gd name="connsiteY51" fmla="*/ 1881899 h 3263153"/>
              <a:gd name="connsiteX52" fmla="*/ 2282749 w 3093862"/>
              <a:gd name="connsiteY52" fmla="*/ 1777474 h 3263153"/>
              <a:gd name="connsiteX53" fmla="*/ 2251521 w 3093862"/>
              <a:gd name="connsiteY53" fmla="*/ 1620543 h 3263153"/>
              <a:gd name="connsiteX54" fmla="*/ 2277331 w 3093862"/>
              <a:gd name="connsiteY54" fmla="*/ 1522917 h 3263153"/>
              <a:gd name="connsiteX55" fmla="*/ 2348655 w 3093862"/>
              <a:gd name="connsiteY55" fmla="*/ 1381157 h 3263153"/>
              <a:gd name="connsiteX56" fmla="*/ 2284818 w 3093862"/>
              <a:gd name="connsiteY56" fmla="*/ 1296041 h 3263153"/>
              <a:gd name="connsiteX57" fmla="*/ 2298412 w 3093862"/>
              <a:gd name="connsiteY57" fmla="*/ 1184425 h 3263153"/>
              <a:gd name="connsiteX58" fmla="*/ 2299793 w 3093862"/>
              <a:gd name="connsiteY58" fmla="*/ 1059905 h 3263153"/>
              <a:gd name="connsiteX59" fmla="*/ 2309446 w 3093862"/>
              <a:gd name="connsiteY59" fmla="*/ 950456 h 3263153"/>
              <a:gd name="connsiteX60" fmla="*/ 2230143 w 3093862"/>
              <a:gd name="connsiteY60" fmla="*/ 876867 h 3263153"/>
              <a:gd name="connsiteX61" fmla="*/ 2182759 w 3093862"/>
              <a:gd name="connsiteY61" fmla="*/ 824852 h 3263153"/>
              <a:gd name="connsiteX62" fmla="*/ 2114587 w 3093862"/>
              <a:gd name="connsiteY62" fmla="*/ 768109 h 3263153"/>
              <a:gd name="connsiteX63" fmla="*/ 1974009 w 3093862"/>
              <a:gd name="connsiteY63" fmla="*/ 794214 h 3263153"/>
              <a:gd name="connsiteX64" fmla="*/ 1956768 w 3093862"/>
              <a:gd name="connsiteY64" fmla="*/ 714221 h 3263153"/>
              <a:gd name="connsiteX65" fmla="*/ 1876382 w 3093862"/>
              <a:gd name="connsiteY65" fmla="*/ 693041 h 3263153"/>
              <a:gd name="connsiteX66" fmla="*/ 1751566 w 3093862"/>
              <a:gd name="connsiteY66" fmla="*/ 609107 h 3263153"/>
              <a:gd name="connsiteX67" fmla="*/ 1724277 w 3093862"/>
              <a:gd name="connsiteY67" fmla="*/ 571377 h 3263153"/>
              <a:gd name="connsiteX68" fmla="*/ 1643201 w 3093862"/>
              <a:gd name="connsiteY68" fmla="*/ 569899 h 3263153"/>
              <a:gd name="connsiteX69" fmla="*/ 1535920 w 3093862"/>
              <a:gd name="connsiteY69" fmla="*/ 446856 h 3263153"/>
              <a:gd name="connsiteX70" fmla="*/ 1455927 w 3093862"/>
              <a:gd name="connsiteY70" fmla="*/ 379376 h 3263153"/>
              <a:gd name="connsiteX71" fmla="*/ 1391303 w 3093862"/>
              <a:gd name="connsiteY71" fmla="*/ 348443 h 3263153"/>
              <a:gd name="connsiteX72" fmla="*/ 1270033 w 3093862"/>
              <a:gd name="connsiteY72" fmla="*/ 307855 h 3263153"/>
              <a:gd name="connsiteX73" fmla="*/ 1126597 w 3093862"/>
              <a:gd name="connsiteY73" fmla="*/ 155750 h 3263153"/>
              <a:gd name="connsiteX74" fmla="*/ 1054191 w 3093862"/>
              <a:gd name="connsiteY74" fmla="*/ 25121 h 3263153"/>
              <a:gd name="connsiteX75" fmla="*/ 1054191 w 3093862"/>
              <a:gd name="connsiteY75" fmla="*/ 10049 h 3263153"/>
              <a:gd name="connsiteX76" fmla="*/ 963755 w 3093862"/>
              <a:gd name="connsiteY76" fmla="*/ 5025 h 3263153"/>
              <a:gd name="connsiteX77" fmla="*/ 873320 w 3093862"/>
              <a:gd name="connsiteY77" fmla="*/ 15073 h 3263153"/>
              <a:gd name="connsiteX78" fmla="*/ 792933 w 3093862"/>
              <a:gd name="connsiteY78" fmla="*/ 15073 h 3263153"/>
              <a:gd name="connsiteX79" fmla="*/ 687426 w 3093862"/>
              <a:gd name="connsiteY79" fmla="*/ 25121 h 3263153"/>
              <a:gd name="connsiteX80" fmla="*/ 581918 w 3093862"/>
              <a:gd name="connsiteY80" fmla="*/ 30146 h 3263153"/>
              <a:gd name="connsiteX81" fmla="*/ 506555 w 3093862"/>
              <a:gd name="connsiteY81" fmla="*/ 15073 h 3263153"/>
              <a:gd name="connsiteX82" fmla="*/ 421144 w 3093862"/>
              <a:gd name="connsiteY82" fmla="*/ 5025 h 3263153"/>
              <a:gd name="connsiteX83" fmla="*/ 315637 w 3093862"/>
              <a:gd name="connsiteY83" fmla="*/ 0 h 3263153"/>
              <a:gd name="connsiteX84" fmla="*/ 210129 w 3093862"/>
              <a:gd name="connsiteY84" fmla="*/ 20097 h 3263153"/>
              <a:gd name="connsiteX85" fmla="*/ 154863 w 3093862"/>
              <a:gd name="connsiteY85" fmla="*/ 30146 h 3263153"/>
              <a:gd name="connsiteX86" fmla="*/ 79500 w 3093862"/>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236501 w 3244064"/>
              <a:gd name="connsiteY22" fmla="*/ 2825164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249108 w 3244064"/>
              <a:gd name="connsiteY21" fmla="*/ 2779550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226254 w 3244064"/>
              <a:gd name="connsiteY19" fmla="*/ 269798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264969 w 3244064"/>
              <a:gd name="connsiteY20" fmla="*/ 2677196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252459 w 3244064"/>
              <a:gd name="connsiteY18" fmla="*/ 2631980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259749 w 3244064"/>
              <a:gd name="connsiteY17" fmla="*/ 2560556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315113 w 3244064"/>
              <a:gd name="connsiteY16" fmla="*/ 2451798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386686 w 3244064"/>
              <a:gd name="connsiteY15" fmla="*/ 2333069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401054 w 3244064"/>
              <a:gd name="connsiteY14" fmla="*/ 2167271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488491 w 3244064"/>
              <a:gd name="connsiteY13" fmla="*/ 1976441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521633 w 3244064"/>
              <a:gd name="connsiteY12" fmla="*/ 1778471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747193 w 3244064"/>
              <a:gd name="connsiteY11" fmla="*/ 1627833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722072 w 3244064"/>
              <a:gd name="connsiteY10" fmla="*/ 1441939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631637 w 3244064"/>
              <a:gd name="connsiteY9" fmla="*/ 1341455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461 w 3244064"/>
              <a:gd name="connsiteY10" fmla="*/ 1530171 h 3263153"/>
              <a:gd name="connsiteX11" fmla="*/ 482498 w 3244064"/>
              <a:gd name="connsiteY11" fmla="*/ 1692002 h 3263153"/>
              <a:gd name="connsiteX12" fmla="*/ 337149 w 3244064"/>
              <a:gd name="connsiteY12" fmla="*/ 1818576 h 3263153"/>
              <a:gd name="connsiteX13" fmla="*/ 263902 w 3244064"/>
              <a:gd name="connsiteY13" fmla="*/ 1944357 h 3263153"/>
              <a:gd name="connsiteX14" fmla="*/ 152401 w 3244064"/>
              <a:gd name="connsiteY14" fmla="*/ 2054976 h 3263153"/>
              <a:gd name="connsiteX15" fmla="*/ 138033 w 3244064"/>
              <a:gd name="connsiteY15" fmla="*/ 2196711 h 3263153"/>
              <a:gd name="connsiteX16" fmla="*/ 98545 w 3244064"/>
              <a:gd name="connsiteY16" fmla="*/ 2323461 h 3263153"/>
              <a:gd name="connsiteX17" fmla="*/ 123391 w 3244064"/>
              <a:gd name="connsiteY17" fmla="*/ 2384093 h 3263153"/>
              <a:gd name="connsiteX18" fmla="*/ 132143 w 3244064"/>
              <a:gd name="connsiteY18" fmla="*/ 2503643 h 3263153"/>
              <a:gd name="connsiteX19" fmla="*/ 170107 w 3244064"/>
              <a:gd name="connsiteY19" fmla="*/ 2625794 h 3263153"/>
              <a:gd name="connsiteX20" fmla="*/ 144653 w 3244064"/>
              <a:gd name="connsiteY20" fmla="*/ 2548860 h 3263153"/>
              <a:gd name="connsiteX21" fmla="*/ 112750 w 3244064"/>
              <a:gd name="connsiteY21" fmla="*/ 2675276 h 3263153"/>
              <a:gd name="connsiteX22" fmla="*/ 84101 w 3244064"/>
              <a:gd name="connsiteY22" fmla="*/ 2720891 h 3263153"/>
              <a:gd name="connsiteX23" fmla="*/ 0 w 3244064"/>
              <a:gd name="connsiteY23" fmla="*/ 2837467 h 3263153"/>
              <a:gd name="connsiteX24" fmla="*/ 150202 w 3244064"/>
              <a:gd name="connsiteY24" fmla="*/ 2900920 h 3263153"/>
              <a:gd name="connsiteX25" fmla="*/ 298760 w 3244064"/>
              <a:gd name="connsiteY25" fmla="*/ 2912052 h 3263153"/>
              <a:gd name="connsiteX26" fmla="*/ 400721 w 3244064"/>
              <a:gd name="connsiteY26" fmla="*/ 2948994 h 3263153"/>
              <a:gd name="connsiteX27" fmla="*/ 638237 w 3244064"/>
              <a:gd name="connsiteY27" fmla="*/ 2990961 h 3263153"/>
              <a:gd name="connsiteX28" fmla="*/ 824920 w 3244064"/>
              <a:gd name="connsiteY28" fmla="*/ 3078835 h 3263153"/>
              <a:gd name="connsiteX29" fmla="*/ 991801 w 3244064"/>
              <a:gd name="connsiteY29" fmla="*/ 3049085 h 3263153"/>
              <a:gd name="connsiteX30" fmla="*/ 1105584 w 3244064"/>
              <a:gd name="connsiteY30" fmla="*/ 3121885 h 3263153"/>
              <a:gd name="connsiteX31" fmla="*/ 1184591 w 3244064"/>
              <a:gd name="connsiteY31" fmla="*/ 3134791 h 3263153"/>
              <a:gd name="connsiteX32" fmla="*/ 1279755 w 3244064"/>
              <a:gd name="connsiteY32" fmla="*/ 3200400 h 3263153"/>
              <a:gd name="connsiteX33" fmla="*/ 2305475 w 3244064"/>
              <a:gd name="connsiteY33" fmla="*/ 3263153 h 3263153"/>
              <a:gd name="connsiteX34" fmla="*/ 2930247 w 3244064"/>
              <a:gd name="connsiteY34" fmla="*/ 3200795 h 3263153"/>
              <a:gd name="connsiteX35" fmla="*/ 2996644 w 3244064"/>
              <a:gd name="connsiteY35" fmla="*/ 3141194 h 3263153"/>
              <a:gd name="connsiteX36" fmla="*/ 3010981 w 3244064"/>
              <a:gd name="connsiteY36" fmla="*/ 3117657 h 3263153"/>
              <a:gd name="connsiteX37" fmla="*/ 3072156 w 3244064"/>
              <a:gd name="connsiteY37" fmla="*/ 3066743 h 3263153"/>
              <a:gd name="connsiteX38" fmla="*/ 3127521 w 3244064"/>
              <a:gd name="connsiteY38" fmla="*/ 3045939 h 3263153"/>
              <a:gd name="connsiteX39" fmla="*/ 3172740 w 3244064"/>
              <a:gd name="connsiteY39" fmla="*/ 2994857 h 3263153"/>
              <a:gd name="connsiteX40" fmla="*/ 3228332 w 3244064"/>
              <a:gd name="connsiteY40" fmla="*/ 2918177 h 3263153"/>
              <a:gd name="connsiteX41" fmla="*/ 3244064 w 3244064"/>
              <a:gd name="connsiteY41" fmla="*/ 2848715 h 3263153"/>
              <a:gd name="connsiteX42" fmla="*/ 3199975 w 3244064"/>
              <a:gd name="connsiteY42" fmla="*/ 2724090 h 3263153"/>
              <a:gd name="connsiteX43" fmla="*/ 3113974 w 3244064"/>
              <a:gd name="connsiteY43" fmla="*/ 2652272 h 3263153"/>
              <a:gd name="connsiteX44" fmla="*/ 3034079 w 3244064"/>
              <a:gd name="connsiteY44" fmla="*/ 2586959 h 3263153"/>
              <a:gd name="connsiteX45" fmla="*/ 2938028 w 3244064"/>
              <a:gd name="connsiteY45" fmla="*/ 2506570 h 3263153"/>
              <a:gd name="connsiteX46" fmla="*/ 2890743 w 3244064"/>
              <a:gd name="connsiteY46" fmla="*/ 2399980 h 3263153"/>
              <a:gd name="connsiteX47" fmla="*/ 2827300 w 3244064"/>
              <a:gd name="connsiteY47" fmla="*/ 2326392 h 3263153"/>
              <a:gd name="connsiteX48" fmla="*/ 2777900 w 3244064"/>
              <a:gd name="connsiteY48" fmla="*/ 2212220 h 3263153"/>
              <a:gd name="connsiteX49" fmla="*/ 2652339 w 3244064"/>
              <a:gd name="connsiteY49" fmla="*/ 2106115 h 3263153"/>
              <a:gd name="connsiteX50" fmla="*/ 2555896 w 3244064"/>
              <a:gd name="connsiteY50" fmla="*/ 2031147 h 3263153"/>
              <a:gd name="connsiteX51" fmla="*/ 2526539 w 3244064"/>
              <a:gd name="connsiteY51" fmla="*/ 1881899 h 3263153"/>
              <a:gd name="connsiteX52" fmla="*/ 2432951 w 3244064"/>
              <a:gd name="connsiteY52" fmla="*/ 1777474 h 3263153"/>
              <a:gd name="connsiteX53" fmla="*/ 2401723 w 3244064"/>
              <a:gd name="connsiteY53" fmla="*/ 1620543 h 3263153"/>
              <a:gd name="connsiteX54" fmla="*/ 2427533 w 3244064"/>
              <a:gd name="connsiteY54" fmla="*/ 1522917 h 3263153"/>
              <a:gd name="connsiteX55" fmla="*/ 2498857 w 3244064"/>
              <a:gd name="connsiteY55" fmla="*/ 1381157 h 3263153"/>
              <a:gd name="connsiteX56" fmla="*/ 2435020 w 3244064"/>
              <a:gd name="connsiteY56" fmla="*/ 1296041 h 3263153"/>
              <a:gd name="connsiteX57" fmla="*/ 2448614 w 3244064"/>
              <a:gd name="connsiteY57" fmla="*/ 1184425 h 3263153"/>
              <a:gd name="connsiteX58" fmla="*/ 2449995 w 3244064"/>
              <a:gd name="connsiteY58" fmla="*/ 1059905 h 3263153"/>
              <a:gd name="connsiteX59" fmla="*/ 2459648 w 3244064"/>
              <a:gd name="connsiteY59" fmla="*/ 950456 h 3263153"/>
              <a:gd name="connsiteX60" fmla="*/ 2380345 w 3244064"/>
              <a:gd name="connsiteY60" fmla="*/ 876867 h 3263153"/>
              <a:gd name="connsiteX61" fmla="*/ 2332961 w 3244064"/>
              <a:gd name="connsiteY61" fmla="*/ 824852 h 3263153"/>
              <a:gd name="connsiteX62" fmla="*/ 2264789 w 3244064"/>
              <a:gd name="connsiteY62" fmla="*/ 768109 h 3263153"/>
              <a:gd name="connsiteX63" fmla="*/ 2124211 w 3244064"/>
              <a:gd name="connsiteY63" fmla="*/ 794214 h 3263153"/>
              <a:gd name="connsiteX64" fmla="*/ 2106970 w 3244064"/>
              <a:gd name="connsiteY64" fmla="*/ 714221 h 3263153"/>
              <a:gd name="connsiteX65" fmla="*/ 2026584 w 3244064"/>
              <a:gd name="connsiteY65" fmla="*/ 693041 h 3263153"/>
              <a:gd name="connsiteX66" fmla="*/ 1901768 w 3244064"/>
              <a:gd name="connsiteY66" fmla="*/ 609107 h 3263153"/>
              <a:gd name="connsiteX67" fmla="*/ 1874479 w 3244064"/>
              <a:gd name="connsiteY67" fmla="*/ 571377 h 3263153"/>
              <a:gd name="connsiteX68" fmla="*/ 1793403 w 3244064"/>
              <a:gd name="connsiteY68" fmla="*/ 569899 h 3263153"/>
              <a:gd name="connsiteX69" fmla="*/ 1686122 w 3244064"/>
              <a:gd name="connsiteY69" fmla="*/ 446856 h 3263153"/>
              <a:gd name="connsiteX70" fmla="*/ 1606129 w 3244064"/>
              <a:gd name="connsiteY70" fmla="*/ 379376 h 3263153"/>
              <a:gd name="connsiteX71" fmla="*/ 1541505 w 3244064"/>
              <a:gd name="connsiteY71" fmla="*/ 348443 h 3263153"/>
              <a:gd name="connsiteX72" fmla="*/ 1420235 w 3244064"/>
              <a:gd name="connsiteY72" fmla="*/ 307855 h 3263153"/>
              <a:gd name="connsiteX73" fmla="*/ 1276799 w 3244064"/>
              <a:gd name="connsiteY73" fmla="*/ 155750 h 3263153"/>
              <a:gd name="connsiteX74" fmla="*/ 1204393 w 3244064"/>
              <a:gd name="connsiteY74" fmla="*/ 25121 h 3263153"/>
              <a:gd name="connsiteX75" fmla="*/ 1204393 w 3244064"/>
              <a:gd name="connsiteY75" fmla="*/ 10049 h 3263153"/>
              <a:gd name="connsiteX76" fmla="*/ 1113957 w 3244064"/>
              <a:gd name="connsiteY76" fmla="*/ 5025 h 3263153"/>
              <a:gd name="connsiteX77" fmla="*/ 1023522 w 3244064"/>
              <a:gd name="connsiteY77" fmla="*/ 15073 h 3263153"/>
              <a:gd name="connsiteX78" fmla="*/ 943135 w 3244064"/>
              <a:gd name="connsiteY78" fmla="*/ 15073 h 3263153"/>
              <a:gd name="connsiteX79" fmla="*/ 837628 w 3244064"/>
              <a:gd name="connsiteY79" fmla="*/ 25121 h 3263153"/>
              <a:gd name="connsiteX80" fmla="*/ 732120 w 3244064"/>
              <a:gd name="connsiteY80" fmla="*/ 30146 h 3263153"/>
              <a:gd name="connsiteX81" fmla="*/ 656757 w 3244064"/>
              <a:gd name="connsiteY81" fmla="*/ 15073 h 3263153"/>
              <a:gd name="connsiteX82" fmla="*/ 571346 w 3244064"/>
              <a:gd name="connsiteY82" fmla="*/ 5025 h 3263153"/>
              <a:gd name="connsiteX83" fmla="*/ 465839 w 3244064"/>
              <a:gd name="connsiteY83" fmla="*/ 0 h 3263153"/>
              <a:gd name="connsiteX84" fmla="*/ 360331 w 3244064"/>
              <a:gd name="connsiteY84" fmla="*/ 20097 h 3263153"/>
              <a:gd name="connsiteX85" fmla="*/ 305065 w 3244064"/>
              <a:gd name="connsiteY85" fmla="*/ 30146 h 3263153"/>
              <a:gd name="connsiteX86" fmla="*/ 229702 w 3244064"/>
              <a:gd name="connsiteY86"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89067 w 3244064"/>
              <a:gd name="connsiteY10" fmla="*/ 1259131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511056 w 3244064"/>
              <a:gd name="connsiteY8" fmla="*/ 1019908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63195 w 3244064"/>
              <a:gd name="connsiteY9" fmla="*/ 1381560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00835 w 3244064"/>
              <a:gd name="connsiteY10" fmla="*/ 1235068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28931 w 3244064"/>
              <a:gd name="connsiteY10" fmla="*/ 1327019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95984 w 3244064"/>
              <a:gd name="connsiteY7" fmla="*/ 753627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06782 w 3244064"/>
              <a:gd name="connsiteY8" fmla="*/ 1043971 h 3263153"/>
              <a:gd name="connsiteX9" fmla="*/ 419774 w 3244064"/>
              <a:gd name="connsiteY9" fmla="*/ 1195104 h 3263153"/>
              <a:gd name="connsiteX10" fmla="*/ 436593 w 3244064"/>
              <a:gd name="connsiteY10" fmla="*/ 1367886 h 3263153"/>
              <a:gd name="connsiteX11" fmla="*/ 489461 w 3244064"/>
              <a:gd name="connsiteY11" fmla="*/ 1530171 h 3263153"/>
              <a:gd name="connsiteX12" fmla="*/ 482498 w 3244064"/>
              <a:gd name="connsiteY12" fmla="*/ 1692002 h 3263153"/>
              <a:gd name="connsiteX13" fmla="*/ 337149 w 3244064"/>
              <a:gd name="connsiteY13" fmla="*/ 1818576 h 3263153"/>
              <a:gd name="connsiteX14" fmla="*/ 263902 w 3244064"/>
              <a:gd name="connsiteY14" fmla="*/ 1944357 h 3263153"/>
              <a:gd name="connsiteX15" fmla="*/ 152401 w 3244064"/>
              <a:gd name="connsiteY15" fmla="*/ 2054976 h 3263153"/>
              <a:gd name="connsiteX16" fmla="*/ 138033 w 3244064"/>
              <a:gd name="connsiteY16" fmla="*/ 2196711 h 3263153"/>
              <a:gd name="connsiteX17" fmla="*/ 98545 w 3244064"/>
              <a:gd name="connsiteY17" fmla="*/ 2323461 h 3263153"/>
              <a:gd name="connsiteX18" fmla="*/ 123391 w 3244064"/>
              <a:gd name="connsiteY18" fmla="*/ 2384093 h 3263153"/>
              <a:gd name="connsiteX19" fmla="*/ 132143 w 3244064"/>
              <a:gd name="connsiteY19" fmla="*/ 2503643 h 3263153"/>
              <a:gd name="connsiteX20" fmla="*/ 170107 w 3244064"/>
              <a:gd name="connsiteY20" fmla="*/ 2625794 h 3263153"/>
              <a:gd name="connsiteX21" fmla="*/ 144653 w 3244064"/>
              <a:gd name="connsiteY21" fmla="*/ 2548860 h 3263153"/>
              <a:gd name="connsiteX22" fmla="*/ 112750 w 3244064"/>
              <a:gd name="connsiteY22" fmla="*/ 2675276 h 3263153"/>
              <a:gd name="connsiteX23" fmla="*/ 84101 w 3244064"/>
              <a:gd name="connsiteY23" fmla="*/ 2720891 h 3263153"/>
              <a:gd name="connsiteX24" fmla="*/ 0 w 3244064"/>
              <a:gd name="connsiteY24" fmla="*/ 2837467 h 3263153"/>
              <a:gd name="connsiteX25" fmla="*/ 150202 w 3244064"/>
              <a:gd name="connsiteY25" fmla="*/ 2900920 h 3263153"/>
              <a:gd name="connsiteX26" fmla="*/ 298760 w 3244064"/>
              <a:gd name="connsiteY26" fmla="*/ 2912052 h 3263153"/>
              <a:gd name="connsiteX27" fmla="*/ 400721 w 3244064"/>
              <a:gd name="connsiteY27" fmla="*/ 2948994 h 3263153"/>
              <a:gd name="connsiteX28" fmla="*/ 638237 w 3244064"/>
              <a:gd name="connsiteY28" fmla="*/ 2990961 h 3263153"/>
              <a:gd name="connsiteX29" fmla="*/ 824920 w 3244064"/>
              <a:gd name="connsiteY29" fmla="*/ 3078835 h 3263153"/>
              <a:gd name="connsiteX30" fmla="*/ 991801 w 3244064"/>
              <a:gd name="connsiteY30" fmla="*/ 3049085 h 3263153"/>
              <a:gd name="connsiteX31" fmla="*/ 1105584 w 3244064"/>
              <a:gd name="connsiteY31" fmla="*/ 3121885 h 3263153"/>
              <a:gd name="connsiteX32" fmla="*/ 1184591 w 3244064"/>
              <a:gd name="connsiteY32" fmla="*/ 3134791 h 3263153"/>
              <a:gd name="connsiteX33" fmla="*/ 1279755 w 3244064"/>
              <a:gd name="connsiteY33" fmla="*/ 3200400 h 3263153"/>
              <a:gd name="connsiteX34" fmla="*/ 2305475 w 3244064"/>
              <a:gd name="connsiteY34" fmla="*/ 3263153 h 3263153"/>
              <a:gd name="connsiteX35" fmla="*/ 2930247 w 3244064"/>
              <a:gd name="connsiteY35" fmla="*/ 3200795 h 3263153"/>
              <a:gd name="connsiteX36" fmla="*/ 2996644 w 3244064"/>
              <a:gd name="connsiteY36" fmla="*/ 3141194 h 3263153"/>
              <a:gd name="connsiteX37" fmla="*/ 3010981 w 3244064"/>
              <a:gd name="connsiteY37" fmla="*/ 3117657 h 3263153"/>
              <a:gd name="connsiteX38" fmla="*/ 3072156 w 3244064"/>
              <a:gd name="connsiteY38" fmla="*/ 3066743 h 3263153"/>
              <a:gd name="connsiteX39" fmla="*/ 3127521 w 3244064"/>
              <a:gd name="connsiteY39" fmla="*/ 3045939 h 3263153"/>
              <a:gd name="connsiteX40" fmla="*/ 3172740 w 3244064"/>
              <a:gd name="connsiteY40" fmla="*/ 2994857 h 3263153"/>
              <a:gd name="connsiteX41" fmla="*/ 3228332 w 3244064"/>
              <a:gd name="connsiteY41" fmla="*/ 2918177 h 3263153"/>
              <a:gd name="connsiteX42" fmla="*/ 3244064 w 3244064"/>
              <a:gd name="connsiteY42" fmla="*/ 2848715 h 3263153"/>
              <a:gd name="connsiteX43" fmla="*/ 3199975 w 3244064"/>
              <a:gd name="connsiteY43" fmla="*/ 2724090 h 3263153"/>
              <a:gd name="connsiteX44" fmla="*/ 3113974 w 3244064"/>
              <a:gd name="connsiteY44" fmla="*/ 2652272 h 3263153"/>
              <a:gd name="connsiteX45" fmla="*/ 3034079 w 3244064"/>
              <a:gd name="connsiteY45" fmla="*/ 2586959 h 3263153"/>
              <a:gd name="connsiteX46" fmla="*/ 2938028 w 3244064"/>
              <a:gd name="connsiteY46" fmla="*/ 2506570 h 3263153"/>
              <a:gd name="connsiteX47" fmla="*/ 2890743 w 3244064"/>
              <a:gd name="connsiteY47" fmla="*/ 2399980 h 3263153"/>
              <a:gd name="connsiteX48" fmla="*/ 2827300 w 3244064"/>
              <a:gd name="connsiteY48" fmla="*/ 2326392 h 3263153"/>
              <a:gd name="connsiteX49" fmla="*/ 2777900 w 3244064"/>
              <a:gd name="connsiteY49" fmla="*/ 2212220 h 3263153"/>
              <a:gd name="connsiteX50" fmla="*/ 2652339 w 3244064"/>
              <a:gd name="connsiteY50" fmla="*/ 2106115 h 3263153"/>
              <a:gd name="connsiteX51" fmla="*/ 2555896 w 3244064"/>
              <a:gd name="connsiteY51" fmla="*/ 2031147 h 3263153"/>
              <a:gd name="connsiteX52" fmla="*/ 2526539 w 3244064"/>
              <a:gd name="connsiteY52" fmla="*/ 1881899 h 3263153"/>
              <a:gd name="connsiteX53" fmla="*/ 2432951 w 3244064"/>
              <a:gd name="connsiteY53" fmla="*/ 1777474 h 3263153"/>
              <a:gd name="connsiteX54" fmla="*/ 2401723 w 3244064"/>
              <a:gd name="connsiteY54" fmla="*/ 1620543 h 3263153"/>
              <a:gd name="connsiteX55" fmla="*/ 2427533 w 3244064"/>
              <a:gd name="connsiteY55" fmla="*/ 1522917 h 3263153"/>
              <a:gd name="connsiteX56" fmla="*/ 2498857 w 3244064"/>
              <a:gd name="connsiteY56" fmla="*/ 1381157 h 3263153"/>
              <a:gd name="connsiteX57" fmla="*/ 2435020 w 3244064"/>
              <a:gd name="connsiteY57" fmla="*/ 1296041 h 3263153"/>
              <a:gd name="connsiteX58" fmla="*/ 2448614 w 3244064"/>
              <a:gd name="connsiteY58" fmla="*/ 1184425 h 3263153"/>
              <a:gd name="connsiteX59" fmla="*/ 2449995 w 3244064"/>
              <a:gd name="connsiteY59" fmla="*/ 1059905 h 3263153"/>
              <a:gd name="connsiteX60" fmla="*/ 2459648 w 3244064"/>
              <a:gd name="connsiteY60" fmla="*/ 950456 h 3263153"/>
              <a:gd name="connsiteX61" fmla="*/ 2380345 w 3244064"/>
              <a:gd name="connsiteY61" fmla="*/ 876867 h 3263153"/>
              <a:gd name="connsiteX62" fmla="*/ 2332961 w 3244064"/>
              <a:gd name="connsiteY62" fmla="*/ 824852 h 3263153"/>
              <a:gd name="connsiteX63" fmla="*/ 2264789 w 3244064"/>
              <a:gd name="connsiteY63" fmla="*/ 768109 h 3263153"/>
              <a:gd name="connsiteX64" fmla="*/ 2124211 w 3244064"/>
              <a:gd name="connsiteY64" fmla="*/ 794214 h 3263153"/>
              <a:gd name="connsiteX65" fmla="*/ 2106970 w 3244064"/>
              <a:gd name="connsiteY65" fmla="*/ 714221 h 3263153"/>
              <a:gd name="connsiteX66" fmla="*/ 2026584 w 3244064"/>
              <a:gd name="connsiteY66" fmla="*/ 693041 h 3263153"/>
              <a:gd name="connsiteX67" fmla="*/ 1901768 w 3244064"/>
              <a:gd name="connsiteY67" fmla="*/ 609107 h 3263153"/>
              <a:gd name="connsiteX68" fmla="*/ 1874479 w 3244064"/>
              <a:gd name="connsiteY68" fmla="*/ 571377 h 3263153"/>
              <a:gd name="connsiteX69" fmla="*/ 1793403 w 3244064"/>
              <a:gd name="connsiteY69" fmla="*/ 569899 h 3263153"/>
              <a:gd name="connsiteX70" fmla="*/ 1686122 w 3244064"/>
              <a:gd name="connsiteY70" fmla="*/ 446856 h 3263153"/>
              <a:gd name="connsiteX71" fmla="*/ 1606129 w 3244064"/>
              <a:gd name="connsiteY71" fmla="*/ 379376 h 3263153"/>
              <a:gd name="connsiteX72" fmla="*/ 1541505 w 3244064"/>
              <a:gd name="connsiteY72" fmla="*/ 348443 h 3263153"/>
              <a:gd name="connsiteX73" fmla="*/ 1420235 w 3244064"/>
              <a:gd name="connsiteY73" fmla="*/ 307855 h 3263153"/>
              <a:gd name="connsiteX74" fmla="*/ 1276799 w 3244064"/>
              <a:gd name="connsiteY74" fmla="*/ 155750 h 3263153"/>
              <a:gd name="connsiteX75" fmla="*/ 1204393 w 3244064"/>
              <a:gd name="connsiteY75" fmla="*/ 25121 h 3263153"/>
              <a:gd name="connsiteX76" fmla="*/ 1204393 w 3244064"/>
              <a:gd name="connsiteY76" fmla="*/ 10049 h 3263153"/>
              <a:gd name="connsiteX77" fmla="*/ 1113957 w 3244064"/>
              <a:gd name="connsiteY77" fmla="*/ 5025 h 3263153"/>
              <a:gd name="connsiteX78" fmla="*/ 1023522 w 3244064"/>
              <a:gd name="connsiteY78" fmla="*/ 15073 h 3263153"/>
              <a:gd name="connsiteX79" fmla="*/ 943135 w 3244064"/>
              <a:gd name="connsiteY79" fmla="*/ 15073 h 3263153"/>
              <a:gd name="connsiteX80" fmla="*/ 837628 w 3244064"/>
              <a:gd name="connsiteY80" fmla="*/ 25121 h 3263153"/>
              <a:gd name="connsiteX81" fmla="*/ 732120 w 3244064"/>
              <a:gd name="connsiteY81" fmla="*/ 30146 h 3263153"/>
              <a:gd name="connsiteX82" fmla="*/ 656757 w 3244064"/>
              <a:gd name="connsiteY82" fmla="*/ 15073 h 3263153"/>
              <a:gd name="connsiteX83" fmla="*/ 571346 w 3244064"/>
              <a:gd name="connsiteY83" fmla="*/ 5025 h 3263153"/>
              <a:gd name="connsiteX84" fmla="*/ 465839 w 3244064"/>
              <a:gd name="connsiteY84" fmla="*/ 0 h 3263153"/>
              <a:gd name="connsiteX85" fmla="*/ 360331 w 3244064"/>
              <a:gd name="connsiteY85" fmla="*/ 20097 h 3263153"/>
              <a:gd name="connsiteX86" fmla="*/ 305065 w 3244064"/>
              <a:gd name="connsiteY86" fmla="*/ 30146 h 3263153"/>
              <a:gd name="connsiteX87" fmla="*/ 229702 w 3244064"/>
              <a:gd name="connsiteY87"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414772 w 3244064"/>
              <a:gd name="connsiteY8" fmla="*/ 812775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424467 w 3244064"/>
              <a:gd name="connsiteY7" fmla="*/ 906878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50917 w 3244064"/>
              <a:gd name="connsiteY8" fmla="*/ 820438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63167 w 3244064"/>
              <a:gd name="connsiteY7" fmla="*/ 779169 h 3263153"/>
              <a:gd name="connsiteX8" fmla="*/ 373904 w 3244064"/>
              <a:gd name="connsiteY8" fmla="*/ 897064 h 3263153"/>
              <a:gd name="connsiteX9" fmla="*/ 406782 w 3244064"/>
              <a:gd name="connsiteY9" fmla="*/ 1043971 h 3263153"/>
              <a:gd name="connsiteX10" fmla="*/ 419774 w 3244064"/>
              <a:gd name="connsiteY10" fmla="*/ 1195104 h 3263153"/>
              <a:gd name="connsiteX11" fmla="*/ 436593 w 3244064"/>
              <a:gd name="connsiteY11" fmla="*/ 1367886 h 3263153"/>
              <a:gd name="connsiteX12" fmla="*/ 489461 w 3244064"/>
              <a:gd name="connsiteY12" fmla="*/ 1530171 h 3263153"/>
              <a:gd name="connsiteX13" fmla="*/ 482498 w 3244064"/>
              <a:gd name="connsiteY13" fmla="*/ 1692002 h 3263153"/>
              <a:gd name="connsiteX14" fmla="*/ 337149 w 3244064"/>
              <a:gd name="connsiteY14" fmla="*/ 1818576 h 3263153"/>
              <a:gd name="connsiteX15" fmla="*/ 263902 w 3244064"/>
              <a:gd name="connsiteY15" fmla="*/ 1944357 h 3263153"/>
              <a:gd name="connsiteX16" fmla="*/ 152401 w 3244064"/>
              <a:gd name="connsiteY16" fmla="*/ 2054976 h 3263153"/>
              <a:gd name="connsiteX17" fmla="*/ 138033 w 3244064"/>
              <a:gd name="connsiteY17" fmla="*/ 2196711 h 3263153"/>
              <a:gd name="connsiteX18" fmla="*/ 98545 w 3244064"/>
              <a:gd name="connsiteY18" fmla="*/ 2323461 h 3263153"/>
              <a:gd name="connsiteX19" fmla="*/ 123391 w 3244064"/>
              <a:gd name="connsiteY19" fmla="*/ 2384093 h 3263153"/>
              <a:gd name="connsiteX20" fmla="*/ 132143 w 3244064"/>
              <a:gd name="connsiteY20" fmla="*/ 2503643 h 3263153"/>
              <a:gd name="connsiteX21" fmla="*/ 170107 w 3244064"/>
              <a:gd name="connsiteY21" fmla="*/ 2625794 h 3263153"/>
              <a:gd name="connsiteX22" fmla="*/ 144653 w 3244064"/>
              <a:gd name="connsiteY22" fmla="*/ 2548860 h 3263153"/>
              <a:gd name="connsiteX23" fmla="*/ 112750 w 3244064"/>
              <a:gd name="connsiteY23" fmla="*/ 2675276 h 3263153"/>
              <a:gd name="connsiteX24" fmla="*/ 84101 w 3244064"/>
              <a:gd name="connsiteY24" fmla="*/ 2720891 h 3263153"/>
              <a:gd name="connsiteX25" fmla="*/ 0 w 3244064"/>
              <a:gd name="connsiteY25" fmla="*/ 2837467 h 3263153"/>
              <a:gd name="connsiteX26" fmla="*/ 150202 w 3244064"/>
              <a:gd name="connsiteY26" fmla="*/ 2900920 h 3263153"/>
              <a:gd name="connsiteX27" fmla="*/ 298760 w 3244064"/>
              <a:gd name="connsiteY27" fmla="*/ 2912052 h 3263153"/>
              <a:gd name="connsiteX28" fmla="*/ 400721 w 3244064"/>
              <a:gd name="connsiteY28" fmla="*/ 2948994 h 3263153"/>
              <a:gd name="connsiteX29" fmla="*/ 638237 w 3244064"/>
              <a:gd name="connsiteY29" fmla="*/ 2990961 h 3263153"/>
              <a:gd name="connsiteX30" fmla="*/ 824920 w 3244064"/>
              <a:gd name="connsiteY30" fmla="*/ 3078835 h 3263153"/>
              <a:gd name="connsiteX31" fmla="*/ 991801 w 3244064"/>
              <a:gd name="connsiteY31" fmla="*/ 3049085 h 3263153"/>
              <a:gd name="connsiteX32" fmla="*/ 1105584 w 3244064"/>
              <a:gd name="connsiteY32" fmla="*/ 3121885 h 3263153"/>
              <a:gd name="connsiteX33" fmla="*/ 1184591 w 3244064"/>
              <a:gd name="connsiteY33" fmla="*/ 3134791 h 3263153"/>
              <a:gd name="connsiteX34" fmla="*/ 1279755 w 3244064"/>
              <a:gd name="connsiteY34" fmla="*/ 3200400 h 3263153"/>
              <a:gd name="connsiteX35" fmla="*/ 2305475 w 3244064"/>
              <a:gd name="connsiteY35" fmla="*/ 3263153 h 3263153"/>
              <a:gd name="connsiteX36" fmla="*/ 2930247 w 3244064"/>
              <a:gd name="connsiteY36" fmla="*/ 3200795 h 3263153"/>
              <a:gd name="connsiteX37" fmla="*/ 2996644 w 3244064"/>
              <a:gd name="connsiteY37" fmla="*/ 3141194 h 3263153"/>
              <a:gd name="connsiteX38" fmla="*/ 3010981 w 3244064"/>
              <a:gd name="connsiteY38" fmla="*/ 3117657 h 3263153"/>
              <a:gd name="connsiteX39" fmla="*/ 3072156 w 3244064"/>
              <a:gd name="connsiteY39" fmla="*/ 3066743 h 3263153"/>
              <a:gd name="connsiteX40" fmla="*/ 3127521 w 3244064"/>
              <a:gd name="connsiteY40" fmla="*/ 3045939 h 3263153"/>
              <a:gd name="connsiteX41" fmla="*/ 3172740 w 3244064"/>
              <a:gd name="connsiteY41" fmla="*/ 2994857 h 3263153"/>
              <a:gd name="connsiteX42" fmla="*/ 3228332 w 3244064"/>
              <a:gd name="connsiteY42" fmla="*/ 2918177 h 3263153"/>
              <a:gd name="connsiteX43" fmla="*/ 3244064 w 3244064"/>
              <a:gd name="connsiteY43" fmla="*/ 2848715 h 3263153"/>
              <a:gd name="connsiteX44" fmla="*/ 3199975 w 3244064"/>
              <a:gd name="connsiteY44" fmla="*/ 2724090 h 3263153"/>
              <a:gd name="connsiteX45" fmla="*/ 3113974 w 3244064"/>
              <a:gd name="connsiteY45" fmla="*/ 2652272 h 3263153"/>
              <a:gd name="connsiteX46" fmla="*/ 3034079 w 3244064"/>
              <a:gd name="connsiteY46" fmla="*/ 2586959 h 3263153"/>
              <a:gd name="connsiteX47" fmla="*/ 2938028 w 3244064"/>
              <a:gd name="connsiteY47" fmla="*/ 2506570 h 3263153"/>
              <a:gd name="connsiteX48" fmla="*/ 2890743 w 3244064"/>
              <a:gd name="connsiteY48" fmla="*/ 2399980 h 3263153"/>
              <a:gd name="connsiteX49" fmla="*/ 2827300 w 3244064"/>
              <a:gd name="connsiteY49" fmla="*/ 2326392 h 3263153"/>
              <a:gd name="connsiteX50" fmla="*/ 2777900 w 3244064"/>
              <a:gd name="connsiteY50" fmla="*/ 2212220 h 3263153"/>
              <a:gd name="connsiteX51" fmla="*/ 2652339 w 3244064"/>
              <a:gd name="connsiteY51" fmla="*/ 2106115 h 3263153"/>
              <a:gd name="connsiteX52" fmla="*/ 2555896 w 3244064"/>
              <a:gd name="connsiteY52" fmla="*/ 2031147 h 3263153"/>
              <a:gd name="connsiteX53" fmla="*/ 2526539 w 3244064"/>
              <a:gd name="connsiteY53" fmla="*/ 1881899 h 3263153"/>
              <a:gd name="connsiteX54" fmla="*/ 2432951 w 3244064"/>
              <a:gd name="connsiteY54" fmla="*/ 1777474 h 3263153"/>
              <a:gd name="connsiteX55" fmla="*/ 2401723 w 3244064"/>
              <a:gd name="connsiteY55" fmla="*/ 1620543 h 3263153"/>
              <a:gd name="connsiteX56" fmla="*/ 2427533 w 3244064"/>
              <a:gd name="connsiteY56" fmla="*/ 1522917 h 3263153"/>
              <a:gd name="connsiteX57" fmla="*/ 2498857 w 3244064"/>
              <a:gd name="connsiteY57" fmla="*/ 1381157 h 3263153"/>
              <a:gd name="connsiteX58" fmla="*/ 2435020 w 3244064"/>
              <a:gd name="connsiteY58" fmla="*/ 1296041 h 3263153"/>
              <a:gd name="connsiteX59" fmla="*/ 2448614 w 3244064"/>
              <a:gd name="connsiteY59" fmla="*/ 1184425 h 3263153"/>
              <a:gd name="connsiteX60" fmla="*/ 2449995 w 3244064"/>
              <a:gd name="connsiteY60" fmla="*/ 1059905 h 3263153"/>
              <a:gd name="connsiteX61" fmla="*/ 2459648 w 3244064"/>
              <a:gd name="connsiteY61" fmla="*/ 950456 h 3263153"/>
              <a:gd name="connsiteX62" fmla="*/ 2380345 w 3244064"/>
              <a:gd name="connsiteY62" fmla="*/ 876867 h 3263153"/>
              <a:gd name="connsiteX63" fmla="*/ 2332961 w 3244064"/>
              <a:gd name="connsiteY63" fmla="*/ 824852 h 3263153"/>
              <a:gd name="connsiteX64" fmla="*/ 2264789 w 3244064"/>
              <a:gd name="connsiteY64" fmla="*/ 768109 h 3263153"/>
              <a:gd name="connsiteX65" fmla="*/ 2124211 w 3244064"/>
              <a:gd name="connsiteY65" fmla="*/ 794214 h 3263153"/>
              <a:gd name="connsiteX66" fmla="*/ 2106970 w 3244064"/>
              <a:gd name="connsiteY66" fmla="*/ 714221 h 3263153"/>
              <a:gd name="connsiteX67" fmla="*/ 2026584 w 3244064"/>
              <a:gd name="connsiteY67" fmla="*/ 693041 h 3263153"/>
              <a:gd name="connsiteX68" fmla="*/ 1901768 w 3244064"/>
              <a:gd name="connsiteY68" fmla="*/ 609107 h 3263153"/>
              <a:gd name="connsiteX69" fmla="*/ 1874479 w 3244064"/>
              <a:gd name="connsiteY69" fmla="*/ 571377 h 3263153"/>
              <a:gd name="connsiteX70" fmla="*/ 1793403 w 3244064"/>
              <a:gd name="connsiteY70" fmla="*/ 569899 h 3263153"/>
              <a:gd name="connsiteX71" fmla="*/ 1686122 w 3244064"/>
              <a:gd name="connsiteY71" fmla="*/ 446856 h 3263153"/>
              <a:gd name="connsiteX72" fmla="*/ 1606129 w 3244064"/>
              <a:gd name="connsiteY72" fmla="*/ 379376 h 3263153"/>
              <a:gd name="connsiteX73" fmla="*/ 1541505 w 3244064"/>
              <a:gd name="connsiteY73" fmla="*/ 348443 h 3263153"/>
              <a:gd name="connsiteX74" fmla="*/ 1420235 w 3244064"/>
              <a:gd name="connsiteY74" fmla="*/ 307855 h 3263153"/>
              <a:gd name="connsiteX75" fmla="*/ 1276799 w 3244064"/>
              <a:gd name="connsiteY75" fmla="*/ 155750 h 3263153"/>
              <a:gd name="connsiteX76" fmla="*/ 1204393 w 3244064"/>
              <a:gd name="connsiteY76" fmla="*/ 25121 h 3263153"/>
              <a:gd name="connsiteX77" fmla="*/ 1204393 w 3244064"/>
              <a:gd name="connsiteY77" fmla="*/ 10049 h 3263153"/>
              <a:gd name="connsiteX78" fmla="*/ 1113957 w 3244064"/>
              <a:gd name="connsiteY78" fmla="*/ 5025 h 3263153"/>
              <a:gd name="connsiteX79" fmla="*/ 1023522 w 3244064"/>
              <a:gd name="connsiteY79" fmla="*/ 15073 h 3263153"/>
              <a:gd name="connsiteX80" fmla="*/ 943135 w 3244064"/>
              <a:gd name="connsiteY80" fmla="*/ 15073 h 3263153"/>
              <a:gd name="connsiteX81" fmla="*/ 837628 w 3244064"/>
              <a:gd name="connsiteY81" fmla="*/ 25121 h 3263153"/>
              <a:gd name="connsiteX82" fmla="*/ 732120 w 3244064"/>
              <a:gd name="connsiteY82" fmla="*/ 30146 h 3263153"/>
              <a:gd name="connsiteX83" fmla="*/ 656757 w 3244064"/>
              <a:gd name="connsiteY83" fmla="*/ 15073 h 3263153"/>
              <a:gd name="connsiteX84" fmla="*/ 571346 w 3244064"/>
              <a:gd name="connsiteY84" fmla="*/ 5025 h 3263153"/>
              <a:gd name="connsiteX85" fmla="*/ 465839 w 3244064"/>
              <a:gd name="connsiteY85" fmla="*/ 0 h 3263153"/>
              <a:gd name="connsiteX86" fmla="*/ 360331 w 3244064"/>
              <a:gd name="connsiteY86" fmla="*/ 20097 h 3263153"/>
              <a:gd name="connsiteX87" fmla="*/ 305065 w 3244064"/>
              <a:gd name="connsiteY87" fmla="*/ 30146 h 3263153"/>
              <a:gd name="connsiteX88" fmla="*/ 229702 w 3244064"/>
              <a:gd name="connsiteY88"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71350 w 3244064"/>
              <a:gd name="connsiteY7" fmla="*/ 710608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73904 w 3244064"/>
              <a:gd name="connsiteY9" fmla="*/ 897064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406782 w 3244064"/>
              <a:gd name="connsiteY10" fmla="*/ 1043971 h 3263153"/>
              <a:gd name="connsiteX11" fmla="*/ 419774 w 3244064"/>
              <a:gd name="connsiteY11" fmla="*/ 1195104 h 3263153"/>
              <a:gd name="connsiteX12" fmla="*/ 436593 w 3244064"/>
              <a:gd name="connsiteY12" fmla="*/ 1367886 h 3263153"/>
              <a:gd name="connsiteX13" fmla="*/ 489461 w 3244064"/>
              <a:gd name="connsiteY13" fmla="*/ 1530171 h 3263153"/>
              <a:gd name="connsiteX14" fmla="*/ 482498 w 3244064"/>
              <a:gd name="connsiteY14" fmla="*/ 1692002 h 3263153"/>
              <a:gd name="connsiteX15" fmla="*/ 337149 w 3244064"/>
              <a:gd name="connsiteY15" fmla="*/ 1818576 h 3263153"/>
              <a:gd name="connsiteX16" fmla="*/ 263902 w 3244064"/>
              <a:gd name="connsiteY16" fmla="*/ 1944357 h 3263153"/>
              <a:gd name="connsiteX17" fmla="*/ 152401 w 3244064"/>
              <a:gd name="connsiteY17" fmla="*/ 2054976 h 3263153"/>
              <a:gd name="connsiteX18" fmla="*/ 138033 w 3244064"/>
              <a:gd name="connsiteY18" fmla="*/ 2196711 h 3263153"/>
              <a:gd name="connsiteX19" fmla="*/ 98545 w 3244064"/>
              <a:gd name="connsiteY19" fmla="*/ 2323461 h 3263153"/>
              <a:gd name="connsiteX20" fmla="*/ 123391 w 3244064"/>
              <a:gd name="connsiteY20" fmla="*/ 2384093 h 3263153"/>
              <a:gd name="connsiteX21" fmla="*/ 132143 w 3244064"/>
              <a:gd name="connsiteY21" fmla="*/ 2503643 h 3263153"/>
              <a:gd name="connsiteX22" fmla="*/ 170107 w 3244064"/>
              <a:gd name="connsiteY22" fmla="*/ 2625794 h 3263153"/>
              <a:gd name="connsiteX23" fmla="*/ 144653 w 3244064"/>
              <a:gd name="connsiteY23" fmla="*/ 2548860 h 3263153"/>
              <a:gd name="connsiteX24" fmla="*/ 112750 w 3244064"/>
              <a:gd name="connsiteY24" fmla="*/ 2675276 h 3263153"/>
              <a:gd name="connsiteX25" fmla="*/ 84101 w 3244064"/>
              <a:gd name="connsiteY25" fmla="*/ 2720891 h 3263153"/>
              <a:gd name="connsiteX26" fmla="*/ 0 w 3244064"/>
              <a:gd name="connsiteY26" fmla="*/ 2837467 h 3263153"/>
              <a:gd name="connsiteX27" fmla="*/ 150202 w 3244064"/>
              <a:gd name="connsiteY27" fmla="*/ 2900920 h 3263153"/>
              <a:gd name="connsiteX28" fmla="*/ 298760 w 3244064"/>
              <a:gd name="connsiteY28" fmla="*/ 2912052 h 3263153"/>
              <a:gd name="connsiteX29" fmla="*/ 400721 w 3244064"/>
              <a:gd name="connsiteY29" fmla="*/ 2948994 h 3263153"/>
              <a:gd name="connsiteX30" fmla="*/ 638237 w 3244064"/>
              <a:gd name="connsiteY30" fmla="*/ 2990961 h 3263153"/>
              <a:gd name="connsiteX31" fmla="*/ 824920 w 3244064"/>
              <a:gd name="connsiteY31" fmla="*/ 3078835 h 3263153"/>
              <a:gd name="connsiteX32" fmla="*/ 991801 w 3244064"/>
              <a:gd name="connsiteY32" fmla="*/ 3049085 h 3263153"/>
              <a:gd name="connsiteX33" fmla="*/ 1105584 w 3244064"/>
              <a:gd name="connsiteY33" fmla="*/ 3121885 h 3263153"/>
              <a:gd name="connsiteX34" fmla="*/ 1184591 w 3244064"/>
              <a:gd name="connsiteY34" fmla="*/ 3134791 h 3263153"/>
              <a:gd name="connsiteX35" fmla="*/ 1279755 w 3244064"/>
              <a:gd name="connsiteY35" fmla="*/ 3200400 h 3263153"/>
              <a:gd name="connsiteX36" fmla="*/ 2305475 w 3244064"/>
              <a:gd name="connsiteY36" fmla="*/ 3263153 h 3263153"/>
              <a:gd name="connsiteX37" fmla="*/ 2930247 w 3244064"/>
              <a:gd name="connsiteY37" fmla="*/ 3200795 h 3263153"/>
              <a:gd name="connsiteX38" fmla="*/ 2996644 w 3244064"/>
              <a:gd name="connsiteY38" fmla="*/ 3141194 h 3263153"/>
              <a:gd name="connsiteX39" fmla="*/ 3010981 w 3244064"/>
              <a:gd name="connsiteY39" fmla="*/ 3117657 h 3263153"/>
              <a:gd name="connsiteX40" fmla="*/ 3072156 w 3244064"/>
              <a:gd name="connsiteY40" fmla="*/ 3066743 h 3263153"/>
              <a:gd name="connsiteX41" fmla="*/ 3127521 w 3244064"/>
              <a:gd name="connsiteY41" fmla="*/ 3045939 h 3263153"/>
              <a:gd name="connsiteX42" fmla="*/ 3172740 w 3244064"/>
              <a:gd name="connsiteY42" fmla="*/ 2994857 h 3263153"/>
              <a:gd name="connsiteX43" fmla="*/ 3228332 w 3244064"/>
              <a:gd name="connsiteY43" fmla="*/ 2918177 h 3263153"/>
              <a:gd name="connsiteX44" fmla="*/ 3244064 w 3244064"/>
              <a:gd name="connsiteY44" fmla="*/ 2848715 h 3263153"/>
              <a:gd name="connsiteX45" fmla="*/ 3199975 w 3244064"/>
              <a:gd name="connsiteY45" fmla="*/ 2724090 h 3263153"/>
              <a:gd name="connsiteX46" fmla="*/ 3113974 w 3244064"/>
              <a:gd name="connsiteY46" fmla="*/ 2652272 h 3263153"/>
              <a:gd name="connsiteX47" fmla="*/ 3034079 w 3244064"/>
              <a:gd name="connsiteY47" fmla="*/ 2586959 h 3263153"/>
              <a:gd name="connsiteX48" fmla="*/ 2938028 w 3244064"/>
              <a:gd name="connsiteY48" fmla="*/ 2506570 h 3263153"/>
              <a:gd name="connsiteX49" fmla="*/ 2890743 w 3244064"/>
              <a:gd name="connsiteY49" fmla="*/ 2399980 h 3263153"/>
              <a:gd name="connsiteX50" fmla="*/ 2827300 w 3244064"/>
              <a:gd name="connsiteY50" fmla="*/ 2326392 h 3263153"/>
              <a:gd name="connsiteX51" fmla="*/ 2777900 w 3244064"/>
              <a:gd name="connsiteY51" fmla="*/ 2212220 h 3263153"/>
              <a:gd name="connsiteX52" fmla="*/ 2652339 w 3244064"/>
              <a:gd name="connsiteY52" fmla="*/ 2106115 h 3263153"/>
              <a:gd name="connsiteX53" fmla="*/ 2555896 w 3244064"/>
              <a:gd name="connsiteY53" fmla="*/ 2031147 h 3263153"/>
              <a:gd name="connsiteX54" fmla="*/ 2526539 w 3244064"/>
              <a:gd name="connsiteY54" fmla="*/ 1881899 h 3263153"/>
              <a:gd name="connsiteX55" fmla="*/ 2432951 w 3244064"/>
              <a:gd name="connsiteY55" fmla="*/ 1777474 h 3263153"/>
              <a:gd name="connsiteX56" fmla="*/ 2401723 w 3244064"/>
              <a:gd name="connsiteY56" fmla="*/ 1620543 h 3263153"/>
              <a:gd name="connsiteX57" fmla="*/ 2427533 w 3244064"/>
              <a:gd name="connsiteY57" fmla="*/ 1522917 h 3263153"/>
              <a:gd name="connsiteX58" fmla="*/ 2498857 w 3244064"/>
              <a:gd name="connsiteY58" fmla="*/ 1381157 h 3263153"/>
              <a:gd name="connsiteX59" fmla="*/ 2435020 w 3244064"/>
              <a:gd name="connsiteY59" fmla="*/ 1296041 h 3263153"/>
              <a:gd name="connsiteX60" fmla="*/ 2448614 w 3244064"/>
              <a:gd name="connsiteY60" fmla="*/ 1184425 h 3263153"/>
              <a:gd name="connsiteX61" fmla="*/ 2449995 w 3244064"/>
              <a:gd name="connsiteY61" fmla="*/ 1059905 h 3263153"/>
              <a:gd name="connsiteX62" fmla="*/ 2459648 w 3244064"/>
              <a:gd name="connsiteY62" fmla="*/ 950456 h 3263153"/>
              <a:gd name="connsiteX63" fmla="*/ 2380345 w 3244064"/>
              <a:gd name="connsiteY63" fmla="*/ 876867 h 3263153"/>
              <a:gd name="connsiteX64" fmla="*/ 2332961 w 3244064"/>
              <a:gd name="connsiteY64" fmla="*/ 824852 h 3263153"/>
              <a:gd name="connsiteX65" fmla="*/ 2264789 w 3244064"/>
              <a:gd name="connsiteY65" fmla="*/ 768109 h 3263153"/>
              <a:gd name="connsiteX66" fmla="*/ 2124211 w 3244064"/>
              <a:gd name="connsiteY66" fmla="*/ 794214 h 3263153"/>
              <a:gd name="connsiteX67" fmla="*/ 2106970 w 3244064"/>
              <a:gd name="connsiteY67" fmla="*/ 714221 h 3263153"/>
              <a:gd name="connsiteX68" fmla="*/ 2026584 w 3244064"/>
              <a:gd name="connsiteY68" fmla="*/ 693041 h 3263153"/>
              <a:gd name="connsiteX69" fmla="*/ 1901768 w 3244064"/>
              <a:gd name="connsiteY69" fmla="*/ 609107 h 3263153"/>
              <a:gd name="connsiteX70" fmla="*/ 1874479 w 3244064"/>
              <a:gd name="connsiteY70" fmla="*/ 571377 h 3263153"/>
              <a:gd name="connsiteX71" fmla="*/ 1793403 w 3244064"/>
              <a:gd name="connsiteY71" fmla="*/ 569899 h 3263153"/>
              <a:gd name="connsiteX72" fmla="*/ 1686122 w 3244064"/>
              <a:gd name="connsiteY72" fmla="*/ 446856 h 3263153"/>
              <a:gd name="connsiteX73" fmla="*/ 1606129 w 3244064"/>
              <a:gd name="connsiteY73" fmla="*/ 379376 h 3263153"/>
              <a:gd name="connsiteX74" fmla="*/ 1541505 w 3244064"/>
              <a:gd name="connsiteY74" fmla="*/ 348443 h 3263153"/>
              <a:gd name="connsiteX75" fmla="*/ 1420235 w 3244064"/>
              <a:gd name="connsiteY75" fmla="*/ 307855 h 3263153"/>
              <a:gd name="connsiteX76" fmla="*/ 1276799 w 3244064"/>
              <a:gd name="connsiteY76" fmla="*/ 155750 h 3263153"/>
              <a:gd name="connsiteX77" fmla="*/ 1204393 w 3244064"/>
              <a:gd name="connsiteY77" fmla="*/ 25121 h 3263153"/>
              <a:gd name="connsiteX78" fmla="*/ 1204393 w 3244064"/>
              <a:gd name="connsiteY78" fmla="*/ 10049 h 3263153"/>
              <a:gd name="connsiteX79" fmla="*/ 1113957 w 3244064"/>
              <a:gd name="connsiteY79" fmla="*/ 5025 h 3263153"/>
              <a:gd name="connsiteX80" fmla="*/ 1023522 w 3244064"/>
              <a:gd name="connsiteY80" fmla="*/ 15073 h 3263153"/>
              <a:gd name="connsiteX81" fmla="*/ 943135 w 3244064"/>
              <a:gd name="connsiteY81" fmla="*/ 15073 h 3263153"/>
              <a:gd name="connsiteX82" fmla="*/ 837628 w 3244064"/>
              <a:gd name="connsiteY82" fmla="*/ 25121 h 3263153"/>
              <a:gd name="connsiteX83" fmla="*/ 732120 w 3244064"/>
              <a:gd name="connsiteY83" fmla="*/ 30146 h 3263153"/>
              <a:gd name="connsiteX84" fmla="*/ 656757 w 3244064"/>
              <a:gd name="connsiteY84" fmla="*/ 15073 h 3263153"/>
              <a:gd name="connsiteX85" fmla="*/ 571346 w 3244064"/>
              <a:gd name="connsiteY85" fmla="*/ 5025 h 3263153"/>
              <a:gd name="connsiteX86" fmla="*/ 465839 w 3244064"/>
              <a:gd name="connsiteY86" fmla="*/ 0 h 3263153"/>
              <a:gd name="connsiteX87" fmla="*/ 360331 w 3244064"/>
              <a:gd name="connsiteY87" fmla="*/ 20097 h 3263153"/>
              <a:gd name="connsiteX88" fmla="*/ 305065 w 3244064"/>
              <a:gd name="connsiteY88" fmla="*/ 30146 h 3263153"/>
              <a:gd name="connsiteX89" fmla="*/ 229702 w 3244064"/>
              <a:gd name="connsiteY89"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406782 w 3244064"/>
              <a:gd name="connsiteY11" fmla="*/ 1043971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419774 w 3244064"/>
              <a:gd name="connsiteY12" fmla="*/ 1195104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436593 w 3244064"/>
              <a:gd name="connsiteY13" fmla="*/ 1367886 h 3263153"/>
              <a:gd name="connsiteX14" fmla="*/ 489461 w 3244064"/>
              <a:gd name="connsiteY14" fmla="*/ 1530171 h 3263153"/>
              <a:gd name="connsiteX15" fmla="*/ 482498 w 3244064"/>
              <a:gd name="connsiteY15" fmla="*/ 1692002 h 3263153"/>
              <a:gd name="connsiteX16" fmla="*/ 337149 w 3244064"/>
              <a:gd name="connsiteY16" fmla="*/ 1818576 h 3263153"/>
              <a:gd name="connsiteX17" fmla="*/ 263902 w 3244064"/>
              <a:gd name="connsiteY17" fmla="*/ 1944357 h 3263153"/>
              <a:gd name="connsiteX18" fmla="*/ 152401 w 3244064"/>
              <a:gd name="connsiteY18" fmla="*/ 2054976 h 3263153"/>
              <a:gd name="connsiteX19" fmla="*/ 138033 w 3244064"/>
              <a:gd name="connsiteY19" fmla="*/ 2196711 h 3263153"/>
              <a:gd name="connsiteX20" fmla="*/ 98545 w 3244064"/>
              <a:gd name="connsiteY20" fmla="*/ 2323461 h 3263153"/>
              <a:gd name="connsiteX21" fmla="*/ 123391 w 3244064"/>
              <a:gd name="connsiteY21" fmla="*/ 2384093 h 3263153"/>
              <a:gd name="connsiteX22" fmla="*/ 132143 w 3244064"/>
              <a:gd name="connsiteY22" fmla="*/ 2503643 h 3263153"/>
              <a:gd name="connsiteX23" fmla="*/ 170107 w 3244064"/>
              <a:gd name="connsiteY23" fmla="*/ 2625794 h 3263153"/>
              <a:gd name="connsiteX24" fmla="*/ 144653 w 3244064"/>
              <a:gd name="connsiteY24" fmla="*/ 2548860 h 3263153"/>
              <a:gd name="connsiteX25" fmla="*/ 112750 w 3244064"/>
              <a:gd name="connsiteY25" fmla="*/ 2675276 h 3263153"/>
              <a:gd name="connsiteX26" fmla="*/ 84101 w 3244064"/>
              <a:gd name="connsiteY26" fmla="*/ 2720891 h 3263153"/>
              <a:gd name="connsiteX27" fmla="*/ 0 w 3244064"/>
              <a:gd name="connsiteY27" fmla="*/ 2837467 h 3263153"/>
              <a:gd name="connsiteX28" fmla="*/ 150202 w 3244064"/>
              <a:gd name="connsiteY28" fmla="*/ 2900920 h 3263153"/>
              <a:gd name="connsiteX29" fmla="*/ 298760 w 3244064"/>
              <a:gd name="connsiteY29" fmla="*/ 2912052 h 3263153"/>
              <a:gd name="connsiteX30" fmla="*/ 400721 w 3244064"/>
              <a:gd name="connsiteY30" fmla="*/ 2948994 h 3263153"/>
              <a:gd name="connsiteX31" fmla="*/ 638237 w 3244064"/>
              <a:gd name="connsiteY31" fmla="*/ 2990961 h 3263153"/>
              <a:gd name="connsiteX32" fmla="*/ 824920 w 3244064"/>
              <a:gd name="connsiteY32" fmla="*/ 3078835 h 3263153"/>
              <a:gd name="connsiteX33" fmla="*/ 991801 w 3244064"/>
              <a:gd name="connsiteY33" fmla="*/ 3049085 h 3263153"/>
              <a:gd name="connsiteX34" fmla="*/ 1105584 w 3244064"/>
              <a:gd name="connsiteY34" fmla="*/ 3121885 h 3263153"/>
              <a:gd name="connsiteX35" fmla="*/ 1184591 w 3244064"/>
              <a:gd name="connsiteY35" fmla="*/ 3134791 h 3263153"/>
              <a:gd name="connsiteX36" fmla="*/ 1279755 w 3244064"/>
              <a:gd name="connsiteY36" fmla="*/ 3200400 h 3263153"/>
              <a:gd name="connsiteX37" fmla="*/ 2305475 w 3244064"/>
              <a:gd name="connsiteY37" fmla="*/ 3263153 h 3263153"/>
              <a:gd name="connsiteX38" fmla="*/ 2930247 w 3244064"/>
              <a:gd name="connsiteY38" fmla="*/ 3200795 h 3263153"/>
              <a:gd name="connsiteX39" fmla="*/ 2996644 w 3244064"/>
              <a:gd name="connsiteY39" fmla="*/ 3141194 h 3263153"/>
              <a:gd name="connsiteX40" fmla="*/ 3010981 w 3244064"/>
              <a:gd name="connsiteY40" fmla="*/ 3117657 h 3263153"/>
              <a:gd name="connsiteX41" fmla="*/ 3072156 w 3244064"/>
              <a:gd name="connsiteY41" fmla="*/ 3066743 h 3263153"/>
              <a:gd name="connsiteX42" fmla="*/ 3127521 w 3244064"/>
              <a:gd name="connsiteY42" fmla="*/ 3045939 h 3263153"/>
              <a:gd name="connsiteX43" fmla="*/ 3172740 w 3244064"/>
              <a:gd name="connsiteY43" fmla="*/ 2994857 h 3263153"/>
              <a:gd name="connsiteX44" fmla="*/ 3228332 w 3244064"/>
              <a:gd name="connsiteY44" fmla="*/ 2918177 h 3263153"/>
              <a:gd name="connsiteX45" fmla="*/ 3244064 w 3244064"/>
              <a:gd name="connsiteY45" fmla="*/ 2848715 h 3263153"/>
              <a:gd name="connsiteX46" fmla="*/ 3199975 w 3244064"/>
              <a:gd name="connsiteY46" fmla="*/ 2724090 h 3263153"/>
              <a:gd name="connsiteX47" fmla="*/ 3113974 w 3244064"/>
              <a:gd name="connsiteY47" fmla="*/ 2652272 h 3263153"/>
              <a:gd name="connsiteX48" fmla="*/ 3034079 w 3244064"/>
              <a:gd name="connsiteY48" fmla="*/ 2586959 h 3263153"/>
              <a:gd name="connsiteX49" fmla="*/ 2938028 w 3244064"/>
              <a:gd name="connsiteY49" fmla="*/ 2506570 h 3263153"/>
              <a:gd name="connsiteX50" fmla="*/ 2890743 w 3244064"/>
              <a:gd name="connsiteY50" fmla="*/ 2399980 h 3263153"/>
              <a:gd name="connsiteX51" fmla="*/ 2827300 w 3244064"/>
              <a:gd name="connsiteY51" fmla="*/ 2326392 h 3263153"/>
              <a:gd name="connsiteX52" fmla="*/ 2777900 w 3244064"/>
              <a:gd name="connsiteY52" fmla="*/ 2212220 h 3263153"/>
              <a:gd name="connsiteX53" fmla="*/ 2652339 w 3244064"/>
              <a:gd name="connsiteY53" fmla="*/ 2106115 h 3263153"/>
              <a:gd name="connsiteX54" fmla="*/ 2555896 w 3244064"/>
              <a:gd name="connsiteY54" fmla="*/ 2031147 h 3263153"/>
              <a:gd name="connsiteX55" fmla="*/ 2526539 w 3244064"/>
              <a:gd name="connsiteY55" fmla="*/ 1881899 h 3263153"/>
              <a:gd name="connsiteX56" fmla="*/ 2432951 w 3244064"/>
              <a:gd name="connsiteY56" fmla="*/ 1777474 h 3263153"/>
              <a:gd name="connsiteX57" fmla="*/ 2401723 w 3244064"/>
              <a:gd name="connsiteY57" fmla="*/ 1620543 h 3263153"/>
              <a:gd name="connsiteX58" fmla="*/ 2427533 w 3244064"/>
              <a:gd name="connsiteY58" fmla="*/ 1522917 h 3263153"/>
              <a:gd name="connsiteX59" fmla="*/ 2498857 w 3244064"/>
              <a:gd name="connsiteY59" fmla="*/ 1381157 h 3263153"/>
              <a:gd name="connsiteX60" fmla="*/ 2435020 w 3244064"/>
              <a:gd name="connsiteY60" fmla="*/ 1296041 h 3263153"/>
              <a:gd name="connsiteX61" fmla="*/ 2448614 w 3244064"/>
              <a:gd name="connsiteY61" fmla="*/ 1184425 h 3263153"/>
              <a:gd name="connsiteX62" fmla="*/ 2449995 w 3244064"/>
              <a:gd name="connsiteY62" fmla="*/ 1059905 h 3263153"/>
              <a:gd name="connsiteX63" fmla="*/ 2459648 w 3244064"/>
              <a:gd name="connsiteY63" fmla="*/ 950456 h 3263153"/>
              <a:gd name="connsiteX64" fmla="*/ 2380345 w 3244064"/>
              <a:gd name="connsiteY64" fmla="*/ 876867 h 3263153"/>
              <a:gd name="connsiteX65" fmla="*/ 2332961 w 3244064"/>
              <a:gd name="connsiteY65" fmla="*/ 824852 h 3263153"/>
              <a:gd name="connsiteX66" fmla="*/ 2264789 w 3244064"/>
              <a:gd name="connsiteY66" fmla="*/ 768109 h 3263153"/>
              <a:gd name="connsiteX67" fmla="*/ 2124211 w 3244064"/>
              <a:gd name="connsiteY67" fmla="*/ 794214 h 3263153"/>
              <a:gd name="connsiteX68" fmla="*/ 2106970 w 3244064"/>
              <a:gd name="connsiteY68" fmla="*/ 714221 h 3263153"/>
              <a:gd name="connsiteX69" fmla="*/ 2026584 w 3244064"/>
              <a:gd name="connsiteY69" fmla="*/ 693041 h 3263153"/>
              <a:gd name="connsiteX70" fmla="*/ 1901768 w 3244064"/>
              <a:gd name="connsiteY70" fmla="*/ 609107 h 3263153"/>
              <a:gd name="connsiteX71" fmla="*/ 1874479 w 3244064"/>
              <a:gd name="connsiteY71" fmla="*/ 571377 h 3263153"/>
              <a:gd name="connsiteX72" fmla="*/ 1793403 w 3244064"/>
              <a:gd name="connsiteY72" fmla="*/ 569899 h 3263153"/>
              <a:gd name="connsiteX73" fmla="*/ 1686122 w 3244064"/>
              <a:gd name="connsiteY73" fmla="*/ 446856 h 3263153"/>
              <a:gd name="connsiteX74" fmla="*/ 1606129 w 3244064"/>
              <a:gd name="connsiteY74" fmla="*/ 379376 h 3263153"/>
              <a:gd name="connsiteX75" fmla="*/ 1541505 w 3244064"/>
              <a:gd name="connsiteY75" fmla="*/ 348443 h 3263153"/>
              <a:gd name="connsiteX76" fmla="*/ 1420235 w 3244064"/>
              <a:gd name="connsiteY76" fmla="*/ 307855 h 3263153"/>
              <a:gd name="connsiteX77" fmla="*/ 1276799 w 3244064"/>
              <a:gd name="connsiteY77" fmla="*/ 155750 h 3263153"/>
              <a:gd name="connsiteX78" fmla="*/ 1204393 w 3244064"/>
              <a:gd name="connsiteY78" fmla="*/ 25121 h 3263153"/>
              <a:gd name="connsiteX79" fmla="*/ 1204393 w 3244064"/>
              <a:gd name="connsiteY79" fmla="*/ 10049 h 3263153"/>
              <a:gd name="connsiteX80" fmla="*/ 1113957 w 3244064"/>
              <a:gd name="connsiteY80" fmla="*/ 5025 h 3263153"/>
              <a:gd name="connsiteX81" fmla="*/ 1023522 w 3244064"/>
              <a:gd name="connsiteY81" fmla="*/ 15073 h 3263153"/>
              <a:gd name="connsiteX82" fmla="*/ 943135 w 3244064"/>
              <a:gd name="connsiteY82" fmla="*/ 15073 h 3263153"/>
              <a:gd name="connsiteX83" fmla="*/ 837628 w 3244064"/>
              <a:gd name="connsiteY83" fmla="*/ 25121 h 3263153"/>
              <a:gd name="connsiteX84" fmla="*/ 732120 w 3244064"/>
              <a:gd name="connsiteY84" fmla="*/ 30146 h 3263153"/>
              <a:gd name="connsiteX85" fmla="*/ 656757 w 3244064"/>
              <a:gd name="connsiteY85" fmla="*/ 15073 h 3263153"/>
              <a:gd name="connsiteX86" fmla="*/ 571346 w 3244064"/>
              <a:gd name="connsiteY86" fmla="*/ 5025 h 3263153"/>
              <a:gd name="connsiteX87" fmla="*/ 465839 w 3244064"/>
              <a:gd name="connsiteY87" fmla="*/ 0 h 3263153"/>
              <a:gd name="connsiteX88" fmla="*/ 360331 w 3244064"/>
              <a:gd name="connsiteY88" fmla="*/ 20097 h 3263153"/>
              <a:gd name="connsiteX89" fmla="*/ 305065 w 3244064"/>
              <a:gd name="connsiteY89" fmla="*/ 30146 h 3263153"/>
              <a:gd name="connsiteX90" fmla="*/ 229702 w 3244064"/>
              <a:gd name="connsiteY90"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96892 w 3244064"/>
              <a:gd name="connsiteY13" fmla="*/ 1264867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400524 w 3244064"/>
              <a:gd name="connsiteY6" fmla="*/ 587829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55307 w 3244064"/>
              <a:gd name="connsiteY5" fmla="*/ 507442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325162 w 3244064"/>
              <a:gd name="connsiteY4" fmla="*/ 406959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84968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91801 w 3244064"/>
              <a:gd name="connsiteY34" fmla="*/ 3049085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05584 w 3244064"/>
              <a:gd name="connsiteY35" fmla="*/ 3121885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19232 w 3244064"/>
              <a:gd name="connsiteY35" fmla="*/ 3176476 h 3263153"/>
              <a:gd name="connsiteX36" fmla="*/ 1184591 w 3244064"/>
              <a:gd name="connsiteY36" fmla="*/ 3134791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824920 w 3244064"/>
              <a:gd name="connsiteY33" fmla="*/ 3078835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638237 w 3244064"/>
              <a:gd name="connsiteY32" fmla="*/ 2990961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400721 w 3244064"/>
              <a:gd name="connsiteY31" fmla="*/ 2948994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298760 w 3244064"/>
              <a:gd name="connsiteY30" fmla="*/ 2912052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50202 w 3244064"/>
              <a:gd name="connsiteY29" fmla="*/ 2900920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75139 w 3244064"/>
              <a:gd name="connsiteY29" fmla="*/ 2941863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229702 w 3244064"/>
              <a:gd name="connsiteY0" fmla="*/ 35170 h 3263153"/>
              <a:gd name="connsiteX1" fmla="*/ 224678 w 3244064"/>
              <a:gd name="connsiteY1" fmla="*/ 95460 h 3263153"/>
              <a:gd name="connsiteX2" fmla="*/ 239751 w 3244064"/>
              <a:gd name="connsiteY2" fmla="*/ 200968 h 3263153"/>
              <a:gd name="connsiteX3" fmla="*/ 259426 w 3244064"/>
              <a:gd name="connsiteY3" fmla="*/ 296427 h 3263153"/>
              <a:gd name="connsiteX4" fmla="*/ 281740 w 3244064"/>
              <a:gd name="connsiteY4" fmla="*/ 396742 h 3263153"/>
              <a:gd name="connsiteX5" fmla="*/ 314440 w 3244064"/>
              <a:gd name="connsiteY5" fmla="*/ 512550 h 3263153"/>
              <a:gd name="connsiteX6" fmla="*/ 326453 w 3244064"/>
              <a:gd name="connsiteY6" fmla="*/ 592938 h 3263153"/>
              <a:gd name="connsiteX7" fmla="*/ 333037 w 3244064"/>
              <a:gd name="connsiteY7" fmla="*/ 687620 h 3263153"/>
              <a:gd name="connsiteX8" fmla="*/ 363167 w 3244064"/>
              <a:gd name="connsiteY8" fmla="*/ 779169 h 3263153"/>
              <a:gd name="connsiteX9" fmla="*/ 350916 w 3244064"/>
              <a:gd name="connsiteY9" fmla="*/ 904727 h 3263153"/>
              <a:gd name="connsiteX10" fmla="*/ 358579 w 3244064"/>
              <a:gd name="connsiteY10" fmla="*/ 1024773 h 3263153"/>
              <a:gd name="connsiteX11" fmla="*/ 340373 w 3244064"/>
              <a:gd name="connsiteY11" fmla="*/ 1084839 h 3263153"/>
              <a:gd name="connsiteX12" fmla="*/ 376353 w 3244064"/>
              <a:gd name="connsiteY12" fmla="*/ 1172116 h 3263153"/>
              <a:gd name="connsiteX13" fmla="*/ 379013 w 3244064"/>
              <a:gd name="connsiteY13" fmla="*/ 1280192 h 3263153"/>
              <a:gd name="connsiteX14" fmla="*/ 436593 w 3244064"/>
              <a:gd name="connsiteY14" fmla="*/ 1367886 h 3263153"/>
              <a:gd name="connsiteX15" fmla="*/ 489461 w 3244064"/>
              <a:gd name="connsiteY15" fmla="*/ 1530171 h 3263153"/>
              <a:gd name="connsiteX16" fmla="*/ 482498 w 3244064"/>
              <a:gd name="connsiteY16" fmla="*/ 1692002 h 3263153"/>
              <a:gd name="connsiteX17" fmla="*/ 337149 w 3244064"/>
              <a:gd name="connsiteY17" fmla="*/ 1818576 h 3263153"/>
              <a:gd name="connsiteX18" fmla="*/ 263902 w 3244064"/>
              <a:gd name="connsiteY18" fmla="*/ 1944357 h 3263153"/>
              <a:gd name="connsiteX19" fmla="*/ 152401 w 3244064"/>
              <a:gd name="connsiteY19" fmla="*/ 2054976 h 3263153"/>
              <a:gd name="connsiteX20" fmla="*/ 138033 w 3244064"/>
              <a:gd name="connsiteY20" fmla="*/ 2196711 h 3263153"/>
              <a:gd name="connsiteX21" fmla="*/ 98545 w 3244064"/>
              <a:gd name="connsiteY21" fmla="*/ 2323461 h 3263153"/>
              <a:gd name="connsiteX22" fmla="*/ 123391 w 3244064"/>
              <a:gd name="connsiteY22" fmla="*/ 2384093 h 3263153"/>
              <a:gd name="connsiteX23" fmla="*/ 132143 w 3244064"/>
              <a:gd name="connsiteY23" fmla="*/ 2503643 h 3263153"/>
              <a:gd name="connsiteX24" fmla="*/ 170107 w 3244064"/>
              <a:gd name="connsiteY24" fmla="*/ 2625794 h 3263153"/>
              <a:gd name="connsiteX25" fmla="*/ 144653 w 3244064"/>
              <a:gd name="connsiteY25" fmla="*/ 2548860 h 3263153"/>
              <a:gd name="connsiteX26" fmla="*/ 112750 w 3244064"/>
              <a:gd name="connsiteY26" fmla="*/ 2675276 h 3263153"/>
              <a:gd name="connsiteX27" fmla="*/ 84101 w 3244064"/>
              <a:gd name="connsiteY27" fmla="*/ 2720891 h 3263153"/>
              <a:gd name="connsiteX28" fmla="*/ 0 w 3244064"/>
              <a:gd name="connsiteY28" fmla="*/ 2837467 h 3263153"/>
              <a:gd name="connsiteX29" fmla="*/ 197969 w 3244064"/>
              <a:gd name="connsiteY29" fmla="*/ 2962334 h 3263153"/>
              <a:gd name="connsiteX30" fmla="*/ 175930 w 3244064"/>
              <a:gd name="connsiteY30" fmla="*/ 3103121 h 3263153"/>
              <a:gd name="connsiteX31" fmla="*/ 332482 w 3244064"/>
              <a:gd name="connsiteY31" fmla="*/ 3228773 h 3263153"/>
              <a:gd name="connsiteX32" fmla="*/ 542703 w 3244064"/>
              <a:gd name="connsiteY32" fmla="*/ 3161558 h 3263153"/>
              <a:gd name="connsiteX33" fmla="*/ 743034 w 3244064"/>
              <a:gd name="connsiteY33" fmla="*/ 3242608 h 3263153"/>
              <a:gd name="connsiteX34" fmla="*/ 971329 w 3244064"/>
              <a:gd name="connsiteY34" fmla="*/ 3192387 h 3263153"/>
              <a:gd name="connsiteX35" fmla="*/ 1119232 w 3244064"/>
              <a:gd name="connsiteY35" fmla="*/ 3176476 h 3263153"/>
              <a:gd name="connsiteX36" fmla="*/ 1198239 w 3244064"/>
              <a:gd name="connsiteY36" fmla="*/ 3162087 h 3263153"/>
              <a:gd name="connsiteX37" fmla="*/ 1279755 w 3244064"/>
              <a:gd name="connsiteY37" fmla="*/ 3200400 h 3263153"/>
              <a:gd name="connsiteX38" fmla="*/ 2305475 w 3244064"/>
              <a:gd name="connsiteY38" fmla="*/ 3263153 h 3263153"/>
              <a:gd name="connsiteX39" fmla="*/ 2930247 w 3244064"/>
              <a:gd name="connsiteY39" fmla="*/ 3200795 h 3263153"/>
              <a:gd name="connsiteX40" fmla="*/ 2996644 w 3244064"/>
              <a:gd name="connsiteY40" fmla="*/ 3141194 h 3263153"/>
              <a:gd name="connsiteX41" fmla="*/ 3010981 w 3244064"/>
              <a:gd name="connsiteY41" fmla="*/ 3117657 h 3263153"/>
              <a:gd name="connsiteX42" fmla="*/ 3072156 w 3244064"/>
              <a:gd name="connsiteY42" fmla="*/ 3066743 h 3263153"/>
              <a:gd name="connsiteX43" fmla="*/ 3127521 w 3244064"/>
              <a:gd name="connsiteY43" fmla="*/ 3045939 h 3263153"/>
              <a:gd name="connsiteX44" fmla="*/ 3172740 w 3244064"/>
              <a:gd name="connsiteY44" fmla="*/ 2994857 h 3263153"/>
              <a:gd name="connsiteX45" fmla="*/ 3228332 w 3244064"/>
              <a:gd name="connsiteY45" fmla="*/ 2918177 h 3263153"/>
              <a:gd name="connsiteX46" fmla="*/ 3244064 w 3244064"/>
              <a:gd name="connsiteY46" fmla="*/ 2848715 h 3263153"/>
              <a:gd name="connsiteX47" fmla="*/ 3199975 w 3244064"/>
              <a:gd name="connsiteY47" fmla="*/ 2724090 h 3263153"/>
              <a:gd name="connsiteX48" fmla="*/ 3113974 w 3244064"/>
              <a:gd name="connsiteY48" fmla="*/ 2652272 h 3263153"/>
              <a:gd name="connsiteX49" fmla="*/ 3034079 w 3244064"/>
              <a:gd name="connsiteY49" fmla="*/ 2586959 h 3263153"/>
              <a:gd name="connsiteX50" fmla="*/ 2938028 w 3244064"/>
              <a:gd name="connsiteY50" fmla="*/ 2506570 h 3263153"/>
              <a:gd name="connsiteX51" fmla="*/ 2890743 w 3244064"/>
              <a:gd name="connsiteY51" fmla="*/ 2399980 h 3263153"/>
              <a:gd name="connsiteX52" fmla="*/ 2827300 w 3244064"/>
              <a:gd name="connsiteY52" fmla="*/ 2326392 h 3263153"/>
              <a:gd name="connsiteX53" fmla="*/ 2777900 w 3244064"/>
              <a:gd name="connsiteY53" fmla="*/ 2212220 h 3263153"/>
              <a:gd name="connsiteX54" fmla="*/ 2652339 w 3244064"/>
              <a:gd name="connsiteY54" fmla="*/ 2106115 h 3263153"/>
              <a:gd name="connsiteX55" fmla="*/ 2555896 w 3244064"/>
              <a:gd name="connsiteY55" fmla="*/ 2031147 h 3263153"/>
              <a:gd name="connsiteX56" fmla="*/ 2526539 w 3244064"/>
              <a:gd name="connsiteY56" fmla="*/ 1881899 h 3263153"/>
              <a:gd name="connsiteX57" fmla="*/ 2432951 w 3244064"/>
              <a:gd name="connsiteY57" fmla="*/ 1777474 h 3263153"/>
              <a:gd name="connsiteX58" fmla="*/ 2401723 w 3244064"/>
              <a:gd name="connsiteY58" fmla="*/ 1620543 h 3263153"/>
              <a:gd name="connsiteX59" fmla="*/ 2427533 w 3244064"/>
              <a:gd name="connsiteY59" fmla="*/ 1522917 h 3263153"/>
              <a:gd name="connsiteX60" fmla="*/ 2498857 w 3244064"/>
              <a:gd name="connsiteY60" fmla="*/ 1381157 h 3263153"/>
              <a:gd name="connsiteX61" fmla="*/ 2435020 w 3244064"/>
              <a:gd name="connsiteY61" fmla="*/ 1296041 h 3263153"/>
              <a:gd name="connsiteX62" fmla="*/ 2448614 w 3244064"/>
              <a:gd name="connsiteY62" fmla="*/ 1184425 h 3263153"/>
              <a:gd name="connsiteX63" fmla="*/ 2449995 w 3244064"/>
              <a:gd name="connsiteY63" fmla="*/ 1059905 h 3263153"/>
              <a:gd name="connsiteX64" fmla="*/ 2459648 w 3244064"/>
              <a:gd name="connsiteY64" fmla="*/ 950456 h 3263153"/>
              <a:gd name="connsiteX65" fmla="*/ 2380345 w 3244064"/>
              <a:gd name="connsiteY65" fmla="*/ 876867 h 3263153"/>
              <a:gd name="connsiteX66" fmla="*/ 2332961 w 3244064"/>
              <a:gd name="connsiteY66" fmla="*/ 824852 h 3263153"/>
              <a:gd name="connsiteX67" fmla="*/ 2264789 w 3244064"/>
              <a:gd name="connsiteY67" fmla="*/ 768109 h 3263153"/>
              <a:gd name="connsiteX68" fmla="*/ 2124211 w 3244064"/>
              <a:gd name="connsiteY68" fmla="*/ 794214 h 3263153"/>
              <a:gd name="connsiteX69" fmla="*/ 2106970 w 3244064"/>
              <a:gd name="connsiteY69" fmla="*/ 714221 h 3263153"/>
              <a:gd name="connsiteX70" fmla="*/ 2026584 w 3244064"/>
              <a:gd name="connsiteY70" fmla="*/ 693041 h 3263153"/>
              <a:gd name="connsiteX71" fmla="*/ 1901768 w 3244064"/>
              <a:gd name="connsiteY71" fmla="*/ 609107 h 3263153"/>
              <a:gd name="connsiteX72" fmla="*/ 1874479 w 3244064"/>
              <a:gd name="connsiteY72" fmla="*/ 571377 h 3263153"/>
              <a:gd name="connsiteX73" fmla="*/ 1793403 w 3244064"/>
              <a:gd name="connsiteY73" fmla="*/ 569899 h 3263153"/>
              <a:gd name="connsiteX74" fmla="*/ 1686122 w 3244064"/>
              <a:gd name="connsiteY74" fmla="*/ 446856 h 3263153"/>
              <a:gd name="connsiteX75" fmla="*/ 1606129 w 3244064"/>
              <a:gd name="connsiteY75" fmla="*/ 379376 h 3263153"/>
              <a:gd name="connsiteX76" fmla="*/ 1541505 w 3244064"/>
              <a:gd name="connsiteY76" fmla="*/ 348443 h 3263153"/>
              <a:gd name="connsiteX77" fmla="*/ 1420235 w 3244064"/>
              <a:gd name="connsiteY77" fmla="*/ 307855 h 3263153"/>
              <a:gd name="connsiteX78" fmla="*/ 1276799 w 3244064"/>
              <a:gd name="connsiteY78" fmla="*/ 155750 h 3263153"/>
              <a:gd name="connsiteX79" fmla="*/ 1204393 w 3244064"/>
              <a:gd name="connsiteY79" fmla="*/ 25121 h 3263153"/>
              <a:gd name="connsiteX80" fmla="*/ 1204393 w 3244064"/>
              <a:gd name="connsiteY80" fmla="*/ 10049 h 3263153"/>
              <a:gd name="connsiteX81" fmla="*/ 1113957 w 3244064"/>
              <a:gd name="connsiteY81" fmla="*/ 5025 h 3263153"/>
              <a:gd name="connsiteX82" fmla="*/ 1023522 w 3244064"/>
              <a:gd name="connsiteY82" fmla="*/ 15073 h 3263153"/>
              <a:gd name="connsiteX83" fmla="*/ 943135 w 3244064"/>
              <a:gd name="connsiteY83" fmla="*/ 15073 h 3263153"/>
              <a:gd name="connsiteX84" fmla="*/ 837628 w 3244064"/>
              <a:gd name="connsiteY84" fmla="*/ 25121 h 3263153"/>
              <a:gd name="connsiteX85" fmla="*/ 732120 w 3244064"/>
              <a:gd name="connsiteY85" fmla="*/ 30146 h 3263153"/>
              <a:gd name="connsiteX86" fmla="*/ 656757 w 3244064"/>
              <a:gd name="connsiteY86" fmla="*/ 15073 h 3263153"/>
              <a:gd name="connsiteX87" fmla="*/ 571346 w 3244064"/>
              <a:gd name="connsiteY87" fmla="*/ 5025 h 3263153"/>
              <a:gd name="connsiteX88" fmla="*/ 465839 w 3244064"/>
              <a:gd name="connsiteY88" fmla="*/ 0 h 3263153"/>
              <a:gd name="connsiteX89" fmla="*/ 360331 w 3244064"/>
              <a:gd name="connsiteY89" fmla="*/ 20097 h 3263153"/>
              <a:gd name="connsiteX90" fmla="*/ 305065 w 3244064"/>
              <a:gd name="connsiteY90" fmla="*/ 30146 h 3263153"/>
              <a:gd name="connsiteX91" fmla="*/ 229702 w 3244064"/>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113868 w 3159963"/>
              <a:gd name="connsiteY29" fmla="*/ 2962334 h 3263153"/>
              <a:gd name="connsiteX30" fmla="*/ 91829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113868 w 3159963"/>
              <a:gd name="connsiteY29" fmla="*/ 2962334 h 3263153"/>
              <a:gd name="connsiteX30" fmla="*/ 160067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 name="connsiteX0" fmla="*/ 145601 w 3159963"/>
              <a:gd name="connsiteY0" fmla="*/ 35170 h 3263153"/>
              <a:gd name="connsiteX1" fmla="*/ 140577 w 3159963"/>
              <a:gd name="connsiteY1" fmla="*/ 95460 h 3263153"/>
              <a:gd name="connsiteX2" fmla="*/ 155650 w 3159963"/>
              <a:gd name="connsiteY2" fmla="*/ 200968 h 3263153"/>
              <a:gd name="connsiteX3" fmla="*/ 175325 w 3159963"/>
              <a:gd name="connsiteY3" fmla="*/ 296427 h 3263153"/>
              <a:gd name="connsiteX4" fmla="*/ 197639 w 3159963"/>
              <a:gd name="connsiteY4" fmla="*/ 396742 h 3263153"/>
              <a:gd name="connsiteX5" fmla="*/ 230339 w 3159963"/>
              <a:gd name="connsiteY5" fmla="*/ 512550 h 3263153"/>
              <a:gd name="connsiteX6" fmla="*/ 242352 w 3159963"/>
              <a:gd name="connsiteY6" fmla="*/ 592938 h 3263153"/>
              <a:gd name="connsiteX7" fmla="*/ 248936 w 3159963"/>
              <a:gd name="connsiteY7" fmla="*/ 687620 h 3263153"/>
              <a:gd name="connsiteX8" fmla="*/ 279066 w 3159963"/>
              <a:gd name="connsiteY8" fmla="*/ 779169 h 3263153"/>
              <a:gd name="connsiteX9" fmla="*/ 266815 w 3159963"/>
              <a:gd name="connsiteY9" fmla="*/ 904727 h 3263153"/>
              <a:gd name="connsiteX10" fmla="*/ 274478 w 3159963"/>
              <a:gd name="connsiteY10" fmla="*/ 1024773 h 3263153"/>
              <a:gd name="connsiteX11" fmla="*/ 256272 w 3159963"/>
              <a:gd name="connsiteY11" fmla="*/ 1084839 h 3263153"/>
              <a:gd name="connsiteX12" fmla="*/ 292252 w 3159963"/>
              <a:gd name="connsiteY12" fmla="*/ 1172116 h 3263153"/>
              <a:gd name="connsiteX13" fmla="*/ 294912 w 3159963"/>
              <a:gd name="connsiteY13" fmla="*/ 1280192 h 3263153"/>
              <a:gd name="connsiteX14" fmla="*/ 352492 w 3159963"/>
              <a:gd name="connsiteY14" fmla="*/ 1367886 h 3263153"/>
              <a:gd name="connsiteX15" fmla="*/ 405360 w 3159963"/>
              <a:gd name="connsiteY15" fmla="*/ 1530171 h 3263153"/>
              <a:gd name="connsiteX16" fmla="*/ 398397 w 3159963"/>
              <a:gd name="connsiteY16" fmla="*/ 1692002 h 3263153"/>
              <a:gd name="connsiteX17" fmla="*/ 253048 w 3159963"/>
              <a:gd name="connsiteY17" fmla="*/ 1818576 h 3263153"/>
              <a:gd name="connsiteX18" fmla="*/ 179801 w 3159963"/>
              <a:gd name="connsiteY18" fmla="*/ 1944357 h 3263153"/>
              <a:gd name="connsiteX19" fmla="*/ 68300 w 3159963"/>
              <a:gd name="connsiteY19" fmla="*/ 2054976 h 3263153"/>
              <a:gd name="connsiteX20" fmla="*/ 53932 w 3159963"/>
              <a:gd name="connsiteY20" fmla="*/ 2196711 h 3263153"/>
              <a:gd name="connsiteX21" fmla="*/ 14444 w 3159963"/>
              <a:gd name="connsiteY21" fmla="*/ 2323461 h 3263153"/>
              <a:gd name="connsiteX22" fmla="*/ 39290 w 3159963"/>
              <a:gd name="connsiteY22" fmla="*/ 2384093 h 3263153"/>
              <a:gd name="connsiteX23" fmla="*/ 48042 w 3159963"/>
              <a:gd name="connsiteY23" fmla="*/ 2503643 h 3263153"/>
              <a:gd name="connsiteX24" fmla="*/ 86006 w 3159963"/>
              <a:gd name="connsiteY24" fmla="*/ 2625794 h 3263153"/>
              <a:gd name="connsiteX25" fmla="*/ 60552 w 3159963"/>
              <a:gd name="connsiteY25" fmla="*/ 2548860 h 3263153"/>
              <a:gd name="connsiteX26" fmla="*/ 28649 w 3159963"/>
              <a:gd name="connsiteY26" fmla="*/ 2675276 h 3263153"/>
              <a:gd name="connsiteX27" fmla="*/ 0 w 3159963"/>
              <a:gd name="connsiteY27" fmla="*/ 2720891 h 3263153"/>
              <a:gd name="connsiteX28" fmla="*/ 52376 w 3159963"/>
              <a:gd name="connsiteY28" fmla="*/ 2851115 h 3263153"/>
              <a:gd name="connsiteX29" fmla="*/ 209403 w 3159963"/>
              <a:gd name="connsiteY29" fmla="*/ 2989629 h 3263153"/>
              <a:gd name="connsiteX30" fmla="*/ 160067 w 3159963"/>
              <a:gd name="connsiteY30" fmla="*/ 3103121 h 3263153"/>
              <a:gd name="connsiteX31" fmla="*/ 248381 w 3159963"/>
              <a:gd name="connsiteY31" fmla="*/ 3228773 h 3263153"/>
              <a:gd name="connsiteX32" fmla="*/ 458602 w 3159963"/>
              <a:gd name="connsiteY32" fmla="*/ 3161558 h 3263153"/>
              <a:gd name="connsiteX33" fmla="*/ 658933 w 3159963"/>
              <a:gd name="connsiteY33" fmla="*/ 3242608 h 3263153"/>
              <a:gd name="connsiteX34" fmla="*/ 887228 w 3159963"/>
              <a:gd name="connsiteY34" fmla="*/ 3192387 h 3263153"/>
              <a:gd name="connsiteX35" fmla="*/ 1035131 w 3159963"/>
              <a:gd name="connsiteY35" fmla="*/ 3176476 h 3263153"/>
              <a:gd name="connsiteX36" fmla="*/ 1114138 w 3159963"/>
              <a:gd name="connsiteY36" fmla="*/ 3162087 h 3263153"/>
              <a:gd name="connsiteX37" fmla="*/ 1195654 w 3159963"/>
              <a:gd name="connsiteY37" fmla="*/ 3200400 h 3263153"/>
              <a:gd name="connsiteX38" fmla="*/ 2221374 w 3159963"/>
              <a:gd name="connsiteY38" fmla="*/ 3263153 h 3263153"/>
              <a:gd name="connsiteX39" fmla="*/ 2846146 w 3159963"/>
              <a:gd name="connsiteY39" fmla="*/ 3200795 h 3263153"/>
              <a:gd name="connsiteX40" fmla="*/ 2912543 w 3159963"/>
              <a:gd name="connsiteY40" fmla="*/ 3141194 h 3263153"/>
              <a:gd name="connsiteX41" fmla="*/ 2926880 w 3159963"/>
              <a:gd name="connsiteY41" fmla="*/ 3117657 h 3263153"/>
              <a:gd name="connsiteX42" fmla="*/ 2988055 w 3159963"/>
              <a:gd name="connsiteY42" fmla="*/ 3066743 h 3263153"/>
              <a:gd name="connsiteX43" fmla="*/ 3043420 w 3159963"/>
              <a:gd name="connsiteY43" fmla="*/ 3045939 h 3263153"/>
              <a:gd name="connsiteX44" fmla="*/ 3088639 w 3159963"/>
              <a:gd name="connsiteY44" fmla="*/ 2994857 h 3263153"/>
              <a:gd name="connsiteX45" fmla="*/ 3144231 w 3159963"/>
              <a:gd name="connsiteY45" fmla="*/ 2918177 h 3263153"/>
              <a:gd name="connsiteX46" fmla="*/ 3159963 w 3159963"/>
              <a:gd name="connsiteY46" fmla="*/ 2848715 h 3263153"/>
              <a:gd name="connsiteX47" fmla="*/ 3115874 w 3159963"/>
              <a:gd name="connsiteY47" fmla="*/ 2724090 h 3263153"/>
              <a:gd name="connsiteX48" fmla="*/ 3029873 w 3159963"/>
              <a:gd name="connsiteY48" fmla="*/ 2652272 h 3263153"/>
              <a:gd name="connsiteX49" fmla="*/ 2949978 w 3159963"/>
              <a:gd name="connsiteY49" fmla="*/ 2586959 h 3263153"/>
              <a:gd name="connsiteX50" fmla="*/ 2853927 w 3159963"/>
              <a:gd name="connsiteY50" fmla="*/ 2506570 h 3263153"/>
              <a:gd name="connsiteX51" fmla="*/ 2806642 w 3159963"/>
              <a:gd name="connsiteY51" fmla="*/ 2399980 h 3263153"/>
              <a:gd name="connsiteX52" fmla="*/ 2743199 w 3159963"/>
              <a:gd name="connsiteY52" fmla="*/ 2326392 h 3263153"/>
              <a:gd name="connsiteX53" fmla="*/ 2693799 w 3159963"/>
              <a:gd name="connsiteY53" fmla="*/ 2212220 h 3263153"/>
              <a:gd name="connsiteX54" fmla="*/ 2568238 w 3159963"/>
              <a:gd name="connsiteY54" fmla="*/ 2106115 h 3263153"/>
              <a:gd name="connsiteX55" fmla="*/ 2471795 w 3159963"/>
              <a:gd name="connsiteY55" fmla="*/ 2031147 h 3263153"/>
              <a:gd name="connsiteX56" fmla="*/ 2442438 w 3159963"/>
              <a:gd name="connsiteY56" fmla="*/ 1881899 h 3263153"/>
              <a:gd name="connsiteX57" fmla="*/ 2348850 w 3159963"/>
              <a:gd name="connsiteY57" fmla="*/ 1777474 h 3263153"/>
              <a:gd name="connsiteX58" fmla="*/ 2317622 w 3159963"/>
              <a:gd name="connsiteY58" fmla="*/ 1620543 h 3263153"/>
              <a:gd name="connsiteX59" fmla="*/ 2343432 w 3159963"/>
              <a:gd name="connsiteY59" fmla="*/ 1522917 h 3263153"/>
              <a:gd name="connsiteX60" fmla="*/ 2414756 w 3159963"/>
              <a:gd name="connsiteY60" fmla="*/ 1381157 h 3263153"/>
              <a:gd name="connsiteX61" fmla="*/ 2350919 w 3159963"/>
              <a:gd name="connsiteY61" fmla="*/ 1296041 h 3263153"/>
              <a:gd name="connsiteX62" fmla="*/ 2364513 w 3159963"/>
              <a:gd name="connsiteY62" fmla="*/ 1184425 h 3263153"/>
              <a:gd name="connsiteX63" fmla="*/ 2365894 w 3159963"/>
              <a:gd name="connsiteY63" fmla="*/ 1059905 h 3263153"/>
              <a:gd name="connsiteX64" fmla="*/ 2375547 w 3159963"/>
              <a:gd name="connsiteY64" fmla="*/ 950456 h 3263153"/>
              <a:gd name="connsiteX65" fmla="*/ 2296244 w 3159963"/>
              <a:gd name="connsiteY65" fmla="*/ 876867 h 3263153"/>
              <a:gd name="connsiteX66" fmla="*/ 2248860 w 3159963"/>
              <a:gd name="connsiteY66" fmla="*/ 824852 h 3263153"/>
              <a:gd name="connsiteX67" fmla="*/ 2180688 w 3159963"/>
              <a:gd name="connsiteY67" fmla="*/ 768109 h 3263153"/>
              <a:gd name="connsiteX68" fmla="*/ 2040110 w 3159963"/>
              <a:gd name="connsiteY68" fmla="*/ 794214 h 3263153"/>
              <a:gd name="connsiteX69" fmla="*/ 2022869 w 3159963"/>
              <a:gd name="connsiteY69" fmla="*/ 714221 h 3263153"/>
              <a:gd name="connsiteX70" fmla="*/ 1942483 w 3159963"/>
              <a:gd name="connsiteY70" fmla="*/ 693041 h 3263153"/>
              <a:gd name="connsiteX71" fmla="*/ 1817667 w 3159963"/>
              <a:gd name="connsiteY71" fmla="*/ 609107 h 3263153"/>
              <a:gd name="connsiteX72" fmla="*/ 1790378 w 3159963"/>
              <a:gd name="connsiteY72" fmla="*/ 571377 h 3263153"/>
              <a:gd name="connsiteX73" fmla="*/ 1709302 w 3159963"/>
              <a:gd name="connsiteY73" fmla="*/ 569899 h 3263153"/>
              <a:gd name="connsiteX74" fmla="*/ 1602021 w 3159963"/>
              <a:gd name="connsiteY74" fmla="*/ 446856 h 3263153"/>
              <a:gd name="connsiteX75" fmla="*/ 1522028 w 3159963"/>
              <a:gd name="connsiteY75" fmla="*/ 379376 h 3263153"/>
              <a:gd name="connsiteX76" fmla="*/ 1457404 w 3159963"/>
              <a:gd name="connsiteY76" fmla="*/ 348443 h 3263153"/>
              <a:gd name="connsiteX77" fmla="*/ 1336134 w 3159963"/>
              <a:gd name="connsiteY77" fmla="*/ 307855 h 3263153"/>
              <a:gd name="connsiteX78" fmla="*/ 1192698 w 3159963"/>
              <a:gd name="connsiteY78" fmla="*/ 155750 h 3263153"/>
              <a:gd name="connsiteX79" fmla="*/ 1120292 w 3159963"/>
              <a:gd name="connsiteY79" fmla="*/ 25121 h 3263153"/>
              <a:gd name="connsiteX80" fmla="*/ 1120292 w 3159963"/>
              <a:gd name="connsiteY80" fmla="*/ 10049 h 3263153"/>
              <a:gd name="connsiteX81" fmla="*/ 1029856 w 3159963"/>
              <a:gd name="connsiteY81" fmla="*/ 5025 h 3263153"/>
              <a:gd name="connsiteX82" fmla="*/ 939421 w 3159963"/>
              <a:gd name="connsiteY82" fmla="*/ 15073 h 3263153"/>
              <a:gd name="connsiteX83" fmla="*/ 859034 w 3159963"/>
              <a:gd name="connsiteY83" fmla="*/ 15073 h 3263153"/>
              <a:gd name="connsiteX84" fmla="*/ 753527 w 3159963"/>
              <a:gd name="connsiteY84" fmla="*/ 25121 h 3263153"/>
              <a:gd name="connsiteX85" fmla="*/ 648019 w 3159963"/>
              <a:gd name="connsiteY85" fmla="*/ 30146 h 3263153"/>
              <a:gd name="connsiteX86" fmla="*/ 572656 w 3159963"/>
              <a:gd name="connsiteY86" fmla="*/ 15073 h 3263153"/>
              <a:gd name="connsiteX87" fmla="*/ 487245 w 3159963"/>
              <a:gd name="connsiteY87" fmla="*/ 5025 h 3263153"/>
              <a:gd name="connsiteX88" fmla="*/ 381738 w 3159963"/>
              <a:gd name="connsiteY88" fmla="*/ 0 h 3263153"/>
              <a:gd name="connsiteX89" fmla="*/ 276230 w 3159963"/>
              <a:gd name="connsiteY89" fmla="*/ 20097 h 3263153"/>
              <a:gd name="connsiteX90" fmla="*/ 220964 w 3159963"/>
              <a:gd name="connsiteY90" fmla="*/ 30146 h 3263153"/>
              <a:gd name="connsiteX91" fmla="*/ 145601 w 3159963"/>
              <a:gd name="connsiteY91" fmla="*/ 35170 h 326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159963" h="3263153">
                <a:moveTo>
                  <a:pt x="145601" y="35170"/>
                </a:moveTo>
                <a:lnTo>
                  <a:pt x="140577" y="95460"/>
                </a:lnTo>
                <a:lnTo>
                  <a:pt x="155650" y="200968"/>
                </a:lnTo>
                <a:lnTo>
                  <a:pt x="175325" y="296427"/>
                </a:lnTo>
                <a:lnTo>
                  <a:pt x="197639" y="396742"/>
                </a:lnTo>
                <a:lnTo>
                  <a:pt x="230339" y="512550"/>
                </a:lnTo>
                <a:lnTo>
                  <a:pt x="242352" y="592938"/>
                </a:lnTo>
                <a:lnTo>
                  <a:pt x="248936" y="687620"/>
                </a:lnTo>
                <a:lnTo>
                  <a:pt x="279066" y="779169"/>
                </a:lnTo>
                <a:lnTo>
                  <a:pt x="266815" y="904727"/>
                </a:lnTo>
                <a:cubicBezTo>
                  <a:pt x="282992" y="943891"/>
                  <a:pt x="258301" y="985609"/>
                  <a:pt x="274478" y="1024773"/>
                </a:cubicBezTo>
                <a:lnTo>
                  <a:pt x="256272" y="1084839"/>
                </a:lnTo>
                <a:lnTo>
                  <a:pt x="292252" y="1172116"/>
                </a:lnTo>
                <a:cubicBezTo>
                  <a:pt x="293139" y="1208141"/>
                  <a:pt x="294025" y="1244167"/>
                  <a:pt x="294912" y="1280192"/>
                </a:cubicBezTo>
                <a:lnTo>
                  <a:pt x="352492" y="1367886"/>
                </a:lnTo>
                <a:cubicBezTo>
                  <a:pt x="352623" y="1458233"/>
                  <a:pt x="405229" y="1439824"/>
                  <a:pt x="405360" y="1530171"/>
                </a:cubicBezTo>
                <a:lnTo>
                  <a:pt x="398397" y="1692002"/>
                </a:lnTo>
                <a:lnTo>
                  <a:pt x="253048" y="1818576"/>
                </a:lnTo>
                <a:lnTo>
                  <a:pt x="179801" y="1944357"/>
                </a:lnTo>
                <a:lnTo>
                  <a:pt x="68300" y="2054976"/>
                </a:lnTo>
                <a:lnTo>
                  <a:pt x="53932" y="2196711"/>
                </a:lnTo>
                <a:lnTo>
                  <a:pt x="14444" y="2323461"/>
                </a:lnTo>
                <a:lnTo>
                  <a:pt x="39290" y="2384093"/>
                </a:lnTo>
                <a:lnTo>
                  <a:pt x="48042" y="2503643"/>
                </a:lnTo>
                <a:cubicBezTo>
                  <a:pt x="36319" y="2513691"/>
                  <a:pt x="83921" y="2618258"/>
                  <a:pt x="86006" y="2625794"/>
                </a:cubicBezTo>
                <a:cubicBezTo>
                  <a:pt x="88091" y="2633330"/>
                  <a:pt x="60552" y="2548860"/>
                  <a:pt x="60552" y="2548860"/>
                </a:cubicBezTo>
                <a:cubicBezTo>
                  <a:pt x="61241" y="2585966"/>
                  <a:pt x="27960" y="2638170"/>
                  <a:pt x="28649" y="2675276"/>
                </a:cubicBezTo>
                <a:lnTo>
                  <a:pt x="0" y="2720891"/>
                </a:lnTo>
                <a:lnTo>
                  <a:pt x="52376" y="2851115"/>
                </a:lnTo>
                <a:lnTo>
                  <a:pt x="209403" y="2989629"/>
                </a:lnTo>
                <a:lnTo>
                  <a:pt x="160067" y="3103121"/>
                </a:lnTo>
                <a:lnTo>
                  <a:pt x="248381" y="3228773"/>
                </a:lnTo>
                <a:lnTo>
                  <a:pt x="458602" y="3161558"/>
                </a:lnTo>
                <a:cubicBezTo>
                  <a:pt x="458077" y="3229696"/>
                  <a:pt x="659458" y="3174470"/>
                  <a:pt x="658933" y="3242608"/>
                </a:cubicBezTo>
                <a:lnTo>
                  <a:pt x="887228" y="3192387"/>
                </a:lnTo>
                <a:cubicBezTo>
                  <a:pt x="925156" y="3216654"/>
                  <a:pt x="997203" y="3152209"/>
                  <a:pt x="1035131" y="3176476"/>
                </a:cubicBezTo>
                <a:cubicBezTo>
                  <a:pt x="1034573" y="3207672"/>
                  <a:pt x="1114696" y="3130891"/>
                  <a:pt x="1114138" y="3162087"/>
                </a:cubicBezTo>
                <a:lnTo>
                  <a:pt x="1195654" y="3200400"/>
                </a:lnTo>
                <a:lnTo>
                  <a:pt x="2221374" y="3263153"/>
                </a:lnTo>
                <a:lnTo>
                  <a:pt x="2846146" y="3200795"/>
                </a:lnTo>
                <a:lnTo>
                  <a:pt x="2912543" y="3141194"/>
                </a:lnTo>
                <a:lnTo>
                  <a:pt x="2926880" y="3117657"/>
                </a:lnTo>
                <a:lnTo>
                  <a:pt x="2988055" y="3066743"/>
                </a:lnTo>
                <a:lnTo>
                  <a:pt x="3043420" y="3045939"/>
                </a:lnTo>
                <a:lnTo>
                  <a:pt x="3088639" y="2994857"/>
                </a:lnTo>
                <a:lnTo>
                  <a:pt x="3144231" y="2918177"/>
                </a:lnTo>
                <a:lnTo>
                  <a:pt x="3159963" y="2848715"/>
                </a:lnTo>
                <a:lnTo>
                  <a:pt x="3115874" y="2724090"/>
                </a:lnTo>
                <a:lnTo>
                  <a:pt x="3029873" y="2652272"/>
                </a:lnTo>
                <a:lnTo>
                  <a:pt x="2949978" y="2586959"/>
                </a:lnTo>
                <a:cubicBezTo>
                  <a:pt x="2950831" y="2554186"/>
                  <a:pt x="2853074" y="2539343"/>
                  <a:pt x="2853927" y="2506570"/>
                </a:cubicBezTo>
                <a:lnTo>
                  <a:pt x="2806642" y="2399980"/>
                </a:lnTo>
                <a:lnTo>
                  <a:pt x="2743199" y="2326392"/>
                </a:lnTo>
                <a:lnTo>
                  <a:pt x="2693799" y="2212220"/>
                </a:lnTo>
                <a:lnTo>
                  <a:pt x="2568238" y="2106115"/>
                </a:lnTo>
                <a:lnTo>
                  <a:pt x="2471795" y="2031147"/>
                </a:lnTo>
                <a:lnTo>
                  <a:pt x="2442438" y="1881899"/>
                </a:lnTo>
                <a:lnTo>
                  <a:pt x="2348850" y="1777474"/>
                </a:lnTo>
                <a:lnTo>
                  <a:pt x="2317622" y="1620543"/>
                </a:lnTo>
                <a:lnTo>
                  <a:pt x="2343432" y="1522917"/>
                </a:lnTo>
                <a:lnTo>
                  <a:pt x="2414756" y="1381157"/>
                </a:lnTo>
                <a:lnTo>
                  <a:pt x="2350919" y="1296041"/>
                </a:lnTo>
                <a:lnTo>
                  <a:pt x="2364513" y="1184425"/>
                </a:lnTo>
                <a:cubicBezTo>
                  <a:pt x="2364973" y="1142918"/>
                  <a:pt x="2365434" y="1101412"/>
                  <a:pt x="2365894" y="1059905"/>
                </a:cubicBezTo>
                <a:lnTo>
                  <a:pt x="2375547" y="950456"/>
                </a:lnTo>
                <a:lnTo>
                  <a:pt x="2296244" y="876867"/>
                </a:lnTo>
                <a:lnTo>
                  <a:pt x="2248860" y="824852"/>
                </a:lnTo>
                <a:lnTo>
                  <a:pt x="2180688" y="768109"/>
                </a:lnTo>
                <a:lnTo>
                  <a:pt x="2040110" y="794214"/>
                </a:lnTo>
                <a:lnTo>
                  <a:pt x="2022869" y="714221"/>
                </a:lnTo>
                <a:lnTo>
                  <a:pt x="1942483" y="693041"/>
                </a:lnTo>
                <a:cubicBezTo>
                  <a:pt x="1905951" y="666946"/>
                  <a:pt x="1817667" y="628538"/>
                  <a:pt x="1817667" y="609107"/>
                </a:cubicBezTo>
                <a:lnTo>
                  <a:pt x="1790378" y="571377"/>
                </a:lnTo>
                <a:lnTo>
                  <a:pt x="1709302" y="569899"/>
                </a:lnTo>
                <a:lnTo>
                  <a:pt x="1602021" y="446856"/>
                </a:lnTo>
                <a:lnTo>
                  <a:pt x="1522028" y="379376"/>
                </a:lnTo>
                <a:lnTo>
                  <a:pt x="1457404" y="348443"/>
                </a:lnTo>
                <a:lnTo>
                  <a:pt x="1336134" y="307855"/>
                </a:lnTo>
                <a:lnTo>
                  <a:pt x="1192698" y="155750"/>
                </a:lnTo>
                <a:lnTo>
                  <a:pt x="1120292" y="25121"/>
                </a:lnTo>
                <a:lnTo>
                  <a:pt x="1120292" y="10049"/>
                </a:lnTo>
                <a:lnTo>
                  <a:pt x="1029856" y="5025"/>
                </a:lnTo>
                <a:lnTo>
                  <a:pt x="939421" y="15073"/>
                </a:lnTo>
                <a:lnTo>
                  <a:pt x="859034" y="15073"/>
                </a:lnTo>
                <a:lnTo>
                  <a:pt x="753527" y="25121"/>
                </a:lnTo>
                <a:lnTo>
                  <a:pt x="648019" y="30146"/>
                </a:lnTo>
                <a:lnTo>
                  <a:pt x="572656" y="15073"/>
                </a:lnTo>
                <a:lnTo>
                  <a:pt x="487245" y="5025"/>
                </a:lnTo>
                <a:lnTo>
                  <a:pt x="381738" y="0"/>
                </a:lnTo>
                <a:lnTo>
                  <a:pt x="276230" y="20097"/>
                </a:lnTo>
                <a:lnTo>
                  <a:pt x="220964" y="30146"/>
                </a:lnTo>
                <a:lnTo>
                  <a:pt x="145601" y="35170"/>
                </a:lnTo>
                <a:close/>
              </a:path>
            </a:pathLst>
          </a:custGeom>
          <a:solidFill>
            <a:srgbClr val="9BBB59">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84" name="Freeform 29">
            <a:extLst>
              <a:ext uri="{FF2B5EF4-FFF2-40B4-BE49-F238E27FC236}">
                <a16:creationId xmlns:a16="http://schemas.microsoft.com/office/drawing/2014/main" id="{6252FC61-2E35-4B61-910E-E497CBF69CD5}"/>
              </a:ext>
            </a:extLst>
          </p:cNvPr>
          <p:cNvSpPr/>
          <p:nvPr/>
        </p:nvSpPr>
        <p:spPr>
          <a:xfrm>
            <a:off x="2293321" y="2785627"/>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85" name="Group 484">
            <a:extLst>
              <a:ext uri="{FF2B5EF4-FFF2-40B4-BE49-F238E27FC236}">
                <a16:creationId xmlns:a16="http://schemas.microsoft.com/office/drawing/2014/main" id="{02909F59-9383-49DA-BBFD-5E63BA27051A}"/>
              </a:ext>
            </a:extLst>
          </p:cNvPr>
          <p:cNvGrpSpPr/>
          <p:nvPr/>
        </p:nvGrpSpPr>
        <p:grpSpPr>
          <a:xfrm>
            <a:off x="2512715" y="2798947"/>
            <a:ext cx="473176" cy="680105"/>
            <a:chOff x="4294094" y="3541059"/>
            <a:chExt cx="510988" cy="815788"/>
          </a:xfrm>
        </p:grpSpPr>
        <p:sp>
          <p:nvSpPr>
            <p:cNvPr id="710" name="Freeform: Shape 709">
              <a:extLst>
                <a:ext uri="{FF2B5EF4-FFF2-40B4-BE49-F238E27FC236}">
                  <a16:creationId xmlns:a16="http://schemas.microsoft.com/office/drawing/2014/main" id="{6548DA49-0B3A-43E6-96F1-3F96B9A6DBC5}"/>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11" name="Freeform: Shape 710">
              <a:extLst>
                <a:ext uri="{FF2B5EF4-FFF2-40B4-BE49-F238E27FC236}">
                  <a16:creationId xmlns:a16="http://schemas.microsoft.com/office/drawing/2014/main" id="{6B9DE3C5-49F0-4471-8D5B-32F538A569BB}"/>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86" name="Freeform 53">
            <a:extLst>
              <a:ext uri="{FF2B5EF4-FFF2-40B4-BE49-F238E27FC236}">
                <a16:creationId xmlns:a16="http://schemas.microsoft.com/office/drawing/2014/main" id="{2E664CFB-A8EB-47E6-86F8-516F4FFE1574}"/>
              </a:ext>
            </a:extLst>
          </p:cNvPr>
          <p:cNvSpPr/>
          <p:nvPr/>
        </p:nvSpPr>
        <p:spPr>
          <a:xfrm>
            <a:off x="3031717" y="2997756"/>
            <a:ext cx="311407" cy="735115"/>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3081" h="968991">
                <a:moveTo>
                  <a:pt x="27296" y="0"/>
                </a:moveTo>
                <a:lnTo>
                  <a:pt x="0" y="191069"/>
                </a:lnTo>
                <a:lnTo>
                  <a:pt x="13648" y="313899"/>
                </a:lnTo>
                <a:lnTo>
                  <a:pt x="61415" y="416257"/>
                </a:lnTo>
                <a:lnTo>
                  <a:pt x="136478" y="491320"/>
                </a:lnTo>
                <a:lnTo>
                  <a:pt x="163773" y="600502"/>
                </a:lnTo>
                <a:lnTo>
                  <a:pt x="218364" y="689212"/>
                </a:lnTo>
                <a:lnTo>
                  <a:pt x="225188" y="880281"/>
                </a:lnTo>
                <a:lnTo>
                  <a:pt x="245660" y="968991"/>
                </a:lnTo>
                <a:lnTo>
                  <a:pt x="348018" y="962168"/>
                </a:lnTo>
                <a:lnTo>
                  <a:pt x="416257" y="900753"/>
                </a:lnTo>
                <a:lnTo>
                  <a:pt x="423081" y="846162"/>
                </a:lnTo>
                <a:lnTo>
                  <a:pt x="416257" y="812042"/>
                </a:lnTo>
                <a:lnTo>
                  <a:pt x="368490" y="771099"/>
                </a:lnTo>
                <a:lnTo>
                  <a:pt x="341194" y="709684"/>
                </a:lnTo>
                <a:lnTo>
                  <a:pt x="354842" y="648269"/>
                </a:lnTo>
                <a:lnTo>
                  <a:pt x="409433" y="580030"/>
                </a:lnTo>
                <a:lnTo>
                  <a:pt x="409433" y="498144"/>
                </a:lnTo>
                <a:lnTo>
                  <a:pt x="361666" y="409433"/>
                </a:lnTo>
                <a:lnTo>
                  <a:pt x="300251" y="361666"/>
                </a:lnTo>
                <a:lnTo>
                  <a:pt x="307075" y="266132"/>
                </a:lnTo>
                <a:lnTo>
                  <a:pt x="266131" y="116006"/>
                </a:lnTo>
                <a:lnTo>
                  <a:pt x="177421" y="61415"/>
                </a:lnTo>
                <a:lnTo>
                  <a:pt x="95534" y="54591"/>
                </a:lnTo>
                <a:lnTo>
                  <a:pt x="81887" y="0"/>
                </a:lnTo>
                <a:lnTo>
                  <a:pt x="27296"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87" name="Group 486">
            <a:extLst>
              <a:ext uri="{FF2B5EF4-FFF2-40B4-BE49-F238E27FC236}">
                <a16:creationId xmlns:a16="http://schemas.microsoft.com/office/drawing/2014/main" id="{30CCF675-4194-4A46-8A50-A012CB2EE9CD}"/>
              </a:ext>
            </a:extLst>
          </p:cNvPr>
          <p:cNvGrpSpPr/>
          <p:nvPr/>
        </p:nvGrpSpPr>
        <p:grpSpPr>
          <a:xfrm>
            <a:off x="2135854" y="2547593"/>
            <a:ext cx="473176" cy="680105"/>
            <a:chOff x="4294094" y="3541059"/>
            <a:chExt cx="510988" cy="815788"/>
          </a:xfrm>
        </p:grpSpPr>
        <p:sp>
          <p:nvSpPr>
            <p:cNvPr id="708" name="Freeform: Shape 707">
              <a:extLst>
                <a:ext uri="{FF2B5EF4-FFF2-40B4-BE49-F238E27FC236}">
                  <a16:creationId xmlns:a16="http://schemas.microsoft.com/office/drawing/2014/main" id="{4E4FCCB0-A8C8-4A28-9621-A51D49AD922F}"/>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9" name="Freeform: Shape 708">
              <a:extLst>
                <a:ext uri="{FF2B5EF4-FFF2-40B4-BE49-F238E27FC236}">
                  <a16:creationId xmlns:a16="http://schemas.microsoft.com/office/drawing/2014/main" id="{9D079C27-5296-4A6A-A53B-3F377D3C8A7A}"/>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88" name="Group 487">
            <a:extLst>
              <a:ext uri="{FF2B5EF4-FFF2-40B4-BE49-F238E27FC236}">
                <a16:creationId xmlns:a16="http://schemas.microsoft.com/office/drawing/2014/main" id="{439C188C-00ED-43FC-9626-C0081FF98B28}"/>
              </a:ext>
            </a:extLst>
          </p:cNvPr>
          <p:cNvGrpSpPr/>
          <p:nvPr/>
        </p:nvGrpSpPr>
        <p:grpSpPr>
          <a:xfrm>
            <a:off x="2441703" y="3087434"/>
            <a:ext cx="529203" cy="680105"/>
            <a:chOff x="4294094" y="3541059"/>
            <a:chExt cx="510988" cy="815788"/>
          </a:xfrm>
        </p:grpSpPr>
        <p:sp>
          <p:nvSpPr>
            <p:cNvPr id="706" name="Freeform: Shape 705">
              <a:extLst>
                <a:ext uri="{FF2B5EF4-FFF2-40B4-BE49-F238E27FC236}">
                  <a16:creationId xmlns:a16="http://schemas.microsoft.com/office/drawing/2014/main" id="{1319080D-F11C-458C-B6DE-F97146C2DC99}"/>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7" name="Freeform: Shape 706">
              <a:extLst>
                <a:ext uri="{FF2B5EF4-FFF2-40B4-BE49-F238E27FC236}">
                  <a16:creationId xmlns:a16="http://schemas.microsoft.com/office/drawing/2014/main" id="{6D33BC12-8E46-470E-A87C-7A255E3D7C1C}"/>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89" name="Group 488">
            <a:extLst>
              <a:ext uri="{FF2B5EF4-FFF2-40B4-BE49-F238E27FC236}">
                <a16:creationId xmlns:a16="http://schemas.microsoft.com/office/drawing/2014/main" id="{0C2C3724-AA37-47A6-9BA0-A9BC49850756}"/>
              </a:ext>
            </a:extLst>
          </p:cNvPr>
          <p:cNvGrpSpPr/>
          <p:nvPr/>
        </p:nvGrpSpPr>
        <p:grpSpPr>
          <a:xfrm>
            <a:off x="2130650" y="2994638"/>
            <a:ext cx="473176" cy="680105"/>
            <a:chOff x="4294094" y="3541059"/>
            <a:chExt cx="510988" cy="815788"/>
          </a:xfrm>
        </p:grpSpPr>
        <p:sp>
          <p:nvSpPr>
            <p:cNvPr id="704" name="Freeform: Shape 703">
              <a:extLst>
                <a:ext uri="{FF2B5EF4-FFF2-40B4-BE49-F238E27FC236}">
                  <a16:creationId xmlns:a16="http://schemas.microsoft.com/office/drawing/2014/main" id="{9204FB51-A901-464E-8D65-A81E09C55F5D}"/>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5" name="Freeform: Shape 704">
              <a:extLst>
                <a:ext uri="{FF2B5EF4-FFF2-40B4-BE49-F238E27FC236}">
                  <a16:creationId xmlns:a16="http://schemas.microsoft.com/office/drawing/2014/main" id="{88824513-2C86-430C-A564-2A9EDFE5E0D0}"/>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0" name="Freeform 29">
            <a:extLst>
              <a:ext uri="{FF2B5EF4-FFF2-40B4-BE49-F238E27FC236}">
                <a16:creationId xmlns:a16="http://schemas.microsoft.com/office/drawing/2014/main" id="{EF1ACF35-5EAE-4813-8CCC-79E237186C42}"/>
              </a:ext>
            </a:extLst>
          </p:cNvPr>
          <p:cNvSpPr/>
          <p:nvPr/>
        </p:nvSpPr>
        <p:spPr>
          <a:xfrm>
            <a:off x="2817725" y="3315836"/>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1" name="Freeform 29">
            <a:extLst>
              <a:ext uri="{FF2B5EF4-FFF2-40B4-BE49-F238E27FC236}">
                <a16:creationId xmlns:a16="http://schemas.microsoft.com/office/drawing/2014/main" id="{0766E34B-FB96-4099-8228-ECC3B56C181C}"/>
              </a:ext>
            </a:extLst>
          </p:cNvPr>
          <p:cNvSpPr/>
          <p:nvPr/>
        </p:nvSpPr>
        <p:spPr>
          <a:xfrm>
            <a:off x="2105413" y="3331705"/>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2" name="Freeform 29">
            <a:extLst>
              <a:ext uri="{FF2B5EF4-FFF2-40B4-BE49-F238E27FC236}">
                <a16:creationId xmlns:a16="http://schemas.microsoft.com/office/drawing/2014/main" id="{8D63CC33-AD24-4C73-BCE4-94508EC007E6}"/>
              </a:ext>
            </a:extLst>
          </p:cNvPr>
          <p:cNvSpPr/>
          <p:nvPr/>
        </p:nvSpPr>
        <p:spPr>
          <a:xfrm>
            <a:off x="2385380" y="3636802"/>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3" name="Freeform 29">
            <a:extLst>
              <a:ext uri="{FF2B5EF4-FFF2-40B4-BE49-F238E27FC236}">
                <a16:creationId xmlns:a16="http://schemas.microsoft.com/office/drawing/2014/main" id="{20A15607-7DD0-4370-8DEE-E5A3E9946695}"/>
              </a:ext>
            </a:extLst>
          </p:cNvPr>
          <p:cNvSpPr/>
          <p:nvPr/>
        </p:nvSpPr>
        <p:spPr>
          <a:xfrm>
            <a:off x="2870457" y="3807804"/>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94" name="Group 493">
            <a:extLst>
              <a:ext uri="{FF2B5EF4-FFF2-40B4-BE49-F238E27FC236}">
                <a16:creationId xmlns:a16="http://schemas.microsoft.com/office/drawing/2014/main" id="{3B0CE730-CB3F-46D0-AEC1-C263339B9D52}"/>
              </a:ext>
            </a:extLst>
          </p:cNvPr>
          <p:cNvGrpSpPr/>
          <p:nvPr/>
        </p:nvGrpSpPr>
        <p:grpSpPr>
          <a:xfrm>
            <a:off x="2554484" y="3474605"/>
            <a:ext cx="473176" cy="680105"/>
            <a:chOff x="4294094" y="3541059"/>
            <a:chExt cx="510988" cy="815788"/>
          </a:xfrm>
        </p:grpSpPr>
        <p:sp>
          <p:nvSpPr>
            <p:cNvPr id="702" name="Freeform: Shape 701">
              <a:extLst>
                <a:ext uri="{FF2B5EF4-FFF2-40B4-BE49-F238E27FC236}">
                  <a16:creationId xmlns:a16="http://schemas.microsoft.com/office/drawing/2014/main" id="{C0FF5ECD-A343-4DE1-9934-96768096DE54}"/>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3" name="Freeform: Shape 702">
              <a:extLst>
                <a:ext uri="{FF2B5EF4-FFF2-40B4-BE49-F238E27FC236}">
                  <a16:creationId xmlns:a16="http://schemas.microsoft.com/office/drawing/2014/main" id="{12CB0277-0769-4FB7-9877-569C3F35D5FE}"/>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95" name="Group 494">
            <a:extLst>
              <a:ext uri="{FF2B5EF4-FFF2-40B4-BE49-F238E27FC236}">
                <a16:creationId xmlns:a16="http://schemas.microsoft.com/office/drawing/2014/main" id="{C74AF8C2-0976-4C57-9E56-ABA9B85B8512}"/>
              </a:ext>
            </a:extLst>
          </p:cNvPr>
          <p:cNvGrpSpPr/>
          <p:nvPr/>
        </p:nvGrpSpPr>
        <p:grpSpPr>
          <a:xfrm>
            <a:off x="2181807" y="3394195"/>
            <a:ext cx="473176" cy="680105"/>
            <a:chOff x="4294094" y="3541059"/>
            <a:chExt cx="510988" cy="815788"/>
          </a:xfrm>
        </p:grpSpPr>
        <p:sp>
          <p:nvSpPr>
            <p:cNvPr id="700" name="Freeform: Shape 699">
              <a:extLst>
                <a:ext uri="{FF2B5EF4-FFF2-40B4-BE49-F238E27FC236}">
                  <a16:creationId xmlns:a16="http://schemas.microsoft.com/office/drawing/2014/main" id="{247EB637-CDA7-43C5-9F29-D9B986B1C298}"/>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1" name="Freeform: Shape 700">
              <a:extLst>
                <a:ext uri="{FF2B5EF4-FFF2-40B4-BE49-F238E27FC236}">
                  <a16:creationId xmlns:a16="http://schemas.microsoft.com/office/drawing/2014/main" id="{6764C8F7-20A8-4B75-9E59-FEA789700F2E}"/>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96" name="Group 495">
            <a:extLst>
              <a:ext uri="{FF2B5EF4-FFF2-40B4-BE49-F238E27FC236}">
                <a16:creationId xmlns:a16="http://schemas.microsoft.com/office/drawing/2014/main" id="{C39B0D62-DC27-4DBE-84BE-393041DD3A3C}"/>
              </a:ext>
            </a:extLst>
          </p:cNvPr>
          <p:cNvGrpSpPr/>
          <p:nvPr/>
        </p:nvGrpSpPr>
        <p:grpSpPr>
          <a:xfrm>
            <a:off x="2559348" y="3733857"/>
            <a:ext cx="473176" cy="680105"/>
            <a:chOff x="4294094" y="3541059"/>
            <a:chExt cx="510988" cy="815788"/>
          </a:xfrm>
        </p:grpSpPr>
        <p:sp>
          <p:nvSpPr>
            <p:cNvPr id="698" name="Freeform: Shape 697">
              <a:extLst>
                <a:ext uri="{FF2B5EF4-FFF2-40B4-BE49-F238E27FC236}">
                  <a16:creationId xmlns:a16="http://schemas.microsoft.com/office/drawing/2014/main" id="{BA21A1E9-509F-4AD9-9A4F-764D3B0BE45F}"/>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9" name="Freeform: Shape 698">
              <a:extLst>
                <a:ext uri="{FF2B5EF4-FFF2-40B4-BE49-F238E27FC236}">
                  <a16:creationId xmlns:a16="http://schemas.microsoft.com/office/drawing/2014/main" id="{0BE2610D-F0B4-4DA7-AB51-041A0D2332AB}"/>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7" name="Freeform 29">
            <a:extLst>
              <a:ext uri="{FF2B5EF4-FFF2-40B4-BE49-F238E27FC236}">
                <a16:creationId xmlns:a16="http://schemas.microsoft.com/office/drawing/2014/main" id="{03B7A680-BA99-44F0-B443-08AEBA45C584}"/>
              </a:ext>
            </a:extLst>
          </p:cNvPr>
          <p:cNvSpPr/>
          <p:nvPr/>
        </p:nvSpPr>
        <p:spPr>
          <a:xfrm>
            <a:off x="2780756" y="4307553"/>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498" name="Group 497">
            <a:extLst>
              <a:ext uri="{FF2B5EF4-FFF2-40B4-BE49-F238E27FC236}">
                <a16:creationId xmlns:a16="http://schemas.microsoft.com/office/drawing/2014/main" id="{4006C427-337A-4166-8418-E1E18482430C}"/>
              </a:ext>
            </a:extLst>
          </p:cNvPr>
          <p:cNvGrpSpPr/>
          <p:nvPr/>
        </p:nvGrpSpPr>
        <p:grpSpPr>
          <a:xfrm>
            <a:off x="1995534" y="3726209"/>
            <a:ext cx="473176" cy="680105"/>
            <a:chOff x="4294094" y="3541059"/>
            <a:chExt cx="510988" cy="815788"/>
          </a:xfrm>
        </p:grpSpPr>
        <p:sp>
          <p:nvSpPr>
            <p:cNvPr id="696" name="Freeform: Shape 695">
              <a:extLst>
                <a:ext uri="{FF2B5EF4-FFF2-40B4-BE49-F238E27FC236}">
                  <a16:creationId xmlns:a16="http://schemas.microsoft.com/office/drawing/2014/main" id="{B41DDC34-502A-46CD-9C54-CE49D2E1BE61}"/>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7" name="Freeform: Shape 696">
              <a:extLst>
                <a:ext uri="{FF2B5EF4-FFF2-40B4-BE49-F238E27FC236}">
                  <a16:creationId xmlns:a16="http://schemas.microsoft.com/office/drawing/2014/main" id="{94996856-ED97-4257-998A-99E6262D575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9" name="Freeform 29">
            <a:extLst>
              <a:ext uri="{FF2B5EF4-FFF2-40B4-BE49-F238E27FC236}">
                <a16:creationId xmlns:a16="http://schemas.microsoft.com/office/drawing/2014/main" id="{813ADF8E-653D-47EC-A897-BA43F2AE3AEA}"/>
              </a:ext>
            </a:extLst>
          </p:cNvPr>
          <p:cNvSpPr/>
          <p:nvPr/>
        </p:nvSpPr>
        <p:spPr>
          <a:xfrm>
            <a:off x="2117699" y="4273135"/>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0" name="Group 499">
            <a:extLst>
              <a:ext uri="{FF2B5EF4-FFF2-40B4-BE49-F238E27FC236}">
                <a16:creationId xmlns:a16="http://schemas.microsoft.com/office/drawing/2014/main" id="{776E1D63-9DF0-4691-85B1-626CF519A1F5}"/>
              </a:ext>
            </a:extLst>
          </p:cNvPr>
          <p:cNvGrpSpPr/>
          <p:nvPr/>
        </p:nvGrpSpPr>
        <p:grpSpPr>
          <a:xfrm>
            <a:off x="2286046" y="4033606"/>
            <a:ext cx="473176" cy="680105"/>
            <a:chOff x="4294094" y="3541059"/>
            <a:chExt cx="510988" cy="815788"/>
          </a:xfrm>
        </p:grpSpPr>
        <p:sp>
          <p:nvSpPr>
            <p:cNvPr id="694" name="Freeform: Shape 693">
              <a:extLst>
                <a:ext uri="{FF2B5EF4-FFF2-40B4-BE49-F238E27FC236}">
                  <a16:creationId xmlns:a16="http://schemas.microsoft.com/office/drawing/2014/main" id="{3CFBCB0A-C8E9-4F5D-9180-D297C0948172}"/>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5" name="Freeform: Shape 694">
              <a:extLst>
                <a:ext uri="{FF2B5EF4-FFF2-40B4-BE49-F238E27FC236}">
                  <a16:creationId xmlns:a16="http://schemas.microsoft.com/office/drawing/2014/main" id="{B2006F95-9C1F-4FC5-9013-598E13F74DA8}"/>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01" name="Group 500">
            <a:extLst>
              <a:ext uri="{FF2B5EF4-FFF2-40B4-BE49-F238E27FC236}">
                <a16:creationId xmlns:a16="http://schemas.microsoft.com/office/drawing/2014/main" id="{40D37781-0CB5-4961-BAE9-ED08EDC1319E}"/>
              </a:ext>
            </a:extLst>
          </p:cNvPr>
          <p:cNvGrpSpPr/>
          <p:nvPr/>
        </p:nvGrpSpPr>
        <p:grpSpPr>
          <a:xfrm>
            <a:off x="2563666" y="4082892"/>
            <a:ext cx="473176" cy="680105"/>
            <a:chOff x="4294094" y="3541059"/>
            <a:chExt cx="510988" cy="815788"/>
          </a:xfrm>
        </p:grpSpPr>
        <p:sp>
          <p:nvSpPr>
            <p:cNvPr id="692" name="Freeform: Shape 691">
              <a:extLst>
                <a:ext uri="{FF2B5EF4-FFF2-40B4-BE49-F238E27FC236}">
                  <a16:creationId xmlns:a16="http://schemas.microsoft.com/office/drawing/2014/main" id="{5D598CD7-7209-48DD-85C2-9C2CD68F4963}"/>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3" name="Freeform: Shape 692">
              <a:extLst>
                <a:ext uri="{FF2B5EF4-FFF2-40B4-BE49-F238E27FC236}">
                  <a16:creationId xmlns:a16="http://schemas.microsoft.com/office/drawing/2014/main" id="{E3428C87-680A-411F-9EC0-AEDE61F9ADF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02" name="Freeform 29">
            <a:extLst>
              <a:ext uri="{FF2B5EF4-FFF2-40B4-BE49-F238E27FC236}">
                <a16:creationId xmlns:a16="http://schemas.microsoft.com/office/drawing/2014/main" id="{852B1BCC-FD89-4A78-9845-4281937CCC0C}"/>
              </a:ext>
            </a:extLst>
          </p:cNvPr>
          <p:cNvSpPr/>
          <p:nvPr/>
        </p:nvSpPr>
        <p:spPr>
          <a:xfrm>
            <a:off x="2597396" y="4630154"/>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3" name="Group 502">
            <a:extLst>
              <a:ext uri="{FF2B5EF4-FFF2-40B4-BE49-F238E27FC236}">
                <a16:creationId xmlns:a16="http://schemas.microsoft.com/office/drawing/2014/main" id="{801D64B9-7E4C-4B1D-AD78-4E115A411463}"/>
              </a:ext>
            </a:extLst>
          </p:cNvPr>
          <p:cNvGrpSpPr/>
          <p:nvPr/>
        </p:nvGrpSpPr>
        <p:grpSpPr>
          <a:xfrm>
            <a:off x="2418145" y="4376047"/>
            <a:ext cx="473176" cy="680105"/>
            <a:chOff x="4294094" y="3541059"/>
            <a:chExt cx="510988" cy="815788"/>
          </a:xfrm>
        </p:grpSpPr>
        <p:sp>
          <p:nvSpPr>
            <p:cNvPr id="690" name="Freeform: Shape 689">
              <a:extLst>
                <a:ext uri="{FF2B5EF4-FFF2-40B4-BE49-F238E27FC236}">
                  <a16:creationId xmlns:a16="http://schemas.microsoft.com/office/drawing/2014/main" id="{9A5245E0-8DB0-4C92-9C4F-1F1F850F2873}"/>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1" name="Freeform: Shape 690">
              <a:extLst>
                <a:ext uri="{FF2B5EF4-FFF2-40B4-BE49-F238E27FC236}">
                  <a16:creationId xmlns:a16="http://schemas.microsoft.com/office/drawing/2014/main" id="{13265A09-C9C6-4528-914F-1283DC048C74}"/>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04" name="Group 503">
            <a:extLst>
              <a:ext uri="{FF2B5EF4-FFF2-40B4-BE49-F238E27FC236}">
                <a16:creationId xmlns:a16="http://schemas.microsoft.com/office/drawing/2014/main" id="{1F3285BD-177C-4551-A2B8-CC4BE2A4CD7A}"/>
              </a:ext>
            </a:extLst>
          </p:cNvPr>
          <p:cNvGrpSpPr/>
          <p:nvPr/>
        </p:nvGrpSpPr>
        <p:grpSpPr>
          <a:xfrm>
            <a:off x="2133323" y="4456690"/>
            <a:ext cx="473176" cy="680105"/>
            <a:chOff x="4294094" y="3541059"/>
            <a:chExt cx="510988" cy="815788"/>
          </a:xfrm>
        </p:grpSpPr>
        <p:sp>
          <p:nvSpPr>
            <p:cNvPr id="688" name="Freeform: Shape 687">
              <a:extLst>
                <a:ext uri="{FF2B5EF4-FFF2-40B4-BE49-F238E27FC236}">
                  <a16:creationId xmlns:a16="http://schemas.microsoft.com/office/drawing/2014/main" id="{36FA31BE-20EB-4542-A1B7-85CEEFDE0DAA}"/>
                </a:ext>
              </a:extLst>
            </p:cNvPr>
            <p:cNvSpPr/>
            <p:nvPr/>
          </p:nvSpPr>
          <p:spPr>
            <a:xfrm>
              <a:off x="4473388" y="4038600"/>
              <a:ext cx="98612" cy="318247"/>
            </a:xfrm>
            <a:custGeom>
              <a:avLst/>
              <a:gdLst>
                <a:gd name="connsiteX0" fmla="*/ 0 w 179294"/>
                <a:gd name="connsiteY0" fmla="*/ 618565 h 618565"/>
                <a:gd name="connsiteX1" fmla="*/ 152400 w 179294"/>
                <a:gd name="connsiteY1" fmla="*/ 618565 h 618565"/>
                <a:gd name="connsiteX2" fmla="*/ 179294 w 179294"/>
                <a:gd name="connsiteY2" fmla="*/ 484094 h 618565"/>
                <a:gd name="connsiteX3" fmla="*/ 170330 w 179294"/>
                <a:gd name="connsiteY3" fmla="*/ 313765 h 618565"/>
                <a:gd name="connsiteX4" fmla="*/ 179294 w 179294"/>
                <a:gd name="connsiteY4" fmla="*/ 224118 h 618565"/>
                <a:gd name="connsiteX5" fmla="*/ 179294 w 179294"/>
                <a:gd name="connsiteY5" fmla="*/ 0 h 618565"/>
                <a:gd name="connsiteX6" fmla="*/ 17930 w 179294"/>
                <a:gd name="connsiteY6" fmla="*/ 8965 h 618565"/>
                <a:gd name="connsiteX7" fmla="*/ 17930 w 179294"/>
                <a:gd name="connsiteY7" fmla="*/ 98612 h 618565"/>
                <a:gd name="connsiteX8" fmla="*/ 26894 w 179294"/>
                <a:gd name="connsiteY8" fmla="*/ 340659 h 618565"/>
                <a:gd name="connsiteX9" fmla="*/ 26894 w 179294"/>
                <a:gd name="connsiteY9" fmla="*/ 466165 h 618565"/>
                <a:gd name="connsiteX10" fmla="*/ 26894 w 179294"/>
                <a:gd name="connsiteY10" fmla="*/ 555812 h 618565"/>
                <a:gd name="connsiteX11" fmla="*/ 0 w 179294"/>
                <a:gd name="connsiteY11" fmla="*/ 618565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94" h="618565">
                  <a:moveTo>
                    <a:pt x="0" y="618565"/>
                  </a:moveTo>
                  <a:lnTo>
                    <a:pt x="152400" y="618565"/>
                  </a:lnTo>
                  <a:lnTo>
                    <a:pt x="179294" y="484094"/>
                  </a:lnTo>
                  <a:lnTo>
                    <a:pt x="170330" y="313765"/>
                  </a:lnTo>
                  <a:lnTo>
                    <a:pt x="179294" y="224118"/>
                  </a:lnTo>
                  <a:lnTo>
                    <a:pt x="179294" y="0"/>
                  </a:lnTo>
                  <a:lnTo>
                    <a:pt x="17930" y="8965"/>
                  </a:lnTo>
                  <a:lnTo>
                    <a:pt x="17930" y="98612"/>
                  </a:lnTo>
                  <a:lnTo>
                    <a:pt x="26894" y="340659"/>
                  </a:lnTo>
                  <a:lnTo>
                    <a:pt x="26894" y="466165"/>
                  </a:lnTo>
                  <a:lnTo>
                    <a:pt x="26894" y="555812"/>
                  </a:lnTo>
                  <a:lnTo>
                    <a:pt x="0" y="618565"/>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9" name="Freeform: Shape 688">
              <a:extLst>
                <a:ext uri="{FF2B5EF4-FFF2-40B4-BE49-F238E27FC236}">
                  <a16:creationId xmlns:a16="http://schemas.microsoft.com/office/drawing/2014/main" id="{2102DE58-8C76-4123-8D0A-6B5CFBA58B89}"/>
                </a:ext>
              </a:extLst>
            </p:cNvPr>
            <p:cNvSpPr/>
            <p:nvPr/>
          </p:nvSpPr>
          <p:spPr>
            <a:xfrm>
              <a:off x="4294094" y="3541059"/>
              <a:ext cx="510988" cy="519953"/>
            </a:xfrm>
            <a:custGeom>
              <a:avLst/>
              <a:gdLst>
                <a:gd name="connsiteX0" fmla="*/ 152400 w 510988"/>
                <a:gd name="connsiteY0" fmla="*/ 484094 h 519953"/>
                <a:gd name="connsiteX1" fmla="*/ 80682 w 510988"/>
                <a:gd name="connsiteY1" fmla="*/ 484094 h 519953"/>
                <a:gd name="connsiteX2" fmla="*/ 62753 w 510988"/>
                <a:gd name="connsiteY2" fmla="*/ 421341 h 519953"/>
                <a:gd name="connsiteX3" fmla="*/ 71718 w 510988"/>
                <a:gd name="connsiteY3" fmla="*/ 376517 h 519953"/>
                <a:gd name="connsiteX4" fmla="*/ 62753 w 510988"/>
                <a:gd name="connsiteY4" fmla="*/ 304800 h 519953"/>
                <a:gd name="connsiteX5" fmla="*/ 0 w 510988"/>
                <a:gd name="connsiteY5" fmla="*/ 233082 h 519953"/>
                <a:gd name="connsiteX6" fmla="*/ 80682 w 510988"/>
                <a:gd name="connsiteY6" fmla="*/ 179294 h 519953"/>
                <a:gd name="connsiteX7" fmla="*/ 71718 w 510988"/>
                <a:gd name="connsiteY7" fmla="*/ 152400 h 519953"/>
                <a:gd name="connsiteX8" fmla="*/ 80682 w 510988"/>
                <a:gd name="connsiteY8" fmla="*/ 71717 h 519953"/>
                <a:gd name="connsiteX9" fmla="*/ 152400 w 510988"/>
                <a:gd name="connsiteY9" fmla="*/ 44823 h 519953"/>
                <a:gd name="connsiteX10" fmla="*/ 233082 w 510988"/>
                <a:gd name="connsiteY10" fmla="*/ 0 h 519953"/>
                <a:gd name="connsiteX11" fmla="*/ 259977 w 510988"/>
                <a:gd name="connsiteY11" fmla="*/ 0 h 519953"/>
                <a:gd name="connsiteX12" fmla="*/ 340659 w 510988"/>
                <a:gd name="connsiteY12" fmla="*/ 53788 h 519953"/>
                <a:gd name="connsiteX13" fmla="*/ 340659 w 510988"/>
                <a:gd name="connsiteY13" fmla="*/ 53788 h 519953"/>
                <a:gd name="connsiteX14" fmla="*/ 421341 w 510988"/>
                <a:gd name="connsiteY14" fmla="*/ 71717 h 519953"/>
                <a:gd name="connsiteX15" fmla="*/ 510988 w 510988"/>
                <a:gd name="connsiteY15" fmla="*/ 125506 h 519953"/>
                <a:gd name="connsiteX16" fmla="*/ 448235 w 510988"/>
                <a:gd name="connsiteY16" fmla="*/ 242047 h 519953"/>
                <a:gd name="connsiteX17" fmla="*/ 439271 w 510988"/>
                <a:gd name="connsiteY17" fmla="*/ 394447 h 519953"/>
                <a:gd name="connsiteX18" fmla="*/ 385482 w 510988"/>
                <a:gd name="connsiteY18" fmla="*/ 448235 h 519953"/>
                <a:gd name="connsiteX19" fmla="*/ 385482 w 510988"/>
                <a:gd name="connsiteY19" fmla="*/ 519953 h 519953"/>
                <a:gd name="connsiteX20" fmla="*/ 259977 w 510988"/>
                <a:gd name="connsiteY20" fmla="*/ 510988 h 519953"/>
                <a:gd name="connsiteX21" fmla="*/ 152400 w 510988"/>
                <a:gd name="connsiteY21" fmla="*/ 484094 h 51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988" h="519953">
                  <a:moveTo>
                    <a:pt x="152400" y="484094"/>
                  </a:moveTo>
                  <a:lnTo>
                    <a:pt x="80682" y="484094"/>
                  </a:lnTo>
                  <a:lnTo>
                    <a:pt x="62753" y="421341"/>
                  </a:lnTo>
                  <a:lnTo>
                    <a:pt x="71718" y="376517"/>
                  </a:lnTo>
                  <a:lnTo>
                    <a:pt x="62753" y="304800"/>
                  </a:lnTo>
                  <a:lnTo>
                    <a:pt x="0" y="233082"/>
                  </a:lnTo>
                  <a:lnTo>
                    <a:pt x="80682" y="179294"/>
                  </a:lnTo>
                  <a:lnTo>
                    <a:pt x="71718" y="152400"/>
                  </a:lnTo>
                  <a:lnTo>
                    <a:pt x="80682" y="71717"/>
                  </a:lnTo>
                  <a:lnTo>
                    <a:pt x="152400" y="44823"/>
                  </a:lnTo>
                  <a:lnTo>
                    <a:pt x="233082" y="0"/>
                  </a:lnTo>
                  <a:lnTo>
                    <a:pt x="259977" y="0"/>
                  </a:lnTo>
                  <a:lnTo>
                    <a:pt x="340659" y="53788"/>
                  </a:lnTo>
                  <a:lnTo>
                    <a:pt x="340659" y="53788"/>
                  </a:lnTo>
                  <a:lnTo>
                    <a:pt x="421341" y="71717"/>
                  </a:lnTo>
                  <a:lnTo>
                    <a:pt x="510988" y="125506"/>
                  </a:lnTo>
                  <a:lnTo>
                    <a:pt x="448235" y="242047"/>
                  </a:lnTo>
                  <a:lnTo>
                    <a:pt x="439271" y="394447"/>
                  </a:lnTo>
                  <a:lnTo>
                    <a:pt x="385482" y="448235"/>
                  </a:lnTo>
                  <a:lnTo>
                    <a:pt x="385482" y="519953"/>
                  </a:lnTo>
                  <a:lnTo>
                    <a:pt x="259977" y="510988"/>
                  </a:lnTo>
                  <a:lnTo>
                    <a:pt x="152400" y="484094"/>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05" name="Freeform 29">
            <a:extLst>
              <a:ext uri="{FF2B5EF4-FFF2-40B4-BE49-F238E27FC236}">
                <a16:creationId xmlns:a16="http://schemas.microsoft.com/office/drawing/2014/main" id="{2CFE52DD-8055-40C7-B4A6-E905F5DBF0BE}"/>
              </a:ext>
            </a:extLst>
          </p:cNvPr>
          <p:cNvSpPr/>
          <p:nvPr/>
        </p:nvSpPr>
        <p:spPr>
          <a:xfrm>
            <a:off x="2335410" y="4845626"/>
            <a:ext cx="341019" cy="364915"/>
          </a:xfrm>
          <a:custGeom>
            <a:avLst/>
            <a:gdLst>
              <a:gd name="connsiteX0" fmla="*/ 185895 w 391886"/>
              <a:gd name="connsiteY0" fmla="*/ 0 h 507442"/>
              <a:gd name="connsiteX1" fmla="*/ 170822 w 391886"/>
              <a:gd name="connsiteY1" fmla="*/ 75363 h 507442"/>
              <a:gd name="connsiteX2" fmla="*/ 150725 w 391886"/>
              <a:gd name="connsiteY2" fmla="*/ 120581 h 507442"/>
              <a:gd name="connsiteX3" fmla="*/ 180870 w 391886"/>
              <a:gd name="connsiteY3" fmla="*/ 105508 h 507442"/>
              <a:gd name="connsiteX4" fmla="*/ 165798 w 391886"/>
              <a:gd name="connsiteY4" fmla="*/ 160774 h 507442"/>
              <a:gd name="connsiteX5" fmla="*/ 120580 w 391886"/>
              <a:gd name="connsiteY5" fmla="*/ 180871 h 507442"/>
              <a:gd name="connsiteX6" fmla="*/ 180870 w 391886"/>
              <a:gd name="connsiteY6" fmla="*/ 195943 h 507442"/>
              <a:gd name="connsiteX7" fmla="*/ 200967 w 391886"/>
              <a:gd name="connsiteY7" fmla="*/ 185895 h 507442"/>
              <a:gd name="connsiteX8" fmla="*/ 145701 w 391886"/>
              <a:gd name="connsiteY8" fmla="*/ 221064 h 507442"/>
              <a:gd name="connsiteX9" fmla="*/ 145701 w 391886"/>
              <a:gd name="connsiteY9" fmla="*/ 221064 h 507442"/>
              <a:gd name="connsiteX10" fmla="*/ 110532 w 391886"/>
              <a:gd name="connsiteY10" fmla="*/ 286378 h 507442"/>
              <a:gd name="connsiteX11" fmla="*/ 70339 w 391886"/>
              <a:gd name="connsiteY11" fmla="*/ 286378 h 507442"/>
              <a:gd name="connsiteX12" fmla="*/ 130629 w 391886"/>
              <a:gd name="connsiteY12" fmla="*/ 296427 h 507442"/>
              <a:gd name="connsiteX13" fmla="*/ 170822 w 391886"/>
              <a:gd name="connsiteY13" fmla="*/ 256233 h 507442"/>
              <a:gd name="connsiteX14" fmla="*/ 170822 w 391886"/>
              <a:gd name="connsiteY14" fmla="*/ 256233 h 507442"/>
              <a:gd name="connsiteX15" fmla="*/ 150725 w 391886"/>
              <a:gd name="connsiteY15" fmla="*/ 331596 h 507442"/>
              <a:gd name="connsiteX16" fmla="*/ 105508 w 391886"/>
              <a:gd name="connsiteY16" fmla="*/ 351693 h 507442"/>
              <a:gd name="connsiteX17" fmla="*/ 65314 w 391886"/>
              <a:gd name="connsiteY17" fmla="*/ 376814 h 507442"/>
              <a:gd name="connsiteX18" fmla="*/ 90435 w 391886"/>
              <a:gd name="connsiteY18" fmla="*/ 391886 h 507442"/>
              <a:gd name="connsiteX19" fmla="*/ 135653 w 391886"/>
              <a:gd name="connsiteY19" fmla="*/ 376814 h 507442"/>
              <a:gd name="connsiteX20" fmla="*/ 155750 w 391886"/>
              <a:gd name="connsiteY20" fmla="*/ 386862 h 507442"/>
              <a:gd name="connsiteX21" fmla="*/ 90435 w 391886"/>
              <a:gd name="connsiteY21" fmla="*/ 401934 h 507442"/>
              <a:gd name="connsiteX22" fmla="*/ 65314 w 391886"/>
              <a:gd name="connsiteY22" fmla="*/ 432080 h 507442"/>
              <a:gd name="connsiteX23" fmla="*/ 25121 w 391886"/>
              <a:gd name="connsiteY23" fmla="*/ 437104 h 507442"/>
              <a:gd name="connsiteX24" fmla="*/ 0 w 391886"/>
              <a:gd name="connsiteY24" fmla="*/ 462225 h 507442"/>
              <a:gd name="connsiteX25" fmla="*/ 65314 w 391886"/>
              <a:gd name="connsiteY25" fmla="*/ 452176 h 507442"/>
              <a:gd name="connsiteX26" fmla="*/ 105508 w 391886"/>
              <a:gd name="connsiteY26" fmla="*/ 447152 h 507442"/>
              <a:gd name="connsiteX27" fmla="*/ 135653 w 391886"/>
              <a:gd name="connsiteY27" fmla="*/ 447152 h 507442"/>
              <a:gd name="connsiteX28" fmla="*/ 135653 w 391886"/>
              <a:gd name="connsiteY28" fmla="*/ 447152 h 507442"/>
              <a:gd name="connsiteX29" fmla="*/ 75363 w 391886"/>
              <a:gd name="connsiteY29" fmla="*/ 482321 h 507442"/>
              <a:gd name="connsiteX30" fmla="*/ 145701 w 391886"/>
              <a:gd name="connsiteY30" fmla="*/ 477297 h 507442"/>
              <a:gd name="connsiteX31" fmla="*/ 195943 w 391886"/>
              <a:gd name="connsiteY31" fmla="*/ 482321 h 507442"/>
              <a:gd name="connsiteX32" fmla="*/ 205991 w 391886"/>
              <a:gd name="connsiteY32" fmla="*/ 507442 h 507442"/>
              <a:gd name="connsiteX33" fmla="*/ 291402 w 391886"/>
              <a:gd name="connsiteY33" fmla="*/ 497394 h 507442"/>
              <a:gd name="connsiteX34" fmla="*/ 251209 w 391886"/>
              <a:gd name="connsiteY34" fmla="*/ 462225 h 507442"/>
              <a:gd name="connsiteX35" fmla="*/ 336620 w 391886"/>
              <a:gd name="connsiteY35" fmla="*/ 482321 h 507442"/>
              <a:gd name="connsiteX36" fmla="*/ 391886 w 391886"/>
              <a:gd name="connsiteY36" fmla="*/ 477297 h 507442"/>
              <a:gd name="connsiteX37" fmla="*/ 361741 w 391886"/>
              <a:gd name="connsiteY37" fmla="*/ 432080 h 507442"/>
              <a:gd name="connsiteX38" fmla="*/ 306475 w 391886"/>
              <a:gd name="connsiteY38" fmla="*/ 432080 h 507442"/>
              <a:gd name="connsiteX39" fmla="*/ 261257 w 391886"/>
              <a:gd name="connsiteY39" fmla="*/ 411983 h 507442"/>
              <a:gd name="connsiteX40" fmla="*/ 346668 w 391886"/>
              <a:gd name="connsiteY40" fmla="*/ 396910 h 507442"/>
              <a:gd name="connsiteX41" fmla="*/ 386862 w 391886"/>
              <a:gd name="connsiteY41" fmla="*/ 417007 h 507442"/>
              <a:gd name="connsiteX42" fmla="*/ 381837 w 391886"/>
              <a:gd name="connsiteY42" fmla="*/ 366765 h 507442"/>
              <a:gd name="connsiteX43" fmla="*/ 306475 w 391886"/>
              <a:gd name="connsiteY43" fmla="*/ 371789 h 507442"/>
              <a:gd name="connsiteX44" fmla="*/ 286378 w 391886"/>
              <a:gd name="connsiteY44" fmla="*/ 346669 h 507442"/>
              <a:gd name="connsiteX45" fmla="*/ 251209 w 391886"/>
              <a:gd name="connsiteY45" fmla="*/ 326572 h 507442"/>
              <a:gd name="connsiteX46" fmla="*/ 311499 w 391886"/>
              <a:gd name="connsiteY46" fmla="*/ 321548 h 507442"/>
              <a:gd name="connsiteX47" fmla="*/ 341644 w 391886"/>
              <a:gd name="connsiteY47" fmla="*/ 331596 h 507442"/>
              <a:gd name="connsiteX48" fmla="*/ 301451 w 391886"/>
              <a:gd name="connsiteY48" fmla="*/ 306475 h 507442"/>
              <a:gd name="connsiteX49" fmla="*/ 251209 w 391886"/>
              <a:gd name="connsiteY49" fmla="*/ 286378 h 507442"/>
              <a:gd name="connsiteX50" fmla="*/ 251209 w 391886"/>
              <a:gd name="connsiteY50" fmla="*/ 286378 h 507442"/>
              <a:gd name="connsiteX51" fmla="*/ 301451 w 391886"/>
              <a:gd name="connsiteY51" fmla="*/ 261258 h 507442"/>
              <a:gd name="connsiteX52" fmla="*/ 336620 w 391886"/>
              <a:gd name="connsiteY52" fmla="*/ 291403 h 507442"/>
              <a:gd name="connsiteX53" fmla="*/ 331596 w 391886"/>
              <a:gd name="connsiteY53" fmla="*/ 236137 h 507442"/>
              <a:gd name="connsiteX54" fmla="*/ 276330 w 391886"/>
              <a:gd name="connsiteY54" fmla="*/ 236137 h 507442"/>
              <a:gd name="connsiteX55" fmla="*/ 276330 w 391886"/>
              <a:gd name="connsiteY55" fmla="*/ 236137 h 507442"/>
              <a:gd name="connsiteX56" fmla="*/ 266281 w 391886"/>
              <a:gd name="connsiteY56" fmla="*/ 180871 h 507442"/>
              <a:gd name="connsiteX57" fmla="*/ 301451 w 391886"/>
              <a:gd name="connsiteY57" fmla="*/ 195943 h 507442"/>
              <a:gd name="connsiteX58" fmla="*/ 331596 w 391886"/>
              <a:gd name="connsiteY58" fmla="*/ 211016 h 507442"/>
              <a:gd name="connsiteX59" fmla="*/ 291402 w 391886"/>
              <a:gd name="connsiteY59" fmla="*/ 160774 h 507442"/>
              <a:gd name="connsiteX60" fmla="*/ 286378 w 391886"/>
              <a:gd name="connsiteY60" fmla="*/ 130629 h 507442"/>
              <a:gd name="connsiteX61" fmla="*/ 251209 w 391886"/>
              <a:gd name="connsiteY61" fmla="*/ 130629 h 507442"/>
              <a:gd name="connsiteX62" fmla="*/ 246185 w 391886"/>
              <a:gd name="connsiteY62" fmla="*/ 95460 h 507442"/>
              <a:gd name="connsiteX63" fmla="*/ 296426 w 391886"/>
              <a:gd name="connsiteY63" fmla="*/ 110532 h 507442"/>
              <a:gd name="connsiteX64" fmla="*/ 291402 w 391886"/>
              <a:gd name="connsiteY64" fmla="*/ 80387 h 507442"/>
              <a:gd name="connsiteX65" fmla="*/ 251209 w 391886"/>
              <a:gd name="connsiteY65" fmla="*/ 65315 h 507442"/>
              <a:gd name="connsiteX66" fmla="*/ 251209 w 391886"/>
              <a:gd name="connsiteY66" fmla="*/ 40194 h 507442"/>
              <a:gd name="connsiteX67" fmla="*/ 236136 w 391886"/>
              <a:gd name="connsiteY67" fmla="*/ 40194 h 507442"/>
              <a:gd name="connsiteX68" fmla="*/ 185895 w 391886"/>
              <a:gd name="connsiteY68" fmla="*/ 0 h 507442"/>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6136 w 391886"/>
              <a:gd name="connsiteY67" fmla="*/ 80428 h 547676"/>
              <a:gd name="connsiteX68" fmla="*/ 218814 w 391886"/>
              <a:gd name="connsiteY68" fmla="*/ 0 h 547676"/>
              <a:gd name="connsiteX0" fmla="*/ 218814 w 391886"/>
              <a:gd name="connsiteY0" fmla="*/ 0 h 547676"/>
              <a:gd name="connsiteX1" fmla="*/ 170822 w 391886"/>
              <a:gd name="connsiteY1" fmla="*/ 115597 h 547676"/>
              <a:gd name="connsiteX2" fmla="*/ 150725 w 391886"/>
              <a:gd name="connsiteY2" fmla="*/ 160815 h 547676"/>
              <a:gd name="connsiteX3" fmla="*/ 180870 w 391886"/>
              <a:gd name="connsiteY3" fmla="*/ 145742 h 547676"/>
              <a:gd name="connsiteX4" fmla="*/ 165798 w 391886"/>
              <a:gd name="connsiteY4" fmla="*/ 201008 h 547676"/>
              <a:gd name="connsiteX5" fmla="*/ 120580 w 391886"/>
              <a:gd name="connsiteY5" fmla="*/ 221105 h 547676"/>
              <a:gd name="connsiteX6" fmla="*/ 180870 w 391886"/>
              <a:gd name="connsiteY6" fmla="*/ 236177 h 547676"/>
              <a:gd name="connsiteX7" fmla="*/ 200967 w 391886"/>
              <a:gd name="connsiteY7" fmla="*/ 226129 h 547676"/>
              <a:gd name="connsiteX8" fmla="*/ 145701 w 391886"/>
              <a:gd name="connsiteY8" fmla="*/ 261298 h 547676"/>
              <a:gd name="connsiteX9" fmla="*/ 145701 w 391886"/>
              <a:gd name="connsiteY9" fmla="*/ 261298 h 547676"/>
              <a:gd name="connsiteX10" fmla="*/ 110532 w 391886"/>
              <a:gd name="connsiteY10" fmla="*/ 326612 h 547676"/>
              <a:gd name="connsiteX11" fmla="*/ 70339 w 391886"/>
              <a:gd name="connsiteY11" fmla="*/ 326612 h 547676"/>
              <a:gd name="connsiteX12" fmla="*/ 130629 w 391886"/>
              <a:gd name="connsiteY12" fmla="*/ 336661 h 547676"/>
              <a:gd name="connsiteX13" fmla="*/ 170822 w 391886"/>
              <a:gd name="connsiteY13" fmla="*/ 296467 h 547676"/>
              <a:gd name="connsiteX14" fmla="*/ 170822 w 391886"/>
              <a:gd name="connsiteY14" fmla="*/ 296467 h 547676"/>
              <a:gd name="connsiteX15" fmla="*/ 150725 w 391886"/>
              <a:gd name="connsiteY15" fmla="*/ 371830 h 547676"/>
              <a:gd name="connsiteX16" fmla="*/ 105508 w 391886"/>
              <a:gd name="connsiteY16" fmla="*/ 391927 h 547676"/>
              <a:gd name="connsiteX17" fmla="*/ 65314 w 391886"/>
              <a:gd name="connsiteY17" fmla="*/ 417048 h 547676"/>
              <a:gd name="connsiteX18" fmla="*/ 90435 w 391886"/>
              <a:gd name="connsiteY18" fmla="*/ 432120 h 547676"/>
              <a:gd name="connsiteX19" fmla="*/ 135653 w 391886"/>
              <a:gd name="connsiteY19" fmla="*/ 417048 h 547676"/>
              <a:gd name="connsiteX20" fmla="*/ 155750 w 391886"/>
              <a:gd name="connsiteY20" fmla="*/ 427096 h 547676"/>
              <a:gd name="connsiteX21" fmla="*/ 90435 w 391886"/>
              <a:gd name="connsiteY21" fmla="*/ 442168 h 547676"/>
              <a:gd name="connsiteX22" fmla="*/ 65314 w 391886"/>
              <a:gd name="connsiteY22" fmla="*/ 472314 h 547676"/>
              <a:gd name="connsiteX23" fmla="*/ 25121 w 391886"/>
              <a:gd name="connsiteY23" fmla="*/ 477338 h 547676"/>
              <a:gd name="connsiteX24" fmla="*/ 0 w 391886"/>
              <a:gd name="connsiteY24" fmla="*/ 502459 h 547676"/>
              <a:gd name="connsiteX25" fmla="*/ 65314 w 391886"/>
              <a:gd name="connsiteY25" fmla="*/ 492410 h 547676"/>
              <a:gd name="connsiteX26" fmla="*/ 105508 w 391886"/>
              <a:gd name="connsiteY26" fmla="*/ 487386 h 547676"/>
              <a:gd name="connsiteX27" fmla="*/ 135653 w 391886"/>
              <a:gd name="connsiteY27" fmla="*/ 487386 h 547676"/>
              <a:gd name="connsiteX28" fmla="*/ 135653 w 391886"/>
              <a:gd name="connsiteY28" fmla="*/ 487386 h 547676"/>
              <a:gd name="connsiteX29" fmla="*/ 75363 w 391886"/>
              <a:gd name="connsiteY29" fmla="*/ 522555 h 547676"/>
              <a:gd name="connsiteX30" fmla="*/ 145701 w 391886"/>
              <a:gd name="connsiteY30" fmla="*/ 517531 h 547676"/>
              <a:gd name="connsiteX31" fmla="*/ 195943 w 391886"/>
              <a:gd name="connsiteY31" fmla="*/ 522555 h 547676"/>
              <a:gd name="connsiteX32" fmla="*/ 205991 w 391886"/>
              <a:gd name="connsiteY32" fmla="*/ 547676 h 547676"/>
              <a:gd name="connsiteX33" fmla="*/ 291402 w 391886"/>
              <a:gd name="connsiteY33" fmla="*/ 537628 h 547676"/>
              <a:gd name="connsiteX34" fmla="*/ 251209 w 391886"/>
              <a:gd name="connsiteY34" fmla="*/ 502459 h 547676"/>
              <a:gd name="connsiteX35" fmla="*/ 336620 w 391886"/>
              <a:gd name="connsiteY35" fmla="*/ 522555 h 547676"/>
              <a:gd name="connsiteX36" fmla="*/ 391886 w 391886"/>
              <a:gd name="connsiteY36" fmla="*/ 517531 h 547676"/>
              <a:gd name="connsiteX37" fmla="*/ 361741 w 391886"/>
              <a:gd name="connsiteY37" fmla="*/ 472314 h 547676"/>
              <a:gd name="connsiteX38" fmla="*/ 306475 w 391886"/>
              <a:gd name="connsiteY38" fmla="*/ 472314 h 547676"/>
              <a:gd name="connsiteX39" fmla="*/ 261257 w 391886"/>
              <a:gd name="connsiteY39" fmla="*/ 452217 h 547676"/>
              <a:gd name="connsiteX40" fmla="*/ 346668 w 391886"/>
              <a:gd name="connsiteY40" fmla="*/ 437144 h 547676"/>
              <a:gd name="connsiteX41" fmla="*/ 386862 w 391886"/>
              <a:gd name="connsiteY41" fmla="*/ 457241 h 547676"/>
              <a:gd name="connsiteX42" fmla="*/ 381837 w 391886"/>
              <a:gd name="connsiteY42" fmla="*/ 406999 h 547676"/>
              <a:gd name="connsiteX43" fmla="*/ 306475 w 391886"/>
              <a:gd name="connsiteY43" fmla="*/ 412023 h 547676"/>
              <a:gd name="connsiteX44" fmla="*/ 286378 w 391886"/>
              <a:gd name="connsiteY44" fmla="*/ 386903 h 547676"/>
              <a:gd name="connsiteX45" fmla="*/ 251209 w 391886"/>
              <a:gd name="connsiteY45" fmla="*/ 366806 h 547676"/>
              <a:gd name="connsiteX46" fmla="*/ 311499 w 391886"/>
              <a:gd name="connsiteY46" fmla="*/ 361782 h 547676"/>
              <a:gd name="connsiteX47" fmla="*/ 341644 w 391886"/>
              <a:gd name="connsiteY47" fmla="*/ 371830 h 547676"/>
              <a:gd name="connsiteX48" fmla="*/ 301451 w 391886"/>
              <a:gd name="connsiteY48" fmla="*/ 346709 h 547676"/>
              <a:gd name="connsiteX49" fmla="*/ 251209 w 391886"/>
              <a:gd name="connsiteY49" fmla="*/ 326612 h 547676"/>
              <a:gd name="connsiteX50" fmla="*/ 251209 w 391886"/>
              <a:gd name="connsiteY50" fmla="*/ 326612 h 547676"/>
              <a:gd name="connsiteX51" fmla="*/ 301451 w 391886"/>
              <a:gd name="connsiteY51" fmla="*/ 301492 h 547676"/>
              <a:gd name="connsiteX52" fmla="*/ 336620 w 391886"/>
              <a:gd name="connsiteY52" fmla="*/ 331637 h 547676"/>
              <a:gd name="connsiteX53" fmla="*/ 331596 w 391886"/>
              <a:gd name="connsiteY53" fmla="*/ 276371 h 547676"/>
              <a:gd name="connsiteX54" fmla="*/ 276330 w 391886"/>
              <a:gd name="connsiteY54" fmla="*/ 276371 h 547676"/>
              <a:gd name="connsiteX55" fmla="*/ 276330 w 391886"/>
              <a:gd name="connsiteY55" fmla="*/ 276371 h 547676"/>
              <a:gd name="connsiteX56" fmla="*/ 266281 w 391886"/>
              <a:gd name="connsiteY56" fmla="*/ 221105 h 547676"/>
              <a:gd name="connsiteX57" fmla="*/ 301451 w 391886"/>
              <a:gd name="connsiteY57" fmla="*/ 236177 h 547676"/>
              <a:gd name="connsiteX58" fmla="*/ 331596 w 391886"/>
              <a:gd name="connsiteY58" fmla="*/ 251250 h 547676"/>
              <a:gd name="connsiteX59" fmla="*/ 291402 w 391886"/>
              <a:gd name="connsiteY59" fmla="*/ 201008 h 547676"/>
              <a:gd name="connsiteX60" fmla="*/ 286378 w 391886"/>
              <a:gd name="connsiteY60" fmla="*/ 170863 h 547676"/>
              <a:gd name="connsiteX61" fmla="*/ 251209 w 391886"/>
              <a:gd name="connsiteY61" fmla="*/ 170863 h 547676"/>
              <a:gd name="connsiteX62" fmla="*/ 246185 w 391886"/>
              <a:gd name="connsiteY62" fmla="*/ 135694 h 547676"/>
              <a:gd name="connsiteX63" fmla="*/ 296426 w 391886"/>
              <a:gd name="connsiteY63" fmla="*/ 150766 h 547676"/>
              <a:gd name="connsiteX64" fmla="*/ 291402 w 391886"/>
              <a:gd name="connsiteY64" fmla="*/ 120621 h 547676"/>
              <a:gd name="connsiteX65" fmla="*/ 251209 w 391886"/>
              <a:gd name="connsiteY65" fmla="*/ 105549 h 547676"/>
              <a:gd name="connsiteX66" fmla="*/ 251209 w 391886"/>
              <a:gd name="connsiteY66" fmla="*/ 80428 h 547676"/>
              <a:gd name="connsiteX67" fmla="*/ 232479 w 391886"/>
              <a:gd name="connsiteY67" fmla="*/ 58482 h 547676"/>
              <a:gd name="connsiteX68" fmla="*/ 218814 w 391886"/>
              <a:gd name="connsiteY68"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80428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51209 w 391886"/>
              <a:gd name="connsiteY66" fmla="*/ 105549 h 547676"/>
              <a:gd name="connsiteX67" fmla="*/ 251209 w 391886"/>
              <a:gd name="connsiteY67" fmla="*/ 62140 h 547676"/>
              <a:gd name="connsiteX68" fmla="*/ 232479 w 391886"/>
              <a:gd name="connsiteY68" fmla="*/ 58482 h 547676"/>
              <a:gd name="connsiteX69" fmla="*/ 218814 w 391886"/>
              <a:gd name="connsiteY69" fmla="*/ 0 h 547676"/>
              <a:gd name="connsiteX0" fmla="*/ 218814 w 391886"/>
              <a:gd name="connsiteY0" fmla="*/ 0 h 547676"/>
              <a:gd name="connsiteX1" fmla="*/ 197912 w 391886"/>
              <a:gd name="connsiteY1" fmla="*/ 83081 h 547676"/>
              <a:gd name="connsiteX2" fmla="*/ 170822 w 391886"/>
              <a:gd name="connsiteY2" fmla="*/ 115597 h 547676"/>
              <a:gd name="connsiteX3" fmla="*/ 150725 w 391886"/>
              <a:gd name="connsiteY3" fmla="*/ 160815 h 547676"/>
              <a:gd name="connsiteX4" fmla="*/ 180870 w 391886"/>
              <a:gd name="connsiteY4" fmla="*/ 145742 h 547676"/>
              <a:gd name="connsiteX5" fmla="*/ 165798 w 391886"/>
              <a:gd name="connsiteY5" fmla="*/ 201008 h 547676"/>
              <a:gd name="connsiteX6" fmla="*/ 120580 w 391886"/>
              <a:gd name="connsiteY6" fmla="*/ 221105 h 547676"/>
              <a:gd name="connsiteX7" fmla="*/ 180870 w 391886"/>
              <a:gd name="connsiteY7" fmla="*/ 236177 h 547676"/>
              <a:gd name="connsiteX8" fmla="*/ 200967 w 391886"/>
              <a:gd name="connsiteY8" fmla="*/ 226129 h 547676"/>
              <a:gd name="connsiteX9" fmla="*/ 145701 w 391886"/>
              <a:gd name="connsiteY9" fmla="*/ 261298 h 547676"/>
              <a:gd name="connsiteX10" fmla="*/ 145701 w 391886"/>
              <a:gd name="connsiteY10" fmla="*/ 261298 h 547676"/>
              <a:gd name="connsiteX11" fmla="*/ 110532 w 391886"/>
              <a:gd name="connsiteY11" fmla="*/ 326612 h 547676"/>
              <a:gd name="connsiteX12" fmla="*/ 70339 w 391886"/>
              <a:gd name="connsiteY12" fmla="*/ 326612 h 547676"/>
              <a:gd name="connsiteX13" fmla="*/ 130629 w 391886"/>
              <a:gd name="connsiteY13" fmla="*/ 336661 h 547676"/>
              <a:gd name="connsiteX14" fmla="*/ 170822 w 391886"/>
              <a:gd name="connsiteY14" fmla="*/ 296467 h 547676"/>
              <a:gd name="connsiteX15" fmla="*/ 170822 w 391886"/>
              <a:gd name="connsiteY15" fmla="*/ 296467 h 547676"/>
              <a:gd name="connsiteX16" fmla="*/ 150725 w 391886"/>
              <a:gd name="connsiteY16" fmla="*/ 371830 h 547676"/>
              <a:gd name="connsiteX17" fmla="*/ 105508 w 391886"/>
              <a:gd name="connsiteY17" fmla="*/ 391927 h 547676"/>
              <a:gd name="connsiteX18" fmla="*/ 65314 w 391886"/>
              <a:gd name="connsiteY18" fmla="*/ 417048 h 547676"/>
              <a:gd name="connsiteX19" fmla="*/ 90435 w 391886"/>
              <a:gd name="connsiteY19" fmla="*/ 432120 h 547676"/>
              <a:gd name="connsiteX20" fmla="*/ 135653 w 391886"/>
              <a:gd name="connsiteY20" fmla="*/ 417048 h 547676"/>
              <a:gd name="connsiteX21" fmla="*/ 155750 w 391886"/>
              <a:gd name="connsiteY21" fmla="*/ 427096 h 547676"/>
              <a:gd name="connsiteX22" fmla="*/ 90435 w 391886"/>
              <a:gd name="connsiteY22" fmla="*/ 442168 h 547676"/>
              <a:gd name="connsiteX23" fmla="*/ 65314 w 391886"/>
              <a:gd name="connsiteY23" fmla="*/ 472314 h 547676"/>
              <a:gd name="connsiteX24" fmla="*/ 25121 w 391886"/>
              <a:gd name="connsiteY24" fmla="*/ 477338 h 547676"/>
              <a:gd name="connsiteX25" fmla="*/ 0 w 391886"/>
              <a:gd name="connsiteY25" fmla="*/ 502459 h 547676"/>
              <a:gd name="connsiteX26" fmla="*/ 65314 w 391886"/>
              <a:gd name="connsiteY26" fmla="*/ 492410 h 547676"/>
              <a:gd name="connsiteX27" fmla="*/ 105508 w 391886"/>
              <a:gd name="connsiteY27" fmla="*/ 487386 h 547676"/>
              <a:gd name="connsiteX28" fmla="*/ 135653 w 391886"/>
              <a:gd name="connsiteY28" fmla="*/ 487386 h 547676"/>
              <a:gd name="connsiteX29" fmla="*/ 135653 w 391886"/>
              <a:gd name="connsiteY29" fmla="*/ 487386 h 547676"/>
              <a:gd name="connsiteX30" fmla="*/ 75363 w 391886"/>
              <a:gd name="connsiteY30" fmla="*/ 522555 h 547676"/>
              <a:gd name="connsiteX31" fmla="*/ 145701 w 391886"/>
              <a:gd name="connsiteY31" fmla="*/ 517531 h 547676"/>
              <a:gd name="connsiteX32" fmla="*/ 195943 w 391886"/>
              <a:gd name="connsiteY32" fmla="*/ 522555 h 547676"/>
              <a:gd name="connsiteX33" fmla="*/ 205991 w 391886"/>
              <a:gd name="connsiteY33" fmla="*/ 547676 h 547676"/>
              <a:gd name="connsiteX34" fmla="*/ 291402 w 391886"/>
              <a:gd name="connsiteY34" fmla="*/ 537628 h 547676"/>
              <a:gd name="connsiteX35" fmla="*/ 251209 w 391886"/>
              <a:gd name="connsiteY35" fmla="*/ 502459 h 547676"/>
              <a:gd name="connsiteX36" fmla="*/ 336620 w 391886"/>
              <a:gd name="connsiteY36" fmla="*/ 522555 h 547676"/>
              <a:gd name="connsiteX37" fmla="*/ 391886 w 391886"/>
              <a:gd name="connsiteY37" fmla="*/ 517531 h 547676"/>
              <a:gd name="connsiteX38" fmla="*/ 361741 w 391886"/>
              <a:gd name="connsiteY38" fmla="*/ 472314 h 547676"/>
              <a:gd name="connsiteX39" fmla="*/ 306475 w 391886"/>
              <a:gd name="connsiteY39" fmla="*/ 472314 h 547676"/>
              <a:gd name="connsiteX40" fmla="*/ 261257 w 391886"/>
              <a:gd name="connsiteY40" fmla="*/ 452217 h 547676"/>
              <a:gd name="connsiteX41" fmla="*/ 346668 w 391886"/>
              <a:gd name="connsiteY41" fmla="*/ 437144 h 547676"/>
              <a:gd name="connsiteX42" fmla="*/ 386862 w 391886"/>
              <a:gd name="connsiteY42" fmla="*/ 457241 h 547676"/>
              <a:gd name="connsiteX43" fmla="*/ 381837 w 391886"/>
              <a:gd name="connsiteY43" fmla="*/ 406999 h 547676"/>
              <a:gd name="connsiteX44" fmla="*/ 306475 w 391886"/>
              <a:gd name="connsiteY44" fmla="*/ 412023 h 547676"/>
              <a:gd name="connsiteX45" fmla="*/ 286378 w 391886"/>
              <a:gd name="connsiteY45" fmla="*/ 386903 h 547676"/>
              <a:gd name="connsiteX46" fmla="*/ 251209 w 391886"/>
              <a:gd name="connsiteY46" fmla="*/ 366806 h 547676"/>
              <a:gd name="connsiteX47" fmla="*/ 311499 w 391886"/>
              <a:gd name="connsiteY47" fmla="*/ 361782 h 547676"/>
              <a:gd name="connsiteX48" fmla="*/ 341644 w 391886"/>
              <a:gd name="connsiteY48" fmla="*/ 371830 h 547676"/>
              <a:gd name="connsiteX49" fmla="*/ 301451 w 391886"/>
              <a:gd name="connsiteY49" fmla="*/ 346709 h 547676"/>
              <a:gd name="connsiteX50" fmla="*/ 251209 w 391886"/>
              <a:gd name="connsiteY50" fmla="*/ 326612 h 547676"/>
              <a:gd name="connsiteX51" fmla="*/ 251209 w 391886"/>
              <a:gd name="connsiteY51" fmla="*/ 326612 h 547676"/>
              <a:gd name="connsiteX52" fmla="*/ 301451 w 391886"/>
              <a:gd name="connsiteY52" fmla="*/ 301492 h 547676"/>
              <a:gd name="connsiteX53" fmla="*/ 336620 w 391886"/>
              <a:gd name="connsiteY53" fmla="*/ 331637 h 547676"/>
              <a:gd name="connsiteX54" fmla="*/ 331596 w 391886"/>
              <a:gd name="connsiteY54" fmla="*/ 276371 h 547676"/>
              <a:gd name="connsiteX55" fmla="*/ 276330 w 391886"/>
              <a:gd name="connsiteY55" fmla="*/ 276371 h 547676"/>
              <a:gd name="connsiteX56" fmla="*/ 276330 w 391886"/>
              <a:gd name="connsiteY56" fmla="*/ 276371 h 547676"/>
              <a:gd name="connsiteX57" fmla="*/ 266281 w 391886"/>
              <a:gd name="connsiteY57" fmla="*/ 221105 h 547676"/>
              <a:gd name="connsiteX58" fmla="*/ 301451 w 391886"/>
              <a:gd name="connsiteY58" fmla="*/ 236177 h 547676"/>
              <a:gd name="connsiteX59" fmla="*/ 331596 w 391886"/>
              <a:gd name="connsiteY59" fmla="*/ 251250 h 547676"/>
              <a:gd name="connsiteX60" fmla="*/ 291402 w 391886"/>
              <a:gd name="connsiteY60" fmla="*/ 201008 h 547676"/>
              <a:gd name="connsiteX61" fmla="*/ 286378 w 391886"/>
              <a:gd name="connsiteY61" fmla="*/ 170863 h 547676"/>
              <a:gd name="connsiteX62" fmla="*/ 251209 w 391886"/>
              <a:gd name="connsiteY62" fmla="*/ 170863 h 547676"/>
              <a:gd name="connsiteX63" fmla="*/ 246185 w 391886"/>
              <a:gd name="connsiteY63" fmla="*/ 135694 h 547676"/>
              <a:gd name="connsiteX64" fmla="*/ 296426 w 391886"/>
              <a:gd name="connsiteY64" fmla="*/ 150766 h 547676"/>
              <a:gd name="connsiteX65" fmla="*/ 291402 w 391886"/>
              <a:gd name="connsiteY65" fmla="*/ 120621 h 547676"/>
              <a:gd name="connsiteX66" fmla="*/ 265840 w 391886"/>
              <a:gd name="connsiteY66" fmla="*/ 98234 h 547676"/>
              <a:gd name="connsiteX67" fmla="*/ 251209 w 391886"/>
              <a:gd name="connsiteY67" fmla="*/ 62140 h 547676"/>
              <a:gd name="connsiteX68" fmla="*/ 232479 w 391886"/>
              <a:gd name="connsiteY68" fmla="*/ 58482 h 547676"/>
              <a:gd name="connsiteX69" fmla="*/ 218814 w 391886"/>
              <a:gd name="connsiteY69" fmla="*/ 0 h 5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1886" h="547676">
                <a:moveTo>
                  <a:pt x="218814" y="0"/>
                </a:moveTo>
                <a:cubicBezTo>
                  <a:pt x="206970" y="33790"/>
                  <a:pt x="209756" y="49291"/>
                  <a:pt x="197912" y="83081"/>
                </a:cubicBezTo>
                <a:lnTo>
                  <a:pt x="170822" y="115597"/>
                </a:lnTo>
                <a:lnTo>
                  <a:pt x="150725" y="160815"/>
                </a:lnTo>
                <a:lnTo>
                  <a:pt x="180870" y="145742"/>
                </a:lnTo>
                <a:lnTo>
                  <a:pt x="165798" y="201008"/>
                </a:lnTo>
                <a:lnTo>
                  <a:pt x="120580" y="221105"/>
                </a:lnTo>
                <a:lnTo>
                  <a:pt x="180870" y="236177"/>
                </a:lnTo>
                <a:lnTo>
                  <a:pt x="200967" y="226129"/>
                </a:lnTo>
                <a:lnTo>
                  <a:pt x="145701" y="261298"/>
                </a:lnTo>
                <a:lnTo>
                  <a:pt x="145701" y="261298"/>
                </a:lnTo>
                <a:lnTo>
                  <a:pt x="110532" y="326612"/>
                </a:lnTo>
                <a:lnTo>
                  <a:pt x="70339" y="326612"/>
                </a:lnTo>
                <a:lnTo>
                  <a:pt x="130629" y="336661"/>
                </a:lnTo>
                <a:lnTo>
                  <a:pt x="170822" y="296467"/>
                </a:lnTo>
                <a:lnTo>
                  <a:pt x="170822" y="296467"/>
                </a:lnTo>
                <a:lnTo>
                  <a:pt x="150725" y="371830"/>
                </a:lnTo>
                <a:lnTo>
                  <a:pt x="105508" y="391927"/>
                </a:lnTo>
                <a:lnTo>
                  <a:pt x="65314" y="417048"/>
                </a:lnTo>
                <a:lnTo>
                  <a:pt x="90435" y="432120"/>
                </a:lnTo>
                <a:lnTo>
                  <a:pt x="135653" y="417048"/>
                </a:lnTo>
                <a:lnTo>
                  <a:pt x="155750" y="427096"/>
                </a:lnTo>
                <a:lnTo>
                  <a:pt x="90435" y="442168"/>
                </a:lnTo>
                <a:lnTo>
                  <a:pt x="65314" y="472314"/>
                </a:lnTo>
                <a:lnTo>
                  <a:pt x="25121" y="477338"/>
                </a:lnTo>
                <a:lnTo>
                  <a:pt x="0" y="502459"/>
                </a:lnTo>
                <a:lnTo>
                  <a:pt x="65314" y="492410"/>
                </a:lnTo>
                <a:lnTo>
                  <a:pt x="105508" y="487386"/>
                </a:lnTo>
                <a:lnTo>
                  <a:pt x="135653" y="487386"/>
                </a:lnTo>
                <a:lnTo>
                  <a:pt x="135653" y="487386"/>
                </a:lnTo>
                <a:lnTo>
                  <a:pt x="75363" y="522555"/>
                </a:lnTo>
                <a:lnTo>
                  <a:pt x="145701" y="517531"/>
                </a:lnTo>
                <a:lnTo>
                  <a:pt x="195943" y="522555"/>
                </a:lnTo>
                <a:lnTo>
                  <a:pt x="205991" y="547676"/>
                </a:lnTo>
                <a:lnTo>
                  <a:pt x="291402" y="537628"/>
                </a:lnTo>
                <a:lnTo>
                  <a:pt x="251209" y="502459"/>
                </a:lnTo>
                <a:lnTo>
                  <a:pt x="336620" y="522555"/>
                </a:lnTo>
                <a:lnTo>
                  <a:pt x="391886" y="517531"/>
                </a:lnTo>
                <a:lnTo>
                  <a:pt x="361741" y="472314"/>
                </a:lnTo>
                <a:lnTo>
                  <a:pt x="306475" y="472314"/>
                </a:lnTo>
                <a:lnTo>
                  <a:pt x="261257" y="452217"/>
                </a:lnTo>
                <a:lnTo>
                  <a:pt x="346668" y="437144"/>
                </a:lnTo>
                <a:lnTo>
                  <a:pt x="386862" y="457241"/>
                </a:lnTo>
                <a:lnTo>
                  <a:pt x="381837" y="406999"/>
                </a:lnTo>
                <a:lnTo>
                  <a:pt x="306475" y="412023"/>
                </a:lnTo>
                <a:lnTo>
                  <a:pt x="286378" y="386903"/>
                </a:lnTo>
                <a:lnTo>
                  <a:pt x="251209" y="366806"/>
                </a:lnTo>
                <a:lnTo>
                  <a:pt x="311499" y="361782"/>
                </a:lnTo>
                <a:lnTo>
                  <a:pt x="341644" y="371830"/>
                </a:lnTo>
                <a:lnTo>
                  <a:pt x="301451" y="346709"/>
                </a:lnTo>
                <a:lnTo>
                  <a:pt x="251209" y="326612"/>
                </a:lnTo>
                <a:lnTo>
                  <a:pt x="251209" y="326612"/>
                </a:lnTo>
                <a:lnTo>
                  <a:pt x="301451" y="301492"/>
                </a:lnTo>
                <a:lnTo>
                  <a:pt x="336620" y="331637"/>
                </a:lnTo>
                <a:lnTo>
                  <a:pt x="331596" y="276371"/>
                </a:lnTo>
                <a:lnTo>
                  <a:pt x="276330" y="276371"/>
                </a:lnTo>
                <a:lnTo>
                  <a:pt x="276330" y="276371"/>
                </a:lnTo>
                <a:lnTo>
                  <a:pt x="266281" y="221105"/>
                </a:lnTo>
                <a:lnTo>
                  <a:pt x="301451" y="236177"/>
                </a:lnTo>
                <a:lnTo>
                  <a:pt x="331596" y="251250"/>
                </a:lnTo>
                <a:lnTo>
                  <a:pt x="291402" y="201008"/>
                </a:lnTo>
                <a:lnTo>
                  <a:pt x="286378" y="170863"/>
                </a:lnTo>
                <a:lnTo>
                  <a:pt x="251209" y="170863"/>
                </a:lnTo>
                <a:lnTo>
                  <a:pt x="246185" y="135694"/>
                </a:lnTo>
                <a:lnTo>
                  <a:pt x="296426" y="150766"/>
                </a:lnTo>
                <a:lnTo>
                  <a:pt x="291402" y="120621"/>
                </a:lnTo>
                <a:cubicBezTo>
                  <a:pt x="278004" y="115597"/>
                  <a:pt x="272539" y="107981"/>
                  <a:pt x="265840" y="98234"/>
                </a:cubicBezTo>
                <a:cubicBezTo>
                  <a:pt x="259141" y="88487"/>
                  <a:pt x="251209" y="76610"/>
                  <a:pt x="251209" y="62140"/>
                </a:cubicBezTo>
                <a:lnTo>
                  <a:pt x="232479" y="58482"/>
                </a:lnTo>
                <a:lnTo>
                  <a:pt x="218814" y="0"/>
                </a:lnTo>
                <a:close/>
              </a:path>
            </a:pathLst>
          </a:custGeom>
          <a:solidFill>
            <a:srgbClr val="9BBB59">
              <a:lumMod val="50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06" name="Group 505">
            <a:extLst>
              <a:ext uri="{FF2B5EF4-FFF2-40B4-BE49-F238E27FC236}">
                <a16:creationId xmlns:a16="http://schemas.microsoft.com/office/drawing/2014/main" id="{2F77EBE4-2108-4B92-AA5B-C93321027799}"/>
              </a:ext>
            </a:extLst>
          </p:cNvPr>
          <p:cNvGrpSpPr/>
          <p:nvPr/>
        </p:nvGrpSpPr>
        <p:grpSpPr>
          <a:xfrm>
            <a:off x="3345746" y="2700838"/>
            <a:ext cx="528305" cy="618974"/>
            <a:chOff x="4060092" y="3888154"/>
            <a:chExt cx="570523" cy="742461"/>
          </a:xfrm>
        </p:grpSpPr>
        <p:sp>
          <p:nvSpPr>
            <p:cNvPr id="686" name="Freeform: Shape 685">
              <a:extLst>
                <a:ext uri="{FF2B5EF4-FFF2-40B4-BE49-F238E27FC236}">
                  <a16:creationId xmlns:a16="http://schemas.microsoft.com/office/drawing/2014/main" id="{C30BA95A-A059-4DBC-B109-4E7CD2F6E262}"/>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7" name="Freeform: Shape 686">
              <a:extLst>
                <a:ext uri="{FF2B5EF4-FFF2-40B4-BE49-F238E27FC236}">
                  <a16:creationId xmlns:a16="http://schemas.microsoft.com/office/drawing/2014/main" id="{8DC20AB3-7737-4701-847E-AE5A35785D8F}"/>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507" name="Freeform 19">
            <a:extLst>
              <a:ext uri="{FF2B5EF4-FFF2-40B4-BE49-F238E27FC236}">
                <a16:creationId xmlns:a16="http://schemas.microsoft.com/office/drawing/2014/main" id="{E83B881F-64C2-4758-9D3B-20A8B08E6EF3}"/>
              </a:ext>
            </a:extLst>
          </p:cNvPr>
          <p:cNvSpPr/>
          <p:nvPr/>
        </p:nvSpPr>
        <p:spPr>
          <a:xfrm>
            <a:off x="4912111" y="2874110"/>
            <a:ext cx="2883415" cy="2802393"/>
          </a:xfrm>
          <a:custGeom>
            <a:avLst/>
            <a:gdLst>
              <a:gd name="connsiteX0" fmla="*/ 0 w 3069771"/>
              <a:gd name="connsiteY0" fmla="*/ 105507 h 3315956"/>
              <a:gd name="connsiteX1" fmla="*/ 100483 w 3069771"/>
              <a:gd name="connsiteY1" fmla="*/ 185894 h 3315956"/>
              <a:gd name="connsiteX2" fmla="*/ 120580 w 3069771"/>
              <a:gd name="connsiteY2" fmla="*/ 231112 h 3315956"/>
              <a:gd name="connsiteX3" fmla="*/ 105507 w 3069771"/>
              <a:gd name="connsiteY3" fmla="*/ 271305 h 3315956"/>
              <a:gd name="connsiteX4" fmla="*/ 100483 w 3069771"/>
              <a:gd name="connsiteY4" fmla="*/ 316523 h 3315956"/>
              <a:gd name="connsiteX5" fmla="*/ 140677 w 3069771"/>
              <a:gd name="connsiteY5" fmla="*/ 351692 h 3315956"/>
              <a:gd name="connsiteX6" fmla="*/ 165798 w 3069771"/>
              <a:gd name="connsiteY6" fmla="*/ 422030 h 3315956"/>
              <a:gd name="connsiteX7" fmla="*/ 211015 w 3069771"/>
              <a:gd name="connsiteY7" fmla="*/ 482321 h 3315956"/>
              <a:gd name="connsiteX8" fmla="*/ 271305 w 3069771"/>
              <a:gd name="connsiteY8" fmla="*/ 522514 h 3315956"/>
              <a:gd name="connsiteX9" fmla="*/ 331595 w 3069771"/>
              <a:gd name="connsiteY9" fmla="*/ 557683 h 3315956"/>
              <a:gd name="connsiteX10" fmla="*/ 381837 w 3069771"/>
              <a:gd name="connsiteY10" fmla="*/ 607925 h 3315956"/>
              <a:gd name="connsiteX11" fmla="*/ 417006 w 3069771"/>
              <a:gd name="connsiteY11" fmla="*/ 638070 h 3315956"/>
              <a:gd name="connsiteX12" fmla="*/ 467248 w 3069771"/>
              <a:gd name="connsiteY12" fmla="*/ 698360 h 3315956"/>
              <a:gd name="connsiteX13" fmla="*/ 482321 w 3069771"/>
              <a:gd name="connsiteY13" fmla="*/ 763674 h 3315956"/>
              <a:gd name="connsiteX14" fmla="*/ 537587 w 3069771"/>
              <a:gd name="connsiteY14" fmla="*/ 813916 h 3315956"/>
              <a:gd name="connsiteX15" fmla="*/ 562707 w 3069771"/>
              <a:gd name="connsiteY15" fmla="*/ 874206 h 3315956"/>
              <a:gd name="connsiteX16" fmla="*/ 628022 w 3069771"/>
              <a:gd name="connsiteY16" fmla="*/ 949569 h 3315956"/>
              <a:gd name="connsiteX17" fmla="*/ 683288 w 3069771"/>
              <a:gd name="connsiteY17" fmla="*/ 974690 h 3315956"/>
              <a:gd name="connsiteX18" fmla="*/ 723481 w 3069771"/>
              <a:gd name="connsiteY18" fmla="*/ 1014883 h 3315956"/>
              <a:gd name="connsiteX19" fmla="*/ 723481 w 3069771"/>
              <a:gd name="connsiteY19" fmla="*/ 1055077 h 3315956"/>
              <a:gd name="connsiteX20" fmla="*/ 728505 w 3069771"/>
              <a:gd name="connsiteY20" fmla="*/ 1110343 h 3315956"/>
              <a:gd name="connsiteX21" fmla="*/ 753626 w 3069771"/>
              <a:gd name="connsiteY21" fmla="*/ 1150536 h 3315956"/>
              <a:gd name="connsiteX22" fmla="*/ 803868 w 3069771"/>
              <a:gd name="connsiteY22" fmla="*/ 1215850 h 3315956"/>
              <a:gd name="connsiteX23" fmla="*/ 844061 w 3069771"/>
              <a:gd name="connsiteY23" fmla="*/ 1326382 h 3315956"/>
              <a:gd name="connsiteX24" fmla="*/ 914400 w 3069771"/>
              <a:gd name="connsiteY24" fmla="*/ 1361551 h 3315956"/>
              <a:gd name="connsiteX25" fmla="*/ 954593 w 3069771"/>
              <a:gd name="connsiteY25" fmla="*/ 1396721 h 3315956"/>
              <a:gd name="connsiteX26" fmla="*/ 1024932 w 3069771"/>
              <a:gd name="connsiteY26" fmla="*/ 1457011 h 3315956"/>
              <a:gd name="connsiteX27" fmla="*/ 1075173 w 3069771"/>
              <a:gd name="connsiteY27" fmla="*/ 1517301 h 3315956"/>
              <a:gd name="connsiteX28" fmla="*/ 1105318 w 3069771"/>
              <a:gd name="connsiteY28" fmla="*/ 1562518 h 3315956"/>
              <a:gd name="connsiteX29" fmla="*/ 1165609 w 3069771"/>
              <a:gd name="connsiteY29" fmla="*/ 1642905 h 3315956"/>
              <a:gd name="connsiteX30" fmla="*/ 1230923 w 3069771"/>
              <a:gd name="connsiteY30" fmla="*/ 1683099 h 3315956"/>
              <a:gd name="connsiteX31" fmla="*/ 1281165 w 3069771"/>
              <a:gd name="connsiteY31" fmla="*/ 1713244 h 3315956"/>
              <a:gd name="connsiteX32" fmla="*/ 1301261 w 3069771"/>
              <a:gd name="connsiteY32" fmla="*/ 1798655 h 3315956"/>
              <a:gd name="connsiteX33" fmla="*/ 1321358 w 3069771"/>
              <a:gd name="connsiteY33" fmla="*/ 1884066 h 3315956"/>
              <a:gd name="connsiteX34" fmla="*/ 1321358 w 3069771"/>
              <a:gd name="connsiteY34" fmla="*/ 1939332 h 3315956"/>
              <a:gd name="connsiteX35" fmla="*/ 1331406 w 3069771"/>
              <a:gd name="connsiteY35" fmla="*/ 1984549 h 3315956"/>
              <a:gd name="connsiteX36" fmla="*/ 1351503 w 3069771"/>
              <a:gd name="connsiteY36" fmla="*/ 2014694 h 3315956"/>
              <a:gd name="connsiteX37" fmla="*/ 1396721 w 3069771"/>
              <a:gd name="connsiteY37" fmla="*/ 2085033 h 3315956"/>
              <a:gd name="connsiteX38" fmla="*/ 1446962 w 3069771"/>
              <a:gd name="connsiteY38" fmla="*/ 2165419 h 3315956"/>
              <a:gd name="connsiteX39" fmla="*/ 1472083 w 3069771"/>
              <a:gd name="connsiteY39" fmla="*/ 2200589 h 3315956"/>
              <a:gd name="connsiteX40" fmla="*/ 1497204 w 3069771"/>
              <a:gd name="connsiteY40" fmla="*/ 2235758 h 3315956"/>
              <a:gd name="connsiteX41" fmla="*/ 1547446 w 3069771"/>
              <a:gd name="connsiteY41" fmla="*/ 2270927 h 3315956"/>
              <a:gd name="connsiteX42" fmla="*/ 1582615 w 3069771"/>
              <a:gd name="connsiteY42" fmla="*/ 2326193 h 3315956"/>
              <a:gd name="connsiteX43" fmla="*/ 1612760 w 3069771"/>
              <a:gd name="connsiteY43" fmla="*/ 2451797 h 3315956"/>
              <a:gd name="connsiteX44" fmla="*/ 1668026 w 3069771"/>
              <a:gd name="connsiteY44" fmla="*/ 2532184 h 3315956"/>
              <a:gd name="connsiteX45" fmla="*/ 1698171 w 3069771"/>
              <a:gd name="connsiteY45" fmla="*/ 2577402 h 3315956"/>
              <a:gd name="connsiteX46" fmla="*/ 1728316 w 3069771"/>
              <a:gd name="connsiteY46" fmla="*/ 2637692 h 3315956"/>
              <a:gd name="connsiteX47" fmla="*/ 1763485 w 3069771"/>
              <a:gd name="connsiteY47" fmla="*/ 2672861 h 3315956"/>
              <a:gd name="connsiteX48" fmla="*/ 1813727 w 3069771"/>
              <a:gd name="connsiteY48" fmla="*/ 2697982 h 3315956"/>
              <a:gd name="connsiteX49" fmla="*/ 1868993 w 3069771"/>
              <a:gd name="connsiteY49" fmla="*/ 2738175 h 3315956"/>
              <a:gd name="connsiteX50" fmla="*/ 1914211 w 3069771"/>
              <a:gd name="connsiteY50" fmla="*/ 2783393 h 3315956"/>
              <a:gd name="connsiteX51" fmla="*/ 1939332 w 3069771"/>
              <a:gd name="connsiteY51" fmla="*/ 2838659 h 3315956"/>
              <a:gd name="connsiteX52" fmla="*/ 1964453 w 3069771"/>
              <a:gd name="connsiteY52" fmla="*/ 2883877 h 3315956"/>
              <a:gd name="connsiteX53" fmla="*/ 1979525 w 3069771"/>
              <a:gd name="connsiteY53" fmla="*/ 2919046 h 3315956"/>
              <a:gd name="connsiteX54" fmla="*/ 1994598 w 3069771"/>
              <a:gd name="connsiteY54" fmla="*/ 2994408 h 3315956"/>
              <a:gd name="connsiteX55" fmla="*/ 2024743 w 3069771"/>
              <a:gd name="connsiteY55" fmla="*/ 3074795 h 3315956"/>
              <a:gd name="connsiteX56" fmla="*/ 2034791 w 3069771"/>
              <a:gd name="connsiteY56" fmla="*/ 3120013 h 3315956"/>
              <a:gd name="connsiteX57" fmla="*/ 2039815 w 3069771"/>
              <a:gd name="connsiteY57" fmla="*/ 3150158 h 3315956"/>
              <a:gd name="connsiteX58" fmla="*/ 2039815 w 3069771"/>
              <a:gd name="connsiteY58" fmla="*/ 3220496 h 3315956"/>
              <a:gd name="connsiteX59" fmla="*/ 2059912 w 3069771"/>
              <a:gd name="connsiteY59" fmla="*/ 3290835 h 3315956"/>
              <a:gd name="connsiteX60" fmla="*/ 2105129 w 3069771"/>
              <a:gd name="connsiteY60" fmla="*/ 3300883 h 3315956"/>
              <a:gd name="connsiteX61" fmla="*/ 2220685 w 3069771"/>
              <a:gd name="connsiteY61" fmla="*/ 3315956 h 3315956"/>
              <a:gd name="connsiteX62" fmla="*/ 2416628 w 3069771"/>
              <a:gd name="connsiteY62" fmla="*/ 3295859 h 3315956"/>
              <a:gd name="connsiteX63" fmla="*/ 2497015 w 3069771"/>
              <a:gd name="connsiteY63" fmla="*/ 3275762 h 3315956"/>
              <a:gd name="connsiteX64" fmla="*/ 2672861 w 3069771"/>
              <a:gd name="connsiteY64" fmla="*/ 3280786 h 3315956"/>
              <a:gd name="connsiteX65" fmla="*/ 2838659 w 3069771"/>
              <a:gd name="connsiteY65" fmla="*/ 3270738 h 3315956"/>
              <a:gd name="connsiteX66" fmla="*/ 2934118 w 3069771"/>
              <a:gd name="connsiteY66" fmla="*/ 3270738 h 3315956"/>
              <a:gd name="connsiteX67" fmla="*/ 3034602 w 3069771"/>
              <a:gd name="connsiteY67" fmla="*/ 3270738 h 3315956"/>
              <a:gd name="connsiteX68" fmla="*/ 3069771 w 3069771"/>
              <a:gd name="connsiteY68" fmla="*/ 3255666 h 3315956"/>
              <a:gd name="connsiteX69" fmla="*/ 2979336 w 3069771"/>
              <a:gd name="connsiteY69" fmla="*/ 3145134 h 3315956"/>
              <a:gd name="connsiteX70" fmla="*/ 2959239 w 3069771"/>
              <a:gd name="connsiteY70" fmla="*/ 3094892 h 3315956"/>
              <a:gd name="connsiteX71" fmla="*/ 2888901 w 3069771"/>
              <a:gd name="connsiteY71" fmla="*/ 3049674 h 3315956"/>
              <a:gd name="connsiteX72" fmla="*/ 2848707 w 3069771"/>
              <a:gd name="connsiteY72" fmla="*/ 2934118 h 3315956"/>
              <a:gd name="connsiteX73" fmla="*/ 2833635 w 3069771"/>
              <a:gd name="connsiteY73" fmla="*/ 2868804 h 3315956"/>
              <a:gd name="connsiteX74" fmla="*/ 2803490 w 3069771"/>
              <a:gd name="connsiteY74" fmla="*/ 2778369 h 3315956"/>
              <a:gd name="connsiteX75" fmla="*/ 2697982 w 3069771"/>
              <a:gd name="connsiteY75" fmla="*/ 2672861 h 3315956"/>
              <a:gd name="connsiteX76" fmla="*/ 2552281 w 3069771"/>
              <a:gd name="connsiteY76" fmla="*/ 2461846 h 3315956"/>
              <a:gd name="connsiteX77" fmla="*/ 2507064 w 3069771"/>
              <a:gd name="connsiteY77" fmla="*/ 2391507 h 3315956"/>
              <a:gd name="connsiteX78" fmla="*/ 2431701 w 3069771"/>
              <a:gd name="connsiteY78" fmla="*/ 2230734 h 3315956"/>
              <a:gd name="connsiteX79" fmla="*/ 2331217 w 3069771"/>
              <a:gd name="connsiteY79" fmla="*/ 2024743 h 3315956"/>
              <a:gd name="connsiteX80" fmla="*/ 2306096 w 3069771"/>
              <a:gd name="connsiteY80" fmla="*/ 1969477 h 3315956"/>
              <a:gd name="connsiteX81" fmla="*/ 2291024 w 3069771"/>
              <a:gd name="connsiteY81" fmla="*/ 1929283 h 3315956"/>
              <a:gd name="connsiteX82" fmla="*/ 2245806 w 3069771"/>
              <a:gd name="connsiteY82" fmla="*/ 1823775 h 3315956"/>
              <a:gd name="connsiteX83" fmla="*/ 2125226 w 3069771"/>
              <a:gd name="connsiteY83" fmla="*/ 1708219 h 3315956"/>
              <a:gd name="connsiteX84" fmla="*/ 2024743 w 3069771"/>
              <a:gd name="connsiteY84" fmla="*/ 1663002 h 3315956"/>
              <a:gd name="connsiteX85" fmla="*/ 1909187 w 3069771"/>
              <a:gd name="connsiteY85" fmla="*/ 1572567 h 3315956"/>
              <a:gd name="connsiteX86" fmla="*/ 1818751 w 3069771"/>
              <a:gd name="connsiteY86" fmla="*/ 1457011 h 3315956"/>
              <a:gd name="connsiteX87" fmla="*/ 1753437 w 3069771"/>
              <a:gd name="connsiteY87" fmla="*/ 1356527 h 3315956"/>
              <a:gd name="connsiteX88" fmla="*/ 1728316 w 3069771"/>
              <a:gd name="connsiteY88" fmla="*/ 1316334 h 3315956"/>
              <a:gd name="connsiteX89" fmla="*/ 1683099 w 3069771"/>
              <a:gd name="connsiteY89" fmla="*/ 1190729 h 3315956"/>
              <a:gd name="connsiteX90" fmla="*/ 1642905 w 3069771"/>
              <a:gd name="connsiteY90" fmla="*/ 1115367 h 3315956"/>
              <a:gd name="connsiteX91" fmla="*/ 1547446 w 3069771"/>
              <a:gd name="connsiteY91" fmla="*/ 1029956 h 3315956"/>
              <a:gd name="connsiteX92" fmla="*/ 1421842 w 3069771"/>
              <a:gd name="connsiteY92" fmla="*/ 783771 h 3315956"/>
              <a:gd name="connsiteX93" fmla="*/ 1366576 w 3069771"/>
              <a:gd name="connsiteY93" fmla="*/ 718457 h 3315956"/>
              <a:gd name="connsiteX94" fmla="*/ 1256044 w 3069771"/>
              <a:gd name="connsiteY94" fmla="*/ 537586 h 3315956"/>
              <a:gd name="connsiteX95" fmla="*/ 1185705 w 3069771"/>
              <a:gd name="connsiteY95" fmla="*/ 427055 h 3315956"/>
              <a:gd name="connsiteX96" fmla="*/ 1120391 w 3069771"/>
              <a:gd name="connsiteY96" fmla="*/ 356716 h 3315956"/>
              <a:gd name="connsiteX97" fmla="*/ 1095270 w 3069771"/>
              <a:gd name="connsiteY97" fmla="*/ 321547 h 3315956"/>
              <a:gd name="connsiteX98" fmla="*/ 1024932 w 3069771"/>
              <a:gd name="connsiteY98" fmla="*/ 266281 h 3315956"/>
              <a:gd name="connsiteX99" fmla="*/ 969666 w 3069771"/>
              <a:gd name="connsiteY99" fmla="*/ 185894 h 3315956"/>
              <a:gd name="connsiteX100" fmla="*/ 949569 w 3069771"/>
              <a:gd name="connsiteY100" fmla="*/ 145701 h 3315956"/>
              <a:gd name="connsiteX101" fmla="*/ 884255 w 3069771"/>
              <a:gd name="connsiteY101" fmla="*/ 75362 h 3315956"/>
              <a:gd name="connsiteX102" fmla="*/ 733529 w 3069771"/>
              <a:gd name="connsiteY102" fmla="*/ 0 h 3315956"/>
              <a:gd name="connsiteX103" fmla="*/ 557683 w 3069771"/>
              <a:gd name="connsiteY103" fmla="*/ 0 h 3315956"/>
              <a:gd name="connsiteX104" fmla="*/ 467248 w 3069771"/>
              <a:gd name="connsiteY104" fmla="*/ 0 h 3315956"/>
              <a:gd name="connsiteX105" fmla="*/ 376813 w 3069771"/>
              <a:gd name="connsiteY105" fmla="*/ 20096 h 3315956"/>
              <a:gd name="connsiteX106" fmla="*/ 376813 w 3069771"/>
              <a:gd name="connsiteY106" fmla="*/ 20096 h 3315956"/>
              <a:gd name="connsiteX107" fmla="*/ 256233 w 3069771"/>
              <a:gd name="connsiteY107" fmla="*/ 55266 h 3315956"/>
              <a:gd name="connsiteX108" fmla="*/ 200967 w 3069771"/>
              <a:gd name="connsiteY108" fmla="*/ 75362 h 3315956"/>
              <a:gd name="connsiteX109" fmla="*/ 170822 w 3069771"/>
              <a:gd name="connsiteY109" fmla="*/ 80386 h 3315956"/>
              <a:gd name="connsiteX110" fmla="*/ 135653 w 3069771"/>
              <a:gd name="connsiteY110" fmla="*/ 70338 h 3315956"/>
              <a:gd name="connsiteX111" fmla="*/ 80387 w 3069771"/>
              <a:gd name="connsiteY111" fmla="*/ 65314 h 3315956"/>
              <a:gd name="connsiteX112" fmla="*/ 0 w 3069771"/>
              <a:gd name="connsiteY112" fmla="*/ 105507 h 3315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069771" h="3315956">
                <a:moveTo>
                  <a:pt x="0" y="105507"/>
                </a:moveTo>
                <a:lnTo>
                  <a:pt x="100483" y="185894"/>
                </a:lnTo>
                <a:lnTo>
                  <a:pt x="120580" y="231112"/>
                </a:lnTo>
                <a:lnTo>
                  <a:pt x="105507" y="271305"/>
                </a:lnTo>
                <a:lnTo>
                  <a:pt x="100483" y="316523"/>
                </a:lnTo>
                <a:lnTo>
                  <a:pt x="140677" y="351692"/>
                </a:lnTo>
                <a:lnTo>
                  <a:pt x="165798" y="422030"/>
                </a:lnTo>
                <a:lnTo>
                  <a:pt x="211015" y="482321"/>
                </a:lnTo>
                <a:lnTo>
                  <a:pt x="271305" y="522514"/>
                </a:lnTo>
                <a:lnTo>
                  <a:pt x="331595" y="557683"/>
                </a:lnTo>
                <a:lnTo>
                  <a:pt x="381837" y="607925"/>
                </a:lnTo>
                <a:lnTo>
                  <a:pt x="417006" y="638070"/>
                </a:lnTo>
                <a:lnTo>
                  <a:pt x="467248" y="698360"/>
                </a:lnTo>
                <a:lnTo>
                  <a:pt x="482321" y="763674"/>
                </a:lnTo>
                <a:lnTo>
                  <a:pt x="537587" y="813916"/>
                </a:lnTo>
                <a:lnTo>
                  <a:pt x="562707" y="874206"/>
                </a:lnTo>
                <a:lnTo>
                  <a:pt x="628022" y="949569"/>
                </a:lnTo>
                <a:lnTo>
                  <a:pt x="683288" y="974690"/>
                </a:lnTo>
                <a:lnTo>
                  <a:pt x="723481" y="1014883"/>
                </a:lnTo>
                <a:lnTo>
                  <a:pt x="723481" y="1055077"/>
                </a:lnTo>
                <a:lnTo>
                  <a:pt x="728505" y="1110343"/>
                </a:lnTo>
                <a:lnTo>
                  <a:pt x="753626" y="1150536"/>
                </a:lnTo>
                <a:lnTo>
                  <a:pt x="803868" y="1215850"/>
                </a:lnTo>
                <a:lnTo>
                  <a:pt x="844061" y="1326382"/>
                </a:lnTo>
                <a:lnTo>
                  <a:pt x="914400" y="1361551"/>
                </a:lnTo>
                <a:lnTo>
                  <a:pt x="954593" y="1396721"/>
                </a:lnTo>
                <a:lnTo>
                  <a:pt x="1024932" y="1457011"/>
                </a:lnTo>
                <a:lnTo>
                  <a:pt x="1075173" y="1517301"/>
                </a:lnTo>
                <a:lnTo>
                  <a:pt x="1105318" y="1562518"/>
                </a:lnTo>
                <a:lnTo>
                  <a:pt x="1165609" y="1642905"/>
                </a:lnTo>
                <a:lnTo>
                  <a:pt x="1230923" y="1683099"/>
                </a:lnTo>
                <a:lnTo>
                  <a:pt x="1281165" y="1713244"/>
                </a:lnTo>
                <a:lnTo>
                  <a:pt x="1301261" y="1798655"/>
                </a:lnTo>
                <a:lnTo>
                  <a:pt x="1321358" y="1884066"/>
                </a:lnTo>
                <a:lnTo>
                  <a:pt x="1321358" y="1939332"/>
                </a:lnTo>
                <a:lnTo>
                  <a:pt x="1331406" y="1984549"/>
                </a:lnTo>
                <a:lnTo>
                  <a:pt x="1351503" y="2014694"/>
                </a:lnTo>
                <a:lnTo>
                  <a:pt x="1396721" y="2085033"/>
                </a:lnTo>
                <a:lnTo>
                  <a:pt x="1446962" y="2165419"/>
                </a:lnTo>
                <a:lnTo>
                  <a:pt x="1472083" y="2200589"/>
                </a:lnTo>
                <a:lnTo>
                  <a:pt x="1497204" y="2235758"/>
                </a:lnTo>
                <a:lnTo>
                  <a:pt x="1547446" y="2270927"/>
                </a:lnTo>
                <a:lnTo>
                  <a:pt x="1582615" y="2326193"/>
                </a:lnTo>
                <a:lnTo>
                  <a:pt x="1612760" y="2451797"/>
                </a:lnTo>
                <a:lnTo>
                  <a:pt x="1668026" y="2532184"/>
                </a:lnTo>
                <a:lnTo>
                  <a:pt x="1698171" y="2577402"/>
                </a:lnTo>
                <a:lnTo>
                  <a:pt x="1728316" y="2637692"/>
                </a:lnTo>
                <a:lnTo>
                  <a:pt x="1763485" y="2672861"/>
                </a:lnTo>
                <a:lnTo>
                  <a:pt x="1813727" y="2697982"/>
                </a:lnTo>
                <a:lnTo>
                  <a:pt x="1868993" y="2738175"/>
                </a:lnTo>
                <a:lnTo>
                  <a:pt x="1914211" y="2783393"/>
                </a:lnTo>
                <a:lnTo>
                  <a:pt x="1939332" y="2838659"/>
                </a:lnTo>
                <a:cubicBezTo>
                  <a:pt x="1960487" y="2880971"/>
                  <a:pt x="1948836" y="2868260"/>
                  <a:pt x="1964453" y="2883877"/>
                </a:cubicBezTo>
                <a:lnTo>
                  <a:pt x="1979525" y="2919046"/>
                </a:lnTo>
                <a:lnTo>
                  <a:pt x="1994598" y="2994408"/>
                </a:lnTo>
                <a:lnTo>
                  <a:pt x="2024743" y="3074795"/>
                </a:lnTo>
                <a:cubicBezTo>
                  <a:pt x="2029952" y="3121677"/>
                  <a:pt x="2014602" y="3120013"/>
                  <a:pt x="2034791" y="3120013"/>
                </a:cubicBezTo>
                <a:lnTo>
                  <a:pt x="2039815" y="3150158"/>
                </a:lnTo>
                <a:lnTo>
                  <a:pt x="2039815" y="3220496"/>
                </a:lnTo>
                <a:lnTo>
                  <a:pt x="2059912" y="3290835"/>
                </a:lnTo>
                <a:lnTo>
                  <a:pt x="2105129" y="3300883"/>
                </a:lnTo>
                <a:lnTo>
                  <a:pt x="2220685" y="3315956"/>
                </a:lnTo>
                <a:lnTo>
                  <a:pt x="2416628" y="3295859"/>
                </a:lnTo>
                <a:lnTo>
                  <a:pt x="2497015" y="3275762"/>
                </a:lnTo>
                <a:lnTo>
                  <a:pt x="2672861" y="3280786"/>
                </a:lnTo>
                <a:lnTo>
                  <a:pt x="2838659" y="3270738"/>
                </a:lnTo>
                <a:lnTo>
                  <a:pt x="2934118" y="3270738"/>
                </a:lnTo>
                <a:lnTo>
                  <a:pt x="3034602" y="3270738"/>
                </a:lnTo>
                <a:lnTo>
                  <a:pt x="3069771" y="3255666"/>
                </a:lnTo>
                <a:lnTo>
                  <a:pt x="2979336" y="3145134"/>
                </a:lnTo>
                <a:lnTo>
                  <a:pt x="2959239" y="3094892"/>
                </a:lnTo>
                <a:lnTo>
                  <a:pt x="2888901" y="3049674"/>
                </a:lnTo>
                <a:lnTo>
                  <a:pt x="2848707" y="2934118"/>
                </a:lnTo>
                <a:lnTo>
                  <a:pt x="2833635" y="2868804"/>
                </a:lnTo>
                <a:lnTo>
                  <a:pt x="2803490" y="2778369"/>
                </a:lnTo>
                <a:lnTo>
                  <a:pt x="2697982" y="2672861"/>
                </a:lnTo>
                <a:lnTo>
                  <a:pt x="2552281" y="2461846"/>
                </a:lnTo>
                <a:lnTo>
                  <a:pt x="2507064" y="2391507"/>
                </a:lnTo>
                <a:lnTo>
                  <a:pt x="2431701" y="2230734"/>
                </a:lnTo>
                <a:lnTo>
                  <a:pt x="2331217" y="2024743"/>
                </a:lnTo>
                <a:lnTo>
                  <a:pt x="2306096" y="1969477"/>
                </a:lnTo>
                <a:lnTo>
                  <a:pt x="2291024" y="1929283"/>
                </a:lnTo>
                <a:lnTo>
                  <a:pt x="2245806" y="1823775"/>
                </a:lnTo>
                <a:lnTo>
                  <a:pt x="2125226" y="1708219"/>
                </a:lnTo>
                <a:lnTo>
                  <a:pt x="2024743" y="1663002"/>
                </a:lnTo>
                <a:lnTo>
                  <a:pt x="1909187" y="1572567"/>
                </a:lnTo>
                <a:lnTo>
                  <a:pt x="1818751" y="1457011"/>
                </a:lnTo>
                <a:lnTo>
                  <a:pt x="1753437" y="1356527"/>
                </a:lnTo>
                <a:lnTo>
                  <a:pt x="1728316" y="1316334"/>
                </a:lnTo>
                <a:lnTo>
                  <a:pt x="1683099" y="1190729"/>
                </a:lnTo>
                <a:lnTo>
                  <a:pt x="1642905" y="1115367"/>
                </a:lnTo>
                <a:lnTo>
                  <a:pt x="1547446" y="1029956"/>
                </a:lnTo>
                <a:lnTo>
                  <a:pt x="1421842" y="783771"/>
                </a:lnTo>
                <a:lnTo>
                  <a:pt x="1366576" y="718457"/>
                </a:lnTo>
                <a:lnTo>
                  <a:pt x="1256044" y="537586"/>
                </a:lnTo>
                <a:lnTo>
                  <a:pt x="1185705" y="427055"/>
                </a:lnTo>
                <a:lnTo>
                  <a:pt x="1120391" y="356716"/>
                </a:lnTo>
                <a:lnTo>
                  <a:pt x="1095270" y="321547"/>
                </a:lnTo>
                <a:lnTo>
                  <a:pt x="1024932" y="266281"/>
                </a:lnTo>
                <a:lnTo>
                  <a:pt x="969666" y="185894"/>
                </a:lnTo>
                <a:lnTo>
                  <a:pt x="949569" y="145701"/>
                </a:lnTo>
                <a:lnTo>
                  <a:pt x="884255" y="75362"/>
                </a:lnTo>
                <a:lnTo>
                  <a:pt x="733529" y="0"/>
                </a:lnTo>
                <a:lnTo>
                  <a:pt x="557683" y="0"/>
                </a:lnTo>
                <a:lnTo>
                  <a:pt x="467248" y="0"/>
                </a:lnTo>
                <a:lnTo>
                  <a:pt x="376813" y="20096"/>
                </a:lnTo>
                <a:lnTo>
                  <a:pt x="376813" y="20096"/>
                </a:lnTo>
                <a:lnTo>
                  <a:pt x="256233" y="55266"/>
                </a:lnTo>
                <a:lnTo>
                  <a:pt x="200967" y="75362"/>
                </a:lnTo>
                <a:lnTo>
                  <a:pt x="170822" y="80386"/>
                </a:lnTo>
                <a:lnTo>
                  <a:pt x="135653" y="70338"/>
                </a:lnTo>
                <a:lnTo>
                  <a:pt x="80387" y="65314"/>
                </a:lnTo>
                <a:lnTo>
                  <a:pt x="0" y="105507"/>
                </a:lnTo>
                <a:close/>
              </a:path>
            </a:pathLst>
          </a:custGeom>
          <a:solidFill>
            <a:srgbClr val="9BBB59">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508" name="Freeform 10">
            <a:extLst>
              <a:ext uri="{FF2B5EF4-FFF2-40B4-BE49-F238E27FC236}">
                <a16:creationId xmlns:a16="http://schemas.microsoft.com/office/drawing/2014/main" id="{48EF264D-60F3-4C5C-BB8A-3A22CBAB9B69}"/>
              </a:ext>
            </a:extLst>
          </p:cNvPr>
          <p:cNvSpPr/>
          <p:nvPr/>
        </p:nvSpPr>
        <p:spPr>
          <a:xfrm>
            <a:off x="3910288" y="2994841"/>
            <a:ext cx="3870946" cy="3134203"/>
          </a:xfrm>
          <a:custGeom>
            <a:avLst/>
            <a:gdLst>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859134 w 2853732"/>
              <a:gd name="connsiteY89" fmla="*/ 2607547 h 3652575"/>
              <a:gd name="connsiteX90" fmla="*/ 914400 w 2853732"/>
              <a:gd name="connsiteY90" fmla="*/ 2567353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859134 w 2853732"/>
              <a:gd name="connsiteY89" fmla="*/ 2607547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834013 w 2853732"/>
              <a:gd name="connsiteY88" fmla="*/ 2733151 h 3652575"/>
              <a:gd name="connsiteX89" fmla="*/ 723210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723210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54908 w 2853732"/>
              <a:gd name="connsiteY90" fmla="*/ 2480855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969666 w 2853732"/>
              <a:gd name="connsiteY91" fmla="*/ 2532184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999811 w 2853732"/>
              <a:gd name="connsiteY92" fmla="*/ 2451797 h 3652575"/>
              <a:gd name="connsiteX93" fmla="*/ 1029956 w 2853732"/>
              <a:gd name="connsiteY93" fmla="*/ 2426676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999811 w 2853732"/>
              <a:gd name="connsiteY92" fmla="*/ 2451797 h 3652575"/>
              <a:gd name="connsiteX93" fmla="*/ 355398 w 2853732"/>
              <a:gd name="connsiteY93" fmla="*/ 2224309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1045029 w 2853732"/>
              <a:gd name="connsiteY94" fmla="*/ 2245806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1040005 w 2853732"/>
              <a:gd name="connsiteY95" fmla="*/ 2155371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1024932 w 2853732"/>
              <a:gd name="connsiteY96" fmla="*/ 2059912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1019908 w 2853732"/>
              <a:gd name="connsiteY97" fmla="*/ 1959428 h 3652575"/>
              <a:gd name="connsiteX98" fmla="*/ 1004835 w 2853732"/>
              <a:gd name="connsiteY98" fmla="*/ 1899138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1019908 w 2853732"/>
              <a:gd name="connsiteY97" fmla="*/ 1959428 h 3652575"/>
              <a:gd name="connsiteX98" fmla="*/ 255327 w 2853732"/>
              <a:gd name="connsiteY98" fmla="*/ 1711761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989763 w 2853732"/>
              <a:gd name="connsiteY99" fmla="*/ 1813727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944545 w 2853732"/>
              <a:gd name="connsiteY100" fmla="*/ 1637881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899328 w 2853732"/>
              <a:gd name="connsiteY101" fmla="*/ 1532373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884255 w 2853732"/>
              <a:gd name="connsiteY102" fmla="*/ 1446962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879231 w 2853732"/>
              <a:gd name="connsiteY103" fmla="*/ 1361551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808892 w 2853732"/>
              <a:gd name="connsiteY104" fmla="*/ 1251019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758651 w 2853732"/>
              <a:gd name="connsiteY105" fmla="*/ 1135463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713433 w 2853732"/>
              <a:gd name="connsiteY106" fmla="*/ 1055076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622998 w 2853732"/>
              <a:gd name="connsiteY107" fmla="*/ 974690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98342 w 2853732"/>
              <a:gd name="connsiteY107" fmla="*/ 772323 h 3652575"/>
              <a:gd name="connsiteX108" fmla="*/ 597877 w 2853732"/>
              <a:gd name="connsiteY108" fmla="*/ 904351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25121 w 2853732"/>
              <a:gd name="connsiteY0" fmla="*/ 0 h 3652575"/>
              <a:gd name="connsiteX1" fmla="*/ 65314 w 2853732"/>
              <a:gd name="connsiteY1" fmla="*/ 70338 h 3652575"/>
              <a:gd name="connsiteX2" fmla="*/ 100484 w 2853732"/>
              <a:gd name="connsiteY2" fmla="*/ 110531 h 3652575"/>
              <a:gd name="connsiteX3" fmla="*/ 115556 w 2853732"/>
              <a:gd name="connsiteY3" fmla="*/ 135652 h 3652575"/>
              <a:gd name="connsiteX4" fmla="*/ 155750 w 2853732"/>
              <a:gd name="connsiteY4" fmla="*/ 140676 h 3652575"/>
              <a:gd name="connsiteX5" fmla="*/ 241161 w 2853732"/>
              <a:gd name="connsiteY5" fmla="*/ 160773 h 3652575"/>
              <a:gd name="connsiteX6" fmla="*/ 296426 w 2853732"/>
              <a:gd name="connsiteY6" fmla="*/ 170822 h 3652575"/>
              <a:gd name="connsiteX7" fmla="*/ 366765 w 2853732"/>
              <a:gd name="connsiteY7" fmla="*/ 160773 h 3652575"/>
              <a:gd name="connsiteX8" fmla="*/ 482321 w 2853732"/>
              <a:gd name="connsiteY8" fmla="*/ 185894 h 3652575"/>
              <a:gd name="connsiteX9" fmla="*/ 582805 w 2853732"/>
              <a:gd name="connsiteY9" fmla="*/ 175846 h 3652575"/>
              <a:gd name="connsiteX10" fmla="*/ 693336 w 2853732"/>
              <a:gd name="connsiteY10" fmla="*/ 170822 h 3652575"/>
              <a:gd name="connsiteX11" fmla="*/ 748602 w 2853732"/>
              <a:gd name="connsiteY11" fmla="*/ 130628 h 3652575"/>
              <a:gd name="connsiteX12" fmla="*/ 813917 w 2853732"/>
              <a:gd name="connsiteY12" fmla="*/ 130628 h 3652575"/>
              <a:gd name="connsiteX13" fmla="*/ 869183 w 2853732"/>
              <a:gd name="connsiteY13" fmla="*/ 90435 h 3652575"/>
              <a:gd name="connsiteX14" fmla="*/ 884255 w 2853732"/>
              <a:gd name="connsiteY14" fmla="*/ 40193 h 3652575"/>
              <a:gd name="connsiteX15" fmla="*/ 894303 w 2853732"/>
              <a:gd name="connsiteY15" fmla="*/ 15072 h 3652575"/>
              <a:gd name="connsiteX16" fmla="*/ 929473 w 2853732"/>
              <a:gd name="connsiteY16" fmla="*/ 40193 h 3652575"/>
              <a:gd name="connsiteX17" fmla="*/ 964642 w 2853732"/>
              <a:gd name="connsiteY17" fmla="*/ 90435 h 3652575"/>
              <a:gd name="connsiteX18" fmla="*/ 969666 w 2853732"/>
              <a:gd name="connsiteY18" fmla="*/ 140676 h 3652575"/>
              <a:gd name="connsiteX19" fmla="*/ 969666 w 2853732"/>
              <a:gd name="connsiteY19" fmla="*/ 195942 h 3652575"/>
              <a:gd name="connsiteX20" fmla="*/ 1019908 w 2853732"/>
              <a:gd name="connsiteY20" fmla="*/ 256232 h 3652575"/>
              <a:gd name="connsiteX21" fmla="*/ 1034980 w 2853732"/>
              <a:gd name="connsiteY21" fmla="*/ 296426 h 3652575"/>
              <a:gd name="connsiteX22" fmla="*/ 1070150 w 2853732"/>
              <a:gd name="connsiteY22" fmla="*/ 361740 h 3652575"/>
              <a:gd name="connsiteX23" fmla="*/ 1120391 w 2853732"/>
              <a:gd name="connsiteY23" fmla="*/ 417006 h 3652575"/>
              <a:gd name="connsiteX24" fmla="*/ 1185706 w 2853732"/>
              <a:gd name="connsiteY24" fmla="*/ 447151 h 3652575"/>
              <a:gd name="connsiteX25" fmla="*/ 1220875 w 2853732"/>
              <a:gd name="connsiteY25" fmla="*/ 477296 h 3652575"/>
              <a:gd name="connsiteX26" fmla="*/ 1301262 w 2853732"/>
              <a:gd name="connsiteY26" fmla="*/ 582804 h 3652575"/>
              <a:gd name="connsiteX27" fmla="*/ 1396721 w 2853732"/>
              <a:gd name="connsiteY27" fmla="*/ 733529 h 3652575"/>
              <a:gd name="connsiteX28" fmla="*/ 1482132 w 2853732"/>
              <a:gd name="connsiteY28" fmla="*/ 823964 h 3652575"/>
              <a:gd name="connsiteX29" fmla="*/ 1552470 w 2853732"/>
              <a:gd name="connsiteY29" fmla="*/ 899327 h 3652575"/>
              <a:gd name="connsiteX30" fmla="*/ 1562519 w 2853732"/>
              <a:gd name="connsiteY30" fmla="*/ 969665 h 3652575"/>
              <a:gd name="connsiteX31" fmla="*/ 1597688 w 2853732"/>
              <a:gd name="connsiteY31" fmla="*/ 1055076 h 3652575"/>
              <a:gd name="connsiteX32" fmla="*/ 1642906 w 2853732"/>
              <a:gd name="connsiteY32" fmla="*/ 1125415 h 3652575"/>
              <a:gd name="connsiteX33" fmla="*/ 1688123 w 2853732"/>
              <a:gd name="connsiteY33" fmla="*/ 1185705 h 3652575"/>
              <a:gd name="connsiteX34" fmla="*/ 1733341 w 2853732"/>
              <a:gd name="connsiteY34" fmla="*/ 1220874 h 3652575"/>
              <a:gd name="connsiteX35" fmla="*/ 1773534 w 2853732"/>
              <a:gd name="connsiteY35" fmla="*/ 1286189 h 3652575"/>
              <a:gd name="connsiteX36" fmla="*/ 1823776 w 2853732"/>
              <a:gd name="connsiteY36" fmla="*/ 1316334 h 3652575"/>
              <a:gd name="connsiteX37" fmla="*/ 1879042 w 2853732"/>
              <a:gd name="connsiteY37" fmla="*/ 1376624 h 3652575"/>
              <a:gd name="connsiteX38" fmla="*/ 1929284 w 2853732"/>
              <a:gd name="connsiteY38" fmla="*/ 1416817 h 3652575"/>
              <a:gd name="connsiteX39" fmla="*/ 1989574 w 2853732"/>
              <a:gd name="connsiteY39" fmla="*/ 1512276 h 3652575"/>
              <a:gd name="connsiteX40" fmla="*/ 2049864 w 2853732"/>
              <a:gd name="connsiteY40" fmla="*/ 1627832 h 3652575"/>
              <a:gd name="connsiteX41" fmla="*/ 2080009 w 2853732"/>
              <a:gd name="connsiteY41" fmla="*/ 1728316 h 3652575"/>
              <a:gd name="connsiteX42" fmla="*/ 2135275 w 2853732"/>
              <a:gd name="connsiteY42" fmla="*/ 1788606 h 3652575"/>
              <a:gd name="connsiteX43" fmla="*/ 2165420 w 2853732"/>
              <a:gd name="connsiteY43" fmla="*/ 1949380 h 3652575"/>
              <a:gd name="connsiteX44" fmla="*/ 2321169 w 2853732"/>
              <a:gd name="connsiteY44" fmla="*/ 2110153 h 3652575"/>
              <a:gd name="connsiteX45" fmla="*/ 2411605 w 2853732"/>
              <a:gd name="connsiteY45" fmla="*/ 2230734 h 3652575"/>
              <a:gd name="connsiteX46" fmla="*/ 2441750 w 2853732"/>
              <a:gd name="connsiteY46" fmla="*/ 2346290 h 3652575"/>
              <a:gd name="connsiteX47" fmla="*/ 2537209 w 2853732"/>
              <a:gd name="connsiteY47" fmla="*/ 2461846 h 3652575"/>
              <a:gd name="connsiteX48" fmla="*/ 2567354 w 2853732"/>
              <a:gd name="connsiteY48" fmla="*/ 2532184 h 3652575"/>
              <a:gd name="connsiteX49" fmla="*/ 2617596 w 2853732"/>
              <a:gd name="connsiteY49" fmla="*/ 2627643 h 3652575"/>
              <a:gd name="connsiteX50" fmla="*/ 2667837 w 2853732"/>
              <a:gd name="connsiteY50" fmla="*/ 2677885 h 3652575"/>
              <a:gd name="connsiteX51" fmla="*/ 2728128 w 2853732"/>
              <a:gd name="connsiteY51" fmla="*/ 2763296 h 3652575"/>
              <a:gd name="connsiteX52" fmla="*/ 2763297 w 2853732"/>
              <a:gd name="connsiteY52" fmla="*/ 2868804 h 3652575"/>
              <a:gd name="connsiteX53" fmla="*/ 2828611 w 2853732"/>
              <a:gd name="connsiteY53" fmla="*/ 2994408 h 3652575"/>
              <a:gd name="connsiteX54" fmla="*/ 2843684 w 2853732"/>
              <a:gd name="connsiteY54" fmla="*/ 3069771 h 3652575"/>
              <a:gd name="connsiteX55" fmla="*/ 2853732 w 2853732"/>
              <a:gd name="connsiteY55" fmla="*/ 3195375 h 3652575"/>
              <a:gd name="connsiteX56" fmla="*/ 2813539 w 2853732"/>
              <a:gd name="connsiteY56" fmla="*/ 3225520 h 3652575"/>
              <a:gd name="connsiteX57" fmla="*/ 2773345 w 2853732"/>
              <a:gd name="connsiteY57" fmla="*/ 3260690 h 3652575"/>
              <a:gd name="connsiteX58" fmla="*/ 2738176 w 2853732"/>
              <a:gd name="connsiteY58" fmla="*/ 3326004 h 3652575"/>
              <a:gd name="connsiteX59" fmla="*/ 2718079 w 2853732"/>
              <a:gd name="connsiteY59" fmla="*/ 3386294 h 3652575"/>
              <a:gd name="connsiteX60" fmla="*/ 2677886 w 2853732"/>
              <a:gd name="connsiteY60" fmla="*/ 3451608 h 3652575"/>
              <a:gd name="connsiteX61" fmla="*/ 2602523 w 2853732"/>
              <a:gd name="connsiteY61" fmla="*/ 3486778 h 3652575"/>
              <a:gd name="connsiteX62" fmla="*/ 2522136 w 2853732"/>
              <a:gd name="connsiteY62" fmla="*/ 3537019 h 3652575"/>
              <a:gd name="connsiteX63" fmla="*/ 2306097 w 2853732"/>
              <a:gd name="connsiteY63" fmla="*/ 3612382 h 3652575"/>
              <a:gd name="connsiteX64" fmla="*/ 2195565 w 2853732"/>
              <a:gd name="connsiteY64" fmla="*/ 3632479 h 3652575"/>
              <a:gd name="connsiteX65" fmla="*/ 1974501 w 2853732"/>
              <a:gd name="connsiteY65" fmla="*/ 3647551 h 3652575"/>
              <a:gd name="connsiteX66" fmla="*/ 1753437 w 2853732"/>
              <a:gd name="connsiteY66" fmla="*/ 3647551 h 3652575"/>
              <a:gd name="connsiteX67" fmla="*/ 1602712 w 2853732"/>
              <a:gd name="connsiteY67" fmla="*/ 3652575 h 3652575"/>
              <a:gd name="connsiteX68" fmla="*/ 1351503 w 2853732"/>
              <a:gd name="connsiteY68" fmla="*/ 3652575 h 3652575"/>
              <a:gd name="connsiteX69" fmla="*/ 1175657 w 2853732"/>
              <a:gd name="connsiteY69" fmla="*/ 3652575 h 3652575"/>
              <a:gd name="connsiteX70" fmla="*/ 994787 w 2853732"/>
              <a:gd name="connsiteY70" fmla="*/ 3642527 h 3652575"/>
              <a:gd name="connsiteX71" fmla="*/ 854110 w 2853732"/>
              <a:gd name="connsiteY71" fmla="*/ 3632479 h 3652575"/>
              <a:gd name="connsiteX72" fmla="*/ 773723 w 2853732"/>
              <a:gd name="connsiteY72" fmla="*/ 3572189 h 3652575"/>
              <a:gd name="connsiteX73" fmla="*/ 713433 w 2853732"/>
              <a:gd name="connsiteY73" fmla="*/ 3511898 h 3652575"/>
              <a:gd name="connsiteX74" fmla="*/ 643095 w 2853732"/>
              <a:gd name="connsiteY74" fmla="*/ 3486778 h 3652575"/>
              <a:gd name="connsiteX75" fmla="*/ 562708 w 2853732"/>
              <a:gd name="connsiteY75" fmla="*/ 3436536 h 3652575"/>
              <a:gd name="connsiteX76" fmla="*/ 512466 w 2853732"/>
              <a:gd name="connsiteY76" fmla="*/ 3386294 h 3652575"/>
              <a:gd name="connsiteX77" fmla="*/ 477297 w 2853732"/>
              <a:gd name="connsiteY77" fmla="*/ 3320980 h 3652575"/>
              <a:gd name="connsiteX78" fmla="*/ 442128 w 2853732"/>
              <a:gd name="connsiteY78" fmla="*/ 3260690 h 3652575"/>
              <a:gd name="connsiteX79" fmla="*/ 391886 w 2853732"/>
              <a:gd name="connsiteY79" fmla="*/ 3245617 h 3652575"/>
              <a:gd name="connsiteX80" fmla="*/ 432079 w 2853732"/>
              <a:gd name="connsiteY80" fmla="*/ 3165230 h 3652575"/>
              <a:gd name="connsiteX81" fmla="*/ 507442 w 2853732"/>
              <a:gd name="connsiteY81" fmla="*/ 3145134 h 3652575"/>
              <a:gd name="connsiteX82" fmla="*/ 577780 w 2853732"/>
              <a:gd name="connsiteY82" fmla="*/ 3064747 h 3652575"/>
              <a:gd name="connsiteX83" fmla="*/ 612950 w 2853732"/>
              <a:gd name="connsiteY83" fmla="*/ 2989384 h 3652575"/>
              <a:gd name="connsiteX84" fmla="*/ 688312 w 2853732"/>
              <a:gd name="connsiteY84" fmla="*/ 2954215 h 3652575"/>
              <a:gd name="connsiteX85" fmla="*/ 743578 w 2853732"/>
              <a:gd name="connsiteY85" fmla="*/ 2924070 h 3652575"/>
              <a:gd name="connsiteX86" fmla="*/ 778747 w 2853732"/>
              <a:gd name="connsiteY86" fmla="*/ 2873828 h 3652575"/>
              <a:gd name="connsiteX87" fmla="*/ 818941 w 2853732"/>
              <a:gd name="connsiteY87" fmla="*/ 2818562 h 3652575"/>
              <a:gd name="connsiteX88" fmla="*/ 789042 w 2853732"/>
              <a:gd name="connsiteY88" fmla="*/ 2740646 h 3652575"/>
              <a:gd name="connsiteX89" fmla="*/ 685734 w 2853732"/>
              <a:gd name="connsiteY89" fmla="*/ 2619904 h 3652575"/>
              <a:gd name="connsiteX90" fmla="*/ 609938 w 2853732"/>
              <a:gd name="connsiteY90" fmla="*/ 2473360 h 3652575"/>
              <a:gd name="connsiteX91" fmla="*/ 460001 w 2853732"/>
              <a:gd name="connsiteY91" fmla="*/ 2344807 h 3652575"/>
              <a:gd name="connsiteX92" fmla="*/ 437680 w 2853732"/>
              <a:gd name="connsiteY92" fmla="*/ 2309391 h 3652575"/>
              <a:gd name="connsiteX93" fmla="*/ 355398 w 2853732"/>
              <a:gd name="connsiteY93" fmla="*/ 2224309 h 3652575"/>
              <a:gd name="connsiteX94" fmla="*/ 288026 w 2853732"/>
              <a:gd name="connsiteY94" fmla="*/ 2148370 h 3652575"/>
              <a:gd name="connsiteX95" fmla="*/ 238031 w 2853732"/>
              <a:gd name="connsiteY95" fmla="*/ 2057935 h 3652575"/>
              <a:gd name="connsiteX96" fmla="*/ 275424 w 2853732"/>
              <a:gd name="connsiteY96" fmla="*/ 1872535 h 3652575"/>
              <a:gd name="connsiteX97" fmla="*/ 315370 w 2853732"/>
              <a:gd name="connsiteY97" fmla="*/ 1817021 h 3652575"/>
              <a:gd name="connsiteX98" fmla="*/ 255327 w 2853732"/>
              <a:gd name="connsiteY98" fmla="*/ 1711761 h 3652575"/>
              <a:gd name="connsiteX99" fmla="*/ 240254 w 2853732"/>
              <a:gd name="connsiteY99" fmla="*/ 1618855 h 3652575"/>
              <a:gd name="connsiteX100" fmla="*/ 202532 w 2853732"/>
              <a:gd name="connsiteY100" fmla="*/ 1525455 h 3652575"/>
              <a:gd name="connsiteX101" fmla="*/ 209780 w 2853732"/>
              <a:gd name="connsiteY101" fmla="*/ 1442432 h 3652575"/>
              <a:gd name="connsiteX102" fmla="*/ 179717 w 2853732"/>
              <a:gd name="connsiteY102" fmla="*/ 1364516 h 3652575"/>
              <a:gd name="connsiteX103" fmla="*/ 152208 w 2853732"/>
              <a:gd name="connsiteY103" fmla="*/ 1234134 h 3652575"/>
              <a:gd name="connsiteX104" fmla="*/ 141829 w 2853732"/>
              <a:gd name="connsiteY104" fmla="*/ 1146088 h 3652575"/>
              <a:gd name="connsiteX105" fmla="*/ 84093 w 2853732"/>
              <a:gd name="connsiteY105" fmla="*/ 1030532 h 3652575"/>
              <a:gd name="connsiteX106" fmla="*/ 136311 w 2853732"/>
              <a:gd name="connsiteY106" fmla="*/ 912670 h 3652575"/>
              <a:gd name="connsiteX107" fmla="*/ 98342 w 2853732"/>
              <a:gd name="connsiteY107" fmla="*/ 772323 h 3652575"/>
              <a:gd name="connsiteX108" fmla="*/ 5766 w 2853732"/>
              <a:gd name="connsiteY108" fmla="*/ 619538 h 3652575"/>
              <a:gd name="connsiteX109" fmla="*/ 562708 w 2853732"/>
              <a:gd name="connsiteY109" fmla="*/ 813916 h 3652575"/>
              <a:gd name="connsiteX110" fmla="*/ 547635 w 2853732"/>
              <a:gd name="connsiteY110" fmla="*/ 728505 h 3652575"/>
              <a:gd name="connsiteX111" fmla="*/ 492369 w 2853732"/>
              <a:gd name="connsiteY111" fmla="*/ 648118 h 3652575"/>
              <a:gd name="connsiteX112" fmla="*/ 386862 w 2853732"/>
              <a:gd name="connsiteY112" fmla="*/ 587828 h 3652575"/>
              <a:gd name="connsiteX113" fmla="*/ 321547 w 2853732"/>
              <a:gd name="connsiteY113" fmla="*/ 572756 h 3652575"/>
              <a:gd name="connsiteX114" fmla="*/ 291402 w 2853732"/>
              <a:gd name="connsiteY114" fmla="*/ 522514 h 3652575"/>
              <a:gd name="connsiteX115" fmla="*/ 256233 w 2853732"/>
              <a:gd name="connsiteY115" fmla="*/ 487345 h 3652575"/>
              <a:gd name="connsiteX116" fmla="*/ 211016 w 2853732"/>
              <a:gd name="connsiteY116" fmla="*/ 427054 h 3652575"/>
              <a:gd name="connsiteX117" fmla="*/ 195943 w 2853732"/>
              <a:gd name="connsiteY117" fmla="*/ 391885 h 3652575"/>
              <a:gd name="connsiteX118" fmla="*/ 185895 w 2853732"/>
              <a:gd name="connsiteY118" fmla="*/ 376813 h 3652575"/>
              <a:gd name="connsiteX119" fmla="*/ 115556 w 2853732"/>
              <a:gd name="connsiteY119" fmla="*/ 306474 h 3652575"/>
              <a:gd name="connsiteX120" fmla="*/ 65314 w 2853732"/>
              <a:gd name="connsiteY120" fmla="*/ 251208 h 3652575"/>
              <a:gd name="connsiteX121" fmla="*/ 30145 w 2853732"/>
              <a:gd name="connsiteY121" fmla="*/ 205991 h 3652575"/>
              <a:gd name="connsiteX122" fmla="*/ 15073 w 2853732"/>
              <a:gd name="connsiteY122" fmla="*/ 130628 h 3652575"/>
              <a:gd name="connsiteX123" fmla="*/ 0 w 2853732"/>
              <a:gd name="connsiteY123" fmla="*/ 65314 h 3652575"/>
              <a:gd name="connsiteX124" fmla="*/ 25121 w 2853732"/>
              <a:gd name="connsiteY124" fmla="*/ 0 h 3652575"/>
              <a:gd name="connsiteX0" fmla="*/ 174446 w 3003057"/>
              <a:gd name="connsiteY0" fmla="*/ 0 h 3652575"/>
              <a:gd name="connsiteX1" fmla="*/ 214639 w 3003057"/>
              <a:gd name="connsiteY1" fmla="*/ 70338 h 3652575"/>
              <a:gd name="connsiteX2" fmla="*/ 249809 w 3003057"/>
              <a:gd name="connsiteY2" fmla="*/ 110531 h 3652575"/>
              <a:gd name="connsiteX3" fmla="*/ 264881 w 3003057"/>
              <a:gd name="connsiteY3" fmla="*/ 135652 h 3652575"/>
              <a:gd name="connsiteX4" fmla="*/ 305075 w 3003057"/>
              <a:gd name="connsiteY4" fmla="*/ 140676 h 3652575"/>
              <a:gd name="connsiteX5" fmla="*/ 390486 w 3003057"/>
              <a:gd name="connsiteY5" fmla="*/ 160773 h 3652575"/>
              <a:gd name="connsiteX6" fmla="*/ 445751 w 3003057"/>
              <a:gd name="connsiteY6" fmla="*/ 170822 h 3652575"/>
              <a:gd name="connsiteX7" fmla="*/ 516090 w 3003057"/>
              <a:gd name="connsiteY7" fmla="*/ 160773 h 3652575"/>
              <a:gd name="connsiteX8" fmla="*/ 631646 w 3003057"/>
              <a:gd name="connsiteY8" fmla="*/ 185894 h 3652575"/>
              <a:gd name="connsiteX9" fmla="*/ 732130 w 3003057"/>
              <a:gd name="connsiteY9" fmla="*/ 175846 h 3652575"/>
              <a:gd name="connsiteX10" fmla="*/ 842661 w 3003057"/>
              <a:gd name="connsiteY10" fmla="*/ 170822 h 3652575"/>
              <a:gd name="connsiteX11" fmla="*/ 897927 w 3003057"/>
              <a:gd name="connsiteY11" fmla="*/ 130628 h 3652575"/>
              <a:gd name="connsiteX12" fmla="*/ 963242 w 3003057"/>
              <a:gd name="connsiteY12" fmla="*/ 130628 h 3652575"/>
              <a:gd name="connsiteX13" fmla="*/ 1018508 w 3003057"/>
              <a:gd name="connsiteY13" fmla="*/ 90435 h 3652575"/>
              <a:gd name="connsiteX14" fmla="*/ 1033580 w 3003057"/>
              <a:gd name="connsiteY14" fmla="*/ 40193 h 3652575"/>
              <a:gd name="connsiteX15" fmla="*/ 1043628 w 3003057"/>
              <a:gd name="connsiteY15" fmla="*/ 15072 h 3652575"/>
              <a:gd name="connsiteX16" fmla="*/ 1078798 w 3003057"/>
              <a:gd name="connsiteY16" fmla="*/ 40193 h 3652575"/>
              <a:gd name="connsiteX17" fmla="*/ 1113967 w 3003057"/>
              <a:gd name="connsiteY17" fmla="*/ 90435 h 3652575"/>
              <a:gd name="connsiteX18" fmla="*/ 1118991 w 3003057"/>
              <a:gd name="connsiteY18" fmla="*/ 140676 h 3652575"/>
              <a:gd name="connsiteX19" fmla="*/ 1118991 w 3003057"/>
              <a:gd name="connsiteY19" fmla="*/ 195942 h 3652575"/>
              <a:gd name="connsiteX20" fmla="*/ 1169233 w 3003057"/>
              <a:gd name="connsiteY20" fmla="*/ 256232 h 3652575"/>
              <a:gd name="connsiteX21" fmla="*/ 1184305 w 3003057"/>
              <a:gd name="connsiteY21" fmla="*/ 296426 h 3652575"/>
              <a:gd name="connsiteX22" fmla="*/ 1219475 w 3003057"/>
              <a:gd name="connsiteY22" fmla="*/ 361740 h 3652575"/>
              <a:gd name="connsiteX23" fmla="*/ 1269716 w 3003057"/>
              <a:gd name="connsiteY23" fmla="*/ 417006 h 3652575"/>
              <a:gd name="connsiteX24" fmla="*/ 1335031 w 3003057"/>
              <a:gd name="connsiteY24" fmla="*/ 447151 h 3652575"/>
              <a:gd name="connsiteX25" fmla="*/ 1370200 w 3003057"/>
              <a:gd name="connsiteY25" fmla="*/ 477296 h 3652575"/>
              <a:gd name="connsiteX26" fmla="*/ 1450587 w 3003057"/>
              <a:gd name="connsiteY26" fmla="*/ 582804 h 3652575"/>
              <a:gd name="connsiteX27" fmla="*/ 1546046 w 3003057"/>
              <a:gd name="connsiteY27" fmla="*/ 733529 h 3652575"/>
              <a:gd name="connsiteX28" fmla="*/ 1631457 w 3003057"/>
              <a:gd name="connsiteY28" fmla="*/ 823964 h 3652575"/>
              <a:gd name="connsiteX29" fmla="*/ 1701795 w 3003057"/>
              <a:gd name="connsiteY29" fmla="*/ 899327 h 3652575"/>
              <a:gd name="connsiteX30" fmla="*/ 1711844 w 3003057"/>
              <a:gd name="connsiteY30" fmla="*/ 969665 h 3652575"/>
              <a:gd name="connsiteX31" fmla="*/ 1747013 w 3003057"/>
              <a:gd name="connsiteY31" fmla="*/ 1055076 h 3652575"/>
              <a:gd name="connsiteX32" fmla="*/ 1792231 w 3003057"/>
              <a:gd name="connsiteY32" fmla="*/ 1125415 h 3652575"/>
              <a:gd name="connsiteX33" fmla="*/ 1837448 w 3003057"/>
              <a:gd name="connsiteY33" fmla="*/ 1185705 h 3652575"/>
              <a:gd name="connsiteX34" fmla="*/ 1882666 w 3003057"/>
              <a:gd name="connsiteY34" fmla="*/ 1220874 h 3652575"/>
              <a:gd name="connsiteX35" fmla="*/ 1922859 w 3003057"/>
              <a:gd name="connsiteY35" fmla="*/ 1286189 h 3652575"/>
              <a:gd name="connsiteX36" fmla="*/ 1973101 w 3003057"/>
              <a:gd name="connsiteY36" fmla="*/ 1316334 h 3652575"/>
              <a:gd name="connsiteX37" fmla="*/ 2028367 w 3003057"/>
              <a:gd name="connsiteY37" fmla="*/ 1376624 h 3652575"/>
              <a:gd name="connsiteX38" fmla="*/ 2078609 w 3003057"/>
              <a:gd name="connsiteY38" fmla="*/ 1416817 h 3652575"/>
              <a:gd name="connsiteX39" fmla="*/ 2138899 w 3003057"/>
              <a:gd name="connsiteY39" fmla="*/ 1512276 h 3652575"/>
              <a:gd name="connsiteX40" fmla="*/ 2199189 w 3003057"/>
              <a:gd name="connsiteY40" fmla="*/ 1627832 h 3652575"/>
              <a:gd name="connsiteX41" fmla="*/ 2229334 w 3003057"/>
              <a:gd name="connsiteY41" fmla="*/ 1728316 h 3652575"/>
              <a:gd name="connsiteX42" fmla="*/ 2284600 w 3003057"/>
              <a:gd name="connsiteY42" fmla="*/ 1788606 h 3652575"/>
              <a:gd name="connsiteX43" fmla="*/ 2314745 w 3003057"/>
              <a:gd name="connsiteY43" fmla="*/ 1949380 h 3652575"/>
              <a:gd name="connsiteX44" fmla="*/ 2470494 w 3003057"/>
              <a:gd name="connsiteY44" fmla="*/ 2110153 h 3652575"/>
              <a:gd name="connsiteX45" fmla="*/ 2560930 w 3003057"/>
              <a:gd name="connsiteY45" fmla="*/ 2230734 h 3652575"/>
              <a:gd name="connsiteX46" fmla="*/ 2591075 w 3003057"/>
              <a:gd name="connsiteY46" fmla="*/ 2346290 h 3652575"/>
              <a:gd name="connsiteX47" fmla="*/ 2686534 w 3003057"/>
              <a:gd name="connsiteY47" fmla="*/ 2461846 h 3652575"/>
              <a:gd name="connsiteX48" fmla="*/ 2716679 w 3003057"/>
              <a:gd name="connsiteY48" fmla="*/ 2532184 h 3652575"/>
              <a:gd name="connsiteX49" fmla="*/ 2766921 w 3003057"/>
              <a:gd name="connsiteY49" fmla="*/ 2627643 h 3652575"/>
              <a:gd name="connsiteX50" fmla="*/ 2817162 w 3003057"/>
              <a:gd name="connsiteY50" fmla="*/ 2677885 h 3652575"/>
              <a:gd name="connsiteX51" fmla="*/ 2877453 w 3003057"/>
              <a:gd name="connsiteY51" fmla="*/ 2763296 h 3652575"/>
              <a:gd name="connsiteX52" fmla="*/ 2912622 w 3003057"/>
              <a:gd name="connsiteY52" fmla="*/ 2868804 h 3652575"/>
              <a:gd name="connsiteX53" fmla="*/ 2977936 w 3003057"/>
              <a:gd name="connsiteY53" fmla="*/ 2994408 h 3652575"/>
              <a:gd name="connsiteX54" fmla="*/ 2993009 w 3003057"/>
              <a:gd name="connsiteY54" fmla="*/ 3069771 h 3652575"/>
              <a:gd name="connsiteX55" fmla="*/ 3003057 w 3003057"/>
              <a:gd name="connsiteY55" fmla="*/ 3195375 h 3652575"/>
              <a:gd name="connsiteX56" fmla="*/ 2962864 w 3003057"/>
              <a:gd name="connsiteY56" fmla="*/ 3225520 h 3652575"/>
              <a:gd name="connsiteX57" fmla="*/ 2922670 w 3003057"/>
              <a:gd name="connsiteY57" fmla="*/ 3260690 h 3652575"/>
              <a:gd name="connsiteX58" fmla="*/ 2887501 w 3003057"/>
              <a:gd name="connsiteY58" fmla="*/ 3326004 h 3652575"/>
              <a:gd name="connsiteX59" fmla="*/ 2867404 w 3003057"/>
              <a:gd name="connsiteY59" fmla="*/ 3386294 h 3652575"/>
              <a:gd name="connsiteX60" fmla="*/ 2827211 w 3003057"/>
              <a:gd name="connsiteY60" fmla="*/ 3451608 h 3652575"/>
              <a:gd name="connsiteX61" fmla="*/ 2751848 w 3003057"/>
              <a:gd name="connsiteY61" fmla="*/ 3486778 h 3652575"/>
              <a:gd name="connsiteX62" fmla="*/ 2671461 w 3003057"/>
              <a:gd name="connsiteY62" fmla="*/ 3537019 h 3652575"/>
              <a:gd name="connsiteX63" fmla="*/ 2455422 w 3003057"/>
              <a:gd name="connsiteY63" fmla="*/ 3612382 h 3652575"/>
              <a:gd name="connsiteX64" fmla="*/ 2344890 w 3003057"/>
              <a:gd name="connsiteY64" fmla="*/ 3632479 h 3652575"/>
              <a:gd name="connsiteX65" fmla="*/ 2123826 w 3003057"/>
              <a:gd name="connsiteY65" fmla="*/ 3647551 h 3652575"/>
              <a:gd name="connsiteX66" fmla="*/ 1902762 w 3003057"/>
              <a:gd name="connsiteY66" fmla="*/ 3647551 h 3652575"/>
              <a:gd name="connsiteX67" fmla="*/ 1752037 w 3003057"/>
              <a:gd name="connsiteY67" fmla="*/ 3652575 h 3652575"/>
              <a:gd name="connsiteX68" fmla="*/ 1500828 w 3003057"/>
              <a:gd name="connsiteY68" fmla="*/ 3652575 h 3652575"/>
              <a:gd name="connsiteX69" fmla="*/ 1324982 w 3003057"/>
              <a:gd name="connsiteY69" fmla="*/ 3652575 h 3652575"/>
              <a:gd name="connsiteX70" fmla="*/ 1144112 w 3003057"/>
              <a:gd name="connsiteY70" fmla="*/ 3642527 h 3652575"/>
              <a:gd name="connsiteX71" fmla="*/ 1003435 w 3003057"/>
              <a:gd name="connsiteY71" fmla="*/ 3632479 h 3652575"/>
              <a:gd name="connsiteX72" fmla="*/ 923048 w 3003057"/>
              <a:gd name="connsiteY72" fmla="*/ 3572189 h 3652575"/>
              <a:gd name="connsiteX73" fmla="*/ 862758 w 3003057"/>
              <a:gd name="connsiteY73" fmla="*/ 3511898 h 3652575"/>
              <a:gd name="connsiteX74" fmla="*/ 792420 w 3003057"/>
              <a:gd name="connsiteY74" fmla="*/ 3486778 h 3652575"/>
              <a:gd name="connsiteX75" fmla="*/ 712033 w 3003057"/>
              <a:gd name="connsiteY75" fmla="*/ 3436536 h 3652575"/>
              <a:gd name="connsiteX76" fmla="*/ 661791 w 3003057"/>
              <a:gd name="connsiteY76" fmla="*/ 3386294 h 3652575"/>
              <a:gd name="connsiteX77" fmla="*/ 626622 w 3003057"/>
              <a:gd name="connsiteY77" fmla="*/ 3320980 h 3652575"/>
              <a:gd name="connsiteX78" fmla="*/ 591453 w 3003057"/>
              <a:gd name="connsiteY78" fmla="*/ 3260690 h 3652575"/>
              <a:gd name="connsiteX79" fmla="*/ 541211 w 3003057"/>
              <a:gd name="connsiteY79" fmla="*/ 3245617 h 3652575"/>
              <a:gd name="connsiteX80" fmla="*/ 581404 w 3003057"/>
              <a:gd name="connsiteY80" fmla="*/ 3165230 h 3652575"/>
              <a:gd name="connsiteX81" fmla="*/ 656767 w 3003057"/>
              <a:gd name="connsiteY81" fmla="*/ 3145134 h 3652575"/>
              <a:gd name="connsiteX82" fmla="*/ 727105 w 3003057"/>
              <a:gd name="connsiteY82" fmla="*/ 3064747 h 3652575"/>
              <a:gd name="connsiteX83" fmla="*/ 762275 w 3003057"/>
              <a:gd name="connsiteY83" fmla="*/ 2989384 h 3652575"/>
              <a:gd name="connsiteX84" fmla="*/ 837637 w 3003057"/>
              <a:gd name="connsiteY84" fmla="*/ 2954215 h 3652575"/>
              <a:gd name="connsiteX85" fmla="*/ 892903 w 3003057"/>
              <a:gd name="connsiteY85" fmla="*/ 2924070 h 3652575"/>
              <a:gd name="connsiteX86" fmla="*/ 928072 w 3003057"/>
              <a:gd name="connsiteY86" fmla="*/ 2873828 h 3652575"/>
              <a:gd name="connsiteX87" fmla="*/ 968266 w 3003057"/>
              <a:gd name="connsiteY87" fmla="*/ 2818562 h 3652575"/>
              <a:gd name="connsiteX88" fmla="*/ 938367 w 3003057"/>
              <a:gd name="connsiteY88" fmla="*/ 2740646 h 3652575"/>
              <a:gd name="connsiteX89" fmla="*/ 835059 w 3003057"/>
              <a:gd name="connsiteY89" fmla="*/ 2619904 h 3652575"/>
              <a:gd name="connsiteX90" fmla="*/ 759263 w 3003057"/>
              <a:gd name="connsiteY90" fmla="*/ 2473360 h 3652575"/>
              <a:gd name="connsiteX91" fmla="*/ 609326 w 3003057"/>
              <a:gd name="connsiteY91" fmla="*/ 2344807 h 3652575"/>
              <a:gd name="connsiteX92" fmla="*/ 587005 w 3003057"/>
              <a:gd name="connsiteY92" fmla="*/ 2309391 h 3652575"/>
              <a:gd name="connsiteX93" fmla="*/ 504723 w 3003057"/>
              <a:gd name="connsiteY93" fmla="*/ 2224309 h 3652575"/>
              <a:gd name="connsiteX94" fmla="*/ 437351 w 3003057"/>
              <a:gd name="connsiteY94" fmla="*/ 2148370 h 3652575"/>
              <a:gd name="connsiteX95" fmla="*/ 387356 w 3003057"/>
              <a:gd name="connsiteY95" fmla="*/ 2057935 h 3652575"/>
              <a:gd name="connsiteX96" fmla="*/ 424749 w 3003057"/>
              <a:gd name="connsiteY96" fmla="*/ 1872535 h 3652575"/>
              <a:gd name="connsiteX97" fmla="*/ 464695 w 3003057"/>
              <a:gd name="connsiteY97" fmla="*/ 1817021 h 3652575"/>
              <a:gd name="connsiteX98" fmla="*/ 404652 w 3003057"/>
              <a:gd name="connsiteY98" fmla="*/ 1711761 h 3652575"/>
              <a:gd name="connsiteX99" fmla="*/ 389579 w 3003057"/>
              <a:gd name="connsiteY99" fmla="*/ 1618855 h 3652575"/>
              <a:gd name="connsiteX100" fmla="*/ 351857 w 3003057"/>
              <a:gd name="connsiteY100" fmla="*/ 1525455 h 3652575"/>
              <a:gd name="connsiteX101" fmla="*/ 359105 w 3003057"/>
              <a:gd name="connsiteY101" fmla="*/ 1442432 h 3652575"/>
              <a:gd name="connsiteX102" fmla="*/ 329042 w 3003057"/>
              <a:gd name="connsiteY102" fmla="*/ 1364516 h 3652575"/>
              <a:gd name="connsiteX103" fmla="*/ 301533 w 3003057"/>
              <a:gd name="connsiteY103" fmla="*/ 1234134 h 3652575"/>
              <a:gd name="connsiteX104" fmla="*/ 291154 w 3003057"/>
              <a:gd name="connsiteY104" fmla="*/ 1146088 h 3652575"/>
              <a:gd name="connsiteX105" fmla="*/ 233418 w 3003057"/>
              <a:gd name="connsiteY105" fmla="*/ 1030532 h 3652575"/>
              <a:gd name="connsiteX106" fmla="*/ 285636 w 3003057"/>
              <a:gd name="connsiteY106" fmla="*/ 912670 h 3652575"/>
              <a:gd name="connsiteX107" fmla="*/ 247667 w 3003057"/>
              <a:gd name="connsiteY107" fmla="*/ 772323 h 3652575"/>
              <a:gd name="connsiteX108" fmla="*/ 155091 w 3003057"/>
              <a:gd name="connsiteY108" fmla="*/ 619538 h 3652575"/>
              <a:gd name="connsiteX109" fmla="*/ 0 w 3003057"/>
              <a:gd name="connsiteY109" fmla="*/ 529103 h 3652575"/>
              <a:gd name="connsiteX110" fmla="*/ 696960 w 3003057"/>
              <a:gd name="connsiteY110" fmla="*/ 728505 h 3652575"/>
              <a:gd name="connsiteX111" fmla="*/ 641694 w 3003057"/>
              <a:gd name="connsiteY111" fmla="*/ 648118 h 3652575"/>
              <a:gd name="connsiteX112" fmla="*/ 536187 w 3003057"/>
              <a:gd name="connsiteY112" fmla="*/ 587828 h 3652575"/>
              <a:gd name="connsiteX113" fmla="*/ 470872 w 3003057"/>
              <a:gd name="connsiteY113" fmla="*/ 572756 h 3652575"/>
              <a:gd name="connsiteX114" fmla="*/ 440727 w 3003057"/>
              <a:gd name="connsiteY114" fmla="*/ 522514 h 3652575"/>
              <a:gd name="connsiteX115" fmla="*/ 405558 w 3003057"/>
              <a:gd name="connsiteY115" fmla="*/ 487345 h 3652575"/>
              <a:gd name="connsiteX116" fmla="*/ 360341 w 3003057"/>
              <a:gd name="connsiteY116" fmla="*/ 427054 h 3652575"/>
              <a:gd name="connsiteX117" fmla="*/ 345268 w 3003057"/>
              <a:gd name="connsiteY117" fmla="*/ 391885 h 3652575"/>
              <a:gd name="connsiteX118" fmla="*/ 335220 w 3003057"/>
              <a:gd name="connsiteY118" fmla="*/ 376813 h 3652575"/>
              <a:gd name="connsiteX119" fmla="*/ 264881 w 3003057"/>
              <a:gd name="connsiteY119" fmla="*/ 306474 h 3652575"/>
              <a:gd name="connsiteX120" fmla="*/ 214639 w 3003057"/>
              <a:gd name="connsiteY120" fmla="*/ 251208 h 3652575"/>
              <a:gd name="connsiteX121" fmla="*/ 179470 w 3003057"/>
              <a:gd name="connsiteY121" fmla="*/ 205991 h 3652575"/>
              <a:gd name="connsiteX122" fmla="*/ 164398 w 3003057"/>
              <a:gd name="connsiteY122" fmla="*/ 130628 h 3652575"/>
              <a:gd name="connsiteX123" fmla="*/ 149325 w 3003057"/>
              <a:gd name="connsiteY123" fmla="*/ 65314 h 3652575"/>
              <a:gd name="connsiteX124" fmla="*/ 174446 w 3003057"/>
              <a:gd name="connsiteY124" fmla="*/ 0 h 3652575"/>
              <a:gd name="connsiteX0" fmla="*/ 376896 w 3205507"/>
              <a:gd name="connsiteY0" fmla="*/ 0 h 3652575"/>
              <a:gd name="connsiteX1" fmla="*/ 417089 w 3205507"/>
              <a:gd name="connsiteY1" fmla="*/ 70338 h 3652575"/>
              <a:gd name="connsiteX2" fmla="*/ 452259 w 3205507"/>
              <a:gd name="connsiteY2" fmla="*/ 110531 h 3652575"/>
              <a:gd name="connsiteX3" fmla="*/ 467331 w 3205507"/>
              <a:gd name="connsiteY3" fmla="*/ 135652 h 3652575"/>
              <a:gd name="connsiteX4" fmla="*/ 507525 w 3205507"/>
              <a:gd name="connsiteY4" fmla="*/ 140676 h 3652575"/>
              <a:gd name="connsiteX5" fmla="*/ 592936 w 3205507"/>
              <a:gd name="connsiteY5" fmla="*/ 160773 h 3652575"/>
              <a:gd name="connsiteX6" fmla="*/ 648201 w 3205507"/>
              <a:gd name="connsiteY6" fmla="*/ 170822 h 3652575"/>
              <a:gd name="connsiteX7" fmla="*/ 718540 w 3205507"/>
              <a:gd name="connsiteY7" fmla="*/ 160773 h 3652575"/>
              <a:gd name="connsiteX8" fmla="*/ 834096 w 3205507"/>
              <a:gd name="connsiteY8" fmla="*/ 185894 h 3652575"/>
              <a:gd name="connsiteX9" fmla="*/ 934580 w 3205507"/>
              <a:gd name="connsiteY9" fmla="*/ 175846 h 3652575"/>
              <a:gd name="connsiteX10" fmla="*/ 1045111 w 3205507"/>
              <a:gd name="connsiteY10" fmla="*/ 170822 h 3652575"/>
              <a:gd name="connsiteX11" fmla="*/ 1100377 w 3205507"/>
              <a:gd name="connsiteY11" fmla="*/ 130628 h 3652575"/>
              <a:gd name="connsiteX12" fmla="*/ 1165692 w 3205507"/>
              <a:gd name="connsiteY12" fmla="*/ 130628 h 3652575"/>
              <a:gd name="connsiteX13" fmla="*/ 1220958 w 3205507"/>
              <a:gd name="connsiteY13" fmla="*/ 90435 h 3652575"/>
              <a:gd name="connsiteX14" fmla="*/ 1236030 w 3205507"/>
              <a:gd name="connsiteY14" fmla="*/ 40193 h 3652575"/>
              <a:gd name="connsiteX15" fmla="*/ 1246078 w 3205507"/>
              <a:gd name="connsiteY15" fmla="*/ 15072 h 3652575"/>
              <a:gd name="connsiteX16" fmla="*/ 1281248 w 3205507"/>
              <a:gd name="connsiteY16" fmla="*/ 40193 h 3652575"/>
              <a:gd name="connsiteX17" fmla="*/ 1316417 w 3205507"/>
              <a:gd name="connsiteY17" fmla="*/ 90435 h 3652575"/>
              <a:gd name="connsiteX18" fmla="*/ 1321441 w 3205507"/>
              <a:gd name="connsiteY18" fmla="*/ 140676 h 3652575"/>
              <a:gd name="connsiteX19" fmla="*/ 1321441 w 3205507"/>
              <a:gd name="connsiteY19" fmla="*/ 195942 h 3652575"/>
              <a:gd name="connsiteX20" fmla="*/ 1371683 w 3205507"/>
              <a:gd name="connsiteY20" fmla="*/ 256232 h 3652575"/>
              <a:gd name="connsiteX21" fmla="*/ 1386755 w 3205507"/>
              <a:gd name="connsiteY21" fmla="*/ 296426 h 3652575"/>
              <a:gd name="connsiteX22" fmla="*/ 1421925 w 3205507"/>
              <a:gd name="connsiteY22" fmla="*/ 361740 h 3652575"/>
              <a:gd name="connsiteX23" fmla="*/ 1472166 w 3205507"/>
              <a:gd name="connsiteY23" fmla="*/ 417006 h 3652575"/>
              <a:gd name="connsiteX24" fmla="*/ 1537481 w 3205507"/>
              <a:gd name="connsiteY24" fmla="*/ 447151 h 3652575"/>
              <a:gd name="connsiteX25" fmla="*/ 1572650 w 3205507"/>
              <a:gd name="connsiteY25" fmla="*/ 477296 h 3652575"/>
              <a:gd name="connsiteX26" fmla="*/ 1653037 w 3205507"/>
              <a:gd name="connsiteY26" fmla="*/ 582804 h 3652575"/>
              <a:gd name="connsiteX27" fmla="*/ 1748496 w 3205507"/>
              <a:gd name="connsiteY27" fmla="*/ 733529 h 3652575"/>
              <a:gd name="connsiteX28" fmla="*/ 1833907 w 3205507"/>
              <a:gd name="connsiteY28" fmla="*/ 823964 h 3652575"/>
              <a:gd name="connsiteX29" fmla="*/ 1904245 w 3205507"/>
              <a:gd name="connsiteY29" fmla="*/ 899327 h 3652575"/>
              <a:gd name="connsiteX30" fmla="*/ 1914294 w 3205507"/>
              <a:gd name="connsiteY30" fmla="*/ 969665 h 3652575"/>
              <a:gd name="connsiteX31" fmla="*/ 1949463 w 3205507"/>
              <a:gd name="connsiteY31" fmla="*/ 1055076 h 3652575"/>
              <a:gd name="connsiteX32" fmla="*/ 1994681 w 3205507"/>
              <a:gd name="connsiteY32" fmla="*/ 1125415 h 3652575"/>
              <a:gd name="connsiteX33" fmla="*/ 2039898 w 3205507"/>
              <a:gd name="connsiteY33" fmla="*/ 1185705 h 3652575"/>
              <a:gd name="connsiteX34" fmla="*/ 2085116 w 3205507"/>
              <a:gd name="connsiteY34" fmla="*/ 1220874 h 3652575"/>
              <a:gd name="connsiteX35" fmla="*/ 2125309 w 3205507"/>
              <a:gd name="connsiteY35" fmla="*/ 1286189 h 3652575"/>
              <a:gd name="connsiteX36" fmla="*/ 2175551 w 3205507"/>
              <a:gd name="connsiteY36" fmla="*/ 1316334 h 3652575"/>
              <a:gd name="connsiteX37" fmla="*/ 2230817 w 3205507"/>
              <a:gd name="connsiteY37" fmla="*/ 1376624 h 3652575"/>
              <a:gd name="connsiteX38" fmla="*/ 2281059 w 3205507"/>
              <a:gd name="connsiteY38" fmla="*/ 1416817 h 3652575"/>
              <a:gd name="connsiteX39" fmla="*/ 2341349 w 3205507"/>
              <a:gd name="connsiteY39" fmla="*/ 1512276 h 3652575"/>
              <a:gd name="connsiteX40" fmla="*/ 2401639 w 3205507"/>
              <a:gd name="connsiteY40" fmla="*/ 1627832 h 3652575"/>
              <a:gd name="connsiteX41" fmla="*/ 2431784 w 3205507"/>
              <a:gd name="connsiteY41" fmla="*/ 1728316 h 3652575"/>
              <a:gd name="connsiteX42" fmla="*/ 2487050 w 3205507"/>
              <a:gd name="connsiteY42" fmla="*/ 1788606 h 3652575"/>
              <a:gd name="connsiteX43" fmla="*/ 2517195 w 3205507"/>
              <a:gd name="connsiteY43" fmla="*/ 1949380 h 3652575"/>
              <a:gd name="connsiteX44" fmla="*/ 2672944 w 3205507"/>
              <a:gd name="connsiteY44" fmla="*/ 2110153 h 3652575"/>
              <a:gd name="connsiteX45" fmla="*/ 2763380 w 3205507"/>
              <a:gd name="connsiteY45" fmla="*/ 2230734 h 3652575"/>
              <a:gd name="connsiteX46" fmla="*/ 2793525 w 3205507"/>
              <a:gd name="connsiteY46" fmla="*/ 2346290 h 3652575"/>
              <a:gd name="connsiteX47" fmla="*/ 2888984 w 3205507"/>
              <a:gd name="connsiteY47" fmla="*/ 2461846 h 3652575"/>
              <a:gd name="connsiteX48" fmla="*/ 2919129 w 3205507"/>
              <a:gd name="connsiteY48" fmla="*/ 2532184 h 3652575"/>
              <a:gd name="connsiteX49" fmla="*/ 2969371 w 3205507"/>
              <a:gd name="connsiteY49" fmla="*/ 2627643 h 3652575"/>
              <a:gd name="connsiteX50" fmla="*/ 3019612 w 3205507"/>
              <a:gd name="connsiteY50" fmla="*/ 2677885 h 3652575"/>
              <a:gd name="connsiteX51" fmla="*/ 3079903 w 3205507"/>
              <a:gd name="connsiteY51" fmla="*/ 2763296 h 3652575"/>
              <a:gd name="connsiteX52" fmla="*/ 3115072 w 3205507"/>
              <a:gd name="connsiteY52" fmla="*/ 2868804 h 3652575"/>
              <a:gd name="connsiteX53" fmla="*/ 3180386 w 3205507"/>
              <a:gd name="connsiteY53" fmla="*/ 2994408 h 3652575"/>
              <a:gd name="connsiteX54" fmla="*/ 3195459 w 3205507"/>
              <a:gd name="connsiteY54" fmla="*/ 3069771 h 3652575"/>
              <a:gd name="connsiteX55" fmla="*/ 3205507 w 3205507"/>
              <a:gd name="connsiteY55" fmla="*/ 3195375 h 3652575"/>
              <a:gd name="connsiteX56" fmla="*/ 3165314 w 3205507"/>
              <a:gd name="connsiteY56" fmla="*/ 3225520 h 3652575"/>
              <a:gd name="connsiteX57" fmla="*/ 3125120 w 3205507"/>
              <a:gd name="connsiteY57" fmla="*/ 3260690 h 3652575"/>
              <a:gd name="connsiteX58" fmla="*/ 3089951 w 3205507"/>
              <a:gd name="connsiteY58" fmla="*/ 3326004 h 3652575"/>
              <a:gd name="connsiteX59" fmla="*/ 3069854 w 3205507"/>
              <a:gd name="connsiteY59" fmla="*/ 3386294 h 3652575"/>
              <a:gd name="connsiteX60" fmla="*/ 3029661 w 3205507"/>
              <a:gd name="connsiteY60" fmla="*/ 3451608 h 3652575"/>
              <a:gd name="connsiteX61" fmla="*/ 2954298 w 3205507"/>
              <a:gd name="connsiteY61" fmla="*/ 3486778 h 3652575"/>
              <a:gd name="connsiteX62" fmla="*/ 2873911 w 3205507"/>
              <a:gd name="connsiteY62" fmla="*/ 3537019 h 3652575"/>
              <a:gd name="connsiteX63" fmla="*/ 2657872 w 3205507"/>
              <a:gd name="connsiteY63" fmla="*/ 3612382 h 3652575"/>
              <a:gd name="connsiteX64" fmla="*/ 2547340 w 3205507"/>
              <a:gd name="connsiteY64" fmla="*/ 3632479 h 3652575"/>
              <a:gd name="connsiteX65" fmla="*/ 2326276 w 3205507"/>
              <a:gd name="connsiteY65" fmla="*/ 3647551 h 3652575"/>
              <a:gd name="connsiteX66" fmla="*/ 2105212 w 3205507"/>
              <a:gd name="connsiteY66" fmla="*/ 3647551 h 3652575"/>
              <a:gd name="connsiteX67" fmla="*/ 1954487 w 3205507"/>
              <a:gd name="connsiteY67" fmla="*/ 3652575 h 3652575"/>
              <a:gd name="connsiteX68" fmla="*/ 1703278 w 3205507"/>
              <a:gd name="connsiteY68" fmla="*/ 3652575 h 3652575"/>
              <a:gd name="connsiteX69" fmla="*/ 1527432 w 3205507"/>
              <a:gd name="connsiteY69" fmla="*/ 3652575 h 3652575"/>
              <a:gd name="connsiteX70" fmla="*/ 1346562 w 3205507"/>
              <a:gd name="connsiteY70" fmla="*/ 3642527 h 3652575"/>
              <a:gd name="connsiteX71" fmla="*/ 1205885 w 3205507"/>
              <a:gd name="connsiteY71" fmla="*/ 3632479 h 3652575"/>
              <a:gd name="connsiteX72" fmla="*/ 1125498 w 3205507"/>
              <a:gd name="connsiteY72" fmla="*/ 3572189 h 3652575"/>
              <a:gd name="connsiteX73" fmla="*/ 1065208 w 3205507"/>
              <a:gd name="connsiteY73" fmla="*/ 3511898 h 3652575"/>
              <a:gd name="connsiteX74" fmla="*/ 994870 w 3205507"/>
              <a:gd name="connsiteY74" fmla="*/ 3486778 h 3652575"/>
              <a:gd name="connsiteX75" fmla="*/ 914483 w 3205507"/>
              <a:gd name="connsiteY75" fmla="*/ 3436536 h 3652575"/>
              <a:gd name="connsiteX76" fmla="*/ 864241 w 3205507"/>
              <a:gd name="connsiteY76" fmla="*/ 3386294 h 3652575"/>
              <a:gd name="connsiteX77" fmla="*/ 829072 w 3205507"/>
              <a:gd name="connsiteY77" fmla="*/ 3320980 h 3652575"/>
              <a:gd name="connsiteX78" fmla="*/ 793903 w 3205507"/>
              <a:gd name="connsiteY78" fmla="*/ 3260690 h 3652575"/>
              <a:gd name="connsiteX79" fmla="*/ 743661 w 3205507"/>
              <a:gd name="connsiteY79" fmla="*/ 3245617 h 3652575"/>
              <a:gd name="connsiteX80" fmla="*/ 783854 w 3205507"/>
              <a:gd name="connsiteY80" fmla="*/ 3165230 h 3652575"/>
              <a:gd name="connsiteX81" fmla="*/ 859217 w 3205507"/>
              <a:gd name="connsiteY81" fmla="*/ 3145134 h 3652575"/>
              <a:gd name="connsiteX82" fmla="*/ 929555 w 3205507"/>
              <a:gd name="connsiteY82" fmla="*/ 3064747 h 3652575"/>
              <a:gd name="connsiteX83" fmla="*/ 964725 w 3205507"/>
              <a:gd name="connsiteY83" fmla="*/ 2989384 h 3652575"/>
              <a:gd name="connsiteX84" fmla="*/ 1040087 w 3205507"/>
              <a:gd name="connsiteY84" fmla="*/ 2954215 h 3652575"/>
              <a:gd name="connsiteX85" fmla="*/ 1095353 w 3205507"/>
              <a:gd name="connsiteY85" fmla="*/ 2924070 h 3652575"/>
              <a:gd name="connsiteX86" fmla="*/ 1130522 w 3205507"/>
              <a:gd name="connsiteY86" fmla="*/ 2873828 h 3652575"/>
              <a:gd name="connsiteX87" fmla="*/ 1170716 w 3205507"/>
              <a:gd name="connsiteY87" fmla="*/ 2818562 h 3652575"/>
              <a:gd name="connsiteX88" fmla="*/ 1140817 w 3205507"/>
              <a:gd name="connsiteY88" fmla="*/ 2740646 h 3652575"/>
              <a:gd name="connsiteX89" fmla="*/ 1037509 w 3205507"/>
              <a:gd name="connsiteY89" fmla="*/ 2619904 h 3652575"/>
              <a:gd name="connsiteX90" fmla="*/ 961713 w 3205507"/>
              <a:gd name="connsiteY90" fmla="*/ 2473360 h 3652575"/>
              <a:gd name="connsiteX91" fmla="*/ 811776 w 3205507"/>
              <a:gd name="connsiteY91" fmla="*/ 2344807 h 3652575"/>
              <a:gd name="connsiteX92" fmla="*/ 789455 w 3205507"/>
              <a:gd name="connsiteY92" fmla="*/ 2309391 h 3652575"/>
              <a:gd name="connsiteX93" fmla="*/ 707173 w 3205507"/>
              <a:gd name="connsiteY93" fmla="*/ 2224309 h 3652575"/>
              <a:gd name="connsiteX94" fmla="*/ 639801 w 3205507"/>
              <a:gd name="connsiteY94" fmla="*/ 2148370 h 3652575"/>
              <a:gd name="connsiteX95" fmla="*/ 589806 w 3205507"/>
              <a:gd name="connsiteY95" fmla="*/ 2057935 h 3652575"/>
              <a:gd name="connsiteX96" fmla="*/ 627199 w 3205507"/>
              <a:gd name="connsiteY96" fmla="*/ 1872535 h 3652575"/>
              <a:gd name="connsiteX97" fmla="*/ 667145 w 3205507"/>
              <a:gd name="connsiteY97" fmla="*/ 1817021 h 3652575"/>
              <a:gd name="connsiteX98" fmla="*/ 607102 w 3205507"/>
              <a:gd name="connsiteY98" fmla="*/ 1711761 h 3652575"/>
              <a:gd name="connsiteX99" fmla="*/ 592029 w 3205507"/>
              <a:gd name="connsiteY99" fmla="*/ 1618855 h 3652575"/>
              <a:gd name="connsiteX100" fmla="*/ 554307 w 3205507"/>
              <a:gd name="connsiteY100" fmla="*/ 1525455 h 3652575"/>
              <a:gd name="connsiteX101" fmla="*/ 561555 w 3205507"/>
              <a:gd name="connsiteY101" fmla="*/ 1442432 h 3652575"/>
              <a:gd name="connsiteX102" fmla="*/ 531492 w 3205507"/>
              <a:gd name="connsiteY102" fmla="*/ 1364516 h 3652575"/>
              <a:gd name="connsiteX103" fmla="*/ 503983 w 3205507"/>
              <a:gd name="connsiteY103" fmla="*/ 1234134 h 3652575"/>
              <a:gd name="connsiteX104" fmla="*/ 493604 w 3205507"/>
              <a:gd name="connsiteY104" fmla="*/ 1146088 h 3652575"/>
              <a:gd name="connsiteX105" fmla="*/ 435868 w 3205507"/>
              <a:gd name="connsiteY105" fmla="*/ 1030532 h 3652575"/>
              <a:gd name="connsiteX106" fmla="*/ 488086 w 3205507"/>
              <a:gd name="connsiteY106" fmla="*/ 912670 h 3652575"/>
              <a:gd name="connsiteX107" fmla="*/ 450117 w 3205507"/>
              <a:gd name="connsiteY107" fmla="*/ 772323 h 3652575"/>
              <a:gd name="connsiteX108" fmla="*/ 357541 w 3205507"/>
              <a:gd name="connsiteY108" fmla="*/ 619538 h 3652575"/>
              <a:gd name="connsiteX109" fmla="*/ 202450 w 3205507"/>
              <a:gd name="connsiteY109" fmla="*/ 529103 h 3652575"/>
              <a:gd name="connsiteX110" fmla="*/ 0 w 3205507"/>
              <a:gd name="connsiteY110" fmla="*/ 466177 h 3652575"/>
              <a:gd name="connsiteX111" fmla="*/ 844144 w 3205507"/>
              <a:gd name="connsiteY111" fmla="*/ 648118 h 3652575"/>
              <a:gd name="connsiteX112" fmla="*/ 738637 w 3205507"/>
              <a:gd name="connsiteY112" fmla="*/ 587828 h 3652575"/>
              <a:gd name="connsiteX113" fmla="*/ 673322 w 3205507"/>
              <a:gd name="connsiteY113" fmla="*/ 572756 h 3652575"/>
              <a:gd name="connsiteX114" fmla="*/ 643177 w 3205507"/>
              <a:gd name="connsiteY114" fmla="*/ 522514 h 3652575"/>
              <a:gd name="connsiteX115" fmla="*/ 608008 w 3205507"/>
              <a:gd name="connsiteY115" fmla="*/ 487345 h 3652575"/>
              <a:gd name="connsiteX116" fmla="*/ 562791 w 3205507"/>
              <a:gd name="connsiteY116" fmla="*/ 427054 h 3652575"/>
              <a:gd name="connsiteX117" fmla="*/ 547718 w 3205507"/>
              <a:gd name="connsiteY117" fmla="*/ 391885 h 3652575"/>
              <a:gd name="connsiteX118" fmla="*/ 537670 w 3205507"/>
              <a:gd name="connsiteY118" fmla="*/ 376813 h 3652575"/>
              <a:gd name="connsiteX119" fmla="*/ 467331 w 3205507"/>
              <a:gd name="connsiteY119" fmla="*/ 306474 h 3652575"/>
              <a:gd name="connsiteX120" fmla="*/ 417089 w 3205507"/>
              <a:gd name="connsiteY120" fmla="*/ 251208 h 3652575"/>
              <a:gd name="connsiteX121" fmla="*/ 381920 w 3205507"/>
              <a:gd name="connsiteY121" fmla="*/ 205991 h 3652575"/>
              <a:gd name="connsiteX122" fmla="*/ 366848 w 3205507"/>
              <a:gd name="connsiteY122" fmla="*/ 130628 h 3652575"/>
              <a:gd name="connsiteX123" fmla="*/ 351775 w 3205507"/>
              <a:gd name="connsiteY123" fmla="*/ 65314 h 3652575"/>
              <a:gd name="connsiteX124" fmla="*/ 376896 w 3205507"/>
              <a:gd name="connsiteY124" fmla="*/ 0 h 3652575"/>
              <a:gd name="connsiteX0" fmla="*/ 552083 w 3380694"/>
              <a:gd name="connsiteY0" fmla="*/ 0 h 3652575"/>
              <a:gd name="connsiteX1" fmla="*/ 592276 w 3380694"/>
              <a:gd name="connsiteY1" fmla="*/ 70338 h 3652575"/>
              <a:gd name="connsiteX2" fmla="*/ 627446 w 3380694"/>
              <a:gd name="connsiteY2" fmla="*/ 110531 h 3652575"/>
              <a:gd name="connsiteX3" fmla="*/ 642518 w 3380694"/>
              <a:gd name="connsiteY3" fmla="*/ 135652 h 3652575"/>
              <a:gd name="connsiteX4" fmla="*/ 682712 w 3380694"/>
              <a:gd name="connsiteY4" fmla="*/ 140676 h 3652575"/>
              <a:gd name="connsiteX5" fmla="*/ 768123 w 3380694"/>
              <a:gd name="connsiteY5" fmla="*/ 160773 h 3652575"/>
              <a:gd name="connsiteX6" fmla="*/ 823388 w 3380694"/>
              <a:gd name="connsiteY6" fmla="*/ 170822 h 3652575"/>
              <a:gd name="connsiteX7" fmla="*/ 893727 w 3380694"/>
              <a:gd name="connsiteY7" fmla="*/ 160773 h 3652575"/>
              <a:gd name="connsiteX8" fmla="*/ 1009283 w 3380694"/>
              <a:gd name="connsiteY8" fmla="*/ 185894 h 3652575"/>
              <a:gd name="connsiteX9" fmla="*/ 1109767 w 3380694"/>
              <a:gd name="connsiteY9" fmla="*/ 175846 h 3652575"/>
              <a:gd name="connsiteX10" fmla="*/ 1220298 w 3380694"/>
              <a:gd name="connsiteY10" fmla="*/ 170822 h 3652575"/>
              <a:gd name="connsiteX11" fmla="*/ 1275564 w 3380694"/>
              <a:gd name="connsiteY11" fmla="*/ 130628 h 3652575"/>
              <a:gd name="connsiteX12" fmla="*/ 1340879 w 3380694"/>
              <a:gd name="connsiteY12" fmla="*/ 130628 h 3652575"/>
              <a:gd name="connsiteX13" fmla="*/ 1396145 w 3380694"/>
              <a:gd name="connsiteY13" fmla="*/ 90435 h 3652575"/>
              <a:gd name="connsiteX14" fmla="*/ 1411217 w 3380694"/>
              <a:gd name="connsiteY14" fmla="*/ 40193 h 3652575"/>
              <a:gd name="connsiteX15" fmla="*/ 1421265 w 3380694"/>
              <a:gd name="connsiteY15" fmla="*/ 15072 h 3652575"/>
              <a:gd name="connsiteX16" fmla="*/ 1456435 w 3380694"/>
              <a:gd name="connsiteY16" fmla="*/ 40193 h 3652575"/>
              <a:gd name="connsiteX17" fmla="*/ 1491604 w 3380694"/>
              <a:gd name="connsiteY17" fmla="*/ 90435 h 3652575"/>
              <a:gd name="connsiteX18" fmla="*/ 1496628 w 3380694"/>
              <a:gd name="connsiteY18" fmla="*/ 140676 h 3652575"/>
              <a:gd name="connsiteX19" fmla="*/ 1496628 w 3380694"/>
              <a:gd name="connsiteY19" fmla="*/ 195942 h 3652575"/>
              <a:gd name="connsiteX20" fmla="*/ 1546870 w 3380694"/>
              <a:gd name="connsiteY20" fmla="*/ 256232 h 3652575"/>
              <a:gd name="connsiteX21" fmla="*/ 1561942 w 3380694"/>
              <a:gd name="connsiteY21" fmla="*/ 296426 h 3652575"/>
              <a:gd name="connsiteX22" fmla="*/ 1597112 w 3380694"/>
              <a:gd name="connsiteY22" fmla="*/ 361740 h 3652575"/>
              <a:gd name="connsiteX23" fmla="*/ 1647353 w 3380694"/>
              <a:gd name="connsiteY23" fmla="*/ 417006 h 3652575"/>
              <a:gd name="connsiteX24" fmla="*/ 1712668 w 3380694"/>
              <a:gd name="connsiteY24" fmla="*/ 447151 h 3652575"/>
              <a:gd name="connsiteX25" fmla="*/ 1747837 w 3380694"/>
              <a:gd name="connsiteY25" fmla="*/ 477296 h 3652575"/>
              <a:gd name="connsiteX26" fmla="*/ 1828224 w 3380694"/>
              <a:gd name="connsiteY26" fmla="*/ 582804 h 3652575"/>
              <a:gd name="connsiteX27" fmla="*/ 1923683 w 3380694"/>
              <a:gd name="connsiteY27" fmla="*/ 733529 h 3652575"/>
              <a:gd name="connsiteX28" fmla="*/ 2009094 w 3380694"/>
              <a:gd name="connsiteY28" fmla="*/ 823964 h 3652575"/>
              <a:gd name="connsiteX29" fmla="*/ 2079432 w 3380694"/>
              <a:gd name="connsiteY29" fmla="*/ 899327 h 3652575"/>
              <a:gd name="connsiteX30" fmla="*/ 2089481 w 3380694"/>
              <a:gd name="connsiteY30" fmla="*/ 969665 h 3652575"/>
              <a:gd name="connsiteX31" fmla="*/ 2124650 w 3380694"/>
              <a:gd name="connsiteY31" fmla="*/ 1055076 h 3652575"/>
              <a:gd name="connsiteX32" fmla="*/ 2169868 w 3380694"/>
              <a:gd name="connsiteY32" fmla="*/ 1125415 h 3652575"/>
              <a:gd name="connsiteX33" fmla="*/ 2215085 w 3380694"/>
              <a:gd name="connsiteY33" fmla="*/ 1185705 h 3652575"/>
              <a:gd name="connsiteX34" fmla="*/ 2260303 w 3380694"/>
              <a:gd name="connsiteY34" fmla="*/ 1220874 h 3652575"/>
              <a:gd name="connsiteX35" fmla="*/ 2300496 w 3380694"/>
              <a:gd name="connsiteY35" fmla="*/ 1286189 h 3652575"/>
              <a:gd name="connsiteX36" fmla="*/ 2350738 w 3380694"/>
              <a:gd name="connsiteY36" fmla="*/ 1316334 h 3652575"/>
              <a:gd name="connsiteX37" fmla="*/ 2406004 w 3380694"/>
              <a:gd name="connsiteY37" fmla="*/ 1376624 h 3652575"/>
              <a:gd name="connsiteX38" fmla="*/ 2456246 w 3380694"/>
              <a:gd name="connsiteY38" fmla="*/ 1416817 h 3652575"/>
              <a:gd name="connsiteX39" fmla="*/ 2516536 w 3380694"/>
              <a:gd name="connsiteY39" fmla="*/ 1512276 h 3652575"/>
              <a:gd name="connsiteX40" fmla="*/ 2576826 w 3380694"/>
              <a:gd name="connsiteY40" fmla="*/ 1627832 h 3652575"/>
              <a:gd name="connsiteX41" fmla="*/ 2606971 w 3380694"/>
              <a:gd name="connsiteY41" fmla="*/ 1728316 h 3652575"/>
              <a:gd name="connsiteX42" fmla="*/ 2662237 w 3380694"/>
              <a:gd name="connsiteY42" fmla="*/ 1788606 h 3652575"/>
              <a:gd name="connsiteX43" fmla="*/ 2692382 w 3380694"/>
              <a:gd name="connsiteY43" fmla="*/ 1949380 h 3652575"/>
              <a:gd name="connsiteX44" fmla="*/ 2848131 w 3380694"/>
              <a:gd name="connsiteY44" fmla="*/ 2110153 h 3652575"/>
              <a:gd name="connsiteX45" fmla="*/ 2938567 w 3380694"/>
              <a:gd name="connsiteY45" fmla="*/ 2230734 h 3652575"/>
              <a:gd name="connsiteX46" fmla="*/ 2968712 w 3380694"/>
              <a:gd name="connsiteY46" fmla="*/ 2346290 h 3652575"/>
              <a:gd name="connsiteX47" fmla="*/ 3064171 w 3380694"/>
              <a:gd name="connsiteY47" fmla="*/ 2461846 h 3652575"/>
              <a:gd name="connsiteX48" fmla="*/ 3094316 w 3380694"/>
              <a:gd name="connsiteY48" fmla="*/ 2532184 h 3652575"/>
              <a:gd name="connsiteX49" fmla="*/ 3144558 w 3380694"/>
              <a:gd name="connsiteY49" fmla="*/ 2627643 h 3652575"/>
              <a:gd name="connsiteX50" fmla="*/ 3194799 w 3380694"/>
              <a:gd name="connsiteY50" fmla="*/ 2677885 h 3652575"/>
              <a:gd name="connsiteX51" fmla="*/ 3255090 w 3380694"/>
              <a:gd name="connsiteY51" fmla="*/ 2763296 h 3652575"/>
              <a:gd name="connsiteX52" fmla="*/ 3290259 w 3380694"/>
              <a:gd name="connsiteY52" fmla="*/ 2868804 h 3652575"/>
              <a:gd name="connsiteX53" fmla="*/ 3355573 w 3380694"/>
              <a:gd name="connsiteY53" fmla="*/ 2994408 h 3652575"/>
              <a:gd name="connsiteX54" fmla="*/ 3370646 w 3380694"/>
              <a:gd name="connsiteY54" fmla="*/ 3069771 h 3652575"/>
              <a:gd name="connsiteX55" fmla="*/ 3380694 w 3380694"/>
              <a:gd name="connsiteY55" fmla="*/ 3195375 h 3652575"/>
              <a:gd name="connsiteX56" fmla="*/ 3340501 w 3380694"/>
              <a:gd name="connsiteY56" fmla="*/ 3225520 h 3652575"/>
              <a:gd name="connsiteX57" fmla="*/ 3300307 w 3380694"/>
              <a:gd name="connsiteY57" fmla="*/ 3260690 h 3652575"/>
              <a:gd name="connsiteX58" fmla="*/ 3265138 w 3380694"/>
              <a:gd name="connsiteY58" fmla="*/ 3326004 h 3652575"/>
              <a:gd name="connsiteX59" fmla="*/ 3245041 w 3380694"/>
              <a:gd name="connsiteY59" fmla="*/ 3386294 h 3652575"/>
              <a:gd name="connsiteX60" fmla="*/ 3204848 w 3380694"/>
              <a:gd name="connsiteY60" fmla="*/ 3451608 h 3652575"/>
              <a:gd name="connsiteX61" fmla="*/ 3129485 w 3380694"/>
              <a:gd name="connsiteY61" fmla="*/ 3486778 h 3652575"/>
              <a:gd name="connsiteX62" fmla="*/ 3049098 w 3380694"/>
              <a:gd name="connsiteY62" fmla="*/ 3537019 h 3652575"/>
              <a:gd name="connsiteX63" fmla="*/ 2833059 w 3380694"/>
              <a:gd name="connsiteY63" fmla="*/ 3612382 h 3652575"/>
              <a:gd name="connsiteX64" fmla="*/ 2722527 w 3380694"/>
              <a:gd name="connsiteY64" fmla="*/ 3632479 h 3652575"/>
              <a:gd name="connsiteX65" fmla="*/ 2501463 w 3380694"/>
              <a:gd name="connsiteY65" fmla="*/ 3647551 h 3652575"/>
              <a:gd name="connsiteX66" fmla="*/ 2280399 w 3380694"/>
              <a:gd name="connsiteY66" fmla="*/ 3647551 h 3652575"/>
              <a:gd name="connsiteX67" fmla="*/ 2129674 w 3380694"/>
              <a:gd name="connsiteY67" fmla="*/ 3652575 h 3652575"/>
              <a:gd name="connsiteX68" fmla="*/ 1878465 w 3380694"/>
              <a:gd name="connsiteY68" fmla="*/ 3652575 h 3652575"/>
              <a:gd name="connsiteX69" fmla="*/ 1702619 w 3380694"/>
              <a:gd name="connsiteY69" fmla="*/ 3652575 h 3652575"/>
              <a:gd name="connsiteX70" fmla="*/ 1521749 w 3380694"/>
              <a:gd name="connsiteY70" fmla="*/ 3642527 h 3652575"/>
              <a:gd name="connsiteX71" fmla="*/ 1381072 w 3380694"/>
              <a:gd name="connsiteY71" fmla="*/ 3632479 h 3652575"/>
              <a:gd name="connsiteX72" fmla="*/ 1300685 w 3380694"/>
              <a:gd name="connsiteY72" fmla="*/ 3572189 h 3652575"/>
              <a:gd name="connsiteX73" fmla="*/ 1240395 w 3380694"/>
              <a:gd name="connsiteY73" fmla="*/ 3511898 h 3652575"/>
              <a:gd name="connsiteX74" fmla="*/ 1170057 w 3380694"/>
              <a:gd name="connsiteY74" fmla="*/ 3486778 h 3652575"/>
              <a:gd name="connsiteX75" fmla="*/ 1089670 w 3380694"/>
              <a:gd name="connsiteY75" fmla="*/ 3436536 h 3652575"/>
              <a:gd name="connsiteX76" fmla="*/ 1039428 w 3380694"/>
              <a:gd name="connsiteY76" fmla="*/ 3386294 h 3652575"/>
              <a:gd name="connsiteX77" fmla="*/ 1004259 w 3380694"/>
              <a:gd name="connsiteY77" fmla="*/ 3320980 h 3652575"/>
              <a:gd name="connsiteX78" fmla="*/ 969090 w 3380694"/>
              <a:gd name="connsiteY78" fmla="*/ 3260690 h 3652575"/>
              <a:gd name="connsiteX79" fmla="*/ 918848 w 3380694"/>
              <a:gd name="connsiteY79" fmla="*/ 3245617 h 3652575"/>
              <a:gd name="connsiteX80" fmla="*/ 959041 w 3380694"/>
              <a:gd name="connsiteY80" fmla="*/ 3165230 h 3652575"/>
              <a:gd name="connsiteX81" fmla="*/ 1034404 w 3380694"/>
              <a:gd name="connsiteY81" fmla="*/ 3145134 h 3652575"/>
              <a:gd name="connsiteX82" fmla="*/ 1104742 w 3380694"/>
              <a:gd name="connsiteY82" fmla="*/ 3064747 h 3652575"/>
              <a:gd name="connsiteX83" fmla="*/ 1139912 w 3380694"/>
              <a:gd name="connsiteY83" fmla="*/ 2989384 h 3652575"/>
              <a:gd name="connsiteX84" fmla="*/ 1215274 w 3380694"/>
              <a:gd name="connsiteY84" fmla="*/ 2954215 h 3652575"/>
              <a:gd name="connsiteX85" fmla="*/ 1270540 w 3380694"/>
              <a:gd name="connsiteY85" fmla="*/ 2924070 h 3652575"/>
              <a:gd name="connsiteX86" fmla="*/ 1305709 w 3380694"/>
              <a:gd name="connsiteY86" fmla="*/ 2873828 h 3652575"/>
              <a:gd name="connsiteX87" fmla="*/ 1345903 w 3380694"/>
              <a:gd name="connsiteY87" fmla="*/ 2818562 h 3652575"/>
              <a:gd name="connsiteX88" fmla="*/ 1316004 w 3380694"/>
              <a:gd name="connsiteY88" fmla="*/ 2740646 h 3652575"/>
              <a:gd name="connsiteX89" fmla="*/ 1212696 w 3380694"/>
              <a:gd name="connsiteY89" fmla="*/ 2619904 h 3652575"/>
              <a:gd name="connsiteX90" fmla="*/ 1136900 w 3380694"/>
              <a:gd name="connsiteY90" fmla="*/ 2473360 h 3652575"/>
              <a:gd name="connsiteX91" fmla="*/ 986963 w 3380694"/>
              <a:gd name="connsiteY91" fmla="*/ 2344807 h 3652575"/>
              <a:gd name="connsiteX92" fmla="*/ 964642 w 3380694"/>
              <a:gd name="connsiteY92" fmla="*/ 2309391 h 3652575"/>
              <a:gd name="connsiteX93" fmla="*/ 882360 w 3380694"/>
              <a:gd name="connsiteY93" fmla="*/ 2224309 h 3652575"/>
              <a:gd name="connsiteX94" fmla="*/ 814988 w 3380694"/>
              <a:gd name="connsiteY94" fmla="*/ 2148370 h 3652575"/>
              <a:gd name="connsiteX95" fmla="*/ 764993 w 3380694"/>
              <a:gd name="connsiteY95" fmla="*/ 2057935 h 3652575"/>
              <a:gd name="connsiteX96" fmla="*/ 802386 w 3380694"/>
              <a:gd name="connsiteY96" fmla="*/ 1872535 h 3652575"/>
              <a:gd name="connsiteX97" fmla="*/ 842332 w 3380694"/>
              <a:gd name="connsiteY97" fmla="*/ 1817021 h 3652575"/>
              <a:gd name="connsiteX98" fmla="*/ 782289 w 3380694"/>
              <a:gd name="connsiteY98" fmla="*/ 1711761 h 3652575"/>
              <a:gd name="connsiteX99" fmla="*/ 767216 w 3380694"/>
              <a:gd name="connsiteY99" fmla="*/ 1618855 h 3652575"/>
              <a:gd name="connsiteX100" fmla="*/ 729494 w 3380694"/>
              <a:gd name="connsiteY100" fmla="*/ 1525455 h 3652575"/>
              <a:gd name="connsiteX101" fmla="*/ 736742 w 3380694"/>
              <a:gd name="connsiteY101" fmla="*/ 1442432 h 3652575"/>
              <a:gd name="connsiteX102" fmla="*/ 706679 w 3380694"/>
              <a:gd name="connsiteY102" fmla="*/ 1364516 h 3652575"/>
              <a:gd name="connsiteX103" fmla="*/ 679170 w 3380694"/>
              <a:gd name="connsiteY103" fmla="*/ 1234134 h 3652575"/>
              <a:gd name="connsiteX104" fmla="*/ 668791 w 3380694"/>
              <a:gd name="connsiteY104" fmla="*/ 1146088 h 3652575"/>
              <a:gd name="connsiteX105" fmla="*/ 611055 w 3380694"/>
              <a:gd name="connsiteY105" fmla="*/ 1030532 h 3652575"/>
              <a:gd name="connsiteX106" fmla="*/ 663273 w 3380694"/>
              <a:gd name="connsiteY106" fmla="*/ 912670 h 3652575"/>
              <a:gd name="connsiteX107" fmla="*/ 625304 w 3380694"/>
              <a:gd name="connsiteY107" fmla="*/ 772323 h 3652575"/>
              <a:gd name="connsiteX108" fmla="*/ 532728 w 3380694"/>
              <a:gd name="connsiteY108" fmla="*/ 619538 h 3652575"/>
              <a:gd name="connsiteX109" fmla="*/ 377637 w 3380694"/>
              <a:gd name="connsiteY109" fmla="*/ 529103 h 3652575"/>
              <a:gd name="connsiteX110" fmla="*/ 175187 w 3380694"/>
              <a:gd name="connsiteY110" fmla="*/ 466177 h 3652575"/>
              <a:gd name="connsiteX111" fmla="*/ 0 w 3380694"/>
              <a:gd name="connsiteY111" fmla="*/ 415770 h 3652575"/>
              <a:gd name="connsiteX112" fmla="*/ 913824 w 3380694"/>
              <a:gd name="connsiteY112" fmla="*/ 587828 h 3652575"/>
              <a:gd name="connsiteX113" fmla="*/ 848509 w 3380694"/>
              <a:gd name="connsiteY113" fmla="*/ 572756 h 3652575"/>
              <a:gd name="connsiteX114" fmla="*/ 818364 w 3380694"/>
              <a:gd name="connsiteY114" fmla="*/ 522514 h 3652575"/>
              <a:gd name="connsiteX115" fmla="*/ 783195 w 3380694"/>
              <a:gd name="connsiteY115" fmla="*/ 487345 h 3652575"/>
              <a:gd name="connsiteX116" fmla="*/ 737978 w 3380694"/>
              <a:gd name="connsiteY116" fmla="*/ 427054 h 3652575"/>
              <a:gd name="connsiteX117" fmla="*/ 722905 w 3380694"/>
              <a:gd name="connsiteY117" fmla="*/ 391885 h 3652575"/>
              <a:gd name="connsiteX118" fmla="*/ 712857 w 3380694"/>
              <a:gd name="connsiteY118" fmla="*/ 376813 h 3652575"/>
              <a:gd name="connsiteX119" fmla="*/ 642518 w 3380694"/>
              <a:gd name="connsiteY119" fmla="*/ 306474 h 3652575"/>
              <a:gd name="connsiteX120" fmla="*/ 592276 w 3380694"/>
              <a:gd name="connsiteY120" fmla="*/ 251208 h 3652575"/>
              <a:gd name="connsiteX121" fmla="*/ 557107 w 3380694"/>
              <a:gd name="connsiteY121" fmla="*/ 205991 h 3652575"/>
              <a:gd name="connsiteX122" fmla="*/ 542035 w 3380694"/>
              <a:gd name="connsiteY122" fmla="*/ 130628 h 3652575"/>
              <a:gd name="connsiteX123" fmla="*/ 526962 w 3380694"/>
              <a:gd name="connsiteY123" fmla="*/ 65314 h 3652575"/>
              <a:gd name="connsiteX124" fmla="*/ 552083 w 3380694"/>
              <a:gd name="connsiteY124" fmla="*/ 0 h 3652575"/>
              <a:gd name="connsiteX0" fmla="*/ 680075 w 3508686"/>
              <a:gd name="connsiteY0" fmla="*/ 0 h 3652575"/>
              <a:gd name="connsiteX1" fmla="*/ 720268 w 3508686"/>
              <a:gd name="connsiteY1" fmla="*/ 70338 h 3652575"/>
              <a:gd name="connsiteX2" fmla="*/ 755438 w 3508686"/>
              <a:gd name="connsiteY2" fmla="*/ 110531 h 3652575"/>
              <a:gd name="connsiteX3" fmla="*/ 770510 w 3508686"/>
              <a:gd name="connsiteY3" fmla="*/ 135652 h 3652575"/>
              <a:gd name="connsiteX4" fmla="*/ 810704 w 3508686"/>
              <a:gd name="connsiteY4" fmla="*/ 140676 h 3652575"/>
              <a:gd name="connsiteX5" fmla="*/ 896115 w 3508686"/>
              <a:gd name="connsiteY5" fmla="*/ 160773 h 3652575"/>
              <a:gd name="connsiteX6" fmla="*/ 951380 w 3508686"/>
              <a:gd name="connsiteY6" fmla="*/ 170822 h 3652575"/>
              <a:gd name="connsiteX7" fmla="*/ 1021719 w 3508686"/>
              <a:gd name="connsiteY7" fmla="*/ 160773 h 3652575"/>
              <a:gd name="connsiteX8" fmla="*/ 1137275 w 3508686"/>
              <a:gd name="connsiteY8" fmla="*/ 185894 h 3652575"/>
              <a:gd name="connsiteX9" fmla="*/ 1237759 w 3508686"/>
              <a:gd name="connsiteY9" fmla="*/ 175846 h 3652575"/>
              <a:gd name="connsiteX10" fmla="*/ 1348290 w 3508686"/>
              <a:gd name="connsiteY10" fmla="*/ 170822 h 3652575"/>
              <a:gd name="connsiteX11" fmla="*/ 1403556 w 3508686"/>
              <a:gd name="connsiteY11" fmla="*/ 130628 h 3652575"/>
              <a:gd name="connsiteX12" fmla="*/ 1468871 w 3508686"/>
              <a:gd name="connsiteY12" fmla="*/ 130628 h 3652575"/>
              <a:gd name="connsiteX13" fmla="*/ 1524137 w 3508686"/>
              <a:gd name="connsiteY13" fmla="*/ 90435 h 3652575"/>
              <a:gd name="connsiteX14" fmla="*/ 1539209 w 3508686"/>
              <a:gd name="connsiteY14" fmla="*/ 40193 h 3652575"/>
              <a:gd name="connsiteX15" fmla="*/ 1549257 w 3508686"/>
              <a:gd name="connsiteY15" fmla="*/ 15072 h 3652575"/>
              <a:gd name="connsiteX16" fmla="*/ 1584427 w 3508686"/>
              <a:gd name="connsiteY16" fmla="*/ 40193 h 3652575"/>
              <a:gd name="connsiteX17" fmla="*/ 1619596 w 3508686"/>
              <a:gd name="connsiteY17" fmla="*/ 90435 h 3652575"/>
              <a:gd name="connsiteX18" fmla="*/ 1624620 w 3508686"/>
              <a:gd name="connsiteY18" fmla="*/ 140676 h 3652575"/>
              <a:gd name="connsiteX19" fmla="*/ 1624620 w 3508686"/>
              <a:gd name="connsiteY19" fmla="*/ 195942 h 3652575"/>
              <a:gd name="connsiteX20" fmla="*/ 1674862 w 3508686"/>
              <a:gd name="connsiteY20" fmla="*/ 256232 h 3652575"/>
              <a:gd name="connsiteX21" fmla="*/ 1689934 w 3508686"/>
              <a:gd name="connsiteY21" fmla="*/ 296426 h 3652575"/>
              <a:gd name="connsiteX22" fmla="*/ 1725104 w 3508686"/>
              <a:gd name="connsiteY22" fmla="*/ 361740 h 3652575"/>
              <a:gd name="connsiteX23" fmla="*/ 1775345 w 3508686"/>
              <a:gd name="connsiteY23" fmla="*/ 417006 h 3652575"/>
              <a:gd name="connsiteX24" fmla="*/ 1840660 w 3508686"/>
              <a:gd name="connsiteY24" fmla="*/ 447151 h 3652575"/>
              <a:gd name="connsiteX25" fmla="*/ 1875829 w 3508686"/>
              <a:gd name="connsiteY25" fmla="*/ 477296 h 3652575"/>
              <a:gd name="connsiteX26" fmla="*/ 1956216 w 3508686"/>
              <a:gd name="connsiteY26" fmla="*/ 582804 h 3652575"/>
              <a:gd name="connsiteX27" fmla="*/ 2051675 w 3508686"/>
              <a:gd name="connsiteY27" fmla="*/ 733529 h 3652575"/>
              <a:gd name="connsiteX28" fmla="*/ 2137086 w 3508686"/>
              <a:gd name="connsiteY28" fmla="*/ 823964 h 3652575"/>
              <a:gd name="connsiteX29" fmla="*/ 2207424 w 3508686"/>
              <a:gd name="connsiteY29" fmla="*/ 899327 h 3652575"/>
              <a:gd name="connsiteX30" fmla="*/ 2217473 w 3508686"/>
              <a:gd name="connsiteY30" fmla="*/ 969665 h 3652575"/>
              <a:gd name="connsiteX31" fmla="*/ 2252642 w 3508686"/>
              <a:gd name="connsiteY31" fmla="*/ 1055076 h 3652575"/>
              <a:gd name="connsiteX32" fmla="*/ 2297860 w 3508686"/>
              <a:gd name="connsiteY32" fmla="*/ 1125415 h 3652575"/>
              <a:gd name="connsiteX33" fmla="*/ 2343077 w 3508686"/>
              <a:gd name="connsiteY33" fmla="*/ 1185705 h 3652575"/>
              <a:gd name="connsiteX34" fmla="*/ 2388295 w 3508686"/>
              <a:gd name="connsiteY34" fmla="*/ 1220874 h 3652575"/>
              <a:gd name="connsiteX35" fmla="*/ 2428488 w 3508686"/>
              <a:gd name="connsiteY35" fmla="*/ 1286189 h 3652575"/>
              <a:gd name="connsiteX36" fmla="*/ 2478730 w 3508686"/>
              <a:gd name="connsiteY36" fmla="*/ 1316334 h 3652575"/>
              <a:gd name="connsiteX37" fmla="*/ 2533996 w 3508686"/>
              <a:gd name="connsiteY37" fmla="*/ 1376624 h 3652575"/>
              <a:gd name="connsiteX38" fmla="*/ 2584238 w 3508686"/>
              <a:gd name="connsiteY38" fmla="*/ 1416817 h 3652575"/>
              <a:gd name="connsiteX39" fmla="*/ 2644528 w 3508686"/>
              <a:gd name="connsiteY39" fmla="*/ 1512276 h 3652575"/>
              <a:gd name="connsiteX40" fmla="*/ 2704818 w 3508686"/>
              <a:gd name="connsiteY40" fmla="*/ 1627832 h 3652575"/>
              <a:gd name="connsiteX41" fmla="*/ 2734963 w 3508686"/>
              <a:gd name="connsiteY41" fmla="*/ 1728316 h 3652575"/>
              <a:gd name="connsiteX42" fmla="*/ 2790229 w 3508686"/>
              <a:gd name="connsiteY42" fmla="*/ 1788606 h 3652575"/>
              <a:gd name="connsiteX43" fmla="*/ 2820374 w 3508686"/>
              <a:gd name="connsiteY43" fmla="*/ 1949380 h 3652575"/>
              <a:gd name="connsiteX44" fmla="*/ 2976123 w 3508686"/>
              <a:gd name="connsiteY44" fmla="*/ 2110153 h 3652575"/>
              <a:gd name="connsiteX45" fmla="*/ 3066559 w 3508686"/>
              <a:gd name="connsiteY45" fmla="*/ 2230734 h 3652575"/>
              <a:gd name="connsiteX46" fmla="*/ 3096704 w 3508686"/>
              <a:gd name="connsiteY46" fmla="*/ 2346290 h 3652575"/>
              <a:gd name="connsiteX47" fmla="*/ 3192163 w 3508686"/>
              <a:gd name="connsiteY47" fmla="*/ 2461846 h 3652575"/>
              <a:gd name="connsiteX48" fmla="*/ 3222308 w 3508686"/>
              <a:gd name="connsiteY48" fmla="*/ 2532184 h 3652575"/>
              <a:gd name="connsiteX49" fmla="*/ 3272550 w 3508686"/>
              <a:gd name="connsiteY49" fmla="*/ 2627643 h 3652575"/>
              <a:gd name="connsiteX50" fmla="*/ 3322791 w 3508686"/>
              <a:gd name="connsiteY50" fmla="*/ 2677885 h 3652575"/>
              <a:gd name="connsiteX51" fmla="*/ 3383082 w 3508686"/>
              <a:gd name="connsiteY51" fmla="*/ 2763296 h 3652575"/>
              <a:gd name="connsiteX52" fmla="*/ 3418251 w 3508686"/>
              <a:gd name="connsiteY52" fmla="*/ 2868804 h 3652575"/>
              <a:gd name="connsiteX53" fmla="*/ 3483565 w 3508686"/>
              <a:gd name="connsiteY53" fmla="*/ 2994408 h 3652575"/>
              <a:gd name="connsiteX54" fmla="*/ 3498638 w 3508686"/>
              <a:gd name="connsiteY54" fmla="*/ 3069771 h 3652575"/>
              <a:gd name="connsiteX55" fmla="*/ 3508686 w 3508686"/>
              <a:gd name="connsiteY55" fmla="*/ 3195375 h 3652575"/>
              <a:gd name="connsiteX56" fmla="*/ 3468493 w 3508686"/>
              <a:gd name="connsiteY56" fmla="*/ 3225520 h 3652575"/>
              <a:gd name="connsiteX57" fmla="*/ 3428299 w 3508686"/>
              <a:gd name="connsiteY57" fmla="*/ 3260690 h 3652575"/>
              <a:gd name="connsiteX58" fmla="*/ 3393130 w 3508686"/>
              <a:gd name="connsiteY58" fmla="*/ 3326004 h 3652575"/>
              <a:gd name="connsiteX59" fmla="*/ 3373033 w 3508686"/>
              <a:gd name="connsiteY59" fmla="*/ 3386294 h 3652575"/>
              <a:gd name="connsiteX60" fmla="*/ 3332840 w 3508686"/>
              <a:gd name="connsiteY60" fmla="*/ 3451608 h 3652575"/>
              <a:gd name="connsiteX61" fmla="*/ 3257477 w 3508686"/>
              <a:gd name="connsiteY61" fmla="*/ 3486778 h 3652575"/>
              <a:gd name="connsiteX62" fmla="*/ 3177090 w 3508686"/>
              <a:gd name="connsiteY62" fmla="*/ 3537019 h 3652575"/>
              <a:gd name="connsiteX63" fmla="*/ 2961051 w 3508686"/>
              <a:gd name="connsiteY63" fmla="*/ 3612382 h 3652575"/>
              <a:gd name="connsiteX64" fmla="*/ 2850519 w 3508686"/>
              <a:gd name="connsiteY64" fmla="*/ 3632479 h 3652575"/>
              <a:gd name="connsiteX65" fmla="*/ 2629455 w 3508686"/>
              <a:gd name="connsiteY65" fmla="*/ 3647551 h 3652575"/>
              <a:gd name="connsiteX66" fmla="*/ 2408391 w 3508686"/>
              <a:gd name="connsiteY66" fmla="*/ 3647551 h 3652575"/>
              <a:gd name="connsiteX67" fmla="*/ 2257666 w 3508686"/>
              <a:gd name="connsiteY67" fmla="*/ 3652575 h 3652575"/>
              <a:gd name="connsiteX68" fmla="*/ 2006457 w 3508686"/>
              <a:gd name="connsiteY68" fmla="*/ 3652575 h 3652575"/>
              <a:gd name="connsiteX69" fmla="*/ 1830611 w 3508686"/>
              <a:gd name="connsiteY69" fmla="*/ 3652575 h 3652575"/>
              <a:gd name="connsiteX70" fmla="*/ 1649741 w 3508686"/>
              <a:gd name="connsiteY70" fmla="*/ 3642527 h 3652575"/>
              <a:gd name="connsiteX71" fmla="*/ 1509064 w 3508686"/>
              <a:gd name="connsiteY71" fmla="*/ 3632479 h 3652575"/>
              <a:gd name="connsiteX72" fmla="*/ 1428677 w 3508686"/>
              <a:gd name="connsiteY72" fmla="*/ 3572189 h 3652575"/>
              <a:gd name="connsiteX73" fmla="*/ 1368387 w 3508686"/>
              <a:gd name="connsiteY73" fmla="*/ 3511898 h 3652575"/>
              <a:gd name="connsiteX74" fmla="*/ 1298049 w 3508686"/>
              <a:gd name="connsiteY74" fmla="*/ 3486778 h 3652575"/>
              <a:gd name="connsiteX75" fmla="*/ 1217662 w 3508686"/>
              <a:gd name="connsiteY75" fmla="*/ 3436536 h 3652575"/>
              <a:gd name="connsiteX76" fmla="*/ 1167420 w 3508686"/>
              <a:gd name="connsiteY76" fmla="*/ 3386294 h 3652575"/>
              <a:gd name="connsiteX77" fmla="*/ 1132251 w 3508686"/>
              <a:gd name="connsiteY77" fmla="*/ 3320980 h 3652575"/>
              <a:gd name="connsiteX78" fmla="*/ 1097082 w 3508686"/>
              <a:gd name="connsiteY78" fmla="*/ 3260690 h 3652575"/>
              <a:gd name="connsiteX79" fmla="*/ 1046840 w 3508686"/>
              <a:gd name="connsiteY79" fmla="*/ 3245617 h 3652575"/>
              <a:gd name="connsiteX80" fmla="*/ 1087033 w 3508686"/>
              <a:gd name="connsiteY80" fmla="*/ 3165230 h 3652575"/>
              <a:gd name="connsiteX81" fmla="*/ 1162396 w 3508686"/>
              <a:gd name="connsiteY81" fmla="*/ 3145134 h 3652575"/>
              <a:gd name="connsiteX82" fmla="*/ 1232734 w 3508686"/>
              <a:gd name="connsiteY82" fmla="*/ 3064747 h 3652575"/>
              <a:gd name="connsiteX83" fmla="*/ 1267904 w 3508686"/>
              <a:gd name="connsiteY83" fmla="*/ 2989384 h 3652575"/>
              <a:gd name="connsiteX84" fmla="*/ 1343266 w 3508686"/>
              <a:gd name="connsiteY84" fmla="*/ 2954215 h 3652575"/>
              <a:gd name="connsiteX85" fmla="*/ 1398532 w 3508686"/>
              <a:gd name="connsiteY85" fmla="*/ 2924070 h 3652575"/>
              <a:gd name="connsiteX86" fmla="*/ 1433701 w 3508686"/>
              <a:gd name="connsiteY86" fmla="*/ 2873828 h 3652575"/>
              <a:gd name="connsiteX87" fmla="*/ 1473895 w 3508686"/>
              <a:gd name="connsiteY87" fmla="*/ 2818562 h 3652575"/>
              <a:gd name="connsiteX88" fmla="*/ 1443996 w 3508686"/>
              <a:gd name="connsiteY88" fmla="*/ 2740646 h 3652575"/>
              <a:gd name="connsiteX89" fmla="*/ 1340688 w 3508686"/>
              <a:gd name="connsiteY89" fmla="*/ 2619904 h 3652575"/>
              <a:gd name="connsiteX90" fmla="*/ 1264892 w 3508686"/>
              <a:gd name="connsiteY90" fmla="*/ 2473360 h 3652575"/>
              <a:gd name="connsiteX91" fmla="*/ 1114955 w 3508686"/>
              <a:gd name="connsiteY91" fmla="*/ 2344807 h 3652575"/>
              <a:gd name="connsiteX92" fmla="*/ 1092634 w 3508686"/>
              <a:gd name="connsiteY92" fmla="*/ 2309391 h 3652575"/>
              <a:gd name="connsiteX93" fmla="*/ 1010352 w 3508686"/>
              <a:gd name="connsiteY93" fmla="*/ 2224309 h 3652575"/>
              <a:gd name="connsiteX94" fmla="*/ 942980 w 3508686"/>
              <a:gd name="connsiteY94" fmla="*/ 2148370 h 3652575"/>
              <a:gd name="connsiteX95" fmla="*/ 892985 w 3508686"/>
              <a:gd name="connsiteY95" fmla="*/ 2057935 h 3652575"/>
              <a:gd name="connsiteX96" fmla="*/ 930378 w 3508686"/>
              <a:gd name="connsiteY96" fmla="*/ 1872535 h 3652575"/>
              <a:gd name="connsiteX97" fmla="*/ 970324 w 3508686"/>
              <a:gd name="connsiteY97" fmla="*/ 1817021 h 3652575"/>
              <a:gd name="connsiteX98" fmla="*/ 910281 w 3508686"/>
              <a:gd name="connsiteY98" fmla="*/ 1711761 h 3652575"/>
              <a:gd name="connsiteX99" fmla="*/ 895208 w 3508686"/>
              <a:gd name="connsiteY99" fmla="*/ 1618855 h 3652575"/>
              <a:gd name="connsiteX100" fmla="*/ 857486 w 3508686"/>
              <a:gd name="connsiteY100" fmla="*/ 1525455 h 3652575"/>
              <a:gd name="connsiteX101" fmla="*/ 864734 w 3508686"/>
              <a:gd name="connsiteY101" fmla="*/ 1442432 h 3652575"/>
              <a:gd name="connsiteX102" fmla="*/ 834671 w 3508686"/>
              <a:gd name="connsiteY102" fmla="*/ 1364516 h 3652575"/>
              <a:gd name="connsiteX103" fmla="*/ 807162 w 3508686"/>
              <a:gd name="connsiteY103" fmla="*/ 1234134 h 3652575"/>
              <a:gd name="connsiteX104" fmla="*/ 796783 w 3508686"/>
              <a:gd name="connsiteY104" fmla="*/ 1146088 h 3652575"/>
              <a:gd name="connsiteX105" fmla="*/ 739047 w 3508686"/>
              <a:gd name="connsiteY105" fmla="*/ 1030532 h 3652575"/>
              <a:gd name="connsiteX106" fmla="*/ 791265 w 3508686"/>
              <a:gd name="connsiteY106" fmla="*/ 912670 h 3652575"/>
              <a:gd name="connsiteX107" fmla="*/ 753296 w 3508686"/>
              <a:gd name="connsiteY107" fmla="*/ 772323 h 3652575"/>
              <a:gd name="connsiteX108" fmla="*/ 660720 w 3508686"/>
              <a:gd name="connsiteY108" fmla="*/ 619538 h 3652575"/>
              <a:gd name="connsiteX109" fmla="*/ 505629 w 3508686"/>
              <a:gd name="connsiteY109" fmla="*/ 529103 h 3652575"/>
              <a:gd name="connsiteX110" fmla="*/ 303179 w 3508686"/>
              <a:gd name="connsiteY110" fmla="*/ 466177 h 3652575"/>
              <a:gd name="connsiteX111" fmla="*/ 127992 w 3508686"/>
              <a:gd name="connsiteY111" fmla="*/ 415770 h 3652575"/>
              <a:gd name="connsiteX112" fmla="*/ 0 w 3508686"/>
              <a:gd name="connsiteY112" fmla="*/ 377966 h 3652575"/>
              <a:gd name="connsiteX113" fmla="*/ 976501 w 3508686"/>
              <a:gd name="connsiteY113" fmla="*/ 572756 h 3652575"/>
              <a:gd name="connsiteX114" fmla="*/ 946356 w 3508686"/>
              <a:gd name="connsiteY114" fmla="*/ 522514 h 3652575"/>
              <a:gd name="connsiteX115" fmla="*/ 911187 w 3508686"/>
              <a:gd name="connsiteY115" fmla="*/ 487345 h 3652575"/>
              <a:gd name="connsiteX116" fmla="*/ 865970 w 3508686"/>
              <a:gd name="connsiteY116" fmla="*/ 427054 h 3652575"/>
              <a:gd name="connsiteX117" fmla="*/ 850897 w 3508686"/>
              <a:gd name="connsiteY117" fmla="*/ 391885 h 3652575"/>
              <a:gd name="connsiteX118" fmla="*/ 840849 w 3508686"/>
              <a:gd name="connsiteY118" fmla="*/ 376813 h 3652575"/>
              <a:gd name="connsiteX119" fmla="*/ 770510 w 3508686"/>
              <a:gd name="connsiteY119" fmla="*/ 306474 h 3652575"/>
              <a:gd name="connsiteX120" fmla="*/ 720268 w 3508686"/>
              <a:gd name="connsiteY120" fmla="*/ 251208 h 3652575"/>
              <a:gd name="connsiteX121" fmla="*/ 685099 w 3508686"/>
              <a:gd name="connsiteY121" fmla="*/ 205991 h 3652575"/>
              <a:gd name="connsiteX122" fmla="*/ 670027 w 3508686"/>
              <a:gd name="connsiteY122" fmla="*/ 130628 h 3652575"/>
              <a:gd name="connsiteX123" fmla="*/ 654954 w 3508686"/>
              <a:gd name="connsiteY123" fmla="*/ 65314 h 3652575"/>
              <a:gd name="connsiteX124" fmla="*/ 680075 w 3508686"/>
              <a:gd name="connsiteY124" fmla="*/ 0 h 3652575"/>
              <a:gd name="connsiteX0" fmla="*/ 828001 w 3656612"/>
              <a:gd name="connsiteY0" fmla="*/ 0 h 3652575"/>
              <a:gd name="connsiteX1" fmla="*/ 868194 w 3656612"/>
              <a:gd name="connsiteY1" fmla="*/ 70338 h 3652575"/>
              <a:gd name="connsiteX2" fmla="*/ 903364 w 3656612"/>
              <a:gd name="connsiteY2" fmla="*/ 110531 h 3652575"/>
              <a:gd name="connsiteX3" fmla="*/ 918436 w 3656612"/>
              <a:gd name="connsiteY3" fmla="*/ 135652 h 3652575"/>
              <a:gd name="connsiteX4" fmla="*/ 958630 w 3656612"/>
              <a:gd name="connsiteY4" fmla="*/ 140676 h 3652575"/>
              <a:gd name="connsiteX5" fmla="*/ 1044041 w 3656612"/>
              <a:gd name="connsiteY5" fmla="*/ 160773 h 3652575"/>
              <a:gd name="connsiteX6" fmla="*/ 1099306 w 3656612"/>
              <a:gd name="connsiteY6" fmla="*/ 170822 h 3652575"/>
              <a:gd name="connsiteX7" fmla="*/ 1169645 w 3656612"/>
              <a:gd name="connsiteY7" fmla="*/ 160773 h 3652575"/>
              <a:gd name="connsiteX8" fmla="*/ 1285201 w 3656612"/>
              <a:gd name="connsiteY8" fmla="*/ 185894 h 3652575"/>
              <a:gd name="connsiteX9" fmla="*/ 1385685 w 3656612"/>
              <a:gd name="connsiteY9" fmla="*/ 175846 h 3652575"/>
              <a:gd name="connsiteX10" fmla="*/ 1496216 w 3656612"/>
              <a:gd name="connsiteY10" fmla="*/ 170822 h 3652575"/>
              <a:gd name="connsiteX11" fmla="*/ 1551482 w 3656612"/>
              <a:gd name="connsiteY11" fmla="*/ 130628 h 3652575"/>
              <a:gd name="connsiteX12" fmla="*/ 1616797 w 3656612"/>
              <a:gd name="connsiteY12" fmla="*/ 130628 h 3652575"/>
              <a:gd name="connsiteX13" fmla="*/ 1672063 w 3656612"/>
              <a:gd name="connsiteY13" fmla="*/ 90435 h 3652575"/>
              <a:gd name="connsiteX14" fmla="*/ 1687135 w 3656612"/>
              <a:gd name="connsiteY14" fmla="*/ 40193 h 3652575"/>
              <a:gd name="connsiteX15" fmla="*/ 1697183 w 3656612"/>
              <a:gd name="connsiteY15" fmla="*/ 15072 h 3652575"/>
              <a:gd name="connsiteX16" fmla="*/ 1732353 w 3656612"/>
              <a:gd name="connsiteY16" fmla="*/ 40193 h 3652575"/>
              <a:gd name="connsiteX17" fmla="*/ 1767522 w 3656612"/>
              <a:gd name="connsiteY17" fmla="*/ 90435 h 3652575"/>
              <a:gd name="connsiteX18" fmla="*/ 1772546 w 3656612"/>
              <a:gd name="connsiteY18" fmla="*/ 140676 h 3652575"/>
              <a:gd name="connsiteX19" fmla="*/ 1772546 w 3656612"/>
              <a:gd name="connsiteY19" fmla="*/ 195942 h 3652575"/>
              <a:gd name="connsiteX20" fmla="*/ 1822788 w 3656612"/>
              <a:gd name="connsiteY20" fmla="*/ 256232 h 3652575"/>
              <a:gd name="connsiteX21" fmla="*/ 1837860 w 3656612"/>
              <a:gd name="connsiteY21" fmla="*/ 296426 h 3652575"/>
              <a:gd name="connsiteX22" fmla="*/ 1873030 w 3656612"/>
              <a:gd name="connsiteY22" fmla="*/ 361740 h 3652575"/>
              <a:gd name="connsiteX23" fmla="*/ 1923271 w 3656612"/>
              <a:gd name="connsiteY23" fmla="*/ 417006 h 3652575"/>
              <a:gd name="connsiteX24" fmla="*/ 1988586 w 3656612"/>
              <a:gd name="connsiteY24" fmla="*/ 447151 h 3652575"/>
              <a:gd name="connsiteX25" fmla="*/ 2023755 w 3656612"/>
              <a:gd name="connsiteY25" fmla="*/ 477296 h 3652575"/>
              <a:gd name="connsiteX26" fmla="*/ 2104142 w 3656612"/>
              <a:gd name="connsiteY26" fmla="*/ 582804 h 3652575"/>
              <a:gd name="connsiteX27" fmla="*/ 2199601 w 3656612"/>
              <a:gd name="connsiteY27" fmla="*/ 733529 h 3652575"/>
              <a:gd name="connsiteX28" fmla="*/ 2285012 w 3656612"/>
              <a:gd name="connsiteY28" fmla="*/ 823964 h 3652575"/>
              <a:gd name="connsiteX29" fmla="*/ 2355350 w 3656612"/>
              <a:gd name="connsiteY29" fmla="*/ 899327 h 3652575"/>
              <a:gd name="connsiteX30" fmla="*/ 2365399 w 3656612"/>
              <a:gd name="connsiteY30" fmla="*/ 969665 h 3652575"/>
              <a:gd name="connsiteX31" fmla="*/ 2400568 w 3656612"/>
              <a:gd name="connsiteY31" fmla="*/ 1055076 h 3652575"/>
              <a:gd name="connsiteX32" fmla="*/ 2445786 w 3656612"/>
              <a:gd name="connsiteY32" fmla="*/ 1125415 h 3652575"/>
              <a:gd name="connsiteX33" fmla="*/ 2491003 w 3656612"/>
              <a:gd name="connsiteY33" fmla="*/ 1185705 h 3652575"/>
              <a:gd name="connsiteX34" fmla="*/ 2536221 w 3656612"/>
              <a:gd name="connsiteY34" fmla="*/ 1220874 h 3652575"/>
              <a:gd name="connsiteX35" fmla="*/ 2576414 w 3656612"/>
              <a:gd name="connsiteY35" fmla="*/ 1286189 h 3652575"/>
              <a:gd name="connsiteX36" fmla="*/ 2626656 w 3656612"/>
              <a:gd name="connsiteY36" fmla="*/ 1316334 h 3652575"/>
              <a:gd name="connsiteX37" fmla="*/ 2681922 w 3656612"/>
              <a:gd name="connsiteY37" fmla="*/ 1376624 h 3652575"/>
              <a:gd name="connsiteX38" fmla="*/ 2732164 w 3656612"/>
              <a:gd name="connsiteY38" fmla="*/ 1416817 h 3652575"/>
              <a:gd name="connsiteX39" fmla="*/ 2792454 w 3656612"/>
              <a:gd name="connsiteY39" fmla="*/ 1512276 h 3652575"/>
              <a:gd name="connsiteX40" fmla="*/ 2852744 w 3656612"/>
              <a:gd name="connsiteY40" fmla="*/ 1627832 h 3652575"/>
              <a:gd name="connsiteX41" fmla="*/ 2882889 w 3656612"/>
              <a:gd name="connsiteY41" fmla="*/ 1728316 h 3652575"/>
              <a:gd name="connsiteX42" fmla="*/ 2938155 w 3656612"/>
              <a:gd name="connsiteY42" fmla="*/ 1788606 h 3652575"/>
              <a:gd name="connsiteX43" fmla="*/ 2968300 w 3656612"/>
              <a:gd name="connsiteY43" fmla="*/ 1949380 h 3652575"/>
              <a:gd name="connsiteX44" fmla="*/ 3124049 w 3656612"/>
              <a:gd name="connsiteY44" fmla="*/ 2110153 h 3652575"/>
              <a:gd name="connsiteX45" fmla="*/ 3214485 w 3656612"/>
              <a:gd name="connsiteY45" fmla="*/ 2230734 h 3652575"/>
              <a:gd name="connsiteX46" fmla="*/ 3244630 w 3656612"/>
              <a:gd name="connsiteY46" fmla="*/ 2346290 h 3652575"/>
              <a:gd name="connsiteX47" fmla="*/ 3340089 w 3656612"/>
              <a:gd name="connsiteY47" fmla="*/ 2461846 h 3652575"/>
              <a:gd name="connsiteX48" fmla="*/ 3370234 w 3656612"/>
              <a:gd name="connsiteY48" fmla="*/ 2532184 h 3652575"/>
              <a:gd name="connsiteX49" fmla="*/ 3420476 w 3656612"/>
              <a:gd name="connsiteY49" fmla="*/ 2627643 h 3652575"/>
              <a:gd name="connsiteX50" fmla="*/ 3470717 w 3656612"/>
              <a:gd name="connsiteY50" fmla="*/ 2677885 h 3652575"/>
              <a:gd name="connsiteX51" fmla="*/ 3531008 w 3656612"/>
              <a:gd name="connsiteY51" fmla="*/ 2763296 h 3652575"/>
              <a:gd name="connsiteX52" fmla="*/ 3566177 w 3656612"/>
              <a:gd name="connsiteY52" fmla="*/ 2868804 h 3652575"/>
              <a:gd name="connsiteX53" fmla="*/ 3631491 w 3656612"/>
              <a:gd name="connsiteY53" fmla="*/ 2994408 h 3652575"/>
              <a:gd name="connsiteX54" fmla="*/ 3646564 w 3656612"/>
              <a:gd name="connsiteY54" fmla="*/ 3069771 h 3652575"/>
              <a:gd name="connsiteX55" fmla="*/ 3656612 w 3656612"/>
              <a:gd name="connsiteY55" fmla="*/ 3195375 h 3652575"/>
              <a:gd name="connsiteX56" fmla="*/ 3616419 w 3656612"/>
              <a:gd name="connsiteY56" fmla="*/ 3225520 h 3652575"/>
              <a:gd name="connsiteX57" fmla="*/ 3576225 w 3656612"/>
              <a:gd name="connsiteY57" fmla="*/ 3260690 h 3652575"/>
              <a:gd name="connsiteX58" fmla="*/ 3541056 w 3656612"/>
              <a:gd name="connsiteY58" fmla="*/ 3326004 h 3652575"/>
              <a:gd name="connsiteX59" fmla="*/ 3520959 w 3656612"/>
              <a:gd name="connsiteY59" fmla="*/ 3386294 h 3652575"/>
              <a:gd name="connsiteX60" fmla="*/ 3480766 w 3656612"/>
              <a:gd name="connsiteY60" fmla="*/ 3451608 h 3652575"/>
              <a:gd name="connsiteX61" fmla="*/ 3405403 w 3656612"/>
              <a:gd name="connsiteY61" fmla="*/ 3486778 h 3652575"/>
              <a:gd name="connsiteX62" fmla="*/ 3325016 w 3656612"/>
              <a:gd name="connsiteY62" fmla="*/ 3537019 h 3652575"/>
              <a:gd name="connsiteX63" fmla="*/ 3108977 w 3656612"/>
              <a:gd name="connsiteY63" fmla="*/ 3612382 h 3652575"/>
              <a:gd name="connsiteX64" fmla="*/ 2998445 w 3656612"/>
              <a:gd name="connsiteY64" fmla="*/ 3632479 h 3652575"/>
              <a:gd name="connsiteX65" fmla="*/ 2777381 w 3656612"/>
              <a:gd name="connsiteY65" fmla="*/ 3647551 h 3652575"/>
              <a:gd name="connsiteX66" fmla="*/ 2556317 w 3656612"/>
              <a:gd name="connsiteY66" fmla="*/ 3647551 h 3652575"/>
              <a:gd name="connsiteX67" fmla="*/ 2405592 w 3656612"/>
              <a:gd name="connsiteY67" fmla="*/ 3652575 h 3652575"/>
              <a:gd name="connsiteX68" fmla="*/ 2154383 w 3656612"/>
              <a:gd name="connsiteY68" fmla="*/ 3652575 h 3652575"/>
              <a:gd name="connsiteX69" fmla="*/ 1978537 w 3656612"/>
              <a:gd name="connsiteY69" fmla="*/ 3652575 h 3652575"/>
              <a:gd name="connsiteX70" fmla="*/ 1797667 w 3656612"/>
              <a:gd name="connsiteY70" fmla="*/ 3642527 h 3652575"/>
              <a:gd name="connsiteX71" fmla="*/ 1656990 w 3656612"/>
              <a:gd name="connsiteY71" fmla="*/ 3632479 h 3652575"/>
              <a:gd name="connsiteX72" fmla="*/ 1576603 w 3656612"/>
              <a:gd name="connsiteY72" fmla="*/ 3572189 h 3652575"/>
              <a:gd name="connsiteX73" fmla="*/ 1516313 w 3656612"/>
              <a:gd name="connsiteY73" fmla="*/ 3511898 h 3652575"/>
              <a:gd name="connsiteX74" fmla="*/ 1445975 w 3656612"/>
              <a:gd name="connsiteY74" fmla="*/ 3486778 h 3652575"/>
              <a:gd name="connsiteX75" fmla="*/ 1365588 w 3656612"/>
              <a:gd name="connsiteY75" fmla="*/ 3436536 h 3652575"/>
              <a:gd name="connsiteX76" fmla="*/ 1315346 w 3656612"/>
              <a:gd name="connsiteY76" fmla="*/ 3386294 h 3652575"/>
              <a:gd name="connsiteX77" fmla="*/ 1280177 w 3656612"/>
              <a:gd name="connsiteY77" fmla="*/ 3320980 h 3652575"/>
              <a:gd name="connsiteX78" fmla="*/ 1245008 w 3656612"/>
              <a:gd name="connsiteY78" fmla="*/ 3260690 h 3652575"/>
              <a:gd name="connsiteX79" fmla="*/ 1194766 w 3656612"/>
              <a:gd name="connsiteY79" fmla="*/ 3245617 h 3652575"/>
              <a:gd name="connsiteX80" fmla="*/ 1234959 w 3656612"/>
              <a:gd name="connsiteY80" fmla="*/ 3165230 h 3652575"/>
              <a:gd name="connsiteX81" fmla="*/ 1310322 w 3656612"/>
              <a:gd name="connsiteY81" fmla="*/ 3145134 h 3652575"/>
              <a:gd name="connsiteX82" fmla="*/ 1380660 w 3656612"/>
              <a:gd name="connsiteY82" fmla="*/ 3064747 h 3652575"/>
              <a:gd name="connsiteX83" fmla="*/ 1415830 w 3656612"/>
              <a:gd name="connsiteY83" fmla="*/ 2989384 h 3652575"/>
              <a:gd name="connsiteX84" fmla="*/ 1491192 w 3656612"/>
              <a:gd name="connsiteY84" fmla="*/ 2954215 h 3652575"/>
              <a:gd name="connsiteX85" fmla="*/ 1546458 w 3656612"/>
              <a:gd name="connsiteY85" fmla="*/ 2924070 h 3652575"/>
              <a:gd name="connsiteX86" fmla="*/ 1581627 w 3656612"/>
              <a:gd name="connsiteY86" fmla="*/ 2873828 h 3652575"/>
              <a:gd name="connsiteX87" fmla="*/ 1621821 w 3656612"/>
              <a:gd name="connsiteY87" fmla="*/ 2818562 h 3652575"/>
              <a:gd name="connsiteX88" fmla="*/ 1591922 w 3656612"/>
              <a:gd name="connsiteY88" fmla="*/ 2740646 h 3652575"/>
              <a:gd name="connsiteX89" fmla="*/ 1488614 w 3656612"/>
              <a:gd name="connsiteY89" fmla="*/ 2619904 h 3652575"/>
              <a:gd name="connsiteX90" fmla="*/ 1412818 w 3656612"/>
              <a:gd name="connsiteY90" fmla="*/ 2473360 h 3652575"/>
              <a:gd name="connsiteX91" fmla="*/ 1262881 w 3656612"/>
              <a:gd name="connsiteY91" fmla="*/ 2344807 h 3652575"/>
              <a:gd name="connsiteX92" fmla="*/ 1240560 w 3656612"/>
              <a:gd name="connsiteY92" fmla="*/ 2309391 h 3652575"/>
              <a:gd name="connsiteX93" fmla="*/ 1158278 w 3656612"/>
              <a:gd name="connsiteY93" fmla="*/ 2224309 h 3652575"/>
              <a:gd name="connsiteX94" fmla="*/ 1090906 w 3656612"/>
              <a:gd name="connsiteY94" fmla="*/ 2148370 h 3652575"/>
              <a:gd name="connsiteX95" fmla="*/ 1040911 w 3656612"/>
              <a:gd name="connsiteY95" fmla="*/ 2057935 h 3652575"/>
              <a:gd name="connsiteX96" fmla="*/ 1078304 w 3656612"/>
              <a:gd name="connsiteY96" fmla="*/ 1872535 h 3652575"/>
              <a:gd name="connsiteX97" fmla="*/ 1118250 w 3656612"/>
              <a:gd name="connsiteY97" fmla="*/ 1817021 h 3652575"/>
              <a:gd name="connsiteX98" fmla="*/ 1058207 w 3656612"/>
              <a:gd name="connsiteY98" fmla="*/ 1711761 h 3652575"/>
              <a:gd name="connsiteX99" fmla="*/ 1043134 w 3656612"/>
              <a:gd name="connsiteY99" fmla="*/ 1618855 h 3652575"/>
              <a:gd name="connsiteX100" fmla="*/ 1005412 w 3656612"/>
              <a:gd name="connsiteY100" fmla="*/ 1525455 h 3652575"/>
              <a:gd name="connsiteX101" fmla="*/ 1012660 w 3656612"/>
              <a:gd name="connsiteY101" fmla="*/ 1442432 h 3652575"/>
              <a:gd name="connsiteX102" fmla="*/ 982597 w 3656612"/>
              <a:gd name="connsiteY102" fmla="*/ 1364516 h 3652575"/>
              <a:gd name="connsiteX103" fmla="*/ 955088 w 3656612"/>
              <a:gd name="connsiteY103" fmla="*/ 1234134 h 3652575"/>
              <a:gd name="connsiteX104" fmla="*/ 944709 w 3656612"/>
              <a:gd name="connsiteY104" fmla="*/ 1146088 h 3652575"/>
              <a:gd name="connsiteX105" fmla="*/ 886973 w 3656612"/>
              <a:gd name="connsiteY105" fmla="*/ 1030532 h 3652575"/>
              <a:gd name="connsiteX106" fmla="*/ 939191 w 3656612"/>
              <a:gd name="connsiteY106" fmla="*/ 912670 h 3652575"/>
              <a:gd name="connsiteX107" fmla="*/ 901222 w 3656612"/>
              <a:gd name="connsiteY107" fmla="*/ 772323 h 3652575"/>
              <a:gd name="connsiteX108" fmla="*/ 808646 w 3656612"/>
              <a:gd name="connsiteY108" fmla="*/ 619538 h 3652575"/>
              <a:gd name="connsiteX109" fmla="*/ 653555 w 3656612"/>
              <a:gd name="connsiteY109" fmla="*/ 529103 h 3652575"/>
              <a:gd name="connsiteX110" fmla="*/ 451105 w 3656612"/>
              <a:gd name="connsiteY110" fmla="*/ 466177 h 3652575"/>
              <a:gd name="connsiteX111" fmla="*/ 275918 w 3656612"/>
              <a:gd name="connsiteY111" fmla="*/ 415770 h 3652575"/>
              <a:gd name="connsiteX112" fmla="*/ 147926 w 3656612"/>
              <a:gd name="connsiteY112" fmla="*/ 377966 h 3652575"/>
              <a:gd name="connsiteX113" fmla="*/ 1124427 w 3656612"/>
              <a:gd name="connsiteY113" fmla="*/ 572756 h 3652575"/>
              <a:gd name="connsiteX114" fmla="*/ 0 w 3656612"/>
              <a:gd name="connsiteY114" fmla="*/ 312651 h 3652575"/>
              <a:gd name="connsiteX115" fmla="*/ 1059113 w 3656612"/>
              <a:gd name="connsiteY115" fmla="*/ 487345 h 3652575"/>
              <a:gd name="connsiteX116" fmla="*/ 1013896 w 3656612"/>
              <a:gd name="connsiteY116" fmla="*/ 427054 h 3652575"/>
              <a:gd name="connsiteX117" fmla="*/ 998823 w 3656612"/>
              <a:gd name="connsiteY117" fmla="*/ 391885 h 3652575"/>
              <a:gd name="connsiteX118" fmla="*/ 988775 w 3656612"/>
              <a:gd name="connsiteY118" fmla="*/ 376813 h 3652575"/>
              <a:gd name="connsiteX119" fmla="*/ 918436 w 3656612"/>
              <a:gd name="connsiteY119" fmla="*/ 306474 h 3652575"/>
              <a:gd name="connsiteX120" fmla="*/ 868194 w 3656612"/>
              <a:gd name="connsiteY120" fmla="*/ 251208 h 3652575"/>
              <a:gd name="connsiteX121" fmla="*/ 833025 w 3656612"/>
              <a:gd name="connsiteY121" fmla="*/ 205991 h 3652575"/>
              <a:gd name="connsiteX122" fmla="*/ 817953 w 3656612"/>
              <a:gd name="connsiteY122" fmla="*/ 130628 h 3652575"/>
              <a:gd name="connsiteX123" fmla="*/ 802880 w 3656612"/>
              <a:gd name="connsiteY123" fmla="*/ 65314 h 3652575"/>
              <a:gd name="connsiteX124" fmla="*/ 828001 w 3656612"/>
              <a:gd name="connsiteY124" fmla="*/ 0 h 3652575"/>
              <a:gd name="connsiteX0" fmla="*/ 828001 w 3656612"/>
              <a:gd name="connsiteY0" fmla="*/ 0 h 3652575"/>
              <a:gd name="connsiteX1" fmla="*/ 868194 w 3656612"/>
              <a:gd name="connsiteY1" fmla="*/ 70338 h 3652575"/>
              <a:gd name="connsiteX2" fmla="*/ 903364 w 3656612"/>
              <a:gd name="connsiteY2" fmla="*/ 110531 h 3652575"/>
              <a:gd name="connsiteX3" fmla="*/ 918436 w 3656612"/>
              <a:gd name="connsiteY3" fmla="*/ 135652 h 3652575"/>
              <a:gd name="connsiteX4" fmla="*/ 958630 w 3656612"/>
              <a:gd name="connsiteY4" fmla="*/ 140676 h 3652575"/>
              <a:gd name="connsiteX5" fmla="*/ 1044041 w 3656612"/>
              <a:gd name="connsiteY5" fmla="*/ 160773 h 3652575"/>
              <a:gd name="connsiteX6" fmla="*/ 1099306 w 3656612"/>
              <a:gd name="connsiteY6" fmla="*/ 170822 h 3652575"/>
              <a:gd name="connsiteX7" fmla="*/ 1169645 w 3656612"/>
              <a:gd name="connsiteY7" fmla="*/ 160773 h 3652575"/>
              <a:gd name="connsiteX8" fmla="*/ 1285201 w 3656612"/>
              <a:gd name="connsiteY8" fmla="*/ 185894 h 3652575"/>
              <a:gd name="connsiteX9" fmla="*/ 1385685 w 3656612"/>
              <a:gd name="connsiteY9" fmla="*/ 175846 h 3652575"/>
              <a:gd name="connsiteX10" fmla="*/ 1496216 w 3656612"/>
              <a:gd name="connsiteY10" fmla="*/ 170822 h 3652575"/>
              <a:gd name="connsiteX11" fmla="*/ 1551482 w 3656612"/>
              <a:gd name="connsiteY11" fmla="*/ 130628 h 3652575"/>
              <a:gd name="connsiteX12" fmla="*/ 1616797 w 3656612"/>
              <a:gd name="connsiteY12" fmla="*/ 130628 h 3652575"/>
              <a:gd name="connsiteX13" fmla="*/ 1672063 w 3656612"/>
              <a:gd name="connsiteY13" fmla="*/ 90435 h 3652575"/>
              <a:gd name="connsiteX14" fmla="*/ 1687135 w 3656612"/>
              <a:gd name="connsiteY14" fmla="*/ 40193 h 3652575"/>
              <a:gd name="connsiteX15" fmla="*/ 1697183 w 3656612"/>
              <a:gd name="connsiteY15" fmla="*/ 15072 h 3652575"/>
              <a:gd name="connsiteX16" fmla="*/ 1732353 w 3656612"/>
              <a:gd name="connsiteY16" fmla="*/ 40193 h 3652575"/>
              <a:gd name="connsiteX17" fmla="*/ 1767522 w 3656612"/>
              <a:gd name="connsiteY17" fmla="*/ 90435 h 3652575"/>
              <a:gd name="connsiteX18" fmla="*/ 1772546 w 3656612"/>
              <a:gd name="connsiteY18" fmla="*/ 140676 h 3652575"/>
              <a:gd name="connsiteX19" fmla="*/ 1772546 w 3656612"/>
              <a:gd name="connsiteY19" fmla="*/ 195942 h 3652575"/>
              <a:gd name="connsiteX20" fmla="*/ 1822788 w 3656612"/>
              <a:gd name="connsiteY20" fmla="*/ 256232 h 3652575"/>
              <a:gd name="connsiteX21" fmla="*/ 1837860 w 3656612"/>
              <a:gd name="connsiteY21" fmla="*/ 296426 h 3652575"/>
              <a:gd name="connsiteX22" fmla="*/ 1873030 w 3656612"/>
              <a:gd name="connsiteY22" fmla="*/ 361740 h 3652575"/>
              <a:gd name="connsiteX23" fmla="*/ 1923271 w 3656612"/>
              <a:gd name="connsiteY23" fmla="*/ 417006 h 3652575"/>
              <a:gd name="connsiteX24" fmla="*/ 1988586 w 3656612"/>
              <a:gd name="connsiteY24" fmla="*/ 447151 h 3652575"/>
              <a:gd name="connsiteX25" fmla="*/ 2023755 w 3656612"/>
              <a:gd name="connsiteY25" fmla="*/ 477296 h 3652575"/>
              <a:gd name="connsiteX26" fmla="*/ 2104142 w 3656612"/>
              <a:gd name="connsiteY26" fmla="*/ 582804 h 3652575"/>
              <a:gd name="connsiteX27" fmla="*/ 2199601 w 3656612"/>
              <a:gd name="connsiteY27" fmla="*/ 733529 h 3652575"/>
              <a:gd name="connsiteX28" fmla="*/ 2285012 w 3656612"/>
              <a:gd name="connsiteY28" fmla="*/ 823964 h 3652575"/>
              <a:gd name="connsiteX29" fmla="*/ 2355350 w 3656612"/>
              <a:gd name="connsiteY29" fmla="*/ 899327 h 3652575"/>
              <a:gd name="connsiteX30" fmla="*/ 2365399 w 3656612"/>
              <a:gd name="connsiteY30" fmla="*/ 969665 h 3652575"/>
              <a:gd name="connsiteX31" fmla="*/ 2400568 w 3656612"/>
              <a:gd name="connsiteY31" fmla="*/ 1055076 h 3652575"/>
              <a:gd name="connsiteX32" fmla="*/ 2445786 w 3656612"/>
              <a:gd name="connsiteY32" fmla="*/ 1125415 h 3652575"/>
              <a:gd name="connsiteX33" fmla="*/ 2491003 w 3656612"/>
              <a:gd name="connsiteY33" fmla="*/ 1185705 h 3652575"/>
              <a:gd name="connsiteX34" fmla="*/ 2536221 w 3656612"/>
              <a:gd name="connsiteY34" fmla="*/ 1220874 h 3652575"/>
              <a:gd name="connsiteX35" fmla="*/ 2576414 w 3656612"/>
              <a:gd name="connsiteY35" fmla="*/ 1286189 h 3652575"/>
              <a:gd name="connsiteX36" fmla="*/ 2626656 w 3656612"/>
              <a:gd name="connsiteY36" fmla="*/ 1316334 h 3652575"/>
              <a:gd name="connsiteX37" fmla="*/ 2681922 w 3656612"/>
              <a:gd name="connsiteY37" fmla="*/ 1376624 h 3652575"/>
              <a:gd name="connsiteX38" fmla="*/ 2732164 w 3656612"/>
              <a:gd name="connsiteY38" fmla="*/ 1416817 h 3652575"/>
              <a:gd name="connsiteX39" fmla="*/ 2792454 w 3656612"/>
              <a:gd name="connsiteY39" fmla="*/ 1512276 h 3652575"/>
              <a:gd name="connsiteX40" fmla="*/ 2852744 w 3656612"/>
              <a:gd name="connsiteY40" fmla="*/ 1627832 h 3652575"/>
              <a:gd name="connsiteX41" fmla="*/ 2882889 w 3656612"/>
              <a:gd name="connsiteY41" fmla="*/ 1728316 h 3652575"/>
              <a:gd name="connsiteX42" fmla="*/ 2938155 w 3656612"/>
              <a:gd name="connsiteY42" fmla="*/ 1788606 h 3652575"/>
              <a:gd name="connsiteX43" fmla="*/ 2968300 w 3656612"/>
              <a:gd name="connsiteY43" fmla="*/ 1949380 h 3652575"/>
              <a:gd name="connsiteX44" fmla="*/ 3124049 w 3656612"/>
              <a:gd name="connsiteY44" fmla="*/ 2110153 h 3652575"/>
              <a:gd name="connsiteX45" fmla="*/ 3214485 w 3656612"/>
              <a:gd name="connsiteY45" fmla="*/ 2230734 h 3652575"/>
              <a:gd name="connsiteX46" fmla="*/ 3244630 w 3656612"/>
              <a:gd name="connsiteY46" fmla="*/ 2346290 h 3652575"/>
              <a:gd name="connsiteX47" fmla="*/ 3340089 w 3656612"/>
              <a:gd name="connsiteY47" fmla="*/ 2461846 h 3652575"/>
              <a:gd name="connsiteX48" fmla="*/ 3370234 w 3656612"/>
              <a:gd name="connsiteY48" fmla="*/ 2532184 h 3652575"/>
              <a:gd name="connsiteX49" fmla="*/ 3420476 w 3656612"/>
              <a:gd name="connsiteY49" fmla="*/ 2627643 h 3652575"/>
              <a:gd name="connsiteX50" fmla="*/ 3470717 w 3656612"/>
              <a:gd name="connsiteY50" fmla="*/ 2677885 h 3652575"/>
              <a:gd name="connsiteX51" fmla="*/ 3531008 w 3656612"/>
              <a:gd name="connsiteY51" fmla="*/ 2763296 h 3652575"/>
              <a:gd name="connsiteX52" fmla="*/ 3566177 w 3656612"/>
              <a:gd name="connsiteY52" fmla="*/ 2868804 h 3652575"/>
              <a:gd name="connsiteX53" fmla="*/ 3631491 w 3656612"/>
              <a:gd name="connsiteY53" fmla="*/ 2994408 h 3652575"/>
              <a:gd name="connsiteX54" fmla="*/ 3646564 w 3656612"/>
              <a:gd name="connsiteY54" fmla="*/ 3069771 h 3652575"/>
              <a:gd name="connsiteX55" fmla="*/ 3656612 w 3656612"/>
              <a:gd name="connsiteY55" fmla="*/ 3195375 h 3652575"/>
              <a:gd name="connsiteX56" fmla="*/ 3616419 w 3656612"/>
              <a:gd name="connsiteY56" fmla="*/ 3225520 h 3652575"/>
              <a:gd name="connsiteX57" fmla="*/ 3576225 w 3656612"/>
              <a:gd name="connsiteY57" fmla="*/ 3260690 h 3652575"/>
              <a:gd name="connsiteX58" fmla="*/ 3541056 w 3656612"/>
              <a:gd name="connsiteY58" fmla="*/ 3326004 h 3652575"/>
              <a:gd name="connsiteX59" fmla="*/ 3520959 w 3656612"/>
              <a:gd name="connsiteY59" fmla="*/ 3386294 h 3652575"/>
              <a:gd name="connsiteX60" fmla="*/ 3480766 w 3656612"/>
              <a:gd name="connsiteY60" fmla="*/ 3451608 h 3652575"/>
              <a:gd name="connsiteX61" fmla="*/ 3405403 w 3656612"/>
              <a:gd name="connsiteY61" fmla="*/ 3486778 h 3652575"/>
              <a:gd name="connsiteX62" fmla="*/ 3325016 w 3656612"/>
              <a:gd name="connsiteY62" fmla="*/ 3537019 h 3652575"/>
              <a:gd name="connsiteX63" fmla="*/ 3108977 w 3656612"/>
              <a:gd name="connsiteY63" fmla="*/ 3612382 h 3652575"/>
              <a:gd name="connsiteX64" fmla="*/ 2998445 w 3656612"/>
              <a:gd name="connsiteY64" fmla="*/ 3632479 h 3652575"/>
              <a:gd name="connsiteX65" fmla="*/ 2777381 w 3656612"/>
              <a:gd name="connsiteY65" fmla="*/ 3647551 h 3652575"/>
              <a:gd name="connsiteX66" fmla="*/ 2556317 w 3656612"/>
              <a:gd name="connsiteY66" fmla="*/ 3647551 h 3652575"/>
              <a:gd name="connsiteX67" fmla="*/ 2405592 w 3656612"/>
              <a:gd name="connsiteY67" fmla="*/ 3652575 h 3652575"/>
              <a:gd name="connsiteX68" fmla="*/ 2154383 w 3656612"/>
              <a:gd name="connsiteY68" fmla="*/ 3652575 h 3652575"/>
              <a:gd name="connsiteX69" fmla="*/ 1978537 w 3656612"/>
              <a:gd name="connsiteY69" fmla="*/ 3652575 h 3652575"/>
              <a:gd name="connsiteX70" fmla="*/ 1797667 w 3656612"/>
              <a:gd name="connsiteY70" fmla="*/ 3642527 h 3652575"/>
              <a:gd name="connsiteX71" fmla="*/ 1656990 w 3656612"/>
              <a:gd name="connsiteY71" fmla="*/ 3632479 h 3652575"/>
              <a:gd name="connsiteX72" fmla="*/ 1576603 w 3656612"/>
              <a:gd name="connsiteY72" fmla="*/ 3572189 h 3652575"/>
              <a:gd name="connsiteX73" fmla="*/ 1516313 w 3656612"/>
              <a:gd name="connsiteY73" fmla="*/ 3511898 h 3652575"/>
              <a:gd name="connsiteX74" fmla="*/ 1445975 w 3656612"/>
              <a:gd name="connsiteY74" fmla="*/ 3486778 h 3652575"/>
              <a:gd name="connsiteX75" fmla="*/ 1365588 w 3656612"/>
              <a:gd name="connsiteY75" fmla="*/ 3436536 h 3652575"/>
              <a:gd name="connsiteX76" fmla="*/ 1315346 w 3656612"/>
              <a:gd name="connsiteY76" fmla="*/ 3386294 h 3652575"/>
              <a:gd name="connsiteX77" fmla="*/ 1280177 w 3656612"/>
              <a:gd name="connsiteY77" fmla="*/ 3320980 h 3652575"/>
              <a:gd name="connsiteX78" fmla="*/ 1245008 w 3656612"/>
              <a:gd name="connsiteY78" fmla="*/ 3260690 h 3652575"/>
              <a:gd name="connsiteX79" fmla="*/ 1194766 w 3656612"/>
              <a:gd name="connsiteY79" fmla="*/ 3245617 h 3652575"/>
              <a:gd name="connsiteX80" fmla="*/ 1234959 w 3656612"/>
              <a:gd name="connsiteY80" fmla="*/ 3165230 h 3652575"/>
              <a:gd name="connsiteX81" fmla="*/ 1310322 w 3656612"/>
              <a:gd name="connsiteY81" fmla="*/ 3145134 h 3652575"/>
              <a:gd name="connsiteX82" fmla="*/ 1380660 w 3656612"/>
              <a:gd name="connsiteY82" fmla="*/ 3064747 h 3652575"/>
              <a:gd name="connsiteX83" fmla="*/ 1415830 w 3656612"/>
              <a:gd name="connsiteY83" fmla="*/ 2989384 h 3652575"/>
              <a:gd name="connsiteX84" fmla="*/ 1491192 w 3656612"/>
              <a:gd name="connsiteY84" fmla="*/ 2954215 h 3652575"/>
              <a:gd name="connsiteX85" fmla="*/ 1546458 w 3656612"/>
              <a:gd name="connsiteY85" fmla="*/ 2924070 h 3652575"/>
              <a:gd name="connsiteX86" fmla="*/ 1581627 w 3656612"/>
              <a:gd name="connsiteY86" fmla="*/ 2873828 h 3652575"/>
              <a:gd name="connsiteX87" fmla="*/ 1621821 w 3656612"/>
              <a:gd name="connsiteY87" fmla="*/ 2818562 h 3652575"/>
              <a:gd name="connsiteX88" fmla="*/ 1591922 w 3656612"/>
              <a:gd name="connsiteY88" fmla="*/ 2740646 h 3652575"/>
              <a:gd name="connsiteX89" fmla="*/ 1488614 w 3656612"/>
              <a:gd name="connsiteY89" fmla="*/ 2619904 h 3652575"/>
              <a:gd name="connsiteX90" fmla="*/ 1412818 w 3656612"/>
              <a:gd name="connsiteY90" fmla="*/ 2473360 h 3652575"/>
              <a:gd name="connsiteX91" fmla="*/ 1262881 w 3656612"/>
              <a:gd name="connsiteY91" fmla="*/ 2344807 h 3652575"/>
              <a:gd name="connsiteX92" fmla="*/ 1240560 w 3656612"/>
              <a:gd name="connsiteY92" fmla="*/ 2309391 h 3652575"/>
              <a:gd name="connsiteX93" fmla="*/ 1158278 w 3656612"/>
              <a:gd name="connsiteY93" fmla="*/ 2224309 h 3652575"/>
              <a:gd name="connsiteX94" fmla="*/ 1090906 w 3656612"/>
              <a:gd name="connsiteY94" fmla="*/ 2148370 h 3652575"/>
              <a:gd name="connsiteX95" fmla="*/ 1040911 w 3656612"/>
              <a:gd name="connsiteY95" fmla="*/ 2057935 h 3652575"/>
              <a:gd name="connsiteX96" fmla="*/ 1078304 w 3656612"/>
              <a:gd name="connsiteY96" fmla="*/ 1872535 h 3652575"/>
              <a:gd name="connsiteX97" fmla="*/ 1118250 w 3656612"/>
              <a:gd name="connsiteY97" fmla="*/ 1817021 h 3652575"/>
              <a:gd name="connsiteX98" fmla="*/ 1058207 w 3656612"/>
              <a:gd name="connsiteY98" fmla="*/ 1711761 h 3652575"/>
              <a:gd name="connsiteX99" fmla="*/ 1043134 w 3656612"/>
              <a:gd name="connsiteY99" fmla="*/ 1618855 h 3652575"/>
              <a:gd name="connsiteX100" fmla="*/ 1005412 w 3656612"/>
              <a:gd name="connsiteY100" fmla="*/ 1525455 h 3652575"/>
              <a:gd name="connsiteX101" fmla="*/ 1012660 w 3656612"/>
              <a:gd name="connsiteY101" fmla="*/ 1442432 h 3652575"/>
              <a:gd name="connsiteX102" fmla="*/ 982597 w 3656612"/>
              <a:gd name="connsiteY102" fmla="*/ 1364516 h 3652575"/>
              <a:gd name="connsiteX103" fmla="*/ 955088 w 3656612"/>
              <a:gd name="connsiteY103" fmla="*/ 1234134 h 3652575"/>
              <a:gd name="connsiteX104" fmla="*/ 944709 w 3656612"/>
              <a:gd name="connsiteY104" fmla="*/ 1146088 h 3652575"/>
              <a:gd name="connsiteX105" fmla="*/ 886973 w 3656612"/>
              <a:gd name="connsiteY105" fmla="*/ 1030532 h 3652575"/>
              <a:gd name="connsiteX106" fmla="*/ 939191 w 3656612"/>
              <a:gd name="connsiteY106" fmla="*/ 912670 h 3652575"/>
              <a:gd name="connsiteX107" fmla="*/ 901222 w 3656612"/>
              <a:gd name="connsiteY107" fmla="*/ 772323 h 3652575"/>
              <a:gd name="connsiteX108" fmla="*/ 808646 w 3656612"/>
              <a:gd name="connsiteY108" fmla="*/ 619538 h 3652575"/>
              <a:gd name="connsiteX109" fmla="*/ 653555 w 3656612"/>
              <a:gd name="connsiteY109" fmla="*/ 529103 h 3652575"/>
              <a:gd name="connsiteX110" fmla="*/ 451105 w 3656612"/>
              <a:gd name="connsiteY110" fmla="*/ 466177 h 3652575"/>
              <a:gd name="connsiteX111" fmla="*/ 275918 w 3656612"/>
              <a:gd name="connsiteY111" fmla="*/ 415770 h 3652575"/>
              <a:gd name="connsiteX112" fmla="*/ 147926 w 3656612"/>
              <a:gd name="connsiteY112" fmla="*/ 377966 h 3652575"/>
              <a:gd name="connsiteX113" fmla="*/ 52630 w 3656612"/>
              <a:gd name="connsiteY113" fmla="*/ 370389 h 3652575"/>
              <a:gd name="connsiteX114" fmla="*/ 0 w 3656612"/>
              <a:gd name="connsiteY114" fmla="*/ 312651 h 3652575"/>
              <a:gd name="connsiteX115" fmla="*/ 1059113 w 3656612"/>
              <a:gd name="connsiteY115" fmla="*/ 487345 h 3652575"/>
              <a:gd name="connsiteX116" fmla="*/ 1013896 w 3656612"/>
              <a:gd name="connsiteY116" fmla="*/ 427054 h 3652575"/>
              <a:gd name="connsiteX117" fmla="*/ 998823 w 3656612"/>
              <a:gd name="connsiteY117" fmla="*/ 391885 h 3652575"/>
              <a:gd name="connsiteX118" fmla="*/ 988775 w 3656612"/>
              <a:gd name="connsiteY118" fmla="*/ 376813 h 3652575"/>
              <a:gd name="connsiteX119" fmla="*/ 918436 w 3656612"/>
              <a:gd name="connsiteY119" fmla="*/ 306474 h 3652575"/>
              <a:gd name="connsiteX120" fmla="*/ 868194 w 3656612"/>
              <a:gd name="connsiteY120" fmla="*/ 251208 h 3652575"/>
              <a:gd name="connsiteX121" fmla="*/ 833025 w 3656612"/>
              <a:gd name="connsiteY121" fmla="*/ 205991 h 3652575"/>
              <a:gd name="connsiteX122" fmla="*/ 817953 w 3656612"/>
              <a:gd name="connsiteY122" fmla="*/ 130628 h 3652575"/>
              <a:gd name="connsiteX123" fmla="*/ 802880 w 3656612"/>
              <a:gd name="connsiteY123" fmla="*/ 65314 h 3652575"/>
              <a:gd name="connsiteX124" fmla="*/ 828001 w 3656612"/>
              <a:gd name="connsiteY124" fmla="*/ 0 h 3652575"/>
              <a:gd name="connsiteX0" fmla="*/ 953111 w 3781722"/>
              <a:gd name="connsiteY0" fmla="*/ 0 h 3652575"/>
              <a:gd name="connsiteX1" fmla="*/ 993304 w 3781722"/>
              <a:gd name="connsiteY1" fmla="*/ 70338 h 3652575"/>
              <a:gd name="connsiteX2" fmla="*/ 1028474 w 3781722"/>
              <a:gd name="connsiteY2" fmla="*/ 110531 h 3652575"/>
              <a:gd name="connsiteX3" fmla="*/ 1043546 w 3781722"/>
              <a:gd name="connsiteY3" fmla="*/ 135652 h 3652575"/>
              <a:gd name="connsiteX4" fmla="*/ 1083740 w 3781722"/>
              <a:gd name="connsiteY4" fmla="*/ 140676 h 3652575"/>
              <a:gd name="connsiteX5" fmla="*/ 1169151 w 3781722"/>
              <a:gd name="connsiteY5" fmla="*/ 160773 h 3652575"/>
              <a:gd name="connsiteX6" fmla="*/ 1224416 w 3781722"/>
              <a:gd name="connsiteY6" fmla="*/ 170822 h 3652575"/>
              <a:gd name="connsiteX7" fmla="*/ 1294755 w 3781722"/>
              <a:gd name="connsiteY7" fmla="*/ 160773 h 3652575"/>
              <a:gd name="connsiteX8" fmla="*/ 1410311 w 3781722"/>
              <a:gd name="connsiteY8" fmla="*/ 185894 h 3652575"/>
              <a:gd name="connsiteX9" fmla="*/ 1510795 w 3781722"/>
              <a:gd name="connsiteY9" fmla="*/ 175846 h 3652575"/>
              <a:gd name="connsiteX10" fmla="*/ 1621326 w 3781722"/>
              <a:gd name="connsiteY10" fmla="*/ 170822 h 3652575"/>
              <a:gd name="connsiteX11" fmla="*/ 1676592 w 3781722"/>
              <a:gd name="connsiteY11" fmla="*/ 130628 h 3652575"/>
              <a:gd name="connsiteX12" fmla="*/ 1741907 w 3781722"/>
              <a:gd name="connsiteY12" fmla="*/ 130628 h 3652575"/>
              <a:gd name="connsiteX13" fmla="*/ 1797173 w 3781722"/>
              <a:gd name="connsiteY13" fmla="*/ 90435 h 3652575"/>
              <a:gd name="connsiteX14" fmla="*/ 1812245 w 3781722"/>
              <a:gd name="connsiteY14" fmla="*/ 40193 h 3652575"/>
              <a:gd name="connsiteX15" fmla="*/ 1822293 w 3781722"/>
              <a:gd name="connsiteY15" fmla="*/ 15072 h 3652575"/>
              <a:gd name="connsiteX16" fmla="*/ 1857463 w 3781722"/>
              <a:gd name="connsiteY16" fmla="*/ 40193 h 3652575"/>
              <a:gd name="connsiteX17" fmla="*/ 1892632 w 3781722"/>
              <a:gd name="connsiteY17" fmla="*/ 90435 h 3652575"/>
              <a:gd name="connsiteX18" fmla="*/ 1897656 w 3781722"/>
              <a:gd name="connsiteY18" fmla="*/ 140676 h 3652575"/>
              <a:gd name="connsiteX19" fmla="*/ 1897656 w 3781722"/>
              <a:gd name="connsiteY19" fmla="*/ 195942 h 3652575"/>
              <a:gd name="connsiteX20" fmla="*/ 1947898 w 3781722"/>
              <a:gd name="connsiteY20" fmla="*/ 256232 h 3652575"/>
              <a:gd name="connsiteX21" fmla="*/ 1962970 w 3781722"/>
              <a:gd name="connsiteY21" fmla="*/ 296426 h 3652575"/>
              <a:gd name="connsiteX22" fmla="*/ 1998140 w 3781722"/>
              <a:gd name="connsiteY22" fmla="*/ 361740 h 3652575"/>
              <a:gd name="connsiteX23" fmla="*/ 2048381 w 3781722"/>
              <a:gd name="connsiteY23" fmla="*/ 417006 h 3652575"/>
              <a:gd name="connsiteX24" fmla="*/ 2113696 w 3781722"/>
              <a:gd name="connsiteY24" fmla="*/ 447151 h 3652575"/>
              <a:gd name="connsiteX25" fmla="*/ 2148865 w 3781722"/>
              <a:gd name="connsiteY25" fmla="*/ 477296 h 3652575"/>
              <a:gd name="connsiteX26" fmla="*/ 2229252 w 3781722"/>
              <a:gd name="connsiteY26" fmla="*/ 582804 h 3652575"/>
              <a:gd name="connsiteX27" fmla="*/ 2324711 w 3781722"/>
              <a:gd name="connsiteY27" fmla="*/ 733529 h 3652575"/>
              <a:gd name="connsiteX28" fmla="*/ 2410122 w 3781722"/>
              <a:gd name="connsiteY28" fmla="*/ 823964 h 3652575"/>
              <a:gd name="connsiteX29" fmla="*/ 2480460 w 3781722"/>
              <a:gd name="connsiteY29" fmla="*/ 899327 h 3652575"/>
              <a:gd name="connsiteX30" fmla="*/ 2490509 w 3781722"/>
              <a:gd name="connsiteY30" fmla="*/ 969665 h 3652575"/>
              <a:gd name="connsiteX31" fmla="*/ 2525678 w 3781722"/>
              <a:gd name="connsiteY31" fmla="*/ 1055076 h 3652575"/>
              <a:gd name="connsiteX32" fmla="*/ 2570896 w 3781722"/>
              <a:gd name="connsiteY32" fmla="*/ 1125415 h 3652575"/>
              <a:gd name="connsiteX33" fmla="*/ 2616113 w 3781722"/>
              <a:gd name="connsiteY33" fmla="*/ 1185705 h 3652575"/>
              <a:gd name="connsiteX34" fmla="*/ 2661331 w 3781722"/>
              <a:gd name="connsiteY34" fmla="*/ 1220874 h 3652575"/>
              <a:gd name="connsiteX35" fmla="*/ 2701524 w 3781722"/>
              <a:gd name="connsiteY35" fmla="*/ 1286189 h 3652575"/>
              <a:gd name="connsiteX36" fmla="*/ 2751766 w 3781722"/>
              <a:gd name="connsiteY36" fmla="*/ 1316334 h 3652575"/>
              <a:gd name="connsiteX37" fmla="*/ 2807032 w 3781722"/>
              <a:gd name="connsiteY37" fmla="*/ 1376624 h 3652575"/>
              <a:gd name="connsiteX38" fmla="*/ 2857274 w 3781722"/>
              <a:gd name="connsiteY38" fmla="*/ 1416817 h 3652575"/>
              <a:gd name="connsiteX39" fmla="*/ 2917564 w 3781722"/>
              <a:gd name="connsiteY39" fmla="*/ 1512276 h 3652575"/>
              <a:gd name="connsiteX40" fmla="*/ 2977854 w 3781722"/>
              <a:gd name="connsiteY40" fmla="*/ 1627832 h 3652575"/>
              <a:gd name="connsiteX41" fmla="*/ 3007999 w 3781722"/>
              <a:gd name="connsiteY41" fmla="*/ 1728316 h 3652575"/>
              <a:gd name="connsiteX42" fmla="*/ 3063265 w 3781722"/>
              <a:gd name="connsiteY42" fmla="*/ 1788606 h 3652575"/>
              <a:gd name="connsiteX43" fmla="*/ 3093410 w 3781722"/>
              <a:gd name="connsiteY43" fmla="*/ 1949380 h 3652575"/>
              <a:gd name="connsiteX44" fmla="*/ 3249159 w 3781722"/>
              <a:gd name="connsiteY44" fmla="*/ 2110153 h 3652575"/>
              <a:gd name="connsiteX45" fmla="*/ 3339595 w 3781722"/>
              <a:gd name="connsiteY45" fmla="*/ 2230734 h 3652575"/>
              <a:gd name="connsiteX46" fmla="*/ 3369740 w 3781722"/>
              <a:gd name="connsiteY46" fmla="*/ 2346290 h 3652575"/>
              <a:gd name="connsiteX47" fmla="*/ 3465199 w 3781722"/>
              <a:gd name="connsiteY47" fmla="*/ 2461846 h 3652575"/>
              <a:gd name="connsiteX48" fmla="*/ 3495344 w 3781722"/>
              <a:gd name="connsiteY48" fmla="*/ 2532184 h 3652575"/>
              <a:gd name="connsiteX49" fmla="*/ 3545586 w 3781722"/>
              <a:gd name="connsiteY49" fmla="*/ 2627643 h 3652575"/>
              <a:gd name="connsiteX50" fmla="*/ 3595827 w 3781722"/>
              <a:gd name="connsiteY50" fmla="*/ 2677885 h 3652575"/>
              <a:gd name="connsiteX51" fmla="*/ 3656118 w 3781722"/>
              <a:gd name="connsiteY51" fmla="*/ 2763296 h 3652575"/>
              <a:gd name="connsiteX52" fmla="*/ 3691287 w 3781722"/>
              <a:gd name="connsiteY52" fmla="*/ 2868804 h 3652575"/>
              <a:gd name="connsiteX53" fmla="*/ 3756601 w 3781722"/>
              <a:gd name="connsiteY53" fmla="*/ 2994408 h 3652575"/>
              <a:gd name="connsiteX54" fmla="*/ 3771674 w 3781722"/>
              <a:gd name="connsiteY54" fmla="*/ 3069771 h 3652575"/>
              <a:gd name="connsiteX55" fmla="*/ 3781722 w 3781722"/>
              <a:gd name="connsiteY55" fmla="*/ 3195375 h 3652575"/>
              <a:gd name="connsiteX56" fmla="*/ 3741529 w 3781722"/>
              <a:gd name="connsiteY56" fmla="*/ 3225520 h 3652575"/>
              <a:gd name="connsiteX57" fmla="*/ 3701335 w 3781722"/>
              <a:gd name="connsiteY57" fmla="*/ 3260690 h 3652575"/>
              <a:gd name="connsiteX58" fmla="*/ 3666166 w 3781722"/>
              <a:gd name="connsiteY58" fmla="*/ 3326004 h 3652575"/>
              <a:gd name="connsiteX59" fmla="*/ 3646069 w 3781722"/>
              <a:gd name="connsiteY59" fmla="*/ 3386294 h 3652575"/>
              <a:gd name="connsiteX60" fmla="*/ 3605876 w 3781722"/>
              <a:gd name="connsiteY60" fmla="*/ 3451608 h 3652575"/>
              <a:gd name="connsiteX61" fmla="*/ 3530513 w 3781722"/>
              <a:gd name="connsiteY61" fmla="*/ 3486778 h 3652575"/>
              <a:gd name="connsiteX62" fmla="*/ 3450126 w 3781722"/>
              <a:gd name="connsiteY62" fmla="*/ 3537019 h 3652575"/>
              <a:gd name="connsiteX63" fmla="*/ 3234087 w 3781722"/>
              <a:gd name="connsiteY63" fmla="*/ 3612382 h 3652575"/>
              <a:gd name="connsiteX64" fmla="*/ 3123555 w 3781722"/>
              <a:gd name="connsiteY64" fmla="*/ 3632479 h 3652575"/>
              <a:gd name="connsiteX65" fmla="*/ 2902491 w 3781722"/>
              <a:gd name="connsiteY65" fmla="*/ 3647551 h 3652575"/>
              <a:gd name="connsiteX66" fmla="*/ 2681427 w 3781722"/>
              <a:gd name="connsiteY66" fmla="*/ 3647551 h 3652575"/>
              <a:gd name="connsiteX67" fmla="*/ 2530702 w 3781722"/>
              <a:gd name="connsiteY67" fmla="*/ 3652575 h 3652575"/>
              <a:gd name="connsiteX68" fmla="*/ 2279493 w 3781722"/>
              <a:gd name="connsiteY68" fmla="*/ 3652575 h 3652575"/>
              <a:gd name="connsiteX69" fmla="*/ 2103647 w 3781722"/>
              <a:gd name="connsiteY69" fmla="*/ 3652575 h 3652575"/>
              <a:gd name="connsiteX70" fmla="*/ 1922777 w 3781722"/>
              <a:gd name="connsiteY70" fmla="*/ 3642527 h 3652575"/>
              <a:gd name="connsiteX71" fmla="*/ 1782100 w 3781722"/>
              <a:gd name="connsiteY71" fmla="*/ 3632479 h 3652575"/>
              <a:gd name="connsiteX72" fmla="*/ 1701713 w 3781722"/>
              <a:gd name="connsiteY72" fmla="*/ 3572189 h 3652575"/>
              <a:gd name="connsiteX73" fmla="*/ 1641423 w 3781722"/>
              <a:gd name="connsiteY73" fmla="*/ 3511898 h 3652575"/>
              <a:gd name="connsiteX74" fmla="*/ 1571085 w 3781722"/>
              <a:gd name="connsiteY74" fmla="*/ 3486778 h 3652575"/>
              <a:gd name="connsiteX75" fmla="*/ 1490698 w 3781722"/>
              <a:gd name="connsiteY75" fmla="*/ 3436536 h 3652575"/>
              <a:gd name="connsiteX76" fmla="*/ 1440456 w 3781722"/>
              <a:gd name="connsiteY76" fmla="*/ 3386294 h 3652575"/>
              <a:gd name="connsiteX77" fmla="*/ 1405287 w 3781722"/>
              <a:gd name="connsiteY77" fmla="*/ 3320980 h 3652575"/>
              <a:gd name="connsiteX78" fmla="*/ 1370118 w 3781722"/>
              <a:gd name="connsiteY78" fmla="*/ 3260690 h 3652575"/>
              <a:gd name="connsiteX79" fmla="*/ 1319876 w 3781722"/>
              <a:gd name="connsiteY79" fmla="*/ 3245617 h 3652575"/>
              <a:gd name="connsiteX80" fmla="*/ 1360069 w 3781722"/>
              <a:gd name="connsiteY80" fmla="*/ 3165230 h 3652575"/>
              <a:gd name="connsiteX81" fmla="*/ 1435432 w 3781722"/>
              <a:gd name="connsiteY81" fmla="*/ 3145134 h 3652575"/>
              <a:gd name="connsiteX82" fmla="*/ 1505770 w 3781722"/>
              <a:gd name="connsiteY82" fmla="*/ 3064747 h 3652575"/>
              <a:gd name="connsiteX83" fmla="*/ 1540940 w 3781722"/>
              <a:gd name="connsiteY83" fmla="*/ 2989384 h 3652575"/>
              <a:gd name="connsiteX84" fmla="*/ 1616302 w 3781722"/>
              <a:gd name="connsiteY84" fmla="*/ 2954215 h 3652575"/>
              <a:gd name="connsiteX85" fmla="*/ 1671568 w 3781722"/>
              <a:gd name="connsiteY85" fmla="*/ 2924070 h 3652575"/>
              <a:gd name="connsiteX86" fmla="*/ 1706737 w 3781722"/>
              <a:gd name="connsiteY86" fmla="*/ 2873828 h 3652575"/>
              <a:gd name="connsiteX87" fmla="*/ 1746931 w 3781722"/>
              <a:gd name="connsiteY87" fmla="*/ 2818562 h 3652575"/>
              <a:gd name="connsiteX88" fmla="*/ 1717032 w 3781722"/>
              <a:gd name="connsiteY88" fmla="*/ 2740646 h 3652575"/>
              <a:gd name="connsiteX89" fmla="*/ 1613724 w 3781722"/>
              <a:gd name="connsiteY89" fmla="*/ 2619904 h 3652575"/>
              <a:gd name="connsiteX90" fmla="*/ 1537928 w 3781722"/>
              <a:gd name="connsiteY90" fmla="*/ 2473360 h 3652575"/>
              <a:gd name="connsiteX91" fmla="*/ 1387991 w 3781722"/>
              <a:gd name="connsiteY91" fmla="*/ 2344807 h 3652575"/>
              <a:gd name="connsiteX92" fmla="*/ 1365670 w 3781722"/>
              <a:gd name="connsiteY92" fmla="*/ 2309391 h 3652575"/>
              <a:gd name="connsiteX93" fmla="*/ 1283388 w 3781722"/>
              <a:gd name="connsiteY93" fmla="*/ 2224309 h 3652575"/>
              <a:gd name="connsiteX94" fmla="*/ 1216016 w 3781722"/>
              <a:gd name="connsiteY94" fmla="*/ 2148370 h 3652575"/>
              <a:gd name="connsiteX95" fmla="*/ 1166021 w 3781722"/>
              <a:gd name="connsiteY95" fmla="*/ 2057935 h 3652575"/>
              <a:gd name="connsiteX96" fmla="*/ 1203414 w 3781722"/>
              <a:gd name="connsiteY96" fmla="*/ 1872535 h 3652575"/>
              <a:gd name="connsiteX97" fmla="*/ 1243360 w 3781722"/>
              <a:gd name="connsiteY97" fmla="*/ 1817021 h 3652575"/>
              <a:gd name="connsiteX98" fmla="*/ 1183317 w 3781722"/>
              <a:gd name="connsiteY98" fmla="*/ 1711761 h 3652575"/>
              <a:gd name="connsiteX99" fmla="*/ 1168244 w 3781722"/>
              <a:gd name="connsiteY99" fmla="*/ 1618855 h 3652575"/>
              <a:gd name="connsiteX100" fmla="*/ 1130522 w 3781722"/>
              <a:gd name="connsiteY100" fmla="*/ 1525455 h 3652575"/>
              <a:gd name="connsiteX101" fmla="*/ 1137770 w 3781722"/>
              <a:gd name="connsiteY101" fmla="*/ 1442432 h 3652575"/>
              <a:gd name="connsiteX102" fmla="*/ 1107707 w 3781722"/>
              <a:gd name="connsiteY102" fmla="*/ 1364516 h 3652575"/>
              <a:gd name="connsiteX103" fmla="*/ 1080198 w 3781722"/>
              <a:gd name="connsiteY103" fmla="*/ 1234134 h 3652575"/>
              <a:gd name="connsiteX104" fmla="*/ 1069819 w 3781722"/>
              <a:gd name="connsiteY104" fmla="*/ 1146088 h 3652575"/>
              <a:gd name="connsiteX105" fmla="*/ 1012083 w 3781722"/>
              <a:gd name="connsiteY105" fmla="*/ 1030532 h 3652575"/>
              <a:gd name="connsiteX106" fmla="*/ 1064301 w 3781722"/>
              <a:gd name="connsiteY106" fmla="*/ 912670 h 3652575"/>
              <a:gd name="connsiteX107" fmla="*/ 1026332 w 3781722"/>
              <a:gd name="connsiteY107" fmla="*/ 772323 h 3652575"/>
              <a:gd name="connsiteX108" fmla="*/ 933756 w 3781722"/>
              <a:gd name="connsiteY108" fmla="*/ 619538 h 3652575"/>
              <a:gd name="connsiteX109" fmla="*/ 778665 w 3781722"/>
              <a:gd name="connsiteY109" fmla="*/ 529103 h 3652575"/>
              <a:gd name="connsiteX110" fmla="*/ 576215 w 3781722"/>
              <a:gd name="connsiteY110" fmla="*/ 466177 h 3652575"/>
              <a:gd name="connsiteX111" fmla="*/ 401028 w 3781722"/>
              <a:gd name="connsiteY111" fmla="*/ 415770 h 3652575"/>
              <a:gd name="connsiteX112" fmla="*/ 273036 w 3781722"/>
              <a:gd name="connsiteY112" fmla="*/ 377966 h 3652575"/>
              <a:gd name="connsiteX113" fmla="*/ 177740 w 3781722"/>
              <a:gd name="connsiteY113" fmla="*/ 370389 h 3652575"/>
              <a:gd name="connsiteX114" fmla="*/ 125110 w 3781722"/>
              <a:gd name="connsiteY114" fmla="*/ 312651 h 3652575"/>
              <a:gd name="connsiteX115" fmla="*/ 0 w 3781722"/>
              <a:gd name="connsiteY115" fmla="*/ 254997 h 3652575"/>
              <a:gd name="connsiteX116" fmla="*/ 1139006 w 3781722"/>
              <a:gd name="connsiteY116" fmla="*/ 427054 h 3652575"/>
              <a:gd name="connsiteX117" fmla="*/ 1123933 w 3781722"/>
              <a:gd name="connsiteY117" fmla="*/ 391885 h 3652575"/>
              <a:gd name="connsiteX118" fmla="*/ 1113885 w 3781722"/>
              <a:gd name="connsiteY118" fmla="*/ 376813 h 3652575"/>
              <a:gd name="connsiteX119" fmla="*/ 1043546 w 3781722"/>
              <a:gd name="connsiteY119" fmla="*/ 306474 h 3652575"/>
              <a:gd name="connsiteX120" fmla="*/ 993304 w 3781722"/>
              <a:gd name="connsiteY120" fmla="*/ 251208 h 3652575"/>
              <a:gd name="connsiteX121" fmla="*/ 958135 w 3781722"/>
              <a:gd name="connsiteY121" fmla="*/ 205991 h 3652575"/>
              <a:gd name="connsiteX122" fmla="*/ 943063 w 3781722"/>
              <a:gd name="connsiteY122" fmla="*/ 130628 h 3652575"/>
              <a:gd name="connsiteX123" fmla="*/ 927990 w 3781722"/>
              <a:gd name="connsiteY123" fmla="*/ 65314 h 3652575"/>
              <a:gd name="connsiteX124" fmla="*/ 953111 w 3781722"/>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1261809 w 3904525"/>
              <a:gd name="connsiteY116" fmla="*/ 427054 h 3652575"/>
              <a:gd name="connsiteX117" fmla="*/ 1246736 w 3904525"/>
              <a:gd name="connsiteY117" fmla="*/ 391885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1261809 w 3904525"/>
              <a:gd name="connsiteY116" fmla="*/ 427054 h 3652575"/>
              <a:gd name="connsiteX117" fmla="*/ 47523 w 3904525"/>
              <a:gd name="connsiteY117" fmla="*/ 197013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075914 w 3904525"/>
              <a:gd name="connsiteY0" fmla="*/ 0 h 3652575"/>
              <a:gd name="connsiteX1" fmla="*/ 1116107 w 3904525"/>
              <a:gd name="connsiteY1" fmla="*/ 70338 h 3652575"/>
              <a:gd name="connsiteX2" fmla="*/ 1151277 w 3904525"/>
              <a:gd name="connsiteY2" fmla="*/ 110531 h 3652575"/>
              <a:gd name="connsiteX3" fmla="*/ 1166349 w 3904525"/>
              <a:gd name="connsiteY3" fmla="*/ 135652 h 3652575"/>
              <a:gd name="connsiteX4" fmla="*/ 1206543 w 3904525"/>
              <a:gd name="connsiteY4" fmla="*/ 140676 h 3652575"/>
              <a:gd name="connsiteX5" fmla="*/ 1291954 w 3904525"/>
              <a:gd name="connsiteY5" fmla="*/ 160773 h 3652575"/>
              <a:gd name="connsiteX6" fmla="*/ 1347219 w 3904525"/>
              <a:gd name="connsiteY6" fmla="*/ 170822 h 3652575"/>
              <a:gd name="connsiteX7" fmla="*/ 1417558 w 3904525"/>
              <a:gd name="connsiteY7" fmla="*/ 160773 h 3652575"/>
              <a:gd name="connsiteX8" fmla="*/ 1533114 w 3904525"/>
              <a:gd name="connsiteY8" fmla="*/ 185894 h 3652575"/>
              <a:gd name="connsiteX9" fmla="*/ 1633598 w 3904525"/>
              <a:gd name="connsiteY9" fmla="*/ 175846 h 3652575"/>
              <a:gd name="connsiteX10" fmla="*/ 1744129 w 3904525"/>
              <a:gd name="connsiteY10" fmla="*/ 170822 h 3652575"/>
              <a:gd name="connsiteX11" fmla="*/ 1799395 w 3904525"/>
              <a:gd name="connsiteY11" fmla="*/ 130628 h 3652575"/>
              <a:gd name="connsiteX12" fmla="*/ 1864710 w 3904525"/>
              <a:gd name="connsiteY12" fmla="*/ 130628 h 3652575"/>
              <a:gd name="connsiteX13" fmla="*/ 1919976 w 3904525"/>
              <a:gd name="connsiteY13" fmla="*/ 90435 h 3652575"/>
              <a:gd name="connsiteX14" fmla="*/ 1935048 w 3904525"/>
              <a:gd name="connsiteY14" fmla="*/ 40193 h 3652575"/>
              <a:gd name="connsiteX15" fmla="*/ 1945096 w 3904525"/>
              <a:gd name="connsiteY15" fmla="*/ 15072 h 3652575"/>
              <a:gd name="connsiteX16" fmla="*/ 1980266 w 3904525"/>
              <a:gd name="connsiteY16" fmla="*/ 40193 h 3652575"/>
              <a:gd name="connsiteX17" fmla="*/ 2015435 w 3904525"/>
              <a:gd name="connsiteY17" fmla="*/ 90435 h 3652575"/>
              <a:gd name="connsiteX18" fmla="*/ 2020459 w 3904525"/>
              <a:gd name="connsiteY18" fmla="*/ 140676 h 3652575"/>
              <a:gd name="connsiteX19" fmla="*/ 2020459 w 3904525"/>
              <a:gd name="connsiteY19" fmla="*/ 195942 h 3652575"/>
              <a:gd name="connsiteX20" fmla="*/ 2070701 w 3904525"/>
              <a:gd name="connsiteY20" fmla="*/ 256232 h 3652575"/>
              <a:gd name="connsiteX21" fmla="*/ 2085773 w 3904525"/>
              <a:gd name="connsiteY21" fmla="*/ 296426 h 3652575"/>
              <a:gd name="connsiteX22" fmla="*/ 2120943 w 3904525"/>
              <a:gd name="connsiteY22" fmla="*/ 361740 h 3652575"/>
              <a:gd name="connsiteX23" fmla="*/ 2171184 w 3904525"/>
              <a:gd name="connsiteY23" fmla="*/ 417006 h 3652575"/>
              <a:gd name="connsiteX24" fmla="*/ 2236499 w 3904525"/>
              <a:gd name="connsiteY24" fmla="*/ 447151 h 3652575"/>
              <a:gd name="connsiteX25" fmla="*/ 2271668 w 3904525"/>
              <a:gd name="connsiteY25" fmla="*/ 477296 h 3652575"/>
              <a:gd name="connsiteX26" fmla="*/ 2352055 w 3904525"/>
              <a:gd name="connsiteY26" fmla="*/ 582804 h 3652575"/>
              <a:gd name="connsiteX27" fmla="*/ 2447514 w 3904525"/>
              <a:gd name="connsiteY27" fmla="*/ 733529 h 3652575"/>
              <a:gd name="connsiteX28" fmla="*/ 2532925 w 3904525"/>
              <a:gd name="connsiteY28" fmla="*/ 823964 h 3652575"/>
              <a:gd name="connsiteX29" fmla="*/ 2603263 w 3904525"/>
              <a:gd name="connsiteY29" fmla="*/ 899327 h 3652575"/>
              <a:gd name="connsiteX30" fmla="*/ 2613312 w 3904525"/>
              <a:gd name="connsiteY30" fmla="*/ 969665 h 3652575"/>
              <a:gd name="connsiteX31" fmla="*/ 2648481 w 3904525"/>
              <a:gd name="connsiteY31" fmla="*/ 1055076 h 3652575"/>
              <a:gd name="connsiteX32" fmla="*/ 2693699 w 3904525"/>
              <a:gd name="connsiteY32" fmla="*/ 1125415 h 3652575"/>
              <a:gd name="connsiteX33" fmla="*/ 2738916 w 3904525"/>
              <a:gd name="connsiteY33" fmla="*/ 1185705 h 3652575"/>
              <a:gd name="connsiteX34" fmla="*/ 2784134 w 3904525"/>
              <a:gd name="connsiteY34" fmla="*/ 1220874 h 3652575"/>
              <a:gd name="connsiteX35" fmla="*/ 2824327 w 3904525"/>
              <a:gd name="connsiteY35" fmla="*/ 1286189 h 3652575"/>
              <a:gd name="connsiteX36" fmla="*/ 2874569 w 3904525"/>
              <a:gd name="connsiteY36" fmla="*/ 1316334 h 3652575"/>
              <a:gd name="connsiteX37" fmla="*/ 2929835 w 3904525"/>
              <a:gd name="connsiteY37" fmla="*/ 1376624 h 3652575"/>
              <a:gd name="connsiteX38" fmla="*/ 2980077 w 3904525"/>
              <a:gd name="connsiteY38" fmla="*/ 1416817 h 3652575"/>
              <a:gd name="connsiteX39" fmla="*/ 3040367 w 3904525"/>
              <a:gd name="connsiteY39" fmla="*/ 1512276 h 3652575"/>
              <a:gd name="connsiteX40" fmla="*/ 3100657 w 3904525"/>
              <a:gd name="connsiteY40" fmla="*/ 1627832 h 3652575"/>
              <a:gd name="connsiteX41" fmla="*/ 3130802 w 3904525"/>
              <a:gd name="connsiteY41" fmla="*/ 1728316 h 3652575"/>
              <a:gd name="connsiteX42" fmla="*/ 3186068 w 3904525"/>
              <a:gd name="connsiteY42" fmla="*/ 1788606 h 3652575"/>
              <a:gd name="connsiteX43" fmla="*/ 3216213 w 3904525"/>
              <a:gd name="connsiteY43" fmla="*/ 1949380 h 3652575"/>
              <a:gd name="connsiteX44" fmla="*/ 3371962 w 3904525"/>
              <a:gd name="connsiteY44" fmla="*/ 2110153 h 3652575"/>
              <a:gd name="connsiteX45" fmla="*/ 3462398 w 3904525"/>
              <a:gd name="connsiteY45" fmla="*/ 2230734 h 3652575"/>
              <a:gd name="connsiteX46" fmla="*/ 3492543 w 3904525"/>
              <a:gd name="connsiteY46" fmla="*/ 2346290 h 3652575"/>
              <a:gd name="connsiteX47" fmla="*/ 3588002 w 3904525"/>
              <a:gd name="connsiteY47" fmla="*/ 2461846 h 3652575"/>
              <a:gd name="connsiteX48" fmla="*/ 3618147 w 3904525"/>
              <a:gd name="connsiteY48" fmla="*/ 2532184 h 3652575"/>
              <a:gd name="connsiteX49" fmla="*/ 3668389 w 3904525"/>
              <a:gd name="connsiteY49" fmla="*/ 2627643 h 3652575"/>
              <a:gd name="connsiteX50" fmla="*/ 3718630 w 3904525"/>
              <a:gd name="connsiteY50" fmla="*/ 2677885 h 3652575"/>
              <a:gd name="connsiteX51" fmla="*/ 3778921 w 3904525"/>
              <a:gd name="connsiteY51" fmla="*/ 2763296 h 3652575"/>
              <a:gd name="connsiteX52" fmla="*/ 3814090 w 3904525"/>
              <a:gd name="connsiteY52" fmla="*/ 2868804 h 3652575"/>
              <a:gd name="connsiteX53" fmla="*/ 3879404 w 3904525"/>
              <a:gd name="connsiteY53" fmla="*/ 2994408 h 3652575"/>
              <a:gd name="connsiteX54" fmla="*/ 3894477 w 3904525"/>
              <a:gd name="connsiteY54" fmla="*/ 3069771 h 3652575"/>
              <a:gd name="connsiteX55" fmla="*/ 3904525 w 3904525"/>
              <a:gd name="connsiteY55" fmla="*/ 3195375 h 3652575"/>
              <a:gd name="connsiteX56" fmla="*/ 3864332 w 3904525"/>
              <a:gd name="connsiteY56" fmla="*/ 3225520 h 3652575"/>
              <a:gd name="connsiteX57" fmla="*/ 3824138 w 3904525"/>
              <a:gd name="connsiteY57" fmla="*/ 3260690 h 3652575"/>
              <a:gd name="connsiteX58" fmla="*/ 3788969 w 3904525"/>
              <a:gd name="connsiteY58" fmla="*/ 3326004 h 3652575"/>
              <a:gd name="connsiteX59" fmla="*/ 3768872 w 3904525"/>
              <a:gd name="connsiteY59" fmla="*/ 3386294 h 3652575"/>
              <a:gd name="connsiteX60" fmla="*/ 3728679 w 3904525"/>
              <a:gd name="connsiteY60" fmla="*/ 3451608 h 3652575"/>
              <a:gd name="connsiteX61" fmla="*/ 3653316 w 3904525"/>
              <a:gd name="connsiteY61" fmla="*/ 3486778 h 3652575"/>
              <a:gd name="connsiteX62" fmla="*/ 3572929 w 3904525"/>
              <a:gd name="connsiteY62" fmla="*/ 3537019 h 3652575"/>
              <a:gd name="connsiteX63" fmla="*/ 3356890 w 3904525"/>
              <a:gd name="connsiteY63" fmla="*/ 3612382 h 3652575"/>
              <a:gd name="connsiteX64" fmla="*/ 3246358 w 3904525"/>
              <a:gd name="connsiteY64" fmla="*/ 3632479 h 3652575"/>
              <a:gd name="connsiteX65" fmla="*/ 3025294 w 3904525"/>
              <a:gd name="connsiteY65" fmla="*/ 3647551 h 3652575"/>
              <a:gd name="connsiteX66" fmla="*/ 2804230 w 3904525"/>
              <a:gd name="connsiteY66" fmla="*/ 3647551 h 3652575"/>
              <a:gd name="connsiteX67" fmla="*/ 2653505 w 3904525"/>
              <a:gd name="connsiteY67" fmla="*/ 3652575 h 3652575"/>
              <a:gd name="connsiteX68" fmla="*/ 2402296 w 3904525"/>
              <a:gd name="connsiteY68" fmla="*/ 3652575 h 3652575"/>
              <a:gd name="connsiteX69" fmla="*/ 2226450 w 3904525"/>
              <a:gd name="connsiteY69" fmla="*/ 3652575 h 3652575"/>
              <a:gd name="connsiteX70" fmla="*/ 2045580 w 3904525"/>
              <a:gd name="connsiteY70" fmla="*/ 3642527 h 3652575"/>
              <a:gd name="connsiteX71" fmla="*/ 1904903 w 3904525"/>
              <a:gd name="connsiteY71" fmla="*/ 3632479 h 3652575"/>
              <a:gd name="connsiteX72" fmla="*/ 1824516 w 3904525"/>
              <a:gd name="connsiteY72" fmla="*/ 3572189 h 3652575"/>
              <a:gd name="connsiteX73" fmla="*/ 1764226 w 3904525"/>
              <a:gd name="connsiteY73" fmla="*/ 3511898 h 3652575"/>
              <a:gd name="connsiteX74" fmla="*/ 1693888 w 3904525"/>
              <a:gd name="connsiteY74" fmla="*/ 3486778 h 3652575"/>
              <a:gd name="connsiteX75" fmla="*/ 1613501 w 3904525"/>
              <a:gd name="connsiteY75" fmla="*/ 3436536 h 3652575"/>
              <a:gd name="connsiteX76" fmla="*/ 1563259 w 3904525"/>
              <a:gd name="connsiteY76" fmla="*/ 3386294 h 3652575"/>
              <a:gd name="connsiteX77" fmla="*/ 1528090 w 3904525"/>
              <a:gd name="connsiteY77" fmla="*/ 3320980 h 3652575"/>
              <a:gd name="connsiteX78" fmla="*/ 1492921 w 3904525"/>
              <a:gd name="connsiteY78" fmla="*/ 3260690 h 3652575"/>
              <a:gd name="connsiteX79" fmla="*/ 1442679 w 3904525"/>
              <a:gd name="connsiteY79" fmla="*/ 3245617 h 3652575"/>
              <a:gd name="connsiteX80" fmla="*/ 1482872 w 3904525"/>
              <a:gd name="connsiteY80" fmla="*/ 3165230 h 3652575"/>
              <a:gd name="connsiteX81" fmla="*/ 1558235 w 3904525"/>
              <a:gd name="connsiteY81" fmla="*/ 3145134 h 3652575"/>
              <a:gd name="connsiteX82" fmla="*/ 1628573 w 3904525"/>
              <a:gd name="connsiteY82" fmla="*/ 3064747 h 3652575"/>
              <a:gd name="connsiteX83" fmla="*/ 1663743 w 3904525"/>
              <a:gd name="connsiteY83" fmla="*/ 2989384 h 3652575"/>
              <a:gd name="connsiteX84" fmla="*/ 1739105 w 3904525"/>
              <a:gd name="connsiteY84" fmla="*/ 2954215 h 3652575"/>
              <a:gd name="connsiteX85" fmla="*/ 1794371 w 3904525"/>
              <a:gd name="connsiteY85" fmla="*/ 2924070 h 3652575"/>
              <a:gd name="connsiteX86" fmla="*/ 1829540 w 3904525"/>
              <a:gd name="connsiteY86" fmla="*/ 2873828 h 3652575"/>
              <a:gd name="connsiteX87" fmla="*/ 1869734 w 3904525"/>
              <a:gd name="connsiteY87" fmla="*/ 2818562 h 3652575"/>
              <a:gd name="connsiteX88" fmla="*/ 1839835 w 3904525"/>
              <a:gd name="connsiteY88" fmla="*/ 2740646 h 3652575"/>
              <a:gd name="connsiteX89" fmla="*/ 1736527 w 3904525"/>
              <a:gd name="connsiteY89" fmla="*/ 2619904 h 3652575"/>
              <a:gd name="connsiteX90" fmla="*/ 1660731 w 3904525"/>
              <a:gd name="connsiteY90" fmla="*/ 2473360 h 3652575"/>
              <a:gd name="connsiteX91" fmla="*/ 1510794 w 3904525"/>
              <a:gd name="connsiteY91" fmla="*/ 2344807 h 3652575"/>
              <a:gd name="connsiteX92" fmla="*/ 1488473 w 3904525"/>
              <a:gd name="connsiteY92" fmla="*/ 2309391 h 3652575"/>
              <a:gd name="connsiteX93" fmla="*/ 1406191 w 3904525"/>
              <a:gd name="connsiteY93" fmla="*/ 2224309 h 3652575"/>
              <a:gd name="connsiteX94" fmla="*/ 1338819 w 3904525"/>
              <a:gd name="connsiteY94" fmla="*/ 2148370 h 3652575"/>
              <a:gd name="connsiteX95" fmla="*/ 1288824 w 3904525"/>
              <a:gd name="connsiteY95" fmla="*/ 2057935 h 3652575"/>
              <a:gd name="connsiteX96" fmla="*/ 1326217 w 3904525"/>
              <a:gd name="connsiteY96" fmla="*/ 1872535 h 3652575"/>
              <a:gd name="connsiteX97" fmla="*/ 1366163 w 3904525"/>
              <a:gd name="connsiteY97" fmla="*/ 1817021 h 3652575"/>
              <a:gd name="connsiteX98" fmla="*/ 1306120 w 3904525"/>
              <a:gd name="connsiteY98" fmla="*/ 1711761 h 3652575"/>
              <a:gd name="connsiteX99" fmla="*/ 1291047 w 3904525"/>
              <a:gd name="connsiteY99" fmla="*/ 1618855 h 3652575"/>
              <a:gd name="connsiteX100" fmla="*/ 1253325 w 3904525"/>
              <a:gd name="connsiteY100" fmla="*/ 1525455 h 3652575"/>
              <a:gd name="connsiteX101" fmla="*/ 1260573 w 3904525"/>
              <a:gd name="connsiteY101" fmla="*/ 1442432 h 3652575"/>
              <a:gd name="connsiteX102" fmla="*/ 1230510 w 3904525"/>
              <a:gd name="connsiteY102" fmla="*/ 1364516 h 3652575"/>
              <a:gd name="connsiteX103" fmla="*/ 1203001 w 3904525"/>
              <a:gd name="connsiteY103" fmla="*/ 1234134 h 3652575"/>
              <a:gd name="connsiteX104" fmla="*/ 1192622 w 3904525"/>
              <a:gd name="connsiteY104" fmla="*/ 1146088 h 3652575"/>
              <a:gd name="connsiteX105" fmla="*/ 1134886 w 3904525"/>
              <a:gd name="connsiteY105" fmla="*/ 1030532 h 3652575"/>
              <a:gd name="connsiteX106" fmla="*/ 1187104 w 3904525"/>
              <a:gd name="connsiteY106" fmla="*/ 912670 h 3652575"/>
              <a:gd name="connsiteX107" fmla="*/ 1149135 w 3904525"/>
              <a:gd name="connsiteY107" fmla="*/ 772323 h 3652575"/>
              <a:gd name="connsiteX108" fmla="*/ 1056559 w 3904525"/>
              <a:gd name="connsiteY108" fmla="*/ 619538 h 3652575"/>
              <a:gd name="connsiteX109" fmla="*/ 901468 w 3904525"/>
              <a:gd name="connsiteY109" fmla="*/ 529103 h 3652575"/>
              <a:gd name="connsiteX110" fmla="*/ 699018 w 3904525"/>
              <a:gd name="connsiteY110" fmla="*/ 466177 h 3652575"/>
              <a:gd name="connsiteX111" fmla="*/ 523831 w 3904525"/>
              <a:gd name="connsiteY111" fmla="*/ 415770 h 3652575"/>
              <a:gd name="connsiteX112" fmla="*/ 395839 w 3904525"/>
              <a:gd name="connsiteY112" fmla="*/ 377966 h 3652575"/>
              <a:gd name="connsiteX113" fmla="*/ 300543 w 3904525"/>
              <a:gd name="connsiteY113" fmla="*/ 370389 h 3652575"/>
              <a:gd name="connsiteX114" fmla="*/ 247913 w 3904525"/>
              <a:gd name="connsiteY114" fmla="*/ 312651 h 3652575"/>
              <a:gd name="connsiteX115" fmla="*/ 122803 w 3904525"/>
              <a:gd name="connsiteY115" fmla="*/ 254997 h 3652575"/>
              <a:gd name="connsiteX116" fmla="*/ 85081 w 3904525"/>
              <a:gd name="connsiteY116" fmla="*/ 217192 h 3652575"/>
              <a:gd name="connsiteX117" fmla="*/ 47523 w 3904525"/>
              <a:gd name="connsiteY117" fmla="*/ 197013 h 3652575"/>
              <a:gd name="connsiteX118" fmla="*/ 0 w 3904525"/>
              <a:gd name="connsiteY118" fmla="*/ 189436 h 3652575"/>
              <a:gd name="connsiteX119" fmla="*/ 1166349 w 3904525"/>
              <a:gd name="connsiteY119" fmla="*/ 306474 h 3652575"/>
              <a:gd name="connsiteX120" fmla="*/ 1116107 w 3904525"/>
              <a:gd name="connsiteY120" fmla="*/ 251208 h 3652575"/>
              <a:gd name="connsiteX121" fmla="*/ 1080938 w 3904525"/>
              <a:gd name="connsiteY121" fmla="*/ 205991 h 3652575"/>
              <a:gd name="connsiteX122" fmla="*/ 1065866 w 3904525"/>
              <a:gd name="connsiteY122" fmla="*/ 130628 h 3652575"/>
              <a:gd name="connsiteX123" fmla="*/ 1050793 w 3904525"/>
              <a:gd name="connsiteY123" fmla="*/ 65314 h 3652575"/>
              <a:gd name="connsiteX124" fmla="*/ 1075914 w 3904525"/>
              <a:gd name="connsiteY124" fmla="*/ 0 h 3652575"/>
              <a:gd name="connsiteX0" fmla="*/ 1189001 w 4017612"/>
              <a:gd name="connsiteY0" fmla="*/ 0 h 3652575"/>
              <a:gd name="connsiteX1" fmla="*/ 1229194 w 4017612"/>
              <a:gd name="connsiteY1" fmla="*/ 70338 h 3652575"/>
              <a:gd name="connsiteX2" fmla="*/ 1264364 w 4017612"/>
              <a:gd name="connsiteY2" fmla="*/ 110531 h 3652575"/>
              <a:gd name="connsiteX3" fmla="*/ 1279436 w 4017612"/>
              <a:gd name="connsiteY3" fmla="*/ 135652 h 3652575"/>
              <a:gd name="connsiteX4" fmla="*/ 1319630 w 4017612"/>
              <a:gd name="connsiteY4" fmla="*/ 140676 h 3652575"/>
              <a:gd name="connsiteX5" fmla="*/ 1405041 w 4017612"/>
              <a:gd name="connsiteY5" fmla="*/ 160773 h 3652575"/>
              <a:gd name="connsiteX6" fmla="*/ 1460306 w 4017612"/>
              <a:gd name="connsiteY6" fmla="*/ 170822 h 3652575"/>
              <a:gd name="connsiteX7" fmla="*/ 1530645 w 4017612"/>
              <a:gd name="connsiteY7" fmla="*/ 160773 h 3652575"/>
              <a:gd name="connsiteX8" fmla="*/ 1646201 w 4017612"/>
              <a:gd name="connsiteY8" fmla="*/ 185894 h 3652575"/>
              <a:gd name="connsiteX9" fmla="*/ 1746685 w 4017612"/>
              <a:gd name="connsiteY9" fmla="*/ 175846 h 3652575"/>
              <a:gd name="connsiteX10" fmla="*/ 1857216 w 4017612"/>
              <a:gd name="connsiteY10" fmla="*/ 170822 h 3652575"/>
              <a:gd name="connsiteX11" fmla="*/ 1912482 w 4017612"/>
              <a:gd name="connsiteY11" fmla="*/ 130628 h 3652575"/>
              <a:gd name="connsiteX12" fmla="*/ 1977797 w 4017612"/>
              <a:gd name="connsiteY12" fmla="*/ 130628 h 3652575"/>
              <a:gd name="connsiteX13" fmla="*/ 2033063 w 4017612"/>
              <a:gd name="connsiteY13" fmla="*/ 90435 h 3652575"/>
              <a:gd name="connsiteX14" fmla="*/ 2048135 w 4017612"/>
              <a:gd name="connsiteY14" fmla="*/ 40193 h 3652575"/>
              <a:gd name="connsiteX15" fmla="*/ 2058183 w 4017612"/>
              <a:gd name="connsiteY15" fmla="*/ 15072 h 3652575"/>
              <a:gd name="connsiteX16" fmla="*/ 2093353 w 4017612"/>
              <a:gd name="connsiteY16" fmla="*/ 40193 h 3652575"/>
              <a:gd name="connsiteX17" fmla="*/ 2128522 w 4017612"/>
              <a:gd name="connsiteY17" fmla="*/ 90435 h 3652575"/>
              <a:gd name="connsiteX18" fmla="*/ 2133546 w 4017612"/>
              <a:gd name="connsiteY18" fmla="*/ 140676 h 3652575"/>
              <a:gd name="connsiteX19" fmla="*/ 2133546 w 4017612"/>
              <a:gd name="connsiteY19" fmla="*/ 195942 h 3652575"/>
              <a:gd name="connsiteX20" fmla="*/ 2183788 w 4017612"/>
              <a:gd name="connsiteY20" fmla="*/ 256232 h 3652575"/>
              <a:gd name="connsiteX21" fmla="*/ 2198860 w 4017612"/>
              <a:gd name="connsiteY21" fmla="*/ 296426 h 3652575"/>
              <a:gd name="connsiteX22" fmla="*/ 2234030 w 4017612"/>
              <a:gd name="connsiteY22" fmla="*/ 361740 h 3652575"/>
              <a:gd name="connsiteX23" fmla="*/ 2284271 w 4017612"/>
              <a:gd name="connsiteY23" fmla="*/ 417006 h 3652575"/>
              <a:gd name="connsiteX24" fmla="*/ 2349586 w 4017612"/>
              <a:gd name="connsiteY24" fmla="*/ 447151 h 3652575"/>
              <a:gd name="connsiteX25" fmla="*/ 2384755 w 4017612"/>
              <a:gd name="connsiteY25" fmla="*/ 477296 h 3652575"/>
              <a:gd name="connsiteX26" fmla="*/ 2465142 w 4017612"/>
              <a:gd name="connsiteY26" fmla="*/ 582804 h 3652575"/>
              <a:gd name="connsiteX27" fmla="*/ 2560601 w 4017612"/>
              <a:gd name="connsiteY27" fmla="*/ 733529 h 3652575"/>
              <a:gd name="connsiteX28" fmla="*/ 2646012 w 4017612"/>
              <a:gd name="connsiteY28" fmla="*/ 823964 h 3652575"/>
              <a:gd name="connsiteX29" fmla="*/ 2716350 w 4017612"/>
              <a:gd name="connsiteY29" fmla="*/ 899327 h 3652575"/>
              <a:gd name="connsiteX30" fmla="*/ 2726399 w 4017612"/>
              <a:gd name="connsiteY30" fmla="*/ 969665 h 3652575"/>
              <a:gd name="connsiteX31" fmla="*/ 2761568 w 4017612"/>
              <a:gd name="connsiteY31" fmla="*/ 1055076 h 3652575"/>
              <a:gd name="connsiteX32" fmla="*/ 2806786 w 4017612"/>
              <a:gd name="connsiteY32" fmla="*/ 1125415 h 3652575"/>
              <a:gd name="connsiteX33" fmla="*/ 2852003 w 4017612"/>
              <a:gd name="connsiteY33" fmla="*/ 1185705 h 3652575"/>
              <a:gd name="connsiteX34" fmla="*/ 2897221 w 4017612"/>
              <a:gd name="connsiteY34" fmla="*/ 1220874 h 3652575"/>
              <a:gd name="connsiteX35" fmla="*/ 2937414 w 4017612"/>
              <a:gd name="connsiteY35" fmla="*/ 1286189 h 3652575"/>
              <a:gd name="connsiteX36" fmla="*/ 2987656 w 4017612"/>
              <a:gd name="connsiteY36" fmla="*/ 1316334 h 3652575"/>
              <a:gd name="connsiteX37" fmla="*/ 3042922 w 4017612"/>
              <a:gd name="connsiteY37" fmla="*/ 1376624 h 3652575"/>
              <a:gd name="connsiteX38" fmla="*/ 3093164 w 4017612"/>
              <a:gd name="connsiteY38" fmla="*/ 1416817 h 3652575"/>
              <a:gd name="connsiteX39" fmla="*/ 3153454 w 4017612"/>
              <a:gd name="connsiteY39" fmla="*/ 1512276 h 3652575"/>
              <a:gd name="connsiteX40" fmla="*/ 3213744 w 4017612"/>
              <a:gd name="connsiteY40" fmla="*/ 1627832 h 3652575"/>
              <a:gd name="connsiteX41" fmla="*/ 3243889 w 4017612"/>
              <a:gd name="connsiteY41" fmla="*/ 1728316 h 3652575"/>
              <a:gd name="connsiteX42" fmla="*/ 3299155 w 4017612"/>
              <a:gd name="connsiteY42" fmla="*/ 1788606 h 3652575"/>
              <a:gd name="connsiteX43" fmla="*/ 3329300 w 4017612"/>
              <a:gd name="connsiteY43" fmla="*/ 1949380 h 3652575"/>
              <a:gd name="connsiteX44" fmla="*/ 3485049 w 4017612"/>
              <a:gd name="connsiteY44" fmla="*/ 2110153 h 3652575"/>
              <a:gd name="connsiteX45" fmla="*/ 3575485 w 4017612"/>
              <a:gd name="connsiteY45" fmla="*/ 2230734 h 3652575"/>
              <a:gd name="connsiteX46" fmla="*/ 3605630 w 4017612"/>
              <a:gd name="connsiteY46" fmla="*/ 2346290 h 3652575"/>
              <a:gd name="connsiteX47" fmla="*/ 3701089 w 4017612"/>
              <a:gd name="connsiteY47" fmla="*/ 2461846 h 3652575"/>
              <a:gd name="connsiteX48" fmla="*/ 3731234 w 4017612"/>
              <a:gd name="connsiteY48" fmla="*/ 2532184 h 3652575"/>
              <a:gd name="connsiteX49" fmla="*/ 3781476 w 4017612"/>
              <a:gd name="connsiteY49" fmla="*/ 2627643 h 3652575"/>
              <a:gd name="connsiteX50" fmla="*/ 3831717 w 4017612"/>
              <a:gd name="connsiteY50" fmla="*/ 2677885 h 3652575"/>
              <a:gd name="connsiteX51" fmla="*/ 3892008 w 4017612"/>
              <a:gd name="connsiteY51" fmla="*/ 2763296 h 3652575"/>
              <a:gd name="connsiteX52" fmla="*/ 3927177 w 4017612"/>
              <a:gd name="connsiteY52" fmla="*/ 2868804 h 3652575"/>
              <a:gd name="connsiteX53" fmla="*/ 3992491 w 4017612"/>
              <a:gd name="connsiteY53" fmla="*/ 2994408 h 3652575"/>
              <a:gd name="connsiteX54" fmla="*/ 4007564 w 4017612"/>
              <a:gd name="connsiteY54" fmla="*/ 3069771 h 3652575"/>
              <a:gd name="connsiteX55" fmla="*/ 4017612 w 4017612"/>
              <a:gd name="connsiteY55" fmla="*/ 3195375 h 3652575"/>
              <a:gd name="connsiteX56" fmla="*/ 3977419 w 4017612"/>
              <a:gd name="connsiteY56" fmla="*/ 3225520 h 3652575"/>
              <a:gd name="connsiteX57" fmla="*/ 3937225 w 4017612"/>
              <a:gd name="connsiteY57" fmla="*/ 3260690 h 3652575"/>
              <a:gd name="connsiteX58" fmla="*/ 3902056 w 4017612"/>
              <a:gd name="connsiteY58" fmla="*/ 3326004 h 3652575"/>
              <a:gd name="connsiteX59" fmla="*/ 3881959 w 4017612"/>
              <a:gd name="connsiteY59" fmla="*/ 3386294 h 3652575"/>
              <a:gd name="connsiteX60" fmla="*/ 3841766 w 4017612"/>
              <a:gd name="connsiteY60" fmla="*/ 3451608 h 3652575"/>
              <a:gd name="connsiteX61" fmla="*/ 3766403 w 4017612"/>
              <a:gd name="connsiteY61" fmla="*/ 3486778 h 3652575"/>
              <a:gd name="connsiteX62" fmla="*/ 3686016 w 4017612"/>
              <a:gd name="connsiteY62" fmla="*/ 3537019 h 3652575"/>
              <a:gd name="connsiteX63" fmla="*/ 3469977 w 4017612"/>
              <a:gd name="connsiteY63" fmla="*/ 3612382 h 3652575"/>
              <a:gd name="connsiteX64" fmla="*/ 3359445 w 4017612"/>
              <a:gd name="connsiteY64" fmla="*/ 3632479 h 3652575"/>
              <a:gd name="connsiteX65" fmla="*/ 3138381 w 4017612"/>
              <a:gd name="connsiteY65" fmla="*/ 3647551 h 3652575"/>
              <a:gd name="connsiteX66" fmla="*/ 2917317 w 4017612"/>
              <a:gd name="connsiteY66" fmla="*/ 3647551 h 3652575"/>
              <a:gd name="connsiteX67" fmla="*/ 2766592 w 4017612"/>
              <a:gd name="connsiteY67" fmla="*/ 3652575 h 3652575"/>
              <a:gd name="connsiteX68" fmla="*/ 2515383 w 4017612"/>
              <a:gd name="connsiteY68" fmla="*/ 3652575 h 3652575"/>
              <a:gd name="connsiteX69" fmla="*/ 2339537 w 4017612"/>
              <a:gd name="connsiteY69" fmla="*/ 3652575 h 3652575"/>
              <a:gd name="connsiteX70" fmla="*/ 2158667 w 4017612"/>
              <a:gd name="connsiteY70" fmla="*/ 3642527 h 3652575"/>
              <a:gd name="connsiteX71" fmla="*/ 2017990 w 4017612"/>
              <a:gd name="connsiteY71" fmla="*/ 3632479 h 3652575"/>
              <a:gd name="connsiteX72" fmla="*/ 1937603 w 4017612"/>
              <a:gd name="connsiteY72" fmla="*/ 3572189 h 3652575"/>
              <a:gd name="connsiteX73" fmla="*/ 1877313 w 4017612"/>
              <a:gd name="connsiteY73" fmla="*/ 3511898 h 3652575"/>
              <a:gd name="connsiteX74" fmla="*/ 1806975 w 4017612"/>
              <a:gd name="connsiteY74" fmla="*/ 3486778 h 3652575"/>
              <a:gd name="connsiteX75" fmla="*/ 1726588 w 4017612"/>
              <a:gd name="connsiteY75" fmla="*/ 3436536 h 3652575"/>
              <a:gd name="connsiteX76" fmla="*/ 1676346 w 4017612"/>
              <a:gd name="connsiteY76" fmla="*/ 3386294 h 3652575"/>
              <a:gd name="connsiteX77" fmla="*/ 1641177 w 4017612"/>
              <a:gd name="connsiteY77" fmla="*/ 3320980 h 3652575"/>
              <a:gd name="connsiteX78" fmla="*/ 1606008 w 4017612"/>
              <a:gd name="connsiteY78" fmla="*/ 3260690 h 3652575"/>
              <a:gd name="connsiteX79" fmla="*/ 1555766 w 4017612"/>
              <a:gd name="connsiteY79" fmla="*/ 3245617 h 3652575"/>
              <a:gd name="connsiteX80" fmla="*/ 1595959 w 4017612"/>
              <a:gd name="connsiteY80" fmla="*/ 3165230 h 3652575"/>
              <a:gd name="connsiteX81" fmla="*/ 1671322 w 4017612"/>
              <a:gd name="connsiteY81" fmla="*/ 3145134 h 3652575"/>
              <a:gd name="connsiteX82" fmla="*/ 1741660 w 4017612"/>
              <a:gd name="connsiteY82" fmla="*/ 3064747 h 3652575"/>
              <a:gd name="connsiteX83" fmla="*/ 1776830 w 4017612"/>
              <a:gd name="connsiteY83" fmla="*/ 2989384 h 3652575"/>
              <a:gd name="connsiteX84" fmla="*/ 1852192 w 4017612"/>
              <a:gd name="connsiteY84" fmla="*/ 2954215 h 3652575"/>
              <a:gd name="connsiteX85" fmla="*/ 1907458 w 4017612"/>
              <a:gd name="connsiteY85" fmla="*/ 2924070 h 3652575"/>
              <a:gd name="connsiteX86" fmla="*/ 1942627 w 4017612"/>
              <a:gd name="connsiteY86" fmla="*/ 2873828 h 3652575"/>
              <a:gd name="connsiteX87" fmla="*/ 1982821 w 4017612"/>
              <a:gd name="connsiteY87" fmla="*/ 2818562 h 3652575"/>
              <a:gd name="connsiteX88" fmla="*/ 1952922 w 4017612"/>
              <a:gd name="connsiteY88" fmla="*/ 2740646 h 3652575"/>
              <a:gd name="connsiteX89" fmla="*/ 1849614 w 4017612"/>
              <a:gd name="connsiteY89" fmla="*/ 2619904 h 3652575"/>
              <a:gd name="connsiteX90" fmla="*/ 1773818 w 4017612"/>
              <a:gd name="connsiteY90" fmla="*/ 2473360 h 3652575"/>
              <a:gd name="connsiteX91" fmla="*/ 1623881 w 4017612"/>
              <a:gd name="connsiteY91" fmla="*/ 2344807 h 3652575"/>
              <a:gd name="connsiteX92" fmla="*/ 1601560 w 4017612"/>
              <a:gd name="connsiteY92" fmla="*/ 2309391 h 3652575"/>
              <a:gd name="connsiteX93" fmla="*/ 1519278 w 4017612"/>
              <a:gd name="connsiteY93" fmla="*/ 2224309 h 3652575"/>
              <a:gd name="connsiteX94" fmla="*/ 1451906 w 4017612"/>
              <a:gd name="connsiteY94" fmla="*/ 2148370 h 3652575"/>
              <a:gd name="connsiteX95" fmla="*/ 1401911 w 4017612"/>
              <a:gd name="connsiteY95" fmla="*/ 2057935 h 3652575"/>
              <a:gd name="connsiteX96" fmla="*/ 1439304 w 4017612"/>
              <a:gd name="connsiteY96" fmla="*/ 1872535 h 3652575"/>
              <a:gd name="connsiteX97" fmla="*/ 1479250 w 4017612"/>
              <a:gd name="connsiteY97" fmla="*/ 1817021 h 3652575"/>
              <a:gd name="connsiteX98" fmla="*/ 1419207 w 4017612"/>
              <a:gd name="connsiteY98" fmla="*/ 1711761 h 3652575"/>
              <a:gd name="connsiteX99" fmla="*/ 1404134 w 4017612"/>
              <a:gd name="connsiteY99" fmla="*/ 1618855 h 3652575"/>
              <a:gd name="connsiteX100" fmla="*/ 1366412 w 4017612"/>
              <a:gd name="connsiteY100" fmla="*/ 1525455 h 3652575"/>
              <a:gd name="connsiteX101" fmla="*/ 1373660 w 4017612"/>
              <a:gd name="connsiteY101" fmla="*/ 1442432 h 3652575"/>
              <a:gd name="connsiteX102" fmla="*/ 1343597 w 4017612"/>
              <a:gd name="connsiteY102" fmla="*/ 1364516 h 3652575"/>
              <a:gd name="connsiteX103" fmla="*/ 1316088 w 4017612"/>
              <a:gd name="connsiteY103" fmla="*/ 1234134 h 3652575"/>
              <a:gd name="connsiteX104" fmla="*/ 1305709 w 4017612"/>
              <a:gd name="connsiteY104" fmla="*/ 1146088 h 3652575"/>
              <a:gd name="connsiteX105" fmla="*/ 1247973 w 4017612"/>
              <a:gd name="connsiteY105" fmla="*/ 1030532 h 3652575"/>
              <a:gd name="connsiteX106" fmla="*/ 1300191 w 4017612"/>
              <a:gd name="connsiteY106" fmla="*/ 912670 h 3652575"/>
              <a:gd name="connsiteX107" fmla="*/ 1262222 w 4017612"/>
              <a:gd name="connsiteY107" fmla="*/ 772323 h 3652575"/>
              <a:gd name="connsiteX108" fmla="*/ 1169646 w 4017612"/>
              <a:gd name="connsiteY108" fmla="*/ 619538 h 3652575"/>
              <a:gd name="connsiteX109" fmla="*/ 1014555 w 4017612"/>
              <a:gd name="connsiteY109" fmla="*/ 529103 h 3652575"/>
              <a:gd name="connsiteX110" fmla="*/ 812105 w 4017612"/>
              <a:gd name="connsiteY110" fmla="*/ 466177 h 3652575"/>
              <a:gd name="connsiteX111" fmla="*/ 636918 w 4017612"/>
              <a:gd name="connsiteY111" fmla="*/ 415770 h 3652575"/>
              <a:gd name="connsiteX112" fmla="*/ 508926 w 4017612"/>
              <a:gd name="connsiteY112" fmla="*/ 377966 h 3652575"/>
              <a:gd name="connsiteX113" fmla="*/ 413630 w 4017612"/>
              <a:gd name="connsiteY113" fmla="*/ 370389 h 3652575"/>
              <a:gd name="connsiteX114" fmla="*/ 361000 w 4017612"/>
              <a:gd name="connsiteY114" fmla="*/ 312651 h 3652575"/>
              <a:gd name="connsiteX115" fmla="*/ 235890 w 4017612"/>
              <a:gd name="connsiteY115" fmla="*/ 254997 h 3652575"/>
              <a:gd name="connsiteX116" fmla="*/ 198168 w 4017612"/>
              <a:gd name="connsiteY116" fmla="*/ 217192 h 3652575"/>
              <a:gd name="connsiteX117" fmla="*/ 160610 w 4017612"/>
              <a:gd name="connsiteY117" fmla="*/ 197013 h 3652575"/>
              <a:gd name="connsiteX118" fmla="*/ 113087 w 4017612"/>
              <a:gd name="connsiteY118" fmla="*/ 189436 h 3652575"/>
              <a:gd name="connsiteX119" fmla="*/ 1279436 w 4017612"/>
              <a:gd name="connsiteY119" fmla="*/ 306474 h 3652575"/>
              <a:gd name="connsiteX120" fmla="*/ 0 w 4017612"/>
              <a:gd name="connsiteY120" fmla="*/ 101306 h 3652575"/>
              <a:gd name="connsiteX121" fmla="*/ 1194025 w 4017612"/>
              <a:gd name="connsiteY121" fmla="*/ 205991 h 3652575"/>
              <a:gd name="connsiteX122" fmla="*/ 1178953 w 4017612"/>
              <a:gd name="connsiteY122" fmla="*/ 130628 h 3652575"/>
              <a:gd name="connsiteX123" fmla="*/ 1163880 w 4017612"/>
              <a:gd name="connsiteY123" fmla="*/ 65314 h 3652575"/>
              <a:gd name="connsiteX124" fmla="*/ 1189001 w 4017612"/>
              <a:gd name="connsiteY124" fmla="*/ 0 h 3652575"/>
              <a:gd name="connsiteX0" fmla="*/ 1189001 w 4017612"/>
              <a:gd name="connsiteY0" fmla="*/ 0 h 3652575"/>
              <a:gd name="connsiteX1" fmla="*/ 1229194 w 4017612"/>
              <a:gd name="connsiteY1" fmla="*/ 70338 h 3652575"/>
              <a:gd name="connsiteX2" fmla="*/ 1264364 w 4017612"/>
              <a:gd name="connsiteY2" fmla="*/ 110531 h 3652575"/>
              <a:gd name="connsiteX3" fmla="*/ 1279436 w 4017612"/>
              <a:gd name="connsiteY3" fmla="*/ 135652 h 3652575"/>
              <a:gd name="connsiteX4" fmla="*/ 1319630 w 4017612"/>
              <a:gd name="connsiteY4" fmla="*/ 140676 h 3652575"/>
              <a:gd name="connsiteX5" fmla="*/ 1405041 w 4017612"/>
              <a:gd name="connsiteY5" fmla="*/ 160773 h 3652575"/>
              <a:gd name="connsiteX6" fmla="*/ 1460306 w 4017612"/>
              <a:gd name="connsiteY6" fmla="*/ 170822 h 3652575"/>
              <a:gd name="connsiteX7" fmla="*/ 1530645 w 4017612"/>
              <a:gd name="connsiteY7" fmla="*/ 160773 h 3652575"/>
              <a:gd name="connsiteX8" fmla="*/ 1646201 w 4017612"/>
              <a:gd name="connsiteY8" fmla="*/ 185894 h 3652575"/>
              <a:gd name="connsiteX9" fmla="*/ 1746685 w 4017612"/>
              <a:gd name="connsiteY9" fmla="*/ 175846 h 3652575"/>
              <a:gd name="connsiteX10" fmla="*/ 1857216 w 4017612"/>
              <a:gd name="connsiteY10" fmla="*/ 170822 h 3652575"/>
              <a:gd name="connsiteX11" fmla="*/ 1912482 w 4017612"/>
              <a:gd name="connsiteY11" fmla="*/ 130628 h 3652575"/>
              <a:gd name="connsiteX12" fmla="*/ 1977797 w 4017612"/>
              <a:gd name="connsiteY12" fmla="*/ 130628 h 3652575"/>
              <a:gd name="connsiteX13" fmla="*/ 2033063 w 4017612"/>
              <a:gd name="connsiteY13" fmla="*/ 90435 h 3652575"/>
              <a:gd name="connsiteX14" fmla="*/ 2048135 w 4017612"/>
              <a:gd name="connsiteY14" fmla="*/ 40193 h 3652575"/>
              <a:gd name="connsiteX15" fmla="*/ 2058183 w 4017612"/>
              <a:gd name="connsiteY15" fmla="*/ 15072 h 3652575"/>
              <a:gd name="connsiteX16" fmla="*/ 2093353 w 4017612"/>
              <a:gd name="connsiteY16" fmla="*/ 40193 h 3652575"/>
              <a:gd name="connsiteX17" fmla="*/ 2128522 w 4017612"/>
              <a:gd name="connsiteY17" fmla="*/ 90435 h 3652575"/>
              <a:gd name="connsiteX18" fmla="*/ 2133546 w 4017612"/>
              <a:gd name="connsiteY18" fmla="*/ 140676 h 3652575"/>
              <a:gd name="connsiteX19" fmla="*/ 2133546 w 4017612"/>
              <a:gd name="connsiteY19" fmla="*/ 195942 h 3652575"/>
              <a:gd name="connsiteX20" fmla="*/ 2183788 w 4017612"/>
              <a:gd name="connsiteY20" fmla="*/ 256232 h 3652575"/>
              <a:gd name="connsiteX21" fmla="*/ 2198860 w 4017612"/>
              <a:gd name="connsiteY21" fmla="*/ 296426 h 3652575"/>
              <a:gd name="connsiteX22" fmla="*/ 2234030 w 4017612"/>
              <a:gd name="connsiteY22" fmla="*/ 361740 h 3652575"/>
              <a:gd name="connsiteX23" fmla="*/ 2284271 w 4017612"/>
              <a:gd name="connsiteY23" fmla="*/ 417006 h 3652575"/>
              <a:gd name="connsiteX24" fmla="*/ 2349586 w 4017612"/>
              <a:gd name="connsiteY24" fmla="*/ 447151 h 3652575"/>
              <a:gd name="connsiteX25" fmla="*/ 2384755 w 4017612"/>
              <a:gd name="connsiteY25" fmla="*/ 477296 h 3652575"/>
              <a:gd name="connsiteX26" fmla="*/ 2465142 w 4017612"/>
              <a:gd name="connsiteY26" fmla="*/ 582804 h 3652575"/>
              <a:gd name="connsiteX27" fmla="*/ 2560601 w 4017612"/>
              <a:gd name="connsiteY27" fmla="*/ 733529 h 3652575"/>
              <a:gd name="connsiteX28" fmla="*/ 2646012 w 4017612"/>
              <a:gd name="connsiteY28" fmla="*/ 823964 h 3652575"/>
              <a:gd name="connsiteX29" fmla="*/ 2716350 w 4017612"/>
              <a:gd name="connsiteY29" fmla="*/ 899327 h 3652575"/>
              <a:gd name="connsiteX30" fmla="*/ 2726399 w 4017612"/>
              <a:gd name="connsiteY30" fmla="*/ 969665 h 3652575"/>
              <a:gd name="connsiteX31" fmla="*/ 2761568 w 4017612"/>
              <a:gd name="connsiteY31" fmla="*/ 1055076 h 3652575"/>
              <a:gd name="connsiteX32" fmla="*/ 2806786 w 4017612"/>
              <a:gd name="connsiteY32" fmla="*/ 1125415 h 3652575"/>
              <a:gd name="connsiteX33" fmla="*/ 2852003 w 4017612"/>
              <a:gd name="connsiteY33" fmla="*/ 1185705 h 3652575"/>
              <a:gd name="connsiteX34" fmla="*/ 2897221 w 4017612"/>
              <a:gd name="connsiteY34" fmla="*/ 1220874 h 3652575"/>
              <a:gd name="connsiteX35" fmla="*/ 2937414 w 4017612"/>
              <a:gd name="connsiteY35" fmla="*/ 1286189 h 3652575"/>
              <a:gd name="connsiteX36" fmla="*/ 2987656 w 4017612"/>
              <a:gd name="connsiteY36" fmla="*/ 1316334 h 3652575"/>
              <a:gd name="connsiteX37" fmla="*/ 3042922 w 4017612"/>
              <a:gd name="connsiteY37" fmla="*/ 1376624 h 3652575"/>
              <a:gd name="connsiteX38" fmla="*/ 3093164 w 4017612"/>
              <a:gd name="connsiteY38" fmla="*/ 1416817 h 3652575"/>
              <a:gd name="connsiteX39" fmla="*/ 3153454 w 4017612"/>
              <a:gd name="connsiteY39" fmla="*/ 1512276 h 3652575"/>
              <a:gd name="connsiteX40" fmla="*/ 3213744 w 4017612"/>
              <a:gd name="connsiteY40" fmla="*/ 1627832 h 3652575"/>
              <a:gd name="connsiteX41" fmla="*/ 3243889 w 4017612"/>
              <a:gd name="connsiteY41" fmla="*/ 1728316 h 3652575"/>
              <a:gd name="connsiteX42" fmla="*/ 3299155 w 4017612"/>
              <a:gd name="connsiteY42" fmla="*/ 1788606 h 3652575"/>
              <a:gd name="connsiteX43" fmla="*/ 3329300 w 4017612"/>
              <a:gd name="connsiteY43" fmla="*/ 1949380 h 3652575"/>
              <a:gd name="connsiteX44" fmla="*/ 3485049 w 4017612"/>
              <a:gd name="connsiteY44" fmla="*/ 2110153 h 3652575"/>
              <a:gd name="connsiteX45" fmla="*/ 3575485 w 4017612"/>
              <a:gd name="connsiteY45" fmla="*/ 2230734 h 3652575"/>
              <a:gd name="connsiteX46" fmla="*/ 3605630 w 4017612"/>
              <a:gd name="connsiteY46" fmla="*/ 2346290 h 3652575"/>
              <a:gd name="connsiteX47" fmla="*/ 3701089 w 4017612"/>
              <a:gd name="connsiteY47" fmla="*/ 2461846 h 3652575"/>
              <a:gd name="connsiteX48" fmla="*/ 3731234 w 4017612"/>
              <a:gd name="connsiteY48" fmla="*/ 2532184 h 3652575"/>
              <a:gd name="connsiteX49" fmla="*/ 3781476 w 4017612"/>
              <a:gd name="connsiteY49" fmla="*/ 2627643 h 3652575"/>
              <a:gd name="connsiteX50" fmla="*/ 3831717 w 4017612"/>
              <a:gd name="connsiteY50" fmla="*/ 2677885 h 3652575"/>
              <a:gd name="connsiteX51" fmla="*/ 3892008 w 4017612"/>
              <a:gd name="connsiteY51" fmla="*/ 2763296 h 3652575"/>
              <a:gd name="connsiteX52" fmla="*/ 3927177 w 4017612"/>
              <a:gd name="connsiteY52" fmla="*/ 2868804 h 3652575"/>
              <a:gd name="connsiteX53" fmla="*/ 3992491 w 4017612"/>
              <a:gd name="connsiteY53" fmla="*/ 2994408 h 3652575"/>
              <a:gd name="connsiteX54" fmla="*/ 4007564 w 4017612"/>
              <a:gd name="connsiteY54" fmla="*/ 3069771 h 3652575"/>
              <a:gd name="connsiteX55" fmla="*/ 4017612 w 4017612"/>
              <a:gd name="connsiteY55" fmla="*/ 3195375 h 3652575"/>
              <a:gd name="connsiteX56" fmla="*/ 3977419 w 4017612"/>
              <a:gd name="connsiteY56" fmla="*/ 3225520 h 3652575"/>
              <a:gd name="connsiteX57" fmla="*/ 3937225 w 4017612"/>
              <a:gd name="connsiteY57" fmla="*/ 3260690 h 3652575"/>
              <a:gd name="connsiteX58" fmla="*/ 3902056 w 4017612"/>
              <a:gd name="connsiteY58" fmla="*/ 3326004 h 3652575"/>
              <a:gd name="connsiteX59" fmla="*/ 3881959 w 4017612"/>
              <a:gd name="connsiteY59" fmla="*/ 3386294 h 3652575"/>
              <a:gd name="connsiteX60" fmla="*/ 3841766 w 4017612"/>
              <a:gd name="connsiteY60" fmla="*/ 3451608 h 3652575"/>
              <a:gd name="connsiteX61" fmla="*/ 3766403 w 4017612"/>
              <a:gd name="connsiteY61" fmla="*/ 3486778 h 3652575"/>
              <a:gd name="connsiteX62" fmla="*/ 3686016 w 4017612"/>
              <a:gd name="connsiteY62" fmla="*/ 3537019 h 3652575"/>
              <a:gd name="connsiteX63" fmla="*/ 3469977 w 4017612"/>
              <a:gd name="connsiteY63" fmla="*/ 3612382 h 3652575"/>
              <a:gd name="connsiteX64" fmla="*/ 3359445 w 4017612"/>
              <a:gd name="connsiteY64" fmla="*/ 3632479 h 3652575"/>
              <a:gd name="connsiteX65" fmla="*/ 3138381 w 4017612"/>
              <a:gd name="connsiteY65" fmla="*/ 3647551 h 3652575"/>
              <a:gd name="connsiteX66" fmla="*/ 2917317 w 4017612"/>
              <a:gd name="connsiteY66" fmla="*/ 3647551 h 3652575"/>
              <a:gd name="connsiteX67" fmla="*/ 2766592 w 4017612"/>
              <a:gd name="connsiteY67" fmla="*/ 3652575 h 3652575"/>
              <a:gd name="connsiteX68" fmla="*/ 2515383 w 4017612"/>
              <a:gd name="connsiteY68" fmla="*/ 3652575 h 3652575"/>
              <a:gd name="connsiteX69" fmla="*/ 2339537 w 4017612"/>
              <a:gd name="connsiteY69" fmla="*/ 3652575 h 3652575"/>
              <a:gd name="connsiteX70" fmla="*/ 2158667 w 4017612"/>
              <a:gd name="connsiteY70" fmla="*/ 3642527 h 3652575"/>
              <a:gd name="connsiteX71" fmla="*/ 2017990 w 4017612"/>
              <a:gd name="connsiteY71" fmla="*/ 3632479 h 3652575"/>
              <a:gd name="connsiteX72" fmla="*/ 1937603 w 4017612"/>
              <a:gd name="connsiteY72" fmla="*/ 3572189 h 3652575"/>
              <a:gd name="connsiteX73" fmla="*/ 1877313 w 4017612"/>
              <a:gd name="connsiteY73" fmla="*/ 3511898 h 3652575"/>
              <a:gd name="connsiteX74" fmla="*/ 1806975 w 4017612"/>
              <a:gd name="connsiteY74" fmla="*/ 3486778 h 3652575"/>
              <a:gd name="connsiteX75" fmla="*/ 1726588 w 4017612"/>
              <a:gd name="connsiteY75" fmla="*/ 3436536 h 3652575"/>
              <a:gd name="connsiteX76" fmla="*/ 1676346 w 4017612"/>
              <a:gd name="connsiteY76" fmla="*/ 3386294 h 3652575"/>
              <a:gd name="connsiteX77" fmla="*/ 1641177 w 4017612"/>
              <a:gd name="connsiteY77" fmla="*/ 3320980 h 3652575"/>
              <a:gd name="connsiteX78" fmla="*/ 1606008 w 4017612"/>
              <a:gd name="connsiteY78" fmla="*/ 3260690 h 3652575"/>
              <a:gd name="connsiteX79" fmla="*/ 1555766 w 4017612"/>
              <a:gd name="connsiteY79" fmla="*/ 3245617 h 3652575"/>
              <a:gd name="connsiteX80" fmla="*/ 1595959 w 4017612"/>
              <a:gd name="connsiteY80" fmla="*/ 3165230 h 3652575"/>
              <a:gd name="connsiteX81" fmla="*/ 1671322 w 4017612"/>
              <a:gd name="connsiteY81" fmla="*/ 3145134 h 3652575"/>
              <a:gd name="connsiteX82" fmla="*/ 1741660 w 4017612"/>
              <a:gd name="connsiteY82" fmla="*/ 3064747 h 3652575"/>
              <a:gd name="connsiteX83" fmla="*/ 1776830 w 4017612"/>
              <a:gd name="connsiteY83" fmla="*/ 2989384 h 3652575"/>
              <a:gd name="connsiteX84" fmla="*/ 1852192 w 4017612"/>
              <a:gd name="connsiteY84" fmla="*/ 2954215 h 3652575"/>
              <a:gd name="connsiteX85" fmla="*/ 1907458 w 4017612"/>
              <a:gd name="connsiteY85" fmla="*/ 2924070 h 3652575"/>
              <a:gd name="connsiteX86" fmla="*/ 1942627 w 4017612"/>
              <a:gd name="connsiteY86" fmla="*/ 2873828 h 3652575"/>
              <a:gd name="connsiteX87" fmla="*/ 1982821 w 4017612"/>
              <a:gd name="connsiteY87" fmla="*/ 2818562 h 3652575"/>
              <a:gd name="connsiteX88" fmla="*/ 1952922 w 4017612"/>
              <a:gd name="connsiteY88" fmla="*/ 2740646 h 3652575"/>
              <a:gd name="connsiteX89" fmla="*/ 1849614 w 4017612"/>
              <a:gd name="connsiteY89" fmla="*/ 2619904 h 3652575"/>
              <a:gd name="connsiteX90" fmla="*/ 1773818 w 4017612"/>
              <a:gd name="connsiteY90" fmla="*/ 2473360 h 3652575"/>
              <a:gd name="connsiteX91" fmla="*/ 1623881 w 4017612"/>
              <a:gd name="connsiteY91" fmla="*/ 2344807 h 3652575"/>
              <a:gd name="connsiteX92" fmla="*/ 1601560 w 4017612"/>
              <a:gd name="connsiteY92" fmla="*/ 2309391 h 3652575"/>
              <a:gd name="connsiteX93" fmla="*/ 1519278 w 4017612"/>
              <a:gd name="connsiteY93" fmla="*/ 2224309 h 3652575"/>
              <a:gd name="connsiteX94" fmla="*/ 1451906 w 4017612"/>
              <a:gd name="connsiteY94" fmla="*/ 2148370 h 3652575"/>
              <a:gd name="connsiteX95" fmla="*/ 1401911 w 4017612"/>
              <a:gd name="connsiteY95" fmla="*/ 2057935 h 3652575"/>
              <a:gd name="connsiteX96" fmla="*/ 1439304 w 4017612"/>
              <a:gd name="connsiteY96" fmla="*/ 1872535 h 3652575"/>
              <a:gd name="connsiteX97" fmla="*/ 1479250 w 4017612"/>
              <a:gd name="connsiteY97" fmla="*/ 1817021 h 3652575"/>
              <a:gd name="connsiteX98" fmla="*/ 1419207 w 4017612"/>
              <a:gd name="connsiteY98" fmla="*/ 1711761 h 3652575"/>
              <a:gd name="connsiteX99" fmla="*/ 1404134 w 4017612"/>
              <a:gd name="connsiteY99" fmla="*/ 1618855 h 3652575"/>
              <a:gd name="connsiteX100" fmla="*/ 1366412 w 4017612"/>
              <a:gd name="connsiteY100" fmla="*/ 1525455 h 3652575"/>
              <a:gd name="connsiteX101" fmla="*/ 1373660 w 4017612"/>
              <a:gd name="connsiteY101" fmla="*/ 1442432 h 3652575"/>
              <a:gd name="connsiteX102" fmla="*/ 1343597 w 4017612"/>
              <a:gd name="connsiteY102" fmla="*/ 1364516 h 3652575"/>
              <a:gd name="connsiteX103" fmla="*/ 1316088 w 4017612"/>
              <a:gd name="connsiteY103" fmla="*/ 1234134 h 3652575"/>
              <a:gd name="connsiteX104" fmla="*/ 1305709 w 4017612"/>
              <a:gd name="connsiteY104" fmla="*/ 1146088 h 3652575"/>
              <a:gd name="connsiteX105" fmla="*/ 1247973 w 4017612"/>
              <a:gd name="connsiteY105" fmla="*/ 1030532 h 3652575"/>
              <a:gd name="connsiteX106" fmla="*/ 1300191 w 4017612"/>
              <a:gd name="connsiteY106" fmla="*/ 912670 h 3652575"/>
              <a:gd name="connsiteX107" fmla="*/ 1262222 w 4017612"/>
              <a:gd name="connsiteY107" fmla="*/ 772323 h 3652575"/>
              <a:gd name="connsiteX108" fmla="*/ 1169646 w 4017612"/>
              <a:gd name="connsiteY108" fmla="*/ 619538 h 3652575"/>
              <a:gd name="connsiteX109" fmla="*/ 1014555 w 4017612"/>
              <a:gd name="connsiteY109" fmla="*/ 529103 h 3652575"/>
              <a:gd name="connsiteX110" fmla="*/ 812105 w 4017612"/>
              <a:gd name="connsiteY110" fmla="*/ 466177 h 3652575"/>
              <a:gd name="connsiteX111" fmla="*/ 636918 w 4017612"/>
              <a:gd name="connsiteY111" fmla="*/ 415770 h 3652575"/>
              <a:gd name="connsiteX112" fmla="*/ 508926 w 4017612"/>
              <a:gd name="connsiteY112" fmla="*/ 377966 h 3652575"/>
              <a:gd name="connsiteX113" fmla="*/ 413630 w 4017612"/>
              <a:gd name="connsiteY113" fmla="*/ 370389 h 3652575"/>
              <a:gd name="connsiteX114" fmla="*/ 361000 w 4017612"/>
              <a:gd name="connsiteY114" fmla="*/ 312651 h 3652575"/>
              <a:gd name="connsiteX115" fmla="*/ 235890 w 4017612"/>
              <a:gd name="connsiteY115" fmla="*/ 254997 h 3652575"/>
              <a:gd name="connsiteX116" fmla="*/ 198168 w 4017612"/>
              <a:gd name="connsiteY116" fmla="*/ 217192 h 3652575"/>
              <a:gd name="connsiteX117" fmla="*/ 160610 w 4017612"/>
              <a:gd name="connsiteY117" fmla="*/ 197013 h 3652575"/>
              <a:gd name="connsiteX118" fmla="*/ 113087 w 4017612"/>
              <a:gd name="connsiteY118" fmla="*/ 189436 h 3652575"/>
              <a:gd name="connsiteX119" fmla="*/ 35253 w 4017612"/>
              <a:gd name="connsiteY119" fmla="*/ 141582 h 3652575"/>
              <a:gd name="connsiteX120" fmla="*/ 0 w 4017612"/>
              <a:gd name="connsiteY120" fmla="*/ 101306 h 3652575"/>
              <a:gd name="connsiteX121" fmla="*/ 1194025 w 4017612"/>
              <a:gd name="connsiteY121" fmla="*/ 205991 h 3652575"/>
              <a:gd name="connsiteX122" fmla="*/ 1178953 w 4017612"/>
              <a:gd name="connsiteY122" fmla="*/ 130628 h 3652575"/>
              <a:gd name="connsiteX123" fmla="*/ 1163880 w 4017612"/>
              <a:gd name="connsiteY123" fmla="*/ 65314 h 3652575"/>
              <a:gd name="connsiteX124" fmla="*/ 1189001 w 4017612"/>
              <a:gd name="connsiteY124" fmla="*/ 0 h 3652575"/>
              <a:gd name="connsiteX0" fmla="*/ 1246655 w 4075266"/>
              <a:gd name="connsiteY0" fmla="*/ 0 h 3652575"/>
              <a:gd name="connsiteX1" fmla="*/ 1286848 w 4075266"/>
              <a:gd name="connsiteY1" fmla="*/ 70338 h 3652575"/>
              <a:gd name="connsiteX2" fmla="*/ 1322018 w 4075266"/>
              <a:gd name="connsiteY2" fmla="*/ 110531 h 3652575"/>
              <a:gd name="connsiteX3" fmla="*/ 1337090 w 4075266"/>
              <a:gd name="connsiteY3" fmla="*/ 135652 h 3652575"/>
              <a:gd name="connsiteX4" fmla="*/ 1377284 w 4075266"/>
              <a:gd name="connsiteY4" fmla="*/ 140676 h 3652575"/>
              <a:gd name="connsiteX5" fmla="*/ 1462695 w 4075266"/>
              <a:gd name="connsiteY5" fmla="*/ 160773 h 3652575"/>
              <a:gd name="connsiteX6" fmla="*/ 1517960 w 4075266"/>
              <a:gd name="connsiteY6" fmla="*/ 170822 h 3652575"/>
              <a:gd name="connsiteX7" fmla="*/ 1588299 w 4075266"/>
              <a:gd name="connsiteY7" fmla="*/ 160773 h 3652575"/>
              <a:gd name="connsiteX8" fmla="*/ 1703855 w 4075266"/>
              <a:gd name="connsiteY8" fmla="*/ 185894 h 3652575"/>
              <a:gd name="connsiteX9" fmla="*/ 1804339 w 4075266"/>
              <a:gd name="connsiteY9" fmla="*/ 175846 h 3652575"/>
              <a:gd name="connsiteX10" fmla="*/ 1914870 w 4075266"/>
              <a:gd name="connsiteY10" fmla="*/ 170822 h 3652575"/>
              <a:gd name="connsiteX11" fmla="*/ 1970136 w 4075266"/>
              <a:gd name="connsiteY11" fmla="*/ 130628 h 3652575"/>
              <a:gd name="connsiteX12" fmla="*/ 2035451 w 4075266"/>
              <a:gd name="connsiteY12" fmla="*/ 130628 h 3652575"/>
              <a:gd name="connsiteX13" fmla="*/ 2090717 w 4075266"/>
              <a:gd name="connsiteY13" fmla="*/ 90435 h 3652575"/>
              <a:gd name="connsiteX14" fmla="*/ 2105789 w 4075266"/>
              <a:gd name="connsiteY14" fmla="*/ 40193 h 3652575"/>
              <a:gd name="connsiteX15" fmla="*/ 2115837 w 4075266"/>
              <a:gd name="connsiteY15" fmla="*/ 15072 h 3652575"/>
              <a:gd name="connsiteX16" fmla="*/ 2151007 w 4075266"/>
              <a:gd name="connsiteY16" fmla="*/ 40193 h 3652575"/>
              <a:gd name="connsiteX17" fmla="*/ 2186176 w 4075266"/>
              <a:gd name="connsiteY17" fmla="*/ 90435 h 3652575"/>
              <a:gd name="connsiteX18" fmla="*/ 2191200 w 4075266"/>
              <a:gd name="connsiteY18" fmla="*/ 140676 h 3652575"/>
              <a:gd name="connsiteX19" fmla="*/ 2191200 w 4075266"/>
              <a:gd name="connsiteY19" fmla="*/ 195942 h 3652575"/>
              <a:gd name="connsiteX20" fmla="*/ 2241442 w 4075266"/>
              <a:gd name="connsiteY20" fmla="*/ 256232 h 3652575"/>
              <a:gd name="connsiteX21" fmla="*/ 2256514 w 4075266"/>
              <a:gd name="connsiteY21" fmla="*/ 296426 h 3652575"/>
              <a:gd name="connsiteX22" fmla="*/ 2291684 w 4075266"/>
              <a:gd name="connsiteY22" fmla="*/ 361740 h 3652575"/>
              <a:gd name="connsiteX23" fmla="*/ 2341925 w 4075266"/>
              <a:gd name="connsiteY23" fmla="*/ 417006 h 3652575"/>
              <a:gd name="connsiteX24" fmla="*/ 2407240 w 4075266"/>
              <a:gd name="connsiteY24" fmla="*/ 447151 h 3652575"/>
              <a:gd name="connsiteX25" fmla="*/ 2442409 w 4075266"/>
              <a:gd name="connsiteY25" fmla="*/ 477296 h 3652575"/>
              <a:gd name="connsiteX26" fmla="*/ 2522796 w 4075266"/>
              <a:gd name="connsiteY26" fmla="*/ 582804 h 3652575"/>
              <a:gd name="connsiteX27" fmla="*/ 2618255 w 4075266"/>
              <a:gd name="connsiteY27" fmla="*/ 733529 h 3652575"/>
              <a:gd name="connsiteX28" fmla="*/ 2703666 w 4075266"/>
              <a:gd name="connsiteY28" fmla="*/ 823964 h 3652575"/>
              <a:gd name="connsiteX29" fmla="*/ 2774004 w 4075266"/>
              <a:gd name="connsiteY29" fmla="*/ 899327 h 3652575"/>
              <a:gd name="connsiteX30" fmla="*/ 2784053 w 4075266"/>
              <a:gd name="connsiteY30" fmla="*/ 969665 h 3652575"/>
              <a:gd name="connsiteX31" fmla="*/ 2819222 w 4075266"/>
              <a:gd name="connsiteY31" fmla="*/ 1055076 h 3652575"/>
              <a:gd name="connsiteX32" fmla="*/ 2864440 w 4075266"/>
              <a:gd name="connsiteY32" fmla="*/ 1125415 h 3652575"/>
              <a:gd name="connsiteX33" fmla="*/ 2909657 w 4075266"/>
              <a:gd name="connsiteY33" fmla="*/ 1185705 h 3652575"/>
              <a:gd name="connsiteX34" fmla="*/ 2954875 w 4075266"/>
              <a:gd name="connsiteY34" fmla="*/ 1220874 h 3652575"/>
              <a:gd name="connsiteX35" fmla="*/ 2995068 w 4075266"/>
              <a:gd name="connsiteY35" fmla="*/ 1286189 h 3652575"/>
              <a:gd name="connsiteX36" fmla="*/ 3045310 w 4075266"/>
              <a:gd name="connsiteY36" fmla="*/ 1316334 h 3652575"/>
              <a:gd name="connsiteX37" fmla="*/ 3100576 w 4075266"/>
              <a:gd name="connsiteY37" fmla="*/ 1376624 h 3652575"/>
              <a:gd name="connsiteX38" fmla="*/ 3150818 w 4075266"/>
              <a:gd name="connsiteY38" fmla="*/ 1416817 h 3652575"/>
              <a:gd name="connsiteX39" fmla="*/ 3211108 w 4075266"/>
              <a:gd name="connsiteY39" fmla="*/ 1512276 h 3652575"/>
              <a:gd name="connsiteX40" fmla="*/ 3271398 w 4075266"/>
              <a:gd name="connsiteY40" fmla="*/ 1627832 h 3652575"/>
              <a:gd name="connsiteX41" fmla="*/ 3301543 w 4075266"/>
              <a:gd name="connsiteY41" fmla="*/ 1728316 h 3652575"/>
              <a:gd name="connsiteX42" fmla="*/ 3356809 w 4075266"/>
              <a:gd name="connsiteY42" fmla="*/ 1788606 h 3652575"/>
              <a:gd name="connsiteX43" fmla="*/ 3386954 w 4075266"/>
              <a:gd name="connsiteY43" fmla="*/ 1949380 h 3652575"/>
              <a:gd name="connsiteX44" fmla="*/ 3542703 w 4075266"/>
              <a:gd name="connsiteY44" fmla="*/ 2110153 h 3652575"/>
              <a:gd name="connsiteX45" fmla="*/ 3633139 w 4075266"/>
              <a:gd name="connsiteY45" fmla="*/ 2230734 h 3652575"/>
              <a:gd name="connsiteX46" fmla="*/ 3663284 w 4075266"/>
              <a:gd name="connsiteY46" fmla="*/ 2346290 h 3652575"/>
              <a:gd name="connsiteX47" fmla="*/ 3758743 w 4075266"/>
              <a:gd name="connsiteY47" fmla="*/ 2461846 h 3652575"/>
              <a:gd name="connsiteX48" fmla="*/ 3788888 w 4075266"/>
              <a:gd name="connsiteY48" fmla="*/ 2532184 h 3652575"/>
              <a:gd name="connsiteX49" fmla="*/ 3839130 w 4075266"/>
              <a:gd name="connsiteY49" fmla="*/ 2627643 h 3652575"/>
              <a:gd name="connsiteX50" fmla="*/ 3889371 w 4075266"/>
              <a:gd name="connsiteY50" fmla="*/ 2677885 h 3652575"/>
              <a:gd name="connsiteX51" fmla="*/ 3949662 w 4075266"/>
              <a:gd name="connsiteY51" fmla="*/ 2763296 h 3652575"/>
              <a:gd name="connsiteX52" fmla="*/ 3984831 w 4075266"/>
              <a:gd name="connsiteY52" fmla="*/ 2868804 h 3652575"/>
              <a:gd name="connsiteX53" fmla="*/ 4050145 w 4075266"/>
              <a:gd name="connsiteY53" fmla="*/ 2994408 h 3652575"/>
              <a:gd name="connsiteX54" fmla="*/ 4065218 w 4075266"/>
              <a:gd name="connsiteY54" fmla="*/ 3069771 h 3652575"/>
              <a:gd name="connsiteX55" fmla="*/ 4075266 w 4075266"/>
              <a:gd name="connsiteY55" fmla="*/ 3195375 h 3652575"/>
              <a:gd name="connsiteX56" fmla="*/ 4035073 w 4075266"/>
              <a:gd name="connsiteY56" fmla="*/ 3225520 h 3652575"/>
              <a:gd name="connsiteX57" fmla="*/ 3994879 w 4075266"/>
              <a:gd name="connsiteY57" fmla="*/ 3260690 h 3652575"/>
              <a:gd name="connsiteX58" fmla="*/ 3959710 w 4075266"/>
              <a:gd name="connsiteY58" fmla="*/ 3326004 h 3652575"/>
              <a:gd name="connsiteX59" fmla="*/ 3939613 w 4075266"/>
              <a:gd name="connsiteY59" fmla="*/ 3386294 h 3652575"/>
              <a:gd name="connsiteX60" fmla="*/ 3899420 w 4075266"/>
              <a:gd name="connsiteY60" fmla="*/ 3451608 h 3652575"/>
              <a:gd name="connsiteX61" fmla="*/ 3824057 w 4075266"/>
              <a:gd name="connsiteY61" fmla="*/ 3486778 h 3652575"/>
              <a:gd name="connsiteX62" fmla="*/ 3743670 w 4075266"/>
              <a:gd name="connsiteY62" fmla="*/ 3537019 h 3652575"/>
              <a:gd name="connsiteX63" fmla="*/ 3527631 w 4075266"/>
              <a:gd name="connsiteY63" fmla="*/ 3612382 h 3652575"/>
              <a:gd name="connsiteX64" fmla="*/ 3417099 w 4075266"/>
              <a:gd name="connsiteY64" fmla="*/ 3632479 h 3652575"/>
              <a:gd name="connsiteX65" fmla="*/ 3196035 w 4075266"/>
              <a:gd name="connsiteY65" fmla="*/ 3647551 h 3652575"/>
              <a:gd name="connsiteX66" fmla="*/ 2974971 w 4075266"/>
              <a:gd name="connsiteY66" fmla="*/ 3647551 h 3652575"/>
              <a:gd name="connsiteX67" fmla="*/ 2824246 w 4075266"/>
              <a:gd name="connsiteY67" fmla="*/ 3652575 h 3652575"/>
              <a:gd name="connsiteX68" fmla="*/ 2573037 w 4075266"/>
              <a:gd name="connsiteY68" fmla="*/ 3652575 h 3652575"/>
              <a:gd name="connsiteX69" fmla="*/ 2397191 w 4075266"/>
              <a:gd name="connsiteY69" fmla="*/ 3652575 h 3652575"/>
              <a:gd name="connsiteX70" fmla="*/ 2216321 w 4075266"/>
              <a:gd name="connsiteY70" fmla="*/ 3642527 h 3652575"/>
              <a:gd name="connsiteX71" fmla="*/ 2075644 w 4075266"/>
              <a:gd name="connsiteY71" fmla="*/ 3632479 h 3652575"/>
              <a:gd name="connsiteX72" fmla="*/ 1995257 w 4075266"/>
              <a:gd name="connsiteY72" fmla="*/ 3572189 h 3652575"/>
              <a:gd name="connsiteX73" fmla="*/ 1934967 w 4075266"/>
              <a:gd name="connsiteY73" fmla="*/ 3511898 h 3652575"/>
              <a:gd name="connsiteX74" fmla="*/ 1864629 w 4075266"/>
              <a:gd name="connsiteY74" fmla="*/ 3486778 h 3652575"/>
              <a:gd name="connsiteX75" fmla="*/ 1784242 w 4075266"/>
              <a:gd name="connsiteY75" fmla="*/ 3436536 h 3652575"/>
              <a:gd name="connsiteX76" fmla="*/ 1734000 w 4075266"/>
              <a:gd name="connsiteY76" fmla="*/ 3386294 h 3652575"/>
              <a:gd name="connsiteX77" fmla="*/ 1698831 w 4075266"/>
              <a:gd name="connsiteY77" fmla="*/ 3320980 h 3652575"/>
              <a:gd name="connsiteX78" fmla="*/ 1663662 w 4075266"/>
              <a:gd name="connsiteY78" fmla="*/ 3260690 h 3652575"/>
              <a:gd name="connsiteX79" fmla="*/ 1613420 w 4075266"/>
              <a:gd name="connsiteY79" fmla="*/ 3245617 h 3652575"/>
              <a:gd name="connsiteX80" fmla="*/ 1653613 w 4075266"/>
              <a:gd name="connsiteY80" fmla="*/ 3165230 h 3652575"/>
              <a:gd name="connsiteX81" fmla="*/ 1728976 w 4075266"/>
              <a:gd name="connsiteY81" fmla="*/ 3145134 h 3652575"/>
              <a:gd name="connsiteX82" fmla="*/ 1799314 w 4075266"/>
              <a:gd name="connsiteY82" fmla="*/ 3064747 h 3652575"/>
              <a:gd name="connsiteX83" fmla="*/ 1834484 w 4075266"/>
              <a:gd name="connsiteY83" fmla="*/ 2989384 h 3652575"/>
              <a:gd name="connsiteX84" fmla="*/ 1909846 w 4075266"/>
              <a:gd name="connsiteY84" fmla="*/ 2954215 h 3652575"/>
              <a:gd name="connsiteX85" fmla="*/ 1965112 w 4075266"/>
              <a:gd name="connsiteY85" fmla="*/ 2924070 h 3652575"/>
              <a:gd name="connsiteX86" fmla="*/ 2000281 w 4075266"/>
              <a:gd name="connsiteY86" fmla="*/ 2873828 h 3652575"/>
              <a:gd name="connsiteX87" fmla="*/ 2040475 w 4075266"/>
              <a:gd name="connsiteY87" fmla="*/ 2818562 h 3652575"/>
              <a:gd name="connsiteX88" fmla="*/ 2010576 w 4075266"/>
              <a:gd name="connsiteY88" fmla="*/ 2740646 h 3652575"/>
              <a:gd name="connsiteX89" fmla="*/ 1907268 w 4075266"/>
              <a:gd name="connsiteY89" fmla="*/ 2619904 h 3652575"/>
              <a:gd name="connsiteX90" fmla="*/ 1831472 w 4075266"/>
              <a:gd name="connsiteY90" fmla="*/ 2473360 h 3652575"/>
              <a:gd name="connsiteX91" fmla="*/ 1681535 w 4075266"/>
              <a:gd name="connsiteY91" fmla="*/ 2344807 h 3652575"/>
              <a:gd name="connsiteX92" fmla="*/ 1659214 w 4075266"/>
              <a:gd name="connsiteY92" fmla="*/ 2309391 h 3652575"/>
              <a:gd name="connsiteX93" fmla="*/ 1576932 w 4075266"/>
              <a:gd name="connsiteY93" fmla="*/ 2224309 h 3652575"/>
              <a:gd name="connsiteX94" fmla="*/ 1509560 w 4075266"/>
              <a:gd name="connsiteY94" fmla="*/ 2148370 h 3652575"/>
              <a:gd name="connsiteX95" fmla="*/ 1459565 w 4075266"/>
              <a:gd name="connsiteY95" fmla="*/ 2057935 h 3652575"/>
              <a:gd name="connsiteX96" fmla="*/ 1496958 w 4075266"/>
              <a:gd name="connsiteY96" fmla="*/ 1872535 h 3652575"/>
              <a:gd name="connsiteX97" fmla="*/ 1536904 w 4075266"/>
              <a:gd name="connsiteY97" fmla="*/ 1817021 h 3652575"/>
              <a:gd name="connsiteX98" fmla="*/ 1476861 w 4075266"/>
              <a:gd name="connsiteY98" fmla="*/ 1711761 h 3652575"/>
              <a:gd name="connsiteX99" fmla="*/ 1461788 w 4075266"/>
              <a:gd name="connsiteY99" fmla="*/ 1618855 h 3652575"/>
              <a:gd name="connsiteX100" fmla="*/ 1424066 w 4075266"/>
              <a:gd name="connsiteY100" fmla="*/ 1525455 h 3652575"/>
              <a:gd name="connsiteX101" fmla="*/ 1431314 w 4075266"/>
              <a:gd name="connsiteY101" fmla="*/ 1442432 h 3652575"/>
              <a:gd name="connsiteX102" fmla="*/ 1401251 w 4075266"/>
              <a:gd name="connsiteY102" fmla="*/ 1364516 h 3652575"/>
              <a:gd name="connsiteX103" fmla="*/ 1373742 w 4075266"/>
              <a:gd name="connsiteY103" fmla="*/ 1234134 h 3652575"/>
              <a:gd name="connsiteX104" fmla="*/ 1363363 w 4075266"/>
              <a:gd name="connsiteY104" fmla="*/ 1146088 h 3652575"/>
              <a:gd name="connsiteX105" fmla="*/ 1305627 w 4075266"/>
              <a:gd name="connsiteY105" fmla="*/ 1030532 h 3652575"/>
              <a:gd name="connsiteX106" fmla="*/ 1357845 w 4075266"/>
              <a:gd name="connsiteY106" fmla="*/ 912670 h 3652575"/>
              <a:gd name="connsiteX107" fmla="*/ 1319876 w 4075266"/>
              <a:gd name="connsiteY107" fmla="*/ 772323 h 3652575"/>
              <a:gd name="connsiteX108" fmla="*/ 1227300 w 4075266"/>
              <a:gd name="connsiteY108" fmla="*/ 619538 h 3652575"/>
              <a:gd name="connsiteX109" fmla="*/ 1072209 w 4075266"/>
              <a:gd name="connsiteY109" fmla="*/ 529103 h 3652575"/>
              <a:gd name="connsiteX110" fmla="*/ 869759 w 4075266"/>
              <a:gd name="connsiteY110" fmla="*/ 466177 h 3652575"/>
              <a:gd name="connsiteX111" fmla="*/ 694572 w 4075266"/>
              <a:gd name="connsiteY111" fmla="*/ 415770 h 3652575"/>
              <a:gd name="connsiteX112" fmla="*/ 566580 w 4075266"/>
              <a:gd name="connsiteY112" fmla="*/ 377966 h 3652575"/>
              <a:gd name="connsiteX113" fmla="*/ 471284 w 4075266"/>
              <a:gd name="connsiteY113" fmla="*/ 370389 h 3652575"/>
              <a:gd name="connsiteX114" fmla="*/ 418654 w 4075266"/>
              <a:gd name="connsiteY114" fmla="*/ 312651 h 3652575"/>
              <a:gd name="connsiteX115" fmla="*/ 293544 w 4075266"/>
              <a:gd name="connsiteY115" fmla="*/ 254997 h 3652575"/>
              <a:gd name="connsiteX116" fmla="*/ 255822 w 4075266"/>
              <a:gd name="connsiteY116" fmla="*/ 217192 h 3652575"/>
              <a:gd name="connsiteX117" fmla="*/ 218264 w 4075266"/>
              <a:gd name="connsiteY117" fmla="*/ 197013 h 3652575"/>
              <a:gd name="connsiteX118" fmla="*/ 170741 w 4075266"/>
              <a:gd name="connsiteY118" fmla="*/ 189436 h 3652575"/>
              <a:gd name="connsiteX119" fmla="*/ 92907 w 4075266"/>
              <a:gd name="connsiteY119" fmla="*/ 141582 h 3652575"/>
              <a:gd name="connsiteX120" fmla="*/ 57654 w 4075266"/>
              <a:gd name="connsiteY120" fmla="*/ 101306 h 3652575"/>
              <a:gd name="connsiteX121" fmla="*/ 0 w 4075266"/>
              <a:gd name="connsiteY121" fmla="*/ 71080 h 3652575"/>
              <a:gd name="connsiteX122" fmla="*/ 1236607 w 4075266"/>
              <a:gd name="connsiteY122" fmla="*/ 130628 h 3652575"/>
              <a:gd name="connsiteX123" fmla="*/ 1221534 w 4075266"/>
              <a:gd name="connsiteY123" fmla="*/ 65314 h 3652575"/>
              <a:gd name="connsiteX124" fmla="*/ 1246655 w 4075266"/>
              <a:gd name="connsiteY124" fmla="*/ 0 h 3652575"/>
              <a:gd name="connsiteX0" fmla="*/ 1344173 w 4172784"/>
              <a:gd name="connsiteY0" fmla="*/ 0 h 3652575"/>
              <a:gd name="connsiteX1" fmla="*/ 1384366 w 4172784"/>
              <a:gd name="connsiteY1" fmla="*/ 70338 h 3652575"/>
              <a:gd name="connsiteX2" fmla="*/ 1419536 w 4172784"/>
              <a:gd name="connsiteY2" fmla="*/ 110531 h 3652575"/>
              <a:gd name="connsiteX3" fmla="*/ 1434608 w 4172784"/>
              <a:gd name="connsiteY3" fmla="*/ 135652 h 3652575"/>
              <a:gd name="connsiteX4" fmla="*/ 1474802 w 4172784"/>
              <a:gd name="connsiteY4" fmla="*/ 140676 h 3652575"/>
              <a:gd name="connsiteX5" fmla="*/ 1560213 w 4172784"/>
              <a:gd name="connsiteY5" fmla="*/ 160773 h 3652575"/>
              <a:gd name="connsiteX6" fmla="*/ 1615478 w 4172784"/>
              <a:gd name="connsiteY6" fmla="*/ 170822 h 3652575"/>
              <a:gd name="connsiteX7" fmla="*/ 1685817 w 4172784"/>
              <a:gd name="connsiteY7" fmla="*/ 160773 h 3652575"/>
              <a:gd name="connsiteX8" fmla="*/ 1801373 w 4172784"/>
              <a:gd name="connsiteY8" fmla="*/ 185894 h 3652575"/>
              <a:gd name="connsiteX9" fmla="*/ 1901857 w 4172784"/>
              <a:gd name="connsiteY9" fmla="*/ 175846 h 3652575"/>
              <a:gd name="connsiteX10" fmla="*/ 2012388 w 4172784"/>
              <a:gd name="connsiteY10" fmla="*/ 170822 h 3652575"/>
              <a:gd name="connsiteX11" fmla="*/ 2067654 w 4172784"/>
              <a:gd name="connsiteY11" fmla="*/ 130628 h 3652575"/>
              <a:gd name="connsiteX12" fmla="*/ 2132969 w 4172784"/>
              <a:gd name="connsiteY12" fmla="*/ 130628 h 3652575"/>
              <a:gd name="connsiteX13" fmla="*/ 2188235 w 4172784"/>
              <a:gd name="connsiteY13" fmla="*/ 90435 h 3652575"/>
              <a:gd name="connsiteX14" fmla="*/ 2203307 w 4172784"/>
              <a:gd name="connsiteY14" fmla="*/ 40193 h 3652575"/>
              <a:gd name="connsiteX15" fmla="*/ 2213355 w 4172784"/>
              <a:gd name="connsiteY15" fmla="*/ 15072 h 3652575"/>
              <a:gd name="connsiteX16" fmla="*/ 2248525 w 4172784"/>
              <a:gd name="connsiteY16" fmla="*/ 40193 h 3652575"/>
              <a:gd name="connsiteX17" fmla="*/ 2283694 w 4172784"/>
              <a:gd name="connsiteY17" fmla="*/ 90435 h 3652575"/>
              <a:gd name="connsiteX18" fmla="*/ 2288718 w 4172784"/>
              <a:gd name="connsiteY18" fmla="*/ 140676 h 3652575"/>
              <a:gd name="connsiteX19" fmla="*/ 2288718 w 4172784"/>
              <a:gd name="connsiteY19" fmla="*/ 195942 h 3652575"/>
              <a:gd name="connsiteX20" fmla="*/ 2338960 w 4172784"/>
              <a:gd name="connsiteY20" fmla="*/ 256232 h 3652575"/>
              <a:gd name="connsiteX21" fmla="*/ 2354032 w 4172784"/>
              <a:gd name="connsiteY21" fmla="*/ 296426 h 3652575"/>
              <a:gd name="connsiteX22" fmla="*/ 2389202 w 4172784"/>
              <a:gd name="connsiteY22" fmla="*/ 361740 h 3652575"/>
              <a:gd name="connsiteX23" fmla="*/ 2439443 w 4172784"/>
              <a:gd name="connsiteY23" fmla="*/ 417006 h 3652575"/>
              <a:gd name="connsiteX24" fmla="*/ 2504758 w 4172784"/>
              <a:gd name="connsiteY24" fmla="*/ 447151 h 3652575"/>
              <a:gd name="connsiteX25" fmla="*/ 2539927 w 4172784"/>
              <a:gd name="connsiteY25" fmla="*/ 477296 h 3652575"/>
              <a:gd name="connsiteX26" fmla="*/ 2620314 w 4172784"/>
              <a:gd name="connsiteY26" fmla="*/ 582804 h 3652575"/>
              <a:gd name="connsiteX27" fmla="*/ 2715773 w 4172784"/>
              <a:gd name="connsiteY27" fmla="*/ 733529 h 3652575"/>
              <a:gd name="connsiteX28" fmla="*/ 2801184 w 4172784"/>
              <a:gd name="connsiteY28" fmla="*/ 823964 h 3652575"/>
              <a:gd name="connsiteX29" fmla="*/ 2871522 w 4172784"/>
              <a:gd name="connsiteY29" fmla="*/ 899327 h 3652575"/>
              <a:gd name="connsiteX30" fmla="*/ 2881571 w 4172784"/>
              <a:gd name="connsiteY30" fmla="*/ 969665 h 3652575"/>
              <a:gd name="connsiteX31" fmla="*/ 2916740 w 4172784"/>
              <a:gd name="connsiteY31" fmla="*/ 1055076 h 3652575"/>
              <a:gd name="connsiteX32" fmla="*/ 2961958 w 4172784"/>
              <a:gd name="connsiteY32" fmla="*/ 1125415 h 3652575"/>
              <a:gd name="connsiteX33" fmla="*/ 3007175 w 4172784"/>
              <a:gd name="connsiteY33" fmla="*/ 1185705 h 3652575"/>
              <a:gd name="connsiteX34" fmla="*/ 3052393 w 4172784"/>
              <a:gd name="connsiteY34" fmla="*/ 1220874 h 3652575"/>
              <a:gd name="connsiteX35" fmla="*/ 3092586 w 4172784"/>
              <a:gd name="connsiteY35" fmla="*/ 1286189 h 3652575"/>
              <a:gd name="connsiteX36" fmla="*/ 3142828 w 4172784"/>
              <a:gd name="connsiteY36" fmla="*/ 1316334 h 3652575"/>
              <a:gd name="connsiteX37" fmla="*/ 3198094 w 4172784"/>
              <a:gd name="connsiteY37" fmla="*/ 1376624 h 3652575"/>
              <a:gd name="connsiteX38" fmla="*/ 3248336 w 4172784"/>
              <a:gd name="connsiteY38" fmla="*/ 1416817 h 3652575"/>
              <a:gd name="connsiteX39" fmla="*/ 3308626 w 4172784"/>
              <a:gd name="connsiteY39" fmla="*/ 1512276 h 3652575"/>
              <a:gd name="connsiteX40" fmla="*/ 3368916 w 4172784"/>
              <a:gd name="connsiteY40" fmla="*/ 1627832 h 3652575"/>
              <a:gd name="connsiteX41" fmla="*/ 3399061 w 4172784"/>
              <a:gd name="connsiteY41" fmla="*/ 1728316 h 3652575"/>
              <a:gd name="connsiteX42" fmla="*/ 3454327 w 4172784"/>
              <a:gd name="connsiteY42" fmla="*/ 1788606 h 3652575"/>
              <a:gd name="connsiteX43" fmla="*/ 3484472 w 4172784"/>
              <a:gd name="connsiteY43" fmla="*/ 1949380 h 3652575"/>
              <a:gd name="connsiteX44" fmla="*/ 3640221 w 4172784"/>
              <a:gd name="connsiteY44" fmla="*/ 2110153 h 3652575"/>
              <a:gd name="connsiteX45" fmla="*/ 3730657 w 4172784"/>
              <a:gd name="connsiteY45" fmla="*/ 2230734 h 3652575"/>
              <a:gd name="connsiteX46" fmla="*/ 3760802 w 4172784"/>
              <a:gd name="connsiteY46" fmla="*/ 2346290 h 3652575"/>
              <a:gd name="connsiteX47" fmla="*/ 3856261 w 4172784"/>
              <a:gd name="connsiteY47" fmla="*/ 2461846 h 3652575"/>
              <a:gd name="connsiteX48" fmla="*/ 3886406 w 4172784"/>
              <a:gd name="connsiteY48" fmla="*/ 2532184 h 3652575"/>
              <a:gd name="connsiteX49" fmla="*/ 3936648 w 4172784"/>
              <a:gd name="connsiteY49" fmla="*/ 2627643 h 3652575"/>
              <a:gd name="connsiteX50" fmla="*/ 3986889 w 4172784"/>
              <a:gd name="connsiteY50" fmla="*/ 2677885 h 3652575"/>
              <a:gd name="connsiteX51" fmla="*/ 4047180 w 4172784"/>
              <a:gd name="connsiteY51" fmla="*/ 2763296 h 3652575"/>
              <a:gd name="connsiteX52" fmla="*/ 4082349 w 4172784"/>
              <a:gd name="connsiteY52" fmla="*/ 2868804 h 3652575"/>
              <a:gd name="connsiteX53" fmla="*/ 4147663 w 4172784"/>
              <a:gd name="connsiteY53" fmla="*/ 2994408 h 3652575"/>
              <a:gd name="connsiteX54" fmla="*/ 4162736 w 4172784"/>
              <a:gd name="connsiteY54" fmla="*/ 3069771 h 3652575"/>
              <a:gd name="connsiteX55" fmla="*/ 4172784 w 4172784"/>
              <a:gd name="connsiteY55" fmla="*/ 3195375 h 3652575"/>
              <a:gd name="connsiteX56" fmla="*/ 4132591 w 4172784"/>
              <a:gd name="connsiteY56" fmla="*/ 3225520 h 3652575"/>
              <a:gd name="connsiteX57" fmla="*/ 4092397 w 4172784"/>
              <a:gd name="connsiteY57" fmla="*/ 3260690 h 3652575"/>
              <a:gd name="connsiteX58" fmla="*/ 4057228 w 4172784"/>
              <a:gd name="connsiteY58" fmla="*/ 3326004 h 3652575"/>
              <a:gd name="connsiteX59" fmla="*/ 4037131 w 4172784"/>
              <a:gd name="connsiteY59" fmla="*/ 3386294 h 3652575"/>
              <a:gd name="connsiteX60" fmla="*/ 3996938 w 4172784"/>
              <a:gd name="connsiteY60" fmla="*/ 3451608 h 3652575"/>
              <a:gd name="connsiteX61" fmla="*/ 3921575 w 4172784"/>
              <a:gd name="connsiteY61" fmla="*/ 3486778 h 3652575"/>
              <a:gd name="connsiteX62" fmla="*/ 3841188 w 4172784"/>
              <a:gd name="connsiteY62" fmla="*/ 3537019 h 3652575"/>
              <a:gd name="connsiteX63" fmla="*/ 3625149 w 4172784"/>
              <a:gd name="connsiteY63" fmla="*/ 3612382 h 3652575"/>
              <a:gd name="connsiteX64" fmla="*/ 3514617 w 4172784"/>
              <a:gd name="connsiteY64" fmla="*/ 3632479 h 3652575"/>
              <a:gd name="connsiteX65" fmla="*/ 3293553 w 4172784"/>
              <a:gd name="connsiteY65" fmla="*/ 3647551 h 3652575"/>
              <a:gd name="connsiteX66" fmla="*/ 3072489 w 4172784"/>
              <a:gd name="connsiteY66" fmla="*/ 3647551 h 3652575"/>
              <a:gd name="connsiteX67" fmla="*/ 2921764 w 4172784"/>
              <a:gd name="connsiteY67" fmla="*/ 3652575 h 3652575"/>
              <a:gd name="connsiteX68" fmla="*/ 2670555 w 4172784"/>
              <a:gd name="connsiteY68" fmla="*/ 3652575 h 3652575"/>
              <a:gd name="connsiteX69" fmla="*/ 2494709 w 4172784"/>
              <a:gd name="connsiteY69" fmla="*/ 3652575 h 3652575"/>
              <a:gd name="connsiteX70" fmla="*/ 2313839 w 4172784"/>
              <a:gd name="connsiteY70" fmla="*/ 3642527 h 3652575"/>
              <a:gd name="connsiteX71" fmla="*/ 2173162 w 4172784"/>
              <a:gd name="connsiteY71" fmla="*/ 3632479 h 3652575"/>
              <a:gd name="connsiteX72" fmla="*/ 2092775 w 4172784"/>
              <a:gd name="connsiteY72" fmla="*/ 3572189 h 3652575"/>
              <a:gd name="connsiteX73" fmla="*/ 2032485 w 4172784"/>
              <a:gd name="connsiteY73" fmla="*/ 3511898 h 3652575"/>
              <a:gd name="connsiteX74" fmla="*/ 1962147 w 4172784"/>
              <a:gd name="connsiteY74" fmla="*/ 3486778 h 3652575"/>
              <a:gd name="connsiteX75" fmla="*/ 1881760 w 4172784"/>
              <a:gd name="connsiteY75" fmla="*/ 3436536 h 3652575"/>
              <a:gd name="connsiteX76" fmla="*/ 1831518 w 4172784"/>
              <a:gd name="connsiteY76" fmla="*/ 3386294 h 3652575"/>
              <a:gd name="connsiteX77" fmla="*/ 1796349 w 4172784"/>
              <a:gd name="connsiteY77" fmla="*/ 3320980 h 3652575"/>
              <a:gd name="connsiteX78" fmla="*/ 1761180 w 4172784"/>
              <a:gd name="connsiteY78" fmla="*/ 3260690 h 3652575"/>
              <a:gd name="connsiteX79" fmla="*/ 1710938 w 4172784"/>
              <a:gd name="connsiteY79" fmla="*/ 3245617 h 3652575"/>
              <a:gd name="connsiteX80" fmla="*/ 1751131 w 4172784"/>
              <a:gd name="connsiteY80" fmla="*/ 3165230 h 3652575"/>
              <a:gd name="connsiteX81" fmla="*/ 1826494 w 4172784"/>
              <a:gd name="connsiteY81" fmla="*/ 3145134 h 3652575"/>
              <a:gd name="connsiteX82" fmla="*/ 1896832 w 4172784"/>
              <a:gd name="connsiteY82" fmla="*/ 3064747 h 3652575"/>
              <a:gd name="connsiteX83" fmla="*/ 1932002 w 4172784"/>
              <a:gd name="connsiteY83" fmla="*/ 2989384 h 3652575"/>
              <a:gd name="connsiteX84" fmla="*/ 2007364 w 4172784"/>
              <a:gd name="connsiteY84" fmla="*/ 2954215 h 3652575"/>
              <a:gd name="connsiteX85" fmla="*/ 2062630 w 4172784"/>
              <a:gd name="connsiteY85" fmla="*/ 2924070 h 3652575"/>
              <a:gd name="connsiteX86" fmla="*/ 2097799 w 4172784"/>
              <a:gd name="connsiteY86" fmla="*/ 2873828 h 3652575"/>
              <a:gd name="connsiteX87" fmla="*/ 2137993 w 4172784"/>
              <a:gd name="connsiteY87" fmla="*/ 2818562 h 3652575"/>
              <a:gd name="connsiteX88" fmla="*/ 2108094 w 4172784"/>
              <a:gd name="connsiteY88" fmla="*/ 2740646 h 3652575"/>
              <a:gd name="connsiteX89" fmla="*/ 2004786 w 4172784"/>
              <a:gd name="connsiteY89" fmla="*/ 2619904 h 3652575"/>
              <a:gd name="connsiteX90" fmla="*/ 1928990 w 4172784"/>
              <a:gd name="connsiteY90" fmla="*/ 2473360 h 3652575"/>
              <a:gd name="connsiteX91" fmla="*/ 1779053 w 4172784"/>
              <a:gd name="connsiteY91" fmla="*/ 2344807 h 3652575"/>
              <a:gd name="connsiteX92" fmla="*/ 1756732 w 4172784"/>
              <a:gd name="connsiteY92" fmla="*/ 2309391 h 3652575"/>
              <a:gd name="connsiteX93" fmla="*/ 1674450 w 4172784"/>
              <a:gd name="connsiteY93" fmla="*/ 2224309 h 3652575"/>
              <a:gd name="connsiteX94" fmla="*/ 1607078 w 4172784"/>
              <a:gd name="connsiteY94" fmla="*/ 2148370 h 3652575"/>
              <a:gd name="connsiteX95" fmla="*/ 1557083 w 4172784"/>
              <a:gd name="connsiteY95" fmla="*/ 2057935 h 3652575"/>
              <a:gd name="connsiteX96" fmla="*/ 1594476 w 4172784"/>
              <a:gd name="connsiteY96" fmla="*/ 1872535 h 3652575"/>
              <a:gd name="connsiteX97" fmla="*/ 1634422 w 4172784"/>
              <a:gd name="connsiteY97" fmla="*/ 1817021 h 3652575"/>
              <a:gd name="connsiteX98" fmla="*/ 1574379 w 4172784"/>
              <a:gd name="connsiteY98" fmla="*/ 1711761 h 3652575"/>
              <a:gd name="connsiteX99" fmla="*/ 1559306 w 4172784"/>
              <a:gd name="connsiteY99" fmla="*/ 1618855 h 3652575"/>
              <a:gd name="connsiteX100" fmla="*/ 1521584 w 4172784"/>
              <a:gd name="connsiteY100" fmla="*/ 1525455 h 3652575"/>
              <a:gd name="connsiteX101" fmla="*/ 1528832 w 4172784"/>
              <a:gd name="connsiteY101" fmla="*/ 1442432 h 3652575"/>
              <a:gd name="connsiteX102" fmla="*/ 1498769 w 4172784"/>
              <a:gd name="connsiteY102" fmla="*/ 1364516 h 3652575"/>
              <a:gd name="connsiteX103" fmla="*/ 1471260 w 4172784"/>
              <a:gd name="connsiteY103" fmla="*/ 1234134 h 3652575"/>
              <a:gd name="connsiteX104" fmla="*/ 1460881 w 4172784"/>
              <a:gd name="connsiteY104" fmla="*/ 1146088 h 3652575"/>
              <a:gd name="connsiteX105" fmla="*/ 1403145 w 4172784"/>
              <a:gd name="connsiteY105" fmla="*/ 1030532 h 3652575"/>
              <a:gd name="connsiteX106" fmla="*/ 1455363 w 4172784"/>
              <a:gd name="connsiteY106" fmla="*/ 912670 h 3652575"/>
              <a:gd name="connsiteX107" fmla="*/ 1417394 w 4172784"/>
              <a:gd name="connsiteY107" fmla="*/ 772323 h 3652575"/>
              <a:gd name="connsiteX108" fmla="*/ 1324818 w 4172784"/>
              <a:gd name="connsiteY108" fmla="*/ 619538 h 3652575"/>
              <a:gd name="connsiteX109" fmla="*/ 1169727 w 4172784"/>
              <a:gd name="connsiteY109" fmla="*/ 529103 h 3652575"/>
              <a:gd name="connsiteX110" fmla="*/ 967277 w 4172784"/>
              <a:gd name="connsiteY110" fmla="*/ 466177 h 3652575"/>
              <a:gd name="connsiteX111" fmla="*/ 792090 w 4172784"/>
              <a:gd name="connsiteY111" fmla="*/ 415770 h 3652575"/>
              <a:gd name="connsiteX112" fmla="*/ 664098 w 4172784"/>
              <a:gd name="connsiteY112" fmla="*/ 377966 h 3652575"/>
              <a:gd name="connsiteX113" fmla="*/ 568802 w 4172784"/>
              <a:gd name="connsiteY113" fmla="*/ 370389 h 3652575"/>
              <a:gd name="connsiteX114" fmla="*/ 516172 w 4172784"/>
              <a:gd name="connsiteY114" fmla="*/ 312651 h 3652575"/>
              <a:gd name="connsiteX115" fmla="*/ 391062 w 4172784"/>
              <a:gd name="connsiteY115" fmla="*/ 254997 h 3652575"/>
              <a:gd name="connsiteX116" fmla="*/ 353340 w 4172784"/>
              <a:gd name="connsiteY116" fmla="*/ 217192 h 3652575"/>
              <a:gd name="connsiteX117" fmla="*/ 315782 w 4172784"/>
              <a:gd name="connsiteY117" fmla="*/ 197013 h 3652575"/>
              <a:gd name="connsiteX118" fmla="*/ 268259 w 4172784"/>
              <a:gd name="connsiteY118" fmla="*/ 189436 h 3652575"/>
              <a:gd name="connsiteX119" fmla="*/ 190425 w 4172784"/>
              <a:gd name="connsiteY119" fmla="*/ 141582 h 3652575"/>
              <a:gd name="connsiteX120" fmla="*/ 155172 w 4172784"/>
              <a:gd name="connsiteY120" fmla="*/ 101306 h 3652575"/>
              <a:gd name="connsiteX121" fmla="*/ 97518 w 4172784"/>
              <a:gd name="connsiteY121" fmla="*/ 71080 h 3652575"/>
              <a:gd name="connsiteX122" fmla="*/ 0 w 4172784"/>
              <a:gd name="connsiteY122" fmla="*/ 3212 h 3652575"/>
              <a:gd name="connsiteX123" fmla="*/ 1319052 w 4172784"/>
              <a:gd name="connsiteY123" fmla="*/ 65314 h 3652575"/>
              <a:gd name="connsiteX124" fmla="*/ 1344173 w 4172784"/>
              <a:gd name="connsiteY124" fmla="*/ 0 h 3652575"/>
              <a:gd name="connsiteX0" fmla="*/ 1351668 w 4180279"/>
              <a:gd name="connsiteY0" fmla="*/ 0 h 3652575"/>
              <a:gd name="connsiteX1" fmla="*/ 1391861 w 4180279"/>
              <a:gd name="connsiteY1" fmla="*/ 70338 h 3652575"/>
              <a:gd name="connsiteX2" fmla="*/ 1427031 w 4180279"/>
              <a:gd name="connsiteY2" fmla="*/ 110531 h 3652575"/>
              <a:gd name="connsiteX3" fmla="*/ 1442103 w 4180279"/>
              <a:gd name="connsiteY3" fmla="*/ 135652 h 3652575"/>
              <a:gd name="connsiteX4" fmla="*/ 1482297 w 4180279"/>
              <a:gd name="connsiteY4" fmla="*/ 140676 h 3652575"/>
              <a:gd name="connsiteX5" fmla="*/ 1567708 w 4180279"/>
              <a:gd name="connsiteY5" fmla="*/ 160773 h 3652575"/>
              <a:gd name="connsiteX6" fmla="*/ 1622973 w 4180279"/>
              <a:gd name="connsiteY6" fmla="*/ 170822 h 3652575"/>
              <a:gd name="connsiteX7" fmla="*/ 1693312 w 4180279"/>
              <a:gd name="connsiteY7" fmla="*/ 160773 h 3652575"/>
              <a:gd name="connsiteX8" fmla="*/ 1808868 w 4180279"/>
              <a:gd name="connsiteY8" fmla="*/ 185894 h 3652575"/>
              <a:gd name="connsiteX9" fmla="*/ 1909352 w 4180279"/>
              <a:gd name="connsiteY9" fmla="*/ 175846 h 3652575"/>
              <a:gd name="connsiteX10" fmla="*/ 2019883 w 4180279"/>
              <a:gd name="connsiteY10" fmla="*/ 170822 h 3652575"/>
              <a:gd name="connsiteX11" fmla="*/ 2075149 w 4180279"/>
              <a:gd name="connsiteY11" fmla="*/ 130628 h 3652575"/>
              <a:gd name="connsiteX12" fmla="*/ 2140464 w 4180279"/>
              <a:gd name="connsiteY12" fmla="*/ 130628 h 3652575"/>
              <a:gd name="connsiteX13" fmla="*/ 2195730 w 4180279"/>
              <a:gd name="connsiteY13" fmla="*/ 90435 h 3652575"/>
              <a:gd name="connsiteX14" fmla="*/ 2210802 w 4180279"/>
              <a:gd name="connsiteY14" fmla="*/ 40193 h 3652575"/>
              <a:gd name="connsiteX15" fmla="*/ 2220850 w 4180279"/>
              <a:gd name="connsiteY15" fmla="*/ 15072 h 3652575"/>
              <a:gd name="connsiteX16" fmla="*/ 2256020 w 4180279"/>
              <a:gd name="connsiteY16" fmla="*/ 40193 h 3652575"/>
              <a:gd name="connsiteX17" fmla="*/ 2291189 w 4180279"/>
              <a:gd name="connsiteY17" fmla="*/ 90435 h 3652575"/>
              <a:gd name="connsiteX18" fmla="*/ 2296213 w 4180279"/>
              <a:gd name="connsiteY18" fmla="*/ 140676 h 3652575"/>
              <a:gd name="connsiteX19" fmla="*/ 2296213 w 4180279"/>
              <a:gd name="connsiteY19" fmla="*/ 195942 h 3652575"/>
              <a:gd name="connsiteX20" fmla="*/ 2346455 w 4180279"/>
              <a:gd name="connsiteY20" fmla="*/ 256232 h 3652575"/>
              <a:gd name="connsiteX21" fmla="*/ 2361527 w 4180279"/>
              <a:gd name="connsiteY21" fmla="*/ 296426 h 3652575"/>
              <a:gd name="connsiteX22" fmla="*/ 2396697 w 4180279"/>
              <a:gd name="connsiteY22" fmla="*/ 361740 h 3652575"/>
              <a:gd name="connsiteX23" fmla="*/ 2446938 w 4180279"/>
              <a:gd name="connsiteY23" fmla="*/ 417006 h 3652575"/>
              <a:gd name="connsiteX24" fmla="*/ 2512253 w 4180279"/>
              <a:gd name="connsiteY24" fmla="*/ 447151 h 3652575"/>
              <a:gd name="connsiteX25" fmla="*/ 2547422 w 4180279"/>
              <a:gd name="connsiteY25" fmla="*/ 477296 h 3652575"/>
              <a:gd name="connsiteX26" fmla="*/ 2627809 w 4180279"/>
              <a:gd name="connsiteY26" fmla="*/ 582804 h 3652575"/>
              <a:gd name="connsiteX27" fmla="*/ 2723268 w 4180279"/>
              <a:gd name="connsiteY27" fmla="*/ 733529 h 3652575"/>
              <a:gd name="connsiteX28" fmla="*/ 2808679 w 4180279"/>
              <a:gd name="connsiteY28" fmla="*/ 823964 h 3652575"/>
              <a:gd name="connsiteX29" fmla="*/ 2879017 w 4180279"/>
              <a:gd name="connsiteY29" fmla="*/ 899327 h 3652575"/>
              <a:gd name="connsiteX30" fmla="*/ 2889066 w 4180279"/>
              <a:gd name="connsiteY30" fmla="*/ 969665 h 3652575"/>
              <a:gd name="connsiteX31" fmla="*/ 2924235 w 4180279"/>
              <a:gd name="connsiteY31" fmla="*/ 1055076 h 3652575"/>
              <a:gd name="connsiteX32" fmla="*/ 2969453 w 4180279"/>
              <a:gd name="connsiteY32" fmla="*/ 1125415 h 3652575"/>
              <a:gd name="connsiteX33" fmla="*/ 3014670 w 4180279"/>
              <a:gd name="connsiteY33" fmla="*/ 1185705 h 3652575"/>
              <a:gd name="connsiteX34" fmla="*/ 3059888 w 4180279"/>
              <a:gd name="connsiteY34" fmla="*/ 1220874 h 3652575"/>
              <a:gd name="connsiteX35" fmla="*/ 3100081 w 4180279"/>
              <a:gd name="connsiteY35" fmla="*/ 1286189 h 3652575"/>
              <a:gd name="connsiteX36" fmla="*/ 3150323 w 4180279"/>
              <a:gd name="connsiteY36" fmla="*/ 1316334 h 3652575"/>
              <a:gd name="connsiteX37" fmla="*/ 3205589 w 4180279"/>
              <a:gd name="connsiteY37" fmla="*/ 1376624 h 3652575"/>
              <a:gd name="connsiteX38" fmla="*/ 3255831 w 4180279"/>
              <a:gd name="connsiteY38" fmla="*/ 1416817 h 3652575"/>
              <a:gd name="connsiteX39" fmla="*/ 3316121 w 4180279"/>
              <a:gd name="connsiteY39" fmla="*/ 1512276 h 3652575"/>
              <a:gd name="connsiteX40" fmla="*/ 3376411 w 4180279"/>
              <a:gd name="connsiteY40" fmla="*/ 1627832 h 3652575"/>
              <a:gd name="connsiteX41" fmla="*/ 3406556 w 4180279"/>
              <a:gd name="connsiteY41" fmla="*/ 1728316 h 3652575"/>
              <a:gd name="connsiteX42" fmla="*/ 3461822 w 4180279"/>
              <a:gd name="connsiteY42" fmla="*/ 1788606 h 3652575"/>
              <a:gd name="connsiteX43" fmla="*/ 3491967 w 4180279"/>
              <a:gd name="connsiteY43" fmla="*/ 1949380 h 3652575"/>
              <a:gd name="connsiteX44" fmla="*/ 3647716 w 4180279"/>
              <a:gd name="connsiteY44" fmla="*/ 2110153 h 3652575"/>
              <a:gd name="connsiteX45" fmla="*/ 3738152 w 4180279"/>
              <a:gd name="connsiteY45" fmla="*/ 2230734 h 3652575"/>
              <a:gd name="connsiteX46" fmla="*/ 3768297 w 4180279"/>
              <a:gd name="connsiteY46" fmla="*/ 2346290 h 3652575"/>
              <a:gd name="connsiteX47" fmla="*/ 3863756 w 4180279"/>
              <a:gd name="connsiteY47" fmla="*/ 2461846 h 3652575"/>
              <a:gd name="connsiteX48" fmla="*/ 3893901 w 4180279"/>
              <a:gd name="connsiteY48" fmla="*/ 2532184 h 3652575"/>
              <a:gd name="connsiteX49" fmla="*/ 3944143 w 4180279"/>
              <a:gd name="connsiteY49" fmla="*/ 2627643 h 3652575"/>
              <a:gd name="connsiteX50" fmla="*/ 3994384 w 4180279"/>
              <a:gd name="connsiteY50" fmla="*/ 2677885 h 3652575"/>
              <a:gd name="connsiteX51" fmla="*/ 4054675 w 4180279"/>
              <a:gd name="connsiteY51" fmla="*/ 2763296 h 3652575"/>
              <a:gd name="connsiteX52" fmla="*/ 4089844 w 4180279"/>
              <a:gd name="connsiteY52" fmla="*/ 2868804 h 3652575"/>
              <a:gd name="connsiteX53" fmla="*/ 4155158 w 4180279"/>
              <a:gd name="connsiteY53" fmla="*/ 2994408 h 3652575"/>
              <a:gd name="connsiteX54" fmla="*/ 4170231 w 4180279"/>
              <a:gd name="connsiteY54" fmla="*/ 3069771 h 3652575"/>
              <a:gd name="connsiteX55" fmla="*/ 4180279 w 4180279"/>
              <a:gd name="connsiteY55" fmla="*/ 3195375 h 3652575"/>
              <a:gd name="connsiteX56" fmla="*/ 4140086 w 4180279"/>
              <a:gd name="connsiteY56" fmla="*/ 3225520 h 3652575"/>
              <a:gd name="connsiteX57" fmla="*/ 4099892 w 4180279"/>
              <a:gd name="connsiteY57" fmla="*/ 3260690 h 3652575"/>
              <a:gd name="connsiteX58" fmla="*/ 4064723 w 4180279"/>
              <a:gd name="connsiteY58" fmla="*/ 3326004 h 3652575"/>
              <a:gd name="connsiteX59" fmla="*/ 4044626 w 4180279"/>
              <a:gd name="connsiteY59" fmla="*/ 3386294 h 3652575"/>
              <a:gd name="connsiteX60" fmla="*/ 4004433 w 4180279"/>
              <a:gd name="connsiteY60" fmla="*/ 3451608 h 3652575"/>
              <a:gd name="connsiteX61" fmla="*/ 3929070 w 4180279"/>
              <a:gd name="connsiteY61" fmla="*/ 3486778 h 3652575"/>
              <a:gd name="connsiteX62" fmla="*/ 3848683 w 4180279"/>
              <a:gd name="connsiteY62" fmla="*/ 3537019 h 3652575"/>
              <a:gd name="connsiteX63" fmla="*/ 3632644 w 4180279"/>
              <a:gd name="connsiteY63" fmla="*/ 3612382 h 3652575"/>
              <a:gd name="connsiteX64" fmla="*/ 3522112 w 4180279"/>
              <a:gd name="connsiteY64" fmla="*/ 3632479 h 3652575"/>
              <a:gd name="connsiteX65" fmla="*/ 3301048 w 4180279"/>
              <a:gd name="connsiteY65" fmla="*/ 3647551 h 3652575"/>
              <a:gd name="connsiteX66" fmla="*/ 3079984 w 4180279"/>
              <a:gd name="connsiteY66" fmla="*/ 3647551 h 3652575"/>
              <a:gd name="connsiteX67" fmla="*/ 2929259 w 4180279"/>
              <a:gd name="connsiteY67" fmla="*/ 3652575 h 3652575"/>
              <a:gd name="connsiteX68" fmla="*/ 2678050 w 4180279"/>
              <a:gd name="connsiteY68" fmla="*/ 3652575 h 3652575"/>
              <a:gd name="connsiteX69" fmla="*/ 2502204 w 4180279"/>
              <a:gd name="connsiteY69" fmla="*/ 3652575 h 3652575"/>
              <a:gd name="connsiteX70" fmla="*/ 2321334 w 4180279"/>
              <a:gd name="connsiteY70" fmla="*/ 3642527 h 3652575"/>
              <a:gd name="connsiteX71" fmla="*/ 2180657 w 4180279"/>
              <a:gd name="connsiteY71" fmla="*/ 3632479 h 3652575"/>
              <a:gd name="connsiteX72" fmla="*/ 2100270 w 4180279"/>
              <a:gd name="connsiteY72" fmla="*/ 3572189 h 3652575"/>
              <a:gd name="connsiteX73" fmla="*/ 2039980 w 4180279"/>
              <a:gd name="connsiteY73" fmla="*/ 3511898 h 3652575"/>
              <a:gd name="connsiteX74" fmla="*/ 1969642 w 4180279"/>
              <a:gd name="connsiteY74" fmla="*/ 3486778 h 3652575"/>
              <a:gd name="connsiteX75" fmla="*/ 1889255 w 4180279"/>
              <a:gd name="connsiteY75" fmla="*/ 3436536 h 3652575"/>
              <a:gd name="connsiteX76" fmla="*/ 1839013 w 4180279"/>
              <a:gd name="connsiteY76" fmla="*/ 3386294 h 3652575"/>
              <a:gd name="connsiteX77" fmla="*/ 1803844 w 4180279"/>
              <a:gd name="connsiteY77" fmla="*/ 3320980 h 3652575"/>
              <a:gd name="connsiteX78" fmla="*/ 1768675 w 4180279"/>
              <a:gd name="connsiteY78" fmla="*/ 3260690 h 3652575"/>
              <a:gd name="connsiteX79" fmla="*/ 1718433 w 4180279"/>
              <a:gd name="connsiteY79" fmla="*/ 3245617 h 3652575"/>
              <a:gd name="connsiteX80" fmla="*/ 1758626 w 4180279"/>
              <a:gd name="connsiteY80" fmla="*/ 3165230 h 3652575"/>
              <a:gd name="connsiteX81" fmla="*/ 1833989 w 4180279"/>
              <a:gd name="connsiteY81" fmla="*/ 3145134 h 3652575"/>
              <a:gd name="connsiteX82" fmla="*/ 1904327 w 4180279"/>
              <a:gd name="connsiteY82" fmla="*/ 3064747 h 3652575"/>
              <a:gd name="connsiteX83" fmla="*/ 1939497 w 4180279"/>
              <a:gd name="connsiteY83" fmla="*/ 2989384 h 3652575"/>
              <a:gd name="connsiteX84" fmla="*/ 2014859 w 4180279"/>
              <a:gd name="connsiteY84" fmla="*/ 2954215 h 3652575"/>
              <a:gd name="connsiteX85" fmla="*/ 2070125 w 4180279"/>
              <a:gd name="connsiteY85" fmla="*/ 2924070 h 3652575"/>
              <a:gd name="connsiteX86" fmla="*/ 2105294 w 4180279"/>
              <a:gd name="connsiteY86" fmla="*/ 2873828 h 3652575"/>
              <a:gd name="connsiteX87" fmla="*/ 2145488 w 4180279"/>
              <a:gd name="connsiteY87" fmla="*/ 2818562 h 3652575"/>
              <a:gd name="connsiteX88" fmla="*/ 2115589 w 4180279"/>
              <a:gd name="connsiteY88" fmla="*/ 2740646 h 3652575"/>
              <a:gd name="connsiteX89" fmla="*/ 2012281 w 4180279"/>
              <a:gd name="connsiteY89" fmla="*/ 2619904 h 3652575"/>
              <a:gd name="connsiteX90" fmla="*/ 1936485 w 4180279"/>
              <a:gd name="connsiteY90" fmla="*/ 2473360 h 3652575"/>
              <a:gd name="connsiteX91" fmla="*/ 1786548 w 4180279"/>
              <a:gd name="connsiteY91" fmla="*/ 2344807 h 3652575"/>
              <a:gd name="connsiteX92" fmla="*/ 1764227 w 4180279"/>
              <a:gd name="connsiteY92" fmla="*/ 2309391 h 3652575"/>
              <a:gd name="connsiteX93" fmla="*/ 1681945 w 4180279"/>
              <a:gd name="connsiteY93" fmla="*/ 2224309 h 3652575"/>
              <a:gd name="connsiteX94" fmla="*/ 1614573 w 4180279"/>
              <a:gd name="connsiteY94" fmla="*/ 2148370 h 3652575"/>
              <a:gd name="connsiteX95" fmla="*/ 1564578 w 4180279"/>
              <a:gd name="connsiteY95" fmla="*/ 2057935 h 3652575"/>
              <a:gd name="connsiteX96" fmla="*/ 1601971 w 4180279"/>
              <a:gd name="connsiteY96" fmla="*/ 1872535 h 3652575"/>
              <a:gd name="connsiteX97" fmla="*/ 1641917 w 4180279"/>
              <a:gd name="connsiteY97" fmla="*/ 1817021 h 3652575"/>
              <a:gd name="connsiteX98" fmla="*/ 1581874 w 4180279"/>
              <a:gd name="connsiteY98" fmla="*/ 1711761 h 3652575"/>
              <a:gd name="connsiteX99" fmla="*/ 1566801 w 4180279"/>
              <a:gd name="connsiteY99" fmla="*/ 1618855 h 3652575"/>
              <a:gd name="connsiteX100" fmla="*/ 1529079 w 4180279"/>
              <a:gd name="connsiteY100" fmla="*/ 1525455 h 3652575"/>
              <a:gd name="connsiteX101" fmla="*/ 1536327 w 4180279"/>
              <a:gd name="connsiteY101" fmla="*/ 1442432 h 3652575"/>
              <a:gd name="connsiteX102" fmla="*/ 1506264 w 4180279"/>
              <a:gd name="connsiteY102" fmla="*/ 1364516 h 3652575"/>
              <a:gd name="connsiteX103" fmla="*/ 1478755 w 4180279"/>
              <a:gd name="connsiteY103" fmla="*/ 1234134 h 3652575"/>
              <a:gd name="connsiteX104" fmla="*/ 1468376 w 4180279"/>
              <a:gd name="connsiteY104" fmla="*/ 1146088 h 3652575"/>
              <a:gd name="connsiteX105" fmla="*/ 1410640 w 4180279"/>
              <a:gd name="connsiteY105" fmla="*/ 1030532 h 3652575"/>
              <a:gd name="connsiteX106" fmla="*/ 1462858 w 4180279"/>
              <a:gd name="connsiteY106" fmla="*/ 912670 h 3652575"/>
              <a:gd name="connsiteX107" fmla="*/ 1424889 w 4180279"/>
              <a:gd name="connsiteY107" fmla="*/ 772323 h 3652575"/>
              <a:gd name="connsiteX108" fmla="*/ 1332313 w 4180279"/>
              <a:gd name="connsiteY108" fmla="*/ 619538 h 3652575"/>
              <a:gd name="connsiteX109" fmla="*/ 1177222 w 4180279"/>
              <a:gd name="connsiteY109" fmla="*/ 529103 h 3652575"/>
              <a:gd name="connsiteX110" fmla="*/ 974772 w 4180279"/>
              <a:gd name="connsiteY110" fmla="*/ 466177 h 3652575"/>
              <a:gd name="connsiteX111" fmla="*/ 799585 w 4180279"/>
              <a:gd name="connsiteY111" fmla="*/ 415770 h 3652575"/>
              <a:gd name="connsiteX112" fmla="*/ 671593 w 4180279"/>
              <a:gd name="connsiteY112" fmla="*/ 377966 h 3652575"/>
              <a:gd name="connsiteX113" fmla="*/ 576297 w 4180279"/>
              <a:gd name="connsiteY113" fmla="*/ 370389 h 3652575"/>
              <a:gd name="connsiteX114" fmla="*/ 523667 w 4180279"/>
              <a:gd name="connsiteY114" fmla="*/ 312651 h 3652575"/>
              <a:gd name="connsiteX115" fmla="*/ 398557 w 4180279"/>
              <a:gd name="connsiteY115" fmla="*/ 254997 h 3652575"/>
              <a:gd name="connsiteX116" fmla="*/ 360835 w 4180279"/>
              <a:gd name="connsiteY116" fmla="*/ 217192 h 3652575"/>
              <a:gd name="connsiteX117" fmla="*/ 323277 w 4180279"/>
              <a:gd name="connsiteY117" fmla="*/ 197013 h 3652575"/>
              <a:gd name="connsiteX118" fmla="*/ 275754 w 4180279"/>
              <a:gd name="connsiteY118" fmla="*/ 189436 h 3652575"/>
              <a:gd name="connsiteX119" fmla="*/ 197920 w 4180279"/>
              <a:gd name="connsiteY119" fmla="*/ 141582 h 3652575"/>
              <a:gd name="connsiteX120" fmla="*/ 162667 w 4180279"/>
              <a:gd name="connsiteY120" fmla="*/ 101306 h 3652575"/>
              <a:gd name="connsiteX121" fmla="*/ 105013 w 4180279"/>
              <a:gd name="connsiteY121" fmla="*/ 71080 h 3652575"/>
              <a:gd name="connsiteX122" fmla="*/ 0 w 4180279"/>
              <a:gd name="connsiteY122" fmla="*/ 33192 h 3652575"/>
              <a:gd name="connsiteX123" fmla="*/ 1326547 w 4180279"/>
              <a:gd name="connsiteY123" fmla="*/ 65314 h 3652575"/>
              <a:gd name="connsiteX124" fmla="*/ 1351668 w 4180279"/>
              <a:gd name="connsiteY124" fmla="*/ 0 h 3652575"/>
              <a:gd name="connsiteX0" fmla="*/ 1351668 w 4180279"/>
              <a:gd name="connsiteY0" fmla="*/ 0 h 3652575"/>
              <a:gd name="connsiteX1" fmla="*/ 1391861 w 4180279"/>
              <a:gd name="connsiteY1" fmla="*/ 70338 h 3652575"/>
              <a:gd name="connsiteX2" fmla="*/ 1427031 w 4180279"/>
              <a:gd name="connsiteY2" fmla="*/ 110531 h 3652575"/>
              <a:gd name="connsiteX3" fmla="*/ 1442103 w 4180279"/>
              <a:gd name="connsiteY3" fmla="*/ 135652 h 3652575"/>
              <a:gd name="connsiteX4" fmla="*/ 1482297 w 4180279"/>
              <a:gd name="connsiteY4" fmla="*/ 140676 h 3652575"/>
              <a:gd name="connsiteX5" fmla="*/ 1567708 w 4180279"/>
              <a:gd name="connsiteY5" fmla="*/ 160773 h 3652575"/>
              <a:gd name="connsiteX6" fmla="*/ 1622973 w 4180279"/>
              <a:gd name="connsiteY6" fmla="*/ 170822 h 3652575"/>
              <a:gd name="connsiteX7" fmla="*/ 1693312 w 4180279"/>
              <a:gd name="connsiteY7" fmla="*/ 160773 h 3652575"/>
              <a:gd name="connsiteX8" fmla="*/ 1808868 w 4180279"/>
              <a:gd name="connsiteY8" fmla="*/ 185894 h 3652575"/>
              <a:gd name="connsiteX9" fmla="*/ 1909352 w 4180279"/>
              <a:gd name="connsiteY9" fmla="*/ 175846 h 3652575"/>
              <a:gd name="connsiteX10" fmla="*/ 2019883 w 4180279"/>
              <a:gd name="connsiteY10" fmla="*/ 170822 h 3652575"/>
              <a:gd name="connsiteX11" fmla="*/ 2075149 w 4180279"/>
              <a:gd name="connsiteY11" fmla="*/ 130628 h 3652575"/>
              <a:gd name="connsiteX12" fmla="*/ 2140464 w 4180279"/>
              <a:gd name="connsiteY12" fmla="*/ 130628 h 3652575"/>
              <a:gd name="connsiteX13" fmla="*/ 2195730 w 4180279"/>
              <a:gd name="connsiteY13" fmla="*/ 90435 h 3652575"/>
              <a:gd name="connsiteX14" fmla="*/ 2210802 w 4180279"/>
              <a:gd name="connsiteY14" fmla="*/ 40193 h 3652575"/>
              <a:gd name="connsiteX15" fmla="*/ 2220850 w 4180279"/>
              <a:gd name="connsiteY15" fmla="*/ 15072 h 3652575"/>
              <a:gd name="connsiteX16" fmla="*/ 2256020 w 4180279"/>
              <a:gd name="connsiteY16" fmla="*/ 40193 h 3652575"/>
              <a:gd name="connsiteX17" fmla="*/ 2291189 w 4180279"/>
              <a:gd name="connsiteY17" fmla="*/ 90435 h 3652575"/>
              <a:gd name="connsiteX18" fmla="*/ 2296213 w 4180279"/>
              <a:gd name="connsiteY18" fmla="*/ 140676 h 3652575"/>
              <a:gd name="connsiteX19" fmla="*/ 2296213 w 4180279"/>
              <a:gd name="connsiteY19" fmla="*/ 195942 h 3652575"/>
              <a:gd name="connsiteX20" fmla="*/ 2346455 w 4180279"/>
              <a:gd name="connsiteY20" fmla="*/ 256232 h 3652575"/>
              <a:gd name="connsiteX21" fmla="*/ 2361527 w 4180279"/>
              <a:gd name="connsiteY21" fmla="*/ 296426 h 3652575"/>
              <a:gd name="connsiteX22" fmla="*/ 2396697 w 4180279"/>
              <a:gd name="connsiteY22" fmla="*/ 361740 h 3652575"/>
              <a:gd name="connsiteX23" fmla="*/ 2446938 w 4180279"/>
              <a:gd name="connsiteY23" fmla="*/ 417006 h 3652575"/>
              <a:gd name="connsiteX24" fmla="*/ 2512253 w 4180279"/>
              <a:gd name="connsiteY24" fmla="*/ 447151 h 3652575"/>
              <a:gd name="connsiteX25" fmla="*/ 2547422 w 4180279"/>
              <a:gd name="connsiteY25" fmla="*/ 477296 h 3652575"/>
              <a:gd name="connsiteX26" fmla="*/ 2627809 w 4180279"/>
              <a:gd name="connsiteY26" fmla="*/ 582804 h 3652575"/>
              <a:gd name="connsiteX27" fmla="*/ 2723268 w 4180279"/>
              <a:gd name="connsiteY27" fmla="*/ 733529 h 3652575"/>
              <a:gd name="connsiteX28" fmla="*/ 2808679 w 4180279"/>
              <a:gd name="connsiteY28" fmla="*/ 823964 h 3652575"/>
              <a:gd name="connsiteX29" fmla="*/ 2879017 w 4180279"/>
              <a:gd name="connsiteY29" fmla="*/ 899327 h 3652575"/>
              <a:gd name="connsiteX30" fmla="*/ 2889066 w 4180279"/>
              <a:gd name="connsiteY30" fmla="*/ 969665 h 3652575"/>
              <a:gd name="connsiteX31" fmla="*/ 2924235 w 4180279"/>
              <a:gd name="connsiteY31" fmla="*/ 1055076 h 3652575"/>
              <a:gd name="connsiteX32" fmla="*/ 2969453 w 4180279"/>
              <a:gd name="connsiteY32" fmla="*/ 1125415 h 3652575"/>
              <a:gd name="connsiteX33" fmla="*/ 3014670 w 4180279"/>
              <a:gd name="connsiteY33" fmla="*/ 1185705 h 3652575"/>
              <a:gd name="connsiteX34" fmla="*/ 3059888 w 4180279"/>
              <a:gd name="connsiteY34" fmla="*/ 1220874 h 3652575"/>
              <a:gd name="connsiteX35" fmla="*/ 3100081 w 4180279"/>
              <a:gd name="connsiteY35" fmla="*/ 1286189 h 3652575"/>
              <a:gd name="connsiteX36" fmla="*/ 3150323 w 4180279"/>
              <a:gd name="connsiteY36" fmla="*/ 1316334 h 3652575"/>
              <a:gd name="connsiteX37" fmla="*/ 3205589 w 4180279"/>
              <a:gd name="connsiteY37" fmla="*/ 1376624 h 3652575"/>
              <a:gd name="connsiteX38" fmla="*/ 3255831 w 4180279"/>
              <a:gd name="connsiteY38" fmla="*/ 1416817 h 3652575"/>
              <a:gd name="connsiteX39" fmla="*/ 3316121 w 4180279"/>
              <a:gd name="connsiteY39" fmla="*/ 1512276 h 3652575"/>
              <a:gd name="connsiteX40" fmla="*/ 3376411 w 4180279"/>
              <a:gd name="connsiteY40" fmla="*/ 1627832 h 3652575"/>
              <a:gd name="connsiteX41" fmla="*/ 3406556 w 4180279"/>
              <a:gd name="connsiteY41" fmla="*/ 1728316 h 3652575"/>
              <a:gd name="connsiteX42" fmla="*/ 3461822 w 4180279"/>
              <a:gd name="connsiteY42" fmla="*/ 1788606 h 3652575"/>
              <a:gd name="connsiteX43" fmla="*/ 3491967 w 4180279"/>
              <a:gd name="connsiteY43" fmla="*/ 1949380 h 3652575"/>
              <a:gd name="connsiteX44" fmla="*/ 3647716 w 4180279"/>
              <a:gd name="connsiteY44" fmla="*/ 2110153 h 3652575"/>
              <a:gd name="connsiteX45" fmla="*/ 3738152 w 4180279"/>
              <a:gd name="connsiteY45" fmla="*/ 2230734 h 3652575"/>
              <a:gd name="connsiteX46" fmla="*/ 3768297 w 4180279"/>
              <a:gd name="connsiteY46" fmla="*/ 2346290 h 3652575"/>
              <a:gd name="connsiteX47" fmla="*/ 3863756 w 4180279"/>
              <a:gd name="connsiteY47" fmla="*/ 2461846 h 3652575"/>
              <a:gd name="connsiteX48" fmla="*/ 3893901 w 4180279"/>
              <a:gd name="connsiteY48" fmla="*/ 2532184 h 3652575"/>
              <a:gd name="connsiteX49" fmla="*/ 3944143 w 4180279"/>
              <a:gd name="connsiteY49" fmla="*/ 2627643 h 3652575"/>
              <a:gd name="connsiteX50" fmla="*/ 3994384 w 4180279"/>
              <a:gd name="connsiteY50" fmla="*/ 2677885 h 3652575"/>
              <a:gd name="connsiteX51" fmla="*/ 4054675 w 4180279"/>
              <a:gd name="connsiteY51" fmla="*/ 2763296 h 3652575"/>
              <a:gd name="connsiteX52" fmla="*/ 4089844 w 4180279"/>
              <a:gd name="connsiteY52" fmla="*/ 2868804 h 3652575"/>
              <a:gd name="connsiteX53" fmla="*/ 4155158 w 4180279"/>
              <a:gd name="connsiteY53" fmla="*/ 2994408 h 3652575"/>
              <a:gd name="connsiteX54" fmla="*/ 4170231 w 4180279"/>
              <a:gd name="connsiteY54" fmla="*/ 3069771 h 3652575"/>
              <a:gd name="connsiteX55" fmla="*/ 4180279 w 4180279"/>
              <a:gd name="connsiteY55" fmla="*/ 3195375 h 3652575"/>
              <a:gd name="connsiteX56" fmla="*/ 4140086 w 4180279"/>
              <a:gd name="connsiteY56" fmla="*/ 3225520 h 3652575"/>
              <a:gd name="connsiteX57" fmla="*/ 4099892 w 4180279"/>
              <a:gd name="connsiteY57" fmla="*/ 3260690 h 3652575"/>
              <a:gd name="connsiteX58" fmla="*/ 4064723 w 4180279"/>
              <a:gd name="connsiteY58" fmla="*/ 3326004 h 3652575"/>
              <a:gd name="connsiteX59" fmla="*/ 4044626 w 4180279"/>
              <a:gd name="connsiteY59" fmla="*/ 3386294 h 3652575"/>
              <a:gd name="connsiteX60" fmla="*/ 4004433 w 4180279"/>
              <a:gd name="connsiteY60" fmla="*/ 3451608 h 3652575"/>
              <a:gd name="connsiteX61" fmla="*/ 3929070 w 4180279"/>
              <a:gd name="connsiteY61" fmla="*/ 3486778 h 3652575"/>
              <a:gd name="connsiteX62" fmla="*/ 3848683 w 4180279"/>
              <a:gd name="connsiteY62" fmla="*/ 3537019 h 3652575"/>
              <a:gd name="connsiteX63" fmla="*/ 3632644 w 4180279"/>
              <a:gd name="connsiteY63" fmla="*/ 3612382 h 3652575"/>
              <a:gd name="connsiteX64" fmla="*/ 3522112 w 4180279"/>
              <a:gd name="connsiteY64" fmla="*/ 3632479 h 3652575"/>
              <a:gd name="connsiteX65" fmla="*/ 3301048 w 4180279"/>
              <a:gd name="connsiteY65" fmla="*/ 3647551 h 3652575"/>
              <a:gd name="connsiteX66" fmla="*/ 3079984 w 4180279"/>
              <a:gd name="connsiteY66" fmla="*/ 3647551 h 3652575"/>
              <a:gd name="connsiteX67" fmla="*/ 2929259 w 4180279"/>
              <a:gd name="connsiteY67" fmla="*/ 3652575 h 3652575"/>
              <a:gd name="connsiteX68" fmla="*/ 2678050 w 4180279"/>
              <a:gd name="connsiteY68" fmla="*/ 3652575 h 3652575"/>
              <a:gd name="connsiteX69" fmla="*/ 2502204 w 4180279"/>
              <a:gd name="connsiteY69" fmla="*/ 3652575 h 3652575"/>
              <a:gd name="connsiteX70" fmla="*/ 2321334 w 4180279"/>
              <a:gd name="connsiteY70" fmla="*/ 3642527 h 3652575"/>
              <a:gd name="connsiteX71" fmla="*/ 2180657 w 4180279"/>
              <a:gd name="connsiteY71" fmla="*/ 3632479 h 3652575"/>
              <a:gd name="connsiteX72" fmla="*/ 2100270 w 4180279"/>
              <a:gd name="connsiteY72" fmla="*/ 3572189 h 3652575"/>
              <a:gd name="connsiteX73" fmla="*/ 2039980 w 4180279"/>
              <a:gd name="connsiteY73" fmla="*/ 3511898 h 3652575"/>
              <a:gd name="connsiteX74" fmla="*/ 1969642 w 4180279"/>
              <a:gd name="connsiteY74" fmla="*/ 3486778 h 3652575"/>
              <a:gd name="connsiteX75" fmla="*/ 1889255 w 4180279"/>
              <a:gd name="connsiteY75" fmla="*/ 3436536 h 3652575"/>
              <a:gd name="connsiteX76" fmla="*/ 1839013 w 4180279"/>
              <a:gd name="connsiteY76" fmla="*/ 3386294 h 3652575"/>
              <a:gd name="connsiteX77" fmla="*/ 1803844 w 4180279"/>
              <a:gd name="connsiteY77" fmla="*/ 3320980 h 3652575"/>
              <a:gd name="connsiteX78" fmla="*/ 1768675 w 4180279"/>
              <a:gd name="connsiteY78" fmla="*/ 3260690 h 3652575"/>
              <a:gd name="connsiteX79" fmla="*/ 1718433 w 4180279"/>
              <a:gd name="connsiteY79" fmla="*/ 3245617 h 3652575"/>
              <a:gd name="connsiteX80" fmla="*/ 1758626 w 4180279"/>
              <a:gd name="connsiteY80" fmla="*/ 3165230 h 3652575"/>
              <a:gd name="connsiteX81" fmla="*/ 1833989 w 4180279"/>
              <a:gd name="connsiteY81" fmla="*/ 3145134 h 3652575"/>
              <a:gd name="connsiteX82" fmla="*/ 1904327 w 4180279"/>
              <a:gd name="connsiteY82" fmla="*/ 3064747 h 3652575"/>
              <a:gd name="connsiteX83" fmla="*/ 1939497 w 4180279"/>
              <a:gd name="connsiteY83" fmla="*/ 2989384 h 3652575"/>
              <a:gd name="connsiteX84" fmla="*/ 2014859 w 4180279"/>
              <a:gd name="connsiteY84" fmla="*/ 2954215 h 3652575"/>
              <a:gd name="connsiteX85" fmla="*/ 2070125 w 4180279"/>
              <a:gd name="connsiteY85" fmla="*/ 2924070 h 3652575"/>
              <a:gd name="connsiteX86" fmla="*/ 2105294 w 4180279"/>
              <a:gd name="connsiteY86" fmla="*/ 2873828 h 3652575"/>
              <a:gd name="connsiteX87" fmla="*/ 2145488 w 4180279"/>
              <a:gd name="connsiteY87" fmla="*/ 2818562 h 3652575"/>
              <a:gd name="connsiteX88" fmla="*/ 2115589 w 4180279"/>
              <a:gd name="connsiteY88" fmla="*/ 2740646 h 3652575"/>
              <a:gd name="connsiteX89" fmla="*/ 2012281 w 4180279"/>
              <a:gd name="connsiteY89" fmla="*/ 2619904 h 3652575"/>
              <a:gd name="connsiteX90" fmla="*/ 1936485 w 4180279"/>
              <a:gd name="connsiteY90" fmla="*/ 2473360 h 3652575"/>
              <a:gd name="connsiteX91" fmla="*/ 1786548 w 4180279"/>
              <a:gd name="connsiteY91" fmla="*/ 2344807 h 3652575"/>
              <a:gd name="connsiteX92" fmla="*/ 1764227 w 4180279"/>
              <a:gd name="connsiteY92" fmla="*/ 2309391 h 3652575"/>
              <a:gd name="connsiteX93" fmla="*/ 1681945 w 4180279"/>
              <a:gd name="connsiteY93" fmla="*/ 2224309 h 3652575"/>
              <a:gd name="connsiteX94" fmla="*/ 1614573 w 4180279"/>
              <a:gd name="connsiteY94" fmla="*/ 2148370 h 3652575"/>
              <a:gd name="connsiteX95" fmla="*/ 1564578 w 4180279"/>
              <a:gd name="connsiteY95" fmla="*/ 2057935 h 3652575"/>
              <a:gd name="connsiteX96" fmla="*/ 1601971 w 4180279"/>
              <a:gd name="connsiteY96" fmla="*/ 1872535 h 3652575"/>
              <a:gd name="connsiteX97" fmla="*/ 1641917 w 4180279"/>
              <a:gd name="connsiteY97" fmla="*/ 1817021 h 3652575"/>
              <a:gd name="connsiteX98" fmla="*/ 1581874 w 4180279"/>
              <a:gd name="connsiteY98" fmla="*/ 1711761 h 3652575"/>
              <a:gd name="connsiteX99" fmla="*/ 1566801 w 4180279"/>
              <a:gd name="connsiteY99" fmla="*/ 1618855 h 3652575"/>
              <a:gd name="connsiteX100" fmla="*/ 1529079 w 4180279"/>
              <a:gd name="connsiteY100" fmla="*/ 1525455 h 3652575"/>
              <a:gd name="connsiteX101" fmla="*/ 1536327 w 4180279"/>
              <a:gd name="connsiteY101" fmla="*/ 1442432 h 3652575"/>
              <a:gd name="connsiteX102" fmla="*/ 1506264 w 4180279"/>
              <a:gd name="connsiteY102" fmla="*/ 1364516 h 3652575"/>
              <a:gd name="connsiteX103" fmla="*/ 1478755 w 4180279"/>
              <a:gd name="connsiteY103" fmla="*/ 1234134 h 3652575"/>
              <a:gd name="connsiteX104" fmla="*/ 1468376 w 4180279"/>
              <a:gd name="connsiteY104" fmla="*/ 1146088 h 3652575"/>
              <a:gd name="connsiteX105" fmla="*/ 1410640 w 4180279"/>
              <a:gd name="connsiteY105" fmla="*/ 1030532 h 3652575"/>
              <a:gd name="connsiteX106" fmla="*/ 1462858 w 4180279"/>
              <a:gd name="connsiteY106" fmla="*/ 912670 h 3652575"/>
              <a:gd name="connsiteX107" fmla="*/ 1424889 w 4180279"/>
              <a:gd name="connsiteY107" fmla="*/ 772323 h 3652575"/>
              <a:gd name="connsiteX108" fmla="*/ 1332313 w 4180279"/>
              <a:gd name="connsiteY108" fmla="*/ 619538 h 3652575"/>
              <a:gd name="connsiteX109" fmla="*/ 1177222 w 4180279"/>
              <a:gd name="connsiteY109" fmla="*/ 529103 h 3652575"/>
              <a:gd name="connsiteX110" fmla="*/ 974772 w 4180279"/>
              <a:gd name="connsiteY110" fmla="*/ 466177 h 3652575"/>
              <a:gd name="connsiteX111" fmla="*/ 799585 w 4180279"/>
              <a:gd name="connsiteY111" fmla="*/ 415770 h 3652575"/>
              <a:gd name="connsiteX112" fmla="*/ 671593 w 4180279"/>
              <a:gd name="connsiteY112" fmla="*/ 377966 h 3652575"/>
              <a:gd name="connsiteX113" fmla="*/ 576297 w 4180279"/>
              <a:gd name="connsiteY113" fmla="*/ 370389 h 3652575"/>
              <a:gd name="connsiteX114" fmla="*/ 523667 w 4180279"/>
              <a:gd name="connsiteY114" fmla="*/ 312651 h 3652575"/>
              <a:gd name="connsiteX115" fmla="*/ 398557 w 4180279"/>
              <a:gd name="connsiteY115" fmla="*/ 254997 h 3652575"/>
              <a:gd name="connsiteX116" fmla="*/ 360835 w 4180279"/>
              <a:gd name="connsiteY116" fmla="*/ 217192 h 3652575"/>
              <a:gd name="connsiteX117" fmla="*/ 323277 w 4180279"/>
              <a:gd name="connsiteY117" fmla="*/ 197013 h 3652575"/>
              <a:gd name="connsiteX118" fmla="*/ 275754 w 4180279"/>
              <a:gd name="connsiteY118" fmla="*/ 189436 h 3652575"/>
              <a:gd name="connsiteX119" fmla="*/ 197920 w 4180279"/>
              <a:gd name="connsiteY119" fmla="*/ 141582 h 3652575"/>
              <a:gd name="connsiteX120" fmla="*/ 162667 w 4180279"/>
              <a:gd name="connsiteY120" fmla="*/ 101306 h 3652575"/>
              <a:gd name="connsiteX121" fmla="*/ 105013 w 4180279"/>
              <a:gd name="connsiteY121" fmla="*/ 71080 h 3652575"/>
              <a:gd name="connsiteX122" fmla="*/ 0 w 4180279"/>
              <a:gd name="connsiteY122" fmla="*/ 33192 h 3652575"/>
              <a:gd name="connsiteX123" fmla="*/ 112343 w 4180279"/>
              <a:gd name="connsiteY123" fmla="*/ 20344 h 3652575"/>
              <a:gd name="connsiteX124" fmla="*/ 1351668 w 4180279"/>
              <a:gd name="connsiteY124" fmla="*/ 0 h 3652575"/>
              <a:gd name="connsiteX0" fmla="*/ 242396 w 4180279"/>
              <a:gd name="connsiteY0" fmla="*/ 29898 h 3637503"/>
              <a:gd name="connsiteX1" fmla="*/ 1391861 w 4180279"/>
              <a:gd name="connsiteY1" fmla="*/ 55266 h 3637503"/>
              <a:gd name="connsiteX2" fmla="*/ 1427031 w 4180279"/>
              <a:gd name="connsiteY2" fmla="*/ 95459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1391861 w 4180279"/>
              <a:gd name="connsiteY1" fmla="*/ 55266 h 3637503"/>
              <a:gd name="connsiteX2" fmla="*/ 347739 w 4180279"/>
              <a:gd name="connsiteY2" fmla="*/ 57984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1442103 w 4180279"/>
              <a:gd name="connsiteY3" fmla="*/ 120580 h 3637503"/>
              <a:gd name="connsiteX4" fmla="*/ 1482297 w 4180279"/>
              <a:gd name="connsiteY4" fmla="*/ 125604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1442103 w 4180279"/>
              <a:gd name="connsiteY3" fmla="*/ 120580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57984 h 3637503"/>
              <a:gd name="connsiteX3" fmla="*/ 415277 w 4180279"/>
              <a:gd name="connsiteY3" fmla="*/ 38134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34996 h 3637503"/>
              <a:gd name="connsiteX3" fmla="*/ 415277 w 4180279"/>
              <a:gd name="connsiteY3" fmla="*/ 38134 h 3637503"/>
              <a:gd name="connsiteX4" fmla="*/ 545412 w 4180279"/>
              <a:gd name="connsiteY4" fmla="*/ 13178 h 3637503"/>
              <a:gd name="connsiteX5" fmla="*/ 1567708 w 4180279"/>
              <a:gd name="connsiteY5" fmla="*/ 145701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29898 h 3637503"/>
              <a:gd name="connsiteX1" fmla="*/ 290084 w 4180279"/>
              <a:gd name="connsiteY1" fmla="*/ 32781 h 3637503"/>
              <a:gd name="connsiteX2" fmla="*/ 347739 w 4180279"/>
              <a:gd name="connsiteY2" fmla="*/ 34996 h 3637503"/>
              <a:gd name="connsiteX3" fmla="*/ 415277 w 4180279"/>
              <a:gd name="connsiteY3" fmla="*/ 38134 h 3637503"/>
              <a:gd name="connsiteX4" fmla="*/ 545412 w 4180279"/>
              <a:gd name="connsiteY4" fmla="*/ 13178 h 3637503"/>
              <a:gd name="connsiteX5" fmla="*/ 607333 w 4180279"/>
              <a:gd name="connsiteY5" fmla="*/ 10329 h 3637503"/>
              <a:gd name="connsiteX6" fmla="*/ 1622973 w 4180279"/>
              <a:gd name="connsiteY6" fmla="*/ 155750 h 3637503"/>
              <a:gd name="connsiteX7" fmla="*/ 1693312 w 4180279"/>
              <a:gd name="connsiteY7" fmla="*/ 145701 h 3637503"/>
              <a:gd name="connsiteX8" fmla="*/ 1808868 w 4180279"/>
              <a:gd name="connsiteY8" fmla="*/ 170822 h 3637503"/>
              <a:gd name="connsiteX9" fmla="*/ 1909352 w 4180279"/>
              <a:gd name="connsiteY9" fmla="*/ 160774 h 3637503"/>
              <a:gd name="connsiteX10" fmla="*/ 2019883 w 4180279"/>
              <a:gd name="connsiteY10" fmla="*/ 155750 h 3637503"/>
              <a:gd name="connsiteX11" fmla="*/ 2075149 w 4180279"/>
              <a:gd name="connsiteY11" fmla="*/ 115556 h 3637503"/>
              <a:gd name="connsiteX12" fmla="*/ 2140464 w 4180279"/>
              <a:gd name="connsiteY12" fmla="*/ 115556 h 3637503"/>
              <a:gd name="connsiteX13" fmla="*/ 2195730 w 4180279"/>
              <a:gd name="connsiteY13" fmla="*/ 75363 h 3637503"/>
              <a:gd name="connsiteX14" fmla="*/ 2210802 w 4180279"/>
              <a:gd name="connsiteY14" fmla="*/ 25121 h 3637503"/>
              <a:gd name="connsiteX15" fmla="*/ 2220850 w 4180279"/>
              <a:gd name="connsiteY15" fmla="*/ 0 h 3637503"/>
              <a:gd name="connsiteX16" fmla="*/ 2256020 w 4180279"/>
              <a:gd name="connsiteY16" fmla="*/ 25121 h 3637503"/>
              <a:gd name="connsiteX17" fmla="*/ 2291189 w 4180279"/>
              <a:gd name="connsiteY17" fmla="*/ 75363 h 3637503"/>
              <a:gd name="connsiteX18" fmla="*/ 2296213 w 4180279"/>
              <a:gd name="connsiteY18" fmla="*/ 125604 h 3637503"/>
              <a:gd name="connsiteX19" fmla="*/ 2296213 w 4180279"/>
              <a:gd name="connsiteY19" fmla="*/ 180870 h 3637503"/>
              <a:gd name="connsiteX20" fmla="*/ 2346455 w 4180279"/>
              <a:gd name="connsiteY20" fmla="*/ 241160 h 3637503"/>
              <a:gd name="connsiteX21" fmla="*/ 2361527 w 4180279"/>
              <a:gd name="connsiteY21" fmla="*/ 281354 h 3637503"/>
              <a:gd name="connsiteX22" fmla="*/ 2396697 w 4180279"/>
              <a:gd name="connsiteY22" fmla="*/ 346668 h 3637503"/>
              <a:gd name="connsiteX23" fmla="*/ 2446938 w 4180279"/>
              <a:gd name="connsiteY23" fmla="*/ 401934 h 3637503"/>
              <a:gd name="connsiteX24" fmla="*/ 2512253 w 4180279"/>
              <a:gd name="connsiteY24" fmla="*/ 432079 h 3637503"/>
              <a:gd name="connsiteX25" fmla="*/ 2547422 w 4180279"/>
              <a:gd name="connsiteY25" fmla="*/ 462224 h 3637503"/>
              <a:gd name="connsiteX26" fmla="*/ 2627809 w 4180279"/>
              <a:gd name="connsiteY26" fmla="*/ 567732 h 3637503"/>
              <a:gd name="connsiteX27" fmla="*/ 2723268 w 4180279"/>
              <a:gd name="connsiteY27" fmla="*/ 718457 h 3637503"/>
              <a:gd name="connsiteX28" fmla="*/ 2808679 w 4180279"/>
              <a:gd name="connsiteY28" fmla="*/ 808892 h 3637503"/>
              <a:gd name="connsiteX29" fmla="*/ 2879017 w 4180279"/>
              <a:gd name="connsiteY29" fmla="*/ 884255 h 3637503"/>
              <a:gd name="connsiteX30" fmla="*/ 2889066 w 4180279"/>
              <a:gd name="connsiteY30" fmla="*/ 954593 h 3637503"/>
              <a:gd name="connsiteX31" fmla="*/ 2924235 w 4180279"/>
              <a:gd name="connsiteY31" fmla="*/ 1040004 h 3637503"/>
              <a:gd name="connsiteX32" fmla="*/ 2969453 w 4180279"/>
              <a:gd name="connsiteY32" fmla="*/ 1110343 h 3637503"/>
              <a:gd name="connsiteX33" fmla="*/ 3014670 w 4180279"/>
              <a:gd name="connsiteY33" fmla="*/ 1170633 h 3637503"/>
              <a:gd name="connsiteX34" fmla="*/ 3059888 w 4180279"/>
              <a:gd name="connsiteY34" fmla="*/ 1205802 h 3637503"/>
              <a:gd name="connsiteX35" fmla="*/ 3100081 w 4180279"/>
              <a:gd name="connsiteY35" fmla="*/ 1271117 h 3637503"/>
              <a:gd name="connsiteX36" fmla="*/ 3150323 w 4180279"/>
              <a:gd name="connsiteY36" fmla="*/ 1301262 h 3637503"/>
              <a:gd name="connsiteX37" fmla="*/ 3205589 w 4180279"/>
              <a:gd name="connsiteY37" fmla="*/ 1361552 h 3637503"/>
              <a:gd name="connsiteX38" fmla="*/ 3255831 w 4180279"/>
              <a:gd name="connsiteY38" fmla="*/ 1401745 h 3637503"/>
              <a:gd name="connsiteX39" fmla="*/ 3316121 w 4180279"/>
              <a:gd name="connsiteY39" fmla="*/ 1497204 h 3637503"/>
              <a:gd name="connsiteX40" fmla="*/ 3376411 w 4180279"/>
              <a:gd name="connsiteY40" fmla="*/ 1612760 h 3637503"/>
              <a:gd name="connsiteX41" fmla="*/ 3406556 w 4180279"/>
              <a:gd name="connsiteY41" fmla="*/ 1713244 h 3637503"/>
              <a:gd name="connsiteX42" fmla="*/ 3461822 w 4180279"/>
              <a:gd name="connsiteY42" fmla="*/ 1773534 h 3637503"/>
              <a:gd name="connsiteX43" fmla="*/ 3491967 w 4180279"/>
              <a:gd name="connsiteY43" fmla="*/ 1934308 h 3637503"/>
              <a:gd name="connsiteX44" fmla="*/ 3647716 w 4180279"/>
              <a:gd name="connsiteY44" fmla="*/ 2095081 h 3637503"/>
              <a:gd name="connsiteX45" fmla="*/ 3738152 w 4180279"/>
              <a:gd name="connsiteY45" fmla="*/ 2215662 h 3637503"/>
              <a:gd name="connsiteX46" fmla="*/ 3768297 w 4180279"/>
              <a:gd name="connsiteY46" fmla="*/ 2331218 h 3637503"/>
              <a:gd name="connsiteX47" fmla="*/ 3863756 w 4180279"/>
              <a:gd name="connsiteY47" fmla="*/ 2446774 h 3637503"/>
              <a:gd name="connsiteX48" fmla="*/ 3893901 w 4180279"/>
              <a:gd name="connsiteY48" fmla="*/ 2517112 h 3637503"/>
              <a:gd name="connsiteX49" fmla="*/ 3944143 w 4180279"/>
              <a:gd name="connsiteY49" fmla="*/ 2612571 h 3637503"/>
              <a:gd name="connsiteX50" fmla="*/ 3994384 w 4180279"/>
              <a:gd name="connsiteY50" fmla="*/ 2662813 h 3637503"/>
              <a:gd name="connsiteX51" fmla="*/ 4054675 w 4180279"/>
              <a:gd name="connsiteY51" fmla="*/ 2748224 h 3637503"/>
              <a:gd name="connsiteX52" fmla="*/ 4089844 w 4180279"/>
              <a:gd name="connsiteY52" fmla="*/ 2853732 h 3637503"/>
              <a:gd name="connsiteX53" fmla="*/ 4155158 w 4180279"/>
              <a:gd name="connsiteY53" fmla="*/ 2979336 h 3637503"/>
              <a:gd name="connsiteX54" fmla="*/ 4170231 w 4180279"/>
              <a:gd name="connsiteY54" fmla="*/ 3054699 h 3637503"/>
              <a:gd name="connsiteX55" fmla="*/ 4180279 w 4180279"/>
              <a:gd name="connsiteY55" fmla="*/ 3180303 h 3637503"/>
              <a:gd name="connsiteX56" fmla="*/ 4140086 w 4180279"/>
              <a:gd name="connsiteY56" fmla="*/ 3210448 h 3637503"/>
              <a:gd name="connsiteX57" fmla="*/ 4099892 w 4180279"/>
              <a:gd name="connsiteY57" fmla="*/ 3245618 h 3637503"/>
              <a:gd name="connsiteX58" fmla="*/ 4064723 w 4180279"/>
              <a:gd name="connsiteY58" fmla="*/ 3310932 h 3637503"/>
              <a:gd name="connsiteX59" fmla="*/ 4044626 w 4180279"/>
              <a:gd name="connsiteY59" fmla="*/ 3371222 h 3637503"/>
              <a:gd name="connsiteX60" fmla="*/ 4004433 w 4180279"/>
              <a:gd name="connsiteY60" fmla="*/ 3436536 h 3637503"/>
              <a:gd name="connsiteX61" fmla="*/ 3929070 w 4180279"/>
              <a:gd name="connsiteY61" fmla="*/ 3471706 h 3637503"/>
              <a:gd name="connsiteX62" fmla="*/ 3848683 w 4180279"/>
              <a:gd name="connsiteY62" fmla="*/ 3521947 h 3637503"/>
              <a:gd name="connsiteX63" fmla="*/ 3632644 w 4180279"/>
              <a:gd name="connsiteY63" fmla="*/ 3597310 h 3637503"/>
              <a:gd name="connsiteX64" fmla="*/ 3522112 w 4180279"/>
              <a:gd name="connsiteY64" fmla="*/ 3617407 h 3637503"/>
              <a:gd name="connsiteX65" fmla="*/ 3301048 w 4180279"/>
              <a:gd name="connsiteY65" fmla="*/ 3632479 h 3637503"/>
              <a:gd name="connsiteX66" fmla="*/ 3079984 w 4180279"/>
              <a:gd name="connsiteY66" fmla="*/ 3632479 h 3637503"/>
              <a:gd name="connsiteX67" fmla="*/ 2929259 w 4180279"/>
              <a:gd name="connsiteY67" fmla="*/ 3637503 h 3637503"/>
              <a:gd name="connsiteX68" fmla="*/ 2678050 w 4180279"/>
              <a:gd name="connsiteY68" fmla="*/ 3637503 h 3637503"/>
              <a:gd name="connsiteX69" fmla="*/ 2502204 w 4180279"/>
              <a:gd name="connsiteY69" fmla="*/ 3637503 h 3637503"/>
              <a:gd name="connsiteX70" fmla="*/ 2321334 w 4180279"/>
              <a:gd name="connsiteY70" fmla="*/ 3627455 h 3637503"/>
              <a:gd name="connsiteX71" fmla="*/ 2180657 w 4180279"/>
              <a:gd name="connsiteY71" fmla="*/ 3617407 h 3637503"/>
              <a:gd name="connsiteX72" fmla="*/ 2100270 w 4180279"/>
              <a:gd name="connsiteY72" fmla="*/ 3557117 h 3637503"/>
              <a:gd name="connsiteX73" fmla="*/ 2039980 w 4180279"/>
              <a:gd name="connsiteY73" fmla="*/ 3496826 h 3637503"/>
              <a:gd name="connsiteX74" fmla="*/ 1969642 w 4180279"/>
              <a:gd name="connsiteY74" fmla="*/ 3471706 h 3637503"/>
              <a:gd name="connsiteX75" fmla="*/ 1889255 w 4180279"/>
              <a:gd name="connsiteY75" fmla="*/ 3421464 h 3637503"/>
              <a:gd name="connsiteX76" fmla="*/ 1839013 w 4180279"/>
              <a:gd name="connsiteY76" fmla="*/ 3371222 h 3637503"/>
              <a:gd name="connsiteX77" fmla="*/ 1803844 w 4180279"/>
              <a:gd name="connsiteY77" fmla="*/ 3305908 h 3637503"/>
              <a:gd name="connsiteX78" fmla="*/ 1768675 w 4180279"/>
              <a:gd name="connsiteY78" fmla="*/ 3245618 h 3637503"/>
              <a:gd name="connsiteX79" fmla="*/ 1718433 w 4180279"/>
              <a:gd name="connsiteY79" fmla="*/ 3230545 h 3637503"/>
              <a:gd name="connsiteX80" fmla="*/ 1758626 w 4180279"/>
              <a:gd name="connsiteY80" fmla="*/ 3150158 h 3637503"/>
              <a:gd name="connsiteX81" fmla="*/ 1833989 w 4180279"/>
              <a:gd name="connsiteY81" fmla="*/ 3130062 h 3637503"/>
              <a:gd name="connsiteX82" fmla="*/ 1904327 w 4180279"/>
              <a:gd name="connsiteY82" fmla="*/ 3049675 h 3637503"/>
              <a:gd name="connsiteX83" fmla="*/ 1939497 w 4180279"/>
              <a:gd name="connsiteY83" fmla="*/ 2974312 h 3637503"/>
              <a:gd name="connsiteX84" fmla="*/ 2014859 w 4180279"/>
              <a:gd name="connsiteY84" fmla="*/ 2939143 h 3637503"/>
              <a:gd name="connsiteX85" fmla="*/ 2070125 w 4180279"/>
              <a:gd name="connsiteY85" fmla="*/ 2908998 h 3637503"/>
              <a:gd name="connsiteX86" fmla="*/ 2105294 w 4180279"/>
              <a:gd name="connsiteY86" fmla="*/ 2858756 h 3637503"/>
              <a:gd name="connsiteX87" fmla="*/ 2145488 w 4180279"/>
              <a:gd name="connsiteY87" fmla="*/ 2803490 h 3637503"/>
              <a:gd name="connsiteX88" fmla="*/ 2115589 w 4180279"/>
              <a:gd name="connsiteY88" fmla="*/ 2725574 h 3637503"/>
              <a:gd name="connsiteX89" fmla="*/ 2012281 w 4180279"/>
              <a:gd name="connsiteY89" fmla="*/ 2604832 h 3637503"/>
              <a:gd name="connsiteX90" fmla="*/ 1936485 w 4180279"/>
              <a:gd name="connsiteY90" fmla="*/ 2458288 h 3637503"/>
              <a:gd name="connsiteX91" fmla="*/ 1786548 w 4180279"/>
              <a:gd name="connsiteY91" fmla="*/ 2329735 h 3637503"/>
              <a:gd name="connsiteX92" fmla="*/ 1764227 w 4180279"/>
              <a:gd name="connsiteY92" fmla="*/ 2294319 h 3637503"/>
              <a:gd name="connsiteX93" fmla="*/ 1681945 w 4180279"/>
              <a:gd name="connsiteY93" fmla="*/ 2209237 h 3637503"/>
              <a:gd name="connsiteX94" fmla="*/ 1614573 w 4180279"/>
              <a:gd name="connsiteY94" fmla="*/ 2133298 h 3637503"/>
              <a:gd name="connsiteX95" fmla="*/ 1564578 w 4180279"/>
              <a:gd name="connsiteY95" fmla="*/ 2042863 h 3637503"/>
              <a:gd name="connsiteX96" fmla="*/ 1601971 w 4180279"/>
              <a:gd name="connsiteY96" fmla="*/ 1857463 h 3637503"/>
              <a:gd name="connsiteX97" fmla="*/ 1641917 w 4180279"/>
              <a:gd name="connsiteY97" fmla="*/ 1801949 h 3637503"/>
              <a:gd name="connsiteX98" fmla="*/ 1581874 w 4180279"/>
              <a:gd name="connsiteY98" fmla="*/ 1696689 h 3637503"/>
              <a:gd name="connsiteX99" fmla="*/ 1566801 w 4180279"/>
              <a:gd name="connsiteY99" fmla="*/ 1603783 h 3637503"/>
              <a:gd name="connsiteX100" fmla="*/ 1529079 w 4180279"/>
              <a:gd name="connsiteY100" fmla="*/ 1510383 h 3637503"/>
              <a:gd name="connsiteX101" fmla="*/ 1536327 w 4180279"/>
              <a:gd name="connsiteY101" fmla="*/ 1427360 h 3637503"/>
              <a:gd name="connsiteX102" fmla="*/ 1506264 w 4180279"/>
              <a:gd name="connsiteY102" fmla="*/ 1349444 h 3637503"/>
              <a:gd name="connsiteX103" fmla="*/ 1478755 w 4180279"/>
              <a:gd name="connsiteY103" fmla="*/ 1219062 h 3637503"/>
              <a:gd name="connsiteX104" fmla="*/ 1468376 w 4180279"/>
              <a:gd name="connsiteY104" fmla="*/ 1131016 h 3637503"/>
              <a:gd name="connsiteX105" fmla="*/ 1410640 w 4180279"/>
              <a:gd name="connsiteY105" fmla="*/ 1015460 h 3637503"/>
              <a:gd name="connsiteX106" fmla="*/ 1462858 w 4180279"/>
              <a:gd name="connsiteY106" fmla="*/ 897598 h 3637503"/>
              <a:gd name="connsiteX107" fmla="*/ 1424889 w 4180279"/>
              <a:gd name="connsiteY107" fmla="*/ 757251 h 3637503"/>
              <a:gd name="connsiteX108" fmla="*/ 1332313 w 4180279"/>
              <a:gd name="connsiteY108" fmla="*/ 604466 h 3637503"/>
              <a:gd name="connsiteX109" fmla="*/ 1177222 w 4180279"/>
              <a:gd name="connsiteY109" fmla="*/ 514031 h 3637503"/>
              <a:gd name="connsiteX110" fmla="*/ 974772 w 4180279"/>
              <a:gd name="connsiteY110" fmla="*/ 451105 h 3637503"/>
              <a:gd name="connsiteX111" fmla="*/ 799585 w 4180279"/>
              <a:gd name="connsiteY111" fmla="*/ 400698 h 3637503"/>
              <a:gd name="connsiteX112" fmla="*/ 671593 w 4180279"/>
              <a:gd name="connsiteY112" fmla="*/ 362894 h 3637503"/>
              <a:gd name="connsiteX113" fmla="*/ 576297 w 4180279"/>
              <a:gd name="connsiteY113" fmla="*/ 355317 h 3637503"/>
              <a:gd name="connsiteX114" fmla="*/ 523667 w 4180279"/>
              <a:gd name="connsiteY114" fmla="*/ 297579 h 3637503"/>
              <a:gd name="connsiteX115" fmla="*/ 398557 w 4180279"/>
              <a:gd name="connsiteY115" fmla="*/ 239925 h 3637503"/>
              <a:gd name="connsiteX116" fmla="*/ 360835 w 4180279"/>
              <a:gd name="connsiteY116" fmla="*/ 202120 h 3637503"/>
              <a:gd name="connsiteX117" fmla="*/ 323277 w 4180279"/>
              <a:gd name="connsiteY117" fmla="*/ 181941 h 3637503"/>
              <a:gd name="connsiteX118" fmla="*/ 275754 w 4180279"/>
              <a:gd name="connsiteY118" fmla="*/ 174364 h 3637503"/>
              <a:gd name="connsiteX119" fmla="*/ 197920 w 4180279"/>
              <a:gd name="connsiteY119" fmla="*/ 126510 h 3637503"/>
              <a:gd name="connsiteX120" fmla="*/ 162667 w 4180279"/>
              <a:gd name="connsiteY120" fmla="*/ 86234 h 3637503"/>
              <a:gd name="connsiteX121" fmla="*/ 105013 w 4180279"/>
              <a:gd name="connsiteY121" fmla="*/ 56008 h 3637503"/>
              <a:gd name="connsiteX122" fmla="*/ 0 w 4180279"/>
              <a:gd name="connsiteY122" fmla="*/ 18120 h 3637503"/>
              <a:gd name="connsiteX123" fmla="*/ 112343 w 4180279"/>
              <a:gd name="connsiteY123" fmla="*/ 5272 h 3637503"/>
              <a:gd name="connsiteX124" fmla="*/ 242396 w 4180279"/>
              <a:gd name="connsiteY124" fmla="*/ 29898 h 3637503"/>
              <a:gd name="connsiteX0" fmla="*/ 242396 w 4180279"/>
              <a:gd name="connsiteY0" fmla="*/ 40170 h 3647775"/>
              <a:gd name="connsiteX1" fmla="*/ 290084 w 4180279"/>
              <a:gd name="connsiteY1" fmla="*/ 43053 h 3647775"/>
              <a:gd name="connsiteX2" fmla="*/ 347739 w 4180279"/>
              <a:gd name="connsiteY2" fmla="*/ 45268 h 3647775"/>
              <a:gd name="connsiteX3" fmla="*/ 415277 w 4180279"/>
              <a:gd name="connsiteY3" fmla="*/ 48406 h 3647775"/>
              <a:gd name="connsiteX4" fmla="*/ 545412 w 4180279"/>
              <a:gd name="connsiteY4" fmla="*/ 23450 h 3647775"/>
              <a:gd name="connsiteX5" fmla="*/ 607333 w 4180279"/>
              <a:gd name="connsiteY5" fmla="*/ 20601 h 3647775"/>
              <a:gd name="connsiteX6" fmla="*/ 652381 w 4180279"/>
              <a:gd name="connsiteY6" fmla="*/ 0 h 3647775"/>
              <a:gd name="connsiteX7" fmla="*/ 1693312 w 4180279"/>
              <a:gd name="connsiteY7" fmla="*/ 155973 h 3647775"/>
              <a:gd name="connsiteX8" fmla="*/ 1808868 w 4180279"/>
              <a:gd name="connsiteY8" fmla="*/ 181094 h 3647775"/>
              <a:gd name="connsiteX9" fmla="*/ 1909352 w 4180279"/>
              <a:gd name="connsiteY9" fmla="*/ 171046 h 3647775"/>
              <a:gd name="connsiteX10" fmla="*/ 2019883 w 4180279"/>
              <a:gd name="connsiteY10" fmla="*/ 166022 h 3647775"/>
              <a:gd name="connsiteX11" fmla="*/ 2075149 w 4180279"/>
              <a:gd name="connsiteY11" fmla="*/ 125828 h 3647775"/>
              <a:gd name="connsiteX12" fmla="*/ 2140464 w 4180279"/>
              <a:gd name="connsiteY12" fmla="*/ 125828 h 3647775"/>
              <a:gd name="connsiteX13" fmla="*/ 2195730 w 4180279"/>
              <a:gd name="connsiteY13" fmla="*/ 85635 h 3647775"/>
              <a:gd name="connsiteX14" fmla="*/ 2210802 w 4180279"/>
              <a:gd name="connsiteY14" fmla="*/ 35393 h 3647775"/>
              <a:gd name="connsiteX15" fmla="*/ 2220850 w 4180279"/>
              <a:gd name="connsiteY15" fmla="*/ 10272 h 3647775"/>
              <a:gd name="connsiteX16" fmla="*/ 2256020 w 4180279"/>
              <a:gd name="connsiteY16" fmla="*/ 35393 h 3647775"/>
              <a:gd name="connsiteX17" fmla="*/ 2291189 w 4180279"/>
              <a:gd name="connsiteY17" fmla="*/ 85635 h 3647775"/>
              <a:gd name="connsiteX18" fmla="*/ 2296213 w 4180279"/>
              <a:gd name="connsiteY18" fmla="*/ 135876 h 3647775"/>
              <a:gd name="connsiteX19" fmla="*/ 2296213 w 4180279"/>
              <a:gd name="connsiteY19" fmla="*/ 191142 h 3647775"/>
              <a:gd name="connsiteX20" fmla="*/ 2346455 w 4180279"/>
              <a:gd name="connsiteY20" fmla="*/ 251432 h 3647775"/>
              <a:gd name="connsiteX21" fmla="*/ 2361527 w 4180279"/>
              <a:gd name="connsiteY21" fmla="*/ 291626 h 3647775"/>
              <a:gd name="connsiteX22" fmla="*/ 2396697 w 4180279"/>
              <a:gd name="connsiteY22" fmla="*/ 356940 h 3647775"/>
              <a:gd name="connsiteX23" fmla="*/ 2446938 w 4180279"/>
              <a:gd name="connsiteY23" fmla="*/ 412206 h 3647775"/>
              <a:gd name="connsiteX24" fmla="*/ 2512253 w 4180279"/>
              <a:gd name="connsiteY24" fmla="*/ 442351 h 3647775"/>
              <a:gd name="connsiteX25" fmla="*/ 2547422 w 4180279"/>
              <a:gd name="connsiteY25" fmla="*/ 472496 h 3647775"/>
              <a:gd name="connsiteX26" fmla="*/ 2627809 w 4180279"/>
              <a:gd name="connsiteY26" fmla="*/ 578004 h 3647775"/>
              <a:gd name="connsiteX27" fmla="*/ 2723268 w 4180279"/>
              <a:gd name="connsiteY27" fmla="*/ 728729 h 3647775"/>
              <a:gd name="connsiteX28" fmla="*/ 2808679 w 4180279"/>
              <a:gd name="connsiteY28" fmla="*/ 819164 h 3647775"/>
              <a:gd name="connsiteX29" fmla="*/ 2879017 w 4180279"/>
              <a:gd name="connsiteY29" fmla="*/ 894527 h 3647775"/>
              <a:gd name="connsiteX30" fmla="*/ 2889066 w 4180279"/>
              <a:gd name="connsiteY30" fmla="*/ 964865 h 3647775"/>
              <a:gd name="connsiteX31" fmla="*/ 2924235 w 4180279"/>
              <a:gd name="connsiteY31" fmla="*/ 1050276 h 3647775"/>
              <a:gd name="connsiteX32" fmla="*/ 2969453 w 4180279"/>
              <a:gd name="connsiteY32" fmla="*/ 1120615 h 3647775"/>
              <a:gd name="connsiteX33" fmla="*/ 3014670 w 4180279"/>
              <a:gd name="connsiteY33" fmla="*/ 1180905 h 3647775"/>
              <a:gd name="connsiteX34" fmla="*/ 3059888 w 4180279"/>
              <a:gd name="connsiteY34" fmla="*/ 1216074 h 3647775"/>
              <a:gd name="connsiteX35" fmla="*/ 3100081 w 4180279"/>
              <a:gd name="connsiteY35" fmla="*/ 1281389 h 3647775"/>
              <a:gd name="connsiteX36" fmla="*/ 3150323 w 4180279"/>
              <a:gd name="connsiteY36" fmla="*/ 1311534 h 3647775"/>
              <a:gd name="connsiteX37" fmla="*/ 3205589 w 4180279"/>
              <a:gd name="connsiteY37" fmla="*/ 1371824 h 3647775"/>
              <a:gd name="connsiteX38" fmla="*/ 3255831 w 4180279"/>
              <a:gd name="connsiteY38" fmla="*/ 1412017 h 3647775"/>
              <a:gd name="connsiteX39" fmla="*/ 3316121 w 4180279"/>
              <a:gd name="connsiteY39" fmla="*/ 1507476 h 3647775"/>
              <a:gd name="connsiteX40" fmla="*/ 3376411 w 4180279"/>
              <a:gd name="connsiteY40" fmla="*/ 1623032 h 3647775"/>
              <a:gd name="connsiteX41" fmla="*/ 3406556 w 4180279"/>
              <a:gd name="connsiteY41" fmla="*/ 1723516 h 3647775"/>
              <a:gd name="connsiteX42" fmla="*/ 3461822 w 4180279"/>
              <a:gd name="connsiteY42" fmla="*/ 1783806 h 3647775"/>
              <a:gd name="connsiteX43" fmla="*/ 3491967 w 4180279"/>
              <a:gd name="connsiteY43" fmla="*/ 1944580 h 3647775"/>
              <a:gd name="connsiteX44" fmla="*/ 3647716 w 4180279"/>
              <a:gd name="connsiteY44" fmla="*/ 2105353 h 3647775"/>
              <a:gd name="connsiteX45" fmla="*/ 3738152 w 4180279"/>
              <a:gd name="connsiteY45" fmla="*/ 2225934 h 3647775"/>
              <a:gd name="connsiteX46" fmla="*/ 3768297 w 4180279"/>
              <a:gd name="connsiteY46" fmla="*/ 2341490 h 3647775"/>
              <a:gd name="connsiteX47" fmla="*/ 3863756 w 4180279"/>
              <a:gd name="connsiteY47" fmla="*/ 2457046 h 3647775"/>
              <a:gd name="connsiteX48" fmla="*/ 3893901 w 4180279"/>
              <a:gd name="connsiteY48" fmla="*/ 2527384 h 3647775"/>
              <a:gd name="connsiteX49" fmla="*/ 3944143 w 4180279"/>
              <a:gd name="connsiteY49" fmla="*/ 2622843 h 3647775"/>
              <a:gd name="connsiteX50" fmla="*/ 3994384 w 4180279"/>
              <a:gd name="connsiteY50" fmla="*/ 2673085 h 3647775"/>
              <a:gd name="connsiteX51" fmla="*/ 4054675 w 4180279"/>
              <a:gd name="connsiteY51" fmla="*/ 2758496 h 3647775"/>
              <a:gd name="connsiteX52" fmla="*/ 4089844 w 4180279"/>
              <a:gd name="connsiteY52" fmla="*/ 2864004 h 3647775"/>
              <a:gd name="connsiteX53" fmla="*/ 4155158 w 4180279"/>
              <a:gd name="connsiteY53" fmla="*/ 2989608 h 3647775"/>
              <a:gd name="connsiteX54" fmla="*/ 4170231 w 4180279"/>
              <a:gd name="connsiteY54" fmla="*/ 3064971 h 3647775"/>
              <a:gd name="connsiteX55" fmla="*/ 4180279 w 4180279"/>
              <a:gd name="connsiteY55" fmla="*/ 3190575 h 3647775"/>
              <a:gd name="connsiteX56" fmla="*/ 4140086 w 4180279"/>
              <a:gd name="connsiteY56" fmla="*/ 3220720 h 3647775"/>
              <a:gd name="connsiteX57" fmla="*/ 4099892 w 4180279"/>
              <a:gd name="connsiteY57" fmla="*/ 3255890 h 3647775"/>
              <a:gd name="connsiteX58" fmla="*/ 4064723 w 4180279"/>
              <a:gd name="connsiteY58" fmla="*/ 3321204 h 3647775"/>
              <a:gd name="connsiteX59" fmla="*/ 4044626 w 4180279"/>
              <a:gd name="connsiteY59" fmla="*/ 3381494 h 3647775"/>
              <a:gd name="connsiteX60" fmla="*/ 4004433 w 4180279"/>
              <a:gd name="connsiteY60" fmla="*/ 3446808 h 3647775"/>
              <a:gd name="connsiteX61" fmla="*/ 3929070 w 4180279"/>
              <a:gd name="connsiteY61" fmla="*/ 3481978 h 3647775"/>
              <a:gd name="connsiteX62" fmla="*/ 3848683 w 4180279"/>
              <a:gd name="connsiteY62" fmla="*/ 3532219 h 3647775"/>
              <a:gd name="connsiteX63" fmla="*/ 3632644 w 4180279"/>
              <a:gd name="connsiteY63" fmla="*/ 3607582 h 3647775"/>
              <a:gd name="connsiteX64" fmla="*/ 3522112 w 4180279"/>
              <a:gd name="connsiteY64" fmla="*/ 3627679 h 3647775"/>
              <a:gd name="connsiteX65" fmla="*/ 3301048 w 4180279"/>
              <a:gd name="connsiteY65" fmla="*/ 3642751 h 3647775"/>
              <a:gd name="connsiteX66" fmla="*/ 3079984 w 4180279"/>
              <a:gd name="connsiteY66" fmla="*/ 3642751 h 3647775"/>
              <a:gd name="connsiteX67" fmla="*/ 2929259 w 4180279"/>
              <a:gd name="connsiteY67" fmla="*/ 3647775 h 3647775"/>
              <a:gd name="connsiteX68" fmla="*/ 2678050 w 4180279"/>
              <a:gd name="connsiteY68" fmla="*/ 3647775 h 3647775"/>
              <a:gd name="connsiteX69" fmla="*/ 2502204 w 4180279"/>
              <a:gd name="connsiteY69" fmla="*/ 3647775 h 3647775"/>
              <a:gd name="connsiteX70" fmla="*/ 2321334 w 4180279"/>
              <a:gd name="connsiteY70" fmla="*/ 3637727 h 3647775"/>
              <a:gd name="connsiteX71" fmla="*/ 2180657 w 4180279"/>
              <a:gd name="connsiteY71" fmla="*/ 3627679 h 3647775"/>
              <a:gd name="connsiteX72" fmla="*/ 2100270 w 4180279"/>
              <a:gd name="connsiteY72" fmla="*/ 3567389 h 3647775"/>
              <a:gd name="connsiteX73" fmla="*/ 2039980 w 4180279"/>
              <a:gd name="connsiteY73" fmla="*/ 3507098 h 3647775"/>
              <a:gd name="connsiteX74" fmla="*/ 1969642 w 4180279"/>
              <a:gd name="connsiteY74" fmla="*/ 3481978 h 3647775"/>
              <a:gd name="connsiteX75" fmla="*/ 1889255 w 4180279"/>
              <a:gd name="connsiteY75" fmla="*/ 3431736 h 3647775"/>
              <a:gd name="connsiteX76" fmla="*/ 1839013 w 4180279"/>
              <a:gd name="connsiteY76" fmla="*/ 3381494 h 3647775"/>
              <a:gd name="connsiteX77" fmla="*/ 1803844 w 4180279"/>
              <a:gd name="connsiteY77" fmla="*/ 3316180 h 3647775"/>
              <a:gd name="connsiteX78" fmla="*/ 1768675 w 4180279"/>
              <a:gd name="connsiteY78" fmla="*/ 3255890 h 3647775"/>
              <a:gd name="connsiteX79" fmla="*/ 1718433 w 4180279"/>
              <a:gd name="connsiteY79" fmla="*/ 3240817 h 3647775"/>
              <a:gd name="connsiteX80" fmla="*/ 1758626 w 4180279"/>
              <a:gd name="connsiteY80" fmla="*/ 3160430 h 3647775"/>
              <a:gd name="connsiteX81" fmla="*/ 1833989 w 4180279"/>
              <a:gd name="connsiteY81" fmla="*/ 3140334 h 3647775"/>
              <a:gd name="connsiteX82" fmla="*/ 1904327 w 4180279"/>
              <a:gd name="connsiteY82" fmla="*/ 3059947 h 3647775"/>
              <a:gd name="connsiteX83" fmla="*/ 1939497 w 4180279"/>
              <a:gd name="connsiteY83" fmla="*/ 2984584 h 3647775"/>
              <a:gd name="connsiteX84" fmla="*/ 2014859 w 4180279"/>
              <a:gd name="connsiteY84" fmla="*/ 2949415 h 3647775"/>
              <a:gd name="connsiteX85" fmla="*/ 2070125 w 4180279"/>
              <a:gd name="connsiteY85" fmla="*/ 2919270 h 3647775"/>
              <a:gd name="connsiteX86" fmla="*/ 2105294 w 4180279"/>
              <a:gd name="connsiteY86" fmla="*/ 2869028 h 3647775"/>
              <a:gd name="connsiteX87" fmla="*/ 2145488 w 4180279"/>
              <a:gd name="connsiteY87" fmla="*/ 2813762 h 3647775"/>
              <a:gd name="connsiteX88" fmla="*/ 2115589 w 4180279"/>
              <a:gd name="connsiteY88" fmla="*/ 2735846 h 3647775"/>
              <a:gd name="connsiteX89" fmla="*/ 2012281 w 4180279"/>
              <a:gd name="connsiteY89" fmla="*/ 2615104 h 3647775"/>
              <a:gd name="connsiteX90" fmla="*/ 1936485 w 4180279"/>
              <a:gd name="connsiteY90" fmla="*/ 2468560 h 3647775"/>
              <a:gd name="connsiteX91" fmla="*/ 1786548 w 4180279"/>
              <a:gd name="connsiteY91" fmla="*/ 2340007 h 3647775"/>
              <a:gd name="connsiteX92" fmla="*/ 1764227 w 4180279"/>
              <a:gd name="connsiteY92" fmla="*/ 2304591 h 3647775"/>
              <a:gd name="connsiteX93" fmla="*/ 1681945 w 4180279"/>
              <a:gd name="connsiteY93" fmla="*/ 2219509 h 3647775"/>
              <a:gd name="connsiteX94" fmla="*/ 1614573 w 4180279"/>
              <a:gd name="connsiteY94" fmla="*/ 2143570 h 3647775"/>
              <a:gd name="connsiteX95" fmla="*/ 1564578 w 4180279"/>
              <a:gd name="connsiteY95" fmla="*/ 2053135 h 3647775"/>
              <a:gd name="connsiteX96" fmla="*/ 1601971 w 4180279"/>
              <a:gd name="connsiteY96" fmla="*/ 1867735 h 3647775"/>
              <a:gd name="connsiteX97" fmla="*/ 1641917 w 4180279"/>
              <a:gd name="connsiteY97" fmla="*/ 1812221 h 3647775"/>
              <a:gd name="connsiteX98" fmla="*/ 1581874 w 4180279"/>
              <a:gd name="connsiteY98" fmla="*/ 1706961 h 3647775"/>
              <a:gd name="connsiteX99" fmla="*/ 1566801 w 4180279"/>
              <a:gd name="connsiteY99" fmla="*/ 1614055 h 3647775"/>
              <a:gd name="connsiteX100" fmla="*/ 1529079 w 4180279"/>
              <a:gd name="connsiteY100" fmla="*/ 1520655 h 3647775"/>
              <a:gd name="connsiteX101" fmla="*/ 1536327 w 4180279"/>
              <a:gd name="connsiteY101" fmla="*/ 1437632 h 3647775"/>
              <a:gd name="connsiteX102" fmla="*/ 1506264 w 4180279"/>
              <a:gd name="connsiteY102" fmla="*/ 1359716 h 3647775"/>
              <a:gd name="connsiteX103" fmla="*/ 1478755 w 4180279"/>
              <a:gd name="connsiteY103" fmla="*/ 1229334 h 3647775"/>
              <a:gd name="connsiteX104" fmla="*/ 1468376 w 4180279"/>
              <a:gd name="connsiteY104" fmla="*/ 1141288 h 3647775"/>
              <a:gd name="connsiteX105" fmla="*/ 1410640 w 4180279"/>
              <a:gd name="connsiteY105" fmla="*/ 1025732 h 3647775"/>
              <a:gd name="connsiteX106" fmla="*/ 1462858 w 4180279"/>
              <a:gd name="connsiteY106" fmla="*/ 907870 h 3647775"/>
              <a:gd name="connsiteX107" fmla="*/ 1424889 w 4180279"/>
              <a:gd name="connsiteY107" fmla="*/ 767523 h 3647775"/>
              <a:gd name="connsiteX108" fmla="*/ 1332313 w 4180279"/>
              <a:gd name="connsiteY108" fmla="*/ 614738 h 3647775"/>
              <a:gd name="connsiteX109" fmla="*/ 1177222 w 4180279"/>
              <a:gd name="connsiteY109" fmla="*/ 524303 h 3647775"/>
              <a:gd name="connsiteX110" fmla="*/ 974772 w 4180279"/>
              <a:gd name="connsiteY110" fmla="*/ 461377 h 3647775"/>
              <a:gd name="connsiteX111" fmla="*/ 799585 w 4180279"/>
              <a:gd name="connsiteY111" fmla="*/ 410970 h 3647775"/>
              <a:gd name="connsiteX112" fmla="*/ 671593 w 4180279"/>
              <a:gd name="connsiteY112" fmla="*/ 373166 h 3647775"/>
              <a:gd name="connsiteX113" fmla="*/ 576297 w 4180279"/>
              <a:gd name="connsiteY113" fmla="*/ 365589 h 3647775"/>
              <a:gd name="connsiteX114" fmla="*/ 523667 w 4180279"/>
              <a:gd name="connsiteY114" fmla="*/ 307851 h 3647775"/>
              <a:gd name="connsiteX115" fmla="*/ 398557 w 4180279"/>
              <a:gd name="connsiteY115" fmla="*/ 250197 h 3647775"/>
              <a:gd name="connsiteX116" fmla="*/ 360835 w 4180279"/>
              <a:gd name="connsiteY116" fmla="*/ 212392 h 3647775"/>
              <a:gd name="connsiteX117" fmla="*/ 323277 w 4180279"/>
              <a:gd name="connsiteY117" fmla="*/ 192213 h 3647775"/>
              <a:gd name="connsiteX118" fmla="*/ 275754 w 4180279"/>
              <a:gd name="connsiteY118" fmla="*/ 184636 h 3647775"/>
              <a:gd name="connsiteX119" fmla="*/ 197920 w 4180279"/>
              <a:gd name="connsiteY119" fmla="*/ 136782 h 3647775"/>
              <a:gd name="connsiteX120" fmla="*/ 162667 w 4180279"/>
              <a:gd name="connsiteY120" fmla="*/ 96506 h 3647775"/>
              <a:gd name="connsiteX121" fmla="*/ 105013 w 4180279"/>
              <a:gd name="connsiteY121" fmla="*/ 66280 h 3647775"/>
              <a:gd name="connsiteX122" fmla="*/ 0 w 4180279"/>
              <a:gd name="connsiteY122" fmla="*/ 28392 h 3647775"/>
              <a:gd name="connsiteX123" fmla="*/ 112343 w 4180279"/>
              <a:gd name="connsiteY123" fmla="*/ 15544 h 3647775"/>
              <a:gd name="connsiteX124" fmla="*/ 242396 w 4180279"/>
              <a:gd name="connsiteY124" fmla="*/ 40170 h 3647775"/>
              <a:gd name="connsiteX0" fmla="*/ 242396 w 4180279"/>
              <a:gd name="connsiteY0" fmla="*/ 62991 h 3670596"/>
              <a:gd name="connsiteX1" fmla="*/ 290084 w 4180279"/>
              <a:gd name="connsiteY1" fmla="*/ 65874 h 3670596"/>
              <a:gd name="connsiteX2" fmla="*/ 347739 w 4180279"/>
              <a:gd name="connsiteY2" fmla="*/ 68089 h 3670596"/>
              <a:gd name="connsiteX3" fmla="*/ 415277 w 4180279"/>
              <a:gd name="connsiteY3" fmla="*/ 71227 h 3670596"/>
              <a:gd name="connsiteX4" fmla="*/ 545412 w 4180279"/>
              <a:gd name="connsiteY4" fmla="*/ 46271 h 3670596"/>
              <a:gd name="connsiteX5" fmla="*/ 607333 w 4180279"/>
              <a:gd name="connsiteY5" fmla="*/ 43422 h 3670596"/>
              <a:gd name="connsiteX6" fmla="*/ 652381 w 4180279"/>
              <a:gd name="connsiteY6" fmla="*/ 22821 h 3670596"/>
              <a:gd name="connsiteX7" fmla="*/ 704841 w 4180279"/>
              <a:gd name="connsiteY7" fmla="*/ 0 h 3670596"/>
              <a:gd name="connsiteX8" fmla="*/ 1808868 w 4180279"/>
              <a:gd name="connsiteY8" fmla="*/ 203915 h 3670596"/>
              <a:gd name="connsiteX9" fmla="*/ 1909352 w 4180279"/>
              <a:gd name="connsiteY9" fmla="*/ 193867 h 3670596"/>
              <a:gd name="connsiteX10" fmla="*/ 2019883 w 4180279"/>
              <a:gd name="connsiteY10" fmla="*/ 188843 h 3670596"/>
              <a:gd name="connsiteX11" fmla="*/ 2075149 w 4180279"/>
              <a:gd name="connsiteY11" fmla="*/ 148649 h 3670596"/>
              <a:gd name="connsiteX12" fmla="*/ 2140464 w 4180279"/>
              <a:gd name="connsiteY12" fmla="*/ 148649 h 3670596"/>
              <a:gd name="connsiteX13" fmla="*/ 2195730 w 4180279"/>
              <a:gd name="connsiteY13" fmla="*/ 108456 h 3670596"/>
              <a:gd name="connsiteX14" fmla="*/ 2210802 w 4180279"/>
              <a:gd name="connsiteY14" fmla="*/ 58214 h 3670596"/>
              <a:gd name="connsiteX15" fmla="*/ 2220850 w 4180279"/>
              <a:gd name="connsiteY15" fmla="*/ 33093 h 3670596"/>
              <a:gd name="connsiteX16" fmla="*/ 2256020 w 4180279"/>
              <a:gd name="connsiteY16" fmla="*/ 58214 h 3670596"/>
              <a:gd name="connsiteX17" fmla="*/ 2291189 w 4180279"/>
              <a:gd name="connsiteY17" fmla="*/ 108456 h 3670596"/>
              <a:gd name="connsiteX18" fmla="*/ 2296213 w 4180279"/>
              <a:gd name="connsiteY18" fmla="*/ 158697 h 3670596"/>
              <a:gd name="connsiteX19" fmla="*/ 2296213 w 4180279"/>
              <a:gd name="connsiteY19" fmla="*/ 213963 h 3670596"/>
              <a:gd name="connsiteX20" fmla="*/ 2346455 w 4180279"/>
              <a:gd name="connsiteY20" fmla="*/ 274253 h 3670596"/>
              <a:gd name="connsiteX21" fmla="*/ 2361527 w 4180279"/>
              <a:gd name="connsiteY21" fmla="*/ 314447 h 3670596"/>
              <a:gd name="connsiteX22" fmla="*/ 2396697 w 4180279"/>
              <a:gd name="connsiteY22" fmla="*/ 379761 h 3670596"/>
              <a:gd name="connsiteX23" fmla="*/ 2446938 w 4180279"/>
              <a:gd name="connsiteY23" fmla="*/ 435027 h 3670596"/>
              <a:gd name="connsiteX24" fmla="*/ 2512253 w 4180279"/>
              <a:gd name="connsiteY24" fmla="*/ 465172 h 3670596"/>
              <a:gd name="connsiteX25" fmla="*/ 2547422 w 4180279"/>
              <a:gd name="connsiteY25" fmla="*/ 495317 h 3670596"/>
              <a:gd name="connsiteX26" fmla="*/ 2627809 w 4180279"/>
              <a:gd name="connsiteY26" fmla="*/ 600825 h 3670596"/>
              <a:gd name="connsiteX27" fmla="*/ 2723268 w 4180279"/>
              <a:gd name="connsiteY27" fmla="*/ 751550 h 3670596"/>
              <a:gd name="connsiteX28" fmla="*/ 2808679 w 4180279"/>
              <a:gd name="connsiteY28" fmla="*/ 841985 h 3670596"/>
              <a:gd name="connsiteX29" fmla="*/ 2879017 w 4180279"/>
              <a:gd name="connsiteY29" fmla="*/ 917348 h 3670596"/>
              <a:gd name="connsiteX30" fmla="*/ 2889066 w 4180279"/>
              <a:gd name="connsiteY30" fmla="*/ 987686 h 3670596"/>
              <a:gd name="connsiteX31" fmla="*/ 2924235 w 4180279"/>
              <a:gd name="connsiteY31" fmla="*/ 1073097 h 3670596"/>
              <a:gd name="connsiteX32" fmla="*/ 2969453 w 4180279"/>
              <a:gd name="connsiteY32" fmla="*/ 1143436 h 3670596"/>
              <a:gd name="connsiteX33" fmla="*/ 3014670 w 4180279"/>
              <a:gd name="connsiteY33" fmla="*/ 1203726 h 3670596"/>
              <a:gd name="connsiteX34" fmla="*/ 3059888 w 4180279"/>
              <a:gd name="connsiteY34" fmla="*/ 1238895 h 3670596"/>
              <a:gd name="connsiteX35" fmla="*/ 3100081 w 4180279"/>
              <a:gd name="connsiteY35" fmla="*/ 1304210 h 3670596"/>
              <a:gd name="connsiteX36" fmla="*/ 3150323 w 4180279"/>
              <a:gd name="connsiteY36" fmla="*/ 1334355 h 3670596"/>
              <a:gd name="connsiteX37" fmla="*/ 3205589 w 4180279"/>
              <a:gd name="connsiteY37" fmla="*/ 1394645 h 3670596"/>
              <a:gd name="connsiteX38" fmla="*/ 3255831 w 4180279"/>
              <a:gd name="connsiteY38" fmla="*/ 1434838 h 3670596"/>
              <a:gd name="connsiteX39" fmla="*/ 3316121 w 4180279"/>
              <a:gd name="connsiteY39" fmla="*/ 1530297 h 3670596"/>
              <a:gd name="connsiteX40" fmla="*/ 3376411 w 4180279"/>
              <a:gd name="connsiteY40" fmla="*/ 1645853 h 3670596"/>
              <a:gd name="connsiteX41" fmla="*/ 3406556 w 4180279"/>
              <a:gd name="connsiteY41" fmla="*/ 1746337 h 3670596"/>
              <a:gd name="connsiteX42" fmla="*/ 3461822 w 4180279"/>
              <a:gd name="connsiteY42" fmla="*/ 1806627 h 3670596"/>
              <a:gd name="connsiteX43" fmla="*/ 3491967 w 4180279"/>
              <a:gd name="connsiteY43" fmla="*/ 1967401 h 3670596"/>
              <a:gd name="connsiteX44" fmla="*/ 3647716 w 4180279"/>
              <a:gd name="connsiteY44" fmla="*/ 2128174 h 3670596"/>
              <a:gd name="connsiteX45" fmla="*/ 3738152 w 4180279"/>
              <a:gd name="connsiteY45" fmla="*/ 2248755 h 3670596"/>
              <a:gd name="connsiteX46" fmla="*/ 3768297 w 4180279"/>
              <a:gd name="connsiteY46" fmla="*/ 2364311 h 3670596"/>
              <a:gd name="connsiteX47" fmla="*/ 3863756 w 4180279"/>
              <a:gd name="connsiteY47" fmla="*/ 2479867 h 3670596"/>
              <a:gd name="connsiteX48" fmla="*/ 3893901 w 4180279"/>
              <a:gd name="connsiteY48" fmla="*/ 2550205 h 3670596"/>
              <a:gd name="connsiteX49" fmla="*/ 3944143 w 4180279"/>
              <a:gd name="connsiteY49" fmla="*/ 2645664 h 3670596"/>
              <a:gd name="connsiteX50" fmla="*/ 3994384 w 4180279"/>
              <a:gd name="connsiteY50" fmla="*/ 2695906 h 3670596"/>
              <a:gd name="connsiteX51" fmla="*/ 4054675 w 4180279"/>
              <a:gd name="connsiteY51" fmla="*/ 2781317 h 3670596"/>
              <a:gd name="connsiteX52" fmla="*/ 4089844 w 4180279"/>
              <a:gd name="connsiteY52" fmla="*/ 2886825 h 3670596"/>
              <a:gd name="connsiteX53" fmla="*/ 4155158 w 4180279"/>
              <a:gd name="connsiteY53" fmla="*/ 3012429 h 3670596"/>
              <a:gd name="connsiteX54" fmla="*/ 4170231 w 4180279"/>
              <a:gd name="connsiteY54" fmla="*/ 3087792 h 3670596"/>
              <a:gd name="connsiteX55" fmla="*/ 4180279 w 4180279"/>
              <a:gd name="connsiteY55" fmla="*/ 3213396 h 3670596"/>
              <a:gd name="connsiteX56" fmla="*/ 4140086 w 4180279"/>
              <a:gd name="connsiteY56" fmla="*/ 3243541 h 3670596"/>
              <a:gd name="connsiteX57" fmla="*/ 4099892 w 4180279"/>
              <a:gd name="connsiteY57" fmla="*/ 3278711 h 3670596"/>
              <a:gd name="connsiteX58" fmla="*/ 4064723 w 4180279"/>
              <a:gd name="connsiteY58" fmla="*/ 3344025 h 3670596"/>
              <a:gd name="connsiteX59" fmla="*/ 4044626 w 4180279"/>
              <a:gd name="connsiteY59" fmla="*/ 3404315 h 3670596"/>
              <a:gd name="connsiteX60" fmla="*/ 4004433 w 4180279"/>
              <a:gd name="connsiteY60" fmla="*/ 3469629 h 3670596"/>
              <a:gd name="connsiteX61" fmla="*/ 3929070 w 4180279"/>
              <a:gd name="connsiteY61" fmla="*/ 3504799 h 3670596"/>
              <a:gd name="connsiteX62" fmla="*/ 3848683 w 4180279"/>
              <a:gd name="connsiteY62" fmla="*/ 3555040 h 3670596"/>
              <a:gd name="connsiteX63" fmla="*/ 3632644 w 4180279"/>
              <a:gd name="connsiteY63" fmla="*/ 3630403 h 3670596"/>
              <a:gd name="connsiteX64" fmla="*/ 3522112 w 4180279"/>
              <a:gd name="connsiteY64" fmla="*/ 3650500 h 3670596"/>
              <a:gd name="connsiteX65" fmla="*/ 3301048 w 4180279"/>
              <a:gd name="connsiteY65" fmla="*/ 3665572 h 3670596"/>
              <a:gd name="connsiteX66" fmla="*/ 3079984 w 4180279"/>
              <a:gd name="connsiteY66" fmla="*/ 3665572 h 3670596"/>
              <a:gd name="connsiteX67" fmla="*/ 2929259 w 4180279"/>
              <a:gd name="connsiteY67" fmla="*/ 3670596 h 3670596"/>
              <a:gd name="connsiteX68" fmla="*/ 2678050 w 4180279"/>
              <a:gd name="connsiteY68" fmla="*/ 3670596 h 3670596"/>
              <a:gd name="connsiteX69" fmla="*/ 2502204 w 4180279"/>
              <a:gd name="connsiteY69" fmla="*/ 3670596 h 3670596"/>
              <a:gd name="connsiteX70" fmla="*/ 2321334 w 4180279"/>
              <a:gd name="connsiteY70" fmla="*/ 3660548 h 3670596"/>
              <a:gd name="connsiteX71" fmla="*/ 2180657 w 4180279"/>
              <a:gd name="connsiteY71" fmla="*/ 3650500 h 3670596"/>
              <a:gd name="connsiteX72" fmla="*/ 2100270 w 4180279"/>
              <a:gd name="connsiteY72" fmla="*/ 3590210 h 3670596"/>
              <a:gd name="connsiteX73" fmla="*/ 2039980 w 4180279"/>
              <a:gd name="connsiteY73" fmla="*/ 3529919 h 3670596"/>
              <a:gd name="connsiteX74" fmla="*/ 1969642 w 4180279"/>
              <a:gd name="connsiteY74" fmla="*/ 3504799 h 3670596"/>
              <a:gd name="connsiteX75" fmla="*/ 1889255 w 4180279"/>
              <a:gd name="connsiteY75" fmla="*/ 3454557 h 3670596"/>
              <a:gd name="connsiteX76" fmla="*/ 1839013 w 4180279"/>
              <a:gd name="connsiteY76" fmla="*/ 3404315 h 3670596"/>
              <a:gd name="connsiteX77" fmla="*/ 1803844 w 4180279"/>
              <a:gd name="connsiteY77" fmla="*/ 3339001 h 3670596"/>
              <a:gd name="connsiteX78" fmla="*/ 1768675 w 4180279"/>
              <a:gd name="connsiteY78" fmla="*/ 3278711 h 3670596"/>
              <a:gd name="connsiteX79" fmla="*/ 1718433 w 4180279"/>
              <a:gd name="connsiteY79" fmla="*/ 3263638 h 3670596"/>
              <a:gd name="connsiteX80" fmla="*/ 1758626 w 4180279"/>
              <a:gd name="connsiteY80" fmla="*/ 3183251 h 3670596"/>
              <a:gd name="connsiteX81" fmla="*/ 1833989 w 4180279"/>
              <a:gd name="connsiteY81" fmla="*/ 3163155 h 3670596"/>
              <a:gd name="connsiteX82" fmla="*/ 1904327 w 4180279"/>
              <a:gd name="connsiteY82" fmla="*/ 3082768 h 3670596"/>
              <a:gd name="connsiteX83" fmla="*/ 1939497 w 4180279"/>
              <a:gd name="connsiteY83" fmla="*/ 3007405 h 3670596"/>
              <a:gd name="connsiteX84" fmla="*/ 2014859 w 4180279"/>
              <a:gd name="connsiteY84" fmla="*/ 2972236 h 3670596"/>
              <a:gd name="connsiteX85" fmla="*/ 2070125 w 4180279"/>
              <a:gd name="connsiteY85" fmla="*/ 2942091 h 3670596"/>
              <a:gd name="connsiteX86" fmla="*/ 2105294 w 4180279"/>
              <a:gd name="connsiteY86" fmla="*/ 2891849 h 3670596"/>
              <a:gd name="connsiteX87" fmla="*/ 2145488 w 4180279"/>
              <a:gd name="connsiteY87" fmla="*/ 2836583 h 3670596"/>
              <a:gd name="connsiteX88" fmla="*/ 2115589 w 4180279"/>
              <a:gd name="connsiteY88" fmla="*/ 2758667 h 3670596"/>
              <a:gd name="connsiteX89" fmla="*/ 2012281 w 4180279"/>
              <a:gd name="connsiteY89" fmla="*/ 2637925 h 3670596"/>
              <a:gd name="connsiteX90" fmla="*/ 1936485 w 4180279"/>
              <a:gd name="connsiteY90" fmla="*/ 2491381 h 3670596"/>
              <a:gd name="connsiteX91" fmla="*/ 1786548 w 4180279"/>
              <a:gd name="connsiteY91" fmla="*/ 2362828 h 3670596"/>
              <a:gd name="connsiteX92" fmla="*/ 1764227 w 4180279"/>
              <a:gd name="connsiteY92" fmla="*/ 2327412 h 3670596"/>
              <a:gd name="connsiteX93" fmla="*/ 1681945 w 4180279"/>
              <a:gd name="connsiteY93" fmla="*/ 2242330 h 3670596"/>
              <a:gd name="connsiteX94" fmla="*/ 1614573 w 4180279"/>
              <a:gd name="connsiteY94" fmla="*/ 2166391 h 3670596"/>
              <a:gd name="connsiteX95" fmla="*/ 1564578 w 4180279"/>
              <a:gd name="connsiteY95" fmla="*/ 2075956 h 3670596"/>
              <a:gd name="connsiteX96" fmla="*/ 1601971 w 4180279"/>
              <a:gd name="connsiteY96" fmla="*/ 1890556 h 3670596"/>
              <a:gd name="connsiteX97" fmla="*/ 1641917 w 4180279"/>
              <a:gd name="connsiteY97" fmla="*/ 1835042 h 3670596"/>
              <a:gd name="connsiteX98" fmla="*/ 1581874 w 4180279"/>
              <a:gd name="connsiteY98" fmla="*/ 1729782 h 3670596"/>
              <a:gd name="connsiteX99" fmla="*/ 1566801 w 4180279"/>
              <a:gd name="connsiteY99" fmla="*/ 1636876 h 3670596"/>
              <a:gd name="connsiteX100" fmla="*/ 1529079 w 4180279"/>
              <a:gd name="connsiteY100" fmla="*/ 1543476 h 3670596"/>
              <a:gd name="connsiteX101" fmla="*/ 1536327 w 4180279"/>
              <a:gd name="connsiteY101" fmla="*/ 1460453 h 3670596"/>
              <a:gd name="connsiteX102" fmla="*/ 1506264 w 4180279"/>
              <a:gd name="connsiteY102" fmla="*/ 1382537 h 3670596"/>
              <a:gd name="connsiteX103" fmla="*/ 1478755 w 4180279"/>
              <a:gd name="connsiteY103" fmla="*/ 1252155 h 3670596"/>
              <a:gd name="connsiteX104" fmla="*/ 1468376 w 4180279"/>
              <a:gd name="connsiteY104" fmla="*/ 1164109 h 3670596"/>
              <a:gd name="connsiteX105" fmla="*/ 1410640 w 4180279"/>
              <a:gd name="connsiteY105" fmla="*/ 1048553 h 3670596"/>
              <a:gd name="connsiteX106" fmla="*/ 1462858 w 4180279"/>
              <a:gd name="connsiteY106" fmla="*/ 930691 h 3670596"/>
              <a:gd name="connsiteX107" fmla="*/ 1424889 w 4180279"/>
              <a:gd name="connsiteY107" fmla="*/ 790344 h 3670596"/>
              <a:gd name="connsiteX108" fmla="*/ 1332313 w 4180279"/>
              <a:gd name="connsiteY108" fmla="*/ 637559 h 3670596"/>
              <a:gd name="connsiteX109" fmla="*/ 1177222 w 4180279"/>
              <a:gd name="connsiteY109" fmla="*/ 547124 h 3670596"/>
              <a:gd name="connsiteX110" fmla="*/ 974772 w 4180279"/>
              <a:gd name="connsiteY110" fmla="*/ 484198 h 3670596"/>
              <a:gd name="connsiteX111" fmla="*/ 799585 w 4180279"/>
              <a:gd name="connsiteY111" fmla="*/ 433791 h 3670596"/>
              <a:gd name="connsiteX112" fmla="*/ 671593 w 4180279"/>
              <a:gd name="connsiteY112" fmla="*/ 395987 h 3670596"/>
              <a:gd name="connsiteX113" fmla="*/ 576297 w 4180279"/>
              <a:gd name="connsiteY113" fmla="*/ 388410 h 3670596"/>
              <a:gd name="connsiteX114" fmla="*/ 523667 w 4180279"/>
              <a:gd name="connsiteY114" fmla="*/ 330672 h 3670596"/>
              <a:gd name="connsiteX115" fmla="*/ 398557 w 4180279"/>
              <a:gd name="connsiteY115" fmla="*/ 273018 h 3670596"/>
              <a:gd name="connsiteX116" fmla="*/ 360835 w 4180279"/>
              <a:gd name="connsiteY116" fmla="*/ 235213 h 3670596"/>
              <a:gd name="connsiteX117" fmla="*/ 323277 w 4180279"/>
              <a:gd name="connsiteY117" fmla="*/ 215034 h 3670596"/>
              <a:gd name="connsiteX118" fmla="*/ 275754 w 4180279"/>
              <a:gd name="connsiteY118" fmla="*/ 207457 h 3670596"/>
              <a:gd name="connsiteX119" fmla="*/ 197920 w 4180279"/>
              <a:gd name="connsiteY119" fmla="*/ 159603 h 3670596"/>
              <a:gd name="connsiteX120" fmla="*/ 162667 w 4180279"/>
              <a:gd name="connsiteY120" fmla="*/ 119327 h 3670596"/>
              <a:gd name="connsiteX121" fmla="*/ 105013 w 4180279"/>
              <a:gd name="connsiteY121" fmla="*/ 89101 h 3670596"/>
              <a:gd name="connsiteX122" fmla="*/ 0 w 4180279"/>
              <a:gd name="connsiteY122" fmla="*/ 51213 h 3670596"/>
              <a:gd name="connsiteX123" fmla="*/ 112343 w 4180279"/>
              <a:gd name="connsiteY123" fmla="*/ 38365 h 3670596"/>
              <a:gd name="connsiteX124" fmla="*/ 242396 w 4180279"/>
              <a:gd name="connsiteY124" fmla="*/ 62991 h 3670596"/>
              <a:gd name="connsiteX0" fmla="*/ 242396 w 4180279"/>
              <a:gd name="connsiteY0" fmla="*/ 78736 h 3686341"/>
              <a:gd name="connsiteX1" fmla="*/ 290084 w 4180279"/>
              <a:gd name="connsiteY1" fmla="*/ 81619 h 3686341"/>
              <a:gd name="connsiteX2" fmla="*/ 347739 w 4180279"/>
              <a:gd name="connsiteY2" fmla="*/ 83834 h 3686341"/>
              <a:gd name="connsiteX3" fmla="*/ 415277 w 4180279"/>
              <a:gd name="connsiteY3" fmla="*/ 86972 h 3686341"/>
              <a:gd name="connsiteX4" fmla="*/ 545412 w 4180279"/>
              <a:gd name="connsiteY4" fmla="*/ 62016 h 3686341"/>
              <a:gd name="connsiteX5" fmla="*/ 607333 w 4180279"/>
              <a:gd name="connsiteY5" fmla="*/ 59167 h 3686341"/>
              <a:gd name="connsiteX6" fmla="*/ 652381 w 4180279"/>
              <a:gd name="connsiteY6" fmla="*/ 38566 h 3686341"/>
              <a:gd name="connsiteX7" fmla="*/ 704841 w 4180279"/>
              <a:gd name="connsiteY7" fmla="*/ 15745 h 3686341"/>
              <a:gd name="connsiteX8" fmla="*/ 733554 w 4180279"/>
              <a:gd name="connsiteY8" fmla="*/ 0 h 3686341"/>
              <a:gd name="connsiteX9" fmla="*/ 1909352 w 4180279"/>
              <a:gd name="connsiteY9" fmla="*/ 209612 h 3686341"/>
              <a:gd name="connsiteX10" fmla="*/ 2019883 w 4180279"/>
              <a:gd name="connsiteY10" fmla="*/ 204588 h 3686341"/>
              <a:gd name="connsiteX11" fmla="*/ 2075149 w 4180279"/>
              <a:gd name="connsiteY11" fmla="*/ 164394 h 3686341"/>
              <a:gd name="connsiteX12" fmla="*/ 2140464 w 4180279"/>
              <a:gd name="connsiteY12" fmla="*/ 164394 h 3686341"/>
              <a:gd name="connsiteX13" fmla="*/ 2195730 w 4180279"/>
              <a:gd name="connsiteY13" fmla="*/ 124201 h 3686341"/>
              <a:gd name="connsiteX14" fmla="*/ 2210802 w 4180279"/>
              <a:gd name="connsiteY14" fmla="*/ 73959 h 3686341"/>
              <a:gd name="connsiteX15" fmla="*/ 2220850 w 4180279"/>
              <a:gd name="connsiteY15" fmla="*/ 48838 h 3686341"/>
              <a:gd name="connsiteX16" fmla="*/ 2256020 w 4180279"/>
              <a:gd name="connsiteY16" fmla="*/ 73959 h 3686341"/>
              <a:gd name="connsiteX17" fmla="*/ 2291189 w 4180279"/>
              <a:gd name="connsiteY17" fmla="*/ 124201 h 3686341"/>
              <a:gd name="connsiteX18" fmla="*/ 2296213 w 4180279"/>
              <a:gd name="connsiteY18" fmla="*/ 174442 h 3686341"/>
              <a:gd name="connsiteX19" fmla="*/ 2296213 w 4180279"/>
              <a:gd name="connsiteY19" fmla="*/ 229708 h 3686341"/>
              <a:gd name="connsiteX20" fmla="*/ 2346455 w 4180279"/>
              <a:gd name="connsiteY20" fmla="*/ 289998 h 3686341"/>
              <a:gd name="connsiteX21" fmla="*/ 2361527 w 4180279"/>
              <a:gd name="connsiteY21" fmla="*/ 330192 h 3686341"/>
              <a:gd name="connsiteX22" fmla="*/ 2396697 w 4180279"/>
              <a:gd name="connsiteY22" fmla="*/ 395506 h 3686341"/>
              <a:gd name="connsiteX23" fmla="*/ 2446938 w 4180279"/>
              <a:gd name="connsiteY23" fmla="*/ 450772 h 3686341"/>
              <a:gd name="connsiteX24" fmla="*/ 2512253 w 4180279"/>
              <a:gd name="connsiteY24" fmla="*/ 480917 h 3686341"/>
              <a:gd name="connsiteX25" fmla="*/ 2547422 w 4180279"/>
              <a:gd name="connsiteY25" fmla="*/ 511062 h 3686341"/>
              <a:gd name="connsiteX26" fmla="*/ 2627809 w 4180279"/>
              <a:gd name="connsiteY26" fmla="*/ 616570 h 3686341"/>
              <a:gd name="connsiteX27" fmla="*/ 2723268 w 4180279"/>
              <a:gd name="connsiteY27" fmla="*/ 767295 h 3686341"/>
              <a:gd name="connsiteX28" fmla="*/ 2808679 w 4180279"/>
              <a:gd name="connsiteY28" fmla="*/ 857730 h 3686341"/>
              <a:gd name="connsiteX29" fmla="*/ 2879017 w 4180279"/>
              <a:gd name="connsiteY29" fmla="*/ 933093 h 3686341"/>
              <a:gd name="connsiteX30" fmla="*/ 2889066 w 4180279"/>
              <a:gd name="connsiteY30" fmla="*/ 1003431 h 3686341"/>
              <a:gd name="connsiteX31" fmla="*/ 2924235 w 4180279"/>
              <a:gd name="connsiteY31" fmla="*/ 1088842 h 3686341"/>
              <a:gd name="connsiteX32" fmla="*/ 2969453 w 4180279"/>
              <a:gd name="connsiteY32" fmla="*/ 1159181 h 3686341"/>
              <a:gd name="connsiteX33" fmla="*/ 3014670 w 4180279"/>
              <a:gd name="connsiteY33" fmla="*/ 1219471 h 3686341"/>
              <a:gd name="connsiteX34" fmla="*/ 3059888 w 4180279"/>
              <a:gd name="connsiteY34" fmla="*/ 1254640 h 3686341"/>
              <a:gd name="connsiteX35" fmla="*/ 3100081 w 4180279"/>
              <a:gd name="connsiteY35" fmla="*/ 1319955 h 3686341"/>
              <a:gd name="connsiteX36" fmla="*/ 3150323 w 4180279"/>
              <a:gd name="connsiteY36" fmla="*/ 1350100 h 3686341"/>
              <a:gd name="connsiteX37" fmla="*/ 3205589 w 4180279"/>
              <a:gd name="connsiteY37" fmla="*/ 1410390 h 3686341"/>
              <a:gd name="connsiteX38" fmla="*/ 3255831 w 4180279"/>
              <a:gd name="connsiteY38" fmla="*/ 1450583 h 3686341"/>
              <a:gd name="connsiteX39" fmla="*/ 3316121 w 4180279"/>
              <a:gd name="connsiteY39" fmla="*/ 1546042 h 3686341"/>
              <a:gd name="connsiteX40" fmla="*/ 3376411 w 4180279"/>
              <a:gd name="connsiteY40" fmla="*/ 1661598 h 3686341"/>
              <a:gd name="connsiteX41" fmla="*/ 3406556 w 4180279"/>
              <a:gd name="connsiteY41" fmla="*/ 1762082 h 3686341"/>
              <a:gd name="connsiteX42" fmla="*/ 3461822 w 4180279"/>
              <a:gd name="connsiteY42" fmla="*/ 1822372 h 3686341"/>
              <a:gd name="connsiteX43" fmla="*/ 3491967 w 4180279"/>
              <a:gd name="connsiteY43" fmla="*/ 1983146 h 3686341"/>
              <a:gd name="connsiteX44" fmla="*/ 3647716 w 4180279"/>
              <a:gd name="connsiteY44" fmla="*/ 2143919 h 3686341"/>
              <a:gd name="connsiteX45" fmla="*/ 3738152 w 4180279"/>
              <a:gd name="connsiteY45" fmla="*/ 2264500 h 3686341"/>
              <a:gd name="connsiteX46" fmla="*/ 3768297 w 4180279"/>
              <a:gd name="connsiteY46" fmla="*/ 2380056 h 3686341"/>
              <a:gd name="connsiteX47" fmla="*/ 3863756 w 4180279"/>
              <a:gd name="connsiteY47" fmla="*/ 2495612 h 3686341"/>
              <a:gd name="connsiteX48" fmla="*/ 3893901 w 4180279"/>
              <a:gd name="connsiteY48" fmla="*/ 2565950 h 3686341"/>
              <a:gd name="connsiteX49" fmla="*/ 3944143 w 4180279"/>
              <a:gd name="connsiteY49" fmla="*/ 2661409 h 3686341"/>
              <a:gd name="connsiteX50" fmla="*/ 3994384 w 4180279"/>
              <a:gd name="connsiteY50" fmla="*/ 2711651 h 3686341"/>
              <a:gd name="connsiteX51" fmla="*/ 4054675 w 4180279"/>
              <a:gd name="connsiteY51" fmla="*/ 2797062 h 3686341"/>
              <a:gd name="connsiteX52" fmla="*/ 4089844 w 4180279"/>
              <a:gd name="connsiteY52" fmla="*/ 2902570 h 3686341"/>
              <a:gd name="connsiteX53" fmla="*/ 4155158 w 4180279"/>
              <a:gd name="connsiteY53" fmla="*/ 3028174 h 3686341"/>
              <a:gd name="connsiteX54" fmla="*/ 4170231 w 4180279"/>
              <a:gd name="connsiteY54" fmla="*/ 3103537 h 3686341"/>
              <a:gd name="connsiteX55" fmla="*/ 4180279 w 4180279"/>
              <a:gd name="connsiteY55" fmla="*/ 3229141 h 3686341"/>
              <a:gd name="connsiteX56" fmla="*/ 4140086 w 4180279"/>
              <a:gd name="connsiteY56" fmla="*/ 3259286 h 3686341"/>
              <a:gd name="connsiteX57" fmla="*/ 4099892 w 4180279"/>
              <a:gd name="connsiteY57" fmla="*/ 3294456 h 3686341"/>
              <a:gd name="connsiteX58" fmla="*/ 4064723 w 4180279"/>
              <a:gd name="connsiteY58" fmla="*/ 3359770 h 3686341"/>
              <a:gd name="connsiteX59" fmla="*/ 4044626 w 4180279"/>
              <a:gd name="connsiteY59" fmla="*/ 3420060 h 3686341"/>
              <a:gd name="connsiteX60" fmla="*/ 4004433 w 4180279"/>
              <a:gd name="connsiteY60" fmla="*/ 3485374 h 3686341"/>
              <a:gd name="connsiteX61" fmla="*/ 3929070 w 4180279"/>
              <a:gd name="connsiteY61" fmla="*/ 3520544 h 3686341"/>
              <a:gd name="connsiteX62" fmla="*/ 3848683 w 4180279"/>
              <a:gd name="connsiteY62" fmla="*/ 3570785 h 3686341"/>
              <a:gd name="connsiteX63" fmla="*/ 3632644 w 4180279"/>
              <a:gd name="connsiteY63" fmla="*/ 3646148 h 3686341"/>
              <a:gd name="connsiteX64" fmla="*/ 3522112 w 4180279"/>
              <a:gd name="connsiteY64" fmla="*/ 3666245 h 3686341"/>
              <a:gd name="connsiteX65" fmla="*/ 3301048 w 4180279"/>
              <a:gd name="connsiteY65" fmla="*/ 3681317 h 3686341"/>
              <a:gd name="connsiteX66" fmla="*/ 3079984 w 4180279"/>
              <a:gd name="connsiteY66" fmla="*/ 3681317 h 3686341"/>
              <a:gd name="connsiteX67" fmla="*/ 2929259 w 4180279"/>
              <a:gd name="connsiteY67" fmla="*/ 3686341 h 3686341"/>
              <a:gd name="connsiteX68" fmla="*/ 2678050 w 4180279"/>
              <a:gd name="connsiteY68" fmla="*/ 3686341 h 3686341"/>
              <a:gd name="connsiteX69" fmla="*/ 2502204 w 4180279"/>
              <a:gd name="connsiteY69" fmla="*/ 3686341 h 3686341"/>
              <a:gd name="connsiteX70" fmla="*/ 2321334 w 4180279"/>
              <a:gd name="connsiteY70" fmla="*/ 3676293 h 3686341"/>
              <a:gd name="connsiteX71" fmla="*/ 2180657 w 4180279"/>
              <a:gd name="connsiteY71" fmla="*/ 3666245 h 3686341"/>
              <a:gd name="connsiteX72" fmla="*/ 2100270 w 4180279"/>
              <a:gd name="connsiteY72" fmla="*/ 3605955 h 3686341"/>
              <a:gd name="connsiteX73" fmla="*/ 2039980 w 4180279"/>
              <a:gd name="connsiteY73" fmla="*/ 3545664 h 3686341"/>
              <a:gd name="connsiteX74" fmla="*/ 1969642 w 4180279"/>
              <a:gd name="connsiteY74" fmla="*/ 3520544 h 3686341"/>
              <a:gd name="connsiteX75" fmla="*/ 1889255 w 4180279"/>
              <a:gd name="connsiteY75" fmla="*/ 3470302 h 3686341"/>
              <a:gd name="connsiteX76" fmla="*/ 1839013 w 4180279"/>
              <a:gd name="connsiteY76" fmla="*/ 3420060 h 3686341"/>
              <a:gd name="connsiteX77" fmla="*/ 1803844 w 4180279"/>
              <a:gd name="connsiteY77" fmla="*/ 3354746 h 3686341"/>
              <a:gd name="connsiteX78" fmla="*/ 1768675 w 4180279"/>
              <a:gd name="connsiteY78" fmla="*/ 3294456 h 3686341"/>
              <a:gd name="connsiteX79" fmla="*/ 1718433 w 4180279"/>
              <a:gd name="connsiteY79" fmla="*/ 3279383 h 3686341"/>
              <a:gd name="connsiteX80" fmla="*/ 1758626 w 4180279"/>
              <a:gd name="connsiteY80" fmla="*/ 3198996 h 3686341"/>
              <a:gd name="connsiteX81" fmla="*/ 1833989 w 4180279"/>
              <a:gd name="connsiteY81" fmla="*/ 3178900 h 3686341"/>
              <a:gd name="connsiteX82" fmla="*/ 1904327 w 4180279"/>
              <a:gd name="connsiteY82" fmla="*/ 3098513 h 3686341"/>
              <a:gd name="connsiteX83" fmla="*/ 1939497 w 4180279"/>
              <a:gd name="connsiteY83" fmla="*/ 3023150 h 3686341"/>
              <a:gd name="connsiteX84" fmla="*/ 2014859 w 4180279"/>
              <a:gd name="connsiteY84" fmla="*/ 2987981 h 3686341"/>
              <a:gd name="connsiteX85" fmla="*/ 2070125 w 4180279"/>
              <a:gd name="connsiteY85" fmla="*/ 2957836 h 3686341"/>
              <a:gd name="connsiteX86" fmla="*/ 2105294 w 4180279"/>
              <a:gd name="connsiteY86" fmla="*/ 2907594 h 3686341"/>
              <a:gd name="connsiteX87" fmla="*/ 2145488 w 4180279"/>
              <a:gd name="connsiteY87" fmla="*/ 2852328 h 3686341"/>
              <a:gd name="connsiteX88" fmla="*/ 2115589 w 4180279"/>
              <a:gd name="connsiteY88" fmla="*/ 2774412 h 3686341"/>
              <a:gd name="connsiteX89" fmla="*/ 2012281 w 4180279"/>
              <a:gd name="connsiteY89" fmla="*/ 2653670 h 3686341"/>
              <a:gd name="connsiteX90" fmla="*/ 1936485 w 4180279"/>
              <a:gd name="connsiteY90" fmla="*/ 2507126 h 3686341"/>
              <a:gd name="connsiteX91" fmla="*/ 1786548 w 4180279"/>
              <a:gd name="connsiteY91" fmla="*/ 2378573 h 3686341"/>
              <a:gd name="connsiteX92" fmla="*/ 1764227 w 4180279"/>
              <a:gd name="connsiteY92" fmla="*/ 2343157 h 3686341"/>
              <a:gd name="connsiteX93" fmla="*/ 1681945 w 4180279"/>
              <a:gd name="connsiteY93" fmla="*/ 2258075 h 3686341"/>
              <a:gd name="connsiteX94" fmla="*/ 1614573 w 4180279"/>
              <a:gd name="connsiteY94" fmla="*/ 2182136 h 3686341"/>
              <a:gd name="connsiteX95" fmla="*/ 1564578 w 4180279"/>
              <a:gd name="connsiteY95" fmla="*/ 2091701 h 3686341"/>
              <a:gd name="connsiteX96" fmla="*/ 1601971 w 4180279"/>
              <a:gd name="connsiteY96" fmla="*/ 1906301 h 3686341"/>
              <a:gd name="connsiteX97" fmla="*/ 1641917 w 4180279"/>
              <a:gd name="connsiteY97" fmla="*/ 1850787 h 3686341"/>
              <a:gd name="connsiteX98" fmla="*/ 1581874 w 4180279"/>
              <a:gd name="connsiteY98" fmla="*/ 1745527 h 3686341"/>
              <a:gd name="connsiteX99" fmla="*/ 1566801 w 4180279"/>
              <a:gd name="connsiteY99" fmla="*/ 1652621 h 3686341"/>
              <a:gd name="connsiteX100" fmla="*/ 1529079 w 4180279"/>
              <a:gd name="connsiteY100" fmla="*/ 1559221 h 3686341"/>
              <a:gd name="connsiteX101" fmla="*/ 1536327 w 4180279"/>
              <a:gd name="connsiteY101" fmla="*/ 1476198 h 3686341"/>
              <a:gd name="connsiteX102" fmla="*/ 1506264 w 4180279"/>
              <a:gd name="connsiteY102" fmla="*/ 1398282 h 3686341"/>
              <a:gd name="connsiteX103" fmla="*/ 1478755 w 4180279"/>
              <a:gd name="connsiteY103" fmla="*/ 1267900 h 3686341"/>
              <a:gd name="connsiteX104" fmla="*/ 1468376 w 4180279"/>
              <a:gd name="connsiteY104" fmla="*/ 1179854 h 3686341"/>
              <a:gd name="connsiteX105" fmla="*/ 1410640 w 4180279"/>
              <a:gd name="connsiteY105" fmla="*/ 1064298 h 3686341"/>
              <a:gd name="connsiteX106" fmla="*/ 1462858 w 4180279"/>
              <a:gd name="connsiteY106" fmla="*/ 946436 h 3686341"/>
              <a:gd name="connsiteX107" fmla="*/ 1424889 w 4180279"/>
              <a:gd name="connsiteY107" fmla="*/ 806089 h 3686341"/>
              <a:gd name="connsiteX108" fmla="*/ 1332313 w 4180279"/>
              <a:gd name="connsiteY108" fmla="*/ 653304 h 3686341"/>
              <a:gd name="connsiteX109" fmla="*/ 1177222 w 4180279"/>
              <a:gd name="connsiteY109" fmla="*/ 562869 h 3686341"/>
              <a:gd name="connsiteX110" fmla="*/ 974772 w 4180279"/>
              <a:gd name="connsiteY110" fmla="*/ 499943 h 3686341"/>
              <a:gd name="connsiteX111" fmla="*/ 799585 w 4180279"/>
              <a:gd name="connsiteY111" fmla="*/ 449536 h 3686341"/>
              <a:gd name="connsiteX112" fmla="*/ 671593 w 4180279"/>
              <a:gd name="connsiteY112" fmla="*/ 411732 h 3686341"/>
              <a:gd name="connsiteX113" fmla="*/ 576297 w 4180279"/>
              <a:gd name="connsiteY113" fmla="*/ 404155 h 3686341"/>
              <a:gd name="connsiteX114" fmla="*/ 523667 w 4180279"/>
              <a:gd name="connsiteY114" fmla="*/ 346417 h 3686341"/>
              <a:gd name="connsiteX115" fmla="*/ 398557 w 4180279"/>
              <a:gd name="connsiteY115" fmla="*/ 288763 h 3686341"/>
              <a:gd name="connsiteX116" fmla="*/ 360835 w 4180279"/>
              <a:gd name="connsiteY116" fmla="*/ 250958 h 3686341"/>
              <a:gd name="connsiteX117" fmla="*/ 323277 w 4180279"/>
              <a:gd name="connsiteY117" fmla="*/ 230779 h 3686341"/>
              <a:gd name="connsiteX118" fmla="*/ 275754 w 4180279"/>
              <a:gd name="connsiteY118" fmla="*/ 223202 h 3686341"/>
              <a:gd name="connsiteX119" fmla="*/ 197920 w 4180279"/>
              <a:gd name="connsiteY119" fmla="*/ 175348 h 3686341"/>
              <a:gd name="connsiteX120" fmla="*/ 162667 w 4180279"/>
              <a:gd name="connsiteY120" fmla="*/ 135072 h 3686341"/>
              <a:gd name="connsiteX121" fmla="*/ 105013 w 4180279"/>
              <a:gd name="connsiteY121" fmla="*/ 104846 h 3686341"/>
              <a:gd name="connsiteX122" fmla="*/ 0 w 4180279"/>
              <a:gd name="connsiteY122" fmla="*/ 66958 h 3686341"/>
              <a:gd name="connsiteX123" fmla="*/ 112343 w 4180279"/>
              <a:gd name="connsiteY123" fmla="*/ 54110 h 3686341"/>
              <a:gd name="connsiteX124" fmla="*/ 242396 w 4180279"/>
              <a:gd name="connsiteY124" fmla="*/ 78736 h 3686341"/>
              <a:gd name="connsiteX0" fmla="*/ 242396 w 4180279"/>
              <a:gd name="connsiteY0" fmla="*/ 99002 h 3706607"/>
              <a:gd name="connsiteX1" fmla="*/ 290084 w 4180279"/>
              <a:gd name="connsiteY1" fmla="*/ 101885 h 3706607"/>
              <a:gd name="connsiteX2" fmla="*/ 347739 w 4180279"/>
              <a:gd name="connsiteY2" fmla="*/ 104100 h 3706607"/>
              <a:gd name="connsiteX3" fmla="*/ 415277 w 4180279"/>
              <a:gd name="connsiteY3" fmla="*/ 107238 h 3706607"/>
              <a:gd name="connsiteX4" fmla="*/ 545412 w 4180279"/>
              <a:gd name="connsiteY4" fmla="*/ 82282 h 3706607"/>
              <a:gd name="connsiteX5" fmla="*/ 607333 w 4180279"/>
              <a:gd name="connsiteY5" fmla="*/ 79433 h 3706607"/>
              <a:gd name="connsiteX6" fmla="*/ 652381 w 4180279"/>
              <a:gd name="connsiteY6" fmla="*/ 58832 h 3706607"/>
              <a:gd name="connsiteX7" fmla="*/ 704841 w 4180279"/>
              <a:gd name="connsiteY7" fmla="*/ 36011 h 3706607"/>
              <a:gd name="connsiteX8" fmla="*/ 733554 w 4180279"/>
              <a:gd name="connsiteY8" fmla="*/ 20266 h 3706607"/>
              <a:gd name="connsiteX9" fmla="*/ 749750 w 4180279"/>
              <a:gd name="connsiteY9" fmla="*/ 0 h 3706607"/>
              <a:gd name="connsiteX10" fmla="*/ 2019883 w 4180279"/>
              <a:gd name="connsiteY10" fmla="*/ 224854 h 3706607"/>
              <a:gd name="connsiteX11" fmla="*/ 2075149 w 4180279"/>
              <a:gd name="connsiteY11" fmla="*/ 184660 h 3706607"/>
              <a:gd name="connsiteX12" fmla="*/ 2140464 w 4180279"/>
              <a:gd name="connsiteY12" fmla="*/ 184660 h 3706607"/>
              <a:gd name="connsiteX13" fmla="*/ 2195730 w 4180279"/>
              <a:gd name="connsiteY13" fmla="*/ 144467 h 3706607"/>
              <a:gd name="connsiteX14" fmla="*/ 2210802 w 4180279"/>
              <a:gd name="connsiteY14" fmla="*/ 94225 h 3706607"/>
              <a:gd name="connsiteX15" fmla="*/ 2220850 w 4180279"/>
              <a:gd name="connsiteY15" fmla="*/ 69104 h 3706607"/>
              <a:gd name="connsiteX16" fmla="*/ 2256020 w 4180279"/>
              <a:gd name="connsiteY16" fmla="*/ 94225 h 3706607"/>
              <a:gd name="connsiteX17" fmla="*/ 2291189 w 4180279"/>
              <a:gd name="connsiteY17" fmla="*/ 144467 h 3706607"/>
              <a:gd name="connsiteX18" fmla="*/ 2296213 w 4180279"/>
              <a:gd name="connsiteY18" fmla="*/ 194708 h 3706607"/>
              <a:gd name="connsiteX19" fmla="*/ 2296213 w 4180279"/>
              <a:gd name="connsiteY19" fmla="*/ 249974 h 3706607"/>
              <a:gd name="connsiteX20" fmla="*/ 2346455 w 4180279"/>
              <a:gd name="connsiteY20" fmla="*/ 310264 h 3706607"/>
              <a:gd name="connsiteX21" fmla="*/ 2361527 w 4180279"/>
              <a:gd name="connsiteY21" fmla="*/ 350458 h 3706607"/>
              <a:gd name="connsiteX22" fmla="*/ 2396697 w 4180279"/>
              <a:gd name="connsiteY22" fmla="*/ 415772 h 3706607"/>
              <a:gd name="connsiteX23" fmla="*/ 2446938 w 4180279"/>
              <a:gd name="connsiteY23" fmla="*/ 471038 h 3706607"/>
              <a:gd name="connsiteX24" fmla="*/ 2512253 w 4180279"/>
              <a:gd name="connsiteY24" fmla="*/ 501183 h 3706607"/>
              <a:gd name="connsiteX25" fmla="*/ 2547422 w 4180279"/>
              <a:gd name="connsiteY25" fmla="*/ 531328 h 3706607"/>
              <a:gd name="connsiteX26" fmla="*/ 2627809 w 4180279"/>
              <a:gd name="connsiteY26" fmla="*/ 636836 h 3706607"/>
              <a:gd name="connsiteX27" fmla="*/ 2723268 w 4180279"/>
              <a:gd name="connsiteY27" fmla="*/ 787561 h 3706607"/>
              <a:gd name="connsiteX28" fmla="*/ 2808679 w 4180279"/>
              <a:gd name="connsiteY28" fmla="*/ 877996 h 3706607"/>
              <a:gd name="connsiteX29" fmla="*/ 2879017 w 4180279"/>
              <a:gd name="connsiteY29" fmla="*/ 953359 h 3706607"/>
              <a:gd name="connsiteX30" fmla="*/ 2889066 w 4180279"/>
              <a:gd name="connsiteY30" fmla="*/ 1023697 h 3706607"/>
              <a:gd name="connsiteX31" fmla="*/ 2924235 w 4180279"/>
              <a:gd name="connsiteY31" fmla="*/ 1109108 h 3706607"/>
              <a:gd name="connsiteX32" fmla="*/ 2969453 w 4180279"/>
              <a:gd name="connsiteY32" fmla="*/ 1179447 h 3706607"/>
              <a:gd name="connsiteX33" fmla="*/ 3014670 w 4180279"/>
              <a:gd name="connsiteY33" fmla="*/ 1239737 h 3706607"/>
              <a:gd name="connsiteX34" fmla="*/ 3059888 w 4180279"/>
              <a:gd name="connsiteY34" fmla="*/ 1274906 h 3706607"/>
              <a:gd name="connsiteX35" fmla="*/ 3100081 w 4180279"/>
              <a:gd name="connsiteY35" fmla="*/ 1340221 h 3706607"/>
              <a:gd name="connsiteX36" fmla="*/ 3150323 w 4180279"/>
              <a:gd name="connsiteY36" fmla="*/ 1370366 h 3706607"/>
              <a:gd name="connsiteX37" fmla="*/ 3205589 w 4180279"/>
              <a:gd name="connsiteY37" fmla="*/ 1430656 h 3706607"/>
              <a:gd name="connsiteX38" fmla="*/ 3255831 w 4180279"/>
              <a:gd name="connsiteY38" fmla="*/ 1470849 h 3706607"/>
              <a:gd name="connsiteX39" fmla="*/ 3316121 w 4180279"/>
              <a:gd name="connsiteY39" fmla="*/ 1566308 h 3706607"/>
              <a:gd name="connsiteX40" fmla="*/ 3376411 w 4180279"/>
              <a:gd name="connsiteY40" fmla="*/ 1681864 h 3706607"/>
              <a:gd name="connsiteX41" fmla="*/ 3406556 w 4180279"/>
              <a:gd name="connsiteY41" fmla="*/ 1782348 h 3706607"/>
              <a:gd name="connsiteX42" fmla="*/ 3461822 w 4180279"/>
              <a:gd name="connsiteY42" fmla="*/ 1842638 h 3706607"/>
              <a:gd name="connsiteX43" fmla="*/ 3491967 w 4180279"/>
              <a:gd name="connsiteY43" fmla="*/ 2003412 h 3706607"/>
              <a:gd name="connsiteX44" fmla="*/ 3647716 w 4180279"/>
              <a:gd name="connsiteY44" fmla="*/ 2164185 h 3706607"/>
              <a:gd name="connsiteX45" fmla="*/ 3738152 w 4180279"/>
              <a:gd name="connsiteY45" fmla="*/ 2284766 h 3706607"/>
              <a:gd name="connsiteX46" fmla="*/ 3768297 w 4180279"/>
              <a:gd name="connsiteY46" fmla="*/ 2400322 h 3706607"/>
              <a:gd name="connsiteX47" fmla="*/ 3863756 w 4180279"/>
              <a:gd name="connsiteY47" fmla="*/ 2515878 h 3706607"/>
              <a:gd name="connsiteX48" fmla="*/ 3893901 w 4180279"/>
              <a:gd name="connsiteY48" fmla="*/ 2586216 h 3706607"/>
              <a:gd name="connsiteX49" fmla="*/ 3944143 w 4180279"/>
              <a:gd name="connsiteY49" fmla="*/ 2681675 h 3706607"/>
              <a:gd name="connsiteX50" fmla="*/ 3994384 w 4180279"/>
              <a:gd name="connsiteY50" fmla="*/ 2731917 h 3706607"/>
              <a:gd name="connsiteX51" fmla="*/ 4054675 w 4180279"/>
              <a:gd name="connsiteY51" fmla="*/ 2817328 h 3706607"/>
              <a:gd name="connsiteX52" fmla="*/ 4089844 w 4180279"/>
              <a:gd name="connsiteY52" fmla="*/ 2922836 h 3706607"/>
              <a:gd name="connsiteX53" fmla="*/ 4155158 w 4180279"/>
              <a:gd name="connsiteY53" fmla="*/ 3048440 h 3706607"/>
              <a:gd name="connsiteX54" fmla="*/ 4170231 w 4180279"/>
              <a:gd name="connsiteY54" fmla="*/ 3123803 h 3706607"/>
              <a:gd name="connsiteX55" fmla="*/ 4180279 w 4180279"/>
              <a:gd name="connsiteY55" fmla="*/ 3249407 h 3706607"/>
              <a:gd name="connsiteX56" fmla="*/ 4140086 w 4180279"/>
              <a:gd name="connsiteY56" fmla="*/ 3279552 h 3706607"/>
              <a:gd name="connsiteX57" fmla="*/ 4099892 w 4180279"/>
              <a:gd name="connsiteY57" fmla="*/ 3314722 h 3706607"/>
              <a:gd name="connsiteX58" fmla="*/ 4064723 w 4180279"/>
              <a:gd name="connsiteY58" fmla="*/ 3380036 h 3706607"/>
              <a:gd name="connsiteX59" fmla="*/ 4044626 w 4180279"/>
              <a:gd name="connsiteY59" fmla="*/ 3440326 h 3706607"/>
              <a:gd name="connsiteX60" fmla="*/ 4004433 w 4180279"/>
              <a:gd name="connsiteY60" fmla="*/ 3505640 h 3706607"/>
              <a:gd name="connsiteX61" fmla="*/ 3929070 w 4180279"/>
              <a:gd name="connsiteY61" fmla="*/ 3540810 h 3706607"/>
              <a:gd name="connsiteX62" fmla="*/ 3848683 w 4180279"/>
              <a:gd name="connsiteY62" fmla="*/ 3591051 h 3706607"/>
              <a:gd name="connsiteX63" fmla="*/ 3632644 w 4180279"/>
              <a:gd name="connsiteY63" fmla="*/ 3666414 h 3706607"/>
              <a:gd name="connsiteX64" fmla="*/ 3522112 w 4180279"/>
              <a:gd name="connsiteY64" fmla="*/ 3686511 h 3706607"/>
              <a:gd name="connsiteX65" fmla="*/ 3301048 w 4180279"/>
              <a:gd name="connsiteY65" fmla="*/ 3701583 h 3706607"/>
              <a:gd name="connsiteX66" fmla="*/ 3079984 w 4180279"/>
              <a:gd name="connsiteY66" fmla="*/ 3701583 h 3706607"/>
              <a:gd name="connsiteX67" fmla="*/ 2929259 w 4180279"/>
              <a:gd name="connsiteY67" fmla="*/ 3706607 h 3706607"/>
              <a:gd name="connsiteX68" fmla="*/ 2678050 w 4180279"/>
              <a:gd name="connsiteY68" fmla="*/ 3706607 h 3706607"/>
              <a:gd name="connsiteX69" fmla="*/ 2502204 w 4180279"/>
              <a:gd name="connsiteY69" fmla="*/ 3706607 h 3706607"/>
              <a:gd name="connsiteX70" fmla="*/ 2321334 w 4180279"/>
              <a:gd name="connsiteY70" fmla="*/ 3696559 h 3706607"/>
              <a:gd name="connsiteX71" fmla="*/ 2180657 w 4180279"/>
              <a:gd name="connsiteY71" fmla="*/ 3686511 h 3706607"/>
              <a:gd name="connsiteX72" fmla="*/ 2100270 w 4180279"/>
              <a:gd name="connsiteY72" fmla="*/ 3626221 h 3706607"/>
              <a:gd name="connsiteX73" fmla="*/ 2039980 w 4180279"/>
              <a:gd name="connsiteY73" fmla="*/ 3565930 h 3706607"/>
              <a:gd name="connsiteX74" fmla="*/ 1969642 w 4180279"/>
              <a:gd name="connsiteY74" fmla="*/ 3540810 h 3706607"/>
              <a:gd name="connsiteX75" fmla="*/ 1889255 w 4180279"/>
              <a:gd name="connsiteY75" fmla="*/ 3490568 h 3706607"/>
              <a:gd name="connsiteX76" fmla="*/ 1839013 w 4180279"/>
              <a:gd name="connsiteY76" fmla="*/ 3440326 h 3706607"/>
              <a:gd name="connsiteX77" fmla="*/ 1803844 w 4180279"/>
              <a:gd name="connsiteY77" fmla="*/ 3375012 h 3706607"/>
              <a:gd name="connsiteX78" fmla="*/ 1768675 w 4180279"/>
              <a:gd name="connsiteY78" fmla="*/ 3314722 h 3706607"/>
              <a:gd name="connsiteX79" fmla="*/ 1718433 w 4180279"/>
              <a:gd name="connsiteY79" fmla="*/ 3299649 h 3706607"/>
              <a:gd name="connsiteX80" fmla="*/ 1758626 w 4180279"/>
              <a:gd name="connsiteY80" fmla="*/ 3219262 h 3706607"/>
              <a:gd name="connsiteX81" fmla="*/ 1833989 w 4180279"/>
              <a:gd name="connsiteY81" fmla="*/ 3199166 h 3706607"/>
              <a:gd name="connsiteX82" fmla="*/ 1904327 w 4180279"/>
              <a:gd name="connsiteY82" fmla="*/ 3118779 h 3706607"/>
              <a:gd name="connsiteX83" fmla="*/ 1939497 w 4180279"/>
              <a:gd name="connsiteY83" fmla="*/ 3043416 h 3706607"/>
              <a:gd name="connsiteX84" fmla="*/ 2014859 w 4180279"/>
              <a:gd name="connsiteY84" fmla="*/ 3008247 h 3706607"/>
              <a:gd name="connsiteX85" fmla="*/ 2070125 w 4180279"/>
              <a:gd name="connsiteY85" fmla="*/ 2978102 h 3706607"/>
              <a:gd name="connsiteX86" fmla="*/ 2105294 w 4180279"/>
              <a:gd name="connsiteY86" fmla="*/ 2927860 h 3706607"/>
              <a:gd name="connsiteX87" fmla="*/ 2145488 w 4180279"/>
              <a:gd name="connsiteY87" fmla="*/ 2872594 h 3706607"/>
              <a:gd name="connsiteX88" fmla="*/ 2115589 w 4180279"/>
              <a:gd name="connsiteY88" fmla="*/ 2794678 h 3706607"/>
              <a:gd name="connsiteX89" fmla="*/ 2012281 w 4180279"/>
              <a:gd name="connsiteY89" fmla="*/ 2673936 h 3706607"/>
              <a:gd name="connsiteX90" fmla="*/ 1936485 w 4180279"/>
              <a:gd name="connsiteY90" fmla="*/ 2527392 h 3706607"/>
              <a:gd name="connsiteX91" fmla="*/ 1786548 w 4180279"/>
              <a:gd name="connsiteY91" fmla="*/ 2398839 h 3706607"/>
              <a:gd name="connsiteX92" fmla="*/ 1764227 w 4180279"/>
              <a:gd name="connsiteY92" fmla="*/ 2363423 h 3706607"/>
              <a:gd name="connsiteX93" fmla="*/ 1681945 w 4180279"/>
              <a:gd name="connsiteY93" fmla="*/ 2278341 h 3706607"/>
              <a:gd name="connsiteX94" fmla="*/ 1614573 w 4180279"/>
              <a:gd name="connsiteY94" fmla="*/ 2202402 h 3706607"/>
              <a:gd name="connsiteX95" fmla="*/ 1564578 w 4180279"/>
              <a:gd name="connsiteY95" fmla="*/ 2111967 h 3706607"/>
              <a:gd name="connsiteX96" fmla="*/ 1601971 w 4180279"/>
              <a:gd name="connsiteY96" fmla="*/ 1926567 h 3706607"/>
              <a:gd name="connsiteX97" fmla="*/ 1641917 w 4180279"/>
              <a:gd name="connsiteY97" fmla="*/ 1871053 h 3706607"/>
              <a:gd name="connsiteX98" fmla="*/ 1581874 w 4180279"/>
              <a:gd name="connsiteY98" fmla="*/ 1765793 h 3706607"/>
              <a:gd name="connsiteX99" fmla="*/ 1566801 w 4180279"/>
              <a:gd name="connsiteY99" fmla="*/ 1672887 h 3706607"/>
              <a:gd name="connsiteX100" fmla="*/ 1529079 w 4180279"/>
              <a:gd name="connsiteY100" fmla="*/ 1579487 h 3706607"/>
              <a:gd name="connsiteX101" fmla="*/ 1536327 w 4180279"/>
              <a:gd name="connsiteY101" fmla="*/ 1496464 h 3706607"/>
              <a:gd name="connsiteX102" fmla="*/ 1506264 w 4180279"/>
              <a:gd name="connsiteY102" fmla="*/ 1418548 h 3706607"/>
              <a:gd name="connsiteX103" fmla="*/ 1478755 w 4180279"/>
              <a:gd name="connsiteY103" fmla="*/ 1288166 h 3706607"/>
              <a:gd name="connsiteX104" fmla="*/ 1468376 w 4180279"/>
              <a:gd name="connsiteY104" fmla="*/ 1200120 h 3706607"/>
              <a:gd name="connsiteX105" fmla="*/ 1410640 w 4180279"/>
              <a:gd name="connsiteY105" fmla="*/ 1084564 h 3706607"/>
              <a:gd name="connsiteX106" fmla="*/ 1462858 w 4180279"/>
              <a:gd name="connsiteY106" fmla="*/ 966702 h 3706607"/>
              <a:gd name="connsiteX107" fmla="*/ 1424889 w 4180279"/>
              <a:gd name="connsiteY107" fmla="*/ 826355 h 3706607"/>
              <a:gd name="connsiteX108" fmla="*/ 1332313 w 4180279"/>
              <a:gd name="connsiteY108" fmla="*/ 673570 h 3706607"/>
              <a:gd name="connsiteX109" fmla="*/ 1177222 w 4180279"/>
              <a:gd name="connsiteY109" fmla="*/ 583135 h 3706607"/>
              <a:gd name="connsiteX110" fmla="*/ 974772 w 4180279"/>
              <a:gd name="connsiteY110" fmla="*/ 520209 h 3706607"/>
              <a:gd name="connsiteX111" fmla="*/ 799585 w 4180279"/>
              <a:gd name="connsiteY111" fmla="*/ 469802 h 3706607"/>
              <a:gd name="connsiteX112" fmla="*/ 671593 w 4180279"/>
              <a:gd name="connsiteY112" fmla="*/ 431998 h 3706607"/>
              <a:gd name="connsiteX113" fmla="*/ 576297 w 4180279"/>
              <a:gd name="connsiteY113" fmla="*/ 424421 h 3706607"/>
              <a:gd name="connsiteX114" fmla="*/ 523667 w 4180279"/>
              <a:gd name="connsiteY114" fmla="*/ 366683 h 3706607"/>
              <a:gd name="connsiteX115" fmla="*/ 398557 w 4180279"/>
              <a:gd name="connsiteY115" fmla="*/ 309029 h 3706607"/>
              <a:gd name="connsiteX116" fmla="*/ 360835 w 4180279"/>
              <a:gd name="connsiteY116" fmla="*/ 271224 h 3706607"/>
              <a:gd name="connsiteX117" fmla="*/ 323277 w 4180279"/>
              <a:gd name="connsiteY117" fmla="*/ 251045 h 3706607"/>
              <a:gd name="connsiteX118" fmla="*/ 275754 w 4180279"/>
              <a:gd name="connsiteY118" fmla="*/ 243468 h 3706607"/>
              <a:gd name="connsiteX119" fmla="*/ 197920 w 4180279"/>
              <a:gd name="connsiteY119" fmla="*/ 195614 h 3706607"/>
              <a:gd name="connsiteX120" fmla="*/ 162667 w 4180279"/>
              <a:gd name="connsiteY120" fmla="*/ 155338 h 3706607"/>
              <a:gd name="connsiteX121" fmla="*/ 105013 w 4180279"/>
              <a:gd name="connsiteY121" fmla="*/ 125112 h 3706607"/>
              <a:gd name="connsiteX122" fmla="*/ 0 w 4180279"/>
              <a:gd name="connsiteY122" fmla="*/ 87224 h 3706607"/>
              <a:gd name="connsiteX123" fmla="*/ 112343 w 4180279"/>
              <a:gd name="connsiteY123" fmla="*/ 74376 h 3706607"/>
              <a:gd name="connsiteX124" fmla="*/ 242396 w 4180279"/>
              <a:gd name="connsiteY124" fmla="*/ 99002 h 3706607"/>
              <a:gd name="connsiteX0" fmla="*/ 242396 w 4180279"/>
              <a:gd name="connsiteY0" fmla="*/ 127013 h 3734618"/>
              <a:gd name="connsiteX1" fmla="*/ 290084 w 4180279"/>
              <a:gd name="connsiteY1" fmla="*/ 129896 h 3734618"/>
              <a:gd name="connsiteX2" fmla="*/ 347739 w 4180279"/>
              <a:gd name="connsiteY2" fmla="*/ 132111 h 3734618"/>
              <a:gd name="connsiteX3" fmla="*/ 415277 w 4180279"/>
              <a:gd name="connsiteY3" fmla="*/ 135249 h 3734618"/>
              <a:gd name="connsiteX4" fmla="*/ 545412 w 4180279"/>
              <a:gd name="connsiteY4" fmla="*/ 110293 h 3734618"/>
              <a:gd name="connsiteX5" fmla="*/ 607333 w 4180279"/>
              <a:gd name="connsiteY5" fmla="*/ 107444 h 3734618"/>
              <a:gd name="connsiteX6" fmla="*/ 652381 w 4180279"/>
              <a:gd name="connsiteY6" fmla="*/ 86843 h 3734618"/>
              <a:gd name="connsiteX7" fmla="*/ 704841 w 4180279"/>
              <a:gd name="connsiteY7" fmla="*/ 64022 h 3734618"/>
              <a:gd name="connsiteX8" fmla="*/ 733554 w 4180279"/>
              <a:gd name="connsiteY8" fmla="*/ 48277 h 3734618"/>
              <a:gd name="connsiteX9" fmla="*/ 749750 w 4180279"/>
              <a:gd name="connsiteY9" fmla="*/ 28011 h 3734618"/>
              <a:gd name="connsiteX10" fmla="*/ 750451 w 4180279"/>
              <a:gd name="connsiteY10" fmla="*/ 0 h 3734618"/>
              <a:gd name="connsiteX11" fmla="*/ 2075149 w 4180279"/>
              <a:gd name="connsiteY11" fmla="*/ 212671 h 3734618"/>
              <a:gd name="connsiteX12" fmla="*/ 2140464 w 4180279"/>
              <a:gd name="connsiteY12" fmla="*/ 212671 h 3734618"/>
              <a:gd name="connsiteX13" fmla="*/ 2195730 w 4180279"/>
              <a:gd name="connsiteY13" fmla="*/ 172478 h 3734618"/>
              <a:gd name="connsiteX14" fmla="*/ 2210802 w 4180279"/>
              <a:gd name="connsiteY14" fmla="*/ 122236 h 3734618"/>
              <a:gd name="connsiteX15" fmla="*/ 2220850 w 4180279"/>
              <a:gd name="connsiteY15" fmla="*/ 97115 h 3734618"/>
              <a:gd name="connsiteX16" fmla="*/ 2256020 w 4180279"/>
              <a:gd name="connsiteY16" fmla="*/ 122236 h 3734618"/>
              <a:gd name="connsiteX17" fmla="*/ 2291189 w 4180279"/>
              <a:gd name="connsiteY17" fmla="*/ 172478 h 3734618"/>
              <a:gd name="connsiteX18" fmla="*/ 2296213 w 4180279"/>
              <a:gd name="connsiteY18" fmla="*/ 222719 h 3734618"/>
              <a:gd name="connsiteX19" fmla="*/ 2296213 w 4180279"/>
              <a:gd name="connsiteY19" fmla="*/ 277985 h 3734618"/>
              <a:gd name="connsiteX20" fmla="*/ 2346455 w 4180279"/>
              <a:gd name="connsiteY20" fmla="*/ 338275 h 3734618"/>
              <a:gd name="connsiteX21" fmla="*/ 2361527 w 4180279"/>
              <a:gd name="connsiteY21" fmla="*/ 378469 h 3734618"/>
              <a:gd name="connsiteX22" fmla="*/ 2396697 w 4180279"/>
              <a:gd name="connsiteY22" fmla="*/ 443783 h 3734618"/>
              <a:gd name="connsiteX23" fmla="*/ 2446938 w 4180279"/>
              <a:gd name="connsiteY23" fmla="*/ 499049 h 3734618"/>
              <a:gd name="connsiteX24" fmla="*/ 2512253 w 4180279"/>
              <a:gd name="connsiteY24" fmla="*/ 529194 h 3734618"/>
              <a:gd name="connsiteX25" fmla="*/ 2547422 w 4180279"/>
              <a:gd name="connsiteY25" fmla="*/ 559339 h 3734618"/>
              <a:gd name="connsiteX26" fmla="*/ 2627809 w 4180279"/>
              <a:gd name="connsiteY26" fmla="*/ 664847 h 3734618"/>
              <a:gd name="connsiteX27" fmla="*/ 2723268 w 4180279"/>
              <a:gd name="connsiteY27" fmla="*/ 815572 h 3734618"/>
              <a:gd name="connsiteX28" fmla="*/ 2808679 w 4180279"/>
              <a:gd name="connsiteY28" fmla="*/ 906007 h 3734618"/>
              <a:gd name="connsiteX29" fmla="*/ 2879017 w 4180279"/>
              <a:gd name="connsiteY29" fmla="*/ 981370 h 3734618"/>
              <a:gd name="connsiteX30" fmla="*/ 2889066 w 4180279"/>
              <a:gd name="connsiteY30" fmla="*/ 1051708 h 3734618"/>
              <a:gd name="connsiteX31" fmla="*/ 2924235 w 4180279"/>
              <a:gd name="connsiteY31" fmla="*/ 1137119 h 3734618"/>
              <a:gd name="connsiteX32" fmla="*/ 2969453 w 4180279"/>
              <a:gd name="connsiteY32" fmla="*/ 1207458 h 3734618"/>
              <a:gd name="connsiteX33" fmla="*/ 3014670 w 4180279"/>
              <a:gd name="connsiteY33" fmla="*/ 1267748 h 3734618"/>
              <a:gd name="connsiteX34" fmla="*/ 3059888 w 4180279"/>
              <a:gd name="connsiteY34" fmla="*/ 1302917 h 3734618"/>
              <a:gd name="connsiteX35" fmla="*/ 3100081 w 4180279"/>
              <a:gd name="connsiteY35" fmla="*/ 1368232 h 3734618"/>
              <a:gd name="connsiteX36" fmla="*/ 3150323 w 4180279"/>
              <a:gd name="connsiteY36" fmla="*/ 1398377 h 3734618"/>
              <a:gd name="connsiteX37" fmla="*/ 3205589 w 4180279"/>
              <a:gd name="connsiteY37" fmla="*/ 1458667 h 3734618"/>
              <a:gd name="connsiteX38" fmla="*/ 3255831 w 4180279"/>
              <a:gd name="connsiteY38" fmla="*/ 1498860 h 3734618"/>
              <a:gd name="connsiteX39" fmla="*/ 3316121 w 4180279"/>
              <a:gd name="connsiteY39" fmla="*/ 1594319 h 3734618"/>
              <a:gd name="connsiteX40" fmla="*/ 3376411 w 4180279"/>
              <a:gd name="connsiteY40" fmla="*/ 1709875 h 3734618"/>
              <a:gd name="connsiteX41" fmla="*/ 3406556 w 4180279"/>
              <a:gd name="connsiteY41" fmla="*/ 1810359 h 3734618"/>
              <a:gd name="connsiteX42" fmla="*/ 3461822 w 4180279"/>
              <a:gd name="connsiteY42" fmla="*/ 1870649 h 3734618"/>
              <a:gd name="connsiteX43" fmla="*/ 3491967 w 4180279"/>
              <a:gd name="connsiteY43" fmla="*/ 2031423 h 3734618"/>
              <a:gd name="connsiteX44" fmla="*/ 3647716 w 4180279"/>
              <a:gd name="connsiteY44" fmla="*/ 2192196 h 3734618"/>
              <a:gd name="connsiteX45" fmla="*/ 3738152 w 4180279"/>
              <a:gd name="connsiteY45" fmla="*/ 2312777 h 3734618"/>
              <a:gd name="connsiteX46" fmla="*/ 3768297 w 4180279"/>
              <a:gd name="connsiteY46" fmla="*/ 2428333 h 3734618"/>
              <a:gd name="connsiteX47" fmla="*/ 3863756 w 4180279"/>
              <a:gd name="connsiteY47" fmla="*/ 2543889 h 3734618"/>
              <a:gd name="connsiteX48" fmla="*/ 3893901 w 4180279"/>
              <a:gd name="connsiteY48" fmla="*/ 2614227 h 3734618"/>
              <a:gd name="connsiteX49" fmla="*/ 3944143 w 4180279"/>
              <a:gd name="connsiteY49" fmla="*/ 2709686 h 3734618"/>
              <a:gd name="connsiteX50" fmla="*/ 3994384 w 4180279"/>
              <a:gd name="connsiteY50" fmla="*/ 2759928 h 3734618"/>
              <a:gd name="connsiteX51" fmla="*/ 4054675 w 4180279"/>
              <a:gd name="connsiteY51" fmla="*/ 2845339 h 3734618"/>
              <a:gd name="connsiteX52" fmla="*/ 4089844 w 4180279"/>
              <a:gd name="connsiteY52" fmla="*/ 2950847 h 3734618"/>
              <a:gd name="connsiteX53" fmla="*/ 4155158 w 4180279"/>
              <a:gd name="connsiteY53" fmla="*/ 3076451 h 3734618"/>
              <a:gd name="connsiteX54" fmla="*/ 4170231 w 4180279"/>
              <a:gd name="connsiteY54" fmla="*/ 3151814 h 3734618"/>
              <a:gd name="connsiteX55" fmla="*/ 4180279 w 4180279"/>
              <a:gd name="connsiteY55" fmla="*/ 3277418 h 3734618"/>
              <a:gd name="connsiteX56" fmla="*/ 4140086 w 4180279"/>
              <a:gd name="connsiteY56" fmla="*/ 3307563 h 3734618"/>
              <a:gd name="connsiteX57" fmla="*/ 4099892 w 4180279"/>
              <a:gd name="connsiteY57" fmla="*/ 3342733 h 3734618"/>
              <a:gd name="connsiteX58" fmla="*/ 4064723 w 4180279"/>
              <a:gd name="connsiteY58" fmla="*/ 3408047 h 3734618"/>
              <a:gd name="connsiteX59" fmla="*/ 4044626 w 4180279"/>
              <a:gd name="connsiteY59" fmla="*/ 3468337 h 3734618"/>
              <a:gd name="connsiteX60" fmla="*/ 4004433 w 4180279"/>
              <a:gd name="connsiteY60" fmla="*/ 3533651 h 3734618"/>
              <a:gd name="connsiteX61" fmla="*/ 3929070 w 4180279"/>
              <a:gd name="connsiteY61" fmla="*/ 3568821 h 3734618"/>
              <a:gd name="connsiteX62" fmla="*/ 3848683 w 4180279"/>
              <a:gd name="connsiteY62" fmla="*/ 3619062 h 3734618"/>
              <a:gd name="connsiteX63" fmla="*/ 3632644 w 4180279"/>
              <a:gd name="connsiteY63" fmla="*/ 3694425 h 3734618"/>
              <a:gd name="connsiteX64" fmla="*/ 3522112 w 4180279"/>
              <a:gd name="connsiteY64" fmla="*/ 3714522 h 3734618"/>
              <a:gd name="connsiteX65" fmla="*/ 3301048 w 4180279"/>
              <a:gd name="connsiteY65" fmla="*/ 3729594 h 3734618"/>
              <a:gd name="connsiteX66" fmla="*/ 3079984 w 4180279"/>
              <a:gd name="connsiteY66" fmla="*/ 3729594 h 3734618"/>
              <a:gd name="connsiteX67" fmla="*/ 2929259 w 4180279"/>
              <a:gd name="connsiteY67" fmla="*/ 3734618 h 3734618"/>
              <a:gd name="connsiteX68" fmla="*/ 2678050 w 4180279"/>
              <a:gd name="connsiteY68" fmla="*/ 3734618 h 3734618"/>
              <a:gd name="connsiteX69" fmla="*/ 2502204 w 4180279"/>
              <a:gd name="connsiteY69" fmla="*/ 3734618 h 3734618"/>
              <a:gd name="connsiteX70" fmla="*/ 2321334 w 4180279"/>
              <a:gd name="connsiteY70" fmla="*/ 3724570 h 3734618"/>
              <a:gd name="connsiteX71" fmla="*/ 2180657 w 4180279"/>
              <a:gd name="connsiteY71" fmla="*/ 3714522 h 3734618"/>
              <a:gd name="connsiteX72" fmla="*/ 2100270 w 4180279"/>
              <a:gd name="connsiteY72" fmla="*/ 3654232 h 3734618"/>
              <a:gd name="connsiteX73" fmla="*/ 2039980 w 4180279"/>
              <a:gd name="connsiteY73" fmla="*/ 3593941 h 3734618"/>
              <a:gd name="connsiteX74" fmla="*/ 1969642 w 4180279"/>
              <a:gd name="connsiteY74" fmla="*/ 3568821 h 3734618"/>
              <a:gd name="connsiteX75" fmla="*/ 1889255 w 4180279"/>
              <a:gd name="connsiteY75" fmla="*/ 3518579 h 3734618"/>
              <a:gd name="connsiteX76" fmla="*/ 1839013 w 4180279"/>
              <a:gd name="connsiteY76" fmla="*/ 3468337 h 3734618"/>
              <a:gd name="connsiteX77" fmla="*/ 1803844 w 4180279"/>
              <a:gd name="connsiteY77" fmla="*/ 3403023 h 3734618"/>
              <a:gd name="connsiteX78" fmla="*/ 1768675 w 4180279"/>
              <a:gd name="connsiteY78" fmla="*/ 3342733 h 3734618"/>
              <a:gd name="connsiteX79" fmla="*/ 1718433 w 4180279"/>
              <a:gd name="connsiteY79" fmla="*/ 3327660 h 3734618"/>
              <a:gd name="connsiteX80" fmla="*/ 1758626 w 4180279"/>
              <a:gd name="connsiteY80" fmla="*/ 3247273 h 3734618"/>
              <a:gd name="connsiteX81" fmla="*/ 1833989 w 4180279"/>
              <a:gd name="connsiteY81" fmla="*/ 3227177 h 3734618"/>
              <a:gd name="connsiteX82" fmla="*/ 1904327 w 4180279"/>
              <a:gd name="connsiteY82" fmla="*/ 3146790 h 3734618"/>
              <a:gd name="connsiteX83" fmla="*/ 1939497 w 4180279"/>
              <a:gd name="connsiteY83" fmla="*/ 3071427 h 3734618"/>
              <a:gd name="connsiteX84" fmla="*/ 2014859 w 4180279"/>
              <a:gd name="connsiteY84" fmla="*/ 3036258 h 3734618"/>
              <a:gd name="connsiteX85" fmla="*/ 2070125 w 4180279"/>
              <a:gd name="connsiteY85" fmla="*/ 3006113 h 3734618"/>
              <a:gd name="connsiteX86" fmla="*/ 2105294 w 4180279"/>
              <a:gd name="connsiteY86" fmla="*/ 2955871 h 3734618"/>
              <a:gd name="connsiteX87" fmla="*/ 2145488 w 4180279"/>
              <a:gd name="connsiteY87" fmla="*/ 2900605 h 3734618"/>
              <a:gd name="connsiteX88" fmla="*/ 2115589 w 4180279"/>
              <a:gd name="connsiteY88" fmla="*/ 2822689 h 3734618"/>
              <a:gd name="connsiteX89" fmla="*/ 2012281 w 4180279"/>
              <a:gd name="connsiteY89" fmla="*/ 2701947 h 3734618"/>
              <a:gd name="connsiteX90" fmla="*/ 1936485 w 4180279"/>
              <a:gd name="connsiteY90" fmla="*/ 2555403 h 3734618"/>
              <a:gd name="connsiteX91" fmla="*/ 1786548 w 4180279"/>
              <a:gd name="connsiteY91" fmla="*/ 2426850 h 3734618"/>
              <a:gd name="connsiteX92" fmla="*/ 1764227 w 4180279"/>
              <a:gd name="connsiteY92" fmla="*/ 2391434 h 3734618"/>
              <a:gd name="connsiteX93" fmla="*/ 1681945 w 4180279"/>
              <a:gd name="connsiteY93" fmla="*/ 2306352 h 3734618"/>
              <a:gd name="connsiteX94" fmla="*/ 1614573 w 4180279"/>
              <a:gd name="connsiteY94" fmla="*/ 2230413 h 3734618"/>
              <a:gd name="connsiteX95" fmla="*/ 1564578 w 4180279"/>
              <a:gd name="connsiteY95" fmla="*/ 2139978 h 3734618"/>
              <a:gd name="connsiteX96" fmla="*/ 1601971 w 4180279"/>
              <a:gd name="connsiteY96" fmla="*/ 1954578 h 3734618"/>
              <a:gd name="connsiteX97" fmla="*/ 1641917 w 4180279"/>
              <a:gd name="connsiteY97" fmla="*/ 1899064 h 3734618"/>
              <a:gd name="connsiteX98" fmla="*/ 1581874 w 4180279"/>
              <a:gd name="connsiteY98" fmla="*/ 1793804 h 3734618"/>
              <a:gd name="connsiteX99" fmla="*/ 1566801 w 4180279"/>
              <a:gd name="connsiteY99" fmla="*/ 1700898 h 3734618"/>
              <a:gd name="connsiteX100" fmla="*/ 1529079 w 4180279"/>
              <a:gd name="connsiteY100" fmla="*/ 1607498 h 3734618"/>
              <a:gd name="connsiteX101" fmla="*/ 1536327 w 4180279"/>
              <a:gd name="connsiteY101" fmla="*/ 1524475 h 3734618"/>
              <a:gd name="connsiteX102" fmla="*/ 1506264 w 4180279"/>
              <a:gd name="connsiteY102" fmla="*/ 1446559 h 3734618"/>
              <a:gd name="connsiteX103" fmla="*/ 1478755 w 4180279"/>
              <a:gd name="connsiteY103" fmla="*/ 1316177 h 3734618"/>
              <a:gd name="connsiteX104" fmla="*/ 1468376 w 4180279"/>
              <a:gd name="connsiteY104" fmla="*/ 1228131 h 3734618"/>
              <a:gd name="connsiteX105" fmla="*/ 1410640 w 4180279"/>
              <a:gd name="connsiteY105" fmla="*/ 1112575 h 3734618"/>
              <a:gd name="connsiteX106" fmla="*/ 1462858 w 4180279"/>
              <a:gd name="connsiteY106" fmla="*/ 994713 h 3734618"/>
              <a:gd name="connsiteX107" fmla="*/ 1424889 w 4180279"/>
              <a:gd name="connsiteY107" fmla="*/ 854366 h 3734618"/>
              <a:gd name="connsiteX108" fmla="*/ 1332313 w 4180279"/>
              <a:gd name="connsiteY108" fmla="*/ 701581 h 3734618"/>
              <a:gd name="connsiteX109" fmla="*/ 1177222 w 4180279"/>
              <a:gd name="connsiteY109" fmla="*/ 611146 h 3734618"/>
              <a:gd name="connsiteX110" fmla="*/ 974772 w 4180279"/>
              <a:gd name="connsiteY110" fmla="*/ 548220 h 3734618"/>
              <a:gd name="connsiteX111" fmla="*/ 799585 w 4180279"/>
              <a:gd name="connsiteY111" fmla="*/ 497813 h 3734618"/>
              <a:gd name="connsiteX112" fmla="*/ 671593 w 4180279"/>
              <a:gd name="connsiteY112" fmla="*/ 460009 h 3734618"/>
              <a:gd name="connsiteX113" fmla="*/ 576297 w 4180279"/>
              <a:gd name="connsiteY113" fmla="*/ 452432 h 3734618"/>
              <a:gd name="connsiteX114" fmla="*/ 523667 w 4180279"/>
              <a:gd name="connsiteY114" fmla="*/ 394694 h 3734618"/>
              <a:gd name="connsiteX115" fmla="*/ 398557 w 4180279"/>
              <a:gd name="connsiteY115" fmla="*/ 337040 h 3734618"/>
              <a:gd name="connsiteX116" fmla="*/ 360835 w 4180279"/>
              <a:gd name="connsiteY116" fmla="*/ 299235 h 3734618"/>
              <a:gd name="connsiteX117" fmla="*/ 323277 w 4180279"/>
              <a:gd name="connsiteY117" fmla="*/ 279056 h 3734618"/>
              <a:gd name="connsiteX118" fmla="*/ 275754 w 4180279"/>
              <a:gd name="connsiteY118" fmla="*/ 271479 h 3734618"/>
              <a:gd name="connsiteX119" fmla="*/ 197920 w 4180279"/>
              <a:gd name="connsiteY119" fmla="*/ 223625 h 3734618"/>
              <a:gd name="connsiteX120" fmla="*/ 162667 w 4180279"/>
              <a:gd name="connsiteY120" fmla="*/ 183349 h 3734618"/>
              <a:gd name="connsiteX121" fmla="*/ 105013 w 4180279"/>
              <a:gd name="connsiteY121" fmla="*/ 153123 h 3734618"/>
              <a:gd name="connsiteX122" fmla="*/ 0 w 4180279"/>
              <a:gd name="connsiteY122" fmla="*/ 115235 h 3734618"/>
              <a:gd name="connsiteX123" fmla="*/ 112343 w 4180279"/>
              <a:gd name="connsiteY123" fmla="*/ 102387 h 3734618"/>
              <a:gd name="connsiteX124" fmla="*/ 242396 w 4180279"/>
              <a:gd name="connsiteY124" fmla="*/ 127013 h 3734618"/>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2140464 w 4180279"/>
              <a:gd name="connsiteY12" fmla="*/ 237540 h 3759487"/>
              <a:gd name="connsiteX13" fmla="*/ 2195730 w 4180279"/>
              <a:gd name="connsiteY13" fmla="*/ 197347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2195730 w 4180279"/>
              <a:gd name="connsiteY13" fmla="*/ 197347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2210802 w 4180279"/>
              <a:gd name="connsiteY14" fmla="*/ 14710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2220850 w 4180279"/>
              <a:gd name="connsiteY15" fmla="*/ 121984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2256020 w 4180279"/>
              <a:gd name="connsiteY16" fmla="*/ 14710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2291189 w 4180279"/>
              <a:gd name="connsiteY17" fmla="*/ 197347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2296213 w 4180279"/>
              <a:gd name="connsiteY18" fmla="*/ 24758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2296213 w 4180279"/>
              <a:gd name="connsiteY19" fmla="*/ 302854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2346455 w 4180279"/>
              <a:gd name="connsiteY20" fmla="*/ 363144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2361527 w 4180279"/>
              <a:gd name="connsiteY21" fmla="*/ 403338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2396697 w 4180279"/>
              <a:gd name="connsiteY22" fmla="*/ 468652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2446938 w 4180279"/>
              <a:gd name="connsiteY23" fmla="*/ 523918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2512253 w 4180279"/>
              <a:gd name="connsiteY24" fmla="*/ 554063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547422 w 4180279"/>
              <a:gd name="connsiteY25" fmla="*/ 584208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627809 w 4180279"/>
              <a:gd name="connsiteY26" fmla="*/ 689716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723268 w 4180279"/>
              <a:gd name="connsiteY27" fmla="*/ 840441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808679 w 4180279"/>
              <a:gd name="connsiteY28" fmla="*/ 930876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879017 w 4180279"/>
              <a:gd name="connsiteY29" fmla="*/ 1006239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889066 w 4180279"/>
              <a:gd name="connsiteY30" fmla="*/ 1076577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924235 w 4180279"/>
              <a:gd name="connsiteY31" fmla="*/ 1161988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969453 w 4180279"/>
              <a:gd name="connsiteY32" fmla="*/ 1232327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3014670 w 4180279"/>
              <a:gd name="connsiteY33" fmla="*/ 1292617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3059888 w 4180279"/>
              <a:gd name="connsiteY34" fmla="*/ 1327786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3100081 w 4180279"/>
              <a:gd name="connsiteY35" fmla="*/ 1393101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3150323 w 4180279"/>
              <a:gd name="connsiteY36" fmla="*/ 1423246 h 3759487"/>
              <a:gd name="connsiteX37" fmla="*/ 3205589 w 4180279"/>
              <a:gd name="connsiteY37" fmla="*/ 1483536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3150323 w 4180279"/>
              <a:gd name="connsiteY36" fmla="*/ 1423246 h 3759487"/>
              <a:gd name="connsiteX37" fmla="*/ 2708284 w 4180279"/>
              <a:gd name="connsiteY37" fmla="*/ 1852504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3255831 w 4180279"/>
              <a:gd name="connsiteY38" fmla="*/ 1523729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316121 w 4180279"/>
              <a:gd name="connsiteY39" fmla="*/ 1619188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376411 w 4180279"/>
              <a:gd name="connsiteY40" fmla="*/ 1734744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406556 w 4180279"/>
              <a:gd name="connsiteY41" fmla="*/ 1835228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61822 w 4180279"/>
              <a:gd name="connsiteY42" fmla="*/ 1895518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491967 w 4180279"/>
              <a:gd name="connsiteY43" fmla="*/ 2056292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217065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8152 w 4180279"/>
              <a:gd name="connsiteY45" fmla="*/ 2337646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68297 w 4180279"/>
              <a:gd name="connsiteY46" fmla="*/ 2453202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863756 w 4180279"/>
              <a:gd name="connsiteY47" fmla="*/ 2568758 h 3759487"/>
              <a:gd name="connsiteX48" fmla="*/ 3893901 w 4180279"/>
              <a:gd name="connsiteY48" fmla="*/ 26390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863756 w 4180279"/>
              <a:gd name="connsiteY47" fmla="*/ 2568758 h 3759487"/>
              <a:gd name="connsiteX48" fmla="*/ 3877859 w 4180279"/>
              <a:gd name="connsiteY48" fmla="*/ 27914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44143 w 4180279"/>
              <a:gd name="connsiteY49" fmla="*/ 27345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94384 w 4180279"/>
              <a:gd name="connsiteY50" fmla="*/ 2784797 h 3759487"/>
              <a:gd name="connsiteX51" fmla="*/ 4054675 w 4180279"/>
              <a:gd name="connsiteY51" fmla="*/ 2870208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94384 w 4180279"/>
              <a:gd name="connsiteY50" fmla="*/ 2784797 h 3759487"/>
              <a:gd name="connsiteX51" fmla="*/ 4054675 w 4180279"/>
              <a:gd name="connsiteY51" fmla="*/ 2990523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89844 w 4180279"/>
              <a:gd name="connsiteY52" fmla="*/ 2975716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73802 w 4180279"/>
              <a:gd name="connsiteY52" fmla="*/ 3088010 h 3759487"/>
              <a:gd name="connsiteX53" fmla="*/ 4155158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 name="connsiteX0" fmla="*/ 242396 w 4180279"/>
              <a:gd name="connsiteY0" fmla="*/ 151882 h 3759487"/>
              <a:gd name="connsiteX1" fmla="*/ 290084 w 4180279"/>
              <a:gd name="connsiteY1" fmla="*/ 154765 h 3759487"/>
              <a:gd name="connsiteX2" fmla="*/ 347739 w 4180279"/>
              <a:gd name="connsiteY2" fmla="*/ 156980 h 3759487"/>
              <a:gd name="connsiteX3" fmla="*/ 415277 w 4180279"/>
              <a:gd name="connsiteY3" fmla="*/ 160118 h 3759487"/>
              <a:gd name="connsiteX4" fmla="*/ 545412 w 4180279"/>
              <a:gd name="connsiteY4" fmla="*/ 135162 h 3759487"/>
              <a:gd name="connsiteX5" fmla="*/ 607333 w 4180279"/>
              <a:gd name="connsiteY5" fmla="*/ 132313 h 3759487"/>
              <a:gd name="connsiteX6" fmla="*/ 652381 w 4180279"/>
              <a:gd name="connsiteY6" fmla="*/ 111712 h 3759487"/>
              <a:gd name="connsiteX7" fmla="*/ 704841 w 4180279"/>
              <a:gd name="connsiteY7" fmla="*/ 88891 h 3759487"/>
              <a:gd name="connsiteX8" fmla="*/ 733554 w 4180279"/>
              <a:gd name="connsiteY8" fmla="*/ 73146 h 3759487"/>
              <a:gd name="connsiteX9" fmla="*/ 749750 w 4180279"/>
              <a:gd name="connsiteY9" fmla="*/ 52880 h 3759487"/>
              <a:gd name="connsiteX10" fmla="*/ 750451 w 4180279"/>
              <a:gd name="connsiteY10" fmla="*/ 24869 h 3759487"/>
              <a:gd name="connsiteX11" fmla="*/ 752079 w 4180279"/>
              <a:gd name="connsiteY11" fmla="*/ 0 h 3759487"/>
              <a:gd name="connsiteX12" fmla="*/ 850598 w 4180279"/>
              <a:gd name="connsiteY12" fmla="*/ 7663 h 3759487"/>
              <a:gd name="connsiteX13" fmla="*/ 977382 w 4180279"/>
              <a:gd name="connsiteY13" fmla="*/ 44096 h 3759487"/>
              <a:gd name="connsiteX14" fmla="*/ 1058862 w 4180279"/>
              <a:gd name="connsiteY14" fmla="*/ 67925 h 3759487"/>
              <a:gd name="connsiteX15" fmla="*/ 1150644 w 4180279"/>
              <a:gd name="connsiteY15" fmla="*/ 86226 h 3759487"/>
              <a:gd name="connsiteX16" fmla="*/ 1249669 w 4180279"/>
              <a:gd name="connsiteY16" fmla="*/ 116455 h 3759487"/>
              <a:gd name="connsiteX17" fmla="*/ 1333368 w 4180279"/>
              <a:gd name="connsiteY17" fmla="*/ 156479 h 3759487"/>
              <a:gd name="connsiteX18" fmla="*/ 1409910 w 4180279"/>
              <a:gd name="connsiteY18" fmla="*/ 199058 h 3759487"/>
              <a:gd name="connsiteX19" fmla="*/ 1496751 w 4180279"/>
              <a:gd name="connsiteY19" fmla="*/ 221120 h 3759487"/>
              <a:gd name="connsiteX20" fmla="*/ 1582753 w 4180279"/>
              <a:gd name="connsiteY20" fmla="*/ 260976 h 3759487"/>
              <a:gd name="connsiteX21" fmla="*/ 1636137 w 4180279"/>
              <a:gd name="connsiteY21" fmla="*/ 306279 h 3759487"/>
              <a:gd name="connsiteX22" fmla="*/ 1730053 w 4180279"/>
              <a:gd name="connsiteY22" fmla="*/ 356268 h 3759487"/>
              <a:gd name="connsiteX23" fmla="*/ 1828824 w 4180279"/>
              <a:gd name="connsiteY23" fmla="*/ 406425 h 3759487"/>
              <a:gd name="connsiteX24" fmla="*/ 1952885 w 4180279"/>
              <a:gd name="connsiteY24" fmla="*/ 462112 h 3759487"/>
              <a:gd name="connsiteX25" fmla="*/ 2031476 w 4180279"/>
              <a:gd name="connsiteY25" fmla="*/ 517799 h 3759487"/>
              <a:gd name="connsiteX26" fmla="*/ 2157838 w 4180279"/>
              <a:gd name="connsiteY26" fmla="*/ 590102 h 3759487"/>
              <a:gd name="connsiteX27" fmla="*/ 2217538 w 4180279"/>
              <a:gd name="connsiteY27" fmla="*/ 661648 h 3759487"/>
              <a:gd name="connsiteX28" fmla="*/ 2285070 w 4180279"/>
              <a:gd name="connsiteY28" fmla="*/ 744420 h 3759487"/>
              <a:gd name="connsiteX29" fmla="*/ 2340083 w 4180279"/>
              <a:gd name="connsiteY29" fmla="*/ 868313 h 3759487"/>
              <a:gd name="connsiteX30" fmla="*/ 2345023 w 4180279"/>
              <a:gd name="connsiteY30" fmla="*/ 1002505 h 3759487"/>
              <a:gd name="connsiteX31" fmla="*/ 2375084 w 4180279"/>
              <a:gd name="connsiteY31" fmla="*/ 1095579 h 3759487"/>
              <a:gd name="connsiteX32" fmla="*/ 2381990 w 4180279"/>
              <a:gd name="connsiteY32" fmla="*/ 1239990 h 3759487"/>
              <a:gd name="connsiteX33" fmla="*/ 2432315 w 4180279"/>
              <a:gd name="connsiteY33" fmla="*/ 1338592 h 3759487"/>
              <a:gd name="connsiteX34" fmla="*/ 2510738 w 4180279"/>
              <a:gd name="connsiteY34" fmla="*/ 1460604 h 3759487"/>
              <a:gd name="connsiteX35" fmla="*/ 2607123 w 4180279"/>
              <a:gd name="connsiteY35" fmla="*/ 1615316 h 3759487"/>
              <a:gd name="connsiteX36" fmla="*/ 2644997 w 4180279"/>
              <a:gd name="connsiteY36" fmla="*/ 1679919 h 3759487"/>
              <a:gd name="connsiteX37" fmla="*/ 2708284 w 4180279"/>
              <a:gd name="connsiteY37" fmla="*/ 1852504 h 3759487"/>
              <a:gd name="connsiteX38" fmla="*/ 2846757 w 4180279"/>
              <a:gd name="connsiteY38" fmla="*/ 1996971 h 3759487"/>
              <a:gd name="connsiteX39" fmla="*/ 3043405 w 4180279"/>
              <a:gd name="connsiteY39" fmla="*/ 2028262 h 3759487"/>
              <a:gd name="connsiteX40" fmla="*/ 3175885 w 4180279"/>
              <a:gd name="connsiteY40" fmla="*/ 2103713 h 3759487"/>
              <a:gd name="connsiteX41" fmla="*/ 3390514 w 4180279"/>
              <a:gd name="connsiteY41" fmla="*/ 2196176 h 3759487"/>
              <a:gd name="connsiteX42" fmla="*/ 3485885 w 4180279"/>
              <a:gd name="connsiteY42" fmla="*/ 2328654 h 3759487"/>
              <a:gd name="connsiteX43" fmla="*/ 3564156 w 4180279"/>
              <a:gd name="connsiteY43" fmla="*/ 2449323 h 3759487"/>
              <a:gd name="connsiteX44" fmla="*/ 3647716 w 4180279"/>
              <a:gd name="connsiteY44" fmla="*/ 2497802 h 3759487"/>
              <a:gd name="connsiteX45" fmla="*/ 3730131 w 4180279"/>
              <a:gd name="connsiteY45" fmla="*/ 2578277 h 3759487"/>
              <a:gd name="connsiteX46" fmla="*/ 3784339 w 4180279"/>
              <a:gd name="connsiteY46" fmla="*/ 2669771 h 3759487"/>
              <a:gd name="connsiteX47" fmla="*/ 3783546 w 4180279"/>
              <a:gd name="connsiteY47" fmla="*/ 2705116 h 3759487"/>
              <a:gd name="connsiteX48" fmla="*/ 3877859 w 4180279"/>
              <a:gd name="connsiteY48" fmla="*/ 2791496 h 3759487"/>
              <a:gd name="connsiteX49" fmla="*/ 3936122 w 4180279"/>
              <a:gd name="connsiteY49" fmla="*/ 2886955 h 3759487"/>
              <a:gd name="connsiteX50" fmla="*/ 3978342 w 4180279"/>
              <a:gd name="connsiteY50" fmla="*/ 2921155 h 3759487"/>
              <a:gd name="connsiteX51" fmla="*/ 4054675 w 4180279"/>
              <a:gd name="connsiteY51" fmla="*/ 2990523 h 3759487"/>
              <a:gd name="connsiteX52" fmla="*/ 4073802 w 4180279"/>
              <a:gd name="connsiteY52" fmla="*/ 3088010 h 3759487"/>
              <a:gd name="connsiteX53" fmla="*/ 4115053 w 4180279"/>
              <a:gd name="connsiteY53" fmla="*/ 3101320 h 3759487"/>
              <a:gd name="connsiteX54" fmla="*/ 4170231 w 4180279"/>
              <a:gd name="connsiteY54" fmla="*/ 3176683 h 3759487"/>
              <a:gd name="connsiteX55" fmla="*/ 4180279 w 4180279"/>
              <a:gd name="connsiteY55" fmla="*/ 3302287 h 3759487"/>
              <a:gd name="connsiteX56" fmla="*/ 4140086 w 4180279"/>
              <a:gd name="connsiteY56" fmla="*/ 3332432 h 3759487"/>
              <a:gd name="connsiteX57" fmla="*/ 4099892 w 4180279"/>
              <a:gd name="connsiteY57" fmla="*/ 3367602 h 3759487"/>
              <a:gd name="connsiteX58" fmla="*/ 4064723 w 4180279"/>
              <a:gd name="connsiteY58" fmla="*/ 3432916 h 3759487"/>
              <a:gd name="connsiteX59" fmla="*/ 4044626 w 4180279"/>
              <a:gd name="connsiteY59" fmla="*/ 3493206 h 3759487"/>
              <a:gd name="connsiteX60" fmla="*/ 4004433 w 4180279"/>
              <a:gd name="connsiteY60" fmla="*/ 3558520 h 3759487"/>
              <a:gd name="connsiteX61" fmla="*/ 3929070 w 4180279"/>
              <a:gd name="connsiteY61" fmla="*/ 3593690 h 3759487"/>
              <a:gd name="connsiteX62" fmla="*/ 3848683 w 4180279"/>
              <a:gd name="connsiteY62" fmla="*/ 3643931 h 3759487"/>
              <a:gd name="connsiteX63" fmla="*/ 3632644 w 4180279"/>
              <a:gd name="connsiteY63" fmla="*/ 3719294 h 3759487"/>
              <a:gd name="connsiteX64" fmla="*/ 3522112 w 4180279"/>
              <a:gd name="connsiteY64" fmla="*/ 3739391 h 3759487"/>
              <a:gd name="connsiteX65" fmla="*/ 3301048 w 4180279"/>
              <a:gd name="connsiteY65" fmla="*/ 3754463 h 3759487"/>
              <a:gd name="connsiteX66" fmla="*/ 3079984 w 4180279"/>
              <a:gd name="connsiteY66" fmla="*/ 3754463 h 3759487"/>
              <a:gd name="connsiteX67" fmla="*/ 2929259 w 4180279"/>
              <a:gd name="connsiteY67" fmla="*/ 3759487 h 3759487"/>
              <a:gd name="connsiteX68" fmla="*/ 2678050 w 4180279"/>
              <a:gd name="connsiteY68" fmla="*/ 3759487 h 3759487"/>
              <a:gd name="connsiteX69" fmla="*/ 2502204 w 4180279"/>
              <a:gd name="connsiteY69" fmla="*/ 3759487 h 3759487"/>
              <a:gd name="connsiteX70" fmla="*/ 2321334 w 4180279"/>
              <a:gd name="connsiteY70" fmla="*/ 3749439 h 3759487"/>
              <a:gd name="connsiteX71" fmla="*/ 2180657 w 4180279"/>
              <a:gd name="connsiteY71" fmla="*/ 3739391 h 3759487"/>
              <a:gd name="connsiteX72" fmla="*/ 2100270 w 4180279"/>
              <a:gd name="connsiteY72" fmla="*/ 3679101 h 3759487"/>
              <a:gd name="connsiteX73" fmla="*/ 2039980 w 4180279"/>
              <a:gd name="connsiteY73" fmla="*/ 3618810 h 3759487"/>
              <a:gd name="connsiteX74" fmla="*/ 1969642 w 4180279"/>
              <a:gd name="connsiteY74" fmla="*/ 3593690 h 3759487"/>
              <a:gd name="connsiteX75" fmla="*/ 1889255 w 4180279"/>
              <a:gd name="connsiteY75" fmla="*/ 3543448 h 3759487"/>
              <a:gd name="connsiteX76" fmla="*/ 1839013 w 4180279"/>
              <a:gd name="connsiteY76" fmla="*/ 3493206 h 3759487"/>
              <a:gd name="connsiteX77" fmla="*/ 1803844 w 4180279"/>
              <a:gd name="connsiteY77" fmla="*/ 3427892 h 3759487"/>
              <a:gd name="connsiteX78" fmla="*/ 1768675 w 4180279"/>
              <a:gd name="connsiteY78" fmla="*/ 3367602 h 3759487"/>
              <a:gd name="connsiteX79" fmla="*/ 1718433 w 4180279"/>
              <a:gd name="connsiteY79" fmla="*/ 3352529 h 3759487"/>
              <a:gd name="connsiteX80" fmla="*/ 1758626 w 4180279"/>
              <a:gd name="connsiteY80" fmla="*/ 3272142 h 3759487"/>
              <a:gd name="connsiteX81" fmla="*/ 1833989 w 4180279"/>
              <a:gd name="connsiteY81" fmla="*/ 3252046 h 3759487"/>
              <a:gd name="connsiteX82" fmla="*/ 1904327 w 4180279"/>
              <a:gd name="connsiteY82" fmla="*/ 3171659 h 3759487"/>
              <a:gd name="connsiteX83" fmla="*/ 1939497 w 4180279"/>
              <a:gd name="connsiteY83" fmla="*/ 3096296 h 3759487"/>
              <a:gd name="connsiteX84" fmla="*/ 2014859 w 4180279"/>
              <a:gd name="connsiteY84" fmla="*/ 3061127 h 3759487"/>
              <a:gd name="connsiteX85" fmla="*/ 2070125 w 4180279"/>
              <a:gd name="connsiteY85" fmla="*/ 3030982 h 3759487"/>
              <a:gd name="connsiteX86" fmla="*/ 2105294 w 4180279"/>
              <a:gd name="connsiteY86" fmla="*/ 2980740 h 3759487"/>
              <a:gd name="connsiteX87" fmla="*/ 2145488 w 4180279"/>
              <a:gd name="connsiteY87" fmla="*/ 2925474 h 3759487"/>
              <a:gd name="connsiteX88" fmla="*/ 2115589 w 4180279"/>
              <a:gd name="connsiteY88" fmla="*/ 2847558 h 3759487"/>
              <a:gd name="connsiteX89" fmla="*/ 2012281 w 4180279"/>
              <a:gd name="connsiteY89" fmla="*/ 2726816 h 3759487"/>
              <a:gd name="connsiteX90" fmla="*/ 1936485 w 4180279"/>
              <a:gd name="connsiteY90" fmla="*/ 2580272 h 3759487"/>
              <a:gd name="connsiteX91" fmla="*/ 1786548 w 4180279"/>
              <a:gd name="connsiteY91" fmla="*/ 2451719 h 3759487"/>
              <a:gd name="connsiteX92" fmla="*/ 1764227 w 4180279"/>
              <a:gd name="connsiteY92" fmla="*/ 2416303 h 3759487"/>
              <a:gd name="connsiteX93" fmla="*/ 1681945 w 4180279"/>
              <a:gd name="connsiteY93" fmla="*/ 2331221 h 3759487"/>
              <a:gd name="connsiteX94" fmla="*/ 1614573 w 4180279"/>
              <a:gd name="connsiteY94" fmla="*/ 2255282 h 3759487"/>
              <a:gd name="connsiteX95" fmla="*/ 1564578 w 4180279"/>
              <a:gd name="connsiteY95" fmla="*/ 2164847 h 3759487"/>
              <a:gd name="connsiteX96" fmla="*/ 1601971 w 4180279"/>
              <a:gd name="connsiteY96" fmla="*/ 1979447 h 3759487"/>
              <a:gd name="connsiteX97" fmla="*/ 1641917 w 4180279"/>
              <a:gd name="connsiteY97" fmla="*/ 1923933 h 3759487"/>
              <a:gd name="connsiteX98" fmla="*/ 1581874 w 4180279"/>
              <a:gd name="connsiteY98" fmla="*/ 1818673 h 3759487"/>
              <a:gd name="connsiteX99" fmla="*/ 1566801 w 4180279"/>
              <a:gd name="connsiteY99" fmla="*/ 1725767 h 3759487"/>
              <a:gd name="connsiteX100" fmla="*/ 1529079 w 4180279"/>
              <a:gd name="connsiteY100" fmla="*/ 1632367 h 3759487"/>
              <a:gd name="connsiteX101" fmla="*/ 1536327 w 4180279"/>
              <a:gd name="connsiteY101" fmla="*/ 1549344 h 3759487"/>
              <a:gd name="connsiteX102" fmla="*/ 1506264 w 4180279"/>
              <a:gd name="connsiteY102" fmla="*/ 1471428 h 3759487"/>
              <a:gd name="connsiteX103" fmla="*/ 1478755 w 4180279"/>
              <a:gd name="connsiteY103" fmla="*/ 1341046 h 3759487"/>
              <a:gd name="connsiteX104" fmla="*/ 1468376 w 4180279"/>
              <a:gd name="connsiteY104" fmla="*/ 1253000 h 3759487"/>
              <a:gd name="connsiteX105" fmla="*/ 1410640 w 4180279"/>
              <a:gd name="connsiteY105" fmla="*/ 1137444 h 3759487"/>
              <a:gd name="connsiteX106" fmla="*/ 1462858 w 4180279"/>
              <a:gd name="connsiteY106" fmla="*/ 1019582 h 3759487"/>
              <a:gd name="connsiteX107" fmla="*/ 1424889 w 4180279"/>
              <a:gd name="connsiteY107" fmla="*/ 879235 h 3759487"/>
              <a:gd name="connsiteX108" fmla="*/ 1332313 w 4180279"/>
              <a:gd name="connsiteY108" fmla="*/ 726450 h 3759487"/>
              <a:gd name="connsiteX109" fmla="*/ 1177222 w 4180279"/>
              <a:gd name="connsiteY109" fmla="*/ 636015 h 3759487"/>
              <a:gd name="connsiteX110" fmla="*/ 974772 w 4180279"/>
              <a:gd name="connsiteY110" fmla="*/ 573089 h 3759487"/>
              <a:gd name="connsiteX111" fmla="*/ 799585 w 4180279"/>
              <a:gd name="connsiteY111" fmla="*/ 522682 h 3759487"/>
              <a:gd name="connsiteX112" fmla="*/ 671593 w 4180279"/>
              <a:gd name="connsiteY112" fmla="*/ 484878 h 3759487"/>
              <a:gd name="connsiteX113" fmla="*/ 576297 w 4180279"/>
              <a:gd name="connsiteY113" fmla="*/ 477301 h 3759487"/>
              <a:gd name="connsiteX114" fmla="*/ 523667 w 4180279"/>
              <a:gd name="connsiteY114" fmla="*/ 419563 h 3759487"/>
              <a:gd name="connsiteX115" fmla="*/ 398557 w 4180279"/>
              <a:gd name="connsiteY115" fmla="*/ 361909 h 3759487"/>
              <a:gd name="connsiteX116" fmla="*/ 360835 w 4180279"/>
              <a:gd name="connsiteY116" fmla="*/ 324104 h 3759487"/>
              <a:gd name="connsiteX117" fmla="*/ 323277 w 4180279"/>
              <a:gd name="connsiteY117" fmla="*/ 303925 h 3759487"/>
              <a:gd name="connsiteX118" fmla="*/ 275754 w 4180279"/>
              <a:gd name="connsiteY118" fmla="*/ 296348 h 3759487"/>
              <a:gd name="connsiteX119" fmla="*/ 197920 w 4180279"/>
              <a:gd name="connsiteY119" fmla="*/ 248494 h 3759487"/>
              <a:gd name="connsiteX120" fmla="*/ 162667 w 4180279"/>
              <a:gd name="connsiteY120" fmla="*/ 208218 h 3759487"/>
              <a:gd name="connsiteX121" fmla="*/ 105013 w 4180279"/>
              <a:gd name="connsiteY121" fmla="*/ 177992 h 3759487"/>
              <a:gd name="connsiteX122" fmla="*/ 0 w 4180279"/>
              <a:gd name="connsiteY122" fmla="*/ 140104 h 3759487"/>
              <a:gd name="connsiteX123" fmla="*/ 112343 w 4180279"/>
              <a:gd name="connsiteY123" fmla="*/ 127256 h 3759487"/>
              <a:gd name="connsiteX124" fmla="*/ 242396 w 4180279"/>
              <a:gd name="connsiteY124" fmla="*/ 151882 h 375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80279" h="3759487">
                <a:moveTo>
                  <a:pt x="242396" y="151882"/>
                </a:moveTo>
                <a:lnTo>
                  <a:pt x="290084" y="154765"/>
                </a:lnTo>
                <a:lnTo>
                  <a:pt x="347739" y="156980"/>
                </a:lnTo>
                <a:lnTo>
                  <a:pt x="415277" y="160118"/>
                </a:lnTo>
                <a:lnTo>
                  <a:pt x="545412" y="135162"/>
                </a:lnTo>
                <a:lnTo>
                  <a:pt x="607333" y="132313"/>
                </a:lnTo>
                <a:lnTo>
                  <a:pt x="652381" y="111712"/>
                </a:lnTo>
                <a:lnTo>
                  <a:pt x="704841" y="88891"/>
                </a:lnTo>
                <a:lnTo>
                  <a:pt x="733554" y="73146"/>
                </a:lnTo>
                <a:lnTo>
                  <a:pt x="749750" y="52880"/>
                </a:lnTo>
                <a:cubicBezTo>
                  <a:pt x="749984" y="43543"/>
                  <a:pt x="750217" y="34206"/>
                  <a:pt x="750451" y="24869"/>
                </a:cubicBezTo>
                <a:lnTo>
                  <a:pt x="752079" y="0"/>
                </a:lnTo>
                <a:lnTo>
                  <a:pt x="850598" y="7663"/>
                </a:lnTo>
                <a:lnTo>
                  <a:pt x="977382" y="44096"/>
                </a:lnTo>
                <a:lnTo>
                  <a:pt x="1058862" y="67925"/>
                </a:lnTo>
                <a:lnTo>
                  <a:pt x="1150644" y="86226"/>
                </a:lnTo>
                <a:lnTo>
                  <a:pt x="1249669" y="116455"/>
                </a:lnTo>
                <a:lnTo>
                  <a:pt x="1333368" y="156479"/>
                </a:lnTo>
                <a:lnTo>
                  <a:pt x="1409910" y="199058"/>
                </a:lnTo>
                <a:lnTo>
                  <a:pt x="1496751" y="221120"/>
                </a:lnTo>
                <a:lnTo>
                  <a:pt x="1582753" y="260976"/>
                </a:lnTo>
                <a:lnTo>
                  <a:pt x="1636137" y="306279"/>
                </a:lnTo>
                <a:lnTo>
                  <a:pt x="1730053" y="356268"/>
                </a:lnTo>
                <a:lnTo>
                  <a:pt x="1828824" y="406425"/>
                </a:lnTo>
                <a:lnTo>
                  <a:pt x="1952885" y="462112"/>
                </a:lnTo>
                <a:lnTo>
                  <a:pt x="2031476" y="517799"/>
                </a:lnTo>
                <a:lnTo>
                  <a:pt x="2157838" y="590102"/>
                </a:lnTo>
                <a:lnTo>
                  <a:pt x="2217538" y="661648"/>
                </a:lnTo>
                <a:lnTo>
                  <a:pt x="2285070" y="744420"/>
                </a:lnTo>
                <a:lnTo>
                  <a:pt x="2340083" y="868313"/>
                </a:lnTo>
                <a:lnTo>
                  <a:pt x="2345023" y="1002505"/>
                </a:lnTo>
                <a:lnTo>
                  <a:pt x="2375084" y="1095579"/>
                </a:lnTo>
                <a:lnTo>
                  <a:pt x="2381990" y="1239990"/>
                </a:lnTo>
                <a:lnTo>
                  <a:pt x="2432315" y="1338592"/>
                </a:lnTo>
                <a:lnTo>
                  <a:pt x="2510738" y="1460604"/>
                </a:lnTo>
                <a:lnTo>
                  <a:pt x="2607123" y="1615316"/>
                </a:lnTo>
                <a:lnTo>
                  <a:pt x="2644997" y="1679919"/>
                </a:lnTo>
                <a:lnTo>
                  <a:pt x="2708284" y="1852504"/>
                </a:lnTo>
                <a:lnTo>
                  <a:pt x="2846757" y="1996971"/>
                </a:lnTo>
                <a:lnTo>
                  <a:pt x="3043405" y="2028262"/>
                </a:lnTo>
                <a:lnTo>
                  <a:pt x="3175885" y="2103713"/>
                </a:lnTo>
                <a:lnTo>
                  <a:pt x="3390514" y="2196176"/>
                </a:lnTo>
                <a:lnTo>
                  <a:pt x="3485885" y="2328654"/>
                </a:lnTo>
                <a:lnTo>
                  <a:pt x="3564156" y="2449323"/>
                </a:lnTo>
                <a:lnTo>
                  <a:pt x="3647716" y="2497802"/>
                </a:lnTo>
                <a:lnTo>
                  <a:pt x="3730131" y="2578277"/>
                </a:lnTo>
                <a:lnTo>
                  <a:pt x="3784339" y="2669771"/>
                </a:lnTo>
                <a:cubicBezTo>
                  <a:pt x="3784075" y="2681553"/>
                  <a:pt x="3783810" y="2693334"/>
                  <a:pt x="3783546" y="2705116"/>
                </a:cubicBezTo>
                <a:lnTo>
                  <a:pt x="3877859" y="2791496"/>
                </a:lnTo>
                <a:lnTo>
                  <a:pt x="3936122" y="2886955"/>
                </a:lnTo>
                <a:lnTo>
                  <a:pt x="3978342" y="2921155"/>
                </a:lnTo>
                <a:lnTo>
                  <a:pt x="4054675" y="2990523"/>
                </a:lnTo>
                <a:lnTo>
                  <a:pt x="4073802" y="3088010"/>
                </a:lnTo>
                <a:lnTo>
                  <a:pt x="4115053" y="3101320"/>
                </a:lnTo>
                <a:lnTo>
                  <a:pt x="4170231" y="3176683"/>
                </a:lnTo>
                <a:lnTo>
                  <a:pt x="4180279" y="3302287"/>
                </a:lnTo>
                <a:lnTo>
                  <a:pt x="4140086" y="3332432"/>
                </a:lnTo>
                <a:lnTo>
                  <a:pt x="4099892" y="3367602"/>
                </a:lnTo>
                <a:lnTo>
                  <a:pt x="4064723" y="3432916"/>
                </a:lnTo>
                <a:lnTo>
                  <a:pt x="4044626" y="3493206"/>
                </a:lnTo>
                <a:lnTo>
                  <a:pt x="4004433" y="3558520"/>
                </a:lnTo>
                <a:lnTo>
                  <a:pt x="3929070" y="3593690"/>
                </a:lnTo>
                <a:lnTo>
                  <a:pt x="3848683" y="3643931"/>
                </a:lnTo>
                <a:lnTo>
                  <a:pt x="3632644" y="3719294"/>
                </a:lnTo>
                <a:lnTo>
                  <a:pt x="3522112" y="3739391"/>
                </a:lnTo>
                <a:lnTo>
                  <a:pt x="3301048" y="3754463"/>
                </a:lnTo>
                <a:lnTo>
                  <a:pt x="3079984" y="3754463"/>
                </a:lnTo>
                <a:lnTo>
                  <a:pt x="2929259" y="3759487"/>
                </a:lnTo>
                <a:lnTo>
                  <a:pt x="2678050" y="3759487"/>
                </a:lnTo>
                <a:lnTo>
                  <a:pt x="2502204" y="3759487"/>
                </a:lnTo>
                <a:lnTo>
                  <a:pt x="2321334" y="3749439"/>
                </a:lnTo>
                <a:lnTo>
                  <a:pt x="2180657" y="3739391"/>
                </a:lnTo>
                <a:lnTo>
                  <a:pt x="2100270" y="3679101"/>
                </a:lnTo>
                <a:lnTo>
                  <a:pt x="2039980" y="3618810"/>
                </a:lnTo>
                <a:lnTo>
                  <a:pt x="1969642" y="3593690"/>
                </a:lnTo>
                <a:lnTo>
                  <a:pt x="1889255" y="3543448"/>
                </a:lnTo>
                <a:lnTo>
                  <a:pt x="1839013" y="3493206"/>
                </a:lnTo>
                <a:lnTo>
                  <a:pt x="1803844" y="3427892"/>
                </a:lnTo>
                <a:lnTo>
                  <a:pt x="1768675" y="3367602"/>
                </a:lnTo>
                <a:lnTo>
                  <a:pt x="1718433" y="3352529"/>
                </a:lnTo>
                <a:lnTo>
                  <a:pt x="1758626" y="3272142"/>
                </a:lnTo>
                <a:lnTo>
                  <a:pt x="1833989" y="3252046"/>
                </a:lnTo>
                <a:lnTo>
                  <a:pt x="1904327" y="3171659"/>
                </a:lnTo>
                <a:lnTo>
                  <a:pt x="1939497" y="3096296"/>
                </a:lnTo>
                <a:lnTo>
                  <a:pt x="2014859" y="3061127"/>
                </a:lnTo>
                <a:lnTo>
                  <a:pt x="2070125" y="3030982"/>
                </a:lnTo>
                <a:lnTo>
                  <a:pt x="2105294" y="2980740"/>
                </a:lnTo>
                <a:lnTo>
                  <a:pt x="2145488" y="2925474"/>
                </a:lnTo>
                <a:lnTo>
                  <a:pt x="2115589" y="2847558"/>
                </a:lnTo>
                <a:lnTo>
                  <a:pt x="2012281" y="2726816"/>
                </a:lnTo>
                <a:lnTo>
                  <a:pt x="1936485" y="2580272"/>
                </a:lnTo>
                <a:lnTo>
                  <a:pt x="1786548" y="2451719"/>
                </a:lnTo>
                <a:lnTo>
                  <a:pt x="1764227" y="2416303"/>
                </a:lnTo>
                <a:lnTo>
                  <a:pt x="1681945" y="2331221"/>
                </a:lnTo>
                <a:lnTo>
                  <a:pt x="1614573" y="2255282"/>
                </a:lnTo>
                <a:lnTo>
                  <a:pt x="1564578" y="2164847"/>
                </a:lnTo>
                <a:lnTo>
                  <a:pt x="1601971" y="1979447"/>
                </a:lnTo>
                <a:lnTo>
                  <a:pt x="1641917" y="1923933"/>
                </a:lnTo>
                <a:lnTo>
                  <a:pt x="1581874" y="1818673"/>
                </a:lnTo>
                <a:lnTo>
                  <a:pt x="1566801" y="1725767"/>
                </a:lnTo>
                <a:lnTo>
                  <a:pt x="1529079" y="1632367"/>
                </a:lnTo>
                <a:lnTo>
                  <a:pt x="1536327" y="1549344"/>
                </a:lnTo>
                <a:lnTo>
                  <a:pt x="1506264" y="1471428"/>
                </a:lnTo>
                <a:lnTo>
                  <a:pt x="1478755" y="1341046"/>
                </a:lnTo>
                <a:lnTo>
                  <a:pt x="1468376" y="1253000"/>
                </a:lnTo>
                <a:lnTo>
                  <a:pt x="1410640" y="1137444"/>
                </a:lnTo>
                <a:lnTo>
                  <a:pt x="1462858" y="1019582"/>
                </a:lnTo>
                <a:lnTo>
                  <a:pt x="1424889" y="879235"/>
                </a:lnTo>
                <a:lnTo>
                  <a:pt x="1332313" y="726450"/>
                </a:lnTo>
                <a:lnTo>
                  <a:pt x="1177222" y="636015"/>
                </a:lnTo>
                <a:lnTo>
                  <a:pt x="974772" y="573089"/>
                </a:lnTo>
                <a:lnTo>
                  <a:pt x="799585" y="522682"/>
                </a:lnTo>
                <a:lnTo>
                  <a:pt x="671593" y="484878"/>
                </a:lnTo>
                <a:lnTo>
                  <a:pt x="576297" y="477301"/>
                </a:lnTo>
                <a:lnTo>
                  <a:pt x="523667" y="419563"/>
                </a:lnTo>
                <a:lnTo>
                  <a:pt x="398557" y="361909"/>
                </a:lnTo>
                <a:lnTo>
                  <a:pt x="360835" y="324104"/>
                </a:lnTo>
                <a:lnTo>
                  <a:pt x="323277" y="303925"/>
                </a:lnTo>
                <a:lnTo>
                  <a:pt x="275754" y="296348"/>
                </a:lnTo>
                <a:lnTo>
                  <a:pt x="197920" y="248494"/>
                </a:lnTo>
                <a:lnTo>
                  <a:pt x="162667" y="208218"/>
                </a:lnTo>
                <a:lnTo>
                  <a:pt x="105013" y="177992"/>
                </a:lnTo>
                <a:lnTo>
                  <a:pt x="0" y="140104"/>
                </a:lnTo>
                <a:lnTo>
                  <a:pt x="112343" y="127256"/>
                </a:lnTo>
                <a:lnTo>
                  <a:pt x="242396" y="151882"/>
                </a:lnTo>
                <a:close/>
              </a:path>
            </a:pathLst>
          </a:custGeom>
          <a:solidFill>
            <a:srgbClr val="988562"/>
          </a:solidFill>
          <a:ln w="25400" cap="flat" cmpd="sng" algn="ctr">
            <a:solidFill>
              <a:srgbClr val="EEECE1">
                <a:lumMod val="2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09" name="Freeform 8">
            <a:extLst>
              <a:ext uri="{FF2B5EF4-FFF2-40B4-BE49-F238E27FC236}">
                <a16:creationId xmlns:a16="http://schemas.microsoft.com/office/drawing/2014/main" id="{1C945AEE-80B8-4042-98A9-B2F10F2020EB}"/>
              </a:ext>
            </a:extLst>
          </p:cNvPr>
          <p:cNvSpPr/>
          <p:nvPr/>
        </p:nvSpPr>
        <p:spPr>
          <a:xfrm>
            <a:off x="6620541" y="3868645"/>
            <a:ext cx="283725" cy="329921"/>
          </a:xfrm>
          <a:custGeom>
            <a:avLst/>
            <a:gdLst>
              <a:gd name="connsiteX0" fmla="*/ 12700 w 438150"/>
              <a:gd name="connsiteY0" fmla="*/ 0 h 666750"/>
              <a:gd name="connsiteX1" fmla="*/ 57150 w 438150"/>
              <a:gd name="connsiteY1" fmla="*/ 63500 h 666750"/>
              <a:gd name="connsiteX2" fmla="*/ 82550 w 438150"/>
              <a:gd name="connsiteY2" fmla="*/ 114300 h 666750"/>
              <a:gd name="connsiteX3" fmla="*/ 82550 w 438150"/>
              <a:gd name="connsiteY3" fmla="*/ 114300 h 666750"/>
              <a:gd name="connsiteX4" fmla="*/ 120650 w 438150"/>
              <a:gd name="connsiteY4" fmla="*/ 209550 h 666750"/>
              <a:gd name="connsiteX5" fmla="*/ 139700 w 438150"/>
              <a:gd name="connsiteY5" fmla="*/ 279400 h 666750"/>
              <a:gd name="connsiteX6" fmla="*/ 127000 w 438150"/>
              <a:gd name="connsiteY6" fmla="*/ 342900 h 666750"/>
              <a:gd name="connsiteX7" fmla="*/ 95250 w 438150"/>
              <a:gd name="connsiteY7" fmla="*/ 412750 h 666750"/>
              <a:gd name="connsiteX8" fmla="*/ 63500 w 438150"/>
              <a:gd name="connsiteY8" fmla="*/ 457200 h 666750"/>
              <a:gd name="connsiteX9" fmla="*/ 0 w 438150"/>
              <a:gd name="connsiteY9" fmla="*/ 514350 h 666750"/>
              <a:gd name="connsiteX10" fmla="*/ 38100 w 438150"/>
              <a:gd name="connsiteY10" fmla="*/ 546100 h 666750"/>
              <a:gd name="connsiteX11" fmla="*/ 38100 w 438150"/>
              <a:gd name="connsiteY11" fmla="*/ 546100 h 666750"/>
              <a:gd name="connsiteX12" fmla="*/ 133350 w 438150"/>
              <a:gd name="connsiteY12" fmla="*/ 654050 h 666750"/>
              <a:gd name="connsiteX13" fmla="*/ 158750 w 438150"/>
              <a:gd name="connsiteY13" fmla="*/ 666750 h 666750"/>
              <a:gd name="connsiteX14" fmla="*/ 177800 w 438150"/>
              <a:gd name="connsiteY14" fmla="*/ 565150 h 666750"/>
              <a:gd name="connsiteX15" fmla="*/ 222250 w 438150"/>
              <a:gd name="connsiteY15" fmla="*/ 482600 h 666750"/>
              <a:gd name="connsiteX16" fmla="*/ 247650 w 438150"/>
              <a:gd name="connsiteY16" fmla="*/ 419100 h 666750"/>
              <a:gd name="connsiteX17" fmla="*/ 292100 w 438150"/>
              <a:gd name="connsiteY17" fmla="*/ 400050 h 666750"/>
              <a:gd name="connsiteX18" fmla="*/ 361950 w 438150"/>
              <a:gd name="connsiteY18" fmla="*/ 387350 h 666750"/>
              <a:gd name="connsiteX19" fmla="*/ 361950 w 438150"/>
              <a:gd name="connsiteY19" fmla="*/ 387350 h 666750"/>
              <a:gd name="connsiteX20" fmla="*/ 438150 w 438150"/>
              <a:gd name="connsiteY20" fmla="*/ 412750 h 666750"/>
              <a:gd name="connsiteX21" fmla="*/ 425450 w 438150"/>
              <a:gd name="connsiteY21" fmla="*/ 317500 h 666750"/>
              <a:gd name="connsiteX22" fmla="*/ 431800 w 438150"/>
              <a:gd name="connsiteY22" fmla="*/ 266700 h 666750"/>
              <a:gd name="connsiteX23" fmla="*/ 393700 w 438150"/>
              <a:gd name="connsiteY23" fmla="*/ 260350 h 666750"/>
              <a:gd name="connsiteX24" fmla="*/ 400050 w 438150"/>
              <a:gd name="connsiteY24" fmla="*/ 190500 h 666750"/>
              <a:gd name="connsiteX25" fmla="*/ 355600 w 438150"/>
              <a:gd name="connsiteY25" fmla="*/ 203200 h 666750"/>
              <a:gd name="connsiteX26" fmla="*/ 317500 w 438150"/>
              <a:gd name="connsiteY26" fmla="*/ 254000 h 666750"/>
              <a:gd name="connsiteX27" fmla="*/ 304800 w 438150"/>
              <a:gd name="connsiteY27" fmla="*/ 279400 h 666750"/>
              <a:gd name="connsiteX28" fmla="*/ 273050 w 438150"/>
              <a:gd name="connsiteY28" fmla="*/ 292100 h 666750"/>
              <a:gd name="connsiteX29" fmla="*/ 298450 w 438150"/>
              <a:gd name="connsiteY29" fmla="*/ 247650 h 666750"/>
              <a:gd name="connsiteX30" fmla="*/ 323850 w 438150"/>
              <a:gd name="connsiteY30" fmla="*/ 184150 h 666750"/>
              <a:gd name="connsiteX31" fmla="*/ 336550 w 438150"/>
              <a:gd name="connsiteY31" fmla="*/ 133350 h 666750"/>
              <a:gd name="connsiteX32" fmla="*/ 336550 w 438150"/>
              <a:gd name="connsiteY32" fmla="*/ 133350 h 666750"/>
              <a:gd name="connsiteX33" fmla="*/ 254000 w 438150"/>
              <a:gd name="connsiteY33" fmla="*/ 120650 h 666750"/>
              <a:gd name="connsiteX34" fmla="*/ 209550 w 438150"/>
              <a:gd name="connsiteY34" fmla="*/ 101600 h 666750"/>
              <a:gd name="connsiteX35" fmla="*/ 171450 w 438150"/>
              <a:gd name="connsiteY35" fmla="*/ 82550 h 6667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209550 w 438150"/>
              <a:gd name="connsiteY34" fmla="*/ 1270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20650 w 438150"/>
              <a:gd name="connsiteY34" fmla="*/ 1143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273050 w 438150"/>
              <a:gd name="connsiteY28" fmla="*/ 3175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04800 w 438150"/>
              <a:gd name="connsiteY27" fmla="*/ 30480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298450 w 438150"/>
              <a:gd name="connsiteY29" fmla="*/ 2730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17500 w 438150"/>
              <a:gd name="connsiteY26" fmla="*/ 2794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 name="connsiteX0" fmla="*/ 12700 w 438150"/>
              <a:gd name="connsiteY0" fmla="*/ 25400 h 692150"/>
              <a:gd name="connsiteX1" fmla="*/ 57150 w 438150"/>
              <a:gd name="connsiteY1" fmla="*/ 88900 h 692150"/>
              <a:gd name="connsiteX2" fmla="*/ 82550 w 438150"/>
              <a:gd name="connsiteY2" fmla="*/ 139700 h 692150"/>
              <a:gd name="connsiteX3" fmla="*/ 82550 w 438150"/>
              <a:gd name="connsiteY3" fmla="*/ 139700 h 692150"/>
              <a:gd name="connsiteX4" fmla="*/ 120650 w 438150"/>
              <a:gd name="connsiteY4" fmla="*/ 234950 h 692150"/>
              <a:gd name="connsiteX5" fmla="*/ 139700 w 438150"/>
              <a:gd name="connsiteY5" fmla="*/ 304800 h 692150"/>
              <a:gd name="connsiteX6" fmla="*/ 127000 w 438150"/>
              <a:gd name="connsiteY6" fmla="*/ 368300 h 692150"/>
              <a:gd name="connsiteX7" fmla="*/ 95250 w 438150"/>
              <a:gd name="connsiteY7" fmla="*/ 438150 h 692150"/>
              <a:gd name="connsiteX8" fmla="*/ 63500 w 438150"/>
              <a:gd name="connsiteY8" fmla="*/ 482600 h 692150"/>
              <a:gd name="connsiteX9" fmla="*/ 0 w 438150"/>
              <a:gd name="connsiteY9" fmla="*/ 539750 h 692150"/>
              <a:gd name="connsiteX10" fmla="*/ 38100 w 438150"/>
              <a:gd name="connsiteY10" fmla="*/ 571500 h 692150"/>
              <a:gd name="connsiteX11" fmla="*/ 38100 w 438150"/>
              <a:gd name="connsiteY11" fmla="*/ 571500 h 692150"/>
              <a:gd name="connsiteX12" fmla="*/ 133350 w 438150"/>
              <a:gd name="connsiteY12" fmla="*/ 679450 h 692150"/>
              <a:gd name="connsiteX13" fmla="*/ 158750 w 438150"/>
              <a:gd name="connsiteY13" fmla="*/ 692150 h 692150"/>
              <a:gd name="connsiteX14" fmla="*/ 177800 w 438150"/>
              <a:gd name="connsiteY14" fmla="*/ 590550 h 692150"/>
              <a:gd name="connsiteX15" fmla="*/ 222250 w 438150"/>
              <a:gd name="connsiteY15" fmla="*/ 508000 h 692150"/>
              <a:gd name="connsiteX16" fmla="*/ 247650 w 438150"/>
              <a:gd name="connsiteY16" fmla="*/ 444500 h 692150"/>
              <a:gd name="connsiteX17" fmla="*/ 292100 w 438150"/>
              <a:gd name="connsiteY17" fmla="*/ 425450 h 692150"/>
              <a:gd name="connsiteX18" fmla="*/ 361950 w 438150"/>
              <a:gd name="connsiteY18" fmla="*/ 412750 h 692150"/>
              <a:gd name="connsiteX19" fmla="*/ 361950 w 438150"/>
              <a:gd name="connsiteY19" fmla="*/ 412750 h 692150"/>
              <a:gd name="connsiteX20" fmla="*/ 438150 w 438150"/>
              <a:gd name="connsiteY20" fmla="*/ 438150 h 692150"/>
              <a:gd name="connsiteX21" fmla="*/ 425450 w 438150"/>
              <a:gd name="connsiteY21" fmla="*/ 342900 h 692150"/>
              <a:gd name="connsiteX22" fmla="*/ 431800 w 438150"/>
              <a:gd name="connsiteY22" fmla="*/ 292100 h 692150"/>
              <a:gd name="connsiteX23" fmla="*/ 393700 w 438150"/>
              <a:gd name="connsiteY23" fmla="*/ 285750 h 692150"/>
              <a:gd name="connsiteX24" fmla="*/ 400050 w 438150"/>
              <a:gd name="connsiteY24" fmla="*/ 215900 h 692150"/>
              <a:gd name="connsiteX25" fmla="*/ 355600 w 438150"/>
              <a:gd name="connsiteY25" fmla="*/ 228600 h 692150"/>
              <a:gd name="connsiteX26" fmla="*/ 361950 w 438150"/>
              <a:gd name="connsiteY26" fmla="*/ 203200 h 692150"/>
              <a:gd name="connsiteX27" fmla="*/ 342900 w 438150"/>
              <a:gd name="connsiteY27" fmla="*/ 234950 h 692150"/>
              <a:gd name="connsiteX28" fmla="*/ 368300 w 438150"/>
              <a:gd name="connsiteY28" fmla="*/ 241300 h 692150"/>
              <a:gd name="connsiteX29" fmla="*/ 368300 w 438150"/>
              <a:gd name="connsiteY29" fmla="*/ 247650 h 692150"/>
              <a:gd name="connsiteX30" fmla="*/ 323850 w 438150"/>
              <a:gd name="connsiteY30" fmla="*/ 209550 h 692150"/>
              <a:gd name="connsiteX31" fmla="*/ 336550 w 438150"/>
              <a:gd name="connsiteY31" fmla="*/ 158750 h 692150"/>
              <a:gd name="connsiteX32" fmla="*/ 336550 w 438150"/>
              <a:gd name="connsiteY32" fmla="*/ 158750 h 692150"/>
              <a:gd name="connsiteX33" fmla="*/ 254000 w 438150"/>
              <a:gd name="connsiteY33" fmla="*/ 146050 h 692150"/>
              <a:gd name="connsiteX34" fmla="*/ 152400 w 438150"/>
              <a:gd name="connsiteY34" fmla="*/ 139700 h 692150"/>
              <a:gd name="connsiteX35" fmla="*/ 0 w 438150"/>
              <a:gd name="connsiteY35" fmla="*/ 0 h 69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8150" h="692150">
                <a:moveTo>
                  <a:pt x="12700" y="25400"/>
                </a:moveTo>
                <a:lnTo>
                  <a:pt x="57150" y="88900"/>
                </a:lnTo>
                <a:lnTo>
                  <a:pt x="82550" y="139700"/>
                </a:lnTo>
                <a:lnTo>
                  <a:pt x="82550" y="139700"/>
                </a:lnTo>
                <a:lnTo>
                  <a:pt x="120650" y="234950"/>
                </a:lnTo>
                <a:lnTo>
                  <a:pt x="139700" y="304800"/>
                </a:lnTo>
                <a:lnTo>
                  <a:pt x="127000" y="368300"/>
                </a:lnTo>
                <a:lnTo>
                  <a:pt x="95250" y="438150"/>
                </a:lnTo>
                <a:lnTo>
                  <a:pt x="63500" y="482600"/>
                </a:lnTo>
                <a:lnTo>
                  <a:pt x="0" y="539750"/>
                </a:lnTo>
                <a:lnTo>
                  <a:pt x="38100" y="571500"/>
                </a:lnTo>
                <a:lnTo>
                  <a:pt x="38100" y="571500"/>
                </a:lnTo>
                <a:lnTo>
                  <a:pt x="133350" y="679450"/>
                </a:lnTo>
                <a:lnTo>
                  <a:pt x="158750" y="692150"/>
                </a:lnTo>
                <a:lnTo>
                  <a:pt x="177800" y="590550"/>
                </a:lnTo>
                <a:lnTo>
                  <a:pt x="222250" y="508000"/>
                </a:lnTo>
                <a:lnTo>
                  <a:pt x="247650" y="444500"/>
                </a:lnTo>
                <a:lnTo>
                  <a:pt x="292100" y="425450"/>
                </a:lnTo>
                <a:lnTo>
                  <a:pt x="361950" y="412750"/>
                </a:lnTo>
                <a:lnTo>
                  <a:pt x="361950" y="412750"/>
                </a:lnTo>
                <a:lnTo>
                  <a:pt x="438150" y="438150"/>
                </a:lnTo>
                <a:lnTo>
                  <a:pt x="425450" y="342900"/>
                </a:lnTo>
                <a:lnTo>
                  <a:pt x="431800" y="292100"/>
                </a:lnTo>
                <a:lnTo>
                  <a:pt x="393700" y="285750"/>
                </a:lnTo>
                <a:lnTo>
                  <a:pt x="400050" y="215900"/>
                </a:lnTo>
                <a:lnTo>
                  <a:pt x="355600" y="228600"/>
                </a:lnTo>
                <a:lnTo>
                  <a:pt x="361950" y="203200"/>
                </a:lnTo>
                <a:lnTo>
                  <a:pt x="342900" y="234950"/>
                </a:lnTo>
                <a:lnTo>
                  <a:pt x="368300" y="241300"/>
                </a:lnTo>
                <a:lnTo>
                  <a:pt x="368300" y="247650"/>
                </a:lnTo>
                <a:lnTo>
                  <a:pt x="323850" y="209550"/>
                </a:lnTo>
                <a:lnTo>
                  <a:pt x="336550" y="158750"/>
                </a:lnTo>
                <a:lnTo>
                  <a:pt x="336550" y="158750"/>
                </a:lnTo>
                <a:lnTo>
                  <a:pt x="254000" y="146050"/>
                </a:lnTo>
                <a:cubicBezTo>
                  <a:pt x="209550" y="135467"/>
                  <a:pt x="215900" y="118533"/>
                  <a:pt x="152400" y="139700"/>
                </a:cubicBezTo>
                <a:cubicBezTo>
                  <a:pt x="137583" y="63500"/>
                  <a:pt x="40217" y="38100"/>
                  <a:pt x="0" y="0"/>
                </a:cubicBezTo>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0" name="Freeform 20">
            <a:extLst>
              <a:ext uri="{FF2B5EF4-FFF2-40B4-BE49-F238E27FC236}">
                <a16:creationId xmlns:a16="http://schemas.microsoft.com/office/drawing/2014/main" id="{D358C4AE-C2E3-4700-9A19-BF98910BB773}"/>
              </a:ext>
            </a:extLst>
          </p:cNvPr>
          <p:cNvSpPr/>
          <p:nvPr/>
        </p:nvSpPr>
        <p:spPr>
          <a:xfrm>
            <a:off x="5811302" y="2836966"/>
            <a:ext cx="168306" cy="195873"/>
          </a:xfrm>
          <a:custGeom>
            <a:avLst/>
            <a:gdLst>
              <a:gd name="connsiteX0" fmla="*/ 165100 w 349250"/>
              <a:gd name="connsiteY0" fmla="*/ 0 h 425450"/>
              <a:gd name="connsiteX1" fmla="*/ 260350 w 349250"/>
              <a:gd name="connsiteY1" fmla="*/ 95250 h 425450"/>
              <a:gd name="connsiteX2" fmla="*/ 311150 w 349250"/>
              <a:gd name="connsiteY2" fmla="*/ 133350 h 425450"/>
              <a:gd name="connsiteX3" fmla="*/ 349250 w 349250"/>
              <a:gd name="connsiteY3" fmla="*/ 222250 h 425450"/>
              <a:gd name="connsiteX4" fmla="*/ 336550 w 349250"/>
              <a:gd name="connsiteY4" fmla="*/ 292100 h 425450"/>
              <a:gd name="connsiteX5" fmla="*/ 260350 w 349250"/>
              <a:gd name="connsiteY5" fmla="*/ 323850 h 425450"/>
              <a:gd name="connsiteX6" fmla="*/ 203200 w 349250"/>
              <a:gd name="connsiteY6" fmla="*/ 330200 h 425450"/>
              <a:gd name="connsiteX7" fmla="*/ 171450 w 349250"/>
              <a:gd name="connsiteY7" fmla="*/ 361950 h 425450"/>
              <a:gd name="connsiteX8" fmla="*/ 107950 w 349250"/>
              <a:gd name="connsiteY8" fmla="*/ 368300 h 425450"/>
              <a:gd name="connsiteX9" fmla="*/ 88900 w 349250"/>
              <a:gd name="connsiteY9" fmla="*/ 400050 h 425450"/>
              <a:gd name="connsiteX10" fmla="*/ 25400 w 349250"/>
              <a:gd name="connsiteY10" fmla="*/ 425450 h 425450"/>
              <a:gd name="connsiteX11" fmla="*/ 0 w 349250"/>
              <a:gd name="connsiteY11" fmla="*/ 374650 h 425450"/>
              <a:gd name="connsiteX12" fmla="*/ 107950 w 349250"/>
              <a:gd name="connsiteY12" fmla="*/ 292100 h 425450"/>
              <a:gd name="connsiteX13" fmla="*/ 196850 w 349250"/>
              <a:gd name="connsiteY13" fmla="*/ 209550 h 425450"/>
              <a:gd name="connsiteX14" fmla="*/ 190500 w 349250"/>
              <a:gd name="connsiteY14" fmla="*/ 171450 h 425450"/>
              <a:gd name="connsiteX15" fmla="*/ 165100 w 349250"/>
              <a:gd name="connsiteY15" fmla="*/ 0 h 42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250" h="425450">
                <a:moveTo>
                  <a:pt x="165100" y="0"/>
                </a:moveTo>
                <a:lnTo>
                  <a:pt x="260350" y="95250"/>
                </a:lnTo>
                <a:lnTo>
                  <a:pt x="311150" y="133350"/>
                </a:lnTo>
                <a:lnTo>
                  <a:pt x="349250" y="222250"/>
                </a:lnTo>
                <a:lnTo>
                  <a:pt x="336550" y="292100"/>
                </a:lnTo>
                <a:lnTo>
                  <a:pt x="260350" y="323850"/>
                </a:lnTo>
                <a:lnTo>
                  <a:pt x="203200" y="330200"/>
                </a:lnTo>
                <a:lnTo>
                  <a:pt x="171450" y="361950"/>
                </a:lnTo>
                <a:lnTo>
                  <a:pt x="107950" y="368300"/>
                </a:lnTo>
                <a:lnTo>
                  <a:pt x="88900" y="400050"/>
                </a:lnTo>
                <a:lnTo>
                  <a:pt x="25400" y="425450"/>
                </a:lnTo>
                <a:lnTo>
                  <a:pt x="0" y="374650"/>
                </a:lnTo>
                <a:lnTo>
                  <a:pt x="107950" y="292100"/>
                </a:lnTo>
                <a:lnTo>
                  <a:pt x="196850" y="209550"/>
                </a:lnTo>
                <a:lnTo>
                  <a:pt x="190500" y="171450"/>
                </a:lnTo>
                <a:lnTo>
                  <a:pt x="16510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1" name="Freeform 26">
            <a:extLst>
              <a:ext uri="{FF2B5EF4-FFF2-40B4-BE49-F238E27FC236}">
                <a16:creationId xmlns:a16="http://schemas.microsoft.com/office/drawing/2014/main" id="{F1018576-0EE9-4B85-BB50-612CD80E12DD}"/>
              </a:ext>
            </a:extLst>
          </p:cNvPr>
          <p:cNvSpPr/>
          <p:nvPr/>
        </p:nvSpPr>
        <p:spPr>
          <a:xfrm>
            <a:off x="7678961" y="5129206"/>
            <a:ext cx="278854" cy="254105"/>
          </a:xfrm>
          <a:custGeom>
            <a:avLst/>
            <a:gdLst>
              <a:gd name="connsiteX0" fmla="*/ 387350 w 539750"/>
              <a:gd name="connsiteY0" fmla="*/ 0 h 501650"/>
              <a:gd name="connsiteX1" fmla="*/ 520700 w 539750"/>
              <a:gd name="connsiteY1" fmla="*/ 63500 h 501650"/>
              <a:gd name="connsiteX2" fmla="*/ 539750 w 539750"/>
              <a:gd name="connsiteY2" fmla="*/ 88900 h 501650"/>
              <a:gd name="connsiteX3" fmla="*/ 469900 w 539750"/>
              <a:gd name="connsiteY3" fmla="*/ 152400 h 501650"/>
              <a:gd name="connsiteX4" fmla="*/ 400050 w 539750"/>
              <a:gd name="connsiteY4" fmla="*/ 177800 h 501650"/>
              <a:gd name="connsiteX5" fmla="*/ 349250 w 539750"/>
              <a:gd name="connsiteY5" fmla="*/ 177800 h 501650"/>
              <a:gd name="connsiteX6" fmla="*/ 349250 w 539750"/>
              <a:gd name="connsiteY6" fmla="*/ 247650 h 501650"/>
              <a:gd name="connsiteX7" fmla="*/ 292100 w 539750"/>
              <a:gd name="connsiteY7" fmla="*/ 285750 h 501650"/>
              <a:gd name="connsiteX8" fmla="*/ 215900 w 539750"/>
              <a:gd name="connsiteY8" fmla="*/ 323850 h 501650"/>
              <a:gd name="connsiteX9" fmla="*/ 209550 w 539750"/>
              <a:gd name="connsiteY9" fmla="*/ 381000 h 501650"/>
              <a:gd name="connsiteX10" fmla="*/ 114300 w 539750"/>
              <a:gd name="connsiteY10" fmla="*/ 400050 h 501650"/>
              <a:gd name="connsiteX11" fmla="*/ 69850 w 539750"/>
              <a:gd name="connsiteY11" fmla="*/ 469900 h 501650"/>
              <a:gd name="connsiteX12" fmla="*/ 38100 w 539750"/>
              <a:gd name="connsiteY12" fmla="*/ 495300 h 501650"/>
              <a:gd name="connsiteX13" fmla="*/ 0 w 539750"/>
              <a:gd name="connsiteY13" fmla="*/ 501650 h 501650"/>
              <a:gd name="connsiteX14" fmla="*/ 88900 w 539750"/>
              <a:gd name="connsiteY14" fmla="*/ 368300 h 501650"/>
              <a:gd name="connsiteX15" fmla="*/ 146050 w 539750"/>
              <a:gd name="connsiteY15" fmla="*/ 336550 h 501650"/>
              <a:gd name="connsiteX16" fmla="*/ 171450 w 539750"/>
              <a:gd name="connsiteY16" fmla="*/ 254000 h 501650"/>
              <a:gd name="connsiteX17" fmla="*/ 279400 w 539750"/>
              <a:gd name="connsiteY17" fmla="*/ 247650 h 501650"/>
              <a:gd name="connsiteX18" fmla="*/ 298450 w 539750"/>
              <a:gd name="connsiteY18" fmla="*/ 139700 h 501650"/>
              <a:gd name="connsiteX19" fmla="*/ 361950 w 539750"/>
              <a:gd name="connsiteY19" fmla="*/ 76200 h 501650"/>
              <a:gd name="connsiteX20" fmla="*/ 387350 w 539750"/>
              <a:gd name="connsiteY20" fmla="*/ 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9750" h="501650">
                <a:moveTo>
                  <a:pt x="387350" y="0"/>
                </a:moveTo>
                <a:lnTo>
                  <a:pt x="520700" y="63500"/>
                </a:lnTo>
                <a:lnTo>
                  <a:pt x="539750" y="88900"/>
                </a:lnTo>
                <a:lnTo>
                  <a:pt x="469900" y="152400"/>
                </a:lnTo>
                <a:lnTo>
                  <a:pt x="400050" y="177800"/>
                </a:lnTo>
                <a:lnTo>
                  <a:pt x="349250" y="177800"/>
                </a:lnTo>
                <a:lnTo>
                  <a:pt x="349250" y="247650"/>
                </a:lnTo>
                <a:lnTo>
                  <a:pt x="292100" y="285750"/>
                </a:lnTo>
                <a:lnTo>
                  <a:pt x="215900" y="323850"/>
                </a:lnTo>
                <a:lnTo>
                  <a:pt x="209550" y="381000"/>
                </a:lnTo>
                <a:lnTo>
                  <a:pt x="114300" y="400050"/>
                </a:lnTo>
                <a:lnTo>
                  <a:pt x="69850" y="469900"/>
                </a:lnTo>
                <a:lnTo>
                  <a:pt x="38100" y="495300"/>
                </a:lnTo>
                <a:lnTo>
                  <a:pt x="0" y="501650"/>
                </a:lnTo>
                <a:lnTo>
                  <a:pt x="88900" y="368300"/>
                </a:lnTo>
                <a:lnTo>
                  <a:pt x="146050" y="336550"/>
                </a:lnTo>
                <a:lnTo>
                  <a:pt x="171450" y="254000"/>
                </a:lnTo>
                <a:lnTo>
                  <a:pt x="279400" y="247650"/>
                </a:lnTo>
                <a:lnTo>
                  <a:pt x="298450" y="139700"/>
                </a:lnTo>
                <a:lnTo>
                  <a:pt x="361950" y="76200"/>
                </a:lnTo>
                <a:lnTo>
                  <a:pt x="387350" y="0"/>
                </a:lnTo>
                <a:close/>
              </a:path>
            </a:pathLst>
          </a:custGeom>
          <a:solidFill>
            <a:srgbClr val="98856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2" name="Freeform 128">
            <a:extLst>
              <a:ext uri="{FF2B5EF4-FFF2-40B4-BE49-F238E27FC236}">
                <a16:creationId xmlns:a16="http://schemas.microsoft.com/office/drawing/2014/main" id="{FC05275D-B99A-46D5-81EB-52B2A0D9E34D}"/>
              </a:ext>
            </a:extLst>
          </p:cNvPr>
          <p:cNvSpPr/>
          <p:nvPr/>
        </p:nvSpPr>
        <p:spPr>
          <a:xfrm>
            <a:off x="5715093" y="2662370"/>
            <a:ext cx="3101656" cy="2924781"/>
          </a:xfrm>
          <a:custGeom>
            <a:avLst/>
            <a:gdLst>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175000 w 3359150"/>
              <a:gd name="connsiteY40" fmla="*/ 3086100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092450 w 3359150"/>
              <a:gd name="connsiteY39" fmla="*/ 3098800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895600 w 3359150"/>
              <a:gd name="connsiteY37" fmla="*/ 3117850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755900 w 3359150"/>
              <a:gd name="connsiteY36" fmla="*/ 3162300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654300 w 3359150"/>
              <a:gd name="connsiteY35" fmla="*/ 316865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13100"/>
              <a:gd name="connsiteX1" fmla="*/ 63500 w 3359150"/>
              <a:gd name="connsiteY1" fmla="*/ 82550 h 3213100"/>
              <a:gd name="connsiteX2" fmla="*/ 107950 w 3359150"/>
              <a:gd name="connsiteY2" fmla="*/ 139700 h 3213100"/>
              <a:gd name="connsiteX3" fmla="*/ 133350 w 3359150"/>
              <a:gd name="connsiteY3" fmla="*/ 190500 h 3213100"/>
              <a:gd name="connsiteX4" fmla="*/ 133350 w 3359150"/>
              <a:gd name="connsiteY4" fmla="*/ 190500 h 3213100"/>
              <a:gd name="connsiteX5" fmla="*/ 222250 w 3359150"/>
              <a:gd name="connsiteY5" fmla="*/ 273050 h 3213100"/>
              <a:gd name="connsiteX6" fmla="*/ 279400 w 3359150"/>
              <a:gd name="connsiteY6" fmla="*/ 336550 h 3213100"/>
              <a:gd name="connsiteX7" fmla="*/ 292100 w 3359150"/>
              <a:gd name="connsiteY7" fmla="*/ 393700 h 3213100"/>
              <a:gd name="connsiteX8" fmla="*/ 317500 w 3359150"/>
              <a:gd name="connsiteY8" fmla="*/ 508000 h 3213100"/>
              <a:gd name="connsiteX9" fmla="*/ 374650 w 3359150"/>
              <a:gd name="connsiteY9" fmla="*/ 577850 h 3213100"/>
              <a:gd name="connsiteX10" fmla="*/ 425450 w 3359150"/>
              <a:gd name="connsiteY10" fmla="*/ 654050 h 3213100"/>
              <a:gd name="connsiteX11" fmla="*/ 469900 w 3359150"/>
              <a:gd name="connsiteY11" fmla="*/ 723900 h 3213100"/>
              <a:gd name="connsiteX12" fmla="*/ 520700 w 3359150"/>
              <a:gd name="connsiteY12" fmla="*/ 787400 h 3213100"/>
              <a:gd name="connsiteX13" fmla="*/ 641350 w 3359150"/>
              <a:gd name="connsiteY13" fmla="*/ 933450 h 3213100"/>
              <a:gd name="connsiteX14" fmla="*/ 685800 w 3359150"/>
              <a:gd name="connsiteY14" fmla="*/ 1054100 h 3213100"/>
              <a:gd name="connsiteX15" fmla="*/ 749300 w 3359150"/>
              <a:gd name="connsiteY15" fmla="*/ 1162050 h 3213100"/>
              <a:gd name="connsiteX16" fmla="*/ 800100 w 3359150"/>
              <a:gd name="connsiteY16" fmla="*/ 1231900 h 3213100"/>
              <a:gd name="connsiteX17" fmla="*/ 850900 w 3359150"/>
              <a:gd name="connsiteY17" fmla="*/ 1301750 h 3213100"/>
              <a:gd name="connsiteX18" fmla="*/ 908050 w 3359150"/>
              <a:gd name="connsiteY18" fmla="*/ 1346200 h 3213100"/>
              <a:gd name="connsiteX19" fmla="*/ 958850 w 3359150"/>
              <a:gd name="connsiteY19" fmla="*/ 1422400 h 3213100"/>
              <a:gd name="connsiteX20" fmla="*/ 1079500 w 3359150"/>
              <a:gd name="connsiteY20" fmla="*/ 1460500 h 3213100"/>
              <a:gd name="connsiteX21" fmla="*/ 1136650 w 3359150"/>
              <a:gd name="connsiteY21" fmla="*/ 1498600 h 3213100"/>
              <a:gd name="connsiteX22" fmla="*/ 1301750 w 3359150"/>
              <a:gd name="connsiteY22" fmla="*/ 1562100 h 3213100"/>
              <a:gd name="connsiteX23" fmla="*/ 1352550 w 3359150"/>
              <a:gd name="connsiteY23" fmla="*/ 1612900 h 3213100"/>
              <a:gd name="connsiteX24" fmla="*/ 1390650 w 3359150"/>
              <a:gd name="connsiteY24" fmla="*/ 1739900 h 3213100"/>
              <a:gd name="connsiteX25" fmla="*/ 1428750 w 3359150"/>
              <a:gd name="connsiteY25" fmla="*/ 1854200 h 3213100"/>
              <a:gd name="connsiteX26" fmla="*/ 1651000 w 3359150"/>
              <a:gd name="connsiteY26" fmla="*/ 2127250 h 3213100"/>
              <a:gd name="connsiteX27" fmla="*/ 1784350 w 3359150"/>
              <a:gd name="connsiteY27" fmla="*/ 2279650 h 3213100"/>
              <a:gd name="connsiteX28" fmla="*/ 1866900 w 3359150"/>
              <a:gd name="connsiteY28" fmla="*/ 2432050 h 3213100"/>
              <a:gd name="connsiteX29" fmla="*/ 1981200 w 3359150"/>
              <a:gd name="connsiteY29" fmla="*/ 2559050 h 3213100"/>
              <a:gd name="connsiteX30" fmla="*/ 2178050 w 3359150"/>
              <a:gd name="connsiteY30" fmla="*/ 2781300 h 3213100"/>
              <a:gd name="connsiteX31" fmla="*/ 2292350 w 3359150"/>
              <a:gd name="connsiteY31" fmla="*/ 2959100 h 3213100"/>
              <a:gd name="connsiteX32" fmla="*/ 2413000 w 3359150"/>
              <a:gd name="connsiteY32" fmla="*/ 3048000 h 3213100"/>
              <a:gd name="connsiteX33" fmla="*/ 2482850 w 3359150"/>
              <a:gd name="connsiteY33" fmla="*/ 3200400 h 3213100"/>
              <a:gd name="connsiteX34" fmla="*/ 2514600 w 3359150"/>
              <a:gd name="connsiteY34" fmla="*/ 3213100 h 3213100"/>
              <a:gd name="connsiteX35" fmla="*/ 2770450 w 3359150"/>
              <a:gd name="connsiteY35" fmla="*/ 2883880 h 3213100"/>
              <a:gd name="connsiteX36" fmla="*/ 2903023 w 3359150"/>
              <a:gd name="connsiteY36" fmla="*/ 2960878 h 3213100"/>
              <a:gd name="connsiteX37" fmla="*/ 2980776 w 3359150"/>
              <a:gd name="connsiteY37" fmla="*/ 3048394 h 3213100"/>
              <a:gd name="connsiteX38" fmla="*/ 3009900 w 3359150"/>
              <a:gd name="connsiteY38" fmla="*/ 3117850 h 3213100"/>
              <a:gd name="connsiteX39" fmla="*/ 3123424 w 3359150"/>
              <a:gd name="connsiteY39" fmla="*/ 3112692 h 3213100"/>
              <a:gd name="connsiteX40" fmla="*/ 3205974 w 3359150"/>
              <a:gd name="connsiteY40" fmla="*/ 3106936 h 3213100"/>
              <a:gd name="connsiteX41" fmla="*/ 3302000 w 3359150"/>
              <a:gd name="connsiteY41" fmla="*/ 3098800 h 3213100"/>
              <a:gd name="connsiteX42" fmla="*/ 3359150 w 3359150"/>
              <a:gd name="connsiteY42" fmla="*/ 3105150 h 3213100"/>
              <a:gd name="connsiteX43" fmla="*/ 139700 w 3359150"/>
              <a:gd name="connsiteY43" fmla="*/ 12700 h 3213100"/>
              <a:gd name="connsiteX44" fmla="*/ 107950 w 3359150"/>
              <a:gd name="connsiteY44" fmla="*/ 0 h 3213100"/>
              <a:gd name="connsiteX45" fmla="*/ 69850 w 3359150"/>
              <a:gd name="connsiteY45" fmla="*/ 0 h 3213100"/>
              <a:gd name="connsiteX46" fmla="*/ 50800 w 3359150"/>
              <a:gd name="connsiteY46" fmla="*/ 12700 h 3213100"/>
              <a:gd name="connsiteX47" fmla="*/ 0 w 3359150"/>
              <a:gd name="connsiteY47" fmla="*/ 31750 h 3213100"/>
              <a:gd name="connsiteX0" fmla="*/ 0 w 3359150"/>
              <a:gd name="connsiteY0" fmla="*/ 31750 h 3200400"/>
              <a:gd name="connsiteX1" fmla="*/ 63500 w 3359150"/>
              <a:gd name="connsiteY1" fmla="*/ 82550 h 3200400"/>
              <a:gd name="connsiteX2" fmla="*/ 107950 w 3359150"/>
              <a:gd name="connsiteY2" fmla="*/ 139700 h 3200400"/>
              <a:gd name="connsiteX3" fmla="*/ 133350 w 3359150"/>
              <a:gd name="connsiteY3" fmla="*/ 190500 h 3200400"/>
              <a:gd name="connsiteX4" fmla="*/ 133350 w 3359150"/>
              <a:gd name="connsiteY4" fmla="*/ 190500 h 3200400"/>
              <a:gd name="connsiteX5" fmla="*/ 222250 w 3359150"/>
              <a:gd name="connsiteY5" fmla="*/ 273050 h 3200400"/>
              <a:gd name="connsiteX6" fmla="*/ 279400 w 3359150"/>
              <a:gd name="connsiteY6" fmla="*/ 336550 h 3200400"/>
              <a:gd name="connsiteX7" fmla="*/ 292100 w 3359150"/>
              <a:gd name="connsiteY7" fmla="*/ 393700 h 3200400"/>
              <a:gd name="connsiteX8" fmla="*/ 317500 w 3359150"/>
              <a:gd name="connsiteY8" fmla="*/ 508000 h 3200400"/>
              <a:gd name="connsiteX9" fmla="*/ 374650 w 3359150"/>
              <a:gd name="connsiteY9" fmla="*/ 577850 h 3200400"/>
              <a:gd name="connsiteX10" fmla="*/ 425450 w 3359150"/>
              <a:gd name="connsiteY10" fmla="*/ 654050 h 3200400"/>
              <a:gd name="connsiteX11" fmla="*/ 469900 w 3359150"/>
              <a:gd name="connsiteY11" fmla="*/ 723900 h 3200400"/>
              <a:gd name="connsiteX12" fmla="*/ 520700 w 3359150"/>
              <a:gd name="connsiteY12" fmla="*/ 787400 h 3200400"/>
              <a:gd name="connsiteX13" fmla="*/ 641350 w 3359150"/>
              <a:gd name="connsiteY13" fmla="*/ 933450 h 3200400"/>
              <a:gd name="connsiteX14" fmla="*/ 685800 w 3359150"/>
              <a:gd name="connsiteY14" fmla="*/ 1054100 h 3200400"/>
              <a:gd name="connsiteX15" fmla="*/ 749300 w 3359150"/>
              <a:gd name="connsiteY15" fmla="*/ 1162050 h 3200400"/>
              <a:gd name="connsiteX16" fmla="*/ 800100 w 3359150"/>
              <a:gd name="connsiteY16" fmla="*/ 1231900 h 3200400"/>
              <a:gd name="connsiteX17" fmla="*/ 850900 w 3359150"/>
              <a:gd name="connsiteY17" fmla="*/ 1301750 h 3200400"/>
              <a:gd name="connsiteX18" fmla="*/ 908050 w 3359150"/>
              <a:gd name="connsiteY18" fmla="*/ 1346200 h 3200400"/>
              <a:gd name="connsiteX19" fmla="*/ 958850 w 3359150"/>
              <a:gd name="connsiteY19" fmla="*/ 1422400 h 3200400"/>
              <a:gd name="connsiteX20" fmla="*/ 1079500 w 3359150"/>
              <a:gd name="connsiteY20" fmla="*/ 1460500 h 3200400"/>
              <a:gd name="connsiteX21" fmla="*/ 1136650 w 3359150"/>
              <a:gd name="connsiteY21" fmla="*/ 1498600 h 3200400"/>
              <a:gd name="connsiteX22" fmla="*/ 1301750 w 3359150"/>
              <a:gd name="connsiteY22" fmla="*/ 1562100 h 3200400"/>
              <a:gd name="connsiteX23" fmla="*/ 1352550 w 3359150"/>
              <a:gd name="connsiteY23" fmla="*/ 1612900 h 3200400"/>
              <a:gd name="connsiteX24" fmla="*/ 1390650 w 3359150"/>
              <a:gd name="connsiteY24" fmla="*/ 1739900 h 3200400"/>
              <a:gd name="connsiteX25" fmla="*/ 1428750 w 3359150"/>
              <a:gd name="connsiteY25" fmla="*/ 1854200 h 3200400"/>
              <a:gd name="connsiteX26" fmla="*/ 1651000 w 3359150"/>
              <a:gd name="connsiteY26" fmla="*/ 2127250 h 3200400"/>
              <a:gd name="connsiteX27" fmla="*/ 1784350 w 3359150"/>
              <a:gd name="connsiteY27" fmla="*/ 2279650 h 3200400"/>
              <a:gd name="connsiteX28" fmla="*/ 1866900 w 3359150"/>
              <a:gd name="connsiteY28" fmla="*/ 2432050 h 3200400"/>
              <a:gd name="connsiteX29" fmla="*/ 1981200 w 3359150"/>
              <a:gd name="connsiteY29" fmla="*/ 2559050 h 3200400"/>
              <a:gd name="connsiteX30" fmla="*/ 2178050 w 3359150"/>
              <a:gd name="connsiteY30" fmla="*/ 2781300 h 3200400"/>
              <a:gd name="connsiteX31" fmla="*/ 2292350 w 3359150"/>
              <a:gd name="connsiteY31" fmla="*/ 2959100 h 3200400"/>
              <a:gd name="connsiteX32" fmla="*/ 2413000 w 3359150"/>
              <a:gd name="connsiteY32" fmla="*/ 3048000 h 3200400"/>
              <a:gd name="connsiteX33" fmla="*/ 2482850 w 3359150"/>
              <a:gd name="connsiteY33" fmla="*/ 3200400 h 3200400"/>
              <a:gd name="connsiteX34" fmla="*/ 2599776 w 3359150"/>
              <a:gd name="connsiteY34" fmla="*/ 2886656 h 3200400"/>
              <a:gd name="connsiteX35" fmla="*/ 2770450 w 3359150"/>
              <a:gd name="connsiteY35" fmla="*/ 2883880 h 3200400"/>
              <a:gd name="connsiteX36" fmla="*/ 2903023 w 3359150"/>
              <a:gd name="connsiteY36" fmla="*/ 2960878 h 3200400"/>
              <a:gd name="connsiteX37" fmla="*/ 2980776 w 3359150"/>
              <a:gd name="connsiteY37" fmla="*/ 3048394 h 3200400"/>
              <a:gd name="connsiteX38" fmla="*/ 3009900 w 3359150"/>
              <a:gd name="connsiteY38" fmla="*/ 3117850 h 3200400"/>
              <a:gd name="connsiteX39" fmla="*/ 3123424 w 3359150"/>
              <a:gd name="connsiteY39" fmla="*/ 3112692 h 3200400"/>
              <a:gd name="connsiteX40" fmla="*/ 3205974 w 3359150"/>
              <a:gd name="connsiteY40" fmla="*/ 3106936 h 3200400"/>
              <a:gd name="connsiteX41" fmla="*/ 3302000 w 3359150"/>
              <a:gd name="connsiteY41" fmla="*/ 3098800 h 3200400"/>
              <a:gd name="connsiteX42" fmla="*/ 3359150 w 3359150"/>
              <a:gd name="connsiteY42" fmla="*/ 3105150 h 3200400"/>
              <a:gd name="connsiteX43" fmla="*/ 139700 w 3359150"/>
              <a:gd name="connsiteY43" fmla="*/ 12700 h 3200400"/>
              <a:gd name="connsiteX44" fmla="*/ 107950 w 3359150"/>
              <a:gd name="connsiteY44" fmla="*/ 0 h 3200400"/>
              <a:gd name="connsiteX45" fmla="*/ 69850 w 3359150"/>
              <a:gd name="connsiteY45" fmla="*/ 0 h 3200400"/>
              <a:gd name="connsiteX46" fmla="*/ 50800 w 3359150"/>
              <a:gd name="connsiteY46" fmla="*/ 12700 h 3200400"/>
              <a:gd name="connsiteX47" fmla="*/ 0 w 3359150"/>
              <a:gd name="connsiteY47" fmla="*/ 31750 h 320040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13000 w 3359150"/>
              <a:gd name="connsiteY32" fmla="*/ 3048000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292350 w 3359150"/>
              <a:gd name="connsiteY31" fmla="*/ 2959100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178050 w 3359150"/>
              <a:gd name="connsiteY30" fmla="*/ 2781300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1981200 w 3359150"/>
              <a:gd name="connsiteY29" fmla="*/ 2559050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866900 w 3359150"/>
              <a:gd name="connsiteY28" fmla="*/ 2432050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784350 w 3359150"/>
              <a:gd name="connsiteY27" fmla="*/ 2279650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651000 w 3359150"/>
              <a:gd name="connsiteY26" fmla="*/ 2127250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428750 w 3359150"/>
              <a:gd name="connsiteY25" fmla="*/ 1854200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390650 w 3359150"/>
              <a:gd name="connsiteY24" fmla="*/ 1739900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352550 w 3359150"/>
              <a:gd name="connsiteY23" fmla="*/ 1612900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01750 w 3359150"/>
              <a:gd name="connsiteY22" fmla="*/ 156210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136650 w 3359150"/>
              <a:gd name="connsiteY21" fmla="*/ 1498600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079500 w 3359150"/>
              <a:gd name="connsiteY20" fmla="*/ 1460500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958850 w 3359150"/>
              <a:gd name="connsiteY19" fmla="*/ 1422400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908050 w 3359150"/>
              <a:gd name="connsiteY18" fmla="*/ 1346200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850900 w 3359150"/>
              <a:gd name="connsiteY17" fmla="*/ 1301750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800100 w 3359150"/>
              <a:gd name="connsiteY16" fmla="*/ 1231900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749300 w 3359150"/>
              <a:gd name="connsiteY15" fmla="*/ 1162050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685800 w 3359150"/>
              <a:gd name="connsiteY14" fmla="*/ 1054100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641350 w 3359150"/>
              <a:gd name="connsiteY13" fmla="*/ 93345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520700 w 3359150"/>
              <a:gd name="connsiteY12" fmla="*/ 78740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469900 w 3359150"/>
              <a:gd name="connsiteY11" fmla="*/ 723900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425450 w 3359150"/>
              <a:gd name="connsiteY10" fmla="*/ 654050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374650 w 3359150"/>
              <a:gd name="connsiteY9" fmla="*/ 577850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317500 w 3359150"/>
              <a:gd name="connsiteY8" fmla="*/ 508000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292100 w 3359150"/>
              <a:gd name="connsiteY7" fmla="*/ 393700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279400 w 3359150"/>
              <a:gd name="connsiteY6" fmla="*/ 336550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22250 w 3359150"/>
              <a:gd name="connsiteY5" fmla="*/ 273050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33350 w 3359150"/>
              <a:gd name="connsiteY4" fmla="*/ 19050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141881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179810 w 3359150"/>
              <a:gd name="connsiteY4" fmla="*/ 58534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33350 w 3359150"/>
              <a:gd name="connsiteY3" fmla="*/ 190500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07950 w 3359150"/>
              <a:gd name="connsiteY2" fmla="*/ 139700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63500 w 3359150"/>
              <a:gd name="connsiteY1" fmla="*/ 8255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59150"/>
              <a:gd name="connsiteY0" fmla="*/ 31750 h 3117850"/>
              <a:gd name="connsiteX1" fmla="*/ 89551 w 3359150"/>
              <a:gd name="connsiteY1" fmla="*/ 61780 h 3117850"/>
              <a:gd name="connsiteX2" fmla="*/ 131107 w 3359150"/>
              <a:gd name="connsiteY2" fmla="*/ 103353 h 3117850"/>
              <a:gd name="connsiteX3" fmla="*/ 153611 w 3359150"/>
              <a:gd name="connsiteY3" fmla="*/ 133382 h 3117850"/>
              <a:gd name="connsiteX4" fmla="*/ 200070 w 3359150"/>
              <a:gd name="connsiteY4" fmla="*/ 172770 h 3117850"/>
              <a:gd name="connsiteX5" fmla="*/ 237737 w 3359150"/>
              <a:gd name="connsiteY5" fmla="*/ 224431 h 3117850"/>
              <a:gd name="connsiteX6" fmla="*/ 341346 w 3359150"/>
              <a:gd name="connsiteY6" fmla="*/ 322659 h 3117850"/>
              <a:gd name="connsiteX7" fmla="*/ 361789 w 3359150"/>
              <a:gd name="connsiteY7" fmla="*/ 379808 h 3117850"/>
              <a:gd name="connsiteX8" fmla="*/ 441393 w 3359150"/>
              <a:gd name="connsiteY8" fmla="*/ 445489 h 3117850"/>
              <a:gd name="connsiteX9" fmla="*/ 521774 w 3359150"/>
              <a:gd name="connsiteY9" fmla="*/ 501448 h 3117850"/>
              <a:gd name="connsiteX10" fmla="*/ 603546 w 3359150"/>
              <a:gd name="connsiteY10" fmla="*/ 570703 h 3117850"/>
              <a:gd name="connsiteX11" fmla="*/ 702200 w 3359150"/>
              <a:gd name="connsiteY11" fmla="*/ 640552 h 3117850"/>
              <a:gd name="connsiteX12" fmla="*/ 714283 w 3359150"/>
              <a:gd name="connsiteY12" fmla="*/ 724890 h 3117850"/>
              <a:gd name="connsiteX13" fmla="*/ 796216 w 3359150"/>
              <a:gd name="connsiteY13" fmla="*/ 822320 h 3117850"/>
              <a:gd name="connsiteX14" fmla="*/ 848410 w 3359150"/>
              <a:gd name="connsiteY14" fmla="*/ 901296 h 3117850"/>
              <a:gd name="connsiteX15" fmla="*/ 896422 w 3359150"/>
              <a:gd name="connsiteY15" fmla="*/ 981464 h 3117850"/>
              <a:gd name="connsiteX16" fmla="*/ 939480 w 3359150"/>
              <a:gd name="connsiteY16" fmla="*/ 1086043 h 3117850"/>
              <a:gd name="connsiteX17" fmla="*/ 1021254 w 3359150"/>
              <a:gd name="connsiteY17" fmla="*/ 1176729 h 3117850"/>
              <a:gd name="connsiteX18" fmla="*/ 1039686 w 3359150"/>
              <a:gd name="connsiteY18" fmla="*/ 1283689 h 3117850"/>
              <a:gd name="connsiteX19" fmla="*/ 1098230 w 3359150"/>
              <a:gd name="connsiteY19" fmla="*/ 1325162 h 3117850"/>
              <a:gd name="connsiteX20" fmla="*/ 1234366 w 3359150"/>
              <a:gd name="connsiteY20" fmla="*/ 1370207 h 3117850"/>
              <a:gd name="connsiteX21" fmla="*/ 1314746 w 3359150"/>
              <a:gd name="connsiteY21" fmla="*/ 1408307 h 3117850"/>
              <a:gd name="connsiteX22" fmla="*/ 1317237 w 3359150"/>
              <a:gd name="connsiteY22" fmla="*/ 1513480 h 3117850"/>
              <a:gd name="connsiteX23" fmla="*/ 1484187 w 3359150"/>
              <a:gd name="connsiteY23" fmla="*/ 1605955 h 3117850"/>
              <a:gd name="connsiteX24" fmla="*/ 1576489 w 3359150"/>
              <a:gd name="connsiteY24" fmla="*/ 1746845 h 3117850"/>
              <a:gd name="connsiteX25" fmla="*/ 1684280 w 3359150"/>
              <a:gd name="connsiteY25" fmla="*/ 1888929 h 3117850"/>
              <a:gd name="connsiteX26" fmla="*/ 1790380 w 3359150"/>
              <a:gd name="connsiteY26" fmla="*/ 2030011 h 3117850"/>
              <a:gd name="connsiteX27" fmla="*/ 1908243 w 3359150"/>
              <a:gd name="connsiteY27" fmla="*/ 2210194 h 3117850"/>
              <a:gd name="connsiteX28" fmla="*/ 1975306 w 3359150"/>
              <a:gd name="connsiteY28" fmla="*/ 2279246 h 3117850"/>
              <a:gd name="connsiteX29" fmla="*/ 2074120 w 3359150"/>
              <a:gd name="connsiteY29" fmla="*/ 2392356 h 3117850"/>
              <a:gd name="connsiteX30" fmla="*/ 2201280 w 3359150"/>
              <a:gd name="connsiteY30" fmla="*/ 2579877 h 3117850"/>
              <a:gd name="connsiteX31" fmla="*/ 2323323 w 3359150"/>
              <a:gd name="connsiteY31" fmla="*/ 2653493 h 3117850"/>
              <a:gd name="connsiteX32" fmla="*/ 2436230 w 3359150"/>
              <a:gd name="connsiteY32" fmla="*/ 2728501 h 3117850"/>
              <a:gd name="connsiteX33" fmla="*/ 2498337 w 3359150"/>
              <a:gd name="connsiteY33" fmla="*/ 2804500 h 3117850"/>
              <a:gd name="connsiteX34" fmla="*/ 2599776 w 3359150"/>
              <a:gd name="connsiteY34" fmla="*/ 2886656 h 3117850"/>
              <a:gd name="connsiteX35" fmla="*/ 2770450 w 3359150"/>
              <a:gd name="connsiteY35" fmla="*/ 2883880 h 3117850"/>
              <a:gd name="connsiteX36" fmla="*/ 2903023 w 3359150"/>
              <a:gd name="connsiteY36" fmla="*/ 2960878 h 3117850"/>
              <a:gd name="connsiteX37" fmla="*/ 2980776 w 3359150"/>
              <a:gd name="connsiteY37" fmla="*/ 3048394 h 3117850"/>
              <a:gd name="connsiteX38" fmla="*/ 3009900 w 3359150"/>
              <a:gd name="connsiteY38" fmla="*/ 3117850 h 3117850"/>
              <a:gd name="connsiteX39" fmla="*/ 3123424 w 3359150"/>
              <a:gd name="connsiteY39" fmla="*/ 3112692 h 3117850"/>
              <a:gd name="connsiteX40" fmla="*/ 3205974 w 3359150"/>
              <a:gd name="connsiteY40" fmla="*/ 3106936 h 3117850"/>
              <a:gd name="connsiteX41" fmla="*/ 3302000 w 3359150"/>
              <a:gd name="connsiteY41" fmla="*/ 3098800 h 3117850"/>
              <a:gd name="connsiteX42" fmla="*/ 3359150 w 3359150"/>
              <a:gd name="connsiteY42" fmla="*/ 3105150 h 3117850"/>
              <a:gd name="connsiteX43" fmla="*/ 139700 w 3359150"/>
              <a:gd name="connsiteY43" fmla="*/ 12700 h 3117850"/>
              <a:gd name="connsiteX44" fmla="*/ 107950 w 3359150"/>
              <a:gd name="connsiteY44" fmla="*/ 0 h 3117850"/>
              <a:gd name="connsiteX45" fmla="*/ 69850 w 3359150"/>
              <a:gd name="connsiteY45" fmla="*/ 0 h 3117850"/>
              <a:gd name="connsiteX46" fmla="*/ 50800 w 3359150"/>
              <a:gd name="connsiteY46" fmla="*/ 12700 h 3117850"/>
              <a:gd name="connsiteX47" fmla="*/ 0 w 3359150"/>
              <a:gd name="connsiteY47" fmla="*/ 31750 h 3117850"/>
              <a:gd name="connsiteX0" fmla="*/ 0 w 3318628"/>
              <a:gd name="connsiteY0" fmla="*/ 21365 h 3117850"/>
              <a:gd name="connsiteX1" fmla="*/ 49029 w 3318628"/>
              <a:gd name="connsiteY1" fmla="*/ 61780 h 3117850"/>
              <a:gd name="connsiteX2" fmla="*/ 90585 w 3318628"/>
              <a:gd name="connsiteY2" fmla="*/ 103353 h 3117850"/>
              <a:gd name="connsiteX3" fmla="*/ 113089 w 3318628"/>
              <a:gd name="connsiteY3" fmla="*/ 133382 h 3117850"/>
              <a:gd name="connsiteX4" fmla="*/ 159548 w 3318628"/>
              <a:gd name="connsiteY4" fmla="*/ 172770 h 3117850"/>
              <a:gd name="connsiteX5" fmla="*/ 197215 w 3318628"/>
              <a:gd name="connsiteY5" fmla="*/ 224431 h 3117850"/>
              <a:gd name="connsiteX6" fmla="*/ 300824 w 3318628"/>
              <a:gd name="connsiteY6" fmla="*/ 322659 h 3117850"/>
              <a:gd name="connsiteX7" fmla="*/ 321267 w 3318628"/>
              <a:gd name="connsiteY7" fmla="*/ 379808 h 3117850"/>
              <a:gd name="connsiteX8" fmla="*/ 400871 w 3318628"/>
              <a:gd name="connsiteY8" fmla="*/ 445489 h 3117850"/>
              <a:gd name="connsiteX9" fmla="*/ 481252 w 3318628"/>
              <a:gd name="connsiteY9" fmla="*/ 501448 h 3117850"/>
              <a:gd name="connsiteX10" fmla="*/ 563024 w 3318628"/>
              <a:gd name="connsiteY10" fmla="*/ 570703 h 3117850"/>
              <a:gd name="connsiteX11" fmla="*/ 661678 w 3318628"/>
              <a:gd name="connsiteY11" fmla="*/ 640552 h 3117850"/>
              <a:gd name="connsiteX12" fmla="*/ 673761 w 3318628"/>
              <a:gd name="connsiteY12" fmla="*/ 724890 h 3117850"/>
              <a:gd name="connsiteX13" fmla="*/ 755694 w 3318628"/>
              <a:gd name="connsiteY13" fmla="*/ 822320 h 3117850"/>
              <a:gd name="connsiteX14" fmla="*/ 807888 w 3318628"/>
              <a:gd name="connsiteY14" fmla="*/ 901296 h 3117850"/>
              <a:gd name="connsiteX15" fmla="*/ 855900 w 3318628"/>
              <a:gd name="connsiteY15" fmla="*/ 981464 h 3117850"/>
              <a:gd name="connsiteX16" fmla="*/ 898958 w 3318628"/>
              <a:gd name="connsiteY16" fmla="*/ 1086043 h 3117850"/>
              <a:gd name="connsiteX17" fmla="*/ 980732 w 3318628"/>
              <a:gd name="connsiteY17" fmla="*/ 1176729 h 3117850"/>
              <a:gd name="connsiteX18" fmla="*/ 999164 w 3318628"/>
              <a:gd name="connsiteY18" fmla="*/ 1283689 h 3117850"/>
              <a:gd name="connsiteX19" fmla="*/ 1057708 w 3318628"/>
              <a:gd name="connsiteY19" fmla="*/ 1325162 h 3117850"/>
              <a:gd name="connsiteX20" fmla="*/ 1193844 w 3318628"/>
              <a:gd name="connsiteY20" fmla="*/ 1370207 h 3117850"/>
              <a:gd name="connsiteX21" fmla="*/ 1274224 w 3318628"/>
              <a:gd name="connsiteY21" fmla="*/ 1408307 h 3117850"/>
              <a:gd name="connsiteX22" fmla="*/ 1276715 w 3318628"/>
              <a:gd name="connsiteY22" fmla="*/ 1513480 h 3117850"/>
              <a:gd name="connsiteX23" fmla="*/ 1443665 w 3318628"/>
              <a:gd name="connsiteY23" fmla="*/ 1605955 h 3117850"/>
              <a:gd name="connsiteX24" fmla="*/ 1535967 w 3318628"/>
              <a:gd name="connsiteY24" fmla="*/ 1746845 h 3117850"/>
              <a:gd name="connsiteX25" fmla="*/ 1643758 w 3318628"/>
              <a:gd name="connsiteY25" fmla="*/ 1888929 h 3117850"/>
              <a:gd name="connsiteX26" fmla="*/ 1749858 w 3318628"/>
              <a:gd name="connsiteY26" fmla="*/ 2030011 h 3117850"/>
              <a:gd name="connsiteX27" fmla="*/ 1867721 w 3318628"/>
              <a:gd name="connsiteY27" fmla="*/ 2210194 h 3117850"/>
              <a:gd name="connsiteX28" fmla="*/ 1934784 w 3318628"/>
              <a:gd name="connsiteY28" fmla="*/ 2279246 h 3117850"/>
              <a:gd name="connsiteX29" fmla="*/ 2033598 w 3318628"/>
              <a:gd name="connsiteY29" fmla="*/ 2392356 h 3117850"/>
              <a:gd name="connsiteX30" fmla="*/ 2160758 w 3318628"/>
              <a:gd name="connsiteY30" fmla="*/ 2579877 h 3117850"/>
              <a:gd name="connsiteX31" fmla="*/ 2282801 w 3318628"/>
              <a:gd name="connsiteY31" fmla="*/ 2653493 h 3117850"/>
              <a:gd name="connsiteX32" fmla="*/ 2395708 w 3318628"/>
              <a:gd name="connsiteY32" fmla="*/ 2728501 h 3117850"/>
              <a:gd name="connsiteX33" fmla="*/ 2457815 w 3318628"/>
              <a:gd name="connsiteY33" fmla="*/ 2804500 h 3117850"/>
              <a:gd name="connsiteX34" fmla="*/ 2559254 w 3318628"/>
              <a:gd name="connsiteY34" fmla="*/ 2886656 h 3117850"/>
              <a:gd name="connsiteX35" fmla="*/ 2729928 w 3318628"/>
              <a:gd name="connsiteY35" fmla="*/ 2883880 h 3117850"/>
              <a:gd name="connsiteX36" fmla="*/ 2862501 w 3318628"/>
              <a:gd name="connsiteY36" fmla="*/ 2960878 h 3117850"/>
              <a:gd name="connsiteX37" fmla="*/ 2940254 w 3318628"/>
              <a:gd name="connsiteY37" fmla="*/ 3048394 h 3117850"/>
              <a:gd name="connsiteX38" fmla="*/ 2969378 w 3318628"/>
              <a:gd name="connsiteY38" fmla="*/ 3117850 h 3117850"/>
              <a:gd name="connsiteX39" fmla="*/ 3082902 w 3318628"/>
              <a:gd name="connsiteY39" fmla="*/ 3112692 h 3117850"/>
              <a:gd name="connsiteX40" fmla="*/ 3165452 w 3318628"/>
              <a:gd name="connsiteY40" fmla="*/ 3106936 h 3117850"/>
              <a:gd name="connsiteX41" fmla="*/ 3261478 w 3318628"/>
              <a:gd name="connsiteY41" fmla="*/ 3098800 h 3117850"/>
              <a:gd name="connsiteX42" fmla="*/ 3318628 w 3318628"/>
              <a:gd name="connsiteY42" fmla="*/ 3105150 h 3117850"/>
              <a:gd name="connsiteX43" fmla="*/ 99178 w 3318628"/>
              <a:gd name="connsiteY43" fmla="*/ 12700 h 3117850"/>
              <a:gd name="connsiteX44" fmla="*/ 67428 w 3318628"/>
              <a:gd name="connsiteY44" fmla="*/ 0 h 3117850"/>
              <a:gd name="connsiteX45" fmla="*/ 29328 w 3318628"/>
              <a:gd name="connsiteY45" fmla="*/ 0 h 3117850"/>
              <a:gd name="connsiteX46" fmla="*/ 10278 w 3318628"/>
              <a:gd name="connsiteY46" fmla="*/ 12700 h 3117850"/>
              <a:gd name="connsiteX47" fmla="*/ 0 w 3318628"/>
              <a:gd name="connsiteY47" fmla="*/ 21365 h 311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318628" h="3117850">
                <a:moveTo>
                  <a:pt x="0" y="21365"/>
                </a:moveTo>
                <a:lnTo>
                  <a:pt x="49029" y="61780"/>
                </a:lnTo>
                <a:lnTo>
                  <a:pt x="90585" y="103353"/>
                </a:lnTo>
                <a:lnTo>
                  <a:pt x="113089" y="133382"/>
                </a:lnTo>
                <a:lnTo>
                  <a:pt x="159548" y="172770"/>
                </a:lnTo>
                <a:lnTo>
                  <a:pt x="197215" y="224431"/>
                </a:lnTo>
                <a:lnTo>
                  <a:pt x="300824" y="322659"/>
                </a:lnTo>
                <a:lnTo>
                  <a:pt x="321267" y="379808"/>
                </a:lnTo>
                <a:lnTo>
                  <a:pt x="400871" y="445489"/>
                </a:lnTo>
                <a:lnTo>
                  <a:pt x="481252" y="501448"/>
                </a:lnTo>
                <a:lnTo>
                  <a:pt x="563024" y="570703"/>
                </a:lnTo>
                <a:lnTo>
                  <a:pt x="661678" y="640552"/>
                </a:lnTo>
                <a:lnTo>
                  <a:pt x="673761" y="724890"/>
                </a:lnTo>
                <a:lnTo>
                  <a:pt x="755694" y="822320"/>
                </a:lnTo>
                <a:lnTo>
                  <a:pt x="807888" y="901296"/>
                </a:lnTo>
                <a:lnTo>
                  <a:pt x="855900" y="981464"/>
                </a:lnTo>
                <a:lnTo>
                  <a:pt x="898958" y="1086043"/>
                </a:lnTo>
                <a:lnTo>
                  <a:pt x="980732" y="1176729"/>
                </a:lnTo>
                <a:lnTo>
                  <a:pt x="999164" y="1283689"/>
                </a:lnTo>
                <a:lnTo>
                  <a:pt x="1057708" y="1325162"/>
                </a:lnTo>
                <a:lnTo>
                  <a:pt x="1193844" y="1370207"/>
                </a:lnTo>
                <a:lnTo>
                  <a:pt x="1274224" y="1408307"/>
                </a:lnTo>
                <a:cubicBezTo>
                  <a:pt x="1275054" y="1443365"/>
                  <a:pt x="1275885" y="1478422"/>
                  <a:pt x="1276715" y="1513480"/>
                </a:cubicBezTo>
                <a:lnTo>
                  <a:pt x="1443665" y="1605955"/>
                </a:lnTo>
                <a:lnTo>
                  <a:pt x="1535967" y="1746845"/>
                </a:lnTo>
                <a:lnTo>
                  <a:pt x="1643758" y="1888929"/>
                </a:lnTo>
                <a:lnTo>
                  <a:pt x="1749858" y="2030011"/>
                </a:lnTo>
                <a:lnTo>
                  <a:pt x="1867721" y="2210194"/>
                </a:lnTo>
                <a:lnTo>
                  <a:pt x="1934784" y="2279246"/>
                </a:lnTo>
                <a:lnTo>
                  <a:pt x="2033598" y="2392356"/>
                </a:lnTo>
                <a:lnTo>
                  <a:pt x="2160758" y="2579877"/>
                </a:lnTo>
                <a:lnTo>
                  <a:pt x="2282801" y="2653493"/>
                </a:lnTo>
                <a:lnTo>
                  <a:pt x="2395708" y="2728501"/>
                </a:lnTo>
                <a:lnTo>
                  <a:pt x="2457815" y="2804500"/>
                </a:lnTo>
                <a:lnTo>
                  <a:pt x="2559254" y="2886656"/>
                </a:lnTo>
                <a:lnTo>
                  <a:pt x="2729928" y="2883880"/>
                </a:lnTo>
                <a:lnTo>
                  <a:pt x="2862501" y="2960878"/>
                </a:lnTo>
                <a:lnTo>
                  <a:pt x="2940254" y="3048394"/>
                </a:lnTo>
                <a:lnTo>
                  <a:pt x="2969378" y="3117850"/>
                </a:lnTo>
                <a:lnTo>
                  <a:pt x="3082902" y="3112692"/>
                </a:lnTo>
                <a:lnTo>
                  <a:pt x="3165452" y="3106936"/>
                </a:lnTo>
                <a:lnTo>
                  <a:pt x="3261478" y="3098800"/>
                </a:lnTo>
                <a:lnTo>
                  <a:pt x="3318628" y="3105150"/>
                </a:lnTo>
                <a:lnTo>
                  <a:pt x="99178" y="12700"/>
                </a:lnTo>
                <a:lnTo>
                  <a:pt x="67428" y="0"/>
                </a:lnTo>
                <a:lnTo>
                  <a:pt x="29328" y="0"/>
                </a:lnTo>
                <a:lnTo>
                  <a:pt x="10278" y="12700"/>
                </a:lnTo>
                <a:lnTo>
                  <a:pt x="0" y="21365"/>
                </a:lnTo>
                <a:close/>
              </a:path>
            </a:pathLst>
          </a:custGeom>
          <a:solidFill>
            <a:srgbClr val="B3D438"/>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3" name="Freeform 36">
            <a:extLst>
              <a:ext uri="{FF2B5EF4-FFF2-40B4-BE49-F238E27FC236}">
                <a16:creationId xmlns:a16="http://schemas.microsoft.com/office/drawing/2014/main" id="{FDB3D4AF-1A18-43E7-9FC4-A8F6C1C78EAF}"/>
              </a:ext>
            </a:extLst>
          </p:cNvPr>
          <p:cNvSpPr/>
          <p:nvPr/>
        </p:nvSpPr>
        <p:spPr>
          <a:xfrm>
            <a:off x="436419" y="2599532"/>
            <a:ext cx="971987" cy="3912713"/>
          </a:xfrm>
          <a:custGeom>
            <a:avLst/>
            <a:gdLst>
              <a:gd name="connsiteX0" fmla="*/ 0 w 1016758"/>
              <a:gd name="connsiteY0" fmla="*/ 0 h 4694830"/>
              <a:gd name="connsiteX1" fmla="*/ 6823 w 1016758"/>
              <a:gd name="connsiteY1" fmla="*/ 907576 h 4694830"/>
              <a:gd name="connsiteX2" fmla="*/ 1016758 w 1016758"/>
              <a:gd name="connsiteY2" fmla="*/ 4694830 h 4694830"/>
              <a:gd name="connsiteX3" fmla="*/ 996286 w 1016758"/>
              <a:gd name="connsiteY3" fmla="*/ 3057098 h 4694830"/>
              <a:gd name="connsiteX4" fmla="*/ 0 w 1016758"/>
              <a:gd name="connsiteY4" fmla="*/ 0 h 4694830"/>
              <a:gd name="connsiteX0" fmla="*/ 0 w 1047755"/>
              <a:gd name="connsiteY0" fmla="*/ 0 h 4694830"/>
              <a:gd name="connsiteX1" fmla="*/ 6823 w 1047755"/>
              <a:gd name="connsiteY1" fmla="*/ 907576 h 4694830"/>
              <a:gd name="connsiteX2" fmla="*/ 1047755 w 1047755"/>
              <a:gd name="connsiteY2" fmla="*/ 4694830 h 4694830"/>
              <a:gd name="connsiteX3" fmla="*/ 996286 w 1047755"/>
              <a:gd name="connsiteY3" fmla="*/ 3057098 h 4694830"/>
              <a:gd name="connsiteX4" fmla="*/ 0 w 1047755"/>
              <a:gd name="connsiteY4" fmla="*/ 0 h 4694830"/>
              <a:gd name="connsiteX0" fmla="*/ 0 w 1047755"/>
              <a:gd name="connsiteY0" fmla="*/ 0 h 4718078"/>
              <a:gd name="connsiteX1" fmla="*/ 6823 w 1047755"/>
              <a:gd name="connsiteY1" fmla="*/ 907576 h 4718078"/>
              <a:gd name="connsiteX2" fmla="*/ 1047755 w 1047755"/>
              <a:gd name="connsiteY2" fmla="*/ 4718078 h 4718078"/>
              <a:gd name="connsiteX3" fmla="*/ 996286 w 1047755"/>
              <a:gd name="connsiteY3" fmla="*/ 3057098 h 4718078"/>
              <a:gd name="connsiteX4" fmla="*/ 0 w 1047755"/>
              <a:gd name="connsiteY4" fmla="*/ 0 h 4718078"/>
              <a:gd name="connsiteX0" fmla="*/ 0 w 1049660"/>
              <a:gd name="connsiteY0" fmla="*/ 0 h 4693313"/>
              <a:gd name="connsiteX1" fmla="*/ 6823 w 1049660"/>
              <a:gd name="connsiteY1" fmla="*/ 907576 h 4693313"/>
              <a:gd name="connsiteX2" fmla="*/ 1049660 w 1049660"/>
              <a:gd name="connsiteY2" fmla="*/ 4693313 h 4693313"/>
              <a:gd name="connsiteX3" fmla="*/ 996286 w 1049660"/>
              <a:gd name="connsiteY3" fmla="*/ 3057098 h 4693313"/>
              <a:gd name="connsiteX4" fmla="*/ 0 w 1049660"/>
              <a:gd name="connsiteY4" fmla="*/ 0 h 4693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660" h="4693313">
                <a:moveTo>
                  <a:pt x="0" y="0"/>
                </a:moveTo>
                <a:cubicBezTo>
                  <a:pt x="2274" y="302525"/>
                  <a:pt x="4549" y="605051"/>
                  <a:pt x="6823" y="907576"/>
                </a:cubicBezTo>
                <a:lnTo>
                  <a:pt x="1049660" y="4693313"/>
                </a:lnTo>
                <a:lnTo>
                  <a:pt x="996286" y="3057098"/>
                </a:lnTo>
                <a:lnTo>
                  <a:pt x="0" y="0"/>
                </a:lnTo>
                <a:close/>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4" name="Freeform 31">
            <a:extLst>
              <a:ext uri="{FF2B5EF4-FFF2-40B4-BE49-F238E27FC236}">
                <a16:creationId xmlns:a16="http://schemas.microsoft.com/office/drawing/2014/main" id="{93395E75-9CDC-40EC-B25D-D2553975E55B}"/>
              </a:ext>
            </a:extLst>
          </p:cNvPr>
          <p:cNvSpPr/>
          <p:nvPr/>
        </p:nvSpPr>
        <p:spPr>
          <a:xfrm>
            <a:off x="1374058" y="5161036"/>
            <a:ext cx="7453248" cy="1352475"/>
          </a:xfrm>
          <a:custGeom>
            <a:avLst/>
            <a:gdLst>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112293 w 8024884"/>
              <a:gd name="connsiteY55" fmla="*/ 464024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7185546 w 8024884"/>
              <a:gd name="connsiteY14" fmla="*/ 245660 h 1665027"/>
              <a:gd name="connsiteX15" fmla="*/ 6612340 w 8024884"/>
              <a:gd name="connsiteY15" fmla="*/ 539087 h 1665027"/>
              <a:gd name="connsiteX16" fmla="*/ 6503158 w 8024884"/>
              <a:gd name="connsiteY16" fmla="*/ 580030 h 1665027"/>
              <a:gd name="connsiteX17" fmla="*/ 6346209 w 8024884"/>
              <a:gd name="connsiteY17" fmla="*/ 566382 h 1665027"/>
              <a:gd name="connsiteX18" fmla="*/ 6230203 w 8024884"/>
              <a:gd name="connsiteY18" fmla="*/ 580030 h 1665027"/>
              <a:gd name="connsiteX19" fmla="*/ 6086902 w 8024884"/>
              <a:gd name="connsiteY19" fmla="*/ 580030 h 1665027"/>
              <a:gd name="connsiteX20" fmla="*/ 5936776 w 8024884"/>
              <a:gd name="connsiteY20" fmla="*/ 580030 h 1665027"/>
              <a:gd name="connsiteX21" fmla="*/ 5848066 w 8024884"/>
              <a:gd name="connsiteY21" fmla="*/ 614150 h 1665027"/>
              <a:gd name="connsiteX22" fmla="*/ 5738884 w 8024884"/>
              <a:gd name="connsiteY22" fmla="*/ 620974 h 1665027"/>
              <a:gd name="connsiteX23" fmla="*/ 5636525 w 8024884"/>
              <a:gd name="connsiteY23" fmla="*/ 620974 h 1665027"/>
              <a:gd name="connsiteX24" fmla="*/ 5493224 w 8024884"/>
              <a:gd name="connsiteY24" fmla="*/ 627797 h 1665027"/>
              <a:gd name="connsiteX25" fmla="*/ 5418161 w 8024884"/>
              <a:gd name="connsiteY25" fmla="*/ 627797 h 1665027"/>
              <a:gd name="connsiteX26" fmla="*/ 5349922 w 8024884"/>
              <a:gd name="connsiteY26" fmla="*/ 839338 h 1665027"/>
              <a:gd name="connsiteX27" fmla="*/ 5192973 w 8024884"/>
              <a:gd name="connsiteY27" fmla="*/ 921224 h 1665027"/>
              <a:gd name="connsiteX28" fmla="*/ 5090615 w 8024884"/>
              <a:gd name="connsiteY28" fmla="*/ 1003111 h 1665027"/>
              <a:gd name="connsiteX29" fmla="*/ 4913194 w 8024884"/>
              <a:gd name="connsiteY29" fmla="*/ 1064526 h 1665027"/>
              <a:gd name="connsiteX30" fmla="*/ 4776717 w 8024884"/>
              <a:gd name="connsiteY30" fmla="*/ 1091821 h 1665027"/>
              <a:gd name="connsiteX31" fmla="*/ 4544705 w 8024884"/>
              <a:gd name="connsiteY31" fmla="*/ 1187356 h 1665027"/>
              <a:gd name="connsiteX32" fmla="*/ 4469642 w 8024884"/>
              <a:gd name="connsiteY32" fmla="*/ 1207827 h 1665027"/>
              <a:gd name="connsiteX33" fmla="*/ 4367284 w 8024884"/>
              <a:gd name="connsiteY33" fmla="*/ 1214651 h 1665027"/>
              <a:gd name="connsiteX34" fmla="*/ 4251278 w 8024884"/>
              <a:gd name="connsiteY34" fmla="*/ 1201003 h 1665027"/>
              <a:gd name="connsiteX35" fmla="*/ 4176215 w 8024884"/>
              <a:gd name="connsiteY35" fmla="*/ 1166884 h 1665027"/>
              <a:gd name="connsiteX36" fmla="*/ 4026090 w 8024884"/>
              <a:gd name="connsiteY36" fmla="*/ 1146412 h 1665027"/>
              <a:gd name="connsiteX37" fmla="*/ 3787254 w 8024884"/>
              <a:gd name="connsiteY37" fmla="*/ 1132765 h 1665027"/>
              <a:gd name="connsiteX38" fmla="*/ 3698543 w 8024884"/>
              <a:gd name="connsiteY38" fmla="*/ 1071350 h 1665027"/>
              <a:gd name="connsiteX39" fmla="*/ 3575714 w 8024884"/>
              <a:gd name="connsiteY39" fmla="*/ 1064526 h 1665027"/>
              <a:gd name="connsiteX40" fmla="*/ 3466531 w 8024884"/>
              <a:gd name="connsiteY40" fmla="*/ 1023582 h 1665027"/>
              <a:gd name="connsiteX41" fmla="*/ 3425588 w 8024884"/>
              <a:gd name="connsiteY41" fmla="*/ 1009935 h 1665027"/>
              <a:gd name="connsiteX42" fmla="*/ 3336878 w 8024884"/>
              <a:gd name="connsiteY42" fmla="*/ 914400 h 1665027"/>
              <a:gd name="connsiteX43" fmla="*/ 3200400 w 8024884"/>
              <a:gd name="connsiteY43" fmla="*/ 852985 h 1665027"/>
              <a:gd name="connsiteX44" fmla="*/ 3063922 w 8024884"/>
              <a:gd name="connsiteY44" fmla="*/ 771099 h 1665027"/>
              <a:gd name="connsiteX45" fmla="*/ 3043451 w 8024884"/>
              <a:gd name="connsiteY45" fmla="*/ 689212 h 1665027"/>
              <a:gd name="connsiteX46" fmla="*/ 2961564 w 8024884"/>
              <a:gd name="connsiteY46" fmla="*/ 627797 h 1665027"/>
              <a:gd name="connsiteX47" fmla="*/ 2913797 w 8024884"/>
              <a:gd name="connsiteY47" fmla="*/ 586854 h 1665027"/>
              <a:gd name="connsiteX48" fmla="*/ 2593075 w 8024884"/>
              <a:gd name="connsiteY48" fmla="*/ 600502 h 1665027"/>
              <a:gd name="connsiteX49" fmla="*/ 2361063 w 8024884"/>
              <a:gd name="connsiteY49" fmla="*/ 600502 h 1665027"/>
              <a:gd name="connsiteX50" fmla="*/ 2108579 w 8024884"/>
              <a:gd name="connsiteY50" fmla="*/ 600502 h 1665027"/>
              <a:gd name="connsiteX51" fmla="*/ 1937982 w 8024884"/>
              <a:gd name="connsiteY51" fmla="*/ 573206 h 1665027"/>
              <a:gd name="connsiteX52" fmla="*/ 1774209 w 8024884"/>
              <a:gd name="connsiteY52" fmla="*/ 573206 h 1665027"/>
              <a:gd name="connsiteX53" fmla="*/ 1467134 w 8024884"/>
              <a:gd name="connsiteY53" fmla="*/ 532263 h 1665027"/>
              <a:gd name="connsiteX54" fmla="*/ 1262418 w 8024884"/>
              <a:gd name="connsiteY54" fmla="*/ 511791 h 1665027"/>
              <a:gd name="connsiteX55" fmla="*/ 1044054 w 8024884"/>
              <a:gd name="connsiteY55" fmla="*/ 429905 h 1665027"/>
              <a:gd name="connsiteX56" fmla="*/ 552734 w 8024884"/>
              <a:gd name="connsiteY56" fmla="*/ 129654 h 1665027"/>
              <a:gd name="connsiteX57" fmla="*/ 0 w 8024884"/>
              <a:gd name="connsiteY5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7287905 w 8024884"/>
              <a:gd name="connsiteY13" fmla="*/ 225188 h 1665027"/>
              <a:gd name="connsiteX14" fmla="*/ 6612340 w 8024884"/>
              <a:gd name="connsiteY14" fmla="*/ 539087 h 1665027"/>
              <a:gd name="connsiteX15" fmla="*/ 6503158 w 8024884"/>
              <a:gd name="connsiteY15" fmla="*/ 580030 h 1665027"/>
              <a:gd name="connsiteX16" fmla="*/ 6346209 w 8024884"/>
              <a:gd name="connsiteY16" fmla="*/ 566382 h 1665027"/>
              <a:gd name="connsiteX17" fmla="*/ 6230203 w 8024884"/>
              <a:gd name="connsiteY17" fmla="*/ 580030 h 1665027"/>
              <a:gd name="connsiteX18" fmla="*/ 6086902 w 8024884"/>
              <a:gd name="connsiteY18" fmla="*/ 580030 h 1665027"/>
              <a:gd name="connsiteX19" fmla="*/ 5936776 w 8024884"/>
              <a:gd name="connsiteY19" fmla="*/ 580030 h 1665027"/>
              <a:gd name="connsiteX20" fmla="*/ 5848066 w 8024884"/>
              <a:gd name="connsiteY20" fmla="*/ 614150 h 1665027"/>
              <a:gd name="connsiteX21" fmla="*/ 5738884 w 8024884"/>
              <a:gd name="connsiteY21" fmla="*/ 620974 h 1665027"/>
              <a:gd name="connsiteX22" fmla="*/ 5636525 w 8024884"/>
              <a:gd name="connsiteY22" fmla="*/ 620974 h 1665027"/>
              <a:gd name="connsiteX23" fmla="*/ 5493224 w 8024884"/>
              <a:gd name="connsiteY23" fmla="*/ 627797 h 1665027"/>
              <a:gd name="connsiteX24" fmla="*/ 5418161 w 8024884"/>
              <a:gd name="connsiteY24" fmla="*/ 627797 h 1665027"/>
              <a:gd name="connsiteX25" fmla="*/ 5349922 w 8024884"/>
              <a:gd name="connsiteY25" fmla="*/ 839338 h 1665027"/>
              <a:gd name="connsiteX26" fmla="*/ 5192973 w 8024884"/>
              <a:gd name="connsiteY26" fmla="*/ 921224 h 1665027"/>
              <a:gd name="connsiteX27" fmla="*/ 5090615 w 8024884"/>
              <a:gd name="connsiteY27" fmla="*/ 1003111 h 1665027"/>
              <a:gd name="connsiteX28" fmla="*/ 4913194 w 8024884"/>
              <a:gd name="connsiteY28" fmla="*/ 1064526 h 1665027"/>
              <a:gd name="connsiteX29" fmla="*/ 4776717 w 8024884"/>
              <a:gd name="connsiteY29" fmla="*/ 1091821 h 1665027"/>
              <a:gd name="connsiteX30" fmla="*/ 4544705 w 8024884"/>
              <a:gd name="connsiteY30" fmla="*/ 1187356 h 1665027"/>
              <a:gd name="connsiteX31" fmla="*/ 4469642 w 8024884"/>
              <a:gd name="connsiteY31" fmla="*/ 1207827 h 1665027"/>
              <a:gd name="connsiteX32" fmla="*/ 4367284 w 8024884"/>
              <a:gd name="connsiteY32" fmla="*/ 1214651 h 1665027"/>
              <a:gd name="connsiteX33" fmla="*/ 4251278 w 8024884"/>
              <a:gd name="connsiteY33" fmla="*/ 1201003 h 1665027"/>
              <a:gd name="connsiteX34" fmla="*/ 4176215 w 8024884"/>
              <a:gd name="connsiteY34" fmla="*/ 1166884 h 1665027"/>
              <a:gd name="connsiteX35" fmla="*/ 4026090 w 8024884"/>
              <a:gd name="connsiteY35" fmla="*/ 1146412 h 1665027"/>
              <a:gd name="connsiteX36" fmla="*/ 3787254 w 8024884"/>
              <a:gd name="connsiteY36" fmla="*/ 1132765 h 1665027"/>
              <a:gd name="connsiteX37" fmla="*/ 3698543 w 8024884"/>
              <a:gd name="connsiteY37" fmla="*/ 1071350 h 1665027"/>
              <a:gd name="connsiteX38" fmla="*/ 3575714 w 8024884"/>
              <a:gd name="connsiteY38" fmla="*/ 1064526 h 1665027"/>
              <a:gd name="connsiteX39" fmla="*/ 3466531 w 8024884"/>
              <a:gd name="connsiteY39" fmla="*/ 1023582 h 1665027"/>
              <a:gd name="connsiteX40" fmla="*/ 3425588 w 8024884"/>
              <a:gd name="connsiteY40" fmla="*/ 1009935 h 1665027"/>
              <a:gd name="connsiteX41" fmla="*/ 3336878 w 8024884"/>
              <a:gd name="connsiteY41" fmla="*/ 914400 h 1665027"/>
              <a:gd name="connsiteX42" fmla="*/ 3200400 w 8024884"/>
              <a:gd name="connsiteY42" fmla="*/ 852985 h 1665027"/>
              <a:gd name="connsiteX43" fmla="*/ 3063922 w 8024884"/>
              <a:gd name="connsiteY43" fmla="*/ 771099 h 1665027"/>
              <a:gd name="connsiteX44" fmla="*/ 3043451 w 8024884"/>
              <a:gd name="connsiteY44" fmla="*/ 689212 h 1665027"/>
              <a:gd name="connsiteX45" fmla="*/ 2961564 w 8024884"/>
              <a:gd name="connsiteY45" fmla="*/ 627797 h 1665027"/>
              <a:gd name="connsiteX46" fmla="*/ 2913797 w 8024884"/>
              <a:gd name="connsiteY46" fmla="*/ 586854 h 1665027"/>
              <a:gd name="connsiteX47" fmla="*/ 2593075 w 8024884"/>
              <a:gd name="connsiteY47" fmla="*/ 600502 h 1665027"/>
              <a:gd name="connsiteX48" fmla="*/ 2361063 w 8024884"/>
              <a:gd name="connsiteY48" fmla="*/ 600502 h 1665027"/>
              <a:gd name="connsiteX49" fmla="*/ 2108579 w 8024884"/>
              <a:gd name="connsiteY49" fmla="*/ 600502 h 1665027"/>
              <a:gd name="connsiteX50" fmla="*/ 1937982 w 8024884"/>
              <a:gd name="connsiteY50" fmla="*/ 573206 h 1665027"/>
              <a:gd name="connsiteX51" fmla="*/ 1774209 w 8024884"/>
              <a:gd name="connsiteY51" fmla="*/ 573206 h 1665027"/>
              <a:gd name="connsiteX52" fmla="*/ 1467134 w 8024884"/>
              <a:gd name="connsiteY52" fmla="*/ 532263 h 1665027"/>
              <a:gd name="connsiteX53" fmla="*/ 1262418 w 8024884"/>
              <a:gd name="connsiteY53" fmla="*/ 511791 h 1665027"/>
              <a:gd name="connsiteX54" fmla="*/ 1044054 w 8024884"/>
              <a:gd name="connsiteY54" fmla="*/ 429905 h 1665027"/>
              <a:gd name="connsiteX55" fmla="*/ 552734 w 8024884"/>
              <a:gd name="connsiteY55" fmla="*/ 129654 h 1665027"/>
              <a:gd name="connsiteX56" fmla="*/ 0 w 8024884"/>
              <a:gd name="connsiteY56"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7376615 w 8024884"/>
              <a:gd name="connsiteY12" fmla="*/ 191069 h 1665027"/>
              <a:gd name="connsiteX13" fmla="*/ 6612340 w 8024884"/>
              <a:gd name="connsiteY13" fmla="*/ 539087 h 1665027"/>
              <a:gd name="connsiteX14" fmla="*/ 6503158 w 8024884"/>
              <a:gd name="connsiteY14" fmla="*/ 580030 h 1665027"/>
              <a:gd name="connsiteX15" fmla="*/ 6346209 w 8024884"/>
              <a:gd name="connsiteY15" fmla="*/ 566382 h 1665027"/>
              <a:gd name="connsiteX16" fmla="*/ 6230203 w 8024884"/>
              <a:gd name="connsiteY16" fmla="*/ 580030 h 1665027"/>
              <a:gd name="connsiteX17" fmla="*/ 6086902 w 8024884"/>
              <a:gd name="connsiteY17" fmla="*/ 580030 h 1665027"/>
              <a:gd name="connsiteX18" fmla="*/ 5936776 w 8024884"/>
              <a:gd name="connsiteY18" fmla="*/ 580030 h 1665027"/>
              <a:gd name="connsiteX19" fmla="*/ 5848066 w 8024884"/>
              <a:gd name="connsiteY19" fmla="*/ 614150 h 1665027"/>
              <a:gd name="connsiteX20" fmla="*/ 5738884 w 8024884"/>
              <a:gd name="connsiteY20" fmla="*/ 620974 h 1665027"/>
              <a:gd name="connsiteX21" fmla="*/ 5636525 w 8024884"/>
              <a:gd name="connsiteY21" fmla="*/ 620974 h 1665027"/>
              <a:gd name="connsiteX22" fmla="*/ 5493224 w 8024884"/>
              <a:gd name="connsiteY22" fmla="*/ 627797 h 1665027"/>
              <a:gd name="connsiteX23" fmla="*/ 5418161 w 8024884"/>
              <a:gd name="connsiteY23" fmla="*/ 627797 h 1665027"/>
              <a:gd name="connsiteX24" fmla="*/ 5349922 w 8024884"/>
              <a:gd name="connsiteY24" fmla="*/ 839338 h 1665027"/>
              <a:gd name="connsiteX25" fmla="*/ 5192973 w 8024884"/>
              <a:gd name="connsiteY25" fmla="*/ 921224 h 1665027"/>
              <a:gd name="connsiteX26" fmla="*/ 5090615 w 8024884"/>
              <a:gd name="connsiteY26" fmla="*/ 1003111 h 1665027"/>
              <a:gd name="connsiteX27" fmla="*/ 4913194 w 8024884"/>
              <a:gd name="connsiteY27" fmla="*/ 1064526 h 1665027"/>
              <a:gd name="connsiteX28" fmla="*/ 4776717 w 8024884"/>
              <a:gd name="connsiteY28" fmla="*/ 1091821 h 1665027"/>
              <a:gd name="connsiteX29" fmla="*/ 4544705 w 8024884"/>
              <a:gd name="connsiteY29" fmla="*/ 1187356 h 1665027"/>
              <a:gd name="connsiteX30" fmla="*/ 4469642 w 8024884"/>
              <a:gd name="connsiteY30" fmla="*/ 1207827 h 1665027"/>
              <a:gd name="connsiteX31" fmla="*/ 4367284 w 8024884"/>
              <a:gd name="connsiteY31" fmla="*/ 1214651 h 1665027"/>
              <a:gd name="connsiteX32" fmla="*/ 4251278 w 8024884"/>
              <a:gd name="connsiteY32" fmla="*/ 1201003 h 1665027"/>
              <a:gd name="connsiteX33" fmla="*/ 4176215 w 8024884"/>
              <a:gd name="connsiteY33" fmla="*/ 1166884 h 1665027"/>
              <a:gd name="connsiteX34" fmla="*/ 4026090 w 8024884"/>
              <a:gd name="connsiteY34" fmla="*/ 1146412 h 1665027"/>
              <a:gd name="connsiteX35" fmla="*/ 3787254 w 8024884"/>
              <a:gd name="connsiteY35" fmla="*/ 1132765 h 1665027"/>
              <a:gd name="connsiteX36" fmla="*/ 3698543 w 8024884"/>
              <a:gd name="connsiteY36" fmla="*/ 1071350 h 1665027"/>
              <a:gd name="connsiteX37" fmla="*/ 3575714 w 8024884"/>
              <a:gd name="connsiteY37" fmla="*/ 1064526 h 1665027"/>
              <a:gd name="connsiteX38" fmla="*/ 3466531 w 8024884"/>
              <a:gd name="connsiteY38" fmla="*/ 1023582 h 1665027"/>
              <a:gd name="connsiteX39" fmla="*/ 3425588 w 8024884"/>
              <a:gd name="connsiteY39" fmla="*/ 1009935 h 1665027"/>
              <a:gd name="connsiteX40" fmla="*/ 3336878 w 8024884"/>
              <a:gd name="connsiteY40" fmla="*/ 914400 h 1665027"/>
              <a:gd name="connsiteX41" fmla="*/ 3200400 w 8024884"/>
              <a:gd name="connsiteY41" fmla="*/ 852985 h 1665027"/>
              <a:gd name="connsiteX42" fmla="*/ 3063922 w 8024884"/>
              <a:gd name="connsiteY42" fmla="*/ 771099 h 1665027"/>
              <a:gd name="connsiteX43" fmla="*/ 3043451 w 8024884"/>
              <a:gd name="connsiteY43" fmla="*/ 689212 h 1665027"/>
              <a:gd name="connsiteX44" fmla="*/ 2961564 w 8024884"/>
              <a:gd name="connsiteY44" fmla="*/ 627797 h 1665027"/>
              <a:gd name="connsiteX45" fmla="*/ 2913797 w 8024884"/>
              <a:gd name="connsiteY45" fmla="*/ 586854 h 1665027"/>
              <a:gd name="connsiteX46" fmla="*/ 2593075 w 8024884"/>
              <a:gd name="connsiteY46" fmla="*/ 600502 h 1665027"/>
              <a:gd name="connsiteX47" fmla="*/ 2361063 w 8024884"/>
              <a:gd name="connsiteY47" fmla="*/ 600502 h 1665027"/>
              <a:gd name="connsiteX48" fmla="*/ 2108579 w 8024884"/>
              <a:gd name="connsiteY48" fmla="*/ 600502 h 1665027"/>
              <a:gd name="connsiteX49" fmla="*/ 1937982 w 8024884"/>
              <a:gd name="connsiteY49" fmla="*/ 573206 h 1665027"/>
              <a:gd name="connsiteX50" fmla="*/ 1774209 w 8024884"/>
              <a:gd name="connsiteY50" fmla="*/ 573206 h 1665027"/>
              <a:gd name="connsiteX51" fmla="*/ 1467134 w 8024884"/>
              <a:gd name="connsiteY51" fmla="*/ 532263 h 1665027"/>
              <a:gd name="connsiteX52" fmla="*/ 1262418 w 8024884"/>
              <a:gd name="connsiteY52" fmla="*/ 511791 h 1665027"/>
              <a:gd name="connsiteX53" fmla="*/ 1044054 w 8024884"/>
              <a:gd name="connsiteY53" fmla="*/ 429905 h 1665027"/>
              <a:gd name="connsiteX54" fmla="*/ 552734 w 8024884"/>
              <a:gd name="connsiteY54" fmla="*/ 129654 h 1665027"/>
              <a:gd name="connsiteX55" fmla="*/ 0 w 8024884"/>
              <a:gd name="connsiteY55"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7424382 w 8024884"/>
              <a:gd name="connsiteY11" fmla="*/ 191069 h 1665027"/>
              <a:gd name="connsiteX12" fmla="*/ 6612340 w 8024884"/>
              <a:gd name="connsiteY12" fmla="*/ 539087 h 1665027"/>
              <a:gd name="connsiteX13" fmla="*/ 6503158 w 8024884"/>
              <a:gd name="connsiteY13" fmla="*/ 580030 h 1665027"/>
              <a:gd name="connsiteX14" fmla="*/ 6346209 w 8024884"/>
              <a:gd name="connsiteY14" fmla="*/ 566382 h 1665027"/>
              <a:gd name="connsiteX15" fmla="*/ 6230203 w 8024884"/>
              <a:gd name="connsiteY15" fmla="*/ 580030 h 1665027"/>
              <a:gd name="connsiteX16" fmla="*/ 6086902 w 8024884"/>
              <a:gd name="connsiteY16" fmla="*/ 580030 h 1665027"/>
              <a:gd name="connsiteX17" fmla="*/ 5936776 w 8024884"/>
              <a:gd name="connsiteY17" fmla="*/ 580030 h 1665027"/>
              <a:gd name="connsiteX18" fmla="*/ 5848066 w 8024884"/>
              <a:gd name="connsiteY18" fmla="*/ 614150 h 1665027"/>
              <a:gd name="connsiteX19" fmla="*/ 5738884 w 8024884"/>
              <a:gd name="connsiteY19" fmla="*/ 620974 h 1665027"/>
              <a:gd name="connsiteX20" fmla="*/ 5636525 w 8024884"/>
              <a:gd name="connsiteY20" fmla="*/ 620974 h 1665027"/>
              <a:gd name="connsiteX21" fmla="*/ 5493224 w 8024884"/>
              <a:gd name="connsiteY21" fmla="*/ 627797 h 1665027"/>
              <a:gd name="connsiteX22" fmla="*/ 5418161 w 8024884"/>
              <a:gd name="connsiteY22" fmla="*/ 627797 h 1665027"/>
              <a:gd name="connsiteX23" fmla="*/ 5349922 w 8024884"/>
              <a:gd name="connsiteY23" fmla="*/ 839338 h 1665027"/>
              <a:gd name="connsiteX24" fmla="*/ 5192973 w 8024884"/>
              <a:gd name="connsiteY24" fmla="*/ 921224 h 1665027"/>
              <a:gd name="connsiteX25" fmla="*/ 5090615 w 8024884"/>
              <a:gd name="connsiteY25" fmla="*/ 1003111 h 1665027"/>
              <a:gd name="connsiteX26" fmla="*/ 4913194 w 8024884"/>
              <a:gd name="connsiteY26" fmla="*/ 1064526 h 1665027"/>
              <a:gd name="connsiteX27" fmla="*/ 4776717 w 8024884"/>
              <a:gd name="connsiteY27" fmla="*/ 1091821 h 1665027"/>
              <a:gd name="connsiteX28" fmla="*/ 4544705 w 8024884"/>
              <a:gd name="connsiteY28" fmla="*/ 1187356 h 1665027"/>
              <a:gd name="connsiteX29" fmla="*/ 4469642 w 8024884"/>
              <a:gd name="connsiteY29" fmla="*/ 1207827 h 1665027"/>
              <a:gd name="connsiteX30" fmla="*/ 4367284 w 8024884"/>
              <a:gd name="connsiteY30" fmla="*/ 1214651 h 1665027"/>
              <a:gd name="connsiteX31" fmla="*/ 4251278 w 8024884"/>
              <a:gd name="connsiteY31" fmla="*/ 1201003 h 1665027"/>
              <a:gd name="connsiteX32" fmla="*/ 4176215 w 8024884"/>
              <a:gd name="connsiteY32" fmla="*/ 1166884 h 1665027"/>
              <a:gd name="connsiteX33" fmla="*/ 4026090 w 8024884"/>
              <a:gd name="connsiteY33" fmla="*/ 1146412 h 1665027"/>
              <a:gd name="connsiteX34" fmla="*/ 3787254 w 8024884"/>
              <a:gd name="connsiteY34" fmla="*/ 1132765 h 1665027"/>
              <a:gd name="connsiteX35" fmla="*/ 3698543 w 8024884"/>
              <a:gd name="connsiteY35" fmla="*/ 1071350 h 1665027"/>
              <a:gd name="connsiteX36" fmla="*/ 3575714 w 8024884"/>
              <a:gd name="connsiteY36" fmla="*/ 1064526 h 1665027"/>
              <a:gd name="connsiteX37" fmla="*/ 3466531 w 8024884"/>
              <a:gd name="connsiteY37" fmla="*/ 1023582 h 1665027"/>
              <a:gd name="connsiteX38" fmla="*/ 3425588 w 8024884"/>
              <a:gd name="connsiteY38" fmla="*/ 1009935 h 1665027"/>
              <a:gd name="connsiteX39" fmla="*/ 3336878 w 8024884"/>
              <a:gd name="connsiteY39" fmla="*/ 914400 h 1665027"/>
              <a:gd name="connsiteX40" fmla="*/ 3200400 w 8024884"/>
              <a:gd name="connsiteY40" fmla="*/ 852985 h 1665027"/>
              <a:gd name="connsiteX41" fmla="*/ 3063922 w 8024884"/>
              <a:gd name="connsiteY41" fmla="*/ 771099 h 1665027"/>
              <a:gd name="connsiteX42" fmla="*/ 3043451 w 8024884"/>
              <a:gd name="connsiteY42" fmla="*/ 689212 h 1665027"/>
              <a:gd name="connsiteX43" fmla="*/ 2961564 w 8024884"/>
              <a:gd name="connsiteY43" fmla="*/ 627797 h 1665027"/>
              <a:gd name="connsiteX44" fmla="*/ 2913797 w 8024884"/>
              <a:gd name="connsiteY44" fmla="*/ 586854 h 1665027"/>
              <a:gd name="connsiteX45" fmla="*/ 2593075 w 8024884"/>
              <a:gd name="connsiteY45" fmla="*/ 600502 h 1665027"/>
              <a:gd name="connsiteX46" fmla="*/ 2361063 w 8024884"/>
              <a:gd name="connsiteY46" fmla="*/ 600502 h 1665027"/>
              <a:gd name="connsiteX47" fmla="*/ 2108579 w 8024884"/>
              <a:gd name="connsiteY47" fmla="*/ 600502 h 1665027"/>
              <a:gd name="connsiteX48" fmla="*/ 1937982 w 8024884"/>
              <a:gd name="connsiteY48" fmla="*/ 573206 h 1665027"/>
              <a:gd name="connsiteX49" fmla="*/ 1774209 w 8024884"/>
              <a:gd name="connsiteY49" fmla="*/ 573206 h 1665027"/>
              <a:gd name="connsiteX50" fmla="*/ 1467134 w 8024884"/>
              <a:gd name="connsiteY50" fmla="*/ 532263 h 1665027"/>
              <a:gd name="connsiteX51" fmla="*/ 1262418 w 8024884"/>
              <a:gd name="connsiteY51" fmla="*/ 511791 h 1665027"/>
              <a:gd name="connsiteX52" fmla="*/ 1044054 w 8024884"/>
              <a:gd name="connsiteY52" fmla="*/ 429905 h 1665027"/>
              <a:gd name="connsiteX53" fmla="*/ 552734 w 8024884"/>
              <a:gd name="connsiteY53" fmla="*/ 129654 h 1665027"/>
              <a:gd name="connsiteX54" fmla="*/ 0 w 8024884"/>
              <a:gd name="connsiteY54"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7444854 w 8024884"/>
              <a:gd name="connsiteY10" fmla="*/ 184245 h 1665027"/>
              <a:gd name="connsiteX11" fmla="*/ 6612340 w 8024884"/>
              <a:gd name="connsiteY11" fmla="*/ 539087 h 1665027"/>
              <a:gd name="connsiteX12" fmla="*/ 6503158 w 8024884"/>
              <a:gd name="connsiteY12" fmla="*/ 580030 h 1665027"/>
              <a:gd name="connsiteX13" fmla="*/ 6346209 w 8024884"/>
              <a:gd name="connsiteY13" fmla="*/ 566382 h 1665027"/>
              <a:gd name="connsiteX14" fmla="*/ 6230203 w 8024884"/>
              <a:gd name="connsiteY14" fmla="*/ 580030 h 1665027"/>
              <a:gd name="connsiteX15" fmla="*/ 6086902 w 8024884"/>
              <a:gd name="connsiteY15" fmla="*/ 580030 h 1665027"/>
              <a:gd name="connsiteX16" fmla="*/ 5936776 w 8024884"/>
              <a:gd name="connsiteY16" fmla="*/ 580030 h 1665027"/>
              <a:gd name="connsiteX17" fmla="*/ 5848066 w 8024884"/>
              <a:gd name="connsiteY17" fmla="*/ 614150 h 1665027"/>
              <a:gd name="connsiteX18" fmla="*/ 5738884 w 8024884"/>
              <a:gd name="connsiteY18" fmla="*/ 620974 h 1665027"/>
              <a:gd name="connsiteX19" fmla="*/ 5636525 w 8024884"/>
              <a:gd name="connsiteY19" fmla="*/ 620974 h 1665027"/>
              <a:gd name="connsiteX20" fmla="*/ 5493224 w 8024884"/>
              <a:gd name="connsiteY20" fmla="*/ 627797 h 1665027"/>
              <a:gd name="connsiteX21" fmla="*/ 5418161 w 8024884"/>
              <a:gd name="connsiteY21" fmla="*/ 627797 h 1665027"/>
              <a:gd name="connsiteX22" fmla="*/ 5349922 w 8024884"/>
              <a:gd name="connsiteY22" fmla="*/ 839338 h 1665027"/>
              <a:gd name="connsiteX23" fmla="*/ 5192973 w 8024884"/>
              <a:gd name="connsiteY23" fmla="*/ 921224 h 1665027"/>
              <a:gd name="connsiteX24" fmla="*/ 5090615 w 8024884"/>
              <a:gd name="connsiteY24" fmla="*/ 1003111 h 1665027"/>
              <a:gd name="connsiteX25" fmla="*/ 4913194 w 8024884"/>
              <a:gd name="connsiteY25" fmla="*/ 1064526 h 1665027"/>
              <a:gd name="connsiteX26" fmla="*/ 4776717 w 8024884"/>
              <a:gd name="connsiteY26" fmla="*/ 1091821 h 1665027"/>
              <a:gd name="connsiteX27" fmla="*/ 4544705 w 8024884"/>
              <a:gd name="connsiteY27" fmla="*/ 1187356 h 1665027"/>
              <a:gd name="connsiteX28" fmla="*/ 4469642 w 8024884"/>
              <a:gd name="connsiteY28" fmla="*/ 1207827 h 1665027"/>
              <a:gd name="connsiteX29" fmla="*/ 4367284 w 8024884"/>
              <a:gd name="connsiteY29" fmla="*/ 1214651 h 1665027"/>
              <a:gd name="connsiteX30" fmla="*/ 4251278 w 8024884"/>
              <a:gd name="connsiteY30" fmla="*/ 1201003 h 1665027"/>
              <a:gd name="connsiteX31" fmla="*/ 4176215 w 8024884"/>
              <a:gd name="connsiteY31" fmla="*/ 1166884 h 1665027"/>
              <a:gd name="connsiteX32" fmla="*/ 4026090 w 8024884"/>
              <a:gd name="connsiteY32" fmla="*/ 1146412 h 1665027"/>
              <a:gd name="connsiteX33" fmla="*/ 3787254 w 8024884"/>
              <a:gd name="connsiteY33" fmla="*/ 1132765 h 1665027"/>
              <a:gd name="connsiteX34" fmla="*/ 3698543 w 8024884"/>
              <a:gd name="connsiteY34" fmla="*/ 1071350 h 1665027"/>
              <a:gd name="connsiteX35" fmla="*/ 3575714 w 8024884"/>
              <a:gd name="connsiteY35" fmla="*/ 1064526 h 1665027"/>
              <a:gd name="connsiteX36" fmla="*/ 3466531 w 8024884"/>
              <a:gd name="connsiteY36" fmla="*/ 1023582 h 1665027"/>
              <a:gd name="connsiteX37" fmla="*/ 3425588 w 8024884"/>
              <a:gd name="connsiteY37" fmla="*/ 1009935 h 1665027"/>
              <a:gd name="connsiteX38" fmla="*/ 3336878 w 8024884"/>
              <a:gd name="connsiteY38" fmla="*/ 914400 h 1665027"/>
              <a:gd name="connsiteX39" fmla="*/ 3200400 w 8024884"/>
              <a:gd name="connsiteY39" fmla="*/ 852985 h 1665027"/>
              <a:gd name="connsiteX40" fmla="*/ 3063922 w 8024884"/>
              <a:gd name="connsiteY40" fmla="*/ 771099 h 1665027"/>
              <a:gd name="connsiteX41" fmla="*/ 3043451 w 8024884"/>
              <a:gd name="connsiteY41" fmla="*/ 689212 h 1665027"/>
              <a:gd name="connsiteX42" fmla="*/ 2961564 w 8024884"/>
              <a:gd name="connsiteY42" fmla="*/ 627797 h 1665027"/>
              <a:gd name="connsiteX43" fmla="*/ 2913797 w 8024884"/>
              <a:gd name="connsiteY43" fmla="*/ 586854 h 1665027"/>
              <a:gd name="connsiteX44" fmla="*/ 2593075 w 8024884"/>
              <a:gd name="connsiteY44" fmla="*/ 600502 h 1665027"/>
              <a:gd name="connsiteX45" fmla="*/ 2361063 w 8024884"/>
              <a:gd name="connsiteY45" fmla="*/ 600502 h 1665027"/>
              <a:gd name="connsiteX46" fmla="*/ 2108579 w 8024884"/>
              <a:gd name="connsiteY46" fmla="*/ 600502 h 1665027"/>
              <a:gd name="connsiteX47" fmla="*/ 1937982 w 8024884"/>
              <a:gd name="connsiteY47" fmla="*/ 573206 h 1665027"/>
              <a:gd name="connsiteX48" fmla="*/ 1774209 w 8024884"/>
              <a:gd name="connsiteY48" fmla="*/ 573206 h 1665027"/>
              <a:gd name="connsiteX49" fmla="*/ 1467134 w 8024884"/>
              <a:gd name="connsiteY49" fmla="*/ 532263 h 1665027"/>
              <a:gd name="connsiteX50" fmla="*/ 1262418 w 8024884"/>
              <a:gd name="connsiteY50" fmla="*/ 511791 h 1665027"/>
              <a:gd name="connsiteX51" fmla="*/ 1044054 w 8024884"/>
              <a:gd name="connsiteY51" fmla="*/ 429905 h 1665027"/>
              <a:gd name="connsiteX52" fmla="*/ 552734 w 8024884"/>
              <a:gd name="connsiteY52" fmla="*/ 129654 h 1665027"/>
              <a:gd name="connsiteX53" fmla="*/ 0 w 8024884"/>
              <a:gd name="connsiteY53"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7499445 w 8024884"/>
              <a:gd name="connsiteY9" fmla="*/ 177421 h 1665027"/>
              <a:gd name="connsiteX10" fmla="*/ 6612340 w 8024884"/>
              <a:gd name="connsiteY10" fmla="*/ 539087 h 1665027"/>
              <a:gd name="connsiteX11" fmla="*/ 6503158 w 8024884"/>
              <a:gd name="connsiteY11" fmla="*/ 580030 h 1665027"/>
              <a:gd name="connsiteX12" fmla="*/ 6346209 w 8024884"/>
              <a:gd name="connsiteY12" fmla="*/ 566382 h 1665027"/>
              <a:gd name="connsiteX13" fmla="*/ 6230203 w 8024884"/>
              <a:gd name="connsiteY13" fmla="*/ 580030 h 1665027"/>
              <a:gd name="connsiteX14" fmla="*/ 6086902 w 8024884"/>
              <a:gd name="connsiteY14" fmla="*/ 580030 h 1665027"/>
              <a:gd name="connsiteX15" fmla="*/ 5936776 w 8024884"/>
              <a:gd name="connsiteY15" fmla="*/ 580030 h 1665027"/>
              <a:gd name="connsiteX16" fmla="*/ 5848066 w 8024884"/>
              <a:gd name="connsiteY16" fmla="*/ 614150 h 1665027"/>
              <a:gd name="connsiteX17" fmla="*/ 5738884 w 8024884"/>
              <a:gd name="connsiteY17" fmla="*/ 620974 h 1665027"/>
              <a:gd name="connsiteX18" fmla="*/ 5636525 w 8024884"/>
              <a:gd name="connsiteY18" fmla="*/ 620974 h 1665027"/>
              <a:gd name="connsiteX19" fmla="*/ 5493224 w 8024884"/>
              <a:gd name="connsiteY19" fmla="*/ 627797 h 1665027"/>
              <a:gd name="connsiteX20" fmla="*/ 5418161 w 8024884"/>
              <a:gd name="connsiteY20" fmla="*/ 627797 h 1665027"/>
              <a:gd name="connsiteX21" fmla="*/ 5349922 w 8024884"/>
              <a:gd name="connsiteY21" fmla="*/ 839338 h 1665027"/>
              <a:gd name="connsiteX22" fmla="*/ 5192973 w 8024884"/>
              <a:gd name="connsiteY22" fmla="*/ 921224 h 1665027"/>
              <a:gd name="connsiteX23" fmla="*/ 5090615 w 8024884"/>
              <a:gd name="connsiteY23" fmla="*/ 1003111 h 1665027"/>
              <a:gd name="connsiteX24" fmla="*/ 4913194 w 8024884"/>
              <a:gd name="connsiteY24" fmla="*/ 1064526 h 1665027"/>
              <a:gd name="connsiteX25" fmla="*/ 4776717 w 8024884"/>
              <a:gd name="connsiteY25" fmla="*/ 1091821 h 1665027"/>
              <a:gd name="connsiteX26" fmla="*/ 4544705 w 8024884"/>
              <a:gd name="connsiteY26" fmla="*/ 1187356 h 1665027"/>
              <a:gd name="connsiteX27" fmla="*/ 4469642 w 8024884"/>
              <a:gd name="connsiteY27" fmla="*/ 1207827 h 1665027"/>
              <a:gd name="connsiteX28" fmla="*/ 4367284 w 8024884"/>
              <a:gd name="connsiteY28" fmla="*/ 1214651 h 1665027"/>
              <a:gd name="connsiteX29" fmla="*/ 4251278 w 8024884"/>
              <a:gd name="connsiteY29" fmla="*/ 1201003 h 1665027"/>
              <a:gd name="connsiteX30" fmla="*/ 4176215 w 8024884"/>
              <a:gd name="connsiteY30" fmla="*/ 1166884 h 1665027"/>
              <a:gd name="connsiteX31" fmla="*/ 4026090 w 8024884"/>
              <a:gd name="connsiteY31" fmla="*/ 1146412 h 1665027"/>
              <a:gd name="connsiteX32" fmla="*/ 3787254 w 8024884"/>
              <a:gd name="connsiteY32" fmla="*/ 1132765 h 1665027"/>
              <a:gd name="connsiteX33" fmla="*/ 3698543 w 8024884"/>
              <a:gd name="connsiteY33" fmla="*/ 1071350 h 1665027"/>
              <a:gd name="connsiteX34" fmla="*/ 3575714 w 8024884"/>
              <a:gd name="connsiteY34" fmla="*/ 1064526 h 1665027"/>
              <a:gd name="connsiteX35" fmla="*/ 3466531 w 8024884"/>
              <a:gd name="connsiteY35" fmla="*/ 1023582 h 1665027"/>
              <a:gd name="connsiteX36" fmla="*/ 3425588 w 8024884"/>
              <a:gd name="connsiteY36" fmla="*/ 1009935 h 1665027"/>
              <a:gd name="connsiteX37" fmla="*/ 3336878 w 8024884"/>
              <a:gd name="connsiteY37" fmla="*/ 914400 h 1665027"/>
              <a:gd name="connsiteX38" fmla="*/ 3200400 w 8024884"/>
              <a:gd name="connsiteY38" fmla="*/ 852985 h 1665027"/>
              <a:gd name="connsiteX39" fmla="*/ 3063922 w 8024884"/>
              <a:gd name="connsiteY39" fmla="*/ 771099 h 1665027"/>
              <a:gd name="connsiteX40" fmla="*/ 3043451 w 8024884"/>
              <a:gd name="connsiteY40" fmla="*/ 689212 h 1665027"/>
              <a:gd name="connsiteX41" fmla="*/ 2961564 w 8024884"/>
              <a:gd name="connsiteY41" fmla="*/ 627797 h 1665027"/>
              <a:gd name="connsiteX42" fmla="*/ 2913797 w 8024884"/>
              <a:gd name="connsiteY42" fmla="*/ 586854 h 1665027"/>
              <a:gd name="connsiteX43" fmla="*/ 2593075 w 8024884"/>
              <a:gd name="connsiteY43" fmla="*/ 600502 h 1665027"/>
              <a:gd name="connsiteX44" fmla="*/ 2361063 w 8024884"/>
              <a:gd name="connsiteY44" fmla="*/ 600502 h 1665027"/>
              <a:gd name="connsiteX45" fmla="*/ 2108579 w 8024884"/>
              <a:gd name="connsiteY45" fmla="*/ 600502 h 1665027"/>
              <a:gd name="connsiteX46" fmla="*/ 1937982 w 8024884"/>
              <a:gd name="connsiteY46" fmla="*/ 573206 h 1665027"/>
              <a:gd name="connsiteX47" fmla="*/ 1774209 w 8024884"/>
              <a:gd name="connsiteY47" fmla="*/ 573206 h 1665027"/>
              <a:gd name="connsiteX48" fmla="*/ 1467134 w 8024884"/>
              <a:gd name="connsiteY48" fmla="*/ 532263 h 1665027"/>
              <a:gd name="connsiteX49" fmla="*/ 1262418 w 8024884"/>
              <a:gd name="connsiteY49" fmla="*/ 511791 h 1665027"/>
              <a:gd name="connsiteX50" fmla="*/ 1044054 w 8024884"/>
              <a:gd name="connsiteY50" fmla="*/ 429905 h 1665027"/>
              <a:gd name="connsiteX51" fmla="*/ 552734 w 8024884"/>
              <a:gd name="connsiteY51" fmla="*/ 129654 h 1665027"/>
              <a:gd name="connsiteX52" fmla="*/ 0 w 8024884"/>
              <a:gd name="connsiteY52"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7540388 w 8024884"/>
              <a:gd name="connsiteY8" fmla="*/ 156950 h 1665027"/>
              <a:gd name="connsiteX9" fmla="*/ 6612340 w 8024884"/>
              <a:gd name="connsiteY9" fmla="*/ 539087 h 1665027"/>
              <a:gd name="connsiteX10" fmla="*/ 6503158 w 8024884"/>
              <a:gd name="connsiteY10" fmla="*/ 580030 h 1665027"/>
              <a:gd name="connsiteX11" fmla="*/ 6346209 w 8024884"/>
              <a:gd name="connsiteY11" fmla="*/ 566382 h 1665027"/>
              <a:gd name="connsiteX12" fmla="*/ 6230203 w 8024884"/>
              <a:gd name="connsiteY12" fmla="*/ 580030 h 1665027"/>
              <a:gd name="connsiteX13" fmla="*/ 6086902 w 8024884"/>
              <a:gd name="connsiteY13" fmla="*/ 580030 h 1665027"/>
              <a:gd name="connsiteX14" fmla="*/ 5936776 w 8024884"/>
              <a:gd name="connsiteY14" fmla="*/ 580030 h 1665027"/>
              <a:gd name="connsiteX15" fmla="*/ 5848066 w 8024884"/>
              <a:gd name="connsiteY15" fmla="*/ 614150 h 1665027"/>
              <a:gd name="connsiteX16" fmla="*/ 5738884 w 8024884"/>
              <a:gd name="connsiteY16" fmla="*/ 620974 h 1665027"/>
              <a:gd name="connsiteX17" fmla="*/ 5636525 w 8024884"/>
              <a:gd name="connsiteY17" fmla="*/ 620974 h 1665027"/>
              <a:gd name="connsiteX18" fmla="*/ 5493224 w 8024884"/>
              <a:gd name="connsiteY18" fmla="*/ 627797 h 1665027"/>
              <a:gd name="connsiteX19" fmla="*/ 5418161 w 8024884"/>
              <a:gd name="connsiteY19" fmla="*/ 627797 h 1665027"/>
              <a:gd name="connsiteX20" fmla="*/ 5349922 w 8024884"/>
              <a:gd name="connsiteY20" fmla="*/ 839338 h 1665027"/>
              <a:gd name="connsiteX21" fmla="*/ 5192973 w 8024884"/>
              <a:gd name="connsiteY21" fmla="*/ 921224 h 1665027"/>
              <a:gd name="connsiteX22" fmla="*/ 5090615 w 8024884"/>
              <a:gd name="connsiteY22" fmla="*/ 1003111 h 1665027"/>
              <a:gd name="connsiteX23" fmla="*/ 4913194 w 8024884"/>
              <a:gd name="connsiteY23" fmla="*/ 1064526 h 1665027"/>
              <a:gd name="connsiteX24" fmla="*/ 4776717 w 8024884"/>
              <a:gd name="connsiteY24" fmla="*/ 1091821 h 1665027"/>
              <a:gd name="connsiteX25" fmla="*/ 4544705 w 8024884"/>
              <a:gd name="connsiteY25" fmla="*/ 1187356 h 1665027"/>
              <a:gd name="connsiteX26" fmla="*/ 4469642 w 8024884"/>
              <a:gd name="connsiteY26" fmla="*/ 1207827 h 1665027"/>
              <a:gd name="connsiteX27" fmla="*/ 4367284 w 8024884"/>
              <a:gd name="connsiteY27" fmla="*/ 1214651 h 1665027"/>
              <a:gd name="connsiteX28" fmla="*/ 4251278 w 8024884"/>
              <a:gd name="connsiteY28" fmla="*/ 1201003 h 1665027"/>
              <a:gd name="connsiteX29" fmla="*/ 4176215 w 8024884"/>
              <a:gd name="connsiteY29" fmla="*/ 1166884 h 1665027"/>
              <a:gd name="connsiteX30" fmla="*/ 4026090 w 8024884"/>
              <a:gd name="connsiteY30" fmla="*/ 1146412 h 1665027"/>
              <a:gd name="connsiteX31" fmla="*/ 3787254 w 8024884"/>
              <a:gd name="connsiteY31" fmla="*/ 1132765 h 1665027"/>
              <a:gd name="connsiteX32" fmla="*/ 3698543 w 8024884"/>
              <a:gd name="connsiteY32" fmla="*/ 1071350 h 1665027"/>
              <a:gd name="connsiteX33" fmla="*/ 3575714 w 8024884"/>
              <a:gd name="connsiteY33" fmla="*/ 1064526 h 1665027"/>
              <a:gd name="connsiteX34" fmla="*/ 3466531 w 8024884"/>
              <a:gd name="connsiteY34" fmla="*/ 1023582 h 1665027"/>
              <a:gd name="connsiteX35" fmla="*/ 3425588 w 8024884"/>
              <a:gd name="connsiteY35" fmla="*/ 1009935 h 1665027"/>
              <a:gd name="connsiteX36" fmla="*/ 3336878 w 8024884"/>
              <a:gd name="connsiteY36" fmla="*/ 914400 h 1665027"/>
              <a:gd name="connsiteX37" fmla="*/ 3200400 w 8024884"/>
              <a:gd name="connsiteY37" fmla="*/ 852985 h 1665027"/>
              <a:gd name="connsiteX38" fmla="*/ 3063922 w 8024884"/>
              <a:gd name="connsiteY38" fmla="*/ 771099 h 1665027"/>
              <a:gd name="connsiteX39" fmla="*/ 3043451 w 8024884"/>
              <a:gd name="connsiteY39" fmla="*/ 689212 h 1665027"/>
              <a:gd name="connsiteX40" fmla="*/ 2961564 w 8024884"/>
              <a:gd name="connsiteY40" fmla="*/ 627797 h 1665027"/>
              <a:gd name="connsiteX41" fmla="*/ 2913797 w 8024884"/>
              <a:gd name="connsiteY41" fmla="*/ 586854 h 1665027"/>
              <a:gd name="connsiteX42" fmla="*/ 2593075 w 8024884"/>
              <a:gd name="connsiteY42" fmla="*/ 600502 h 1665027"/>
              <a:gd name="connsiteX43" fmla="*/ 2361063 w 8024884"/>
              <a:gd name="connsiteY43" fmla="*/ 600502 h 1665027"/>
              <a:gd name="connsiteX44" fmla="*/ 2108579 w 8024884"/>
              <a:gd name="connsiteY44" fmla="*/ 600502 h 1665027"/>
              <a:gd name="connsiteX45" fmla="*/ 1937982 w 8024884"/>
              <a:gd name="connsiteY45" fmla="*/ 573206 h 1665027"/>
              <a:gd name="connsiteX46" fmla="*/ 1774209 w 8024884"/>
              <a:gd name="connsiteY46" fmla="*/ 573206 h 1665027"/>
              <a:gd name="connsiteX47" fmla="*/ 1467134 w 8024884"/>
              <a:gd name="connsiteY47" fmla="*/ 532263 h 1665027"/>
              <a:gd name="connsiteX48" fmla="*/ 1262418 w 8024884"/>
              <a:gd name="connsiteY48" fmla="*/ 511791 h 1665027"/>
              <a:gd name="connsiteX49" fmla="*/ 1044054 w 8024884"/>
              <a:gd name="connsiteY49" fmla="*/ 429905 h 1665027"/>
              <a:gd name="connsiteX50" fmla="*/ 552734 w 8024884"/>
              <a:gd name="connsiteY50" fmla="*/ 129654 h 1665027"/>
              <a:gd name="connsiteX51" fmla="*/ 0 w 8024884"/>
              <a:gd name="connsiteY51"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7622275 w 8024884"/>
              <a:gd name="connsiteY7" fmla="*/ 156950 h 1665027"/>
              <a:gd name="connsiteX8" fmla="*/ 6612340 w 8024884"/>
              <a:gd name="connsiteY8" fmla="*/ 539087 h 1665027"/>
              <a:gd name="connsiteX9" fmla="*/ 6503158 w 8024884"/>
              <a:gd name="connsiteY9" fmla="*/ 580030 h 1665027"/>
              <a:gd name="connsiteX10" fmla="*/ 6346209 w 8024884"/>
              <a:gd name="connsiteY10" fmla="*/ 566382 h 1665027"/>
              <a:gd name="connsiteX11" fmla="*/ 6230203 w 8024884"/>
              <a:gd name="connsiteY11" fmla="*/ 580030 h 1665027"/>
              <a:gd name="connsiteX12" fmla="*/ 6086902 w 8024884"/>
              <a:gd name="connsiteY12" fmla="*/ 580030 h 1665027"/>
              <a:gd name="connsiteX13" fmla="*/ 5936776 w 8024884"/>
              <a:gd name="connsiteY13" fmla="*/ 580030 h 1665027"/>
              <a:gd name="connsiteX14" fmla="*/ 5848066 w 8024884"/>
              <a:gd name="connsiteY14" fmla="*/ 614150 h 1665027"/>
              <a:gd name="connsiteX15" fmla="*/ 5738884 w 8024884"/>
              <a:gd name="connsiteY15" fmla="*/ 620974 h 1665027"/>
              <a:gd name="connsiteX16" fmla="*/ 5636525 w 8024884"/>
              <a:gd name="connsiteY16" fmla="*/ 620974 h 1665027"/>
              <a:gd name="connsiteX17" fmla="*/ 5493224 w 8024884"/>
              <a:gd name="connsiteY17" fmla="*/ 627797 h 1665027"/>
              <a:gd name="connsiteX18" fmla="*/ 5418161 w 8024884"/>
              <a:gd name="connsiteY18" fmla="*/ 627797 h 1665027"/>
              <a:gd name="connsiteX19" fmla="*/ 5349922 w 8024884"/>
              <a:gd name="connsiteY19" fmla="*/ 839338 h 1665027"/>
              <a:gd name="connsiteX20" fmla="*/ 5192973 w 8024884"/>
              <a:gd name="connsiteY20" fmla="*/ 921224 h 1665027"/>
              <a:gd name="connsiteX21" fmla="*/ 5090615 w 8024884"/>
              <a:gd name="connsiteY21" fmla="*/ 1003111 h 1665027"/>
              <a:gd name="connsiteX22" fmla="*/ 4913194 w 8024884"/>
              <a:gd name="connsiteY22" fmla="*/ 1064526 h 1665027"/>
              <a:gd name="connsiteX23" fmla="*/ 4776717 w 8024884"/>
              <a:gd name="connsiteY23" fmla="*/ 1091821 h 1665027"/>
              <a:gd name="connsiteX24" fmla="*/ 4544705 w 8024884"/>
              <a:gd name="connsiteY24" fmla="*/ 1187356 h 1665027"/>
              <a:gd name="connsiteX25" fmla="*/ 4469642 w 8024884"/>
              <a:gd name="connsiteY25" fmla="*/ 1207827 h 1665027"/>
              <a:gd name="connsiteX26" fmla="*/ 4367284 w 8024884"/>
              <a:gd name="connsiteY26" fmla="*/ 1214651 h 1665027"/>
              <a:gd name="connsiteX27" fmla="*/ 4251278 w 8024884"/>
              <a:gd name="connsiteY27" fmla="*/ 1201003 h 1665027"/>
              <a:gd name="connsiteX28" fmla="*/ 4176215 w 8024884"/>
              <a:gd name="connsiteY28" fmla="*/ 1166884 h 1665027"/>
              <a:gd name="connsiteX29" fmla="*/ 4026090 w 8024884"/>
              <a:gd name="connsiteY29" fmla="*/ 1146412 h 1665027"/>
              <a:gd name="connsiteX30" fmla="*/ 3787254 w 8024884"/>
              <a:gd name="connsiteY30" fmla="*/ 1132765 h 1665027"/>
              <a:gd name="connsiteX31" fmla="*/ 3698543 w 8024884"/>
              <a:gd name="connsiteY31" fmla="*/ 1071350 h 1665027"/>
              <a:gd name="connsiteX32" fmla="*/ 3575714 w 8024884"/>
              <a:gd name="connsiteY32" fmla="*/ 1064526 h 1665027"/>
              <a:gd name="connsiteX33" fmla="*/ 3466531 w 8024884"/>
              <a:gd name="connsiteY33" fmla="*/ 1023582 h 1665027"/>
              <a:gd name="connsiteX34" fmla="*/ 3425588 w 8024884"/>
              <a:gd name="connsiteY34" fmla="*/ 1009935 h 1665027"/>
              <a:gd name="connsiteX35" fmla="*/ 3336878 w 8024884"/>
              <a:gd name="connsiteY35" fmla="*/ 914400 h 1665027"/>
              <a:gd name="connsiteX36" fmla="*/ 3200400 w 8024884"/>
              <a:gd name="connsiteY36" fmla="*/ 852985 h 1665027"/>
              <a:gd name="connsiteX37" fmla="*/ 3063922 w 8024884"/>
              <a:gd name="connsiteY37" fmla="*/ 771099 h 1665027"/>
              <a:gd name="connsiteX38" fmla="*/ 3043451 w 8024884"/>
              <a:gd name="connsiteY38" fmla="*/ 689212 h 1665027"/>
              <a:gd name="connsiteX39" fmla="*/ 2961564 w 8024884"/>
              <a:gd name="connsiteY39" fmla="*/ 627797 h 1665027"/>
              <a:gd name="connsiteX40" fmla="*/ 2913797 w 8024884"/>
              <a:gd name="connsiteY40" fmla="*/ 586854 h 1665027"/>
              <a:gd name="connsiteX41" fmla="*/ 2593075 w 8024884"/>
              <a:gd name="connsiteY41" fmla="*/ 600502 h 1665027"/>
              <a:gd name="connsiteX42" fmla="*/ 2361063 w 8024884"/>
              <a:gd name="connsiteY42" fmla="*/ 600502 h 1665027"/>
              <a:gd name="connsiteX43" fmla="*/ 2108579 w 8024884"/>
              <a:gd name="connsiteY43" fmla="*/ 600502 h 1665027"/>
              <a:gd name="connsiteX44" fmla="*/ 1937982 w 8024884"/>
              <a:gd name="connsiteY44" fmla="*/ 573206 h 1665027"/>
              <a:gd name="connsiteX45" fmla="*/ 1774209 w 8024884"/>
              <a:gd name="connsiteY45" fmla="*/ 573206 h 1665027"/>
              <a:gd name="connsiteX46" fmla="*/ 1467134 w 8024884"/>
              <a:gd name="connsiteY46" fmla="*/ 532263 h 1665027"/>
              <a:gd name="connsiteX47" fmla="*/ 1262418 w 8024884"/>
              <a:gd name="connsiteY47" fmla="*/ 511791 h 1665027"/>
              <a:gd name="connsiteX48" fmla="*/ 1044054 w 8024884"/>
              <a:gd name="connsiteY48" fmla="*/ 429905 h 1665027"/>
              <a:gd name="connsiteX49" fmla="*/ 552734 w 8024884"/>
              <a:gd name="connsiteY49" fmla="*/ 129654 h 1665027"/>
              <a:gd name="connsiteX50" fmla="*/ 0 w 8024884"/>
              <a:gd name="connsiteY50"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7704161 w 8024884"/>
              <a:gd name="connsiteY6" fmla="*/ 156950 h 1665027"/>
              <a:gd name="connsiteX7" fmla="*/ 6612340 w 8024884"/>
              <a:gd name="connsiteY7" fmla="*/ 539087 h 1665027"/>
              <a:gd name="connsiteX8" fmla="*/ 6503158 w 8024884"/>
              <a:gd name="connsiteY8" fmla="*/ 580030 h 1665027"/>
              <a:gd name="connsiteX9" fmla="*/ 6346209 w 8024884"/>
              <a:gd name="connsiteY9" fmla="*/ 566382 h 1665027"/>
              <a:gd name="connsiteX10" fmla="*/ 6230203 w 8024884"/>
              <a:gd name="connsiteY10" fmla="*/ 580030 h 1665027"/>
              <a:gd name="connsiteX11" fmla="*/ 6086902 w 8024884"/>
              <a:gd name="connsiteY11" fmla="*/ 580030 h 1665027"/>
              <a:gd name="connsiteX12" fmla="*/ 5936776 w 8024884"/>
              <a:gd name="connsiteY12" fmla="*/ 580030 h 1665027"/>
              <a:gd name="connsiteX13" fmla="*/ 5848066 w 8024884"/>
              <a:gd name="connsiteY13" fmla="*/ 614150 h 1665027"/>
              <a:gd name="connsiteX14" fmla="*/ 5738884 w 8024884"/>
              <a:gd name="connsiteY14" fmla="*/ 620974 h 1665027"/>
              <a:gd name="connsiteX15" fmla="*/ 5636525 w 8024884"/>
              <a:gd name="connsiteY15" fmla="*/ 620974 h 1665027"/>
              <a:gd name="connsiteX16" fmla="*/ 5493224 w 8024884"/>
              <a:gd name="connsiteY16" fmla="*/ 627797 h 1665027"/>
              <a:gd name="connsiteX17" fmla="*/ 5418161 w 8024884"/>
              <a:gd name="connsiteY17" fmla="*/ 627797 h 1665027"/>
              <a:gd name="connsiteX18" fmla="*/ 5349922 w 8024884"/>
              <a:gd name="connsiteY18" fmla="*/ 839338 h 1665027"/>
              <a:gd name="connsiteX19" fmla="*/ 5192973 w 8024884"/>
              <a:gd name="connsiteY19" fmla="*/ 921224 h 1665027"/>
              <a:gd name="connsiteX20" fmla="*/ 5090615 w 8024884"/>
              <a:gd name="connsiteY20" fmla="*/ 1003111 h 1665027"/>
              <a:gd name="connsiteX21" fmla="*/ 4913194 w 8024884"/>
              <a:gd name="connsiteY21" fmla="*/ 1064526 h 1665027"/>
              <a:gd name="connsiteX22" fmla="*/ 4776717 w 8024884"/>
              <a:gd name="connsiteY22" fmla="*/ 1091821 h 1665027"/>
              <a:gd name="connsiteX23" fmla="*/ 4544705 w 8024884"/>
              <a:gd name="connsiteY23" fmla="*/ 1187356 h 1665027"/>
              <a:gd name="connsiteX24" fmla="*/ 4469642 w 8024884"/>
              <a:gd name="connsiteY24" fmla="*/ 1207827 h 1665027"/>
              <a:gd name="connsiteX25" fmla="*/ 4367284 w 8024884"/>
              <a:gd name="connsiteY25" fmla="*/ 1214651 h 1665027"/>
              <a:gd name="connsiteX26" fmla="*/ 4251278 w 8024884"/>
              <a:gd name="connsiteY26" fmla="*/ 1201003 h 1665027"/>
              <a:gd name="connsiteX27" fmla="*/ 4176215 w 8024884"/>
              <a:gd name="connsiteY27" fmla="*/ 1166884 h 1665027"/>
              <a:gd name="connsiteX28" fmla="*/ 4026090 w 8024884"/>
              <a:gd name="connsiteY28" fmla="*/ 1146412 h 1665027"/>
              <a:gd name="connsiteX29" fmla="*/ 3787254 w 8024884"/>
              <a:gd name="connsiteY29" fmla="*/ 1132765 h 1665027"/>
              <a:gd name="connsiteX30" fmla="*/ 3698543 w 8024884"/>
              <a:gd name="connsiteY30" fmla="*/ 1071350 h 1665027"/>
              <a:gd name="connsiteX31" fmla="*/ 3575714 w 8024884"/>
              <a:gd name="connsiteY31" fmla="*/ 1064526 h 1665027"/>
              <a:gd name="connsiteX32" fmla="*/ 3466531 w 8024884"/>
              <a:gd name="connsiteY32" fmla="*/ 1023582 h 1665027"/>
              <a:gd name="connsiteX33" fmla="*/ 3425588 w 8024884"/>
              <a:gd name="connsiteY33" fmla="*/ 1009935 h 1665027"/>
              <a:gd name="connsiteX34" fmla="*/ 3336878 w 8024884"/>
              <a:gd name="connsiteY34" fmla="*/ 914400 h 1665027"/>
              <a:gd name="connsiteX35" fmla="*/ 3200400 w 8024884"/>
              <a:gd name="connsiteY35" fmla="*/ 852985 h 1665027"/>
              <a:gd name="connsiteX36" fmla="*/ 3063922 w 8024884"/>
              <a:gd name="connsiteY36" fmla="*/ 771099 h 1665027"/>
              <a:gd name="connsiteX37" fmla="*/ 3043451 w 8024884"/>
              <a:gd name="connsiteY37" fmla="*/ 689212 h 1665027"/>
              <a:gd name="connsiteX38" fmla="*/ 2961564 w 8024884"/>
              <a:gd name="connsiteY38" fmla="*/ 627797 h 1665027"/>
              <a:gd name="connsiteX39" fmla="*/ 2913797 w 8024884"/>
              <a:gd name="connsiteY39" fmla="*/ 586854 h 1665027"/>
              <a:gd name="connsiteX40" fmla="*/ 2593075 w 8024884"/>
              <a:gd name="connsiteY40" fmla="*/ 600502 h 1665027"/>
              <a:gd name="connsiteX41" fmla="*/ 2361063 w 8024884"/>
              <a:gd name="connsiteY41" fmla="*/ 600502 h 1665027"/>
              <a:gd name="connsiteX42" fmla="*/ 2108579 w 8024884"/>
              <a:gd name="connsiteY42" fmla="*/ 600502 h 1665027"/>
              <a:gd name="connsiteX43" fmla="*/ 1937982 w 8024884"/>
              <a:gd name="connsiteY43" fmla="*/ 573206 h 1665027"/>
              <a:gd name="connsiteX44" fmla="*/ 1774209 w 8024884"/>
              <a:gd name="connsiteY44" fmla="*/ 573206 h 1665027"/>
              <a:gd name="connsiteX45" fmla="*/ 1467134 w 8024884"/>
              <a:gd name="connsiteY45" fmla="*/ 532263 h 1665027"/>
              <a:gd name="connsiteX46" fmla="*/ 1262418 w 8024884"/>
              <a:gd name="connsiteY46" fmla="*/ 511791 h 1665027"/>
              <a:gd name="connsiteX47" fmla="*/ 1044054 w 8024884"/>
              <a:gd name="connsiteY47" fmla="*/ 429905 h 1665027"/>
              <a:gd name="connsiteX48" fmla="*/ 552734 w 8024884"/>
              <a:gd name="connsiteY48" fmla="*/ 129654 h 1665027"/>
              <a:gd name="connsiteX49" fmla="*/ 0 w 8024884"/>
              <a:gd name="connsiteY49"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7765576 w 8024884"/>
              <a:gd name="connsiteY5" fmla="*/ 122830 h 1665027"/>
              <a:gd name="connsiteX6" fmla="*/ 6612340 w 8024884"/>
              <a:gd name="connsiteY6" fmla="*/ 539087 h 1665027"/>
              <a:gd name="connsiteX7" fmla="*/ 6503158 w 8024884"/>
              <a:gd name="connsiteY7" fmla="*/ 580030 h 1665027"/>
              <a:gd name="connsiteX8" fmla="*/ 6346209 w 8024884"/>
              <a:gd name="connsiteY8" fmla="*/ 566382 h 1665027"/>
              <a:gd name="connsiteX9" fmla="*/ 6230203 w 8024884"/>
              <a:gd name="connsiteY9" fmla="*/ 580030 h 1665027"/>
              <a:gd name="connsiteX10" fmla="*/ 6086902 w 8024884"/>
              <a:gd name="connsiteY10" fmla="*/ 580030 h 1665027"/>
              <a:gd name="connsiteX11" fmla="*/ 5936776 w 8024884"/>
              <a:gd name="connsiteY11" fmla="*/ 580030 h 1665027"/>
              <a:gd name="connsiteX12" fmla="*/ 5848066 w 8024884"/>
              <a:gd name="connsiteY12" fmla="*/ 614150 h 1665027"/>
              <a:gd name="connsiteX13" fmla="*/ 5738884 w 8024884"/>
              <a:gd name="connsiteY13" fmla="*/ 620974 h 1665027"/>
              <a:gd name="connsiteX14" fmla="*/ 5636525 w 8024884"/>
              <a:gd name="connsiteY14" fmla="*/ 620974 h 1665027"/>
              <a:gd name="connsiteX15" fmla="*/ 5493224 w 8024884"/>
              <a:gd name="connsiteY15" fmla="*/ 627797 h 1665027"/>
              <a:gd name="connsiteX16" fmla="*/ 5418161 w 8024884"/>
              <a:gd name="connsiteY16" fmla="*/ 627797 h 1665027"/>
              <a:gd name="connsiteX17" fmla="*/ 5349922 w 8024884"/>
              <a:gd name="connsiteY17" fmla="*/ 839338 h 1665027"/>
              <a:gd name="connsiteX18" fmla="*/ 5192973 w 8024884"/>
              <a:gd name="connsiteY18" fmla="*/ 921224 h 1665027"/>
              <a:gd name="connsiteX19" fmla="*/ 5090615 w 8024884"/>
              <a:gd name="connsiteY19" fmla="*/ 1003111 h 1665027"/>
              <a:gd name="connsiteX20" fmla="*/ 4913194 w 8024884"/>
              <a:gd name="connsiteY20" fmla="*/ 1064526 h 1665027"/>
              <a:gd name="connsiteX21" fmla="*/ 4776717 w 8024884"/>
              <a:gd name="connsiteY21" fmla="*/ 1091821 h 1665027"/>
              <a:gd name="connsiteX22" fmla="*/ 4544705 w 8024884"/>
              <a:gd name="connsiteY22" fmla="*/ 1187356 h 1665027"/>
              <a:gd name="connsiteX23" fmla="*/ 4469642 w 8024884"/>
              <a:gd name="connsiteY23" fmla="*/ 1207827 h 1665027"/>
              <a:gd name="connsiteX24" fmla="*/ 4367284 w 8024884"/>
              <a:gd name="connsiteY24" fmla="*/ 1214651 h 1665027"/>
              <a:gd name="connsiteX25" fmla="*/ 4251278 w 8024884"/>
              <a:gd name="connsiteY25" fmla="*/ 1201003 h 1665027"/>
              <a:gd name="connsiteX26" fmla="*/ 4176215 w 8024884"/>
              <a:gd name="connsiteY26" fmla="*/ 1166884 h 1665027"/>
              <a:gd name="connsiteX27" fmla="*/ 4026090 w 8024884"/>
              <a:gd name="connsiteY27" fmla="*/ 1146412 h 1665027"/>
              <a:gd name="connsiteX28" fmla="*/ 3787254 w 8024884"/>
              <a:gd name="connsiteY28" fmla="*/ 1132765 h 1665027"/>
              <a:gd name="connsiteX29" fmla="*/ 3698543 w 8024884"/>
              <a:gd name="connsiteY29" fmla="*/ 1071350 h 1665027"/>
              <a:gd name="connsiteX30" fmla="*/ 3575714 w 8024884"/>
              <a:gd name="connsiteY30" fmla="*/ 1064526 h 1665027"/>
              <a:gd name="connsiteX31" fmla="*/ 3466531 w 8024884"/>
              <a:gd name="connsiteY31" fmla="*/ 1023582 h 1665027"/>
              <a:gd name="connsiteX32" fmla="*/ 3425588 w 8024884"/>
              <a:gd name="connsiteY32" fmla="*/ 1009935 h 1665027"/>
              <a:gd name="connsiteX33" fmla="*/ 3336878 w 8024884"/>
              <a:gd name="connsiteY33" fmla="*/ 914400 h 1665027"/>
              <a:gd name="connsiteX34" fmla="*/ 3200400 w 8024884"/>
              <a:gd name="connsiteY34" fmla="*/ 852985 h 1665027"/>
              <a:gd name="connsiteX35" fmla="*/ 3063922 w 8024884"/>
              <a:gd name="connsiteY35" fmla="*/ 771099 h 1665027"/>
              <a:gd name="connsiteX36" fmla="*/ 3043451 w 8024884"/>
              <a:gd name="connsiteY36" fmla="*/ 689212 h 1665027"/>
              <a:gd name="connsiteX37" fmla="*/ 2961564 w 8024884"/>
              <a:gd name="connsiteY37" fmla="*/ 627797 h 1665027"/>
              <a:gd name="connsiteX38" fmla="*/ 2913797 w 8024884"/>
              <a:gd name="connsiteY38" fmla="*/ 586854 h 1665027"/>
              <a:gd name="connsiteX39" fmla="*/ 2593075 w 8024884"/>
              <a:gd name="connsiteY39" fmla="*/ 600502 h 1665027"/>
              <a:gd name="connsiteX40" fmla="*/ 2361063 w 8024884"/>
              <a:gd name="connsiteY40" fmla="*/ 600502 h 1665027"/>
              <a:gd name="connsiteX41" fmla="*/ 2108579 w 8024884"/>
              <a:gd name="connsiteY41" fmla="*/ 600502 h 1665027"/>
              <a:gd name="connsiteX42" fmla="*/ 1937982 w 8024884"/>
              <a:gd name="connsiteY42" fmla="*/ 573206 h 1665027"/>
              <a:gd name="connsiteX43" fmla="*/ 1774209 w 8024884"/>
              <a:gd name="connsiteY43" fmla="*/ 573206 h 1665027"/>
              <a:gd name="connsiteX44" fmla="*/ 1467134 w 8024884"/>
              <a:gd name="connsiteY44" fmla="*/ 532263 h 1665027"/>
              <a:gd name="connsiteX45" fmla="*/ 1262418 w 8024884"/>
              <a:gd name="connsiteY45" fmla="*/ 511791 h 1665027"/>
              <a:gd name="connsiteX46" fmla="*/ 1044054 w 8024884"/>
              <a:gd name="connsiteY46" fmla="*/ 429905 h 1665027"/>
              <a:gd name="connsiteX47" fmla="*/ 552734 w 8024884"/>
              <a:gd name="connsiteY47" fmla="*/ 129654 h 1665027"/>
              <a:gd name="connsiteX48" fmla="*/ 0 w 8024884"/>
              <a:gd name="connsiteY48"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7861111 w 8024884"/>
              <a:gd name="connsiteY4" fmla="*/ 122830 h 1665027"/>
              <a:gd name="connsiteX5" fmla="*/ 6612340 w 8024884"/>
              <a:gd name="connsiteY5" fmla="*/ 539087 h 1665027"/>
              <a:gd name="connsiteX6" fmla="*/ 6503158 w 8024884"/>
              <a:gd name="connsiteY6" fmla="*/ 580030 h 1665027"/>
              <a:gd name="connsiteX7" fmla="*/ 6346209 w 8024884"/>
              <a:gd name="connsiteY7" fmla="*/ 566382 h 1665027"/>
              <a:gd name="connsiteX8" fmla="*/ 6230203 w 8024884"/>
              <a:gd name="connsiteY8" fmla="*/ 580030 h 1665027"/>
              <a:gd name="connsiteX9" fmla="*/ 6086902 w 8024884"/>
              <a:gd name="connsiteY9" fmla="*/ 580030 h 1665027"/>
              <a:gd name="connsiteX10" fmla="*/ 5936776 w 8024884"/>
              <a:gd name="connsiteY10" fmla="*/ 580030 h 1665027"/>
              <a:gd name="connsiteX11" fmla="*/ 5848066 w 8024884"/>
              <a:gd name="connsiteY11" fmla="*/ 614150 h 1665027"/>
              <a:gd name="connsiteX12" fmla="*/ 5738884 w 8024884"/>
              <a:gd name="connsiteY12" fmla="*/ 620974 h 1665027"/>
              <a:gd name="connsiteX13" fmla="*/ 5636525 w 8024884"/>
              <a:gd name="connsiteY13" fmla="*/ 620974 h 1665027"/>
              <a:gd name="connsiteX14" fmla="*/ 5493224 w 8024884"/>
              <a:gd name="connsiteY14" fmla="*/ 627797 h 1665027"/>
              <a:gd name="connsiteX15" fmla="*/ 5418161 w 8024884"/>
              <a:gd name="connsiteY15" fmla="*/ 627797 h 1665027"/>
              <a:gd name="connsiteX16" fmla="*/ 5349922 w 8024884"/>
              <a:gd name="connsiteY16" fmla="*/ 839338 h 1665027"/>
              <a:gd name="connsiteX17" fmla="*/ 5192973 w 8024884"/>
              <a:gd name="connsiteY17" fmla="*/ 921224 h 1665027"/>
              <a:gd name="connsiteX18" fmla="*/ 5090615 w 8024884"/>
              <a:gd name="connsiteY18" fmla="*/ 1003111 h 1665027"/>
              <a:gd name="connsiteX19" fmla="*/ 4913194 w 8024884"/>
              <a:gd name="connsiteY19" fmla="*/ 1064526 h 1665027"/>
              <a:gd name="connsiteX20" fmla="*/ 4776717 w 8024884"/>
              <a:gd name="connsiteY20" fmla="*/ 1091821 h 1665027"/>
              <a:gd name="connsiteX21" fmla="*/ 4544705 w 8024884"/>
              <a:gd name="connsiteY21" fmla="*/ 1187356 h 1665027"/>
              <a:gd name="connsiteX22" fmla="*/ 4469642 w 8024884"/>
              <a:gd name="connsiteY22" fmla="*/ 1207827 h 1665027"/>
              <a:gd name="connsiteX23" fmla="*/ 4367284 w 8024884"/>
              <a:gd name="connsiteY23" fmla="*/ 1214651 h 1665027"/>
              <a:gd name="connsiteX24" fmla="*/ 4251278 w 8024884"/>
              <a:gd name="connsiteY24" fmla="*/ 1201003 h 1665027"/>
              <a:gd name="connsiteX25" fmla="*/ 4176215 w 8024884"/>
              <a:gd name="connsiteY25" fmla="*/ 1166884 h 1665027"/>
              <a:gd name="connsiteX26" fmla="*/ 4026090 w 8024884"/>
              <a:gd name="connsiteY26" fmla="*/ 1146412 h 1665027"/>
              <a:gd name="connsiteX27" fmla="*/ 3787254 w 8024884"/>
              <a:gd name="connsiteY27" fmla="*/ 1132765 h 1665027"/>
              <a:gd name="connsiteX28" fmla="*/ 3698543 w 8024884"/>
              <a:gd name="connsiteY28" fmla="*/ 1071350 h 1665027"/>
              <a:gd name="connsiteX29" fmla="*/ 3575714 w 8024884"/>
              <a:gd name="connsiteY29" fmla="*/ 1064526 h 1665027"/>
              <a:gd name="connsiteX30" fmla="*/ 3466531 w 8024884"/>
              <a:gd name="connsiteY30" fmla="*/ 1023582 h 1665027"/>
              <a:gd name="connsiteX31" fmla="*/ 3425588 w 8024884"/>
              <a:gd name="connsiteY31" fmla="*/ 1009935 h 1665027"/>
              <a:gd name="connsiteX32" fmla="*/ 3336878 w 8024884"/>
              <a:gd name="connsiteY32" fmla="*/ 914400 h 1665027"/>
              <a:gd name="connsiteX33" fmla="*/ 3200400 w 8024884"/>
              <a:gd name="connsiteY33" fmla="*/ 852985 h 1665027"/>
              <a:gd name="connsiteX34" fmla="*/ 3063922 w 8024884"/>
              <a:gd name="connsiteY34" fmla="*/ 771099 h 1665027"/>
              <a:gd name="connsiteX35" fmla="*/ 3043451 w 8024884"/>
              <a:gd name="connsiteY35" fmla="*/ 689212 h 1665027"/>
              <a:gd name="connsiteX36" fmla="*/ 2961564 w 8024884"/>
              <a:gd name="connsiteY36" fmla="*/ 627797 h 1665027"/>
              <a:gd name="connsiteX37" fmla="*/ 2913797 w 8024884"/>
              <a:gd name="connsiteY37" fmla="*/ 586854 h 1665027"/>
              <a:gd name="connsiteX38" fmla="*/ 2593075 w 8024884"/>
              <a:gd name="connsiteY38" fmla="*/ 600502 h 1665027"/>
              <a:gd name="connsiteX39" fmla="*/ 2361063 w 8024884"/>
              <a:gd name="connsiteY39" fmla="*/ 600502 h 1665027"/>
              <a:gd name="connsiteX40" fmla="*/ 2108579 w 8024884"/>
              <a:gd name="connsiteY40" fmla="*/ 600502 h 1665027"/>
              <a:gd name="connsiteX41" fmla="*/ 1937982 w 8024884"/>
              <a:gd name="connsiteY41" fmla="*/ 573206 h 1665027"/>
              <a:gd name="connsiteX42" fmla="*/ 1774209 w 8024884"/>
              <a:gd name="connsiteY42" fmla="*/ 573206 h 1665027"/>
              <a:gd name="connsiteX43" fmla="*/ 1467134 w 8024884"/>
              <a:gd name="connsiteY43" fmla="*/ 532263 h 1665027"/>
              <a:gd name="connsiteX44" fmla="*/ 1262418 w 8024884"/>
              <a:gd name="connsiteY44" fmla="*/ 511791 h 1665027"/>
              <a:gd name="connsiteX45" fmla="*/ 1044054 w 8024884"/>
              <a:gd name="connsiteY45" fmla="*/ 429905 h 1665027"/>
              <a:gd name="connsiteX46" fmla="*/ 552734 w 8024884"/>
              <a:gd name="connsiteY46" fmla="*/ 129654 h 1665027"/>
              <a:gd name="connsiteX47" fmla="*/ 0 w 8024884"/>
              <a:gd name="connsiteY47" fmla="*/ 13647 h 1665027"/>
              <a:gd name="connsiteX0" fmla="*/ 0 w 8024884"/>
              <a:gd name="connsiteY0" fmla="*/ 0 h 1665027"/>
              <a:gd name="connsiteX1" fmla="*/ 13648 w 8024884"/>
              <a:gd name="connsiteY1" fmla="*/ 1651379 h 1665027"/>
              <a:gd name="connsiteX2" fmla="*/ 7990764 w 8024884"/>
              <a:gd name="connsiteY2" fmla="*/ 1665027 h 1665027"/>
              <a:gd name="connsiteX3" fmla="*/ 8024884 w 8024884"/>
              <a:gd name="connsiteY3" fmla="*/ 129654 h 1665027"/>
              <a:gd name="connsiteX4" fmla="*/ 6612340 w 8024884"/>
              <a:gd name="connsiteY4" fmla="*/ 539087 h 1665027"/>
              <a:gd name="connsiteX5" fmla="*/ 6503158 w 8024884"/>
              <a:gd name="connsiteY5" fmla="*/ 580030 h 1665027"/>
              <a:gd name="connsiteX6" fmla="*/ 6346209 w 8024884"/>
              <a:gd name="connsiteY6" fmla="*/ 566382 h 1665027"/>
              <a:gd name="connsiteX7" fmla="*/ 6230203 w 8024884"/>
              <a:gd name="connsiteY7" fmla="*/ 580030 h 1665027"/>
              <a:gd name="connsiteX8" fmla="*/ 6086902 w 8024884"/>
              <a:gd name="connsiteY8" fmla="*/ 580030 h 1665027"/>
              <a:gd name="connsiteX9" fmla="*/ 5936776 w 8024884"/>
              <a:gd name="connsiteY9" fmla="*/ 580030 h 1665027"/>
              <a:gd name="connsiteX10" fmla="*/ 5848066 w 8024884"/>
              <a:gd name="connsiteY10" fmla="*/ 614150 h 1665027"/>
              <a:gd name="connsiteX11" fmla="*/ 5738884 w 8024884"/>
              <a:gd name="connsiteY11" fmla="*/ 620974 h 1665027"/>
              <a:gd name="connsiteX12" fmla="*/ 5636525 w 8024884"/>
              <a:gd name="connsiteY12" fmla="*/ 620974 h 1665027"/>
              <a:gd name="connsiteX13" fmla="*/ 5493224 w 8024884"/>
              <a:gd name="connsiteY13" fmla="*/ 627797 h 1665027"/>
              <a:gd name="connsiteX14" fmla="*/ 5418161 w 8024884"/>
              <a:gd name="connsiteY14" fmla="*/ 627797 h 1665027"/>
              <a:gd name="connsiteX15" fmla="*/ 5349922 w 8024884"/>
              <a:gd name="connsiteY15" fmla="*/ 839338 h 1665027"/>
              <a:gd name="connsiteX16" fmla="*/ 5192973 w 8024884"/>
              <a:gd name="connsiteY16" fmla="*/ 921224 h 1665027"/>
              <a:gd name="connsiteX17" fmla="*/ 5090615 w 8024884"/>
              <a:gd name="connsiteY17" fmla="*/ 1003111 h 1665027"/>
              <a:gd name="connsiteX18" fmla="*/ 4913194 w 8024884"/>
              <a:gd name="connsiteY18" fmla="*/ 1064526 h 1665027"/>
              <a:gd name="connsiteX19" fmla="*/ 4776717 w 8024884"/>
              <a:gd name="connsiteY19" fmla="*/ 1091821 h 1665027"/>
              <a:gd name="connsiteX20" fmla="*/ 4544705 w 8024884"/>
              <a:gd name="connsiteY20" fmla="*/ 1187356 h 1665027"/>
              <a:gd name="connsiteX21" fmla="*/ 4469642 w 8024884"/>
              <a:gd name="connsiteY21" fmla="*/ 1207827 h 1665027"/>
              <a:gd name="connsiteX22" fmla="*/ 4367284 w 8024884"/>
              <a:gd name="connsiteY22" fmla="*/ 1214651 h 1665027"/>
              <a:gd name="connsiteX23" fmla="*/ 4251278 w 8024884"/>
              <a:gd name="connsiteY23" fmla="*/ 1201003 h 1665027"/>
              <a:gd name="connsiteX24" fmla="*/ 4176215 w 8024884"/>
              <a:gd name="connsiteY24" fmla="*/ 1166884 h 1665027"/>
              <a:gd name="connsiteX25" fmla="*/ 4026090 w 8024884"/>
              <a:gd name="connsiteY25" fmla="*/ 1146412 h 1665027"/>
              <a:gd name="connsiteX26" fmla="*/ 3787254 w 8024884"/>
              <a:gd name="connsiteY26" fmla="*/ 1132765 h 1665027"/>
              <a:gd name="connsiteX27" fmla="*/ 3698543 w 8024884"/>
              <a:gd name="connsiteY27" fmla="*/ 1071350 h 1665027"/>
              <a:gd name="connsiteX28" fmla="*/ 3575714 w 8024884"/>
              <a:gd name="connsiteY28" fmla="*/ 1064526 h 1665027"/>
              <a:gd name="connsiteX29" fmla="*/ 3466531 w 8024884"/>
              <a:gd name="connsiteY29" fmla="*/ 1023582 h 1665027"/>
              <a:gd name="connsiteX30" fmla="*/ 3425588 w 8024884"/>
              <a:gd name="connsiteY30" fmla="*/ 1009935 h 1665027"/>
              <a:gd name="connsiteX31" fmla="*/ 3336878 w 8024884"/>
              <a:gd name="connsiteY31" fmla="*/ 914400 h 1665027"/>
              <a:gd name="connsiteX32" fmla="*/ 3200400 w 8024884"/>
              <a:gd name="connsiteY32" fmla="*/ 852985 h 1665027"/>
              <a:gd name="connsiteX33" fmla="*/ 3063922 w 8024884"/>
              <a:gd name="connsiteY33" fmla="*/ 771099 h 1665027"/>
              <a:gd name="connsiteX34" fmla="*/ 3043451 w 8024884"/>
              <a:gd name="connsiteY34" fmla="*/ 689212 h 1665027"/>
              <a:gd name="connsiteX35" fmla="*/ 2961564 w 8024884"/>
              <a:gd name="connsiteY35" fmla="*/ 627797 h 1665027"/>
              <a:gd name="connsiteX36" fmla="*/ 2913797 w 8024884"/>
              <a:gd name="connsiteY36" fmla="*/ 586854 h 1665027"/>
              <a:gd name="connsiteX37" fmla="*/ 2593075 w 8024884"/>
              <a:gd name="connsiteY37" fmla="*/ 600502 h 1665027"/>
              <a:gd name="connsiteX38" fmla="*/ 2361063 w 8024884"/>
              <a:gd name="connsiteY38" fmla="*/ 600502 h 1665027"/>
              <a:gd name="connsiteX39" fmla="*/ 2108579 w 8024884"/>
              <a:gd name="connsiteY39" fmla="*/ 600502 h 1665027"/>
              <a:gd name="connsiteX40" fmla="*/ 1937982 w 8024884"/>
              <a:gd name="connsiteY40" fmla="*/ 573206 h 1665027"/>
              <a:gd name="connsiteX41" fmla="*/ 1774209 w 8024884"/>
              <a:gd name="connsiteY41" fmla="*/ 573206 h 1665027"/>
              <a:gd name="connsiteX42" fmla="*/ 1467134 w 8024884"/>
              <a:gd name="connsiteY42" fmla="*/ 532263 h 1665027"/>
              <a:gd name="connsiteX43" fmla="*/ 1262418 w 8024884"/>
              <a:gd name="connsiteY43" fmla="*/ 511791 h 1665027"/>
              <a:gd name="connsiteX44" fmla="*/ 1044054 w 8024884"/>
              <a:gd name="connsiteY44" fmla="*/ 429905 h 1665027"/>
              <a:gd name="connsiteX45" fmla="*/ 552734 w 8024884"/>
              <a:gd name="connsiteY45" fmla="*/ 129654 h 1665027"/>
              <a:gd name="connsiteX46" fmla="*/ 0 w 8024884"/>
              <a:gd name="connsiteY46" fmla="*/ 13647 h 1665027"/>
              <a:gd name="connsiteX0" fmla="*/ 0 w 7990764"/>
              <a:gd name="connsiteY0" fmla="*/ 0 h 1665027"/>
              <a:gd name="connsiteX1" fmla="*/ 13648 w 7990764"/>
              <a:gd name="connsiteY1" fmla="*/ 1651379 h 1665027"/>
              <a:gd name="connsiteX2" fmla="*/ 7990764 w 7990764"/>
              <a:gd name="connsiteY2" fmla="*/ 1665027 h 1665027"/>
              <a:gd name="connsiteX3" fmla="*/ 6612340 w 7990764"/>
              <a:gd name="connsiteY3" fmla="*/ 539087 h 1665027"/>
              <a:gd name="connsiteX4" fmla="*/ 6503158 w 7990764"/>
              <a:gd name="connsiteY4" fmla="*/ 580030 h 1665027"/>
              <a:gd name="connsiteX5" fmla="*/ 6346209 w 7990764"/>
              <a:gd name="connsiteY5" fmla="*/ 566382 h 1665027"/>
              <a:gd name="connsiteX6" fmla="*/ 6230203 w 7990764"/>
              <a:gd name="connsiteY6" fmla="*/ 580030 h 1665027"/>
              <a:gd name="connsiteX7" fmla="*/ 6086902 w 7990764"/>
              <a:gd name="connsiteY7" fmla="*/ 580030 h 1665027"/>
              <a:gd name="connsiteX8" fmla="*/ 5936776 w 7990764"/>
              <a:gd name="connsiteY8" fmla="*/ 580030 h 1665027"/>
              <a:gd name="connsiteX9" fmla="*/ 5848066 w 7990764"/>
              <a:gd name="connsiteY9" fmla="*/ 614150 h 1665027"/>
              <a:gd name="connsiteX10" fmla="*/ 5738884 w 7990764"/>
              <a:gd name="connsiteY10" fmla="*/ 620974 h 1665027"/>
              <a:gd name="connsiteX11" fmla="*/ 5636525 w 7990764"/>
              <a:gd name="connsiteY11" fmla="*/ 620974 h 1665027"/>
              <a:gd name="connsiteX12" fmla="*/ 5493224 w 7990764"/>
              <a:gd name="connsiteY12" fmla="*/ 627797 h 1665027"/>
              <a:gd name="connsiteX13" fmla="*/ 5418161 w 7990764"/>
              <a:gd name="connsiteY13" fmla="*/ 627797 h 1665027"/>
              <a:gd name="connsiteX14" fmla="*/ 5349922 w 7990764"/>
              <a:gd name="connsiteY14" fmla="*/ 839338 h 1665027"/>
              <a:gd name="connsiteX15" fmla="*/ 5192973 w 7990764"/>
              <a:gd name="connsiteY15" fmla="*/ 921224 h 1665027"/>
              <a:gd name="connsiteX16" fmla="*/ 5090615 w 7990764"/>
              <a:gd name="connsiteY16" fmla="*/ 1003111 h 1665027"/>
              <a:gd name="connsiteX17" fmla="*/ 4913194 w 7990764"/>
              <a:gd name="connsiteY17" fmla="*/ 1064526 h 1665027"/>
              <a:gd name="connsiteX18" fmla="*/ 4776717 w 7990764"/>
              <a:gd name="connsiteY18" fmla="*/ 1091821 h 1665027"/>
              <a:gd name="connsiteX19" fmla="*/ 4544705 w 7990764"/>
              <a:gd name="connsiteY19" fmla="*/ 1187356 h 1665027"/>
              <a:gd name="connsiteX20" fmla="*/ 4469642 w 7990764"/>
              <a:gd name="connsiteY20" fmla="*/ 1207827 h 1665027"/>
              <a:gd name="connsiteX21" fmla="*/ 4367284 w 7990764"/>
              <a:gd name="connsiteY21" fmla="*/ 1214651 h 1665027"/>
              <a:gd name="connsiteX22" fmla="*/ 4251278 w 7990764"/>
              <a:gd name="connsiteY22" fmla="*/ 1201003 h 1665027"/>
              <a:gd name="connsiteX23" fmla="*/ 4176215 w 7990764"/>
              <a:gd name="connsiteY23" fmla="*/ 1166884 h 1665027"/>
              <a:gd name="connsiteX24" fmla="*/ 4026090 w 7990764"/>
              <a:gd name="connsiteY24" fmla="*/ 1146412 h 1665027"/>
              <a:gd name="connsiteX25" fmla="*/ 3787254 w 7990764"/>
              <a:gd name="connsiteY25" fmla="*/ 1132765 h 1665027"/>
              <a:gd name="connsiteX26" fmla="*/ 3698543 w 7990764"/>
              <a:gd name="connsiteY26" fmla="*/ 1071350 h 1665027"/>
              <a:gd name="connsiteX27" fmla="*/ 3575714 w 7990764"/>
              <a:gd name="connsiteY27" fmla="*/ 1064526 h 1665027"/>
              <a:gd name="connsiteX28" fmla="*/ 3466531 w 7990764"/>
              <a:gd name="connsiteY28" fmla="*/ 1023582 h 1665027"/>
              <a:gd name="connsiteX29" fmla="*/ 3425588 w 7990764"/>
              <a:gd name="connsiteY29" fmla="*/ 1009935 h 1665027"/>
              <a:gd name="connsiteX30" fmla="*/ 3336878 w 7990764"/>
              <a:gd name="connsiteY30" fmla="*/ 914400 h 1665027"/>
              <a:gd name="connsiteX31" fmla="*/ 3200400 w 7990764"/>
              <a:gd name="connsiteY31" fmla="*/ 852985 h 1665027"/>
              <a:gd name="connsiteX32" fmla="*/ 3063922 w 7990764"/>
              <a:gd name="connsiteY32" fmla="*/ 771099 h 1665027"/>
              <a:gd name="connsiteX33" fmla="*/ 3043451 w 7990764"/>
              <a:gd name="connsiteY33" fmla="*/ 689212 h 1665027"/>
              <a:gd name="connsiteX34" fmla="*/ 2961564 w 7990764"/>
              <a:gd name="connsiteY34" fmla="*/ 627797 h 1665027"/>
              <a:gd name="connsiteX35" fmla="*/ 2913797 w 7990764"/>
              <a:gd name="connsiteY35" fmla="*/ 586854 h 1665027"/>
              <a:gd name="connsiteX36" fmla="*/ 2593075 w 7990764"/>
              <a:gd name="connsiteY36" fmla="*/ 600502 h 1665027"/>
              <a:gd name="connsiteX37" fmla="*/ 2361063 w 7990764"/>
              <a:gd name="connsiteY37" fmla="*/ 600502 h 1665027"/>
              <a:gd name="connsiteX38" fmla="*/ 2108579 w 7990764"/>
              <a:gd name="connsiteY38" fmla="*/ 600502 h 1665027"/>
              <a:gd name="connsiteX39" fmla="*/ 1937982 w 7990764"/>
              <a:gd name="connsiteY39" fmla="*/ 573206 h 1665027"/>
              <a:gd name="connsiteX40" fmla="*/ 1774209 w 7990764"/>
              <a:gd name="connsiteY40" fmla="*/ 573206 h 1665027"/>
              <a:gd name="connsiteX41" fmla="*/ 1467134 w 7990764"/>
              <a:gd name="connsiteY41" fmla="*/ 532263 h 1665027"/>
              <a:gd name="connsiteX42" fmla="*/ 1262418 w 7990764"/>
              <a:gd name="connsiteY42" fmla="*/ 511791 h 1665027"/>
              <a:gd name="connsiteX43" fmla="*/ 1044054 w 7990764"/>
              <a:gd name="connsiteY43" fmla="*/ 429905 h 1665027"/>
              <a:gd name="connsiteX44" fmla="*/ 552734 w 7990764"/>
              <a:gd name="connsiteY44" fmla="*/ 129654 h 1665027"/>
              <a:gd name="connsiteX45" fmla="*/ 0 w 7990764"/>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40332"/>
              <a:gd name="connsiteY0" fmla="*/ 0 h 1665027"/>
              <a:gd name="connsiteX1" fmla="*/ 13648 w 6640332"/>
              <a:gd name="connsiteY1" fmla="*/ 1651379 h 1665027"/>
              <a:gd name="connsiteX2" fmla="*/ 6628495 w 6640332"/>
              <a:gd name="connsiteY2" fmla="*/ 1665027 h 1665027"/>
              <a:gd name="connsiteX3" fmla="*/ 6640332 w 6640332"/>
              <a:gd name="connsiteY3" fmla="*/ 539087 h 1665027"/>
              <a:gd name="connsiteX4" fmla="*/ 6503158 w 6640332"/>
              <a:gd name="connsiteY4" fmla="*/ 580030 h 1665027"/>
              <a:gd name="connsiteX5" fmla="*/ 6346209 w 6640332"/>
              <a:gd name="connsiteY5" fmla="*/ 566382 h 1665027"/>
              <a:gd name="connsiteX6" fmla="*/ 6230203 w 6640332"/>
              <a:gd name="connsiteY6" fmla="*/ 580030 h 1665027"/>
              <a:gd name="connsiteX7" fmla="*/ 6086902 w 6640332"/>
              <a:gd name="connsiteY7" fmla="*/ 580030 h 1665027"/>
              <a:gd name="connsiteX8" fmla="*/ 5936776 w 6640332"/>
              <a:gd name="connsiteY8" fmla="*/ 580030 h 1665027"/>
              <a:gd name="connsiteX9" fmla="*/ 5848066 w 6640332"/>
              <a:gd name="connsiteY9" fmla="*/ 614150 h 1665027"/>
              <a:gd name="connsiteX10" fmla="*/ 5738884 w 6640332"/>
              <a:gd name="connsiteY10" fmla="*/ 620974 h 1665027"/>
              <a:gd name="connsiteX11" fmla="*/ 5636525 w 6640332"/>
              <a:gd name="connsiteY11" fmla="*/ 620974 h 1665027"/>
              <a:gd name="connsiteX12" fmla="*/ 5493224 w 6640332"/>
              <a:gd name="connsiteY12" fmla="*/ 627797 h 1665027"/>
              <a:gd name="connsiteX13" fmla="*/ 5418161 w 6640332"/>
              <a:gd name="connsiteY13" fmla="*/ 627797 h 1665027"/>
              <a:gd name="connsiteX14" fmla="*/ 5349922 w 6640332"/>
              <a:gd name="connsiteY14" fmla="*/ 839338 h 1665027"/>
              <a:gd name="connsiteX15" fmla="*/ 5192973 w 6640332"/>
              <a:gd name="connsiteY15" fmla="*/ 921224 h 1665027"/>
              <a:gd name="connsiteX16" fmla="*/ 5090615 w 6640332"/>
              <a:gd name="connsiteY16" fmla="*/ 1003111 h 1665027"/>
              <a:gd name="connsiteX17" fmla="*/ 4913194 w 6640332"/>
              <a:gd name="connsiteY17" fmla="*/ 1064526 h 1665027"/>
              <a:gd name="connsiteX18" fmla="*/ 4776717 w 6640332"/>
              <a:gd name="connsiteY18" fmla="*/ 1091821 h 1665027"/>
              <a:gd name="connsiteX19" fmla="*/ 4544705 w 6640332"/>
              <a:gd name="connsiteY19" fmla="*/ 1187356 h 1665027"/>
              <a:gd name="connsiteX20" fmla="*/ 4469642 w 6640332"/>
              <a:gd name="connsiteY20" fmla="*/ 1207827 h 1665027"/>
              <a:gd name="connsiteX21" fmla="*/ 4367284 w 6640332"/>
              <a:gd name="connsiteY21" fmla="*/ 1214651 h 1665027"/>
              <a:gd name="connsiteX22" fmla="*/ 4251278 w 6640332"/>
              <a:gd name="connsiteY22" fmla="*/ 1201003 h 1665027"/>
              <a:gd name="connsiteX23" fmla="*/ 4176215 w 6640332"/>
              <a:gd name="connsiteY23" fmla="*/ 1166884 h 1665027"/>
              <a:gd name="connsiteX24" fmla="*/ 4026090 w 6640332"/>
              <a:gd name="connsiteY24" fmla="*/ 1146412 h 1665027"/>
              <a:gd name="connsiteX25" fmla="*/ 3787254 w 6640332"/>
              <a:gd name="connsiteY25" fmla="*/ 1132765 h 1665027"/>
              <a:gd name="connsiteX26" fmla="*/ 3698543 w 6640332"/>
              <a:gd name="connsiteY26" fmla="*/ 1071350 h 1665027"/>
              <a:gd name="connsiteX27" fmla="*/ 3575714 w 6640332"/>
              <a:gd name="connsiteY27" fmla="*/ 1064526 h 1665027"/>
              <a:gd name="connsiteX28" fmla="*/ 3466531 w 6640332"/>
              <a:gd name="connsiteY28" fmla="*/ 1023582 h 1665027"/>
              <a:gd name="connsiteX29" fmla="*/ 3425588 w 6640332"/>
              <a:gd name="connsiteY29" fmla="*/ 1009935 h 1665027"/>
              <a:gd name="connsiteX30" fmla="*/ 3336878 w 6640332"/>
              <a:gd name="connsiteY30" fmla="*/ 914400 h 1665027"/>
              <a:gd name="connsiteX31" fmla="*/ 3200400 w 6640332"/>
              <a:gd name="connsiteY31" fmla="*/ 852985 h 1665027"/>
              <a:gd name="connsiteX32" fmla="*/ 3063922 w 6640332"/>
              <a:gd name="connsiteY32" fmla="*/ 771099 h 1665027"/>
              <a:gd name="connsiteX33" fmla="*/ 3043451 w 6640332"/>
              <a:gd name="connsiteY33" fmla="*/ 689212 h 1665027"/>
              <a:gd name="connsiteX34" fmla="*/ 2961564 w 6640332"/>
              <a:gd name="connsiteY34" fmla="*/ 627797 h 1665027"/>
              <a:gd name="connsiteX35" fmla="*/ 2913797 w 6640332"/>
              <a:gd name="connsiteY35" fmla="*/ 586854 h 1665027"/>
              <a:gd name="connsiteX36" fmla="*/ 2593075 w 6640332"/>
              <a:gd name="connsiteY36" fmla="*/ 600502 h 1665027"/>
              <a:gd name="connsiteX37" fmla="*/ 2361063 w 6640332"/>
              <a:gd name="connsiteY37" fmla="*/ 600502 h 1665027"/>
              <a:gd name="connsiteX38" fmla="*/ 2108579 w 6640332"/>
              <a:gd name="connsiteY38" fmla="*/ 600502 h 1665027"/>
              <a:gd name="connsiteX39" fmla="*/ 1937982 w 6640332"/>
              <a:gd name="connsiteY39" fmla="*/ 573206 h 1665027"/>
              <a:gd name="connsiteX40" fmla="*/ 1774209 w 6640332"/>
              <a:gd name="connsiteY40" fmla="*/ 573206 h 1665027"/>
              <a:gd name="connsiteX41" fmla="*/ 1467134 w 6640332"/>
              <a:gd name="connsiteY41" fmla="*/ 532263 h 1665027"/>
              <a:gd name="connsiteX42" fmla="*/ 1262418 w 6640332"/>
              <a:gd name="connsiteY42" fmla="*/ 511791 h 1665027"/>
              <a:gd name="connsiteX43" fmla="*/ 1044054 w 6640332"/>
              <a:gd name="connsiteY43" fmla="*/ 429905 h 1665027"/>
              <a:gd name="connsiteX44" fmla="*/ 552734 w 6640332"/>
              <a:gd name="connsiteY44" fmla="*/ 129654 h 1665027"/>
              <a:gd name="connsiteX45" fmla="*/ 0 w 6640332"/>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12340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0 w 6628495"/>
              <a:gd name="connsiteY0" fmla="*/ 0 h 1665027"/>
              <a:gd name="connsiteX1" fmla="*/ 13648 w 6628495"/>
              <a:gd name="connsiteY1" fmla="*/ 1651379 h 1665027"/>
              <a:gd name="connsiteX2" fmla="*/ 6628495 w 6628495"/>
              <a:gd name="connsiteY2" fmla="*/ 1665027 h 1665027"/>
              <a:gd name="connsiteX3" fmla="*/ 6621671 w 6628495"/>
              <a:gd name="connsiteY3" fmla="*/ 539087 h 1665027"/>
              <a:gd name="connsiteX4" fmla="*/ 6503158 w 6628495"/>
              <a:gd name="connsiteY4" fmla="*/ 580030 h 1665027"/>
              <a:gd name="connsiteX5" fmla="*/ 6346209 w 6628495"/>
              <a:gd name="connsiteY5" fmla="*/ 566382 h 1665027"/>
              <a:gd name="connsiteX6" fmla="*/ 6230203 w 6628495"/>
              <a:gd name="connsiteY6" fmla="*/ 580030 h 1665027"/>
              <a:gd name="connsiteX7" fmla="*/ 6086902 w 6628495"/>
              <a:gd name="connsiteY7" fmla="*/ 580030 h 1665027"/>
              <a:gd name="connsiteX8" fmla="*/ 5936776 w 6628495"/>
              <a:gd name="connsiteY8" fmla="*/ 580030 h 1665027"/>
              <a:gd name="connsiteX9" fmla="*/ 5848066 w 6628495"/>
              <a:gd name="connsiteY9" fmla="*/ 614150 h 1665027"/>
              <a:gd name="connsiteX10" fmla="*/ 5738884 w 6628495"/>
              <a:gd name="connsiteY10" fmla="*/ 620974 h 1665027"/>
              <a:gd name="connsiteX11" fmla="*/ 5636525 w 6628495"/>
              <a:gd name="connsiteY11" fmla="*/ 620974 h 1665027"/>
              <a:gd name="connsiteX12" fmla="*/ 5493224 w 6628495"/>
              <a:gd name="connsiteY12" fmla="*/ 627797 h 1665027"/>
              <a:gd name="connsiteX13" fmla="*/ 5418161 w 6628495"/>
              <a:gd name="connsiteY13" fmla="*/ 627797 h 1665027"/>
              <a:gd name="connsiteX14" fmla="*/ 5349922 w 6628495"/>
              <a:gd name="connsiteY14" fmla="*/ 839338 h 1665027"/>
              <a:gd name="connsiteX15" fmla="*/ 5192973 w 6628495"/>
              <a:gd name="connsiteY15" fmla="*/ 921224 h 1665027"/>
              <a:gd name="connsiteX16" fmla="*/ 5090615 w 6628495"/>
              <a:gd name="connsiteY16" fmla="*/ 1003111 h 1665027"/>
              <a:gd name="connsiteX17" fmla="*/ 4913194 w 6628495"/>
              <a:gd name="connsiteY17" fmla="*/ 1064526 h 1665027"/>
              <a:gd name="connsiteX18" fmla="*/ 4776717 w 6628495"/>
              <a:gd name="connsiteY18" fmla="*/ 1091821 h 1665027"/>
              <a:gd name="connsiteX19" fmla="*/ 4544705 w 6628495"/>
              <a:gd name="connsiteY19" fmla="*/ 1187356 h 1665027"/>
              <a:gd name="connsiteX20" fmla="*/ 4469642 w 6628495"/>
              <a:gd name="connsiteY20" fmla="*/ 1207827 h 1665027"/>
              <a:gd name="connsiteX21" fmla="*/ 4367284 w 6628495"/>
              <a:gd name="connsiteY21" fmla="*/ 1214651 h 1665027"/>
              <a:gd name="connsiteX22" fmla="*/ 4251278 w 6628495"/>
              <a:gd name="connsiteY22" fmla="*/ 1201003 h 1665027"/>
              <a:gd name="connsiteX23" fmla="*/ 4176215 w 6628495"/>
              <a:gd name="connsiteY23" fmla="*/ 1166884 h 1665027"/>
              <a:gd name="connsiteX24" fmla="*/ 4026090 w 6628495"/>
              <a:gd name="connsiteY24" fmla="*/ 1146412 h 1665027"/>
              <a:gd name="connsiteX25" fmla="*/ 3787254 w 6628495"/>
              <a:gd name="connsiteY25" fmla="*/ 1132765 h 1665027"/>
              <a:gd name="connsiteX26" fmla="*/ 3698543 w 6628495"/>
              <a:gd name="connsiteY26" fmla="*/ 1071350 h 1665027"/>
              <a:gd name="connsiteX27" fmla="*/ 3575714 w 6628495"/>
              <a:gd name="connsiteY27" fmla="*/ 1064526 h 1665027"/>
              <a:gd name="connsiteX28" fmla="*/ 3466531 w 6628495"/>
              <a:gd name="connsiteY28" fmla="*/ 1023582 h 1665027"/>
              <a:gd name="connsiteX29" fmla="*/ 3425588 w 6628495"/>
              <a:gd name="connsiteY29" fmla="*/ 1009935 h 1665027"/>
              <a:gd name="connsiteX30" fmla="*/ 3336878 w 6628495"/>
              <a:gd name="connsiteY30" fmla="*/ 914400 h 1665027"/>
              <a:gd name="connsiteX31" fmla="*/ 3200400 w 6628495"/>
              <a:gd name="connsiteY31" fmla="*/ 852985 h 1665027"/>
              <a:gd name="connsiteX32" fmla="*/ 3063922 w 6628495"/>
              <a:gd name="connsiteY32" fmla="*/ 771099 h 1665027"/>
              <a:gd name="connsiteX33" fmla="*/ 3043451 w 6628495"/>
              <a:gd name="connsiteY33" fmla="*/ 689212 h 1665027"/>
              <a:gd name="connsiteX34" fmla="*/ 2961564 w 6628495"/>
              <a:gd name="connsiteY34" fmla="*/ 627797 h 1665027"/>
              <a:gd name="connsiteX35" fmla="*/ 2913797 w 6628495"/>
              <a:gd name="connsiteY35" fmla="*/ 586854 h 1665027"/>
              <a:gd name="connsiteX36" fmla="*/ 2593075 w 6628495"/>
              <a:gd name="connsiteY36" fmla="*/ 600502 h 1665027"/>
              <a:gd name="connsiteX37" fmla="*/ 2361063 w 6628495"/>
              <a:gd name="connsiteY37" fmla="*/ 600502 h 1665027"/>
              <a:gd name="connsiteX38" fmla="*/ 2108579 w 6628495"/>
              <a:gd name="connsiteY38" fmla="*/ 600502 h 1665027"/>
              <a:gd name="connsiteX39" fmla="*/ 1937982 w 6628495"/>
              <a:gd name="connsiteY39" fmla="*/ 573206 h 1665027"/>
              <a:gd name="connsiteX40" fmla="*/ 1774209 w 6628495"/>
              <a:gd name="connsiteY40" fmla="*/ 573206 h 1665027"/>
              <a:gd name="connsiteX41" fmla="*/ 1467134 w 6628495"/>
              <a:gd name="connsiteY41" fmla="*/ 532263 h 1665027"/>
              <a:gd name="connsiteX42" fmla="*/ 1262418 w 6628495"/>
              <a:gd name="connsiteY42" fmla="*/ 511791 h 1665027"/>
              <a:gd name="connsiteX43" fmla="*/ 1044054 w 6628495"/>
              <a:gd name="connsiteY43" fmla="*/ 429905 h 1665027"/>
              <a:gd name="connsiteX44" fmla="*/ 552734 w 6628495"/>
              <a:gd name="connsiteY44" fmla="*/ 129654 h 1665027"/>
              <a:gd name="connsiteX45" fmla="*/ 0 w 6628495"/>
              <a:gd name="connsiteY45" fmla="*/ 13647 h 1665027"/>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85943 w 8014438"/>
              <a:gd name="connsiteY45" fmla="*/ 13647 h 1679371"/>
              <a:gd name="connsiteX0" fmla="*/ 1385943 w 8014438"/>
              <a:gd name="connsiteY0" fmla="*/ 0 h 1679371"/>
              <a:gd name="connsiteX1" fmla="*/ 0 w 8014438"/>
              <a:gd name="connsiteY1" fmla="*/ 1679371 h 1679371"/>
              <a:gd name="connsiteX2" fmla="*/ 8014438 w 8014438"/>
              <a:gd name="connsiteY2" fmla="*/ 1665027 h 1679371"/>
              <a:gd name="connsiteX3" fmla="*/ 8007614 w 8014438"/>
              <a:gd name="connsiteY3" fmla="*/ 539087 h 1679371"/>
              <a:gd name="connsiteX4" fmla="*/ 7889101 w 8014438"/>
              <a:gd name="connsiteY4" fmla="*/ 580030 h 1679371"/>
              <a:gd name="connsiteX5" fmla="*/ 7732152 w 8014438"/>
              <a:gd name="connsiteY5" fmla="*/ 566382 h 1679371"/>
              <a:gd name="connsiteX6" fmla="*/ 7616146 w 8014438"/>
              <a:gd name="connsiteY6" fmla="*/ 580030 h 1679371"/>
              <a:gd name="connsiteX7" fmla="*/ 7472845 w 8014438"/>
              <a:gd name="connsiteY7" fmla="*/ 580030 h 1679371"/>
              <a:gd name="connsiteX8" fmla="*/ 7322719 w 8014438"/>
              <a:gd name="connsiteY8" fmla="*/ 580030 h 1679371"/>
              <a:gd name="connsiteX9" fmla="*/ 7234009 w 8014438"/>
              <a:gd name="connsiteY9" fmla="*/ 614150 h 1679371"/>
              <a:gd name="connsiteX10" fmla="*/ 7124827 w 8014438"/>
              <a:gd name="connsiteY10" fmla="*/ 620974 h 1679371"/>
              <a:gd name="connsiteX11" fmla="*/ 7022468 w 8014438"/>
              <a:gd name="connsiteY11" fmla="*/ 620974 h 1679371"/>
              <a:gd name="connsiteX12" fmla="*/ 6879167 w 8014438"/>
              <a:gd name="connsiteY12" fmla="*/ 627797 h 1679371"/>
              <a:gd name="connsiteX13" fmla="*/ 6804104 w 8014438"/>
              <a:gd name="connsiteY13" fmla="*/ 627797 h 1679371"/>
              <a:gd name="connsiteX14" fmla="*/ 6735865 w 8014438"/>
              <a:gd name="connsiteY14" fmla="*/ 839338 h 1679371"/>
              <a:gd name="connsiteX15" fmla="*/ 6578916 w 8014438"/>
              <a:gd name="connsiteY15" fmla="*/ 921224 h 1679371"/>
              <a:gd name="connsiteX16" fmla="*/ 6476558 w 8014438"/>
              <a:gd name="connsiteY16" fmla="*/ 1003111 h 1679371"/>
              <a:gd name="connsiteX17" fmla="*/ 6299137 w 8014438"/>
              <a:gd name="connsiteY17" fmla="*/ 1064526 h 1679371"/>
              <a:gd name="connsiteX18" fmla="*/ 6162660 w 8014438"/>
              <a:gd name="connsiteY18" fmla="*/ 1091821 h 1679371"/>
              <a:gd name="connsiteX19" fmla="*/ 5930648 w 8014438"/>
              <a:gd name="connsiteY19" fmla="*/ 1187356 h 1679371"/>
              <a:gd name="connsiteX20" fmla="*/ 5855585 w 8014438"/>
              <a:gd name="connsiteY20" fmla="*/ 1207827 h 1679371"/>
              <a:gd name="connsiteX21" fmla="*/ 5753227 w 8014438"/>
              <a:gd name="connsiteY21" fmla="*/ 1214651 h 1679371"/>
              <a:gd name="connsiteX22" fmla="*/ 5637221 w 8014438"/>
              <a:gd name="connsiteY22" fmla="*/ 1201003 h 1679371"/>
              <a:gd name="connsiteX23" fmla="*/ 5562158 w 8014438"/>
              <a:gd name="connsiteY23" fmla="*/ 1166884 h 1679371"/>
              <a:gd name="connsiteX24" fmla="*/ 5412033 w 8014438"/>
              <a:gd name="connsiteY24" fmla="*/ 1146412 h 1679371"/>
              <a:gd name="connsiteX25" fmla="*/ 5173197 w 8014438"/>
              <a:gd name="connsiteY25" fmla="*/ 1132765 h 1679371"/>
              <a:gd name="connsiteX26" fmla="*/ 5084486 w 8014438"/>
              <a:gd name="connsiteY26" fmla="*/ 1071350 h 1679371"/>
              <a:gd name="connsiteX27" fmla="*/ 4961657 w 8014438"/>
              <a:gd name="connsiteY27" fmla="*/ 1064526 h 1679371"/>
              <a:gd name="connsiteX28" fmla="*/ 4852474 w 8014438"/>
              <a:gd name="connsiteY28" fmla="*/ 1023582 h 1679371"/>
              <a:gd name="connsiteX29" fmla="*/ 4811531 w 8014438"/>
              <a:gd name="connsiteY29" fmla="*/ 1009935 h 1679371"/>
              <a:gd name="connsiteX30" fmla="*/ 4722821 w 8014438"/>
              <a:gd name="connsiteY30" fmla="*/ 914400 h 1679371"/>
              <a:gd name="connsiteX31" fmla="*/ 4586343 w 8014438"/>
              <a:gd name="connsiteY31" fmla="*/ 852985 h 1679371"/>
              <a:gd name="connsiteX32" fmla="*/ 4449865 w 8014438"/>
              <a:gd name="connsiteY32" fmla="*/ 771099 h 1679371"/>
              <a:gd name="connsiteX33" fmla="*/ 4429394 w 8014438"/>
              <a:gd name="connsiteY33" fmla="*/ 689212 h 1679371"/>
              <a:gd name="connsiteX34" fmla="*/ 4347507 w 8014438"/>
              <a:gd name="connsiteY34" fmla="*/ 627797 h 1679371"/>
              <a:gd name="connsiteX35" fmla="*/ 4299740 w 8014438"/>
              <a:gd name="connsiteY35" fmla="*/ 586854 h 1679371"/>
              <a:gd name="connsiteX36" fmla="*/ 3979018 w 8014438"/>
              <a:gd name="connsiteY36" fmla="*/ 600502 h 1679371"/>
              <a:gd name="connsiteX37" fmla="*/ 3747006 w 8014438"/>
              <a:gd name="connsiteY37" fmla="*/ 600502 h 1679371"/>
              <a:gd name="connsiteX38" fmla="*/ 3494522 w 8014438"/>
              <a:gd name="connsiteY38" fmla="*/ 600502 h 1679371"/>
              <a:gd name="connsiteX39" fmla="*/ 3323925 w 8014438"/>
              <a:gd name="connsiteY39" fmla="*/ 573206 h 1679371"/>
              <a:gd name="connsiteX40" fmla="*/ 3160152 w 8014438"/>
              <a:gd name="connsiteY40" fmla="*/ 573206 h 1679371"/>
              <a:gd name="connsiteX41" fmla="*/ 2853077 w 8014438"/>
              <a:gd name="connsiteY41" fmla="*/ 532263 h 1679371"/>
              <a:gd name="connsiteX42" fmla="*/ 2648361 w 8014438"/>
              <a:gd name="connsiteY42" fmla="*/ 511791 h 1679371"/>
              <a:gd name="connsiteX43" fmla="*/ 2429997 w 8014438"/>
              <a:gd name="connsiteY43" fmla="*/ 429905 h 1679371"/>
              <a:gd name="connsiteX44" fmla="*/ 1938677 w 8014438"/>
              <a:gd name="connsiteY44" fmla="*/ 129654 h 1679371"/>
              <a:gd name="connsiteX45" fmla="*/ 1367282 w 8014438"/>
              <a:gd name="connsiteY45" fmla="*/ 32308 h 1679371"/>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1399592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46654 w 8046748"/>
              <a:gd name="connsiteY45" fmla="*/ 2937 h 1650000"/>
              <a:gd name="connsiteX0" fmla="*/ 0 w 8046748"/>
              <a:gd name="connsiteY0" fmla="*/ 45273 h 1650000"/>
              <a:gd name="connsiteX1" fmla="*/ 32310 w 8046748"/>
              <a:gd name="connsiteY1" fmla="*/ 1650000 h 1650000"/>
              <a:gd name="connsiteX2" fmla="*/ 8046748 w 8046748"/>
              <a:gd name="connsiteY2" fmla="*/ 1635656 h 1650000"/>
              <a:gd name="connsiteX3" fmla="*/ 8039924 w 8046748"/>
              <a:gd name="connsiteY3" fmla="*/ 509716 h 1650000"/>
              <a:gd name="connsiteX4" fmla="*/ 7921411 w 8046748"/>
              <a:gd name="connsiteY4" fmla="*/ 550659 h 1650000"/>
              <a:gd name="connsiteX5" fmla="*/ 7764462 w 8046748"/>
              <a:gd name="connsiteY5" fmla="*/ 537011 h 1650000"/>
              <a:gd name="connsiteX6" fmla="*/ 7648456 w 8046748"/>
              <a:gd name="connsiteY6" fmla="*/ 550659 h 1650000"/>
              <a:gd name="connsiteX7" fmla="*/ 7505155 w 8046748"/>
              <a:gd name="connsiteY7" fmla="*/ 550659 h 1650000"/>
              <a:gd name="connsiteX8" fmla="*/ 7355029 w 8046748"/>
              <a:gd name="connsiteY8" fmla="*/ 550659 h 1650000"/>
              <a:gd name="connsiteX9" fmla="*/ 7266319 w 8046748"/>
              <a:gd name="connsiteY9" fmla="*/ 584779 h 1650000"/>
              <a:gd name="connsiteX10" fmla="*/ 7157137 w 8046748"/>
              <a:gd name="connsiteY10" fmla="*/ 591603 h 1650000"/>
              <a:gd name="connsiteX11" fmla="*/ 7054778 w 8046748"/>
              <a:gd name="connsiteY11" fmla="*/ 591603 h 1650000"/>
              <a:gd name="connsiteX12" fmla="*/ 6911477 w 8046748"/>
              <a:gd name="connsiteY12" fmla="*/ 598426 h 1650000"/>
              <a:gd name="connsiteX13" fmla="*/ 6836414 w 8046748"/>
              <a:gd name="connsiteY13" fmla="*/ 598426 h 1650000"/>
              <a:gd name="connsiteX14" fmla="*/ 6768175 w 8046748"/>
              <a:gd name="connsiteY14" fmla="*/ 809967 h 1650000"/>
              <a:gd name="connsiteX15" fmla="*/ 6611226 w 8046748"/>
              <a:gd name="connsiteY15" fmla="*/ 891853 h 1650000"/>
              <a:gd name="connsiteX16" fmla="*/ 6508868 w 8046748"/>
              <a:gd name="connsiteY16" fmla="*/ 973740 h 1650000"/>
              <a:gd name="connsiteX17" fmla="*/ 6331447 w 8046748"/>
              <a:gd name="connsiteY17" fmla="*/ 1035155 h 1650000"/>
              <a:gd name="connsiteX18" fmla="*/ 6194970 w 8046748"/>
              <a:gd name="connsiteY18" fmla="*/ 1062450 h 1650000"/>
              <a:gd name="connsiteX19" fmla="*/ 5962958 w 8046748"/>
              <a:gd name="connsiteY19" fmla="*/ 1157985 h 1650000"/>
              <a:gd name="connsiteX20" fmla="*/ 5887895 w 8046748"/>
              <a:gd name="connsiteY20" fmla="*/ 1178456 h 1650000"/>
              <a:gd name="connsiteX21" fmla="*/ 5785537 w 8046748"/>
              <a:gd name="connsiteY21" fmla="*/ 1185280 h 1650000"/>
              <a:gd name="connsiteX22" fmla="*/ 5669531 w 8046748"/>
              <a:gd name="connsiteY22" fmla="*/ 1171632 h 1650000"/>
              <a:gd name="connsiteX23" fmla="*/ 5594468 w 8046748"/>
              <a:gd name="connsiteY23" fmla="*/ 1137513 h 1650000"/>
              <a:gd name="connsiteX24" fmla="*/ 5444343 w 8046748"/>
              <a:gd name="connsiteY24" fmla="*/ 1117041 h 1650000"/>
              <a:gd name="connsiteX25" fmla="*/ 5205507 w 8046748"/>
              <a:gd name="connsiteY25" fmla="*/ 1103394 h 1650000"/>
              <a:gd name="connsiteX26" fmla="*/ 5116796 w 8046748"/>
              <a:gd name="connsiteY26" fmla="*/ 1041979 h 1650000"/>
              <a:gd name="connsiteX27" fmla="*/ 4993967 w 8046748"/>
              <a:gd name="connsiteY27" fmla="*/ 1035155 h 1650000"/>
              <a:gd name="connsiteX28" fmla="*/ 4884784 w 8046748"/>
              <a:gd name="connsiteY28" fmla="*/ 994211 h 1650000"/>
              <a:gd name="connsiteX29" fmla="*/ 4843841 w 8046748"/>
              <a:gd name="connsiteY29" fmla="*/ 980564 h 1650000"/>
              <a:gd name="connsiteX30" fmla="*/ 4755131 w 8046748"/>
              <a:gd name="connsiteY30" fmla="*/ 885029 h 1650000"/>
              <a:gd name="connsiteX31" fmla="*/ 4618653 w 8046748"/>
              <a:gd name="connsiteY31" fmla="*/ 823614 h 1650000"/>
              <a:gd name="connsiteX32" fmla="*/ 4482175 w 8046748"/>
              <a:gd name="connsiteY32" fmla="*/ 741728 h 1650000"/>
              <a:gd name="connsiteX33" fmla="*/ 4461704 w 8046748"/>
              <a:gd name="connsiteY33" fmla="*/ 659841 h 1650000"/>
              <a:gd name="connsiteX34" fmla="*/ 4379817 w 8046748"/>
              <a:gd name="connsiteY34" fmla="*/ 598426 h 1650000"/>
              <a:gd name="connsiteX35" fmla="*/ 4332050 w 8046748"/>
              <a:gd name="connsiteY35" fmla="*/ 557483 h 1650000"/>
              <a:gd name="connsiteX36" fmla="*/ 4011328 w 8046748"/>
              <a:gd name="connsiteY36" fmla="*/ 571131 h 1650000"/>
              <a:gd name="connsiteX37" fmla="*/ 3779316 w 8046748"/>
              <a:gd name="connsiteY37" fmla="*/ 571131 h 1650000"/>
              <a:gd name="connsiteX38" fmla="*/ 3526832 w 8046748"/>
              <a:gd name="connsiteY38" fmla="*/ 571131 h 1650000"/>
              <a:gd name="connsiteX39" fmla="*/ 3356235 w 8046748"/>
              <a:gd name="connsiteY39" fmla="*/ 543835 h 1650000"/>
              <a:gd name="connsiteX40" fmla="*/ 3192462 w 8046748"/>
              <a:gd name="connsiteY40" fmla="*/ 543835 h 1650000"/>
              <a:gd name="connsiteX41" fmla="*/ 2885387 w 8046748"/>
              <a:gd name="connsiteY41" fmla="*/ 502892 h 1650000"/>
              <a:gd name="connsiteX42" fmla="*/ 2680671 w 8046748"/>
              <a:gd name="connsiteY42" fmla="*/ 482420 h 1650000"/>
              <a:gd name="connsiteX43" fmla="*/ 2462307 w 8046748"/>
              <a:gd name="connsiteY43" fmla="*/ 400534 h 1650000"/>
              <a:gd name="connsiteX44" fmla="*/ 1970987 w 8046748"/>
              <a:gd name="connsiteY44" fmla="*/ 100283 h 1650000"/>
              <a:gd name="connsiteX45" fmla="*/ 9331 w 8046748"/>
              <a:gd name="connsiteY45" fmla="*/ 2937 h 1650000"/>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2462307 w 8046748"/>
              <a:gd name="connsiteY43" fmla="*/ 397597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2680671 w 8046748"/>
              <a:gd name="connsiteY42" fmla="*/ 47948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006732 w 8046748"/>
              <a:gd name="connsiteY43" fmla="*/ 285629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80725 w 8046748"/>
              <a:gd name="connsiteY44" fmla="*/ 143999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146691 w 8046748"/>
              <a:gd name="connsiteY43" fmla="*/ 238976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417279 w 8046748"/>
              <a:gd name="connsiteY43" fmla="*/ 229645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533006 w 8046748"/>
              <a:gd name="connsiteY42" fmla="*/ 320863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0 w 8046748"/>
              <a:gd name="connsiteY0" fmla="*/ 42336 h 1647063"/>
              <a:gd name="connsiteX1" fmla="*/ 32310 w 8046748"/>
              <a:gd name="connsiteY1" fmla="*/ 1647063 h 1647063"/>
              <a:gd name="connsiteX2" fmla="*/ 8046748 w 8046748"/>
              <a:gd name="connsiteY2" fmla="*/ 1632719 h 1647063"/>
              <a:gd name="connsiteX3" fmla="*/ 8039924 w 8046748"/>
              <a:gd name="connsiteY3" fmla="*/ 506779 h 1647063"/>
              <a:gd name="connsiteX4" fmla="*/ 7921411 w 8046748"/>
              <a:gd name="connsiteY4" fmla="*/ 547722 h 1647063"/>
              <a:gd name="connsiteX5" fmla="*/ 7764462 w 8046748"/>
              <a:gd name="connsiteY5" fmla="*/ 534074 h 1647063"/>
              <a:gd name="connsiteX6" fmla="*/ 7648456 w 8046748"/>
              <a:gd name="connsiteY6" fmla="*/ 547722 h 1647063"/>
              <a:gd name="connsiteX7" fmla="*/ 7505155 w 8046748"/>
              <a:gd name="connsiteY7" fmla="*/ 547722 h 1647063"/>
              <a:gd name="connsiteX8" fmla="*/ 7355029 w 8046748"/>
              <a:gd name="connsiteY8" fmla="*/ 547722 h 1647063"/>
              <a:gd name="connsiteX9" fmla="*/ 7266319 w 8046748"/>
              <a:gd name="connsiteY9" fmla="*/ 581842 h 1647063"/>
              <a:gd name="connsiteX10" fmla="*/ 7157137 w 8046748"/>
              <a:gd name="connsiteY10" fmla="*/ 588666 h 1647063"/>
              <a:gd name="connsiteX11" fmla="*/ 7054778 w 8046748"/>
              <a:gd name="connsiteY11" fmla="*/ 588666 h 1647063"/>
              <a:gd name="connsiteX12" fmla="*/ 6911477 w 8046748"/>
              <a:gd name="connsiteY12" fmla="*/ 595489 h 1647063"/>
              <a:gd name="connsiteX13" fmla="*/ 6836414 w 8046748"/>
              <a:gd name="connsiteY13" fmla="*/ 595489 h 1647063"/>
              <a:gd name="connsiteX14" fmla="*/ 6768175 w 8046748"/>
              <a:gd name="connsiteY14" fmla="*/ 807030 h 1647063"/>
              <a:gd name="connsiteX15" fmla="*/ 6611226 w 8046748"/>
              <a:gd name="connsiteY15" fmla="*/ 888916 h 1647063"/>
              <a:gd name="connsiteX16" fmla="*/ 6508868 w 8046748"/>
              <a:gd name="connsiteY16" fmla="*/ 970803 h 1647063"/>
              <a:gd name="connsiteX17" fmla="*/ 6331447 w 8046748"/>
              <a:gd name="connsiteY17" fmla="*/ 1032218 h 1647063"/>
              <a:gd name="connsiteX18" fmla="*/ 6194970 w 8046748"/>
              <a:gd name="connsiteY18" fmla="*/ 1059513 h 1647063"/>
              <a:gd name="connsiteX19" fmla="*/ 5962958 w 8046748"/>
              <a:gd name="connsiteY19" fmla="*/ 1155048 h 1647063"/>
              <a:gd name="connsiteX20" fmla="*/ 5887895 w 8046748"/>
              <a:gd name="connsiteY20" fmla="*/ 1175519 h 1647063"/>
              <a:gd name="connsiteX21" fmla="*/ 5785537 w 8046748"/>
              <a:gd name="connsiteY21" fmla="*/ 1182343 h 1647063"/>
              <a:gd name="connsiteX22" fmla="*/ 5669531 w 8046748"/>
              <a:gd name="connsiteY22" fmla="*/ 1168695 h 1647063"/>
              <a:gd name="connsiteX23" fmla="*/ 5594468 w 8046748"/>
              <a:gd name="connsiteY23" fmla="*/ 1134576 h 1647063"/>
              <a:gd name="connsiteX24" fmla="*/ 5444343 w 8046748"/>
              <a:gd name="connsiteY24" fmla="*/ 1114104 h 1647063"/>
              <a:gd name="connsiteX25" fmla="*/ 5205507 w 8046748"/>
              <a:gd name="connsiteY25" fmla="*/ 1100457 h 1647063"/>
              <a:gd name="connsiteX26" fmla="*/ 5116796 w 8046748"/>
              <a:gd name="connsiteY26" fmla="*/ 1039042 h 1647063"/>
              <a:gd name="connsiteX27" fmla="*/ 4993967 w 8046748"/>
              <a:gd name="connsiteY27" fmla="*/ 1032218 h 1647063"/>
              <a:gd name="connsiteX28" fmla="*/ 4884784 w 8046748"/>
              <a:gd name="connsiteY28" fmla="*/ 991274 h 1647063"/>
              <a:gd name="connsiteX29" fmla="*/ 4843841 w 8046748"/>
              <a:gd name="connsiteY29" fmla="*/ 977627 h 1647063"/>
              <a:gd name="connsiteX30" fmla="*/ 4755131 w 8046748"/>
              <a:gd name="connsiteY30" fmla="*/ 882092 h 1647063"/>
              <a:gd name="connsiteX31" fmla="*/ 4618653 w 8046748"/>
              <a:gd name="connsiteY31" fmla="*/ 820677 h 1647063"/>
              <a:gd name="connsiteX32" fmla="*/ 4482175 w 8046748"/>
              <a:gd name="connsiteY32" fmla="*/ 738791 h 1647063"/>
              <a:gd name="connsiteX33" fmla="*/ 4461704 w 8046748"/>
              <a:gd name="connsiteY33" fmla="*/ 656904 h 1647063"/>
              <a:gd name="connsiteX34" fmla="*/ 4379817 w 8046748"/>
              <a:gd name="connsiteY34" fmla="*/ 595489 h 1647063"/>
              <a:gd name="connsiteX35" fmla="*/ 4332050 w 8046748"/>
              <a:gd name="connsiteY35" fmla="*/ 554546 h 1647063"/>
              <a:gd name="connsiteX36" fmla="*/ 4011328 w 8046748"/>
              <a:gd name="connsiteY36" fmla="*/ 568194 h 1647063"/>
              <a:gd name="connsiteX37" fmla="*/ 3779316 w 8046748"/>
              <a:gd name="connsiteY37" fmla="*/ 568194 h 1647063"/>
              <a:gd name="connsiteX38" fmla="*/ 3526832 w 8046748"/>
              <a:gd name="connsiteY38" fmla="*/ 568194 h 1647063"/>
              <a:gd name="connsiteX39" fmla="*/ 3356235 w 8046748"/>
              <a:gd name="connsiteY39" fmla="*/ 540898 h 1647063"/>
              <a:gd name="connsiteX40" fmla="*/ 3192462 w 8046748"/>
              <a:gd name="connsiteY40" fmla="*/ 540898 h 1647063"/>
              <a:gd name="connsiteX41" fmla="*/ 2885387 w 8046748"/>
              <a:gd name="connsiteY41" fmla="*/ 499955 h 1647063"/>
              <a:gd name="connsiteX42" fmla="*/ 1924892 w 8046748"/>
              <a:gd name="connsiteY42" fmla="*/ 348855 h 1647063"/>
              <a:gd name="connsiteX43" fmla="*/ 1594561 w 8046748"/>
              <a:gd name="connsiteY43" fmla="*/ 210984 h 1647063"/>
              <a:gd name="connsiteX44" fmla="*/ 534072 w 8046748"/>
              <a:gd name="connsiteY44" fmla="*/ 116007 h 1647063"/>
              <a:gd name="connsiteX45" fmla="*/ 9331 w 8046748"/>
              <a:gd name="connsiteY45" fmla="*/ 0 h 1647063"/>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926991 w 8048847"/>
              <a:gd name="connsiteY42" fmla="*/ 324090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79224 w 8048847"/>
              <a:gd name="connsiteY42" fmla="*/ 467392 h 1622298"/>
              <a:gd name="connsiteX43" fmla="*/ 1596660 w 8048847"/>
              <a:gd name="connsiteY43" fmla="*/ 18621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79224 w 8048847"/>
              <a:gd name="connsiteY42" fmla="*/ 467392 h 1622298"/>
              <a:gd name="connsiteX43" fmla="*/ 1446535 w 8048847"/>
              <a:gd name="connsiteY43" fmla="*/ 22033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446535 w 8048847"/>
              <a:gd name="connsiteY43" fmla="*/ 220339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536171 w 8048847"/>
              <a:gd name="connsiteY44" fmla="*/ 91242 h 1622298"/>
              <a:gd name="connsiteX45" fmla="*/ 0 w 8048847"/>
              <a:gd name="connsiteY45"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1068715 w 8048847"/>
              <a:gd name="connsiteY44" fmla="*/ 121043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316881 w 8048847"/>
              <a:gd name="connsiteY43" fmla="*/ 206691 h 1622298"/>
              <a:gd name="connsiteX44" fmla="*/ 870822 w 8048847"/>
              <a:gd name="connsiteY44" fmla="*/ 114219 h 1622298"/>
              <a:gd name="connsiteX45" fmla="*/ 536171 w 8048847"/>
              <a:gd name="connsiteY45" fmla="*/ 91242 h 1622298"/>
              <a:gd name="connsiteX46" fmla="*/ 0 w 8048847"/>
              <a:gd name="connsiteY46" fmla="*/ 0 h 1622298"/>
              <a:gd name="connsiteX0" fmla="*/ 2099 w 8048847"/>
              <a:gd name="connsiteY0" fmla="*/ 17571 h 1622298"/>
              <a:gd name="connsiteX1" fmla="*/ 34409 w 8048847"/>
              <a:gd name="connsiteY1" fmla="*/ 1622298 h 1622298"/>
              <a:gd name="connsiteX2" fmla="*/ 8048847 w 8048847"/>
              <a:gd name="connsiteY2" fmla="*/ 1607954 h 1622298"/>
              <a:gd name="connsiteX3" fmla="*/ 8042023 w 8048847"/>
              <a:gd name="connsiteY3" fmla="*/ 482014 h 1622298"/>
              <a:gd name="connsiteX4" fmla="*/ 7923510 w 8048847"/>
              <a:gd name="connsiteY4" fmla="*/ 522957 h 1622298"/>
              <a:gd name="connsiteX5" fmla="*/ 7766561 w 8048847"/>
              <a:gd name="connsiteY5" fmla="*/ 509309 h 1622298"/>
              <a:gd name="connsiteX6" fmla="*/ 7650555 w 8048847"/>
              <a:gd name="connsiteY6" fmla="*/ 522957 h 1622298"/>
              <a:gd name="connsiteX7" fmla="*/ 7507254 w 8048847"/>
              <a:gd name="connsiteY7" fmla="*/ 522957 h 1622298"/>
              <a:gd name="connsiteX8" fmla="*/ 7357128 w 8048847"/>
              <a:gd name="connsiteY8" fmla="*/ 522957 h 1622298"/>
              <a:gd name="connsiteX9" fmla="*/ 7268418 w 8048847"/>
              <a:gd name="connsiteY9" fmla="*/ 557077 h 1622298"/>
              <a:gd name="connsiteX10" fmla="*/ 7159236 w 8048847"/>
              <a:gd name="connsiteY10" fmla="*/ 563901 h 1622298"/>
              <a:gd name="connsiteX11" fmla="*/ 7056877 w 8048847"/>
              <a:gd name="connsiteY11" fmla="*/ 563901 h 1622298"/>
              <a:gd name="connsiteX12" fmla="*/ 6913576 w 8048847"/>
              <a:gd name="connsiteY12" fmla="*/ 570724 h 1622298"/>
              <a:gd name="connsiteX13" fmla="*/ 6838513 w 8048847"/>
              <a:gd name="connsiteY13" fmla="*/ 570724 h 1622298"/>
              <a:gd name="connsiteX14" fmla="*/ 6770274 w 8048847"/>
              <a:gd name="connsiteY14" fmla="*/ 782265 h 1622298"/>
              <a:gd name="connsiteX15" fmla="*/ 6613325 w 8048847"/>
              <a:gd name="connsiteY15" fmla="*/ 864151 h 1622298"/>
              <a:gd name="connsiteX16" fmla="*/ 6510967 w 8048847"/>
              <a:gd name="connsiteY16" fmla="*/ 946038 h 1622298"/>
              <a:gd name="connsiteX17" fmla="*/ 6333546 w 8048847"/>
              <a:gd name="connsiteY17" fmla="*/ 1007453 h 1622298"/>
              <a:gd name="connsiteX18" fmla="*/ 6197069 w 8048847"/>
              <a:gd name="connsiteY18" fmla="*/ 1034748 h 1622298"/>
              <a:gd name="connsiteX19" fmla="*/ 5965057 w 8048847"/>
              <a:gd name="connsiteY19" fmla="*/ 1130283 h 1622298"/>
              <a:gd name="connsiteX20" fmla="*/ 5889994 w 8048847"/>
              <a:gd name="connsiteY20" fmla="*/ 1150754 h 1622298"/>
              <a:gd name="connsiteX21" fmla="*/ 5787636 w 8048847"/>
              <a:gd name="connsiteY21" fmla="*/ 1157578 h 1622298"/>
              <a:gd name="connsiteX22" fmla="*/ 5671630 w 8048847"/>
              <a:gd name="connsiteY22" fmla="*/ 1143930 h 1622298"/>
              <a:gd name="connsiteX23" fmla="*/ 5596567 w 8048847"/>
              <a:gd name="connsiteY23" fmla="*/ 1109811 h 1622298"/>
              <a:gd name="connsiteX24" fmla="*/ 5446442 w 8048847"/>
              <a:gd name="connsiteY24" fmla="*/ 1089339 h 1622298"/>
              <a:gd name="connsiteX25" fmla="*/ 5207606 w 8048847"/>
              <a:gd name="connsiteY25" fmla="*/ 1075692 h 1622298"/>
              <a:gd name="connsiteX26" fmla="*/ 5118895 w 8048847"/>
              <a:gd name="connsiteY26" fmla="*/ 1014277 h 1622298"/>
              <a:gd name="connsiteX27" fmla="*/ 4996066 w 8048847"/>
              <a:gd name="connsiteY27" fmla="*/ 1007453 h 1622298"/>
              <a:gd name="connsiteX28" fmla="*/ 4886883 w 8048847"/>
              <a:gd name="connsiteY28" fmla="*/ 966509 h 1622298"/>
              <a:gd name="connsiteX29" fmla="*/ 4845940 w 8048847"/>
              <a:gd name="connsiteY29" fmla="*/ 952862 h 1622298"/>
              <a:gd name="connsiteX30" fmla="*/ 4757230 w 8048847"/>
              <a:gd name="connsiteY30" fmla="*/ 857327 h 1622298"/>
              <a:gd name="connsiteX31" fmla="*/ 4620752 w 8048847"/>
              <a:gd name="connsiteY31" fmla="*/ 795912 h 1622298"/>
              <a:gd name="connsiteX32" fmla="*/ 4484274 w 8048847"/>
              <a:gd name="connsiteY32" fmla="*/ 714026 h 1622298"/>
              <a:gd name="connsiteX33" fmla="*/ 4463803 w 8048847"/>
              <a:gd name="connsiteY33" fmla="*/ 632139 h 1622298"/>
              <a:gd name="connsiteX34" fmla="*/ 4381916 w 8048847"/>
              <a:gd name="connsiteY34" fmla="*/ 570724 h 1622298"/>
              <a:gd name="connsiteX35" fmla="*/ 4334149 w 8048847"/>
              <a:gd name="connsiteY35" fmla="*/ 529781 h 1622298"/>
              <a:gd name="connsiteX36" fmla="*/ 4013427 w 8048847"/>
              <a:gd name="connsiteY36" fmla="*/ 543429 h 1622298"/>
              <a:gd name="connsiteX37" fmla="*/ 3781415 w 8048847"/>
              <a:gd name="connsiteY37" fmla="*/ 543429 h 1622298"/>
              <a:gd name="connsiteX38" fmla="*/ 3528931 w 8048847"/>
              <a:gd name="connsiteY38" fmla="*/ 543429 h 1622298"/>
              <a:gd name="connsiteX39" fmla="*/ 3358334 w 8048847"/>
              <a:gd name="connsiteY39" fmla="*/ 516133 h 1622298"/>
              <a:gd name="connsiteX40" fmla="*/ 3194561 w 8048847"/>
              <a:gd name="connsiteY40" fmla="*/ 516133 h 1622298"/>
              <a:gd name="connsiteX41" fmla="*/ 2887486 w 8048847"/>
              <a:gd name="connsiteY41" fmla="*/ 475190 h 1622298"/>
              <a:gd name="connsiteX42" fmla="*/ 1831457 w 8048847"/>
              <a:gd name="connsiteY42" fmla="*/ 405977 h 1622298"/>
              <a:gd name="connsiteX43" fmla="*/ 1269114 w 8048847"/>
              <a:gd name="connsiteY43" fmla="*/ 227162 h 1622298"/>
              <a:gd name="connsiteX44" fmla="*/ 870822 w 8048847"/>
              <a:gd name="connsiteY44" fmla="*/ 114219 h 1622298"/>
              <a:gd name="connsiteX45" fmla="*/ 536171 w 8048847"/>
              <a:gd name="connsiteY45" fmla="*/ 91242 h 1622298"/>
              <a:gd name="connsiteX46" fmla="*/ 0 w 8048847"/>
              <a:gd name="connsiteY46" fmla="*/ 0 h 162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48847" h="1622298">
                <a:moveTo>
                  <a:pt x="2099" y="17571"/>
                </a:moveTo>
                <a:lnTo>
                  <a:pt x="34409" y="1622298"/>
                </a:lnTo>
                <a:lnTo>
                  <a:pt x="8048847" y="1607954"/>
                </a:lnTo>
                <a:cubicBezTo>
                  <a:pt x="8046572" y="1232641"/>
                  <a:pt x="8044298" y="857327"/>
                  <a:pt x="8042023" y="482014"/>
                </a:cubicBezTo>
                <a:lnTo>
                  <a:pt x="7923510" y="522957"/>
                </a:lnTo>
                <a:lnTo>
                  <a:pt x="7766561" y="509309"/>
                </a:lnTo>
                <a:lnTo>
                  <a:pt x="7650555" y="522957"/>
                </a:lnTo>
                <a:lnTo>
                  <a:pt x="7507254" y="522957"/>
                </a:lnTo>
                <a:lnTo>
                  <a:pt x="7357128" y="522957"/>
                </a:lnTo>
                <a:lnTo>
                  <a:pt x="7268418" y="557077"/>
                </a:lnTo>
                <a:lnTo>
                  <a:pt x="7159236" y="563901"/>
                </a:lnTo>
                <a:lnTo>
                  <a:pt x="7056877" y="563901"/>
                </a:lnTo>
                <a:lnTo>
                  <a:pt x="6913576" y="570724"/>
                </a:lnTo>
                <a:lnTo>
                  <a:pt x="6838513" y="570724"/>
                </a:lnTo>
                <a:lnTo>
                  <a:pt x="6770274" y="782265"/>
                </a:lnTo>
                <a:lnTo>
                  <a:pt x="6613325" y="864151"/>
                </a:lnTo>
                <a:lnTo>
                  <a:pt x="6510967" y="946038"/>
                </a:lnTo>
                <a:lnTo>
                  <a:pt x="6333546" y="1007453"/>
                </a:lnTo>
                <a:lnTo>
                  <a:pt x="6197069" y="1034748"/>
                </a:lnTo>
                <a:lnTo>
                  <a:pt x="5965057" y="1130283"/>
                </a:lnTo>
                <a:lnTo>
                  <a:pt x="5889994" y="1150754"/>
                </a:lnTo>
                <a:lnTo>
                  <a:pt x="5787636" y="1157578"/>
                </a:lnTo>
                <a:lnTo>
                  <a:pt x="5671630" y="1143930"/>
                </a:lnTo>
                <a:lnTo>
                  <a:pt x="5596567" y="1109811"/>
                </a:lnTo>
                <a:lnTo>
                  <a:pt x="5446442" y="1089339"/>
                </a:lnTo>
                <a:lnTo>
                  <a:pt x="5207606" y="1075692"/>
                </a:lnTo>
                <a:lnTo>
                  <a:pt x="5118895" y="1014277"/>
                </a:lnTo>
                <a:lnTo>
                  <a:pt x="4996066" y="1007453"/>
                </a:lnTo>
                <a:lnTo>
                  <a:pt x="4886883" y="966509"/>
                </a:lnTo>
                <a:lnTo>
                  <a:pt x="4845940" y="952862"/>
                </a:lnTo>
                <a:lnTo>
                  <a:pt x="4757230" y="857327"/>
                </a:lnTo>
                <a:lnTo>
                  <a:pt x="4620752" y="795912"/>
                </a:lnTo>
                <a:lnTo>
                  <a:pt x="4484274" y="714026"/>
                </a:lnTo>
                <a:lnTo>
                  <a:pt x="4463803" y="632139"/>
                </a:lnTo>
                <a:lnTo>
                  <a:pt x="4381916" y="570724"/>
                </a:lnTo>
                <a:lnTo>
                  <a:pt x="4334149" y="529781"/>
                </a:lnTo>
                <a:lnTo>
                  <a:pt x="4013427" y="543429"/>
                </a:lnTo>
                <a:lnTo>
                  <a:pt x="3781415" y="543429"/>
                </a:lnTo>
                <a:lnTo>
                  <a:pt x="3528931" y="543429"/>
                </a:lnTo>
                <a:lnTo>
                  <a:pt x="3358334" y="516133"/>
                </a:lnTo>
                <a:lnTo>
                  <a:pt x="3194561" y="516133"/>
                </a:lnTo>
                <a:lnTo>
                  <a:pt x="2887486" y="475190"/>
                </a:lnTo>
                <a:lnTo>
                  <a:pt x="1831457" y="405977"/>
                </a:lnTo>
                <a:cubicBezTo>
                  <a:pt x="1765493" y="384368"/>
                  <a:pt x="1387395" y="290851"/>
                  <a:pt x="1269114" y="227162"/>
                </a:cubicBezTo>
                <a:cubicBezTo>
                  <a:pt x="1141990" y="179673"/>
                  <a:pt x="1000940" y="133461"/>
                  <a:pt x="870822" y="114219"/>
                </a:cubicBezTo>
                <a:cubicBezTo>
                  <a:pt x="740704" y="94977"/>
                  <a:pt x="714290" y="111416"/>
                  <a:pt x="536171" y="91242"/>
                </a:cubicBezTo>
                <a:cubicBezTo>
                  <a:pt x="234969" y="56960"/>
                  <a:pt x="88710" y="27296"/>
                  <a:pt x="0" y="0"/>
                </a:cubicBezTo>
              </a:path>
            </a:pathLst>
          </a:custGeom>
          <a:solidFill>
            <a:srgbClr val="EEECE1"/>
          </a:solid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515" name="Freeform: Shape 514">
            <a:extLst>
              <a:ext uri="{FF2B5EF4-FFF2-40B4-BE49-F238E27FC236}">
                <a16:creationId xmlns:a16="http://schemas.microsoft.com/office/drawing/2014/main" id="{74562AF9-1986-4A76-9F7F-06D729F7D3FC}"/>
              </a:ext>
            </a:extLst>
          </p:cNvPr>
          <p:cNvSpPr/>
          <p:nvPr/>
        </p:nvSpPr>
        <p:spPr>
          <a:xfrm flipV="1">
            <a:off x="5576245" y="2840795"/>
            <a:ext cx="188069" cy="246271"/>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6" name="Freeform: Shape 515">
            <a:extLst>
              <a:ext uri="{FF2B5EF4-FFF2-40B4-BE49-F238E27FC236}">
                <a16:creationId xmlns:a16="http://schemas.microsoft.com/office/drawing/2014/main" id="{39BC8C21-A3DD-4C96-9C50-2CAC6A6E9E65}"/>
              </a:ext>
            </a:extLst>
          </p:cNvPr>
          <p:cNvSpPr/>
          <p:nvPr/>
        </p:nvSpPr>
        <p:spPr>
          <a:xfrm flipV="1">
            <a:off x="5693457" y="3052239"/>
            <a:ext cx="188069" cy="246271"/>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8" name="Freeform: Shape 517">
            <a:extLst>
              <a:ext uri="{FF2B5EF4-FFF2-40B4-BE49-F238E27FC236}">
                <a16:creationId xmlns:a16="http://schemas.microsoft.com/office/drawing/2014/main" id="{DB5896CE-F1E9-449C-BD51-D7CDC7498F9F}"/>
              </a:ext>
            </a:extLst>
          </p:cNvPr>
          <p:cNvSpPr/>
          <p:nvPr/>
        </p:nvSpPr>
        <p:spPr>
          <a:xfrm flipV="1">
            <a:off x="4745369" y="5137040"/>
            <a:ext cx="188069" cy="246271"/>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19" name="Freeform 61">
            <a:extLst>
              <a:ext uri="{FF2B5EF4-FFF2-40B4-BE49-F238E27FC236}">
                <a16:creationId xmlns:a16="http://schemas.microsoft.com/office/drawing/2014/main" id="{C0919A33-C9BF-4A16-B0F8-E0812519549D}"/>
              </a:ext>
            </a:extLst>
          </p:cNvPr>
          <p:cNvSpPr/>
          <p:nvPr/>
        </p:nvSpPr>
        <p:spPr>
          <a:xfrm>
            <a:off x="4274579" y="5054636"/>
            <a:ext cx="237871" cy="129917"/>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0" name="Freeform 64">
            <a:extLst>
              <a:ext uri="{FF2B5EF4-FFF2-40B4-BE49-F238E27FC236}">
                <a16:creationId xmlns:a16="http://schemas.microsoft.com/office/drawing/2014/main" id="{42222157-FD9D-4B05-9DA0-F53A71528E83}"/>
              </a:ext>
            </a:extLst>
          </p:cNvPr>
          <p:cNvSpPr/>
          <p:nvPr/>
        </p:nvSpPr>
        <p:spPr>
          <a:xfrm>
            <a:off x="4598345" y="4477040"/>
            <a:ext cx="134813" cy="72090"/>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7" name="Freeform: Shape 536">
            <a:extLst>
              <a:ext uri="{FF2B5EF4-FFF2-40B4-BE49-F238E27FC236}">
                <a16:creationId xmlns:a16="http://schemas.microsoft.com/office/drawing/2014/main" id="{7814B000-D5C8-4A65-82C9-EAADDB76210C}"/>
              </a:ext>
            </a:extLst>
          </p:cNvPr>
          <p:cNvSpPr/>
          <p:nvPr/>
        </p:nvSpPr>
        <p:spPr>
          <a:xfrm>
            <a:off x="3883643" y="3530026"/>
            <a:ext cx="277696" cy="289697"/>
          </a:xfrm>
          <a:custGeom>
            <a:avLst/>
            <a:gdLst>
              <a:gd name="connsiteX0" fmla="*/ 69742 w 317715"/>
              <a:gd name="connsiteY0" fmla="*/ 116237 h 426203"/>
              <a:gd name="connsiteX1" fmla="*/ 0 w 317715"/>
              <a:gd name="connsiteY1" fmla="*/ 201478 h 426203"/>
              <a:gd name="connsiteX2" fmla="*/ 30996 w 317715"/>
              <a:gd name="connsiteY2" fmla="*/ 224725 h 426203"/>
              <a:gd name="connsiteX3" fmla="*/ 15498 w 317715"/>
              <a:gd name="connsiteY3" fmla="*/ 294467 h 426203"/>
              <a:gd name="connsiteX4" fmla="*/ 46495 w 317715"/>
              <a:gd name="connsiteY4" fmla="*/ 356461 h 426203"/>
              <a:gd name="connsiteX5" fmla="*/ 77491 w 317715"/>
              <a:gd name="connsiteY5" fmla="*/ 402956 h 426203"/>
              <a:gd name="connsiteX6" fmla="*/ 131735 w 317715"/>
              <a:gd name="connsiteY6" fmla="*/ 426203 h 426203"/>
              <a:gd name="connsiteX7" fmla="*/ 247973 w 317715"/>
              <a:gd name="connsiteY7" fmla="*/ 348712 h 426203"/>
              <a:gd name="connsiteX8" fmla="*/ 286718 w 317715"/>
              <a:gd name="connsiteY8" fmla="*/ 247973 h 426203"/>
              <a:gd name="connsiteX9" fmla="*/ 317715 w 317715"/>
              <a:gd name="connsiteY9" fmla="*/ 178230 h 426203"/>
              <a:gd name="connsiteX10" fmla="*/ 278969 w 317715"/>
              <a:gd name="connsiteY10" fmla="*/ 77491 h 426203"/>
              <a:gd name="connsiteX11" fmla="*/ 278969 w 317715"/>
              <a:gd name="connsiteY11" fmla="*/ 38745 h 426203"/>
              <a:gd name="connsiteX12" fmla="*/ 100739 w 317715"/>
              <a:gd name="connsiteY12" fmla="*/ 0 h 426203"/>
              <a:gd name="connsiteX13" fmla="*/ 69742 w 317715"/>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278969 w 383816"/>
              <a:gd name="connsiteY10" fmla="*/ 77491 h 426203"/>
              <a:gd name="connsiteX11" fmla="*/ 278969 w 383816"/>
              <a:gd name="connsiteY11" fmla="*/ 38745 h 426203"/>
              <a:gd name="connsiteX12" fmla="*/ 100739 w 383816"/>
              <a:gd name="connsiteY12" fmla="*/ 0 h 426203"/>
              <a:gd name="connsiteX13" fmla="*/ 69742 w 383816"/>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278969 w 383816"/>
              <a:gd name="connsiteY10" fmla="*/ 77491 h 426203"/>
              <a:gd name="connsiteX11" fmla="*/ 316741 w 383816"/>
              <a:gd name="connsiteY11" fmla="*/ 3103 h 426203"/>
              <a:gd name="connsiteX12" fmla="*/ 100739 w 383816"/>
              <a:gd name="connsiteY12" fmla="*/ 0 h 426203"/>
              <a:gd name="connsiteX13" fmla="*/ 69742 w 383816"/>
              <a:gd name="connsiteY13" fmla="*/ 116237 h 426203"/>
              <a:gd name="connsiteX0" fmla="*/ 69742 w 383816"/>
              <a:gd name="connsiteY0" fmla="*/ 116237 h 426203"/>
              <a:gd name="connsiteX1" fmla="*/ 0 w 383816"/>
              <a:gd name="connsiteY1" fmla="*/ 201478 h 426203"/>
              <a:gd name="connsiteX2" fmla="*/ 30996 w 383816"/>
              <a:gd name="connsiteY2" fmla="*/ 224725 h 426203"/>
              <a:gd name="connsiteX3" fmla="*/ 15498 w 383816"/>
              <a:gd name="connsiteY3" fmla="*/ 294467 h 426203"/>
              <a:gd name="connsiteX4" fmla="*/ 46495 w 383816"/>
              <a:gd name="connsiteY4" fmla="*/ 356461 h 426203"/>
              <a:gd name="connsiteX5" fmla="*/ 77491 w 383816"/>
              <a:gd name="connsiteY5" fmla="*/ 402956 h 426203"/>
              <a:gd name="connsiteX6" fmla="*/ 131735 w 383816"/>
              <a:gd name="connsiteY6" fmla="*/ 426203 h 426203"/>
              <a:gd name="connsiteX7" fmla="*/ 247973 w 383816"/>
              <a:gd name="connsiteY7" fmla="*/ 348712 h 426203"/>
              <a:gd name="connsiteX8" fmla="*/ 286718 w 383816"/>
              <a:gd name="connsiteY8" fmla="*/ 247973 h 426203"/>
              <a:gd name="connsiteX9" fmla="*/ 383816 w 383816"/>
              <a:gd name="connsiteY9" fmla="*/ 115857 h 426203"/>
              <a:gd name="connsiteX10" fmla="*/ 354513 w 383816"/>
              <a:gd name="connsiteY10" fmla="*/ 32939 h 426203"/>
              <a:gd name="connsiteX11" fmla="*/ 316741 w 383816"/>
              <a:gd name="connsiteY11" fmla="*/ 3103 h 426203"/>
              <a:gd name="connsiteX12" fmla="*/ 100739 w 383816"/>
              <a:gd name="connsiteY12" fmla="*/ 0 h 426203"/>
              <a:gd name="connsiteX13" fmla="*/ 69742 w 383816"/>
              <a:gd name="connsiteY13" fmla="*/ 116237 h 426203"/>
              <a:gd name="connsiteX0" fmla="*/ 69742 w 383816"/>
              <a:gd name="connsiteY0" fmla="*/ 142967 h 452933"/>
              <a:gd name="connsiteX1" fmla="*/ 0 w 383816"/>
              <a:gd name="connsiteY1" fmla="*/ 228208 h 452933"/>
              <a:gd name="connsiteX2" fmla="*/ 30996 w 383816"/>
              <a:gd name="connsiteY2" fmla="*/ 251455 h 452933"/>
              <a:gd name="connsiteX3" fmla="*/ 15498 w 383816"/>
              <a:gd name="connsiteY3" fmla="*/ 321197 h 452933"/>
              <a:gd name="connsiteX4" fmla="*/ 46495 w 383816"/>
              <a:gd name="connsiteY4" fmla="*/ 383191 h 452933"/>
              <a:gd name="connsiteX5" fmla="*/ 77491 w 383816"/>
              <a:gd name="connsiteY5" fmla="*/ 429686 h 452933"/>
              <a:gd name="connsiteX6" fmla="*/ 131735 w 383816"/>
              <a:gd name="connsiteY6" fmla="*/ 452933 h 452933"/>
              <a:gd name="connsiteX7" fmla="*/ 247973 w 383816"/>
              <a:gd name="connsiteY7" fmla="*/ 375442 h 452933"/>
              <a:gd name="connsiteX8" fmla="*/ 286718 w 383816"/>
              <a:gd name="connsiteY8" fmla="*/ 274703 h 452933"/>
              <a:gd name="connsiteX9" fmla="*/ 383816 w 383816"/>
              <a:gd name="connsiteY9" fmla="*/ 142587 h 452933"/>
              <a:gd name="connsiteX10" fmla="*/ 354513 w 383816"/>
              <a:gd name="connsiteY10" fmla="*/ 59669 h 452933"/>
              <a:gd name="connsiteX11" fmla="*/ 316741 w 383816"/>
              <a:gd name="connsiteY11" fmla="*/ 29833 h 452933"/>
              <a:gd name="connsiteX12" fmla="*/ 129067 w 383816"/>
              <a:gd name="connsiteY12" fmla="*/ 0 h 452933"/>
              <a:gd name="connsiteX13" fmla="*/ 69742 w 383816"/>
              <a:gd name="connsiteY13" fmla="*/ 142967 h 45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816" h="452933">
                <a:moveTo>
                  <a:pt x="69742" y="142967"/>
                </a:moveTo>
                <a:lnTo>
                  <a:pt x="0" y="228208"/>
                </a:lnTo>
                <a:lnTo>
                  <a:pt x="30996" y="251455"/>
                </a:lnTo>
                <a:lnTo>
                  <a:pt x="15498" y="321197"/>
                </a:lnTo>
                <a:lnTo>
                  <a:pt x="46495" y="383191"/>
                </a:lnTo>
                <a:lnTo>
                  <a:pt x="77491" y="429686"/>
                </a:lnTo>
                <a:lnTo>
                  <a:pt x="131735" y="452933"/>
                </a:lnTo>
                <a:lnTo>
                  <a:pt x="247973" y="375442"/>
                </a:lnTo>
                <a:lnTo>
                  <a:pt x="286718" y="274703"/>
                </a:lnTo>
                <a:lnTo>
                  <a:pt x="383816" y="142587"/>
                </a:lnTo>
                <a:lnTo>
                  <a:pt x="354513" y="59669"/>
                </a:lnTo>
                <a:lnTo>
                  <a:pt x="316741" y="29833"/>
                </a:lnTo>
                <a:lnTo>
                  <a:pt x="129067" y="0"/>
                </a:lnTo>
                <a:lnTo>
                  <a:pt x="69742" y="14296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1" name="Freeform 65">
            <a:extLst>
              <a:ext uri="{FF2B5EF4-FFF2-40B4-BE49-F238E27FC236}">
                <a16:creationId xmlns:a16="http://schemas.microsoft.com/office/drawing/2014/main" id="{2B368A2D-6BD3-40F0-8EF8-C63929D275E9}"/>
              </a:ext>
            </a:extLst>
          </p:cNvPr>
          <p:cNvSpPr/>
          <p:nvPr/>
        </p:nvSpPr>
        <p:spPr>
          <a:xfrm>
            <a:off x="4557657" y="4423842"/>
            <a:ext cx="118936"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2" name="Freeform 53">
            <a:extLst>
              <a:ext uri="{FF2B5EF4-FFF2-40B4-BE49-F238E27FC236}">
                <a16:creationId xmlns:a16="http://schemas.microsoft.com/office/drawing/2014/main" id="{CD7F04D6-4F99-4BB2-824F-EF112E17E924}"/>
              </a:ext>
            </a:extLst>
          </p:cNvPr>
          <p:cNvSpPr/>
          <p:nvPr/>
        </p:nvSpPr>
        <p:spPr>
          <a:xfrm>
            <a:off x="3176582" y="3852602"/>
            <a:ext cx="1057339" cy="1551618"/>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1159595"/>
              <a:gd name="connsiteX1" fmla="*/ 0 w 423081"/>
              <a:gd name="connsiteY1" fmla="*/ 191069 h 1159595"/>
              <a:gd name="connsiteX2" fmla="*/ 13648 w 423081"/>
              <a:gd name="connsiteY2" fmla="*/ 313899 h 1159595"/>
              <a:gd name="connsiteX3" fmla="*/ 61415 w 423081"/>
              <a:gd name="connsiteY3" fmla="*/ 416257 h 1159595"/>
              <a:gd name="connsiteX4" fmla="*/ 136478 w 423081"/>
              <a:gd name="connsiteY4" fmla="*/ 491320 h 1159595"/>
              <a:gd name="connsiteX5" fmla="*/ 163773 w 423081"/>
              <a:gd name="connsiteY5" fmla="*/ 600502 h 1159595"/>
              <a:gd name="connsiteX6" fmla="*/ 218364 w 423081"/>
              <a:gd name="connsiteY6" fmla="*/ 689212 h 1159595"/>
              <a:gd name="connsiteX7" fmla="*/ 225188 w 423081"/>
              <a:gd name="connsiteY7" fmla="*/ 880281 h 1159595"/>
              <a:gd name="connsiteX8" fmla="*/ 245660 w 423081"/>
              <a:gd name="connsiteY8" fmla="*/ 968991 h 1159595"/>
              <a:gd name="connsiteX9" fmla="*/ 396509 w 423081"/>
              <a:gd name="connsiteY9" fmla="*/ 1159595 h 1159595"/>
              <a:gd name="connsiteX10" fmla="*/ 416257 w 423081"/>
              <a:gd name="connsiteY10" fmla="*/ 900753 h 1159595"/>
              <a:gd name="connsiteX11" fmla="*/ 423081 w 423081"/>
              <a:gd name="connsiteY11" fmla="*/ 846162 h 1159595"/>
              <a:gd name="connsiteX12" fmla="*/ 416257 w 423081"/>
              <a:gd name="connsiteY12" fmla="*/ 812042 h 1159595"/>
              <a:gd name="connsiteX13" fmla="*/ 368490 w 423081"/>
              <a:gd name="connsiteY13" fmla="*/ 771099 h 1159595"/>
              <a:gd name="connsiteX14" fmla="*/ 341194 w 423081"/>
              <a:gd name="connsiteY14" fmla="*/ 709684 h 1159595"/>
              <a:gd name="connsiteX15" fmla="*/ 354842 w 423081"/>
              <a:gd name="connsiteY15" fmla="*/ 648269 h 1159595"/>
              <a:gd name="connsiteX16" fmla="*/ 409433 w 423081"/>
              <a:gd name="connsiteY16" fmla="*/ 580030 h 1159595"/>
              <a:gd name="connsiteX17" fmla="*/ 409433 w 423081"/>
              <a:gd name="connsiteY17" fmla="*/ 498144 h 1159595"/>
              <a:gd name="connsiteX18" fmla="*/ 361666 w 423081"/>
              <a:gd name="connsiteY18" fmla="*/ 409433 h 1159595"/>
              <a:gd name="connsiteX19" fmla="*/ 300251 w 423081"/>
              <a:gd name="connsiteY19" fmla="*/ 361666 h 1159595"/>
              <a:gd name="connsiteX20" fmla="*/ 307075 w 423081"/>
              <a:gd name="connsiteY20" fmla="*/ 266132 h 1159595"/>
              <a:gd name="connsiteX21" fmla="*/ 266131 w 423081"/>
              <a:gd name="connsiteY21" fmla="*/ 116006 h 1159595"/>
              <a:gd name="connsiteX22" fmla="*/ 177421 w 423081"/>
              <a:gd name="connsiteY22" fmla="*/ 61415 h 1159595"/>
              <a:gd name="connsiteX23" fmla="*/ 95534 w 423081"/>
              <a:gd name="connsiteY23" fmla="*/ 54591 h 1159595"/>
              <a:gd name="connsiteX24" fmla="*/ 81887 w 423081"/>
              <a:gd name="connsiteY24" fmla="*/ 0 h 1159595"/>
              <a:gd name="connsiteX25" fmla="*/ 27296 w 423081"/>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665639 w 665639"/>
              <a:gd name="connsiteY10" fmla="*/ 1008126 h 1159595"/>
              <a:gd name="connsiteX11" fmla="*/ 423081 w 665639"/>
              <a:gd name="connsiteY11" fmla="*/ 846162 h 1159595"/>
              <a:gd name="connsiteX12" fmla="*/ 416257 w 665639"/>
              <a:gd name="connsiteY12" fmla="*/ 812042 h 1159595"/>
              <a:gd name="connsiteX13" fmla="*/ 368490 w 665639"/>
              <a:gd name="connsiteY13" fmla="*/ 771099 h 1159595"/>
              <a:gd name="connsiteX14" fmla="*/ 341194 w 665639"/>
              <a:gd name="connsiteY14" fmla="*/ 709684 h 1159595"/>
              <a:gd name="connsiteX15" fmla="*/ 354842 w 665639"/>
              <a:gd name="connsiteY15" fmla="*/ 648269 h 1159595"/>
              <a:gd name="connsiteX16" fmla="*/ 409433 w 665639"/>
              <a:gd name="connsiteY16" fmla="*/ 580030 h 1159595"/>
              <a:gd name="connsiteX17" fmla="*/ 409433 w 665639"/>
              <a:gd name="connsiteY17" fmla="*/ 498144 h 1159595"/>
              <a:gd name="connsiteX18" fmla="*/ 361666 w 665639"/>
              <a:gd name="connsiteY18" fmla="*/ 409433 h 1159595"/>
              <a:gd name="connsiteX19" fmla="*/ 300251 w 665639"/>
              <a:gd name="connsiteY19" fmla="*/ 361666 h 1159595"/>
              <a:gd name="connsiteX20" fmla="*/ 307075 w 665639"/>
              <a:gd name="connsiteY20" fmla="*/ 266132 h 1159595"/>
              <a:gd name="connsiteX21" fmla="*/ 266131 w 665639"/>
              <a:gd name="connsiteY21" fmla="*/ 116006 h 1159595"/>
              <a:gd name="connsiteX22" fmla="*/ 177421 w 665639"/>
              <a:gd name="connsiteY22" fmla="*/ 61415 h 1159595"/>
              <a:gd name="connsiteX23" fmla="*/ 95534 w 665639"/>
              <a:gd name="connsiteY23" fmla="*/ 54591 h 1159595"/>
              <a:gd name="connsiteX24" fmla="*/ 81887 w 665639"/>
              <a:gd name="connsiteY24" fmla="*/ 0 h 1159595"/>
              <a:gd name="connsiteX25" fmla="*/ 27296 w 665639"/>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515196 w 665639"/>
              <a:gd name="connsiteY10" fmla="*/ 1094767 h 1159595"/>
              <a:gd name="connsiteX11" fmla="*/ 665639 w 665639"/>
              <a:gd name="connsiteY11" fmla="*/ 1008126 h 1159595"/>
              <a:gd name="connsiteX12" fmla="*/ 423081 w 665639"/>
              <a:gd name="connsiteY12" fmla="*/ 846162 h 1159595"/>
              <a:gd name="connsiteX13" fmla="*/ 416257 w 665639"/>
              <a:gd name="connsiteY13" fmla="*/ 812042 h 1159595"/>
              <a:gd name="connsiteX14" fmla="*/ 368490 w 665639"/>
              <a:gd name="connsiteY14" fmla="*/ 771099 h 1159595"/>
              <a:gd name="connsiteX15" fmla="*/ 341194 w 665639"/>
              <a:gd name="connsiteY15" fmla="*/ 709684 h 1159595"/>
              <a:gd name="connsiteX16" fmla="*/ 354842 w 665639"/>
              <a:gd name="connsiteY16" fmla="*/ 648269 h 1159595"/>
              <a:gd name="connsiteX17" fmla="*/ 409433 w 665639"/>
              <a:gd name="connsiteY17" fmla="*/ 580030 h 1159595"/>
              <a:gd name="connsiteX18" fmla="*/ 409433 w 665639"/>
              <a:gd name="connsiteY18" fmla="*/ 498144 h 1159595"/>
              <a:gd name="connsiteX19" fmla="*/ 361666 w 665639"/>
              <a:gd name="connsiteY19" fmla="*/ 409433 h 1159595"/>
              <a:gd name="connsiteX20" fmla="*/ 300251 w 665639"/>
              <a:gd name="connsiteY20" fmla="*/ 361666 h 1159595"/>
              <a:gd name="connsiteX21" fmla="*/ 307075 w 665639"/>
              <a:gd name="connsiteY21" fmla="*/ 266132 h 1159595"/>
              <a:gd name="connsiteX22" fmla="*/ 266131 w 665639"/>
              <a:gd name="connsiteY22" fmla="*/ 116006 h 1159595"/>
              <a:gd name="connsiteX23" fmla="*/ 177421 w 665639"/>
              <a:gd name="connsiteY23" fmla="*/ 61415 h 1159595"/>
              <a:gd name="connsiteX24" fmla="*/ 95534 w 665639"/>
              <a:gd name="connsiteY24" fmla="*/ 54591 h 1159595"/>
              <a:gd name="connsiteX25" fmla="*/ 81887 w 665639"/>
              <a:gd name="connsiteY25" fmla="*/ 0 h 1159595"/>
              <a:gd name="connsiteX26" fmla="*/ 27296 w 665639"/>
              <a:gd name="connsiteY26" fmla="*/ 0 h 1159595"/>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423081 w 665639"/>
              <a:gd name="connsiteY12" fmla="*/ 846162 h 1202140"/>
              <a:gd name="connsiteX13" fmla="*/ 416257 w 665639"/>
              <a:gd name="connsiteY13" fmla="*/ 812042 h 1202140"/>
              <a:gd name="connsiteX14" fmla="*/ 368490 w 665639"/>
              <a:gd name="connsiteY14" fmla="*/ 771099 h 1202140"/>
              <a:gd name="connsiteX15" fmla="*/ 341194 w 665639"/>
              <a:gd name="connsiteY15" fmla="*/ 709684 h 1202140"/>
              <a:gd name="connsiteX16" fmla="*/ 354842 w 665639"/>
              <a:gd name="connsiteY16" fmla="*/ 648269 h 1202140"/>
              <a:gd name="connsiteX17" fmla="*/ 409433 w 665639"/>
              <a:gd name="connsiteY17" fmla="*/ 580030 h 1202140"/>
              <a:gd name="connsiteX18" fmla="*/ 409433 w 665639"/>
              <a:gd name="connsiteY18" fmla="*/ 498144 h 1202140"/>
              <a:gd name="connsiteX19" fmla="*/ 361666 w 665639"/>
              <a:gd name="connsiteY19" fmla="*/ 409433 h 1202140"/>
              <a:gd name="connsiteX20" fmla="*/ 300251 w 665639"/>
              <a:gd name="connsiteY20" fmla="*/ 361666 h 1202140"/>
              <a:gd name="connsiteX21" fmla="*/ 307075 w 665639"/>
              <a:gd name="connsiteY21" fmla="*/ 266132 h 1202140"/>
              <a:gd name="connsiteX22" fmla="*/ 266131 w 665639"/>
              <a:gd name="connsiteY22" fmla="*/ 116006 h 1202140"/>
              <a:gd name="connsiteX23" fmla="*/ 177421 w 665639"/>
              <a:gd name="connsiteY23" fmla="*/ 61415 h 1202140"/>
              <a:gd name="connsiteX24" fmla="*/ 95534 w 665639"/>
              <a:gd name="connsiteY24" fmla="*/ 54591 h 1202140"/>
              <a:gd name="connsiteX25" fmla="*/ 81887 w 665639"/>
              <a:gd name="connsiteY25" fmla="*/ 0 h 1202140"/>
              <a:gd name="connsiteX26" fmla="*/ 27296 w 665639"/>
              <a:gd name="connsiteY26"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84469 w 665639"/>
              <a:gd name="connsiteY12" fmla="*/ 1108620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39441 w 665639"/>
              <a:gd name="connsiteY12" fmla="*/ 900802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594860 w 665639"/>
              <a:gd name="connsiteY11" fmla="*/ 1122475 h 1202140"/>
              <a:gd name="connsiteX12" fmla="*/ 665639 w 665639"/>
              <a:gd name="connsiteY12" fmla="*/ 1008126 h 1202140"/>
              <a:gd name="connsiteX13" fmla="*/ 539441 w 665639"/>
              <a:gd name="connsiteY13" fmla="*/ 900802 h 1202140"/>
              <a:gd name="connsiteX14" fmla="*/ 423081 w 665639"/>
              <a:gd name="connsiteY14" fmla="*/ 846162 h 1202140"/>
              <a:gd name="connsiteX15" fmla="*/ 416257 w 665639"/>
              <a:gd name="connsiteY15" fmla="*/ 812042 h 1202140"/>
              <a:gd name="connsiteX16" fmla="*/ 368490 w 665639"/>
              <a:gd name="connsiteY16" fmla="*/ 771099 h 1202140"/>
              <a:gd name="connsiteX17" fmla="*/ 341194 w 665639"/>
              <a:gd name="connsiteY17" fmla="*/ 709684 h 1202140"/>
              <a:gd name="connsiteX18" fmla="*/ 354842 w 665639"/>
              <a:gd name="connsiteY18" fmla="*/ 648269 h 1202140"/>
              <a:gd name="connsiteX19" fmla="*/ 409433 w 665639"/>
              <a:gd name="connsiteY19" fmla="*/ 580030 h 1202140"/>
              <a:gd name="connsiteX20" fmla="*/ 409433 w 665639"/>
              <a:gd name="connsiteY20" fmla="*/ 498144 h 1202140"/>
              <a:gd name="connsiteX21" fmla="*/ 361666 w 665639"/>
              <a:gd name="connsiteY21" fmla="*/ 409433 h 1202140"/>
              <a:gd name="connsiteX22" fmla="*/ 300251 w 665639"/>
              <a:gd name="connsiteY22" fmla="*/ 361666 h 1202140"/>
              <a:gd name="connsiteX23" fmla="*/ 307075 w 665639"/>
              <a:gd name="connsiteY23" fmla="*/ 266132 h 1202140"/>
              <a:gd name="connsiteX24" fmla="*/ 266131 w 665639"/>
              <a:gd name="connsiteY24" fmla="*/ 116006 h 1202140"/>
              <a:gd name="connsiteX25" fmla="*/ 177421 w 665639"/>
              <a:gd name="connsiteY25" fmla="*/ 61415 h 1202140"/>
              <a:gd name="connsiteX26" fmla="*/ 95534 w 665639"/>
              <a:gd name="connsiteY26" fmla="*/ 54591 h 1202140"/>
              <a:gd name="connsiteX27" fmla="*/ 81887 w 665639"/>
              <a:gd name="connsiteY27" fmla="*/ 0 h 1202140"/>
              <a:gd name="connsiteX28" fmla="*/ 27296 w 665639"/>
              <a:gd name="connsiteY28" fmla="*/ 0 h 120214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5639 w 671060"/>
              <a:gd name="connsiteY12" fmla="*/ 1008126 h 1261020"/>
              <a:gd name="connsiteX13" fmla="*/ 539441 w 671060"/>
              <a:gd name="connsiteY13" fmla="*/ 900802 h 1261020"/>
              <a:gd name="connsiteX14" fmla="*/ 423081 w 671060"/>
              <a:gd name="connsiteY14" fmla="*/ 846162 h 1261020"/>
              <a:gd name="connsiteX15" fmla="*/ 416257 w 671060"/>
              <a:gd name="connsiteY15" fmla="*/ 812042 h 1261020"/>
              <a:gd name="connsiteX16" fmla="*/ 368490 w 671060"/>
              <a:gd name="connsiteY16" fmla="*/ 771099 h 1261020"/>
              <a:gd name="connsiteX17" fmla="*/ 341194 w 671060"/>
              <a:gd name="connsiteY17" fmla="*/ 709684 h 1261020"/>
              <a:gd name="connsiteX18" fmla="*/ 354842 w 671060"/>
              <a:gd name="connsiteY18" fmla="*/ 648269 h 1261020"/>
              <a:gd name="connsiteX19" fmla="*/ 409433 w 671060"/>
              <a:gd name="connsiteY19" fmla="*/ 580030 h 1261020"/>
              <a:gd name="connsiteX20" fmla="*/ 409433 w 671060"/>
              <a:gd name="connsiteY20" fmla="*/ 498144 h 1261020"/>
              <a:gd name="connsiteX21" fmla="*/ 361666 w 671060"/>
              <a:gd name="connsiteY21" fmla="*/ 409433 h 1261020"/>
              <a:gd name="connsiteX22" fmla="*/ 300251 w 671060"/>
              <a:gd name="connsiteY22" fmla="*/ 361666 h 1261020"/>
              <a:gd name="connsiteX23" fmla="*/ 307075 w 671060"/>
              <a:gd name="connsiteY23" fmla="*/ 266132 h 1261020"/>
              <a:gd name="connsiteX24" fmla="*/ 266131 w 671060"/>
              <a:gd name="connsiteY24" fmla="*/ 116006 h 1261020"/>
              <a:gd name="connsiteX25" fmla="*/ 177421 w 671060"/>
              <a:gd name="connsiteY25" fmla="*/ 61415 h 1261020"/>
              <a:gd name="connsiteX26" fmla="*/ 95534 w 671060"/>
              <a:gd name="connsiteY26" fmla="*/ 54591 h 1261020"/>
              <a:gd name="connsiteX27" fmla="*/ 81887 w 671060"/>
              <a:gd name="connsiteY27" fmla="*/ 0 h 1261020"/>
              <a:gd name="connsiteX28" fmla="*/ 27296 w 671060"/>
              <a:gd name="connsiteY28" fmla="*/ 0 h 126102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0668 w 671060"/>
              <a:gd name="connsiteY12" fmla="*/ 1112084 h 1261020"/>
              <a:gd name="connsiteX13" fmla="*/ 665639 w 671060"/>
              <a:gd name="connsiteY13" fmla="*/ 1008126 h 1261020"/>
              <a:gd name="connsiteX14" fmla="*/ 539441 w 671060"/>
              <a:gd name="connsiteY14" fmla="*/ 900802 h 1261020"/>
              <a:gd name="connsiteX15" fmla="*/ 423081 w 671060"/>
              <a:gd name="connsiteY15" fmla="*/ 846162 h 1261020"/>
              <a:gd name="connsiteX16" fmla="*/ 416257 w 671060"/>
              <a:gd name="connsiteY16" fmla="*/ 812042 h 1261020"/>
              <a:gd name="connsiteX17" fmla="*/ 368490 w 671060"/>
              <a:gd name="connsiteY17" fmla="*/ 771099 h 1261020"/>
              <a:gd name="connsiteX18" fmla="*/ 341194 w 671060"/>
              <a:gd name="connsiteY18" fmla="*/ 709684 h 1261020"/>
              <a:gd name="connsiteX19" fmla="*/ 354842 w 671060"/>
              <a:gd name="connsiteY19" fmla="*/ 648269 h 1261020"/>
              <a:gd name="connsiteX20" fmla="*/ 409433 w 671060"/>
              <a:gd name="connsiteY20" fmla="*/ 580030 h 1261020"/>
              <a:gd name="connsiteX21" fmla="*/ 409433 w 671060"/>
              <a:gd name="connsiteY21" fmla="*/ 498144 h 1261020"/>
              <a:gd name="connsiteX22" fmla="*/ 361666 w 671060"/>
              <a:gd name="connsiteY22" fmla="*/ 409433 h 1261020"/>
              <a:gd name="connsiteX23" fmla="*/ 300251 w 671060"/>
              <a:gd name="connsiteY23" fmla="*/ 361666 h 1261020"/>
              <a:gd name="connsiteX24" fmla="*/ 307075 w 671060"/>
              <a:gd name="connsiteY24" fmla="*/ 266132 h 1261020"/>
              <a:gd name="connsiteX25" fmla="*/ 266131 w 671060"/>
              <a:gd name="connsiteY25" fmla="*/ 116006 h 1261020"/>
              <a:gd name="connsiteX26" fmla="*/ 177421 w 671060"/>
              <a:gd name="connsiteY26" fmla="*/ 61415 h 1261020"/>
              <a:gd name="connsiteX27" fmla="*/ 95534 w 671060"/>
              <a:gd name="connsiteY27" fmla="*/ 54591 h 1261020"/>
              <a:gd name="connsiteX28" fmla="*/ 81887 w 671060"/>
              <a:gd name="connsiteY28" fmla="*/ 0 h 1261020"/>
              <a:gd name="connsiteX29" fmla="*/ 27296 w 671060"/>
              <a:gd name="connsiteY29" fmla="*/ 0 h 1261020"/>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665639 w 819995"/>
              <a:gd name="connsiteY13" fmla="*/ 1008126 h 1264484"/>
              <a:gd name="connsiteX14" fmla="*/ 539441 w 819995"/>
              <a:gd name="connsiteY14" fmla="*/ 900802 h 1264484"/>
              <a:gd name="connsiteX15" fmla="*/ 423081 w 819995"/>
              <a:gd name="connsiteY15" fmla="*/ 846162 h 1264484"/>
              <a:gd name="connsiteX16" fmla="*/ 416257 w 819995"/>
              <a:gd name="connsiteY16" fmla="*/ 812042 h 1264484"/>
              <a:gd name="connsiteX17" fmla="*/ 368490 w 819995"/>
              <a:gd name="connsiteY17" fmla="*/ 771099 h 1264484"/>
              <a:gd name="connsiteX18" fmla="*/ 341194 w 819995"/>
              <a:gd name="connsiteY18" fmla="*/ 709684 h 1264484"/>
              <a:gd name="connsiteX19" fmla="*/ 354842 w 819995"/>
              <a:gd name="connsiteY19" fmla="*/ 648269 h 1264484"/>
              <a:gd name="connsiteX20" fmla="*/ 409433 w 819995"/>
              <a:gd name="connsiteY20" fmla="*/ 580030 h 1264484"/>
              <a:gd name="connsiteX21" fmla="*/ 409433 w 819995"/>
              <a:gd name="connsiteY21" fmla="*/ 498144 h 1264484"/>
              <a:gd name="connsiteX22" fmla="*/ 361666 w 819995"/>
              <a:gd name="connsiteY22" fmla="*/ 409433 h 1264484"/>
              <a:gd name="connsiteX23" fmla="*/ 300251 w 819995"/>
              <a:gd name="connsiteY23" fmla="*/ 361666 h 1264484"/>
              <a:gd name="connsiteX24" fmla="*/ 307075 w 819995"/>
              <a:gd name="connsiteY24" fmla="*/ 266132 h 1264484"/>
              <a:gd name="connsiteX25" fmla="*/ 266131 w 819995"/>
              <a:gd name="connsiteY25" fmla="*/ 116006 h 1264484"/>
              <a:gd name="connsiteX26" fmla="*/ 177421 w 819995"/>
              <a:gd name="connsiteY26" fmla="*/ 61415 h 1264484"/>
              <a:gd name="connsiteX27" fmla="*/ 95534 w 819995"/>
              <a:gd name="connsiteY27" fmla="*/ 54591 h 1264484"/>
              <a:gd name="connsiteX28" fmla="*/ 81887 w 819995"/>
              <a:gd name="connsiteY28" fmla="*/ 0 h 1264484"/>
              <a:gd name="connsiteX29" fmla="*/ 27296 w 819995"/>
              <a:gd name="connsiteY29" fmla="*/ 0 h 1264484"/>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726477 w 819995"/>
              <a:gd name="connsiteY13" fmla="*/ 1119011 h 1264484"/>
              <a:gd name="connsiteX14" fmla="*/ 665639 w 819995"/>
              <a:gd name="connsiteY14" fmla="*/ 1008126 h 1264484"/>
              <a:gd name="connsiteX15" fmla="*/ 539441 w 819995"/>
              <a:gd name="connsiteY15" fmla="*/ 900802 h 1264484"/>
              <a:gd name="connsiteX16" fmla="*/ 423081 w 819995"/>
              <a:gd name="connsiteY16" fmla="*/ 846162 h 1264484"/>
              <a:gd name="connsiteX17" fmla="*/ 416257 w 819995"/>
              <a:gd name="connsiteY17" fmla="*/ 812042 h 1264484"/>
              <a:gd name="connsiteX18" fmla="*/ 368490 w 819995"/>
              <a:gd name="connsiteY18" fmla="*/ 771099 h 1264484"/>
              <a:gd name="connsiteX19" fmla="*/ 341194 w 819995"/>
              <a:gd name="connsiteY19" fmla="*/ 709684 h 1264484"/>
              <a:gd name="connsiteX20" fmla="*/ 354842 w 819995"/>
              <a:gd name="connsiteY20" fmla="*/ 648269 h 1264484"/>
              <a:gd name="connsiteX21" fmla="*/ 409433 w 819995"/>
              <a:gd name="connsiteY21" fmla="*/ 580030 h 1264484"/>
              <a:gd name="connsiteX22" fmla="*/ 409433 w 819995"/>
              <a:gd name="connsiteY22" fmla="*/ 498144 h 1264484"/>
              <a:gd name="connsiteX23" fmla="*/ 361666 w 819995"/>
              <a:gd name="connsiteY23" fmla="*/ 409433 h 1264484"/>
              <a:gd name="connsiteX24" fmla="*/ 300251 w 819995"/>
              <a:gd name="connsiteY24" fmla="*/ 361666 h 1264484"/>
              <a:gd name="connsiteX25" fmla="*/ 307075 w 819995"/>
              <a:gd name="connsiteY25" fmla="*/ 266132 h 1264484"/>
              <a:gd name="connsiteX26" fmla="*/ 266131 w 819995"/>
              <a:gd name="connsiteY26" fmla="*/ 116006 h 1264484"/>
              <a:gd name="connsiteX27" fmla="*/ 177421 w 819995"/>
              <a:gd name="connsiteY27" fmla="*/ 61415 h 1264484"/>
              <a:gd name="connsiteX28" fmla="*/ 95534 w 819995"/>
              <a:gd name="connsiteY28" fmla="*/ 54591 h 1264484"/>
              <a:gd name="connsiteX29" fmla="*/ 81887 w 819995"/>
              <a:gd name="connsiteY29" fmla="*/ 0 h 1264484"/>
              <a:gd name="connsiteX30" fmla="*/ 27296 w 819995"/>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44241 w 844241"/>
              <a:gd name="connsiteY13" fmla="*/ 1046274 h 1264484"/>
              <a:gd name="connsiteX14" fmla="*/ 665639 w 844241"/>
              <a:gd name="connsiteY14" fmla="*/ 1008126 h 1264484"/>
              <a:gd name="connsiteX15" fmla="*/ 539441 w 844241"/>
              <a:gd name="connsiteY15" fmla="*/ 900802 h 1264484"/>
              <a:gd name="connsiteX16" fmla="*/ 423081 w 844241"/>
              <a:gd name="connsiteY16" fmla="*/ 846162 h 1264484"/>
              <a:gd name="connsiteX17" fmla="*/ 416257 w 844241"/>
              <a:gd name="connsiteY17" fmla="*/ 812042 h 1264484"/>
              <a:gd name="connsiteX18" fmla="*/ 368490 w 844241"/>
              <a:gd name="connsiteY18" fmla="*/ 771099 h 1264484"/>
              <a:gd name="connsiteX19" fmla="*/ 341194 w 844241"/>
              <a:gd name="connsiteY19" fmla="*/ 709684 h 1264484"/>
              <a:gd name="connsiteX20" fmla="*/ 354842 w 844241"/>
              <a:gd name="connsiteY20" fmla="*/ 648269 h 1264484"/>
              <a:gd name="connsiteX21" fmla="*/ 409433 w 844241"/>
              <a:gd name="connsiteY21" fmla="*/ 580030 h 1264484"/>
              <a:gd name="connsiteX22" fmla="*/ 409433 w 844241"/>
              <a:gd name="connsiteY22" fmla="*/ 498144 h 1264484"/>
              <a:gd name="connsiteX23" fmla="*/ 361666 w 844241"/>
              <a:gd name="connsiteY23" fmla="*/ 409433 h 1264484"/>
              <a:gd name="connsiteX24" fmla="*/ 300251 w 844241"/>
              <a:gd name="connsiteY24" fmla="*/ 361666 h 1264484"/>
              <a:gd name="connsiteX25" fmla="*/ 307075 w 844241"/>
              <a:gd name="connsiteY25" fmla="*/ 266132 h 1264484"/>
              <a:gd name="connsiteX26" fmla="*/ 266131 w 844241"/>
              <a:gd name="connsiteY26" fmla="*/ 116006 h 1264484"/>
              <a:gd name="connsiteX27" fmla="*/ 177421 w 844241"/>
              <a:gd name="connsiteY27" fmla="*/ 61415 h 1264484"/>
              <a:gd name="connsiteX28" fmla="*/ 95534 w 844241"/>
              <a:gd name="connsiteY28" fmla="*/ 54591 h 1264484"/>
              <a:gd name="connsiteX29" fmla="*/ 81887 w 844241"/>
              <a:gd name="connsiteY29" fmla="*/ 0 h 1264484"/>
              <a:gd name="connsiteX30" fmla="*/ 27296 w 844241"/>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23459 w 844241"/>
              <a:gd name="connsiteY13" fmla="*/ 1177893 h 1264484"/>
              <a:gd name="connsiteX14" fmla="*/ 844241 w 844241"/>
              <a:gd name="connsiteY14" fmla="*/ 1046274 h 1264484"/>
              <a:gd name="connsiteX15" fmla="*/ 665639 w 844241"/>
              <a:gd name="connsiteY15" fmla="*/ 1008126 h 1264484"/>
              <a:gd name="connsiteX16" fmla="*/ 539441 w 844241"/>
              <a:gd name="connsiteY16" fmla="*/ 900802 h 1264484"/>
              <a:gd name="connsiteX17" fmla="*/ 423081 w 844241"/>
              <a:gd name="connsiteY17" fmla="*/ 846162 h 1264484"/>
              <a:gd name="connsiteX18" fmla="*/ 416257 w 844241"/>
              <a:gd name="connsiteY18" fmla="*/ 812042 h 1264484"/>
              <a:gd name="connsiteX19" fmla="*/ 368490 w 844241"/>
              <a:gd name="connsiteY19" fmla="*/ 771099 h 1264484"/>
              <a:gd name="connsiteX20" fmla="*/ 341194 w 844241"/>
              <a:gd name="connsiteY20" fmla="*/ 709684 h 1264484"/>
              <a:gd name="connsiteX21" fmla="*/ 354842 w 844241"/>
              <a:gd name="connsiteY21" fmla="*/ 648269 h 1264484"/>
              <a:gd name="connsiteX22" fmla="*/ 409433 w 844241"/>
              <a:gd name="connsiteY22" fmla="*/ 580030 h 1264484"/>
              <a:gd name="connsiteX23" fmla="*/ 409433 w 844241"/>
              <a:gd name="connsiteY23" fmla="*/ 498144 h 1264484"/>
              <a:gd name="connsiteX24" fmla="*/ 361666 w 844241"/>
              <a:gd name="connsiteY24" fmla="*/ 409433 h 1264484"/>
              <a:gd name="connsiteX25" fmla="*/ 300251 w 844241"/>
              <a:gd name="connsiteY25" fmla="*/ 361666 h 1264484"/>
              <a:gd name="connsiteX26" fmla="*/ 307075 w 844241"/>
              <a:gd name="connsiteY26" fmla="*/ 266132 h 1264484"/>
              <a:gd name="connsiteX27" fmla="*/ 266131 w 844241"/>
              <a:gd name="connsiteY27" fmla="*/ 116006 h 1264484"/>
              <a:gd name="connsiteX28" fmla="*/ 177421 w 844241"/>
              <a:gd name="connsiteY28" fmla="*/ 61415 h 1264484"/>
              <a:gd name="connsiteX29" fmla="*/ 95534 w 844241"/>
              <a:gd name="connsiteY29" fmla="*/ 54591 h 1264484"/>
              <a:gd name="connsiteX30" fmla="*/ 81887 w 844241"/>
              <a:gd name="connsiteY30" fmla="*/ 0 h 1264484"/>
              <a:gd name="connsiteX31" fmla="*/ 27296 w 844241"/>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44241 w 927368"/>
              <a:gd name="connsiteY14" fmla="*/ 1046274 h 1264484"/>
              <a:gd name="connsiteX15" fmla="*/ 665639 w 927368"/>
              <a:gd name="connsiteY15" fmla="*/ 1008126 h 1264484"/>
              <a:gd name="connsiteX16" fmla="*/ 539441 w 927368"/>
              <a:gd name="connsiteY16" fmla="*/ 900802 h 1264484"/>
              <a:gd name="connsiteX17" fmla="*/ 423081 w 927368"/>
              <a:gd name="connsiteY17" fmla="*/ 846162 h 1264484"/>
              <a:gd name="connsiteX18" fmla="*/ 416257 w 927368"/>
              <a:gd name="connsiteY18" fmla="*/ 812042 h 1264484"/>
              <a:gd name="connsiteX19" fmla="*/ 368490 w 927368"/>
              <a:gd name="connsiteY19" fmla="*/ 771099 h 1264484"/>
              <a:gd name="connsiteX20" fmla="*/ 341194 w 927368"/>
              <a:gd name="connsiteY20" fmla="*/ 709684 h 1264484"/>
              <a:gd name="connsiteX21" fmla="*/ 354842 w 927368"/>
              <a:gd name="connsiteY21" fmla="*/ 648269 h 1264484"/>
              <a:gd name="connsiteX22" fmla="*/ 409433 w 927368"/>
              <a:gd name="connsiteY22" fmla="*/ 580030 h 1264484"/>
              <a:gd name="connsiteX23" fmla="*/ 409433 w 927368"/>
              <a:gd name="connsiteY23" fmla="*/ 498144 h 1264484"/>
              <a:gd name="connsiteX24" fmla="*/ 361666 w 927368"/>
              <a:gd name="connsiteY24" fmla="*/ 409433 h 1264484"/>
              <a:gd name="connsiteX25" fmla="*/ 300251 w 927368"/>
              <a:gd name="connsiteY25" fmla="*/ 361666 h 1264484"/>
              <a:gd name="connsiteX26" fmla="*/ 307075 w 927368"/>
              <a:gd name="connsiteY26" fmla="*/ 266132 h 1264484"/>
              <a:gd name="connsiteX27" fmla="*/ 266131 w 927368"/>
              <a:gd name="connsiteY27" fmla="*/ 116006 h 1264484"/>
              <a:gd name="connsiteX28" fmla="*/ 177421 w 927368"/>
              <a:gd name="connsiteY28" fmla="*/ 61415 h 1264484"/>
              <a:gd name="connsiteX29" fmla="*/ 95534 w 927368"/>
              <a:gd name="connsiteY29" fmla="*/ 54591 h 1264484"/>
              <a:gd name="connsiteX30" fmla="*/ 81887 w 927368"/>
              <a:gd name="connsiteY30" fmla="*/ 0 h 1264484"/>
              <a:gd name="connsiteX31" fmla="*/ 27296 w 927368"/>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78876 w 927368"/>
              <a:gd name="connsiteY14" fmla="*/ 1150184 h 1264484"/>
              <a:gd name="connsiteX15" fmla="*/ 844241 w 927368"/>
              <a:gd name="connsiteY15" fmla="*/ 1046274 h 1264484"/>
              <a:gd name="connsiteX16" fmla="*/ 665639 w 927368"/>
              <a:gd name="connsiteY16" fmla="*/ 1008126 h 1264484"/>
              <a:gd name="connsiteX17" fmla="*/ 539441 w 927368"/>
              <a:gd name="connsiteY17" fmla="*/ 900802 h 1264484"/>
              <a:gd name="connsiteX18" fmla="*/ 423081 w 927368"/>
              <a:gd name="connsiteY18" fmla="*/ 846162 h 1264484"/>
              <a:gd name="connsiteX19" fmla="*/ 416257 w 927368"/>
              <a:gd name="connsiteY19" fmla="*/ 812042 h 1264484"/>
              <a:gd name="connsiteX20" fmla="*/ 368490 w 927368"/>
              <a:gd name="connsiteY20" fmla="*/ 771099 h 1264484"/>
              <a:gd name="connsiteX21" fmla="*/ 341194 w 927368"/>
              <a:gd name="connsiteY21" fmla="*/ 709684 h 1264484"/>
              <a:gd name="connsiteX22" fmla="*/ 354842 w 927368"/>
              <a:gd name="connsiteY22" fmla="*/ 648269 h 1264484"/>
              <a:gd name="connsiteX23" fmla="*/ 409433 w 927368"/>
              <a:gd name="connsiteY23" fmla="*/ 580030 h 1264484"/>
              <a:gd name="connsiteX24" fmla="*/ 409433 w 927368"/>
              <a:gd name="connsiteY24" fmla="*/ 498144 h 1264484"/>
              <a:gd name="connsiteX25" fmla="*/ 361666 w 927368"/>
              <a:gd name="connsiteY25" fmla="*/ 409433 h 1264484"/>
              <a:gd name="connsiteX26" fmla="*/ 300251 w 927368"/>
              <a:gd name="connsiteY26" fmla="*/ 361666 h 1264484"/>
              <a:gd name="connsiteX27" fmla="*/ 307075 w 927368"/>
              <a:gd name="connsiteY27" fmla="*/ 266132 h 1264484"/>
              <a:gd name="connsiteX28" fmla="*/ 266131 w 927368"/>
              <a:gd name="connsiteY28" fmla="*/ 116006 h 1264484"/>
              <a:gd name="connsiteX29" fmla="*/ 177421 w 927368"/>
              <a:gd name="connsiteY29" fmla="*/ 61415 h 1264484"/>
              <a:gd name="connsiteX30" fmla="*/ 95534 w 927368"/>
              <a:gd name="connsiteY30" fmla="*/ 54591 h 1264484"/>
              <a:gd name="connsiteX31" fmla="*/ 81887 w 927368"/>
              <a:gd name="connsiteY31" fmla="*/ 0 h 1264484"/>
              <a:gd name="connsiteX32" fmla="*/ 27296 w 927368"/>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44241 w 958540"/>
              <a:gd name="connsiteY15" fmla="*/ 1046274 h 1264484"/>
              <a:gd name="connsiteX16" fmla="*/ 665639 w 958540"/>
              <a:gd name="connsiteY16" fmla="*/ 1008126 h 1264484"/>
              <a:gd name="connsiteX17" fmla="*/ 539441 w 958540"/>
              <a:gd name="connsiteY17" fmla="*/ 900802 h 1264484"/>
              <a:gd name="connsiteX18" fmla="*/ 423081 w 958540"/>
              <a:gd name="connsiteY18" fmla="*/ 846162 h 1264484"/>
              <a:gd name="connsiteX19" fmla="*/ 416257 w 958540"/>
              <a:gd name="connsiteY19" fmla="*/ 812042 h 1264484"/>
              <a:gd name="connsiteX20" fmla="*/ 368490 w 958540"/>
              <a:gd name="connsiteY20" fmla="*/ 771099 h 1264484"/>
              <a:gd name="connsiteX21" fmla="*/ 341194 w 958540"/>
              <a:gd name="connsiteY21" fmla="*/ 709684 h 1264484"/>
              <a:gd name="connsiteX22" fmla="*/ 354842 w 958540"/>
              <a:gd name="connsiteY22" fmla="*/ 648269 h 1264484"/>
              <a:gd name="connsiteX23" fmla="*/ 409433 w 958540"/>
              <a:gd name="connsiteY23" fmla="*/ 580030 h 1264484"/>
              <a:gd name="connsiteX24" fmla="*/ 409433 w 958540"/>
              <a:gd name="connsiteY24" fmla="*/ 498144 h 1264484"/>
              <a:gd name="connsiteX25" fmla="*/ 361666 w 958540"/>
              <a:gd name="connsiteY25" fmla="*/ 409433 h 1264484"/>
              <a:gd name="connsiteX26" fmla="*/ 300251 w 958540"/>
              <a:gd name="connsiteY26" fmla="*/ 361666 h 1264484"/>
              <a:gd name="connsiteX27" fmla="*/ 307075 w 958540"/>
              <a:gd name="connsiteY27" fmla="*/ 266132 h 1264484"/>
              <a:gd name="connsiteX28" fmla="*/ 266131 w 958540"/>
              <a:gd name="connsiteY28" fmla="*/ 116006 h 1264484"/>
              <a:gd name="connsiteX29" fmla="*/ 177421 w 958540"/>
              <a:gd name="connsiteY29" fmla="*/ 61415 h 1264484"/>
              <a:gd name="connsiteX30" fmla="*/ 95534 w 958540"/>
              <a:gd name="connsiteY30" fmla="*/ 54591 h 1264484"/>
              <a:gd name="connsiteX31" fmla="*/ 81887 w 958540"/>
              <a:gd name="connsiteY31" fmla="*/ 0 h 1264484"/>
              <a:gd name="connsiteX32" fmla="*/ 27296 w 958540"/>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85803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211206 w 958540"/>
              <a:gd name="connsiteY30" fmla="*/ 79538 h 1264484"/>
              <a:gd name="connsiteX31" fmla="*/ 177421 w 958540"/>
              <a:gd name="connsiteY31" fmla="*/ 61415 h 1264484"/>
              <a:gd name="connsiteX32" fmla="*/ 95534 w 958540"/>
              <a:gd name="connsiteY32" fmla="*/ 54591 h 1264484"/>
              <a:gd name="connsiteX33" fmla="*/ 81887 w 958540"/>
              <a:gd name="connsiteY33" fmla="*/ 0 h 1264484"/>
              <a:gd name="connsiteX34" fmla="*/ 27296 w 958540"/>
              <a:gd name="connsiteY34" fmla="*/ 0 h 1264484"/>
              <a:gd name="connsiteX0" fmla="*/ 27296 w 958540"/>
              <a:gd name="connsiteY0" fmla="*/ 5596 h 1270080"/>
              <a:gd name="connsiteX1" fmla="*/ 0 w 958540"/>
              <a:gd name="connsiteY1" fmla="*/ 196665 h 1270080"/>
              <a:gd name="connsiteX2" fmla="*/ 13648 w 958540"/>
              <a:gd name="connsiteY2" fmla="*/ 319495 h 1270080"/>
              <a:gd name="connsiteX3" fmla="*/ 61415 w 958540"/>
              <a:gd name="connsiteY3" fmla="*/ 421853 h 1270080"/>
              <a:gd name="connsiteX4" fmla="*/ 136478 w 958540"/>
              <a:gd name="connsiteY4" fmla="*/ 496916 h 1270080"/>
              <a:gd name="connsiteX5" fmla="*/ 163773 w 958540"/>
              <a:gd name="connsiteY5" fmla="*/ 606098 h 1270080"/>
              <a:gd name="connsiteX6" fmla="*/ 218364 w 958540"/>
              <a:gd name="connsiteY6" fmla="*/ 694808 h 1270080"/>
              <a:gd name="connsiteX7" fmla="*/ 225188 w 958540"/>
              <a:gd name="connsiteY7" fmla="*/ 885877 h 1270080"/>
              <a:gd name="connsiteX8" fmla="*/ 245660 w 958540"/>
              <a:gd name="connsiteY8" fmla="*/ 974587 h 1270080"/>
              <a:gd name="connsiteX9" fmla="*/ 396509 w 958540"/>
              <a:gd name="connsiteY9" fmla="*/ 1165191 h 1270080"/>
              <a:gd name="connsiteX10" fmla="*/ 539441 w 958540"/>
              <a:gd name="connsiteY10" fmla="*/ 1207736 h 1270080"/>
              <a:gd name="connsiteX11" fmla="*/ 671060 w 958540"/>
              <a:gd name="connsiteY11" fmla="*/ 1266616 h 1270080"/>
              <a:gd name="connsiteX12" fmla="*/ 819995 w 958540"/>
              <a:gd name="connsiteY12" fmla="*/ 1270080 h 1270080"/>
              <a:gd name="connsiteX13" fmla="*/ 927368 w 958540"/>
              <a:gd name="connsiteY13" fmla="*/ 1259689 h 1270080"/>
              <a:gd name="connsiteX14" fmla="*/ 958540 w 958540"/>
              <a:gd name="connsiteY14" fmla="*/ 1162707 h 1270080"/>
              <a:gd name="connsiteX15" fmla="*/ 934294 w 958540"/>
              <a:gd name="connsiteY15" fmla="*/ 1086507 h 1270080"/>
              <a:gd name="connsiteX16" fmla="*/ 844241 w 958540"/>
              <a:gd name="connsiteY16" fmla="*/ 1051870 h 1270080"/>
              <a:gd name="connsiteX17" fmla="*/ 665639 w 958540"/>
              <a:gd name="connsiteY17" fmla="*/ 1013722 h 1270080"/>
              <a:gd name="connsiteX18" fmla="*/ 539441 w 958540"/>
              <a:gd name="connsiteY18" fmla="*/ 906398 h 1270080"/>
              <a:gd name="connsiteX19" fmla="*/ 423081 w 958540"/>
              <a:gd name="connsiteY19" fmla="*/ 851758 h 1270080"/>
              <a:gd name="connsiteX20" fmla="*/ 416257 w 958540"/>
              <a:gd name="connsiteY20" fmla="*/ 817638 h 1270080"/>
              <a:gd name="connsiteX21" fmla="*/ 368490 w 958540"/>
              <a:gd name="connsiteY21" fmla="*/ 776695 h 1270080"/>
              <a:gd name="connsiteX22" fmla="*/ 341194 w 958540"/>
              <a:gd name="connsiteY22" fmla="*/ 715280 h 1270080"/>
              <a:gd name="connsiteX23" fmla="*/ 354842 w 958540"/>
              <a:gd name="connsiteY23" fmla="*/ 653865 h 1270080"/>
              <a:gd name="connsiteX24" fmla="*/ 409433 w 958540"/>
              <a:gd name="connsiteY24" fmla="*/ 585626 h 1270080"/>
              <a:gd name="connsiteX25" fmla="*/ 409433 w 958540"/>
              <a:gd name="connsiteY25" fmla="*/ 503740 h 1270080"/>
              <a:gd name="connsiteX26" fmla="*/ 361666 w 958540"/>
              <a:gd name="connsiteY26" fmla="*/ 415029 h 1270080"/>
              <a:gd name="connsiteX27" fmla="*/ 300251 w 958540"/>
              <a:gd name="connsiteY27" fmla="*/ 367262 h 1270080"/>
              <a:gd name="connsiteX28" fmla="*/ 307075 w 958540"/>
              <a:gd name="connsiteY28" fmla="*/ 271728 h 1270080"/>
              <a:gd name="connsiteX29" fmla="*/ 266131 w 958540"/>
              <a:gd name="connsiteY29" fmla="*/ 121602 h 1270080"/>
              <a:gd name="connsiteX30" fmla="*/ 387780 w 958540"/>
              <a:gd name="connsiteY30" fmla="*/ 0 h 1270080"/>
              <a:gd name="connsiteX31" fmla="*/ 177421 w 958540"/>
              <a:gd name="connsiteY31" fmla="*/ 67011 h 1270080"/>
              <a:gd name="connsiteX32" fmla="*/ 95534 w 958540"/>
              <a:gd name="connsiteY32" fmla="*/ 60187 h 1270080"/>
              <a:gd name="connsiteX33" fmla="*/ 81887 w 958540"/>
              <a:gd name="connsiteY33" fmla="*/ 5596 h 1270080"/>
              <a:gd name="connsiteX34" fmla="*/ 27296 w 958540"/>
              <a:gd name="connsiteY34" fmla="*/ 5596 h 1270080"/>
              <a:gd name="connsiteX0" fmla="*/ 27296 w 958540"/>
              <a:gd name="connsiteY0" fmla="*/ 99393 h 1363877"/>
              <a:gd name="connsiteX1" fmla="*/ 0 w 958540"/>
              <a:gd name="connsiteY1" fmla="*/ 290462 h 1363877"/>
              <a:gd name="connsiteX2" fmla="*/ 13648 w 958540"/>
              <a:gd name="connsiteY2" fmla="*/ 413292 h 1363877"/>
              <a:gd name="connsiteX3" fmla="*/ 61415 w 958540"/>
              <a:gd name="connsiteY3" fmla="*/ 515650 h 1363877"/>
              <a:gd name="connsiteX4" fmla="*/ 136478 w 958540"/>
              <a:gd name="connsiteY4" fmla="*/ 590713 h 1363877"/>
              <a:gd name="connsiteX5" fmla="*/ 163773 w 958540"/>
              <a:gd name="connsiteY5" fmla="*/ 699895 h 1363877"/>
              <a:gd name="connsiteX6" fmla="*/ 218364 w 958540"/>
              <a:gd name="connsiteY6" fmla="*/ 788605 h 1363877"/>
              <a:gd name="connsiteX7" fmla="*/ 225188 w 958540"/>
              <a:gd name="connsiteY7" fmla="*/ 979674 h 1363877"/>
              <a:gd name="connsiteX8" fmla="*/ 245660 w 958540"/>
              <a:gd name="connsiteY8" fmla="*/ 1068384 h 1363877"/>
              <a:gd name="connsiteX9" fmla="*/ 396509 w 958540"/>
              <a:gd name="connsiteY9" fmla="*/ 1258988 h 1363877"/>
              <a:gd name="connsiteX10" fmla="*/ 539441 w 958540"/>
              <a:gd name="connsiteY10" fmla="*/ 1301533 h 1363877"/>
              <a:gd name="connsiteX11" fmla="*/ 671060 w 958540"/>
              <a:gd name="connsiteY11" fmla="*/ 1360413 h 1363877"/>
              <a:gd name="connsiteX12" fmla="*/ 819995 w 958540"/>
              <a:gd name="connsiteY12" fmla="*/ 1363877 h 1363877"/>
              <a:gd name="connsiteX13" fmla="*/ 927368 w 958540"/>
              <a:gd name="connsiteY13" fmla="*/ 1353486 h 1363877"/>
              <a:gd name="connsiteX14" fmla="*/ 958540 w 958540"/>
              <a:gd name="connsiteY14" fmla="*/ 1256504 h 1363877"/>
              <a:gd name="connsiteX15" fmla="*/ 934294 w 958540"/>
              <a:gd name="connsiteY15" fmla="*/ 1180304 h 1363877"/>
              <a:gd name="connsiteX16" fmla="*/ 844241 w 958540"/>
              <a:gd name="connsiteY16" fmla="*/ 1145667 h 1363877"/>
              <a:gd name="connsiteX17" fmla="*/ 665639 w 958540"/>
              <a:gd name="connsiteY17" fmla="*/ 1107519 h 1363877"/>
              <a:gd name="connsiteX18" fmla="*/ 539441 w 958540"/>
              <a:gd name="connsiteY18" fmla="*/ 1000195 h 1363877"/>
              <a:gd name="connsiteX19" fmla="*/ 423081 w 958540"/>
              <a:gd name="connsiteY19" fmla="*/ 945555 h 1363877"/>
              <a:gd name="connsiteX20" fmla="*/ 416257 w 958540"/>
              <a:gd name="connsiteY20" fmla="*/ 911435 h 1363877"/>
              <a:gd name="connsiteX21" fmla="*/ 368490 w 958540"/>
              <a:gd name="connsiteY21" fmla="*/ 870492 h 1363877"/>
              <a:gd name="connsiteX22" fmla="*/ 341194 w 958540"/>
              <a:gd name="connsiteY22" fmla="*/ 809077 h 1363877"/>
              <a:gd name="connsiteX23" fmla="*/ 354842 w 958540"/>
              <a:gd name="connsiteY23" fmla="*/ 747662 h 1363877"/>
              <a:gd name="connsiteX24" fmla="*/ 409433 w 958540"/>
              <a:gd name="connsiteY24" fmla="*/ 679423 h 1363877"/>
              <a:gd name="connsiteX25" fmla="*/ 409433 w 958540"/>
              <a:gd name="connsiteY25" fmla="*/ 597537 h 1363877"/>
              <a:gd name="connsiteX26" fmla="*/ 361666 w 958540"/>
              <a:gd name="connsiteY26" fmla="*/ 508826 h 1363877"/>
              <a:gd name="connsiteX27" fmla="*/ 300251 w 958540"/>
              <a:gd name="connsiteY27" fmla="*/ 461059 h 1363877"/>
              <a:gd name="connsiteX28" fmla="*/ 307075 w 958540"/>
              <a:gd name="connsiteY28" fmla="*/ 365525 h 1363877"/>
              <a:gd name="connsiteX29" fmla="*/ 266131 w 958540"/>
              <a:gd name="connsiteY29" fmla="*/ 215399 h 1363877"/>
              <a:gd name="connsiteX30" fmla="*/ 387780 w 958540"/>
              <a:gd name="connsiteY30" fmla="*/ 93797 h 1363877"/>
              <a:gd name="connsiteX31" fmla="*/ 366607 w 958540"/>
              <a:gd name="connsiteY31" fmla="*/ 0 h 1363877"/>
              <a:gd name="connsiteX32" fmla="*/ 95534 w 958540"/>
              <a:gd name="connsiteY32" fmla="*/ 153984 h 1363877"/>
              <a:gd name="connsiteX33" fmla="*/ 81887 w 958540"/>
              <a:gd name="connsiteY33" fmla="*/ 99393 h 1363877"/>
              <a:gd name="connsiteX34" fmla="*/ 27296 w 958540"/>
              <a:gd name="connsiteY34" fmla="*/ 99393 h 1363877"/>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66607 w 958540"/>
              <a:gd name="connsiteY31" fmla="*/ 66733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331024 w 958540"/>
              <a:gd name="connsiteY33" fmla="*/ 40713 h 1430610"/>
              <a:gd name="connsiteX34" fmla="*/ 81887 w 958540"/>
              <a:gd name="connsiteY34" fmla="*/ 166126 h 1430610"/>
              <a:gd name="connsiteX35" fmla="*/ 27296 w 958540"/>
              <a:gd name="connsiteY35" fmla="*/ 166126 h 1430610"/>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81887 w 958540"/>
              <a:gd name="connsiteY34" fmla="*/ 260997 h 1525481"/>
              <a:gd name="connsiteX35" fmla="*/ 27296 w 958540"/>
              <a:gd name="connsiteY35" fmla="*/ 260997 h 1525481"/>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245890 w 958540"/>
              <a:gd name="connsiteY34" fmla="*/ 129279 h 1525481"/>
              <a:gd name="connsiteX35" fmla="*/ 81887 w 958540"/>
              <a:gd name="connsiteY35" fmla="*/ 260997 h 1525481"/>
              <a:gd name="connsiteX36" fmla="*/ 27296 w 958540"/>
              <a:gd name="connsiteY36" fmla="*/ 260997 h 1525481"/>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81887 w 958540"/>
              <a:gd name="connsiteY35" fmla="*/ 320904 h 1585388"/>
              <a:gd name="connsiteX36" fmla="*/ 27296 w 958540"/>
              <a:gd name="connsiteY36"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80575 w 958540"/>
              <a:gd name="connsiteY35" fmla="*/ 78827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44991 w 958540"/>
              <a:gd name="connsiteY36" fmla="*/ 20179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32379 w 958540"/>
              <a:gd name="connsiteY37" fmla="*/ 182880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45942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33329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9537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51379 w 958540"/>
              <a:gd name="connsiteY32" fmla="*/ 146737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43176 w 958540"/>
              <a:gd name="connsiteY31" fmla="*/ 193922 h 1585388"/>
              <a:gd name="connsiteX32" fmla="*/ 451379 w 958540"/>
              <a:gd name="connsiteY32" fmla="*/ 146737 h 1585388"/>
              <a:gd name="connsiteX33" fmla="*/ 441064 w 958540"/>
              <a:gd name="connsiteY33" fmla="*/ 96423 h 1585388"/>
              <a:gd name="connsiteX34" fmla="*/ 406698 w 958540"/>
              <a:gd name="connsiteY34" fmla="*/ 59907 h 1585388"/>
              <a:gd name="connsiteX35" fmla="*/ 340484 w 958540"/>
              <a:gd name="connsiteY35" fmla="*/ 0 h 1585388"/>
              <a:gd name="connsiteX36" fmla="*/ 267962 w 958540"/>
              <a:gd name="connsiteY36" fmla="*/ 6305 h 1585388"/>
              <a:gd name="connsiteX37" fmla="*/ 192288 w 958540"/>
              <a:gd name="connsiteY37" fmla="*/ 28378 h 1585388"/>
              <a:gd name="connsiteX38" fmla="*/ 129226 w 958540"/>
              <a:gd name="connsiteY38" fmla="*/ 85134 h 1585388"/>
              <a:gd name="connsiteX39" fmla="*/ 119724 w 958540"/>
              <a:gd name="connsiteY39" fmla="*/ 169555 h 1585388"/>
              <a:gd name="connsiteX40" fmla="*/ 66164 w 958540"/>
              <a:gd name="connsiteY40" fmla="*/ 233329 h 1585388"/>
              <a:gd name="connsiteX41" fmla="*/ 27296 w 958540"/>
              <a:gd name="connsiteY41"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43176 w 958540"/>
              <a:gd name="connsiteY31" fmla="*/ 193922 h 1585388"/>
              <a:gd name="connsiteX32" fmla="*/ 411789 w 958540"/>
              <a:gd name="connsiteY32" fmla="*/ 251864 h 1585388"/>
              <a:gd name="connsiteX33" fmla="*/ 451379 w 958540"/>
              <a:gd name="connsiteY33" fmla="*/ 146737 h 1585388"/>
              <a:gd name="connsiteX34" fmla="*/ 441064 w 958540"/>
              <a:gd name="connsiteY34" fmla="*/ 96423 h 1585388"/>
              <a:gd name="connsiteX35" fmla="*/ 406698 w 958540"/>
              <a:gd name="connsiteY35" fmla="*/ 59907 h 1585388"/>
              <a:gd name="connsiteX36" fmla="*/ 340484 w 958540"/>
              <a:gd name="connsiteY36" fmla="*/ 0 h 1585388"/>
              <a:gd name="connsiteX37" fmla="*/ 267962 w 958540"/>
              <a:gd name="connsiteY37" fmla="*/ 6305 h 1585388"/>
              <a:gd name="connsiteX38" fmla="*/ 192288 w 958540"/>
              <a:gd name="connsiteY38" fmla="*/ 28378 h 1585388"/>
              <a:gd name="connsiteX39" fmla="*/ 129226 w 958540"/>
              <a:gd name="connsiteY39" fmla="*/ 85134 h 1585388"/>
              <a:gd name="connsiteX40" fmla="*/ 119724 w 958540"/>
              <a:gd name="connsiteY40" fmla="*/ 169555 h 1585388"/>
              <a:gd name="connsiteX41" fmla="*/ 66164 w 958540"/>
              <a:gd name="connsiteY41" fmla="*/ 233329 h 1585388"/>
              <a:gd name="connsiteX42" fmla="*/ 27296 w 958540"/>
              <a:gd name="connsiteY42"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58667 w 958540"/>
              <a:gd name="connsiteY16" fmla="*/ 1241217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58667 w 958540"/>
              <a:gd name="connsiteY16" fmla="*/ 12412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724888 w 958540"/>
              <a:gd name="connsiteY16" fmla="*/ 12144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781162 w 958540"/>
              <a:gd name="connsiteY15" fmla="*/ 1265133 h 1585388"/>
              <a:gd name="connsiteX16" fmla="*/ 724888 w 958540"/>
              <a:gd name="connsiteY16" fmla="*/ 1214417 h 1585388"/>
              <a:gd name="connsiteX17" fmla="*/ 665639 w 958540"/>
              <a:gd name="connsiteY17" fmla="*/ 1184309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408047 w 958540"/>
              <a:gd name="connsiteY30" fmla="*/ 336747 h 1585388"/>
              <a:gd name="connsiteX31" fmla="*/ 400529 w 958540"/>
              <a:gd name="connsiteY31" fmla="*/ 281345 h 1585388"/>
              <a:gd name="connsiteX32" fmla="*/ 443176 w 958540"/>
              <a:gd name="connsiteY32" fmla="*/ 193922 h 1585388"/>
              <a:gd name="connsiteX33" fmla="*/ 411789 w 958540"/>
              <a:gd name="connsiteY33" fmla="*/ 251864 h 1585388"/>
              <a:gd name="connsiteX34" fmla="*/ 451379 w 958540"/>
              <a:gd name="connsiteY34" fmla="*/ 146737 h 1585388"/>
              <a:gd name="connsiteX35" fmla="*/ 441064 w 958540"/>
              <a:gd name="connsiteY35" fmla="*/ 96423 h 1585388"/>
              <a:gd name="connsiteX36" fmla="*/ 406698 w 958540"/>
              <a:gd name="connsiteY36" fmla="*/ 59907 h 1585388"/>
              <a:gd name="connsiteX37" fmla="*/ 340484 w 958540"/>
              <a:gd name="connsiteY37" fmla="*/ 0 h 1585388"/>
              <a:gd name="connsiteX38" fmla="*/ 267962 w 958540"/>
              <a:gd name="connsiteY38" fmla="*/ 6305 h 1585388"/>
              <a:gd name="connsiteX39" fmla="*/ 192288 w 958540"/>
              <a:gd name="connsiteY39" fmla="*/ 28378 h 1585388"/>
              <a:gd name="connsiteX40" fmla="*/ 129226 w 958540"/>
              <a:gd name="connsiteY40" fmla="*/ 85134 h 1585388"/>
              <a:gd name="connsiteX41" fmla="*/ 119724 w 958540"/>
              <a:gd name="connsiteY41" fmla="*/ 169555 h 1585388"/>
              <a:gd name="connsiteX42" fmla="*/ 66164 w 958540"/>
              <a:gd name="connsiteY42" fmla="*/ 233329 h 1585388"/>
              <a:gd name="connsiteX43" fmla="*/ 27296 w 958540"/>
              <a:gd name="connsiteY43" fmla="*/ 320904 h 1585388"/>
              <a:gd name="connsiteX0" fmla="*/ 27296 w 927368"/>
              <a:gd name="connsiteY0" fmla="*/ 320904 h 1585388"/>
              <a:gd name="connsiteX1" fmla="*/ 0 w 927368"/>
              <a:gd name="connsiteY1" fmla="*/ 511973 h 1585388"/>
              <a:gd name="connsiteX2" fmla="*/ 13648 w 927368"/>
              <a:gd name="connsiteY2" fmla="*/ 634803 h 1585388"/>
              <a:gd name="connsiteX3" fmla="*/ 61415 w 927368"/>
              <a:gd name="connsiteY3" fmla="*/ 737161 h 1585388"/>
              <a:gd name="connsiteX4" fmla="*/ 136478 w 927368"/>
              <a:gd name="connsiteY4" fmla="*/ 812224 h 1585388"/>
              <a:gd name="connsiteX5" fmla="*/ 163773 w 927368"/>
              <a:gd name="connsiteY5" fmla="*/ 921406 h 1585388"/>
              <a:gd name="connsiteX6" fmla="*/ 218364 w 927368"/>
              <a:gd name="connsiteY6" fmla="*/ 1010116 h 1585388"/>
              <a:gd name="connsiteX7" fmla="*/ 225188 w 927368"/>
              <a:gd name="connsiteY7" fmla="*/ 1201185 h 1585388"/>
              <a:gd name="connsiteX8" fmla="*/ 245660 w 927368"/>
              <a:gd name="connsiteY8" fmla="*/ 1289895 h 1585388"/>
              <a:gd name="connsiteX9" fmla="*/ 396509 w 927368"/>
              <a:gd name="connsiteY9" fmla="*/ 1480499 h 1585388"/>
              <a:gd name="connsiteX10" fmla="*/ 539441 w 927368"/>
              <a:gd name="connsiteY10" fmla="*/ 1523044 h 1585388"/>
              <a:gd name="connsiteX11" fmla="*/ 671060 w 927368"/>
              <a:gd name="connsiteY11" fmla="*/ 1581924 h 1585388"/>
              <a:gd name="connsiteX12" fmla="*/ 819995 w 927368"/>
              <a:gd name="connsiteY12" fmla="*/ 1585388 h 1585388"/>
              <a:gd name="connsiteX13" fmla="*/ 927368 w 927368"/>
              <a:gd name="connsiteY13" fmla="*/ 1574997 h 1585388"/>
              <a:gd name="connsiteX14" fmla="*/ 800905 w 927368"/>
              <a:gd name="connsiteY14" fmla="*/ 1346694 h 1585388"/>
              <a:gd name="connsiteX15" fmla="*/ 781162 w 927368"/>
              <a:gd name="connsiteY15" fmla="*/ 1265133 h 1585388"/>
              <a:gd name="connsiteX16" fmla="*/ 724888 w 927368"/>
              <a:gd name="connsiteY16" fmla="*/ 1214417 h 1585388"/>
              <a:gd name="connsiteX17" fmla="*/ 665639 w 927368"/>
              <a:gd name="connsiteY17" fmla="*/ 1184309 h 1585388"/>
              <a:gd name="connsiteX18" fmla="*/ 539441 w 927368"/>
              <a:gd name="connsiteY18" fmla="*/ 1221706 h 1585388"/>
              <a:gd name="connsiteX19" fmla="*/ 423081 w 927368"/>
              <a:gd name="connsiteY19" fmla="*/ 1167066 h 1585388"/>
              <a:gd name="connsiteX20" fmla="*/ 416257 w 927368"/>
              <a:gd name="connsiteY20" fmla="*/ 1132946 h 1585388"/>
              <a:gd name="connsiteX21" fmla="*/ 368490 w 927368"/>
              <a:gd name="connsiteY21" fmla="*/ 1092003 h 1585388"/>
              <a:gd name="connsiteX22" fmla="*/ 341194 w 927368"/>
              <a:gd name="connsiteY22" fmla="*/ 1030588 h 1585388"/>
              <a:gd name="connsiteX23" fmla="*/ 354842 w 927368"/>
              <a:gd name="connsiteY23" fmla="*/ 969173 h 1585388"/>
              <a:gd name="connsiteX24" fmla="*/ 409433 w 927368"/>
              <a:gd name="connsiteY24" fmla="*/ 900934 h 1585388"/>
              <a:gd name="connsiteX25" fmla="*/ 409433 w 927368"/>
              <a:gd name="connsiteY25" fmla="*/ 819048 h 1585388"/>
              <a:gd name="connsiteX26" fmla="*/ 361666 w 927368"/>
              <a:gd name="connsiteY26" fmla="*/ 730337 h 1585388"/>
              <a:gd name="connsiteX27" fmla="*/ 300251 w 927368"/>
              <a:gd name="connsiteY27" fmla="*/ 682570 h 1585388"/>
              <a:gd name="connsiteX28" fmla="*/ 307075 w 927368"/>
              <a:gd name="connsiteY28" fmla="*/ 587036 h 1585388"/>
              <a:gd name="connsiteX29" fmla="*/ 266131 w 927368"/>
              <a:gd name="connsiteY29" fmla="*/ 436910 h 1585388"/>
              <a:gd name="connsiteX30" fmla="*/ 408047 w 927368"/>
              <a:gd name="connsiteY30" fmla="*/ 336747 h 1585388"/>
              <a:gd name="connsiteX31" fmla="*/ 400529 w 927368"/>
              <a:gd name="connsiteY31" fmla="*/ 281345 h 1585388"/>
              <a:gd name="connsiteX32" fmla="*/ 443176 w 927368"/>
              <a:gd name="connsiteY32" fmla="*/ 193922 h 1585388"/>
              <a:gd name="connsiteX33" fmla="*/ 411789 w 927368"/>
              <a:gd name="connsiteY33" fmla="*/ 251864 h 1585388"/>
              <a:gd name="connsiteX34" fmla="*/ 451379 w 927368"/>
              <a:gd name="connsiteY34" fmla="*/ 146737 h 1585388"/>
              <a:gd name="connsiteX35" fmla="*/ 441064 w 927368"/>
              <a:gd name="connsiteY35" fmla="*/ 96423 h 1585388"/>
              <a:gd name="connsiteX36" fmla="*/ 406698 w 927368"/>
              <a:gd name="connsiteY36" fmla="*/ 59907 h 1585388"/>
              <a:gd name="connsiteX37" fmla="*/ 340484 w 927368"/>
              <a:gd name="connsiteY37" fmla="*/ 0 h 1585388"/>
              <a:gd name="connsiteX38" fmla="*/ 267962 w 927368"/>
              <a:gd name="connsiteY38" fmla="*/ 6305 h 1585388"/>
              <a:gd name="connsiteX39" fmla="*/ 192288 w 927368"/>
              <a:gd name="connsiteY39" fmla="*/ 28378 h 1585388"/>
              <a:gd name="connsiteX40" fmla="*/ 129226 w 927368"/>
              <a:gd name="connsiteY40" fmla="*/ 85134 h 1585388"/>
              <a:gd name="connsiteX41" fmla="*/ 119724 w 927368"/>
              <a:gd name="connsiteY41" fmla="*/ 169555 h 1585388"/>
              <a:gd name="connsiteX42" fmla="*/ 66164 w 927368"/>
              <a:gd name="connsiteY42" fmla="*/ 233329 h 1585388"/>
              <a:gd name="connsiteX43" fmla="*/ 27296 w 927368"/>
              <a:gd name="connsiteY43" fmla="*/ 320904 h 1585388"/>
              <a:gd name="connsiteX0" fmla="*/ 27296 w 819995"/>
              <a:gd name="connsiteY0" fmla="*/ 320904 h 1585388"/>
              <a:gd name="connsiteX1" fmla="*/ 0 w 819995"/>
              <a:gd name="connsiteY1" fmla="*/ 511973 h 1585388"/>
              <a:gd name="connsiteX2" fmla="*/ 13648 w 819995"/>
              <a:gd name="connsiteY2" fmla="*/ 634803 h 1585388"/>
              <a:gd name="connsiteX3" fmla="*/ 61415 w 819995"/>
              <a:gd name="connsiteY3" fmla="*/ 737161 h 1585388"/>
              <a:gd name="connsiteX4" fmla="*/ 136478 w 819995"/>
              <a:gd name="connsiteY4" fmla="*/ 812224 h 1585388"/>
              <a:gd name="connsiteX5" fmla="*/ 163773 w 819995"/>
              <a:gd name="connsiteY5" fmla="*/ 921406 h 1585388"/>
              <a:gd name="connsiteX6" fmla="*/ 218364 w 819995"/>
              <a:gd name="connsiteY6" fmla="*/ 1010116 h 1585388"/>
              <a:gd name="connsiteX7" fmla="*/ 225188 w 819995"/>
              <a:gd name="connsiteY7" fmla="*/ 1201185 h 1585388"/>
              <a:gd name="connsiteX8" fmla="*/ 245660 w 819995"/>
              <a:gd name="connsiteY8" fmla="*/ 1289895 h 1585388"/>
              <a:gd name="connsiteX9" fmla="*/ 396509 w 819995"/>
              <a:gd name="connsiteY9" fmla="*/ 1480499 h 1585388"/>
              <a:gd name="connsiteX10" fmla="*/ 539441 w 819995"/>
              <a:gd name="connsiteY10" fmla="*/ 1523044 h 1585388"/>
              <a:gd name="connsiteX11" fmla="*/ 671060 w 819995"/>
              <a:gd name="connsiteY11" fmla="*/ 1581924 h 1585388"/>
              <a:gd name="connsiteX12" fmla="*/ 819995 w 819995"/>
              <a:gd name="connsiteY12" fmla="*/ 1585388 h 1585388"/>
              <a:gd name="connsiteX13" fmla="*/ 785496 w 819995"/>
              <a:gd name="connsiteY13" fmla="*/ 1430276 h 1585388"/>
              <a:gd name="connsiteX14" fmla="*/ 800905 w 819995"/>
              <a:gd name="connsiteY14" fmla="*/ 1346694 h 1585388"/>
              <a:gd name="connsiteX15" fmla="*/ 781162 w 819995"/>
              <a:gd name="connsiteY15" fmla="*/ 1265133 h 1585388"/>
              <a:gd name="connsiteX16" fmla="*/ 724888 w 819995"/>
              <a:gd name="connsiteY16" fmla="*/ 1214417 h 1585388"/>
              <a:gd name="connsiteX17" fmla="*/ 665639 w 819995"/>
              <a:gd name="connsiteY17" fmla="*/ 1184309 h 1585388"/>
              <a:gd name="connsiteX18" fmla="*/ 539441 w 819995"/>
              <a:gd name="connsiteY18" fmla="*/ 1221706 h 1585388"/>
              <a:gd name="connsiteX19" fmla="*/ 423081 w 819995"/>
              <a:gd name="connsiteY19" fmla="*/ 1167066 h 1585388"/>
              <a:gd name="connsiteX20" fmla="*/ 416257 w 819995"/>
              <a:gd name="connsiteY20" fmla="*/ 1132946 h 1585388"/>
              <a:gd name="connsiteX21" fmla="*/ 368490 w 819995"/>
              <a:gd name="connsiteY21" fmla="*/ 1092003 h 1585388"/>
              <a:gd name="connsiteX22" fmla="*/ 341194 w 819995"/>
              <a:gd name="connsiteY22" fmla="*/ 1030588 h 1585388"/>
              <a:gd name="connsiteX23" fmla="*/ 354842 w 819995"/>
              <a:gd name="connsiteY23" fmla="*/ 969173 h 1585388"/>
              <a:gd name="connsiteX24" fmla="*/ 409433 w 819995"/>
              <a:gd name="connsiteY24" fmla="*/ 900934 h 1585388"/>
              <a:gd name="connsiteX25" fmla="*/ 409433 w 819995"/>
              <a:gd name="connsiteY25" fmla="*/ 819048 h 1585388"/>
              <a:gd name="connsiteX26" fmla="*/ 361666 w 819995"/>
              <a:gd name="connsiteY26" fmla="*/ 730337 h 1585388"/>
              <a:gd name="connsiteX27" fmla="*/ 300251 w 819995"/>
              <a:gd name="connsiteY27" fmla="*/ 682570 h 1585388"/>
              <a:gd name="connsiteX28" fmla="*/ 307075 w 819995"/>
              <a:gd name="connsiteY28" fmla="*/ 587036 h 1585388"/>
              <a:gd name="connsiteX29" fmla="*/ 266131 w 819995"/>
              <a:gd name="connsiteY29" fmla="*/ 436910 h 1585388"/>
              <a:gd name="connsiteX30" fmla="*/ 408047 w 819995"/>
              <a:gd name="connsiteY30" fmla="*/ 336747 h 1585388"/>
              <a:gd name="connsiteX31" fmla="*/ 400529 w 819995"/>
              <a:gd name="connsiteY31" fmla="*/ 281345 h 1585388"/>
              <a:gd name="connsiteX32" fmla="*/ 443176 w 819995"/>
              <a:gd name="connsiteY32" fmla="*/ 193922 h 1585388"/>
              <a:gd name="connsiteX33" fmla="*/ 411789 w 819995"/>
              <a:gd name="connsiteY33" fmla="*/ 251864 h 1585388"/>
              <a:gd name="connsiteX34" fmla="*/ 451379 w 819995"/>
              <a:gd name="connsiteY34" fmla="*/ 146737 h 1585388"/>
              <a:gd name="connsiteX35" fmla="*/ 441064 w 819995"/>
              <a:gd name="connsiteY35" fmla="*/ 96423 h 1585388"/>
              <a:gd name="connsiteX36" fmla="*/ 406698 w 819995"/>
              <a:gd name="connsiteY36" fmla="*/ 59907 h 1585388"/>
              <a:gd name="connsiteX37" fmla="*/ 340484 w 819995"/>
              <a:gd name="connsiteY37" fmla="*/ 0 h 1585388"/>
              <a:gd name="connsiteX38" fmla="*/ 267962 w 819995"/>
              <a:gd name="connsiteY38" fmla="*/ 6305 h 1585388"/>
              <a:gd name="connsiteX39" fmla="*/ 192288 w 819995"/>
              <a:gd name="connsiteY39" fmla="*/ 28378 h 1585388"/>
              <a:gd name="connsiteX40" fmla="*/ 129226 w 819995"/>
              <a:gd name="connsiteY40" fmla="*/ 85134 h 1585388"/>
              <a:gd name="connsiteX41" fmla="*/ 119724 w 819995"/>
              <a:gd name="connsiteY41" fmla="*/ 169555 h 1585388"/>
              <a:gd name="connsiteX42" fmla="*/ 66164 w 819995"/>
              <a:gd name="connsiteY42" fmla="*/ 233329 h 1585388"/>
              <a:gd name="connsiteX43" fmla="*/ 27296 w 819995"/>
              <a:gd name="connsiteY43" fmla="*/ 320904 h 1585388"/>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39441 w 815491"/>
              <a:gd name="connsiteY18" fmla="*/ 1221706 h 1581924"/>
              <a:gd name="connsiteX19" fmla="*/ 423081 w 815491"/>
              <a:gd name="connsiteY19" fmla="*/ 11670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423081 w 815491"/>
              <a:gd name="connsiteY19" fmla="*/ 11670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16257 w 815491"/>
              <a:gd name="connsiteY20" fmla="*/ 113294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368490 w 815491"/>
              <a:gd name="connsiteY21" fmla="*/ 109200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41194 w 815491"/>
              <a:gd name="connsiteY22" fmla="*/ 1030588 h 1581924"/>
              <a:gd name="connsiteX23" fmla="*/ 354842 w 815491"/>
              <a:gd name="connsiteY23" fmla="*/ 96917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41194 w 815491"/>
              <a:gd name="connsiteY22" fmla="*/ 1030588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61666 w 815491"/>
              <a:gd name="connsiteY26" fmla="*/ 73033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00251 w 815491"/>
              <a:gd name="connsiteY27" fmla="*/ 68257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07007 w 815491"/>
              <a:gd name="connsiteY27" fmla="*/ 679890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07075 w 815491"/>
              <a:gd name="connsiteY28" fmla="*/ 58703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266131 w 815491"/>
              <a:gd name="connsiteY29" fmla="*/ 43691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279643 w 815491"/>
              <a:gd name="connsiteY29" fmla="*/ 47175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43176 w 815491"/>
              <a:gd name="connsiteY32" fmla="*/ 193922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501726 w 815491"/>
              <a:gd name="connsiteY32" fmla="*/ 242163 h 1581924"/>
              <a:gd name="connsiteX33" fmla="*/ 411789 w 815491"/>
              <a:gd name="connsiteY33" fmla="*/ 25186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50172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392989 w 815491"/>
              <a:gd name="connsiteY22" fmla="*/ 1033269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02269 w 815491"/>
              <a:gd name="connsiteY21" fmla="*/ 108664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52288 w 815491"/>
              <a:gd name="connsiteY20" fmla="*/ 111150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10906 w 815491"/>
              <a:gd name="connsiteY19" fmla="*/ 1140266 h 1581924"/>
              <a:gd name="connsiteX20" fmla="*/ 473292 w 815491"/>
              <a:gd name="connsiteY20" fmla="*/ 108423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 name="connsiteX0" fmla="*/ 27296 w 815491"/>
              <a:gd name="connsiteY0" fmla="*/ 320904 h 1581924"/>
              <a:gd name="connsiteX1" fmla="*/ 0 w 815491"/>
              <a:gd name="connsiteY1" fmla="*/ 511973 h 1581924"/>
              <a:gd name="connsiteX2" fmla="*/ 13648 w 815491"/>
              <a:gd name="connsiteY2" fmla="*/ 634803 h 1581924"/>
              <a:gd name="connsiteX3" fmla="*/ 61415 w 815491"/>
              <a:gd name="connsiteY3" fmla="*/ 737161 h 1581924"/>
              <a:gd name="connsiteX4" fmla="*/ 136478 w 815491"/>
              <a:gd name="connsiteY4" fmla="*/ 812224 h 1581924"/>
              <a:gd name="connsiteX5" fmla="*/ 163773 w 815491"/>
              <a:gd name="connsiteY5" fmla="*/ 921406 h 1581924"/>
              <a:gd name="connsiteX6" fmla="*/ 218364 w 815491"/>
              <a:gd name="connsiteY6" fmla="*/ 1010116 h 1581924"/>
              <a:gd name="connsiteX7" fmla="*/ 225188 w 815491"/>
              <a:gd name="connsiteY7" fmla="*/ 1201185 h 1581924"/>
              <a:gd name="connsiteX8" fmla="*/ 245660 w 815491"/>
              <a:gd name="connsiteY8" fmla="*/ 1289895 h 1581924"/>
              <a:gd name="connsiteX9" fmla="*/ 396509 w 815491"/>
              <a:gd name="connsiteY9" fmla="*/ 1480499 h 1581924"/>
              <a:gd name="connsiteX10" fmla="*/ 539441 w 815491"/>
              <a:gd name="connsiteY10" fmla="*/ 1523044 h 1581924"/>
              <a:gd name="connsiteX11" fmla="*/ 671060 w 815491"/>
              <a:gd name="connsiteY11" fmla="*/ 1581924 h 1581924"/>
              <a:gd name="connsiteX12" fmla="*/ 815491 w 815491"/>
              <a:gd name="connsiteY12" fmla="*/ 1545187 h 1581924"/>
              <a:gd name="connsiteX13" fmla="*/ 785496 w 815491"/>
              <a:gd name="connsiteY13" fmla="*/ 1430276 h 1581924"/>
              <a:gd name="connsiteX14" fmla="*/ 800905 w 815491"/>
              <a:gd name="connsiteY14" fmla="*/ 1346694 h 1581924"/>
              <a:gd name="connsiteX15" fmla="*/ 781162 w 815491"/>
              <a:gd name="connsiteY15" fmla="*/ 1265133 h 1581924"/>
              <a:gd name="connsiteX16" fmla="*/ 724888 w 815491"/>
              <a:gd name="connsiteY16" fmla="*/ 1214417 h 1581924"/>
              <a:gd name="connsiteX17" fmla="*/ 665639 w 815491"/>
              <a:gd name="connsiteY17" fmla="*/ 1184309 h 1581924"/>
              <a:gd name="connsiteX18" fmla="*/ 570968 w 815491"/>
              <a:gd name="connsiteY18" fmla="*/ 1165426 h 1581924"/>
              <a:gd name="connsiteX19" fmla="*/ 522363 w 815491"/>
              <a:gd name="connsiteY19" fmla="*/ 1119813 h 1581924"/>
              <a:gd name="connsiteX20" fmla="*/ 473292 w 815491"/>
              <a:gd name="connsiteY20" fmla="*/ 1084236 h 1581924"/>
              <a:gd name="connsiteX21" fmla="*/ 442369 w 815491"/>
              <a:gd name="connsiteY21" fmla="*/ 1068463 h 1581924"/>
              <a:gd name="connsiteX22" fmla="*/ 423541 w 815491"/>
              <a:gd name="connsiteY22" fmla="*/ 1019634 h 1581924"/>
              <a:gd name="connsiteX23" fmla="*/ 381865 w 815491"/>
              <a:gd name="connsiteY23" fmla="*/ 985253 h 1581924"/>
              <a:gd name="connsiteX24" fmla="*/ 409433 w 815491"/>
              <a:gd name="connsiteY24" fmla="*/ 900934 h 1581924"/>
              <a:gd name="connsiteX25" fmla="*/ 409433 w 815491"/>
              <a:gd name="connsiteY25" fmla="*/ 819048 h 1581924"/>
              <a:gd name="connsiteX26" fmla="*/ 377430 w 815491"/>
              <a:gd name="connsiteY26" fmla="*/ 708897 h 1581924"/>
              <a:gd name="connsiteX27" fmla="*/ 345290 w 815491"/>
              <a:gd name="connsiteY27" fmla="*/ 666491 h 1581924"/>
              <a:gd name="connsiteX28" fmla="*/ 331846 w 815491"/>
              <a:gd name="connsiteY28" fmla="*/ 578996 h 1581924"/>
              <a:gd name="connsiteX29" fmla="*/ 304414 w 815491"/>
              <a:gd name="connsiteY29" fmla="*/ 461030 h 1581924"/>
              <a:gd name="connsiteX30" fmla="*/ 408047 w 815491"/>
              <a:gd name="connsiteY30" fmla="*/ 336747 h 1581924"/>
              <a:gd name="connsiteX31" fmla="*/ 400529 w 815491"/>
              <a:gd name="connsiteY31" fmla="*/ 281345 h 1581924"/>
              <a:gd name="connsiteX32" fmla="*/ 431916 w 815491"/>
              <a:gd name="connsiteY32" fmla="*/ 242163 h 1581924"/>
              <a:gd name="connsiteX33" fmla="*/ 438812 w 815491"/>
              <a:gd name="connsiteY33" fmla="*/ 203624 h 1581924"/>
              <a:gd name="connsiteX34" fmla="*/ 451379 w 815491"/>
              <a:gd name="connsiteY34" fmla="*/ 146737 h 1581924"/>
              <a:gd name="connsiteX35" fmla="*/ 441064 w 815491"/>
              <a:gd name="connsiteY35" fmla="*/ 96423 h 1581924"/>
              <a:gd name="connsiteX36" fmla="*/ 406698 w 815491"/>
              <a:gd name="connsiteY36" fmla="*/ 59907 h 1581924"/>
              <a:gd name="connsiteX37" fmla="*/ 340484 w 815491"/>
              <a:gd name="connsiteY37" fmla="*/ 0 h 1581924"/>
              <a:gd name="connsiteX38" fmla="*/ 267962 w 815491"/>
              <a:gd name="connsiteY38" fmla="*/ 6305 h 1581924"/>
              <a:gd name="connsiteX39" fmla="*/ 192288 w 815491"/>
              <a:gd name="connsiteY39" fmla="*/ 28378 h 1581924"/>
              <a:gd name="connsiteX40" fmla="*/ 129226 w 815491"/>
              <a:gd name="connsiteY40" fmla="*/ 85134 h 1581924"/>
              <a:gd name="connsiteX41" fmla="*/ 119724 w 815491"/>
              <a:gd name="connsiteY41" fmla="*/ 169555 h 1581924"/>
              <a:gd name="connsiteX42" fmla="*/ 66164 w 815491"/>
              <a:gd name="connsiteY42" fmla="*/ 233329 h 1581924"/>
              <a:gd name="connsiteX43" fmla="*/ 27296 w 815491"/>
              <a:gd name="connsiteY43" fmla="*/ 320904 h 158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5491" h="1581924">
                <a:moveTo>
                  <a:pt x="27296" y="320904"/>
                </a:moveTo>
                <a:lnTo>
                  <a:pt x="0" y="511973"/>
                </a:lnTo>
                <a:lnTo>
                  <a:pt x="13648" y="634803"/>
                </a:lnTo>
                <a:lnTo>
                  <a:pt x="61415" y="737161"/>
                </a:lnTo>
                <a:lnTo>
                  <a:pt x="136478" y="812224"/>
                </a:lnTo>
                <a:lnTo>
                  <a:pt x="163773" y="921406"/>
                </a:lnTo>
                <a:lnTo>
                  <a:pt x="218364" y="1010116"/>
                </a:lnTo>
                <a:lnTo>
                  <a:pt x="225188" y="1201185"/>
                </a:lnTo>
                <a:lnTo>
                  <a:pt x="245660" y="1289895"/>
                </a:lnTo>
                <a:lnTo>
                  <a:pt x="396509" y="1480499"/>
                </a:lnTo>
                <a:lnTo>
                  <a:pt x="539441" y="1523044"/>
                </a:lnTo>
                <a:lnTo>
                  <a:pt x="671060" y="1581924"/>
                </a:lnTo>
                <a:lnTo>
                  <a:pt x="815491" y="1545187"/>
                </a:lnTo>
                <a:lnTo>
                  <a:pt x="785496" y="1430276"/>
                </a:lnTo>
                <a:lnTo>
                  <a:pt x="800905" y="1346694"/>
                </a:lnTo>
                <a:lnTo>
                  <a:pt x="781162" y="1265133"/>
                </a:lnTo>
                <a:lnTo>
                  <a:pt x="724888" y="1214417"/>
                </a:lnTo>
                <a:lnTo>
                  <a:pt x="665639" y="1184309"/>
                </a:lnTo>
                <a:lnTo>
                  <a:pt x="570968" y="1165426"/>
                </a:lnTo>
                <a:lnTo>
                  <a:pt x="522363" y="1119813"/>
                </a:lnTo>
                <a:lnTo>
                  <a:pt x="473292" y="1084236"/>
                </a:lnTo>
                <a:lnTo>
                  <a:pt x="442369" y="1068463"/>
                </a:lnTo>
                <a:lnTo>
                  <a:pt x="423541" y="1019634"/>
                </a:lnTo>
                <a:lnTo>
                  <a:pt x="381865" y="985253"/>
                </a:lnTo>
                <a:lnTo>
                  <a:pt x="409433" y="900934"/>
                </a:lnTo>
                <a:lnTo>
                  <a:pt x="409433" y="819048"/>
                </a:lnTo>
                <a:lnTo>
                  <a:pt x="377430" y="708897"/>
                </a:lnTo>
                <a:lnTo>
                  <a:pt x="345290" y="666491"/>
                </a:lnTo>
                <a:cubicBezTo>
                  <a:pt x="345313" y="635540"/>
                  <a:pt x="331823" y="609947"/>
                  <a:pt x="331846" y="578996"/>
                </a:cubicBezTo>
                <a:lnTo>
                  <a:pt x="304414" y="461030"/>
                </a:lnTo>
                <a:lnTo>
                  <a:pt x="408047" y="336747"/>
                </a:lnTo>
                <a:lnTo>
                  <a:pt x="400529" y="281345"/>
                </a:lnTo>
                <a:lnTo>
                  <a:pt x="431916" y="242163"/>
                </a:lnTo>
                <a:lnTo>
                  <a:pt x="438812" y="203624"/>
                </a:lnTo>
                <a:lnTo>
                  <a:pt x="451379" y="146737"/>
                </a:lnTo>
                <a:cubicBezTo>
                  <a:pt x="450943" y="127285"/>
                  <a:pt x="441500" y="115875"/>
                  <a:pt x="441064" y="96423"/>
                </a:cubicBezTo>
                <a:lnTo>
                  <a:pt x="406698" y="59907"/>
                </a:lnTo>
                <a:lnTo>
                  <a:pt x="340484" y="0"/>
                </a:lnTo>
                <a:lnTo>
                  <a:pt x="267962" y="6305"/>
                </a:lnTo>
                <a:lnTo>
                  <a:pt x="192288" y="28378"/>
                </a:lnTo>
                <a:lnTo>
                  <a:pt x="129226" y="85134"/>
                </a:lnTo>
                <a:lnTo>
                  <a:pt x="119724" y="169555"/>
                </a:lnTo>
                <a:lnTo>
                  <a:pt x="66164" y="233329"/>
                </a:lnTo>
                <a:lnTo>
                  <a:pt x="27296" y="320904"/>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2" name="Freeform 139">
            <a:extLst>
              <a:ext uri="{FF2B5EF4-FFF2-40B4-BE49-F238E27FC236}">
                <a16:creationId xmlns:a16="http://schemas.microsoft.com/office/drawing/2014/main" id="{03499396-A748-4ABE-9445-395733954078}"/>
              </a:ext>
            </a:extLst>
          </p:cNvPr>
          <p:cNvSpPr/>
          <p:nvPr/>
        </p:nvSpPr>
        <p:spPr>
          <a:xfrm>
            <a:off x="3101218" y="3690345"/>
            <a:ext cx="151674" cy="136763"/>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00B050"/>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3" name="Freeform 9">
            <a:extLst>
              <a:ext uri="{FF2B5EF4-FFF2-40B4-BE49-F238E27FC236}">
                <a16:creationId xmlns:a16="http://schemas.microsoft.com/office/drawing/2014/main" id="{13DB3691-61F6-472F-B87A-F618113285AB}"/>
              </a:ext>
            </a:extLst>
          </p:cNvPr>
          <p:cNvSpPr/>
          <p:nvPr/>
        </p:nvSpPr>
        <p:spPr>
          <a:xfrm>
            <a:off x="3242160" y="3060065"/>
            <a:ext cx="4219288" cy="3092059"/>
          </a:xfrm>
          <a:custGeom>
            <a:avLst/>
            <a:gdLst>
              <a:gd name="connsiteX0" fmla="*/ 0 w 2333002"/>
              <a:gd name="connsiteY0" fmla="*/ 34183 h 3837061"/>
              <a:gd name="connsiteX1" fmla="*/ 76912 w 2333002"/>
              <a:gd name="connsiteY1" fmla="*/ 153824 h 3837061"/>
              <a:gd name="connsiteX2" fmla="*/ 205099 w 2333002"/>
              <a:gd name="connsiteY2" fmla="*/ 239282 h 3837061"/>
              <a:gd name="connsiteX3" fmla="*/ 401652 w 2333002"/>
              <a:gd name="connsiteY3" fmla="*/ 316194 h 3837061"/>
              <a:gd name="connsiteX4" fmla="*/ 504202 w 2333002"/>
              <a:gd name="connsiteY4" fmla="*/ 393106 h 3837061"/>
              <a:gd name="connsiteX5" fmla="*/ 521293 w 2333002"/>
              <a:gd name="connsiteY5" fmla="*/ 623843 h 3837061"/>
              <a:gd name="connsiteX6" fmla="*/ 538385 w 2333002"/>
              <a:gd name="connsiteY6" fmla="*/ 777667 h 3837061"/>
              <a:gd name="connsiteX7" fmla="*/ 709301 w 2333002"/>
              <a:gd name="connsiteY7" fmla="*/ 897308 h 3837061"/>
              <a:gd name="connsiteX8" fmla="*/ 837488 w 2333002"/>
              <a:gd name="connsiteY8" fmla="*/ 1016949 h 3837061"/>
              <a:gd name="connsiteX9" fmla="*/ 957129 w 2333002"/>
              <a:gd name="connsiteY9" fmla="*/ 1128045 h 3837061"/>
              <a:gd name="connsiteX10" fmla="*/ 1042587 w 2333002"/>
              <a:gd name="connsiteY10" fmla="*/ 1179319 h 3837061"/>
              <a:gd name="connsiteX11" fmla="*/ 1110953 w 2333002"/>
              <a:gd name="connsiteY11" fmla="*/ 1427147 h 3837061"/>
              <a:gd name="connsiteX12" fmla="*/ 1162228 w 2333002"/>
              <a:gd name="connsiteY12" fmla="*/ 1640792 h 3837061"/>
              <a:gd name="connsiteX13" fmla="*/ 1170773 w 2333002"/>
              <a:gd name="connsiteY13" fmla="*/ 1880074 h 3837061"/>
              <a:gd name="connsiteX14" fmla="*/ 1170773 w 2333002"/>
              <a:gd name="connsiteY14" fmla="*/ 2059536 h 3837061"/>
              <a:gd name="connsiteX15" fmla="*/ 1162228 w 2333002"/>
              <a:gd name="connsiteY15" fmla="*/ 2213360 h 3837061"/>
              <a:gd name="connsiteX16" fmla="*/ 1119499 w 2333002"/>
              <a:gd name="connsiteY16" fmla="*/ 2409914 h 3837061"/>
              <a:gd name="connsiteX17" fmla="*/ 1059678 w 2333002"/>
              <a:gd name="connsiteY17" fmla="*/ 2452643 h 3837061"/>
              <a:gd name="connsiteX18" fmla="*/ 1025495 w 2333002"/>
              <a:gd name="connsiteY18" fmla="*/ 2503917 h 3837061"/>
              <a:gd name="connsiteX19" fmla="*/ 931491 w 2333002"/>
              <a:gd name="connsiteY19" fmla="*/ 2657742 h 3837061"/>
              <a:gd name="connsiteX20" fmla="*/ 811850 w 2333002"/>
              <a:gd name="connsiteY20" fmla="*/ 2734654 h 3837061"/>
              <a:gd name="connsiteX21" fmla="*/ 760575 w 2333002"/>
              <a:gd name="connsiteY21" fmla="*/ 2845749 h 3837061"/>
              <a:gd name="connsiteX22" fmla="*/ 752030 w 2333002"/>
              <a:gd name="connsiteY22" fmla="*/ 2973936 h 3837061"/>
              <a:gd name="connsiteX23" fmla="*/ 769121 w 2333002"/>
              <a:gd name="connsiteY23" fmla="*/ 3119215 h 3837061"/>
              <a:gd name="connsiteX24" fmla="*/ 769121 w 2333002"/>
              <a:gd name="connsiteY24" fmla="*/ 3196127 h 3837061"/>
              <a:gd name="connsiteX25" fmla="*/ 760575 w 2333002"/>
              <a:gd name="connsiteY25" fmla="*/ 3298676 h 3837061"/>
              <a:gd name="connsiteX26" fmla="*/ 726392 w 2333002"/>
              <a:gd name="connsiteY26" fmla="*/ 3375588 h 3837061"/>
              <a:gd name="connsiteX27" fmla="*/ 683663 w 2333002"/>
              <a:gd name="connsiteY27" fmla="*/ 3392680 h 3837061"/>
              <a:gd name="connsiteX28" fmla="*/ 546930 w 2333002"/>
              <a:gd name="connsiteY28" fmla="*/ 3461046 h 3837061"/>
              <a:gd name="connsiteX29" fmla="*/ 521293 w 2333002"/>
              <a:gd name="connsiteY29" fmla="*/ 3614871 h 3837061"/>
              <a:gd name="connsiteX30" fmla="*/ 521293 w 2333002"/>
              <a:gd name="connsiteY30" fmla="*/ 3785787 h 3837061"/>
              <a:gd name="connsiteX31" fmla="*/ 794759 w 2333002"/>
              <a:gd name="connsiteY31" fmla="*/ 3734512 h 3837061"/>
              <a:gd name="connsiteX32" fmla="*/ 922945 w 2333002"/>
              <a:gd name="connsiteY32" fmla="*/ 3802878 h 3837061"/>
              <a:gd name="connsiteX33" fmla="*/ 1136590 w 2333002"/>
              <a:gd name="connsiteY33" fmla="*/ 3811424 h 3837061"/>
              <a:gd name="connsiteX34" fmla="*/ 1444239 w 2333002"/>
              <a:gd name="connsiteY34" fmla="*/ 3802878 h 3837061"/>
              <a:gd name="connsiteX35" fmla="*/ 1657884 w 2333002"/>
              <a:gd name="connsiteY35" fmla="*/ 3819970 h 3837061"/>
              <a:gd name="connsiteX36" fmla="*/ 1743342 w 2333002"/>
              <a:gd name="connsiteY36" fmla="*/ 3819970 h 3837061"/>
              <a:gd name="connsiteX37" fmla="*/ 1862983 w 2333002"/>
              <a:gd name="connsiteY37" fmla="*/ 3819970 h 3837061"/>
              <a:gd name="connsiteX38" fmla="*/ 2093719 w 2333002"/>
              <a:gd name="connsiteY38" fmla="*/ 3828516 h 3837061"/>
              <a:gd name="connsiteX39" fmla="*/ 2170631 w 2333002"/>
              <a:gd name="connsiteY39" fmla="*/ 3837061 h 3837061"/>
              <a:gd name="connsiteX40" fmla="*/ 2307364 w 2333002"/>
              <a:gd name="connsiteY40" fmla="*/ 3819970 h 3837061"/>
              <a:gd name="connsiteX41" fmla="*/ 2307364 w 2333002"/>
              <a:gd name="connsiteY41" fmla="*/ 3623417 h 3837061"/>
              <a:gd name="connsiteX42" fmla="*/ 2307364 w 2333002"/>
              <a:gd name="connsiteY42" fmla="*/ 3495230 h 3837061"/>
              <a:gd name="connsiteX43" fmla="*/ 2307364 w 2333002"/>
              <a:gd name="connsiteY43" fmla="*/ 3315768 h 3837061"/>
              <a:gd name="connsiteX44" fmla="*/ 2333002 w 2333002"/>
              <a:gd name="connsiteY44" fmla="*/ 3161944 h 3837061"/>
              <a:gd name="connsiteX45" fmla="*/ 2333002 w 2333002"/>
              <a:gd name="connsiteY45" fmla="*/ 2999574 h 3837061"/>
              <a:gd name="connsiteX46" fmla="*/ 2307364 w 2333002"/>
              <a:gd name="connsiteY46" fmla="*/ 2914116 h 3837061"/>
              <a:gd name="connsiteX47" fmla="*/ 2256089 w 2333002"/>
              <a:gd name="connsiteY47" fmla="*/ 2803020 h 3837061"/>
              <a:gd name="connsiteX48" fmla="*/ 2213360 w 2333002"/>
              <a:gd name="connsiteY48" fmla="*/ 2674833 h 3837061"/>
              <a:gd name="connsiteX49" fmla="*/ 2136448 w 2333002"/>
              <a:gd name="connsiteY49" fmla="*/ 2512463 h 3837061"/>
              <a:gd name="connsiteX50" fmla="*/ 2076628 w 2333002"/>
              <a:gd name="connsiteY50" fmla="*/ 2444097 h 3837061"/>
              <a:gd name="connsiteX51" fmla="*/ 2033899 w 2333002"/>
              <a:gd name="connsiteY51" fmla="*/ 2333002 h 3837061"/>
              <a:gd name="connsiteX52" fmla="*/ 1991170 w 2333002"/>
              <a:gd name="connsiteY52" fmla="*/ 2221906 h 3837061"/>
              <a:gd name="connsiteX53" fmla="*/ 1948441 w 2333002"/>
              <a:gd name="connsiteY53" fmla="*/ 2093719 h 3837061"/>
              <a:gd name="connsiteX54" fmla="*/ 1811708 w 2333002"/>
              <a:gd name="connsiteY54" fmla="*/ 1956987 h 3837061"/>
              <a:gd name="connsiteX55" fmla="*/ 1709159 w 2333002"/>
              <a:gd name="connsiteY55" fmla="*/ 1837346 h 3837061"/>
              <a:gd name="connsiteX56" fmla="*/ 1683521 w 2333002"/>
              <a:gd name="connsiteY56" fmla="*/ 1751888 h 3837061"/>
              <a:gd name="connsiteX57" fmla="*/ 1529697 w 2333002"/>
              <a:gd name="connsiteY57" fmla="*/ 1427147 h 3837061"/>
              <a:gd name="connsiteX58" fmla="*/ 1452785 w 2333002"/>
              <a:gd name="connsiteY58" fmla="*/ 1290415 h 3837061"/>
              <a:gd name="connsiteX59" fmla="*/ 1350235 w 2333002"/>
              <a:gd name="connsiteY59" fmla="*/ 1119499 h 3837061"/>
              <a:gd name="connsiteX60" fmla="*/ 1256231 w 2333002"/>
              <a:gd name="connsiteY60" fmla="*/ 1025495 h 3837061"/>
              <a:gd name="connsiteX61" fmla="*/ 1196411 w 2333002"/>
              <a:gd name="connsiteY61" fmla="*/ 931491 h 3837061"/>
              <a:gd name="connsiteX62" fmla="*/ 1102407 w 2333002"/>
              <a:gd name="connsiteY62" fmla="*/ 914400 h 3837061"/>
              <a:gd name="connsiteX63" fmla="*/ 974220 w 2333002"/>
              <a:gd name="connsiteY63" fmla="*/ 897308 h 3837061"/>
              <a:gd name="connsiteX64" fmla="*/ 982766 w 2333002"/>
              <a:gd name="connsiteY64" fmla="*/ 828942 h 3837061"/>
              <a:gd name="connsiteX65" fmla="*/ 999858 w 2333002"/>
              <a:gd name="connsiteY65" fmla="*/ 709301 h 3837061"/>
              <a:gd name="connsiteX66" fmla="*/ 905854 w 2333002"/>
              <a:gd name="connsiteY66" fmla="*/ 632388 h 3837061"/>
              <a:gd name="connsiteX67" fmla="*/ 820396 w 2333002"/>
              <a:gd name="connsiteY67" fmla="*/ 649480 h 3837061"/>
              <a:gd name="connsiteX68" fmla="*/ 786213 w 2333002"/>
              <a:gd name="connsiteY68" fmla="*/ 529839 h 3837061"/>
              <a:gd name="connsiteX69" fmla="*/ 786213 w 2333002"/>
              <a:gd name="connsiteY69" fmla="*/ 435835 h 3837061"/>
              <a:gd name="connsiteX70" fmla="*/ 675117 w 2333002"/>
              <a:gd name="connsiteY70" fmla="*/ 376015 h 3837061"/>
              <a:gd name="connsiteX71" fmla="*/ 615297 w 2333002"/>
              <a:gd name="connsiteY71" fmla="*/ 247828 h 3837061"/>
              <a:gd name="connsiteX72" fmla="*/ 504202 w 2333002"/>
              <a:gd name="connsiteY72" fmla="*/ 205099 h 3837061"/>
              <a:gd name="connsiteX73" fmla="*/ 478564 w 2333002"/>
              <a:gd name="connsiteY73" fmla="*/ 111095 h 3837061"/>
              <a:gd name="connsiteX74" fmla="*/ 487110 w 2333002"/>
              <a:gd name="connsiteY74" fmla="*/ 51274 h 3837061"/>
              <a:gd name="connsiteX75" fmla="*/ 478564 w 2333002"/>
              <a:gd name="connsiteY75" fmla="*/ 0 h 3837061"/>
              <a:gd name="connsiteX76" fmla="*/ 0 w 2333002"/>
              <a:gd name="connsiteY76" fmla="*/ 34183 h 3837061"/>
              <a:gd name="connsiteX0" fmla="*/ 0 w 2486825"/>
              <a:gd name="connsiteY0" fmla="*/ 34183 h 3837061"/>
              <a:gd name="connsiteX1" fmla="*/ 76912 w 2486825"/>
              <a:gd name="connsiteY1" fmla="*/ 153824 h 3837061"/>
              <a:gd name="connsiteX2" fmla="*/ 205099 w 2486825"/>
              <a:gd name="connsiteY2" fmla="*/ 239282 h 3837061"/>
              <a:gd name="connsiteX3" fmla="*/ 401652 w 2486825"/>
              <a:gd name="connsiteY3" fmla="*/ 316194 h 3837061"/>
              <a:gd name="connsiteX4" fmla="*/ 504202 w 2486825"/>
              <a:gd name="connsiteY4" fmla="*/ 393106 h 3837061"/>
              <a:gd name="connsiteX5" fmla="*/ 521293 w 2486825"/>
              <a:gd name="connsiteY5" fmla="*/ 623843 h 3837061"/>
              <a:gd name="connsiteX6" fmla="*/ 538385 w 2486825"/>
              <a:gd name="connsiteY6" fmla="*/ 777667 h 3837061"/>
              <a:gd name="connsiteX7" fmla="*/ 709301 w 2486825"/>
              <a:gd name="connsiteY7" fmla="*/ 897308 h 3837061"/>
              <a:gd name="connsiteX8" fmla="*/ 837488 w 2486825"/>
              <a:gd name="connsiteY8" fmla="*/ 1016949 h 3837061"/>
              <a:gd name="connsiteX9" fmla="*/ 957129 w 2486825"/>
              <a:gd name="connsiteY9" fmla="*/ 1128045 h 3837061"/>
              <a:gd name="connsiteX10" fmla="*/ 1042587 w 2486825"/>
              <a:gd name="connsiteY10" fmla="*/ 1179319 h 3837061"/>
              <a:gd name="connsiteX11" fmla="*/ 1110953 w 2486825"/>
              <a:gd name="connsiteY11" fmla="*/ 1427147 h 3837061"/>
              <a:gd name="connsiteX12" fmla="*/ 1162228 w 2486825"/>
              <a:gd name="connsiteY12" fmla="*/ 1640792 h 3837061"/>
              <a:gd name="connsiteX13" fmla="*/ 1170773 w 2486825"/>
              <a:gd name="connsiteY13" fmla="*/ 1880074 h 3837061"/>
              <a:gd name="connsiteX14" fmla="*/ 1170773 w 2486825"/>
              <a:gd name="connsiteY14" fmla="*/ 2059536 h 3837061"/>
              <a:gd name="connsiteX15" fmla="*/ 1162228 w 2486825"/>
              <a:gd name="connsiteY15" fmla="*/ 2213360 h 3837061"/>
              <a:gd name="connsiteX16" fmla="*/ 1119499 w 2486825"/>
              <a:gd name="connsiteY16" fmla="*/ 2409914 h 3837061"/>
              <a:gd name="connsiteX17" fmla="*/ 1059678 w 2486825"/>
              <a:gd name="connsiteY17" fmla="*/ 2452643 h 3837061"/>
              <a:gd name="connsiteX18" fmla="*/ 1025495 w 2486825"/>
              <a:gd name="connsiteY18" fmla="*/ 2503917 h 3837061"/>
              <a:gd name="connsiteX19" fmla="*/ 931491 w 2486825"/>
              <a:gd name="connsiteY19" fmla="*/ 2657742 h 3837061"/>
              <a:gd name="connsiteX20" fmla="*/ 811850 w 2486825"/>
              <a:gd name="connsiteY20" fmla="*/ 2734654 h 3837061"/>
              <a:gd name="connsiteX21" fmla="*/ 760575 w 2486825"/>
              <a:gd name="connsiteY21" fmla="*/ 2845749 h 3837061"/>
              <a:gd name="connsiteX22" fmla="*/ 752030 w 2486825"/>
              <a:gd name="connsiteY22" fmla="*/ 2973936 h 3837061"/>
              <a:gd name="connsiteX23" fmla="*/ 769121 w 2486825"/>
              <a:gd name="connsiteY23" fmla="*/ 3119215 h 3837061"/>
              <a:gd name="connsiteX24" fmla="*/ 769121 w 2486825"/>
              <a:gd name="connsiteY24" fmla="*/ 3196127 h 3837061"/>
              <a:gd name="connsiteX25" fmla="*/ 760575 w 2486825"/>
              <a:gd name="connsiteY25" fmla="*/ 3298676 h 3837061"/>
              <a:gd name="connsiteX26" fmla="*/ 726392 w 2486825"/>
              <a:gd name="connsiteY26" fmla="*/ 3375588 h 3837061"/>
              <a:gd name="connsiteX27" fmla="*/ 683663 w 2486825"/>
              <a:gd name="connsiteY27" fmla="*/ 3392680 h 3837061"/>
              <a:gd name="connsiteX28" fmla="*/ 546930 w 2486825"/>
              <a:gd name="connsiteY28" fmla="*/ 3461046 h 3837061"/>
              <a:gd name="connsiteX29" fmla="*/ 521293 w 2486825"/>
              <a:gd name="connsiteY29" fmla="*/ 3614871 h 3837061"/>
              <a:gd name="connsiteX30" fmla="*/ 521293 w 2486825"/>
              <a:gd name="connsiteY30" fmla="*/ 3785787 h 3837061"/>
              <a:gd name="connsiteX31" fmla="*/ 794759 w 2486825"/>
              <a:gd name="connsiteY31" fmla="*/ 3734512 h 3837061"/>
              <a:gd name="connsiteX32" fmla="*/ 922945 w 2486825"/>
              <a:gd name="connsiteY32" fmla="*/ 3802878 h 3837061"/>
              <a:gd name="connsiteX33" fmla="*/ 1136590 w 2486825"/>
              <a:gd name="connsiteY33" fmla="*/ 3811424 h 3837061"/>
              <a:gd name="connsiteX34" fmla="*/ 1444239 w 2486825"/>
              <a:gd name="connsiteY34" fmla="*/ 3802878 h 3837061"/>
              <a:gd name="connsiteX35" fmla="*/ 1657884 w 2486825"/>
              <a:gd name="connsiteY35" fmla="*/ 3819970 h 3837061"/>
              <a:gd name="connsiteX36" fmla="*/ 1743342 w 2486825"/>
              <a:gd name="connsiteY36" fmla="*/ 3819970 h 3837061"/>
              <a:gd name="connsiteX37" fmla="*/ 1862983 w 2486825"/>
              <a:gd name="connsiteY37" fmla="*/ 3819970 h 3837061"/>
              <a:gd name="connsiteX38" fmla="*/ 2093719 w 2486825"/>
              <a:gd name="connsiteY38" fmla="*/ 3828516 h 3837061"/>
              <a:gd name="connsiteX39" fmla="*/ 2170631 w 2486825"/>
              <a:gd name="connsiteY39" fmla="*/ 3837061 h 3837061"/>
              <a:gd name="connsiteX40" fmla="*/ 2307364 w 2486825"/>
              <a:gd name="connsiteY40" fmla="*/ 3819970 h 3837061"/>
              <a:gd name="connsiteX41" fmla="*/ 2486825 w 2486825"/>
              <a:gd name="connsiteY41" fmla="*/ 3700329 h 3837061"/>
              <a:gd name="connsiteX42" fmla="*/ 2307364 w 2486825"/>
              <a:gd name="connsiteY42" fmla="*/ 3495230 h 3837061"/>
              <a:gd name="connsiteX43" fmla="*/ 2307364 w 2486825"/>
              <a:gd name="connsiteY43" fmla="*/ 3315768 h 3837061"/>
              <a:gd name="connsiteX44" fmla="*/ 2333002 w 2486825"/>
              <a:gd name="connsiteY44" fmla="*/ 3161944 h 3837061"/>
              <a:gd name="connsiteX45" fmla="*/ 2333002 w 2486825"/>
              <a:gd name="connsiteY45" fmla="*/ 2999574 h 3837061"/>
              <a:gd name="connsiteX46" fmla="*/ 2307364 w 2486825"/>
              <a:gd name="connsiteY46" fmla="*/ 2914116 h 3837061"/>
              <a:gd name="connsiteX47" fmla="*/ 2256089 w 2486825"/>
              <a:gd name="connsiteY47" fmla="*/ 2803020 h 3837061"/>
              <a:gd name="connsiteX48" fmla="*/ 2213360 w 2486825"/>
              <a:gd name="connsiteY48" fmla="*/ 2674833 h 3837061"/>
              <a:gd name="connsiteX49" fmla="*/ 2136448 w 2486825"/>
              <a:gd name="connsiteY49" fmla="*/ 2512463 h 3837061"/>
              <a:gd name="connsiteX50" fmla="*/ 2076628 w 2486825"/>
              <a:gd name="connsiteY50" fmla="*/ 2444097 h 3837061"/>
              <a:gd name="connsiteX51" fmla="*/ 2033899 w 2486825"/>
              <a:gd name="connsiteY51" fmla="*/ 2333002 h 3837061"/>
              <a:gd name="connsiteX52" fmla="*/ 1991170 w 2486825"/>
              <a:gd name="connsiteY52" fmla="*/ 2221906 h 3837061"/>
              <a:gd name="connsiteX53" fmla="*/ 1948441 w 2486825"/>
              <a:gd name="connsiteY53" fmla="*/ 2093719 h 3837061"/>
              <a:gd name="connsiteX54" fmla="*/ 1811708 w 2486825"/>
              <a:gd name="connsiteY54" fmla="*/ 1956987 h 3837061"/>
              <a:gd name="connsiteX55" fmla="*/ 1709159 w 2486825"/>
              <a:gd name="connsiteY55" fmla="*/ 1837346 h 3837061"/>
              <a:gd name="connsiteX56" fmla="*/ 1683521 w 2486825"/>
              <a:gd name="connsiteY56" fmla="*/ 1751888 h 3837061"/>
              <a:gd name="connsiteX57" fmla="*/ 1529697 w 2486825"/>
              <a:gd name="connsiteY57" fmla="*/ 1427147 h 3837061"/>
              <a:gd name="connsiteX58" fmla="*/ 1452785 w 2486825"/>
              <a:gd name="connsiteY58" fmla="*/ 1290415 h 3837061"/>
              <a:gd name="connsiteX59" fmla="*/ 1350235 w 2486825"/>
              <a:gd name="connsiteY59" fmla="*/ 1119499 h 3837061"/>
              <a:gd name="connsiteX60" fmla="*/ 1256231 w 2486825"/>
              <a:gd name="connsiteY60" fmla="*/ 1025495 h 3837061"/>
              <a:gd name="connsiteX61" fmla="*/ 1196411 w 2486825"/>
              <a:gd name="connsiteY61" fmla="*/ 931491 h 3837061"/>
              <a:gd name="connsiteX62" fmla="*/ 1102407 w 2486825"/>
              <a:gd name="connsiteY62" fmla="*/ 914400 h 3837061"/>
              <a:gd name="connsiteX63" fmla="*/ 974220 w 2486825"/>
              <a:gd name="connsiteY63" fmla="*/ 897308 h 3837061"/>
              <a:gd name="connsiteX64" fmla="*/ 982766 w 2486825"/>
              <a:gd name="connsiteY64" fmla="*/ 828942 h 3837061"/>
              <a:gd name="connsiteX65" fmla="*/ 999858 w 2486825"/>
              <a:gd name="connsiteY65" fmla="*/ 709301 h 3837061"/>
              <a:gd name="connsiteX66" fmla="*/ 905854 w 2486825"/>
              <a:gd name="connsiteY66" fmla="*/ 632388 h 3837061"/>
              <a:gd name="connsiteX67" fmla="*/ 820396 w 2486825"/>
              <a:gd name="connsiteY67" fmla="*/ 649480 h 3837061"/>
              <a:gd name="connsiteX68" fmla="*/ 786213 w 2486825"/>
              <a:gd name="connsiteY68" fmla="*/ 529839 h 3837061"/>
              <a:gd name="connsiteX69" fmla="*/ 786213 w 2486825"/>
              <a:gd name="connsiteY69" fmla="*/ 435835 h 3837061"/>
              <a:gd name="connsiteX70" fmla="*/ 675117 w 2486825"/>
              <a:gd name="connsiteY70" fmla="*/ 376015 h 3837061"/>
              <a:gd name="connsiteX71" fmla="*/ 615297 w 2486825"/>
              <a:gd name="connsiteY71" fmla="*/ 247828 h 3837061"/>
              <a:gd name="connsiteX72" fmla="*/ 504202 w 2486825"/>
              <a:gd name="connsiteY72" fmla="*/ 205099 h 3837061"/>
              <a:gd name="connsiteX73" fmla="*/ 478564 w 2486825"/>
              <a:gd name="connsiteY73" fmla="*/ 111095 h 3837061"/>
              <a:gd name="connsiteX74" fmla="*/ 487110 w 2486825"/>
              <a:gd name="connsiteY74" fmla="*/ 51274 h 3837061"/>
              <a:gd name="connsiteX75" fmla="*/ 478564 w 2486825"/>
              <a:gd name="connsiteY75" fmla="*/ 0 h 3837061"/>
              <a:gd name="connsiteX76" fmla="*/ 0 w 2486825"/>
              <a:gd name="connsiteY76" fmla="*/ 34183 h 3837061"/>
              <a:gd name="connsiteX0" fmla="*/ 0 w 2489048"/>
              <a:gd name="connsiteY0" fmla="*/ 34183 h 3837061"/>
              <a:gd name="connsiteX1" fmla="*/ 76912 w 2489048"/>
              <a:gd name="connsiteY1" fmla="*/ 153824 h 3837061"/>
              <a:gd name="connsiteX2" fmla="*/ 205099 w 2489048"/>
              <a:gd name="connsiteY2" fmla="*/ 239282 h 3837061"/>
              <a:gd name="connsiteX3" fmla="*/ 401652 w 2489048"/>
              <a:gd name="connsiteY3" fmla="*/ 316194 h 3837061"/>
              <a:gd name="connsiteX4" fmla="*/ 504202 w 2489048"/>
              <a:gd name="connsiteY4" fmla="*/ 393106 h 3837061"/>
              <a:gd name="connsiteX5" fmla="*/ 521293 w 2489048"/>
              <a:gd name="connsiteY5" fmla="*/ 623843 h 3837061"/>
              <a:gd name="connsiteX6" fmla="*/ 538385 w 2489048"/>
              <a:gd name="connsiteY6" fmla="*/ 777667 h 3837061"/>
              <a:gd name="connsiteX7" fmla="*/ 709301 w 2489048"/>
              <a:gd name="connsiteY7" fmla="*/ 897308 h 3837061"/>
              <a:gd name="connsiteX8" fmla="*/ 837488 w 2489048"/>
              <a:gd name="connsiteY8" fmla="*/ 1016949 h 3837061"/>
              <a:gd name="connsiteX9" fmla="*/ 957129 w 2489048"/>
              <a:gd name="connsiteY9" fmla="*/ 1128045 h 3837061"/>
              <a:gd name="connsiteX10" fmla="*/ 1042587 w 2489048"/>
              <a:gd name="connsiteY10" fmla="*/ 1179319 h 3837061"/>
              <a:gd name="connsiteX11" fmla="*/ 1110953 w 2489048"/>
              <a:gd name="connsiteY11" fmla="*/ 1427147 h 3837061"/>
              <a:gd name="connsiteX12" fmla="*/ 1162228 w 2489048"/>
              <a:gd name="connsiteY12" fmla="*/ 1640792 h 3837061"/>
              <a:gd name="connsiteX13" fmla="*/ 1170773 w 2489048"/>
              <a:gd name="connsiteY13" fmla="*/ 1880074 h 3837061"/>
              <a:gd name="connsiteX14" fmla="*/ 1170773 w 2489048"/>
              <a:gd name="connsiteY14" fmla="*/ 2059536 h 3837061"/>
              <a:gd name="connsiteX15" fmla="*/ 1162228 w 2489048"/>
              <a:gd name="connsiteY15" fmla="*/ 2213360 h 3837061"/>
              <a:gd name="connsiteX16" fmla="*/ 1119499 w 2489048"/>
              <a:gd name="connsiteY16" fmla="*/ 2409914 h 3837061"/>
              <a:gd name="connsiteX17" fmla="*/ 1059678 w 2489048"/>
              <a:gd name="connsiteY17" fmla="*/ 2452643 h 3837061"/>
              <a:gd name="connsiteX18" fmla="*/ 1025495 w 2489048"/>
              <a:gd name="connsiteY18" fmla="*/ 2503917 h 3837061"/>
              <a:gd name="connsiteX19" fmla="*/ 931491 w 2489048"/>
              <a:gd name="connsiteY19" fmla="*/ 2657742 h 3837061"/>
              <a:gd name="connsiteX20" fmla="*/ 811850 w 2489048"/>
              <a:gd name="connsiteY20" fmla="*/ 2734654 h 3837061"/>
              <a:gd name="connsiteX21" fmla="*/ 760575 w 2489048"/>
              <a:gd name="connsiteY21" fmla="*/ 2845749 h 3837061"/>
              <a:gd name="connsiteX22" fmla="*/ 752030 w 2489048"/>
              <a:gd name="connsiteY22" fmla="*/ 2973936 h 3837061"/>
              <a:gd name="connsiteX23" fmla="*/ 769121 w 2489048"/>
              <a:gd name="connsiteY23" fmla="*/ 3119215 h 3837061"/>
              <a:gd name="connsiteX24" fmla="*/ 769121 w 2489048"/>
              <a:gd name="connsiteY24" fmla="*/ 3196127 h 3837061"/>
              <a:gd name="connsiteX25" fmla="*/ 760575 w 2489048"/>
              <a:gd name="connsiteY25" fmla="*/ 3298676 h 3837061"/>
              <a:gd name="connsiteX26" fmla="*/ 726392 w 2489048"/>
              <a:gd name="connsiteY26" fmla="*/ 3375588 h 3837061"/>
              <a:gd name="connsiteX27" fmla="*/ 683663 w 2489048"/>
              <a:gd name="connsiteY27" fmla="*/ 3392680 h 3837061"/>
              <a:gd name="connsiteX28" fmla="*/ 546930 w 2489048"/>
              <a:gd name="connsiteY28" fmla="*/ 3461046 h 3837061"/>
              <a:gd name="connsiteX29" fmla="*/ 521293 w 2489048"/>
              <a:gd name="connsiteY29" fmla="*/ 3614871 h 3837061"/>
              <a:gd name="connsiteX30" fmla="*/ 521293 w 2489048"/>
              <a:gd name="connsiteY30" fmla="*/ 3785787 h 3837061"/>
              <a:gd name="connsiteX31" fmla="*/ 794759 w 2489048"/>
              <a:gd name="connsiteY31" fmla="*/ 3734512 h 3837061"/>
              <a:gd name="connsiteX32" fmla="*/ 922945 w 2489048"/>
              <a:gd name="connsiteY32" fmla="*/ 3802878 h 3837061"/>
              <a:gd name="connsiteX33" fmla="*/ 1136590 w 2489048"/>
              <a:gd name="connsiteY33" fmla="*/ 3811424 h 3837061"/>
              <a:gd name="connsiteX34" fmla="*/ 1444239 w 2489048"/>
              <a:gd name="connsiteY34" fmla="*/ 3802878 h 3837061"/>
              <a:gd name="connsiteX35" fmla="*/ 1657884 w 2489048"/>
              <a:gd name="connsiteY35" fmla="*/ 3819970 h 3837061"/>
              <a:gd name="connsiteX36" fmla="*/ 1743342 w 2489048"/>
              <a:gd name="connsiteY36" fmla="*/ 3819970 h 3837061"/>
              <a:gd name="connsiteX37" fmla="*/ 1862983 w 2489048"/>
              <a:gd name="connsiteY37" fmla="*/ 3819970 h 3837061"/>
              <a:gd name="connsiteX38" fmla="*/ 2093719 w 2489048"/>
              <a:gd name="connsiteY38" fmla="*/ 3828516 h 3837061"/>
              <a:gd name="connsiteX39" fmla="*/ 2170631 w 2489048"/>
              <a:gd name="connsiteY39" fmla="*/ 3837061 h 3837061"/>
              <a:gd name="connsiteX40" fmla="*/ 2307364 w 2489048"/>
              <a:gd name="connsiteY40" fmla="*/ 3819970 h 3837061"/>
              <a:gd name="connsiteX41" fmla="*/ 2486825 w 2489048"/>
              <a:gd name="connsiteY41" fmla="*/ 3700329 h 3837061"/>
              <a:gd name="connsiteX42" fmla="*/ 2401368 w 2489048"/>
              <a:gd name="connsiteY42" fmla="*/ 3520867 h 3837061"/>
              <a:gd name="connsiteX43" fmla="*/ 2307364 w 2489048"/>
              <a:gd name="connsiteY43" fmla="*/ 3315768 h 3837061"/>
              <a:gd name="connsiteX44" fmla="*/ 2333002 w 2489048"/>
              <a:gd name="connsiteY44" fmla="*/ 3161944 h 3837061"/>
              <a:gd name="connsiteX45" fmla="*/ 2333002 w 2489048"/>
              <a:gd name="connsiteY45" fmla="*/ 2999574 h 3837061"/>
              <a:gd name="connsiteX46" fmla="*/ 2307364 w 2489048"/>
              <a:gd name="connsiteY46" fmla="*/ 2914116 h 3837061"/>
              <a:gd name="connsiteX47" fmla="*/ 2256089 w 2489048"/>
              <a:gd name="connsiteY47" fmla="*/ 2803020 h 3837061"/>
              <a:gd name="connsiteX48" fmla="*/ 2213360 w 2489048"/>
              <a:gd name="connsiteY48" fmla="*/ 2674833 h 3837061"/>
              <a:gd name="connsiteX49" fmla="*/ 2136448 w 2489048"/>
              <a:gd name="connsiteY49" fmla="*/ 2512463 h 3837061"/>
              <a:gd name="connsiteX50" fmla="*/ 2076628 w 2489048"/>
              <a:gd name="connsiteY50" fmla="*/ 2444097 h 3837061"/>
              <a:gd name="connsiteX51" fmla="*/ 2033899 w 2489048"/>
              <a:gd name="connsiteY51" fmla="*/ 2333002 h 3837061"/>
              <a:gd name="connsiteX52" fmla="*/ 1991170 w 2489048"/>
              <a:gd name="connsiteY52" fmla="*/ 2221906 h 3837061"/>
              <a:gd name="connsiteX53" fmla="*/ 1948441 w 2489048"/>
              <a:gd name="connsiteY53" fmla="*/ 2093719 h 3837061"/>
              <a:gd name="connsiteX54" fmla="*/ 1811708 w 2489048"/>
              <a:gd name="connsiteY54" fmla="*/ 1956987 h 3837061"/>
              <a:gd name="connsiteX55" fmla="*/ 1709159 w 2489048"/>
              <a:gd name="connsiteY55" fmla="*/ 1837346 h 3837061"/>
              <a:gd name="connsiteX56" fmla="*/ 1683521 w 2489048"/>
              <a:gd name="connsiteY56" fmla="*/ 1751888 h 3837061"/>
              <a:gd name="connsiteX57" fmla="*/ 1529697 w 2489048"/>
              <a:gd name="connsiteY57" fmla="*/ 1427147 h 3837061"/>
              <a:gd name="connsiteX58" fmla="*/ 1452785 w 2489048"/>
              <a:gd name="connsiteY58" fmla="*/ 1290415 h 3837061"/>
              <a:gd name="connsiteX59" fmla="*/ 1350235 w 2489048"/>
              <a:gd name="connsiteY59" fmla="*/ 1119499 h 3837061"/>
              <a:gd name="connsiteX60" fmla="*/ 1256231 w 2489048"/>
              <a:gd name="connsiteY60" fmla="*/ 1025495 h 3837061"/>
              <a:gd name="connsiteX61" fmla="*/ 1196411 w 2489048"/>
              <a:gd name="connsiteY61" fmla="*/ 931491 h 3837061"/>
              <a:gd name="connsiteX62" fmla="*/ 1102407 w 2489048"/>
              <a:gd name="connsiteY62" fmla="*/ 914400 h 3837061"/>
              <a:gd name="connsiteX63" fmla="*/ 974220 w 2489048"/>
              <a:gd name="connsiteY63" fmla="*/ 897308 h 3837061"/>
              <a:gd name="connsiteX64" fmla="*/ 982766 w 2489048"/>
              <a:gd name="connsiteY64" fmla="*/ 828942 h 3837061"/>
              <a:gd name="connsiteX65" fmla="*/ 999858 w 2489048"/>
              <a:gd name="connsiteY65" fmla="*/ 709301 h 3837061"/>
              <a:gd name="connsiteX66" fmla="*/ 905854 w 2489048"/>
              <a:gd name="connsiteY66" fmla="*/ 632388 h 3837061"/>
              <a:gd name="connsiteX67" fmla="*/ 820396 w 2489048"/>
              <a:gd name="connsiteY67" fmla="*/ 649480 h 3837061"/>
              <a:gd name="connsiteX68" fmla="*/ 786213 w 2489048"/>
              <a:gd name="connsiteY68" fmla="*/ 529839 h 3837061"/>
              <a:gd name="connsiteX69" fmla="*/ 786213 w 2489048"/>
              <a:gd name="connsiteY69" fmla="*/ 435835 h 3837061"/>
              <a:gd name="connsiteX70" fmla="*/ 675117 w 2489048"/>
              <a:gd name="connsiteY70" fmla="*/ 376015 h 3837061"/>
              <a:gd name="connsiteX71" fmla="*/ 615297 w 2489048"/>
              <a:gd name="connsiteY71" fmla="*/ 247828 h 3837061"/>
              <a:gd name="connsiteX72" fmla="*/ 504202 w 2489048"/>
              <a:gd name="connsiteY72" fmla="*/ 205099 h 3837061"/>
              <a:gd name="connsiteX73" fmla="*/ 478564 w 2489048"/>
              <a:gd name="connsiteY73" fmla="*/ 111095 h 3837061"/>
              <a:gd name="connsiteX74" fmla="*/ 487110 w 2489048"/>
              <a:gd name="connsiteY74" fmla="*/ 51274 h 3837061"/>
              <a:gd name="connsiteX75" fmla="*/ 478564 w 2489048"/>
              <a:gd name="connsiteY75" fmla="*/ 0 h 3837061"/>
              <a:gd name="connsiteX76" fmla="*/ 0 w 2489048"/>
              <a:gd name="connsiteY76"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94759 w 2562292"/>
              <a:gd name="connsiteY31" fmla="*/ 3734512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162228 w 2562292"/>
              <a:gd name="connsiteY12" fmla="*/ 1640792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162228 w 2562292"/>
              <a:gd name="connsiteY15" fmla="*/ 2213360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025495 w 2562292"/>
              <a:gd name="connsiteY18" fmla="*/ 2503917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811850 w 2562292"/>
              <a:gd name="connsiteY20" fmla="*/ 2734654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914400 w 2562292"/>
              <a:gd name="connsiteY20" fmla="*/ 2879932 h 3837061"/>
              <a:gd name="connsiteX21" fmla="*/ 760575 w 2562292"/>
              <a:gd name="connsiteY21" fmla="*/ 2845749 h 3837061"/>
              <a:gd name="connsiteX22" fmla="*/ 752030 w 2562292"/>
              <a:gd name="connsiteY22" fmla="*/ 2973936 h 3837061"/>
              <a:gd name="connsiteX23" fmla="*/ 769121 w 2562292"/>
              <a:gd name="connsiteY23" fmla="*/ 3119215 h 3837061"/>
              <a:gd name="connsiteX24" fmla="*/ 769121 w 2562292"/>
              <a:gd name="connsiteY24" fmla="*/ 3196127 h 3837061"/>
              <a:gd name="connsiteX25" fmla="*/ 760575 w 2562292"/>
              <a:gd name="connsiteY25" fmla="*/ 3298676 h 3837061"/>
              <a:gd name="connsiteX26" fmla="*/ 726392 w 2562292"/>
              <a:gd name="connsiteY26" fmla="*/ 3375588 h 3837061"/>
              <a:gd name="connsiteX27" fmla="*/ 683663 w 2562292"/>
              <a:gd name="connsiteY27" fmla="*/ 3392680 h 3837061"/>
              <a:gd name="connsiteX28" fmla="*/ 546930 w 2562292"/>
              <a:gd name="connsiteY28" fmla="*/ 3461046 h 3837061"/>
              <a:gd name="connsiteX29" fmla="*/ 521293 w 2562292"/>
              <a:gd name="connsiteY29" fmla="*/ 3614871 h 3837061"/>
              <a:gd name="connsiteX30" fmla="*/ 521293 w 2562292"/>
              <a:gd name="connsiteY30" fmla="*/ 3785787 h 3837061"/>
              <a:gd name="connsiteX31" fmla="*/ 769121 w 2562292"/>
              <a:gd name="connsiteY31" fmla="*/ 3828516 h 3837061"/>
              <a:gd name="connsiteX32" fmla="*/ 922945 w 2562292"/>
              <a:gd name="connsiteY32" fmla="*/ 3802878 h 3837061"/>
              <a:gd name="connsiteX33" fmla="*/ 1136590 w 2562292"/>
              <a:gd name="connsiteY33" fmla="*/ 3811424 h 3837061"/>
              <a:gd name="connsiteX34" fmla="*/ 1444239 w 2562292"/>
              <a:gd name="connsiteY34" fmla="*/ 3802878 h 3837061"/>
              <a:gd name="connsiteX35" fmla="*/ 1657884 w 2562292"/>
              <a:gd name="connsiteY35" fmla="*/ 3819970 h 3837061"/>
              <a:gd name="connsiteX36" fmla="*/ 1743342 w 2562292"/>
              <a:gd name="connsiteY36" fmla="*/ 3819970 h 3837061"/>
              <a:gd name="connsiteX37" fmla="*/ 1862983 w 2562292"/>
              <a:gd name="connsiteY37" fmla="*/ 3819970 h 3837061"/>
              <a:gd name="connsiteX38" fmla="*/ 2093719 w 2562292"/>
              <a:gd name="connsiteY38" fmla="*/ 3828516 h 3837061"/>
              <a:gd name="connsiteX39" fmla="*/ 2170631 w 2562292"/>
              <a:gd name="connsiteY39" fmla="*/ 3837061 h 3837061"/>
              <a:gd name="connsiteX40" fmla="*/ 2307364 w 2562292"/>
              <a:gd name="connsiteY40" fmla="*/ 3819970 h 3837061"/>
              <a:gd name="connsiteX41" fmla="*/ 2555191 w 2562292"/>
              <a:gd name="connsiteY41" fmla="*/ 3777241 h 3837061"/>
              <a:gd name="connsiteX42" fmla="*/ 2486825 w 2562292"/>
              <a:gd name="connsiteY42" fmla="*/ 3700329 h 3837061"/>
              <a:gd name="connsiteX43" fmla="*/ 2401368 w 2562292"/>
              <a:gd name="connsiteY43" fmla="*/ 3520867 h 3837061"/>
              <a:gd name="connsiteX44" fmla="*/ 2307364 w 2562292"/>
              <a:gd name="connsiteY44" fmla="*/ 3315768 h 3837061"/>
              <a:gd name="connsiteX45" fmla="*/ 2333002 w 2562292"/>
              <a:gd name="connsiteY45" fmla="*/ 3161944 h 3837061"/>
              <a:gd name="connsiteX46" fmla="*/ 2333002 w 2562292"/>
              <a:gd name="connsiteY46" fmla="*/ 2999574 h 3837061"/>
              <a:gd name="connsiteX47" fmla="*/ 2307364 w 2562292"/>
              <a:gd name="connsiteY47" fmla="*/ 2914116 h 3837061"/>
              <a:gd name="connsiteX48" fmla="*/ 2256089 w 2562292"/>
              <a:gd name="connsiteY48" fmla="*/ 2803020 h 3837061"/>
              <a:gd name="connsiteX49" fmla="*/ 2213360 w 2562292"/>
              <a:gd name="connsiteY49" fmla="*/ 2674833 h 3837061"/>
              <a:gd name="connsiteX50" fmla="*/ 2136448 w 2562292"/>
              <a:gd name="connsiteY50" fmla="*/ 2512463 h 3837061"/>
              <a:gd name="connsiteX51" fmla="*/ 2076628 w 2562292"/>
              <a:gd name="connsiteY51" fmla="*/ 2444097 h 3837061"/>
              <a:gd name="connsiteX52" fmla="*/ 2033899 w 2562292"/>
              <a:gd name="connsiteY52" fmla="*/ 2333002 h 3837061"/>
              <a:gd name="connsiteX53" fmla="*/ 1991170 w 2562292"/>
              <a:gd name="connsiteY53" fmla="*/ 2221906 h 3837061"/>
              <a:gd name="connsiteX54" fmla="*/ 1948441 w 2562292"/>
              <a:gd name="connsiteY54" fmla="*/ 2093719 h 3837061"/>
              <a:gd name="connsiteX55" fmla="*/ 1811708 w 2562292"/>
              <a:gd name="connsiteY55" fmla="*/ 1956987 h 3837061"/>
              <a:gd name="connsiteX56" fmla="*/ 1709159 w 2562292"/>
              <a:gd name="connsiteY56" fmla="*/ 1837346 h 3837061"/>
              <a:gd name="connsiteX57" fmla="*/ 1683521 w 2562292"/>
              <a:gd name="connsiteY57" fmla="*/ 1751888 h 3837061"/>
              <a:gd name="connsiteX58" fmla="*/ 1529697 w 2562292"/>
              <a:gd name="connsiteY58" fmla="*/ 1427147 h 3837061"/>
              <a:gd name="connsiteX59" fmla="*/ 1452785 w 2562292"/>
              <a:gd name="connsiteY59" fmla="*/ 1290415 h 3837061"/>
              <a:gd name="connsiteX60" fmla="*/ 1350235 w 2562292"/>
              <a:gd name="connsiteY60" fmla="*/ 1119499 h 3837061"/>
              <a:gd name="connsiteX61" fmla="*/ 1256231 w 2562292"/>
              <a:gd name="connsiteY61" fmla="*/ 1025495 h 3837061"/>
              <a:gd name="connsiteX62" fmla="*/ 1196411 w 2562292"/>
              <a:gd name="connsiteY62" fmla="*/ 931491 h 3837061"/>
              <a:gd name="connsiteX63" fmla="*/ 1102407 w 2562292"/>
              <a:gd name="connsiteY63" fmla="*/ 914400 h 3837061"/>
              <a:gd name="connsiteX64" fmla="*/ 974220 w 2562292"/>
              <a:gd name="connsiteY64" fmla="*/ 897308 h 3837061"/>
              <a:gd name="connsiteX65" fmla="*/ 982766 w 2562292"/>
              <a:gd name="connsiteY65" fmla="*/ 828942 h 3837061"/>
              <a:gd name="connsiteX66" fmla="*/ 999858 w 2562292"/>
              <a:gd name="connsiteY66" fmla="*/ 709301 h 3837061"/>
              <a:gd name="connsiteX67" fmla="*/ 905854 w 2562292"/>
              <a:gd name="connsiteY67" fmla="*/ 632388 h 3837061"/>
              <a:gd name="connsiteX68" fmla="*/ 820396 w 2562292"/>
              <a:gd name="connsiteY68" fmla="*/ 649480 h 3837061"/>
              <a:gd name="connsiteX69" fmla="*/ 786213 w 2562292"/>
              <a:gd name="connsiteY69" fmla="*/ 529839 h 3837061"/>
              <a:gd name="connsiteX70" fmla="*/ 786213 w 2562292"/>
              <a:gd name="connsiteY70" fmla="*/ 435835 h 3837061"/>
              <a:gd name="connsiteX71" fmla="*/ 675117 w 2562292"/>
              <a:gd name="connsiteY71" fmla="*/ 376015 h 3837061"/>
              <a:gd name="connsiteX72" fmla="*/ 615297 w 2562292"/>
              <a:gd name="connsiteY72" fmla="*/ 247828 h 3837061"/>
              <a:gd name="connsiteX73" fmla="*/ 504202 w 2562292"/>
              <a:gd name="connsiteY73" fmla="*/ 205099 h 3837061"/>
              <a:gd name="connsiteX74" fmla="*/ 478564 w 2562292"/>
              <a:gd name="connsiteY74" fmla="*/ 111095 h 3837061"/>
              <a:gd name="connsiteX75" fmla="*/ 487110 w 2562292"/>
              <a:gd name="connsiteY75" fmla="*/ 51274 h 3837061"/>
              <a:gd name="connsiteX76" fmla="*/ 478564 w 2562292"/>
              <a:gd name="connsiteY76" fmla="*/ 0 h 3837061"/>
              <a:gd name="connsiteX77" fmla="*/ 0 w 2562292"/>
              <a:gd name="connsiteY77"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931491 w 2562292"/>
              <a:gd name="connsiteY19" fmla="*/ 2657742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752030 w 2562292"/>
              <a:gd name="connsiteY23" fmla="*/ 2973936 h 3837061"/>
              <a:gd name="connsiteX24" fmla="*/ 769121 w 2562292"/>
              <a:gd name="connsiteY24" fmla="*/ 3119215 h 3837061"/>
              <a:gd name="connsiteX25" fmla="*/ 769121 w 2562292"/>
              <a:gd name="connsiteY25" fmla="*/ 3196127 h 3837061"/>
              <a:gd name="connsiteX26" fmla="*/ 760575 w 2562292"/>
              <a:gd name="connsiteY26" fmla="*/ 3298676 h 3837061"/>
              <a:gd name="connsiteX27" fmla="*/ 726392 w 2562292"/>
              <a:gd name="connsiteY27" fmla="*/ 3375588 h 3837061"/>
              <a:gd name="connsiteX28" fmla="*/ 683663 w 2562292"/>
              <a:gd name="connsiteY28" fmla="*/ 3392680 h 3837061"/>
              <a:gd name="connsiteX29" fmla="*/ 546930 w 2562292"/>
              <a:gd name="connsiteY29" fmla="*/ 3461046 h 3837061"/>
              <a:gd name="connsiteX30" fmla="*/ 521293 w 2562292"/>
              <a:gd name="connsiteY30" fmla="*/ 3614871 h 3837061"/>
              <a:gd name="connsiteX31" fmla="*/ 521293 w 2562292"/>
              <a:gd name="connsiteY31" fmla="*/ 3785787 h 3837061"/>
              <a:gd name="connsiteX32" fmla="*/ 769121 w 2562292"/>
              <a:gd name="connsiteY32" fmla="*/ 3828516 h 3837061"/>
              <a:gd name="connsiteX33" fmla="*/ 922945 w 2562292"/>
              <a:gd name="connsiteY33" fmla="*/ 3802878 h 3837061"/>
              <a:gd name="connsiteX34" fmla="*/ 1136590 w 2562292"/>
              <a:gd name="connsiteY34" fmla="*/ 3811424 h 3837061"/>
              <a:gd name="connsiteX35" fmla="*/ 1444239 w 2562292"/>
              <a:gd name="connsiteY35" fmla="*/ 3802878 h 3837061"/>
              <a:gd name="connsiteX36" fmla="*/ 1657884 w 2562292"/>
              <a:gd name="connsiteY36" fmla="*/ 3819970 h 3837061"/>
              <a:gd name="connsiteX37" fmla="*/ 1743342 w 2562292"/>
              <a:gd name="connsiteY37" fmla="*/ 3819970 h 3837061"/>
              <a:gd name="connsiteX38" fmla="*/ 1862983 w 2562292"/>
              <a:gd name="connsiteY38" fmla="*/ 3819970 h 3837061"/>
              <a:gd name="connsiteX39" fmla="*/ 2093719 w 2562292"/>
              <a:gd name="connsiteY39" fmla="*/ 3828516 h 3837061"/>
              <a:gd name="connsiteX40" fmla="*/ 2170631 w 2562292"/>
              <a:gd name="connsiteY40" fmla="*/ 3837061 h 3837061"/>
              <a:gd name="connsiteX41" fmla="*/ 2307364 w 2562292"/>
              <a:gd name="connsiteY41" fmla="*/ 3819970 h 3837061"/>
              <a:gd name="connsiteX42" fmla="*/ 2555191 w 2562292"/>
              <a:gd name="connsiteY42" fmla="*/ 3777241 h 3837061"/>
              <a:gd name="connsiteX43" fmla="*/ 2486825 w 2562292"/>
              <a:gd name="connsiteY43" fmla="*/ 3700329 h 3837061"/>
              <a:gd name="connsiteX44" fmla="*/ 2401368 w 2562292"/>
              <a:gd name="connsiteY44" fmla="*/ 3520867 h 3837061"/>
              <a:gd name="connsiteX45" fmla="*/ 2307364 w 2562292"/>
              <a:gd name="connsiteY45" fmla="*/ 3315768 h 3837061"/>
              <a:gd name="connsiteX46" fmla="*/ 2333002 w 2562292"/>
              <a:gd name="connsiteY46" fmla="*/ 3161944 h 3837061"/>
              <a:gd name="connsiteX47" fmla="*/ 2333002 w 2562292"/>
              <a:gd name="connsiteY47" fmla="*/ 2999574 h 3837061"/>
              <a:gd name="connsiteX48" fmla="*/ 2307364 w 2562292"/>
              <a:gd name="connsiteY48" fmla="*/ 2914116 h 3837061"/>
              <a:gd name="connsiteX49" fmla="*/ 2256089 w 2562292"/>
              <a:gd name="connsiteY49" fmla="*/ 2803020 h 3837061"/>
              <a:gd name="connsiteX50" fmla="*/ 2213360 w 2562292"/>
              <a:gd name="connsiteY50" fmla="*/ 2674833 h 3837061"/>
              <a:gd name="connsiteX51" fmla="*/ 2136448 w 2562292"/>
              <a:gd name="connsiteY51" fmla="*/ 2512463 h 3837061"/>
              <a:gd name="connsiteX52" fmla="*/ 2076628 w 2562292"/>
              <a:gd name="connsiteY52" fmla="*/ 2444097 h 3837061"/>
              <a:gd name="connsiteX53" fmla="*/ 2033899 w 2562292"/>
              <a:gd name="connsiteY53" fmla="*/ 2333002 h 3837061"/>
              <a:gd name="connsiteX54" fmla="*/ 1991170 w 2562292"/>
              <a:gd name="connsiteY54" fmla="*/ 2221906 h 3837061"/>
              <a:gd name="connsiteX55" fmla="*/ 1948441 w 2562292"/>
              <a:gd name="connsiteY55" fmla="*/ 2093719 h 3837061"/>
              <a:gd name="connsiteX56" fmla="*/ 1811708 w 2562292"/>
              <a:gd name="connsiteY56" fmla="*/ 1956987 h 3837061"/>
              <a:gd name="connsiteX57" fmla="*/ 1709159 w 2562292"/>
              <a:gd name="connsiteY57" fmla="*/ 1837346 h 3837061"/>
              <a:gd name="connsiteX58" fmla="*/ 1683521 w 2562292"/>
              <a:gd name="connsiteY58" fmla="*/ 1751888 h 3837061"/>
              <a:gd name="connsiteX59" fmla="*/ 1529697 w 2562292"/>
              <a:gd name="connsiteY59" fmla="*/ 1427147 h 3837061"/>
              <a:gd name="connsiteX60" fmla="*/ 1452785 w 2562292"/>
              <a:gd name="connsiteY60" fmla="*/ 1290415 h 3837061"/>
              <a:gd name="connsiteX61" fmla="*/ 1350235 w 2562292"/>
              <a:gd name="connsiteY61" fmla="*/ 1119499 h 3837061"/>
              <a:gd name="connsiteX62" fmla="*/ 1256231 w 2562292"/>
              <a:gd name="connsiteY62" fmla="*/ 1025495 h 3837061"/>
              <a:gd name="connsiteX63" fmla="*/ 1196411 w 2562292"/>
              <a:gd name="connsiteY63" fmla="*/ 931491 h 3837061"/>
              <a:gd name="connsiteX64" fmla="*/ 1102407 w 2562292"/>
              <a:gd name="connsiteY64" fmla="*/ 914400 h 3837061"/>
              <a:gd name="connsiteX65" fmla="*/ 974220 w 2562292"/>
              <a:gd name="connsiteY65" fmla="*/ 897308 h 3837061"/>
              <a:gd name="connsiteX66" fmla="*/ 982766 w 2562292"/>
              <a:gd name="connsiteY66" fmla="*/ 828942 h 3837061"/>
              <a:gd name="connsiteX67" fmla="*/ 999858 w 2562292"/>
              <a:gd name="connsiteY67" fmla="*/ 709301 h 3837061"/>
              <a:gd name="connsiteX68" fmla="*/ 905854 w 2562292"/>
              <a:gd name="connsiteY68" fmla="*/ 632388 h 3837061"/>
              <a:gd name="connsiteX69" fmla="*/ 820396 w 2562292"/>
              <a:gd name="connsiteY69" fmla="*/ 649480 h 3837061"/>
              <a:gd name="connsiteX70" fmla="*/ 786213 w 2562292"/>
              <a:gd name="connsiteY70" fmla="*/ 529839 h 3837061"/>
              <a:gd name="connsiteX71" fmla="*/ 786213 w 2562292"/>
              <a:gd name="connsiteY71" fmla="*/ 435835 h 3837061"/>
              <a:gd name="connsiteX72" fmla="*/ 675117 w 2562292"/>
              <a:gd name="connsiteY72" fmla="*/ 376015 h 3837061"/>
              <a:gd name="connsiteX73" fmla="*/ 615297 w 2562292"/>
              <a:gd name="connsiteY73" fmla="*/ 247828 h 3837061"/>
              <a:gd name="connsiteX74" fmla="*/ 504202 w 2562292"/>
              <a:gd name="connsiteY74" fmla="*/ 205099 h 3837061"/>
              <a:gd name="connsiteX75" fmla="*/ 478564 w 2562292"/>
              <a:gd name="connsiteY75" fmla="*/ 111095 h 3837061"/>
              <a:gd name="connsiteX76" fmla="*/ 487110 w 2562292"/>
              <a:gd name="connsiteY76" fmla="*/ 51274 h 3837061"/>
              <a:gd name="connsiteX77" fmla="*/ 478564 w 2562292"/>
              <a:gd name="connsiteY77" fmla="*/ 0 h 3837061"/>
              <a:gd name="connsiteX78" fmla="*/ 0 w 2562292"/>
              <a:gd name="connsiteY78"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760575 w 2562292"/>
              <a:gd name="connsiteY22" fmla="*/ 2845749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752030 w 2562292"/>
              <a:gd name="connsiteY24" fmla="*/ 297393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213360 w 2562292"/>
              <a:gd name="connsiteY51" fmla="*/ 2674833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56089 w 2562292"/>
              <a:gd name="connsiteY50" fmla="*/ 2803020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333002 w 2562292"/>
              <a:gd name="connsiteY48" fmla="*/ 2999574 h 3837061"/>
              <a:gd name="connsiteX49" fmla="*/ 2307364 w 2562292"/>
              <a:gd name="connsiteY49" fmla="*/ 2914116 h 3837061"/>
              <a:gd name="connsiteX50" fmla="*/ 2213360 w 2562292"/>
              <a:gd name="connsiteY50" fmla="*/ 2888478 h 3837061"/>
              <a:gd name="connsiteX51" fmla="*/ 2144994 w 2562292"/>
              <a:gd name="connsiteY51" fmla="*/ 2760291 h 3837061"/>
              <a:gd name="connsiteX52" fmla="*/ 2136448 w 2562292"/>
              <a:gd name="connsiteY52" fmla="*/ 2512463 h 3837061"/>
              <a:gd name="connsiteX53" fmla="*/ 2076628 w 2562292"/>
              <a:gd name="connsiteY53" fmla="*/ 2444097 h 3837061"/>
              <a:gd name="connsiteX54" fmla="*/ 2033899 w 2562292"/>
              <a:gd name="connsiteY54" fmla="*/ 2333002 h 3837061"/>
              <a:gd name="connsiteX55" fmla="*/ 1991170 w 2562292"/>
              <a:gd name="connsiteY55" fmla="*/ 2221906 h 3837061"/>
              <a:gd name="connsiteX56" fmla="*/ 1948441 w 2562292"/>
              <a:gd name="connsiteY56" fmla="*/ 2093719 h 3837061"/>
              <a:gd name="connsiteX57" fmla="*/ 1811708 w 2562292"/>
              <a:gd name="connsiteY57" fmla="*/ 1956987 h 3837061"/>
              <a:gd name="connsiteX58" fmla="*/ 1709159 w 2562292"/>
              <a:gd name="connsiteY58" fmla="*/ 1837346 h 3837061"/>
              <a:gd name="connsiteX59" fmla="*/ 1683521 w 2562292"/>
              <a:gd name="connsiteY59" fmla="*/ 1751888 h 3837061"/>
              <a:gd name="connsiteX60" fmla="*/ 1529697 w 2562292"/>
              <a:gd name="connsiteY60" fmla="*/ 1427147 h 3837061"/>
              <a:gd name="connsiteX61" fmla="*/ 1452785 w 2562292"/>
              <a:gd name="connsiteY61" fmla="*/ 1290415 h 3837061"/>
              <a:gd name="connsiteX62" fmla="*/ 1350235 w 2562292"/>
              <a:gd name="connsiteY62" fmla="*/ 1119499 h 3837061"/>
              <a:gd name="connsiteX63" fmla="*/ 1256231 w 2562292"/>
              <a:gd name="connsiteY63" fmla="*/ 1025495 h 3837061"/>
              <a:gd name="connsiteX64" fmla="*/ 1196411 w 2562292"/>
              <a:gd name="connsiteY64" fmla="*/ 931491 h 3837061"/>
              <a:gd name="connsiteX65" fmla="*/ 1102407 w 2562292"/>
              <a:gd name="connsiteY65" fmla="*/ 914400 h 3837061"/>
              <a:gd name="connsiteX66" fmla="*/ 974220 w 2562292"/>
              <a:gd name="connsiteY66" fmla="*/ 897308 h 3837061"/>
              <a:gd name="connsiteX67" fmla="*/ 982766 w 2562292"/>
              <a:gd name="connsiteY67" fmla="*/ 828942 h 3837061"/>
              <a:gd name="connsiteX68" fmla="*/ 999858 w 2562292"/>
              <a:gd name="connsiteY68" fmla="*/ 709301 h 3837061"/>
              <a:gd name="connsiteX69" fmla="*/ 905854 w 2562292"/>
              <a:gd name="connsiteY69" fmla="*/ 632388 h 3837061"/>
              <a:gd name="connsiteX70" fmla="*/ 820396 w 2562292"/>
              <a:gd name="connsiteY70" fmla="*/ 649480 h 3837061"/>
              <a:gd name="connsiteX71" fmla="*/ 786213 w 2562292"/>
              <a:gd name="connsiteY71" fmla="*/ 529839 h 3837061"/>
              <a:gd name="connsiteX72" fmla="*/ 786213 w 2562292"/>
              <a:gd name="connsiteY72" fmla="*/ 435835 h 3837061"/>
              <a:gd name="connsiteX73" fmla="*/ 675117 w 2562292"/>
              <a:gd name="connsiteY73" fmla="*/ 376015 h 3837061"/>
              <a:gd name="connsiteX74" fmla="*/ 615297 w 2562292"/>
              <a:gd name="connsiteY74" fmla="*/ 247828 h 3837061"/>
              <a:gd name="connsiteX75" fmla="*/ 504202 w 2562292"/>
              <a:gd name="connsiteY75" fmla="*/ 205099 h 3837061"/>
              <a:gd name="connsiteX76" fmla="*/ 478564 w 2562292"/>
              <a:gd name="connsiteY76" fmla="*/ 111095 h 3837061"/>
              <a:gd name="connsiteX77" fmla="*/ 487110 w 2562292"/>
              <a:gd name="connsiteY77" fmla="*/ 51274 h 3837061"/>
              <a:gd name="connsiteX78" fmla="*/ 478564 w 2562292"/>
              <a:gd name="connsiteY78" fmla="*/ 0 h 3837061"/>
              <a:gd name="connsiteX79" fmla="*/ 0 w 2562292"/>
              <a:gd name="connsiteY79"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307364 w 2562292"/>
              <a:gd name="connsiteY46" fmla="*/ 3315768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2033899 w 2562292"/>
              <a:gd name="connsiteY55" fmla="*/ 2333002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76628 w 2562292"/>
              <a:gd name="connsiteY54" fmla="*/ 2444097 h 3837061"/>
              <a:gd name="connsiteX55" fmla="*/ 1999716 w 2562292"/>
              <a:gd name="connsiteY55" fmla="*/ 2401368 h 3837061"/>
              <a:gd name="connsiteX56" fmla="*/ 1991170 w 2562292"/>
              <a:gd name="connsiteY56" fmla="*/ 2221906 h 3837061"/>
              <a:gd name="connsiteX57" fmla="*/ 1948441 w 2562292"/>
              <a:gd name="connsiteY57" fmla="*/ 2093719 h 3837061"/>
              <a:gd name="connsiteX58" fmla="*/ 1811708 w 2562292"/>
              <a:gd name="connsiteY58" fmla="*/ 1956987 h 3837061"/>
              <a:gd name="connsiteX59" fmla="*/ 1709159 w 2562292"/>
              <a:gd name="connsiteY59" fmla="*/ 1837346 h 3837061"/>
              <a:gd name="connsiteX60" fmla="*/ 1683521 w 2562292"/>
              <a:gd name="connsiteY60" fmla="*/ 1751888 h 3837061"/>
              <a:gd name="connsiteX61" fmla="*/ 1529697 w 2562292"/>
              <a:gd name="connsiteY61" fmla="*/ 1427147 h 3837061"/>
              <a:gd name="connsiteX62" fmla="*/ 1452785 w 2562292"/>
              <a:gd name="connsiteY62" fmla="*/ 1290415 h 3837061"/>
              <a:gd name="connsiteX63" fmla="*/ 1350235 w 2562292"/>
              <a:gd name="connsiteY63" fmla="*/ 1119499 h 3837061"/>
              <a:gd name="connsiteX64" fmla="*/ 1256231 w 2562292"/>
              <a:gd name="connsiteY64" fmla="*/ 1025495 h 3837061"/>
              <a:gd name="connsiteX65" fmla="*/ 1196411 w 2562292"/>
              <a:gd name="connsiteY65" fmla="*/ 931491 h 3837061"/>
              <a:gd name="connsiteX66" fmla="*/ 1102407 w 2562292"/>
              <a:gd name="connsiteY66" fmla="*/ 914400 h 3837061"/>
              <a:gd name="connsiteX67" fmla="*/ 974220 w 2562292"/>
              <a:gd name="connsiteY67" fmla="*/ 897308 h 3837061"/>
              <a:gd name="connsiteX68" fmla="*/ 982766 w 2562292"/>
              <a:gd name="connsiteY68" fmla="*/ 828942 h 3837061"/>
              <a:gd name="connsiteX69" fmla="*/ 999858 w 2562292"/>
              <a:gd name="connsiteY69" fmla="*/ 709301 h 3837061"/>
              <a:gd name="connsiteX70" fmla="*/ 905854 w 2562292"/>
              <a:gd name="connsiteY70" fmla="*/ 632388 h 3837061"/>
              <a:gd name="connsiteX71" fmla="*/ 820396 w 2562292"/>
              <a:gd name="connsiteY71" fmla="*/ 649480 h 3837061"/>
              <a:gd name="connsiteX72" fmla="*/ 786213 w 2562292"/>
              <a:gd name="connsiteY72" fmla="*/ 529839 h 3837061"/>
              <a:gd name="connsiteX73" fmla="*/ 786213 w 2562292"/>
              <a:gd name="connsiteY73" fmla="*/ 435835 h 3837061"/>
              <a:gd name="connsiteX74" fmla="*/ 675117 w 2562292"/>
              <a:gd name="connsiteY74" fmla="*/ 376015 h 3837061"/>
              <a:gd name="connsiteX75" fmla="*/ 615297 w 2562292"/>
              <a:gd name="connsiteY75" fmla="*/ 247828 h 3837061"/>
              <a:gd name="connsiteX76" fmla="*/ 504202 w 2562292"/>
              <a:gd name="connsiteY76" fmla="*/ 205099 h 3837061"/>
              <a:gd name="connsiteX77" fmla="*/ 478564 w 2562292"/>
              <a:gd name="connsiteY77" fmla="*/ 111095 h 3837061"/>
              <a:gd name="connsiteX78" fmla="*/ 487110 w 2562292"/>
              <a:gd name="connsiteY78" fmla="*/ 51274 h 3837061"/>
              <a:gd name="connsiteX79" fmla="*/ 478564 w 2562292"/>
              <a:gd name="connsiteY79" fmla="*/ 0 h 3837061"/>
              <a:gd name="connsiteX80" fmla="*/ 0 w 2562292"/>
              <a:gd name="connsiteY80"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811708 w 2562292"/>
              <a:gd name="connsiteY59" fmla="*/ 1956987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683521 w 2562292"/>
              <a:gd name="connsiteY61" fmla="*/ 1751888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09159 w 2562292"/>
              <a:gd name="connsiteY60" fmla="*/ 1837346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649338 w 2562292"/>
              <a:gd name="connsiteY60" fmla="*/ 1854437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52785 w 2562292"/>
              <a:gd name="connsiteY63" fmla="*/ 1290415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974220 w 2562292"/>
              <a:gd name="connsiteY68" fmla="*/ 897308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37488 w 2562292"/>
              <a:gd name="connsiteY8" fmla="*/ 1016949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957129 w 2562292"/>
              <a:gd name="connsiteY9" fmla="*/ 1128045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1042587 w 2562292"/>
              <a:gd name="connsiteY10" fmla="*/ 1179319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110953 w 2562292"/>
              <a:gd name="connsiteY11" fmla="*/ 1427147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222048 w 2562292"/>
              <a:gd name="connsiteY12" fmla="*/ 1674975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392965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1999716 w 2562292"/>
              <a:gd name="connsiteY56" fmla="*/ 2401368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085895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144994 w 2562292"/>
              <a:gd name="connsiteY52" fmla="*/ 2760291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13360 w 2562292"/>
              <a:gd name="connsiteY51" fmla="*/ 2888478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248265 w 2562292"/>
              <a:gd name="connsiteY48" fmla="*/ 3127763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059678 w 2562292"/>
              <a:gd name="connsiteY17" fmla="*/ 2452643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175234 w 2562292"/>
              <a:gd name="connsiteY17" fmla="*/ 2502885 h 3837061"/>
              <a:gd name="connsiteX18" fmla="*/ 1170774 w 2562292"/>
              <a:gd name="connsiteY18" fmla="*/ 2615013 h 3837061"/>
              <a:gd name="connsiteX19" fmla="*/ 1042587 w 2562292"/>
              <a:gd name="connsiteY19" fmla="*/ 2683379 h 3837061"/>
              <a:gd name="connsiteX20" fmla="*/ 1009125 w 2562292"/>
              <a:gd name="connsiteY20" fmla="*/ 2751748 h 3837061"/>
              <a:gd name="connsiteX21" fmla="*/ 914400 w 2562292"/>
              <a:gd name="connsiteY21" fmla="*/ 2879932 h 3837061"/>
              <a:gd name="connsiteX22" fmla="*/ 888762 w 2562292"/>
              <a:gd name="connsiteY22" fmla="*/ 2922661 h 3837061"/>
              <a:gd name="connsiteX23" fmla="*/ 846754 w 2562292"/>
              <a:gd name="connsiteY23" fmla="*/ 3016667 h 3837061"/>
              <a:gd name="connsiteX24" fmla="*/ 846033 w 2562292"/>
              <a:gd name="connsiteY24" fmla="*/ 3136306 h 3837061"/>
              <a:gd name="connsiteX25" fmla="*/ 769121 w 2562292"/>
              <a:gd name="connsiteY25" fmla="*/ 3119215 h 3837061"/>
              <a:gd name="connsiteX26" fmla="*/ 769121 w 2562292"/>
              <a:gd name="connsiteY26" fmla="*/ 3196127 h 3837061"/>
              <a:gd name="connsiteX27" fmla="*/ 760575 w 2562292"/>
              <a:gd name="connsiteY27" fmla="*/ 3298676 h 3837061"/>
              <a:gd name="connsiteX28" fmla="*/ 726392 w 2562292"/>
              <a:gd name="connsiteY28" fmla="*/ 3375588 h 3837061"/>
              <a:gd name="connsiteX29" fmla="*/ 683663 w 2562292"/>
              <a:gd name="connsiteY29" fmla="*/ 3392680 h 3837061"/>
              <a:gd name="connsiteX30" fmla="*/ 546930 w 2562292"/>
              <a:gd name="connsiteY30" fmla="*/ 3461046 h 3837061"/>
              <a:gd name="connsiteX31" fmla="*/ 521293 w 2562292"/>
              <a:gd name="connsiteY31" fmla="*/ 3614871 h 3837061"/>
              <a:gd name="connsiteX32" fmla="*/ 521293 w 2562292"/>
              <a:gd name="connsiteY32" fmla="*/ 3785787 h 3837061"/>
              <a:gd name="connsiteX33" fmla="*/ 769121 w 2562292"/>
              <a:gd name="connsiteY33" fmla="*/ 3828516 h 3837061"/>
              <a:gd name="connsiteX34" fmla="*/ 922945 w 2562292"/>
              <a:gd name="connsiteY34" fmla="*/ 3802878 h 3837061"/>
              <a:gd name="connsiteX35" fmla="*/ 1136590 w 2562292"/>
              <a:gd name="connsiteY35" fmla="*/ 3811424 h 3837061"/>
              <a:gd name="connsiteX36" fmla="*/ 1444239 w 2562292"/>
              <a:gd name="connsiteY36" fmla="*/ 3802878 h 3837061"/>
              <a:gd name="connsiteX37" fmla="*/ 1657884 w 2562292"/>
              <a:gd name="connsiteY37" fmla="*/ 3819970 h 3837061"/>
              <a:gd name="connsiteX38" fmla="*/ 1743342 w 2562292"/>
              <a:gd name="connsiteY38" fmla="*/ 3819970 h 3837061"/>
              <a:gd name="connsiteX39" fmla="*/ 1862983 w 2562292"/>
              <a:gd name="connsiteY39" fmla="*/ 3819970 h 3837061"/>
              <a:gd name="connsiteX40" fmla="*/ 2093719 w 2562292"/>
              <a:gd name="connsiteY40" fmla="*/ 3828516 h 3837061"/>
              <a:gd name="connsiteX41" fmla="*/ 2170631 w 2562292"/>
              <a:gd name="connsiteY41" fmla="*/ 3837061 h 3837061"/>
              <a:gd name="connsiteX42" fmla="*/ 2307364 w 2562292"/>
              <a:gd name="connsiteY42" fmla="*/ 3819970 h 3837061"/>
              <a:gd name="connsiteX43" fmla="*/ 2555191 w 2562292"/>
              <a:gd name="connsiteY43" fmla="*/ 3777241 h 3837061"/>
              <a:gd name="connsiteX44" fmla="*/ 2486825 w 2562292"/>
              <a:gd name="connsiteY44" fmla="*/ 3700329 h 3837061"/>
              <a:gd name="connsiteX45" fmla="*/ 2401368 w 2562292"/>
              <a:gd name="connsiteY45" fmla="*/ 3520867 h 3837061"/>
              <a:gd name="connsiteX46" fmla="*/ 2264635 w 2562292"/>
              <a:gd name="connsiteY46" fmla="*/ 3409771 h 3837061"/>
              <a:gd name="connsiteX47" fmla="*/ 2333002 w 2562292"/>
              <a:gd name="connsiteY47" fmla="*/ 3161944 h 3837061"/>
              <a:gd name="connsiteX48" fmla="*/ 2333723 w 2562292"/>
              <a:gd name="connsiteY48" fmla="*/ 3136309 h 3837061"/>
              <a:gd name="connsiteX49" fmla="*/ 2333002 w 2562292"/>
              <a:gd name="connsiteY49" fmla="*/ 2999574 h 3837061"/>
              <a:gd name="connsiteX50" fmla="*/ 2307364 w 2562292"/>
              <a:gd name="connsiteY50" fmla="*/ 2914116 h 3837061"/>
              <a:gd name="connsiteX51" fmla="*/ 2264635 w 2562292"/>
              <a:gd name="connsiteY51" fmla="*/ 2871386 h 3837061"/>
              <a:gd name="connsiteX52" fmla="*/ 2213360 w 2562292"/>
              <a:gd name="connsiteY52" fmla="*/ 2751745 h 3837061"/>
              <a:gd name="connsiteX53" fmla="*/ 2136448 w 2562292"/>
              <a:gd name="connsiteY53" fmla="*/ 2512463 h 3837061"/>
              <a:gd name="connsiteX54" fmla="*/ 2120079 w 2562292"/>
              <a:gd name="connsiteY54" fmla="*/ 2503920 h 3837061"/>
              <a:gd name="connsiteX55" fmla="*/ 2076628 w 2562292"/>
              <a:gd name="connsiteY55" fmla="*/ 2444097 h 3837061"/>
              <a:gd name="connsiteX56" fmla="*/ 2042444 w 2562292"/>
              <a:gd name="connsiteY56" fmla="*/ 2392822 h 3837061"/>
              <a:gd name="connsiteX57" fmla="*/ 1991170 w 2562292"/>
              <a:gd name="connsiteY57" fmla="*/ 2221906 h 3837061"/>
              <a:gd name="connsiteX58" fmla="*/ 1948441 w 2562292"/>
              <a:gd name="connsiteY58" fmla="*/ 2093719 h 3837061"/>
              <a:gd name="connsiteX59" fmla="*/ 1794617 w 2562292"/>
              <a:gd name="connsiteY59" fmla="*/ 2008262 h 3837061"/>
              <a:gd name="connsiteX60" fmla="*/ 1717705 w 2562292"/>
              <a:gd name="connsiteY60" fmla="*/ 1845892 h 3837061"/>
              <a:gd name="connsiteX61" fmla="*/ 1580972 w 2562292"/>
              <a:gd name="connsiteY61" fmla="*/ 1657884 h 3837061"/>
              <a:gd name="connsiteX62" fmla="*/ 1529697 w 2562292"/>
              <a:gd name="connsiteY62" fmla="*/ 1427147 h 3837061"/>
              <a:gd name="connsiteX63" fmla="*/ 1444240 w 2562292"/>
              <a:gd name="connsiteY63" fmla="*/ 1341690 h 3837061"/>
              <a:gd name="connsiteX64" fmla="*/ 1350235 w 2562292"/>
              <a:gd name="connsiteY64" fmla="*/ 1119499 h 3837061"/>
              <a:gd name="connsiteX65" fmla="*/ 1256231 w 2562292"/>
              <a:gd name="connsiteY65" fmla="*/ 1025495 h 3837061"/>
              <a:gd name="connsiteX66" fmla="*/ 1196411 w 2562292"/>
              <a:gd name="connsiteY66" fmla="*/ 931491 h 3837061"/>
              <a:gd name="connsiteX67" fmla="*/ 1102407 w 2562292"/>
              <a:gd name="connsiteY67" fmla="*/ 914400 h 3837061"/>
              <a:gd name="connsiteX68" fmla="*/ 1068223 w 2562292"/>
              <a:gd name="connsiteY68" fmla="*/ 888762 h 3837061"/>
              <a:gd name="connsiteX69" fmla="*/ 982766 w 2562292"/>
              <a:gd name="connsiteY69" fmla="*/ 828942 h 3837061"/>
              <a:gd name="connsiteX70" fmla="*/ 999858 w 2562292"/>
              <a:gd name="connsiteY70" fmla="*/ 709301 h 3837061"/>
              <a:gd name="connsiteX71" fmla="*/ 905854 w 2562292"/>
              <a:gd name="connsiteY71" fmla="*/ 632388 h 3837061"/>
              <a:gd name="connsiteX72" fmla="*/ 820396 w 2562292"/>
              <a:gd name="connsiteY72" fmla="*/ 649480 h 3837061"/>
              <a:gd name="connsiteX73" fmla="*/ 786213 w 2562292"/>
              <a:gd name="connsiteY73" fmla="*/ 529839 h 3837061"/>
              <a:gd name="connsiteX74" fmla="*/ 786213 w 2562292"/>
              <a:gd name="connsiteY74" fmla="*/ 435835 h 3837061"/>
              <a:gd name="connsiteX75" fmla="*/ 675117 w 2562292"/>
              <a:gd name="connsiteY75" fmla="*/ 376015 h 3837061"/>
              <a:gd name="connsiteX76" fmla="*/ 615297 w 2562292"/>
              <a:gd name="connsiteY76" fmla="*/ 247828 h 3837061"/>
              <a:gd name="connsiteX77" fmla="*/ 504202 w 2562292"/>
              <a:gd name="connsiteY77" fmla="*/ 205099 h 3837061"/>
              <a:gd name="connsiteX78" fmla="*/ 478564 w 2562292"/>
              <a:gd name="connsiteY78" fmla="*/ 111095 h 3837061"/>
              <a:gd name="connsiteX79" fmla="*/ 487110 w 2562292"/>
              <a:gd name="connsiteY79" fmla="*/ 51274 h 3837061"/>
              <a:gd name="connsiteX80" fmla="*/ 478564 w 2562292"/>
              <a:gd name="connsiteY80" fmla="*/ 0 h 3837061"/>
              <a:gd name="connsiteX81" fmla="*/ 0 w 2562292"/>
              <a:gd name="connsiteY81"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290415 w 2562292"/>
              <a:gd name="connsiteY15" fmla="*/ 2290272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251600 w 2562292"/>
              <a:gd name="connsiteY17" fmla="*/ 2429120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19499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46033 w 2562292"/>
              <a:gd name="connsiteY25" fmla="*/ 3136306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914400 w 2562292"/>
              <a:gd name="connsiteY22" fmla="*/ 2879932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04835 w 2562292"/>
              <a:gd name="connsiteY22" fmla="*/ 2869884 h 3837061"/>
              <a:gd name="connsiteX23" fmla="*/ 888762 w 2562292"/>
              <a:gd name="connsiteY23" fmla="*/ 2922661 h 3837061"/>
              <a:gd name="connsiteX24" fmla="*/ 846754 w 2562292"/>
              <a:gd name="connsiteY24" fmla="*/ 3016667 h 3837061"/>
              <a:gd name="connsiteX25" fmla="*/ 800815 w 2562292"/>
              <a:gd name="connsiteY25" fmla="*/ 3101137 h 3837061"/>
              <a:gd name="connsiteX26" fmla="*/ 769121 w 2562292"/>
              <a:gd name="connsiteY26" fmla="*/ 3119215 h 3837061"/>
              <a:gd name="connsiteX27" fmla="*/ 769121 w 2562292"/>
              <a:gd name="connsiteY27" fmla="*/ 3196127 h 3837061"/>
              <a:gd name="connsiteX28" fmla="*/ 760575 w 2562292"/>
              <a:gd name="connsiteY28" fmla="*/ 3298676 h 3837061"/>
              <a:gd name="connsiteX29" fmla="*/ 726392 w 2562292"/>
              <a:gd name="connsiteY29" fmla="*/ 3375588 h 3837061"/>
              <a:gd name="connsiteX30" fmla="*/ 683663 w 2562292"/>
              <a:gd name="connsiteY30" fmla="*/ 3392680 h 3837061"/>
              <a:gd name="connsiteX31" fmla="*/ 546930 w 2562292"/>
              <a:gd name="connsiteY31" fmla="*/ 3461046 h 3837061"/>
              <a:gd name="connsiteX32" fmla="*/ 521293 w 2562292"/>
              <a:gd name="connsiteY32" fmla="*/ 3614871 h 3837061"/>
              <a:gd name="connsiteX33" fmla="*/ 521293 w 2562292"/>
              <a:gd name="connsiteY33" fmla="*/ 3785787 h 3837061"/>
              <a:gd name="connsiteX34" fmla="*/ 769121 w 2562292"/>
              <a:gd name="connsiteY34" fmla="*/ 3828516 h 3837061"/>
              <a:gd name="connsiteX35" fmla="*/ 922945 w 2562292"/>
              <a:gd name="connsiteY35" fmla="*/ 3802878 h 3837061"/>
              <a:gd name="connsiteX36" fmla="*/ 1136590 w 2562292"/>
              <a:gd name="connsiteY36" fmla="*/ 3811424 h 3837061"/>
              <a:gd name="connsiteX37" fmla="*/ 1444239 w 2562292"/>
              <a:gd name="connsiteY37" fmla="*/ 3802878 h 3837061"/>
              <a:gd name="connsiteX38" fmla="*/ 1657884 w 2562292"/>
              <a:gd name="connsiteY38" fmla="*/ 3819970 h 3837061"/>
              <a:gd name="connsiteX39" fmla="*/ 1743342 w 2562292"/>
              <a:gd name="connsiteY39" fmla="*/ 3819970 h 3837061"/>
              <a:gd name="connsiteX40" fmla="*/ 1862983 w 2562292"/>
              <a:gd name="connsiteY40" fmla="*/ 3819970 h 3837061"/>
              <a:gd name="connsiteX41" fmla="*/ 2093719 w 2562292"/>
              <a:gd name="connsiteY41" fmla="*/ 3828516 h 3837061"/>
              <a:gd name="connsiteX42" fmla="*/ 2170631 w 2562292"/>
              <a:gd name="connsiteY42" fmla="*/ 3837061 h 3837061"/>
              <a:gd name="connsiteX43" fmla="*/ 2307364 w 2562292"/>
              <a:gd name="connsiteY43" fmla="*/ 3819970 h 3837061"/>
              <a:gd name="connsiteX44" fmla="*/ 2555191 w 2562292"/>
              <a:gd name="connsiteY44" fmla="*/ 3777241 h 3837061"/>
              <a:gd name="connsiteX45" fmla="*/ 2486825 w 2562292"/>
              <a:gd name="connsiteY45" fmla="*/ 3700329 h 3837061"/>
              <a:gd name="connsiteX46" fmla="*/ 2401368 w 2562292"/>
              <a:gd name="connsiteY46" fmla="*/ 3520867 h 3837061"/>
              <a:gd name="connsiteX47" fmla="*/ 2264635 w 2562292"/>
              <a:gd name="connsiteY47" fmla="*/ 3409771 h 3837061"/>
              <a:gd name="connsiteX48" fmla="*/ 2333002 w 2562292"/>
              <a:gd name="connsiteY48" fmla="*/ 3161944 h 3837061"/>
              <a:gd name="connsiteX49" fmla="*/ 2333723 w 2562292"/>
              <a:gd name="connsiteY49" fmla="*/ 3136309 h 3837061"/>
              <a:gd name="connsiteX50" fmla="*/ 2333002 w 2562292"/>
              <a:gd name="connsiteY50" fmla="*/ 2999574 h 3837061"/>
              <a:gd name="connsiteX51" fmla="*/ 2307364 w 2562292"/>
              <a:gd name="connsiteY51" fmla="*/ 2914116 h 3837061"/>
              <a:gd name="connsiteX52" fmla="*/ 2264635 w 2562292"/>
              <a:gd name="connsiteY52" fmla="*/ 2871386 h 3837061"/>
              <a:gd name="connsiteX53" fmla="*/ 2213360 w 2562292"/>
              <a:gd name="connsiteY53" fmla="*/ 2751745 h 3837061"/>
              <a:gd name="connsiteX54" fmla="*/ 2136448 w 2562292"/>
              <a:gd name="connsiteY54" fmla="*/ 2512463 h 3837061"/>
              <a:gd name="connsiteX55" fmla="*/ 2120079 w 2562292"/>
              <a:gd name="connsiteY55" fmla="*/ 2503920 h 3837061"/>
              <a:gd name="connsiteX56" fmla="*/ 2076628 w 2562292"/>
              <a:gd name="connsiteY56" fmla="*/ 2444097 h 3837061"/>
              <a:gd name="connsiteX57" fmla="*/ 2042444 w 2562292"/>
              <a:gd name="connsiteY57" fmla="*/ 2392822 h 3837061"/>
              <a:gd name="connsiteX58" fmla="*/ 1991170 w 2562292"/>
              <a:gd name="connsiteY58" fmla="*/ 2221906 h 3837061"/>
              <a:gd name="connsiteX59" fmla="*/ 1948441 w 2562292"/>
              <a:gd name="connsiteY59" fmla="*/ 2093719 h 3837061"/>
              <a:gd name="connsiteX60" fmla="*/ 1794617 w 2562292"/>
              <a:gd name="connsiteY60" fmla="*/ 2008262 h 3837061"/>
              <a:gd name="connsiteX61" fmla="*/ 1717705 w 2562292"/>
              <a:gd name="connsiteY61" fmla="*/ 1845892 h 3837061"/>
              <a:gd name="connsiteX62" fmla="*/ 1580972 w 2562292"/>
              <a:gd name="connsiteY62" fmla="*/ 1657884 h 3837061"/>
              <a:gd name="connsiteX63" fmla="*/ 1529697 w 2562292"/>
              <a:gd name="connsiteY63" fmla="*/ 1427147 h 3837061"/>
              <a:gd name="connsiteX64" fmla="*/ 1444240 w 2562292"/>
              <a:gd name="connsiteY64" fmla="*/ 1341690 h 3837061"/>
              <a:gd name="connsiteX65" fmla="*/ 1350235 w 2562292"/>
              <a:gd name="connsiteY65" fmla="*/ 1119499 h 3837061"/>
              <a:gd name="connsiteX66" fmla="*/ 1256231 w 2562292"/>
              <a:gd name="connsiteY66" fmla="*/ 1025495 h 3837061"/>
              <a:gd name="connsiteX67" fmla="*/ 1196411 w 2562292"/>
              <a:gd name="connsiteY67" fmla="*/ 931491 h 3837061"/>
              <a:gd name="connsiteX68" fmla="*/ 1102407 w 2562292"/>
              <a:gd name="connsiteY68" fmla="*/ 914400 h 3837061"/>
              <a:gd name="connsiteX69" fmla="*/ 1068223 w 2562292"/>
              <a:gd name="connsiteY69" fmla="*/ 888762 h 3837061"/>
              <a:gd name="connsiteX70" fmla="*/ 982766 w 2562292"/>
              <a:gd name="connsiteY70" fmla="*/ 828942 h 3837061"/>
              <a:gd name="connsiteX71" fmla="*/ 999858 w 2562292"/>
              <a:gd name="connsiteY71" fmla="*/ 709301 h 3837061"/>
              <a:gd name="connsiteX72" fmla="*/ 905854 w 2562292"/>
              <a:gd name="connsiteY72" fmla="*/ 632388 h 3837061"/>
              <a:gd name="connsiteX73" fmla="*/ 820396 w 2562292"/>
              <a:gd name="connsiteY73" fmla="*/ 649480 h 3837061"/>
              <a:gd name="connsiteX74" fmla="*/ 786213 w 2562292"/>
              <a:gd name="connsiteY74" fmla="*/ 529839 h 3837061"/>
              <a:gd name="connsiteX75" fmla="*/ 786213 w 2562292"/>
              <a:gd name="connsiteY75" fmla="*/ 435835 h 3837061"/>
              <a:gd name="connsiteX76" fmla="*/ 675117 w 2562292"/>
              <a:gd name="connsiteY76" fmla="*/ 376015 h 3837061"/>
              <a:gd name="connsiteX77" fmla="*/ 615297 w 2562292"/>
              <a:gd name="connsiteY77" fmla="*/ 247828 h 3837061"/>
              <a:gd name="connsiteX78" fmla="*/ 504202 w 2562292"/>
              <a:gd name="connsiteY78" fmla="*/ 205099 h 3837061"/>
              <a:gd name="connsiteX79" fmla="*/ 478564 w 2562292"/>
              <a:gd name="connsiteY79" fmla="*/ 111095 h 3837061"/>
              <a:gd name="connsiteX80" fmla="*/ 487110 w 2562292"/>
              <a:gd name="connsiteY80" fmla="*/ 51274 h 3837061"/>
              <a:gd name="connsiteX81" fmla="*/ 478564 w 2562292"/>
              <a:gd name="connsiteY81" fmla="*/ 0 h 3837061"/>
              <a:gd name="connsiteX82" fmla="*/ 0 w 2562292"/>
              <a:gd name="connsiteY82"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042587 w 2562292"/>
              <a:gd name="connsiteY20" fmla="*/ 2683379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009125 w 2562292"/>
              <a:gd name="connsiteY21" fmla="*/ 2751748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1075754 w 2562292"/>
              <a:gd name="connsiteY22" fmla="*/ 2770764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1004835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1149802 w 2562292"/>
              <a:gd name="connsiteY21" fmla="*/ 2756772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1143070 w 2562292"/>
              <a:gd name="connsiteY20" fmla="*/ 271352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1170774 w 2562292"/>
              <a:gd name="connsiteY19" fmla="*/ 2615013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1175234 w 2562292"/>
              <a:gd name="connsiteY18" fmla="*/ 2502885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1156141 w 2562292"/>
              <a:gd name="connsiteY17" fmla="*/ 2469314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1164717 w 2562292"/>
              <a:gd name="connsiteY16" fmla="*/ 240991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1179883 w 2562292"/>
              <a:gd name="connsiteY15" fmla="*/ 2300321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1170773 w 2562292"/>
              <a:gd name="connsiteY14" fmla="*/ 2059536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1170773 w 2562292"/>
              <a:gd name="connsiteY13" fmla="*/ 1880074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1042587 w 2562292"/>
              <a:gd name="connsiteY12" fmla="*/ 1760433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1016949 w 2562292"/>
              <a:gd name="connsiteY11" fmla="*/ 152969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922946 w 2562292"/>
              <a:gd name="connsiteY10" fmla="*/ 137587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888762 w 2562292"/>
              <a:gd name="connsiteY9" fmla="*/ 1264777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811851 w 2562292"/>
              <a:gd name="connsiteY8" fmla="*/ 1153682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709301 w 2562292"/>
              <a:gd name="connsiteY7" fmla="*/ 897308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538385 w 2562292"/>
              <a:gd name="connsiteY6" fmla="*/ 777667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521293 w 2562292"/>
              <a:gd name="connsiteY5" fmla="*/ 623843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504202 w 2562292"/>
              <a:gd name="connsiteY4" fmla="*/ 393106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0 w 2562292"/>
              <a:gd name="connsiteY0" fmla="*/ 34183 h 3837061"/>
              <a:gd name="connsiteX1" fmla="*/ 76912 w 2562292"/>
              <a:gd name="connsiteY1" fmla="*/ 153824 h 3837061"/>
              <a:gd name="connsiteX2" fmla="*/ 205099 w 2562292"/>
              <a:gd name="connsiteY2" fmla="*/ 239282 h 3837061"/>
              <a:gd name="connsiteX3" fmla="*/ 401652 w 2562292"/>
              <a:gd name="connsiteY3" fmla="*/ 316194 h 3837061"/>
              <a:gd name="connsiteX4" fmla="*/ 7813 w 2562292"/>
              <a:gd name="connsiteY4" fmla="*/ 510672 h 3837061"/>
              <a:gd name="connsiteX5" fmla="*/ 129408 w 2562292"/>
              <a:gd name="connsiteY5" fmla="*/ 584654 h 3837061"/>
              <a:gd name="connsiteX6" fmla="*/ 185688 w 2562292"/>
              <a:gd name="connsiteY6" fmla="*/ 718884 h 3837061"/>
              <a:gd name="connsiteX7" fmla="*/ 258633 w 2562292"/>
              <a:gd name="connsiteY7" fmla="*/ 825462 h 3837061"/>
              <a:gd name="connsiteX8" fmla="*/ 289337 w 2562292"/>
              <a:gd name="connsiteY8" fmla="*/ 931613 h 3837061"/>
              <a:gd name="connsiteX9" fmla="*/ 340122 w 2562292"/>
              <a:gd name="connsiteY9" fmla="*/ 983925 h 3837061"/>
              <a:gd name="connsiteX10" fmla="*/ 452683 w 2562292"/>
              <a:gd name="connsiteY10" fmla="*/ 1055832 h 3837061"/>
              <a:gd name="connsiteX11" fmla="*/ 631595 w 2562292"/>
              <a:gd name="connsiteY11" fmla="*/ 1163936 h 3837061"/>
              <a:gd name="connsiteX12" fmla="*/ 663764 w 2562292"/>
              <a:gd name="connsiteY12" fmla="*/ 1283638 h 3837061"/>
              <a:gd name="connsiteX13" fmla="*/ 667853 w 2562292"/>
              <a:gd name="connsiteY13" fmla="*/ 1429405 h 3837061"/>
              <a:gd name="connsiteX14" fmla="*/ 596007 w 2562292"/>
              <a:gd name="connsiteY14" fmla="*/ 1563147 h 3837061"/>
              <a:gd name="connsiteX15" fmla="*/ 552865 w 2562292"/>
              <a:gd name="connsiteY15" fmla="*/ 1725555 h 3837061"/>
              <a:gd name="connsiteX16" fmla="*/ 537700 w 2562292"/>
              <a:gd name="connsiteY16" fmla="*/ 1906994 h 3837061"/>
              <a:gd name="connsiteX17" fmla="*/ 594439 w 2562292"/>
              <a:gd name="connsiteY17" fmla="*/ 2064365 h 3837061"/>
              <a:gd name="connsiteX18" fmla="*/ 574343 w 2562292"/>
              <a:gd name="connsiteY18" fmla="*/ 2189377 h 3837061"/>
              <a:gd name="connsiteX19" fmla="*/ 582946 w 2562292"/>
              <a:gd name="connsiteY19" fmla="*/ 2321098 h 3837061"/>
              <a:gd name="connsiteX20" fmla="*/ 698933 w 2562292"/>
              <a:gd name="connsiteY20" fmla="*/ 2439204 h 3837061"/>
              <a:gd name="connsiteX21" fmla="*/ 836294 w 2562292"/>
              <a:gd name="connsiteY21" fmla="*/ 2600018 h 3837061"/>
              <a:gd name="connsiteX22" fmla="*/ 892874 w 2562292"/>
              <a:gd name="connsiteY22" fmla="*/ 2692387 h 3837061"/>
              <a:gd name="connsiteX23" fmla="*/ 939521 w 2562292"/>
              <a:gd name="connsiteY23" fmla="*/ 2869884 h 3837061"/>
              <a:gd name="connsiteX24" fmla="*/ 888762 w 2562292"/>
              <a:gd name="connsiteY24" fmla="*/ 2922661 h 3837061"/>
              <a:gd name="connsiteX25" fmla="*/ 846754 w 2562292"/>
              <a:gd name="connsiteY25" fmla="*/ 3016667 h 3837061"/>
              <a:gd name="connsiteX26" fmla="*/ 800815 w 2562292"/>
              <a:gd name="connsiteY26" fmla="*/ 3101137 h 3837061"/>
              <a:gd name="connsiteX27" fmla="*/ 769121 w 2562292"/>
              <a:gd name="connsiteY27" fmla="*/ 3119215 h 3837061"/>
              <a:gd name="connsiteX28" fmla="*/ 769121 w 2562292"/>
              <a:gd name="connsiteY28" fmla="*/ 3196127 h 3837061"/>
              <a:gd name="connsiteX29" fmla="*/ 760575 w 2562292"/>
              <a:gd name="connsiteY29" fmla="*/ 3298676 h 3837061"/>
              <a:gd name="connsiteX30" fmla="*/ 726392 w 2562292"/>
              <a:gd name="connsiteY30" fmla="*/ 3375588 h 3837061"/>
              <a:gd name="connsiteX31" fmla="*/ 683663 w 2562292"/>
              <a:gd name="connsiteY31" fmla="*/ 3392680 h 3837061"/>
              <a:gd name="connsiteX32" fmla="*/ 546930 w 2562292"/>
              <a:gd name="connsiteY32" fmla="*/ 3461046 h 3837061"/>
              <a:gd name="connsiteX33" fmla="*/ 521293 w 2562292"/>
              <a:gd name="connsiteY33" fmla="*/ 3614871 h 3837061"/>
              <a:gd name="connsiteX34" fmla="*/ 521293 w 2562292"/>
              <a:gd name="connsiteY34" fmla="*/ 3785787 h 3837061"/>
              <a:gd name="connsiteX35" fmla="*/ 769121 w 2562292"/>
              <a:gd name="connsiteY35" fmla="*/ 3828516 h 3837061"/>
              <a:gd name="connsiteX36" fmla="*/ 922945 w 2562292"/>
              <a:gd name="connsiteY36" fmla="*/ 3802878 h 3837061"/>
              <a:gd name="connsiteX37" fmla="*/ 1136590 w 2562292"/>
              <a:gd name="connsiteY37" fmla="*/ 3811424 h 3837061"/>
              <a:gd name="connsiteX38" fmla="*/ 1444239 w 2562292"/>
              <a:gd name="connsiteY38" fmla="*/ 3802878 h 3837061"/>
              <a:gd name="connsiteX39" fmla="*/ 1657884 w 2562292"/>
              <a:gd name="connsiteY39" fmla="*/ 3819970 h 3837061"/>
              <a:gd name="connsiteX40" fmla="*/ 1743342 w 2562292"/>
              <a:gd name="connsiteY40" fmla="*/ 3819970 h 3837061"/>
              <a:gd name="connsiteX41" fmla="*/ 1862983 w 2562292"/>
              <a:gd name="connsiteY41" fmla="*/ 3819970 h 3837061"/>
              <a:gd name="connsiteX42" fmla="*/ 2093719 w 2562292"/>
              <a:gd name="connsiteY42" fmla="*/ 3828516 h 3837061"/>
              <a:gd name="connsiteX43" fmla="*/ 2170631 w 2562292"/>
              <a:gd name="connsiteY43" fmla="*/ 3837061 h 3837061"/>
              <a:gd name="connsiteX44" fmla="*/ 2307364 w 2562292"/>
              <a:gd name="connsiteY44" fmla="*/ 3819970 h 3837061"/>
              <a:gd name="connsiteX45" fmla="*/ 2555191 w 2562292"/>
              <a:gd name="connsiteY45" fmla="*/ 3777241 h 3837061"/>
              <a:gd name="connsiteX46" fmla="*/ 2486825 w 2562292"/>
              <a:gd name="connsiteY46" fmla="*/ 3700329 h 3837061"/>
              <a:gd name="connsiteX47" fmla="*/ 2401368 w 2562292"/>
              <a:gd name="connsiteY47" fmla="*/ 3520867 h 3837061"/>
              <a:gd name="connsiteX48" fmla="*/ 2264635 w 2562292"/>
              <a:gd name="connsiteY48" fmla="*/ 3409771 h 3837061"/>
              <a:gd name="connsiteX49" fmla="*/ 2333002 w 2562292"/>
              <a:gd name="connsiteY49" fmla="*/ 3161944 h 3837061"/>
              <a:gd name="connsiteX50" fmla="*/ 2333723 w 2562292"/>
              <a:gd name="connsiteY50" fmla="*/ 3136309 h 3837061"/>
              <a:gd name="connsiteX51" fmla="*/ 2333002 w 2562292"/>
              <a:gd name="connsiteY51" fmla="*/ 2999574 h 3837061"/>
              <a:gd name="connsiteX52" fmla="*/ 2307364 w 2562292"/>
              <a:gd name="connsiteY52" fmla="*/ 2914116 h 3837061"/>
              <a:gd name="connsiteX53" fmla="*/ 2264635 w 2562292"/>
              <a:gd name="connsiteY53" fmla="*/ 2871386 h 3837061"/>
              <a:gd name="connsiteX54" fmla="*/ 2213360 w 2562292"/>
              <a:gd name="connsiteY54" fmla="*/ 2751745 h 3837061"/>
              <a:gd name="connsiteX55" fmla="*/ 2136448 w 2562292"/>
              <a:gd name="connsiteY55" fmla="*/ 2512463 h 3837061"/>
              <a:gd name="connsiteX56" fmla="*/ 2120079 w 2562292"/>
              <a:gd name="connsiteY56" fmla="*/ 2503920 h 3837061"/>
              <a:gd name="connsiteX57" fmla="*/ 2076628 w 2562292"/>
              <a:gd name="connsiteY57" fmla="*/ 2444097 h 3837061"/>
              <a:gd name="connsiteX58" fmla="*/ 2042444 w 2562292"/>
              <a:gd name="connsiteY58" fmla="*/ 2392822 h 3837061"/>
              <a:gd name="connsiteX59" fmla="*/ 1991170 w 2562292"/>
              <a:gd name="connsiteY59" fmla="*/ 2221906 h 3837061"/>
              <a:gd name="connsiteX60" fmla="*/ 1948441 w 2562292"/>
              <a:gd name="connsiteY60" fmla="*/ 2093719 h 3837061"/>
              <a:gd name="connsiteX61" fmla="*/ 1794617 w 2562292"/>
              <a:gd name="connsiteY61" fmla="*/ 2008262 h 3837061"/>
              <a:gd name="connsiteX62" fmla="*/ 1717705 w 2562292"/>
              <a:gd name="connsiteY62" fmla="*/ 1845892 h 3837061"/>
              <a:gd name="connsiteX63" fmla="*/ 1580972 w 2562292"/>
              <a:gd name="connsiteY63" fmla="*/ 1657884 h 3837061"/>
              <a:gd name="connsiteX64" fmla="*/ 1529697 w 2562292"/>
              <a:gd name="connsiteY64" fmla="*/ 1427147 h 3837061"/>
              <a:gd name="connsiteX65" fmla="*/ 1444240 w 2562292"/>
              <a:gd name="connsiteY65" fmla="*/ 1341690 h 3837061"/>
              <a:gd name="connsiteX66" fmla="*/ 1350235 w 2562292"/>
              <a:gd name="connsiteY66" fmla="*/ 1119499 h 3837061"/>
              <a:gd name="connsiteX67" fmla="*/ 1256231 w 2562292"/>
              <a:gd name="connsiteY67" fmla="*/ 1025495 h 3837061"/>
              <a:gd name="connsiteX68" fmla="*/ 1196411 w 2562292"/>
              <a:gd name="connsiteY68" fmla="*/ 931491 h 3837061"/>
              <a:gd name="connsiteX69" fmla="*/ 1102407 w 2562292"/>
              <a:gd name="connsiteY69" fmla="*/ 914400 h 3837061"/>
              <a:gd name="connsiteX70" fmla="*/ 1068223 w 2562292"/>
              <a:gd name="connsiteY70" fmla="*/ 888762 h 3837061"/>
              <a:gd name="connsiteX71" fmla="*/ 982766 w 2562292"/>
              <a:gd name="connsiteY71" fmla="*/ 828942 h 3837061"/>
              <a:gd name="connsiteX72" fmla="*/ 999858 w 2562292"/>
              <a:gd name="connsiteY72" fmla="*/ 709301 h 3837061"/>
              <a:gd name="connsiteX73" fmla="*/ 905854 w 2562292"/>
              <a:gd name="connsiteY73" fmla="*/ 632388 h 3837061"/>
              <a:gd name="connsiteX74" fmla="*/ 820396 w 2562292"/>
              <a:gd name="connsiteY74" fmla="*/ 649480 h 3837061"/>
              <a:gd name="connsiteX75" fmla="*/ 786213 w 2562292"/>
              <a:gd name="connsiteY75" fmla="*/ 529839 h 3837061"/>
              <a:gd name="connsiteX76" fmla="*/ 786213 w 2562292"/>
              <a:gd name="connsiteY76" fmla="*/ 435835 h 3837061"/>
              <a:gd name="connsiteX77" fmla="*/ 675117 w 2562292"/>
              <a:gd name="connsiteY77" fmla="*/ 376015 h 3837061"/>
              <a:gd name="connsiteX78" fmla="*/ 615297 w 2562292"/>
              <a:gd name="connsiteY78" fmla="*/ 247828 h 3837061"/>
              <a:gd name="connsiteX79" fmla="*/ 504202 w 2562292"/>
              <a:gd name="connsiteY79" fmla="*/ 205099 h 3837061"/>
              <a:gd name="connsiteX80" fmla="*/ 478564 w 2562292"/>
              <a:gd name="connsiteY80" fmla="*/ 111095 h 3837061"/>
              <a:gd name="connsiteX81" fmla="*/ 487110 w 2562292"/>
              <a:gd name="connsiteY81" fmla="*/ 51274 h 3837061"/>
              <a:gd name="connsiteX82" fmla="*/ 478564 w 2562292"/>
              <a:gd name="connsiteY82" fmla="*/ 0 h 3837061"/>
              <a:gd name="connsiteX83" fmla="*/ 0 w 2562292"/>
              <a:gd name="connsiteY83" fmla="*/ 34183 h 3837061"/>
              <a:gd name="connsiteX0" fmla="*/ 166582 w 2728874"/>
              <a:gd name="connsiteY0" fmla="*/ 34183 h 3837061"/>
              <a:gd name="connsiteX1" fmla="*/ 243494 w 2728874"/>
              <a:gd name="connsiteY1" fmla="*/ 153824 h 3837061"/>
              <a:gd name="connsiteX2" fmla="*/ 371681 w 2728874"/>
              <a:gd name="connsiteY2" fmla="*/ 239282 h 3837061"/>
              <a:gd name="connsiteX3" fmla="*/ 0 w 2728874"/>
              <a:gd name="connsiteY3" fmla="*/ 479480 h 3837061"/>
              <a:gd name="connsiteX4" fmla="*/ 174395 w 2728874"/>
              <a:gd name="connsiteY4" fmla="*/ 510672 h 3837061"/>
              <a:gd name="connsiteX5" fmla="*/ 295990 w 2728874"/>
              <a:gd name="connsiteY5" fmla="*/ 584654 h 3837061"/>
              <a:gd name="connsiteX6" fmla="*/ 352270 w 2728874"/>
              <a:gd name="connsiteY6" fmla="*/ 718884 h 3837061"/>
              <a:gd name="connsiteX7" fmla="*/ 425215 w 2728874"/>
              <a:gd name="connsiteY7" fmla="*/ 825462 h 3837061"/>
              <a:gd name="connsiteX8" fmla="*/ 455919 w 2728874"/>
              <a:gd name="connsiteY8" fmla="*/ 931613 h 3837061"/>
              <a:gd name="connsiteX9" fmla="*/ 506704 w 2728874"/>
              <a:gd name="connsiteY9" fmla="*/ 983925 h 3837061"/>
              <a:gd name="connsiteX10" fmla="*/ 619265 w 2728874"/>
              <a:gd name="connsiteY10" fmla="*/ 1055832 h 3837061"/>
              <a:gd name="connsiteX11" fmla="*/ 798177 w 2728874"/>
              <a:gd name="connsiteY11" fmla="*/ 1163936 h 3837061"/>
              <a:gd name="connsiteX12" fmla="*/ 830346 w 2728874"/>
              <a:gd name="connsiteY12" fmla="*/ 1283638 h 3837061"/>
              <a:gd name="connsiteX13" fmla="*/ 834435 w 2728874"/>
              <a:gd name="connsiteY13" fmla="*/ 1429405 h 3837061"/>
              <a:gd name="connsiteX14" fmla="*/ 762589 w 2728874"/>
              <a:gd name="connsiteY14" fmla="*/ 1563147 h 3837061"/>
              <a:gd name="connsiteX15" fmla="*/ 719447 w 2728874"/>
              <a:gd name="connsiteY15" fmla="*/ 1725555 h 3837061"/>
              <a:gd name="connsiteX16" fmla="*/ 704282 w 2728874"/>
              <a:gd name="connsiteY16" fmla="*/ 1906994 h 3837061"/>
              <a:gd name="connsiteX17" fmla="*/ 761021 w 2728874"/>
              <a:gd name="connsiteY17" fmla="*/ 2064365 h 3837061"/>
              <a:gd name="connsiteX18" fmla="*/ 740925 w 2728874"/>
              <a:gd name="connsiteY18" fmla="*/ 2189377 h 3837061"/>
              <a:gd name="connsiteX19" fmla="*/ 749528 w 2728874"/>
              <a:gd name="connsiteY19" fmla="*/ 2321098 h 3837061"/>
              <a:gd name="connsiteX20" fmla="*/ 865515 w 2728874"/>
              <a:gd name="connsiteY20" fmla="*/ 2439204 h 3837061"/>
              <a:gd name="connsiteX21" fmla="*/ 1002876 w 2728874"/>
              <a:gd name="connsiteY21" fmla="*/ 2600018 h 3837061"/>
              <a:gd name="connsiteX22" fmla="*/ 1059456 w 2728874"/>
              <a:gd name="connsiteY22" fmla="*/ 2692387 h 3837061"/>
              <a:gd name="connsiteX23" fmla="*/ 1106103 w 2728874"/>
              <a:gd name="connsiteY23" fmla="*/ 2869884 h 3837061"/>
              <a:gd name="connsiteX24" fmla="*/ 1055344 w 2728874"/>
              <a:gd name="connsiteY24" fmla="*/ 2922661 h 3837061"/>
              <a:gd name="connsiteX25" fmla="*/ 1013336 w 2728874"/>
              <a:gd name="connsiteY25" fmla="*/ 3016667 h 3837061"/>
              <a:gd name="connsiteX26" fmla="*/ 967397 w 2728874"/>
              <a:gd name="connsiteY26" fmla="*/ 3101137 h 3837061"/>
              <a:gd name="connsiteX27" fmla="*/ 935703 w 2728874"/>
              <a:gd name="connsiteY27" fmla="*/ 3119215 h 3837061"/>
              <a:gd name="connsiteX28" fmla="*/ 935703 w 2728874"/>
              <a:gd name="connsiteY28" fmla="*/ 3196127 h 3837061"/>
              <a:gd name="connsiteX29" fmla="*/ 927157 w 2728874"/>
              <a:gd name="connsiteY29" fmla="*/ 3298676 h 3837061"/>
              <a:gd name="connsiteX30" fmla="*/ 892974 w 2728874"/>
              <a:gd name="connsiteY30" fmla="*/ 3375588 h 3837061"/>
              <a:gd name="connsiteX31" fmla="*/ 850245 w 2728874"/>
              <a:gd name="connsiteY31" fmla="*/ 3392680 h 3837061"/>
              <a:gd name="connsiteX32" fmla="*/ 713512 w 2728874"/>
              <a:gd name="connsiteY32" fmla="*/ 3461046 h 3837061"/>
              <a:gd name="connsiteX33" fmla="*/ 687875 w 2728874"/>
              <a:gd name="connsiteY33" fmla="*/ 3614871 h 3837061"/>
              <a:gd name="connsiteX34" fmla="*/ 687875 w 2728874"/>
              <a:gd name="connsiteY34" fmla="*/ 3785787 h 3837061"/>
              <a:gd name="connsiteX35" fmla="*/ 935703 w 2728874"/>
              <a:gd name="connsiteY35" fmla="*/ 3828516 h 3837061"/>
              <a:gd name="connsiteX36" fmla="*/ 1089527 w 2728874"/>
              <a:gd name="connsiteY36" fmla="*/ 3802878 h 3837061"/>
              <a:gd name="connsiteX37" fmla="*/ 1303172 w 2728874"/>
              <a:gd name="connsiteY37" fmla="*/ 3811424 h 3837061"/>
              <a:gd name="connsiteX38" fmla="*/ 1610821 w 2728874"/>
              <a:gd name="connsiteY38" fmla="*/ 3802878 h 3837061"/>
              <a:gd name="connsiteX39" fmla="*/ 1824466 w 2728874"/>
              <a:gd name="connsiteY39" fmla="*/ 3819970 h 3837061"/>
              <a:gd name="connsiteX40" fmla="*/ 1909924 w 2728874"/>
              <a:gd name="connsiteY40" fmla="*/ 3819970 h 3837061"/>
              <a:gd name="connsiteX41" fmla="*/ 2029565 w 2728874"/>
              <a:gd name="connsiteY41" fmla="*/ 3819970 h 3837061"/>
              <a:gd name="connsiteX42" fmla="*/ 2260301 w 2728874"/>
              <a:gd name="connsiteY42" fmla="*/ 3828516 h 3837061"/>
              <a:gd name="connsiteX43" fmla="*/ 2337213 w 2728874"/>
              <a:gd name="connsiteY43" fmla="*/ 3837061 h 3837061"/>
              <a:gd name="connsiteX44" fmla="*/ 2473946 w 2728874"/>
              <a:gd name="connsiteY44" fmla="*/ 3819970 h 3837061"/>
              <a:gd name="connsiteX45" fmla="*/ 2721773 w 2728874"/>
              <a:gd name="connsiteY45" fmla="*/ 3777241 h 3837061"/>
              <a:gd name="connsiteX46" fmla="*/ 2653407 w 2728874"/>
              <a:gd name="connsiteY46" fmla="*/ 3700329 h 3837061"/>
              <a:gd name="connsiteX47" fmla="*/ 2567950 w 2728874"/>
              <a:gd name="connsiteY47" fmla="*/ 3520867 h 3837061"/>
              <a:gd name="connsiteX48" fmla="*/ 2431217 w 2728874"/>
              <a:gd name="connsiteY48" fmla="*/ 3409771 h 3837061"/>
              <a:gd name="connsiteX49" fmla="*/ 2499584 w 2728874"/>
              <a:gd name="connsiteY49" fmla="*/ 3161944 h 3837061"/>
              <a:gd name="connsiteX50" fmla="*/ 2500305 w 2728874"/>
              <a:gd name="connsiteY50" fmla="*/ 3136309 h 3837061"/>
              <a:gd name="connsiteX51" fmla="*/ 2499584 w 2728874"/>
              <a:gd name="connsiteY51" fmla="*/ 2999574 h 3837061"/>
              <a:gd name="connsiteX52" fmla="*/ 2473946 w 2728874"/>
              <a:gd name="connsiteY52" fmla="*/ 2914116 h 3837061"/>
              <a:gd name="connsiteX53" fmla="*/ 2431217 w 2728874"/>
              <a:gd name="connsiteY53" fmla="*/ 2871386 h 3837061"/>
              <a:gd name="connsiteX54" fmla="*/ 2379942 w 2728874"/>
              <a:gd name="connsiteY54" fmla="*/ 2751745 h 3837061"/>
              <a:gd name="connsiteX55" fmla="*/ 2303030 w 2728874"/>
              <a:gd name="connsiteY55" fmla="*/ 2512463 h 3837061"/>
              <a:gd name="connsiteX56" fmla="*/ 2286661 w 2728874"/>
              <a:gd name="connsiteY56" fmla="*/ 2503920 h 3837061"/>
              <a:gd name="connsiteX57" fmla="*/ 2243210 w 2728874"/>
              <a:gd name="connsiteY57" fmla="*/ 2444097 h 3837061"/>
              <a:gd name="connsiteX58" fmla="*/ 2209026 w 2728874"/>
              <a:gd name="connsiteY58" fmla="*/ 2392822 h 3837061"/>
              <a:gd name="connsiteX59" fmla="*/ 2157752 w 2728874"/>
              <a:gd name="connsiteY59" fmla="*/ 2221906 h 3837061"/>
              <a:gd name="connsiteX60" fmla="*/ 2115023 w 2728874"/>
              <a:gd name="connsiteY60" fmla="*/ 2093719 h 3837061"/>
              <a:gd name="connsiteX61" fmla="*/ 1961199 w 2728874"/>
              <a:gd name="connsiteY61" fmla="*/ 2008262 h 3837061"/>
              <a:gd name="connsiteX62" fmla="*/ 1884287 w 2728874"/>
              <a:gd name="connsiteY62" fmla="*/ 1845892 h 3837061"/>
              <a:gd name="connsiteX63" fmla="*/ 1747554 w 2728874"/>
              <a:gd name="connsiteY63" fmla="*/ 1657884 h 3837061"/>
              <a:gd name="connsiteX64" fmla="*/ 1696279 w 2728874"/>
              <a:gd name="connsiteY64" fmla="*/ 1427147 h 3837061"/>
              <a:gd name="connsiteX65" fmla="*/ 1610822 w 2728874"/>
              <a:gd name="connsiteY65" fmla="*/ 1341690 h 3837061"/>
              <a:gd name="connsiteX66" fmla="*/ 1516817 w 2728874"/>
              <a:gd name="connsiteY66" fmla="*/ 1119499 h 3837061"/>
              <a:gd name="connsiteX67" fmla="*/ 1422813 w 2728874"/>
              <a:gd name="connsiteY67" fmla="*/ 1025495 h 3837061"/>
              <a:gd name="connsiteX68" fmla="*/ 1362993 w 2728874"/>
              <a:gd name="connsiteY68" fmla="*/ 931491 h 3837061"/>
              <a:gd name="connsiteX69" fmla="*/ 1268989 w 2728874"/>
              <a:gd name="connsiteY69" fmla="*/ 914400 h 3837061"/>
              <a:gd name="connsiteX70" fmla="*/ 1234805 w 2728874"/>
              <a:gd name="connsiteY70" fmla="*/ 888762 h 3837061"/>
              <a:gd name="connsiteX71" fmla="*/ 1149348 w 2728874"/>
              <a:gd name="connsiteY71" fmla="*/ 828942 h 3837061"/>
              <a:gd name="connsiteX72" fmla="*/ 1166440 w 2728874"/>
              <a:gd name="connsiteY72" fmla="*/ 709301 h 3837061"/>
              <a:gd name="connsiteX73" fmla="*/ 1072436 w 2728874"/>
              <a:gd name="connsiteY73" fmla="*/ 632388 h 3837061"/>
              <a:gd name="connsiteX74" fmla="*/ 986978 w 2728874"/>
              <a:gd name="connsiteY74" fmla="*/ 649480 h 3837061"/>
              <a:gd name="connsiteX75" fmla="*/ 952795 w 2728874"/>
              <a:gd name="connsiteY75" fmla="*/ 529839 h 3837061"/>
              <a:gd name="connsiteX76" fmla="*/ 952795 w 2728874"/>
              <a:gd name="connsiteY76" fmla="*/ 435835 h 3837061"/>
              <a:gd name="connsiteX77" fmla="*/ 841699 w 2728874"/>
              <a:gd name="connsiteY77" fmla="*/ 376015 h 3837061"/>
              <a:gd name="connsiteX78" fmla="*/ 781879 w 2728874"/>
              <a:gd name="connsiteY78" fmla="*/ 247828 h 3837061"/>
              <a:gd name="connsiteX79" fmla="*/ 670784 w 2728874"/>
              <a:gd name="connsiteY79" fmla="*/ 205099 h 3837061"/>
              <a:gd name="connsiteX80" fmla="*/ 645146 w 2728874"/>
              <a:gd name="connsiteY80" fmla="*/ 111095 h 3837061"/>
              <a:gd name="connsiteX81" fmla="*/ 653692 w 2728874"/>
              <a:gd name="connsiteY81" fmla="*/ 51274 h 3837061"/>
              <a:gd name="connsiteX82" fmla="*/ 645146 w 2728874"/>
              <a:gd name="connsiteY82" fmla="*/ 0 h 3837061"/>
              <a:gd name="connsiteX83" fmla="*/ 166582 w 2728874"/>
              <a:gd name="connsiteY83" fmla="*/ 34183 h 3837061"/>
              <a:gd name="connsiteX0" fmla="*/ 284758 w 2847050"/>
              <a:gd name="connsiteY0" fmla="*/ 34183 h 3837061"/>
              <a:gd name="connsiteX1" fmla="*/ 361670 w 2847050"/>
              <a:gd name="connsiteY1" fmla="*/ 153824 h 3837061"/>
              <a:gd name="connsiteX2" fmla="*/ 0 w 2847050"/>
              <a:gd name="connsiteY2" fmla="*/ 441756 h 3837061"/>
              <a:gd name="connsiteX3" fmla="*/ 118176 w 2847050"/>
              <a:gd name="connsiteY3" fmla="*/ 479480 h 3837061"/>
              <a:gd name="connsiteX4" fmla="*/ 292571 w 2847050"/>
              <a:gd name="connsiteY4" fmla="*/ 510672 h 3837061"/>
              <a:gd name="connsiteX5" fmla="*/ 414166 w 2847050"/>
              <a:gd name="connsiteY5" fmla="*/ 584654 h 3837061"/>
              <a:gd name="connsiteX6" fmla="*/ 470446 w 2847050"/>
              <a:gd name="connsiteY6" fmla="*/ 718884 h 3837061"/>
              <a:gd name="connsiteX7" fmla="*/ 543391 w 2847050"/>
              <a:gd name="connsiteY7" fmla="*/ 825462 h 3837061"/>
              <a:gd name="connsiteX8" fmla="*/ 574095 w 2847050"/>
              <a:gd name="connsiteY8" fmla="*/ 931613 h 3837061"/>
              <a:gd name="connsiteX9" fmla="*/ 624880 w 2847050"/>
              <a:gd name="connsiteY9" fmla="*/ 983925 h 3837061"/>
              <a:gd name="connsiteX10" fmla="*/ 737441 w 2847050"/>
              <a:gd name="connsiteY10" fmla="*/ 1055832 h 3837061"/>
              <a:gd name="connsiteX11" fmla="*/ 916353 w 2847050"/>
              <a:gd name="connsiteY11" fmla="*/ 1163936 h 3837061"/>
              <a:gd name="connsiteX12" fmla="*/ 948522 w 2847050"/>
              <a:gd name="connsiteY12" fmla="*/ 1283638 h 3837061"/>
              <a:gd name="connsiteX13" fmla="*/ 952611 w 2847050"/>
              <a:gd name="connsiteY13" fmla="*/ 1429405 h 3837061"/>
              <a:gd name="connsiteX14" fmla="*/ 880765 w 2847050"/>
              <a:gd name="connsiteY14" fmla="*/ 1563147 h 3837061"/>
              <a:gd name="connsiteX15" fmla="*/ 837623 w 2847050"/>
              <a:gd name="connsiteY15" fmla="*/ 1725555 h 3837061"/>
              <a:gd name="connsiteX16" fmla="*/ 822458 w 2847050"/>
              <a:gd name="connsiteY16" fmla="*/ 1906994 h 3837061"/>
              <a:gd name="connsiteX17" fmla="*/ 879197 w 2847050"/>
              <a:gd name="connsiteY17" fmla="*/ 2064365 h 3837061"/>
              <a:gd name="connsiteX18" fmla="*/ 859101 w 2847050"/>
              <a:gd name="connsiteY18" fmla="*/ 2189377 h 3837061"/>
              <a:gd name="connsiteX19" fmla="*/ 867704 w 2847050"/>
              <a:gd name="connsiteY19" fmla="*/ 2321098 h 3837061"/>
              <a:gd name="connsiteX20" fmla="*/ 983691 w 2847050"/>
              <a:gd name="connsiteY20" fmla="*/ 2439204 h 3837061"/>
              <a:gd name="connsiteX21" fmla="*/ 1121052 w 2847050"/>
              <a:gd name="connsiteY21" fmla="*/ 2600018 h 3837061"/>
              <a:gd name="connsiteX22" fmla="*/ 1177632 w 2847050"/>
              <a:gd name="connsiteY22" fmla="*/ 2692387 h 3837061"/>
              <a:gd name="connsiteX23" fmla="*/ 1224279 w 2847050"/>
              <a:gd name="connsiteY23" fmla="*/ 2869884 h 3837061"/>
              <a:gd name="connsiteX24" fmla="*/ 1173520 w 2847050"/>
              <a:gd name="connsiteY24" fmla="*/ 2922661 h 3837061"/>
              <a:gd name="connsiteX25" fmla="*/ 1131512 w 2847050"/>
              <a:gd name="connsiteY25" fmla="*/ 3016667 h 3837061"/>
              <a:gd name="connsiteX26" fmla="*/ 1085573 w 2847050"/>
              <a:gd name="connsiteY26" fmla="*/ 3101137 h 3837061"/>
              <a:gd name="connsiteX27" fmla="*/ 1053879 w 2847050"/>
              <a:gd name="connsiteY27" fmla="*/ 3119215 h 3837061"/>
              <a:gd name="connsiteX28" fmla="*/ 1053879 w 2847050"/>
              <a:gd name="connsiteY28" fmla="*/ 3196127 h 3837061"/>
              <a:gd name="connsiteX29" fmla="*/ 1045333 w 2847050"/>
              <a:gd name="connsiteY29" fmla="*/ 3298676 h 3837061"/>
              <a:gd name="connsiteX30" fmla="*/ 1011150 w 2847050"/>
              <a:gd name="connsiteY30" fmla="*/ 3375588 h 3837061"/>
              <a:gd name="connsiteX31" fmla="*/ 968421 w 2847050"/>
              <a:gd name="connsiteY31" fmla="*/ 3392680 h 3837061"/>
              <a:gd name="connsiteX32" fmla="*/ 831688 w 2847050"/>
              <a:gd name="connsiteY32" fmla="*/ 3461046 h 3837061"/>
              <a:gd name="connsiteX33" fmla="*/ 806051 w 2847050"/>
              <a:gd name="connsiteY33" fmla="*/ 3614871 h 3837061"/>
              <a:gd name="connsiteX34" fmla="*/ 806051 w 2847050"/>
              <a:gd name="connsiteY34" fmla="*/ 3785787 h 3837061"/>
              <a:gd name="connsiteX35" fmla="*/ 1053879 w 2847050"/>
              <a:gd name="connsiteY35" fmla="*/ 3828516 h 3837061"/>
              <a:gd name="connsiteX36" fmla="*/ 1207703 w 2847050"/>
              <a:gd name="connsiteY36" fmla="*/ 3802878 h 3837061"/>
              <a:gd name="connsiteX37" fmla="*/ 1421348 w 2847050"/>
              <a:gd name="connsiteY37" fmla="*/ 3811424 h 3837061"/>
              <a:gd name="connsiteX38" fmla="*/ 1728997 w 2847050"/>
              <a:gd name="connsiteY38" fmla="*/ 3802878 h 3837061"/>
              <a:gd name="connsiteX39" fmla="*/ 1942642 w 2847050"/>
              <a:gd name="connsiteY39" fmla="*/ 3819970 h 3837061"/>
              <a:gd name="connsiteX40" fmla="*/ 2028100 w 2847050"/>
              <a:gd name="connsiteY40" fmla="*/ 3819970 h 3837061"/>
              <a:gd name="connsiteX41" fmla="*/ 2147741 w 2847050"/>
              <a:gd name="connsiteY41" fmla="*/ 3819970 h 3837061"/>
              <a:gd name="connsiteX42" fmla="*/ 2378477 w 2847050"/>
              <a:gd name="connsiteY42" fmla="*/ 3828516 h 3837061"/>
              <a:gd name="connsiteX43" fmla="*/ 2455389 w 2847050"/>
              <a:gd name="connsiteY43" fmla="*/ 3837061 h 3837061"/>
              <a:gd name="connsiteX44" fmla="*/ 2592122 w 2847050"/>
              <a:gd name="connsiteY44" fmla="*/ 3819970 h 3837061"/>
              <a:gd name="connsiteX45" fmla="*/ 2839949 w 2847050"/>
              <a:gd name="connsiteY45" fmla="*/ 3777241 h 3837061"/>
              <a:gd name="connsiteX46" fmla="*/ 2771583 w 2847050"/>
              <a:gd name="connsiteY46" fmla="*/ 3700329 h 3837061"/>
              <a:gd name="connsiteX47" fmla="*/ 2686126 w 2847050"/>
              <a:gd name="connsiteY47" fmla="*/ 3520867 h 3837061"/>
              <a:gd name="connsiteX48" fmla="*/ 2549393 w 2847050"/>
              <a:gd name="connsiteY48" fmla="*/ 3409771 h 3837061"/>
              <a:gd name="connsiteX49" fmla="*/ 2617760 w 2847050"/>
              <a:gd name="connsiteY49" fmla="*/ 3161944 h 3837061"/>
              <a:gd name="connsiteX50" fmla="*/ 2618481 w 2847050"/>
              <a:gd name="connsiteY50" fmla="*/ 3136309 h 3837061"/>
              <a:gd name="connsiteX51" fmla="*/ 2617760 w 2847050"/>
              <a:gd name="connsiteY51" fmla="*/ 2999574 h 3837061"/>
              <a:gd name="connsiteX52" fmla="*/ 2592122 w 2847050"/>
              <a:gd name="connsiteY52" fmla="*/ 2914116 h 3837061"/>
              <a:gd name="connsiteX53" fmla="*/ 2549393 w 2847050"/>
              <a:gd name="connsiteY53" fmla="*/ 2871386 h 3837061"/>
              <a:gd name="connsiteX54" fmla="*/ 2498118 w 2847050"/>
              <a:gd name="connsiteY54" fmla="*/ 2751745 h 3837061"/>
              <a:gd name="connsiteX55" fmla="*/ 2421206 w 2847050"/>
              <a:gd name="connsiteY55" fmla="*/ 2512463 h 3837061"/>
              <a:gd name="connsiteX56" fmla="*/ 2404837 w 2847050"/>
              <a:gd name="connsiteY56" fmla="*/ 2503920 h 3837061"/>
              <a:gd name="connsiteX57" fmla="*/ 2361386 w 2847050"/>
              <a:gd name="connsiteY57" fmla="*/ 2444097 h 3837061"/>
              <a:gd name="connsiteX58" fmla="*/ 2327202 w 2847050"/>
              <a:gd name="connsiteY58" fmla="*/ 2392822 h 3837061"/>
              <a:gd name="connsiteX59" fmla="*/ 2275928 w 2847050"/>
              <a:gd name="connsiteY59" fmla="*/ 2221906 h 3837061"/>
              <a:gd name="connsiteX60" fmla="*/ 2233199 w 2847050"/>
              <a:gd name="connsiteY60" fmla="*/ 2093719 h 3837061"/>
              <a:gd name="connsiteX61" fmla="*/ 2079375 w 2847050"/>
              <a:gd name="connsiteY61" fmla="*/ 2008262 h 3837061"/>
              <a:gd name="connsiteX62" fmla="*/ 2002463 w 2847050"/>
              <a:gd name="connsiteY62" fmla="*/ 1845892 h 3837061"/>
              <a:gd name="connsiteX63" fmla="*/ 1865730 w 2847050"/>
              <a:gd name="connsiteY63" fmla="*/ 1657884 h 3837061"/>
              <a:gd name="connsiteX64" fmla="*/ 1814455 w 2847050"/>
              <a:gd name="connsiteY64" fmla="*/ 1427147 h 3837061"/>
              <a:gd name="connsiteX65" fmla="*/ 1728998 w 2847050"/>
              <a:gd name="connsiteY65" fmla="*/ 1341690 h 3837061"/>
              <a:gd name="connsiteX66" fmla="*/ 1634993 w 2847050"/>
              <a:gd name="connsiteY66" fmla="*/ 1119499 h 3837061"/>
              <a:gd name="connsiteX67" fmla="*/ 1540989 w 2847050"/>
              <a:gd name="connsiteY67" fmla="*/ 1025495 h 3837061"/>
              <a:gd name="connsiteX68" fmla="*/ 1481169 w 2847050"/>
              <a:gd name="connsiteY68" fmla="*/ 931491 h 3837061"/>
              <a:gd name="connsiteX69" fmla="*/ 1387165 w 2847050"/>
              <a:gd name="connsiteY69" fmla="*/ 914400 h 3837061"/>
              <a:gd name="connsiteX70" fmla="*/ 1352981 w 2847050"/>
              <a:gd name="connsiteY70" fmla="*/ 888762 h 3837061"/>
              <a:gd name="connsiteX71" fmla="*/ 1267524 w 2847050"/>
              <a:gd name="connsiteY71" fmla="*/ 828942 h 3837061"/>
              <a:gd name="connsiteX72" fmla="*/ 1284616 w 2847050"/>
              <a:gd name="connsiteY72" fmla="*/ 709301 h 3837061"/>
              <a:gd name="connsiteX73" fmla="*/ 1190612 w 2847050"/>
              <a:gd name="connsiteY73" fmla="*/ 632388 h 3837061"/>
              <a:gd name="connsiteX74" fmla="*/ 1105154 w 2847050"/>
              <a:gd name="connsiteY74" fmla="*/ 649480 h 3837061"/>
              <a:gd name="connsiteX75" fmla="*/ 1070971 w 2847050"/>
              <a:gd name="connsiteY75" fmla="*/ 529839 h 3837061"/>
              <a:gd name="connsiteX76" fmla="*/ 1070971 w 2847050"/>
              <a:gd name="connsiteY76" fmla="*/ 435835 h 3837061"/>
              <a:gd name="connsiteX77" fmla="*/ 959875 w 2847050"/>
              <a:gd name="connsiteY77" fmla="*/ 376015 h 3837061"/>
              <a:gd name="connsiteX78" fmla="*/ 900055 w 2847050"/>
              <a:gd name="connsiteY78" fmla="*/ 247828 h 3837061"/>
              <a:gd name="connsiteX79" fmla="*/ 788960 w 2847050"/>
              <a:gd name="connsiteY79" fmla="*/ 205099 h 3837061"/>
              <a:gd name="connsiteX80" fmla="*/ 763322 w 2847050"/>
              <a:gd name="connsiteY80" fmla="*/ 111095 h 3837061"/>
              <a:gd name="connsiteX81" fmla="*/ 771868 w 2847050"/>
              <a:gd name="connsiteY81" fmla="*/ 51274 h 3837061"/>
              <a:gd name="connsiteX82" fmla="*/ 763322 w 2847050"/>
              <a:gd name="connsiteY82" fmla="*/ 0 h 3837061"/>
              <a:gd name="connsiteX83" fmla="*/ 284758 w 2847050"/>
              <a:gd name="connsiteY83" fmla="*/ 34183 h 3837061"/>
              <a:gd name="connsiteX0" fmla="*/ 432539 w 2994831"/>
              <a:gd name="connsiteY0" fmla="*/ 34183 h 3837061"/>
              <a:gd name="connsiteX1" fmla="*/ 0 w 2994831"/>
              <a:gd name="connsiteY1" fmla="*/ 375892 h 3837061"/>
              <a:gd name="connsiteX2" fmla="*/ 147781 w 2994831"/>
              <a:gd name="connsiteY2" fmla="*/ 441756 h 3837061"/>
              <a:gd name="connsiteX3" fmla="*/ 265957 w 2994831"/>
              <a:gd name="connsiteY3" fmla="*/ 479480 h 3837061"/>
              <a:gd name="connsiteX4" fmla="*/ 440352 w 2994831"/>
              <a:gd name="connsiteY4" fmla="*/ 510672 h 3837061"/>
              <a:gd name="connsiteX5" fmla="*/ 561947 w 2994831"/>
              <a:gd name="connsiteY5" fmla="*/ 584654 h 3837061"/>
              <a:gd name="connsiteX6" fmla="*/ 618227 w 2994831"/>
              <a:gd name="connsiteY6" fmla="*/ 718884 h 3837061"/>
              <a:gd name="connsiteX7" fmla="*/ 691172 w 2994831"/>
              <a:gd name="connsiteY7" fmla="*/ 825462 h 3837061"/>
              <a:gd name="connsiteX8" fmla="*/ 721876 w 2994831"/>
              <a:gd name="connsiteY8" fmla="*/ 931613 h 3837061"/>
              <a:gd name="connsiteX9" fmla="*/ 772661 w 2994831"/>
              <a:gd name="connsiteY9" fmla="*/ 983925 h 3837061"/>
              <a:gd name="connsiteX10" fmla="*/ 885222 w 2994831"/>
              <a:gd name="connsiteY10" fmla="*/ 1055832 h 3837061"/>
              <a:gd name="connsiteX11" fmla="*/ 1064134 w 2994831"/>
              <a:gd name="connsiteY11" fmla="*/ 1163936 h 3837061"/>
              <a:gd name="connsiteX12" fmla="*/ 1096303 w 2994831"/>
              <a:gd name="connsiteY12" fmla="*/ 1283638 h 3837061"/>
              <a:gd name="connsiteX13" fmla="*/ 1100392 w 2994831"/>
              <a:gd name="connsiteY13" fmla="*/ 1429405 h 3837061"/>
              <a:gd name="connsiteX14" fmla="*/ 1028546 w 2994831"/>
              <a:gd name="connsiteY14" fmla="*/ 1563147 h 3837061"/>
              <a:gd name="connsiteX15" fmla="*/ 985404 w 2994831"/>
              <a:gd name="connsiteY15" fmla="*/ 1725555 h 3837061"/>
              <a:gd name="connsiteX16" fmla="*/ 970239 w 2994831"/>
              <a:gd name="connsiteY16" fmla="*/ 1906994 h 3837061"/>
              <a:gd name="connsiteX17" fmla="*/ 1026978 w 2994831"/>
              <a:gd name="connsiteY17" fmla="*/ 2064365 h 3837061"/>
              <a:gd name="connsiteX18" fmla="*/ 1006882 w 2994831"/>
              <a:gd name="connsiteY18" fmla="*/ 2189377 h 3837061"/>
              <a:gd name="connsiteX19" fmla="*/ 1015485 w 2994831"/>
              <a:gd name="connsiteY19" fmla="*/ 2321098 h 3837061"/>
              <a:gd name="connsiteX20" fmla="*/ 1131472 w 2994831"/>
              <a:gd name="connsiteY20" fmla="*/ 2439204 h 3837061"/>
              <a:gd name="connsiteX21" fmla="*/ 1268833 w 2994831"/>
              <a:gd name="connsiteY21" fmla="*/ 2600018 h 3837061"/>
              <a:gd name="connsiteX22" fmla="*/ 1325413 w 2994831"/>
              <a:gd name="connsiteY22" fmla="*/ 2692387 h 3837061"/>
              <a:gd name="connsiteX23" fmla="*/ 1372060 w 2994831"/>
              <a:gd name="connsiteY23" fmla="*/ 2869884 h 3837061"/>
              <a:gd name="connsiteX24" fmla="*/ 1321301 w 2994831"/>
              <a:gd name="connsiteY24" fmla="*/ 2922661 h 3837061"/>
              <a:gd name="connsiteX25" fmla="*/ 1279293 w 2994831"/>
              <a:gd name="connsiteY25" fmla="*/ 3016667 h 3837061"/>
              <a:gd name="connsiteX26" fmla="*/ 1233354 w 2994831"/>
              <a:gd name="connsiteY26" fmla="*/ 3101137 h 3837061"/>
              <a:gd name="connsiteX27" fmla="*/ 1201660 w 2994831"/>
              <a:gd name="connsiteY27" fmla="*/ 3119215 h 3837061"/>
              <a:gd name="connsiteX28" fmla="*/ 1201660 w 2994831"/>
              <a:gd name="connsiteY28" fmla="*/ 3196127 h 3837061"/>
              <a:gd name="connsiteX29" fmla="*/ 1193114 w 2994831"/>
              <a:gd name="connsiteY29" fmla="*/ 3298676 h 3837061"/>
              <a:gd name="connsiteX30" fmla="*/ 1158931 w 2994831"/>
              <a:gd name="connsiteY30" fmla="*/ 3375588 h 3837061"/>
              <a:gd name="connsiteX31" fmla="*/ 1116202 w 2994831"/>
              <a:gd name="connsiteY31" fmla="*/ 3392680 h 3837061"/>
              <a:gd name="connsiteX32" fmla="*/ 979469 w 2994831"/>
              <a:gd name="connsiteY32" fmla="*/ 3461046 h 3837061"/>
              <a:gd name="connsiteX33" fmla="*/ 953832 w 2994831"/>
              <a:gd name="connsiteY33" fmla="*/ 3614871 h 3837061"/>
              <a:gd name="connsiteX34" fmla="*/ 953832 w 2994831"/>
              <a:gd name="connsiteY34" fmla="*/ 3785787 h 3837061"/>
              <a:gd name="connsiteX35" fmla="*/ 1201660 w 2994831"/>
              <a:gd name="connsiteY35" fmla="*/ 3828516 h 3837061"/>
              <a:gd name="connsiteX36" fmla="*/ 1355484 w 2994831"/>
              <a:gd name="connsiteY36" fmla="*/ 3802878 h 3837061"/>
              <a:gd name="connsiteX37" fmla="*/ 1569129 w 2994831"/>
              <a:gd name="connsiteY37" fmla="*/ 3811424 h 3837061"/>
              <a:gd name="connsiteX38" fmla="*/ 1876778 w 2994831"/>
              <a:gd name="connsiteY38" fmla="*/ 3802878 h 3837061"/>
              <a:gd name="connsiteX39" fmla="*/ 2090423 w 2994831"/>
              <a:gd name="connsiteY39" fmla="*/ 3819970 h 3837061"/>
              <a:gd name="connsiteX40" fmla="*/ 2175881 w 2994831"/>
              <a:gd name="connsiteY40" fmla="*/ 3819970 h 3837061"/>
              <a:gd name="connsiteX41" fmla="*/ 2295522 w 2994831"/>
              <a:gd name="connsiteY41" fmla="*/ 3819970 h 3837061"/>
              <a:gd name="connsiteX42" fmla="*/ 2526258 w 2994831"/>
              <a:gd name="connsiteY42" fmla="*/ 3828516 h 3837061"/>
              <a:gd name="connsiteX43" fmla="*/ 2603170 w 2994831"/>
              <a:gd name="connsiteY43" fmla="*/ 3837061 h 3837061"/>
              <a:gd name="connsiteX44" fmla="*/ 2739903 w 2994831"/>
              <a:gd name="connsiteY44" fmla="*/ 3819970 h 3837061"/>
              <a:gd name="connsiteX45" fmla="*/ 2987730 w 2994831"/>
              <a:gd name="connsiteY45" fmla="*/ 3777241 h 3837061"/>
              <a:gd name="connsiteX46" fmla="*/ 2919364 w 2994831"/>
              <a:gd name="connsiteY46" fmla="*/ 3700329 h 3837061"/>
              <a:gd name="connsiteX47" fmla="*/ 2833907 w 2994831"/>
              <a:gd name="connsiteY47" fmla="*/ 3520867 h 3837061"/>
              <a:gd name="connsiteX48" fmla="*/ 2697174 w 2994831"/>
              <a:gd name="connsiteY48" fmla="*/ 3409771 h 3837061"/>
              <a:gd name="connsiteX49" fmla="*/ 2765541 w 2994831"/>
              <a:gd name="connsiteY49" fmla="*/ 3161944 h 3837061"/>
              <a:gd name="connsiteX50" fmla="*/ 2766262 w 2994831"/>
              <a:gd name="connsiteY50" fmla="*/ 3136309 h 3837061"/>
              <a:gd name="connsiteX51" fmla="*/ 2765541 w 2994831"/>
              <a:gd name="connsiteY51" fmla="*/ 2999574 h 3837061"/>
              <a:gd name="connsiteX52" fmla="*/ 2739903 w 2994831"/>
              <a:gd name="connsiteY52" fmla="*/ 2914116 h 3837061"/>
              <a:gd name="connsiteX53" fmla="*/ 2697174 w 2994831"/>
              <a:gd name="connsiteY53" fmla="*/ 2871386 h 3837061"/>
              <a:gd name="connsiteX54" fmla="*/ 2645899 w 2994831"/>
              <a:gd name="connsiteY54" fmla="*/ 2751745 h 3837061"/>
              <a:gd name="connsiteX55" fmla="*/ 2568987 w 2994831"/>
              <a:gd name="connsiteY55" fmla="*/ 2512463 h 3837061"/>
              <a:gd name="connsiteX56" fmla="*/ 2552618 w 2994831"/>
              <a:gd name="connsiteY56" fmla="*/ 2503920 h 3837061"/>
              <a:gd name="connsiteX57" fmla="*/ 2509167 w 2994831"/>
              <a:gd name="connsiteY57" fmla="*/ 2444097 h 3837061"/>
              <a:gd name="connsiteX58" fmla="*/ 2474983 w 2994831"/>
              <a:gd name="connsiteY58" fmla="*/ 2392822 h 3837061"/>
              <a:gd name="connsiteX59" fmla="*/ 2423709 w 2994831"/>
              <a:gd name="connsiteY59" fmla="*/ 2221906 h 3837061"/>
              <a:gd name="connsiteX60" fmla="*/ 2380980 w 2994831"/>
              <a:gd name="connsiteY60" fmla="*/ 2093719 h 3837061"/>
              <a:gd name="connsiteX61" fmla="*/ 2227156 w 2994831"/>
              <a:gd name="connsiteY61" fmla="*/ 2008262 h 3837061"/>
              <a:gd name="connsiteX62" fmla="*/ 2150244 w 2994831"/>
              <a:gd name="connsiteY62" fmla="*/ 1845892 h 3837061"/>
              <a:gd name="connsiteX63" fmla="*/ 2013511 w 2994831"/>
              <a:gd name="connsiteY63" fmla="*/ 1657884 h 3837061"/>
              <a:gd name="connsiteX64" fmla="*/ 1962236 w 2994831"/>
              <a:gd name="connsiteY64" fmla="*/ 1427147 h 3837061"/>
              <a:gd name="connsiteX65" fmla="*/ 1876779 w 2994831"/>
              <a:gd name="connsiteY65" fmla="*/ 1341690 h 3837061"/>
              <a:gd name="connsiteX66" fmla="*/ 1782774 w 2994831"/>
              <a:gd name="connsiteY66" fmla="*/ 1119499 h 3837061"/>
              <a:gd name="connsiteX67" fmla="*/ 1688770 w 2994831"/>
              <a:gd name="connsiteY67" fmla="*/ 1025495 h 3837061"/>
              <a:gd name="connsiteX68" fmla="*/ 1628950 w 2994831"/>
              <a:gd name="connsiteY68" fmla="*/ 931491 h 3837061"/>
              <a:gd name="connsiteX69" fmla="*/ 1534946 w 2994831"/>
              <a:gd name="connsiteY69" fmla="*/ 914400 h 3837061"/>
              <a:gd name="connsiteX70" fmla="*/ 1500762 w 2994831"/>
              <a:gd name="connsiteY70" fmla="*/ 888762 h 3837061"/>
              <a:gd name="connsiteX71" fmla="*/ 1415305 w 2994831"/>
              <a:gd name="connsiteY71" fmla="*/ 828942 h 3837061"/>
              <a:gd name="connsiteX72" fmla="*/ 1432397 w 2994831"/>
              <a:gd name="connsiteY72" fmla="*/ 709301 h 3837061"/>
              <a:gd name="connsiteX73" fmla="*/ 1338393 w 2994831"/>
              <a:gd name="connsiteY73" fmla="*/ 632388 h 3837061"/>
              <a:gd name="connsiteX74" fmla="*/ 1252935 w 2994831"/>
              <a:gd name="connsiteY74" fmla="*/ 649480 h 3837061"/>
              <a:gd name="connsiteX75" fmla="*/ 1218752 w 2994831"/>
              <a:gd name="connsiteY75" fmla="*/ 529839 h 3837061"/>
              <a:gd name="connsiteX76" fmla="*/ 1218752 w 2994831"/>
              <a:gd name="connsiteY76" fmla="*/ 435835 h 3837061"/>
              <a:gd name="connsiteX77" fmla="*/ 1107656 w 2994831"/>
              <a:gd name="connsiteY77" fmla="*/ 376015 h 3837061"/>
              <a:gd name="connsiteX78" fmla="*/ 1047836 w 2994831"/>
              <a:gd name="connsiteY78" fmla="*/ 247828 h 3837061"/>
              <a:gd name="connsiteX79" fmla="*/ 936741 w 2994831"/>
              <a:gd name="connsiteY79" fmla="*/ 205099 h 3837061"/>
              <a:gd name="connsiteX80" fmla="*/ 911103 w 2994831"/>
              <a:gd name="connsiteY80" fmla="*/ 111095 h 3837061"/>
              <a:gd name="connsiteX81" fmla="*/ 919649 w 2994831"/>
              <a:gd name="connsiteY81" fmla="*/ 51274 h 3837061"/>
              <a:gd name="connsiteX82" fmla="*/ 911103 w 2994831"/>
              <a:gd name="connsiteY82" fmla="*/ 0 h 3837061"/>
              <a:gd name="connsiteX83" fmla="*/ 432539 w 2994831"/>
              <a:gd name="connsiteY83" fmla="*/ 34183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0 w 3091338"/>
              <a:gd name="connsiteY83" fmla="*/ 288908 h 3837061"/>
              <a:gd name="connsiteX0" fmla="*/ 0 w 3091338"/>
              <a:gd name="connsiteY0" fmla="*/ 288908 h 3837061"/>
              <a:gd name="connsiteX1" fmla="*/ 96507 w 3091338"/>
              <a:gd name="connsiteY1" fmla="*/ 375892 h 3837061"/>
              <a:gd name="connsiteX2" fmla="*/ 244288 w 3091338"/>
              <a:gd name="connsiteY2" fmla="*/ 441756 h 3837061"/>
              <a:gd name="connsiteX3" fmla="*/ 362464 w 3091338"/>
              <a:gd name="connsiteY3" fmla="*/ 479480 h 3837061"/>
              <a:gd name="connsiteX4" fmla="*/ 536859 w 3091338"/>
              <a:gd name="connsiteY4" fmla="*/ 510672 h 3837061"/>
              <a:gd name="connsiteX5" fmla="*/ 658454 w 3091338"/>
              <a:gd name="connsiteY5" fmla="*/ 584654 h 3837061"/>
              <a:gd name="connsiteX6" fmla="*/ 714734 w 3091338"/>
              <a:gd name="connsiteY6" fmla="*/ 718884 h 3837061"/>
              <a:gd name="connsiteX7" fmla="*/ 787679 w 3091338"/>
              <a:gd name="connsiteY7" fmla="*/ 825462 h 3837061"/>
              <a:gd name="connsiteX8" fmla="*/ 818383 w 3091338"/>
              <a:gd name="connsiteY8" fmla="*/ 931613 h 3837061"/>
              <a:gd name="connsiteX9" fmla="*/ 869168 w 3091338"/>
              <a:gd name="connsiteY9" fmla="*/ 983925 h 3837061"/>
              <a:gd name="connsiteX10" fmla="*/ 981729 w 3091338"/>
              <a:gd name="connsiteY10" fmla="*/ 1055832 h 3837061"/>
              <a:gd name="connsiteX11" fmla="*/ 1160641 w 3091338"/>
              <a:gd name="connsiteY11" fmla="*/ 1163936 h 3837061"/>
              <a:gd name="connsiteX12" fmla="*/ 1192810 w 3091338"/>
              <a:gd name="connsiteY12" fmla="*/ 1283638 h 3837061"/>
              <a:gd name="connsiteX13" fmla="*/ 1196899 w 3091338"/>
              <a:gd name="connsiteY13" fmla="*/ 1429405 h 3837061"/>
              <a:gd name="connsiteX14" fmla="*/ 1125053 w 3091338"/>
              <a:gd name="connsiteY14" fmla="*/ 1563147 h 3837061"/>
              <a:gd name="connsiteX15" fmla="*/ 1081911 w 3091338"/>
              <a:gd name="connsiteY15" fmla="*/ 1725555 h 3837061"/>
              <a:gd name="connsiteX16" fmla="*/ 1066746 w 3091338"/>
              <a:gd name="connsiteY16" fmla="*/ 1906994 h 3837061"/>
              <a:gd name="connsiteX17" fmla="*/ 1123485 w 3091338"/>
              <a:gd name="connsiteY17" fmla="*/ 2064365 h 3837061"/>
              <a:gd name="connsiteX18" fmla="*/ 1103389 w 3091338"/>
              <a:gd name="connsiteY18" fmla="*/ 2189377 h 3837061"/>
              <a:gd name="connsiteX19" fmla="*/ 1111992 w 3091338"/>
              <a:gd name="connsiteY19" fmla="*/ 2321098 h 3837061"/>
              <a:gd name="connsiteX20" fmla="*/ 1227979 w 3091338"/>
              <a:gd name="connsiteY20" fmla="*/ 2439204 h 3837061"/>
              <a:gd name="connsiteX21" fmla="*/ 1365340 w 3091338"/>
              <a:gd name="connsiteY21" fmla="*/ 2600018 h 3837061"/>
              <a:gd name="connsiteX22" fmla="*/ 1421920 w 3091338"/>
              <a:gd name="connsiteY22" fmla="*/ 2692387 h 3837061"/>
              <a:gd name="connsiteX23" fmla="*/ 1468567 w 3091338"/>
              <a:gd name="connsiteY23" fmla="*/ 2869884 h 3837061"/>
              <a:gd name="connsiteX24" fmla="*/ 1417808 w 3091338"/>
              <a:gd name="connsiteY24" fmla="*/ 2922661 h 3837061"/>
              <a:gd name="connsiteX25" fmla="*/ 1375800 w 3091338"/>
              <a:gd name="connsiteY25" fmla="*/ 3016667 h 3837061"/>
              <a:gd name="connsiteX26" fmla="*/ 1329861 w 3091338"/>
              <a:gd name="connsiteY26" fmla="*/ 3101137 h 3837061"/>
              <a:gd name="connsiteX27" fmla="*/ 1298167 w 3091338"/>
              <a:gd name="connsiteY27" fmla="*/ 3119215 h 3837061"/>
              <a:gd name="connsiteX28" fmla="*/ 1298167 w 3091338"/>
              <a:gd name="connsiteY28" fmla="*/ 3196127 h 3837061"/>
              <a:gd name="connsiteX29" fmla="*/ 1289621 w 3091338"/>
              <a:gd name="connsiteY29" fmla="*/ 3298676 h 3837061"/>
              <a:gd name="connsiteX30" fmla="*/ 1255438 w 3091338"/>
              <a:gd name="connsiteY30" fmla="*/ 3375588 h 3837061"/>
              <a:gd name="connsiteX31" fmla="*/ 1212709 w 3091338"/>
              <a:gd name="connsiteY31" fmla="*/ 3392680 h 3837061"/>
              <a:gd name="connsiteX32" fmla="*/ 1075976 w 3091338"/>
              <a:gd name="connsiteY32" fmla="*/ 3461046 h 3837061"/>
              <a:gd name="connsiteX33" fmla="*/ 1050339 w 3091338"/>
              <a:gd name="connsiteY33" fmla="*/ 3614871 h 3837061"/>
              <a:gd name="connsiteX34" fmla="*/ 1050339 w 3091338"/>
              <a:gd name="connsiteY34" fmla="*/ 3785787 h 3837061"/>
              <a:gd name="connsiteX35" fmla="*/ 1298167 w 3091338"/>
              <a:gd name="connsiteY35" fmla="*/ 3828516 h 3837061"/>
              <a:gd name="connsiteX36" fmla="*/ 1451991 w 3091338"/>
              <a:gd name="connsiteY36" fmla="*/ 3802878 h 3837061"/>
              <a:gd name="connsiteX37" fmla="*/ 1665636 w 3091338"/>
              <a:gd name="connsiteY37" fmla="*/ 3811424 h 3837061"/>
              <a:gd name="connsiteX38" fmla="*/ 1973285 w 3091338"/>
              <a:gd name="connsiteY38" fmla="*/ 3802878 h 3837061"/>
              <a:gd name="connsiteX39" fmla="*/ 2186930 w 3091338"/>
              <a:gd name="connsiteY39" fmla="*/ 3819970 h 3837061"/>
              <a:gd name="connsiteX40" fmla="*/ 2272388 w 3091338"/>
              <a:gd name="connsiteY40" fmla="*/ 3819970 h 3837061"/>
              <a:gd name="connsiteX41" fmla="*/ 2392029 w 3091338"/>
              <a:gd name="connsiteY41" fmla="*/ 3819970 h 3837061"/>
              <a:gd name="connsiteX42" fmla="*/ 2622765 w 3091338"/>
              <a:gd name="connsiteY42" fmla="*/ 3828516 h 3837061"/>
              <a:gd name="connsiteX43" fmla="*/ 2699677 w 3091338"/>
              <a:gd name="connsiteY43" fmla="*/ 3837061 h 3837061"/>
              <a:gd name="connsiteX44" fmla="*/ 2836410 w 3091338"/>
              <a:gd name="connsiteY44" fmla="*/ 3819970 h 3837061"/>
              <a:gd name="connsiteX45" fmla="*/ 3084237 w 3091338"/>
              <a:gd name="connsiteY45" fmla="*/ 3777241 h 3837061"/>
              <a:gd name="connsiteX46" fmla="*/ 3015871 w 3091338"/>
              <a:gd name="connsiteY46" fmla="*/ 3700329 h 3837061"/>
              <a:gd name="connsiteX47" fmla="*/ 2930414 w 3091338"/>
              <a:gd name="connsiteY47" fmla="*/ 3520867 h 3837061"/>
              <a:gd name="connsiteX48" fmla="*/ 2793681 w 3091338"/>
              <a:gd name="connsiteY48" fmla="*/ 3409771 h 3837061"/>
              <a:gd name="connsiteX49" fmla="*/ 2862048 w 3091338"/>
              <a:gd name="connsiteY49" fmla="*/ 3161944 h 3837061"/>
              <a:gd name="connsiteX50" fmla="*/ 2862769 w 3091338"/>
              <a:gd name="connsiteY50" fmla="*/ 3136309 h 3837061"/>
              <a:gd name="connsiteX51" fmla="*/ 2862048 w 3091338"/>
              <a:gd name="connsiteY51" fmla="*/ 2999574 h 3837061"/>
              <a:gd name="connsiteX52" fmla="*/ 2836410 w 3091338"/>
              <a:gd name="connsiteY52" fmla="*/ 2914116 h 3837061"/>
              <a:gd name="connsiteX53" fmla="*/ 2793681 w 3091338"/>
              <a:gd name="connsiteY53" fmla="*/ 2871386 h 3837061"/>
              <a:gd name="connsiteX54" fmla="*/ 2742406 w 3091338"/>
              <a:gd name="connsiteY54" fmla="*/ 2751745 h 3837061"/>
              <a:gd name="connsiteX55" fmla="*/ 2665494 w 3091338"/>
              <a:gd name="connsiteY55" fmla="*/ 2512463 h 3837061"/>
              <a:gd name="connsiteX56" fmla="*/ 2649125 w 3091338"/>
              <a:gd name="connsiteY56" fmla="*/ 2503920 h 3837061"/>
              <a:gd name="connsiteX57" fmla="*/ 2605674 w 3091338"/>
              <a:gd name="connsiteY57" fmla="*/ 2444097 h 3837061"/>
              <a:gd name="connsiteX58" fmla="*/ 2571490 w 3091338"/>
              <a:gd name="connsiteY58" fmla="*/ 2392822 h 3837061"/>
              <a:gd name="connsiteX59" fmla="*/ 2520216 w 3091338"/>
              <a:gd name="connsiteY59" fmla="*/ 2221906 h 3837061"/>
              <a:gd name="connsiteX60" fmla="*/ 2477487 w 3091338"/>
              <a:gd name="connsiteY60" fmla="*/ 2093719 h 3837061"/>
              <a:gd name="connsiteX61" fmla="*/ 2323663 w 3091338"/>
              <a:gd name="connsiteY61" fmla="*/ 2008262 h 3837061"/>
              <a:gd name="connsiteX62" fmla="*/ 2246751 w 3091338"/>
              <a:gd name="connsiteY62" fmla="*/ 1845892 h 3837061"/>
              <a:gd name="connsiteX63" fmla="*/ 2110018 w 3091338"/>
              <a:gd name="connsiteY63" fmla="*/ 1657884 h 3837061"/>
              <a:gd name="connsiteX64" fmla="*/ 2058743 w 3091338"/>
              <a:gd name="connsiteY64" fmla="*/ 1427147 h 3837061"/>
              <a:gd name="connsiteX65" fmla="*/ 1973286 w 3091338"/>
              <a:gd name="connsiteY65" fmla="*/ 1341690 h 3837061"/>
              <a:gd name="connsiteX66" fmla="*/ 1879281 w 3091338"/>
              <a:gd name="connsiteY66" fmla="*/ 1119499 h 3837061"/>
              <a:gd name="connsiteX67" fmla="*/ 1785277 w 3091338"/>
              <a:gd name="connsiteY67" fmla="*/ 1025495 h 3837061"/>
              <a:gd name="connsiteX68" fmla="*/ 1725457 w 3091338"/>
              <a:gd name="connsiteY68" fmla="*/ 931491 h 3837061"/>
              <a:gd name="connsiteX69" fmla="*/ 1631453 w 3091338"/>
              <a:gd name="connsiteY69" fmla="*/ 914400 h 3837061"/>
              <a:gd name="connsiteX70" fmla="*/ 1597269 w 3091338"/>
              <a:gd name="connsiteY70" fmla="*/ 888762 h 3837061"/>
              <a:gd name="connsiteX71" fmla="*/ 1511812 w 3091338"/>
              <a:gd name="connsiteY71" fmla="*/ 828942 h 3837061"/>
              <a:gd name="connsiteX72" fmla="*/ 1528904 w 3091338"/>
              <a:gd name="connsiteY72" fmla="*/ 709301 h 3837061"/>
              <a:gd name="connsiteX73" fmla="*/ 1434900 w 3091338"/>
              <a:gd name="connsiteY73" fmla="*/ 632388 h 3837061"/>
              <a:gd name="connsiteX74" fmla="*/ 1349442 w 3091338"/>
              <a:gd name="connsiteY74" fmla="*/ 649480 h 3837061"/>
              <a:gd name="connsiteX75" fmla="*/ 1315259 w 3091338"/>
              <a:gd name="connsiteY75" fmla="*/ 529839 h 3837061"/>
              <a:gd name="connsiteX76" fmla="*/ 1315259 w 3091338"/>
              <a:gd name="connsiteY76" fmla="*/ 435835 h 3837061"/>
              <a:gd name="connsiteX77" fmla="*/ 1204163 w 3091338"/>
              <a:gd name="connsiteY77" fmla="*/ 376015 h 3837061"/>
              <a:gd name="connsiteX78" fmla="*/ 1144343 w 3091338"/>
              <a:gd name="connsiteY78" fmla="*/ 247828 h 3837061"/>
              <a:gd name="connsiteX79" fmla="*/ 1033248 w 3091338"/>
              <a:gd name="connsiteY79" fmla="*/ 205099 h 3837061"/>
              <a:gd name="connsiteX80" fmla="*/ 1007610 w 3091338"/>
              <a:gd name="connsiteY80" fmla="*/ 111095 h 3837061"/>
              <a:gd name="connsiteX81" fmla="*/ 1016156 w 3091338"/>
              <a:gd name="connsiteY81" fmla="*/ 51274 h 3837061"/>
              <a:gd name="connsiteX82" fmla="*/ 1007610 w 3091338"/>
              <a:gd name="connsiteY82" fmla="*/ 0 h 3837061"/>
              <a:gd name="connsiteX83" fmla="*/ 156853 w 3091338"/>
              <a:gd name="connsiteY83" fmla="*/ 250371 h 3837061"/>
              <a:gd name="connsiteX84" fmla="*/ 0 w 3091338"/>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0 w 3287182"/>
              <a:gd name="connsiteY83" fmla="*/ 256903 h 3837061"/>
              <a:gd name="connsiteX84" fmla="*/ 195844 w 3287182"/>
              <a:gd name="connsiteY84" fmla="*/ 288908 h 3837061"/>
              <a:gd name="connsiteX0" fmla="*/ 195844 w 3287182"/>
              <a:gd name="connsiteY0" fmla="*/ 288908 h 3837061"/>
              <a:gd name="connsiteX1" fmla="*/ 292351 w 3287182"/>
              <a:gd name="connsiteY1" fmla="*/ 375892 h 3837061"/>
              <a:gd name="connsiteX2" fmla="*/ 440132 w 3287182"/>
              <a:gd name="connsiteY2" fmla="*/ 441756 h 3837061"/>
              <a:gd name="connsiteX3" fmla="*/ 558308 w 3287182"/>
              <a:gd name="connsiteY3" fmla="*/ 479480 h 3837061"/>
              <a:gd name="connsiteX4" fmla="*/ 732703 w 3287182"/>
              <a:gd name="connsiteY4" fmla="*/ 510672 h 3837061"/>
              <a:gd name="connsiteX5" fmla="*/ 854298 w 3287182"/>
              <a:gd name="connsiteY5" fmla="*/ 584654 h 3837061"/>
              <a:gd name="connsiteX6" fmla="*/ 910578 w 3287182"/>
              <a:gd name="connsiteY6" fmla="*/ 718884 h 3837061"/>
              <a:gd name="connsiteX7" fmla="*/ 983523 w 3287182"/>
              <a:gd name="connsiteY7" fmla="*/ 825462 h 3837061"/>
              <a:gd name="connsiteX8" fmla="*/ 1014227 w 3287182"/>
              <a:gd name="connsiteY8" fmla="*/ 931613 h 3837061"/>
              <a:gd name="connsiteX9" fmla="*/ 1065012 w 3287182"/>
              <a:gd name="connsiteY9" fmla="*/ 983925 h 3837061"/>
              <a:gd name="connsiteX10" fmla="*/ 1177573 w 3287182"/>
              <a:gd name="connsiteY10" fmla="*/ 1055832 h 3837061"/>
              <a:gd name="connsiteX11" fmla="*/ 1356485 w 3287182"/>
              <a:gd name="connsiteY11" fmla="*/ 1163936 h 3837061"/>
              <a:gd name="connsiteX12" fmla="*/ 1388654 w 3287182"/>
              <a:gd name="connsiteY12" fmla="*/ 1283638 h 3837061"/>
              <a:gd name="connsiteX13" fmla="*/ 1392743 w 3287182"/>
              <a:gd name="connsiteY13" fmla="*/ 1429405 h 3837061"/>
              <a:gd name="connsiteX14" fmla="*/ 1320897 w 3287182"/>
              <a:gd name="connsiteY14" fmla="*/ 1563147 h 3837061"/>
              <a:gd name="connsiteX15" fmla="*/ 1277755 w 3287182"/>
              <a:gd name="connsiteY15" fmla="*/ 1725555 h 3837061"/>
              <a:gd name="connsiteX16" fmla="*/ 1262590 w 3287182"/>
              <a:gd name="connsiteY16" fmla="*/ 1906994 h 3837061"/>
              <a:gd name="connsiteX17" fmla="*/ 1319329 w 3287182"/>
              <a:gd name="connsiteY17" fmla="*/ 2064365 h 3837061"/>
              <a:gd name="connsiteX18" fmla="*/ 1299233 w 3287182"/>
              <a:gd name="connsiteY18" fmla="*/ 2189377 h 3837061"/>
              <a:gd name="connsiteX19" fmla="*/ 1307836 w 3287182"/>
              <a:gd name="connsiteY19" fmla="*/ 2321098 h 3837061"/>
              <a:gd name="connsiteX20" fmla="*/ 1423823 w 3287182"/>
              <a:gd name="connsiteY20" fmla="*/ 2439204 h 3837061"/>
              <a:gd name="connsiteX21" fmla="*/ 1561184 w 3287182"/>
              <a:gd name="connsiteY21" fmla="*/ 2600018 h 3837061"/>
              <a:gd name="connsiteX22" fmla="*/ 1617764 w 3287182"/>
              <a:gd name="connsiteY22" fmla="*/ 2692387 h 3837061"/>
              <a:gd name="connsiteX23" fmla="*/ 1664411 w 3287182"/>
              <a:gd name="connsiteY23" fmla="*/ 2869884 h 3837061"/>
              <a:gd name="connsiteX24" fmla="*/ 1613652 w 3287182"/>
              <a:gd name="connsiteY24" fmla="*/ 2922661 h 3837061"/>
              <a:gd name="connsiteX25" fmla="*/ 1571644 w 3287182"/>
              <a:gd name="connsiteY25" fmla="*/ 3016667 h 3837061"/>
              <a:gd name="connsiteX26" fmla="*/ 1525705 w 3287182"/>
              <a:gd name="connsiteY26" fmla="*/ 3101137 h 3837061"/>
              <a:gd name="connsiteX27" fmla="*/ 1494011 w 3287182"/>
              <a:gd name="connsiteY27" fmla="*/ 3119215 h 3837061"/>
              <a:gd name="connsiteX28" fmla="*/ 1494011 w 3287182"/>
              <a:gd name="connsiteY28" fmla="*/ 3196127 h 3837061"/>
              <a:gd name="connsiteX29" fmla="*/ 1485465 w 3287182"/>
              <a:gd name="connsiteY29" fmla="*/ 3298676 h 3837061"/>
              <a:gd name="connsiteX30" fmla="*/ 1451282 w 3287182"/>
              <a:gd name="connsiteY30" fmla="*/ 3375588 h 3837061"/>
              <a:gd name="connsiteX31" fmla="*/ 1408553 w 3287182"/>
              <a:gd name="connsiteY31" fmla="*/ 3392680 h 3837061"/>
              <a:gd name="connsiteX32" fmla="*/ 1271820 w 3287182"/>
              <a:gd name="connsiteY32" fmla="*/ 3461046 h 3837061"/>
              <a:gd name="connsiteX33" fmla="*/ 1246183 w 3287182"/>
              <a:gd name="connsiteY33" fmla="*/ 3614871 h 3837061"/>
              <a:gd name="connsiteX34" fmla="*/ 1246183 w 3287182"/>
              <a:gd name="connsiteY34" fmla="*/ 3785787 h 3837061"/>
              <a:gd name="connsiteX35" fmla="*/ 1494011 w 3287182"/>
              <a:gd name="connsiteY35" fmla="*/ 3828516 h 3837061"/>
              <a:gd name="connsiteX36" fmla="*/ 1647835 w 3287182"/>
              <a:gd name="connsiteY36" fmla="*/ 3802878 h 3837061"/>
              <a:gd name="connsiteX37" fmla="*/ 1861480 w 3287182"/>
              <a:gd name="connsiteY37" fmla="*/ 3811424 h 3837061"/>
              <a:gd name="connsiteX38" fmla="*/ 2169129 w 3287182"/>
              <a:gd name="connsiteY38" fmla="*/ 3802878 h 3837061"/>
              <a:gd name="connsiteX39" fmla="*/ 2382774 w 3287182"/>
              <a:gd name="connsiteY39" fmla="*/ 3819970 h 3837061"/>
              <a:gd name="connsiteX40" fmla="*/ 2468232 w 3287182"/>
              <a:gd name="connsiteY40" fmla="*/ 3819970 h 3837061"/>
              <a:gd name="connsiteX41" fmla="*/ 2587873 w 3287182"/>
              <a:gd name="connsiteY41" fmla="*/ 3819970 h 3837061"/>
              <a:gd name="connsiteX42" fmla="*/ 2818609 w 3287182"/>
              <a:gd name="connsiteY42" fmla="*/ 3828516 h 3837061"/>
              <a:gd name="connsiteX43" fmla="*/ 2895521 w 3287182"/>
              <a:gd name="connsiteY43" fmla="*/ 3837061 h 3837061"/>
              <a:gd name="connsiteX44" fmla="*/ 3032254 w 3287182"/>
              <a:gd name="connsiteY44" fmla="*/ 3819970 h 3837061"/>
              <a:gd name="connsiteX45" fmla="*/ 3280081 w 3287182"/>
              <a:gd name="connsiteY45" fmla="*/ 3777241 h 3837061"/>
              <a:gd name="connsiteX46" fmla="*/ 3211715 w 3287182"/>
              <a:gd name="connsiteY46" fmla="*/ 3700329 h 3837061"/>
              <a:gd name="connsiteX47" fmla="*/ 3126258 w 3287182"/>
              <a:gd name="connsiteY47" fmla="*/ 3520867 h 3837061"/>
              <a:gd name="connsiteX48" fmla="*/ 2989525 w 3287182"/>
              <a:gd name="connsiteY48" fmla="*/ 3409771 h 3837061"/>
              <a:gd name="connsiteX49" fmla="*/ 3057892 w 3287182"/>
              <a:gd name="connsiteY49" fmla="*/ 3161944 h 3837061"/>
              <a:gd name="connsiteX50" fmla="*/ 3058613 w 3287182"/>
              <a:gd name="connsiteY50" fmla="*/ 3136309 h 3837061"/>
              <a:gd name="connsiteX51" fmla="*/ 3057892 w 3287182"/>
              <a:gd name="connsiteY51" fmla="*/ 2999574 h 3837061"/>
              <a:gd name="connsiteX52" fmla="*/ 3032254 w 3287182"/>
              <a:gd name="connsiteY52" fmla="*/ 2914116 h 3837061"/>
              <a:gd name="connsiteX53" fmla="*/ 2989525 w 3287182"/>
              <a:gd name="connsiteY53" fmla="*/ 2871386 h 3837061"/>
              <a:gd name="connsiteX54" fmla="*/ 2938250 w 3287182"/>
              <a:gd name="connsiteY54" fmla="*/ 2751745 h 3837061"/>
              <a:gd name="connsiteX55" fmla="*/ 2861338 w 3287182"/>
              <a:gd name="connsiteY55" fmla="*/ 2512463 h 3837061"/>
              <a:gd name="connsiteX56" fmla="*/ 2844969 w 3287182"/>
              <a:gd name="connsiteY56" fmla="*/ 2503920 h 3837061"/>
              <a:gd name="connsiteX57" fmla="*/ 2801518 w 3287182"/>
              <a:gd name="connsiteY57" fmla="*/ 2444097 h 3837061"/>
              <a:gd name="connsiteX58" fmla="*/ 2767334 w 3287182"/>
              <a:gd name="connsiteY58" fmla="*/ 2392822 h 3837061"/>
              <a:gd name="connsiteX59" fmla="*/ 2716060 w 3287182"/>
              <a:gd name="connsiteY59" fmla="*/ 2221906 h 3837061"/>
              <a:gd name="connsiteX60" fmla="*/ 2673331 w 3287182"/>
              <a:gd name="connsiteY60" fmla="*/ 2093719 h 3837061"/>
              <a:gd name="connsiteX61" fmla="*/ 2519507 w 3287182"/>
              <a:gd name="connsiteY61" fmla="*/ 2008262 h 3837061"/>
              <a:gd name="connsiteX62" fmla="*/ 2442595 w 3287182"/>
              <a:gd name="connsiteY62" fmla="*/ 1845892 h 3837061"/>
              <a:gd name="connsiteX63" fmla="*/ 2305862 w 3287182"/>
              <a:gd name="connsiteY63" fmla="*/ 1657884 h 3837061"/>
              <a:gd name="connsiteX64" fmla="*/ 2254587 w 3287182"/>
              <a:gd name="connsiteY64" fmla="*/ 1427147 h 3837061"/>
              <a:gd name="connsiteX65" fmla="*/ 2169130 w 3287182"/>
              <a:gd name="connsiteY65" fmla="*/ 1341690 h 3837061"/>
              <a:gd name="connsiteX66" fmla="*/ 2075125 w 3287182"/>
              <a:gd name="connsiteY66" fmla="*/ 1119499 h 3837061"/>
              <a:gd name="connsiteX67" fmla="*/ 1981121 w 3287182"/>
              <a:gd name="connsiteY67" fmla="*/ 1025495 h 3837061"/>
              <a:gd name="connsiteX68" fmla="*/ 1921301 w 3287182"/>
              <a:gd name="connsiteY68" fmla="*/ 931491 h 3837061"/>
              <a:gd name="connsiteX69" fmla="*/ 1827297 w 3287182"/>
              <a:gd name="connsiteY69" fmla="*/ 914400 h 3837061"/>
              <a:gd name="connsiteX70" fmla="*/ 1793113 w 3287182"/>
              <a:gd name="connsiteY70" fmla="*/ 888762 h 3837061"/>
              <a:gd name="connsiteX71" fmla="*/ 1707656 w 3287182"/>
              <a:gd name="connsiteY71" fmla="*/ 828942 h 3837061"/>
              <a:gd name="connsiteX72" fmla="*/ 1724748 w 3287182"/>
              <a:gd name="connsiteY72" fmla="*/ 709301 h 3837061"/>
              <a:gd name="connsiteX73" fmla="*/ 1630744 w 3287182"/>
              <a:gd name="connsiteY73" fmla="*/ 632388 h 3837061"/>
              <a:gd name="connsiteX74" fmla="*/ 1545286 w 3287182"/>
              <a:gd name="connsiteY74" fmla="*/ 649480 h 3837061"/>
              <a:gd name="connsiteX75" fmla="*/ 1511103 w 3287182"/>
              <a:gd name="connsiteY75" fmla="*/ 529839 h 3837061"/>
              <a:gd name="connsiteX76" fmla="*/ 1511103 w 3287182"/>
              <a:gd name="connsiteY76" fmla="*/ 435835 h 3837061"/>
              <a:gd name="connsiteX77" fmla="*/ 1400007 w 3287182"/>
              <a:gd name="connsiteY77" fmla="*/ 376015 h 3837061"/>
              <a:gd name="connsiteX78" fmla="*/ 1340187 w 3287182"/>
              <a:gd name="connsiteY78" fmla="*/ 247828 h 3837061"/>
              <a:gd name="connsiteX79" fmla="*/ 1229092 w 3287182"/>
              <a:gd name="connsiteY79" fmla="*/ 205099 h 3837061"/>
              <a:gd name="connsiteX80" fmla="*/ 1203454 w 3287182"/>
              <a:gd name="connsiteY80" fmla="*/ 111095 h 3837061"/>
              <a:gd name="connsiteX81" fmla="*/ 1212000 w 3287182"/>
              <a:gd name="connsiteY81" fmla="*/ 51274 h 3837061"/>
              <a:gd name="connsiteX82" fmla="*/ 1203454 w 3287182"/>
              <a:gd name="connsiteY82" fmla="*/ 0 h 3837061"/>
              <a:gd name="connsiteX83" fmla="*/ 254726 w 3287182"/>
              <a:gd name="connsiteY83" fmla="*/ 204651 h 3837061"/>
              <a:gd name="connsiteX84" fmla="*/ 0 w 3287182"/>
              <a:gd name="connsiteY84" fmla="*/ 256903 h 3837061"/>
              <a:gd name="connsiteX85" fmla="*/ 195844 w 3287182"/>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0 w 3417811"/>
              <a:gd name="connsiteY83" fmla="*/ 198119 h 3837061"/>
              <a:gd name="connsiteX84" fmla="*/ 130629 w 3417811"/>
              <a:gd name="connsiteY84" fmla="*/ 256903 h 3837061"/>
              <a:gd name="connsiteX85" fmla="*/ 326473 w 3417811"/>
              <a:gd name="connsiteY85" fmla="*/ 288908 h 3837061"/>
              <a:gd name="connsiteX0" fmla="*/ 326473 w 3417811"/>
              <a:gd name="connsiteY0" fmla="*/ 288908 h 3837061"/>
              <a:gd name="connsiteX1" fmla="*/ 422980 w 3417811"/>
              <a:gd name="connsiteY1" fmla="*/ 375892 h 3837061"/>
              <a:gd name="connsiteX2" fmla="*/ 570761 w 3417811"/>
              <a:gd name="connsiteY2" fmla="*/ 441756 h 3837061"/>
              <a:gd name="connsiteX3" fmla="*/ 688937 w 3417811"/>
              <a:gd name="connsiteY3" fmla="*/ 479480 h 3837061"/>
              <a:gd name="connsiteX4" fmla="*/ 863332 w 3417811"/>
              <a:gd name="connsiteY4" fmla="*/ 510672 h 3837061"/>
              <a:gd name="connsiteX5" fmla="*/ 984927 w 3417811"/>
              <a:gd name="connsiteY5" fmla="*/ 584654 h 3837061"/>
              <a:gd name="connsiteX6" fmla="*/ 1041207 w 3417811"/>
              <a:gd name="connsiteY6" fmla="*/ 718884 h 3837061"/>
              <a:gd name="connsiteX7" fmla="*/ 1114152 w 3417811"/>
              <a:gd name="connsiteY7" fmla="*/ 825462 h 3837061"/>
              <a:gd name="connsiteX8" fmla="*/ 1144856 w 3417811"/>
              <a:gd name="connsiteY8" fmla="*/ 931613 h 3837061"/>
              <a:gd name="connsiteX9" fmla="*/ 1195641 w 3417811"/>
              <a:gd name="connsiteY9" fmla="*/ 983925 h 3837061"/>
              <a:gd name="connsiteX10" fmla="*/ 1308202 w 3417811"/>
              <a:gd name="connsiteY10" fmla="*/ 1055832 h 3837061"/>
              <a:gd name="connsiteX11" fmla="*/ 1487114 w 3417811"/>
              <a:gd name="connsiteY11" fmla="*/ 1163936 h 3837061"/>
              <a:gd name="connsiteX12" fmla="*/ 1519283 w 3417811"/>
              <a:gd name="connsiteY12" fmla="*/ 1283638 h 3837061"/>
              <a:gd name="connsiteX13" fmla="*/ 1523372 w 3417811"/>
              <a:gd name="connsiteY13" fmla="*/ 1429405 h 3837061"/>
              <a:gd name="connsiteX14" fmla="*/ 1451526 w 3417811"/>
              <a:gd name="connsiteY14" fmla="*/ 1563147 h 3837061"/>
              <a:gd name="connsiteX15" fmla="*/ 1408384 w 3417811"/>
              <a:gd name="connsiteY15" fmla="*/ 1725555 h 3837061"/>
              <a:gd name="connsiteX16" fmla="*/ 1393219 w 3417811"/>
              <a:gd name="connsiteY16" fmla="*/ 1906994 h 3837061"/>
              <a:gd name="connsiteX17" fmla="*/ 1449958 w 3417811"/>
              <a:gd name="connsiteY17" fmla="*/ 2064365 h 3837061"/>
              <a:gd name="connsiteX18" fmla="*/ 1429862 w 3417811"/>
              <a:gd name="connsiteY18" fmla="*/ 2189377 h 3837061"/>
              <a:gd name="connsiteX19" fmla="*/ 1438465 w 3417811"/>
              <a:gd name="connsiteY19" fmla="*/ 2321098 h 3837061"/>
              <a:gd name="connsiteX20" fmla="*/ 1554452 w 3417811"/>
              <a:gd name="connsiteY20" fmla="*/ 2439204 h 3837061"/>
              <a:gd name="connsiteX21" fmla="*/ 1691813 w 3417811"/>
              <a:gd name="connsiteY21" fmla="*/ 2600018 h 3837061"/>
              <a:gd name="connsiteX22" fmla="*/ 1748393 w 3417811"/>
              <a:gd name="connsiteY22" fmla="*/ 2692387 h 3837061"/>
              <a:gd name="connsiteX23" fmla="*/ 1795040 w 3417811"/>
              <a:gd name="connsiteY23" fmla="*/ 2869884 h 3837061"/>
              <a:gd name="connsiteX24" fmla="*/ 1744281 w 3417811"/>
              <a:gd name="connsiteY24" fmla="*/ 2922661 h 3837061"/>
              <a:gd name="connsiteX25" fmla="*/ 1702273 w 3417811"/>
              <a:gd name="connsiteY25" fmla="*/ 3016667 h 3837061"/>
              <a:gd name="connsiteX26" fmla="*/ 1656334 w 3417811"/>
              <a:gd name="connsiteY26" fmla="*/ 3101137 h 3837061"/>
              <a:gd name="connsiteX27" fmla="*/ 1624640 w 3417811"/>
              <a:gd name="connsiteY27" fmla="*/ 3119215 h 3837061"/>
              <a:gd name="connsiteX28" fmla="*/ 1624640 w 3417811"/>
              <a:gd name="connsiteY28" fmla="*/ 3196127 h 3837061"/>
              <a:gd name="connsiteX29" fmla="*/ 1616094 w 3417811"/>
              <a:gd name="connsiteY29" fmla="*/ 3298676 h 3837061"/>
              <a:gd name="connsiteX30" fmla="*/ 1581911 w 3417811"/>
              <a:gd name="connsiteY30" fmla="*/ 3375588 h 3837061"/>
              <a:gd name="connsiteX31" fmla="*/ 1539182 w 3417811"/>
              <a:gd name="connsiteY31" fmla="*/ 3392680 h 3837061"/>
              <a:gd name="connsiteX32" fmla="*/ 1402449 w 3417811"/>
              <a:gd name="connsiteY32" fmla="*/ 3461046 h 3837061"/>
              <a:gd name="connsiteX33" fmla="*/ 1376812 w 3417811"/>
              <a:gd name="connsiteY33" fmla="*/ 3614871 h 3837061"/>
              <a:gd name="connsiteX34" fmla="*/ 1376812 w 3417811"/>
              <a:gd name="connsiteY34" fmla="*/ 3785787 h 3837061"/>
              <a:gd name="connsiteX35" fmla="*/ 1624640 w 3417811"/>
              <a:gd name="connsiteY35" fmla="*/ 3828516 h 3837061"/>
              <a:gd name="connsiteX36" fmla="*/ 1778464 w 3417811"/>
              <a:gd name="connsiteY36" fmla="*/ 3802878 h 3837061"/>
              <a:gd name="connsiteX37" fmla="*/ 1992109 w 3417811"/>
              <a:gd name="connsiteY37" fmla="*/ 3811424 h 3837061"/>
              <a:gd name="connsiteX38" fmla="*/ 2299758 w 3417811"/>
              <a:gd name="connsiteY38" fmla="*/ 3802878 h 3837061"/>
              <a:gd name="connsiteX39" fmla="*/ 2513403 w 3417811"/>
              <a:gd name="connsiteY39" fmla="*/ 3819970 h 3837061"/>
              <a:gd name="connsiteX40" fmla="*/ 2598861 w 3417811"/>
              <a:gd name="connsiteY40" fmla="*/ 3819970 h 3837061"/>
              <a:gd name="connsiteX41" fmla="*/ 2718502 w 3417811"/>
              <a:gd name="connsiteY41" fmla="*/ 3819970 h 3837061"/>
              <a:gd name="connsiteX42" fmla="*/ 2949238 w 3417811"/>
              <a:gd name="connsiteY42" fmla="*/ 3828516 h 3837061"/>
              <a:gd name="connsiteX43" fmla="*/ 3026150 w 3417811"/>
              <a:gd name="connsiteY43" fmla="*/ 3837061 h 3837061"/>
              <a:gd name="connsiteX44" fmla="*/ 3162883 w 3417811"/>
              <a:gd name="connsiteY44" fmla="*/ 3819970 h 3837061"/>
              <a:gd name="connsiteX45" fmla="*/ 3410710 w 3417811"/>
              <a:gd name="connsiteY45" fmla="*/ 3777241 h 3837061"/>
              <a:gd name="connsiteX46" fmla="*/ 3342344 w 3417811"/>
              <a:gd name="connsiteY46" fmla="*/ 3700329 h 3837061"/>
              <a:gd name="connsiteX47" fmla="*/ 3256887 w 3417811"/>
              <a:gd name="connsiteY47" fmla="*/ 3520867 h 3837061"/>
              <a:gd name="connsiteX48" fmla="*/ 3120154 w 3417811"/>
              <a:gd name="connsiteY48" fmla="*/ 3409771 h 3837061"/>
              <a:gd name="connsiteX49" fmla="*/ 3188521 w 3417811"/>
              <a:gd name="connsiteY49" fmla="*/ 3161944 h 3837061"/>
              <a:gd name="connsiteX50" fmla="*/ 3189242 w 3417811"/>
              <a:gd name="connsiteY50" fmla="*/ 3136309 h 3837061"/>
              <a:gd name="connsiteX51" fmla="*/ 3188521 w 3417811"/>
              <a:gd name="connsiteY51" fmla="*/ 2999574 h 3837061"/>
              <a:gd name="connsiteX52" fmla="*/ 3162883 w 3417811"/>
              <a:gd name="connsiteY52" fmla="*/ 2914116 h 3837061"/>
              <a:gd name="connsiteX53" fmla="*/ 3120154 w 3417811"/>
              <a:gd name="connsiteY53" fmla="*/ 2871386 h 3837061"/>
              <a:gd name="connsiteX54" fmla="*/ 3068879 w 3417811"/>
              <a:gd name="connsiteY54" fmla="*/ 2751745 h 3837061"/>
              <a:gd name="connsiteX55" fmla="*/ 2991967 w 3417811"/>
              <a:gd name="connsiteY55" fmla="*/ 2512463 h 3837061"/>
              <a:gd name="connsiteX56" fmla="*/ 2975598 w 3417811"/>
              <a:gd name="connsiteY56" fmla="*/ 2503920 h 3837061"/>
              <a:gd name="connsiteX57" fmla="*/ 2932147 w 3417811"/>
              <a:gd name="connsiteY57" fmla="*/ 2444097 h 3837061"/>
              <a:gd name="connsiteX58" fmla="*/ 2897963 w 3417811"/>
              <a:gd name="connsiteY58" fmla="*/ 2392822 h 3837061"/>
              <a:gd name="connsiteX59" fmla="*/ 2846689 w 3417811"/>
              <a:gd name="connsiteY59" fmla="*/ 2221906 h 3837061"/>
              <a:gd name="connsiteX60" fmla="*/ 2803960 w 3417811"/>
              <a:gd name="connsiteY60" fmla="*/ 2093719 h 3837061"/>
              <a:gd name="connsiteX61" fmla="*/ 2650136 w 3417811"/>
              <a:gd name="connsiteY61" fmla="*/ 2008262 h 3837061"/>
              <a:gd name="connsiteX62" fmla="*/ 2573224 w 3417811"/>
              <a:gd name="connsiteY62" fmla="*/ 1845892 h 3837061"/>
              <a:gd name="connsiteX63" fmla="*/ 2436491 w 3417811"/>
              <a:gd name="connsiteY63" fmla="*/ 1657884 h 3837061"/>
              <a:gd name="connsiteX64" fmla="*/ 2385216 w 3417811"/>
              <a:gd name="connsiteY64" fmla="*/ 1427147 h 3837061"/>
              <a:gd name="connsiteX65" fmla="*/ 2299759 w 3417811"/>
              <a:gd name="connsiteY65" fmla="*/ 1341690 h 3837061"/>
              <a:gd name="connsiteX66" fmla="*/ 2205754 w 3417811"/>
              <a:gd name="connsiteY66" fmla="*/ 1119499 h 3837061"/>
              <a:gd name="connsiteX67" fmla="*/ 2111750 w 3417811"/>
              <a:gd name="connsiteY67" fmla="*/ 1025495 h 3837061"/>
              <a:gd name="connsiteX68" fmla="*/ 2051930 w 3417811"/>
              <a:gd name="connsiteY68" fmla="*/ 931491 h 3837061"/>
              <a:gd name="connsiteX69" fmla="*/ 1957926 w 3417811"/>
              <a:gd name="connsiteY69" fmla="*/ 914400 h 3837061"/>
              <a:gd name="connsiteX70" fmla="*/ 1923742 w 3417811"/>
              <a:gd name="connsiteY70" fmla="*/ 888762 h 3837061"/>
              <a:gd name="connsiteX71" fmla="*/ 1838285 w 3417811"/>
              <a:gd name="connsiteY71" fmla="*/ 828942 h 3837061"/>
              <a:gd name="connsiteX72" fmla="*/ 1855377 w 3417811"/>
              <a:gd name="connsiteY72" fmla="*/ 709301 h 3837061"/>
              <a:gd name="connsiteX73" fmla="*/ 1761373 w 3417811"/>
              <a:gd name="connsiteY73" fmla="*/ 632388 h 3837061"/>
              <a:gd name="connsiteX74" fmla="*/ 1675915 w 3417811"/>
              <a:gd name="connsiteY74" fmla="*/ 649480 h 3837061"/>
              <a:gd name="connsiteX75" fmla="*/ 1641732 w 3417811"/>
              <a:gd name="connsiteY75" fmla="*/ 529839 h 3837061"/>
              <a:gd name="connsiteX76" fmla="*/ 1641732 w 3417811"/>
              <a:gd name="connsiteY76" fmla="*/ 435835 h 3837061"/>
              <a:gd name="connsiteX77" fmla="*/ 1530636 w 3417811"/>
              <a:gd name="connsiteY77" fmla="*/ 376015 h 3837061"/>
              <a:gd name="connsiteX78" fmla="*/ 1470816 w 3417811"/>
              <a:gd name="connsiteY78" fmla="*/ 247828 h 3837061"/>
              <a:gd name="connsiteX79" fmla="*/ 1359721 w 3417811"/>
              <a:gd name="connsiteY79" fmla="*/ 205099 h 3837061"/>
              <a:gd name="connsiteX80" fmla="*/ 1334083 w 3417811"/>
              <a:gd name="connsiteY80" fmla="*/ 111095 h 3837061"/>
              <a:gd name="connsiteX81" fmla="*/ 1342629 w 3417811"/>
              <a:gd name="connsiteY81" fmla="*/ 51274 h 3837061"/>
              <a:gd name="connsiteX82" fmla="*/ 1334083 w 3417811"/>
              <a:gd name="connsiteY82" fmla="*/ 0 h 3837061"/>
              <a:gd name="connsiteX83" fmla="*/ 346167 w 3417811"/>
              <a:gd name="connsiteY83" fmla="*/ 152400 h 3837061"/>
              <a:gd name="connsiteX84" fmla="*/ 0 w 3417811"/>
              <a:gd name="connsiteY84" fmla="*/ 198119 h 3837061"/>
              <a:gd name="connsiteX85" fmla="*/ 130629 w 3417811"/>
              <a:gd name="connsiteY85" fmla="*/ 256903 h 3837061"/>
              <a:gd name="connsiteX86" fmla="*/ 326473 w 3417811"/>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0 w 3541907"/>
              <a:gd name="connsiteY83" fmla="*/ 165462 h 3837061"/>
              <a:gd name="connsiteX84" fmla="*/ 124096 w 3541907"/>
              <a:gd name="connsiteY84" fmla="*/ 198119 h 3837061"/>
              <a:gd name="connsiteX85" fmla="*/ 254725 w 3541907"/>
              <a:gd name="connsiteY85" fmla="*/ 256903 h 3837061"/>
              <a:gd name="connsiteX86" fmla="*/ 450569 w 3541907"/>
              <a:gd name="connsiteY86" fmla="*/ 288908 h 3837061"/>
              <a:gd name="connsiteX0" fmla="*/ 450569 w 3541907"/>
              <a:gd name="connsiteY0" fmla="*/ 288908 h 3837061"/>
              <a:gd name="connsiteX1" fmla="*/ 547076 w 3541907"/>
              <a:gd name="connsiteY1" fmla="*/ 375892 h 3837061"/>
              <a:gd name="connsiteX2" fmla="*/ 694857 w 3541907"/>
              <a:gd name="connsiteY2" fmla="*/ 441756 h 3837061"/>
              <a:gd name="connsiteX3" fmla="*/ 813033 w 3541907"/>
              <a:gd name="connsiteY3" fmla="*/ 479480 h 3837061"/>
              <a:gd name="connsiteX4" fmla="*/ 987428 w 3541907"/>
              <a:gd name="connsiteY4" fmla="*/ 510672 h 3837061"/>
              <a:gd name="connsiteX5" fmla="*/ 1109023 w 3541907"/>
              <a:gd name="connsiteY5" fmla="*/ 584654 h 3837061"/>
              <a:gd name="connsiteX6" fmla="*/ 1165303 w 3541907"/>
              <a:gd name="connsiteY6" fmla="*/ 718884 h 3837061"/>
              <a:gd name="connsiteX7" fmla="*/ 1238248 w 3541907"/>
              <a:gd name="connsiteY7" fmla="*/ 825462 h 3837061"/>
              <a:gd name="connsiteX8" fmla="*/ 1268952 w 3541907"/>
              <a:gd name="connsiteY8" fmla="*/ 931613 h 3837061"/>
              <a:gd name="connsiteX9" fmla="*/ 1319737 w 3541907"/>
              <a:gd name="connsiteY9" fmla="*/ 983925 h 3837061"/>
              <a:gd name="connsiteX10" fmla="*/ 1432298 w 3541907"/>
              <a:gd name="connsiteY10" fmla="*/ 1055832 h 3837061"/>
              <a:gd name="connsiteX11" fmla="*/ 1611210 w 3541907"/>
              <a:gd name="connsiteY11" fmla="*/ 1163936 h 3837061"/>
              <a:gd name="connsiteX12" fmla="*/ 1643379 w 3541907"/>
              <a:gd name="connsiteY12" fmla="*/ 1283638 h 3837061"/>
              <a:gd name="connsiteX13" fmla="*/ 1647468 w 3541907"/>
              <a:gd name="connsiteY13" fmla="*/ 1429405 h 3837061"/>
              <a:gd name="connsiteX14" fmla="*/ 1575622 w 3541907"/>
              <a:gd name="connsiteY14" fmla="*/ 1563147 h 3837061"/>
              <a:gd name="connsiteX15" fmla="*/ 1532480 w 3541907"/>
              <a:gd name="connsiteY15" fmla="*/ 1725555 h 3837061"/>
              <a:gd name="connsiteX16" fmla="*/ 1517315 w 3541907"/>
              <a:gd name="connsiteY16" fmla="*/ 1906994 h 3837061"/>
              <a:gd name="connsiteX17" fmla="*/ 1574054 w 3541907"/>
              <a:gd name="connsiteY17" fmla="*/ 2064365 h 3837061"/>
              <a:gd name="connsiteX18" fmla="*/ 1553958 w 3541907"/>
              <a:gd name="connsiteY18" fmla="*/ 2189377 h 3837061"/>
              <a:gd name="connsiteX19" fmla="*/ 1562561 w 3541907"/>
              <a:gd name="connsiteY19" fmla="*/ 2321098 h 3837061"/>
              <a:gd name="connsiteX20" fmla="*/ 1678548 w 3541907"/>
              <a:gd name="connsiteY20" fmla="*/ 2439204 h 3837061"/>
              <a:gd name="connsiteX21" fmla="*/ 1815909 w 3541907"/>
              <a:gd name="connsiteY21" fmla="*/ 2600018 h 3837061"/>
              <a:gd name="connsiteX22" fmla="*/ 1872489 w 3541907"/>
              <a:gd name="connsiteY22" fmla="*/ 2692387 h 3837061"/>
              <a:gd name="connsiteX23" fmla="*/ 1919136 w 3541907"/>
              <a:gd name="connsiteY23" fmla="*/ 2869884 h 3837061"/>
              <a:gd name="connsiteX24" fmla="*/ 1868377 w 3541907"/>
              <a:gd name="connsiteY24" fmla="*/ 2922661 h 3837061"/>
              <a:gd name="connsiteX25" fmla="*/ 1826369 w 3541907"/>
              <a:gd name="connsiteY25" fmla="*/ 3016667 h 3837061"/>
              <a:gd name="connsiteX26" fmla="*/ 1780430 w 3541907"/>
              <a:gd name="connsiteY26" fmla="*/ 3101137 h 3837061"/>
              <a:gd name="connsiteX27" fmla="*/ 1748736 w 3541907"/>
              <a:gd name="connsiteY27" fmla="*/ 3119215 h 3837061"/>
              <a:gd name="connsiteX28" fmla="*/ 1748736 w 3541907"/>
              <a:gd name="connsiteY28" fmla="*/ 3196127 h 3837061"/>
              <a:gd name="connsiteX29" fmla="*/ 1740190 w 3541907"/>
              <a:gd name="connsiteY29" fmla="*/ 3298676 h 3837061"/>
              <a:gd name="connsiteX30" fmla="*/ 1706007 w 3541907"/>
              <a:gd name="connsiteY30" fmla="*/ 3375588 h 3837061"/>
              <a:gd name="connsiteX31" fmla="*/ 1663278 w 3541907"/>
              <a:gd name="connsiteY31" fmla="*/ 3392680 h 3837061"/>
              <a:gd name="connsiteX32" fmla="*/ 1526545 w 3541907"/>
              <a:gd name="connsiteY32" fmla="*/ 3461046 h 3837061"/>
              <a:gd name="connsiteX33" fmla="*/ 1500908 w 3541907"/>
              <a:gd name="connsiteY33" fmla="*/ 3614871 h 3837061"/>
              <a:gd name="connsiteX34" fmla="*/ 1500908 w 3541907"/>
              <a:gd name="connsiteY34" fmla="*/ 3785787 h 3837061"/>
              <a:gd name="connsiteX35" fmla="*/ 1748736 w 3541907"/>
              <a:gd name="connsiteY35" fmla="*/ 3828516 h 3837061"/>
              <a:gd name="connsiteX36" fmla="*/ 1902560 w 3541907"/>
              <a:gd name="connsiteY36" fmla="*/ 3802878 h 3837061"/>
              <a:gd name="connsiteX37" fmla="*/ 2116205 w 3541907"/>
              <a:gd name="connsiteY37" fmla="*/ 3811424 h 3837061"/>
              <a:gd name="connsiteX38" fmla="*/ 2423854 w 3541907"/>
              <a:gd name="connsiteY38" fmla="*/ 3802878 h 3837061"/>
              <a:gd name="connsiteX39" fmla="*/ 2637499 w 3541907"/>
              <a:gd name="connsiteY39" fmla="*/ 3819970 h 3837061"/>
              <a:gd name="connsiteX40" fmla="*/ 2722957 w 3541907"/>
              <a:gd name="connsiteY40" fmla="*/ 3819970 h 3837061"/>
              <a:gd name="connsiteX41" fmla="*/ 2842598 w 3541907"/>
              <a:gd name="connsiteY41" fmla="*/ 3819970 h 3837061"/>
              <a:gd name="connsiteX42" fmla="*/ 3073334 w 3541907"/>
              <a:gd name="connsiteY42" fmla="*/ 3828516 h 3837061"/>
              <a:gd name="connsiteX43" fmla="*/ 3150246 w 3541907"/>
              <a:gd name="connsiteY43" fmla="*/ 3837061 h 3837061"/>
              <a:gd name="connsiteX44" fmla="*/ 3286979 w 3541907"/>
              <a:gd name="connsiteY44" fmla="*/ 3819970 h 3837061"/>
              <a:gd name="connsiteX45" fmla="*/ 3534806 w 3541907"/>
              <a:gd name="connsiteY45" fmla="*/ 3777241 h 3837061"/>
              <a:gd name="connsiteX46" fmla="*/ 3466440 w 3541907"/>
              <a:gd name="connsiteY46" fmla="*/ 3700329 h 3837061"/>
              <a:gd name="connsiteX47" fmla="*/ 3380983 w 3541907"/>
              <a:gd name="connsiteY47" fmla="*/ 3520867 h 3837061"/>
              <a:gd name="connsiteX48" fmla="*/ 3244250 w 3541907"/>
              <a:gd name="connsiteY48" fmla="*/ 3409771 h 3837061"/>
              <a:gd name="connsiteX49" fmla="*/ 3312617 w 3541907"/>
              <a:gd name="connsiteY49" fmla="*/ 3161944 h 3837061"/>
              <a:gd name="connsiteX50" fmla="*/ 3313338 w 3541907"/>
              <a:gd name="connsiteY50" fmla="*/ 3136309 h 3837061"/>
              <a:gd name="connsiteX51" fmla="*/ 3312617 w 3541907"/>
              <a:gd name="connsiteY51" fmla="*/ 2999574 h 3837061"/>
              <a:gd name="connsiteX52" fmla="*/ 3286979 w 3541907"/>
              <a:gd name="connsiteY52" fmla="*/ 2914116 h 3837061"/>
              <a:gd name="connsiteX53" fmla="*/ 3244250 w 3541907"/>
              <a:gd name="connsiteY53" fmla="*/ 2871386 h 3837061"/>
              <a:gd name="connsiteX54" fmla="*/ 3192975 w 3541907"/>
              <a:gd name="connsiteY54" fmla="*/ 2751745 h 3837061"/>
              <a:gd name="connsiteX55" fmla="*/ 3116063 w 3541907"/>
              <a:gd name="connsiteY55" fmla="*/ 2512463 h 3837061"/>
              <a:gd name="connsiteX56" fmla="*/ 3099694 w 3541907"/>
              <a:gd name="connsiteY56" fmla="*/ 2503920 h 3837061"/>
              <a:gd name="connsiteX57" fmla="*/ 3056243 w 3541907"/>
              <a:gd name="connsiteY57" fmla="*/ 2444097 h 3837061"/>
              <a:gd name="connsiteX58" fmla="*/ 3022059 w 3541907"/>
              <a:gd name="connsiteY58" fmla="*/ 2392822 h 3837061"/>
              <a:gd name="connsiteX59" fmla="*/ 2970785 w 3541907"/>
              <a:gd name="connsiteY59" fmla="*/ 2221906 h 3837061"/>
              <a:gd name="connsiteX60" fmla="*/ 2928056 w 3541907"/>
              <a:gd name="connsiteY60" fmla="*/ 2093719 h 3837061"/>
              <a:gd name="connsiteX61" fmla="*/ 2774232 w 3541907"/>
              <a:gd name="connsiteY61" fmla="*/ 2008262 h 3837061"/>
              <a:gd name="connsiteX62" fmla="*/ 2697320 w 3541907"/>
              <a:gd name="connsiteY62" fmla="*/ 1845892 h 3837061"/>
              <a:gd name="connsiteX63" fmla="*/ 2560587 w 3541907"/>
              <a:gd name="connsiteY63" fmla="*/ 1657884 h 3837061"/>
              <a:gd name="connsiteX64" fmla="*/ 2509312 w 3541907"/>
              <a:gd name="connsiteY64" fmla="*/ 1427147 h 3837061"/>
              <a:gd name="connsiteX65" fmla="*/ 2423855 w 3541907"/>
              <a:gd name="connsiteY65" fmla="*/ 1341690 h 3837061"/>
              <a:gd name="connsiteX66" fmla="*/ 2329850 w 3541907"/>
              <a:gd name="connsiteY66" fmla="*/ 1119499 h 3837061"/>
              <a:gd name="connsiteX67" fmla="*/ 2235846 w 3541907"/>
              <a:gd name="connsiteY67" fmla="*/ 1025495 h 3837061"/>
              <a:gd name="connsiteX68" fmla="*/ 2176026 w 3541907"/>
              <a:gd name="connsiteY68" fmla="*/ 931491 h 3837061"/>
              <a:gd name="connsiteX69" fmla="*/ 2082022 w 3541907"/>
              <a:gd name="connsiteY69" fmla="*/ 914400 h 3837061"/>
              <a:gd name="connsiteX70" fmla="*/ 2047838 w 3541907"/>
              <a:gd name="connsiteY70" fmla="*/ 888762 h 3837061"/>
              <a:gd name="connsiteX71" fmla="*/ 1962381 w 3541907"/>
              <a:gd name="connsiteY71" fmla="*/ 828942 h 3837061"/>
              <a:gd name="connsiteX72" fmla="*/ 1979473 w 3541907"/>
              <a:gd name="connsiteY72" fmla="*/ 709301 h 3837061"/>
              <a:gd name="connsiteX73" fmla="*/ 1885469 w 3541907"/>
              <a:gd name="connsiteY73" fmla="*/ 632388 h 3837061"/>
              <a:gd name="connsiteX74" fmla="*/ 1800011 w 3541907"/>
              <a:gd name="connsiteY74" fmla="*/ 649480 h 3837061"/>
              <a:gd name="connsiteX75" fmla="*/ 1765828 w 3541907"/>
              <a:gd name="connsiteY75" fmla="*/ 529839 h 3837061"/>
              <a:gd name="connsiteX76" fmla="*/ 1765828 w 3541907"/>
              <a:gd name="connsiteY76" fmla="*/ 435835 h 3837061"/>
              <a:gd name="connsiteX77" fmla="*/ 1654732 w 3541907"/>
              <a:gd name="connsiteY77" fmla="*/ 376015 h 3837061"/>
              <a:gd name="connsiteX78" fmla="*/ 1594912 w 3541907"/>
              <a:gd name="connsiteY78" fmla="*/ 247828 h 3837061"/>
              <a:gd name="connsiteX79" fmla="*/ 1483817 w 3541907"/>
              <a:gd name="connsiteY79" fmla="*/ 205099 h 3837061"/>
              <a:gd name="connsiteX80" fmla="*/ 1458179 w 3541907"/>
              <a:gd name="connsiteY80" fmla="*/ 111095 h 3837061"/>
              <a:gd name="connsiteX81" fmla="*/ 1466725 w 3541907"/>
              <a:gd name="connsiteY81" fmla="*/ 51274 h 3837061"/>
              <a:gd name="connsiteX82" fmla="*/ 1458179 w 3541907"/>
              <a:gd name="connsiteY82" fmla="*/ 0 h 3837061"/>
              <a:gd name="connsiteX83" fmla="*/ 228600 w 3541907"/>
              <a:gd name="connsiteY83" fmla="*/ 139337 h 3837061"/>
              <a:gd name="connsiteX84" fmla="*/ 0 w 3541907"/>
              <a:gd name="connsiteY84" fmla="*/ 165462 h 3837061"/>
              <a:gd name="connsiteX85" fmla="*/ 124096 w 3541907"/>
              <a:gd name="connsiteY85" fmla="*/ 198119 h 3837061"/>
              <a:gd name="connsiteX86" fmla="*/ 254725 w 3541907"/>
              <a:gd name="connsiteY86" fmla="*/ 256903 h 3837061"/>
              <a:gd name="connsiteX87" fmla="*/ 450569 w 3541907"/>
              <a:gd name="connsiteY87" fmla="*/ 288908 h 3837061"/>
              <a:gd name="connsiteX0" fmla="*/ 548540 w 3639878"/>
              <a:gd name="connsiteY0" fmla="*/ 288908 h 3837061"/>
              <a:gd name="connsiteX1" fmla="*/ 645047 w 3639878"/>
              <a:gd name="connsiteY1" fmla="*/ 375892 h 3837061"/>
              <a:gd name="connsiteX2" fmla="*/ 792828 w 3639878"/>
              <a:gd name="connsiteY2" fmla="*/ 441756 h 3837061"/>
              <a:gd name="connsiteX3" fmla="*/ 911004 w 3639878"/>
              <a:gd name="connsiteY3" fmla="*/ 479480 h 3837061"/>
              <a:gd name="connsiteX4" fmla="*/ 1085399 w 3639878"/>
              <a:gd name="connsiteY4" fmla="*/ 510672 h 3837061"/>
              <a:gd name="connsiteX5" fmla="*/ 1206994 w 3639878"/>
              <a:gd name="connsiteY5" fmla="*/ 584654 h 3837061"/>
              <a:gd name="connsiteX6" fmla="*/ 1263274 w 3639878"/>
              <a:gd name="connsiteY6" fmla="*/ 718884 h 3837061"/>
              <a:gd name="connsiteX7" fmla="*/ 1336219 w 3639878"/>
              <a:gd name="connsiteY7" fmla="*/ 825462 h 3837061"/>
              <a:gd name="connsiteX8" fmla="*/ 1366923 w 3639878"/>
              <a:gd name="connsiteY8" fmla="*/ 931613 h 3837061"/>
              <a:gd name="connsiteX9" fmla="*/ 1417708 w 3639878"/>
              <a:gd name="connsiteY9" fmla="*/ 983925 h 3837061"/>
              <a:gd name="connsiteX10" fmla="*/ 1530269 w 3639878"/>
              <a:gd name="connsiteY10" fmla="*/ 1055832 h 3837061"/>
              <a:gd name="connsiteX11" fmla="*/ 1709181 w 3639878"/>
              <a:gd name="connsiteY11" fmla="*/ 1163936 h 3837061"/>
              <a:gd name="connsiteX12" fmla="*/ 1741350 w 3639878"/>
              <a:gd name="connsiteY12" fmla="*/ 1283638 h 3837061"/>
              <a:gd name="connsiteX13" fmla="*/ 1745439 w 3639878"/>
              <a:gd name="connsiteY13" fmla="*/ 1429405 h 3837061"/>
              <a:gd name="connsiteX14" fmla="*/ 1673593 w 3639878"/>
              <a:gd name="connsiteY14" fmla="*/ 1563147 h 3837061"/>
              <a:gd name="connsiteX15" fmla="*/ 1630451 w 3639878"/>
              <a:gd name="connsiteY15" fmla="*/ 1725555 h 3837061"/>
              <a:gd name="connsiteX16" fmla="*/ 1615286 w 3639878"/>
              <a:gd name="connsiteY16" fmla="*/ 1906994 h 3837061"/>
              <a:gd name="connsiteX17" fmla="*/ 1672025 w 3639878"/>
              <a:gd name="connsiteY17" fmla="*/ 2064365 h 3837061"/>
              <a:gd name="connsiteX18" fmla="*/ 1651929 w 3639878"/>
              <a:gd name="connsiteY18" fmla="*/ 2189377 h 3837061"/>
              <a:gd name="connsiteX19" fmla="*/ 1660532 w 3639878"/>
              <a:gd name="connsiteY19" fmla="*/ 2321098 h 3837061"/>
              <a:gd name="connsiteX20" fmla="*/ 1776519 w 3639878"/>
              <a:gd name="connsiteY20" fmla="*/ 2439204 h 3837061"/>
              <a:gd name="connsiteX21" fmla="*/ 1913880 w 3639878"/>
              <a:gd name="connsiteY21" fmla="*/ 2600018 h 3837061"/>
              <a:gd name="connsiteX22" fmla="*/ 1970460 w 3639878"/>
              <a:gd name="connsiteY22" fmla="*/ 2692387 h 3837061"/>
              <a:gd name="connsiteX23" fmla="*/ 2017107 w 3639878"/>
              <a:gd name="connsiteY23" fmla="*/ 2869884 h 3837061"/>
              <a:gd name="connsiteX24" fmla="*/ 1966348 w 3639878"/>
              <a:gd name="connsiteY24" fmla="*/ 2922661 h 3837061"/>
              <a:gd name="connsiteX25" fmla="*/ 1924340 w 3639878"/>
              <a:gd name="connsiteY25" fmla="*/ 3016667 h 3837061"/>
              <a:gd name="connsiteX26" fmla="*/ 1878401 w 3639878"/>
              <a:gd name="connsiteY26" fmla="*/ 3101137 h 3837061"/>
              <a:gd name="connsiteX27" fmla="*/ 1846707 w 3639878"/>
              <a:gd name="connsiteY27" fmla="*/ 3119215 h 3837061"/>
              <a:gd name="connsiteX28" fmla="*/ 1846707 w 3639878"/>
              <a:gd name="connsiteY28" fmla="*/ 3196127 h 3837061"/>
              <a:gd name="connsiteX29" fmla="*/ 1838161 w 3639878"/>
              <a:gd name="connsiteY29" fmla="*/ 3298676 h 3837061"/>
              <a:gd name="connsiteX30" fmla="*/ 1803978 w 3639878"/>
              <a:gd name="connsiteY30" fmla="*/ 3375588 h 3837061"/>
              <a:gd name="connsiteX31" fmla="*/ 1761249 w 3639878"/>
              <a:gd name="connsiteY31" fmla="*/ 3392680 h 3837061"/>
              <a:gd name="connsiteX32" fmla="*/ 1624516 w 3639878"/>
              <a:gd name="connsiteY32" fmla="*/ 3461046 h 3837061"/>
              <a:gd name="connsiteX33" fmla="*/ 1598879 w 3639878"/>
              <a:gd name="connsiteY33" fmla="*/ 3614871 h 3837061"/>
              <a:gd name="connsiteX34" fmla="*/ 1598879 w 3639878"/>
              <a:gd name="connsiteY34" fmla="*/ 3785787 h 3837061"/>
              <a:gd name="connsiteX35" fmla="*/ 1846707 w 3639878"/>
              <a:gd name="connsiteY35" fmla="*/ 3828516 h 3837061"/>
              <a:gd name="connsiteX36" fmla="*/ 2000531 w 3639878"/>
              <a:gd name="connsiteY36" fmla="*/ 3802878 h 3837061"/>
              <a:gd name="connsiteX37" fmla="*/ 2214176 w 3639878"/>
              <a:gd name="connsiteY37" fmla="*/ 3811424 h 3837061"/>
              <a:gd name="connsiteX38" fmla="*/ 2521825 w 3639878"/>
              <a:gd name="connsiteY38" fmla="*/ 3802878 h 3837061"/>
              <a:gd name="connsiteX39" fmla="*/ 2735470 w 3639878"/>
              <a:gd name="connsiteY39" fmla="*/ 3819970 h 3837061"/>
              <a:gd name="connsiteX40" fmla="*/ 2820928 w 3639878"/>
              <a:gd name="connsiteY40" fmla="*/ 3819970 h 3837061"/>
              <a:gd name="connsiteX41" fmla="*/ 2940569 w 3639878"/>
              <a:gd name="connsiteY41" fmla="*/ 3819970 h 3837061"/>
              <a:gd name="connsiteX42" fmla="*/ 3171305 w 3639878"/>
              <a:gd name="connsiteY42" fmla="*/ 3828516 h 3837061"/>
              <a:gd name="connsiteX43" fmla="*/ 3248217 w 3639878"/>
              <a:gd name="connsiteY43" fmla="*/ 3837061 h 3837061"/>
              <a:gd name="connsiteX44" fmla="*/ 3384950 w 3639878"/>
              <a:gd name="connsiteY44" fmla="*/ 3819970 h 3837061"/>
              <a:gd name="connsiteX45" fmla="*/ 3632777 w 3639878"/>
              <a:gd name="connsiteY45" fmla="*/ 3777241 h 3837061"/>
              <a:gd name="connsiteX46" fmla="*/ 3564411 w 3639878"/>
              <a:gd name="connsiteY46" fmla="*/ 3700329 h 3837061"/>
              <a:gd name="connsiteX47" fmla="*/ 3478954 w 3639878"/>
              <a:gd name="connsiteY47" fmla="*/ 3520867 h 3837061"/>
              <a:gd name="connsiteX48" fmla="*/ 3342221 w 3639878"/>
              <a:gd name="connsiteY48" fmla="*/ 3409771 h 3837061"/>
              <a:gd name="connsiteX49" fmla="*/ 3410588 w 3639878"/>
              <a:gd name="connsiteY49" fmla="*/ 3161944 h 3837061"/>
              <a:gd name="connsiteX50" fmla="*/ 3411309 w 3639878"/>
              <a:gd name="connsiteY50" fmla="*/ 3136309 h 3837061"/>
              <a:gd name="connsiteX51" fmla="*/ 3410588 w 3639878"/>
              <a:gd name="connsiteY51" fmla="*/ 2999574 h 3837061"/>
              <a:gd name="connsiteX52" fmla="*/ 3384950 w 3639878"/>
              <a:gd name="connsiteY52" fmla="*/ 2914116 h 3837061"/>
              <a:gd name="connsiteX53" fmla="*/ 3342221 w 3639878"/>
              <a:gd name="connsiteY53" fmla="*/ 2871386 h 3837061"/>
              <a:gd name="connsiteX54" fmla="*/ 3290946 w 3639878"/>
              <a:gd name="connsiteY54" fmla="*/ 2751745 h 3837061"/>
              <a:gd name="connsiteX55" fmla="*/ 3214034 w 3639878"/>
              <a:gd name="connsiteY55" fmla="*/ 2512463 h 3837061"/>
              <a:gd name="connsiteX56" fmla="*/ 3197665 w 3639878"/>
              <a:gd name="connsiteY56" fmla="*/ 2503920 h 3837061"/>
              <a:gd name="connsiteX57" fmla="*/ 3154214 w 3639878"/>
              <a:gd name="connsiteY57" fmla="*/ 2444097 h 3837061"/>
              <a:gd name="connsiteX58" fmla="*/ 3120030 w 3639878"/>
              <a:gd name="connsiteY58" fmla="*/ 2392822 h 3837061"/>
              <a:gd name="connsiteX59" fmla="*/ 3068756 w 3639878"/>
              <a:gd name="connsiteY59" fmla="*/ 2221906 h 3837061"/>
              <a:gd name="connsiteX60" fmla="*/ 3026027 w 3639878"/>
              <a:gd name="connsiteY60" fmla="*/ 2093719 h 3837061"/>
              <a:gd name="connsiteX61" fmla="*/ 2872203 w 3639878"/>
              <a:gd name="connsiteY61" fmla="*/ 2008262 h 3837061"/>
              <a:gd name="connsiteX62" fmla="*/ 2795291 w 3639878"/>
              <a:gd name="connsiteY62" fmla="*/ 1845892 h 3837061"/>
              <a:gd name="connsiteX63" fmla="*/ 2658558 w 3639878"/>
              <a:gd name="connsiteY63" fmla="*/ 1657884 h 3837061"/>
              <a:gd name="connsiteX64" fmla="*/ 2607283 w 3639878"/>
              <a:gd name="connsiteY64" fmla="*/ 1427147 h 3837061"/>
              <a:gd name="connsiteX65" fmla="*/ 2521826 w 3639878"/>
              <a:gd name="connsiteY65" fmla="*/ 1341690 h 3837061"/>
              <a:gd name="connsiteX66" fmla="*/ 2427821 w 3639878"/>
              <a:gd name="connsiteY66" fmla="*/ 1119499 h 3837061"/>
              <a:gd name="connsiteX67" fmla="*/ 2333817 w 3639878"/>
              <a:gd name="connsiteY67" fmla="*/ 1025495 h 3837061"/>
              <a:gd name="connsiteX68" fmla="*/ 2273997 w 3639878"/>
              <a:gd name="connsiteY68" fmla="*/ 931491 h 3837061"/>
              <a:gd name="connsiteX69" fmla="*/ 2179993 w 3639878"/>
              <a:gd name="connsiteY69" fmla="*/ 914400 h 3837061"/>
              <a:gd name="connsiteX70" fmla="*/ 2145809 w 3639878"/>
              <a:gd name="connsiteY70" fmla="*/ 888762 h 3837061"/>
              <a:gd name="connsiteX71" fmla="*/ 2060352 w 3639878"/>
              <a:gd name="connsiteY71" fmla="*/ 828942 h 3837061"/>
              <a:gd name="connsiteX72" fmla="*/ 2077444 w 3639878"/>
              <a:gd name="connsiteY72" fmla="*/ 709301 h 3837061"/>
              <a:gd name="connsiteX73" fmla="*/ 1983440 w 3639878"/>
              <a:gd name="connsiteY73" fmla="*/ 632388 h 3837061"/>
              <a:gd name="connsiteX74" fmla="*/ 1897982 w 3639878"/>
              <a:gd name="connsiteY74" fmla="*/ 649480 h 3837061"/>
              <a:gd name="connsiteX75" fmla="*/ 1863799 w 3639878"/>
              <a:gd name="connsiteY75" fmla="*/ 529839 h 3837061"/>
              <a:gd name="connsiteX76" fmla="*/ 1863799 w 3639878"/>
              <a:gd name="connsiteY76" fmla="*/ 435835 h 3837061"/>
              <a:gd name="connsiteX77" fmla="*/ 1752703 w 3639878"/>
              <a:gd name="connsiteY77" fmla="*/ 376015 h 3837061"/>
              <a:gd name="connsiteX78" fmla="*/ 1692883 w 3639878"/>
              <a:gd name="connsiteY78" fmla="*/ 247828 h 3837061"/>
              <a:gd name="connsiteX79" fmla="*/ 1581788 w 3639878"/>
              <a:gd name="connsiteY79" fmla="*/ 205099 h 3837061"/>
              <a:gd name="connsiteX80" fmla="*/ 1556150 w 3639878"/>
              <a:gd name="connsiteY80" fmla="*/ 111095 h 3837061"/>
              <a:gd name="connsiteX81" fmla="*/ 1564696 w 3639878"/>
              <a:gd name="connsiteY81" fmla="*/ 51274 h 3837061"/>
              <a:gd name="connsiteX82" fmla="*/ 1556150 w 3639878"/>
              <a:gd name="connsiteY82" fmla="*/ 0 h 3837061"/>
              <a:gd name="connsiteX83" fmla="*/ 0 w 3639878"/>
              <a:gd name="connsiteY83" fmla="*/ 87086 h 3837061"/>
              <a:gd name="connsiteX84" fmla="*/ 97971 w 3639878"/>
              <a:gd name="connsiteY84" fmla="*/ 165462 h 3837061"/>
              <a:gd name="connsiteX85" fmla="*/ 222067 w 3639878"/>
              <a:gd name="connsiteY85" fmla="*/ 198119 h 3837061"/>
              <a:gd name="connsiteX86" fmla="*/ 352696 w 3639878"/>
              <a:gd name="connsiteY86" fmla="*/ 256903 h 3837061"/>
              <a:gd name="connsiteX87" fmla="*/ 548540 w 3639878"/>
              <a:gd name="connsiteY87" fmla="*/ 288908 h 3837061"/>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0 w 3639878"/>
              <a:gd name="connsiteY83" fmla="*/ 54429 h 3804404"/>
              <a:gd name="connsiteX84" fmla="*/ 97971 w 3639878"/>
              <a:gd name="connsiteY84" fmla="*/ 132805 h 3804404"/>
              <a:gd name="connsiteX85" fmla="*/ 222067 w 3639878"/>
              <a:gd name="connsiteY85" fmla="*/ 165462 h 3804404"/>
              <a:gd name="connsiteX86" fmla="*/ 352696 w 3639878"/>
              <a:gd name="connsiteY86" fmla="*/ 224246 h 3804404"/>
              <a:gd name="connsiteX87" fmla="*/ 548540 w 3639878"/>
              <a:gd name="connsiteY87"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280851 w 3639878"/>
              <a:gd name="connsiteY83" fmla="*/ 8708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1564696 w 3639878"/>
              <a:gd name="connsiteY81" fmla="*/ 18617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556150 w 3639878"/>
              <a:gd name="connsiteY80" fmla="*/ 78438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58178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692883 w 3639878"/>
              <a:gd name="connsiteY78" fmla="*/ 215171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752703 w 3639878"/>
              <a:gd name="connsiteY77" fmla="*/ 343358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63799 w 3639878"/>
              <a:gd name="connsiteY76" fmla="*/ 403178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83440 w 3639878"/>
              <a:gd name="connsiteY73" fmla="*/ 59973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77444 w 3639878"/>
              <a:gd name="connsiteY72" fmla="*/ 676644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73997 w 3639878"/>
              <a:gd name="connsiteY68" fmla="*/ 898834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79993 w 3639878"/>
              <a:gd name="connsiteY69" fmla="*/ 881743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202151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333817 w 3639878"/>
              <a:gd name="connsiteY67" fmla="*/ 992838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427821 w 3639878"/>
              <a:gd name="connsiteY66" fmla="*/ 1086842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58004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521826 w 3639878"/>
              <a:gd name="connsiteY65" fmla="*/ 1309033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607283 w 3639878"/>
              <a:gd name="connsiteY64" fmla="*/ 1394490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658558 w 3639878"/>
              <a:gd name="connsiteY63" fmla="*/ 1625227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795291 w 3639878"/>
              <a:gd name="connsiteY62" fmla="*/ 1813235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872203 w 3639878"/>
              <a:gd name="connsiteY61" fmla="*/ 1975605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53628 w 3639878"/>
              <a:gd name="connsiteY62" fmla="*/ 1787109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3026027 w 3639878"/>
              <a:gd name="connsiteY60" fmla="*/ 2061062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3068756 w 3639878"/>
              <a:gd name="connsiteY59" fmla="*/ 218924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120030 w 3639878"/>
              <a:gd name="connsiteY58" fmla="*/ 2360165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54214 w 3639878"/>
              <a:gd name="connsiteY57" fmla="*/ 2411440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471263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14034 w 3639878"/>
              <a:gd name="connsiteY55" fmla="*/ 2479806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290946 w 3639878"/>
              <a:gd name="connsiteY54" fmla="*/ 2719088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42221 w 3639878"/>
              <a:gd name="connsiteY53" fmla="*/ 283872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384950 w 3639878"/>
              <a:gd name="connsiteY52" fmla="*/ 2881459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410588 w 3639878"/>
              <a:gd name="connsiteY51" fmla="*/ 2966917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411309 w 3639878"/>
              <a:gd name="connsiteY50" fmla="*/ 3103652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41058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39878"/>
              <a:gd name="connsiteY0" fmla="*/ 256251 h 3804404"/>
              <a:gd name="connsiteX1" fmla="*/ 645047 w 3639878"/>
              <a:gd name="connsiteY1" fmla="*/ 343235 h 3804404"/>
              <a:gd name="connsiteX2" fmla="*/ 792828 w 3639878"/>
              <a:gd name="connsiteY2" fmla="*/ 409099 h 3804404"/>
              <a:gd name="connsiteX3" fmla="*/ 911004 w 3639878"/>
              <a:gd name="connsiteY3" fmla="*/ 446823 h 3804404"/>
              <a:gd name="connsiteX4" fmla="*/ 1085399 w 3639878"/>
              <a:gd name="connsiteY4" fmla="*/ 478015 h 3804404"/>
              <a:gd name="connsiteX5" fmla="*/ 1206994 w 3639878"/>
              <a:gd name="connsiteY5" fmla="*/ 551997 h 3804404"/>
              <a:gd name="connsiteX6" fmla="*/ 1263274 w 3639878"/>
              <a:gd name="connsiteY6" fmla="*/ 686227 h 3804404"/>
              <a:gd name="connsiteX7" fmla="*/ 1336219 w 3639878"/>
              <a:gd name="connsiteY7" fmla="*/ 792805 h 3804404"/>
              <a:gd name="connsiteX8" fmla="*/ 1366923 w 3639878"/>
              <a:gd name="connsiteY8" fmla="*/ 898956 h 3804404"/>
              <a:gd name="connsiteX9" fmla="*/ 1417708 w 3639878"/>
              <a:gd name="connsiteY9" fmla="*/ 951268 h 3804404"/>
              <a:gd name="connsiteX10" fmla="*/ 1530269 w 3639878"/>
              <a:gd name="connsiteY10" fmla="*/ 1023175 h 3804404"/>
              <a:gd name="connsiteX11" fmla="*/ 1709181 w 3639878"/>
              <a:gd name="connsiteY11" fmla="*/ 1131279 h 3804404"/>
              <a:gd name="connsiteX12" fmla="*/ 1741350 w 3639878"/>
              <a:gd name="connsiteY12" fmla="*/ 1250981 h 3804404"/>
              <a:gd name="connsiteX13" fmla="*/ 1745439 w 3639878"/>
              <a:gd name="connsiteY13" fmla="*/ 1396748 h 3804404"/>
              <a:gd name="connsiteX14" fmla="*/ 1673593 w 3639878"/>
              <a:gd name="connsiteY14" fmla="*/ 1530490 h 3804404"/>
              <a:gd name="connsiteX15" fmla="*/ 1630451 w 3639878"/>
              <a:gd name="connsiteY15" fmla="*/ 1692898 h 3804404"/>
              <a:gd name="connsiteX16" fmla="*/ 1615286 w 3639878"/>
              <a:gd name="connsiteY16" fmla="*/ 1874337 h 3804404"/>
              <a:gd name="connsiteX17" fmla="*/ 1672025 w 3639878"/>
              <a:gd name="connsiteY17" fmla="*/ 2031708 h 3804404"/>
              <a:gd name="connsiteX18" fmla="*/ 1651929 w 3639878"/>
              <a:gd name="connsiteY18" fmla="*/ 2156720 h 3804404"/>
              <a:gd name="connsiteX19" fmla="*/ 1660532 w 3639878"/>
              <a:gd name="connsiteY19" fmla="*/ 2288441 h 3804404"/>
              <a:gd name="connsiteX20" fmla="*/ 1776519 w 3639878"/>
              <a:gd name="connsiteY20" fmla="*/ 2406547 h 3804404"/>
              <a:gd name="connsiteX21" fmla="*/ 1913880 w 3639878"/>
              <a:gd name="connsiteY21" fmla="*/ 2567361 h 3804404"/>
              <a:gd name="connsiteX22" fmla="*/ 1970460 w 3639878"/>
              <a:gd name="connsiteY22" fmla="*/ 2659730 h 3804404"/>
              <a:gd name="connsiteX23" fmla="*/ 2017107 w 3639878"/>
              <a:gd name="connsiteY23" fmla="*/ 2837227 h 3804404"/>
              <a:gd name="connsiteX24" fmla="*/ 1966348 w 3639878"/>
              <a:gd name="connsiteY24" fmla="*/ 2890004 h 3804404"/>
              <a:gd name="connsiteX25" fmla="*/ 1924340 w 3639878"/>
              <a:gd name="connsiteY25" fmla="*/ 2984010 h 3804404"/>
              <a:gd name="connsiteX26" fmla="*/ 1878401 w 3639878"/>
              <a:gd name="connsiteY26" fmla="*/ 3068480 h 3804404"/>
              <a:gd name="connsiteX27" fmla="*/ 1846707 w 3639878"/>
              <a:gd name="connsiteY27" fmla="*/ 3086558 h 3804404"/>
              <a:gd name="connsiteX28" fmla="*/ 1846707 w 3639878"/>
              <a:gd name="connsiteY28" fmla="*/ 3163470 h 3804404"/>
              <a:gd name="connsiteX29" fmla="*/ 1838161 w 3639878"/>
              <a:gd name="connsiteY29" fmla="*/ 3266019 h 3804404"/>
              <a:gd name="connsiteX30" fmla="*/ 1803978 w 3639878"/>
              <a:gd name="connsiteY30" fmla="*/ 3342931 h 3804404"/>
              <a:gd name="connsiteX31" fmla="*/ 1761249 w 3639878"/>
              <a:gd name="connsiteY31" fmla="*/ 3360023 h 3804404"/>
              <a:gd name="connsiteX32" fmla="*/ 1624516 w 3639878"/>
              <a:gd name="connsiteY32" fmla="*/ 3428389 h 3804404"/>
              <a:gd name="connsiteX33" fmla="*/ 1598879 w 3639878"/>
              <a:gd name="connsiteY33" fmla="*/ 3582214 h 3804404"/>
              <a:gd name="connsiteX34" fmla="*/ 1598879 w 3639878"/>
              <a:gd name="connsiteY34" fmla="*/ 3753130 h 3804404"/>
              <a:gd name="connsiteX35" fmla="*/ 1846707 w 3639878"/>
              <a:gd name="connsiteY35" fmla="*/ 3795859 h 3804404"/>
              <a:gd name="connsiteX36" fmla="*/ 2000531 w 3639878"/>
              <a:gd name="connsiteY36" fmla="*/ 3770221 h 3804404"/>
              <a:gd name="connsiteX37" fmla="*/ 2214176 w 3639878"/>
              <a:gd name="connsiteY37" fmla="*/ 3778767 h 3804404"/>
              <a:gd name="connsiteX38" fmla="*/ 2521825 w 3639878"/>
              <a:gd name="connsiteY38" fmla="*/ 3770221 h 3804404"/>
              <a:gd name="connsiteX39" fmla="*/ 2735470 w 3639878"/>
              <a:gd name="connsiteY39" fmla="*/ 3787313 h 3804404"/>
              <a:gd name="connsiteX40" fmla="*/ 2820928 w 3639878"/>
              <a:gd name="connsiteY40" fmla="*/ 3787313 h 3804404"/>
              <a:gd name="connsiteX41" fmla="*/ 2940569 w 3639878"/>
              <a:gd name="connsiteY41" fmla="*/ 3787313 h 3804404"/>
              <a:gd name="connsiteX42" fmla="*/ 3171305 w 3639878"/>
              <a:gd name="connsiteY42" fmla="*/ 3795859 h 3804404"/>
              <a:gd name="connsiteX43" fmla="*/ 3248217 w 3639878"/>
              <a:gd name="connsiteY43" fmla="*/ 3804404 h 3804404"/>
              <a:gd name="connsiteX44" fmla="*/ 3384950 w 3639878"/>
              <a:gd name="connsiteY44" fmla="*/ 3787313 h 3804404"/>
              <a:gd name="connsiteX45" fmla="*/ 3632777 w 3639878"/>
              <a:gd name="connsiteY45" fmla="*/ 3744584 h 3804404"/>
              <a:gd name="connsiteX46" fmla="*/ 3564411 w 3639878"/>
              <a:gd name="connsiteY46" fmla="*/ 3667672 h 3804404"/>
              <a:gd name="connsiteX47" fmla="*/ 3478954 w 3639878"/>
              <a:gd name="connsiteY47" fmla="*/ 3488210 h 3804404"/>
              <a:gd name="connsiteX48" fmla="*/ 3342221 w 3639878"/>
              <a:gd name="connsiteY48" fmla="*/ 3377114 h 3804404"/>
              <a:gd name="connsiteX49" fmla="*/ 3547748 w 3639878"/>
              <a:gd name="connsiteY49" fmla="*/ 3129287 h 3804404"/>
              <a:gd name="connsiteX50" fmla="*/ 3568063 w 3639878"/>
              <a:gd name="connsiteY50" fmla="*/ 3044869 h 3804404"/>
              <a:gd name="connsiteX51" fmla="*/ 3521622 w 3639878"/>
              <a:gd name="connsiteY51" fmla="*/ 2979980 h 3804404"/>
              <a:gd name="connsiteX52" fmla="*/ 3437202 w 3639878"/>
              <a:gd name="connsiteY52" fmla="*/ 2874928 h 3804404"/>
              <a:gd name="connsiteX53" fmla="*/ 3381410 w 3639878"/>
              <a:gd name="connsiteY53" fmla="*/ 2793009 h 3804404"/>
              <a:gd name="connsiteX54" fmla="*/ 3323604 w 3639878"/>
              <a:gd name="connsiteY54" fmla="*/ 2686431 h 3804404"/>
              <a:gd name="connsiteX55" fmla="*/ 3298943 w 3639878"/>
              <a:gd name="connsiteY55" fmla="*/ 2532057 h 3804404"/>
              <a:gd name="connsiteX56" fmla="*/ 3197665 w 3639878"/>
              <a:gd name="connsiteY56" fmla="*/ 2386355 h 3804404"/>
              <a:gd name="connsiteX57" fmla="*/ 3121557 w 3639878"/>
              <a:gd name="connsiteY57" fmla="*/ 2352657 h 3804404"/>
              <a:gd name="connsiteX58" fmla="*/ 3048185 w 3639878"/>
              <a:gd name="connsiteY58" fmla="*/ 2249131 h 3804404"/>
              <a:gd name="connsiteX59" fmla="*/ 2859750 w 3639878"/>
              <a:gd name="connsiteY59" fmla="*/ 2097809 h 3804404"/>
              <a:gd name="connsiteX60" fmla="*/ 2699455 w 3639878"/>
              <a:gd name="connsiteY60" fmla="*/ 2021873 h 3804404"/>
              <a:gd name="connsiteX61" fmla="*/ 2591351 w 3639878"/>
              <a:gd name="connsiteY61" fmla="*/ 1903760 h 3804404"/>
              <a:gd name="connsiteX62" fmla="*/ 2514439 w 3639878"/>
              <a:gd name="connsiteY62" fmla="*/ 1780577 h 3804404"/>
              <a:gd name="connsiteX63" fmla="*/ 2469147 w 3639878"/>
              <a:gd name="connsiteY63" fmla="*/ 1657885 h 3804404"/>
              <a:gd name="connsiteX64" fmla="*/ 2378683 w 3639878"/>
              <a:gd name="connsiteY64" fmla="*/ 1525119 h 3804404"/>
              <a:gd name="connsiteX65" fmla="*/ 2299757 w 3639878"/>
              <a:gd name="connsiteY65" fmla="*/ 1413536 h 3804404"/>
              <a:gd name="connsiteX66" fmla="*/ 2231878 w 3639878"/>
              <a:gd name="connsiteY66" fmla="*/ 1289316 h 3804404"/>
              <a:gd name="connsiteX67" fmla="*/ 2170531 w 3639878"/>
              <a:gd name="connsiteY67" fmla="*/ 1123467 h 3804404"/>
              <a:gd name="connsiteX68" fmla="*/ 2162962 w 3639878"/>
              <a:gd name="connsiteY68" fmla="*/ 1016400 h 3804404"/>
              <a:gd name="connsiteX69" fmla="*/ 2108147 w 3639878"/>
              <a:gd name="connsiteY69" fmla="*/ 920931 h 3804404"/>
              <a:gd name="connsiteX70" fmla="*/ 2145809 w 3639878"/>
              <a:gd name="connsiteY70" fmla="*/ 856105 h 3804404"/>
              <a:gd name="connsiteX71" fmla="*/ 2060352 w 3639878"/>
              <a:gd name="connsiteY71" fmla="*/ 796285 h 3804404"/>
              <a:gd name="connsiteX72" fmla="*/ 2057850 w 3639878"/>
              <a:gd name="connsiteY72" fmla="*/ 728895 h 3804404"/>
              <a:gd name="connsiteX73" fmla="*/ 1996502 w 3639878"/>
              <a:gd name="connsiteY73" fmla="*/ 691171 h 3804404"/>
              <a:gd name="connsiteX74" fmla="*/ 1897982 w 3639878"/>
              <a:gd name="connsiteY74" fmla="*/ 616823 h 3804404"/>
              <a:gd name="connsiteX75" fmla="*/ 1863799 w 3639878"/>
              <a:gd name="connsiteY75" fmla="*/ 497182 h 3804404"/>
              <a:gd name="connsiteX76" fmla="*/ 1818079 w 3639878"/>
              <a:gd name="connsiteY76" fmla="*/ 488087 h 3804404"/>
              <a:gd name="connsiteX77" fmla="*/ 1693920 w 3639878"/>
              <a:gd name="connsiteY77" fmla="*/ 408672 h 3804404"/>
              <a:gd name="connsiteX78" fmla="*/ 1490408 w 3639878"/>
              <a:gd name="connsiteY78" fmla="*/ 241296 h 3804404"/>
              <a:gd name="connsiteX79" fmla="*/ 1307468 w 3639878"/>
              <a:gd name="connsiteY79" fmla="*/ 172442 h 3804404"/>
              <a:gd name="connsiteX80" fmla="*/ 1059761 w 3639878"/>
              <a:gd name="connsiteY80" fmla="*/ 117627 h 3804404"/>
              <a:gd name="connsiteX81" fmla="*/ 689485 w 3639878"/>
              <a:gd name="connsiteY81" fmla="*/ 57806 h 3804404"/>
              <a:gd name="connsiteX82" fmla="*/ 550310 w 3639878"/>
              <a:gd name="connsiteY82" fmla="*/ 0 h 3804404"/>
              <a:gd name="connsiteX83" fmla="*/ 300445 w 3639878"/>
              <a:gd name="connsiteY83" fmla="*/ 60959 h 3804404"/>
              <a:gd name="connsiteX84" fmla="*/ 0 w 3639878"/>
              <a:gd name="connsiteY84" fmla="*/ 54429 h 3804404"/>
              <a:gd name="connsiteX85" fmla="*/ 97971 w 3639878"/>
              <a:gd name="connsiteY85" fmla="*/ 132805 h 3804404"/>
              <a:gd name="connsiteX86" fmla="*/ 222067 w 3639878"/>
              <a:gd name="connsiteY86" fmla="*/ 165462 h 3804404"/>
              <a:gd name="connsiteX87" fmla="*/ 352696 w 3639878"/>
              <a:gd name="connsiteY87" fmla="*/ 224246 h 3804404"/>
              <a:gd name="connsiteX88" fmla="*/ 548540 w 3639878"/>
              <a:gd name="connsiteY88" fmla="*/ 256251 h 3804404"/>
              <a:gd name="connsiteX0" fmla="*/ 548540 w 3662261"/>
              <a:gd name="connsiteY0" fmla="*/ 256251 h 3804404"/>
              <a:gd name="connsiteX1" fmla="*/ 645047 w 3662261"/>
              <a:gd name="connsiteY1" fmla="*/ 343235 h 3804404"/>
              <a:gd name="connsiteX2" fmla="*/ 792828 w 3662261"/>
              <a:gd name="connsiteY2" fmla="*/ 409099 h 3804404"/>
              <a:gd name="connsiteX3" fmla="*/ 911004 w 3662261"/>
              <a:gd name="connsiteY3" fmla="*/ 446823 h 3804404"/>
              <a:gd name="connsiteX4" fmla="*/ 1085399 w 3662261"/>
              <a:gd name="connsiteY4" fmla="*/ 478015 h 3804404"/>
              <a:gd name="connsiteX5" fmla="*/ 1206994 w 3662261"/>
              <a:gd name="connsiteY5" fmla="*/ 551997 h 3804404"/>
              <a:gd name="connsiteX6" fmla="*/ 1263274 w 3662261"/>
              <a:gd name="connsiteY6" fmla="*/ 686227 h 3804404"/>
              <a:gd name="connsiteX7" fmla="*/ 1336219 w 3662261"/>
              <a:gd name="connsiteY7" fmla="*/ 792805 h 3804404"/>
              <a:gd name="connsiteX8" fmla="*/ 1366923 w 3662261"/>
              <a:gd name="connsiteY8" fmla="*/ 898956 h 3804404"/>
              <a:gd name="connsiteX9" fmla="*/ 1417708 w 3662261"/>
              <a:gd name="connsiteY9" fmla="*/ 951268 h 3804404"/>
              <a:gd name="connsiteX10" fmla="*/ 1530269 w 3662261"/>
              <a:gd name="connsiteY10" fmla="*/ 1023175 h 3804404"/>
              <a:gd name="connsiteX11" fmla="*/ 1709181 w 3662261"/>
              <a:gd name="connsiteY11" fmla="*/ 1131279 h 3804404"/>
              <a:gd name="connsiteX12" fmla="*/ 1741350 w 3662261"/>
              <a:gd name="connsiteY12" fmla="*/ 1250981 h 3804404"/>
              <a:gd name="connsiteX13" fmla="*/ 1745439 w 3662261"/>
              <a:gd name="connsiteY13" fmla="*/ 1396748 h 3804404"/>
              <a:gd name="connsiteX14" fmla="*/ 1673593 w 3662261"/>
              <a:gd name="connsiteY14" fmla="*/ 1530490 h 3804404"/>
              <a:gd name="connsiteX15" fmla="*/ 1630451 w 3662261"/>
              <a:gd name="connsiteY15" fmla="*/ 1692898 h 3804404"/>
              <a:gd name="connsiteX16" fmla="*/ 1615286 w 3662261"/>
              <a:gd name="connsiteY16" fmla="*/ 1874337 h 3804404"/>
              <a:gd name="connsiteX17" fmla="*/ 1672025 w 3662261"/>
              <a:gd name="connsiteY17" fmla="*/ 2031708 h 3804404"/>
              <a:gd name="connsiteX18" fmla="*/ 1651929 w 3662261"/>
              <a:gd name="connsiteY18" fmla="*/ 2156720 h 3804404"/>
              <a:gd name="connsiteX19" fmla="*/ 1660532 w 3662261"/>
              <a:gd name="connsiteY19" fmla="*/ 2288441 h 3804404"/>
              <a:gd name="connsiteX20" fmla="*/ 1776519 w 3662261"/>
              <a:gd name="connsiteY20" fmla="*/ 2406547 h 3804404"/>
              <a:gd name="connsiteX21" fmla="*/ 1913880 w 3662261"/>
              <a:gd name="connsiteY21" fmla="*/ 2567361 h 3804404"/>
              <a:gd name="connsiteX22" fmla="*/ 1970460 w 3662261"/>
              <a:gd name="connsiteY22" fmla="*/ 2659730 h 3804404"/>
              <a:gd name="connsiteX23" fmla="*/ 2017107 w 3662261"/>
              <a:gd name="connsiteY23" fmla="*/ 2837227 h 3804404"/>
              <a:gd name="connsiteX24" fmla="*/ 1966348 w 3662261"/>
              <a:gd name="connsiteY24" fmla="*/ 2890004 h 3804404"/>
              <a:gd name="connsiteX25" fmla="*/ 1924340 w 3662261"/>
              <a:gd name="connsiteY25" fmla="*/ 2984010 h 3804404"/>
              <a:gd name="connsiteX26" fmla="*/ 1878401 w 3662261"/>
              <a:gd name="connsiteY26" fmla="*/ 3068480 h 3804404"/>
              <a:gd name="connsiteX27" fmla="*/ 1846707 w 3662261"/>
              <a:gd name="connsiteY27" fmla="*/ 3086558 h 3804404"/>
              <a:gd name="connsiteX28" fmla="*/ 1846707 w 3662261"/>
              <a:gd name="connsiteY28" fmla="*/ 3163470 h 3804404"/>
              <a:gd name="connsiteX29" fmla="*/ 1838161 w 3662261"/>
              <a:gd name="connsiteY29" fmla="*/ 3266019 h 3804404"/>
              <a:gd name="connsiteX30" fmla="*/ 1803978 w 3662261"/>
              <a:gd name="connsiteY30" fmla="*/ 3342931 h 3804404"/>
              <a:gd name="connsiteX31" fmla="*/ 1761249 w 3662261"/>
              <a:gd name="connsiteY31" fmla="*/ 3360023 h 3804404"/>
              <a:gd name="connsiteX32" fmla="*/ 1624516 w 3662261"/>
              <a:gd name="connsiteY32" fmla="*/ 3428389 h 3804404"/>
              <a:gd name="connsiteX33" fmla="*/ 1598879 w 3662261"/>
              <a:gd name="connsiteY33" fmla="*/ 3582214 h 3804404"/>
              <a:gd name="connsiteX34" fmla="*/ 1598879 w 3662261"/>
              <a:gd name="connsiteY34" fmla="*/ 3753130 h 3804404"/>
              <a:gd name="connsiteX35" fmla="*/ 1846707 w 3662261"/>
              <a:gd name="connsiteY35" fmla="*/ 3795859 h 3804404"/>
              <a:gd name="connsiteX36" fmla="*/ 2000531 w 3662261"/>
              <a:gd name="connsiteY36" fmla="*/ 3770221 h 3804404"/>
              <a:gd name="connsiteX37" fmla="*/ 2214176 w 3662261"/>
              <a:gd name="connsiteY37" fmla="*/ 3778767 h 3804404"/>
              <a:gd name="connsiteX38" fmla="*/ 2521825 w 3662261"/>
              <a:gd name="connsiteY38" fmla="*/ 3770221 h 3804404"/>
              <a:gd name="connsiteX39" fmla="*/ 2735470 w 3662261"/>
              <a:gd name="connsiteY39" fmla="*/ 3787313 h 3804404"/>
              <a:gd name="connsiteX40" fmla="*/ 2820928 w 3662261"/>
              <a:gd name="connsiteY40" fmla="*/ 3787313 h 3804404"/>
              <a:gd name="connsiteX41" fmla="*/ 2940569 w 3662261"/>
              <a:gd name="connsiteY41" fmla="*/ 3787313 h 3804404"/>
              <a:gd name="connsiteX42" fmla="*/ 3171305 w 3662261"/>
              <a:gd name="connsiteY42" fmla="*/ 3795859 h 3804404"/>
              <a:gd name="connsiteX43" fmla="*/ 3248217 w 3662261"/>
              <a:gd name="connsiteY43" fmla="*/ 3804404 h 3804404"/>
              <a:gd name="connsiteX44" fmla="*/ 3384950 w 3662261"/>
              <a:gd name="connsiteY44" fmla="*/ 3787313 h 3804404"/>
              <a:gd name="connsiteX45" fmla="*/ 3632777 w 3662261"/>
              <a:gd name="connsiteY45" fmla="*/ 3744584 h 3804404"/>
              <a:gd name="connsiteX46" fmla="*/ 3564411 w 3662261"/>
              <a:gd name="connsiteY46" fmla="*/ 3667672 h 3804404"/>
              <a:gd name="connsiteX47" fmla="*/ 3478954 w 3662261"/>
              <a:gd name="connsiteY47" fmla="*/ 3488210 h 3804404"/>
              <a:gd name="connsiteX48" fmla="*/ 3662261 w 3662261"/>
              <a:gd name="connsiteY48" fmla="*/ 3128920 h 3804404"/>
              <a:gd name="connsiteX49" fmla="*/ 3547748 w 3662261"/>
              <a:gd name="connsiteY49" fmla="*/ 3129287 h 3804404"/>
              <a:gd name="connsiteX50" fmla="*/ 3568063 w 3662261"/>
              <a:gd name="connsiteY50" fmla="*/ 3044869 h 3804404"/>
              <a:gd name="connsiteX51" fmla="*/ 3521622 w 3662261"/>
              <a:gd name="connsiteY51" fmla="*/ 2979980 h 3804404"/>
              <a:gd name="connsiteX52" fmla="*/ 3437202 w 3662261"/>
              <a:gd name="connsiteY52" fmla="*/ 2874928 h 3804404"/>
              <a:gd name="connsiteX53" fmla="*/ 3381410 w 3662261"/>
              <a:gd name="connsiteY53" fmla="*/ 2793009 h 3804404"/>
              <a:gd name="connsiteX54" fmla="*/ 3323604 w 3662261"/>
              <a:gd name="connsiteY54" fmla="*/ 2686431 h 3804404"/>
              <a:gd name="connsiteX55" fmla="*/ 3298943 w 3662261"/>
              <a:gd name="connsiteY55" fmla="*/ 2532057 h 3804404"/>
              <a:gd name="connsiteX56" fmla="*/ 3197665 w 3662261"/>
              <a:gd name="connsiteY56" fmla="*/ 2386355 h 3804404"/>
              <a:gd name="connsiteX57" fmla="*/ 3121557 w 3662261"/>
              <a:gd name="connsiteY57" fmla="*/ 2352657 h 3804404"/>
              <a:gd name="connsiteX58" fmla="*/ 3048185 w 3662261"/>
              <a:gd name="connsiteY58" fmla="*/ 2249131 h 3804404"/>
              <a:gd name="connsiteX59" fmla="*/ 2859750 w 3662261"/>
              <a:gd name="connsiteY59" fmla="*/ 2097809 h 3804404"/>
              <a:gd name="connsiteX60" fmla="*/ 2699455 w 3662261"/>
              <a:gd name="connsiteY60" fmla="*/ 2021873 h 3804404"/>
              <a:gd name="connsiteX61" fmla="*/ 2591351 w 3662261"/>
              <a:gd name="connsiteY61" fmla="*/ 1903760 h 3804404"/>
              <a:gd name="connsiteX62" fmla="*/ 2514439 w 3662261"/>
              <a:gd name="connsiteY62" fmla="*/ 1780577 h 3804404"/>
              <a:gd name="connsiteX63" fmla="*/ 2469147 w 3662261"/>
              <a:gd name="connsiteY63" fmla="*/ 1657885 h 3804404"/>
              <a:gd name="connsiteX64" fmla="*/ 2378683 w 3662261"/>
              <a:gd name="connsiteY64" fmla="*/ 1525119 h 3804404"/>
              <a:gd name="connsiteX65" fmla="*/ 2299757 w 3662261"/>
              <a:gd name="connsiteY65" fmla="*/ 1413536 h 3804404"/>
              <a:gd name="connsiteX66" fmla="*/ 2231878 w 3662261"/>
              <a:gd name="connsiteY66" fmla="*/ 1289316 h 3804404"/>
              <a:gd name="connsiteX67" fmla="*/ 2170531 w 3662261"/>
              <a:gd name="connsiteY67" fmla="*/ 1123467 h 3804404"/>
              <a:gd name="connsiteX68" fmla="*/ 2162962 w 3662261"/>
              <a:gd name="connsiteY68" fmla="*/ 1016400 h 3804404"/>
              <a:gd name="connsiteX69" fmla="*/ 2108147 w 3662261"/>
              <a:gd name="connsiteY69" fmla="*/ 920931 h 3804404"/>
              <a:gd name="connsiteX70" fmla="*/ 2145809 w 3662261"/>
              <a:gd name="connsiteY70" fmla="*/ 856105 h 3804404"/>
              <a:gd name="connsiteX71" fmla="*/ 2060352 w 3662261"/>
              <a:gd name="connsiteY71" fmla="*/ 796285 h 3804404"/>
              <a:gd name="connsiteX72" fmla="*/ 2057850 w 3662261"/>
              <a:gd name="connsiteY72" fmla="*/ 728895 h 3804404"/>
              <a:gd name="connsiteX73" fmla="*/ 1996502 w 3662261"/>
              <a:gd name="connsiteY73" fmla="*/ 691171 h 3804404"/>
              <a:gd name="connsiteX74" fmla="*/ 1897982 w 3662261"/>
              <a:gd name="connsiteY74" fmla="*/ 616823 h 3804404"/>
              <a:gd name="connsiteX75" fmla="*/ 1863799 w 3662261"/>
              <a:gd name="connsiteY75" fmla="*/ 497182 h 3804404"/>
              <a:gd name="connsiteX76" fmla="*/ 1818079 w 3662261"/>
              <a:gd name="connsiteY76" fmla="*/ 488087 h 3804404"/>
              <a:gd name="connsiteX77" fmla="*/ 1693920 w 3662261"/>
              <a:gd name="connsiteY77" fmla="*/ 408672 h 3804404"/>
              <a:gd name="connsiteX78" fmla="*/ 1490408 w 3662261"/>
              <a:gd name="connsiteY78" fmla="*/ 241296 h 3804404"/>
              <a:gd name="connsiteX79" fmla="*/ 1307468 w 3662261"/>
              <a:gd name="connsiteY79" fmla="*/ 172442 h 3804404"/>
              <a:gd name="connsiteX80" fmla="*/ 1059761 w 3662261"/>
              <a:gd name="connsiteY80" fmla="*/ 117627 h 3804404"/>
              <a:gd name="connsiteX81" fmla="*/ 689485 w 3662261"/>
              <a:gd name="connsiteY81" fmla="*/ 57806 h 3804404"/>
              <a:gd name="connsiteX82" fmla="*/ 550310 w 3662261"/>
              <a:gd name="connsiteY82" fmla="*/ 0 h 3804404"/>
              <a:gd name="connsiteX83" fmla="*/ 300445 w 3662261"/>
              <a:gd name="connsiteY83" fmla="*/ 60959 h 3804404"/>
              <a:gd name="connsiteX84" fmla="*/ 0 w 3662261"/>
              <a:gd name="connsiteY84" fmla="*/ 54429 h 3804404"/>
              <a:gd name="connsiteX85" fmla="*/ 97971 w 3662261"/>
              <a:gd name="connsiteY85" fmla="*/ 132805 h 3804404"/>
              <a:gd name="connsiteX86" fmla="*/ 222067 w 3662261"/>
              <a:gd name="connsiteY86" fmla="*/ 165462 h 3804404"/>
              <a:gd name="connsiteX87" fmla="*/ 352696 w 3662261"/>
              <a:gd name="connsiteY87" fmla="*/ 224246 h 3804404"/>
              <a:gd name="connsiteX88" fmla="*/ 548540 w 366226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47748 w 3674311"/>
              <a:gd name="connsiteY49" fmla="*/ 3129287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74311"/>
              <a:gd name="connsiteY0" fmla="*/ 256251 h 3804404"/>
              <a:gd name="connsiteX1" fmla="*/ 645047 w 3674311"/>
              <a:gd name="connsiteY1" fmla="*/ 343235 h 3804404"/>
              <a:gd name="connsiteX2" fmla="*/ 792828 w 3674311"/>
              <a:gd name="connsiteY2" fmla="*/ 409099 h 3804404"/>
              <a:gd name="connsiteX3" fmla="*/ 911004 w 3674311"/>
              <a:gd name="connsiteY3" fmla="*/ 446823 h 3804404"/>
              <a:gd name="connsiteX4" fmla="*/ 1085399 w 3674311"/>
              <a:gd name="connsiteY4" fmla="*/ 478015 h 3804404"/>
              <a:gd name="connsiteX5" fmla="*/ 1206994 w 3674311"/>
              <a:gd name="connsiteY5" fmla="*/ 551997 h 3804404"/>
              <a:gd name="connsiteX6" fmla="*/ 1263274 w 3674311"/>
              <a:gd name="connsiteY6" fmla="*/ 686227 h 3804404"/>
              <a:gd name="connsiteX7" fmla="*/ 1336219 w 3674311"/>
              <a:gd name="connsiteY7" fmla="*/ 792805 h 3804404"/>
              <a:gd name="connsiteX8" fmla="*/ 1366923 w 3674311"/>
              <a:gd name="connsiteY8" fmla="*/ 898956 h 3804404"/>
              <a:gd name="connsiteX9" fmla="*/ 1417708 w 3674311"/>
              <a:gd name="connsiteY9" fmla="*/ 951268 h 3804404"/>
              <a:gd name="connsiteX10" fmla="*/ 1530269 w 3674311"/>
              <a:gd name="connsiteY10" fmla="*/ 1023175 h 3804404"/>
              <a:gd name="connsiteX11" fmla="*/ 1709181 w 3674311"/>
              <a:gd name="connsiteY11" fmla="*/ 1131279 h 3804404"/>
              <a:gd name="connsiteX12" fmla="*/ 1741350 w 3674311"/>
              <a:gd name="connsiteY12" fmla="*/ 1250981 h 3804404"/>
              <a:gd name="connsiteX13" fmla="*/ 1745439 w 3674311"/>
              <a:gd name="connsiteY13" fmla="*/ 1396748 h 3804404"/>
              <a:gd name="connsiteX14" fmla="*/ 1673593 w 3674311"/>
              <a:gd name="connsiteY14" fmla="*/ 1530490 h 3804404"/>
              <a:gd name="connsiteX15" fmla="*/ 1630451 w 3674311"/>
              <a:gd name="connsiteY15" fmla="*/ 1692898 h 3804404"/>
              <a:gd name="connsiteX16" fmla="*/ 1615286 w 3674311"/>
              <a:gd name="connsiteY16" fmla="*/ 1874337 h 3804404"/>
              <a:gd name="connsiteX17" fmla="*/ 1672025 w 3674311"/>
              <a:gd name="connsiteY17" fmla="*/ 2031708 h 3804404"/>
              <a:gd name="connsiteX18" fmla="*/ 1651929 w 3674311"/>
              <a:gd name="connsiteY18" fmla="*/ 2156720 h 3804404"/>
              <a:gd name="connsiteX19" fmla="*/ 1660532 w 3674311"/>
              <a:gd name="connsiteY19" fmla="*/ 2288441 h 3804404"/>
              <a:gd name="connsiteX20" fmla="*/ 1776519 w 3674311"/>
              <a:gd name="connsiteY20" fmla="*/ 2406547 h 3804404"/>
              <a:gd name="connsiteX21" fmla="*/ 1913880 w 3674311"/>
              <a:gd name="connsiteY21" fmla="*/ 2567361 h 3804404"/>
              <a:gd name="connsiteX22" fmla="*/ 1970460 w 3674311"/>
              <a:gd name="connsiteY22" fmla="*/ 2659730 h 3804404"/>
              <a:gd name="connsiteX23" fmla="*/ 2017107 w 3674311"/>
              <a:gd name="connsiteY23" fmla="*/ 2837227 h 3804404"/>
              <a:gd name="connsiteX24" fmla="*/ 1966348 w 3674311"/>
              <a:gd name="connsiteY24" fmla="*/ 2890004 h 3804404"/>
              <a:gd name="connsiteX25" fmla="*/ 1924340 w 3674311"/>
              <a:gd name="connsiteY25" fmla="*/ 2984010 h 3804404"/>
              <a:gd name="connsiteX26" fmla="*/ 1878401 w 3674311"/>
              <a:gd name="connsiteY26" fmla="*/ 3068480 h 3804404"/>
              <a:gd name="connsiteX27" fmla="*/ 1846707 w 3674311"/>
              <a:gd name="connsiteY27" fmla="*/ 3086558 h 3804404"/>
              <a:gd name="connsiteX28" fmla="*/ 1846707 w 3674311"/>
              <a:gd name="connsiteY28" fmla="*/ 3163470 h 3804404"/>
              <a:gd name="connsiteX29" fmla="*/ 1838161 w 3674311"/>
              <a:gd name="connsiteY29" fmla="*/ 3266019 h 3804404"/>
              <a:gd name="connsiteX30" fmla="*/ 1803978 w 3674311"/>
              <a:gd name="connsiteY30" fmla="*/ 3342931 h 3804404"/>
              <a:gd name="connsiteX31" fmla="*/ 1761249 w 3674311"/>
              <a:gd name="connsiteY31" fmla="*/ 3360023 h 3804404"/>
              <a:gd name="connsiteX32" fmla="*/ 1624516 w 3674311"/>
              <a:gd name="connsiteY32" fmla="*/ 3428389 h 3804404"/>
              <a:gd name="connsiteX33" fmla="*/ 1598879 w 3674311"/>
              <a:gd name="connsiteY33" fmla="*/ 3582214 h 3804404"/>
              <a:gd name="connsiteX34" fmla="*/ 1598879 w 3674311"/>
              <a:gd name="connsiteY34" fmla="*/ 3753130 h 3804404"/>
              <a:gd name="connsiteX35" fmla="*/ 1846707 w 3674311"/>
              <a:gd name="connsiteY35" fmla="*/ 3795859 h 3804404"/>
              <a:gd name="connsiteX36" fmla="*/ 2000531 w 3674311"/>
              <a:gd name="connsiteY36" fmla="*/ 3770221 h 3804404"/>
              <a:gd name="connsiteX37" fmla="*/ 2214176 w 3674311"/>
              <a:gd name="connsiteY37" fmla="*/ 3778767 h 3804404"/>
              <a:gd name="connsiteX38" fmla="*/ 2521825 w 3674311"/>
              <a:gd name="connsiteY38" fmla="*/ 3770221 h 3804404"/>
              <a:gd name="connsiteX39" fmla="*/ 2735470 w 3674311"/>
              <a:gd name="connsiteY39" fmla="*/ 3787313 h 3804404"/>
              <a:gd name="connsiteX40" fmla="*/ 2820928 w 3674311"/>
              <a:gd name="connsiteY40" fmla="*/ 3787313 h 3804404"/>
              <a:gd name="connsiteX41" fmla="*/ 2940569 w 3674311"/>
              <a:gd name="connsiteY41" fmla="*/ 3787313 h 3804404"/>
              <a:gd name="connsiteX42" fmla="*/ 3171305 w 3674311"/>
              <a:gd name="connsiteY42" fmla="*/ 3795859 h 3804404"/>
              <a:gd name="connsiteX43" fmla="*/ 3248217 w 3674311"/>
              <a:gd name="connsiteY43" fmla="*/ 3804404 h 3804404"/>
              <a:gd name="connsiteX44" fmla="*/ 3384950 w 3674311"/>
              <a:gd name="connsiteY44" fmla="*/ 3787313 h 3804404"/>
              <a:gd name="connsiteX45" fmla="*/ 3632777 w 3674311"/>
              <a:gd name="connsiteY45" fmla="*/ 3744584 h 3804404"/>
              <a:gd name="connsiteX46" fmla="*/ 3564411 w 3674311"/>
              <a:gd name="connsiteY46" fmla="*/ 3667672 h 3804404"/>
              <a:gd name="connsiteX47" fmla="*/ 3668366 w 3674311"/>
              <a:gd name="connsiteY47" fmla="*/ 3246547 h 3804404"/>
              <a:gd name="connsiteX48" fmla="*/ 3662261 w 3674311"/>
              <a:gd name="connsiteY48" fmla="*/ 3128920 h 3804404"/>
              <a:gd name="connsiteX49" fmla="*/ 3593468 w 3674311"/>
              <a:gd name="connsiteY49" fmla="*/ 3122755 h 3804404"/>
              <a:gd name="connsiteX50" fmla="*/ 3568063 w 3674311"/>
              <a:gd name="connsiteY50" fmla="*/ 3044869 h 3804404"/>
              <a:gd name="connsiteX51" fmla="*/ 3521622 w 3674311"/>
              <a:gd name="connsiteY51" fmla="*/ 2979980 h 3804404"/>
              <a:gd name="connsiteX52" fmla="*/ 3437202 w 3674311"/>
              <a:gd name="connsiteY52" fmla="*/ 2874928 h 3804404"/>
              <a:gd name="connsiteX53" fmla="*/ 3381410 w 3674311"/>
              <a:gd name="connsiteY53" fmla="*/ 2793009 h 3804404"/>
              <a:gd name="connsiteX54" fmla="*/ 3323604 w 3674311"/>
              <a:gd name="connsiteY54" fmla="*/ 2686431 h 3804404"/>
              <a:gd name="connsiteX55" fmla="*/ 3298943 w 3674311"/>
              <a:gd name="connsiteY55" fmla="*/ 2532057 h 3804404"/>
              <a:gd name="connsiteX56" fmla="*/ 3197665 w 3674311"/>
              <a:gd name="connsiteY56" fmla="*/ 2386355 h 3804404"/>
              <a:gd name="connsiteX57" fmla="*/ 3121557 w 3674311"/>
              <a:gd name="connsiteY57" fmla="*/ 2352657 h 3804404"/>
              <a:gd name="connsiteX58" fmla="*/ 3048185 w 3674311"/>
              <a:gd name="connsiteY58" fmla="*/ 2249131 h 3804404"/>
              <a:gd name="connsiteX59" fmla="*/ 2859750 w 3674311"/>
              <a:gd name="connsiteY59" fmla="*/ 2097809 h 3804404"/>
              <a:gd name="connsiteX60" fmla="*/ 2699455 w 3674311"/>
              <a:gd name="connsiteY60" fmla="*/ 2021873 h 3804404"/>
              <a:gd name="connsiteX61" fmla="*/ 2591351 w 3674311"/>
              <a:gd name="connsiteY61" fmla="*/ 1903760 h 3804404"/>
              <a:gd name="connsiteX62" fmla="*/ 2514439 w 3674311"/>
              <a:gd name="connsiteY62" fmla="*/ 1780577 h 3804404"/>
              <a:gd name="connsiteX63" fmla="*/ 2469147 w 3674311"/>
              <a:gd name="connsiteY63" fmla="*/ 1657885 h 3804404"/>
              <a:gd name="connsiteX64" fmla="*/ 2378683 w 3674311"/>
              <a:gd name="connsiteY64" fmla="*/ 1525119 h 3804404"/>
              <a:gd name="connsiteX65" fmla="*/ 2299757 w 3674311"/>
              <a:gd name="connsiteY65" fmla="*/ 1413536 h 3804404"/>
              <a:gd name="connsiteX66" fmla="*/ 2231878 w 3674311"/>
              <a:gd name="connsiteY66" fmla="*/ 1289316 h 3804404"/>
              <a:gd name="connsiteX67" fmla="*/ 2170531 w 3674311"/>
              <a:gd name="connsiteY67" fmla="*/ 1123467 h 3804404"/>
              <a:gd name="connsiteX68" fmla="*/ 2162962 w 3674311"/>
              <a:gd name="connsiteY68" fmla="*/ 1016400 h 3804404"/>
              <a:gd name="connsiteX69" fmla="*/ 2108147 w 3674311"/>
              <a:gd name="connsiteY69" fmla="*/ 920931 h 3804404"/>
              <a:gd name="connsiteX70" fmla="*/ 2145809 w 3674311"/>
              <a:gd name="connsiteY70" fmla="*/ 856105 h 3804404"/>
              <a:gd name="connsiteX71" fmla="*/ 2060352 w 3674311"/>
              <a:gd name="connsiteY71" fmla="*/ 796285 h 3804404"/>
              <a:gd name="connsiteX72" fmla="*/ 2057850 w 3674311"/>
              <a:gd name="connsiteY72" fmla="*/ 728895 h 3804404"/>
              <a:gd name="connsiteX73" fmla="*/ 1996502 w 3674311"/>
              <a:gd name="connsiteY73" fmla="*/ 691171 h 3804404"/>
              <a:gd name="connsiteX74" fmla="*/ 1897982 w 3674311"/>
              <a:gd name="connsiteY74" fmla="*/ 616823 h 3804404"/>
              <a:gd name="connsiteX75" fmla="*/ 1863799 w 3674311"/>
              <a:gd name="connsiteY75" fmla="*/ 497182 h 3804404"/>
              <a:gd name="connsiteX76" fmla="*/ 1818079 w 3674311"/>
              <a:gd name="connsiteY76" fmla="*/ 488087 h 3804404"/>
              <a:gd name="connsiteX77" fmla="*/ 1693920 w 3674311"/>
              <a:gd name="connsiteY77" fmla="*/ 408672 h 3804404"/>
              <a:gd name="connsiteX78" fmla="*/ 1490408 w 3674311"/>
              <a:gd name="connsiteY78" fmla="*/ 241296 h 3804404"/>
              <a:gd name="connsiteX79" fmla="*/ 1307468 w 3674311"/>
              <a:gd name="connsiteY79" fmla="*/ 172442 h 3804404"/>
              <a:gd name="connsiteX80" fmla="*/ 1059761 w 3674311"/>
              <a:gd name="connsiteY80" fmla="*/ 117627 h 3804404"/>
              <a:gd name="connsiteX81" fmla="*/ 689485 w 3674311"/>
              <a:gd name="connsiteY81" fmla="*/ 57806 h 3804404"/>
              <a:gd name="connsiteX82" fmla="*/ 550310 w 3674311"/>
              <a:gd name="connsiteY82" fmla="*/ 0 h 3804404"/>
              <a:gd name="connsiteX83" fmla="*/ 300445 w 3674311"/>
              <a:gd name="connsiteY83" fmla="*/ 60959 h 3804404"/>
              <a:gd name="connsiteX84" fmla="*/ 0 w 3674311"/>
              <a:gd name="connsiteY84" fmla="*/ 54429 h 3804404"/>
              <a:gd name="connsiteX85" fmla="*/ 97971 w 3674311"/>
              <a:gd name="connsiteY85" fmla="*/ 132805 h 3804404"/>
              <a:gd name="connsiteX86" fmla="*/ 222067 w 3674311"/>
              <a:gd name="connsiteY86" fmla="*/ 165462 h 3804404"/>
              <a:gd name="connsiteX87" fmla="*/ 352696 w 3674311"/>
              <a:gd name="connsiteY87" fmla="*/ 224246 h 3804404"/>
              <a:gd name="connsiteX88" fmla="*/ 548540 w 3674311"/>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632777 w 3668725"/>
              <a:gd name="connsiteY45" fmla="*/ 3744584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624516 w 3668725"/>
              <a:gd name="connsiteY32" fmla="*/ 3428389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1598879 w 3668725"/>
              <a:gd name="connsiteY33" fmla="*/ 3582214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951087 w 3668725"/>
              <a:gd name="connsiteY32" fmla="*/ 335001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49548 w 3668725"/>
              <a:gd name="connsiteY33" fmla="*/ 3438523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1598879 w 3668725"/>
              <a:gd name="connsiteY34" fmla="*/ 3753130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1846707 w 3668725"/>
              <a:gd name="connsiteY35" fmla="*/ 3795859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000531 w 3668725"/>
              <a:gd name="connsiteY36" fmla="*/ 3770221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214176 w 3668725"/>
              <a:gd name="connsiteY37" fmla="*/ 3778767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554684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521825 w 3668725"/>
              <a:gd name="connsiteY38" fmla="*/ 3770221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35470 w 3668725"/>
              <a:gd name="connsiteY39" fmla="*/ 3787313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20928 w 3668725"/>
              <a:gd name="connsiteY40" fmla="*/ 378731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2940569 w 3668725"/>
              <a:gd name="connsiteY41" fmla="*/ 3787313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71305 w 3668725"/>
              <a:gd name="connsiteY42" fmla="*/ 3795859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804404"/>
              <a:gd name="connsiteX1" fmla="*/ 645047 w 3668725"/>
              <a:gd name="connsiteY1" fmla="*/ 343235 h 3804404"/>
              <a:gd name="connsiteX2" fmla="*/ 792828 w 3668725"/>
              <a:gd name="connsiteY2" fmla="*/ 409099 h 3804404"/>
              <a:gd name="connsiteX3" fmla="*/ 911004 w 3668725"/>
              <a:gd name="connsiteY3" fmla="*/ 446823 h 3804404"/>
              <a:gd name="connsiteX4" fmla="*/ 1085399 w 3668725"/>
              <a:gd name="connsiteY4" fmla="*/ 478015 h 3804404"/>
              <a:gd name="connsiteX5" fmla="*/ 1206994 w 3668725"/>
              <a:gd name="connsiteY5" fmla="*/ 551997 h 3804404"/>
              <a:gd name="connsiteX6" fmla="*/ 1263274 w 3668725"/>
              <a:gd name="connsiteY6" fmla="*/ 686227 h 3804404"/>
              <a:gd name="connsiteX7" fmla="*/ 1336219 w 3668725"/>
              <a:gd name="connsiteY7" fmla="*/ 792805 h 3804404"/>
              <a:gd name="connsiteX8" fmla="*/ 1366923 w 3668725"/>
              <a:gd name="connsiteY8" fmla="*/ 898956 h 3804404"/>
              <a:gd name="connsiteX9" fmla="*/ 1417708 w 3668725"/>
              <a:gd name="connsiteY9" fmla="*/ 951268 h 3804404"/>
              <a:gd name="connsiteX10" fmla="*/ 1530269 w 3668725"/>
              <a:gd name="connsiteY10" fmla="*/ 1023175 h 3804404"/>
              <a:gd name="connsiteX11" fmla="*/ 1709181 w 3668725"/>
              <a:gd name="connsiteY11" fmla="*/ 1131279 h 3804404"/>
              <a:gd name="connsiteX12" fmla="*/ 1741350 w 3668725"/>
              <a:gd name="connsiteY12" fmla="*/ 1250981 h 3804404"/>
              <a:gd name="connsiteX13" fmla="*/ 1745439 w 3668725"/>
              <a:gd name="connsiteY13" fmla="*/ 1396748 h 3804404"/>
              <a:gd name="connsiteX14" fmla="*/ 1673593 w 3668725"/>
              <a:gd name="connsiteY14" fmla="*/ 1530490 h 3804404"/>
              <a:gd name="connsiteX15" fmla="*/ 1630451 w 3668725"/>
              <a:gd name="connsiteY15" fmla="*/ 1692898 h 3804404"/>
              <a:gd name="connsiteX16" fmla="*/ 1615286 w 3668725"/>
              <a:gd name="connsiteY16" fmla="*/ 1874337 h 3804404"/>
              <a:gd name="connsiteX17" fmla="*/ 1672025 w 3668725"/>
              <a:gd name="connsiteY17" fmla="*/ 2031708 h 3804404"/>
              <a:gd name="connsiteX18" fmla="*/ 1651929 w 3668725"/>
              <a:gd name="connsiteY18" fmla="*/ 2156720 h 3804404"/>
              <a:gd name="connsiteX19" fmla="*/ 1660532 w 3668725"/>
              <a:gd name="connsiteY19" fmla="*/ 2288441 h 3804404"/>
              <a:gd name="connsiteX20" fmla="*/ 1776519 w 3668725"/>
              <a:gd name="connsiteY20" fmla="*/ 2406547 h 3804404"/>
              <a:gd name="connsiteX21" fmla="*/ 1913880 w 3668725"/>
              <a:gd name="connsiteY21" fmla="*/ 2567361 h 3804404"/>
              <a:gd name="connsiteX22" fmla="*/ 1970460 w 3668725"/>
              <a:gd name="connsiteY22" fmla="*/ 2659730 h 3804404"/>
              <a:gd name="connsiteX23" fmla="*/ 2017107 w 3668725"/>
              <a:gd name="connsiteY23" fmla="*/ 2837227 h 3804404"/>
              <a:gd name="connsiteX24" fmla="*/ 1966348 w 3668725"/>
              <a:gd name="connsiteY24" fmla="*/ 2890004 h 3804404"/>
              <a:gd name="connsiteX25" fmla="*/ 1924340 w 3668725"/>
              <a:gd name="connsiteY25" fmla="*/ 2984010 h 3804404"/>
              <a:gd name="connsiteX26" fmla="*/ 1878401 w 3668725"/>
              <a:gd name="connsiteY26" fmla="*/ 3068480 h 3804404"/>
              <a:gd name="connsiteX27" fmla="*/ 1846707 w 3668725"/>
              <a:gd name="connsiteY27" fmla="*/ 3086558 h 3804404"/>
              <a:gd name="connsiteX28" fmla="*/ 1846707 w 3668725"/>
              <a:gd name="connsiteY28" fmla="*/ 3163470 h 3804404"/>
              <a:gd name="connsiteX29" fmla="*/ 1838161 w 3668725"/>
              <a:gd name="connsiteY29" fmla="*/ 3266019 h 3804404"/>
              <a:gd name="connsiteX30" fmla="*/ 1803978 w 3668725"/>
              <a:gd name="connsiteY30" fmla="*/ 3342931 h 3804404"/>
              <a:gd name="connsiteX31" fmla="*/ 1761249 w 3668725"/>
              <a:gd name="connsiteY31" fmla="*/ 3360023 h 3804404"/>
              <a:gd name="connsiteX32" fmla="*/ 1879241 w 3668725"/>
              <a:gd name="connsiteY32" fmla="*/ 3487172 h 3804404"/>
              <a:gd name="connsiteX33" fmla="*/ 2003828 w 3668725"/>
              <a:gd name="connsiteY33" fmla="*/ 3503837 h 3804404"/>
              <a:gd name="connsiteX34" fmla="*/ 2108330 w 3668725"/>
              <a:gd name="connsiteY34" fmla="*/ 3544124 h 3804404"/>
              <a:gd name="connsiteX35" fmla="*/ 2225530 w 3668725"/>
              <a:gd name="connsiteY35" fmla="*/ 3580322 h 3804404"/>
              <a:gd name="connsiteX36" fmla="*/ 2327102 w 3668725"/>
              <a:gd name="connsiteY36" fmla="*/ 3619999 h 3804404"/>
              <a:gd name="connsiteX37" fmla="*/ 2468902 w 3668725"/>
              <a:gd name="connsiteY37" fmla="*/ 3622013 h 3804404"/>
              <a:gd name="connsiteX38" fmla="*/ 2613265 w 3668725"/>
              <a:gd name="connsiteY38" fmla="*/ 3619998 h 3804404"/>
              <a:gd name="connsiteX39" fmla="*/ 2774658 w 3668725"/>
              <a:gd name="connsiteY39" fmla="*/ 3637090 h 3804404"/>
              <a:gd name="connsiteX40" fmla="*/ 2892774 w 3668725"/>
              <a:gd name="connsiteY40" fmla="*/ 3650153 h 3804404"/>
              <a:gd name="connsiteX41" fmla="*/ 3012415 w 3668725"/>
              <a:gd name="connsiteY41" fmla="*/ 3656684 h 3804404"/>
              <a:gd name="connsiteX42" fmla="*/ 3164773 w 3668725"/>
              <a:gd name="connsiteY42" fmla="*/ 3684825 h 3804404"/>
              <a:gd name="connsiteX43" fmla="*/ 3248217 w 3668725"/>
              <a:gd name="connsiteY43" fmla="*/ 3804404 h 3804404"/>
              <a:gd name="connsiteX44" fmla="*/ 3384950 w 3668725"/>
              <a:gd name="connsiteY44" fmla="*/ 3787313 h 3804404"/>
              <a:gd name="connsiteX45" fmla="*/ 3567463 w 3668725"/>
              <a:gd name="connsiteY45" fmla="*/ 3574767 h 3804404"/>
              <a:gd name="connsiteX46" fmla="*/ 3649319 w 3668725"/>
              <a:gd name="connsiteY46" fmla="*/ 3412946 h 3804404"/>
              <a:gd name="connsiteX47" fmla="*/ 3668366 w 3668725"/>
              <a:gd name="connsiteY47" fmla="*/ 3246547 h 3804404"/>
              <a:gd name="connsiteX48" fmla="*/ 3662261 w 3668725"/>
              <a:gd name="connsiteY48" fmla="*/ 3128920 h 3804404"/>
              <a:gd name="connsiteX49" fmla="*/ 3593468 w 3668725"/>
              <a:gd name="connsiteY49" fmla="*/ 3122755 h 3804404"/>
              <a:gd name="connsiteX50" fmla="*/ 3568063 w 3668725"/>
              <a:gd name="connsiteY50" fmla="*/ 3044869 h 3804404"/>
              <a:gd name="connsiteX51" fmla="*/ 3521622 w 3668725"/>
              <a:gd name="connsiteY51" fmla="*/ 2979980 h 3804404"/>
              <a:gd name="connsiteX52" fmla="*/ 3437202 w 3668725"/>
              <a:gd name="connsiteY52" fmla="*/ 2874928 h 3804404"/>
              <a:gd name="connsiteX53" fmla="*/ 3381410 w 3668725"/>
              <a:gd name="connsiteY53" fmla="*/ 2793009 h 3804404"/>
              <a:gd name="connsiteX54" fmla="*/ 3323604 w 3668725"/>
              <a:gd name="connsiteY54" fmla="*/ 2686431 h 3804404"/>
              <a:gd name="connsiteX55" fmla="*/ 3298943 w 3668725"/>
              <a:gd name="connsiteY55" fmla="*/ 2532057 h 3804404"/>
              <a:gd name="connsiteX56" fmla="*/ 3197665 w 3668725"/>
              <a:gd name="connsiteY56" fmla="*/ 2386355 h 3804404"/>
              <a:gd name="connsiteX57" fmla="*/ 3121557 w 3668725"/>
              <a:gd name="connsiteY57" fmla="*/ 2352657 h 3804404"/>
              <a:gd name="connsiteX58" fmla="*/ 3048185 w 3668725"/>
              <a:gd name="connsiteY58" fmla="*/ 2249131 h 3804404"/>
              <a:gd name="connsiteX59" fmla="*/ 2859750 w 3668725"/>
              <a:gd name="connsiteY59" fmla="*/ 2097809 h 3804404"/>
              <a:gd name="connsiteX60" fmla="*/ 2699455 w 3668725"/>
              <a:gd name="connsiteY60" fmla="*/ 2021873 h 3804404"/>
              <a:gd name="connsiteX61" fmla="*/ 2591351 w 3668725"/>
              <a:gd name="connsiteY61" fmla="*/ 1903760 h 3804404"/>
              <a:gd name="connsiteX62" fmla="*/ 2514439 w 3668725"/>
              <a:gd name="connsiteY62" fmla="*/ 1780577 h 3804404"/>
              <a:gd name="connsiteX63" fmla="*/ 2469147 w 3668725"/>
              <a:gd name="connsiteY63" fmla="*/ 1657885 h 3804404"/>
              <a:gd name="connsiteX64" fmla="*/ 2378683 w 3668725"/>
              <a:gd name="connsiteY64" fmla="*/ 1525119 h 3804404"/>
              <a:gd name="connsiteX65" fmla="*/ 2299757 w 3668725"/>
              <a:gd name="connsiteY65" fmla="*/ 1413536 h 3804404"/>
              <a:gd name="connsiteX66" fmla="*/ 2231878 w 3668725"/>
              <a:gd name="connsiteY66" fmla="*/ 1289316 h 3804404"/>
              <a:gd name="connsiteX67" fmla="*/ 2170531 w 3668725"/>
              <a:gd name="connsiteY67" fmla="*/ 1123467 h 3804404"/>
              <a:gd name="connsiteX68" fmla="*/ 2162962 w 3668725"/>
              <a:gd name="connsiteY68" fmla="*/ 1016400 h 3804404"/>
              <a:gd name="connsiteX69" fmla="*/ 2108147 w 3668725"/>
              <a:gd name="connsiteY69" fmla="*/ 920931 h 3804404"/>
              <a:gd name="connsiteX70" fmla="*/ 2145809 w 3668725"/>
              <a:gd name="connsiteY70" fmla="*/ 856105 h 3804404"/>
              <a:gd name="connsiteX71" fmla="*/ 2060352 w 3668725"/>
              <a:gd name="connsiteY71" fmla="*/ 796285 h 3804404"/>
              <a:gd name="connsiteX72" fmla="*/ 2057850 w 3668725"/>
              <a:gd name="connsiteY72" fmla="*/ 728895 h 3804404"/>
              <a:gd name="connsiteX73" fmla="*/ 1996502 w 3668725"/>
              <a:gd name="connsiteY73" fmla="*/ 691171 h 3804404"/>
              <a:gd name="connsiteX74" fmla="*/ 1897982 w 3668725"/>
              <a:gd name="connsiteY74" fmla="*/ 616823 h 3804404"/>
              <a:gd name="connsiteX75" fmla="*/ 1863799 w 3668725"/>
              <a:gd name="connsiteY75" fmla="*/ 497182 h 3804404"/>
              <a:gd name="connsiteX76" fmla="*/ 1818079 w 3668725"/>
              <a:gd name="connsiteY76" fmla="*/ 488087 h 3804404"/>
              <a:gd name="connsiteX77" fmla="*/ 1693920 w 3668725"/>
              <a:gd name="connsiteY77" fmla="*/ 408672 h 3804404"/>
              <a:gd name="connsiteX78" fmla="*/ 1490408 w 3668725"/>
              <a:gd name="connsiteY78" fmla="*/ 241296 h 3804404"/>
              <a:gd name="connsiteX79" fmla="*/ 1307468 w 3668725"/>
              <a:gd name="connsiteY79" fmla="*/ 172442 h 3804404"/>
              <a:gd name="connsiteX80" fmla="*/ 1059761 w 3668725"/>
              <a:gd name="connsiteY80" fmla="*/ 117627 h 3804404"/>
              <a:gd name="connsiteX81" fmla="*/ 689485 w 3668725"/>
              <a:gd name="connsiteY81" fmla="*/ 57806 h 3804404"/>
              <a:gd name="connsiteX82" fmla="*/ 550310 w 3668725"/>
              <a:gd name="connsiteY82" fmla="*/ 0 h 3804404"/>
              <a:gd name="connsiteX83" fmla="*/ 300445 w 3668725"/>
              <a:gd name="connsiteY83" fmla="*/ 60959 h 3804404"/>
              <a:gd name="connsiteX84" fmla="*/ 0 w 3668725"/>
              <a:gd name="connsiteY84" fmla="*/ 54429 h 3804404"/>
              <a:gd name="connsiteX85" fmla="*/ 97971 w 3668725"/>
              <a:gd name="connsiteY85" fmla="*/ 132805 h 3804404"/>
              <a:gd name="connsiteX86" fmla="*/ 222067 w 3668725"/>
              <a:gd name="connsiteY86" fmla="*/ 165462 h 3804404"/>
              <a:gd name="connsiteX87" fmla="*/ 352696 w 3668725"/>
              <a:gd name="connsiteY87" fmla="*/ 224246 h 3804404"/>
              <a:gd name="connsiteX88" fmla="*/ 548540 w 3668725"/>
              <a:gd name="connsiteY88" fmla="*/ 256251 h 3804404"/>
              <a:gd name="connsiteX0" fmla="*/ 548540 w 3668725"/>
              <a:gd name="connsiteY0" fmla="*/ 256251 h 3787313"/>
              <a:gd name="connsiteX1" fmla="*/ 645047 w 3668725"/>
              <a:gd name="connsiteY1" fmla="*/ 343235 h 3787313"/>
              <a:gd name="connsiteX2" fmla="*/ 792828 w 3668725"/>
              <a:gd name="connsiteY2" fmla="*/ 409099 h 3787313"/>
              <a:gd name="connsiteX3" fmla="*/ 911004 w 3668725"/>
              <a:gd name="connsiteY3" fmla="*/ 446823 h 3787313"/>
              <a:gd name="connsiteX4" fmla="*/ 1085399 w 3668725"/>
              <a:gd name="connsiteY4" fmla="*/ 478015 h 3787313"/>
              <a:gd name="connsiteX5" fmla="*/ 1206994 w 3668725"/>
              <a:gd name="connsiteY5" fmla="*/ 551997 h 3787313"/>
              <a:gd name="connsiteX6" fmla="*/ 1263274 w 3668725"/>
              <a:gd name="connsiteY6" fmla="*/ 686227 h 3787313"/>
              <a:gd name="connsiteX7" fmla="*/ 1336219 w 3668725"/>
              <a:gd name="connsiteY7" fmla="*/ 792805 h 3787313"/>
              <a:gd name="connsiteX8" fmla="*/ 1366923 w 3668725"/>
              <a:gd name="connsiteY8" fmla="*/ 898956 h 3787313"/>
              <a:gd name="connsiteX9" fmla="*/ 1417708 w 3668725"/>
              <a:gd name="connsiteY9" fmla="*/ 951268 h 3787313"/>
              <a:gd name="connsiteX10" fmla="*/ 1530269 w 3668725"/>
              <a:gd name="connsiteY10" fmla="*/ 1023175 h 3787313"/>
              <a:gd name="connsiteX11" fmla="*/ 1709181 w 3668725"/>
              <a:gd name="connsiteY11" fmla="*/ 1131279 h 3787313"/>
              <a:gd name="connsiteX12" fmla="*/ 1741350 w 3668725"/>
              <a:gd name="connsiteY12" fmla="*/ 1250981 h 3787313"/>
              <a:gd name="connsiteX13" fmla="*/ 1745439 w 3668725"/>
              <a:gd name="connsiteY13" fmla="*/ 1396748 h 3787313"/>
              <a:gd name="connsiteX14" fmla="*/ 1673593 w 3668725"/>
              <a:gd name="connsiteY14" fmla="*/ 1530490 h 3787313"/>
              <a:gd name="connsiteX15" fmla="*/ 1630451 w 3668725"/>
              <a:gd name="connsiteY15" fmla="*/ 1692898 h 3787313"/>
              <a:gd name="connsiteX16" fmla="*/ 1615286 w 3668725"/>
              <a:gd name="connsiteY16" fmla="*/ 1874337 h 3787313"/>
              <a:gd name="connsiteX17" fmla="*/ 1672025 w 3668725"/>
              <a:gd name="connsiteY17" fmla="*/ 2031708 h 3787313"/>
              <a:gd name="connsiteX18" fmla="*/ 1651929 w 3668725"/>
              <a:gd name="connsiteY18" fmla="*/ 2156720 h 3787313"/>
              <a:gd name="connsiteX19" fmla="*/ 1660532 w 3668725"/>
              <a:gd name="connsiteY19" fmla="*/ 2288441 h 3787313"/>
              <a:gd name="connsiteX20" fmla="*/ 1776519 w 3668725"/>
              <a:gd name="connsiteY20" fmla="*/ 2406547 h 3787313"/>
              <a:gd name="connsiteX21" fmla="*/ 1913880 w 3668725"/>
              <a:gd name="connsiteY21" fmla="*/ 2567361 h 3787313"/>
              <a:gd name="connsiteX22" fmla="*/ 1970460 w 3668725"/>
              <a:gd name="connsiteY22" fmla="*/ 2659730 h 3787313"/>
              <a:gd name="connsiteX23" fmla="*/ 2017107 w 3668725"/>
              <a:gd name="connsiteY23" fmla="*/ 2837227 h 3787313"/>
              <a:gd name="connsiteX24" fmla="*/ 1966348 w 3668725"/>
              <a:gd name="connsiteY24" fmla="*/ 2890004 h 3787313"/>
              <a:gd name="connsiteX25" fmla="*/ 1924340 w 3668725"/>
              <a:gd name="connsiteY25" fmla="*/ 2984010 h 3787313"/>
              <a:gd name="connsiteX26" fmla="*/ 1878401 w 3668725"/>
              <a:gd name="connsiteY26" fmla="*/ 3068480 h 3787313"/>
              <a:gd name="connsiteX27" fmla="*/ 1846707 w 3668725"/>
              <a:gd name="connsiteY27" fmla="*/ 3086558 h 3787313"/>
              <a:gd name="connsiteX28" fmla="*/ 1846707 w 3668725"/>
              <a:gd name="connsiteY28" fmla="*/ 3163470 h 3787313"/>
              <a:gd name="connsiteX29" fmla="*/ 1838161 w 3668725"/>
              <a:gd name="connsiteY29" fmla="*/ 3266019 h 3787313"/>
              <a:gd name="connsiteX30" fmla="*/ 1803978 w 3668725"/>
              <a:gd name="connsiteY30" fmla="*/ 3342931 h 3787313"/>
              <a:gd name="connsiteX31" fmla="*/ 1761249 w 3668725"/>
              <a:gd name="connsiteY31" fmla="*/ 3360023 h 3787313"/>
              <a:gd name="connsiteX32" fmla="*/ 1879241 w 3668725"/>
              <a:gd name="connsiteY32" fmla="*/ 3487172 h 3787313"/>
              <a:gd name="connsiteX33" fmla="*/ 2003828 w 3668725"/>
              <a:gd name="connsiteY33" fmla="*/ 3503837 h 3787313"/>
              <a:gd name="connsiteX34" fmla="*/ 2108330 w 3668725"/>
              <a:gd name="connsiteY34" fmla="*/ 3544124 h 3787313"/>
              <a:gd name="connsiteX35" fmla="*/ 2225530 w 3668725"/>
              <a:gd name="connsiteY35" fmla="*/ 3580322 h 3787313"/>
              <a:gd name="connsiteX36" fmla="*/ 2327102 w 3668725"/>
              <a:gd name="connsiteY36" fmla="*/ 3619999 h 3787313"/>
              <a:gd name="connsiteX37" fmla="*/ 2468902 w 3668725"/>
              <a:gd name="connsiteY37" fmla="*/ 3622013 h 3787313"/>
              <a:gd name="connsiteX38" fmla="*/ 2613265 w 3668725"/>
              <a:gd name="connsiteY38" fmla="*/ 3619998 h 3787313"/>
              <a:gd name="connsiteX39" fmla="*/ 2774658 w 3668725"/>
              <a:gd name="connsiteY39" fmla="*/ 3637090 h 3787313"/>
              <a:gd name="connsiteX40" fmla="*/ 2892774 w 3668725"/>
              <a:gd name="connsiteY40" fmla="*/ 3650153 h 3787313"/>
              <a:gd name="connsiteX41" fmla="*/ 3012415 w 3668725"/>
              <a:gd name="connsiteY41" fmla="*/ 3656684 h 3787313"/>
              <a:gd name="connsiteX42" fmla="*/ 3164773 w 3668725"/>
              <a:gd name="connsiteY42" fmla="*/ 3684825 h 3787313"/>
              <a:gd name="connsiteX43" fmla="*/ 3326594 w 3668725"/>
              <a:gd name="connsiteY43" fmla="*/ 3667244 h 3787313"/>
              <a:gd name="connsiteX44" fmla="*/ 3384950 w 3668725"/>
              <a:gd name="connsiteY44" fmla="*/ 3787313 h 3787313"/>
              <a:gd name="connsiteX45" fmla="*/ 3567463 w 3668725"/>
              <a:gd name="connsiteY45" fmla="*/ 3574767 h 3787313"/>
              <a:gd name="connsiteX46" fmla="*/ 3649319 w 3668725"/>
              <a:gd name="connsiteY46" fmla="*/ 3412946 h 3787313"/>
              <a:gd name="connsiteX47" fmla="*/ 3668366 w 3668725"/>
              <a:gd name="connsiteY47" fmla="*/ 3246547 h 3787313"/>
              <a:gd name="connsiteX48" fmla="*/ 3662261 w 3668725"/>
              <a:gd name="connsiteY48" fmla="*/ 3128920 h 3787313"/>
              <a:gd name="connsiteX49" fmla="*/ 3593468 w 3668725"/>
              <a:gd name="connsiteY49" fmla="*/ 3122755 h 3787313"/>
              <a:gd name="connsiteX50" fmla="*/ 3568063 w 3668725"/>
              <a:gd name="connsiteY50" fmla="*/ 3044869 h 3787313"/>
              <a:gd name="connsiteX51" fmla="*/ 3521622 w 3668725"/>
              <a:gd name="connsiteY51" fmla="*/ 2979980 h 3787313"/>
              <a:gd name="connsiteX52" fmla="*/ 3437202 w 3668725"/>
              <a:gd name="connsiteY52" fmla="*/ 2874928 h 3787313"/>
              <a:gd name="connsiteX53" fmla="*/ 3381410 w 3668725"/>
              <a:gd name="connsiteY53" fmla="*/ 2793009 h 3787313"/>
              <a:gd name="connsiteX54" fmla="*/ 3323604 w 3668725"/>
              <a:gd name="connsiteY54" fmla="*/ 2686431 h 3787313"/>
              <a:gd name="connsiteX55" fmla="*/ 3298943 w 3668725"/>
              <a:gd name="connsiteY55" fmla="*/ 2532057 h 3787313"/>
              <a:gd name="connsiteX56" fmla="*/ 3197665 w 3668725"/>
              <a:gd name="connsiteY56" fmla="*/ 2386355 h 3787313"/>
              <a:gd name="connsiteX57" fmla="*/ 3121557 w 3668725"/>
              <a:gd name="connsiteY57" fmla="*/ 2352657 h 3787313"/>
              <a:gd name="connsiteX58" fmla="*/ 3048185 w 3668725"/>
              <a:gd name="connsiteY58" fmla="*/ 2249131 h 3787313"/>
              <a:gd name="connsiteX59" fmla="*/ 2859750 w 3668725"/>
              <a:gd name="connsiteY59" fmla="*/ 2097809 h 3787313"/>
              <a:gd name="connsiteX60" fmla="*/ 2699455 w 3668725"/>
              <a:gd name="connsiteY60" fmla="*/ 2021873 h 3787313"/>
              <a:gd name="connsiteX61" fmla="*/ 2591351 w 3668725"/>
              <a:gd name="connsiteY61" fmla="*/ 1903760 h 3787313"/>
              <a:gd name="connsiteX62" fmla="*/ 2514439 w 3668725"/>
              <a:gd name="connsiteY62" fmla="*/ 1780577 h 3787313"/>
              <a:gd name="connsiteX63" fmla="*/ 2469147 w 3668725"/>
              <a:gd name="connsiteY63" fmla="*/ 1657885 h 3787313"/>
              <a:gd name="connsiteX64" fmla="*/ 2378683 w 3668725"/>
              <a:gd name="connsiteY64" fmla="*/ 1525119 h 3787313"/>
              <a:gd name="connsiteX65" fmla="*/ 2299757 w 3668725"/>
              <a:gd name="connsiteY65" fmla="*/ 1413536 h 3787313"/>
              <a:gd name="connsiteX66" fmla="*/ 2231878 w 3668725"/>
              <a:gd name="connsiteY66" fmla="*/ 1289316 h 3787313"/>
              <a:gd name="connsiteX67" fmla="*/ 2170531 w 3668725"/>
              <a:gd name="connsiteY67" fmla="*/ 1123467 h 3787313"/>
              <a:gd name="connsiteX68" fmla="*/ 2162962 w 3668725"/>
              <a:gd name="connsiteY68" fmla="*/ 1016400 h 3787313"/>
              <a:gd name="connsiteX69" fmla="*/ 2108147 w 3668725"/>
              <a:gd name="connsiteY69" fmla="*/ 920931 h 3787313"/>
              <a:gd name="connsiteX70" fmla="*/ 2145809 w 3668725"/>
              <a:gd name="connsiteY70" fmla="*/ 856105 h 3787313"/>
              <a:gd name="connsiteX71" fmla="*/ 2060352 w 3668725"/>
              <a:gd name="connsiteY71" fmla="*/ 796285 h 3787313"/>
              <a:gd name="connsiteX72" fmla="*/ 2057850 w 3668725"/>
              <a:gd name="connsiteY72" fmla="*/ 728895 h 3787313"/>
              <a:gd name="connsiteX73" fmla="*/ 1996502 w 3668725"/>
              <a:gd name="connsiteY73" fmla="*/ 691171 h 3787313"/>
              <a:gd name="connsiteX74" fmla="*/ 1897982 w 3668725"/>
              <a:gd name="connsiteY74" fmla="*/ 616823 h 3787313"/>
              <a:gd name="connsiteX75" fmla="*/ 1863799 w 3668725"/>
              <a:gd name="connsiteY75" fmla="*/ 497182 h 3787313"/>
              <a:gd name="connsiteX76" fmla="*/ 1818079 w 3668725"/>
              <a:gd name="connsiteY76" fmla="*/ 488087 h 3787313"/>
              <a:gd name="connsiteX77" fmla="*/ 1693920 w 3668725"/>
              <a:gd name="connsiteY77" fmla="*/ 408672 h 3787313"/>
              <a:gd name="connsiteX78" fmla="*/ 1490408 w 3668725"/>
              <a:gd name="connsiteY78" fmla="*/ 241296 h 3787313"/>
              <a:gd name="connsiteX79" fmla="*/ 1307468 w 3668725"/>
              <a:gd name="connsiteY79" fmla="*/ 172442 h 3787313"/>
              <a:gd name="connsiteX80" fmla="*/ 1059761 w 3668725"/>
              <a:gd name="connsiteY80" fmla="*/ 117627 h 3787313"/>
              <a:gd name="connsiteX81" fmla="*/ 689485 w 3668725"/>
              <a:gd name="connsiteY81" fmla="*/ 57806 h 3787313"/>
              <a:gd name="connsiteX82" fmla="*/ 550310 w 3668725"/>
              <a:gd name="connsiteY82" fmla="*/ 0 h 3787313"/>
              <a:gd name="connsiteX83" fmla="*/ 300445 w 3668725"/>
              <a:gd name="connsiteY83" fmla="*/ 60959 h 3787313"/>
              <a:gd name="connsiteX84" fmla="*/ 0 w 3668725"/>
              <a:gd name="connsiteY84" fmla="*/ 54429 h 3787313"/>
              <a:gd name="connsiteX85" fmla="*/ 97971 w 3668725"/>
              <a:gd name="connsiteY85" fmla="*/ 132805 h 3787313"/>
              <a:gd name="connsiteX86" fmla="*/ 222067 w 3668725"/>
              <a:gd name="connsiteY86" fmla="*/ 165462 h 3787313"/>
              <a:gd name="connsiteX87" fmla="*/ 352696 w 3668725"/>
              <a:gd name="connsiteY87" fmla="*/ 224246 h 3787313"/>
              <a:gd name="connsiteX88" fmla="*/ 548540 w 3668725"/>
              <a:gd name="connsiteY88" fmla="*/ 256251 h 3787313"/>
              <a:gd name="connsiteX0" fmla="*/ 548540 w 3668725"/>
              <a:gd name="connsiteY0" fmla="*/ 256251 h 3684825"/>
              <a:gd name="connsiteX1" fmla="*/ 645047 w 3668725"/>
              <a:gd name="connsiteY1" fmla="*/ 343235 h 3684825"/>
              <a:gd name="connsiteX2" fmla="*/ 792828 w 3668725"/>
              <a:gd name="connsiteY2" fmla="*/ 409099 h 3684825"/>
              <a:gd name="connsiteX3" fmla="*/ 911004 w 3668725"/>
              <a:gd name="connsiteY3" fmla="*/ 446823 h 3684825"/>
              <a:gd name="connsiteX4" fmla="*/ 1085399 w 3668725"/>
              <a:gd name="connsiteY4" fmla="*/ 478015 h 3684825"/>
              <a:gd name="connsiteX5" fmla="*/ 1206994 w 3668725"/>
              <a:gd name="connsiteY5" fmla="*/ 551997 h 3684825"/>
              <a:gd name="connsiteX6" fmla="*/ 1263274 w 3668725"/>
              <a:gd name="connsiteY6" fmla="*/ 686227 h 3684825"/>
              <a:gd name="connsiteX7" fmla="*/ 1336219 w 3668725"/>
              <a:gd name="connsiteY7" fmla="*/ 792805 h 3684825"/>
              <a:gd name="connsiteX8" fmla="*/ 1366923 w 3668725"/>
              <a:gd name="connsiteY8" fmla="*/ 898956 h 3684825"/>
              <a:gd name="connsiteX9" fmla="*/ 1417708 w 3668725"/>
              <a:gd name="connsiteY9" fmla="*/ 951268 h 3684825"/>
              <a:gd name="connsiteX10" fmla="*/ 1530269 w 3668725"/>
              <a:gd name="connsiteY10" fmla="*/ 1023175 h 3684825"/>
              <a:gd name="connsiteX11" fmla="*/ 1709181 w 3668725"/>
              <a:gd name="connsiteY11" fmla="*/ 1131279 h 3684825"/>
              <a:gd name="connsiteX12" fmla="*/ 1741350 w 3668725"/>
              <a:gd name="connsiteY12" fmla="*/ 1250981 h 3684825"/>
              <a:gd name="connsiteX13" fmla="*/ 1745439 w 3668725"/>
              <a:gd name="connsiteY13" fmla="*/ 1396748 h 3684825"/>
              <a:gd name="connsiteX14" fmla="*/ 1673593 w 3668725"/>
              <a:gd name="connsiteY14" fmla="*/ 1530490 h 3684825"/>
              <a:gd name="connsiteX15" fmla="*/ 1630451 w 3668725"/>
              <a:gd name="connsiteY15" fmla="*/ 1692898 h 3684825"/>
              <a:gd name="connsiteX16" fmla="*/ 1615286 w 3668725"/>
              <a:gd name="connsiteY16" fmla="*/ 1874337 h 3684825"/>
              <a:gd name="connsiteX17" fmla="*/ 1672025 w 3668725"/>
              <a:gd name="connsiteY17" fmla="*/ 2031708 h 3684825"/>
              <a:gd name="connsiteX18" fmla="*/ 1651929 w 3668725"/>
              <a:gd name="connsiteY18" fmla="*/ 2156720 h 3684825"/>
              <a:gd name="connsiteX19" fmla="*/ 1660532 w 3668725"/>
              <a:gd name="connsiteY19" fmla="*/ 2288441 h 3684825"/>
              <a:gd name="connsiteX20" fmla="*/ 1776519 w 3668725"/>
              <a:gd name="connsiteY20" fmla="*/ 2406547 h 3684825"/>
              <a:gd name="connsiteX21" fmla="*/ 1913880 w 3668725"/>
              <a:gd name="connsiteY21" fmla="*/ 2567361 h 3684825"/>
              <a:gd name="connsiteX22" fmla="*/ 1970460 w 3668725"/>
              <a:gd name="connsiteY22" fmla="*/ 2659730 h 3684825"/>
              <a:gd name="connsiteX23" fmla="*/ 2017107 w 3668725"/>
              <a:gd name="connsiteY23" fmla="*/ 2837227 h 3684825"/>
              <a:gd name="connsiteX24" fmla="*/ 1966348 w 3668725"/>
              <a:gd name="connsiteY24" fmla="*/ 2890004 h 3684825"/>
              <a:gd name="connsiteX25" fmla="*/ 1924340 w 3668725"/>
              <a:gd name="connsiteY25" fmla="*/ 2984010 h 3684825"/>
              <a:gd name="connsiteX26" fmla="*/ 1878401 w 3668725"/>
              <a:gd name="connsiteY26" fmla="*/ 3068480 h 3684825"/>
              <a:gd name="connsiteX27" fmla="*/ 1846707 w 3668725"/>
              <a:gd name="connsiteY27" fmla="*/ 3086558 h 3684825"/>
              <a:gd name="connsiteX28" fmla="*/ 1846707 w 3668725"/>
              <a:gd name="connsiteY28" fmla="*/ 3163470 h 3684825"/>
              <a:gd name="connsiteX29" fmla="*/ 1838161 w 3668725"/>
              <a:gd name="connsiteY29" fmla="*/ 3266019 h 3684825"/>
              <a:gd name="connsiteX30" fmla="*/ 1803978 w 3668725"/>
              <a:gd name="connsiteY30" fmla="*/ 3342931 h 3684825"/>
              <a:gd name="connsiteX31" fmla="*/ 1761249 w 3668725"/>
              <a:gd name="connsiteY31" fmla="*/ 3360023 h 3684825"/>
              <a:gd name="connsiteX32" fmla="*/ 1879241 w 3668725"/>
              <a:gd name="connsiteY32" fmla="*/ 3487172 h 3684825"/>
              <a:gd name="connsiteX33" fmla="*/ 2003828 w 3668725"/>
              <a:gd name="connsiteY33" fmla="*/ 3503837 h 3684825"/>
              <a:gd name="connsiteX34" fmla="*/ 2108330 w 3668725"/>
              <a:gd name="connsiteY34" fmla="*/ 3544124 h 3684825"/>
              <a:gd name="connsiteX35" fmla="*/ 2225530 w 3668725"/>
              <a:gd name="connsiteY35" fmla="*/ 3580322 h 3684825"/>
              <a:gd name="connsiteX36" fmla="*/ 2327102 w 3668725"/>
              <a:gd name="connsiteY36" fmla="*/ 3619999 h 3684825"/>
              <a:gd name="connsiteX37" fmla="*/ 2468902 w 3668725"/>
              <a:gd name="connsiteY37" fmla="*/ 3622013 h 3684825"/>
              <a:gd name="connsiteX38" fmla="*/ 2613265 w 3668725"/>
              <a:gd name="connsiteY38" fmla="*/ 3619998 h 3684825"/>
              <a:gd name="connsiteX39" fmla="*/ 2774658 w 3668725"/>
              <a:gd name="connsiteY39" fmla="*/ 3637090 h 3684825"/>
              <a:gd name="connsiteX40" fmla="*/ 2892774 w 3668725"/>
              <a:gd name="connsiteY40" fmla="*/ 3650153 h 3684825"/>
              <a:gd name="connsiteX41" fmla="*/ 3012415 w 3668725"/>
              <a:gd name="connsiteY41" fmla="*/ 3656684 h 3684825"/>
              <a:gd name="connsiteX42" fmla="*/ 3164773 w 3668725"/>
              <a:gd name="connsiteY42" fmla="*/ 3684825 h 3684825"/>
              <a:gd name="connsiteX43" fmla="*/ 3326594 w 3668725"/>
              <a:gd name="connsiteY43" fmla="*/ 3667244 h 3684825"/>
              <a:gd name="connsiteX44" fmla="*/ 3450264 w 3668725"/>
              <a:gd name="connsiteY44" fmla="*/ 3630559 h 3684825"/>
              <a:gd name="connsiteX45" fmla="*/ 3567463 w 3668725"/>
              <a:gd name="connsiteY45" fmla="*/ 3574767 h 3684825"/>
              <a:gd name="connsiteX46" fmla="*/ 3649319 w 3668725"/>
              <a:gd name="connsiteY46" fmla="*/ 3412946 h 3684825"/>
              <a:gd name="connsiteX47" fmla="*/ 3668366 w 3668725"/>
              <a:gd name="connsiteY47" fmla="*/ 3246547 h 3684825"/>
              <a:gd name="connsiteX48" fmla="*/ 3662261 w 3668725"/>
              <a:gd name="connsiteY48" fmla="*/ 3128920 h 3684825"/>
              <a:gd name="connsiteX49" fmla="*/ 3593468 w 3668725"/>
              <a:gd name="connsiteY49" fmla="*/ 3122755 h 3684825"/>
              <a:gd name="connsiteX50" fmla="*/ 3568063 w 3668725"/>
              <a:gd name="connsiteY50" fmla="*/ 3044869 h 3684825"/>
              <a:gd name="connsiteX51" fmla="*/ 3521622 w 3668725"/>
              <a:gd name="connsiteY51" fmla="*/ 2979980 h 3684825"/>
              <a:gd name="connsiteX52" fmla="*/ 3437202 w 3668725"/>
              <a:gd name="connsiteY52" fmla="*/ 2874928 h 3684825"/>
              <a:gd name="connsiteX53" fmla="*/ 3381410 w 3668725"/>
              <a:gd name="connsiteY53" fmla="*/ 2793009 h 3684825"/>
              <a:gd name="connsiteX54" fmla="*/ 3323604 w 3668725"/>
              <a:gd name="connsiteY54" fmla="*/ 2686431 h 3684825"/>
              <a:gd name="connsiteX55" fmla="*/ 3298943 w 3668725"/>
              <a:gd name="connsiteY55" fmla="*/ 2532057 h 3684825"/>
              <a:gd name="connsiteX56" fmla="*/ 3197665 w 3668725"/>
              <a:gd name="connsiteY56" fmla="*/ 2386355 h 3684825"/>
              <a:gd name="connsiteX57" fmla="*/ 3121557 w 3668725"/>
              <a:gd name="connsiteY57" fmla="*/ 2352657 h 3684825"/>
              <a:gd name="connsiteX58" fmla="*/ 3048185 w 3668725"/>
              <a:gd name="connsiteY58" fmla="*/ 2249131 h 3684825"/>
              <a:gd name="connsiteX59" fmla="*/ 2859750 w 3668725"/>
              <a:gd name="connsiteY59" fmla="*/ 2097809 h 3684825"/>
              <a:gd name="connsiteX60" fmla="*/ 2699455 w 3668725"/>
              <a:gd name="connsiteY60" fmla="*/ 2021873 h 3684825"/>
              <a:gd name="connsiteX61" fmla="*/ 2591351 w 3668725"/>
              <a:gd name="connsiteY61" fmla="*/ 1903760 h 3684825"/>
              <a:gd name="connsiteX62" fmla="*/ 2514439 w 3668725"/>
              <a:gd name="connsiteY62" fmla="*/ 1780577 h 3684825"/>
              <a:gd name="connsiteX63" fmla="*/ 2469147 w 3668725"/>
              <a:gd name="connsiteY63" fmla="*/ 1657885 h 3684825"/>
              <a:gd name="connsiteX64" fmla="*/ 2378683 w 3668725"/>
              <a:gd name="connsiteY64" fmla="*/ 1525119 h 3684825"/>
              <a:gd name="connsiteX65" fmla="*/ 2299757 w 3668725"/>
              <a:gd name="connsiteY65" fmla="*/ 1413536 h 3684825"/>
              <a:gd name="connsiteX66" fmla="*/ 2231878 w 3668725"/>
              <a:gd name="connsiteY66" fmla="*/ 1289316 h 3684825"/>
              <a:gd name="connsiteX67" fmla="*/ 2170531 w 3668725"/>
              <a:gd name="connsiteY67" fmla="*/ 1123467 h 3684825"/>
              <a:gd name="connsiteX68" fmla="*/ 2162962 w 3668725"/>
              <a:gd name="connsiteY68" fmla="*/ 1016400 h 3684825"/>
              <a:gd name="connsiteX69" fmla="*/ 2108147 w 3668725"/>
              <a:gd name="connsiteY69" fmla="*/ 920931 h 3684825"/>
              <a:gd name="connsiteX70" fmla="*/ 2145809 w 3668725"/>
              <a:gd name="connsiteY70" fmla="*/ 856105 h 3684825"/>
              <a:gd name="connsiteX71" fmla="*/ 2060352 w 3668725"/>
              <a:gd name="connsiteY71" fmla="*/ 796285 h 3684825"/>
              <a:gd name="connsiteX72" fmla="*/ 2057850 w 3668725"/>
              <a:gd name="connsiteY72" fmla="*/ 728895 h 3684825"/>
              <a:gd name="connsiteX73" fmla="*/ 1996502 w 3668725"/>
              <a:gd name="connsiteY73" fmla="*/ 691171 h 3684825"/>
              <a:gd name="connsiteX74" fmla="*/ 1897982 w 3668725"/>
              <a:gd name="connsiteY74" fmla="*/ 616823 h 3684825"/>
              <a:gd name="connsiteX75" fmla="*/ 1863799 w 3668725"/>
              <a:gd name="connsiteY75" fmla="*/ 497182 h 3684825"/>
              <a:gd name="connsiteX76" fmla="*/ 1818079 w 3668725"/>
              <a:gd name="connsiteY76" fmla="*/ 488087 h 3684825"/>
              <a:gd name="connsiteX77" fmla="*/ 1693920 w 3668725"/>
              <a:gd name="connsiteY77" fmla="*/ 408672 h 3684825"/>
              <a:gd name="connsiteX78" fmla="*/ 1490408 w 3668725"/>
              <a:gd name="connsiteY78" fmla="*/ 241296 h 3684825"/>
              <a:gd name="connsiteX79" fmla="*/ 1307468 w 3668725"/>
              <a:gd name="connsiteY79" fmla="*/ 172442 h 3684825"/>
              <a:gd name="connsiteX80" fmla="*/ 1059761 w 3668725"/>
              <a:gd name="connsiteY80" fmla="*/ 117627 h 3684825"/>
              <a:gd name="connsiteX81" fmla="*/ 689485 w 3668725"/>
              <a:gd name="connsiteY81" fmla="*/ 57806 h 3684825"/>
              <a:gd name="connsiteX82" fmla="*/ 550310 w 3668725"/>
              <a:gd name="connsiteY82" fmla="*/ 0 h 3684825"/>
              <a:gd name="connsiteX83" fmla="*/ 300445 w 3668725"/>
              <a:gd name="connsiteY83" fmla="*/ 60959 h 3684825"/>
              <a:gd name="connsiteX84" fmla="*/ 0 w 3668725"/>
              <a:gd name="connsiteY84" fmla="*/ 54429 h 3684825"/>
              <a:gd name="connsiteX85" fmla="*/ 97971 w 3668725"/>
              <a:gd name="connsiteY85" fmla="*/ 132805 h 3684825"/>
              <a:gd name="connsiteX86" fmla="*/ 222067 w 3668725"/>
              <a:gd name="connsiteY86" fmla="*/ 165462 h 3684825"/>
              <a:gd name="connsiteX87" fmla="*/ 352696 w 3668725"/>
              <a:gd name="connsiteY87" fmla="*/ 224246 h 3684825"/>
              <a:gd name="connsiteX88" fmla="*/ 548540 w 3668725"/>
              <a:gd name="connsiteY88" fmla="*/ 256251 h 3684825"/>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12415 w 3668725"/>
              <a:gd name="connsiteY41" fmla="*/ 3656684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74658 w 3668725"/>
              <a:gd name="connsiteY39" fmla="*/ 3637090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548540 w 3668725"/>
              <a:gd name="connsiteY0" fmla="*/ 256251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35469 w 3668725"/>
              <a:gd name="connsiteY39" fmla="*/ 3676279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548540 w 3668725"/>
              <a:gd name="connsiteY88" fmla="*/ 256251 h 3708936"/>
              <a:gd name="connsiteX0" fmla="*/ 37379 w 3668725"/>
              <a:gd name="connsiteY0" fmla="*/ 411096 h 3708936"/>
              <a:gd name="connsiteX1" fmla="*/ 645047 w 3668725"/>
              <a:gd name="connsiteY1" fmla="*/ 343235 h 3708936"/>
              <a:gd name="connsiteX2" fmla="*/ 792828 w 3668725"/>
              <a:gd name="connsiteY2" fmla="*/ 409099 h 3708936"/>
              <a:gd name="connsiteX3" fmla="*/ 911004 w 3668725"/>
              <a:gd name="connsiteY3" fmla="*/ 446823 h 3708936"/>
              <a:gd name="connsiteX4" fmla="*/ 1085399 w 3668725"/>
              <a:gd name="connsiteY4" fmla="*/ 478015 h 3708936"/>
              <a:gd name="connsiteX5" fmla="*/ 1206994 w 3668725"/>
              <a:gd name="connsiteY5" fmla="*/ 551997 h 3708936"/>
              <a:gd name="connsiteX6" fmla="*/ 1263274 w 3668725"/>
              <a:gd name="connsiteY6" fmla="*/ 686227 h 3708936"/>
              <a:gd name="connsiteX7" fmla="*/ 1336219 w 3668725"/>
              <a:gd name="connsiteY7" fmla="*/ 792805 h 3708936"/>
              <a:gd name="connsiteX8" fmla="*/ 1366923 w 3668725"/>
              <a:gd name="connsiteY8" fmla="*/ 898956 h 3708936"/>
              <a:gd name="connsiteX9" fmla="*/ 1417708 w 3668725"/>
              <a:gd name="connsiteY9" fmla="*/ 951268 h 3708936"/>
              <a:gd name="connsiteX10" fmla="*/ 1530269 w 3668725"/>
              <a:gd name="connsiteY10" fmla="*/ 1023175 h 3708936"/>
              <a:gd name="connsiteX11" fmla="*/ 1709181 w 3668725"/>
              <a:gd name="connsiteY11" fmla="*/ 1131279 h 3708936"/>
              <a:gd name="connsiteX12" fmla="*/ 1741350 w 3668725"/>
              <a:gd name="connsiteY12" fmla="*/ 1250981 h 3708936"/>
              <a:gd name="connsiteX13" fmla="*/ 1745439 w 3668725"/>
              <a:gd name="connsiteY13" fmla="*/ 1396748 h 3708936"/>
              <a:gd name="connsiteX14" fmla="*/ 1673593 w 3668725"/>
              <a:gd name="connsiteY14" fmla="*/ 1530490 h 3708936"/>
              <a:gd name="connsiteX15" fmla="*/ 1630451 w 3668725"/>
              <a:gd name="connsiteY15" fmla="*/ 1692898 h 3708936"/>
              <a:gd name="connsiteX16" fmla="*/ 1615286 w 3668725"/>
              <a:gd name="connsiteY16" fmla="*/ 1874337 h 3708936"/>
              <a:gd name="connsiteX17" fmla="*/ 1672025 w 3668725"/>
              <a:gd name="connsiteY17" fmla="*/ 2031708 h 3708936"/>
              <a:gd name="connsiteX18" fmla="*/ 1651929 w 3668725"/>
              <a:gd name="connsiteY18" fmla="*/ 2156720 h 3708936"/>
              <a:gd name="connsiteX19" fmla="*/ 1660532 w 3668725"/>
              <a:gd name="connsiteY19" fmla="*/ 2288441 h 3708936"/>
              <a:gd name="connsiteX20" fmla="*/ 1776519 w 3668725"/>
              <a:gd name="connsiteY20" fmla="*/ 2406547 h 3708936"/>
              <a:gd name="connsiteX21" fmla="*/ 1913880 w 3668725"/>
              <a:gd name="connsiteY21" fmla="*/ 2567361 h 3708936"/>
              <a:gd name="connsiteX22" fmla="*/ 1970460 w 3668725"/>
              <a:gd name="connsiteY22" fmla="*/ 2659730 h 3708936"/>
              <a:gd name="connsiteX23" fmla="*/ 2017107 w 3668725"/>
              <a:gd name="connsiteY23" fmla="*/ 2837227 h 3708936"/>
              <a:gd name="connsiteX24" fmla="*/ 1966348 w 3668725"/>
              <a:gd name="connsiteY24" fmla="*/ 2890004 h 3708936"/>
              <a:gd name="connsiteX25" fmla="*/ 1924340 w 3668725"/>
              <a:gd name="connsiteY25" fmla="*/ 2984010 h 3708936"/>
              <a:gd name="connsiteX26" fmla="*/ 1878401 w 3668725"/>
              <a:gd name="connsiteY26" fmla="*/ 3068480 h 3708936"/>
              <a:gd name="connsiteX27" fmla="*/ 1846707 w 3668725"/>
              <a:gd name="connsiteY27" fmla="*/ 3086558 h 3708936"/>
              <a:gd name="connsiteX28" fmla="*/ 1846707 w 3668725"/>
              <a:gd name="connsiteY28" fmla="*/ 3163470 h 3708936"/>
              <a:gd name="connsiteX29" fmla="*/ 1838161 w 3668725"/>
              <a:gd name="connsiteY29" fmla="*/ 3266019 h 3708936"/>
              <a:gd name="connsiteX30" fmla="*/ 1803978 w 3668725"/>
              <a:gd name="connsiteY30" fmla="*/ 3342931 h 3708936"/>
              <a:gd name="connsiteX31" fmla="*/ 1761249 w 3668725"/>
              <a:gd name="connsiteY31" fmla="*/ 3360023 h 3708936"/>
              <a:gd name="connsiteX32" fmla="*/ 1879241 w 3668725"/>
              <a:gd name="connsiteY32" fmla="*/ 3487172 h 3708936"/>
              <a:gd name="connsiteX33" fmla="*/ 2003828 w 3668725"/>
              <a:gd name="connsiteY33" fmla="*/ 3503837 h 3708936"/>
              <a:gd name="connsiteX34" fmla="*/ 2108330 w 3668725"/>
              <a:gd name="connsiteY34" fmla="*/ 3544124 h 3708936"/>
              <a:gd name="connsiteX35" fmla="*/ 2225530 w 3668725"/>
              <a:gd name="connsiteY35" fmla="*/ 3580322 h 3708936"/>
              <a:gd name="connsiteX36" fmla="*/ 2327102 w 3668725"/>
              <a:gd name="connsiteY36" fmla="*/ 3619999 h 3708936"/>
              <a:gd name="connsiteX37" fmla="*/ 2468902 w 3668725"/>
              <a:gd name="connsiteY37" fmla="*/ 3622013 h 3708936"/>
              <a:gd name="connsiteX38" fmla="*/ 2613265 w 3668725"/>
              <a:gd name="connsiteY38" fmla="*/ 3619998 h 3708936"/>
              <a:gd name="connsiteX39" fmla="*/ 2735469 w 3668725"/>
              <a:gd name="connsiteY39" fmla="*/ 3676279 h 3708936"/>
              <a:gd name="connsiteX40" fmla="*/ 2905837 w 3668725"/>
              <a:gd name="connsiteY40" fmla="*/ 3708936 h 3708936"/>
              <a:gd name="connsiteX41" fmla="*/ 3032009 w 3668725"/>
              <a:gd name="connsiteY41" fmla="*/ 3689341 h 3708936"/>
              <a:gd name="connsiteX42" fmla="*/ 3164773 w 3668725"/>
              <a:gd name="connsiteY42" fmla="*/ 3684825 h 3708936"/>
              <a:gd name="connsiteX43" fmla="*/ 3326594 w 3668725"/>
              <a:gd name="connsiteY43" fmla="*/ 3667244 h 3708936"/>
              <a:gd name="connsiteX44" fmla="*/ 3450264 w 3668725"/>
              <a:gd name="connsiteY44" fmla="*/ 3630559 h 3708936"/>
              <a:gd name="connsiteX45" fmla="*/ 3567463 w 3668725"/>
              <a:gd name="connsiteY45" fmla="*/ 3574767 h 3708936"/>
              <a:gd name="connsiteX46" fmla="*/ 3649319 w 3668725"/>
              <a:gd name="connsiteY46" fmla="*/ 3412946 h 3708936"/>
              <a:gd name="connsiteX47" fmla="*/ 3668366 w 3668725"/>
              <a:gd name="connsiteY47" fmla="*/ 3246547 h 3708936"/>
              <a:gd name="connsiteX48" fmla="*/ 3662261 w 3668725"/>
              <a:gd name="connsiteY48" fmla="*/ 3128920 h 3708936"/>
              <a:gd name="connsiteX49" fmla="*/ 3593468 w 3668725"/>
              <a:gd name="connsiteY49" fmla="*/ 3122755 h 3708936"/>
              <a:gd name="connsiteX50" fmla="*/ 3568063 w 3668725"/>
              <a:gd name="connsiteY50" fmla="*/ 3044869 h 3708936"/>
              <a:gd name="connsiteX51" fmla="*/ 3521622 w 3668725"/>
              <a:gd name="connsiteY51" fmla="*/ 2979980 h 3708936"/>
              <a:gd name="connsiteX52" fmla="*/ 3437202 w 3668725"/>
              <a:gd name="connsiteY52" fmla="*/ 2874928 h 3708936"/>
              <a:gd name="connsiteX53" fmla="*/ 3381410 w 3668725"/>
              <a:gd name="connsiteY53" fmla="*/ 2793009 h 3708936"/>
              <a:gd name="connsiteX54" fmla="*/ 3323604 w 3668725"/>
              <a:gd name="connsiteY54" fmla="*/ 2686431 h 3708936"/>
              <a:gd name="connsiteX55" fmla="*/ 3298943 w 3668725"/>
              <a:gd name="connsiteY55" fmla="*/ 2532057 h 3708936"/>
              <a:gd name="connsiteX56" fmla="*/ 3197665 w 3668725"/>
              <a:gd name="connsiteY56" fmla="*/ 2386355 h 3708936"/>
              <a:gd name="connsiteX57" fmla="*/ 3121557 w 3668725"/>
              <a:gd name="connsiteY57" fmla="*/ 2352657 h 3708936"/>
              <a:gd name="connsiteX58" fmla="*/ 3048185 w 3668725"/>
              <a:gd name="connsiteY58" fmla="*/ 2249131 h 3708936"/>
              <a:gd name="connsiteX59" fmla="*/ 2859750 w 3668725"/>
              <a:gd name="connsiteY59" fmla="*/ 2097809 h 3708936"/>
              <a:gd name="connsiteX60" fmla="*/ 2699455 w 3668725"/>
              <a:gd name="connsiteY60" fmla="*/ 2021873 h 3708936"/>
              <a:gd name="connsiteX61" fmla="*/ 2591351 w 3668725"/>
              <a:gd name="connsiteY61" fmla="*/ 1903760 h 3708936"/>
              <a:gd name="connsiteX62" fmla="*/ 2514439 w 3668725"/>
              <a:gd name="connsiteY62" fmla="*/ 1780577 h 3708936"/>
              <a:gd name="connsiteX63" fmla="*/ 2469147 w 3668725"/>
              <a:gd name="connsiteY63" fmla="*/ 1657885 h 3708936"/>
              <a:gd name="connsiteX64" fmla="*/ 2378683 w 3668725"/>
              <a:gd name="connsiteY64" fmla="*/ 1525119 h 3708936"/>
              <a:gd name="connsiteX65" fmla="*/ 2299757 w 3668725"/>
              <a:gd name="connsiteY65" fmla="*/ 1413536 h 3708936"/>
              <a:gd name="connsiteX66" fmla="*/ 2231878 w 3668725"/>
              <a:gd name="connsiteY66" fmla="*/ 1289316 h 3708936"/>
              <a:gd name="connsiteX67" fmla="*/ 2170531 w 3668725"/>
              <a:gd name="connsiteY67" fmla="*/ 1123467 h 3708936"/>
              <a:gd name="connsiteX68" fmla="*/ 2162962 w 3668725"/>
              <a:gd name="connsiteY68" fmla="*/ 1016400 h 3708936"/>
              <a:gd name="connsiteX69" fmla="*/ 2108147 w 3668725"/>
              <a:gd name="connsiteY69" fmla="*/ 920931 h 3708936"/>
              <a:gd name="connsiteX70" fmla="*/ 2145809 w 3668725"/>
              <a:gd name="connsiteY70" fmla="*/ 856105 h 3708936"/>
              <a:gd name="connsiteX71" fmla="*/ 2060352 w 3668725"/>
              <a:gd name="connsiteY71" fmla="*/ 796285 h 3708936"/>
              <a:gd name="connsiteX72" fmla="*/ 2057850 w 3668725"/>
              <a:gd name="connsiteY72" fmla="*/ 728895 h 3708936"/>
              <a:gd name="connsiteX73" fmla="*/ 1996502 w 3668725"/>
              <a:gd name="connsiteY73" fmla="*/ 691171 h 3708936"/>
              <a:gd name="connsiteX74" fmla="*/ 1897982 w 3668725"/>
              <a:gd name="connsiteY74" fmla="*/ 616823 h 3708936"/>
              <a:gd name="connsiteX75" fmla="*/ 1863799 w 3668725"/>
              <a:gd name="connsiteY75" fmla="*/ 497182 h 3708936"/>
              <a:gd name="connsiteX76" fmla="*/ 1818079 w 3668725"/>
              <a:gd name="connsiteY76" fmla="*/ 488087 h 3708936"/>
              <a:gd name="connsiteX77" fmla="*/ 1693920 w 3668725"/>
              <a:gd name="connsiteY77" fmla="*/ 408672 h 3708936"/>
              <a:gd name="connsiteX78" fmla="*/ 1490408 w 3668725"/>
              <a:gd name="connsiteY78" fmla="*/ 241296 h 3708936"/>
              <a:gd name="connsiteX79" fmla="*/ 1307468 w 3668725"/>
              <a:gd name="connsiteY79" fmla="*/ 172442 h 3708936"/>
              <a:gd name="connsiteX80" fmla="*/ 1059761 w 3668725"/>
              <a:gd name="connsiteY80" fmla="*/ 117627 h 3708936"/>
              <a:gd name="connsiteX81" fmla="*/ 689485 w 3668725"/>
              <a:gd name="connsiteY81" fmla="*/ 57806 h 3708936"/>
              <a:gd name="connsiteX82" fmla="*/ 550310 w 3668725"/>
              <a:gd name="connsiteY82" fmla="*/ 0 h 3708936"/>
              <a:gd name="connsiteX83" fmla="*/ 300445 w 3668725"/>
              <a:gd name="connsiteY83" fmla="*/ 60959 h 3708936"/>
              <a:gd name="connsiteX84" fmla="*/ 0 w 3668725"/>
              <a:gd name="connsiteY84" fmla="*/ 54429 h 3708936"/>
              <a:gd name="connsiteX85" fmla="*/ 97971 w 3668725"/>
              <a:gd name="connsiteY85" fmla="*/ 132805 h 3708936"/>
              <a:gd name="connsiteX86" fmla="*/ 222067 w 3668725"/>
              <a:gd name="connsiteY86" fmla="*/ 165462 h 3708936"/>
              <a:gd name="connsiteX87" fmla="*/ 352696 w 3668725"/>
              <a:gd name="connsiteY87" fmla="*/ 224246 h 3708936"/>
              <a:gd name="connsiteX88" fmla="*/ 37379 w 3668725"/>
              <a:gd name="connsiteY88" fmla="*/ 411096 h 3708936"/>
              <a:gd name="connsiteX0" fmla="*/ 275247 w 3906593"/>
              <a:gd name="connsiteY0" fmla="*/ 411096 h 3708936"/>
              <a:gd name="connsiteX1" fmla="*/ 0 w 3906593"/>
              <a:gd name="connsiteY1" fmla="*/ 510985 h 3708936"/>
              <a:gd name="connsiteX2" fmla="*/ 1030696 w 3906593"/>
              <a:gd name="connsiteY2" fmla="*/ 409099 h 3708936"/>
              <a:gd name="connsiteX3" fmla="*/ 1148872 w 3906593"/>
              <a:gd name="connsiteY3" fmla="*/ 446823 h 3708936"/>
              <a:gd name="connsiteX4" fmla="*/ 1323267 w 3906593"/>
              <a:gd name="connsiteY4" fmla="*/ 478015 h 3708936"/>
              <a:gd name="connsiteX5" fmla="*/ 1444862 w 3906593"/>
              <a:gd name="connsiteY5" fmla="*/ 551997 h 3708936"/>
              <a:gd name="connsiteX6" fmla="*/ 1501142 w 3906593"/>
              <a:gd name="connsiteY6" fmla="*/ 686227 h 3708936"/>
              <a:gd name="connsiteX7" fmla="*/ 1574087 w 3906593"/>
              <a:gd name="connsiteY7" fmla="*/ 792805 h 3708936"/>
              <a:gd name="connsiteX8" fmla="*/ 1604791 w 3906593"/>
              <a:gd name="connsiteY8" fmla="*/ 898956 h 3708936"/>
              <a:gd name="connsiteX9" fmla="*/ 1655576 w 3906593"/>
              <a:gd name="connsiteY9" fmla="*/ 951268 h 3708936"/>
              <a:gd name="connsiteX10" fmla="*/ 1768137 w 3906593"/>
              <a:gd name="connsiteY10" fmla="*/ 1023175 h 3708936"/>
              <a:gd name="connsiteX11" fmla="*/ 1947049 w 3906593"/>
              <a:gd name="connsiteY11" fmla="*/ 1131279 h 3708936"/>
              <a:gd name="connsiteX12" fmla="*/ 1979218 w 3906593"/>
              <a:gd name="connsiteY12" fmla="*/ 1250981 h 3708936"/>
              <a:gd name="connsiteX13" fmla="*/ 1983307 w 3906593"/>
              <a:gd name="connsiteY13" fmla="*/ 1396748 h 3708936"/>
              <a:gd name="connsiteX14" fmla="*/ 1911461 w 3906593"/>
              <a:gd name="connsiteY14" fmla="*/ 1530490 h 3708936"/>
              <a:gd name="connsiteX15" fmla="*/ 1868319 w 3906593"/>
              <a:gd name="connsiteY15" fmla="*/ 1692898 h 3708936"/>
              <a:gd name="connsiteX16" fmla="*/ 1853154 w 3906593"/>
              <a:gd name="connsiteY16" fmla="*/ 1874337 h 3708936"/>
              <a:gd name="connsiteX17" fmla="*/ 1909893 w 3906593"/>
              <a:gd name="connsiteY17" fmla="*/ 2031708 h 3708936"/>
              <a:gd name="connsiteX18" fmla="*/ 1889797 w 3906593"/>
              <a:gd name="connsiteY18" fmla="*/ 2156720 h 3708936"/>
              <a:gd name="connsiteX19" fmla="*/ 1898400 w 3906593"/>
              <a:gd name="connsiteY19" fmla="*/ 2288441 h 3708936"/>
              <a:gd name="connsiteX20" fmla="*/ 2014387 w 3906593"/>
              <a:gd name="connsiteY20" fmla="*/ 2406547 h 3708936"/>
              <a:gd name="connsiteX21" fmla="*/ 2151748 w 3906593"/>
              <a:gd name="connsiteY21" fmla="*/ 2567361 h 3708936"/>
              <a:gd name="connsiteX22" fmla="*/ 2208328 w 3906593"/>
              <a:gd name="connsiteY22" fmla="*/ 2659730 h 3708936"/>
              <a:gd name="connsiteX23" fmla="*/ 2254975 w 3906593"/>
              <a:gd name="connsiteY23" fmla="*/ 2837227 h 3708936"/>
              <a:gd name="connsiteX24" fmla="*/ 2204216 w 3906593"/>
              <a:gd name="connsiteY24" fmla="*/ 2890004 h 3708936"/>
              <a:gd name="connsiteX25" fmla="*/ 2162208 w 3906593"/>
              <a:gd name="connsiteY25" fmla="*/ 2984010 h 3708936"/>
              <a:gd name="connsiteX26" fmla="*/ 2116269 w 3906593"/>
              <a:gd name="connsiteY26" fmla="*/ 3068480 h 3708936"/>
              <a:gd name="connsiteX27" fmla="*/ 2084575 w 3906593"/>
              <a:gd name="connsiteY27" fmla="*/ 3086558 h 3708936"/>
              <a:gd name="connsiteX28" fmla="*/ 2084575 w 3906593"/>
              <a:gd name="connsiteY28" fmla="*/ 3163470 h 3708936"/>
              <a:gd name="connsiteX29" fmla="*/ 2076029 w 3906593"/>
              <a:gd name="connsiteY29" fmla="*/ 3266019 h 3708936"/>
              <a:gd name="connsiteX30" fmla="*/ 2041846 w 3906593"/>
              <a:gd name="connsiteY30" fmla="*/ 3342931 h 3708936"/>
              <a:gd name="connsiteX31" fmla="*/ 1999117 w 3906593"/>
              <a:gd name="connsiteY31" fmla="*/ 3360023 h 3708936"/>
              <a:gd name="connsiteX32" fmla="*/ 2117109 w 3906593"/>
              <a:gd name="connsiteY32" fmla="*/ 3487172 h 3708936"/>
              <a:gd name="connsiteX33" fmla="*/ 2241696 w 3906593"/>
              <a:gd name="connsiteY33" fmla="*/ 3503837 h 3708936"/>
              <a:gd name="connsiteX34" fmla="*/ 2346198 w 3906593"/>
              <a:gd name="connsiteY34" fmla="*/ 3544124 h 3708936"/>
              <a:gd name="connsiteX35" fmla="*/ 2463398 w 3906593"/>
              <a:gd name="connsiteY35" fmla="*/ 3580322 h 3708936"/>
              <a:gd name="connsiteX36" fmla="*/ 2564970 w 3906593"/>
              <a:gd name="connsiteY36" fmla="*/ 3619999 h 3708936"/>
              <a:gd name="connsiteX37" fmla="*/ 2706770 w 3906593"/>
              <a:gd name="connsiteY37" fmla="*/ 3622013 h 3708936"/>
              <a:gd name="connsiteX38" fmla="*/ 2851133 w 3906593"/>
              <a:gd name="connsiteY38" fmla="*/ 3619998 h 3708936"/>
              <a:gd name="connsiteX39" fmla="*/ 2973337 w 3906593"/>
              <a:gd name="connsiteY39" fmla="*/ 3676279 h 3708936"/>
              <a:gd name="connsiteX40" fmla="*/ 3143705 w 3906593"/>
              <a:gd name="connsiteY40" fmla="*/ 3708936 h 3708936"/>
              <a:gd name="connsiteX41" fmla="*/ 3269877 w 3906593"/>
              <a:gd name="connsiteY41" fmla="*/ 3689341 h 3708936"/>
              <a:gd name="connsiteX42" fmla="*/ 3402641 w 3906593"/>
              <a:gd name="connsiteY42" fmla="*/ 3684825 h 3708936"/>
              <a:gd name="connsiteX43" fmla="*/ 3564462 w 3906593"/>
              <a:gd name="connsiteY43" fmla="*/ 3667244 h 3708936"/>
              <a:gd name="connsiteX44" fmla="*/ 3688132 w 3906593"/>
              <a:gd name="connsiteY44" fmla="*/ 3630559 h 3708936"/>
              <a:gd name="connsiteX45" fmla="*/ 3805331 w 3906593"/>
              <a:gd name="connsiteY45" fmla="*/ 3574767 h 3708936"/>
              <a:gd name="connsiteX46" fmla="*/ 3887187 w 3906593"/>
              <a:gd name="connsiteY46" fmla="*/ 3412946 h 3708936"/>
              <a:gd name="connsiteX47" fmla="*/ 3906234 w 3906593"/>
              <a:gd name="connsiteY47" fmla="*/ 3246547 h 3708936"/>
              <a:gd name="connsiteX48" fmla="*/ 3900129 w 3906593"/>
              <a:gd name="connsiteY48" fmla="*/ 3128920 h 3708936"/>
              <a:gd name="connsiteX49" fmla="*/ 3831336 w 3906593"/>
              <a:gd name="connsiteY49" fmla="*/ 3122755 h 3708936"/>
              <a:gd name="connsiteX50" fmla="*/ 3805931 w 3906593"/>
              <a:gd name="connsiteY50" fmla="*/ 3044869 h 3708936"/>
              <a:gd name="connsiteX51" fmla="*/ 3759490 w 3906593"/>
              <a:gd name="connsiteY51" fmla="*/ 2979980 h 3708936"/>
              <a:gd name="connsiteX52" fmla="*/ 3675070 w 3906593"/>
              <a:gd name="connsiteY52" fmla="*/ 2874928 h 3708936"/>
              <a:gd name="connsiteX53" fmla="*/ 3619278 w 3906593"/>
              <a:gd name="connsiteY53" fmla="*/ 2793009 h 3708936"/>
              <a:gd name="connsiteX54" fmla="*/ 3561472 w 3906593"/>
              <a:gd name="connsiteY54" fmla="*/ 2686431 h 3708936"/>
              <a:gd name="connsiteX55" fmla="*/ 3536811 w 3906593"/>
              <a:gd name="connsiteY55" fmla="*/ 2532057 h 3708936"/>
              <a:gd name="connsiteX56" fmla="*/ 3435533 w 3906593"/>
              <a:gd name="connsiteY56" fmla="*/ 2386355 h 3708936"/>
              <a:gd name="connsiteX57" fmla="*/ 3359425 w 3906593"/>
              <a:gd name="connsiteY57" fmla="*/ 2352657 h 3708936"/>
              <a:gd name="connsiteX58" fmla="*/ 3286053 w 3906593"/>
              <a:gd name="connsiteY58" fmla="*/ 2249131 h 3708936"/>
              <a:gd name="connsiteX59" fmla="*/ 3097618 w 3906593"/>
              <a:gd name="connsiteY59" fmla="*/ 2097809 h 3708936"/>
              <a:gd name="connsiteX60" fmla="*/ 2937323 w 3906593"/>
              <a:gd name="connsiteY60" fmla="*/ 2021873 h 3708936"/>
              <a:gd name="connsiteX61" fmla="*/ 2829219 w 3906593"/>
              <a:gd name="connsiteY61" fmla="*/ 1903760 h 3708936"/>
              <a:gd name="connsiteX62" fmla="*/ 2752307 w 3906593"/>
              <a:gd name="connsiteY62" fmla="*/ 1780577 h 3708936"/>
              <a:gd name="connsiteX63" fmla="*/ 2707015 w 3906593"/>
              <a:gd name="connsiteY63" fmla="*/ 1657885 h 3708936"/>
              <a:gd name="connsiteX64" fmla="*/ 2616551 w 3906593"/>
              <a:gd name="connsiteY64" fmla="*/ 1525119 h 3708936"/>
              <a:gd name="connsiteX65" fmla="*/ 2537625 w 3906593"/>
              <a:gd name="connsiteY65" fmla="*/ 1413536 h 3708936"/>
              <a:gd name="connsiteX66" fmla="*/ 2469746 w 3906593"/>
              <a:gd name="connsiteY66" fmla="*/ 1289316 h 3708936"/>
              <a:gd name="connsiteX67" fmla="*/ 2408399 w 3906593"/>
              <a:gd name="connsiteY67" fmla="*/ 1123467 h 3708936"/>
              <a:gd name="connsiteX68" fmla="*/ 2400830 w 3906593"/>
              <a:gd name="connsiteY68" fmla="*/ 1016400 h 3708936"/>
              <a:gd name="connsiteX69" fmla="*/ 2346015 w 3906593"/>
              <a:gd name="connsiteY69" fmla="*/ 920931 h 3708936"/>
              <a:gd name="connsiteX70" fmla="*/ 2383677 w 3906593"/>
              <a:gd name="connsiteY70" fmla="*/ 856105 h 3708936"/>
              <a:gd name="connsiteX71" fmla="*/ 2298220 w 3906593"/>
              <a:gd name="connsiteY71" fmla="*/ 796285 h 3708936"/>
              <a:gd name="connsiteX72" fmla="*/ 2295718 w 3906593"/>
              <a:gd name="connsiteY72" fmla="*/ 728895 h 3708936"/>
              <a:gd name="connsiteX73" fmla="*/ 2234370 w 3906593"/>
              <a:gd name="connsiteY73" fmla="*/ 691171 h 3708936"/>
              <a:gd name="connsiteX74" fmla="*/ 2135850 w 3906593"/>
              <a:gd name="connsiteY74" fmla="*/ 616823 h 3708936"/>
              <a:gd name="connsiteX75" fmla="*/ 2101667 w 3906593"/>
              <a:gd name="connsiteY75" fmla="*/ 497182 h 3708936"/>
              <a:gd name="connsiteX76" fmla="*/ 2055947 w 3906593"/>
              <a:gd name="connsiteY76" fmla="*/ 488087 h 3708936"/>
              <a:gd name="connsiteX77" fmla="*/ 1931788 w 3906593"/>
              <a:gd name="connsiteY77" fmla="*/ 408672 h 3708936"/>
              <a:gd name="connsiteX78" fmla="*/ 1728276 w 3906593"/>
              <a:gd name="connsiteY78" fmla="*/ 241296 h 3708936"/>
              <a:gd name="connsiteX79" fmla="*/ 1545336 w 3906593"/>
              <a:gd name="connsiteY79" fmla="*/ 172442 h 3708936"/>
              <a:gd name="connsiteX80" fmla="*/ 1297629 w 3906593"/>
              <a:gd name="connsiteY80" fmla="*/ 117627 h 3708936"/>
              <a:gd name="connsiteX81" fmla="*/ 927353 w 3906593"/>
              <a:gd name="connsiteY81" fmla="*/ 57806 h 3708936"/>
              <a:gd name="connsiteX82" fmla="*/ 788178 w 3906593"/>
              <a:gd name="connsiteY82" fmla="*/ 0 h 3708936"/>
              <a:gd name="connsiteX83" fmla="*/ 538313 w 3906593"/>
              <a:gd name="connsiteY83" fmla="*/ 60959 h 3708936"/>
              <a:gd name="connsiteX84" fmla="*/ 237868 w 3906593"/>
              <a:gd name="connsiteY84" fmla="*/ 54429 h 3708936"/>
              <a:gd name="connsiteX85" fmla="*/ 335839 w 3906593"/>
              <a:gd name="connsiteY85" fmla="*/ 132805 h 3708936"/>
              <a:gd name="connsiteX86" fmla="*/ 459935 w 3906593"/>
              <a:gd name="connsiteY86" fmla="*/ 165462 h 3708936"/>
              <a:gd name="connsiteX87" fmla="*/ 590564 w 3906593"/>
              <a:gd name="connsiteY87" fmla="*/ 224246 h 3708936"/>
              <a:gd name="connsiteX88" fmla="*/ 275247 w 3906593"/>
              <a:gd name="connsiteY88" fmla="*/ 411096 h 3708936"/>
              <a:gd name="connsiteX0" fmla="*/ 522455 w 4153801"/>
              <a:gd name="connsiteY0" fmla="*/ 411096 h 3708936"/>
              <a:gd name="connsiteX1" fmla="*/ 247208 w 4153801"/>
              <a:gd name="connsiteY1" fmla="*/ 510985 h 3708936"/>
              <a:gd name="connsiteX2" fmla="*/ 0 w 4153801"/>
              <a:gd name="connsiteY2" fmla="*/ 705887 h 3708936"/>
              <a:gd name="connsiteX3" fmla="*/ 1396080 w 4153801"/>
              <a:gd name="connsiteY3" fmla="*/ 446823 h 3708936"/>
              <a:gd name="connsiteX4" fmla="*/ 1570475 w 4153801"/>
              <a:gd name="connsiteY4" fmla="*/ 478015 h 3708936"/>
              <a:gd name="connsiteX5" fmla="*/ 1692070 w 4153801"/>
              <a:gd name="connsiteY5" fmla="*/ 551997 h 3708936"/>
              <a:gd name="connsiteX6" fmla="*/ 1748350 w 4153801"/>
              <a:gd name="connsiteY6" fmla="*/ 686227 h 3708936"/>
              <a:gd name="connsiteX7" fmla="*/ 1821295 w 4153801"/>
              <a:gd name="connsiteY7" fmla="*/ 792805 h 3708936"/>
              <a:gd name="connsiteX8" fmla="*/ 1851999 w 4153801"/>
              <a:gd name="connsiteY8" fmla="*/ 898956 h 3708936"/>
              <a:gd name="connsiteX9" fmla="*/ 1902784 w 4153801"/>
              <a:gd name="connsiteY9" fmla="*/ 951268 h 3708936"/>
              <a:gd name="connsiteX10" fmla="*/ 2015345 w 4153801"/>
              <a:gd name="connsiteY10" fmla="*/ 1023175 h 3708936"/>
              <a:gd name="connsiteX11" fmla="*/ 2194257 w 4153801"/>
              <a:gd name="connsiteY11" fmla="*/ 1131279 h 3708936"/>
              <a:gd name="connsiteX12" fmla="*/ 2226426 w 4153801"/>
              <a:gd name="connsiteY12" fmla="*/ 1250981 h 3708936"/>
              <a:gd name="connsiteX13" fmla="*/ 2230515 w 4153801"/>
              <a:gd name="connsiteY13" fmla="*/ 1396748 h 3708936"/>
              <a:gd name="connsiteX14" fmla="*/ 2158669 w 4153801"/>
              <a:gd name="connsiteY14" fmla="*/ 1530490 h 3708936"/>
              <a:gd name="connsiteX15" fmla="*/ 2115527 w 4153801"/>
              <a:gd name="connsiteY15" fmla="*/ 1692898 h 3708936"/>
              <a:gd name="connsiteX16" fmla="*/ 2100362 w 4153801"/>
              <a:gd name="connsiteY16" fmla="*/ 1874337 h 3708936"/>
              <a:gd name="connsiteX17" fmla="*/ 2157101 w 4153801"/>
              <a:gd name="connsiteY17" fmla="*/ 2031708 h 3708936"/>
              <a:gd name="connsiteX18" fmla="*/ 2137005 w 4153801"/>
              <a:gd name="connsiteY18" fmla="*/ 2156720 h 3708936"/>
              <a:gd name="connsiteX19" fmla="*/ 2145608 w 4153801"/>
              <a:gd name="connsiteY19" fmla="*/ 2288441 h 3708936"/>
              <a:gd name="connsiteX20" fmla="*/ 2261595 w 4153801"/>
              <a:gd name="connsiteY20" fmla="*/ 2406547 h 3708936"/>
              <a:gd name="connsiteX21" fmla="*/ 2398956 w 4153801"/>
              <a:gd name="connsiteY21" fmla="*/ 2567361 h 3708936"/>
              <a:gd name="connsiteX22" fmla="*/ 2455536 w 4153801"/>
              <a:gd name="connsiteY22" fmla="*/ 2659730 h 3708936"/>
              <a:gd name="connsiteX23" fmla="*/ 2502183 w 4153801"/>
              <a:gd name="connsiteY23" fmla="*/ 2837227 h 3708936"/>
              <a:gd name="connsiteX24" fmla="*/ 2451424 w 4153801"/>
              <a:gd name="connsiteY24" fmla="*/ 2890004 h 3708936"/>
              <a:gd name="connsiteX25" fmla="*/ 2409416 w 4153801"/>
              <a:gd name="connsiteY25" fmla="*/ 2984010 h 3708936"/>
              <a:gd name="connsiteX26" fmla="*/ 2363477 w 4153801"/>
              <a:gd name="connsiteY26" fmla="*/ 3068480 h 3708936"/>
              <a:gd name="connsiteX27" fmla="*/ 2331783 w 4153801"/>
              <a:gd name="connsiteY27" fmla="*/ 3086558 h 3708936"/>
              <a:gd name="connsiteX28" fmla="*/ 2331783 w 4153801"/>
              <a:gd name="connsiteY28" fmla="*/ 3163470 h 3708936"/>
              <a:gd name="connsiteX29" fmla="*/ 2323237 w 4153801"/>
              <a:gd name="connsiteY29" fmla="*/ 3266019 h 3708936"/>
              <a:gd name="connsiteX30" fmla="*/ 2289054 w 4153801"/>
              <a:gd name="connsiteY30" fmla="*/ 3342931 h 3708936"/>
              <a:gd name="connsiteX31" fmla="*/ 2246325 w 4153801"/>
              <a:gd name="connsiteY31" fmla="*/ 3360023 h 3708936"/>
              <a:gd name="connsiteX32" fmla="*/ 2364317 w 4153801"/>
              <a:gd name="connsiteY32" fmla="*/ 3487172 h 3708936"/>
              <a:gd name="connsiteX33" fmla="*/ 2488904 w 4153801"/>
              <a:gd name="connsiteY33" fmla="*/ 3503837 h 3708936"/>
              <a:gd name="connsiteX34" fmla="*/ 2593406 w 4153801"/>
              <a:gd name="connsiteY34" fmla="*/ 3544124 h 3708936"/>
              <a:gd name="connsiteX35" fmla="*/ 2710606 w 4153801"/>
              <a:gd name="connsiteY35" fmla="*/ 3580322 h 3708936"/>
              <a:gd name="connsiteX36" fmla="*/ 2812178 w 4153801"/>
              <a:gd name="connsiteY36" fmla="*/ 3619999 h 3708936"/>
              <a:gd name="connsiteX37" fmla="*/ 2953978 w 4153801"/>
              <a:gd name="connsiteY37" fmla="*/ 3622013 h 3708936"/>
              <a:gd name="connsiteX38" fmla="*/ 3098341 w 4153801"/>
              <a:gd name="connsiteY38" fmla="*/ 3619998 h 3708936"/>
              <a:gd name="connsiteX39" fmla="*/ 3220545 w 4153801"/>
              <a:gd name="connsiteY39" fmla="*/ 3676279 h 3708936"/>
              <a:gd name="connsiteX40" fmla="*/ 3390913 w 4153801"/>
              <a:gd name="connsiteY40" fmla="*/ 3708936 h 3708936"/>
              <a:gd name="connsiteX41" fmla="*/ 3517085 w 4153801"/>
              <a:gd name="connsiteY41" fmla="*/ 3689341 h 3708936"/>
              <a:gd name="connsiteX42" fmla="*/ 3649849 w 4153801"/>
              <a:gd name="connsiteY42" fmla="*/ 3684825 h 3708936"/>
              <a:gd name="connsiteX43" fmla="*/ 3811670 w 4153801"/>
              <a:gd name="connsiteY43" fmla="*/ 3667244 h 3708936"/>
              <a:gd name="connsiteX44" fmla="*/ 3935340 w 4153801"/>
              <a:gd name="connsiteY44" fmla="*/ 3630559 h 3708936"/>
              <a:gd name="connsiteX45" fmla="*/ 4052539 w 4153801"/>
              <a:gd name="connsiteY45" fmla="*/ 3574767 h 3708936"/>
              <a:gd name="connsiteX46" fmla="*/ 4134395 w 4153801"/>
              <a:gd name="connsiteY46" fmla="*/ 3412946 h 3708936"/>
              <a:gd name="connsiteX47" fmla="*/ 4153442 w 4153801"/>
              <a:gd name="connsiteY47" fmla="*/ 3246547 h 3708936"/>
              <a:gd name="connsiteX48" fmla="*/ 4147337 w 4153801"/>
              <a:gd name="connsiteY48" fmla="*/ 3128920 h 3708936"/>
              <a:gd name="connsiteX49" fmla="*/ 4078544 w 4153801"/>
              <a:gd name="connsiteY49" fmla="*/ 3122755 h 3708936"/>
              <a:gd name="connsiteX50" fmla="*/ 4053139 w 4153801"/>
              <a:gd name="connsiteY50" fmla="*/ 3044869 h 3708936"/>
              <a:gd name="connsiteX51" fmla="*/ 4006698 w 4153801"/>
              <a:gd name="connsiteY51" fmla="*/ 2979980 h 3708936"/>
              <a:gd name="connsiteX52" fmla="*/ 3922278 w 4153801"/>
              <a:gd name="connsiteY52" fmla="*/ 2874928 h 3708936"/>
              <a:gd name="connsiteX53" fmla="*/ 3866486 w 4153801"/>
              <a:gd name="connsiteY53" fmla="*/ 2793009 h 3708936"/>
              <a:gd name="connsiteX54" fmla="*/ 3808680 w 4153801"/>
              <a:gd name="connsiteY54" fmla="*/ 2686431 h 3708936"/>
              <a:gd name="connsiteX55" fmla="*/ 3784019 w 4153801"/>
              <a:gd name="connsiteY55" fmla="*/ 2532057 h 3708936"/>
              <a:gd name="connsiteX56" fmla="*/ 3682741 w 4153801"/>
              <a:gd name="connsiteY56" fmla="*/ 2386355 h 3708936"/>
              <a:gd name="connsiteX57" fmla="*/ 3606633 w 4153801"/>
              <a:gd name="connsiteY57" fmla="*/ 2352657 h 3708936"/>
              <a:gd name="connsiteX58" fmla="*/ 3533261 w 4153801"/>
              <a:gd name="connsiteY58" fmla="*/ 2249131 h 3708936"/>
              <a:gd name="connsiteX59" fmla="*/ 3344826 w 4153801"/>
              <a:gd name="connsiteY59" fmla="*/ 2097809 h 3708936"/>
              <a:gd name="connsiteX60" fmla="*/ 3184531 w 4153801"/>
              <a:gd name="connsiteY60" fmla="*/ 2021873 h 3708936"/>
              <a:gd name="connsiteX61" fmla="*/ 3076427 w 4153801"/>
              <a:gd name="connsiteY61" fmla="*/ 1903760 h 3708936"/>
              <a:gd name="connsiteX62" fmla="*/ 2999515 w 4153801"/>
              <a:gd name="connsiteY62" fmla="*/ 1780577 h 3708936"/>
              <a:gd name="connsiteX63" fmla="*/ 2954223 w 4153801"/>
              <a:gd name="connsiteY63" fmla="*/ 1657885 h 3708936"/>
              <a:gd name="connsiteX64" fmla="*/ 2863759 w 4153801"/>
              <a:gd name="connsiteY64" fmla="*/ 1525119 h 3708936"/>
              <a:gd name="connsiteX65" fmla="*/ 2784833 w 4153801"/>
              <a:gd name="connsiteY65" fmla="*/ 1413536 h 3708936"/>
              <a:gd name="connsiteX66" fmla="*/ 2716954 w 4153801"/>
              <a:gd name="connsiteY66" fmla="*/ 1289316 h 3708936"/>
              <a:gd name="connsiteX67" fmla="*/ 2655607 w 4153801"/>
              <a:gd name="connsiteY67" fmla="*/ 1123467 h 3708936"/>
              <a:gd name="connsiteX68" fmla="*/ 2648038 w 4153801"/>
              <a:gd name="connsiteY68" fmla="*/ 1016400 h 3708936"/>
              <a:gd name="connsiteX69" fmla="*/ 2593223 w 4153801"/>
              <a:gd name="connsiteY69" fmla="*/ 920931 h 3708936"/>
              <a:gd name="connsiteX70" fmla="*/ 2630885 w 4153801"/>
              <a:gd name="connsiteY70" fmla="*/ 856105 h 3708936"/>
              <a:gd name="connsiteX71" fmla="*/ 2545428 w 4153801"/>
              <a:gd name="connsiteY71" fmla="*/ 796285 h 3708936"/>
              <a:gd name="connsiteX72" fmla="*/ 2542926 w 4153801"/>
              <a:gd name="connsiteY72" fmla="*/ 728895 h 3708936"/>
              <a:gd name="connsiteX73" fmla="*/ 2481578 w 4153801"/>
              <a:gd name="connsiteY73" fmla="*/ 691171 h 3708936"/>
              <a:gd name="connsiteX74" fmla="*/ 2383058 w 4153801"/>
              <a:gd name="connsiteY74" fmla="*/ 616823 h 3708936"/>
              <a:gd name="connsiteX75" fmla="*/ 2348875 w 4153801"/>
              <a:gd name="connsiteY75" fmla="*/ 497182 h 3708936"/>
              <a:gd name="connsiteX76" fmla="*/ 2303155 w 4153801"/>
              <a:gd name="connsiteY76" fmla="*/ 488087 h 3708936"/>
              <a:gd name="connsiteX77" fmla="*/ 2178996 w 4153801"/>
              <a:gd name="connsiteY77" fmla="*/ 408672 h 3708936"/>
              <a:gd name="connsiteX78" fmla="*/ 1975484 w 4153801"/>
              <a:gd name="connsiteY78" fmla="*/ 241296 h 3708936"/>
              <a:gd name="connsiteX79" fmla="*/ 1792544 w 4153801"/>
              <a:gd name="connsiteY79" fmla="*/ 172442 h 3708936"/>
              <a:gd name="connsiteX80" fmla="*/ 1544837 w 4153801"/>
              <a:gd name="connsiteY80" fmla="*/ 117627 h 3708936"/>
              <a:gd name="connsiteX81" fmla="*/ 1174561 w 4153801"/>
              <a:gd name="connsiteY81" fmla="*/ 57806 h 3708936"/>
              <a:gd name="connsiteX82" fmla="*/ 1035386 w 4153801"/>
              <a:gd name="connsiteY82" fmla="*/ 0 h 3708936"/>
              <a:gd name="connsiteX83" fmla="*/ 785521 w 4153801"/>
              <a:gd name="connsiteY83" fmla="*/ 60959 h 3708936"/>
              <a:gd name="connsiteX84" fmla="*/ 485076 w 4153801"/>
              <a:gd name="connsiteY84" fmla="*/ 54429 h 3708936"/>
              <a:gd name="connsiteX85" fmla="*/ 583047 w 4153801"/>
              <a:gd name="connsiteY85" fmla="*/ 132805 h 3708936"/>
              <a:gd name="connsiteX86" fmla="*/ 707143 w 4153801"/>
              <a:gd name="connsiteY86" fmla="*/ 165462 h 3708936"/>
              <a:gd name="connsiteX87" fmla="*/ 837772 w 4153801"/>
              <a:gd name="connsiteY87" fmla="*/ 224246 h 3708936"/>
              <a:gd name="connsiteX88" fmla="*/ 522455 w 4153801"/>
              <a:gd name="connsiteY88" fmla="*/ 411096 h 3708936"/>
              <a:gd name="connsiteX0" fmla="*/ 694712 w 4326058"/>
              <a:gd name="connsiteY0" fmla="*/ 411096 h 3708936"/>
              <a:gd name="connsiteX1" fmla="*/ 419465 w 4326058"/>
              <a:gd name="connsiteY1" fmla="*/ 510985 h 3708936"/>
              <a:gd name="connsiteX2" fmla="*/ 172257 w 4326058"/>
              <a:gd name="connsiteY2" fmla="*/ 705887 h 3708936"/>
              <a:gd name="connsiteX3" fmla="*/ 0 w 4326058"/>
              <a:gd name="connsiteY3" fmla="*/ 1001689 h 3708936"/>
              <a:gd name="connsiteX4" fmla="*/ 1742732 w 4326058"/>
              <a:gd name="connsiteY4" fmla="*/ 478015 h 3708936"/>
              <a:gd name="connsiteX5" fmla="*/ 1864327 w 4326058"/>
              <a:gd name="connsiteY5" fmla="*/ 551997 h 3708936"/>
              <a:gd name="connsiteX6" fmla="*/ 1920607 w 4326058"/>
              <a:gd name="connsiteY6" fmla="*/ 686227 h 3708936"/>
              <a:gd name="connsiteX7" fmla="*/ 1993552 w 4326058"/>
              <a:gd name="connsiteY7" fmla="*/ 792805 h 3708936"/>
              <a:gd name="connsiteX8" fmla="*/ 2024256 w 4326058"/>
              <a:gd name="connsiteY8" fmla="*/ 898956 h 3708936"/>
              <a:gd name="connsiteX9" fmla="*/ 2075041 w 4326058"/>
              <a:gd name="connsiteY9" fmla="*/ 951268 h 3708936"/>
              <a:gd name="connsiteX10" fmla="*/ 2187602 w 4326058"/>
              <a:gd name="connsiteY10" fmla="*/ 1023175 h 3708936"/>
              <a:gd name="connsiteX11" fmla="*/ 2366514 w 4326058"/>
              <a:gd name="connsiteY11" fmla="*/ 1131279 h 3708936"/>
              <a:gd name="connsiteX12" fmla="*/ 2398683 w 4326058"/>
              <a:gd name="connsiteY12" fmla="*/ 1250981 h 3708936"/>
              <a:gd name="connsiteX13" fmla="*/ 2402772 w 4326058"/>
              <a:gd name="connsiteY13" fmla="*/ 1396748 h 3708936"/>
              <a:gd name="connsiteX14" fmla="*/ 2330926 w 4326058"/>
              <a:gd name="connsiteY14" fmla="*/ 1530490 h 3708936"/>
              <a:gd name="connsiteX15" fmla="*/ 2287784 w 4326058"/>
              <a:gd name="connsiteY15" fmla="*/ 1692898 h 3708936"/>
              <a:gd name="connsiteX16" fmla="*/ 2272619 w 4326058"/>
              <a:gd name="connsiteY16" fmla="*/ 1874337 h 3708936"/>
              <a:gd name="connsiteX17" fmla="*/ 2329358 w 4326058"/>
              <a:gd name="connsiteY17" fmla="*/ 2031708 h 3708936"/>
              <a:gd name="connsiteX18" fmla="*/ 2309262 w 4326058"/>
              <a:gd name="connsiteY18" fmla="*/ 2156720 h 3708936"/>
              <a:gd name="connsiteX19" fmla="*/ 2317865 w 4326058"/>
              <a:gd name="connsiteY19" fmla="*/ 2288441 h 3708936"/>
              <a:gd name="connsiteX20" fmla="*/ 2433852 w 4326058"/>
              <a:gd name="connsiteY20" fmla="*/ 2406547 h 3708936"/>
              <a:gd name="connsiteX21" fmla="*/ 2571213 w 4326058"/>
              <a:gd name="connsiteY21" fmla="*/ 2567361 h 3708936"/>
              <a:gd name="connsiteX22" fmla="*/ 2627793 w 4326058"/>
              <a:gd name="connsiteY22" fmla="*/ 2659730 h 3708936"/>
              <a:gd name="connsiteX23" fmla="*/ 2674440 w 4326058"/>
              <a:gd name="connsiteY23" fmla="*/ 2837227 h 3708936"/>
              <a:gd name="connsiteX24" fmla="*/ 2623681 w 4326058"/>
              <a:gd name="connsiteY24" fmla="*/ 2890004 h 3708936"/>
              <a:gd name="connsiteX25" fmla="*/ 2581673 w 4326058"/>
              <a:gd name="connsiteY25" fmla="*/ 2984010 h 3708936"/>
              <a:gd name="connsiteX26" fmla="*/ 2535734 w 4326058"/>
              <a:gd name="connsiteY26" fmla="*/ 3068480 h 3708936"/>
              <a:gd name="connsiteX27" fmla="*/ 2504040 w 4326058"/>
              <a:gd name="connsiteY27" fmla="*/ 3086558 h 3708936"/>
              <a:gd name="connsiteX28" fmla="*/ 2504040 w 4326058"/>
              <a:gd name="connsiteY28" fmla="*/ 3163470 h 3708936"/>
              <a:gd name="connsiteX29" fmla="*/ 2495494 w 4326058"/>
              <a:gd name="connsiteY29" fmla="*/ 3266019 h 3708936"/>
              <a:gd name="connsiteX30" fmla="*/ 2461311 w 4326058"/>
              <a:gd name="connsiteY30" fmla="*/ 3342931 h 3708936"/>
              <a:gd name="connsiteX31" fmla="*/ 2418582 w 4326058"/>
              <a:gd name="connsiteY31" fmla="*/ 3360023 h 3708936"/>
              <a:gd name="connsiteX32" fmla="*/ 2536574 w 4326058"/>
              <a:gd name="connsiteY32" fmla="*/ 3487172 h 3708936"/>
              <a:gd name="connsiteX33" fmla="*/ 2661161 w 4326058"/>
              <a:gd name="connsiteY33" fmla="*/ 3503837 h 3708936"/>
              <a:gd name="connsiteX34" fmla="*/ 2765663 w 4326058"/>
              <a:gd name="connsiteY34" fmla="*/ 3544124 h 3708936"/>
              <a:gd name="connsiteX35" fmla="*/ 2882863 w 4326058"/>
              <a:gd name="connsiteY35" fmla="*/ 3580322 h 3708936"/>
              <a:gd name="connsiteX36" fmla="*/ 2984435 w 4326058"/>
              <a:gd name="connsiteY36" fmla="*/ 3619999 h 3708936"/>
              <a:gd name="connsiteX37" fmla="*/ 3126235 w 4326058"/>
              <a:gd name="connsiteY37" fmla="*/ 3622013 h 3708936"/>
              <a:gd name="connsiteX38" fmla="*/ 3270598 w 4326058"/>
              <a:gd name="connsiteY38" fmla="*/ 3619998 h 3708936"/>
              <a:gd name="connsiteX39" fmla="*/ 3392802 w 4326058"/>
              <a:gd name="connsiteY39" fmla="*/ 3676279 h 3708936"/>
              <a:gd name="connsiteX40" fmla="*/ 3563170 w 4326058"/>
              <a:gd name="connsiteY40" fmla="*/ 3708936 h 3708936"/>
              <a:gd name="connsiteX41" fmla="*/ 3689342 w 4326058"/>
              <a:gd name="connsiteY41" fmla="*/ 3689341 h 3708936"/>
              <a:gd name="connsiteX42" fmla="*/ 3822106 w 4326058"/>
              <a:gd name="connsiteY42" fmla="*/ 3684825 h 3708936"/>
              <a:gd name="connsiteX43" fmla="*/ 3983927 w 4326058"/>
              <a:gd name="connsiteY43" fmla="*/ 3667244 h 3708936"/>
              <a:gd name="connsiteX44" fmla="*/ 4107597 w 4326058"/>
              <a:gd name="connsiteY44" fmla="*/ 3630559 h 3708936"/>
              <a:gd name="connsiteX45" fmla="*/ 4224796 w 4326058"/>
              <a:gd name="connsiteY45" fmla="*/ 3574767 h 3708936"/>
              <a:gd name="connsiteX46" fmla="*/ 4306652 w 4326058"/>
              <a:gd name="connsiteY46" fmla="*/ 3412946 h 3708936"/>
              <a:gd name="connsiteX47" fmla="*/ 4325699 w 4326058"/>
              <a:gd name="connsiteY47" fmla="*/ 3246547 h 3708936"/>
              <a:gd name="connsiteX48" fmla="*/ 4319594 w 4326058"/>
              <a:gd name="connsiteY48" fmla="*/ 3128920 h 3708936"/>
              <a:gd name="connsiteX49" fmla="*/ 4250801 w 4326058"/>
              <a:gd name="connsiteY49" fmla="*/ 3122755 h 3708936"/>
              <a:gd name="connsiteX50" fmla="*/ 4225396 w 4326058"/>
              <a:gd name="connsiteY50" fmla="*/ 3044869 h 3708936"/>
              <a:gd name="connsiteX51" fmla="*/ 4178955 w 4326058"/>
              <a:gd name="connsiteY51" fmla="*/ 2979980 h 3708936"/>
              <a:gd name="connsiteX52" fmla="*/ 4094535 w 4326058"/>
              <a:gd name="connsiteY52" fmla="*/ 2874928 h 3708936"/>
              <a:gd name="connsiteX53" fmla="*/ 4038743 w 4326058"/>
              <a:gd name="connsiteY53" fmla="*/ 2793009 h 3708936"/>
              <a:gd name="connsiteX54" fmla="*/ 3980937 w 4326058"/>
              <a:gd name="connsiteY54" fmla="*/ 2686431 h 3708936"/>
              <a:gd name="connsiteX55" fmla="*/ 3956276 w 4326058"/>
              <a:gd name="connsiteY55" fmla="*/ 2532057 h 3708936"/>
              <a:gd name="connsiteX56" fmla="*/ 3854998 w 4326058"/>
              <a:gd name="connsiteY56" fmla="*/ 2386355 h 3708936"/>
              <a:gd name="connsiteX57" fmla="*/ 3778890 w 4326058"/>
              <a:gd name="connsiteY57" fmla="*/ 2352657 h 3708936"/>
              <a:gd name="connsiteX58" fmla="*/ 3705518 w 4326058"/>
              <a:gd name="connsiteY58" fmla="*/ 2249131 h 3708936"/>
              <a:gd name="connsiteX59" fmla="*/ 3517083 w 4326058"/>
              <a:gd name="connsiteY59" fmla="*/ 2097809 h 3708936"/>
              <a:gd name="connsiteX60" fmla="*/ 3356788 w 4326058"/>
              <a:gd name="connsiteY60" fmla="*/ 2021873 h 3708936"/>
              <a:gd name="connsiteX61" fmla="*/ 3248684 w 4326058"/>
              <a:gd name="connsiteY61" fmla="*/ 1903760 h 3708936"/>
              <a:gd name="connsiteX62" fmla="*/ 3171772 w 4326058"/>
              <a:gd name="connsiteY62" fmla="*/ 1780577 h 3708936"/>
              <a:gd name="connsiteX63" fmla="*/ 3126480 w 4326058"/>
              <a:gd name="connsiteY63" fmla="*/ 1657885 h 3708936"/>
              <a:gd name="connsiteX64" fmla="*/ 3036016 w 4326058"/>
              <a:gd name="connsiteY64" fmla="*/ 1525119 h 3708936"/>
              <a:gd name="connsiteX65" fmla="*/ 2957090 w 4326058"/>
              <a:gd name="connsiteY65" fmla="*/ 1413536 h 3708936"/>
              <a:gd name="connsiteX66" fmla="*/ 2889211 w 4326058"/>
              <a:gd name="connsiteY66" fmla="*/ 1289316 h 3708936"/>
              <a:gd name="connsiteX67" fmla="*/ 2827864 w 4326058"/>
              <a:gd name="connsiteY67" fmla="*/ 1123467 h 3708936"/>
              <a:gd name="connsiteX68" fmla="*/ 2820295 w 4326058"/>
              <a:gd name="connsiteY68" fmla="*/ 1016400 h 3708936"/>
              <a:gd name="connsiteX69" fmla="*/ 2765480 w 4326058"/>
              <a:gd name="connsiteY69" fmla="*/ 920931 h 3708936"/>
              <a:gd name="connsiteX70" fmla="*/ 2803142 w 4326058"/>
              <a:gd name="connsiteY70" fmla="*/ 856105 h 3708936"/>
              <a:gd name="connsiteX71" fmla="*/ 2717685 w 4326058"/>
              <a:gd name="connsiteY71" fmla="*/ 796285 h 3708936"/>
              <a:gd name="connsiteX72" fmla="*/ 2715183 w 4326058"/>
              <a:gd name="connsiteY72" fmla="*/ 728895 h 3708936"/>
              <a:gd name="connsiteX73" fmla="*/ 2653835 w 4326058"/>
              <a:gd name="connsiteY73" fmla="*/ 691171 h 3708936"/>
              <a:gd name="connsiteX74" fmla="*/ 2555315 w 4326058"/>
              <a:gd name="connsiteY74" fmla="*/ 616823 h 3708936"/>
              <a:gd name="connsiteX75" fmla="*/ 2521132 w 4326058"/>
              <a:gd name="connsiteY75" fmla="*/ 497182 h 3708936"/>
              <a:gd name="connsiteX76" fmla="*/ 2475412 w 4326058"/>
              <a:gd name="connsiteY76" fmla="*/ 488087 h 3708936"/>
              <a:gd name="connsiteX77" fmla="*/ 2351253 w 4326058"/>
              <a:gd name="connsiteY77" fmla="*/ 408672 h 3708936"/>
              <a:gd name="connsiteX78" fmla="*/ 2147741 w 4326058"/>
              <a:gd name="connsiteY78" fmla="*/ 241296 h 3708936"/>
              <a:gd name="connsiteX79" fmla="*/ 1964801 w 4326058"/>
              <a:gd name="connsiteY79" fmla="*/ 172442 h 3708936"/>
              <a:gd name="connsiteX80" fmla="*/ 1717094 w 4326058"/>
              <a:gd name="connsiteY80" fmla="*/ 117627 h 3708936"/>
              <a:gd name="connsiteX81" fmla="*/ 1346818 w 4326058"/>
              <a:gd name="connsiteY81" fmla="*/ 57806 h 3708936"/>
              <a:gd name="connsiteX82" fmla="*/ 1207643 w 4326058"/>
              <a:gd name="connsiteY82" fmla="*/ 0 h 3708936"/>
              <a:gd name="connsiteX83" fmla="*/ 957778 w 4326058"/>
              <a:gd name="connsiteY83" fmla="*/ 60959 h 3708936"/>
              <a:gd name="connsiteX84" fmla="*/ 657333 w 4326058"/>
              <a:gd name="connsiteY84" fmla="*/ 54429 h 3708936"/>
              <a:gd name="connsiteX85" fmla="*/ 755304 w 4326058"/>
              <a:gd name="connsiteY85" fmla="*/ 132805 h 3708936"/>
              <a:gd name="connsiteX86" fmla="*/ 879400 w 4326058"/>
              <a:gd name="connsiteY86" fmla="*/ 165462 h 3708936"/>
              <a:gd name="connsiteX87" fmla="*/ 1010029 w 4326058"/>
              <a:gd name="connsiteY87" fmla="*/ 224246 h 3708936"/>
              <a:gd name="connsiteX88" fmla="*/ 694712 w 4326058"/>
              <a:gd name="connsiteY88" fmla="*/ 411096 h 3708936"/>
              <a:gd name="connsiteX0" fmla="*/ 799132 w 4430478"/>
              <a:gd name="connsiteY0" fmla="*/ 411096 h 3708936"/>
              <a:gd name="connsiteX1" fmla="*/ 523885 w 4430478"/>
              <a:gd name="connsiteY1" fmla="*/ 510985 h 3708936"/>
              <a:gd name="connsiteX2" fmla="*/ 276677 w 4430478"/>
              <a:gd name="connsiteY2" fmla="*/ 705887 h 3708936"/>
              <a:gd name="connsiteX3" fmla="*/ 104420 w 4430478"/>
              <a:gd name="connsiteY3" fmla="*/ 1001689 h 3708936"/>
              <a:gd name="connsiteX4" fmla="*/ 0 w 4430478"/>
              <a:gd name="connsiteY4" fmla="*/ 1200630 h 3708936"/>
              <a:gd name="connsiteX5" fmla="*/ 1968747 w 4430478"/>
              <a:gd name="connsiteY5" fmla="*/ 551997 h 3708936"/>
              <a:gd name="connsiteX6" fmla="*/ 2025027 w 4430478"/>
              <a:gd name="connsiteY6" fmla="*/ 686227 h 3708936"/>
              <a:gd name="connsiteX7" fmla="*/ 2097972 w 4430478"/>
              <a:gd name="connsiteY7" fmla="*/ 792805 h 3708936"/>
              <a:gd name="connsiteX8" fmla="*/ 2128676 w 4430478"/>
              <a:gd name="connsiteY8" fmla="*/ 898956 h 3708936"/>
              <a:gd name="connsiteX9" fmla="*/ 2179461 w 4430478"/>
              <a:gd name="connsiteY9" fmla="*/ 951268 h 3708936"/>
              <a:gd name="connsiteX10" fmla="*/ 2292022 w 4430478"/>
              <a:gd name="connsiteY10" fmla="*/ 1023175 h 3708936"/>
              <a:gd name="connsiteX11" fmla="*/ 2470934 w 4430478"/>
              <a:gd name="connsiteY11" fmla="*/ 1131279 h 3708936"/>
              <a:gd name="connsiteX12" fmla="*/ 2503103 w 4430478"/>
              <a:gd name="connsiteY12" fmla="*/ 1250981 h 3708936"/>
              <a:gd name="connsiteX13" fmla="*/ 2507192 w 4430478"/>
              <a:gd name="connsiteY13" fmla="*/ 1396748 h 3708936"/>
              <a:gd name="connsiteX14" fmla="*/ 2435346 w 4430478"/>
              <a:gd name="connsiteY14" fmla="*/ 1530490 h 3708936"/>
              <a:gd name="connsiteX15" fmla="*/ 2392204 w 4430478"/>
              <a:gd name="connsiteY15" fmla="*/ 1692898 h 3708936"/>
              <a:gd name="connsiteX16" fmla="*/ 2377039 w 4430478"/>
              <a:gd name="connsiteY16" fmla="*/ 1874337 h 3708936"/>
              <a:gd name="connsiteX17" fmla="*/ 2433778 w 4430478"/>
              <a:gd name="connsiteY17" fmla="*/ 2031708 h 3708936"/>
              <a:gd name="connsiteX18" fmla="*/ 2413682 w 4430478"/>
              <a:gd name="connsiteY18" fmla="*/ 2156720 h 3708936"/>
              <a:gd name="connsiteX19" fmla="*/ 2422285 w 4430478"/>
              <a:gd name="connsiteY19" fmla="*/ 2288441 h 3708936"/>
              <a:gd name="connsiteX20" fmla="*/ 2538272 w 4430478"/>
              <a:gd name="connsiteY20" fmla="*/ 2406547 h 3708936"/>
              <a:gd name="connsiteX21" fmla="*/ 2675633 w 4430478"/>
              <a:gd name="connsiteY21" fmla="*/ 2567361 h 3708936"/>
              <a:gd name="connsiteX22" fmla="*/ 2732213 w 4430478"/>
              <a:gd name="connsiteY22" fmla="*/ 2659730 h 3708936"/>
              <a:gd name="connsiteX23" fmla="*/ 2778860 w 4430478"/>
              <a:gd name="connsiteY23" fmla="*/ 2837227 h 3708936"/>
              <a:gd name="connsiteX24" fmla="*/ 2728101 w 4430478"/>
              <a:gd name="connsiteY24" fmla="*/ 2890004 h 3708936"/>
              <a:gd name="connsiteX25" fmla="*/ 2686093 w 4430478"/>
              <a:gd name="connsiteY25" fmla="*/ 2984010 h 3708936"/>
              <a:gd name="connsiteX26" fmla="*/ 2640154 w 4430478"/>
              <a:gd name="connsiteY26" fmla="*/ 3068480 h 3708936"/>
              <a:gd name="connsiteX27" fmla="*/ 2608460 w 4430478"/>
              <a:gd name="connsiteY27" fmla="*/ 3086558 h 3708936"/>
              <a:gd name="connsiteX28" fmla="*/ 2608460 w 4430478"/>
              <a:gd name="connsiteY28" fmla="*/ 3163470 h 3708936"/>
              <a:gd name="connsiteX29" fmla="*/ 2599914 w 4430478"/>
              <a:gd name="connsiteY29" fmla="*/ 3266019 h 3708936"/>
              <a:gd name="connsiteX30" fmla="*/ 2565731 w 4430478"/>
              <a:gd name="connsiteY30" fmla="*/ 3342931 h 3708936"/>
              <a:gd name="connsiteX31" fmla="*/ 2523002 w 4430478"/>
              <a:gd name="connsiteY31" fmla="*/ 3360023 h 3708936"/>
              <a:gd name="connsiteX32" fmla="*/ 2640994 w 4430478"/>
              <a:gd name="connsiteY32" fmla="*/ 3487172 h 3708936"/>
              <a:gd name="connsiteX33" fmla="*/ 2765581 w 4430478"/>
              <a:gd name="connsiteY33" fmla="*/ 3503837 h 3708936"/>
              <a:gd name="connsiteX34" fmla="*/ 2870083 w 4430478"/>
              <a:gd name="connsiteY34" fmla="*/ 3544124 h 3708936"/>
              <a:gd name="connsiteX35" fmla="*/ 2987283 w 4430478"/>
              <a:gd name="connsiteY35" fmla="*/ 3580322 h 3708936"/>
              <a:gd name="connsiteX36" fmla="*/ 3088855 w 4430478"/>
              <a:gd name="connsiteY36" fmla="*/ 3619999 h 3708936"/>
              <a:gd name="connsiteX37" fmla="*/ 3230655 w 4430478"/>
              <a:gd name="connsiteY37" fmla="*/ 3622013 h 3708936"/>
              <a:gd name="connsiteX38" fmla="*/ 3375018 w 4430478"/>
              <a:gd name="connsiteY38" fmla="*/ 3619998 h 3708936"/>
              <a:gd name="connsiteX39" fmla="*/ 3497222 w 4430478"/>
              <a:gd name="connsiteY39" fmla="*/ 3676279 h 3708936"/>
              <a:gd name="connsiteX40" fmla="*/ 3667590 w 4430478"/>
              <a:gd name="connsiteY40" fmla="*/ 3708936 h 3708936"/>
              <a:gd name="connsiteX41" fmla="*/ 3793762 w 4430478"/>
              <a:gd name="connsiteY41" fmla="*/ 3689341 h 3708936"/>
              <a:gd name="connsiteX42" fmla="*/ 3926526 w 4430478"/>
              <a:gd name="connsiteY42" fmla="*/ 3684825 h 3708936"/>
              <a:gd name="connsiteX43" fmla="*/ 4088347 w 4430478"/>
              <a:gd name="connsiteY43" fmla="*/ 3667244 h 3708936"/>
              <a:gd name="connsiteX44" fmla="*/ 4212017 w 4430478"/>
              <a:gd name="connsiteY44" fmla="*/ 3630559 h 3708936"/>
              <a:gd name="connsiteX45" fmla="*/ 4329216 w 4430478"/>
              <a:gd name="connsiteY45" fmla="*/ 3574767 h 3708936"/>
              <a:gd name="connsiteX46" fmla="*/ 4411072 w 4430478"/>
              <a:gd name="connsiteY46" fmla="*/ 3412946 h 3708936"/>
              <a:gd name="connsiteX47" fmla="*/ 4430119 w 4430478"/>
              <a:gd name="connsiteY47" fmla="*/ 3246547 h 3708936"/>
              <a:gd name="connsiteX48" fmla="*/ 4424014 w 4430478"/>
              <a:gd name="connsiteY48" fmla="*/ 3128920 h 3708936"/>
              <a:gd name="connsiteX49" fmla="*/ 4355221 w 4430478"/>
              <a:gd name="connsiteY49" fmla="*/ 3122755 h 3708936"/>
              <a:gd name="connsiteX50" fmla="*/ 4329816 w 4430478"/>
              <a:gd name="connsiteY50" fmla="*/ 3044869 h 3708936"/>
              <a:gd name="connsiteX51" fmla="*/ 4283375 w 4430478"/>
              <a:gd name="connsiteY51" fmla="*/ 2979980 h 3708936"/>
              <a:gd name="connsiteX52" fmla="*/ 4198955 w 4430478"/>
              <a:gd name="connsiteY52" fmla="*/ 2874928 h 3708936"/>
              <a:gd name="connsiteX53" fmla="*/ 4143163 w 4430478"/>
              <a:gd name="connsiteY53" fmla="*/ 2793009 h 3708936"/>
              <a:gd name="connsiteX54" fmla="*/ 4085357 w 4430478"/>
              <a:gd name="connsiteY54" fmla="*/ 2686431 h 3708936"/>
              <a:gd name="connsiteX55" fmla="*/ 4060696 w 4430478"/>
              <a:gd name="connsiteY55" fmla="*/ 2532057 h 3708936"/>
              <a:gd name="connsiteX56" fmla="*/ 3959418 w 4430478"/>
              <a:gd name="connsiteY56" fmla="*/ 2386355 h 3708936"/>
              <a:gd name="connsiteX57" fmla="*/ 3883310 w 4430478"/>
              <a:gd name="connsiteY57" fmla="*/ 2352657 h 3708936"/>
              <a:gd name="connsiteX58" fmla="*/ 3809938 w 4430478"/>
              <a:gd name="connsiteY58" fmla="*/ 2249131 h 3708936"/>
              <a:gd name="connsiteX59" fmla="*/ 3621503 w 4430478"/>
              <a:gd name="connsiteY59" fmla="*/ 2097809 h 3708936"/>
              <a:gd name="connsiteX60" fmla="*/ 3461208 w 4430478"/>
              <a:gd name="connsiteY60" fmla="*/ 2021873 h 3708936"/>
              <a:gd name="connsiteX61" fmla="*/ 3353104 w 4430478"/>
              <a:gd name="connsiteY61" fmla="*/ 1903760 h 3708936"/>
              <a:gd name="connsiteX62" fmla="*/ 3276192 w 4430478"/>
              <a:gd name="connsiteY62" fmla="*/ 1780577 h 3708936"/>
              <a:gd name="connsiteX63" fmla="*/ 3230900 w 4430478"/>
              <a:gd name="connsiteY63" fmla="*/ 1657885 h 3708936"/>
              <a:gd name="connsiteX64" fmla="*/ 3140436 w 4430478"/>
              <a:gd name="connsiteY64" fmla="*/ 1525119 h 3708936"/>
              <a:gd name="connsiteX65" fmla="*/ 3061510 w 4430478"/>
              <a:gd name="connsiteY65" fmla="*/ 1413536 h 3708936"/>
              <a:gd name="connsiteX66" fmla="*/ 2993631 w 4430478"/>
              <a:gd name="connsiteY66" fmla="*/ 1289316 h 3708936"/>
              <a:gd name="connsiteX67" fmla="*/ 2932284 w 4430478"/>
              <a:gd name="connsiteY67" fmla="*/ 1123467 h 3708936"/>
              <a:gd name="connsiteX68" fmla="*/ 2924715 w 4430478"/>
              <a:gd name="connsiteY68" fmla="*/ 1016400 h 3708936"/>
              <a:gd name="connsiteX69" fmla="*/ 2869900 w 4430478"/>
              <a:gd name="connsiteY69" fmla="*/ 920931 h 3708936"/>
              <a:gd name="connsiteX70" fmla="*/ 2907562 w 4430478"/>
              <a:gd name="connsiteY70" fmla="*/ 856105 h 3708936"/>
              <a:gd name="connsiteX71" fmla="*/ 2822105 w 4430478"/>
              <a:gd name="connsiteY71" fmla="*/ 796285 h 3708936"/>
              <a:gd name="connsiteX72" fmla="*/ 2819603 w 4430478"/>
              <a:gd name="connsiteY72" fmla="*/ 728895 h 3708936"/>
              <a:gd name="connsiteX73" fmla="*/ 2758255 w 4430478"/>
              <a:gd name="connsiteY73" fmla="*/ 691171 h 3708936"/>
              <a:gd name="connsiteX74" fmla="*/ 2659735 w 4430478"/>
              <a:gd name="connsiteY74" fmla="*/ 616823 h 3708936"/>
              <a:gd name="connsiteX75" fmla="*/ 2625552 w 4430478"/>
              <a:gd name="connsiteY75" fmla="*/ 497182 h 3708936"/>
              <a:gd name="connsiteX76" fmla="*/ 2579832 w 4430478"/>
              <a:gd name="connsiteY76" fmla="*/ 488087 h 3708936"/>
              <a:gd name="connsiteX77" fmla="*/ 2455673 w 4430478"/>
              <a:gd name="connsiteY77" fmla="*/ 408672 h 3708936"/>
              <a:gd name="connsiteX78" fmla="*/ 2252161 w 4430478"/>
              <a:gd name="connsiteY78" fmla="*/ 241296 h 3708936"/>
              <a:gd name="connsiteX79" fmla="*/ 2069221 w 4430478"/>
              <a:gd name="connsiteY79" fmla="*/ 172442 h 3708936"/>
              <a:gd name="connsiteX80" fmla="*/ 1821514 w 4430478"/>
              <a:gd name="connsiteY80" fmla="*/ 117627 h 3708936"/>
              <a:gd name="connsiteX81" fmla="*/ 1451238 w 4430478"/>
              <a:gd name="connsiteY81" fmla="*/ 57806 h 3708936"/>
              <a:gd name="connsiteX82" fmla="*/ 1312063 w 4430478"/>
              <a:gd name="connsiteY82" fmla="*/ 0 h 3708936"/>
              <a:gd name="connsiteX83" fmla="*/ 1062198 w 4430478"/>
              <a:gd name="connsiteY83" fmla="*/ 60959 h 3708936"/>
              <a:gd name="connsiteX84" fmla="*/ 761753 w 4430478"/>
              <a:gd name="connsiteY84" fmla="*/ 54429 h 3708936"/>
              <a:gd name="connsiteX85" fmla="*/ 859724 w 4430478"/>
              <a:gd name="connsiteY85" fmla="*/ 132805 h 3708936"/>
              <a:gd name="connsiteX86" fmla="*/ 983820 w 4430478"/>
              <a:gd name="connsiteY86" fmla="*/ 165462 h 3708936"/>
              <a:gd name="connsiteX87" fmla="*/ 1114449 w 4430478"/>
              <a:gd name="connsiteY87" fmla="*/ 224246 h 3708936"/>
              <a:gd name="connsiteX88" fmla="*/ 799132 w 4430478"/>
              <a:gd name="connsiteY88" fmla="*/ 411096 h 3708936"/>
              <a:gd name="connsiteX0" fmla="*/ 845602 w 4476948"/>
              <a:gd name="connsiteY0" fmla="*/ 411096 h 3708936"/>
              <a:gd name="connsiteX1" fmla="*/ 570355 w 4476948"/>
              <a:gd name="connsiteY1" fmla="*/ 510985 h 3708936"/>
              <a:gd name="connsiteX2" fmla="*/ 323147 w 4476948"/>
              <a:gd name="connsiteY2" fmla="*/ 705887 h 3708936"/>
              <a:gd name="connsiteX3" fmla="*/ 150890 w 4476948"/>
              <a:gd name="connsiteY3" fmla="*/ 1001689 h 3708936"/>
              <a:gd name="connsiteX4" fmla="*/ 0 w 4476948"/>
              <a:gd name="connsiteY4" fmla="*/ 1265149 h 3708936"/>
              <a:gd name="connsiteX5" fmla="*/ 2015217 w 4476948"/>
              <a:gd name="connsiteY5" fmla="*/ 551997 h 3708936"/>
              <a:gd name="connsiteX6" fmla="*/ 2071497 w 4476948"/>
              <a:gd name="connsiteY6" fmla="*/ 686227 h 3708936"/>
              <a:gd name="connsiteX7" fmla="*/ 2144442 w 4476948"/>
              <a:gd name="connsiteY7" fmla="*/ 792805 h 3708936"/>
              <a:gd name="connsiteX8" fmla="*/ 2175146 w 4476948"/>
              <a:gd name="connsiteY8" fmla="*/ 898956 h 3708936"/>
              <a:gd name="connsiteX9" fmla="*/ 2225931 w 4476948"/>
              <a:gd name="connsiteY9" fmla="*/ 951268 h 3708936"/>
              <a:gd name="connsiteX10" fmla="*/ 2338492 w 4476948"/>
              <a:gd name="connsiteY10" fmla="*/ 1023175 h 3708936"/>
              <a:gd name="connsiteX11" fmla="*/ 2517404 w 4476948"/>
              <a:gd name="connsiteY11" fmla="*/ 1131279 h 3708936"/>
              <a:gd name="connsiteX12" fmla="*/ 2549573 w 4476948"/>
              <a:gd name="connsiteY12" fmla="*/ 1250981 h 3708936"/>
              <a:gd name="connsiteX13" fmla="*/ 2553662 w 4476948"/>
              <a:gd name="connsiteY13" fmla="*/ 1396748 h 3708936"/>
              <a:gd name="connsiteX14" fmla="*/ 2481816 w 4476948"/>
              <a:gd name="connsiteY14" fmla="*/ 1530490 h 3708936"/>
              <a:gd name="connsiteX15" fmla="*/ 2438674 w 4476948"/>
              <a:gd name="connsiteY15" fmla="*/ 1692898 h 3708936"/>
              <a:gd name="connsiteX16" fmla="*/ 2423509 w 4476948"/>
              <a:gd name="connsiteY16" fmla="*/ 1874337 h 3708936"/>
              <a:gd name="connsiteX17" fmla="*/ 2480248 w 4476948"/>
              <a:gd name="connsiteY17" fmla="*/ 2031708 h 3708936"/>
              <a:gd name="connsiteX18" fmla="*/ 2460152 w 4476948"/>
              <a:gd name="connsiteY18" fmla="*/ 2156720 h 3708936"/>
              <a:gd name="connsiteX19" fmla="*/ 2468755 w 4476948"/>
              <a:gd name="connsiteY19" fmla="*/ 2288441 h 3708936"/>
              <a:gd name="connsiteX20" fmla="*/ 2584742 w 4476948"/>
              <a:gd name="connsiteY20" fmla="*/ 2406547 h 3708936"/>
              <a:gd name="connsiteX21" fmla="*/ 2722103 w 4476948"/>
              <a:gd name="connsiteY21" fmla="*/ 2567361 h 3708936"/>
              <a:gd name="connsiteX22" fmla="*/ 2778683 w 4476948"/>
              <a:gd name="connsiteY22" fmla="*/ 2659730 h 3708936"/>
              <a:gd name="connsiteX23" fmla="*/ 2825330 w 4476948"/>
              <a:gd name="connsiteY23" fmla="*/ 2837227 h 3708936"/>
              <a:gd name="connsiteX24" fmla="*/ 2774571 w 4476948"/>
              <a:gd name="connsiteY24" fmla="*/ 2890004 h 3708936"/>
              <a:gd name="connsiteX25" fmla="*/ 2732563 w 4476948"/>
              <a:gd name="connsiteY25" fmla="*/ 2984010 h 3708936"/>
              <a:gd name="connsiteX26" fmla="*/ 2686624 w 4476948"/>
              <a:gd name="connsiteY26" fmla="*/ 3068480 h 3708936"/>
              <a:gd name="connsiteX27" fmla="*/ 2654930 w 4476948"/>
              <a:gd name="connsiteY27" fmla="*/ 3086558 h 3708936"/>
              <a:gd name="connsiteX28" fmla="*/ 2654930 w 4476948"/>
              <a:gd name="connsiteY28" fmla="*/ 3163470 h 3708936"/>
              <a:gd name="connsiteX29" fmla="*/ 2646384 w 4476948"/>
              <a:gd name="connsiteY29" fmla="*/ 3266019 h 3708936"/>
              <a:gd name="connsiteX30" fmla="*/ 2612201 w 4476948"/>
              <a:gd name="connsiteY30" fmla="*/ 3342931 h 3708936"/>
              <a:gd name="connsiteX31" fmla="*/ 2569472 w 4476948"/>
              <a:gd name="connsiteY31" fmla="*/ 3360023 h 3708936"/>
              <a:gd name="connsiteX32" fmla="*/ 2687464 w 4476948"/>
              <a:gd name="connsiteY32" fmla="*/ 3487172 h 3708936"/>
              <a:gd name="connsiteX33" fmla="*/ 2812051 w 4476948"/>
              <a:gd name="connsiteY33" fmla="*/ 3503837 h 3708936"/>
              <a:gd name="connsiteX34" fmla="*/ 2916553 w 4476948"/>
              <a:gd name="connsiteY34" fmla="*/ 3544124 h 3708936"/>
              <a:gd name="connsiteX35" fmla="*/ 3033753 w 4476948"/>
              <a:gd name="connsiteY35" fmla="*/ 3580322 h 3708936"/>
              <a:gd name="connsiteX36" fmla="*/ 3135325 w 4476948"/>
              <a:gd name="connsiteY36" fmla="*/ 3619999 h 3708936"/>
              <a:gd name="connsiteX37" fmla="*/ 3277125 w 4476948"/>
              <a:gd name="connsiteY37" fmla="*/ 3622013 h 3708936"/>
              <a:gd name="connsiteX38" fmla="*/ 3421488 w 4476948"/>
              <a:gd name="connsiteY38" fmla="*/ 3619998 h 3708936"/>
              <a:gd name="connsiteX39" fmla="*/ 3543692 w 4476948"/>
              <a:gd name="connsiteY39" fmla="*/ 3676279 h 3708936"/>
              <a:gd name="connsiteX40" fmla="*/ 3714060 w 4476948"/>
              <a:gd name="connsiteY40" fmla="*/ 3708936 h 3708936"/>
              <a:gd name="connsiteX41" fmla="*/ 3840232 w 4476948"/>
              <a:gd name="connsiteY41" fmla="*/ 3689341 h 3708936"/>
              <a:gd name="connsiteX42" fmla="*/ 3972996 w 4476948"/>
              <a:gd name="connsiteY42" fmla="*/ 3684825 h 3708936"/>
              <a:gd name="connsiteX43" fmla="*/ 4134817 w 4476948"/>
              <a:gd name="connsiteY43" fmla="*/ 3667244 h 3708936"/>
              <a:gd name="connsiteX44" fmla="*/ 4258487 w 4476948"/>
              <a:gd name="connsiteY44" fmla="*/ 3630559 h 3708936"/>
              <a:gd name="connsiteX45" fmla="*/ 4375686 w 4476948"/>
              <a:gd name="connsiteY45" fmla="*/ 3574767 h 3708936"/>
              <a:gd name="connsiteX46" fmla="*/ 4457542 w 4476948"/>
              <a:gd name="connsiteY46" fmla="*/ 3412946 h 3708936"/>
              <a:gd name="connsiteX47" fmla="*/ 4476589 w 4476948"/>
              <a:gd name="connsiteY47" fmla="*/ 3246547 h 3708936"/>
              <a:gd name="connsiteX48" fmla="*/ 4470484 w 4476948"/>
              <a:gd name="connsiteY48" fmla="*/ 3128920 h 3708936"/>
              <a:gd name="connsiteX49" fmla="*/ 4401691 w 4476948"/>
              <a:gd name="connsiteY49" fmla="*/ 3122755 h 3708936"/>
              <a:gd name="connsiteX50" fmla="*/ 4376286 w 4476948"/>
              <a:gd name="connsiteY50" fmla="*/ 3044869 h 3708936"/>
              <a:gd name="connsiteX51" fmla="*/ 4329845 w 4476948"/>
              <a:gd name="connsiteY51" fmla="*/ 2979980 h 3708936"/>
              <a:gd name="connsiteX52" fmla="*/ 4245425 w 4476948"/>
              <a:gd name="connsiteY52" fmla="*/ 2874928 h 3708936"/>
              <a:gd name="connsiteX53" fmla="*/ 4189633 w 4476948"/>
              <a:gd name="connsiteY53" fmla="*/ 2793009 h 3708936"/>
              <a:gd name="connsiteX54" fmla="*/ 4131827 w 4476948"/>
              <a:gd name="connsiteY54" fmla="*/ 2686431 h 3708936"/>
              <a:gd name="connsiteX55" fmla="*/ 4107166 w 4476948"/>
              <a:gd name="connsiteY55" fmla="*/ 2532057 h 3708936"/>
              <a:gd name="connsiteX56" fmla="*/ 4005888 w 4476948"/>
              <a:gd name="connsiteY56" fmla="*/ 2386355 h 3708936"/>
              <a:gd name="connsiteX57" fmla="*/ 3929780 w 4476948"/>
              <a:gd name="connsiteY57" fmla="*/ 2352657 h 3708936"/>
              <a:gd name="connsiteX58" fmla="*/ 3856408 w 4476948"/>
              <a:gd name="connsiteY58" fmla="*/ 2249131 h 3708936"/>
              <a:gd name="connsiteX59" fmla="*/ 3667973 w 4476948"/>
              <a:gd name="connsiteY59" fmla="*/ 2097809 h 3708936"/>
              <a:gd name="connsiteX60" fmla="*/ 3507678 w 4476948"/>
              <a:gd name="connsiteY60" fmla="*/ 2021873 h 3708936"/>
              <a:gd name="connsiteX61" fmla="*/ 3399574 w 4476948"/>
              <a:gd name="connsiteY61" fmla="*/ 1903760 h 3708936"/>
              <a:gd name="connsiteX62" fmla="*/ 3322662 w 4476948"/>
              <a:gd name="connsiteY62" fmla="*/ 1780577 h 3708936"/>
              <a:gd name="connsiteX63" fmla="*/ 3277370 w 4476948"/>
              <a:gd name="connsiteY63" fmla="*/ 1657885 h 3708936"/>
              <a:gd name="connsiteX64" fmla="*/ 3186906 w 4476948"/>
              <a:gd name="connsiteY64" fmla="*/ 1525119 h 3708936"/>
              <a:gd name="connsiteX65" fmla="*/ 3107980 w 4476948"/>
              <a:gd name="connsiteY65" fmla="*/ 1413536 h 3708936"/>
              <a:gd name="connsiteX66" fmla="*/ 3040101 w 4476948"/>
              <a:gd name="connsiteY66" fmla="*/ 1289316 h 3708936"/>
              <a:gd name="connsiteX67" fmla="*/ 2978754 w 4476948"/>
              <a:gd name="connsiteY67" fmla="*/ 1123467 h 3708936"/>
              <a:gd name="connsiteX68" fmla="*/ 2971185 w 4476948"/>
              <a:gd name="connsiteY68" fmla="*/ 1016400 h 3708936"/>
              <a:gd name="connsiteX69" fmla="*/ 2916370 w 4476948"/>
              <a:gd name="connsiteY69" fmla="*/ 920931 h 3708936"/>
              <a:gd name="connsiteX70" fmla="*/ 2954032 w 4476948"/>
              <a:gd name="connsiteY70" fmla="*/ 856105 h 3708936"/>
              <a:gd name="connsiteX71" fmla="*/ 2868575 w 4476948"/>
              <a:gd name="connsiteY71" fmla="*/ 796285 h 3708936"/>
              <a:gd name="connsiteX72" fmla="*/ 2866073 w 4476948"/>
              <a:gd name="connsiteY72" fmla="*/ 728895 h 3708936"/>
              <a:gd name="connsiteX73" fmla="*/ 2804725 w 4476948"/>
              <a:gd name="connsiteY73" fmla="*/ 691171 h 3708936"/>
              <a:gd name="connsiteX74" fmla="*/ 2706205 w 4476948"/>
              <a:gd name="connsiteY74" fmla="*/ 616823 h 3708936"/>
              <a:gd name="connsiteX75" fmla="*/ 2672022 w 4476948"/>
              <a:gd name="connsiteY75" fmla="*/ 497182 h 3708936"/>
              <a:gd name="connsiteX76" fmla="*/ 2626302 w 4476948"/>
              <a:gd name="connsiteY76" fmla="*/ 488087 h 3708936"/>
              <a:gd name="connsiteX77" fmla="*/ 2502143 w 4476948"/>
              <a:gd name="connsiteY77" fmla="*/ 408672 h 3708936"/>
              <a:gd name="connsiteX78" fmla="*/ 2298631 w 4476948"/>
              <a:gd name="connsiteY78" fmla="*/ 241296 h 3708936"/>
              <a:gd name="connsiteX79" fmla="*/ 2115691 w 4476948"/>
              <a:gd name="connsiteY79" fmla="*/ 172442 h 3708936"/>
              <a:gd name="connsiteX80" fmla="*/ 1867984 w 4476948"/>
              <a:gd name="connsiteY80" fmla="*/ 117627 h 3708936"/>
              <a:gd name="connsiteX81" fmla="*/ 1497708 w 4476948"/>
              <a:gd name="connsiteY81" fmla="*/ 57806 h 3708936"/>
              <a:gd name="connsiteX82" fmla="*/ 1358533 w 4476948"/>
              <a:gd name="connsiteY82" fmla="*/ 0 h 3708936"/>
              <a:gd name="connsiteX83" fmla="*/ 1108668 w 4476948"/>
              <a:gd name="connsiteY83" fmla="*/ 60959 h 3708936"/>
              <a:gd name="connsiteX84" fmla="*/ 808223 w 4476948"/>
              <a:gd name="connsiteY84" fmla="*/ 54429 h 3708936"/>
              <a:gd name="connsiteX85" fmla="*/ 906194 w 4476948"/>
              <a:gd name="connsiteY85" fmla="*/ 132805 h 3708936"/>
              <a:gd name="connsiteX86" fmla="*/ 1030290 w 4476948"/>
              <a:gd name="connsiteY86" fmla="*/ 165462 h 3708936"/>
              <a:gd name="connsiteX87" fmla="*/ 1160919 w 4476948"/>
              <a:gd name="connsiteY87" fmla="*/ 224246 h 3708936"/>
              <a:gd name="connsiteX88" fmla="*/ 845602 w 4476948"/>
              <a:gd name="connsiteY88" fmla="*/ 411096 h 3708936"/>
              <a:gd name="connsiteX0" fmla="*/ 845602 w 4476948"/>
              <a:gd name="connsiteY0" fmla="*/ 411096 h 3708936"/>
              <a:gd name="connsiteX1" fmla="*/ 570355 w 4476948"/>
              <a:gd name="connsiteY1" fmla="*/ 510985 h 3708936"/>
              <a:gd name="connsiteX2" fmla="*/ 323147 w 4476948"/>
              <a:gd name="connsiteY2" fmla="*/ 705887 h 3708936"/>
              <a:gd name="connsiteX3" fmla="*/ 150890 w 4476948"/>
              <a:gd name="connsiteY3" fmla="*/ 1001689 h 3708936"/>
              <a:gd name="connsiteX4" fmla="*/ 0 w 4476948"/>
              <a:gd name="connsiteY4" fmla="*/ 1265149 h 3708936"/>
              <a:gd name="connsiteX5" fmla="*/ 353941 w 4476948"/>
              <a:gd name="connsiteY5" fmla="*/ 1326226 h 3708936"/>
              <a:gd name="connsiteX6" fmla="*/ 2071497 w 4476948"/>
              <a:gd name="connsiteY6" fmla="*/ 686227 h 3708936"/>
              <a:gd name="connsiteX7" fmla="*/ 2144442 w 4476948"/>
              <a:gd name="connsiteY7" fmla="*/ 792805 h 3708936"/>
              <a:gd name="connsiteX8" fmla="*/ 2175146 w 4476948"/>
              <a:gd name="connsiteY8" fmla="*/ 898956 h 3708936"/>
              <a:gd name="connsiteX9" fmla="*/ 2225931 w 4476948"/>
              <a:gd name="connsiteY9" fmla="*/ 951268 h 3708936"/>
              <a:gd name="connsiteX10" fmla="*/ 2338492 w 4476948"/>
              <a:gd name="connsiteY10" fmla="*/ 1023175 h 3708936"/>
              <a:gd name="connsiteX11" fmla="*/ 2517404 w 4476948"/>
              <a:gd name="connsiteY11" fmla="*/ 1131279 h 3708936"/>
              <a:gd name="connsiteX12" fmla="*/ 2549573 w 4476948"/>
              <a:gd name="connsiteY12" fmla="*/ 1250981 h 3708936"/>
              <a:gd name="connsiteX13" fmla="*/ 2553662 w 4476948"/>
              <a:gd name="connsiteY13" fmla="*/ 1396748 h 3708936"/>
              <a:gd name="connsiteX14" fmla="*/ 2481816 w 4476948"/>
              <a:gd name="connsiteY14" fmla="*/ 1530490 h 3708936"/>
              <a:gd name="connsiteX15" fmla="*/ 2438674 w 4476948"/>
              <a:gd name="connsiteY15" fmla="*/ 1692898 h 3708936"/>
              <a:gd name="connsiteX16" fmla="*/ 2423509 w 4476948"/>
              <a:gd name="connsiteY16" fmla="*/ 1874337 h 3708936"/>
              <a:gd name="connsiteX17" fmla="*/ 2480248 w 4476948"/>
              <a:gd name="connsiteY17" fmla="*/ 2031708 h 3708936"/>
              <a:gd name="connsiteX18" fmla="*/ 2460152 w 4476948"/>
              <a:gd name="connsiteY18" fmla="*/ 2156720 h 3708936"/>
              <a:gd name="connsiteX19" fmla="*/ 2468755 w 4476948"/>
              <a:gd name="connsiteY19" fmla="*/ 2288441 h 3708936"/>
              <a:gd name="connsiteX20" fmla="*/ 2584742 w 4476948"/>
              <a:gd name="connsiteY20" fmla="*/ 2406547 h 3708936"/>
              <a:gd name="connsiteX21" fmla="*/ 2722103 w 4476948"/>
              <a:gd name="connsiteY21" fmla="*/ 2567361 h 3708936"/>
              <a:gd name="connsiteX22" fmla="*/ 2778683 w 4476948"/>
              <a:gd name="connsiteY22" fmla="*/ 2659730 h 3708936"/>
              <a:gd name="connsiteX23" fmla="*/ 2825330 w 4476948"/>
              <a:gd name="connsiteY23" fmla="*/ 2837227 h 3708936"/>
              <a:gd name="connsiteX24" fmla="*/ 2774571 w 4476948"/>
              <a:gd name="connsiteY24" fmla="*/ 2890004 h 3708936"/>
              <a:gd name="connsiteX25" fmla="*/ 2732563 w 4476948"/>
              <a:gd name="connsiteY25" fmla="*/ 2984010 h 3708936"/>
              <a:gd name="connsiteX26" fmla="*/ 2686624 w 4476948"/>
              <a:gd name="connsiteY26" fmla="*/ 3068480 h 3708936"/>
              <a:gd name="connsiteX27" fmla="*/ 2654930 w 4476948"/>
              <a:gd name="connsiteY27" fmla="*/ 3086558 h 3708936"/>
              <a:gd name="connsiteX28" fmla="*/ 2654930 w 4476948"/>
              <a:gd name="connsiteY28" fmla="*/ 3163470 h 3708936"/>
              <a:gd name="connsiteX29" fmla="*/ 2646384 w 4476948"/>
              <a:gd name="connsiteY29" fmla="*/ 3266019 h 3708936"/>
              <a:gd name="connsiteX30" fmla="*/ 2612201 w 4476948"/>
              <a:gd name="connsiteY30" fmla="*/ 3342931 h 3708936"/>
              <a:gd name="connsiteX31" fmla="*/ 2569472 w 4476948"/>
              <a:gd name="connsiteY31" fmla="*/ 3360023 h 3708936"/>
              <a:gd name="connsiteX32" fmla="*/ 2687464 w 4476948"/>
              <a:gd name="connsiteY32" fmla="*/ 3487172 h 3708936"/>
              <a:gd name="connsiteX33" fmla="*/ 2812051 w 4476948"/>
              <a:gd name="connsiteY33" fmla="*/ 3503837 h 3708936"/>
              <a:gd name="connsiteX34" fmla="*/ 2916553 w 4476948"/>
              <a:gd name="connsiteY34" fmla="*/ 3544124 h 3708936"/>
              <a:gd name="connsiteX35" fmla="*/ 3033753 w 4476948"/>
              <a:gd name="connsiteY35" fmla="*/ 3580322 h 3708936"/>
              <a:gd name="connsiteX36" fmla="*/ 3135325 w 4476948"/>
              <a:gd name="connsiteY36" fmla="*/ 3619999 h 3708936"/>
              <a:gd name="connsiteX37" fmla="*/ 3277125 w 4476948"/>
              <a:gd name="connsiteY37" fmla="*/ 3622013 h 3708936"/>
              <a:gd name="connsiteX38" fmla="*/ 3421488 w 4476948"/>
              <a:gd name="connsiteY38" fmla="*/ 3619998 h 3708936"/>
              <a:gd name="connsiteX39" fmla="*/ 3543692 w 4476948"/>
              <a:gd name="connsiteY39" fmla="*/ 3676279 h 3708936"/>
              <a:gd name="connsiteX40" fmla="*/ 3714060 w 4476948"/>
              <a:gd name="connsiteY40" fmla="*/ 3708936 h 3708936"/>
              <a:gd name="connsiteX41" fmla="*/ 3840232 w 4476948"/>
              <a:gd name="connsiteY41" fmla="*/ 3689341 h 3708936"/>
              <a:gd name="connsiteX42" fmla="*/ 3972996 w 4476948"/>
              <a:gd name="connsiteY42" fmla="*/ 3684825 h 3708936"/>
              <a:gd name="connsiteX43" fmla="*/ 4134817 w 4476948"/>
              <a:gd name="connsiteY43" fmla="*/ 3667244 h 3708936"/>
              <a:gd name="connsiteX44" fmla="*/ 4258487 w 4476948"/>
              <a:gd name="connsiteY44" fmla="*/ 3630559 h 3708936"/>
              <a:gd name="connsiteX45" fmla="*/ 4375686 w 4476948"/>
              <a:gd name="connsiteY45" fmla="*/ 3574767 h 3708936"/>
              <a:gd name="connsiteX46" fmla="*/ 4457542 w 4476948"/>
              <a:gd name="connsiteY46" fmla="*/ 3412946 h 3708936"/>
              <a:gd name="connsiteX47" fmla="*/ 4476589 w 4476948"/>
              <a:gd name="connsiteY47" fmla="*/ 3246547 h 3708936"/>
              <a:gd name="connsiteX48" fmla="*/ 4470484 w 4476948"/>
              <a:gd name="connsiteY48" fmla="*/ 3128920 h 3708936"/>
              <a:gd name="connsiteX49" fmla="*/ 4401691 w 4476948"/>
              <a:gd name="connsiteY49" fmla="*/ 3122755 h 3708936"/>
              <a:gd name="connsiteX50" fmla="*/ 4376286 w 4476948"/>
              <a:gd name="connsiteY50" fmla="*/ 3044869 h 3708936"/>
              <a:gd name="connsiteX51" fmla="*/ 4329845 w 4476948"/>
              <a:gd name="connsiteY51" fmla="*/ 2979980 h 3708936"/>
              <a:gd name="connsiteX52" fmla="*/ 4245425 w 4476948"/>
              <a:gd name="connsiteY52" fmla="*/ 2874928 h 3708936"/>
              <a:gd name="connsiteX53" fmla="*/ 4189633 w 4476948"/>
              <a:gd name="connsiteY53" fmla="*/ 2793009 h 3708936"/>
              <a:gd name="connsiteX54" fmla="*/ 4131827 w 4476948"/>
              <a:gd name="connsiteY54" fmla="*/ 2686431 h 3708936"/>
              <a:gd name="connsiteX55" fmla="*/ 4107166 w 4476948"/>
              <a:gd name="connsiteY55" fmla="*/ 2532057 h 3708936"/>
              <a:gd name="connsiteX56" fmla="*/ 4005888 w 4476948"/>
              <a:gd name="connsiteY56" fmla="*/ 2386355 h 3708936"/>
              <a:gd name="connsiteX57" fmla="*/ 3929780 w 4476948"/>
              <a:gd name="connsiteY57" fmla="*/ 2352657 h 3708936"/>
              <a:gd name="connsiteX58" fmla="*/ 3856408 w 4476948"/>
              <a:gd name="connsiteY58" fmla="*/ 2249131 h 3708936"/>
              <a:gd name="connsiteX59" fmla="*/ 3667973 w 4476948"/>
              <a:gd name="connsiteY59" fmla="*/ 2097809 h 3708936"/>
              <a:gd name="connsiteX60" fmla="*/ 3507678 w 4476948"/>
              <a:gd name="connsiteY60" fmla="*/ 2021873 h 3708936"/>
              <a:gd name="connsiteX61" fmla="*/ 3399574 w 4476948"/>
              <a:gd name="connsiteY61" fmla="*/ 1903760 h 3708936"/>
              <a:gd name="connsiteX62" fmla="*/ 3322662 w 4476948"/>
              <a:gd name="connsiteY62" fmla="*/ 1780577 h 3708936"/>
              <a:gd name="connsiteX63" fmla="*/ 3277370 w 4476948"/>
              <a:gd name="connsiteY63" fmla="*/ 1657885 h 3708936"/>
              <a:gd name="connsiteX64" fmla="*/ 3186906 w 4476948"/>
              <a:gd name="connsiteY64" fmla="*/ 1525119 h 3708936"/>
              <a:gd name="connsiteX65" fmla="*/ 3107980 w 4476948"/>
              <a:gd name="connsiteY65" fmla="*/ 1413536 h 3708936"/>
              <a:gd name="connsiteX66" fmla="*/ 3040101 w 4476948"/>
              <a:gd name="connsiteY66" fmla="*/ 1289316 h 3708936"/>
              <a:gd name="connsiteX67" fmla="*/ 2978754 w 4476948"/>
              <a:gd name="connsiteY67" fmla="*/ 1123467 h 3708936"/>
              <a:gd name="connsiteX68" fmla="*/ 2971185 w 4476948"/>
              <a:gd name="connsiteY68" fmla="*/ 1016400 h 3708936"/>
              <a:gd name="connsiteX69" fmla="*/ 2916370 w 4476948"/>
              <a:gd name="connsiteY69" fmla="*/ 920931 h 3708936"/>
              <a:gd name="connsiteX70" fmla="*/ 2954032 w 4476948"/>
              <a:gd name="connsiteY70" fmla="*/ 856105 h 3708936"/>
              <a:gd name="connsiteX71" fmla="*/ 2868575 w 4476948"/>
              <a:gd name="connsiteY71" fmla="*/ 796285 h 3708936"/>
              <a:gd name="connsiteX72" fmla="*/ 2866073 w 4476948"/>
              <a:gd name="connsiteY72" fmla="*/ 728895 h 3708936"/>
              <a:gd name="connsiteX73" fmla="*/ 2804725 w 4476948"/>
              <a:gd name="connsiteY73" fmla="*/ 691171 h 3708936"/>
              <a:gd name="connsiteX74" fmla="*/ 2706205 w 4476948"/>
              <a:gd name="connsiteY74" fmla="*/ 616823 h 3708936"/>
              <a:gd name="connsiteX75" fmla="*/ 2672022 w 4476948"/>
              <a:gd name="connsiteY75" fmla="*/ 497182 h 3708936"/>
              <a:gd name="connsiteX76" fmla="*/ 2626302 w 4476948"/>
              <a:gd name="connsiteY76" fmla="*/ 488087 h 3708936"/>
              <a:gd name="connsiteX77" fmla="*/ 2502143 w 4476948"/>
              <a:gd name="connsiteY77" fmla="*/ 408672 h 3708936"/>
              <a:gd name="connsiteX78" fmla="*/ 2298631 w 4476948"/>
              <a:gd name="connsiteY78" fmla="*/ 241296 h 3708936"/>
              <a:gd name="connsiteX79" fmla="*/ 2115691 w 4476948"/>
              <a:gd name="connsiteY79" fmla="*/ 172442 h 3708936"/>
              <a:gd name="connsiteX80" fmla="*/ 1867984 w 4476948"/>
              <a:gd name="connsiteY80" fmla="*/ 117627 h 3708936"/>
              <a:gd name="connsiteX81" fmla="*/ 1497708 w 4476948"/>
              <a:gd name="connsiteY81" fmla="*/ 57806 h 3708936"/>
              <a:gd name="connsiteX82" fmla="*/ 1358533 w 4476948"/>
              <a:gd name="connsiteY82" fmla="*/ 0 h 3708936"/>
              <a:gd name="connsiteX83" fmla="*/ 1108668 w 4476948"/>
              <a:gd name="connsiteY83" fmla="*/ 60959 h 3708936"/>
              <a:gd name="connsiteX84" fmla="*/ 808223 w 4476948"/>
              <a:gd name="connsiteY84" fmla="*/ 54429 h 3708936"/>
              <a:gd name="connsiteX85" fmla="*/ 906194 w 4476948"/>
              <a:gd name="connsiteY85" fmla="*/ 132805 h 3708936"/>
              <a:gd name="connsiteX86" fmla="*/ 1030290 w 4476948"/>
              <a:gd name="connsiteY86" fmla="*/ 165462 h 3708936"/>
              <a:gd name="connsiteX87" fmla="*/ 1160919 w 4476948"/>
              <a:gd name="connsiteY87" fmla="*/ 224246 h 3708936"/>
              <a:gd name="connsiteX88" fmla="*/ 845602 w 4476948"/>
              <a:gd name="connsiteY88" fmla="*/ 411096 h 3708936"/>
              <a:gd name="connsiteX0" fmla="*/ 845602 w 4476948"/>
              <a:gd name="connsiteY0" fmla="*/ 411096 h 3708936"/>
              <a:gd name="connsiteX1" fmla="*/ 570355 w 4476948"/>
              <a:gd name="connsiteY1" fmla="*/ 510985 h 3708936"/>
              <a:gd name="connsiteX2" fmla="*/ 323147 w 4476948"/>
              <a:gd name="connsiteY2" fmla="*/ 705887 h 3708936"/>
              <a:gd name="connsiteX3" fmla="*/ 150890 w 4476948"/>
              <a:gd name="connsiteY3" fmla="*/ 1001689 h 3708936"/>
              <a:gd name="connsiteX4" fmla="*/ 0 w 4476948"/>
              <a:gd name="connsiteY4" fmla="*/ 1265149 h 3708936"/>
              <a:gd name="connsiteX5" fmla="*/ 353941 w 4476948"/>
              <a:gd name="connsiteY5" fmla="*/ 1326226 h 3708936"/>
              <a:gd name="connsiteX6" fmla="*/ 2071497 w 4476948"/>
              <a:gd name="connsiteY6" fmla="*/ 686227 h 3708936"/>
              <a:gd name="connsiteX7" fmla="*/ 2132825 w 4476948"/>
              <a:gd name="connsiteY7" fmla="*/ 728285 h 3708936"/>
              <a:gd name="connsiteX8" fmla="*/ 2175146 w 4476948"/>
              <a:gd name="connsiteY8" fmla="*/ 898956 h 3708936"/>
              <a:gd name="connsiteX9" fmla="*/ 2225931 w 4476948"/>
              <a:gd name="connsiteY9" fmla="*/ 951268 h 3708936"/>
              <a:gd name="connsiteX10" fmla="*/ 2338492 w 4476948"/>
              <a:gd name="connsiteY10" fmla="*/ 1023175 h 3708936"/>
              <a:gd name="connsiteX11" fmla="*/ 2517404 w 4476948"/>
              <a:gd name="connsiteY11" fmla="*/ 1131279 h 3708936"/>
              <a:gd name="connsiteX12" fmla="*/ 2549573 w 4476948"/>
              <a:gd name="connsiteY12" fmla="*/ 1250981 h 3708936"/>
              <a:gd name="connsiteX13" fmla="*/ 2553662 w 4476948"/>
              <a:gd name="connsiteY13" fmla="*/ 1396748 h 3708936"/>
              <a:gd name="connsiteX14" fmla="*/ 2481816 w 4476948"/>
              <a:gd name="connsiteY14" fmla="*/ 1530490 h 3708936"/>
              <a:gd name="connsiteX15" fmla="*/ 2438674 w 4476948"/>
              <a:gd name="connsiteY15" fmla="*/ 1692898 h 3708936"/>
              <a:gd name="connsiteX16" fmla="*/ 2423509 w 4476948"/>
              <a:gd name="connsiteY16" fmla="*/ 1874337 h 3708936"/>
              <a:gd name="connsiteX17" fmla="*/ 2480248 w 4476948"/>
              <a:gd name="connsiteY17" fmla="*/ 2031708 h 3708936"/>
              <a:gd name="connsiteX18" fmla="*/ 2460152 w 4476948"/>
              <a:gd name="connsiteY18" fmla="*/ 2156720 h 3708936"/>
              <a:gd name="connsiteX19" fmla="*/ 2468755 w 4476948"/>
              <a:gd name="connsiteY19" fmla="*/ 2288441 h 3708936"/>
              <a:gd name="connsiteX20" fmla="*/ 2584742 w 4476948"/>
              <a:gd name="connsiteY20" fmla="*/ 2406547 h 3708936"/>
              <a:gd name="connsiteX21" fmla="*/ 2722103 w 4476948"/>
              <a:gd name="connsiteY21" fmla="*/ 2567361 h 3708936"/>
              <a:gd name="connsiteX22" fmla="*/ 2778683 w 4476948"/>
              <a:gd name="connsiteY22" fmla="*/ 2659730 h 3708936"/>
              <a:gd name="connsiteX23" fmla="*/ 2825330 w 4476948"/>
              <a:gd name="connsiteY23" fmla="*/ 2837227 h 3708936"/>
              <a:gd name="connsiteX24" fmla="*/ 2774571 w 4476948"/>
              <a:gd name="connsiteY24" fmla="*/ 2890004 h 3708936"/>
              <a:gd name="connsiteX25" fmla="*/ 2732563 w 4476948"/>
              <a:gd name="connsiteY25" fmla="*/ 2984010 h 3708936"/>
              <a:gd name="connsiteX26" fmla="*/ 2686624 w 4476948"/>
              <a:gd name="connsiteY26" fmla="*/ 3068480 h 3708936"/>
              <a:gd name="connsiteX27" fmla="*/ 2654930 w 4476948"/>
              <a:gd name="connsiteY27" fmla="*/ 3086558 h 3708936"/>
              <a:gd name="connsiteX28" fmla="*/ 2654930 w 4476948"/>
              <a:gd name="connsiteY28" fmla="*/ 3163470 h 3708936"/>
              <a:gd name="connsiteX29" fmla="*/ 2646384 w 4476948"/>
              <a:gd name="connsiteY29" fmla="*/ 3266019 h 3708936"/>
              <a:gd name="connsiteX30" fmla="*/ 2612201 w 4476948"/>
              <a:gd name="connsiteY30" fmla="*/ 3342931 h 3708936"/>
              <a:gd name="connsiteX31" fmla="*/ 2569472 w 4476948"/>
              <a:gd name="connsiteY31" fmla="*/ 3360023 h 3708936"/>
              <a:gd name="connsiteX32" fmla="*/ 2687464 w 4476948"/>
              <a:gd name="connsiteY32" fmla="*/ 3487172 h 3708936"/>
              <a:gd name="connsiteX33" fmla="*/ 2812051 w 4476948"/>
              <a:gd name="connsiteY33" fmla="*/ 3503837 h 3708936"/>
              <a:gd name="connsiteX34" fmla="*/ 2916553 w 4476948"/>
              <a:gd name="connsiteY34" fmla="*/ 3544124 h 3708936"/>
              <a:gd name="connsiteX35" fmla="*/ 3033753 w 4476948"/>
              <a:gd name="connsiteY35" fmla="*/ 3580322 h 3708936"/>
              <a:gd name="connsiteX36" fmla="*/ 3135325 w 4476948"/>
              <a:gd name="connsiteY36" fmla="*/ 3619999 h 3708936"/>
              <a:gd name="connsiteX37" fmla="*/ 3277125 w 4476948"/>
              <a:gd name="connsiteY37" fmla="*/ 3622013 h 3708936"/>
              <a:gd name="connsiteX38" fmla="*/ 3421488 w 4476948"/>
              <a:gd name="connsiteY38" fmla="*/ 3619998 h 3708936"/>
              <a:gd name="connsiteX39" fmla="*/ 3543692 w 4476948"/>
              <a:gd name="connsiteY39" fmla="*/ 3676279 h 3708936"/>
              <a:gd name="connsiteX40" fmla="*/ 3714060 w 4476948"/>
              <a:gd name="connsiteY40" fmla="*/ 3708936 h 3708936"/>
              <a:gd name="connsiteX41" fmla="*/ 3840232 w 4476948"/>
              <a:gd name="connsiteY41" fmla="*/ 3689341 h 3708936"/>
              <a:gd name="connsiteX42" fmla="*/ 3972996 w 4476948"/>
              <a:gd name="connsiteY42" fmla="*/ 3684825 h 3708936"/>
              <a:gd name="connsiteX43" fmla="*/ 4134817 w 4476948"/>
              <a:gd name="connsiteY43" fmla="*/ 3667244 h 3708936"/>
              <a:gd name="connsiteX44" fmla="*/ 4258487 w 4476948"/>
              <a:gd name="connsiteY44" fmla="*/ 3630559 h 3708936"/>
              <a:gd name="connsiteX45" fmla="*/ 4375686 w 4476948"/>
              <a:gd name="connsiteY45" fmla="*/ 3574767 h 3708936"/>
              <a:gd name="connsiteX46" fmla="*/ 4457542 w 4476948"/>
              <a:gd name="connsiteY46" fmla="*/ 3412946 h 3708936"/>
              <a:gd name="connsiteX47" fmla="*/ 4476589 w 4476948"/>
              <a:gd name="connsiteY47" fmla="*/ 3246547 h 3708936"/>
              <a:gd name="connsiteX48" fmla="*/ 4470484 w 4476948"/>
              <a:gd name="connsiteY48" fmla="*/ 3128920 h 3708936"/>
              <a:gd name="connsiteX49" fmla="*/ 4401691 w 4476948"/>
              <a:gd name="connsiteY49" fmla="*/ 3122755 h 3708936"/>
              <a:gd name="connsiteX50" fmla="*/ 4376286 w 4476948"/>
              <a:gd name="connsiteY50" fmla="*/ 3044869 h 3708936"/>
              <a:gd name="connsiteX51" fmla="*/ 4329845 w 4476948"/>
              <a:gd name="connsiteY51" fmla="*/ 2979980 h 3708936"/>
              <a:gd name="connsiteX52" fmla="*/ 4245425 w 4476948"/>
              <a:gd name="connsiteY52" fmla="*/ 2874928 h 3708936"/>
              <a:gd name="connsiteX53" fmla="*/ 4189633 w 4476948"/>
              <a:gd name="connsiteY53" fmla="*/ 2793009 h 3708936"/>
              <a:gd name="connsiteX54" fmla="*/ 4131827 w 4476948"/>
              <a:gd name="connsiteY54" fmla="*/ 2686431 h 3708936"/>
              <a:gd name="connsiteX55" fmla="*/ 4107166 w 4476948"/>
              <a:gd name="connsiteY55" fmla="*/ 2532057 h 3708936"/>
              <a:gd name="connsiteX56" fmla="*/ 4005888 w 4476948"/>
              <a:gd name="connsiteY56" fmla="*/ 2386355 h 3708936"/>
              <a:gd name="connsiteX57" fmla="*/ 3929780 w 4476948"/>
              <a:gd name="connsiteY57" fmla="*/ 2352657 h 3708936"/>
              <a:gd name="connsiteX58" fmla="*/ 3856408 w 4476948"/>
              <a:gd name="connsiteY58" fmla="*/ 2249131 h 3708936"/>
              <a:gd name="connsiteX59" fmla="*/ 3667973 w 4476948"/>
              <a:gd name="connsiteY59" fmla="*/ 2097809 h 3708936"/>
              <a:gd name="connsiteX60" fmla="*/ 3507678 w 4476948"/>
              <a:gd name="connsiteY60" fmla="*/ 2021873 h 3708936"/>
              <a:gd name="connsiteX61" fmla="*/ 3399574 w 4476948"/>
              <a:gd name="connsiteY61" fmla="*/ 1903760 h 3708936"/>
              <a:gd name="connsiteX62" fmla="*/ 3322662 w 4476948"/>
              <a:gd name="connsiteY62" fmla="*/ 1780577 h 3708936"/>
              <a:gd name="connsiteX63" fmla="*/ 3277370 w 4476948"/>
              <a:gd name="connsiteY63" fmla="*/ 1657885 h 3708936"/>
              <a:gd name="connsiteX64" fmla="*/ 3186906 w 4476948"/>
              <a:gd name="connsiteY64" fmla="*/ 1525119 h 3708936"/>
              <a:gd name="connsiteX65" fmla="*/ 3107980 w 4476948"/>
              <a:gd name="connsiteY65" fmla="*/ 1413536 h 3708936"/>
              <a:gd name="connsiteX66" fmla="*/ 3040101 w 4476948"/>
              <a:gd name="connsiteY66" fmla="*/ 1289316 h 3708936"/>
              <a:gd name="connsiteX67" fmla="*/ 2978754 w 4476948"/>
              <a:gd name="connsiteY67" fmla="*/ 1123467 h 3708936"/>
              <a:gd name="connsiteX68" fmla="*/ 2971185 w 4476948"/>
              <a:gd name="connsiteY68" fmla="*/ 1016400 h 3708936"/>
              <a:gd name="connsiteX69" fmla="*/ 2916370 w 4476948"/>
              <a:gd name="connsiteY69" fmla="*/ 920931 h 3708936"/>
              <a:gd name="connsiteX70" fmla="*/ 2954032 w 4476948"/>
              <a:gd name="connsiteY70" fmla="*/ 856105 h 3708936"/>
              <a:gd name="connsiteX71" fmla="*/ 2868575 w 4476948"/>
              <a:gd name="connsiteY71" fmla="*/ 796285 h 3708936"/>
              <a:gd name="connsiteX72" fmla="*/ 2866073 w 4476948"/>
              <a:gd name="connsiteY72" fmla="*/ 728895 h 3708936"/>
              <a:gd name="connsiteX73" fmla="*/ 2804725 w 4476948"/>
              <a:gd name="connsiteY73" fmla="*/ 691171 h 3708936"/>
              <a:gd name="connsiteX74" fmla="*/ 2706205 w 4476948"/>
              <a:gd name="connsiteY74" fmla="*/ 616823 h 3708936"/>
              <a:gd name="connsiteX75" fmla="*/ 2672022 w 4476948"/>
              <a:gd name="connsiteY75" fmla="*/ 497182 h 3708936"/>
              <a:gd name="connsiteX76" fmla="*/ 2626302 w 4476948"/>
              <a:gd name="connsiteY76" fmla="*/ 488087 h 3708936"/>
              <a:gd name="connsiteX77" fmla="*/ 2502143 w 4476948"/>
              <a:gd name="connsiteY77" fmla="*/ 408672 h 3708936"/>
              <a:gd name="connsiteX78" fmla="*/ 2298631 w 4476948"/>
              <a:gd name="connsiteY78" fmla="*/ 241296 h 3708936"/>
              <a:gd name="connsiteX79" fmla="*/ 2115691 w 4476948"/>
              <a:gd name="connsiteY79" fmla="*/ 172442 h 3708936"/>
              <a:gd name="connsiteX80" fmla="*/ 1867984 w 4476948"/>
              <a:gd name="connsiteY80" fmla="*/ 117627 h 3708936"/>
              <a:gd name="connsiteX81" fmla="*/ 1497708 w 4476948"/>
              <a:gd name="connsiteY81" fmla="*/ 57806 h 3708936"/>
              <a:gd name="connsiteX82" fmla="*/ 1358533 w 4476948"/>
              <a:gd name="connsiteY82" fmla="*/ 0 h 3708936"/>
              <a:gd name="connsiteX83" fmla="*/ 1108668 w 4476948"/>
              <a:gd name="connsiteY83" fmla="*/ 60959 h 3708936"/>
              <a:gd name="connsiteX84" fmla="*/ 808223 w 4476948"/>
              <a:gd name="connsiteY84" fmla="*/ 54429 h 3708936"/>
              <a:gd name="connsiteX85" fmla="*/ 906194 w 4476948"/>
              <a:gd name="connsiteY85" fmla="*/ 132805 h 3708936"/>
              <a:gd name="connsiteX86" fmla="*/ 1030290 w 4476948"/>
              <a:gd name="connsiteY86" fmla="*/ 165462 h 3708936"/>
              <a:gd name="connsiteX87" fmla="*/ 1160919 w 4476948"/>
              <a:gd name="connsiteY87" fmla="*/ 224246 h 3708936"/>
              <a:gd name="connsiteX88" fmla="*/ 845602 w 4476948"/>
              <a:gd name="connsiteY88"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2001793 w 4407244"/>
              <a:gd name="connsiteY6" fmla="*/ 686227 h 3708936"/>
              <a:gd name="connsiteX7" fmla="*/ 2063121 w 4407244"/>
              <a:gd name="connsiteY7" fmla="*/ 728285 h 3708936"/>
              <a:gd name="connsiteX8" fmla="*/ 2105442 w 4407244"/>
              <a:gd name="connsiteY8" fmla="*/ 898956 h 3708936"/>
              <a:gd name="connsiteX9" fmla="*/ 2156227 w 4407244"/>
              <a:gd name="connsiteY9" fmla="*/ 951268 h 3708936"/>
              <a:gd name="connsiteX10" fmla="*/ 2268788 w 4407244"/>
              <a:gd name="connsiteY10" fmla="*/ 1023175 h 3708936"/>
              <a:gd name="connsiteX11" fmla="*/ 2447700 w 4407244"/>
              <a:gd name="connsiteY11" fmla="*/ 1131279 h 3708936"/>
              <a:gd name="connsiteX12" fmla="*/ 2479869 w 4407244"/>
              <a:gd name="connsiteY12" fmla="*/ 1250981 h 3708936"/>
              <a:gd name="connsiteX13" fmla="*/ 2483958 w 4407244"/>
              <a:gd name="connsiteY13" fmla="*/ 1396748 h 3708936"/>
              <a:gd name="connsiteX14" fmla="*/ 2412112 w 4407244"/>
              <a:gd name="connsiteY14" fmla="*/ 1530490 h 3708936"/>
              <a:gd name="connsiteX15" fmla="*/ 2368970 w 4407244"/>
              <a:gd name="connsiteY15" fmla="*/ 1692898 h 3708936"/>
              <a:gd name="connsiteX16" fmla="*/ 2353805 w 4407244"/>
              <a:gd name="connsiteY16" fmla="*/ 1874337 h 3708936"/>
              <a:gd name="connsiteX17" fmla="*/ 2410544 w 4407244"/>
              <a:gd name="connsiteY17" fmla="*/ 2031708 h 3708936"/>
              <a:gd name="connsiteX18" fmla="*/ 2390448 w 4407244"/>
              <a:gd name="connsiteY18" fmla="*/ 2156720 h 3708936"/>
              <a:gd name="connsiteX19" fmla="*/ 2399051 w 4407244"/>
              <a:gd name="connsiteY19" fmla="*/ 2288441 h 3708936"/>
              <a:gd name="connsiteX20" fmla="*/ 2515038 w 4407244"/>
              <a:gd name="connsiteY20" fmla="*/ 2406547 h 3708936"/>
              <a:gd name="connsiteX21" fmla="*/ 2652399 w 4407244"/>
              <a:gd name="connsiteY21" fmla="*/ 2567361 h 3708936"/>
              <a:gd name="connsiteX22" fmla="*/ 2708979 w 4407244"/>
              <a:gd name="connsiteY22" fmla="*/ 2659730 h 3708936"/>
              <a:gd name="connsiteX23" fmla="*/ 2755626 w 4407244"/>
              <a:gd name="connsiteY23" fmla="*/ 2837227 h 3708936"/>
              <a:gd name="connsiteX24" fmla="*/ 2704867 w 4407244"/>
              <a:gd name="connsiteY24" fmla="*/ 2890004 h 3708936"/>
              <a:gd name="connsiteX25" fmla="*/ 2662859 w 4407244"/>
              <a:gd name="connsiteY25" fmla="*/ 2984010 h 3708936"/>
              <a:gd name="connsiteX26" fmla="*/ 2616920 w 4407244"/>
              <a:gd name="connsiteY26" fmla="*/ 3068480 h 3708936"/>
              <a:gd name="connsiteX27" fmla="*/ 2585226 w 4407244"/>
              <a:gd name="connsiteY27" fmla="*/ 3086558 h 3708936"/>
              <a:gd name="connsiteX28" fmla="*/ 2585226 w 4407244"/>
              <a:gd name="connsiteY28" fmla="*/ 3163470 h 3708936"/>
              <a:gd name="connsiteX29" fmla="*/ 2576680 w 4407244"/>
              <a:gd name="connsiteY29" fmla="*/ 3266019 h 3708936"/>
              <a:gd name="connsiteX30" fmla="*/ 2542497 w 4407244"/>
              <a:gd name="connsiteY30" fmla="*/ 3342931 h 3708936"/>
              <a:gd name="connsiteX31" fmla="*/ 2499768 w 4407244"/>
              <a:gd name="connsiteY31" fmla="*/ 3360023 h 3708936"/>
              <a:gd name="connsiteX32" fmla="*/ 2617760 w 4407244"/>
              <a:gd name="connsiteY32" fmla="*/ 3487172 h 3708936"/>
              <a:gd name="connsiteX33" fmla="*/ 2742347 w 4407244"/>
              <a:gd name="connsiteY33" fmla="*/ 3503837 h 3708936"/>
              <a:gd name="connsiteX34" fmla="*/ 2846849 w 4407244"/>
              <a:gd name="connsiteY34" fmla="*/ 3544124 h 3708936"/>
              <a:gd name="connsiteX35" fmla="*/ 2964049 w 4407244"/>
              <a:gd name="connsiteY35" fmla="*/ 3580322 h 3708936"/>
              <a:gd name="connsiteX36" fmla="*/ 3065621 w 4407244"/>
              <a:gd name="connsiteY36" fmla="*/ 3619999 h 3708936"/>
              <a:gd name="connsiteX37" fmla="*/ 3207421 w 4407244"/>
              <a:gd name="connsiteY37" fmla="*/ 3622013 h 3708936"/>
              <a:gd name="connsiteX38" fmla="*/ 3351784 w 4407244"/>
              <a:gd name="connsiteY38" fmla="*/ 3619998 h 3708936"/>
              <a:gd name="connsiteX39" fmla="*/ 3473988 w 4407244"/>
              <a:gd name="connsiteY39" fmla="*/ 3676279 h 3708936"/>
              <a:gd name="connsiteX40" fmla="*/ 3644356 w 4407244"/>
              <a:gd name="connsiteY40" fmla="*/ 3708936 h 3708936"/>
              <a:gd name="connsiteX41" fmla="*/ 3770528 w 4407244"/>
              <a:gd name="connsiteY41" fmla="*/ 3689341 h 3708936"/>
              <a:gd name="connsiteX42" fmla="*/ 3903292 w 4407244"/>
              <a:gd name="connsiteY42" fmla="*/ 3684825 h 3708936"/>
              <a:gd name="connsiteX43" fmla="*/ 4065113 w 4407244"/>
              <a:gd name="connsiteY43" fmla="*/ 3667244 h 3708936"/>
              <a:gd name="connsiteX44" fmla="*/ 4188783 w 4407244"/>
              <a:gd name="connsiteY44" fmla="*/ 3630559 h 3708936"/>
              <a:gd name="connsiteX45" fmla="*/ 4305982 w 4407244"/>
              <a:gd name="connsiteY45" fmla="*/ 3574767 h 3708936"/>
              <a:gd name="connsiteX46" fmla="*/ 4387838 w 4407244"/>
              <a:gd name="connsiteY46" fmla="*/ 3412946 h 3708936"/>
              <a:gd name="connsiteX47" fmla="*/ 4406885 w 4407244"/>
              <a:gd name="connsiteY47" fmla="*/ 3246547 h 3708936"/>
              <a:gd name="connsiteX48" fmla="*/ 4400780 w 4407244"/>
              <a:gd name="connsiteY48" fmla="*/ 3128920 h 3708936"/>
              <a:gd name="connsiteX49" fmla="*/ 4331987 w 4407244"/>
              <a:gd name="connsiteY49" fmla="*/ 3122755 h 3708936"/>
              <a:gd name="connsiteX50" fmla="*/ 4306582 w 4407244"/>
              <a:gd name="connsiteY50" fmla="*/ 3044869 h 3708936"/>
              <a:gd name="connsiteX51" fmla="*/ 4260141 w 4407244"/>
              <a:gd name="connsiteY51" fmla="*/ 2979980 h 3708936"/>
              <a:gd name="connsiteX52" fmla="*/ 4175721 w 4407244"/>
              <a:gd name="connsiteY52" fmla="*/ 2874928 h 3708936"/>
              <a:gd name="connsiteX53" fmla="*/ 4119929 w 4407244"/>
              <a:gd name="connsiteY53" fmla="*/ 2793009 h 3708936"/>
              <a:gd name="connsiteX54" fmla="*/ 4062123 w 4407244"/>
              <a:gd name="connsiteY54" fmla="*/ 2686431 h 3708936"/>
              <a:gd name="connsiteX55" fmla="*/ 4037462 w 4407244"/>
              <a:gd name="connsiteY55" fmla="*/ 2532057 h 3708936"/>
              <a:gd name="connsiteX56" fmla="*/ 3936184 w 4407244"/>
              <a:gd name="connsiteY56" fmla="*/ 2386355 h 3708936"/>
              <a:gd name="connsiteX57" fmla="*/ 3860076 w 4407244"/>
              <a:gd name="connsiteY57" fmla="*/ 2352657 h 3708936"/>
              <a:gd name="connsiteX58" fmla="*/ 3786704 w 4407244"/>
              <a:gd name="connsiteY58" fmla="*/ 2249131 h 3708936"/>
              <a:gd name="connsiteX59" fmla="*/ 3598269 w 4407244"/>
              <a:gd name="connsiteY59" fmla="*/ 2097809 h 3708936"/>
              <a:gd name="connsiteX60" fmla="*/ 3437974 w 4407244"/>
              <a:gd name="connsiteY60" fmla="*/ 2021873 h 3708936"/>
              <a:gd name="connsiteX61" fmla="*/ 3329870 w 4407244"/>
              <a:gd name="connsiteY61" fmla="*/ 1903760 h 3708936"/>
              <a:gd name="connsiteX62" fmla="*/ 3252958 w 4407244"/>
              <a:gd name="connsiteY62" fmla="*/ 1780577 h 3708936"/>
              <a:gd name="connsiteX63" fmla="*/ 3207666 w 4407244"/>
              <a:gd name="connsiteY63" fmla="*/ 1657885 h 3708936"/>
              <a:gd name="connsiteX64" fmla="*/ 3117202 w 4407244"/>
              <a:gd name="connsiteY64" fmla="*/ 1525119 h 3708936"/>
              <a:gd name="connsiteX65" fmla="*/ 3038276 w 4407244"/>
              <a:gd name="connsiteY65" fmla="*/ 1413536 h 3708936"/>
              <a:gd name="connsiteX66" fmla="*/ 2970397 w 4407244"/>
              <a:gd name="connsiteY66" fmla="*/ 1289316 h 3708936"/>
              <a:gd name="connsiteX67" fmla="*/ 2909050 w 4407244"/>
              <a:gd name="connsiteY67" fmla="*/ 1123467 h 3708936"/>
              <a:gd name="connsiteX68" fmla="*/ 2901481 w 4407244"/>
              <a:gd name="connsiteY68" fmla="*/ 1016400 h 3708936"/>
              <a:gd name="connsiteX69" fmla="*/ 2846666 w 4407244"/>
              <a:gd name="connsiteY69" fmla="*/ 920931 h 3708936"/>
              <a:gd name="connsiteX70" fmla="*/ 2884328 w 4407244"/>
              <a:gd name="connsiteY70" fmla="*/ 856105 h 3708936"/>
              <a:gd name="connsiteX71" fmla="*/ 2798871 w 4407244"/>
              <a:gd name="connsiteY71" fmla="*/ 796285 h 3708936"/>
              <a:gd name="connsiteX72" fmla="*/ 2796369 w 4407244"/>
              <a:gd name="connsiteY72" fmla="*/ 728895 h 3708936"/>
              <a:gd name="connsiteX73" fmla="*/ 2735021 w 4407244"/>
              <a:gd name="connsiteY73" fmla="*/ 691171 h 3708936"/>
              <a:gd name="connsiteX74" fmla="*/ 2636501 w 4407244"/>
              <a:gd name="connsiteY74" fmla="*/ 616823 h 3708936"/>
              <a:gd name="connsiteX75" fmla="*/ 2602318 w 4407244"/>
              <a:gd name="connsiteY75" fmla="*/ 497182 h 3708936"/>
              <a:gd name="connsiteX76" fmla="*/ 2556598 w 4407244"/>
              <a:gd name="connsiteY76" fmla="*/ 488087 h 3708936"/>
              <a:gd name="connsiteX77" fmla="*/ 2432439 w 4407244"/>
              <a:gd name="connsiteY77" fmla="*/ 408672 h 3708936"/>
              <a:gd name="connsiteX78" fmla="*/ 2228927 w 4407244"/>
              <a:gd name="connsiteY78" fmla="*/ 241296 h 3708936"/>
              <a:gd name="connsiteX79" fmla="*/ 2045987 w 4407244"/>
              <a:gd name="connsiteY79" fmla="*/ 172442 h 3708936"/>
              <a:gd name="connsiteX80" fmla="*/ 1798280 w 4407244"/>
              <a:gd name="connsiteY80" fmla="*/ 117627 h 3708936"/>
              <a:gd name="connsiteX81" fmla="*/ 1428004 w 4407244"/>
              <a:gd name="connsiteY81" fmla="*/ 57806 h 3708936"/>
              <a:gd name="connsiteX82" fmla="*/ 1288829 w 4407244"/>
              <a:gd name="connsiteY82" fmla="*/ 0 h 3708936"/>
              <a:gd name="connsiteX83" fmla="*/ 1038964 w 4407244"/>
              <a:gd name="connsiteY83" fmla="*/ 60959 h 3708936"/>
              <a:gd name="connsiteX84" fmla="*/ 738519 w 4407244"/>
              <a:gd name="connsiteY84" fmla="*/ 54429 h 3708936"/>
              <a:gd name="connsiteX85" fmla="*/ 836490 w 4407244"/>
              <a:gd name="connsiteY85" fmla="*/ 132805 h 3708936"/>
              <a:gd name="connsiteX86" fmla="*/ 960586 w 4407244"/>
              <a:gd name="connsiteY86" fmla="*/ 165462 h 3708936"/>
              <a:gd name="connsiteX87" fmla="*/ 1091215 w 4407244"/>
              <a:gd name="connsiteY87" fmla="*/ 224246 h 3708936"/>
              <a:gd name="connsiteX88" fmla="*/ 775898 w 4407244"/>
              <a:gd name="connsiteY88"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589856 w 4407244"/>
              <a:gd name="connsiteY6" fmla="*/ 1207092 h 3708936"/>
              <a:gd name="connsiteX7" fmla="*/ 2001793 w 4407244"/>
              <a:gd name="connsiteY7" fmla="*/ 686227 h 3708936"/>
              <a:gd name="connsiteX8" fmla="*/ 2063121 w 4407244"/>
              <a:gd name="connsiteY8" fmla="*/ 728285 h 3708936"/>
              <a:gd name="connsiteX9" fmla="*/ 2105442 w 4407244"/>
              <a:gd name="connsiteY9" fmla="*/ 898956 h 3708936"/>
              <a:gd name="connsiteX10" fmla="*/ 2156227 w 4407244"/>
              <a:gd name="connsiteY10" fmla="*/ 951268 h 3708936"/>
              <a:gd name="connsiteX11" fmla="*/ 2268788 w 4407244"/>
              <a:gd name="connsiteY11" fmla="*/ 1023175 h 3708936"/>
              <a:gd name="connsiteX12" fmla="*/ 2447700 w 4407244"/>
              <a:gd name="connsiteY12" fmla="*/ 1131279 h 3708936"/>
              <a:gd name="connsiteX13" fmla="*/ 2479869 w 4407244"/>
              <a:gd name="connsiteY13" fmla="*/ 1250981 h 3708936"/>
              <a:gd name="connsiteX14" fmla="*/ 2483958 w 4407244"/>
              <a:gd name="connsiteY14" fmla="*/ 1396748 h 3708936"/>
              <a:gd name="connsiteX15" fmla="*/ 2412112 w 4407244"/>
              <a:gd name="connsiteY15" fmla="*/ 1530490 h 3708936"/>
              <a:gd name="connsiteX16" fmla="*/ 2368970 w 4407244"/>
              <a:gd name="connsiteY16" fmla="*/ 1692898 h 3708936"/>
              <a:gd name="connsiteX17" fmla="*/ 2353805 w 4407244"/>
              <a:gd name="connsiteY17" fmla="*/ 1874337 h 3708936"/>
              <a:gd name="connsiteX18" fmla="*/ 2410544 w 4407244"/>
              <a:gd name="connsiteY18" fmla="*/ 2031708 h 3708936"/>
              <a:gd name="connsiteX19" fmla="*/ 2390448 w 4407244"/>
              <a:gd name="connsiteY19" fmla="*/ 2156720 h 3708936"/>
              <a:gd name="connsiteX20" fmla="*/ 2399051 w 4407244"/>
              <a:gd name="connsiteY20" fmla="*/ 2288441 h 3708936"/>
              <a:gd name="connsiteX21" fmla="*/ 2515038 w 4407244"/>
              <a:gd name="connsiteY21" fmla="*/ 2406547 h 3708936"/>
              <a:gd name="connsiteX22" fmla="*/ 2652399 w 4407244"/>
              <a:gd name="connsiteY22" fmla="*/ 2567361 h 3708936"/>
              <a:gd name="connsiteX23" fmla="*/ 2708979 w 4407244"/>
              <a:gd name="connsiteY23" fmla="*/ 2659730 h 3708936"/>
              <a:gd name="connsiteX24" fmla="*/ 2755626 w 4407244"/>
              <a:gd name="connsiteY24" fmla="*/ 2837227 h 3708936"/>
              <a:gd name="connsiteX25" fmla="*/ 2704867 w 4407244"/>
              <a:gd name="connsiteY25" fmla="*/ 2890004 h 3708936"/>
              <a:gd name="connsiteX26" fmla="*/ 2662859 w 4407244"/>
              <a:gd name="connsiteY26" fmla="*/ 2984010 h 3708936"/>
              <a:gd name="connsiteX27" fmla="*/ 2616920 w 4407244"/>
              <a:gd name="connsiteY27" fmla="*/ 3068480 h 3708936"/>
              <a:gd name="connsiteX28" fmla="*/ 2585226 w 4407244"/>
              <a:gd name="connsiteY28" fmla="*/ 3086558 h 3708936"/>
              <a:gd name="connsiteX29" fmla="*/ 2585226 w 4407244"/>
              <a:gd name="connsiteY29" fmla="*/ 3163470 h 3708936"/>
              <a:gd name="connsiteX30" fmla="*/ 2576680 w 4407244"/>
              <a:gd name="connsiteY30" fmla="*/ 3266019 h 3708936"/>
              <a:gd name="connsiteX31" fmla="*/ 2542497 w 4407244"/>
              <a:gd name="connsiteY31" fmla="*/ 3342931 h 3708936"/>
              <a:gd name="connsiteX32" fmla="*/ 2499768 w 4407244"/>
              <a:gd name="connsiteY32" fmla="*/ 3360023 h 3708936"/>
              <a:gd name="connsiteX33" fmla="*/ 2617760 w 4407244"/>
              <a:gd name="connsiteY33" fmla="*/ 3487172 h 3708936"/>
              <a:gd name="connsiteX34" fmla="*/ 2742347 w 4407244"/>
              <a:gd name="connsiteY34" fmla="*/ 3503837 h 3708936"/>
              <a:gd name="connsiteX35" fmla="*/ 2846849 w 4407244"/>
              <a:gd name="connsiteY35" fmla="*/ 3544124 h 3708936"/>
              <a:gd name="connsiteX36" fmla="*/ 2964049 w 4407244"/>
              <a:gd name="connsiteY36" fmla="*/ 3580322 h 3708936"/>
              <a:gd name="connsiteX37" fmla="*/ 3065621 w 4407244"/>
              <a:gd name="connsiteY37" fmla="*/ 3619999 h 3708936"/>
              <a:gd name="connsiteX38" fmla="*/ 3207421 w 4407244"/>
              <a:gd name="connsiteY38" fmla="*/ 3622013 h 3708936"/>
              <a:gd name="connsiteX39" fmla="*/ 3351784 w 4407244"/>
              <a:gd name="connsiteY39" fmla="*/ 3619998 h 3708936"/>
              <a:gd name="connsiteX40" fmla="*/ 3473988 w 4407244"/>
              <a:gd name="connsiteY40" fmla="*/ 3676279 h 3708936"/>
              <a:gd name="connsiteX41" fmla="*/ 3644356 w 4407244"/>
              <a:gd name="connsiteY41" fmla="*/ 3708936 h 3708936"/>
              <a:gd name="connsiteX42" fmla="*/ 3770528 w 4407244"/>
              <a:gd name="connsiteY42" fmla="*/ 3689341 h 3708936"/>
              <a:gd name="connsiteX43" fmla="*/ 3903292 w 4407244"/>
              <a:gd name="connsiteY43" fmla="*/ 3684825 h 3708936"/>
              <a:gd name="connsiteX44" fmla="*/ 4065113 w 4407244"/>
              <a:gd name="connsiteY44" fmla="*/ 3667244 h 3708936"/>
              <a:gd name="connsiteX45" fmla="*/ 4188783 w 4407244"/>
              <a:gd name="connsiteY45" fmla="*/ 3630559 h 3708936"/>
              <a:gd name="connsiteX46" fmla="*/ 4305982 w 4407244"/>
              <a:gd name="connsiteY46" fmla="*/ 3574767 h 3708936"/>
              <a:gd name="connsiteX47" fmla="*/ 4387838 w 4407244"/>
              <a:gd name="connsiteY47" fmla="*/ 3412946 h 3708936"/>
              <a:gd name="connsiteX48" fmla="*/ 4406885 w 4407244"/>
              <a:gd name="connsiteY48" fmla="*/ 3246547 h 3708936"/>
              <a:gd name="connsiteX49" fmla="*/ 4400780 w 4407244"/>
              <a:gd name="connsiteY49" fmla="*/ 3128920 h 3708936"/>
              <a:gd name="connsiteX50" fmla="*/ 4331987 w 4407244"/>
              <a:gd name="connsiteY50" fmla="*/ 3122755 h 3708936"/>
              <a:gd name="connsiteX51" fmla="*/ 4306582 w 4407244"/>
              <a:gd name="connsiteY51" fmla="*/ 3044869 h 3708936"/>
              <a:gd name="connsiteX52" fmla="*/ 4260141 w 4407244"/>
              <a:gd name="connsiteY52" fmla="*/ 2979980 h 3708936"/>
              <a:gd name="connsiteX53" fmla="*/ 4175721 w 4407244"/>
              <a:gd name="connsiteY53" fmla="*/ 2874928 h 3708936"/>
              <a:gd name="connsiteX54" fmla="*/ 4119929 w 4407244"/>
              <a:gd name="connsiteY54" fmla="*/ 2793009 h 3708936"/>
              <a:gd name="connsiteX55" fmla="*/ 4062123 w 4407244"/>
              <a:gd name="connsiteY55" fmla="*/ 2686431 h 3708936"/>
              <a:gd name="connsiteX56" fmla="*/ 4037462 w 4407244"/>
              <a:gd name="connsiteY56" fmla="*/ 2532057 h 3708936"/>
              <a:gd name="connsiteX57" fmla="*/ 3936184 w 4407244"/>
              <a:gd name="connsiteY57" fmla="*/ 2386355 h 3708936"/>
              <a:gd name="connsiteX58" fmla="*/ 3860076 w 4407244"/>
              <a:gd name="connsiteY58" fmla="*/ 2352657 h 3708936"/>
              <a:gd name="connsiteX59" fmla="*/ 3786704 w 4407244"/>
              <a:gd name="connsiteY59" fmla="*/ 2249131 h 3708936"/>
              <a:gd name="connsiteX60" fmla="*/ 3598269 w 4407244"/>
              <a:gd name="connsiteY60" fmla="*/ 2097809 h 3708936"/>
              <a:gd name="connsiteX61" fmla="*/ 3437974 w 4407244"/>
              <a:gd name="connsiteY61" fmla="*/ 2021873 h 3708936"/>
              <a:gd name="connsiteX62" fmla="*/ 3329870 w 4407244"/>
              <a:gd name="connsiteY62" fmla="*/ 1903760 h 3708936"/>
              <a:gd name="connsiteX63" fmla="*/ 3252958 w 4407244"/>
              <a:gd name="connsiteY63" fmla="*/ 1780577 h 3708936"/>
              <a:gd name="connsiteX64" fmla="*/ 3207666 w 4407244"/>
              <a:gd name="connsiteY64" fmla="*/ 1657885 h 3708936"/>
              <a:gd name="connsiteX65" fmla="*/ 3117202 w 4407244"/>
              <a:gd name="connsiteY65" fmla="*/ 1525119 h 3708936"/>
              <a:gd name="connsiteX66" fmla="*/ 3038276 w 4407244"/>
              <a:gd name="connsiteY66" fmla="*/ 1413536 h 3708936"/>
              <a:gd name="connsiteX67" fmla="*/ 2970397 w 4407244"/>
              <a:gd name="connsiteY67" fmla="*/ 1289316 h 3708936"/>
              <a:gd name="connsiteX68" fmla="*/ 2909050 w 4407244"/>
              <a:gd name="connsiteY68" fmla="*/ 1123467 h 3708936"/>
              <a:gd name="connsiteX69" fmla="*/ 2901481 w 4407244"/>
              <a:gd name="connsiteY69" fmla="*/ 1016400 h 3708936"/>
              <a:gd name="connsiteX70" fmla="*/ 2846666 w 4407244"/>
              <a:gd name="connsiteY70" fmla="*/ 920931 h 3708936"/>
              <a:gd name="connsiteX71" fmla="*/ 2884328 w 4407244"/>
              <a:gd name="connsiteY71" fmla="*/ 856105 h 3708936"/>
              <a:gd name="connsiteX72" fmla="*/ 2798871 w 4407244"/>
              <a:gd name="connsiteY72" fmla="*/ 796285 h 3708936"/>
              <a:gd name="connsiteX73" fmla="*/ 2796369 w 4407244"/>
              <a:gd name="connsiteY73" fmla="*/ 728895 h 3708936"/>
              <a:gd name="connsiteX74" fmla="*/ 2735021 w 4407244"/>
              <a:gd name="connsiteY74" fmla="*/ 691171 h 3708936"/>
              <a:gd name="connsiteX75" fmla="*/ 2636501 w 4407244"/>
              <a:gd name="connsiteY75" fmla="*/ 616823 h 3708936"/>
              <a:gd name="connsiteX76" fmla="*/ 2602318 w 4407244"/>
              <a:gd name="connsiteY76" fmla="*/ 497182 h 3708936"/>
              <a:gd name="connsiteX77" fmla="*/ 2556598 w 4407244"/>
              <a:gd name="connsiteY77" fmla="*/ 488087 h 3708936"/>
              <a:gd name="connsiteX78" fmla="*/ 2432439 w 4407244"/>
              <a:gd name="connsiteY78" fmla="*/ 408672 h 3708936"/>
              <a:gd name="connsiteX79" fmla="*/ 2228927 w 4407244"/>
              <a:gd name="connsiteY79" fmla="*/ 241296 h 3708936"/>
              <a:gd name="connsiteX80" fmla="*/ 2045987 w 4407244"/>
              <a:gd name="connsiteY80" fmla="*/ 172442 h 3708936"/>
              <a:gd name="connsiteX81" fmla="*/ 1798280 w 4407244"/>
              <a:gd name="connsiteY81" fmla="*/ 117627 h 3708936"/>
              <a:gd name="connsiteX82" fmla="*/ 1428004 w 4407244"/>
              <a:gd name="connsiteY82" fmla="*/ 57806 h 3708936"/>
              <a:gd name="connsiteX83" fmla="*/ 1288829 w 4407244"/>
              <a:gd name="connsiteY83" fmla="*/ 0 h 3708936"/>
              <a:gd name="connsiteX84" fmla="*/ 1038964 w 4407244"/>
              <a:gd name="connsiteY84" fmla="*/ 60959 h 3708936"/>
              <a:gd name="connsiteX85" fmla="*/ 738519 w 4407244"/>
              <a:gd name="connsiteY85" fmla="*/ 54429 h 3708936"/>
              <a:gd name="connsiteX86" fmla="*/ 836490 w 4407244"/>
              <a:gd name="connsiteY86" fmla="*/ 132805 h 3708936"/>
              <a:gd name="connsiteX87" fmla="*/ 960586 w 4407244"/>
              <a:gd name="connsiteY87" fmla="*/ 165462 h 3708936"/>
              <a:gd name="connsiteX88" fmla="*/ 1091215 w 4407244"/>
              <a:gd name="connsiteY88" fmla="*/ 224246 h 3708936"/>
              <a:gd name="connsiteX89" fmla="*/ 775898 w 4407244"/>
              <a:gd name="connsiteY89"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2001793 w 4407244"/>
              <a:gd name="connsiteY7" fmla="*/ 686227 h 3708936"/>
              <a:gd name="connsiteX8" fmla="*/ 2063121 w 4407244"/>
              <a:gd name="connsiteY8" fmla="*/ 728285 h 3708936"/>
              <a:gd name="connsiteX9" fmla="*/ 2105442 w 4407244"/>
              <a:gd name="connsiteY9" fmla="*/ 898956 h 3708936"/>
              <a:gd name="connsiteX10" fmla="*/ 2156227 w 4407244"/>
              <a:gd name="connsiteY10" fmla="*/ 951268 h 3708936"/>
              <a:gd name="connsiteX11" fmla="*/ 2268788 w 4407244"/>
              <a:gd name="connsiteY11" fmla="*/ 1023175 h 3708936"/>
              <a:gd name="connsiteX12" fmla="*/ 2447700 w 4407244"/>
              <a:gd name="connsiteY12" fmla="*/ 1131279 h 3708936"/>
              <a:gd name="connsiteX13" fmla="*/ 2479869 w 4407244"/>
              <a:gd name="connsiteY13" fmla="*/ 1250981 h 3708936"/>
              <a:gd name="connsiteX14" fmla="*/ 2483958 w 4407244"/>
              <a:gd name="connsiteY14" fmla="*/ 1396748 h 3708936"/>
              <a:gd name="connsiteX15" fmla="*/ 2412112 w 4407244"/>
              <a:gd name="connsiteY15" fmla="*/ 1530490 h 3708936"/>
              <a:gd name="connsiteX16" fmla="*/ 2368970 w 4407244"/>
              <a:gd name="connsiteY16" fmla="*/ 1692898 h 3708936"/>
              <a:gd name="connsiteX17" fmla="*/ 2353805 w 4407244"/>
              <a:gd name="connsiteY17" fmla="*/ 1874337 h 3708936"/>
              <a:gd name="connsiteX18" fmla="*/ 2410544 w 4407244"/>
              <a:gd name="connsiteY18" fmla="*/ 2031708 h 3708936"/>
              <a:gd name="connsiteX19" fmla="*/ 2390448 w 4407244"/>
              <a:gd name="connsiteY19" fmla="*/ 2156720 h 3708936"/>
              <a:gd name="connsiteX20" fmla="*/ 2399051 w 4407244"/>
              <a:gd name="connsiteY20" fmla="*/ 2288441 h 3708936"/>
              <a:gd name="connsiteX21" fmla="*/ 2515038 w 4407244"/>
              <a:gd name="connsiteY21" fmla="*/ 2406547 h 3708936"/>
              <a:gd name="connsiteX22" fmla="*/ 2652399 w 4407244"/>
              <a:gd name="connsiteY22" fmla="*/ 2567361 h 3708936"/>
              <a:gd name="connsiteX23" fmla="*/ 2708979 w 4407244"/>
              <a:gd name="connsiteY23" fmla="*/ 2659730 h 3708936"/>
              <a:gd name="connsiteX24" fmla="*/ 2755626 w 4407244"/>
              <a:gd name="connsiteY24" fmla="*/ 2837227 h 3708936"/>
              <a:gd name="connsiteX25" fmla="*/ 2704867 w 4407244"/>
              <a:gd name="connsiteY25" fmla="*/ 2890004 h 3708936"/>
              <a:gd name="connsiteX26" fmla="*/ 2662859 w 4407244"/>
              <a:gd name="connsiteY26" fmla="*/ 2984010 h 3708936"/>
              <a:gd name="connsiteX27" fmla="*/ 2616920 w 4407244"/>
              <a:gd name="connsiteY27" fmla="*/ 3068480 h 3708936"/>
              <a:gd name="connsiteX28" fmla="*/ 2585226 w 4407244"/>
              <a:gd name="connsiteY28" fmla="*/ 3086558 h 3708936"/>
              <a:gd name="connsiteX29" fmla="*/ 2585226 w 4407244"/>
              <a:gd name="connsiteY29" fmla="*/ 3163470 h 3708936"/>
              <a:gd name="connsiteX30" fmla="*/ 2576680 w 4407244"/>
              <a:gd name="connsiteY30" fmla="*/ 3266019 h 3708936"/>
              <a:gd name="connsiteX31" fmla="*/ 2542497 w 4407244"/>
              <a:gd name="connsiteY31" fmla="*/ 3342931 h 3708936"/>
              <a:gd name="connsiteX32" fmla="*/ 2499768 w 4407244"/>
              <a:gd name="connsiteY32" fmla="*/ 3360023 h 3708936"/>
              <a:gd name="connsiteX33" fmla="*/ 2617760 w 4407244"/>
              <a:gd name="connsiteY33" fmla="*/ 3487172 h 3708936"/>
              <a:gd name="connsiteX34" fmla="*/ 2742347 w 4407244"/>
              <a:gd name="connsiteY34" fmla="*/ 3503837 h 3708936"/>
              <a:gd name="connsiteX35" fmla="*/ 2846849 w 4407244"/>
              <a:gd name="connsiteY35" fmla="*/ 3544124 h 3708936"/>
              <a:gd name="connsiteX36" fmla="*/ 2964049 w 4407244"/>
              <a:gd name="connsiteY36" fmla="*/ 3580322 h 3708936"/>
              <a:gd name="connsiteX37" fmla="*/ 3065621 w 4407244"/>
              <a:gd name="connsiteY37" fmla="*/ 3619999 h 3708936"/>
              <a:gd name="connsiteX38" fmla="*/ 3207421 w 4407244"/>
              <a:gd name="connsiteY38" fmla="*/ 3622013 h 3708936"/>
              <a:gd name="connsiteX39" fmla="*/ 3351784 w 4407244"/>
              <a:gd name="connsiteY39" fmla="*/ 3619998 h 3708936"/>
              <a:gd name="connsiteX40" fmla="*/ 3473988 w 4407244"/>
              <a:gd name="connsiteY40" fmla="*/ 3676279 h 3708936"/>
              <a:gd name="connsiteX41" fmla="*/ 3644356 w 4407244"/>
              <a:gd name="connsiteY41" fmla="*/ 3708936 h 3708936"/>
              <a:gd name="connsiteX42" fmla="*/ 3770528 w 4407244"/>
              <a:gd name="connsiteY42" fmla="*/ 3689341 h 3708936"/>
              <a:gd name="connsiteX43" fmla="*/ 3903292 w 4407244"/>
              <a:gd name="connsiteY43" fmla="*/ 3684825 h 3708936"/>
              <a:gd name="connsiteX44" fmla="*/ 4065113 w 4407244"/>
              <a:gd name="connsiteY44" fmla="*/ 3667244 h 3708936"/>
              <a:gd name="connsiteX45" fmla="*/ 4188783 w 4407244"/>
              <a:gd name="connsiteY45" fmla="*/ 3630559 h 3708936"/>
              <a:gd name="connsiteX46" fmla="*/ 4305982 w 4407244"/>
              <a:gd name="connsiteY46" fmla="*/ 3574767 h 3708936"/>
              <a:gd name="connsiteX47" fmla="*/ 4387838 w 4407244"/>
              <a:gd name="connsiteY47" fmla="*/ 3412946 h 3708936"/>
              <a:gd name="connsiteX48" fmla="*/ 4406885 w 4407244"/>
              <a:gd name="connsiteY48" fmla="*/ 3246547 h 3708936"/>
              <a:gd name="connsiteX49" fmla="*/ 4400780 w 4407244"/>
              <a:gd name="connsiteY49" fmla="*/ 3128920 h 3708936"/>
              <a:gd name="connsiteX50" fmla="*/ 4331987 w 4407244"/>
              <a:gd name="connsiteY50" fmla="*/ 3122755 h 3708936"/>
              <a:gd name="connsiteX51" fmla="*/ 4306582 w 4407244"/>
              <a:gd name="connsiteY51" fmla="*/ 3044869 h 3708936"/>
              <a:gd name="connsiteX52" fmla="*/ 4260141 w 4407244"/>
              <a:gd name="connsiteY52" fmla="*/ 2979980 h 3708936"/>
              <a:gd name="connsiteX53" fmla="*/ 4175721 w 4407244"/>
              <a:gd name="connsiteY53" fmla="*/ 2874928 h 3708936"/>
              <a:gd name="connsiteX54" fmla="*/ 4119929 w 4407244"/>
              <a:gd name="connsiteY54" fmla="*/ 2793009 h 3708936"/>
              <a:gd name="connsiteX55" fmla="*/ 4062123 w 4407244"/>
              <a:gd name="connsiteY55" fmla="*/ 2686431 h 3708936"/>
              <a:gd name="connsiteX56" fmla="*/ 4037462 w 4407244"/>
              <a:gd name="connsiteY56" fmla="*/ 2532057 h 3708936"/>
              <a:gd name="connsiteX57" fmla="*/ 3936184 w 4407244"/>
              <a:gd name="connsiteY57" fmla="*/ 2386355 h 3708936"/>
              <a:gd name="connsiteX58" fmla="*/ 3860076 w 4407244"/>
              <a:gd name="connsiteY58" fmla="*/ 2352657 h 3708936"/>
              <a:gd name="connsiteX59" fmla="*/ 3786704 w 4407244"/>
              <a:gd name="connsiteY59" fmla="*/ 2249131 h 3708936"/>
              <a:gd name="connsiteX60" fmla="*/ 3598269 w 4407244"/>
              <a:gd name="connsiteY60" fmla="*/ 2097809 h 3708936"/>
              <a:gd name="connsiteX61" fmla="*/ 3437974 w 4407244"/>
              <a:gd name="connsiteY61" fmla="*/ 2021873 h 3708936"/>
              <a:gd name="connsiteX62" fmla="*/ 3329870 w 4407244"/>
              <a:gd name="connsiteY62" fmla="*/ 1903760 h 3708936"/>
              <a:gd name="connsiteX63" fmla="*/ 3252958 w 4407244"/>
              <a:gd name="connsiteY63" fmla="*/ 1780577 h 3708936"/>
              <a:gd name="connsiteX64" fmla="*/ 3207666 w 4407244"/>
              <a:gd name="connsiteY64" fmla="*/ 1657885 h 3708936"/>
              <a:gd name="connsiteX65" fmla="*/ 3117202 w 4407244"/>
              <a:gd name="connsiteY65" fmla="*/ 1525119 h 3708936"/>
              <a:gd name="connsiteX66" fmla="*/ 3038276 w 4407244"/>
              <a:gd name="connsiteY66" fmla="*/ 1413536 h 3708936"/>
              <a:gd name="connsiteX67" fmla="*/ 2970397 w 4407244"/>
              <a:gd name="connsiteY67" fmla="*/ 1289316 h 3708936"/>
              <a:gd name="connsiteX68" fmla="*/ 2909050 w 4407244"/>
              <a:gd name="connsiteY68" fmla="*/ 1123467 h 3708936"/>
              <a:gd name="connsiteX69" fmla="*/ 2901481 w 4407244"/>
              <a:gd name="connsiteY69" fmla="*/ 1016400 h 3708936"/>
              <a:gd name="connsiteX70" fmla="*/ 2846666 w 4407244"/>
              <a:gd name="connsiteY70" fmla="*/ 920931 h 3708936"/>
              <a:gd name="connsiteX71" fmla="*/ 2884328 w 4407244"/>
              <a:gd name="connsiteY71" fmla="*/ 856105 h 3708936"/>
              <a:gd name="connsiteX72" fmla="*/ 2798871 w 4407244"/>
              <a:gd name="connsiteY72" fmla="*/ 796285 h 3708936"/>
              <a:gd name="connsiteX73" fmla="*/ 2796369 w 4407244"/>
              <a:gd name="connsiteY73" fmla="*/ 728895 h 3708936"/>
              <a:gd name="connsiteX74" fmla="*/ 2735021 w 4407244"/>
              <a:gd name="connsiteY74" fmla="*/ 691171 h 3708936"/>
              <a:gd name="connsiteX75" fmla="*/ 2636501 w 4407244"/>
              <a:gd name="connsiteY75" fmla="*/ 616823 h 3708936"/>
              <a:gd name="connsiteX76" fmla="*/ 2602318 w 4407244"/>
              <a:gd name="connsiteY76" fmla="*/ 497182 h 3708936"/>
              <a:gd name="connsiteX77" fmla="*/ 2556598 w 4407244"/>
              <a:gd name="connsiteY77" fmla="*/ 488087 h 3708936"/>
              <a:gd name="connsiteX78" fmla="*/ 2432439 w 4407244"/>
              <a:gd name="connsiteY78" fmla="*/ 408672 h 3708936"/>
              <a:gd name="connsiteX79" fmla="*/ 2228927 w 4407244"/>
              <a:gd name="connsiteY79" fmla="*/ 241296 h 3708936"/>
              <a:gd name="connsiteX80" fmla="*/ 2045987 w 4407244"/>
              <a:gd name="connsiteY80" fmla="*/ 172442 h 3708936"/>
              <a:gd name="connsiteX81" fmla="*/ 1798280 w 4407244"/>
              <a:gd name="connsiteY81" fmla="*/ 117627 h 3708936"/>
              <a:gd name="connsiteX82" fmla="*/ 1428004 w 4407244"/>
              <a:gd name="connsiteY82" fmla="*/ 57806 h 3708936"/>
              <a:gd name="connsiteX83" fmla="*/ 1288829 w 4407244"/>
              <a:gd name="connsiteY83" fmla="*/ 0 h 3708936"/>
              <a:gd name="connsiteX84" fmla="*/ 1038964 w 4407244"/>
              <a:gd name="connsiteY84" fmla="*/ 60959 h 3708936"/>
              <a:gd name="connsiteX85" fmla="*/ 738519 w 4407244"/>
              <a:gd name="connsiteY85" fmla="*/ 54429 h 3708936"/>
              <a:gd name="connsiteX86" fmla="*/ 836490 w 4407244"/>
              <a:gd name="connsiteY86" fmla="*/ 132805 h 3708936"/>
              <a:gd name="connsiteX87" fmla="*/ 960586 w 4407244"/>
              <a:gd name="connsiteY87" fmla="*/ 165462 h 3708936"/>
              <a:gd name="connsiteX88" fmla="*/ 1091215 w 4407244"/>
              <a:gd name="connsiteY88" fmla="*/ 224246 h 3708936"/>
              <a:gd name="connsiteX89" fmla="*/ 775898 w 4407244"/>
              <a:gd name="connsiteY89"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694412 w 4407244"/>
              <a:gd name="connsiteY7" fmla="*/ 1039341 h 3708936"/>
              <a:gd name="connsiteX8" fmla="*/ 2001793 w 4407244"/>
              <a:gd name="connsiteY8" fmla="*/ 686227 h 3708936"/>
              <a:gd name="connsiteX9" fmla="*/ 2063121 w 4407244"/>
              <a:gd name="connsiteY9" fmla="*/ 728285 h 3708936"/>
              <a:gd name="connsiteX10" fmla="*/ 2105442 w 4407244"/>
              <a:gd name="connsiteY10" fmla="*/ 898956 h 3708936"/>
              <a:gd name="connsiteX11" fmla="*/ 2156227 w 4407244"/>
              <a:gd name="connsiteY11" fmla="*/ 951268 h 3708936"/>
              <a:gd name="connsiteX12" fmla="*/ 2268788 w 4407244"/>
              <a:gd name="connsiteY12" fmla="*/ 1023175 h 3708936"/>
              <a:gd name="connsiteX13" fmla="*/ 2447700 w 4407244"/>
              <a:gd name="connsiteY13" fmla="*/ 1131279 h 3708936"/>
              <a:gd name="connsiteX14" fmla="*/ 2479869 w 4407244"/>
              <a:gd name="connsiteY14" fmla="*/ 1250981 h 3708936"/>
              <a:gd name="connsiteX15" fmla="*/ 2483958 w 4407244"/>
              <a:gd name="connsiteY15" fmla="*/ 1396748 h 3708936"/>
              <a:gd name="connsiteX16" fmla="*/ 2412112 w 4407244"/>
              <a:gd name="connsiteY16" fmla="*/ 1530490 h 3708936"/>
              <a:gd name="connsiteX17" fmla="*/ 2368970 w 4407244"/>
              <a:gd name="connsiteY17" fmla="*/ 1692898 h 3708936"/>
              <a:gd name="connsiteX18" fmla="*/ 2353805 w 4407244"/>
              <a:gd name="connsiteY18" fmla="*/ 1874337 h 3708936"/>
              <a:gd name="connsiteX19" fmla="*/ 2410544 w 4407244"/>
              <a:gd name="connsiteY19" fmla="*/ 2031708 h 3708936"/>
              <a:gd name="connsiteX20" fmla="*/ 2390448 w 4407244"/>
              <a:gd name="connsiteY20" fmla="*/ 2156720 h 3708936"/>
              <a:gd name="connsiteX21" fmla="*/ 2399051 w 4407244"/>
              <a:gd name="connsiteY21" fmla="*/ 2288441 h 3708936"/>
              <a:gd name="connsiteX22" fmla="*/ 2515038 w 4407244"/>
              <a:gd name="connsiteY22" fmla="*/ 2406547 h 3708936"/>
              <a:gd name="connsiteX23" fmla="*/ 2652399 w 4407244"/>
              <a:gd name="connsiteY23" fmla="*/ 2567361 h 3708936"/>
              <a:gd name="connsiteX24" fmla="*/ 2708979 w 4407244"/>
              <a:gd name="connsiteY24" fmla="*/ 2659730 h 3708936"/>
              <a:gd name="connsiteX25" fmla="*/ 2755626 w 4407244"/>
              <a:gd name="connsiteY25" fmla="*/ 2837227 h 3708936"/>
              <a:gd name="connsiteX26" fmla="*/ 2704867 w 4407244"/>
              <a:gd name="connsiteY26" fmla="*/ 2890004 h 3708936"/>
              <a:gd name="connsiteX27" fmla="*/ 2662859 w 4407244"/>
              <a:gd name="connsiteY27" fmla="*/ 2984010 h 3708936"/>
              <a:gd name="connsiteX28" fmla="*/ 2616920 w 4407244"/>
              <a:gd name="connsiteY28" fmla="*/ 3068480 h 3708936"/>
              <a:gd name="connsiteX29" fmla="*/ 2585226 w 4407244"/>
              <a:gd name="connsiteY29" fmla="*/ 3086558 h 3708936"/>
              <a:gd name="connsiteX30" fmla="*/ 2585226 w 4407244"/>
              <a:gd name="connsiteY30" fmla="*/ 3163470 h 3708936"/>
              <a:gd name="connsiteX31" fmla="*/ 2576680 w 4407244"/>
              <a:gd name="connsiteY31" fmla="*/ 3266019 h 3708936"/>
              <a:gd name="connsiteX32" fmla="*/ 2542497 w 4407244"/>
              <a:gd name="connsiteY32" fmla="*/ 3342931 h 3708936"/>
              <a:gd name="connsiteX33" fmla="*/ 2499768 w 4407244"/>
              <a:gd name="connsiteY33" fmla="*/ 3360023 h 3708936"/>
              <a:gd name="connsiteX34" fmla="*/ 2617760 w 4407244"/>
              <a:gd name="connsiteY34" fmla="*/ 3487172 h 3708936"/>
              <a:gd name="connsiteX35" fmla="*/ 2742347 w 4407244"/>
              <a:gd name="connsiteY35" fmla="*/ 3503837 h 3708936"/>
              <a:gd name="connsiteX36" fmla="*/ 2846849 w 4407244"/>
              <a:gd name="connsiteY36" fmla="*/ 3544124 h 3708936"/>
              <a:gd name="connsiteX37" fmla="*/ 2964049 w 4407244"/>
              <a:gd name="connsiteY37" fmla="*/ 3580322 h 3708936"/>
              <a:gd name="connsiteX38" fmla="*/ 3065621 w 4407244"/>
              <a:gd name="connsiteY38" fmla="*/ 3619999 h 3708936"/>
              <a:gd name="connsiteX39" fmla="*/ 3207421 w 4407244"/>
              <a:gd name="connsiteY39" fmla="*/ 3622013 h 3708936"/>
              <a:gd name="connsiteX40" fmla="*/ 3351784 w 4407244"/>
              <a:gd name="connsiteY40" fmla="*/ 3619998 h 3708936"/>
              <a:gd name="connsiteX41" fmla="*/ 3473988 w 4407244"/>
              <a:gd name="connsiteY41" fmla="*/ 3676279 h 3708936"/>
              <a:gd name="connsiteX42" fmla="*/ 3644356 w 4407244"/>
              <a:gd name="connsiteY42" fmla="*/ 3708936 h 3708936"/>
              <a:gd name="connsiteX43" fmla="*/ 3770528 w 4407244"/>
              <a:gd name="connsiteY43" fmla="*/ 3689341 h 3708936"/>
              <a:gd name="connsiteX44" fmla="*/ 3903292 w 4407244"/>
              <a:gd name="connsiteY44" fmla="*/ 3684825 h 3708936"/>
              <a:gd name="connsiteX45" fmla="*/ 4065113 w 4407244"/>
              <a:gd name="connsiteY45" fmla="*/ 3667244 h 3708936"/>
              <a:gd name="connsiteX46" fmla="*/ 4188783 w 4407244"/>
              <a:gd name="connsiteY46" fmla="*/ 3630559 h 3708936"/>
              <a:gd name="connsiteX47" fmla="*/ 4305982 w 4407244"/>
              <a:gd name="connsiteY47" fmla="*/ 3574767 h 3708936"/>
              <a:gd name="connsiteX48" fmla="*/ 4387838 w 4407244"/>
              <a:gd name="connsiteY48" fmla="*/ 3412946 h 3708936"/>
              <a:gd name="connsiteX49" fmla="*/ 4406885 w 4407244"/>
              <a:gd name="connsiteY49" fmla="*/ 3246547 h 3708936"/>
              <a:gd name="connsiteX50" fmla="*/ 4400780 w 4407244"/>
              <a:gd name="connsiteY50" fmla="*/ 3128920 h 3708936"/>
              <a:gd name="connsiteX51" fmla="*/ 4331987 w 4407244"/>
              <a:gd name="connsiteY51" fmla="*/ 3122755 h 3708936"/>
              <a:gd name="connsiteX52" fmla="*/ 4306582 w 4407244"/>
              <a:gd name="connsiteY52" fmla="*/ 3044869 h 3708936"/>
              <a:gd name="connsiteX53" fmla="*/ 4260141 w 4407244"/>
              <a:gd name="connsiteY53" fmla="*/ 2979980 h 3708936"/>
              <a:gd name="connsiteX54" fmla="*/ 4175721 w 4407244"/>
              <a:gd name="connsiteY54" fmla="*/ 2874928 h 3708936"/>
              <a:gd name="connsiteX55" fmla="*/ 4119929 w 4407244"/>
              <a:gd name="connsiteY55" fmla="*/ 2793009 h 3708936"/>
              <a:gd name="connsiteX56" fmla="*/ 4062123 w 4407244"/>
              <a:gd name="connsiteY56" fmla="*/ 2686431 h 3708936"/>
              <a:gd name="connsiteX57" fmla="*/ 4037462 w 4407244"/>
              <a:gd name="connsiteY57" fmla="*/ 2532057 h 3708936"/>
              <a:gd name="connsiteX58" fmla="*/ 3936184 w 4407244"/>
              <a:gd name="connsiteY58" fmla="*/ 2386355 h 3708936"/>
              <a:gd name="connsiteX59" fmla="*/ 3860076 w 4407244"/>
              <a:gd name="connsiteY59" fmla="*/ 2352657 h 3708936"/>
              <a:gd name="connsiteX60" fmla="*/ 3786704 w 4407244"/>
              <a:gd name="connsiteY60" fmla="*/ 2249131 h 3708936"/>
              <a:gd name="connsiteX61" fmla="*/ 3598269 w 4407244"/>
              <a:gd name="connsiteY61" fmla="*/ 2097809 h 3708936"/>
              <a:gd name="connsiteX62" fmla="*/ 3437974 w 4407244"/>
              <a:gd name="connsiteY62" fmla="*/ 2021873 h 3708936"/>
              <a:gd name="connsiteX63" fmla="*/ 3329870 w 4407244"/>
              <a:gd name="connsiteY63" fmla="*/ 1903760 h 3708936"/>
              <a:gd name="connsiteX64" fmla="*/ 3252958 w 4407244"/>
              <a:gd name="connsiteY64" fmla="*/ 1780577 h 3708936"/>
              <a:gd name="connsiteX65" fmla="*/ 3207666 w 4407244"/>
              <a:gd name="connsiteY65" fmla="*/ 1657885 h 3708936"/>
              <a:gd name="connsiteX66" fmla="*/ 3117202 w 4407244"/>
              <a:gd name="connsiteY66" fmla="*/ 1525119 h 3708936"/>
              <a:gd name="connsiteX67" fmla="*/ 3038276 w 4407244"/>
              <a:gd name="connsiteY67" fmla="*/ 1413536 h 3708936"/>
              <a:gd name="connsiteX68" fmla="*/ 2970397 w 4407244"/>
              <a:gd name="connsiteY68" fmla="*/ 1289316 h 3708936"/>
              <a:gd name="connsiteX69" fmla="*/ 2909050 w 4407244"/>
              <a:gd name="connsiteY69" fmla="*/ 1123467 h 3708936"/>
              <a:gd name="connsiteX70" fmla="*/ 2901481 w 4407244"/>
              <a:gd name="connsiteY70" fmla="*/ 1016400 h 3708936"/>
              <a:gd name="connsiteX71" fmla="*/ 2846666 w 4407244"/>
              <a:gd name="connsiteY71" fmla="*/ 920931 h 3708936"/>
              <a:gd name="connsiteX72" fmla="*/ 2884328 w 4407244"/>
              <a:gd name="connsiteY72" fmla="*/ 856105 h 3708936"/>
              <a:gd name="connsiteX73" fmla="*/ 2798871 w 4407244"/>
              <a:gd name="connsiteY73" fmla="*/ 796285 h 3708936"/>
              <a:gd name="connsiteX74" fmla="*/ 2796369 w 4407244"/>
              <a:gd name="connsiteY74" fmla="*/ 728895 h 3708936"/>
              <a:gd name="connsiteX75" fmla="*/ 2735021 w 4407244"/>
              <a:gd name="connsiteY75" fmla="*/ 691171 h 3708936"/>
              <a:gd name="connsiteX76" fmla="*/ 2636501 w 4407244"/>
              <a:gd name="connsiteY76" fmla="*/ 616823 h 3708936"/>
              <a:gd name="connsiteX77" fmla="*/ 2602318 w 4407244"/>
              <a:gd name="connsiteY77" fmla="*/ 497182 h 3708936"/>
              <a:gd name="connsiteX78" fmla="*/ 2556598 w 4407244"/>
              <a:gd name="connsiteY78" fmla="*/ 488087 h 3708936"/>
              <a:gd name="connsiteX79" fmla="*/ 2432439 w 4407244"/>
              <a:gd name="connsiteY79" fmla="*/ 408672 h 3708936"/>
              <a:gd name="connsiteX80" fmla="*/ 2228927 w 4407244"/>
              <a:gd name="connsiteY80" fmla="*/ 241296 h 3708936"/>
              <a:gd name="connsiteX81" fmla="*/ 2045987 w 4407244"/>
              <a:gd name="connsiteY81" fmla="*/ 172442 h 3708936"/>
              <a:gd name="connsiteX82" fmla="*/ 1798280 w 4407244"/>
              <a:gd name="connsiteY82" fmla="*/ 117627 h 3708936"/>
              <a:gd name="connsiteX83" fmla="*/ 1428004 w 4407244"/>
              <a:gd name="connsiteY83" fmla="*/ 57806 h 3708936"/>
              <a:gd name="connsiteX84" fmla="*/ 1288829 w 4407244"/>
              <a:gd name="connsiteY84" fmla="*/ 0 h 3708936"/>
              <a:gd name="connsiteX85" fmla="*/ 1038964 w 4407244"/>
              <a:gd name="connsiteY85" fmla="*/ 60959 h 3708936"/>
              <a:gd name="connsiteX86" fmla="*/ 738519 w 4407244"/>
              <a:gd name="connsiteY86" fmla="*/ 54429 h 3708936"/>
              <a:gd name="connsiteX87" fmla="*/ 836490 w 4407244"/>
              <a:gd name="connsiteY87" fmla="*/ 132805 h 3708936"/>
              <a:gd name="connsiteX88" fmla="*/ 960586 w 4407244"/>
              <a:gd name="connsiteY88" fmla="*/ 165462 h 3708936"/>
              <a:gd name="connsiteX89" fmla="*/ 1091215 w 4407244"/>
              <a:gd name="connsiteY89" fmla="*/ 224246 h 3708936"/>
              <a:gd name="connsiteX90" fmla="*/ 775898 w 4407244"/>
              <a:gd name="connsiteY90"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682795 w 4407244"/>
              <a:gd name="connsiteY7" fmla="*/ 897399 h 3708936"/>
              <a:gd name="connsiteX8" fmla="*/ 2001793 w 4407244"/>
              <a:gd name="connsiteY8" fmla="*/ 686227 h 3708936"/>
              <a:gd name="connsiteX9" fmla="*/ 2063121 w 4407244"/>
              <a:gd name="connsiteY9" fmla="*/ 728285 h 3708936"/>
              <a:gd name="connsiteX10" fmla="*/ 2105442 w 4407244"/>
              <a:gd name="connsiteY10" fmla="*/ 898956 h 3708936"/>
              <a:gd name="connsiteX11" fmla="*/ 2156227 w 4407244"/>
              <a:gd name="connsiteY11" fmla="*/ 951268 h 3708936"/>
              <a:gd name="connsiteX12" fmla="*/ 2268788 w 4407244"/>
              <a:gd name="connsiteY12" fmla="*/ 1023175 h 3708936"/>
              <a:gd name="connsiteX13" fmla="*/ 2447700 w 4407244"/>
              <a:gd name="connsiteY13" fmla="*/ 1131279 h 3708936"/>
              <a:gd name="connsiteX14" fmla="*/ 2479869 w 4407244"/>
              <a:gd name="connsiteY14" fmla="*/ 1250981 h 3708936"/>
              <a:gd name="connsiteX15" fmla="*/ 2483958 w 4407244"/>
              <a:gd name="connsiteY15" fmla="*/ 1396748 h 3708936"/>
              <a:gd name="connsiteX16" fmla="*/ 2412112 w 4407244"/>
              <a:gd name="connsiteY16" fmla="*/ 1530490 h 3708936"/>
              <a:gd name="connsiteX17" fmla="*/ 2368970 w 4407244"/>
              <a:gd name="connsiteY17" fmla="*/ 1692898 h 3708936"/>
              <a:gd name="connsiteX18" fmla="*/ 2353805 w 4407244"/>
              <a:gd name="connsiteY18" fmla="*/ 1874337 h 3708936"/>
              <a:gd name="connsiteX19" fmla="*/ 2410544 w 4407244"/>
              <a:gd name="connsiteY19" fmla="*/ 2031708 h 3708936"/>
              <a:gd name="connsiteX20" fmla="*/ 2390448 w 4407244"/>
              <a:gd name="connsiteY20" fmla="*/ 2156720 h 3708936"/>
              <a:gd name="connsiteX21" fmla="*/ 2399051 w 4407244"/>
              <a:gd name="connsiteY21" fmla="*/ 2288441 h 3708936"/>
              <a:gd name="connsiteX22" fmla="*/ 2515038 w 4407244"/>
              <a:gd name="connsiteY22" fmla="*/ 2406547 h 3708936"/>
              <a:gd name="connsiteX23" fmla="*/ 2652399 w 4407244"/>
              <a:gd name="connsiteY23" fmla="*/ 2567361 h 3708936"/>
              <a:gd name="connsiteX24" fmla="*/ 2708979 w 4407244"/>
              <a:gd name="connsiteY24" fmla="*/ 2659730 h 3708936"/>
              <a:gd name="connsiteX25" fmla="*/ 2755626 w 4407244"/>
              <a:gd name="connsiteY25" fmla="*/ 2837227 h 3708936"/>
              <a:gd name="connsiteX26" fmla="*/ 2704867 w 4407244"/>
              <a:gd name="connsiteY26" fmla="*/ 2890004 h 3708936"/>
              <a:gd name="connsiteX27" fmla="*/ 2662859 w 4407244"/>
              <a:gd name="connsiteY27" fmla="*/ 2984010 h 3708936"/>
              <a:gd name="connsiteX28" fmla="*/ 2616920 w 4407244"/>
              <a:gd name="connsiteY28" fmla="*/ 3068480 h 3708936"/>
              <a:gd name="connsiteX29" fmla="*/ 2585226 w 4407244"/>
              <a:gd name="connsiteY29" fmla="*/ 3086558 h 3708936"/>
              <a:gd name="connsiteX30" fmla="*/ 2585226 w 4407244"/>
              <a:gd name="connsiteY30" fmla="*/ 3163470 h 3708936"/>
              <a:gd name="connsiteX31" fmla="*/ 2576680 w 4407244"/>
              <a:gd name="connsiteY31" fmla="*/ 3266019 h 3708936"/>
              <a:gd name="connsiteX32" fmla="*/ 2542497 w 4407244"/>
              <a:gd name="connsiteY32" fmla="*/ 3342931 h 3708936"/>
              <a:gd name="connsiteX33" fmla="*/ 2499768 w 4407244"/>
              <a:gd name="connsiteY33" fmla="*/ 3360023 h 3708936"/>
              <a:gd name="connsiteX34" fmla="*/ 2617760 w 4407244"/>
              <a:gd name="connsiteY34" fmla="*/ 3487172 h 3708936"/>
              <a:gd name="connsiteX35" fmla="*/ 2742347 w 4407244"/>
              <a:gd name="connsiteY35" fmla="*/ 3503837 h 3708936"/>
              <a:gd name="connsiteX36" fmla="*/ 2846849 w 4407244"/>
              <a:gd name="connsiteY36" fmla="*/ 3544124 h 3708936"/>
              <a:gd name="connsiteX37" fmla="*/ 2964049 w 4407244"/>
              <a:gd name="connsiteY37" fmla="*/ 3580322 h 3708936"/>
              <a:gd name="connsiteX38" fmla="*/ 3065621 w 4407244"/>
              <a:gd name="connsiteY38" fmla="*/ 3619999 h 3708936"/>
              <a:gd name="connsiteX39" fmla="*/ 3207421 w 4407244"/>
              <a:gd name="connsiteY39" fmla="*/ 3622013 h 3708936"/>
              <a:gd name="connsiteX40" fmla="*/ 3351784 w 4407244"/>
              <a:gd name="connsiteY40" fmla="*/ 3619998 h 3708936"/>
              <a:gd name="connsiteX41" fmla="*/ 3473988 w 4407244"/>
              <a:gd name="connsiteY41" fmla="*/ 3676279 h 3708936"/>
              <a:gd name="connsiteX42" fmla="*/ 3644356 w 4407244"/>
              <a:gd name="connsiteY42" fmla="*/ 3708936 h 3708936"/>
              <a:gd name="connsiteX43" fmla="*/ 3770528 w 4407244"/>
              <a:gd name="connsiteY43" fmla="*/ 3689341 h 3708936"/>
              <a:gd name="connsiteX44" fmla="*/ 3903292 w 4407244"/>
              <a:gd name="connsiteY44" fmla="*/ 3684825 h 3708936"/>
              <a:gd name="connsiteX45" fmla="*/ 4065113 w 4407244"/>
              <a:gd name="connsiteY45" fmla="*/ 3667244 h 3708936"/>
              <a:gd name="connsiteX46" fmla="*/ 4188783 w 4407244"/>
              <a:gd name="connsiteY46" fmla="*/ 3630559 h 3708936"/>
              <a:gd name="connsiteX47" fmla="*/ 4305982 w 4407244"/>
              <a:gd name="connsiteY47" fmla="*/ 3574767 h 3708936"/>
              <a:gd name="connsiteX48" fmla="*/ 4387838 w 4407244"/>
              <a:gd name="connsiteY48" fmla="*/ 3412946 h 3708936"/>
              <a:gd name="connsiteX49" fmla="*/ 4406885 w 4407244"/>
              <a:gd name="connsiteY49" fmla="*/ 3246547 h 3708936"/>
              <a:gd name="connsiteX50" fmla="*/ 4400780 w 4407244"/>
              <a:gd name="connsiteY50" fmla="*/ 3128920 h 3708936"/>
              <a:gd name="connsiteX51" fmla="*/ 4331987 w 4407244"/>
              <a:gd name="connsiteY51" fmla="*/ 3122755 h 3708936"/>
              <a:gd name="connsiteX52" fmla="*/ 4306582 w 4407244"/>
              <a:gd name="connsiteY52" fmla="*/ 3044869 h 3708936"/>
              <a:gd name="connsiteX53" fmla="*/ 4260141 w 4407244"/>
              <a:gd name="connsiteY53" fmla="*/ 2979980 h 3708936"/>
              <a:gd name="connsiteX54" fmla="*/ 4175721 w 4407244"/>
              <a:gd name="connsiteY54" fmla="*/ 2874928 h 3708936"/>
              <a:gd name="connsiteX55" fmla="*/ 4119929 w 4407244"/>
              <a:gd name="connsiteY55" fmla="*/ 2793009 h 3708936"/>
              <a:gd name="connsiteX56" fmla="*/ 4062123 w 4407244"/>
              <a:gd name="connsiteY56" fmla="*/ 2686431 h 3708936"/>
              <a:gd name="connsiteX57" fmla="*/ 4037462 w 4407244"/>
              <a:gd name="connsiteY57" fmla="*/ 2532057 h 3708936"/>
              <a:gd name="connsiteX58" fmla="*/ 3936184 w 4407244"/>
              <a:gd name="connsiteY58" fmla="*/ 2386355 h 3708936"/>
              <a:gd name="connsiteX59" fmla="*/ 3860076 w 4407244"/>
              <a:gd name="connsiteY59" fmla="*/ 2352657 h 3708936"/>
              <a:gd name="connsiteX60" fmla="*/ 3786704 w 4407244"/>
              <a:gd name="connsiteY60" fmla="*/ 2249131 h 3708936"/>
              <a:gd name="connsiteX61" fmla="*/ 3598269 w 4407244"/>
              <a:gd name="connsiteY61" fmla="*/ 2097809 h 3708936"/>
              <a:gd name="connsiteX62" fmla="*/ 3437974 w 4407244"/>
              <a:gd name="connsiteY62" fmla="*/ 2021873 h 3708936"/>
              <a:gd name="connsiteX63" fmla="*/ 3329870 w 4407244"/>
              <a:gd name="connsiteY63" fmla="*/ 1903760 h 3708936"/>
              <a:gd name="connsiteX64" fmla="*/ 3252958 w 4407244"/>
              <a:gd name="connsiteY64" fmla="*/ 1780577 h 3708936"/>
              <a:gd name="connsiteX65" fmla="*/ 3207666 w 4407244"/>
              <a:gd name="connsiteY65" fmla="*/ 1657885 h 3708936"/>
              <a:gd name="connsiteX66" fmla="*/ 3117202 w 4407244"/>
              <a:gd name="connsiteY66" fmla="*/ 1525119 h 3708936"/>
              <a:gd name="connsiteX67" fmla="*/ 3038276 w 4407244"/>
              <a:gd name="connsiteY67" fmla="*/ 1413536 h 3708936"/>
              <a:gd name="connsiteX68" fmla="*/ 2970397 w 4407244"/>
              <a:gd name="connsiteY68" fmla="*/ 1289316 h 3708936"/>
              <a:gd name="connsiteX69" fmla="*/ 2909050 w 4407244"/>
              <a:gd name="connsiteY69" fmla="*/ 1123467 h 3708936"/>
              <a:gd name="connsiteX70" fmla="*/ 2901481 w 4407244"/>
              <a:gd name="connsiteY70" fmla="*/ 1016400 h 3708936"/>
              <a:gd name="connsiteX71" fmla="*/ 2846666 w 4407244"/>
              <a:gd name="connsiteY71" fmla="*/ 920931 h 3708936"/>
              <a:gd name="connsiteX72" fmla="*/ 2884328 w 4407244"/>
              <a:gd name="connsiteY72" fmla="*/ 856105 h 3708936"/>
              <a:gd name="connsiteX73" fmla="*/ 2798871 w 4407244"/>
              <a:gd name="connsiteY73" fmla="*/ 796285 h 3708936"/>
              <a:gd name="connsiteX74" fmla="*/ 2796369 w 4407244"/>
              <a:gd name="connsiteY74" fmla="*/ 728895 h 3708936"/>
              <a:gd name="connsiteX75" fmla="*/ 2735021 w 4407244"/>
              <a:gd name="connsiteY75" fmla="*/ 691171 h 3708936"/>
              <a:gd name="connsiteX76" fmla="*/ 2636501 w 4407244"/>
              <a:gd name="connsiteY76" fmla="*/ 616823 h 3708936"/>
              <a:gd name="connsiteX77" fmla="*/ 2602318 w 4407244"/>
              <a:gd name="connsiteY77" fmla="*/ 497182 h 3708936"/>
              <a:gd name="connsiteX78" fmla="*/ 2556598 w 4407244"/>
              <a:gd name="connsiteY78" fmla="*/ 488087 h 3708936"/>
              <a:gd name="connsiteX79" fmla="*/ 2432439 w 4407244"/>
              <a:gd name="connsiteY79" fmla="*/ 408672 h 3708936"/>
              <a:gd name="connsiteX80" fmla="*/ 2228927 w 4407244"/>
              <a:gd name="connsiteY80" fmla="*/ 241296 h 3708936"/>
              <a:gd name="connsiteX81" fmla="*/ 2045987 w 4407244"/>
              <a:gd name="connsiteY81" fmla="*/ 172442 h 3708936"/>
              <a:gd name="connsiteX82" fmla="*/ 1798280 w 4407244"/>
              <a:gd name="connsiteY82" fmla="*/ 117627 h 3708936"/>
              <a:gd name="connsiteX83" fmla="*/ 1428004 w 4407244"/>
              <a:gd name="connsiteY83" fmla="*/ 57806 h 3708936"/>
              <a:gd name="connsiteX84" fmla="*/ 1288829 w 4407244"/>
              <a:gd name="connsiteY84" fmla="*/ 0 h 3708936"/>
              <a:gd name="connsiteX85" fmla="*/ 1038964 w 4407244"/>
              <a:gd name="connsiteY85" fmla="*/ 60959 h 3708936"/>
              <a:gd name="connsiteX86" fmla="*/ 738519 w 4407244"/>
              <a:gd name="connsiteY86" fmla="*/ 54429 h 3708936"/>
              <a:gd name="connsiteX87" fmla="*/ 836490 w 4407244"/>
              <a:gd name="connsiteY87" fmla="*/ 132805 h 3708936"/>
              <a:gd name="connsiteX88" fmla="*/ 960586 w 4407244"/>
              <a:gd name="connsiteY88" fmla="*/ 165462 h 3708936"/>
              <a:gd name="connsiteX89" fmla="*/ 1091215 w 4407244"/>
              <a:gd name="connsiteY89" fmla="*/ 224246 h 3708936"/>
              <a:gd name="connsiteX90" fmla="*/ 775898 w 4407244"/>
              <a:gd name="connsiteY90"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682795 w 4407244"/>
              <a:gd name="connsiteY7" fmla="*/ 897399 h 3708936"/>
              <a:gd name="connsiteX8" fmla="*/ 1159105 w 4407244"/>
              <a:gd name="connsiteY8" fmla="*/ 819976 h 3708936"/>
              <a:gd name="connsiteX9" fmla="*/ 2001793 w 4407244"/>
              <a:gd name="connsiteY9" fmla="*/ 686227 h 3708936"/>
              <a:gd name="connsiteX10" fmla="*/ 2063121 w 4407244"/>
              <a:gd name="connsiteY10" fmla="*/ 728285 h 3708936"/>
              <a:gd name="connsiteX11" fmla="*/ 2105442 w 4407244"/>
              <a:gd name="connsiteY11" fmla="*/ 898956 h 3708936"/>
              <a:gd name="connsiteX12" fmla="*/ 2156227 w 4407244"/>
              <a:gd name="connsiteY12" fmla="*/ 951268 h 3708936"/>
              <a:gd name="connsiteX13" fmla="*/ 2268788 w 4407244"/>
              <a:gd name="connsiteY13" fmla="*/ 1023175 h 3708936"/>
              <a:gd name="connsiteX14" fmla="*/ 2447700 w 4407244"/>
              <a:gd name="connsiteY14" fmla="*/ 1131279 h 3708936"/>
              <a:gd name="connsiteX15" fmla="*/ 2479869 w 4407244"/>
              <a:gd name="connsiteY15" fmla="*/ 1250981 h 3708936"/>
              <a:gd name="connsiteX16" fmla="*/ 2483958 w 4407244"/>
              <a:gd name="connsiteY16" fmla="*/ 1396748 h 3708936"/>
              <a:gd name="connsiteX17" fmla="*/ 2412112 w 4407244"/>
              <a:gd name="connsiteY17" fmla="*/ 1530490 h 3708936"/>
              <a:gd name="connsiteX18" fmla="*/ 2368970 w 4407244"/>
              <a:gd name="connsiteY18" fmla="*/ 1692898 h 3708936"/>
              <a:gd name="connsiteX19" fmla="*/ 2353805 w 4407244"/>
              <a:gd name="connsiteY19" fmla="*/ 1874337 h 3708936"/>
              <a:gd name="connsiteX20" fmla="*/ 2410544 w 4407244"/>
              <a:gd name="connsiteY20" fmla="*/ 2031708 h 3708936"/>
              <a:gd name="connsiteX21" fmla="*/ 2390448 w 4407244"/>
              <a:gd name="connsiteY21" fmla="*/ 2156720 h 3708936"/>
              <a:gd name="connsiteX22" fmla="*/ 2399051 w 4407244"/>
              <a:gd name="connsiteY22" fmla="*/ 2288441 h 3708936"/>
              <a:gd name="connsiteX23" fmla="*/ 2515038 w 4407244"/>
              <a:gd name="connsiteY23" fmla="*/ 2406547 h 3708936"/>
              <a:gd name="connsiteX24" fmla="*/ 2652399 w 4407244"/>
              <a:gd name="connsiteY24" fmla="*/ 2567361 h 3708936"/>
              <a:gd name="connsiteX25" fmla="*/ 2708979 w 4407244"/>
              <a:gd name="connsiteY25" fmla="*/ 2659730 h 3708936"/>
              <a:gd name="connsiteX26" fmla="*/ 2755626 w 4407244"/>
              <a:gd name="connsiteY26" fmla="*/ 2837227 h 3708936"/>
              <a:gd name="connsiteX27" fmla="*/ 2704867 w 4407244"/>
              <a:gd name="connsiteY27" fmla="*/ 2890004 h 3708936"/>
              <a:gd name="connsiteX28" fmla="*/ 2662859 w 4407244"/>
              <a:gd name="connsiteY28" fmla="*/ 2984010 h 3708936"/>
              <a:gd name="connsiteX29" fmla="*/ 2616920 w 4407244"/>
              <a:gd name="connsiteY29" fmla="*/ 3068480 h 3708936"/>
              <a:gd name="connsiteX30" fmla="*/ 2585226 w 4407244"/>
              <a:gd name="connsiteY30" fmla="*/ 3086558 h 3708936"/>
              <a:gd name="connsiteX31" fmla="*/ 2585226 w 4407244"/>
              <a:gd name="connsiteY31" fmla="*/ 3163470 h 3708936"/>
              <a:gd name="connsiteX32" fmla="*/ 2576680 w 4407244"/>
              <a:gd name="connsiteY32" fmla="*/ 3266019 h 3708936"/>
              <a:gd name="connsiteX33" fmla="*/ 2542497 w 4407244"/>
              <a:gd name="connsiteY33" fmla="*/ 3342931 h 3708936"/>
              <a:gd name="connsiteX34" fmla="*/ 2499768 w 4407244"/>
              <a:gd name="connsiteY34" fmla="*/ 3360023 h 3708936"/>
              <a:gd name="connsiteX35" fmla="*/ 2617760 w 4407244"/>
              <a:gd name="connsiteY35" fmla="*/ 3487172 h 3708936"/>
              <a:gd name="connsiteX36" fmla="*/ 2742347 w 4407244"/>
              <a:gd name="connsiteY36" fmla="*/ 3503837 h 3708936"/>
              <a:gd name="connsiteX37" fmla="*/ 2846849 w 4407244"/>
              <a:gd name="connsiteY37" fmla="*/ 3544124 h 3708936"/>
              <a:gd name="connsiteX38" fmla="*/ 2964049 w 4407244"/>
              <a:gd name="connsiteY38" fmla="*/ 3580322 h 3708936"/>
              <a:gd name="connsiteX39" fmla="*/ 3065621 w 4407244"/>
              <a:gd name="connsiteY39" fmla="*/ 3619999 h 3708936"/>
              <a:gd name="connsiteX40" fmla="*/ 3207421 w 4407244"/>
              <a:gd name="connsiteY40" fmla="*/ 3622013 h 3708936"/>
              <a:gd name="connsiteX41" fmla="*/ 3351784 w 4407244"/>
              <a:gd name="connsiteY41" fmla="*/ 3619998 h 3708936"/>
              <a:gd name="connsiteX42" fmla="*/ 3473988 w 4407244"/>
              <a:gd name="connsiteY42" fmla="*/ 3676279 h 3708936"/>
              <a:gd name="connsiteX43" fmla="*/ 3644356 w 4407244"/>
              <a:gd name="connsiteY43" fmla="*/ 3708936 h 3708936"/>
              <a:gd name="connsiteX44" fmla="*/ 3770528 w 4407244"/>
              <a:gd name="connsiteY44" fmla="*/ 3689341 h 3708936"/>
              <a:gd name="connsiteX45" fmla="*/ 3903292 w 4407244"/>
              <a:gd name="connsiteY45" fmla="*/ 3684825 h 3708936"/>
              <a:gd name="connsiteX46" fmla="*/ 4065113 w 4407244"/>
              <a:gd name="connsiteY46" fmla="*/ 3667244 h 3708936"/>
              <a:gd name="connsiteX47" fmla="*/ 4188783 w 4407244"/>
              <a:gd name="connsiteY47" fmla="*/ 3630559 h 3708936"/>
              <a:gd name="connsiteX48" fmla="*/ 4305982 w 4407244"/>
              <a:gd name="connsiteY48" fmla="*/ 3574767 h 3708936"/>
              <a:gd name="connsiteX49" fmla="*/ 4387838 w 4407244"/>
              <a:gd name="connsiteY49" fmla="*/ 3412946 h 3708936"/>
              <a:gd name="connsiteX50" fmla="*/ 4406885 w 4407244"/>
              <a:gd name="connsiteY50" fmla="*/ 3246547 h 3708936"/>
              <a:gd name="connsiteX51" fmla="*/ 4400780 w 4407244"/>
              <a:gd name="connsiteY51" fmla="*/ 3128920 h 3708936"/>
              <a:gd name="connsiteX52" fmla="*/ 4331987 w 4407244"/>
              <a:gd name="connsiteY52" fmla="*/ 3122755 h 3708936"/>
              <a:gd name="connsiteX53" fmla="*/ 4306582 w 4407244"/>
              <a:gd name="connsiteY53" fmla="*/ 3044869 h 3708936"/>
              <a:gd name="connsiteX54" fmla="*/ 4260141 w 4407244"/>
              <a:gd name="connsiteY54" fmla="*/ 2979980 h 3708936"/>
              <a:gd name="connsiteX55" fmla="*/ 4175721 w 4407244"/>
              <a:gd name="connsiteY55" fmla="*/ 2874928 h 3708936"/>
              <a:gd name="connsiteX56" fmla="*/ 4119929 w 4407244"/>
              <a:gd name="connsiteY56" fmla="*/ 2793009 h 3708936"/>
              <a:gd name="connsiteX57" fmla="*/ 4062123 w 4407244"/>
              <a:gd name="connsiteY57" fmla="*/ 2686431 h 3708936"/>
              <a:gd name="connsiteX58" fmla="*/ 4037462 w 4407244"/>
              <a:gd name="connsiteY58" fmla="*/ 2532057 h 3708936"/>
              <a:gd name="connsiteX59" fmla="*/ 3936184 w 4407244"/>
              <a:gd name="connsiteY59" fmla="*/ 2386355 h 3708936"/>
              <a:gd name="connsiteX60" fmla="*/ 3860076 w 4407244"/>
              <a:gd name="connsiteY60" fmla="*/ 2352657 h 3708936"/>
              <a:gd name="connsiteX61" fmla="*/ 3786704 w 4407244"/>
              <a:gd name="connsiteY61" fmla="*/ 2249131 h 3708936"/>
              <a:gd name="connsiteX62" fmla="*/ 3598269 w 4407244"/>
              <a:gd name="connsiteY62" fmla="*/ 2097809 h 3708936"/>
              <a:gd name="connsiteX63" fmla="*/ 3437974 w 4407244"/>
              <a:gd name="connsiteY63" fmla="*/ 2021873 h 3708936"/>
              <a:gd name="connsiteX64" fmla="*/ 3329870 w 4407244"/>
              <a:gd name="connsiteY64" fmla="*/ 1903760 h 3708936"/>
              <a:gd name="connsiteX65" fmla="*/ 3252958 w 4407244"/>
              <a:gd name="connsiteY65" fmla="*/ 1780577 h 3708936"/>
              <a:gd name="connsiteX66" fmla="*/ 3207666 w 4407244"/>
              <a:gd name="connsiteY66" fmla="*/ 1657885 h 3708936"/>
              <a:gd name="connsiteX67" fmla="*/ 3117202 w 4407244"/>
              <a:gd name="connsiteY67" fmla="*/ 1525119 h 3708936"/>
              <a:gd name="connsiteX68" fmla="*/ 3038276 w 4407244"/>
              <a:gd name="connsiteY68" fmla="*/ 1413536 h 3708936"/>
              <a:gd name="connsiteX69" fmla="*/ 2970397 w 4407244"/>
              <a:gd name="connsiteY69" fmla="*/ 1289316 h 3708936"/>
              <a:gd name="connsiteX70" fmla="*/ 2909050 w 4407244"/>
              <a:gd name="connsiteY70" fmla="*/ 1123467 h 3708936"/>
              <a:gd name="connsiteX71" fmla="*/ 2901481 w 4407244"/>
              <a:gd name="connsiteY71" fmla="*/ 1016400 h 3708936"/>
              <a:gd name="connsiteX72" fmla="*/ 2846666 w 4407244"/>
              <a:gd name="connsiteY72" fmla="*/ 920931 h 3708936"/>
              <a:gd name="connsiteX73" fmla="*/ 2884328 w 4407244"/>
              <a:gd name="connsiteY73" fmla="*/ 856105 h 3708936"/>
              <a:gd name="connsiteX74" fmla="*/ 2798871 w 4407244"/>
              <a:gd name="connsiteY74" fmla="*/ 796285 h 3708936"/>
              <a:gd name="connsiteX75" fmla="*/ 2796369 w 4407244"/>
              <a:gd name="connsiteY75" fmla="*/ 728895 h 3708936"/>
              <a:gd name="connsiteX76" fmla="*/ 2735021 w 4407244"/>
              <a:gd name="connsiteY76" fmla="*/ 691171 h 3708936"/>
              <a:gd name="connsiteX77" fmla="*/ 2636501 w 4407244"/>
              <a:gd name="connsiteY77" fmla="*/ 616823 h 3708936"/>
              <a:gd name="connsiteX78" fmla="*/ 2602318 w 4407244"/>
              <a:gd name="connsiteY78" fmla="*/ 497182 h 3708936"/>
              <a:gd name="connsiteX79" fmla="*/ 2556598 w 4407244"/>
              <a:gd name="connsiteY79" fmla="*/ 488087 h 3708936"/>
              <a:gd name="connsiteX80" fmla="*/ 2432439 w 4407244"/>
              <a:gd name="connsiteY80" fmla="*/ 408672 h 3708936"/>
              <a:gd name="connsiteX81" fmla="*/ 2228927 w 4407244"/>
              <a:gd name="connsiteY81" fmla="*/ 241296 h 3708936"/>
              <a:gd name="connsiteX82" fmla="*/ 2045987 w 4407244"/>
              <a:gd name="connsiteY82" fmla="*/ 172442 h 3708936"/>
              <a:gd name="connsiteX83" fmla="*/ 1798280 w 4407244"/>
              <a:gd name="connsiteY83" fmla="*/ 117627 h 3708936"/>
              <a:gd name="connsiteX84" fmla="*/ 1428004 w 4407244"/>
              <a:gd name="connsiteY84" fmla="*/ 57806 h 3708936"/>
              <a:gd name="connsiteX85" fmla="*/ 1288829 w 4407244"/>
              <a:gd name="connsiteY85" fmla="*/ 0 h 3708936"/>
              <a:gd name="connsiteX86" fmla="*/ 1038964 w 4407244"/>
              <a:gd name="connsiteY86" fmla="*/ 60959 h 3708936"/>
              <a:gd name="connsiteX87" fmla="*/ 738519 w 4407244"/>
              <a:gd name="connsiteY87" fmla="*/ 54429 h 3708936"/>
              <a:gd name="connsiteX88" fmla="*/ 836490 w 4407244"/>
              <a:gd name="connsiteY88" fmla="*/ 132805 h 3708936"/>
              <a:gd name="connsiteX89" fmla="*/ 960586 w 4407244"/>
              <a:gd name="connsiteY89" fmla="*/ 165462 h 3708936"/>
              <a:gd name="connsiteX90" fmla="*/ 1091215 w 4407244"/>
              <a:gd name="connsiteY90" fmla="*/ 224246 h 3708936"/>
              <a:gd name="connsiteX91" fmla="*/ 775898 w 4407244"/>
              <a:gd name="connsiteY91"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682795 w 4407244"/>
              <a:gd name="connsiteY7" fmla="*/ 897399 h 3708936"/>
              <a:gd name="connsiteX8" fmla="*/ 1008079 w 4407244"/>
              <a:gd name="connsiteY8" fmla="*/ 678033 h 3708936"/>
              <a:gd name="connsiteX9" fmla="*/ 2001793 w 4407244"/>
              <a:gd name="connsiteY9" fmla="*/ 686227 h 3708936"/>
              <a:gd name="connsiteX10" fmla="*/ 2063121 w 4407244"/>
              <a:gd name="connsiteY10" fmla="*/ 728285 h 3708936"/>
              <a:gd name="connsiteX11" fmla="*/ 2105442 w 4407244"/>
              <a:gd name="connsiteY11" fmla="*/ 898956 h 3708936"/>
              <a:gd name="connsiteX12" fmla="*/ 2156227 w 4407244"/>
              <a:gd name="connsiteY12" fmla="*/ 951268 h 3708936"/>
              <a:gd name="connsiteX13" fmla="*/ 2268788 w 4407244"/>
              <a:gd name="connsiteY13" fmla="*/ 1023175 h 3708936"/>
              <a:gd name="connsiteX14" fmla="*/ 2447700 w 4407244"/>
              <a:gd name="connsiteY14" fmla="*/ 1131279 h 3708936"/>
              <a:gd name="connsiteX15" fmla="*/ 2479869 w 4407244"/>
              <a:gd name="connsiteY15" fmla="*/ 1250981 h 3708936"/>
              <a:gd name="connsiteX16" fmla="*/ 2483958 w 4407244"/>
              <a:gd name="connsiteY16" fmla="*/ 1396748 h 3708936"/>
              <a:gd name="connsiteX17" fmla="*/ 2412112 w 4407244"/>
              <a:gd name="connsiteY17" fmla="*/ 1530490 h 3708936"/>
              <a:gd name="connsiteX18" fmla="*/ 2368970 w 4407244"/>
              <a:gd name="connsiteY18" fmla="*/ 1692898 h 3708936"/>
              <a:gd name="connsiteX19" fmla="*/ 2353805 w 4407244"/>
              <a:gd name="connsiteY19" fmla="*/ 1874337 h 3708936"/>
              <a:gd name="connsiteX20" fmla="*/ 2410544 w 4407244"/>
              <a:gd name="connsiteY20" fmla="*/ 2031708 h 3708936"/>
              <a:gd name="connsiteX21" fmla="*/ 2390448 w 4407244"/>
              <a:gd name="connsiteY21" fmla="*/ 2156720 h 3708936"/>
              <a:gd name="connsiteX22" fmla="*/ 2399051 w 4407244"/>
              <a:gd name="connsiteY22" fmla="*/ 2288441 h 3708936"/>
              <a:gd name="connsiteX23" fmla="*/ 2515038 w 4407244"/>
              <a:gd name="connsiteY23" fmla="*/ 2406547 h 3708936"/>
              <a:gd name="connsiteX24" fmla="*/ 2652399 w 4407244"/>
              <a:gd name="connsiteY24" fmla="*/ 2567361 h 3708936"/>
              <a:gd name="connsiteX25" fmla="*/ 2708979 w 4407244"/>
              <a:gd name="connsiteY25" fmla="*/ 2659730 h 3708936"/>
              <a:gd name="connsiteX26" fmla="*/ 2755626 w 4407244"/>
              <a:gd name="connsiteY26" fmla="*/ 2837227 h 3708936"/>
              <a:gd name="connsiteX27" fmla="*/ 2704867 w 4407244"/>
              <a:gd name="connsiteY27" fmla="*/ 2890004 h 3708936"/>
              <a:gd name="connsiteX28" fmla="*/ 2662859 w 4407244"/>
              <a:gd name="connsiteY28" fmla="*/ 2984010 h 3708936"/>
              <a:gd name="connsiteX29" fmla="*/ 2616920 w 4407244"/>
              <a:gd name="connsiteY29" fmla="*/ 3068480 h 3708936"/>
              <a:gd name="connsiteX30" fmla="*/ 2585226 w 4407244"/>
              <a:gd name="connsiteY30" fmla="*/ 3086558 h 3708936"/>
              <a:gd name="connsiteX31" fmla="*/ 2585226 w 4407244"/>
              <a:gd name="connsiteY31" fmla="*/ 3163470 h 3708936"/>
              <a:gd name="connsiteX32" fmla="*/ 2576680 w 4407244"/>
              <a:gd name="connsiteY32" fmla="*/ 3266019 h 3708936"/>
              <a:gd name="connsiteX33" fmla="*/ 2542497 w 4407244"/>
              <a:gd name="connsiteY33" fmla="*/ 3342931 h 3708936"/>
              <a:gd name="connsiteX34" fmla="*/ 2499768 w 4407244"/>
              <a:gd name="connsiteY34" fmla="*/ 3360023 h 3708936"/>
              <a:gd name="connsiteX35" fmla="*/ 2617760 w 4407244"/>
              <a:gd name="connsiteY35" fmla="*/ 3487172 h 3708936"/>
              <a:gd name="connsiteX36" fmla="*/ 2742347 w 4407244"/>
              <a:gd name="connsiteY36" fmla="*/ 3503837 h 3708936"/>
              <a:gd name="connsiteX37" fmla="*/ 2846849 w 4407244"/>
              <a:gd name="connsiteY37" fmla="*/ 3544124 h 3708936"/>
              <a:gd name="connsiteX38" fmla="*/ 2964049 w 4407244"/>
              <a:gd name="connsiteY38" fmla="*/ 3580322 h 3708936"/>
              <a:gd name="connsiteX39" fmla="*/ 3065621 w 4407244"/>
              <a:gd name="connsiteY39" fmla="*/ 3619999 h 3708936"/>
              <a:gd name="connsiteX40" fmla="*/ 3207421 w 4407244"/>
              <a:gd name="connsiteY40" fmla="*/ 3622013 h 3708936"/>
              <a:gd name="connsiteX41" fmla="*/ 3351784 w 4407244"/>
              <a:gd name="connsiteY41" fmla="*/ 3619998 h 3708936"/>
              <a:gd name="connsiteX42" fmla="*/ 3473988 w 4407244"/>
              <a:gd name="connsiteY42" fmla="*/ 3676279 h 3708936"/>
              <a:gd name="connsiteX43" fmla="*/ 3644356 w 4407244"/>
              <a:gd name="connsiteY43" fmla="*/ 3708936 h 3708936"/>
              <a:gd name="connsiteX44" fmla="*/ 3770528 w 4407244"/>
              <a:gd name="connsiteY44" fmla="*/ 3689341 h 3708936"/>
              <a:gd name="connsiteX45" fmla="*/ 3903292 w 4407244"/>
              <a:gd name="connsiteY45" fmla="*/ 3684825 h 3708936"/>
              <a:gd name="connsiteX46" fmla="*/ 4065113 w 4407244"/>
              <a:gd name="connsiteY46" fmla="*/ 3667244 h 3708936"/>
              <a:gd name="connsiteX47" fmla="*/ 4188783 w 4407244"/>
              <a:gd name="connsiteY47" fmla="*/ 3630559 h 3708936"/>
              <a:gd name="connsiteX48" fmla="*/ 4305982 w 4407244"/>
              <a:gd name="connsiteY48" fmla="*/ 3574767 h 3708936"/>
              <a:gd name="connsiteX49" fmla="*/ 4387838 w 4407244"/>
              <a:gd name="connsiteY49" fmla="*/ 3412946 h 3708936"/>
              <a:gd name="connsiteX50" fmla="*/ 4406885 w 4407244"/>
              <a:gd name="connsiteY50" fmla="*/ 3246547 h 3708936"/>
              <a:gd name="connsiteX51" fmla="*/ 4400780 w 4407244"/>
              <a:gd name="connsiteY51" fmla="*/ 3128920 h 3708936"/>
              <a:gd name="connsiteX52" fmla="*/ 4331987 w 4407244"/>
              <a:gd name="connsiteY52" fmla="*/ 3122755 h 3708936"/>
              <a:gd name="connsiteX53" fmla="*/ 4306582 w 4407244"/>
              <a:gd name="connsiteY53" fmla="*/ 3044869 h 3708936"/>
              <a:gd name="connsiteX54" fmla="*/ 4260141 w 4407244"/>
              <a:gd name="connsiteY54" fmla="*/ 2979980 h 3708936"/>
              <a:gd name="connsiteX55" fmla="*/ 4175721 w 4407244"/>
              <a:gd name="connsiteY55" fmla="*/ 2874928 h 3708936"/>
              <a:gd name="connsiteX56" fmla="*/ 4119929 w 4407244"/>
              <a:gd name="connsiteY56" fmla="*/ 2793009 h 3708936"/>
              <a:gd name="connsiteX57" fmla="*/ 4062123 w 4407244"/>
              <a:gd name="connsiteY57" fmla="*/ 2686431 h 3708936"/>
              <a:gd name="connsiteX58" fmla="*/ 4037462 w 4407244"/>
              <a:gd name="connsiteY58" fmla="*/ 2532057 h 3708936"/>
              <a:gd name="connsiteX59" fmla="*/ 3936184 w 4407244"/>
              <a:gd name="connsiteY59" fmla="*/ 2386355 h 3708936"/>
              <a:gd name="connsiteX60" fmla="*/ 3860076 w 4407244"/>
              <a:gd name="connsiteY60" fmla="*/ 2352657 h 3708936"/>
              <a:gd name="connsiteX61" fmla="*/ 3786704 w 4407244"/>
              <a:gd name="connsiteY61" fmla="*/ 2249131 h 3708936"/>
              <a:gd name="connsiteX62" fmla="*/ 3598269 w 4407244"/>
              <a:gd name="connsiteY62" fmla="*/ 2097809 h 3708936"/>
              <a:gd name="connsiteX63" fmla="*/ 3437974 w 4407244"/>
              <a:gd name="connsiteY63" fmla="*/ 2021873 h 3708936"/>
              <a:gd name="connsiteX64" fmla="*/ 3329870 w 4407244"/>
              <a:gd name="connsiteY64" fmla="*/ 1903760 h 3708936"/>
              <a:gd name="connsiteX65" fmla="*/ 3252958 w 4407244"/>
              <a:gd name="connsiteY65" fmla="*/ 1780577 h 3708936"/>
              <a:gd name="connsiteX66" fmla="*/ 3207666 w 4407244"/>
              <a:gd name="connsiteY66" fmla="*/ 1657885 h 3708936"/>
              <a:gd name="connsiteX67" fmla="*/ 3117202 w 4407244"/>
              <a:gd name="connsiteY67" fmla="*/ 1525119 h 3708936"/>
              <a:gd name="connsiteX68" fmla="*/ 3038276 w 4407244"/>
              <a:gd name="connsiteY68" fmla="*/ 1413536 h 3708936"/>
              <a:gd name="connsiteX69" fmla="*/ 2970397 w 4407244"/>
              <a:gd name="connsiteY69" fmla="*/ 1289316 h 3708936"/>
              <a:gd name="connsiteX70" fmla="*/ 2909050 w 4407244"/>
              <a:gd name="connsiteY70" fmla="*/ 1123467 h 3708936"/>
              <a:gd name="connsiteX71" fmla="*/ 2901481 w 4407244"/>
              <a:gd name="connsiteY71" fmla="*/ 1016400 h 3708936"/>
              <a:gd name="connsiteX72" fmla="*/ 2846666 w 4407244"/>
              <a:gd name="connsiteY72" fmla="*/ 920931 h 3708936"/>
              <a:gd name="connsiteX73" fmla="*/ 2884328 w 4407244"/>
              <a:gd name="connsiteY73" fmla="*/ 856105 h 3708936"/>
              <a:gd name="connsiteX74" fmla="*/ 2798871 w 4407244"/>
              <a:gd name="connsiteY74" fmla="*/ 796285 h 3708936"/>
              <a:gd name="connsiteX75" fmla="*/ 2796369 w 4407244"/>
              <a:gd name="connsiteY75" fmla="*/ 728895 h 3708936"/>
              <a:gd name="connsiteX76" fmla="*/ 2735021 w 4407244"/>
              <a:gd name="connsiteY76" fmla="*/ 691171 h 3708936"/>
              <a:gd name="connsiteX77" fmla="*/ 2636501 w 4407244"/>
              <a:gd name="connsiteY77" fmla="*/ 616823 h 3708936"/>
              <a:gd name="connsiteX78" fmla="*/ 2602318 w 4407244"/>
              <a:gd name="connsiteY78" fmla="*/ 497182 h 3708936"/>
              <a:gd name="connsiteX79" fmla="*/ 2556598 w 4407244"/>
              <a:gd name="connsiteY79" fmla="*/ 488087 h 3708936"/>
              <a:gd name="connsiteX80" fmla="*/ 2432439 w 4407244"/>
              <a:gd name="connsiteY80" fmla="*/ 408672 h 3708936"/>
              <a:gd name="connsiteX81" fmla="*/ 2228927 w 4407244"/>
              <a:gd name="connsiteY81" fmla="*/ 241296 h 3708936"/>
              <a:gd name="connsiteX82" fmla="*/ 2045987 w 4407244"/>
              <a:gd name="connsiteY82" fmla="*/ 172442 h 3708936"/>
              <a:gd name="connsiteX83" fmla="*/ 1798280 w 4407244"/>
              <a:gd name="connsiteY83" fmla="*/ 117627 h 3708936"/>
              <a:gd name="connsiteX84" fmla="*/ 1428004 w 4407244"/>
              <a:gd name="connsiteY84" fmla="*/ 57806 h 3708936"/>
              <a:gd name="connsiteX85" fmla="*/ 1288829 w 4407244"/>
              <a:gd name="connsiteY85" fmla="*/ 0 h 3708936"/>
              <a:gd name="connsiteX86" fmla="*/ 1038964 w 4407244"/>
              <a:gd name="connsiteY86" fmla="*/ 60959 h 3708936"/>
              <a:gd name="connsiteX87" fmla="*/ 738519 w 4407244"/>
              <a:gd name="connsiteY87" fmla="*/ 54429 h 3708936"/>
              <a:gd name="connsiteX88" fmla="*/ 836490 w 4407244"/>
              <a:gd name="connsiteY88" fmla="*/ 132805 h 3708936"/>
              <a:gd name="connsiteX89" fmla="*/ 960586 w 4407244"/>
              <a:gd name="connsiteY89" fmla="*/ 165462 h 3708936"/>
              <a:gd name="connsiteX90" fmla="*/ 1091215 w 4407244"/>
              <a:gd name="connsiteY90" fmla="*/ 224246 h 3708936"/>
              <a:gd name="connsiteX91" fmla="*/ 775898 w 4407244"/>
              <a:gd name="connsiteY91"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682795 w 4407244"/>
              <a:gd name="connsiteY7" fmla="*/ 897399 h 3708936"/>
              <a:gd name="connsiteX8" fmla="*/ 1008079 w 4407244"/>
              <a:gd name="connsiteY8" fmla="*/ 678033 h 3708936"/>
              <a:gd name="connsiteX9" fmla="*/ 1472772 w 4407244"/>
              <a:gd name="connsiteY9" fmla="*/ 678034 h 3708936"/>
              <a:gd name="connsiteX10" fmla="*/ 2001793 w 4407244"/>
              <a:gd name="connsiteY10" fmla="*/ 686227 h 3708936"/>
              <a:gd name="connsiteX11" fmla="*/ 2063121 w 4407244"/>
              <a:gd name="connsiteY11" fmla="*/ 728285 h 3708936"/>
              <a:gd name="connsiteX12" fmla="*/ 2105442 w 4407244"/>
              <a:gd name="connsiteY12" fmla="*/ 898956 h 3708936"/>
              <a:gd name="connsiteX13" fmla="*/ 2156227 w 4407244"/>
              <a:gd name="connsiteY13" fmla="*/ 951268 h 3708936"/>
              <a:gd name="connsiteX14" fmla="*/ 2268788 w 4407244"/>
              <a:gd name="connsiteY14" fmla="*/ 1023175 h 3708936"/>
              <a:gd name="connsiteX15" fmla="*/ 2447700 w 4407244"/>
              <a:gd name="connsiteY15" fmla="*/ 1131279 h 3708936"/>
              <a:gd name="connsiteX16" fmla="*/ 2479869 w 4407244"/>
              <a:gd name="connsiteY16" fmla="*/ 1250981 h 3708936"/>
              <a:gd name="connsiteX17" fmla="*/ 2483958 w 4407244"/>
              <a:gd name="connsiteY17" fmla="*/ 1396748 h 3708936"/>
              <a:gd name="connsiteX18" fmla="*/ 2412112 w 4407244"/>
              <a:gd name="connsiteY18" fmla="*/ 1530490 h 3708936"/>
              <a:gd name="connsiteX19" fmla="*/ 2368970 w 4407244"/>
              <a:gd name="connsiteY19" fmla="*/ 1692898 h 3708936"/>
              <a:gd name="connsiteX20" fmla="*/ 2353805 w 4407244"/>
              <a:gd name="connsiteY20" fmla="*/ 1874337 h 3708936"/>
              <a:gd name="connsiteX21" fmla="*/ 2410544 w 4407244"/>
              <a:gd name="connsiteY21" fmla="*/ 2031708 h 3708936"/>
              <a:gd name="connsiteX22" fmla="*/ 2390448 w 4407244"/>
              <a:gd name="connsiteY22" fmla="*/ 2156720 h 3708936"/>
              <a:gd name="connsiteX23" fmla="*/ 2399051 w 4407244"/>
              <a:gd name="connsiteY23" fmla="*/ 2288441 h 3708936"/>
              <a:gd name="connsiteX24" fmla="*/ 2515038 w 4407244"/>
              <a:gd name="connsiteY24" fmla="*/ 2406547 h 3708936"/>
              <a:gd name="connsiteX25" fmla="*/ 2652399 w 4407244"/>
              <a:gd name="connsiteY25" fmla="*/ 2567361 h 3708936"/>
              <a:gd name="connsiteX26" fmla="*/ 2708979 w 4407244"/>
              <a:gd name="connsiteY26" fmla="*/ 2659730 h 3708936"/>
              <a:gd name="connsiteX27" fmla="*/ 2755626 w 4407244"/>
              <a:gd name="connsiteY27" fmla="*/ 2837227 h 3708936"/>
              <a:gd name="connsiteX28" fmla="*/ 2704867 w 4407244"/>
              <a:gd name="connsiteY28" fmla="*/ 2890004 h 3708936"/>
              <a:gd name="connsiteX29" fmla="*/ 2662859 w 4407244"/>
              <a:gd name="connsiteY29" fmla="*/ 2984010 h 3708936"/>
              <a:gd name="connsiteX30" fmla="*/ 2616920 w 4407244"/>
              <a:gd name="connsiteY30" fmla="*/ 3068480 h 3708936"/>
              <a:gd name="connsiteX31" fmla="*/ 2585226 w 4407244"/>
              <a:gd name="connsiteY31" fmla="*/ 3086558 h 3708936"/>
              <a:gd name="connsiteX32" fmla="*/ 2585226 w 4407244"/>
              <a:gd name="connsiteY32" fmla="*/ 3163470 h 3708936"/>
              <a:gd name="connsiteX33" fmla="*/ 2576680 w 4407244"/>
              <a:gd name="connsiteY33" fmla="*/ 3266019 h 3708936"/>
              <a:gd name="connsiteX34" fmla="*/ 2542497 w 4407244"/>
              <a:gd name="connsiteY34" fmla="*/ 3342931 h 3708936"/>
              <a:gd name="connsiteX35" fmla="*/ 2499768 w 4407244"/>
              <a:gd name="connsiteY35" fmla="*/ 3360023 h 3708936"/>
              <a:gd name="connsiteX36" fmla="*/ 2617760 w 4407244"/>
              <a:gd name="connsiteY36" fmla="*/ 3487172 h 3708936"/>
              <a:gd name="connsiteX37" fmla="*/ 2742347 w 4407244"/>
              <a:gd name="connsiteY37" fmla="*/ 3503837 h 3708936"/>
              <a:gd name="connsiteX38" fmla="*/ 2846849 w 4407244"/>
              <a:gd name="connsiteY38" fmla="*/ 3544124 h 3708936"/>
              <a:gd name="connsiteX39" fmla="*/ 2964049 w 4407244"/>
              <a:gd name="connsiteY39" fmla="*/ 3580322 h 3708936"/>
              <a:gd name="connsiteX40" fmla="*/ 3065621 w 4407244"/>
              <a:gd name="connsiteY40" fmla="*/ 3619999 h 3708936"/>
              <a:gd name="connsiteX41" fmla="*/ 3207421 w 4407244"/>
              <a:gd name="connsiteY41" fmla="*/ 3622013 h 3708936"/>
              <a:gd name="connsiteX42" fmla="*/ 3351784 w 4407244"/>
              <a:gd name="connsiteY42" fmla="*/ 3619998 h 3708936"/>
              <a:gd name="connsiteX43" fmla="*/ 3473988 w 4407244"/>
              <a:gd name="connsiteY43" fmla="*/ 3676279 h 3708936"/>
              <a:gd name="connsiteX44" fmla="*/ 3644356 w 4407244"/>
              <a:gd name="connsiteY44" fmla="*/ 3708936 h 3708936"/>
              <a:gd name="connsiteX45" fmla="*/ 3770528 w 4407244"/>
              <a:gd name="connsiteY45" fmla="*/ 3689341 h 3708936"/>
              <a:gd name="connsiteX46" fmla="*/ 3903292 w 4407244"/>
              <a:gd name="connsiteY46" fmla="*/ 3684825 h 3708936"/>
              <a:gd name="connsiteX47" fmla="*/ 4065113 w 4407244"/>
              <a:gd name="connsiteY47" fmla="*/ 3667244 h 3708936"/>
              <a:gd name="connsiteX48" fmla="*/ 4188783 w 4407244"/>
              <a:gd name="connsiteY48" fmla="*/ 3630559 h 3708936"/>
              <a:gd name="connsiteX49" fmla="*/ 4305982 w 4407244"/>
              <a:gd name="connsiteY49" fmla="*/ 3574767 h 3708936"/>
              <a:gd name="connsiteX50" fmla="*/ 4387838 w 4407244"/>
              <a:gd name="connsiteY50" fmla="*/ 3412946 h 3708936"/>
              <a:gd name="connsiteX51" fmla="*/ 4406885 w 4407244"/>
              <a:gd name="connsiteY51" fmla="*/ 3246547 h 3708936"/>
              <a:gd name="connsiteX52" fmla="*/ 4400780 w 4407244"/>
              <a:gd name="connsiteY52" fmla="*/ 3128920 h 3708936"/>
              <a:gd name="connsiteX53" fmla="*/ 4331987 w 4407244"/>
              <a:gd name="connsiteY53" fmla="*/ 3122755 h 3708936"/>
              <a:gd name="connsiteX54" fmla="*/ 4306582 w 4407244"/>
              <a:gd name="connsiteY54" fmla="*/ 3044869 h 3708936"/>
              <a:gd name="connsiteX55" fmla="*/ 4260141 w 4407244"/>
              <a:gd name="connsiteY55" fmla="*/ 2979980 h 3708936"/>
              <a:gd name="connsiteX56" fmla="*/ 4175721 w 4407244"/>
              <a:gd name="connsiteY56" fmla="*/ 2874928 h 3708936"/>
              <a:gd name="connsiteX57" fmla="*/ 4119929 w 4407244"/>
              <a:gd name="connsiteY57" fmla="*/ 2793009 h 3708936"/>
              <a:gd name="connsiteX58" fmla="*/ 4062123 w 4407244"/>
              <a:gd name="connsiteY58" fmla="*/ 2686431 h 3708936"/>
              <a:gd name="connsiteX59" fmla="*/ 4037462 w 4407244"/>
              <a:gd name="connsiteY59" fmla="*/ 2532057 h 3708936"/>
              <a:gd name="connsiteX60" fmla="*/ 3936184 w 4407244"/>
              <a:gd name="connsiteY60" fmla="*/ 2386355 h 3708936"/>
              <a:gd name="connsiteX61" fmla="*/ 3860076 w 4407244"/>
              <a:gd name="connsiteY61" fmla="*/ 2352657 h 3708936"/>
              <a:gd name="connsiteX62" fmla="*/ 3786704 w 4407244"/>
              <a:gd name="connsiteY62" fmla="*/ 2249131 h 3708936"/>
              <a:gd name="connsiteX63" fmla="*/ 3598269 w 4407244"/>
              <a:gd name="connsiteY63" fmla="*/ 2097809 h 3708936"/>
              <a:gd name="connsiteX64" fmla="*/ 3437974 w 4407244"/>
              <a:gd name="connsiteY64" fmla="*/ 2021873 h 3708936"/>
              <a:gd name="connsiteX65" fmla="*/ 3329870 w 4407244"/>
              <a:gd name="connsiteY65" fmla="*/ 1903760 h 3708936"/>
              <a:gd name="connsiteX66" fmla="*/ 3252958 w 4407244"/>
              <a:gd name="connsiteY66" fmla="*/ 1780577 h 3708936"/>
              <a:gd name="connsiteX67" fmla="*/ 3207666 w 4407244"/>
              <a:gd name="connsiteY67" fmla="*/ 1657885 h 3708936"/>
              <a:gd name="connsiteX68" fmla="*/ 3117202 w 4407244"/>
              <a:gd name="connsiteY68" fmla="*/ 1525119 h 3708936"/>
              <a:gd name="connsiteX69" fmla="*/ 3038276 w 4407244"/>
              <a:gd name="connsiteY69" fmla="*/ 1413536 h 3708936"/>
              <a:gd name="connsiteX70" fmla="*/ 2970397 w 4407244"/>
              <a:gd name="connsiteY70" fmla="*/ 1289316 h 3708936"/>
              <a:gd name="connsiteX71" fmla="*/ 2909050 w 4407244"/>
              <a:gd name="connsiteY71" fmla="*/ 1123467 h 3708936"/>
              <a:gd name="connsiteX72" fmla="*/ 2901481 w 4407244"/>
              <a:gd name="connsiteY72" fmla="*/ 1016400 h 3708936"/>
              <a:gd name="connsiteX73" fmla="*/ 2846666 w 4407244"/>
              <a:gd name="connsiteY73" fmla="*/ 920931 h 3708936"/>
              <a:gd name="connsiteX74" fmla="*/ 2884328 w 4407244"/>
              <a:gd name="connsiteY74" fmla="*/ 856105 h 3708936"/>
              <a:gd name="connsiteX75" fmla="*/ 2798871 w 4407244"/>
              <a:gd name="connsiteY75" fmla="*/ 796285 h 3708936"/>
              <a:gd name="connsiteX76" fmla="*/ 2796369 w 4407244"/>
              <a:gd name="connsiteY76" fmla="*/ 728895 h 3708936"/>
              <a:gd name="connsiteX77" fmla="*/ 2735021 w 4407244"/>
              <a:gd name="connsiteY77" fmla="*/ 691171 h 3708936"/>
              <a:gd name="connsiteX78" fmla="*/ 2636501 w 4407244"/>
              <a:gd name="connsiteY78" fmla="*/ 616823 h 3708936"/>
              <a:gd name="connsiteX79" fmla="*/ 2602318 w 4407244"/>
              <a:gd name="connsiteY79" fmla="*/ 497182 h 3708936"/>
              <a:gd name="connsiteX80" fmla="*/ 2556598 w 4407244"/>
              <a:gd name="connsiteY80" fmla="*/ 488087 h 3708936"/>
              <a:gd name="connsiteX81" fmla="*/ 2432439 w 4407244"/>
              <a:gd name="connsiteY81" fmla="*/ 408672 h 3708936"/>
              <a:gd name="connsiteX82" fmla="*/ 2228927 w 4407244"/>
              <a:gd name="connsiteY82" fmla="*/ 241296 h 3708936"/>
              <a:gd name="connsiteX83" fmla="*/ 2045987 w 4407244"/>
              <a:gd name="connsiteY83" fmla="*/ 172442 h 3708936"/>
              <a:gd name="connsiteX84" fmla="*/ 1798280 w 4407244"/>
              <a:gd name="connsiteY84" fmla="*/ 117627 h 3708936"/>
              <a:gd name="connsiteX85" fmla="*/ 1428004 w 4407244"/>
              <a:gd name="connsiteY85" fmla="*/ 57806 h 3708936"/>
              <a:gd name="connsiteX86" fmla="*/ 1288829 w 4407244"/>
              <a:gd name="connsiteY86" fmla="*/ 0 h 3708936"/>
              <a:gd name="connsiteX87" fmla="*/ 1038964 w 4407244"/>
              <a:gd name="connsiteY87" fmla="*/ 60959 h 3708936"/>
              <a:gd name="connsiteX88" fmla="*/ 738519 w 4407244"/>
              <a:gd name="connsiteY88" fmla="*/ 54429 h 3708936"/>
              <a:gd name="connsiteX89" fmla="*/ 836490 w 4407244"/>
              <a:gd name="connsiteY89" fmla="*/ 132805 h 3708936"/>
              <a:gd name="connsiteX90" fmla="*/ 960586 w 4407244"/>
              <a:gd name="connsiteY90" fmla="*/ 165462 h 3708936"/>
              <a:gd name="connsiteX91" fmla="*/ 1091215 w 4407244"/>
              <a:gd name="connsiteY91" fmla="*/ 224246 h 3708936"/>
              <a:gd name="connsiteX92" fmla="*/ 775898 w 4407244"/>
              <a:gd name="connsiteY92"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682795 w 4407244"/>
              <a:gd name="connsiteY7" fmla="*/ 897399 h 3708936"/>
              <a:gd name="connsiteX8" fmla="*/ 1008079 w 4407244"/>
              <a:gd name="connsiteY8" fmla="*/ 678033 h 3708936"/>
              <a:gd name="connsiteX9" fmla="*/ 1391451 w 4407244"/>
              <a:gd name="connsiteY9" fmla="*/ 613514 h 3708936"/>
              <a:gd name="connsiteX10" fmla="*/ 2001793 w 4407244"/>
              <a:gd name="connsiteY10" fmla="*/ 686227 h 3708936"/>
              <a:gd name="connsiteX11" fmla="*/ 2063121 w 4407244"/>
              <a:gd name="connsiteY11" fmla="*/ 728285 h 3708936"/>
              <a:gd name="connsiteX12" fmla="*/ 2105442 w 4407244"/>
              <a:gd name="connsiteY12" fmla="*/ 898956 h 3708936"/>
              <a:gd name="connsiteX13" fmla="*/ 2156227 w 4407244"/>
              <a:gd name="connsiteY13" fmla="*/ 951268 h 3708936"/>
              <a:gd name="connsiteX14" fmla="*/ 2268788 w 4407244"/>
              <a:gd name="connsiteY14" fmla="*/ 1023175 h 3708936"/>
              <a:gd name="connsiteX15" fmla="*/ 2447700 w 4407244"/>
              <a:gd name="connsiteY15" fmla="*/ 1131279 h 3708936"/>
              <a:gd name="connsiteX16" fmla="*/ 2479869 w 4407244"/>
              <a:gd name="connsiteY16" fmla="*/ 1250981 h 3708936"/>
              <a:gd name="connsiteX17" fmla="*/ 2483958 w 4407244"/>
              <a:gd name="connsiteY17" fmla="*/ 1396748 h 3708936"/>
              <a:gd name="connsiteX18" fmla="*/ 2412112 w 4407244"/>
              <a:gd name="connsiteY18" fmla="*/ 1530490 h 3708936"/>
              <a:gd name="connsiteX19" fmla="*/ 2368970 w 4407244"/>
              <a:gd name="connsiteY19" fmla="*/ 1692898 h 3708936"/>
              <a:gd name="connsiteX20" fmla="*/ 2353805 w 4407244"/>
              <a:gd name="connsiteY20" fmla="*/ 1874337 h 3708936"/>
              <a:gd name="connsiteX21" fmla="*/ 2410544 w 4407244"/>
              <a:gd name="connsiteY21" fmla="*/ 2031708 h 3708936"/>
              <a:gd name="connsiteX22" fmla="*/ 2390448 w 4407244"/>
              <a:gd name="connsiteY22" fmla="*/ 2156720 h 3708936"/>
              <a:gd name="connsiteX23" fmla="*/ 2399051 w 4407244"/>
              <a:gd name="connsiteY23" fmla="*/ 2288441 h 3708936"/>
              <a:gd name="connsiteX24" fmla="*/ 2515038 w 4407244"/>
              <a:gd name="connsiteY24" fmla="*/ 2406547 h 3708936"/>
              <a:gd name="connsiteX25" fmla="*/ 2652399 w 4407244"/>
              <a:gd name="connsiteY25" fmla="*/ 2567361 h 3708936"/>
              <a:gd name="connsiteX26" fmla="*/ 2708979 w 4407244"/>
              <a:gd name="connsiteY26" fmla="*/ 2659730 h 3708936"/>
              <a:gd name="connsiteX27" fmla="*/ 2755626 w 4407244"/>
              <a:gd name="connsiteY27" fmla="*/ 2837227 h 3708936"/>
              <a:gd name="connsiteX28" fmla="*/ 2704867 w 4407244"/>
              <a:gd name="connsiteY28" fmla="*/ 2890004 h 3708936"/>
              <a:gd name="connsiteX29" fmla="*/ 2662859 w 4407244"/>
              <a:gd name="connsiteY29" fmla="*/ 2984010 h 3708936"/>
              <a:gd name="connsiteX30" fmla="*/ 2616920 w 4407244"/>
              <a:gd name="connsiteY30" fmla="*/ 3068480 h 3708936"/>
              <a:gd name="connsiteX31" fmla="*/ 2585226 w 4407244"/>
              <a:gd name="connsiteY31" fmla="*/ 3086558 h 3708936"/>
              <a:gd name="connsiteX32" fmla="*/ 2585226 w 4407244"/>
              <a:gd name="connsiteY32" fmla="*/ 3163470 h 3708936"/>
              <a:gd name="connsiteX33" fmla="*/ 2576680 w 4407244"/>
              <a:gd name="connsiteY33" fmla="*/ 3266019 h 3708936"/>
              <a:gd name="connsiteX34" fmla="*/ 2542497 w 4407244"/>
              <a:gd name="connsiteY34" fmla="*/ 3342931 h 3708936"/>
              <a:gd name="connsiteX35" fmla="*/ 2499768 w 4407244"/>
              <a:gd name="connsiteY35" fmla="*/ 3360023 h 3708936"/>
              <a:gd name="connsiteX36" fmla="*/ 2617760 w 4407244"/>
              <a:gd name="connsiteY36" fmla="*/ 3487172 h 3708936"/>
              <a:gd name="connsiteX37" fmla="*/ 2742347 w 4407244"/>
              <a:gd name="connsiteY37" fmla="*/ 3503837 h 3708936"/>
              <a:gd name="connsiteX38" fmla="*/ 2846849 w 4407244"/>
              <a:gd name="connsiteY38" fmla="*/ 3544124 h 3708936"/>
              <a:gd name="connsiteX39" fmla="*/ 2964049 w 4407244"/>
              <a:gd name="connsiteY39" fmla="*/ 3580322 h 3708936"/>
              <a:gd name="connsiteX40" fmla="*/ 3065621 w 4407244"/>
              <a:gd name="connsiteY40" fmla="*/ 3619999 h 3708936"/>
              <a:gd name="connsiteX41" fmla="*/ 3207421 w 4407244"/>
              <a:gd name="connsiteY41" fmla="*/ 3622013 h 3708936"/>
              <a:gd name="connsiteX42" fmla="*/ 3351784 w 4407244"/>
              <a:gd name="connsiteY42" fmla="*/ 3619998 h 3708936"/>
              <a:gd name="connsiteX43" fmla="*/ 3473988 w 4407244"/>
              <a:gd name="connsiteY43" fmla="*/ 3676279 h 3708936"/>
              <a:gd name="connsiteX44" fmla="*/ 3644356 w 4407244"/>
              <a:gd name="connsiteY44" fmla="*/ 3708936 h 3708936"/>
              <a:gd name="connsiteX45" fmla="*/ 3770528 w 4407244"/>
              <a:gd name="connsiteY45" fmla="*/ 3689341 h 3708936"/>
              <a:gd name="connsiteX46" fmla="*/ 3903292 w 4407244"/>
              <a:gd name="connsiteY46" fmla="*/ 3684825 h 3708936"/>
              <a:gd name="connsiteX47" fmla="*/ 4065113 w 4407244"/>
              <a:gd name="connsiteY47" fmla="*/ 3667244 h 3708936"/>
              <a:gd name="connsiteX48" fmla="*/ 4188783 w 4407244"/>
              <a:gd name="connsiteY48" fmla="*/ 3630559 h 3708936"/>
              <a:gd name="connsiteX49" fmla="*/ 4305982 w 4407244"/>
              <a:gd name="connsiteY49" fmla="*/ 3574767 h 3708936"/>
              <a:gd name="connsiteX50" fmla="*/ 4387838 w 4407244"/>
              <a:gd name="connsiteY50" fmla="*/ 3412946 h 3708936"/>
              <a:gd name="connsiteX51" fmla="*/ 4406885 w 4407244"/>
              <a:gd name="connsiteY51" fmla="*/ 3246547 h 3708936"/>
              <a:gd name="connsiteX52" fmla="*/ 4400780 w 4407244"/>
              <a:gd name="connsiteY52" fmla="*/ 3128920 h 3708936"/>
              <a:gd name="connsiteX53" fmla="*/ 4331987 w 4407244"/>
              <a:gd name="connsiteY53" fmla="*/ 3122755 h 3708936"/>
              <a:gd name="connsiteX54" fmla="*/ 4306582 w 4407244"/>
              <a:gd name="connsiteY54" fmla="*/ 3044869 h 3708936"/>
              <a:gd name="connsiteX55" fmla="*/ 4260141 w 4407244"/>
              <a:gd name="connsiteY55" fmla="*/ 2979980 h 3708936"/>
              <a:gd name="connsiteX56" fmla="*/ 4175721 w 4407244"/>
              <a:gd name="connsiteY56" fmla="*/ 2874928 h 3708936"/>
              <a:gd name="connsiteX57" fmla="*/ 4119929 w 4407244"/>
              <a:gd name="connsiteY57" fmla="*/ 2793009 h 3708936"/>
              <a:gd name="connsiteX58" fmla="*/ 4062123 w 4407244"/>
              <a:gd name="connsiteY58" fmla="*/ 2686431 h 3708936"/>
              <a:gd name="connsiteX59" fmla="*/ 4037462 w 4407244"/>
              <a:gd name="connsiteY59" fmla="*/ 2532057 h 3708936"/>
              <a:gd name="connsiteX60" fmla="*/ 3936184 w 4407244"/>
              <a:gd name="connsiteY60" fmla="*/ 2386355 h 3708936"/>
              <a:gd name="connsiteX61" fmla="*/ 3860076 w 4407244"/>
              <a:gd name="connsiteY61" fmla="*/ 2352657 h 3708936"/>
              <a:gd name="connsiteX62" fmla="*/ 3786704 w 4407244"/>
              <a:gd name="connsiteY62" fmla="*/ 2249131 h 3708936"/>
              <a:gd name="connsiteX63" fmla="*/ 3598269 w 4407244"/>
              <a:gd name="connsiteY63" fmla="*/ 2097809 h 3708936"/>
              <a:gd name="connsiteX64" fmla="*/ 3437974 w 4407244"/>
              <a:gd name="connsiteY64" fmla="*/ 2021873 h 3708936"/>
              <a:gd name="connsiteX65" fmla="*/ 3329870 w 4407244"/>
              <a:gd name="connsiteY65" fmla="*/ 1903760 h 3708936"/>
              <a:gd name="connsiteX66" fmla="*/ 3252958 w 4407244"/>
              <a:gd name="connsiteY66" fmla="*/ 1780577 h 3708936"/>
              <a:gd name="connsiteX67" fmla="*/ 3207666 w 4407244"/>
              <a:gd name="connsiteY67" fmla="*/ 1657885 h 3708936"/>
              <a:gd name="connsiteX68" fmla="*/ 3117202 w 4407244"/>
              <a:gd name="connsiteY68" fmla="*/ 1525119 h 3708936"/>
              <a:gd name="connsiteX69" fmla="*/ 3038276 w 4407244"/>
              <a:gd name="connsiteY69" fmla="*/ 1413536 h 3708936"/>
              <a:gd name="connsiteX70" fmla="*/ 2970397 w 4407244"/>
              <a:gd name="connsiteY70" fmla="*/ 1289316 h 3708936"/>
              <a:gd name="connsiteX71" fmla="*/ 2909050 w 4407244"/>
              <a:gd name="connsiteY71" fmla="*/ 1123467 h 3708936"/>
              <a:gd name="connsiteX72" fmla="*/ 2901481 w 4407244"/>
              <a:gd name="connsiteY72" fmla="*/ 1016400 h 3708936"/>
              <a:gd name="connsiteX73" fmla="*/ 2846666 w 4407244"/>
              <a:gd name="connsiteY73" fmla="*/ 920931 h 3708936"/>
              <a:gd name="connsiteX74" fmla="*/ 2884328 w 4407244"/>
              <a:gd name="connsiteY74" fmla="*/ 856105 h 3708936"/>
              <a:gd name="connsiteX75" fmla="*/ 2798871 w 4407244"/>
              <a:gd name="connsiteY75" fmla="*/ 796285 h 3708936"/>
              <a:gd name="connsiteX76" fmla="*/ 2796369 w 4407244"/>
              <a:gd name="connsiteY76" fmla="*/ 728895 h 3708936"/>
              <a:gd name="connsiteX77" fmla="*/ 2735021 w 4407244"/>
              <a:gd name="connsiteY77" fmla="*/ 691171 h 3708936"/>
              <a:gd name="connsiteX78" fmla="*/ 2636501 w 4407244"/>
              <a:gd name="connsiteY78" fmla="*/ 616823 h 3708936"/>
              <a:gd name="connsiteX79" fmla="*/ 2602318 w 4407244"/>
              <a:gd name="connsiteY79" fmla="*/ 497182 h 3708936"/>
              <a:gd name="connsiteX80" fmla="*/ 2556598 w 4407244"/>
              <a:gd name="connsiteY80" fmla="*/ 488087 h 3708936"/>
              <a:gd name="connsiteX81" fmla="*/ 2432439 w 4407244"/>
              <a:gd name="connsiteY81" fmla="*/ 408672 h 3708936"/>
              <a:gd name="connsiteX82" fmla="*/ 2228927 w 4407244"/>
              <a:gd name="connsiteY82" fmla="*/ 241296 h 3708936"/>
              <a:gd name="connsiteX83" fmla="*/ 2045987 w 4407244"/>
              <a:gd name="connsiteY83" fmla="*/ 172442 h 3708936"/>
              <a:gd name="connsiteX84" fmla="*/ 1798280 w 4407244"/>
              <a:gd name="connsiteY84" fmla="*/ 117627 h 3708936"/>
              <a:gd name="connsiteX85" fmla="*/ 1428004 w 4407244"/>
              <a:gd name="connsiteY85" fmla="*/ 57806 h 3708936"/>
              <a:gd name="connsiteX86" fmla="*/ 1288829 w 4407244"/>
              <a:gd name="connsiteY86" fmla="*/ 0 h 3708936"/>
              <a:gd name="connsiteX87" fmla="*/ 1038964 w 4407244"/>
              <a:gd name="connsiteY87" fmla="*/ 60959 h 3708936"/>
              <a:gd name="connsiteX88" fmla="*/ 738519 w 4407244"/>
              <a:gd name="connsiteY88" fmla="*/ 54429 h 3708936"/>
              <a:gd name="connsiteX89" fmla="*/ 836490 w 4407244"/>
              <a:gd name="connsiteY89" fmla="*/ 132805 h 3708936"/>
              <a:gd name="connsiteX90" fmla="*/ 960586 w 4407244"/>
              <a:gd name="connsiteY90" fmla="*/ 165462 h 3708936"/>
              <a:gd name="connsiteX91" fmla="*/ 1091215 w 4407244"/>
              <a:gd name="connsiteY91" fmla="*/ 224246 h 3708936"/>
              <a:gd name="connsiteX92" fmla="*/ 775898 w 4407244"/>
              <a:gd name="connsiteY92"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682795 w 4407244"/>
              <a:gd name="connsiteY7" fmla="*/ 897399 h 3708936"/>
              <a:gd name="connsiteX8" fmla="*/ 1008079 w 4407244"/>
              <a:gd name="connsiteY8" fmla="*/ 678033 h 3708936"/>
              <a:gd name="connsiteX9" fmla="*/ 1344981 w 4407244"/>
              <a:gd name="connsiteY9" fmla="*/ 510283 h 3708936"/>
              <a:gd name="connsiteX10" fmla="*/ 2001793 w 4407244"/>
              <a:gd name="connsiteY10" fmla="*/ 686227 h 3708936"/>
              <a:gd name="connsiteX11" fmla="*/ 2063121 w 4407244"/>
              <a:gd name="connsiteY11" fmla="*/ 728285 h 3708936"/>
              <a:gd name="connsiteX12" fmla="*/ 2105442 w 4407244"/>
              <a:gd name="connsiteY12" fmla="*/ 898956 h 3708936"/>
              <a:gd name="connsiteX13" fmla="*/ 2156227 w 4407244"/>
              <a:gd name="connsiteY13" fmla="*/ 951268 h 3708936"/>
              <a:gd name="connsiteX14" fmla="*/ 2268788 w 4407244"/>
              <a:gd name="connsiteY14" fmla="*/ 1023175 h 3708936"/>
              <a:gd name="connsiteX15" fmla="*/ 2447700 w 4407244"/>
              <a:gd name="connsiteY15" fmla="*/ 1131279 h 3708936"/>
              <a:gd name="connsiteX16" fmla="*/ 2479869 w 4407244"/>
              <a:gd name="connsiteY16" fmla="*/ 1250981 h 3708936"/>
              <a:gd name="connsiteX17" fmla="*/ 2483958 w 4407244"/>
              <a:gd name="connsiteY17" fmla="*/ 1396748 h 3708936"/>
              <a:gd name="connsiteX18" fmla="*/ 2412112 w 4407244"/>
              <a:gd name="connsiteY18" fmla="*/ 1530490 h 3708936"/>
              <a:gd name="connsiteX19" fmla="*/ 2368970 w 4407244"/>
              <a:gd name="connsiteY19" fmla="*/ 1692898 h 3708936"/>
              <a:gd name="connsiteX20" fmla="*/ 2353805 w 4407244"/>
              <a:gd name="connsiteY20" fmla="*/ 1874337 h 3708936"/>
              <a:gd name="connsiteX21" fmla="*/ 2410544 w 4407244"/>
              <a:gd name="connsiteY21" fmla="*/ 2031708 h 3708936"/>
              <a:gd name="connsiteX22" fmla="*/ 2390448 w 4407244"/>
              <a:gd name="connsiteY22" fmla="*/ 2156720 h 3708936"/>
              <a:gd name="connsiteX23" fmla="*/ 2399051 w 4407244"/>
              <a:gd name="connsiteY23" fmla="*/ 2288441 h 3708936"/>
              <a:gd name="connsiteX24" fmla="*/ 2515038 w 4407244"/>
              <a:gd name="connsiteY24" fmla="*/ 2406547 h 3708936"/>
              <a:gd name="connsiteX25" fmla="*/ 2652399 w 4407244"/>
              <a:gd name="connsiteY25" fmla="*/ 2567361 h 3708936"/>
              <a:gd name="connsiteX26" fmla="*/ 2708979 w 4407244"/>
              <a:gd name="connsiteY26" fmla="*/ 2659730 h 3708936"/>
              <a:gd name="connsiteX27" fmla="*/ 2755626 w 4407244"/>
              <a:gd name="connsiteY27" fmla="*/ 2837227 h 3708936"/>
              <a:gd name="connsiteX28" fmla="*/ 2704867 w 4407244"/>
              <a:gd name="connsiteY28" fmla="*/ 2890004 h 3708936"/>
              <a:gd name="connsiteX29" fmla="*/ 2662859 w 4407244"/>
              <a:gd name="connsiteY29" fmla="*/ 2984010 h 3708936"/>
              <a:gd name="connsiteX30" fmla="*/ 2616920 w 4407244"/>
              <a:gd name="connsiteY30" fmla="*/ 3068480 h 3708936"/>
              <a:gd name="connsiteX31" fmla="*/ 2585226 w 4407244"/>
              <a:gd name="connsiteY31" fmla="*/ 3086558 h 3708936"/>
              <a:gd name="connsiteX32" fmla="*/ 2585226 w 4407244"/>
              <a:gd name="connsiteY32" fmla="*/ 3163470 h 3708936"/>
              <a:gd name="connsiteX33" fmla="*/ 2576680 w 4407244"/>
              <a:gd name="connsiteY33" fmla="*/ 3266019 h 3708936"/>
              <a:gd name="connsiteX34" fmla="*/ 2542497 w 4407244"/>
              <a:gd name="connsiteY34" fmla="*/ 3342931 h 3708936"/>
              <a:gd name="connsiteX35" fmla="*/ 2499768 w 4407244"/>
              <a:gd name="connsiteY35" fmla="*/ 3360023 h 3708936"/>
              <a:gd name="connsiteX36" fmla="*/ 2617760 w 4407244"/>
              <a:gd name="connsiteY36" fmla="*/ 3487172 h 3708936"/>
              <a:gd name="connsiteX37" fmla="*/ 2742347 w 4407244"/>
              <a:gd name="connsiteY37" fmla="*/ 3503837 h 3708936"/>
              <a:gd name="connsiteX38" fmla="*/ 2846849 w 4407244"/>
              <a:gd name="connsiteY38" fmla="*/ 3544124 h 3708936"/>
              <a:gd name="connsiteX39" fmla="*/ 2964049 w 4407244"/>
              <a:gd name="connsiteY39" fmla="*/ 3580322 h 3708936"/>
              <a:gd name="connsiteX40" fmla="*/ 3065621 w 4407244"/>
              <a:gd name="connsiteY40" fmla="*/ 3619999 h 3708936"/>
              <a:gd name="connsiteX41" fmla="*/ 3207421 w 4407244"/>
              <a:gd name="connsiteY41" fmla="*/ 3622013 h 3708936"/>
              <a:gd name="connsiteX42" fmla="*/ 3351784 w 4407244"/>
              <a:gd name="connsiteY42" fmla="*/ 3619998 h 3708936"/>
              <a:gd name="connsiteX43" fmla="*/ 3473988 w 4407244"/>
              <a:gd name="connsiteY43" fmla="*/ 3676279 h 3708936"/>
              <a:gd name="connsiteX44" fmla="*/ 3644356 w 4407244"/>
              <a:gd name="connsiteY44" fmla="*/ 3708936 h 3708936"/>
              <a:gd name="connsiteX45" fmla="*/ 3770528 w 4407244"/>
              <a:gd name="connsiteY45" fmla="*/ 3689341 h 3708936"/>
              <a:gd name="connsiteX46" fmla="*/ 3903292 w 4407244"/>
              <a:gd name="connsiteY46" fmla="*/ 3684825 h 3708936"/>
              <a:gd name="connsiteX47" fmla="*/ 4065113 w 4407244"/>
              <a:gd name="connsiteY47" fmla="*/ 3667244 h 3708936"/>
              <a:gd name="connsiteX48" fmla="*/ 4188783 w 4407244"/>
              <a:gd name="connsiteY48" fmla="*/ 3630559 h 3708936"/>
              <a:gd name="connsiteX49" fmla="*/ 4305982 w 4407244"/>
              <a:gd name="connsiteY49" fmla="*/ 3574767 h 3708936"/>
              <a:gd name="connsiteX50" fmla="*/ 4387838 w 4407244"/>
              <a:gd name="connsiteY50" fmla="*/ 3412946 h 3708936"/>
              <a:gd name="connsiteX51" fmla="*/ 4406885 w 4407244"/>
              <a:gd name="connsiteY51" fmla="*/ 3246547 h 3708936"/>
              <a:gd name="connsiteX52" fmla="*/ 4400780 w 4407244"/>
              <a:gd name="connsiteY52" fmla="*/ 3128920 h 3708936"/>
              <a:gd name="connsiteX53" fmla="*/ 4331987 w 4407244"/>
              <a:gd name="connsiteY53" fmla="*/ 3122755 h 3708936"/>
              <a:gd name="connsiteX54" fmla="*/ 4306582 w 4407244"/>
              <a:gd name="connsiteY54" fmla="*/ 3044869 h 3708936"/>
              <a:gd name="connsiteX55" fmla="*/ 4260141 w 4407244"/>
              <a:gd name="connsiteY55" fmla="*/ 2979980 h 3708936"/>
              <a:gd name="connsiteX56" fmla="*/ 4175721 w 4407244"/>
              <a:gd name="connsiteY56" fmla="*/ 2874928 h 3708936"/>
              <a:gd name="connsiteX57" fmla="*/ 4119929 w 4407244"/>
              <a:gd name="connsiteY57" fmla="*/ 2793009 h 3708936"/>
              <a:gd name="connsiteX58" fmla="*/ 4062123 w 4407244"/>
              <a:gd name="connsiteY58" fmla="*/ 2686431 h 3708936"/>
              <a:gd name="connsiteX59" fmla="*/ 4037462 w 4407244"/>
              <a:gd name="connsiteY59" fmla="*/ 2532057 h 3708936"/>
              <a:gd name="connsiteX60" fmla="*/ 3936184 w 4407244"/>
              <a:gd name="connsiteY60" fmla="*/ 2386355 h 3708936"/>
              <a:gd name="connsiteX61" fmla="*/ 3860076 w 4407244"/>
              <a:gd name="connsiteY61" fmla="*/ 2352657 h 3708936"/>
              <a:gd name="connsiteX62" fmla="*/ 3786704 w 4407244"/>
              <a:gd name="connsiteY62" fmla="*/ 2249131 h 3708936"/>
              <a:gd name="connsiteX63" fmla="*/ 3598269 w 4407244"/>
              <a:gd name="connsiteY63" fmla="*/ 2097809 h 3708936"/>
              <a:gd name="connsiteX64" fmla="*/ 3437974 w 4407244"/>
              <a:gd name="connsiteY64" fmla="*/ 2021873 h 3708936"/>
              <a:gd name="connsiteX65" fmla="*/ 3329870 w 4407244"/>
              <a:gd name="connsiteY65" fmla="*/ 1903760 h 3708936"/>
              <a:gd name="connsiteX66" fmla="*/ 3252958 w 4407244"/>
              <a:gd name="connsiteY66" fmla="*/ 1780577 h 3708936"/>
              <a:gd name="connsiteX67" fmla="*/ 3207666 w 4407244"/>
              <a:gd name="connsiteY67" fmla="*/ 1657885 h 3708936"/>
              <a:gd name="connsiteX68" fmla="*/ 3117202 w 4407244"/>
              <a:gd name="connsiteY68" fmla="*/ 1525119 h 3708936"/>
              <a:gd name="connsiteX69" fmla="*/ 3038276 w 4407244"/>
              <a:gd name="connsiteY69" fmla="*/ 1413536 h 3708936"/>
              <a:gd name="connsiteX70" fmla="*/ 2970397 w 4407244"/>
              <a:gd name="connsiteY70" fmla="*/ 1289316 h 3708936"/>
              <a:gd name="connsiteX71" fmla="*/ 2909050 w 4407244"/>
              <a:gd name="connsiteY71" fmla="*/ 1123467 h 3708936"/>
              <a:gd name="connsiteX72" fmla="*/ 2901481 w 4407244"/>
              <a:gd name="connsiteY72" fmla="*/ 1016400 h 3708936"/>
              <a:gd name="connsiteX73" fmla="*/ 2846666 w 4407244"/>
              <a:gd name="connsiteY73" fmla="*/ 920931 h 3708936"/>
              <a:gd name="connsiteX74" fmla="*/ 2884328 w 4407244"/>
              <a:gd name="connsiteY74" fmla="*/ 856105 h 3708936"/>
              <a:gd name="connsiteX75" fmla="*/ 2798871 w 4407244"/>
              <a:gd name="connsiteY75" fmla="*/ 796285 h 3708936"/>
              <a:gd name="connsiteX76" fmla="*/ 2796369 w 4407244"/>
              <a:gd name="connsiteY76" fmla="*/ 728895 h 3708936"/>
              <a:gd name="connsiteX77" fmla="*/ 2735021 w 4407244"/>
              <a:gd name="connsiteY77" fmla="*/ 691171 h 3708936"/>
              <a:gd name="connsiteX78" fmla="*/ 2636501 w 4407244"/>
              <a:gd name="connsiteY78" fmla="*/ 616823 h 3708936"/>
              <a:gd name="connsiteX79" fmla="*/ 2602318 w 4407244"/>
              <a:gd name="connsiteY79" fmla="*/ 497182 h 3708936"/>
              <a:gd name="connsiteX80" fmla="*/ 2556598 w 4407244"/>
              <a:gd name="connsiteY80" fmla="*/ 488087 h 3708936"/>
              <a:gd name="connsiteX81" fmla="*/ 2432439 w 4407244"/>
              <a:gd name="connsiteY81" fmla="*/ 408672 h 3708936"/>
              <a:gd name="connsiteX82" fmla="*/ 2228927 w 4407244"/>
              <a:gd name="connsiteY82" fmla="*/ 241296 h 3708936"/>
              <a:gd name="connsiteX83" fmla="*/ 2045987 w 4407244"/>
              <a:gd name="connsiteY83" fmla="*/ 172442 h 3708936"/>
              <a:gd name="connsiteX84" fmla="*/ 1798280 w 4407244"/>
              <a:gd name="connsiteY84" fmla="*/ 117627 h 3708936"/>
              <a:gd name="connsiteX85" fmla="*/ 1428004 w 4407244"/>
              <a:gd name="connsiteY85" fmla="*/ 57806 h 3708936"/>
              <a:gd name="connsiteX86" fmla="*/ 1288829 w 4407244"/>
              <a:gd name="connsiteY86" fmla="*/ 0 h 3708936"/>
              <a:gd name="connsiteX87" fmla="*/ 1038964 w 4407244"/>
              <a:gd name="connsiteY87" fmla="*/ 60959 h 3708936"/>
              <a:gd name="connsiteX88" fmla="*/ 738519 w 4407244"/>
              <a:gd name="connsiteY88" fmla="*/ 54429 h 3708936"/>
              <a:gd name="connsiteX89" fmla="*/ 836490 w 4407244"/>
              <a:gd name="connsiteY89" fmla="*/ 132805 h 3708936"/>
              <a:gd name="connsiteX90" fmla="*/ 960586 w 4407244"/>
              <a:gd name="connsiteY90" fmla="*/ 165462 h 3708936"/>
              <a:gd name="connsiteX91" fmla="*/ 1091215 w 4407244"/>
              <a:gd name="connsiteY91" fmla="*/ 224246 h 3708936"/>
              <a:gd name="connsiteX92" fmla="*/ 775898 w 4407244"/>
              <a:gd name="connsiteY92"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682795 w 4407244"/>
              <a:gd name="connsiteY7" fmla="*/ 897399 h 3708936"/>
              <a:gd name="connsiteX8" fmla="*/ 1008079 w 4407244"/>
              <a:gd name="connsiteY8" fmla="*/ 678033 h 3708936"/>
              <a:gd name="connsiteX9" fmla="*/ 1344981 w 4407244"/>
              <a:gd name="connsiteY9" fmla="*/ 510283 h 3708936"/>
              <a:gd name="connsiteX10" fmla="*/ 1705118 w 4407244"/>
              <a:gd name="connsiteY10" fmla="*/ 574803 h 3708936"/>
              <a:gd name="connsiteX11" fmla="*/ 2001793 w 4407244"/>
              <a:gd name="connsiteY11" fmla="*/ 686227 h 3708936"/>
              <a:gd name="connsiteX12" fmla="*/ 2063121 w 4407244"/>
              <a:gd name="connsiteY12" fmla="*/ 728285 h 3708936"/>
              <a:gd name="connsiteX13" fmla="*/ 2105442 w 4407244"/>
              <a:gd name="connsiteY13" fmla="*/ 898956 h 3708936"/>
              <a:gd name="connsiteX14" fmla="*/ 2156227 w 4407244"/>
              <a:gd name="connsiteY14" fmla="*/ 951268 h 3708936"/>
              <a:gd name="connsiteX15" fmla="*/ 2268788 w 4407244"/>
              <a:gd name="connsiteY15" fmla="*/ 1023175 h 3708936"/>
              <a:gd name="connsiteX16" fmla="*/ 2447700 w 4407244"/>
              <a:gd name="connsiteY16" fmla="*/ 1131279 h 3708936"/>
              <a:gd name="connsiteX17" fmla="*/ 2479869 w 4407244"/>
              <a:gd name="connsiteY17" fmla="*/ 1250981 h 3708936"/>
              <a:gd name="connsiteX18" fmla="*/ 2483958 w 4407244"/>
              <a:gd name="connsiteY18" fmla="*/ 1396748 h 3708936"/>
              <a:gd name="connsiteX19" fmla="*/ 2412112 w 4407244"/>
              <a:gd name="connsiteY19" fmla="*/ 1530490 h 3708936"/>
              <a:gd name="connsiteX20" fmla="*/ 2368970 w 4407244"/>
              <a:gd name="connsiteY20" fmla="*/ 1692898 h 3708936"/>
              <a:gd name="connsiteX21" fmla="*/ 2353805 w 4407244"/>
              <a:gd name="connsiteY21" fmla="*/ 1874337 h 3708936"/>
              <a:gd name="connsiteX22" fmla="*/ 2410544 w 4407244"/>
              <a:gd name="connsiteY22" fmla="*/ 2031708 h 3708936"/>
              <a:gd name="connsiteX23" fmla="*/ 2390448 w 4407244"/>
              <a:gd name="connsiteY23" fmla="*/ 2156720 h 3708936"/>
              <a:gd name="connsiteX24" fmla="*/ 2399051 w 4407244"/>
              <a:gd name="connsiteY24" fmla="*/ 2288441 h 3708936"/>
              <a:gd name="connsiteX25" fmla="*/ 2515038 w 4407244"/>
              <a:gd name="connsiteY25" fmla="*/ 2406547 h 3708936"/>
              <a:gd name="connsiteX26" fmla="*/ 2652399 w 4407244"/>
              <a:gd name="connsiteY26" fmla="*/ 2567361 h 3708936"/>
              <a:gd name="connsiteX27" fmla="*/ 2708979 w 4407244"/>
              <a:gd name="connsiteY27" fmla="*/ 2659730 h 3708936"/>
              <a:gd name="connsiteX28" fmla="*/ 2755626 w 4407244"/>
              <a:gd name="connsiteY28" fmla="*/ 2837227 h 3708936"/>
              <a:gd name="connsiteX29" fmla="*/ 2704867 w 4407244"/>
              <a:gd name="connsiteY29" fmla="*/ 2890004 h 3708936"/>
              <a:gd name="connsiteX30" fmla="*/ 2662859 w 4407244"/>
              <a:gd name="connsiteY30" fmla="*/ 2984010 h 3708936"/>
              <a:gd name="connsiteX31" fmla="*/ 2616920 w 4407244"/>
              <a:gd name="connsiteY31" fmla="*/ 3068480 h 3708936"/>
              <a:gd name="connsiteX32" fmla="*/ 2585226 w 4407244"/>
              <a:gd name="connsiteY32" fmla="*/ 3086558 h 3708936"/>
              <a:gd name="connsiteX33" fmla="*/ 2585226 w 4407244"/>
              <a:gd name="connsiteY33" fmla="*/ 3163470 h 3708936"/>
              <a:gd name="connsiteX34" fmla="*/ 2576680 w 4407244"/>
              <a:gd name="connsiteY34" fmla="*/ 3266019 h 3708936"/>
              <a:gd name="connsiteX35" fmla="*/ 2542497 w 4407244"/>
              <a:gd name="connsiteY35" fmla="*/ 3342931 h 3708936"/>
              <a:gd name="connsiteX36" fmla="*/ 2499768 w 4407244"/>
              <a:gd name="connsiteY36" fmla="*/ 3360023 h 3708936"/>
              <a:gd name="connsiteX37" fmla="*/ 2617760 w 4407244"/>
              <a:gd name="connsiteY37" fmla="*/ 3487172 h 3708936"/>
              <a:gd name="connsiteX38" fmla="*/ 2742347 w 4407244"/>
              <a:gd name="connsiteY38" fmla="*/ 3503837 h 3708936"/>
              <a:gd name="connsiteX39" fmla="*/ 2846849 w 4407244"/>
              <a:gd name="connsiteY39" fmla="*/ 3544124 h 3708936"/>
              <a:gd name="connsiteX40" fmla="*/ 2964049 w 4407244"/>
              <a:gd name="connsiteY40" fmla="*/ 3580322 h 3708936"/>
              <a:gd name="connsiteX41" fmla="*/ 3065621 w 4407244"/>
              <a:gd name="connsiteY41" fmla="*/ 3619999 h 3708936"/>
              <a:gd name="connsiteX42" fmla="*/ 3207421 w 4407244"/>
              <a:gd name="connsiteY42" fmla="*/ 3622013 h 3708936"/>
              <a:gd name="connsiteX43" fmla="*/ 3351784 w 4407244"/>
              <a:gd name="connsiteY43" fmla="*/ 3619998 h 3708936"/>
              <a:gd name="connsiteX44" fmla="*/ 3473988 w 4407244"/>
              <a:gd name="connsiteY44" fmla="*/ 3676279 h 3708936"/>
              <a:gd name="connsiteX45" fmla="*/ 3644356 w 4407244"/>
              <a:gd name="connsiteY45" fmla="*/ 3708936 h 3708936"/>
              <a:gd name="connsiteX46" fmla="*/ 3770528 w 4407244"/>
              <a:gd name="connsiteY46" fmla="*/ 3689341 h 3708936"/>
              <a:gd name="connsiteX47" fmla="*/ 3903292 w 4407244"/>
              <a:gd name="connsiteY47" fmla="*/ 3684825 h 3708936"/>
              <a:gd name="connsiteX48" fmla="*/ 4065113 w 4407244"/>
              <a:gd name="connsiteY48" fmla="*/ 3667244 h 3708936"/>
              <a:gd name="connsiteX49" fmla="*/ 4188783 w 4407244"/>
              <a:gd name="connsiteY49" fmla="*/ 3630559 h 3708936"/>
              <a:gd name="connsiteX50" fmla="*/ 4305982 w 4407244"/>
              <a:gd name="connsiteY50" fmla="*/ 3574767 h 3708936"/>
              <a:gd name="connsiteX51" fmla="*/ 4387838 w 4407244"/>
              <a:gd name="connsiteY51" fmla="*/ 3412946 h 3708936"/>
              <a:gd name="connsiteX52" fmla="*/ 4406885 w 4407244"/>
              <a:gd name="connsiteY52" fmla="*/ 3246547 h 3708936"/>
              <a:gd name="connsiteX53" fmla="*/ 4400780 w 4407244"/>
              <a:gd name="connsiteY53" fmla="*/ 3128920 h 3708936"/>
              <a:gd name="connsiteX54" fmla="*/ 4331987 w 4407244"/>
              <a:gd name="connsiteY54" fmla="*/ 3122755 h 3708936"/>
              <a:gd name="connsiteX55" fmla="*/ 4306582 w 4407244"/>
              <a:gd name="connsiteY55" fmla="*/ 3044869 h 3708936"/>
              <a:gd name="connsiteX56" fmla="*/ 4260141 w 4407244"/>
              <a:gd name="connsiteY56" fmla="*/ 2979980 h 3708936"/>
              <a:gd name="connsiteX57" fmla="*/ 4175721 w 4407244"/>
              <a:gd name="connsiteY57" fmla="*/ 2874928 h 3708936"/>
              <a:gd name="connsiteX58" fmla="*/ 4119929 w 4407244"/>
              <a:gd name="connsiteY58" fmla="*/ 2793009 h 3708936"/>
              <a:gd name="connsiteX59" fmla="*/ 4062123 w 4407244"/>
              <a:gd name="connsiteY59" fmla="*/ 2686431 h 3708936"/>
              <a:gd name="connsiteX60" fmla="*/ 4037462 w 4407244"/>
              <a:gd name="connsiteY60" fmla="*/ 2532057 h 3708936"/>
              <a:gd name="connsiteX61" fmla="*/ 3936184 w 4407244"/>
              <a:gd name="connsiteY61" fmla="*/ 2386355 h 3708936"/>
              <a:gd name="connsiteX62" fmla="*/ 3860076 w 4407244"/>
              <a:gd name="connsiteY62" fmla="*/ 2352657 h 3708936"/>
              <a:gd name="connsiteX63" fmla="*/ 3786704 w 4407244"/>
              <a:gd name="connsiteY63" fmla="*/ 2249131 h 3708936"/>
              <a:gd name="connsiteX64" fmla="*/ 3598269 w 4407244"/>
              <a:gd name="connsiteY64" fmla="*/ 2097809 h 3708936"/>
              <a:gd name="connsiteX65" fmla="*/ 3437974 w 4407244"/>
              <a:gd name="connsiteY65" fmla="*/ 2021873 h 3708936"/>
              <a:gd name="connsiteX66" fmla="*/ 3329870 w 4407244"/>
              <a:gd name="connsiteY66" fmla="*/ 1903760 h 3708936"/>
              <a:gd name="connsiteX67" fmla="*/ 3252958 w 4407244"/>
              <a:gd name="connsiteY67" fmla="*/ 1780577 h 3708936"/>
              <a:gd name="connsiteX68" fmla="*/ 3207666 w 4407244"/>
              <a:gd name="connsiteY68" fmla="*/ 1657885 h 3708936"/>
              <a:gd name="connsiteX69" fmla="*/ 3117202 w 4407244"/>
              <a:gd name="connsiteY69" fmla="*/ 1525119 h 3708936"/>
              <a:gd name="connsiteX70" fmla="*/ 3038276 w 4407244"/>
              <a:gd name="connsiteY70" fmla="*/ 1413536 h 3708936"/>
              <a:gd name="connsiteX71" fmla="*/ 2970397 w 4407244"/>
              <a:gd name="connsiteY71" fmla="*/ 1289316 h 3708936"/>
              <a:gd name="connsiteX72" fmla="*/ 2909050 w 4407244"/>
              <a:gd name="connsiteY72" fmla="*/ 1123467 h 3708936"/>
              <a:gd name="connsiteX73" fmla="*/ 2901481 w 4407244"/>
              <a:gd name="connsiteY73" fmla="*/ 1016400 h 3708936"/>
              <a:gd name="connsiteX74" fmla="*/ 2846666 w 4407244"/>
              <a:gd name="connsiteY74" fmla="*/ 920931 h 3708936"/>
              <a:gd name="connsiteX75" fmla="*/ 2884328 w 4407244"/>
              <a:gd name="connsiteY75" fmla="*/ 856105 h 3708936"/>
              <a:gd name="connsiteX76" fmla="*/ 2798871 w 4407244"/>
              <a:gd name="connsiteY76" fmla="*/ 796285 h 3708936"/>
              <a:gd name="connsiteX77" fmla="*/ 2796369 w 4407244"/>
              <a:gd name="connsiteY77" fmla="*/ 728895 h 3708936"/>
              <a:gd name="connsiteX78" fmla="*/ 2735021 w 4407244"/>
              <a:gd name="connsiteY78" fmla="*/ 691171 h 3708936"/>
              <a:gd name="connsiteX79" fmla="*/ 2636501 w 4407244"/>
              <a:gd name="connsiteY79" fmla="*/ 616823 h 3708936"/>
              <a:gd name="connsiteX80" fmla="*/ 2602318 w 4407244"/>
              <a:gd name="connsiteY80" fmla="*/ 497182 h 3708936"/>
              <a:gd name="connsiteX81" fmla="*/ 2556598 w 4407244"/>
              <a:gd name="connsiteY81" fmla="*/ 488087 h 3708936"/>
              <a:gd name="connsiteX82" fmla="*/ 2432439 w 4407244"/>
              <a:gd name="connsiteY82" fmla="*/ 408672 h 3708936"/>
              <a:gd name="connsiteX83" fmla="*/ 2228927 w 4407244"/>
              <a:gd name="connsiteY83" fmla="*/ 241296 h 3708936"/>
              <a:gd name="connsiteX84" fmla="*/ 2045987 w 4407244"/>
              <a:gd name="connsiteY84" fmla="*/ 172442 h 3708936"/>
              <a:gd name="connsiteX85" fmla="*/ 1798280 w 4407244"/>
              <a:gd name="connsiteY85" fmla="*/ 117627 h 3708936"/>
              <a:gd name="connsiteX86" fmla="*/ 1428004 w 4407244"/>
              <a:gd name="connsiteY86" fmla="*/ 57806 h 3708936"/>
              <a:gd name="connsiteX87" fmla="*/ 1288829 w 4407244"/>
              <a:gd name="connsiteY87" fmla="*/ 0 h 3708936"/>
              <a:gd name="connsiteX88" fmla="*/ 1038964 w 4407244"/>
              <a:gd name="connsiteY88" fmla="*/ 60959 h 3708936"/>
              <a:gd name="connsiteX89" fmla="*/ 738519 w 4407244"/>
              <a:gd name="connsiteY89" fmla="*/ 54429 h 3708936"/>
              <a:gd name="connsiteX90" fmla="*/ 836490 w 4407244"/>
              <a:gd name="connsiteY90" fmla="*/ 132805 h 3708936"/>
              <a:gd name="connsiteX91" fmla="*/ 960586 w 4407244"/>
              <a:gd name="connsiteY91" fmla="*/ 165462 h 3708936"/>
              <a:gd name="connsiteX92" fmla="*/ 1091215 w 4407244"/>
              <a:gd name="connsiteY92" fmla="*/ 224246 h 3708936"/>
              <a:gd name="connsiteX93" fmla="*/ 775898 w 4407244"/>
              <a:gd name="connsiteY93"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284237 w 4407244"/>
              <a:gd name="connsiteY5" fmla="*/ 1326226 h 3708936"/>
              <a:gd name="connsiteX6" fmla="*/ 438831 w 4407244"/>
              <a:gd name="connsiteY6" fmla="*/ 1103860 h 3708936"/>
              <a:gd name="connsiteX7" fmla="*/ 682795 w 4407244"/>
              <a:gd name="connsiteY7" fmla="*/ 897399 h 3708936"/>
              <a:gd name="connsiteX8" fmla="*/ 1008079 w 4407244"/>
              <a:gd name="connsiteY8" fmla="*/ 678033 h 3708936"/>
              <a:gd name="connsiteX9" fmla="*/ 1344981 w 4407244"/>
              <a:gd name="connsiteY9" fmla="*/ 510283 h 3708936"/>
              <a:gd name="connsiteX10" fmla="*/ 1635414 w 4407244"/>
              <a:gd name="connsiteY10" fmla="*/ 484477 h 3708936"/>
              <a:gd name="connsiteX11" fmla="*/ 2001793 w 4407244"/>
              <a:gd name="connsiteY11" fmla="*/ 686227 h 3708936"/>
              <a:gd name="connsiteX12" fmla="*/ 2063121 w 4407244"/>
              <a:gd name="connsiteY12" fmla="*/ 728285 h 3708936"/>
              <a:gd name="connsiteX13" fmla="*/ 2105442 w 4407244"/>
              <a:gd name="connsiteY13" fmla="*/ 898956 h 3708936"/>
              <a:gd name="connsiteX14" fmla="*/ 2156227 w 4407244"/>
              <a:gd name="connsiteY14" fmla="*/ 951268 h 3708936"/>
              <a:gd name="connsiteX15" fmla="*/ 2268788 w 4407244"/>
              <a:gd name="connsiteY15" fmla="*/ 1023175 h 3708936"/>
              <a:gd name="connsiteX16" fmla="*/ 2447700 w 4407244"/>
              <a:gd name="connsiteY16" fmla="*/ 1131279 h 3708936"/>
              <a:gd name="connsiteX17" fmla="*/ 2479869 w 4407244"/>
              <a:gd name="connsiteY17" fmla="*/ 1250981 h 3708936"/>
              <a:gd name="connsiteX18" fmla="*/ 2483958 w 4407244"/>
              <a:gd name="connsiteY18" fmla="*/ 1396748 h 3708936"/>
              <a:gd name="connsiteX19" fmla="*/ 2412112 w 4407244"/>
              <a:gd name="connsiteY19" fmla="*/ 1530490 h 3708936"/>
              <a:gd name="connsiteX20" fmla="*/ 2368970 w 4407244"/>
              <a:gd name="connsiteY20" fmla="*/ 1692898 h 3708936"/>
              <a:gd name="connsiteX21" fmla="*/ 2353805 w 4407244"/>
              <a:gd name="connsiteY21" fmla="*/ 1874337 h 3708936"/>
              <a:gd name="connsiteX22" fmla="*/ 2410544 w 4407244"/>
              <a:gd name="connsiteY22" fmla="*/ 2031708 h 3708936"/>
              <a:gd name="connsiteX23" fmla="*/ 2390448 w 4407244"/>
              <a:gd name="connsiteY23" fmla="*/ 2156720 h 3708936"/>
              <a:gd name="connsiteX24" fmla="*/ 2399051 w 4407244"/>
              <a:gd name="connsiteY24" fmla="*/ 2288441 h 3708936"/>
              <a:gd name="connsiteX25" fmla="*/ 2515038 w 4407244"/>
              <a:gd name="connsiteY25" fmla="*/ 2406547 h 3708936"/>
              <a:gd name="connsiteX26" fmla="*/ 2652399 w 4407244"/>
              <a:gd name="connsiteY26" fmla="*/ 2567361 h 3708936"/>
              <a:gd name="connsiteX27" fmla="*/ 2708979 w 4407244"/>
              <a:gd name="connsiteY27" fmla="*/ 2659730 h 3708936"/>
              <a:gd name="connsiteX28" fmla="*/ 2755626 w 4407244"/>
              <a:gd name="connsiteY28" fmla="*/ 2837227 h 3708936"/>
              <a:gd name="connsiteX29" fmla="*/ 2704867 w 4407244"/>
              <a:gd name="connsiteY29" fmla="*/ 2890004 h 3708936"/>
              <a:gd name="connsiteX30" fmla="*/ 2662859 w 4407244"/>
              <a:gd name="connsiteY30" fmla="*/ 2984010 h 3708936"/>
              <a:gd name="connsiteX31" fmla="*/ 2616920 w 4407244"/>
              <a:gd name="connsiteY31" fmla="*/ 3068480 h 3708936"/>
              <a:gd name="connsiteX32" fmla="*/ 2585226 w 4407244"/>
              <a:gd name="connsiteY32" fmla="*/ 3086558 h 3708936"/>
              <a:gd name="connsiteX33" fmla="*/ 2585226 w 4407244"/>
              <a:gd name="connsiteY33" fmla="*/ 3163470 h 3708936"/>
              <a:gd name="connsiteX34" fmla="*/ 2576680 w 4407244"/>
              <a:gd name="connsiteY34" fmla="*/ 3266019 h 3708936"/>
              <a:gd name="connsiteX35" fmla="*/ 2542497 w 4407244"/>
              <a:gd name="connsiteY35" fmla="*/ 3342931 h 3708936"/>
              <a:gd name="connsiteX36" fmla="*/ 2499768 w 4407244"/>
              <a:gd name="connsiteY36" fmla="*/ 3360023 h 3708936"/>
              <a:gd name="connsiteX37" fmla="*/ 2617760 w 4407244"/>
              <a:gd name="connsiteY37" fmla="*/ 3487172 h 3708936"/>
              <a:gd name="connsiteX38" fmla="*/ 2742347 w 4407244"/>
              <a:gd name="connsiteY38" fmla="*/ 3503837 h 3708936"/>
              <a:gd name="connsiteX39" fmla="*/ 2846849 w 4407244"/>
              <a:gd name="connsiteY39" fmla="*/ 3544124 h 3708936"/>
              <a:gd name="connsiteX40" fmla="*/ 2964049 w 4407244"/>
              <a:gd name="connsiteY40" fmla="*/ 3580322 h 3708936"/>
              <a:gd name="connsiteX41" fmla="*/ 3065621 w 4407244"/>
              <a:gd name="connsiteY41" fmla="*/ 3619999 h 3708936"/>
              <a:gd name="connsiteX42" fmla="*/ 3207421 w 4407244"/>
              <a:gd name="connsiteY42" fmla="*/ 3622013 h 3708936"/>
              <a:gd name="connsiteX43" fmla="*/ 3351784 w 4407244"/>
              <a:gd name="connsiteY43" fmla="*/ 3619998 h 3708936"/>
              <a:gd name="connsiteX44" fmla="*/ 3473988 w 4407244"/>
              <a:gd name="connsiteY44" fmla="*/ 3676279 h 3708936"/>
              <a:gd name="connsiteX45" fmla="*/ 3644356 w 4407244"/>
              <a:gd name="connsiteY45" fmla="*/ 3708936 h 3708936"/>
              <a:gd name="connsiteX46" fmla="*/ 3770528 w 4407244"/>
              <a:gd name="connsiteY46" fmla="*/ 3689341 h 3708936"/>
              <a:gd name="connsiteX47" fmla="*/ 3903292 w 4407244"/>
              <a:gd name="connsiteY47" fmla="*/ 3684825 h 3708936"/>
              <a:gd name="connsiteX48" fmla="*/ 4065113 w 4407244"/>
              <a:gd name="connsiteY48" fmla="*/ 3667244 h 3708936"/>
              <a:gd name="connsiteX49" fmla="*/ 4188783 w 4407244"/>
              <a:gd name="connsiteY49" fmla="*/ 3630559 h 3708936"/>
              <a:gd name="connsiteX50" fmla="*/ 4305982 w 4407244"/>
              <a:gd name="connsiteY50" fmla="*/ 3574767 h 3708936"/>
              <a:gd name="connsiteX51" fmla="*/ 4387838 w 4407244"/>
              <a:gd name="connsiteY51" fmla="*/ 3412946 h 3708936"/>
              <a:gd name="connsiteX52" fmla="*/ 4406885 w 4407244"/>
              <a:gd name="connsiteY52" fmla="*/ 3246547 h 3708936"/>
              <a:gd name="connsiteX53" fmla="*/ 4400780 w 4407244"/>
              <a:gd name="connsiteY53" fmla="*/ 3128920 h 3708936"/>
              <a:gd name="connsiteX54" fmla="*/ 4331987 w 4407244"/>
              <a:gd name="connsiteY54" fmla="*/ 3122755 h 3708936"/>
              <a:gd name="connsiteX55" fmla="*/ 4306582 w 4407244"/>
              <a:gd name="connsiteY55" fmla="*/ 3044869 h 3708936"/>
              <a:gd name="connsiteX56" fmla="*/ 4260141 w 4407244"/>
              <a:gd name="connsiteY56" fmla="*/ 2979980 h 3708936"/>
              <a:gd name="connsiteX57" fmla="*/ 4175721 w 4407244"/>
              <a:gd name="connsiteY57" fmla="*/ 2874928 h 3708936"/>
              <a:gd name="connsiteX58" fmla="*/ 4119929 w 4407244"/>
              <a:gd name="connsiteY58" fmla="*/ 2793009 h 3708936"/>
              <a:gd name="connsiteX59" fmla="*/ 4062123 w 4407244"/>
              <a:gd name="connsiteY59" fmla="*/ 2686431 h 3708936"/>
              <a:gd name="connsiteX60" fmla="*/ 4037462 w 4407244"/>
              <a:gd name="connsiteY60" fmla="*/ 2532057 h 3708936"/>
              <a:gd name="connsiteX61" fmla="*/ 3936184 w 4407244"/>
              <a:gd name="connsiteY61" fmla="*/ 2386355 h 3708936"/>
              <a:gd name="connsiteX62" fmla="*/ 3860076 w 4407244"/>
              <a:gd name="connsiteY62" fmla="*/ 2352657 h 3708936"/>
              <a:gd name="connsiteX63" fmla="*/ 3786704 w 4407244"/>
              <a:gd name="connsiteY63" fmla="*/ 2249131 h 3708936"/>
              <a:gd name="connsiteX64" fmla="*/ 3598269 w 4407244"/>
              <a:gd name="connsiteY64" fmla="*/ 2097809 h 3708936"/>
              <a:gd name="connsiteX65" fmla="*/ 3437974 w 4407244"/>
              <a:gd name="connsiteY65" fmla="*/ 2021873 h 3708936"/>
              <a:gd name="connsiteX66" fmla="*/ 3329870 w 4407244"/>
              <a:gd name="connsiteY66" fmla="*/ 1903760 h 3708936"/>
              <a:gd name="connsiteX67" fmla="*/ 3252958 w 4407244"/>
              <a:gd name="connsiteY67" fmla="*/ 1780577 h 3708936"/>
              <a:gd name="connsiteX68" fmla="*/ 3207666 w 4407244"/>
              <a:gd name="connsiteY68" fmla="*/ 1657885 h 3708936"/>
              <a:gd name="connsiteX69" fmla="*/ 3117202 w 4407244"/>
              <a:gd name="connsiteY69" fmla="*/ 1525119 h 3708936"/>
              <a:gd name="connsiteX70" fmla="*/ 3038276 w 4407244"/>
              <a:gd name="connsiteY70" fmla="*/ 1413536 h 3708936"/>
              <a:gd name="connsiteX71" fmla="*/ 2970397 w 4407244"/>
              <a:gd name="connsiteY71" fmla="*/ 1289316 h 3708936"/>
              <a:gd name="connsiteX72" fmla="*/ 2909050 w 4407244"/>
              <a:gd name="connsiteY72" fmla="*/ 1123467 h 3708936"/>
              <a:gd name="connsiteX73" fmla="*/ 2901481 w 4407244"/>
              <a:gd name="connsiteY73" fmla="*/ 1016400 h 3708936"/>
              <a:gd name="connsiteX74" fmla="*/ 2846666 w 4407244"/>
              <a:gd name="connsiteY74" fmla="*/ 920931 h 3708936"/>
              <a:gd name="connsiteX75" fmla="*/ 2884328 w 4407244"/>
              <a:gd name="connsiteY75" fmla="*/ 856105 h 3708936"/>
              <a:gd name="connsiteX76" fmla="*/ 2798871 w 4407244"/>
              <a:gd name="connsiteY76" fmla="*/ 796285 h 3708936"/>
              <a:gd name="connsiteX77" fmla="*/ 2796369 w 4407244"/>
              <a:gd name="connsiteY77" fmla="*/ 728895 h 3708936"/>
              <a:gd name="connsiteX78" fmla="*/ 2735021 w 4407244"/>
              <a:gd name="connsiteY78" fmla="*/ 691171 h 3708936"/>
              <a:gd name="connsiteX79" fmla="*/ 2636501 w 4407244"/>
              <a:gd name="connsiteY79" fmla="*/ 616823 h 3708936"/>
              <a:gd name="connsiteX80" fmla="*/ 2602318 w 4407244"/>
              <a:gd name="connsiteY80" fmla="*/ 497182 h 3708936"/>
              <a:gd name="connsiteX81" fmla="*/ 2556598 w 4407244"/>
              <a:gd name="connsiteY81" fmla="*/ 488087 h 3708936"/>
              <a:gd name="connsiteX82" fmla="*/ 2432439 w 4407244"/>
              <a:gd name="connsiteY82" fmla="*/ 408672 h 3708936"/>
              <a:gd name="connsiteX83" fmla="*/ 2228927 w 4407244"/>
              <a:gd name="connsiteY83" fmla="*/ 241296 h 3708936"/>
              <a:gd name="connsiteX84" fmla="*/ 2045987 w 4407244"/>
              <a:gd name="connsiteY84" fmla="*/ 172442 h 3708936"/>
              <a:gd name="connsiteX85" fmla="*/ 1798280 w 4407244"/>
              <a:gd name="connsiteY85" fmla="*/ 117627 h 3708936"/>
              <a:gd name="connsiteX86" fmla="*/ 1428004 w 4407244"/>
              <a:gd name="connsiteY86" fmla="*/ 57806 h 3708936"/>
              <a:gd name="connsiteX87" fmla="*/ 1288829 w 4407244"/>
              <a:gd name="connsiteY87" fmla="*/ 0 h 3708936"/>
              <a:gd name="connsiteX88" fmla="*/ 1038964 w 4407244"/>
              <a:gd name="connsiteY88" fmla="*/ 60959 h 3708936"/>
              <a:gd name="connsiteX89" fmla="*/ 738519 w 4407244"/>
              <a:gd name="connsiteY89" fmla="*/ 54429 h 3708936"/>
              <a:gd name="connsiteX90" fmla="*/ 836490 w 4407244"/>
              <a:gd name="connsiteY90" fmla="*/ 132805 h 3708936"/>
              <a:gd name="connsiteX91" fmla="*/ 960586 w 4407244"/>
              <a:gd name="connsiteY91" fmla="*/ 165462 h 3708936"/>
              <a:gd name="connsiteX92" fmla="*/ 1091215 w 4407244"/>
              <a:gd name="connsiteY92" fmla="*/ 224246 h 3708936"/>
              <a:gd name="connsiteX93" fmla="*/ 775898 w 4407244"/>
              <a:gd name="connsiteY93" fmla="*/ 411096 h 3708936"/>
              <a:gd name="connsiteX0" fmla="*/ 775898 w 4407244"/>
              <a:gd name="connsiteY0" fmla="*/ 411096 h 3708936"/>
              <a:gd name="connsiteX1" fmla="*/ 500651 w 4407244"/>
              <a:gd name="connsiteY1" fmla="*/ 510985 h 3708936"/>
              <a:gd name="connsiteX2" fmla="*/ 253443 w 4407244"/>
              <a:gd name="connsiteY2" fmla="*/ 705887 h 3708936"/>
              <a:gd name="connsiteX3" fmla="*/ 81186 w 4407244"/>
              <a:gd name="connsiteY3" fmla="*/ 1001689 h 3708936"/>
              <a:gd name="connsiteX4" fmla="*/ 0 w 4407244"/>
              <a:gd name="connsiteY4" fmla="*/ 1355475 h 3708936"/>
              <a:gd name="connsiteX5" fmla="*/ 136782 w 4407244"/>
              <a:gd name="connsiteY5" fmla="*/ 1323225 h 3708936"/>
              <a:gd name="connsiteX6" fmla="*/ 284237 w 4407244"/>
              <a:gd name="connsiteY6" fmla="*/ 1326226 h 3708936"/>
              <a:gd name="connsiteX7" fmla="*/ 438831 w 4407244"/>
              <a:gd name="connsiteY7" fmla="*/ 1103860 h 3708936"/>
              <a:gd name="connsiteX8" fmla="*/ 682795 w 4407244"/>
              <a:gd name="connsiteY8" fmla="*/ 897399 h 3708936"/>
              <a:gd name="connsiteX9" fmla="*/ 1008079 w 4407244"/>
              <a:gd name="connsiteY9" fmla="*/ 678033 h 3708936"/>
              <a:gd name="connsiteX10" fmla="*/ 1344981 w 4407244"/>
              <a:gd name="connsiteY10" fmla="*/ 510283 h 3708936"/>
              <a:gd name="connsiteX11" fmla="*/ 1635414 w 4407244"/>
              <a:gd name="connsiteY11" fmla="*/ 484477 h 3708936"/>
              <a:gd name="connsiteX12" fmla="*/ 2001793 w 4407244"/>
              <a:gd name="connsiteY12" fmla="*/ 686227 h 3708936"/>
              <a:gd name="connsiteX13" fmla="*/ 2063121 w 4407244"/>
              <a:gd name="connsiteY13" fmla="*/ 728285 h 3708936"/>
              <a:gd name="connsiteX14" fmla="*/ 2105442 w 4407244"/>
              <a:gd name="connsiteY14" fmla="*/ 898956 h 3708936"/>
              <a:gd name="connsiteX15" fmla="*/ 2156227 w 4407244"/>
              <a:gd name="connsiteY15" fmla="*/ 951268 h 3708936"/>
              <a:gd name="connsiteX16" fmla="*/ 2268788 w 4407244"/>
              <a:gd name="connsiteY16" fmla="*/ 1023175 h 3708936"/>
              <a:gd name="connsiteX17" fmla="*/ 2447700 w 4407244"/>
              <a:gd name="connsiteY17" fmla="*/ 1131279 h 3708936"/>
              <a:gd name="connsiteX18" fmla="*/ 2479869 w 4407244"/>
              <a:gd name="connsiteY18" fmla="*/ 1250981 h 3708936"/>
              <a:gd name="connsiteX19" fmla="*/ 2483958 w 4407244"/>
              <a:gd name="connsiteY19" fmla="*/ 1396748 h 3708936"/>
              <a:gd name="connsiteX20" fmla="*/ 2412112 w 4407244"/>
              <a:gd name="connsiteY20" fmla="*/ 1530490 h 3708936"/>
              <a:gd name="connsiteX21" fmla="*/ 2368970 w 4407244"/>
              <a:gd name="connsiteY21" fmla="*/ 1692898 h 3708936"/>
              <a:gd name="connsiteX22" fmla="*/ 2353805 w 4407244"/>
              <a:gd name="connsiteY22" fmla="*/ 1874337 h 3708936"/>
              <a:gd name="connsiteX23" fmla="*/ 2410544 w 4407244"/>
              <a:gd name="connsiteY23" fmla="*/ 2031708 h 3708936"/>
              <a:gd name="connsiteX24" fmla="*/ 2390448 w 4407244"/>
              <a:gd name="connsiteY24" fmla="*/ 2156720 h 3708936"/>
              <a:gd name="connsiteX25" fmla="*/ 2399051 w 4407244"/>
              <a:gd name="connsiteY25" fmla="*/ 2288441 h 3708936"/>
              <a:gd name="connsiteX26" fmla="*/ 2515038 w 4407244"/>
              <a:gd name="connsiteY26" fmla="*/ 2406547 h 3708936"/>
              <a:gd name="connsiteX27" fmla="*/ 2652399 w 4407244"/>
              <a:gd name="connsiteY27" fmla="*/ 2567361 h 3708936"/>
              <a:gd name="connsiteX28" fmla="*/ 2708979 w 4407244"/>
              <a:gd name="connsiteY28" fmla="*/ 2659730 h 3708936"/>
              <a:gd name="connsiteX29" fmla="*/ 2755626 w 4407244"/>
              <a:gd name="connsiteY29" fmla="*/ 2837227 h 3708936"/>
              <a:gd name="connsiteX30" fmla="*/ 2704867 w 4407244"/>
              <a:gd name="connsiteY30" fmla="*/ 2890004 h 3708936"/>
              <a:gd name="connsiteX31" fmla="*/ 2662859 w 4407244"/>
              <a:gd name="connsiteY31" fmla="*/ 2984010 h 3708936"/>
              <a:gd name="connsiteX32" fmla="*/ 2616920 w 4407244"/>
              <a:gd name="connsiteY32" fmla="*/ 3068480 h 3708936"/>
              <a:gd name="connsiteX33" fmla="*/ 2585226 w 4407244"/>
              <a:gd name="connsiteY33" fmla="*/ 3086558 h 3708936"/>
              <a:gd name="connsiteX34" fmla="*/ 2585226 w 4407244"/>
              <a:gd name="connsiteY34" fmla="*/ 3163470 h 3708936"/>
              <a:gd name="connsiteX35" fmla="*/ 2576680 w 4407244"/>
              <a:gd name="connsiteY35" fmla="*/ 3266019 h 3708936"/>
              <a:gd name="connsiteX36" fmla="*/ 2542497 w 4407244"/>
              <a:gd name="connsiteY36" fmla="*/ 3342931 h 3708936"/>
              <a:gd name="connsiteX37" fmla="*/ 2499768 w 4407244"/>
              <a:gd name="connsiteY37" fmla="*/ 3360023 h 3708936"/>
              <a:gd name="connsiteX38" fmla="*/ 2617760 w 4407244"/>
              <a:gd name="connsiteY38" fmla="*/ 3487172 h 3708936"/>
              <a:gd name="connsiteX39" fmla="*/ 2742347 w 4407244"/>
              <a:gd name="connsiteY39" fmla="*/ 3503837 h 3708936"/>
              <a:gd name="connsiteX40" fmla="*/ 2846849 w 4407244"/>
              <a:gd name="connsiteY40" fmla="*/ 3544124 h 3708936"/>
              <a:gd name="connsiteX41" fmla="*/ 2964049 w 4407244"/>
              <a:gd name="connsiteY41" fmla="*/ 3580322 h 3708936"/>
              <a:gd name="connsiteX42" fmla="*/ 3065621 w 4407244"/>
              <a:gd name="connsiteY42" fmla="*/ 3619999 h 3708936"/>
              <a:gd name="connsiteX43" fmla="*/ 3207421 w 4407244"/>
              <a:gd name="connsiteY43" fmla="*/ 3622013 h 3708936"/>
              <a:gd name="connsiteX44" fmla="*/ 3351784 w 4407244"/>
              <a:gd name="connsiteY44" fmla="*/ 3619998 h 3708936"/>
              <a:gd name="connsiteX45" fmla="*/ 3473988 w 4407244"/>
              <a:gd name="connsiteY45" fmla="*/ 3676279 h 3708936"/>
              <a:gd name="connsiteX46" fmla="*/ 3644356 w 4407244"/>
              <a:gd name="connsiteY46" fmla="*/ 3708936 h 3708936"/>
              <a:gd name="connsiteX47" fmla="*/ 3770528 w 4407244"/>
              <a:gd name="connsiteY47" fmla="*/ 3689341 h 3708936"/>
              <a:gd name="connsiteX48" fmla="*/ 3903292 w 4407244"/>
              <a:gd name="connsiteY48" fmla="*/ 3684825 h 3708936"/>
              <a:gd name="connsiteX49" fmla="*/ 4065113 w 4407244"/>
              <a:gd name="connsiteY49" fmla="*/ 3667244 h 3708936"/>
              <a:gd name="connsiteX50" fmla="*/ 4188783 w 4407244"/>
              <a:gd name="connsiteY50" fmla="*/ 3630559 h 3708936"/>
              <a:gd name="connsiteX51" fmla="*/ 4305982 w 4407244"/>
              <a:gd name="connsiteY51" fmla="*/ 3574767 h 3708936"/>
              <a:gd name="connsiteX52" fmla="*/ 4387838 w 4407244"/>
              <a:gd name="connsiteY52" fmla="*/ 3412946 h 3708936"/>
              <a:gd name="connsiteX53" fmla="*/ 4406885 w 4407244"/>
              <a:gd name="connsiteY53" fmla="*/ 3246547 h 3708936"/>
              <a:gd name="connsiteX54" fmla="*/ 4400780 w 4407244"/>
              <a:gd name="connsiteY54" fmla="*/ 3128920 h 3708936"/>
              <a:gd name="connsiteX55" fmla="*/ 4331987 w 4407244"/>
              <a:gd name="connsiteY55" fmla="*/ 3122755 h 3708936"/>
              <a:gd name="connsiteX56" fmla="*/ 4306582 w 4407244"/>
              <a:gd name="connsiteY56" fmla="*/ 3044869 h 3708936"/>
              <a:gd name="connsiteX57" fmla="*/ 4260141 w 4407244"/>
              <a:gd name="connsiteY57" fmla="*/ 2979980 h 3708936"/>
              <a:gd name="connsiteX58" fmla="*/ 4175721 w 4407244"/>
              <a:gd name="connsiteY58" fmla="*/ 2874928 h 3708936"/>
              <a:gd name="connsiteX59" fmla="*/ 4119929 w 4407244"/>
              <a:gd name="connsiteY59" fmla="*/ 2793009 h 3708936"/>
              <a:gd name="connsiteX60" fmla="*/ 4062123 w 4407244"/>
              <a:gd name="connsiteY60" fmla="*/ 2686431 h 3708936"/>
              <a:gd name="connsiteX61" fmla="*/ 4037462 w 4407244"/>
              <a:gd name="connsiteY61" fmla="*/ 2532057 h 3708936"/>
              <a:gd name="connsiteX62" fmla="*/ 3936184 w 4407244"/>
              <a:gd name="connsiteY62" fmla="*/ 2386355 h 3708936"/>
              <a:gd name="connsiteX63" fmla="*/ 3860076 w 4407244"/>
              <a:gd name="connsiteY63" fmla="*/ 2352657 h 3708936"/>
              <a:gd name="connsiteX64" fmla="*/ 3786704 w 4407244"/>
              <a:gd name="connsiteY64" fmla="*/ 2249131 h 3708936"/>
              <a:gd name="connsiteX65" fmla="*/ 3598269 w 4407244"/>
              <a:gd name="connsiteY65" fmla="*/ 2097809 h 3708936"/>
              <a:gd name="connsiteX66" fmla="*/ 3437974 w 4407244"/>
              <a:gd name="connsiteY66" fmla="*/ 2021873 h 3708936"/>
              <a:gd name="connsiteX67" fmla="*/ 3329870 w 4407244"/>
              <a:gd name="connsiteY67" fmla="*/ 1903760 h 3708936"/>
              <a:gd name="connsiteX68" fmla="*/ 3252958 w 4407244"/>
              <a:gd name="connsiteY68" fmla="*/ 1780577 h 3708936"/>
              <a:gd name="connsiteX69" fmla="*/ 3207666 w 4407244"/>
              <a:gd name="connsiteY69" fmla="*/ 1657885 h 3708936"/>
              <a:gd name="connsiteX70" fmla="*/ 3117202 w 4407244"/>
              <a:gd name="connsiteY70" fmla="*/ 1525119 h 3708936"/>
              <a:gd name="connsiteX71" fmla="*/ 3038276 w 4407244"/>
              <a:gd name="connsiteY71" fmla="*/ 1413536 h 3708936"/>
              <a:gd name="connsiteX72" fmla="*/ 2970397 w 4407244"/>
              <a:gd name="connsiteY72" fmla="*/ 1289316 h 3708936"/>
              <a:gd name="connsiteX73" fmla="*/ 2909050 w 4407244"/>
              <a:gd name="connsiteY73" fmla="*/ 1123467 h 3708936"/>
              <a:gd name="connsiteX74" fmla="*/ 2901481 w 4407244"/>
              <a:gd name="connsiteY74" fmla="*/ 1016400 h 3708936"/>
              <a:gd name="connsiteX75" fmla="*/ 2846666 w 4407244"/>
              <a:gd name="connsiteY75" fmla="*/ 920931 h 3708936"/>
              <a:gd name="connsiteX76" fmla="*/ 2884328 w 4407244"/>
              <a:gd name="connsiteY76" fmla="*/ 856105 h 3708936"/>
              <a:gd name="connsiteX77" fmla="*/ 2798871 w 4407244"/>
              <a:gd name="connsiteY77" fmla="*/ 796285 h 3708936"/>
              <a:gd name="connsiteX78" fmla="*/ 2796369 w 4407244"/>
              <a:gd name="connsiteY78" fmla="*/ 728895 h 3708936"/>
              <a:gd name="connsiteX79" fmla="*/ 2735021 w 4407244"/>
              <a:gd name="connsiteY79" fmla="*/ 691171 h 3708936"/>
              <a:gd name="connsiteX80" fmla="*/ 2636501 w 4407244"/>
              <a:gd name="connsiteY80" fmla="*/ 616823 h 3708936"/>
              <a:gd name="connsiteX81" fmla="*/ 2602318 w 4407244"/>
              <a:gd name="connsiteY81" fmla="*/ 497182 h 3708936"/>
              <a:gd name="connsiteX82" fmla="*/ 2556598 w 4407244"/>
              <a:gd name="connsiteY82" fmla="*/ 488087 h 3708936"/>
              <a:gd name="connsiteX83" fmla="*/ 2432439 w 4407244"/>
              <a:gd name="connsiteY83" fmla="*/ 408672 h 3708936"/>
              <a:gd name="connsiteX84" fmla="*/ 2228927 w 4407244"/>
              <a:gd name="connsiteY84" fmla="*/ 241296 h 3708936"/>
              <a:gd name="connsiteX85" fmla="*/ 2045987 w 4407244"/>
              <a:gd name="connsiteY85" fmla="*/ 172442 h 3708936"/>
              <a:gd name="connsiteX86" fmla="*/ 1798280 w 4407244"/>
              <a:gd name="connsiteY86" fmla="*/ 117627 h 3708936"/>
              <a:gd name="connsiteX87" fmla="*/ 1428004 w 4407244"/>
              <a:gd name="connsiteY87" fmla="*/ 57806 h 3708936"/>
              <a:gd name="connsiteX88" fmla="*/ 1288829 w 4407244"/>
              <a:gd name="connsiteY88" fmla="*/ 0 h 3708936"/>
              <a:gd name="connsiteX89" fmla="*/ 1038964 w 4407244"/>
              <a:gd name="connsiteY89" fmla="*/ 60959 h 3708936"/>
              <a:gd name="connsiteX90" fmla="*/ 738519 w 4407244"/>
              <a:gd name="connsiteY90" fmla="*/ 54429 h 3708936"/>
              <a:gd name="connsiteX91" fmla="*/ 836490 w 4407244"/>
              <a:gd name="connsiteY91" fmla="*/ 132805 h 3708936"/>
              <a:gd name="connsiteX92" fmla="*/ 960586 w 4407244"/>
              <a:gd name="connsiteY92" fmla="*/ 165462 h 3708936"/>
              <a:gd name="connsiteX93" fmla="*/ 1091215 w 4407244"/>
              <a:gd name="connsiteY93" fmla="*/ 224246 h 3708936"/>
              <a:gd name="connsiteX94" fmla="*/ 775898 w 4407244"/>
              <a:gd name="connsiteY94" fmla="*/ 411096 h 3708936"/>
              <a:gd name="connsiteX0" fmla="*/ 845602 w 4476948"/>
              <a:gd name="connsiteY0" fmla="*/ 411096 h 3708936"/>
              <a:gd name="connsiteX1" fmla="*/ 570355 w 4476948"/>
              <a:gd name="connsiteY1" fmla="*/ 510985 h 3708936"/>
              <a:gd name="connsiteX2" fmla="*/ 323147 w 4476948"/>
              <a:gd name="connsiteY2" fmla="*/ 705887 h 3708936"/>
              <a:gd name="connsiteX3" fmla="*/ 150890 w 4476948"/>
              <a:gd name="connsiteY3" fmla="*/ 1001689 h 3708936"/>
              <a:gd name="connsiteX4" fmla="*/ 0 w 4476948"/>
              <a:gd name="connsiteY4" fmla="*/ 1355475 h 3708936"/>
              <a:gd name="connsiteX5" fmla="*/ 206486 w 4476948"/>
              <a:gd name="connsiteY5" fmla="*/ 1323225 h 3708936"/>
              <a:gd name="connsiteX6" fmla="*/ 353941 w 4476948"/>
              <a:gd name="connsiteY6" fmla="*/ 1326226 h 3708936"/>
              <a:gd name="connsiteX7" fmla="*/ 508535 w 4476948"/>
              <a:gd name="connsiteY7" fmla="*/ 1103860 h 3708936"/>
              <a:gd name="connsiteX8" fmla="*/ 752499 w 4476948"/>
              <a:gd name="connsiteY8" fmla="*/ 897399 h 3708936"/>
              <a:gd name="connsiteX9" fmla="*/ 1077783 w 4476948"/>
              <a:gd name="connsiteY9" fmla="*/ 678033 h 3708936"/>
              <a:gd name="connsiteX10" fmla="*/ 1414685 w 4476948"/>
              <a:gd name="connsiteY10" fmla="*/ 510283 h 3708936"/>
              <a:gd name="connsiteX11" fmla="*/ 1705118 w 4476948"/>
              <a:gd name="connsiteY11" fmla="*/ 484477 h 3708936"/>
              <a:gd name="connsiteX12" fmla="*/ 2071497 w 4476948"/>
              <a:gd name="connsiteY12" fmla="*/ 686227 h 3708936"/>
              <a:gd name="connsiteX13" fmla="*/ 2132825 w 4476948"/>
              <a:gd name="connsiteY13" fmla="*/ 728285 h 3708936"/>
              <a:gd name="connsiteX14" fmla="*/ 2175146 w 4476948"/>
              <a:gd name="connsiteY14" fmla="*/ 898956 h 3708936"/>
              <a:gd name="connsiteX15" fmla="*/ 2225931 w 4476948"/>
              <a:gd name="connsiteY15" fmla="*/ 951268 h 3708936"/>
              <a:gd name="connsiteX16" fmla="*/ 2338492 w 4476948"/>
              <a:gd name="connsiteY16" fmla="*/ 1023175 h 3708936"/>
              <a:gd name="connsiteX17" fmla="*/ 2517404 w 4476948"/>
              <a:gd name="connsiteY17" fmla="*/ 1131279 h 3708936"/>
              <a:gd name="connsiteX18" fmla="*/ 2549573 w 4476948"/>
              <a:gd name="connsiteY18" fmla="*/ 1250981 h 3708936"/>
              <a:gd name="connsiteX19" fmla="*/ 2553662 w 4476948"/>
              <a:gd name="connsiteY19" fmla="*/ 1396748 h 3708936"/>
              <a:gd name="connsiteX20" fmla="*/ 2481816 w 4476948"/>
              <a:gd name="connsiteY20" fmla="*/ 1530490 h 3708936"/>
              <a:gd name="connsiteX21" fmla="*/ 2438674 w 4476948"/>
              <a:gd name="connsiteY21" fmla="*/ 1692898 h 3708936"/>
              <a:gd name="connsiteX22" fmla="*/ 2423509 w 4476948"/>
              <a:gd name="connsiteY22" fmla="*/ 1874337 h 3708936"/>
              <a:gd name="connsiteX23" fmla="*/ 2480248 w 4476948"/>
              <a:gd name="connsiteY23" fmla="*/ 2031708 h 3708936"/>
              <a:gd name="connsiteX24" fmla="*/ 2460152 w 4476948"/>
              <a:gd name="connsiteY24" fmla="*/ 2156720 h 3708936"/>
              <a:gd name="connsiteX25" fmla="*/ 2468755 w 4476948"/>
              <a:gd name="connsiteY25" fmla="*/ 2288441 h 3708936"/>
              <a:gd name="connsiteX26" fmla="*/ 2584742 w 4476948"/>
              <a:gd name="connsiteY26" fmla="*/ 2406547 h 3708936"/>
              <a:gd name="connsiteX27" fmla="*/ 2722103 w 4476948"/>
              <a:gd name="connsiteY27" fmla="*/ 2567361 h 3708936"/>
              <a:gd name="connsiteX28" fmla="*/ 2778683 w 4476948"/>
              <a:gd name="connsiteY28" fmla="*/ 2659730 h 3708936"/>
              <a:gd name="connsiteX29" fmla="*/ 2825330 w 4476948"/>
              <a:gd name="connsiteY29" fmla="*/ 2837227 h 3708936"/>
              <a:gd name="connsiteX30" fmla="*/ 2774571 w 4476948"/>
              <a:gd name="connsiteY30" fmla="*/ 2890004 h 3708936"/>
              <a:gd name="connsiteX31" fmla="*/ 2732563 w 4476948"/>
              <a:gd name="connsiteY31" fmla="*/ 2984010 h 3708936"/>
              <a:gd name="connsiteX32" fmla="*/ 2686624 w 4476948"/>
              <a:gd name="connsiteY32" fmla="*/ 3068480 h 3708936"/>
              <a:gd name="connsiteX33" fmla="*/ 2654930 w 4476948"/>
              <a:gd name="connsiteY33" fmla="*/ 3086558 h 3708936"/>
              <a:gd name="connsiteX34" fmla="*/ 2654930 w 4476948"/>
              <a:gd name="connsiteY34" fmla="*/ 3163470 h 3708936"/>
              <a:gd name="connsiteX35" fmla="*/ 2646384 w 4476948"/>
              <a:gd name="connsiteY35" fmla="*/ 3266019 h 3708936"/>
              <a:gd name="connsiteX36" fmla="*/ 2612201 w 4476948"/>
              <a:gd name="connsiteY36" fmla="*/ 3342931 h 3708936"/>
              <a:gd name="connsiteX37" fmla="*/ 2569472 w 4476948"/>
              <a:gd name="connsiteY37" fmla="*/ 3360023 h 3708936"/>
              <a:gd name="connsiteX38" fmla="*/ 2687464 w 4476948"/>
              <a:gd name="connsiteY38" fmla="*/ 3487172 h 3708936"/>
              <a:gd name="connsiteX39" fmla="*/ 2812051 w 4476948"/>
              <a:gd name="connsiteY39" fmla="*/ 3503837 h 3708936"/>
              <a:gd name="connsiteX40" fmla="*/ 2916553 w 4476948"/>
              <a:gd name="connsiteY40" fmla="*/ 3544124 h 3708936"/>
              <a:gd name="connsiteX41" fmla="*/ 3033753 w 4476948"/>
              <a:gd name="connsiteY41" fmla="*/ 3580322 h 3708936"/>
              <a:gd name="connsiteX42" fmla="*/ 3135325 w 4476948"/>
              <a:gd name="connsiteY42" fmla="*/ 3619999 h 3708936"/>
              <a:gd name="connsiteX43" fmla="*/ 3277125 w 4476948"/>
              <a:gd name="connsiteY43" fmla="*/ 3622013 h 3708936"/>
              <a:gd name="connsiteX44" fmla="*/ 3421488 w 4476948"/>
              <a:gd name="connsiteY44" fmla="*/ 3619998 h 3708936"/>
              <a:gd name="connsiteX45" fmla="*/ 3543692 w 4476948"/>
              <a:gd name="connsiteY45" fmla="*/ 3676279 h 3708936"/>
              <a:gd name="connsiteX46" fmla="*/ 3714060 w 4476948"/>
              <a:gd name="connsiteY46" fmla="*/ 3708936 h 3708936"/>
              <a:gd name="connsiteX47" fmla="*/ 3840232 w 4476948"/>
              <a:gd name="connsiteY47" fmla="*/ 3689341 h 3708936"/>
              <a:gd name="connsiteX48" fmla="*/ 3972996 w 4476948"/>
              <a:gd name="connsiteY48" fmla="*/ 3684825 h 3708936"/>
              <a:gd name="connsiteX49" fmla="*/ 4134817 w 4476948"/>
              <a:gd name="connsiteY49" fmla="*/ 3667244 h 3708936"/>
              <a:gd name="connsiteX50" fmla="*/ 4258487 w 4476948"/>
              <a:gd name="connsiteY50" fmla="*/ 3630559 h 3708936"/>
              <a:gd name="connsiteX51" fmla="*/ 4375686 w 4476948"/>
              <a:gd name="connsiteY51" fmla="*/ 3574767 h 3708936"/>
              <a:gd name="connsiteX52" fmla="*/ 4457542 w 4476948"/>
              <a:gd name="connsiteY52" fmla="*/ 3412946 h 3708936"/>
              <a:gd name="connsiteX53" fmla="*/ 4476589 w 4476948"/>
              <a:gd name="connsiteY53" fmla="*/ 3246547 h 3708936"/>
              <a:gd name="connsiteX54" fmla="*/ 4470484 w 4476948"/>
              <a:gd name="connsiteY54" fmla="*/ 3128920 h 3708936"/>
              <a:gd name="connsiteX55" fmla="*/ 4401691 w 4476948"/>
              <a:gd name="connsiteY55" fmla="*/ 3122755 h 3708936"/>
              <a:gd name="connsiteX56" fmla="*/ 4376286 w 4476948"/>
              <a:gd name="connsiteY56" fmla="*/ 3044869 h 3708936"/>
              <a:gd name="connsiteX57" fmla="*/ 4329845 w 4476948"/>
              <a:gd name="connsiteY57" fmla="*/ 2979980 h 3708936"/>
              <a:gd name="connsiteX58" fmla="*/ 4245425 w 4476948"/>
              <a:gd name="connsiteY58" fmla="*/ 2874928 h 3708936"/>
              <a:gd name="connsiteX59" fmla="*/ 4189633 w 4476948"/>
              <a:gd name="connsiteY59" fmla="*/ 2793009 h 3708936"/>
              <a:gd name="connsiteX60" fmla="*/ 4131827 w 4476948"/>
              <a:gd name="connsiteY60" fmla="*/ 2686431 h 3708936"/>
              <a:gd name="connsiteX61" fmla="*/ 4107166 w 4476948"/>
              <a:gd name="connsiteY61" fmla="*/ 2532057 h 3708936"/>
              <a:gd name="connsiteX62" fmla="*/ 4005888 w 4476948"/>
              <a:gd name="connsiteY62" fmla="*/ 2386355 h 3708936"/>
              <a:gd name="connsiteX63" fmla="*/ 3929780 w 4476948"/>
              <a:gd name="connsiteY63" fmla="*/ 2352657 h 3708936"/>
              <a:gd name="connsiteX64" fmla="*/ 3856408 w 4476948"/>
              <a:gd name="connsiteY64" fmla="*/ 2249131 h 3708936"/>
              <a:gd name="connsiteX65" fmla="*/ 3667973 w 4476948"/>
              <a:gd name="connsiteY65" fmla="*/ 2097809 h 3708936"/>
              <a:gd name="connsiteX66" fmla="*/ 3507678 w 4476948"/>
              <a:gd name="connsiteY66" fmla="*/ 2021873 h 3708936"/>
              <a:gd name="connsiteX67" fmla="*/ 3399574 w 4476948"/>
              <a:gd name="connsiteY67" fmla="*/ 1903760 h 3708936"/>
              <a:gd name="connsiteX68" fmla="*/ 3322662 w 4476948"/>
              <a:gd name="connsiteY68" fmla="*/ 1780577 h 3708936"/>
              <a:gd name="connsiteX69" fmla="*/ 3277370 w 4476948"/>
              <a:gd name="connsiteY69" fmla="*/ 1657885 h 3708936"/>
              <a:gd name="connsiteX70" fmla="*/ 3186906 w 4476948"/>
              <a:gd name="connsiteY70" fmla="*/ 1525119 h 3708936"/>
              <a:gd name="connsiteX71" fmla="*/ 3107980 w 4476948"/>
              <a:gd name="connsiteY71" fmla="*/ 1413536 h 3708936"/>
              <a:gd name="connsiteX72" fmla="*/ 3040101 w 4476948"/>
              <a:gd name="connsiteY72" fmla="*/ 1289316 h 3708936"/>
              <a:gd name="connsiteX73" fmla="*/ 2978754 w 4476948"/>
              <a:gd name="connsiteY73" fmla="*/ 1123467 h 3708936"/>
              <a:gd name="connsiteX74" fmla="*/ 2971185 w 4476948"/>
              <a:gd name="connsiteY74" fmla="*/ 1016400 h 3708936"/>
              <a:gd name="connsiteX75" fmla="*/ 2916370 w 4476948"/>
              <a:gd name="connsiteY75" fmla="*/ 920931 h 3708936"/>
              <a:gd name="connsiteX76" fmla="*/ 2954032 w 4476948"/>
              <a:gd name="connsiteY76" fmla="*/ 856105 h 3708936"/>
              <a:gd name="connsiteX77" fmla="*/ 2868575 w 4476948"/>
              <a:gd name="connsiteY77" fmla="*/ 796285 h 3708936"/>
              <a:gd name="connsiteX78" fmla="*/ 2866073 w 4476948"/>
              <a:gd name="connsiteY78" fmla="*/ 728895 h 3708936"/>
              <a:gd name="connsiteX79" fmla="*/ 2804725 w 4476948"/>
              <a:gd name="connsiteY79" fmla="*/ 691171 h 3708936"/>
              <a:gd name="connsiteX80" fmla="*/ 2706205 w 4476948"/>
              <a:gd name="connsiteY80" fmla="*/ 616823 h 3708936"/>
              <a:gd name="connsiteX81" fmla="*/ 2672022 w 4476948"/>
              <a:gd name="connsiteY81" fmla="*/ 497182 h 3708936"/>
              <a:gd name="connsiteX82" fmla="*/ 2626302 w 4476948"/>
              <a:gd name="connsiteY82" fmla="*/ 488087 h 3708936"/>
              <a:gd name="connsiteX83" fmla="*/ 2502143 w 4476948"/>
              <a:gd name="connsiteY83" fmla="*/ 408672 h 3708936"/>
              <a:gd name="connsiteX84" fmla="*/ 2298631 w 4476948"/>
              <a:gd name="connsiteY84" fmla="*/ 241296 h 3708936"/>
              <a:gd name="connsiteX85" fmla="*/ 2115691 w 4476948"/>
              <a:gd name="connsiteY85" fmla="*/ 172442 h 3708936"/>
              <a:gd name="connsiteX86" fmla="*/ 1867984 w 4476948"/>
              <a:gd name="connsiteY86" fmla="*/ 117627 h 3708936"/>
              <a:gd name="connsiteX87" fmla="*/ 1497708 w 4476948"/>
              <a:gd name="connsiteY87" fmla="*/ 57806 h 3708936"/>
              <a:gd name="connsiteX88" fmla="*/ 1358533 w 4476948"/>
              <a:gd name="connsiteY88" fmla="*/ 0 h 3708936"/>
              <a:gd name="connsiteX89" fmla="*/ 1108668 w 4476948"/>
              <a:gd name="connsiteY89" fmla="*/ 60959 h 3708936"/>
              <a:gd name="connsiteX90" fmla="*/ 808223 w 4476948"/>
              <a:gd name="connsiteY90" fmla="*/ 54429 h 3708936"/>
              <a:gd name="connsiteX91" fmla="*/ 906194 w 4476948"/>
              <a:gd name="connsiteY91" fmla="*/ 132805 h 3708936"/>
              <a:gd name="connsiteX92" fmla="*/ 1030290 w 4476948"/>
              <a:gd name="connsiteY92" fmla="*/ 165462 h 3708936"/>
              <a:gd name="connsiteX93" fmla="*/ 1160919 w 4476948"/>
              <a:gd name="connsiteY93" fmla="*/ 224246 h 3708936"/>
              <a:gd name="connsiteX94" fmla="*/ 845602 w 4476948"/>
              <a:gd name="connsiteY94"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368184 w 4491191"/>
              <a:gd name="connsiteY6" fmla="*/ 1326226 h 3708936"/>
              <a:gd name="connsiteX7" fmla="*/ 522778 w 4491191"/>
              <a:gd name="connsiteY7" fmla="*/ 1103860 h 3708936"/>
              <a:gd name="connsiteX8" fmla="*/ 766742 w 4491191"/>
              <a:gd name="connsiteY8" fmla="*/ 897399 h 3708936"/>
              <a:gd name="connsiteX9" fmla="*/ 1092026 w 4491191"/>
              <a:gd name="connsiteY9" fmla="*/ 678033 h 3708936"/>
              <a:gd name="connsiteX10" fmla="*/ 1428928 w 4491191"/>
              <a:gd name="connsiteY10" fmla="*/ 510283 h 3708936"/>
              <a:gd name="connsiteX11" fmla="*/ 1719361 w 4491191"/>
              <a:gd name="connsiteY11" fmla="*/ 484477 h 3708936"/>
              <a:gd name="connsiteX12" fmla="*/ 2085740 w 4491191"/>
              <a:gd name="connsiteY12" fmla="*/ 686227 h 3708936"/>
              <a:gd name="connsiteX13" fmla="*/ 2147068 w 4491191"/>
              <a:gd name="connsiteY13" fmla="*/ 728285 h 3708936"/>
              <a:gd name="connsiteX14" fmla="*/ 2189389 w 4491191"/>
              <a:gd name="connsiteY14" fmla="*/ 898956 h 3708936"/>
              <a:gd name="connsiteX15" fmla="*/ 2240174 w 4491191"/>
              <a:gd name="connsiteY15" fmla="*/ 951268 h 3708936"/>
              <a:gd name="connsiteX16" fmla="*/ 2352735 w 4491191"/>
              <a:gd name="connsiteY16" fmla="*/ 1023175 h 3708936"/>
              <a:gd name="connsiteX17" fmla="*/ 2531647 w 4491191"/>
              <a:gd name="connsiteY17" fmla="*/ 1131279 h 3708936"/>
              <a:gd name="connsiteX18" fmla="*/ 2563816 w 4491191"/>
              <a:gd name="connsiteY18" fmla="*/ 1250981 h 3708936"/>
              <a:gd name="connsiteX19" fmla="*/ 2567905 w 4491191"/>
              <a:gd name="connsiteY19" fmla="*/ 1396748 h 3708936"/>
              <a:gd name="connsiteX20" fmla="*/ 2496059 w 4491191"/>
              <a:gd name="connsiteY20" fmla="*/ 1530490 h 3708936"/>
              <a:gd name="connsiteX21" fmla="*/ 2452917 w 4491191"/>
              <a:gd name="connsiteY21" fmla="*/ 1692898 h 3708936"/>
              <a:gd name="connsiteX22" fmla="*/ 2437752 w 4491191"/>
              <a:gd name="connsiteY22" fmla="*/ 1874337 h 3708936"/>
              <a:gd name="connsiteX23" fmla="*/ 2494491 w 4491191"/>
              <a:gd name="connsiteY23" fmla="*/ 2031708 h 3708936"/>
              <a:gd name="connsiteX24" fmla="*/ 2474395 w 4491191"/>
              <a:gd name="connsiteY24" fmla="*/ 2156720 h 3708936"/>
              <a:gd name="connsiteX25" fmla="*/ 2482998 w 4491191"/>
              <a:gd name="connsiteY25" fmla="*/ 2288441 h 3708936"/>
              <a:gd name="connsiteX26" fmla="*/ 2598985 w 4491191"/>
              <a:gd name="connsiteY26" fmla="*/ 2406547 h 3708936"/>
              <a:gd name="connsiteX27" fmla="*/ 2736346 w 4491191"/>
              <a:gd name="connsiteY27" fmla="*/ 2567361 h 3708936"/>
              <a:gd name="connsiteX28" fmla="*/ 2792926 w 4491191"/>
              <a:gd name="connsiteY28" fmla="*/ 2659730 h 3708936"/>
              <a:gd name="connsiteX29" fmla="*/ 2839573 w 4491191"/>
              <a:gd name="connsiteY29" fmla="*/ 2837227 h 3708936"/>
              <a:gd name="connsiteX30" fmla="*/ 2788814 w 4491191"/>
              <a:gd name="connsiteY30" fmla="*/ 2890004 h 3708936"/>
              <a:gd name="connsiteX31" fmla="*/ 2746806 w 4491191"/>
              <a:gd name="connsiteY31" fmla="*/ 2984010 h 3708936"/>
              <a:gd name="connsiteX32" fmla="*/ 2700867 w 4491191"/>
              <a:gd name="connsiteY32" fmla="*/ 3068480 h 3708936"/>
              <a:gd name="connsiteX33" fmla="*/ 2669173 w 4491191"/>
              <a:gd name="connsiteY33" fmla="*/ 3086558 h 3708936"/>
              <a:gd name="connsiteX34" fmla="*/ 2669173 w 4491191"/>
              <a:gd name="connsiteY34" fmla="*/ 3163470 h 3708936"/>
              <a:gd name="connsiteX35" fmla="*/ 2660627 w 4491191"/>
              <a:gd name="connsiteY35" fmla="*/ 3266019 h 3708936"/>
              <a:gd name="connsiteX36" fmla="*/ 2626444 w 4491191"/>
              <a:gd name="connsiteY36" fmla="*/ 3342931 h 3708936"/>
              <a:gd name="connsiteX37" fmla="*/ 2583715 w 4491191"/>
              <a:gd name="connsiteY37" fmla="*/ 3360023 h 3708936"/>
              <a:gd name="connsiteX38" fmla="*/ 2701707 w 4491191"/>
              <a:gd name="connsiteY38" fmla="*/ 3487172 h 3708936"/>
              <a:gd name="connsiteX39" fmla="*/ 2826294 w 4491191"/>
              <a:gd name="connsiteY39" fmla="*/ 3503837 h 3708936"/>
              <a:gd name="connsiteX40" fmla="*/ 2930796 w 4491191"/>
              <a:gd name="connsiteY40" fmla="*/ 3544124 h 3708936"/>
              <a:gd name="connsiteX41" fmla="*/ 3047996 w 4491191"/>
              <a:gd name="connsiteY41" fmla="*/ 3580322 h 3708936"/>
              <a:gd name="connsiteX42" fmla="*/ 3149568 w 4491191"/>
              <a:gd name="connsiteY42" fmla="*/ 3619999 h 3708936"/>
              <a:gd name="connsiteX43" fmla="*/ 3291368 w 4491191"/>
              <a:gd name="connsiteY43" fmla="*/ 3622013 h 3708936"/>
              <a:gd name="connsiteX44" fmla="*/ 3435731 w 4491191"/>
              <a:gd name="connsiteY44" fmla="*/ 3619998 h 3708936"/>
              <a:gd name="connsiteX45" fmla="*/ 3557935 w 4491191"/>
              <a:gd name="connsiteY45" fmla="*/ 3676279 h 3708936"/>
              <a:gd name="connsiteX46" fmla="*/ 3728303 w 4491191"/>
              <a:gd name="connsiteY46" fmla="*/ 3708936 h 3708936"/>
              <a:gd name="connsiteX47" fmla="*/ 3854475 w 4491191"/>
              <a:gd name="connsiteY47" fmla="*/ 3689341 h 3708936"/>
              <a:gd name="connsiteX48" fmla="*/ 3987239 w 4491191"/>
              <a:gd name="connsiteY48" fmla="*/ 3684825 h 3708936"/>
              <a:gd name="connsiteX49" fmla="*/ 4149060 w 4491191"/>
              <a:gd name="connsiteY49" fmla="*/ 3667244 h 3708936"/>
              <a:gd name="connsiteX50" fmla="*/ 4272730 w 4491191"/>
              <a:gd name="connsiteY50" fmla="*/ 3630559 h 3708936"/>
              <a:gd name="connsiteX51" fmla="*/ 4389929 w 4491191"/>
              <a:gd name="connsiteY51" fmla="*/ 3574767 h 3708936"/>
              <a:gd name="connsiteX52" fmla="*/ 4471785 w 4491191"/>
              <a:gd name="connsiteY52" fmla="*/ 3412946 h 3708936"/>
              <a:gd name="connsiteX53" fmla="*/ 4490832 w 4491191"/>
              <a:gd name="connsiteY53" fmla="*/ 3246547 h 3708936"/>
              <a:gd name="connsiteX54" fmla="*/ 4484727 w 4491191"/>
              <a:gd name="connsiteY54" fmla="*/ 3128920 h 3708936"/>
              <a:gd name="connsiteX55" fmla="*/ 4415934 w 4491191"/>
              <a:gd name="connsiteY55" fmla="*/ 3122755 h 3708936"/>
              <a:gd name="connsiteX56" fmla="*/ 4390529 w 4491191"/>
              <a:gd name="connsiteY56" fmla="*/ 3044869 h 3708936"/>
              <a:gd name="connsiteX57" fmla="*/ 4344088 w 4491191"/>
              <a:gd name="connsiteY57" fmla="*/ 2979980 h 3708936"/>
              <a:gd name="connsiteX58" fmla="*/ 4259668 w 4491191"/>
              <a:gd name="connsiteY58" fmla="*/ 2874928 h 3708936"/>
              <a:gd name="connsiteX59" fmla="*/ 4203876 w 4491191"/>
              <a:gd name="connsiteY59" fmla="*/ 2793009 h 3708936"/>
              <a:gd name="connsiteX60" fmla="*/ 4146070 w 4491191"/>
              <a:gd name="connsiteY60" fmla="*/ 2686431 h 3708936"/>
              <a:gd name="connsiteX61" fmla="*/ 4121409 w 4491191"/>
              <a:gd name="connsiteY61" fmla="*/ 2532057 h 3708936"/>
              <a:gd name="connsiteX62" fmla="*/ 4020131 w 4491191"/>
              <a:gd name="connsiteY62" fmla="*/ 2386355 h 3708936"/>
              <a:gd name="connsiteX63" fmla="*/ 3944023 w 4491191"/>
              <a:gd name="connsiteY63" fmla="*/ 2352657 h 3708936"/>
              <a:gd name="connsiteX64" fmla="*/ 3870651 w 4491191"/>
              <a:gd name="connsiteY64" fmla="*/ 2249131 h 3708936"/>
              <a:gd name="connsiteX65" fmla="*/ 3682216 w 4491191"/>
              <a:gd name="connsiteY65" fmla="*/ 2097809 h 3708936"/>
              <a:gd name="connsiteX66" fmla="*/ 3521921 w 4491191"/>
              <a:gd name="connsiteY66" fmla="*/ 2021873 h 3708936"/>
              <a:gd name="connsiteX67" fmla="*/ 3413817 w 4491191"/>
              <a:gd name="connsiteY67" fmla="*/ 1903760 h 3708936"/>
              <a:gd name="connsiteX68" fmla="*/ 3336905 w 4491191"/>
              <a:gd name="connsiteY68" fmla="*/ 1780577 h 3708936"/>
              <a:gd name="connsiteX69" fmla="*/ 3291613 w 4491191"/>
              <a:gd name="connsiteY69" fmla="*/ 1657885 h 3708936"/>
              <a:gd name="connsiteX70" fmla="*/ 3201149 w 4491191"/>
              <a:gd name="connsiteY70" fmla="*/ 1525119 h 3708936"/>
              <a:gd name="connsiteX71" fmla="*/ 3122223 w 4491191"/>
              <a:gd name="connsiteY71" fmla="*/ 1413536 h 3708936"/>
              <a:gd name="connsiteX72" fmla="*/ 3054344 w 4491191"/>
              <a:gd name="connsiteY72" fmla="*/ 1289316 h 3708936"/>
              <a:gd name="connsiteX73" fmla="*/ 2992997 w 4491191"/>
              <a:gd name="connsiteY73" fmla="*/ 1123467 h 3708936"/>
              <a:gd name="connsiteX74" fmla="*/ 2985428 w 4491191"/>
              <a:gd name="connsiteY74" fmla="*/ 1016400 h 3708936"/>
              <a:gd name="connsiteX75" fmla="*/ 2930613 w 4491191"/>
              <a:gd name="connsiteY75" fmla="*/ 920931 h 3708936"/>
              <a:gd name="connsiteX76" fmla="*/ 2968275 w 4491191"/>
              <a:gd name="connsiteY76" fmla="*/ 856105 h 3708936"/>
              <a:gd name="connsiteX77" fmla="*/ 2882818 w 4491191"/>
              <a:gd name="connsiteY77" fmla="*/ 796285 h 3708936"/>
              <a:gd name="connsiteX78" fmla="*/ 2880316 w 4491191"/>
              <a:gd name="connsiteY78" fmla="*/ 728895 h 3708936"/>
              <a:gd name="connsiteX79" fmla="*/ 2818968 w 4491191"/>
              <a:gd name="connsiteY79" fmla="*/ 691171 h 3708936"/>
              <a:gd name="connsiteX80" fmla="*/ 2720448 w 4491191"/>
              <a:gd name="connsiteY80" fmla="*/ 616823 h 3708936"/>
              <a:gd name="connsiteX81" fmla="*/ 2686265 w 4491191"/>
              <a:gd name="connsiteY81" fmla="*/ 497182 h 3708936"/>
              <a:gd name="connsiteX82" fmla="*/ 2640545 w 4491191"/>
              <a:gd name="connsiteY82" fmla="*/ 488087 h 3708936"/>
              <a:gd name="connsiteX83" fmla="*/ 2516386 w 4491191"/>
              <a:gd name="connsiteY83" fmla="*/ 408672 h 3708936"/>
              <a:gd name="connsiteX84" fmla="*/ 2312874 w 4491191"/>
              <a:gd name="connsiteY84" fmla="*/ 241296 h 3708936"/>
              <a:gd name="connsiteX85" fmla="*/ 2129934 w 4491191"/>
              <a:gd name="connsiteY85" fmla="*/ 172442 h 3708936"/>
              <a:gd name="connsiteX86" fmla="*/ 1882227 w 4491191"/>
              <a:gd name="connsiteY86" fmla="*/ 117627 h 3708936"/>
              <a:gd name="connsiteX87" fmla="*/ 1511951 w 4491191"/>
              <a:gd name="connsiteY87" fmla="*/ 57806 h 3708936"/>
              <a:gd name="connsiteX88" fmla="*/ 1372776 w 4491191"/>
              <a:gd name="connsiteY88" fmla="*/ 0 h 3708936"/>
              <a:gd name="connsiteX89" fmla="*/ 1122911 w 4491191"/>
              <a:gd name="connsiteY89" fmla="*/ 60959 h 3708936"/>
              <a:gd name="connsiteX90" fmla="*/ 822466 w 4491191"/>
              <a:gd name="connsiteY90" fmla="*/ 54429 h 3708936"/>
              <a:gd name="connsiteX91" fmla="*/ 920437 w 4491191"/>
              <a:gd name="connsiteY91" fmla="*/ 132805 h 3708936"/>
              <a:gd name="connsiteX92" fmla="*/ 1044533 w 4491191"/>
              <a:gd name="connsiteY92" fmla="*/ 165462 h 3708936"/>
              <a:gd name="connsiteX93" fmla="*/ 1175162 w 4491191"/>
              <a:gd name="connsiteY93" fmla="*/ 224246 h 3708936"/>
              <a:gd name="connsiteX94" fmla="*/ 859845 w 4491191"/>
              <a:gd name="connsiteY94"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368184 w 4491191"/>
              <a:gd name="connsiteY6" fmla="*/ 1326226 h 3708936"/>
              <a:gd name="connsiteX7" fmla="*/ 197494 w 4491191"/>
              <a:gd name="connsiteY7" fmla="*/ 1490976 h 3708936"/>
              <a:gd name="connsiteX8" fmla="*/ 522778 w 4491191"/>
              <a:gd name="connsiteY8" fmla="*/ 1103860 h 3708936"/>
              <a:gd name="connsiteX9" fmla="*/ 766742 w 4491191"/>
              <a:gd name="connsiteY9" fmla="*/ 897399 h 3708936"/>
              <a:gd name="connsiteX10" fmla="*/ 1092026 w 4491191"/>
              <a:gd name="connsiteY10" fmla="*/ 678033 h 3708936"/>
              <a:gd name="connsiteX11" fmla="*/ 1428928 w 4491191"/>
              <a:gd name="connsiteY11" fmla="*/ 510283 h 3708936"/>
              <a:gd name="connsiteX12" fmla="*/ 1719361 w 4491191"/>
              <a:gd name="connsiteY12" fmla="*/ 484477 h 3708936"/>
              <a:gd name="connsiteX13" fmla="*/ 2085740 w 4491191"/>
              <a:gd name="connsiteY13" fmla="*/ 686227 h 3708936"/>
              <a:gd name="connsiteX14" fmla="*/ 2147068 w 4491191"/>
              <a:gd name="connsiteY14" fmla="*/ 728285 h 3708936"/>
              <a:gd name="connsiteX15" fmla="*/ 2189389 w 4491191"/>
              <a:gd name="connsiteY15" fmla="*/ 898956 h 3708936"/>
              <a:gd name="connsiteX16" fmla="*/ 2240174 w 4491191"/>
              <a:gd name="connsiteY16" fmla="*/ 951268 h 3708936"/>
              <a:gd name="connsiteX17" fmla="*/ 2352735 w 4491191"/>
              <a:gd name="connsiteY17" fmla="*/ 1023175 h 3708936"/>
              <a:gd name="connsiteX18" fmla="*/ 2531647 w 4491191"/>
              <a:gd name="connsiteY18" fmla="*/ 1131279 h 3708936"/>
              <a:gd name="connsiteX19" fmla="*/ 2563816 w 4491191"/>
              <a:gd name="connsiteY19" fmla="*/ 1250981 h 3708936"/>
              <a:gd name="connsiteX20" fmla="*/ 2567905 w 4491191"/>
              <a:gd name="connsiteY20" fmla="*/ 1396748 h 3708936"/>
              <a:gd name="connsiteX21" fmla="*/ 2496059 w 4491191"/>
              <a:gd name="connsiteY21" fmla="*/ 1530490 h 3708936"/>
              <a:gd name="connsiteX22" fmla="*/ 2452917 w 4491191"/>
              <a:gd name="connsiteY22" fmla="*/ 1692898 h 3708936"/>
              <a:gd name="connsiteX23" fmla="*/ 2437752 w 4491191"/>
              <a:gd name="connsiteY23" fmla="*/ 1874337 h 3708936"/>
              <a:gd name="connsiteX24" fmla="*/ 2494491 w 4491191"/>
              <a:gd name="connsiteY24" fmla="*/ 2031708 h 3708936"/>
              <a:gd name="connsiteX25" fmla="*/ 2474395 w 4491191"/>
              <a:gd name="connsiteY25" fmla="*/ 2156720 h 3708936"/>
              <a:gd name="connsiteX26" fmla="*/ 2482998 w 4491191"/>
              <a:gd name="connsiteY26" fmla="*/ 2288441 h 3708936"/>
              <a:gd name="connsiteX27" fmla="*/ 2598985 w 4491191"/>
              <a:gd name="connsiteY27" fmla="*/ 2406547 h 3708936"/>
              <a:gd name="connsiteX28" fmla="*/ 2736346 w 4491191"/>
              <a:gd name="connsiteY28" fmla="*/ 2567361 h 3708936"/>
              <a:gd name="connsiteX29" fmla="*/ 2792926 w 4491191"/>
              <a:gd name="connsiteY29" fmla="*/ 2659730 h 3708936"/>
              <a:gd name="connsiteX30" fmla="*/ 2839573 w 4491191"/>
              <a:gd name="connsiteY30" fmla="*/ 2837227 h 3708936"/>
              <a:gd name="connsiteX31" fmla="*/ 2788814 w 4491191"/>
              <a:gd name="connsiteY31" fmla="*/ 2890004 h 3708936"/>
              <a:gd name="connsiteX32" fmla="*/ 2746806 w 4491191"/>
              <a:gd name="connsiteY32" fmla="*/ 2984010 h 3708936"/>
              <a:gd name="connsiteX33" fmla="*/ 2700867 w 4491191"/>
              <a:gd name="connsiteY33" fmla="*/ 3068480 h 3708936"/>
              <a:gd name="connsiteX34" fmla="*/ 2669173 w 4491191"/>
              <a:gd name="connsiteY34" fmla="*/ 3086558 h 3708936"/>
              <a:gd name="connsiteX35" fmla="*/ 2669173 w 4491191"/>
              <a:gd name="connsiteY35" fmla="*/ 3163470 h 3708936"/>
              <a:gd name="connsiteX36" fmla="*/ 2660627 w 4491191"/>
              <a:gd name="connsiteY36" fmla="*/ 3266019 h 3708936"/>
              <a:gd name="connsiteX37" fmla="*/ 2626444 w 4491191"/>
              <a:gd name="connsiteY37" fmla="*/ 3342931 h 3708936"/>
              <a:gd name="connsiteX38" fmla="*/ 2583715 w 4491191"/>
              <a:gd name="connsiteY38" fmla="*/ 3360023 h 3708936"/>
              <a:gd name="connsiteX39" fmla="*/ 2701707 w 4491191"/>
              <a:gd name="connsiteY39" fmla="*/ 3487172 h 3708936"/>
              <a:gd name="connsiteX40" fmla="*/ 2826294 w 4491191"/>
              <a:gd name="connsiteY40" fmla="*/ 3503837 h 3708936"/>
              <a:gd name="connsiteX41" fmla="*/ 2930796 w 4491191"/>
              <a:gd name="connsiteY41" fmla="*/ 3544124 h 3708936"/>
              <a:gd name="connsiteX42" fmla="*/ 3047996 w 4491191"/>
              <a:gd name="connsiteY42" fmla="*/ 3580322 h 3708936"/>
              <a:gd name="connsiteX43" fmla="*/ 3149568 w 4491191"/>
              <a:gd name="connsiteY43" fmla="*/ 3619999 h 3708936"/>
              <a:gd name="connsiteX44" fmla="*/ 3291368 w 4491191"/>
              <a:gd name="connsiteY44" fmla="*/ 3622013 h 3708936"/>
              <a:gd name="connsiteX45" fmla="*/ 3435731 w 4491191"/>
              <a:gd name="connsiteY45" fmla="*/ 3619998 h 3708936"/>
              <a:gd name="connsiteX46" fmla="*/ 3557935 w 4491191"/>
              <a:gd name="connsiteY46" fmla="*/ 3676279 h 3708936"/>
              <a:gd name="connsiteX47" fmla="*/ 3728303 w 4491191"/>
              <a:gd name="connsiteY47" fmla="*/ 3708936 h 3708936"/>
              <a:gd name="connsiteX48" fmla="*/ 3854475 w 4491191"/>
              <a:gd name="connsiteY48" fmla="*/ 3689341 h 3708936"/>
              <a:gd name="connsiteX49" fmla="*/ 3987239 w 4491191"/>
              <a:gd name="connsiteY49" fmla="*/ 3684825 h 3708936"/>
              <a:gd name="connsiteX50" fmla="*/ 4149060 w 4491191"/>
              <a:gd name="connsiteY50" fmla="*/ 3667244 h 3708936"/>
              <a:gd name="connsiteX51" fmla="*/ 4272730 w 4491191"/>
              <a:gd name="connsiteY51" fmla="*/ 3630559 h 3708936"/>
              <a:gd name="connsiteX52" fmla="*/ 4389929 w 4491191"/>
              <a:gd name="connsiteY52" fmla="*/ 3574767 h 3708936"/>
              <a:gd name="connsiteX53" fmla="*/ 4471785 w 4491191"/>
              <a:gd name="connsiteY53" fmla="*/ 3412946 h 3708936"/>
              <a:gd name="connsiteX54" fmla="*/ 4490832 w 4491191"/>
              <a:gd name="connsiteY54" fmla="*/ 3246547 h 3708936"/>
              <a:gd name="connsiteX55" fmla="*/ 4484727 w 4491191"/>
              <a:gd name="connsiteY55" fmla="*/ 3128920 h 3708936"/>
              <a:gd name="connsiteX56" fmla="*/ 4415934 w 4491191"/>
              <a:gd name="connsiteY56" fmla="*/ 3122755 h 3708936"/>
              <a:gd name="connsiteX57" fmla="*/ 4390529 w 4491191"/>
              <a:gd name="connsiteY57" fmla="*/ 3044869 h 3708936"/>
              <a:gd name="connsiteX58" fmla="*/ 4344088 w 4491191"/>
              <a:gd name="connsiteY58" fmla="*/ 2979980 h 3708936"/>
              <a:gd name="connsiteX59" fmla="*/ 4259668 w 4491191"/>
              <a:gd name="connsiteY59" fmla="*/ 2874928 h 3708936"/>
              <a:gd name="connsiteX60" fmla="*/ 4203876 w 4491191"/>
              <a:gd name="connsiteY60" fmla="*/ 2793009 h 3708936"/>
              <a:gd name="connsiteX61" fmla="*/ 4146070 w 4491191"/>
              <a:gd name="connsiteY61" fmla="*/ 2686431 h 3708936"/>
              <a:gd name="connsiteX62" fmla="*/ 4121409 w 4491191"/>
              <a:gd name="connsiteY62" fmla="*/ 2532057 h 3708936"/>
              <a:gd name="connsiteX63" fmla="*/ 4020131 w 4491191"/>
              <a:gd name="connsiteY63" fmla="*/ 2386355 h 3708936"/>
              <a:gd name="connsiteX64" fmla="*/ 3944023 w 4491191"/>
              <a:gd name="connsiteY64" fmla="*/ 2352657 h 3708936"/>
              <a:gd name="connsiteX65" fmla="*/ 3870651 w 4491191"/>
              <a:gd name="connsiteY65" fmla="*/ 2249131 h 3708936"/>
              <a:gd name="connsiteX66" fmla="*/ 3682216 w 4491191"/>
              <a:gd name="connsiteY66" fmla="*/ 2097809 h 3708936"/>
              <a:gd name="connsiteX67" fmla="*/ 3521921 w 4491191"/>
              <a:gd name="connsiteY67" fmla="*/ 2021873 h 3708936"/>
              <a:gd name="connsiteX68" fmla="*/ 3413817 w 4491191"/>
              <a:gd name="connsiteY68" fmla="*/ 1903760 h 3708936"/>
              <a:gd name="connsiteX69" fmla="*/ 3336905 w 4491191"/>
              <a:gd name="connsiteY69" fmla="*/ 1780577 h 3708936"/>
              <a:gd name="connsiteX70" fmla="*/ 3291613 w 4491191"/>
              <a:gd name="connsiteY70" fmla="*/ 1657885 h 3708936"/>
              <a:gd name="connsiteX71" fmla="*/ 3201149 w 4491191"/>
              <a:gd name="connsiteY71" fmla="*/ 1525119 h 3708936"/>
              <a:gd name="connsiteX72" fmla="*/ 3122223 w 4491191"/>
              <a:gd name="connsiteY72" fmla="*/ 1413536 h 3708936"/>
              <a:gd name="connsiteX73" fmla="*/ 3054344 w 4491191"/>
              <a:gd name="connsiteY73" fmla="*/ 1289316 h 3708936"/>
              <a:gd name="connsiteX74" fmla="*/ 2992997 w 4491191"/>
              <a:gd name="connsiteY74" fmla="*/ 1123467 h 3708936"/>
              <a:gd name="connsiteX75" fmla="*/ 2985428 w 4491191"/>
              <a:gd name="connsiteY75" fmla="*/ 1016400 h 3708936"/>
              <a:gd name="connsiteX76" fmla="*/ 2930613 w 4491191"/>
              <a:gd name="connsiteY76" fmla="*/ 920931 h 3708936"/>
              <a:gd name="connsiteX77" fmla="*/ 2968275 w 4491191"/>
              <a:gd name="connsiteY77" fmla="*/ 856105 h 3708936"/>
              <a:gd name="connsiteX78" fmla="*/ 2882818 w 4491191"/>
              <a:gd name="connsiteY78" fmla="*/ 796285 h 3708936"/>
              <a:gd name="connsiteX79" fmla="*/ 2880316 w 4491191"/>
              <a:gd name="connsiteY79" fmla="*/ 728895 h 3708936"/>
              <a:gd name="connsiteX80" fmla="*/ 2818968 w 4491191"/>
              <a:gd name="connsiteY80" fmla="*/ 691171 h 3708936"/>
              <a:gd name="connsiteX81" fmla="*/ 2720448 w 4491191"/>
              <a:gd name="connsiteY81" fmla="*/ 616823 h 3708936"/>
              <a:gd name="connsiteX82" fmla="*/ 2686265 w 4491191"/>
              <a:gd name="connsiteY82" fmla="*/ 497182 h 3708936"/>
              <a:gd name="connsiteX83" fmla="*/ 2640545 w 4491191"/>
              <a:gd name="connsiteY83" fmla="*/ 488087 h 3708936"/>
              <a:gd name="connsiteX84" fmla="*/ 2516386 w 4491191"/>
              <a:gd name="connsiteY84" fmla="*/ 408672 h 3708936"/>
              <a:gd name="connsiteX85" fmla="*/ 2312874 w 4491191"/>
              <a:gd name="connsiteY85" fmla="*/ 241296 h 3708936"/>
              <a:gd name="connsiteX86" fmla="*/ 2129934 w 4491191"/>
              <a:gd name="connsiteY86" fmla="*/ 172442 h 3708936"/>
              <a:gd name="connsiteX87" fmla="*/ 1882227 w 4491191"/>
              <a:gd name="connsiteY87" fmla="*/ 117627 h 3708936"/>
              <a:gd name="connsiteX88" fmla="*/ 1511951 w 4491191"/>
              <a:gd name="connsiteY88" fmla="*/ 57806 h 3708936"/>
              <a:gd name="connsiteX89" fmla="*/ 1372776 w 4491191"/>
              <a:gd name="connsiteY89" fmla="*/ 0 h 3708936"/>
              <a:gd name="connsiteX90" fmla="*/ 1122911 w 4491191"/>
              <a:gd name="connsiteY90" fmla="*/ 60959 h 3708936"/>
              <a:gd name="connsiteX91" fmla="*/ 822466 w 4491191"/>
              <a:gd name="connsiteY91" fmla="*/ 54429 h 3708936"/>
              <a:gd name="connsiteX92" fmla="*/ 920437 w 4491191"/>
              <a:gd name="connsiteY92" fmla="*/ 132805 h 3708936"/>
              <a:gd name="connsiteX93" fmla="*/ 1044533 w 4491191"/>
              <a:gd name="connsiteY93" fmla="*/ 165462 h 3708936"/>
              <a:gd name="connsiteX94" fmla="*/ 1175162 w 4491191"/>
              <a:gd name="connsiteY94" fmla="*/ 224246 h 3708936"/>
              <a:gd name="connsiteX95" fmla="*/ 859845 w 4491191"/>
              <a:gd name="connsiteY95"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368184 w 4491191"/>
              <a:gd name="connsiteY6" fmla="*/ 1326226 h 3708936"/>
              <a:gd name="connsiteX7" fmla="*/ 360137 w 4491191"/>
              <a:gd name="connsiteY7" fmla="*/ 1555495 h 3708936"/>
              <a:gd name="connsiteX8" fmla="*/ 522778 w 4491191"/>
              <a:gd name="connsiteY8" fmla="*/ 1103860 h 3708936"/>
              <a:gd name="connsiteX9" fmla="*/ 766742 w 4491191"/>
              <a:gd name="connsiteY9" fmla="*/ 897399 h 3708936"/>
              <a:gd name="connsiteX10" fmla="*/ 1092026 w 4491191"/>
              <a:gd name="connsiteY10" fmla="*/ 678033 h 3708936"/>
              <a:gd name="connsiteX11" fmla="*/ 1428928 w 4491191"/>
              <a:gd name="connsiteY11" fmla="*/ 510283 h 3708936"/>
              <a:gd name="connsiteX12" fmla="*/ 1719361 w 4491191"/>
              <a:gd name="connsiteY12" fmla="*/ 484477 h 3708936"/>
              <a:gd name="connsiteX13" fmla="*/ 2085740 w 4491191"/>
              <a:gd name="connsiteY13" fmla="*/ 686227 h 3708936"/>
              <a:gd name="connsiteX14" fmla="*/ 2147068 w 4491191"/>
              <a:gd name="connsiteY14" fmla="*/ 728285 h 3708936"/>
              <a:gd name="connsiteX15" fmla="*/ 2189389 w 4491191"/>
              <a:gd name="connsiteY15" fmla="*/ 898956 h 3708936"/>
              <a:gd name="connsiteX16" fmla="*/ 2240174 w 4491191"/>
              <a:gd name="connsiteY16" fmla="*/ 951268 h 3708936"/>
              <a:gd name="connsiteX17" fmla="*/ 2352735 w 4491191"/>
              <a:gd name="connsiteY17" fmla="*/ 1023175 h 3708936"/>
              <a:gd name="connsiteX18" fmla="*/ 2531647 w 4491191"/>
              <a:gd name="connsiteY18" fmla="*/ 1131279 h 3708936"/>
              <a:gd name="connsiteX19" fmla="*/ 2563816 w 4491191"/>
              <a:gd name="connsiteY19" fmla="*/ 1250981 h 3708936"/>
              <a:gd name="connsiteX20" fmla="*/ 2567905 w 4491191"/>
              <a:gd name="connsiteY20" fmla="*/ 1396748 h 3708936"/>
              <a:gd name="connsiteX21" fmla="*/ 2496059 w 4491191"/>
              <a:gd name="connsiteY21" fmla="*/ 1530490 h 3708936"/>
              <a:gd name="connsiteX22" fmla="*/ 2452917 w 4491191"/>
              <a:gd name="connsiteY22" fmla="*/ 1692898 h 3708936"/>
              <a:gd name="connsiteX23" fmla="*/ 2437752 w 4491191"/>
              <a:gd name="connsiteY23" fmla="*/ 1874337 h 3708936"/>
              <a:gd name="connsiteX24" fmla="*/ 2494491 w 4491191"/>
              <a:gd name="connsiteY24" fmla="*/ 2031708 h 3708936"/>
              <a:gd name="connsiteX25" fmla="*/ 2474395 w 4491191"/>
              <a:gd name="connsiteY25" fmla="*/ 2156720 h 3708936"/>
              <a:gd name="connsiteX26" fmla="*/ 2482998 w 4491191"/>
              <a:gd name="connsiteY26" fmla="*/ 2288441 h 3708936"/>
              <a:gd name="connsiteX27" fmla="*/ 2598985 w 4491191"/>
              <a:gd name="connsiteY27" fmla="*/ 2406547 h 3708936"/>
              <a:gd name="connsiteX28" fmla="*/ 2736346 w 4491191"/>
              <a:gd name="connsiteY28" fmla="*/ 2567361 h 3708936"/>
              <a:gd name="connsiteX29" fmla="*/ 2792926 w 4491191"/>
              <a:gd name="connsiteY29" fmla="*/ 2659730 h 3708936"/>
              <a:gd name="connsiteX30" fmla="*/ 2839573 w 4491191"/>
              <a:gd name="connsiteY30" fmla="*/ 2837227 h 3708936"/>
              <a:gd name="connsiteX31" fmla="*/ 2788814 w 4491191"/>
              <a:gd name="connsiteY31" fmla="*/ 2890004 h 3708936"/>
              <a:gd name="connsiteX32" fmla="*/ 2746806 w 4491191"/>
              <a:gd name="connsiteY32" fmla="*/ 2984010 h 3708936"/>
              <a:gd name="connsiteX33" fmla="*/ 2700867 w 4491191"/>
              <a:gd name="connsiteY33" fmla="*/ 3068480 h 3708936"/>
              <a:gd name="connsiteX34" fmla="*/ 2669173 w 4491191"/>
              <a:gd name="connsiteY34" fmla="*/ 3086558 h 3708936"/>
              <a:gd name="connsiteX35" fmla="*/ 2669173 w 4491191"/>
              <a:gd name="connsiteY35" fmla="*/ 3163470 h 3708936"/>
              <a:gd name="connsiteX36" fmla="*/ 2660627 w 4491191"/>
              <a:gd name="connsiteY36" fmla="*/ 3266019 h 3708936"/>
              <a:gd name="connsiteX37" fmla="*/ 2626444 w 4491191"/>
              <a:gd name="connsiteY37" fmla="*/ 3342931 h 3708936"/>
              <a:gd name="connsiteX38" fmla="*/ 2583715 w 4491191"/>
              <a:gd name="connsiteY38" fmla="*/ 3360023 h 3708936"/>
              <a:gd name="connsiteX39" fmla="*/ 2701707 w 4491191"/>
              <a:gd name="connsiteY39" fmla="*/ 3487172 h 3708936"/>
              <a:gd name="connsiteX40" fmla="*/ 2826294 w 4491191"/>
              <a:gd name="connsiteY40" fmla="*/ 3503837 h 3708936"/>
              <a:gd name="connsiteX41" fmla="*/ 2930796 w 4491191"/>
              <a:gd name="connsiteY41" fmla="*/ 3544124 h 3708936"/>
              <a:gd name="connsiteX42" fmla="*/ 3047996 w 4491191"/>
              <a:gd name="connsiteY42" fmla="*/ 3580322 h 3708936"/>
              <a:gd name="connsiteX43" fmla="*/ 3149568 w 4491191"/>
              <a:gd name="connsiteY43" fmla="*/ 3619999 h 3708936"/>
              <a:gd name="connsiteX44" fmla="*/ 3291368 w 4491191"/>
              <a:gd name="connsiteY44" fmla="*/ 3622013 h 3708936"/>
              <a:gd name="connsiteX45" fmla="*/ 3435731 w 4491191"/>
              <a:gd name="connsiteY45" fmla="*/ 3619998 h 3708936"/>
              <a:gd name="connsiteX46" fmla="*/ 3557935 w 4491191"/>
              <a:gd name="connsiteY46" fmla="*/ 3676279 h 3708936"/>
              <a:gd name="connsiteX47" fmla="*/ 3728303 w 4491191"/>
              <a:gd name="connsiteY47" fmla="*/ 3708936 h 3708936"/>
              <a:gd name="connsiteX48" fmla="*/ 3854475 w 4491191"/>
              <a:gd name="connsiteY48" fmla="*/ 3689341 h 3708936"/>
              <a:gd name="connsiteX49" fmla="*/ 3987239 w 4491191"/>
              <a:gd name="connsiteY49" fmla="*/ 3684825 h 3708936"/>
              <a:gd name="connsiteX50" fmla="*/ 4149060 w 4491191"/>
              <a:gd name="connsiteY50" fmla="*/ 3667244 h 3708936"/>
              <a:gd name="connsiteX51" fmla="*/ 4272730 w 4491191"/>
              <a:gd name="connsiteY51" fmla="*/ 3630559 h 3708936"/>
              <a:gd name="connsiteX52" fmla="*/ 4389929 w 4491191"/>
              <a:gd name="connsiteY52" fmla="*/ 3574767 h 3708936"/>
              <a:gd name="connsiteX53" fmla="*/ 4471785 w 4491191"/>
              <a:gd name="connsiteY53" fmla="*/ 3412946 h 3708936"/>
              <a:gd name="connsiteX54" fmla="*/ 4490832 w 4491191"/>
              <a:gd name="connsiteY54" fmla="*/ 3246547 h 3708936"/>
              <a:gd name="connsiteX55" fmla="*/ 4484727 w 4491191"/>
              <a:gd name="connsiteY55" fmla="*/ 3128920 h 3708936"/>
              <a:gd name="connsiteX56" fmla="*/ 4415934 w 4491191"/>
              <a:gd name="connsiteY56" fmla="*/ 3122755 h 3708936"/>
              <a:gd name="connsiteX57" fmla="*/ 4390529 w 4491191"/>
              <a:gd name="connsiteY57" fmla="*/ 3044869 h 3708936"/>
              <a:gd name="connsiteX58" fmla="*/ 4344088 w 4491191"/>
              <a:gd name="connsiteY58" fmla="*/ 2979980 h 3708936"/>
              <a:gd name="connsiteX59" fmla="*/ 4259668 w 4491191"/>
              <a:gd name="connsiteY59" fmla="*/ 2874928 h 3708936"/>
              <a:gd name="connsiteX60" fmla="*/ 4203876 w 4491191"/>
              <a:gd name="connsiteY60" fmla="*/ 2793009 h 3708936"/>
              <a:gd name="connsiteX61" fmla="*/ 4146070 w 4491191"/>
              <a:gd name="connsiteY61" fmla="*/ 2686431 h 3708936"/>
              <a:gd name="connsiteX62" fmla="*/ 4121409 w 4491191"/>
              <a:gd name="connsiteY62" fmla="*/ 2532057 h 3708936"/>
              <a:gd name="connsiteX63" fmla="*/ 4020131 w 4491191"/>
              <a:gd name="connsiteY63" fmla="*/ 2386355 h 3708936"/>
              <a:gd name="connsiteX64" fmla="*/ 3944023 w 4491191"/>
              <a:gd name="connsiteY64" fmla="*/ 2352657 h 3708936"/>
              <a:gd name="connsiteX65" fmla="*/ 3870651 w 4491191"/>
              <a:gd name="connsiteY65" fmla="*/ 2249131 h 3708936"/>
              <a:gd name="connsiteX66" fmla="*/ 3682216 w 4491191"/>
              <a:gd name="connsiteY66" fmla="*/ 2097809 h 3708936"/>
              <a:gd name="connsiteX67" fmla="*/ 3521921 w 4491191"/>
              <a:gd name="connsiteY67" fmla="*/ 2021873 h 3708936"/>
              <a:gd name="connsiteX68" fmla="*/ 3413817 w 4491191"/>
              <a:gd name="connsiteY68" fmla="*/ 1903760 h 3708936"/>
              <a:gd name="connsiteX69" fmla="*/ 3336905 w 4491191"/>
              <a:gd name="connsiteY69" fmla="*/ 1780577 h 3708936"/>
              <a:gd name="connsiteX70" fmla="*/ 3291613 w 4491191"/>
              <a:gd name="connsiteY70" fmla="*/ 1657885 h 3708936"/>
              <a:gd name="connsiteX71" fmla="*/ 3201149 w 4491191"/>
              <a:gd name="connsiteY71" fmla="*/ 1525119 h 3708936"/>
              <a:gd name="connsiteX72" fmla="*/ 3122223 w 4491191"/>
              <a:gd name="connsiteY72" fmla="*/ 1413536 h 3708936"/>
              <a:gd name="connsiteX73" fmla="*/ 3054344 w 4491191"/>
              <a:gd name="connsiteY73" fmla="*/ 1289316 h 3708936"/>
              <a:gd name="connsiteX74" fmla="*/ 2992997 w 4491191"/>
              <a:gd name="connsiteY74" fmla="*/ 1123467 h 3708936"/>
              <a:gd name="connsiteX75" fmla="*/ 2985428 w 4491191"/>
              <a:gd name="connsiteY75" fmla="*/ 1016400 h 3708936"/>
              <a:gd name="connsiteX76" fmla="*/ 2930613 w 4491191"/>
              <a:gd name="connsiteY76" fmla="*/ 920931 h 3708936"/>
              <a:gd name="connsiteX77" fmla="*/ 2968275 w 4491191"/>
              <a:gd name="connsiteY77" fmla="*/ 856105 h 3708936"/>
              <a:gd name="connsiteX78" fmla="*/ 2882818 w 4491191"/>
              <a:gd name="connsiteY78" fmla="*/ 796285 h 3708936"/>
              <a:gd name="connsiteX79" fmla="*/ 2880316 w 4491191"/>
              <a:gd name="connsiteY79" fmla="*/ 728895 h 3708936"/>
              <a:gd name="connsiteX80" fmla="*/ 2818968 w 4491191"/>
              <a:gd name="connsiteY80" fmla="*/ 691171 h 3708936"/>
              <a:gd name="connsiteX81" fmla="*/ 2720448 w 4491191"/>
              <a:gd name="connsiteY81" fmla="*/ 616823 h 3708936"/>
              <a:gd name="connsiteX82" fmla="*/ 2686265 w 4491191"/>
              <a:gd name="connsiteY82" fmla="*/ 497182 h 3708936"/>
              <a:gd name="connsiteX83" fmla="*/ 2640545 w 4491191"/>
              <a:gd name="connsiteY83" fmla="*/ 488087 h 3708936"/>
              <a:gd name="connsiteX84" fmla="*/ 2516386 w 4491191"/>
              <a:gd name="connsiteY84" fmla="*/ 408672 h 3708936"/>
              <a:gd name="connsiteX85" fmla="*/ 2312874 w 4491191"/>
              <a:gd name="connsiteY85" fmla="*/ 241296 h 3708936"/>
              <a:gd name="connsiteX86" fmla="*/ 2129934 w 4491191"/>
              <a:gd name="connsiteY86" fmla="*/ 172442 h 3708936"/>
              <a:gd name="connsiteX87" fmla="*/ 1882227 w 4491191"/>
              <a:gd name="connsiteY87" fmla="*/ 117627 h 3708936"/>
              <a:gd name="connsiteX88" fmla="*/ 1511951 w 4491191"/>
              <a:gd name="connsiteY88" fmla="*/ 57806 h 3708936"/>
              <a:gd name="connsiteX89" fmla="*/ 1372776 w 4491191"/>
              <a:gd name="connsiteY89" fmla="*/ 0 h 3708936"/>
              <a:gd name="connsiteX90" fmla="*/ 1122911 w 4491191"/>
              <a:gd name="connsiteY90" fmla="*/ 60959 h 3708936"/>
              <a:gd name="connsiteX91" fmla="*/ 822466 w 4491191"/>
              <a:gd name="connsiteY91" fmla="*/ 54429 h 3708936"/>
              <a:gd name="connsiteX92" fmla="*/ 920437 w 4491191"/>
              <a:gd name="connsiteY92" fmla="*/ 132805 h 3708936"/>
              <a:gd name="connsiteX93" fmla="*/ 1044533 w 4491191"/>
              <a:gd name="connsiteY93" fmla="*/ 165462 h 3708936"/>
              <a:gd name="connsiteX94" fmla="*/ 1175162 w 4491191"/>
              <a:gd name="connsiteY94" fmla="*/ 224246 h 3708936"/>
              <a:gd name="connsiteX95" fmla="*/ 859845 w 4491191"/>
              <a:gd name="connsiteY95"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360137 w 4491191"/>
              <a:gd name="connsiteY7" fmla="*/ 1555495 h 3708936"/>
              <a:gd name="connsiteX8" fmla="*/ 522778 w 4491191"/>
              <a:gd name="connsiteY8" fmla="*/ 1103860 h 3708936"/>
              <a:gd name="connsiteX9" fmla="*/ 766742 w 4491191"/>
              <a:gd name="connsiteY9" fmla="*/ 897399 h 3708936"/>
              <a:gd name="connsiteX10" fmla="*/ 1092026 w 4491191"/>
              <a:gd name="connsiteY10" fmla="*/ 678033 h 3708936"/>
              <a:gd name="connsiteX11" fmla="*/ 1428928 w 4491191"/>
              <a:gd name="connsiteY11" fmla="*/ 510283 h 3708936"/>
              <a:gd name="connsiteX12" fmla="*/ 1719361 w 4491191"/>
              <a:gd name="connsiteY12" fmla="*/ 484477 h 3708936"/>
              <a:gd name="connsiteX13" fmla="*/ 2085740 w 4491191"/>
              <a:gd name="connsiteY13" fmla="*/ 686227 h 3708936"/>
              <a:gd name="connsiteX14" fmla="*/ 2147068 w 4491191"/>
              <a:gd name="connsiteY14" fmla="*/ 728285 h 3708936"/>
              <a:gd name="connsiteX15" fmla="*/ 2189389 w 4491191"/>
              <a:gd name="connsiteY15" fmla="*/ 898956 h 3708936"/>
              <a:gd name="connsiteX16" fmla="*/ 2240174 w 4491191"/>
              <a:gd name="connsiteY16" fmla="*/ 951268 h 3708936"/>
              <a:gd name="connsiteX17" fmla="*/ 2352735 w 4491191"/>
              <a:gd name="connsiteY17" fmla="*/ 1023175 h 3708936"/>
              <a:gd name="connsiteX18" fmla="*/ 2531647 w 4491191"/>
              <a:gd name="connsiteY18" fmla="*/ 1131279 h 3708936"/>
              <a:gd name="connsiteX19" fmla="*/ 2563816 w 4491191"/>
              <a:gd name="connsiteY19" fmla="*/ 1250981 h 3708936"/>
              <a:gd name="connsiteX20" fmla="*/ 2567905 w 4491191"/>
              <a:gd name="connsiteY20" fmla="*/ 1396748 h 3708936"/>
              <a:gd name="connsiteX21" fmla="*/ 2496059 w 4491191"/>
              <a:gd name="connsiteY21" fmla="*/ 1530490 h 3708936"/>
              <a:gd name="connsiteX22" fmla="*/ 2452917 w 4491191"/>
              <a:gd name="connsiteY22" fmla="*/ 1692898 h 3708936"/>
              <a:gd name="connsiteX23" fmla="*/ 2437752 w 4491191"/>
              <a:gd name="connsiteY23" fmla="*/ 1874337 h 3708936"/>
              <a:gd name="connsiteX24" fmla="*/ 2494491 w 4491191"/>
              <a:gd name="connsiteY24" fmla="*/ 2031708 h 3708936"/>
              <a:gd name="connsiteX25" fmla="*/ 2474395 w 4491191"/>
              <a:gd name="connsiteY25" fmla="*/ 2156720 h 3708936"/>
              <a:gd name="connsiteX26" fmla="*/ 2482998 w 4491191"/>
              <a:gd name="connsiteY26" fmla="*/ 2288441 h 3708936"/>
              <a:gd name="connsiteX27" fmla="*/ 2598985 w 4491191"/>
              <a:gd name="connsiteY27" fmla="*/ 2406547 h 3708936"/>
              <a:gd name="connsiteX28" fmla="*/ 2736346 w 4491191"/>
              <a:gd name="connsiteY28" fmla="*/ 2567361 h 3708936"/>
              <a:gd name="connsiteX29" fmla="*/ 2792926 w 4491191"/>
              <a:gd name="connsiteY29" fmla="*/ 2659730 h 3708936"/>
              <a:gd name="connsiteX30" fmla="*/ 2839573 w 4491191"/>
              <a:gd name="connsiteY30" fmla="*/ 2837227 h 3708936"/>
              <a:gd name="connsiteX31" fmla="*/ 2788814 w 4491191"/>
              <a:gd name="connsiteY31" fmla="*/ 2890004 h 3708936"/>
              <a:gd name="connsiteX32" fmla="*/ 2746806 w 4491191"/>
              <a:gd name="connsiteY32" fmla="*/ 2984010 h 3708936"/>
              <a:gd name="connsiteX33" fmla="*/ 2700867 w 4491191"/>
              <a:gd name="connsiteY33" fmla="*/ 3068480 h 3708936"/>
              <a:gd name="connsiteX34" fmla="*/ 2669173 w 4491191"/>
              <a:gd name="connsiteY34" fmla="*/ 3086558 h 3708936"/>
              <a:gd name="connsiteX35" fmla="*/ 2669173 w 4491191"/>
              <a:gd name="connsiteY35" fmla="*/ 3163470 h 3708936"/>
              <a:gd name="connsiteX36" fmla="*/ 2660627 w 4491191"/>
              <a:gd name="connsiteY36" fmla="*/ 3266019 h 3708936"/>
              <a:gd name="connsiteX37" fmla="*/ 2626444 w 4491191"/>
              <a:gd name="connsiteY37" fmla="*/ 3342931 h 3708936"/>
              <a:gd name="connsiteX38" fmla="*/ 2583715 w 4491191"/>
              <a:gd name="connsiteY38" fmla="*/ 3360023 h 3708936"/>
              <a:gd name="connsiteX39" fmla="*/ 2701707 w 4491191"/>
              <a:gd name="connsiteY39" fmla="*/ 3487172 h 3708936"/>
              <a:gd name="connsiteX40" fmla="*/ 2826294 w 4491191"/>
              <a:gd name="connsiteY40" fmla="*/ 3503837 h 3708936"/>
              <a:gd name="connsiteX41" fmla="*/ 2930796 w 4491191"/>
              <a:gd name="connsiteY41" fmla="*/ 3544124 h 3708936"/>
              <a:gd name="connsiteX42" fmla="*/ 3047996 w 4491191"/>
              <a:gd name="connsiteY42" fmla="*/ 3580322 h 3708936"/>
              <a:gd name="connsiteX43" fmla="*/ 3149568 w 4491191"/>
              <a:gd name="connsiteY43" fmla="*/ 3619999 h 3708936"/>
              <a:gd name="connsiteX44" fmla="*/ 3291368 w 4491191"/>
              <a:gd name="connsiteY44" fmla="*/ 3622013 h 3708936"/>
              <a:gd name="connsiteX45" fmla="*/ 3435731 w 4491191"/>
              <a:gd name="connsiteY45" fmla="*/ 3619998 h 3708936"/>
              <a:gd name="connsiteX46" fmla="*/ 3557935 w 4491191"/>
              <a:gd name="connsiteY46" fmla="*/ 3676279 h 3708936"/>
              <a:gd name="connsiteX47" fmla="*/ 3728303 w 4491191"/>
              <a:gd name="connsiteY47" fmla="*/ 3708936 h 3708936"/>
              <a:gd name="connsiteX48" fmla="*/ 3854475 w 4491191"/>
              <a:gd name="connsiteY48" fmla="*/ 3689341 h 3708936"/>
              <a:gd name="connsiteX49" fmla="*/ 3987239 w 4491191"/>
              <a:gd name="connsiteY49" fmla="*/ 3684825 h 3708936"/>
              <a:gd name="connsiteX50" fmla="*/ 4149060 w 4491191"/>
              <a:gd name="connsiteY50" fmla="*/ 3667244 h 3708936"/>
              <a:gd name="connsiteX51" fmla="*/ 4272730 w 4491191"/>
              <a:gd name="connsiteY51" fmla="*/ 3630559 h 3708936"/>
              <a:gd name="connsiteX52" fmla="*/ 4389929 w 4491191"/>
              <a:gd name="connsiteY52" fmla="*/ 3574767 h 3708936"/>
              <a:gd name="connsiteX53" fmla="*/ 4471785 w 4491191"/>
              <a:gd name="connsiteY53" fmla="*/ 3412946 h 3708936"/>
              <a:gd name="connsiteX54" fmla="*/ 4490832 w 4491191"/>
              <a:gd name="connsiteY54" fmla="*/ 3246547 h 3708936"/>
              <a:gd name="connsiteX55" fmla="*/ 4484727 w 4491191"/>
              <a:gd name="connsiteY55" fmla="*/ 3128920 h 3708936"/>
              <a:gd name="connsiteX56" fmla="*/ 4415934 w 4491191"/>
              <a:gd name="connsiteY56" fmla="*/ 3122755 h 3708936"/>
              <a:gd name="connsiteX57" fmla="*/ 4390529 w 4491191"/>
              <a:gd name="connsiteY57" fmla="*/ 3044869 h 3708936"/>
              <a:gd name="connsiteX58" fmla="*/ 4344088 w 4491191"/>
              <a:gd name="connsiteY58" fmla="*/ 2979980 h 3708936"/>
              <a:gd name="connsiteX59" fmla="*/ 4259668 w 4491191"/>
              <a:gd name="connsiteY59" fmla="*/ 2874928 h 3708936"/>
              <a:gd name="connsiteX60" fmla="*/ 4203876 w 4491191"/>
              <a:gd name="connsiteY60" fmla="*/ 2793009 h 3708936"/>
              <a:gd name="connsiteX61" fmla="*/ 4146070 w 4491191"/>
              <a:gd name="connsiteY61" fmla="*/ 2686431 h 3708936"/>
              <a:gd name="connsiteX62" fmla="*/ 4121409 w 4491191"/>
              <a:gd name="connsiteY62" fmla="*/ 2532057 h 3708936"/>
              <a:gd name="connsiteX63" fmla="*/ 4020131 w 4491191"/>
              <a:gd name="connsiteY63" fmla="*/ 2386355 h 3708936"/>
              <a:gd name="connsiteX64" fmla="*/ 3944023 w 4491191"/>
              <a:gd name="connsiteY64" fmla="*/ 2352657 h 3708936"/>
              <a:gd name="connsiteX65" fmla="*/ 3870651 w 4491191"/>
              <a:gd name="connsiteY65" fmla="*/ 2249131 h 3708936"/>
              <a:gd name="connsiteX66" fmla="*/ 3682216 w 4491191"/>
              <a:gd name="connsiteY66" fmla="*/ 2097809 h 3708936"/>
              <a:gd name="connsiteX67" fmla="*/ 3521921 w 4491191"/>
              <a:gd name="connsiteY67" fmla="*/ 2021873 h 3708936"/>
              <a:gd name="connsiteX68" fmla="*/ 3413817 w 4491191"/>
              <a:gd name="connsiteY68" fmla="*/ 1903760 h 3708936"/>
              <a:gd name="connsiteX69" fmla="*/ 3336905 w 4491191"/>
              <a:gd name="connsiteY69" fmla="*/ 1780577 h 3708936"/>
              <a:gd name="connsiteX70" fmla="*/ 3291613 w 4491191"/>
              <a:gd name="connsiteY70" fmla="*/ 1657885 h 3708936"/>
              <a:gd name="connsiteX71" fmla="*/ 3201149 w 4491191"/>
              <a:gd name="connsiteY71" fmla="*/ 1525119 h 3708936"/>
              <a:gd name="connsiteX72" fmla="*/ 3122223 w 4491191"/>
              <a:gd name="connsiteY72" fmla="*/ 1413536 h 3708936"/>
              <a:gd name="connsiteX73" fmla="*/ 3054344 w 4491191"/>
              <a:gd name="connsiteY73" fmla="*/ 1289316 h 3708936"/>
              <a:gd name="connsiteX74" fmla="*/ 2992997 w 4491191"/>
              <a:gd name="connsiteY74" fmla="*/ 1123467 h 3708936"/>
              <a:gd name="connsiteX75" fmla="*/ 2985428 w 4491191"/>
              <a:gd name="connsiteY75" fmla="*/ 1016400 h 3708936"/>
              <a:gd name="connsiteX76" fmla="*/ 2930613 w 4491191"/>
              <a:gd name="connsiteY76" fmla="*/ 920931 h 3708936"/>
              <a:gd name="connsiteX77" fmla="*/ 2968275 w 4491191"/>
              <a:gd name="connsiteY77" fmla="*/ 856105 h 3708936"/>
              <a:gd name="connsiteX78" fmla="*/ 2882818 w 4491191"/>
              <a:gd name="connsiteY78" fmla="*/ 796285 h 3708936"/>
              <a:gd name="connsiteX79" fmla="*/ 2880316 w 4491191"/>
              <a:gd name="connsiteY79" fmla="*/ 728895 h 3708936"/>
              <a:gd name="connsiteX80" fmla="*/ 2818968 w 4491191"/>
              <a:gd name="connsiteY80" fmla="*/ 691171 h 3708936"/>
              <a:gd name="connsiteX81" fmla="*/ 2720448 w 4491191"/>
              <a:gd name="connsiteY81" fmla="*/ 616823 h 3708936"/>
              <a:gd name="connsiteX82" fmla="*/ 2686265 w 4491191"/>
              <a:gd name="connsiteY82" fmla="*/ 497182 h 3708936"/>
              <a:gd name="connsiteX83" fmla="*/ 2640545 w 4491191"/>
              <a:gd name="connsiteY83" fmla="*/ 488087 h 3708936"/>
              <a:gd name="connsiteX84" fmla="*/ 2516386 w 4491191"/>
              <a:gd name="connsiteY84" fmla="*/ 408672 h 3708936"/>
              <a:gd name="connsiteX85" fmla="*/ 2312874 w 4491191"/>
              <a:gd name="connsiteY85" fmla="*/ 241296 h 3708936"/>
              <a:gd name="connsiteX86" fmla="*/ 2129934 w 4491191"/>
              <a:gd name="connsiteY86" fmla="*/ 172442 h 3708936"/>
              <a:gd name="connsiteX87" fmla="*/ 1882227 w 4491191"/>
              <a:gd name="connsiteY87" fmla="*/ 117627 h 3708936"/>
              <a:gd name="connsiteX88" fmla="*/ 1511951 w 4491191"/>
              <a:gd name="connsiteY88" fmla="*/ 57806 h 3708936"/>
              <a:gd name="connsiteX89" fmla="*/ 1372776 w 4491191"/>
              <a:gd name="connsiteY89" fmla="*/ 0 h 3708936"/>
              <a:gd name="connsiteX90" fmla="*/ 1122911 w 4491191"/>
              <a:gd name="connsiteY90" fmla="*/ 60959 h 3708936"/>
              <a:gd name="connsiteX91" fmla="*/ 822466 w 4491191"/>
              <a:gd name="connsiteY91" fmla="*/ 54429 h 3708936"/>
              <a:gd name="connsiteX92" fmla="*/ 920437 w 4491191"/>
              <a:gd name="connsiteY92" fmla="*/ 132805 h 3708936"/>
              <a:gd name="connsiteX93" fmla="*/ 1044533 w 4491191"/>
              <a:gd name="connsiteY93" fmla="*/ 165462 h 3708936"/>
              <a:gd name="connsiteX94" fmla="*/ 1175162 w 4491191"/>
              <a:gd name="connsiteY94" fmla="*/ 224246 h 3708936"/>
              <a:gd name="connsiteX95" fmla="*/ 859845 w 4491191"/>
              <a:gd name="connsiteY95"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302050 w 4491191"/>
              <a:gd name="connsiteY7" fmla="*/ 1555495 h 3708936"/>
              <a:gd name="connsiteX8" fmla="*/ 522778 w 4491191"/>
              <a:gd name="connsiteY8" fmla="*/ 1103860 h 3708936"/>
              <a:gd name="connsiteX9" fmla="*/ 766742 w 4491191"/>
              <a:gd name="connsiteY9" fmla="*/ 897399 h 3708936"/>
              <a:gd name="connsiteX10" fmla="*/ 1092026 w 4491191"/>
              <a:gd name="connsiteY10" fmla="*/ 678033 h 3708936"/>
              <a:gd name="connsiteX11" fmla="*/ 1428928 w 4491191"/>
              <a:gd name="connsiteY11" fmla="*/ 510283 h 3708936"/>
              <a:gd name="connsiteX12" fmla="*/ 1719361 w 4491191"/>
              <a:gd name="connsiteY12" fmla="*/ 484477 h 3708936"/>
              <a:gd name="connsiteX13" fmla="*/ 2085740 w 4491191"/>
              <a:gd name="connsiteY13" fmla="*/ 686227 h 3708936"/>
              <a:gd name="connsiteX14" fmla="*/ 2147068 w 4491191"/>
              <a:gd name="connsiteY14" fmla="*/ 728285 h 3708936"/>
              <a:gd name="connsiteX15" fmla="*/ 2189389 w 4491191"/>
              <a:gd name="connsiteY15" fmla="*/ 898956 h 3708936"/>
              <a:gd name="connsiteX16" fmla="*/ 2240174 w 4491191"/>
              <a:gd name="connsiteY16" fmla="*/ 951268 h 3708936"/>
              <a:gd name="connsiteX17" fmla="*/ 2352735 w 4491191"/>
              <a:gd name="connsiteY17" fmla="*/ 1023175 h 3708936"/>
              <a:gd name="connsiteX18" fmla="*/ 2531647 w 4491191"/>
              <a:gd name="connsiteY18" fmla="*/ 1131279 h 3708936"/>
              <a:gd name="connsiteX19" fmla="*/ 2563816 w 4491191"/>
              <a:gd name="connsiteY19" fmla="*/ 1250981 h 3708936"/>
              <a:gd name="connsiteX20" fmla="*/ 2567905 w 4491191"/>
              <a:gd name="connsiteY20" fmla="*/ 1396748 h 3708936"/>
              <a:gd name="connsiteX21" fmla="*/ 2496059 w 4491191"/>
              <a:gd name="connsiteY21" fmla="*/ 1530490 h 3708936"/>
              <a:gd name="connsiteX22" fmla="*/ 2452917 w 4491191"/>
              <a:gd name="connsiteY22" fmla="*/ 1692898 h 3708936"/>
              <a:gd name="connsiteX23" fmla="*/ 2437752 w 4491191"/>
              <a:gd name="connsiteY23" fmla="*/ 1874337 h 3708936"/>
              <a:gd name="connsiteX24" fmla="*/ 2494491 w 4491191"/>
              <a:gd name="connsiteY24" fmla="*/ 2031708 h 3708936"/>
              <a:gd name="connsiteX25" fmla="*/ 2474395 w 4491191"/>
              <a:gd name="connsiteY25" fmla="*/ 2156720 h 3708936"/>
              <a:gd name="connsiteX26" fmla="*/ 2482998 w 4491191"/>
              <a:gd name="connsiteY26" fmla="*/ 2288441 h 3708936"/>
              <a:gd name="connsiteX27" fmla="*/ 2598985 w 4491191"/>
              <a:gd name="connsiteY27" fmla="*/ 2406547 h 3708936"/>
              <a:gd name="connsiteX28" fmla="*/ 2736346 w 4491191"/>
              <a:gd name="connsiteY28" fmla="*/ 2567361 h 3708936"/>
              <a:gd name="connsiteX29" fmla="*/ 2792926 w 4491191"/>
              <a:gd name="connsiteY29" fmla="*/ 2659730 h 3708936"/>
              <a:gd name="connsiteX30" fmla="*/ 2839573 w 4491191"/>
              <a:gd name="connsiteY30" fmla="*/ 2837227 h 3708936"/>
              <a:gd name="connsiteX31" fmla="*/ 2788814 w 4491191"/>
              <a:gd name="connsiteY31" fmla="*/ 2890004 h 3708936"/>
              <a:gd name="connsiteX32" fmla="*/ 2746806 w 4491191"/>
              <a:gd name="connsiteY32" fmla="*/ 2984010 h 3708936"/>
              <a:gd name="connsiteX33" fmla="*/ 2700867 w 4491191"/>
              <a:gd name="connsiteY33" fmla="*/ 3068480 h 3708936"/>
              <a:gd name="connsiteX34" fmla="*/ 2669173 w 4491191"/>
              <a:gd name="connsiteY34" fmla="*/ 3086558 h 3708936"/>
              <a:gd name="connsiteX35" fmla="*/ 2669173 w 4491191"/>
              <a:gd name="connsiteY35" fmla="*/ 3163470 h 3708936"/>
              <a:gd name="connsiteX36" fmla="*/ 2660627 w 4491191"/>
              <a:gd name="connsiteY36" fmla="*/ 3266019 h 3708936"/>
              <a:gd name="connsiteX37" fmla="*/ 2626444 w 4491191"/>
              <a:gd name="connsiteY37" fmla="*/ 3342931 h 3708936"/>
              <a:gd name="connsiteX38" fmla="*/ 2583715 w 4491191"/>
              <a:gd name="connsiteY38" fmla="*/ 3360023 h 3708936"/>
              <a:gd name="connsiteX39" fmla="*/ 2701707 w 4491191"/>
              <a:gd name="connsiteY39" fmla="*/ 3487172 h 3708936"/>
              <a:gd name="connsiteX40" fmla="*/ 2826294 w 4491191"/>
              <a:gd name="connsiteY40" fmla="*/ 3503837 h 3708936"/>
              <a:gd name="connsiteX41" fmla="*/ 2930796 w 4491191"/>
              <a:gd name="connsiteY41" fmla="*/ 3544124 h 3708936"/>
              <a:gd name="connsiteX42" fmla="*/ 3047996 w 4491191"/>
              <a:gd name="connsiteY42" fmla="*/ 3580322 h 3708936"/>
              <a:gd name="connsiteX43" fmla="*/ 3149568 w 4491191"/>
              <a:gd name="connsiteY43" fmla="*/ 3619999 h 3708936"/>
              <a:gd name="connsiteX44" fmla="*/ 3291368 w 4491191"/>
              <a:gd name="connsiteY44" fmla="*/ 3622013 h 3708936"/>
              <a:gd name="connsiteX45" fmla="*/ 3435731 w 4491191"/>
              <a:gd name="connsiteY45" fmla="*/ 3619998 h 3708936"/>
              <a:gd name="connsiteX46" fmla="*/ 3557935 w 4491191"/>
              <a:gd name="connsiteY46" fmla="*/ 3676279 h 3708936"/>
              <a:gd name="connsiteX47" fmla="*/ 3728303 w 4491191"/>
              <a:gd name="connsiteY47" fmla="*/ 3708936 h 3708936"/>
              <a:gd name="connsiteX48" fmla="*/ 3854475 w 4491191"/>
              <a:gd name="connsiteY48" fmla="*/ 3689341 h 3708936"/>
              <a:gd name="connsiteX49" fmla="*/ 3987239 w 4491191"/>
              <a:gd name="connsiteY49" fmla="*/ 3684825 h 3708936"/>
              <a:gd name="connsiteX50" fmla="*/ 4149060 w 4491191"/>
              <a:gd name="connsiteY50" fmla="*/ 3667244 h 3708936"/>
              <a:gd name="connsiteX51" fmla="*/ 4272730 w 4491191"/>
              <a:gd name="connsiteY51" fmla="*/ 3630559 h 3708936"/>
              <a:gd name="connsiteX52" fmla="*/ 4389929 w 4491191"/>
              <a:gd name="connsiteY52" fmla="*/ 3574767 h 3708936"/>
              <a:gd name="connsiteX53" fmla="*/ 4471785 w 4491191"/>
              <a:gd name="connsiteY53" fmla="*/ 3412946 h 3708936"/>
              <a:gd name="connsiteX54" fmla="*/ 4490832 w 4491191"/>
              <a:gd name="connsiteY54" fmla="*/ 3246547 h 3708936"/>
              <a:gd name="connsiteX55" fmla="*/ 4484727 w 4491191"/>
              <a:gd name="connsiteY55" fmla="*/ 3128920 h 3708936"/>
              <a:gd name="connsiteX56" fmla="*/ 4415934 w 4491191"/>
              <a:gd name="connsiteY56" fmla="*/ 3122755 h 3708936"/>
              <a:gd name="connsiteX57" fmla="*/ 4390529 w 4491191"/>
              <a:gd name="connsiteY57" fmla="*/ 3044869 h 3708936"/>
              <a:gd name="connsiteX58" fmla="*/ 4344088 w 4491191"/>
              <a:gd name="connsiteY58" fmla="*/ 2979980 h 3708936"/>
              <a:gd name="connsiteX59" fmla="*/ 4259668 w 4491191"/>
              <a:gd name="connsiteY59" fmla="*/ 2874928 h 3708936"/>
              <a:gd name="connsiteX60" fmla="*/ 4203876 w 4491191"/>
              <a:gd name="connsiteY60" fmla="*/ 2793009 h 3708936"/>
              <a:gd name="connsiteX61" fmla="*/ 4146070 w 4491191"/>
              <a:gd name="connsiteY61" fmla="*/ 2686431 h 3708936"/>
              <a:gd name="connsiteX62" fmla="*/ 4121409 w 4491191"/>
              <a:gd name="connsiteY62" fmla="*/ 2532057 h 3708936"/>
              <a:gd name="connsiteX63" fmla="*/ 4020131 w 4491191"/>
              <a:gd name="connsiteY63" fmla="*/ 2386355 h 3708936"/>
              <a:gd name="connsiteX64" fmla="*/ 3944023 w 4491191"/>
              <a:gd name="connsiteY64" fmla="*/ 2352657 h 3708936"/>
              <a:gd name="connsiteX65" fmla="*/ 3870651 w 4491191"/>
              <a:gd name="connsiteY65" fmla="*/ 2249131 h 3708936"/>
              <a:gd name="connsiteX66" fmla="*/ 3682216 w 4491191"/>
              <a:gd name="connsiteY66" fmla="*/ 2097809 h 3708936"/>
              <a:gd name="connsiteX67" fmla="*/ 3521921 w 4491191"/>
              <a:gd name="connsiteY67" fmla="*/ 2021873 h 3708936"/>
              <a:gd name="connsiteX68" fmla="*/ 3413817 w 4491191"/>
              <a:gd name="connsiteY68" fmla="*/ 1903760 h 3708936"/>
              <a:gd name="connsiteX69" fmla="*/ 3336905 w 4491191"/>
              <a:gd name="connsiteY69" fmla="*/ 1780577 h 3708936"/>
              <a:gd name="connsiteX70" fmla="*/ 3291613 w 4491191"/>
              <a:gd name="connsiteY70" fmla="*/ 1657885 h 3708936"/>
              <a:gd name="connsiteX71" fmla="*/ 3201149 w 4491191"/>
              <a:gd name="connsiteY71" fmla="*/ 1525119 h 3708936"/>
              <a:gd name="connsiteX72" fmla="*/ 3122223 w 4491191"/>
              <a:gd name="connsiteY72" fmla="*/ 1413536 h 3708936"/>
              <a:gd name="connsiteX73" fmla="*/ 3054344 w 4491191"/>
              <a:gd name="connsiteY73" fmla="*/ 1289316 h 3708936"/>
              <a:gd name="connsiteX74" fmla="*/ 2992997 w 4491191"/>
              <a:gd name="connsiteY74" fmla="*/ 1123467 h 3708936"/>
              <a:gd name="connsiteX75" fmla="*/ 2985428 w 4491191"/>
              <a:gd name="connsiteY75" fmla="*/ 1016400 h 3708936"/>
              <a:gd name="connsiteX76" fmla="*/ 2930613 w 4491191"/>
              <a:gd name="connsiteY76" fmla="*/ 920931 h 3708936"/>
              <a:gd name="connsiteX77" fmla="*/ 2968275 w 4491191"/>
              <a:gd name="connsiteY77" fmla="*/ 856105 h 3708936"/>
              <a:gd name="connsiteX78" fmla="*/ 2882818 w 4491191"/>
              <a:gd name="connsiteY78" fmla="*/ 796285 h 3708936"/>
              <a:gd name="connsiteX79" fmla="*/ 2880316 w 4491191"/>
              <a:gd name="connsiteY79" fmla="*/ 728895 h 3708936"/>
              <a:gd name="connsiteX80" fmla="*/ 2818968 w 4491191"/>
              <a:gd name="connsiteY80" fmla="*/ 691171 h 3708936"/>
              <a:gd name="connsiteX81" fmla="*/ 2720448 w 4491191"/>
              <a:gd name="connsiteY81" fmla="*/ 616823 h 3708936"/>
              <a:gd name="connsiteX82" fmla="*/ 2686265 w 4491191"/>
              <a:gd name="connsiteY82" fmla="*/ 497182 h 3708936"/>
              <a:gd name="connsiteX83" fmla="*/ 2640545 w 4491191"/>
              <a:gd name="connsiteY83" fmla="*/ 488087 h 3708936"/>
              <a:gd name="connsiteX84" fmla="*/ 2516386 w 4491191"/>
              <a:gd name="connsiteY84" fmla="*/ 408672 h 3708936"/>
              <a:gd name="connsiteX85" fmla="*/ 2312874 w 4491191"/>
              <a:gd name="connsiteY85" fmla="*/ 241296 h 3708936"/>
              <a:gd name="connsiteX86" fmla="*/ 2129934 w 4491191"/>
              <a:gd name="connsiteY86" fmla="*/ 172442 h 3708936"/>
              <a:gd name="connsiteX87" fmla="*/ 1882227 w 4491191"/>
              <a:gd name="connsiteY87" fmla="*/ 117627 h 3708936"/>
              <a:gd name="connsiteX88" fmla="*/ 1511951 w 4491191"/>
              <a:gd name="connsiteY88" fmla="*/ 57806 h 3708936"/>
              <a:gd name="connsiteX89" fmla="*/ 1372776 w 4491191"/>
              <a:gd name="connsiteY89" fmla="*/ 0 h 3708936"/>
              <a:gd name="connsiteX90" fmla="*/ 1122911 w 4491191"/>
              <a:gd name="connsiteY90" fmla="*/ 60959 h 3708936"/>
              <a:gd name="connsiteX91" fmla="*/ 822466 w 4491191"/>
              <a:gd name="connsiteY91" fmla="*/ 54429 h 3708936"/>
              <a:gd name="connsiteX92" fmla="*/ 920437 w 4491191"/>
              <a:gd name="connsiteY92" fmla="*/ 132805 h 3708936"/>
              <a:gd name="connsiteX93" fmla="*/ 1044533 w 4491191"/>
              <a:gd name="connsiteY93" fmla="*/ 165462 h 3708936"/>
              <a:gd name="connsiteX94" fmla="*/ 1175162 w 4491191"/>
              <a:gd name="connsiteY94" fmla="*/ 224246 h 3708936"/>
              <a:gd name="connsiteX95" fmla="*/ 859845 w 4491191"/>
              <a:gd name="connsiteY95"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302050 w 4491191"/>
              <a:gd name="connsiteY7" fmla="*/ 1387745 h 3708936"/>
              <a:gd name="connsiteX8" fmla="*/ 522778 w 4491191"/>
              <a:gd name="connsiteY8" fmla="*/ 1103860 h 3708936"/>
              <a:gd name="connsiteX9" fmla="*/ 766742 w 4491191"/>
              <a:gd name="connsiteY9" fmla="*/ 897399 h 3708936"/>
              <a:gd name="connsiteX10" fmla="*/ 1092026 w 4491191"/>
              <a:gd name="connsiteY10" fmla="*/ 678033 h 3708936"/>
              <a:gd name="connsiteX11" fmla="*/ 1428928 w 4491191"/>
              <a:gd name="connsiteY11" fmla="*/ 510283 h 3708936"/>
              <a:gd name="connsiteX12" fmla="*/ 1719361 w 4491191"/>
              <a:gd name="connsiteY12" fmla="*/ 484477 h 3708936"/>
              <a:gd name="connsiteX13" fmla="*/ 2085740 w 4491191"/>
              <a:gd name="connsiteY13" fmla="*/ 686227 h 3708936"/>
              <a:gd name="connsiteX14" fmla="*/ 2147068 w 4491191"/>
              <a:gd name="connsiteY14" fmla="*/ 728285 h 3708936"/>
              <a:gd name="connsiteX15" fmla="*/ 2189389 w 4491191"/>
              <a:gd name="connsiteY15" fmla="*/ 898956 h 3708936"/>
              <a:gd name="connsiteX16" fmla="*/ 2240174 w 4491191"/>
              <a:gd name="connsiteY16" fmla="*/ 951268 h 3708936"/>
              <a:gd name="connsiteX17" fmla="*/ 2352735 w 4491191"/>
              <a:gd name="connsiteY17" fmla="*/ 1023175 h 3708936"/>
              <a:gd name="connsiteX18" fmla="*/ 2531647 w 4491191"/>
              <a:gd name="connsiteY18" fmla="*/ 1131279 h 3708936"/>
              <a:gd name="connsiteX19" fmla="*/ 2563816 w 4491191"/>
              <a:gd name="connsiteY19" fmla="*/ 1250981 h 3708936"/>
              <a:gd name="connsiteX20" fmla="*/ 2567905 w 4491191"/>
              <a:gd name="connsiteY20" fmla="*/ 1396748 h 3708936"/>
              <a:gd name="connsiteX21" fmla="*/ 2496059 w 4491191"/>
              <a:gd name="connsiteY21" fmla="*/ 1530490 h 3708936"/>
              <a:gd name="connsiteX22" fmla="*/ 2452917 w 4491191"/>
              <a:gd name="connsiteY22" fmla="*/ 1692898 h 3708936"/>
              <a:gd name="connsiteX23" fmla="*/ 2437752 w 4491191"/>
              <a:gd name="connsiteY23" fmla="*/ 1874337 h 3708936"/>
              <a:gd name="connsiteX24" fmla="*/ 2494491 w 4491191"/>
              <a:gd name="connsiteY24" fmla="*/ 2031708 h 3708936"/>
              <a:gd name="connsiteX25" fmla="*/ 2474395 w 4491191"/>
              <a:gd name="connsiteY25" fmla="*/ 2156720 h 3708936"/>
              <a:gd name="connsiteX26" fmla="*/ 2482998 w 4491191"/>
              <a:gd name="connsiteY26" fmla="*/ 2288441 h 3708936"/>
              <a:gd name="connsiteX27" fmla="*/ 2598985 w 4491191"/>
              <a:gd name="connsiteY27" fmla="*/ 2406547 h 3708936"/>
              <a:gd name="connsiteX28" fmla="*/ 2736346 w 4491191"/>
              <a:gd name="connsiteY28" fmla="*/ 2567361 h 3708936"/>
              <a:gd name="connsiteX29" fmla="*/ 2792926 w 4491191"/>
              <a:gd name="connsiteY29" fmla="*/ 2659730 h 3708936"/>
              <a:gd name="connsiteX30" fmla="*/ 2839573 w 4491191"/>
              <a:gd name="connsiteY30" fmla="*/ 2837227 h 3708936"/>
              <a:gd name="connsiteX31" fmla="*/ 2788814 w 4491191"/>
              <a:gd name="connsiteY31" fmla="*/ 2890004 h 3708936"/>
              <a:gd name="connsiteX32" fmla="*/ 2746806 w 4491191"/>
              <a:gd name="connsiteY32" fmla="*/ 2984010 h 3708936"/>
              <a:gd name="connsiteX33" fmla="*/ 2700867 w 4491191"/>
              <a:gd name="connsiteY33" fmla="*/ 3068480 h 3708936"/>
              <a:gd name="connsiteX34" fmla="*/ 2669173 w 4491191"/>
              <a:gd name="connsiteY34" fmla="*/ 3086558 h 3708936"/>
              <a:gd name="connsiteX35" fmla="*/ 2669173 w 4491191"/>
              <a:gd name="connsiteY35" fmla="*/ 3163470 h 3708936"/>
              <a:gd name="connsiteX36" fmla="*/ 2660627 w 4491191"/>
              <a:gd name="connsiteY36" fmla="*/ 3266019 h 3708936"/>
              <a:gd name="connsiteX37" fmla="*/ 2626444 w 4491191"/>
              <a:gd name="connsiteY37" fmla="*/ 3342931 h 3708936"/>
              <a:gd name="connsiteX38" fmla="*/ 2583715 w 4491191"/>
              <a:gd name="connsiteY38" fmla="*/ 3360023 h 3708936"/>
              <a:gd name="connsiteX39" fmla="*/ 2701707 w 4491191"/>
              <a:gd name="connsiteY39" fmla="*/ 3487172 h 3708936"/>
              <a:gd name="connsiteX40" fmla="*/ 2826294 w 4491191"/>
              <a:gd name="connsiteY40" fmla="*/ 3503837 h 3708936"/>
              <a:gd name="connsiteX41" fmla="*/ 2930796 w 4491191"/>
              <a:gd name="connsiteY41" fmla="*/ 3544124 h 3708936"/>
              <a:gd name="connsiteX42" fmla="*/ 3047996 w 4491191"/>
              <a:gd name="connsiteY42" fmla="*/ 3580322 h 3708936"/>
              <a:gd name="connsiteX43" fmla="*/ 3149568 w 4491191"/>
              <a:gd name="connsiteY43" fmla="*/ 3619999 h 3708936"/>
              <a:gd name="connsiteX44" fmla="*/ 3291368 w 4491191"/>
              <a:gd name="connsiteY44" fmla="*/ 3622013 h 3708936"/>
              <a:gd name="connsiteX45" fmla="*/ 3435731 w 4491191"/>
              <a:gd name="connsiteY45" fmla="*/ 3619998 h 3708936"/>
              <a:gd name="connsiteX46" fmla="*/ 3557935 w 4491191"/>
              <a:gd name="connsiteY46" fmla="*/ 3676279 h 3708936"/>
              <a:gd name="connsiteX47" fmla="*/ 3728303 w 4491191"/>
              <a:gd name="connsiteY47" fmla="*/ 3708936 h 3708936"/>
              <a:gd name="connsiteX48" fmla="*/ 3854475 w 4491191"/>
              <a:gd name="connsiteY48" fmla="*/ 3689341 h 3708936"/>
              <a:gd name="connsiteX49" fmla="*/ 3987239 w 4491191"/>
              <a:gd name="connsiteY49" fmla="*/ 3684825 h 3708936"/>
              <a:gd name="connsiteX50" fmla="*/ 4149060 w 4491191"/>
              <a:gd name="connsiteY50" fmla="*/ 3667244 h 3708936"/>
              <a:gd name="connsiteX51" fmla="*/ 4272730 w 4491191"/>
              <a:gd name="connsiteY51" fmla="*/ 3630559 h 3708936"/>
              <a:gd name="connsiteX52" fmla="*/ 4389929 w 4491191"/>
              <a:gd name="connsiteY52" fmla="*/ 3574767 h 3708936"/>
              <a:gd name="connsiteX53" fmla="*/ 4471785 w 4491191"/>
              <a:gd name="connsiteY53" fmla="*/ 3412946 h 3708936"/>
              <a:gd name="connsiteX54" fmla="*/ 4490832 w 4491191"/>
              <a:gd name="connsiteY54" fmla="*/ 3246547 h 3708936"/>
              <a:gd name="connsiteX55" fmla="*/ 4484727 w 4491191"/>
              <a:gd name="connsiteY55" fmla="*/ 3128920 h 3708936"/>
              <a:gd name="connsiteX56" fmla="*/ 4415934 w 4491191"/>
              <a:gd name="connsiteY56" fmla="*/ 3122755 h 3708936"/>
              <a:gd name="connsiteX57" fmla="*/ 4390529 w 4491191"/>
              <a:gd name="connsiteY57" fmla="*/ 3044869 h 3708936"/>
              <a:gd name="connsiteX58" fmla="*/ 4344088 w 4491191"/>
              <a:gd name="connsiteY58" fmla="*/ 2979980 h 3708936"/>
              <a:gd name="connsiteX59" fmla="*/ 4259668 w 4491191"/>
              <a:gd name="connsiteY59" fmla="*/ 2874928 h 3708936"/>
              <a:gd name="connsiteX60" fmla="*/ 4203876 w 4491191"/>
              <a:gd name="connsiteY60" fmla="*/ 2793009 h 3708936"/>
              <a:gd name="connsiteX61" fmla="*/ 4146070 w 4491191"/>
              <a:gd name="connsiteY61" fmla="*/ 2686431 h 3708936"/>
              <a:gd name="connsiteX62" fmla="*/ 4121409 w 4491191"/>
              <a:gd name="connsiteY62" fmla="*/ 2532057 h 3708936"/>
              <a:gd name="connsiteX63" fmla="*/ 4020131 w 4491191"/>
              <a:gd name="connsiteY63" fmla="*/ 2386355 h 3708936"/>
              <a:gd name="connsiteX64" fmla="*/ 3944023 w 4491191"/>
              <a:gd name="connsiteY64" fmla="*/ 2352657 h 3708936"/>
              <a:gd name="connsiteX65" fmla="*/ 3870651 w 4491191"/>
              <a:gd name="connsiteY65" fmla="*/ 2249131 h 3708936"/>
              <a:gd name="connsiteX66" fmla="*/ 3682216 w 4491191"/>
              <a:gd name="connsiteY66" fmla="*/ 2097809 h 3708936"/>
              <a:gd name="connsiteX67" fmla="*/ 3521921 w 4491191"/>
              <a:gd name="connsiteY67" fmla="*/ 2021873 h 3708936"/>
              <a:gd name="connsiteX68" fmla="*/ 3413817 w 4491191"/>
              <a:gd name="connsiteY68" fmla="*/ 1903760 h 3708936"/>
              <a:gd name="connsiteX69" fmla="*/ 3336905 w 4491191"/>
              <a:gd name="connsiteY69" fmla="*/ 1780577 h 3708936"/>
              <a:gd name="connsiteX70" fmla="*/ 3291613 w 4491191"/>
              <a:gd name="connsiteY70" fmla="*/ 1657885 h 3708936"/>
              <a:gd name="connsiteX71" fmla="*/ 3201149 w 4491191"/>
              <a:gd name="connsiteY71" fmla="*/ 1525119 h 3708936"/>
              <a:gd name="connsiteX72" fmla="*/ 3122223 w 4491191"/>
              <a:gd name="connsiteY72" fmla="*/ 1413536 h 3708936"/>
              <a:gd name="connsiteX73" fmla="*/ 3054344 w 4491191"/>
              <a:gd name="connsiteY73" fmla="*/ 1289316 h 3708936"/>
              <a:gd name="connsiteX74" fmla="*/ 2992997 w 4491191"/>
              <a:gd name="connsiteY74" fmla="*/ 1123467 h 3708936"/>
              <a:gd name="connsiteX75" fmla="*/ 2985428 w 4491191"/>
              <a:gd name="connsiteY75" fmla="*/ 1016400 h 3708936"/>
              <a:gd name="connsiteX76" fmla="*/ 2930613 w 4491191"/>
              <a:gd name="connsiteY76" fmla="*/ 920931 h 3708936"/>
              <a:gd name="connsiteX77" fmla="*/ 2968275 w 4491191"/>
              <a:gd name="connsiteY77" fmla="*/ 856105 h 3708936"/>
              <a:gd name="connsiteX78" fmla="*/ 2882818 w 4491191"/>
              <a:gd name="connsiteY78" fmla="*/ 796285 h 3708936"/>
              <a:gd name="connsiteX79" fmla="*/ 2880316 w 4491191"/>
              <a:gd name="connsiteY79" fmla="*/ 728895 h 3708936"/>
              <a:gd name="connsiteX80" fmla="*/ 2818968 w 4491191"/>
              <a:gd name="connsiteY80" fmla="*/ 691171 h 3708936"/>
              <a:gd name="connsiteX81" fmla="*/ 2720448 w 4491191"/>
              <a:gd name="connsiteY81" fmla="*/ 616823 h 3708936"/>
              <a:gd name="connsiteX82" fmla="*/ 2686265 w 4491191"/>
              <a:gd name="connsiteY82" fmla="*/ 497182 h 3708936"/>
              <a:gd name="connsiteX83" fmla="*/ 2640545 w 4491191"/>
              <a:gd name="connsiteY83" fmla="*/ 488087 h 3708936"/>
              <a:gd name="connsiteX84" fmla="*/ 2516386 w 4491191"/>
              <a:gd name="connsiteY84" fmla="*/ 408672 h 3708936"/>
              <a:gd name="connsiteX85" fmla="*/ 2312874 w 4491191"/>
              <a:gd name="connsiteY85" fmla="*/ 241296 h 3708936"/>
              <a:gd name="connsiteX86" fmla="*/ 2129934 w 4491191"/>
              <a:gd name="connsiteY86" fmla="*/ 172442 h 3708936"/>
              <a:gd name="connsiteX87" fmla="*/ 1882227 w 4491191"/>
              <a:gd name="connsiteY87" fmla="*/ 117627 h 3708936"/>
              <a:gd name="connsiteX88" fmla="*/ 1511951 w 4491191"/>
              <a:gd name="connsiteY88" fmla="*/ 57806 h 3708936"/>
              <a:gd name="connsiteX89" fmla="*/ 1372776 w 4491191"/>
              <a:gd name="connsiteY89" fmla="*/ 0 h 3708936"/>
              <a:gd name="connsiteX90" fmla="*/ 1122911 w 4491191"/>
              <a:gd name="connsiteY90" fmla="*/ 60959 h 3708936"/>
              <a:gd name="connsiteX91" fmla="*/ 822466 w 4491191"/>
              <a:gd name="connsiteY91" fmla="*/ 54429 h 3708936"/>
              <a:gd name="connsiteX92" fmla="*/ 920437 w 4491191"/>
              <a:gd name="connsiteY92" fmla="*/ 132805 h 3708936"/>
              <a:gd name="connsiteX93" fmla="*/ 1044533 w 4491191"/>
              <a:gd name="connsiteY93" fmla="*/ 165462 h 3708936"/>
              <a:gd name="connsiteX94" fmla="*/ 1175162 w 4491191"/>
              <a:gd name="connsiteY94" fmla="*/ 224246 h 3708936"/>
              <a:gd name="connsiteX95" fmla="*/ 859845 w 4491191"/>
              <a:gd name="connsiteY95"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185877 w 4491191"/>
              <a:gd name="connsiteY7" fmla="*/ 1697437 h 3708936"/>
              <a:gd name="connsiteX8" fmla="*/ 302050 w 4491191"/>
              <a:gd name="connsiteY8" fmla="*/ 1387745 h 3708936"/>
              <a:gd name="connsiteX9" fmla="*/ 522778 w 4491191"/>
              <a:gd name="connsiteY9" fmla="*/ 1103860 h 3708936"/>
              <a:gd name="connsiteX10" fmla="*/ 766742 w 4491191"/>
              <a:gd name="connsiteY10" fmla="*/ 897399 h 3708936"/>
              <a:gd name="connsiteX11" fmla="*/ 1092026 w 4491191"/>
              <a:gd name="connsiteY11" fmla="*/ 678033 h 3708936"/>
              <a:gd name="connsiteX12" fmla="*/ 1428928 w 4491191"/>
              <a:gd name="connsiteY12" fmla="*/ 510283 h 3708936"/>
              <a:gd name="connsiteX13" fmla="*/ 1719361 w 4491191"/>
              <a:gd name="connsiteY13" fmla="*/ 484477 h 3708936"/>
              <a:gd name="connsiteX14" fmla="*/ 2085740 w 4491191"/>
              <a:gd name="connsiteY14" fmla="*/ 686227 h 3708936"/>
              <a:gd name="connsiteX15" fmla="*/ 2147068 w 4491191"/>
              <a:gd name="connsiteY15" fmla="*/ 728285 h 3708936"/>
              <a:gd name="connsiteX16" fmla="*/ 2189389 w 4491191"/>
              <a:gd name="connsiteY16" fmla="*/ 898956 h 3708936"/>
              <a:gd name="connsiteX17" fmla="*/ 2240174 w 4491191"/>
              <a:gd name="connsiteY17" fmla="*/ 951268 h 3708936"/>
              <a:gd name="connsiteX18" fmla="*/ 2352735 w 4491191"/>
              <a:gd name="connsiteY18" fmla="*/ 1023175 h 3708936"/>
              <a:gd name="connsiteX19" fmla="*/ 2531647 w 4491191"/>
              <a:gd name="connsiteY19" fmla="*/ 1131279 h 3708936"/>
              <a:gd name="connsiteX20" fmla="*/ 2563816 w 4491191"/>
              <a:gd name="connsiteY20" fmla="*/ 1250981 h 3708936"/>
              <a:gd name="connsiteX21" fmla="*/ 2567905 w 4491191"/>
              <a:gd name="connsiteY21" fmla="*/ 1396748 h 3708936"/>
              <a:gd name="connsiteX22" fmla="*/ 2496059 w 4491191"/>
              <a:gd name="connsiteY22" fmla="*/ 1530490 h 3708936"/>
              <a:gd name="connsiteX23" fmla="*/ 2452917 w 4491191"/>
              <a:gd name="connsiteY23" fmla="*/ 1692898 h 3708936"/>
              <a:gd name="connsiteX24" fmla="*/ 2437752 w 4491191"/>
              <a:gd name="connsiteY24" fmla="*/ 1874337 h 3708936"/>
              <a:gd name="connsiteX25" fmla="*/ 2494491 w 4491191"/>
              <a:gd name="connsiteY25" fmla="*/ 2031708 h 3708936"/>
              <a:gd name="connsiteX26" fmla="*/ 2474395 w 4491191"/>
              <a:gd name="connsiteY26" fmla="*/ 2156720 h 3708936"/>
              <a:gd name="connsiteX27" fmla="*/ 2482998 w 4491191"/>
              <a:gd name="connsiteY27" fmla="*/ 2288441 h 3708936"/>
              <a:gd name="connsiteX28" fmla="*/ 2598985 w 4491191"/>
              <a:gd name="connsiteY28" fmla="*/ 2406547 h 3708936"/>
              <a:gd name="connsiteX29" fmla="*/ 2736346 w 4491191"/>
              <a:gd name="connsiteY29" fmla="*/ 2567361 h 3708936"/>
              <a:gd name="connsiteX30" fmla="*/ 2792926 w 4491191"/>
              <a:gd name="connsiteY30" fmla="*/ 2659730 h 3708936"/>
              <a:gd name="connsiteX31" fmla="*/ 2839573 w 4491191"/>
              <a:gd name="connsiteY31" fmla="*/ 2837227 h 3708936"/>
              <a:gd name="connsiteX32" fmla="*/ 2788814 w 4491191"/>
              <a:gd name="connsiteY32" fmla="*/ 2890004 h 3708936"/>
              <a:gd name="connsiteX33" fmla="*/ 2746806 w 4491191"/>
              <a:gd name="connsiteY33" fmla="*/ 2984010 h 3708936"/>
              <a:gd name="connsiteX34" fmla="*/ 2700867 w 4491191"/>
              <a:gd name="connsiteY34" fmla="*/ 3068480 h 3708936"/>
              <a:gd name="connsiteX35" fmla="*/ 2669173 w 4491191"/>
              <a:gd name="connsiteY35" fmla="*/ 3086558 h 3708936"/>
              <a:gd name="connsiteX36" fmla="*/ 2669173 w 4491191"/>
              <a:gd name="connsiteY36" fmla="*/ 3163470 h 3708936"/>
              <a:gd name="connsiteX37" fmla="*/ 2660627 w 4491191"/>
              <a:gd name="connsiteY37" fmla="*/ 3266019 h 3708936"/>
              <a:gd name="connsiteX38" fmla="*/ 2626444 w 4491191"/>
              <a:gd name="connsiteY38" fmla="*/ 3342931 h 3708936"/>
              <a:gd name="connsiteX39" fmla="*/ 2583715 w 4491191"/>
              <a:gd name="connsiteY39" fmla="*/ 3360023 h 3708936"/>
              <a:gd name="connsiteX40" fmla="*/ 2701707 w 4491191"/>
              <a:gd name="connsiteY40" fmla="*/ 3487172 h 3708936"/>
              <a:gd name="connsiteX41" fmla="*/ 2826294 w 4491191"/>
              <a:gd name="connsiteY41" fmla="*/ 3503837 h 3708936"/>
              <a:gd name="connsiteX42" fmla="*/ 2930796 w 4491191"/>
              <a:gd name="connsiteY42" fmla="*/ 3544124 h 3708936"/>
              <a:gd name="connsiteX43" fmla="*/ 3047996 w 4491191"/>
              <a:gd name="connsiteY43" fmla="*/ 3580322 h 3708936"/>
              <a:gd name="connsiteX44" fmla="*/ 3149568 w 4491191"/>
              <a:gd name="connsiteY44" fmla="*/ 3619999 h 3708936"/>
              <a:gd name="connsiteX45" fmla="*/ 3291368 w 4491191"/>
              <a:gd name="connsiteY45" fmla="*/ 3622013 h 3708936"/>
              <a:gd name="connsiteX46" fmla="*/ 3435731 w 4491191"/>
              <a:gd name="connsiteY46" fmla="*/ 3619998 h 3708936"/>
              <a:gd name="connsiteX47" fmla="*/ 3557935 w 4491191"/>
              <a:gd name="connsiteY47" fmla="*/ 3676279 h 3708936"/>
              <a:gd name="connsiteX48" fmla="*/ 3728303 w 4491191"/>
              <a:gd name="connsiteY48" fmla="*/ 3708936 h 3708936"/>
              <a:gd name="connsiteX49" fmla="*/ 3854475 w 4491191"/>
              <a:gd name="connsiteY49" fmla="*/ 3689341 h 3708936"/>
              <a:gd name="connsiteX50" fmla="*/ 3987239 w 4491191"/>
              <a:gd name="connsiteY50" fmla="*/ 3684825 h 3708936"/>
              <a:gd name="connsiteX51" fmla="*/ 4149060 w 4491191"/>
              <a:gd name="connsiteY51" fmla="*/ 3667244 h 3708936"/>
              <a:gd name="connsiteX52" fmla="*/ 4272730 w 4491191"/>
              <a:gd name="connsiteY52" fmla="*/ 3630559 h 3708936"/>
              <a:gd name="connsiteX53" fmla="*/ 4389929 w 4491191"/>
              <a:gd name="connsiteY53" fmla="*/ 3574767 h 3708936"/>
              <a:gd name="connsiteX54" fmla="*/ 4471785 w 4491191"/>
              <a:gd name="connsiteY54" fmla="*/ 3412946 h 3708936"/>
              <a:gd name="connsiteX55" fmla="*/ 4490832 w 4491191"/>
              <a:gd name="connsiteY55" fmla="*/ 3246547 h 3708936"/>
              <a:gd name="connsiteX56" fmla="*/ 4484727 w 4491191"/>
              <a:gd name="connsiteY56" fmla="*/ 3128920 h 3708936"/>
              <a:gd name="connsiteX57" fmla="*/ 4415934 w 4491191"/>
              <a:gd name="connsiteY57" fmla="*/ 3122755 h 3708936"/>
              <a:gd name="connsiteX58" fmla="*/ 4390529 w 4491191"/>
              <a:gd name="connsiteY58" fmla="*/ 3044869 h 3708936"/>
              <a:gd name="connsiteX59" fmla="*/ 4344088 w 4491191"/>
              <a:gd name="connsiteY59" fmla="*/ 2979980 h 3708936"/>
              <a:gd name="connsiteX60" fmla="*/ 4259668 w 4491191"/>
              <a:gd name="connsiteY60" fmla="*/ 2874928 h 3708936"/>
              <a:gd name="connsiteX61" fmla="*/ 4203876 w 4491191"/>
              <a:gd name="connsiteY61" fmla="*/ 2793009 h 3708936"/>
              <a:gd name="connsiteX62" fmla="*/ 4146070 w 4491191"/>
              <a:gd name="connsiteY62" fmla="*/ 2686431 h 3708936"/>
              <a:gd name="connsiteX63" fmla="*/ 4121409 w 4491191"/>
              <a:gd name="connsiteY63" fmla="*/ 2532057 h 3708936"/>
              <a:gd name="connsiteX64" fmla="*/ 4020131 w 4491191"/>
              <a:gd name="connsiteY64" fmla="*/ 2386355 h 3708936"/>
              <a:gd name="connsiteX65" fmla="*/ 3944023 w 4491191"/>
              <a:gd name="connsiteY65" fmla="*/ 2352657 h 3708936"/>
              <a:gd name="connsiteX66" fmla="*/ 3870651 w 4491191"/>
              <a:gd name="connsiteY66" fmla="*/ 2249131 h 3708936"/>
              <a:gd name="connsiteX67" fmla="*/ 3682216 w 4491191"/>
              <a:gd name="connsiteY67" fmla="*/ 2097809 h 3708936"/>
              <a:gd name="connsiteX68" fmla="*/ 3521921 w 4491191"/>
              <a:gd name="connsiteY68" fmla="*/ 2021873 h 3708936"/>
              <a:gd name="connsiteX69" fmla="*/ 3413817 w 4491191"/>
              <a:gd name="connsiteY69" fmla="*/ 1903760 h 3708936"/>
              <a:gd name="connsiteX70" fmla="*/ 3336905 w 4491191"/>
              <a:gd name="connsiteY70" fmla="*/ 1780577 h 3708936"/>
              <a:gd name="connsiteX71" fmla="*/ 3291613 w 4491191"/>
              <a:gd name="connsiteY71" fmla="*/ 1657885 h 3708936"/>
              <a:gd name="connsiteX72" fmla="*/ 3201149 w 4491191"/>
              <a:gd name="connsiteY72" fmla="*/ 1525119 h 3708936"/>
              <a:gd name="connsiteX73" fmla="*/ 3122223 w 4491191"/>
              <a:gd name="connsiteY73" fmla="*/ 1413536 h 3708936"/>
              <a:gd name="connsiteX74" fmla="*/ 3054344 w 4491191"/>
              <a:gd name="connsiteY74" fmla="*/ 1289316 h 3708936"/>
              <a:gd name="connsiteX75" fmla="*/ 2992997 w 4491191"/>
              <a:gd name="connsiteY75" fmla="*/ 1123467 h 3708936"/>
              <a:gd name="connsiteX76" fmla="*/ 2985428 w 4491191"/>
              <a:gd name="connsiteY76" fmla="*/ 1016400 h 3708936"/>
              <a:gd name="connsiteX77" fmla="*/ 2930613 w 4491191"/>
              <a:gd name="connsiteY77" fmla="*/ 920931 h 3708936"/>
              <a:gd name="connsiteX78" fmla="*/ 2968275 w 4491191"/>
              <a:gd name="connsiteY78" fmla="*/ 856105 h 3708936"/>
              <a:gd name="connsiteX79" fmla="*/ 2882818 w 4491191"/>
              <a:gd name="connsiteY79" fmla="*/ 796285 h 3708936"/>
              <a:gd name="connsiteX80" fmla="*/ 2880316 w 4491191"/>
              <a:gd name="connsiteY80" fmla="*/ 728895 h 3708936"/>
              <a:gd name="connsiteX81" fmla="*/ 2818968 w 4491191"/>
              <a:gd name="connsiteY81" fmla="*/ 691171 h 3708936"/>
              <a:gd name="connsiteX82" fmla="*/ 2720448 w 4491191"/>
              <a:gd name="connsiteY82" fmla="*/ 616823 h 3708936"/>
              <a:gd name="connsiteX83" fmla="*/ 2686265 w 4491191"/>
              <a:gd name="connsiteY83" fmla="*/ 497182 h 3708936"/>
              <a:gd name="connsiteX84" fmla="*/ 2640545 w 4491191"/>
              <a:gd name="connsiteY84" fmla="*/ 488087 h 3708936"/>
              <a:gd name="connsiteX85" fmla="*/ 2516386 w 4491191"/>
              <a:gd name="connsiteY85" fmla="*/ 408672 h 3708936"/>
              <a:gd name="connsiteX86" fmla="*/ 2312874 w 4491191"/>
              <a:gd name="connsiteY86" fmla="*/ 241296 h 3708936"/>
              <a:gd name="connsiteX87" fmla="*/ 2129934 w 4491191"/>
              <a:gd name="connsiteY87" fmla="*/ 172442 h 3708936"/>
              <a:gd name="connsiteX88" fmla="*/ 1882227 w 4491191"/>
              <a:gd name="connsiteY88" fmla="*/ 117627 h 3708936"/>
              <a:gd name="connsiteX89" fmla="*/ 1511951 w 4491191"/>
              <a:gd name="connsiteY89" fmla="*/ 57806 h 3708936"/>
              <a:gd name="connsiteX90" fmla="*/ 1372776 w 4491191"/>
              <a:gd name="connsiteY90" fmla="*/ 0 h 3708936"/>
              <a:gd name="connsiteX91" fmla="*/ 1122911 w 4491191"/>
              <a:gd name="connsiteY91" fmla="*/ 60959 h 3708936"/>
              <a:gd name="connsiteX92" fmla="*/ 822466 w 4491191"/>
              <a:gd name="connsiteY92" fmla="*/ 54429 h 3708936"/>
              <a:gd name="connsiteX93" fmla="*/ 920437 w 4491191"/>
              <a:gd name="connsiteY93" fmla="*/ 132805 h 3708936"/>
              <a:gd name="connsiteX94" fmla="*/ 1044533 w 4491191"/>
              <a:gd name="connsiteY94" fmla="*/ 165462 h 3708936"/>
              <a:gd name="connsiteX95" fmla="*/ 1175162 w 4491191"/>
              <a:gd name="connsiteY95" fmla="*/ 224246 h 3708936"/>
              <a:gd name="connsiteX96" fmla="*/ 859845 w 4491191"/>
              <a:gd name="connsiteY96"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302050 w 4491191"/>
              <a:gd name="connsiteY8" fmla="*/ 1387745 h 3708936"/>
              <a:gd name="connsiteX9" fmla="*/ 522778 w 4491191"/>
              <a:gd name="connsiteY9" fmla="*/ 1103860 h 3708936"/>
              <a:gd name="connsiteX10" fmla="*/ 766742 w 4491191"/>
              <a:gd name="connsiteY10" fmla="*/ 897399 h 3708936"/>
              <a:gd name="connsiteX11" fmla="*/ 1092026 w 4491191"/>
              <a:gd name="connsiteY11" fmla="*/ 678033 h 3708936"/>
              <a:gd name="connsiteX12" fmla="*/ 1428928 w 4491191"/>
              <a:gd name="connsiteY12" fmla="*/ 510283 h 3708936"/>
              <a:gd name="connsiteX13" fmla="*/ 1719361 w 4491191"/>
              <a:gd name="connsiteY13" fmla="*/ 484477 h 3708936"/>
              <a:gd name="connsiteX14" fmla="*/ 2085740 w 4491191"/>
              <a:gd name="connsiteY14" fmla="*/ 686227 h 3708936"/>
              <a:gd name="connsiteX15" fmla="*/ 2147068 w 4491191"/>
              <a:gd name="connsiteY15" fmla="*/ 728285 h 3708936"/>
              <a:gd name="connsiteX16" fmla="*/ 2189389 w 4491191"/>
              <a:gd name="connsiteY16" fmla="*/ 898956 h 3708936"/>
              <a:gd name="connsiteX17" fmla="*/ 2240174 w 4491191"/>
              <a:gd name="connsiteY17" fmla="*/ 951268 h 3708936"/>
              <a:gd name="connsiteX18" fmla="*/ 2352735 w 4491191"/>
              <a:gd name="connsiteY18" fmla="*/ 1023175 h 3708936"/>
              <a:gd name="connsiteX19" fmla="*/ 2531647 w 4491191"/>
              <a:gd name="connsiteY19" fmla="*/ 1131279 h 3708936"/>
              <a:gd name="connsiteX20" fmla="*/ 2563816 w 4491191"/>
              <a:gd name="connsiteY20" fmla="*/ 1250981 h 3708936"/>
              <a:gd name="connsiteX21" fmla="*/ 2567905 w 4491191"/>
              <a:gd name="connsiteY21" fmla="*/ 1396748 h 3708936"/>
              <a:gd name="connsiteX22" fmla="*/ 2496059 w 4491191"/>
              <a:gd name="connsiteY22" fmla="*/ 1530490 h 3708936"/>
              <a:gd name="connsiteX23" fmla="*/ 2452917 w 4491191"/>
              <a:gd name="connsiteY23" fmla="*/ 1692898 h 3708936"/>
              <a:gd name="connsiteX24" fmla="*/ 2437752 w 4491191"/>
              <a:gd name="connsiteY24" fmla="*/ 1874337 h 3708936"/>
              <a:gd name="connsiteX25" fmla="*/ 2494491 w 4491191"/>
              <a:gd name="connsiteY25" fmla="*/ 2031708 h 3708936"/>
              <a:gd name="connsiteX26" fmla="*/ 2474395 w 4491191"/>
              <a:gd name="connsiteY26" fmla="*/ 2156720 h 3708936"/>
              <a:gd name="connsiteX27" fmla="*/ 2482998 w 4491191"/>
              <a:gd name="connsiteY27" fmla="*/ 2288441 h 3708936"/>
              <a:gd name="connsiteX28" fmla="*/ 2598985 w 4491191"/>
              <a:gd name="connsiteY28" fmla="*/ 2406547 h 3708936"/>
              <a:gd name="connsiteX29" fmla="*/ 2736346 w 4491191"/>
              <a:gd name="connsiteY29" fmla="*/ 2567361 h 3708936"/>
              <a:gd name="connsiteX30" fmla="*/ 2792926 w 4491191"/>
              <a:gd name="connsiteY30" fmla="*/ 2659730 h 3708936"/>
              <a:gd name="connsiteX31" fmla="*/ 2839573 w 4491191"/>
              <a:gd name="connsiteY31" fmla="*/ 2837227 h 3708936"/>
              <a:gd name="connsiteX32" fmla="*/ 2788814 w 4491191"/>
              <a:gd name="connsiteY32" fmla="*/ 2890004 h 3708936"/>
              <a:gd name="connsiteX33" fmla="*/ 2746806 w 4491191"/>
              <a:gd name="connsiteY33" fmla="*/ 2984010 h 3708936"/>
              <a:gd name="connsiteX34" fmla="*/ 2700867 w 4491191"/>
              <a:gd name="connsiteY34" fmla="*/ 3068480 h 3708936"/>
              <a:gd name="connsiteX35" fmla="*/ 2669173 w 4491191"/>
              <a:gd name="connsiteY35" fmla="*/ 3086558 h 3708936"/>
              <a:gd name="connsiteX36" fmla="*/ 2669173 w 4491191"/>
              <a:gd name="connsiteY36" fmla="*/ 3163470 h 3708936"/>
              <a:gd name="connsiteX37" fmla="*/ 2660627 w 4491191"/>
              <a:gd name="connsiteY37" fmla="*/ 3266019 h 3708936"/>
              <a:gd name="connsiteX38" fmla="*/ 2626444 w 4491191"/>
              <a:gd name="connsiteY38" fmla="*/ 3342931 h 3708936"/>
              <a:gd name="connsiteX39" fmla="*/ 2583715 w 4491191"/>
              <a:gd name="connsiteY39" fmla="*/ 3360023 h 3708936"/>
              <a:gd name="connsiteX40" fmla="*/ 2701707 w 4491191"/>
              <a:gd name="connsiteY40" fmla="*/ 3487172 h 3708936"/>
              <a:gd name="connsiteX41" fmla="*/ 2826294 w 4491191"/>
              <a:gd name="connsiteY41" fmla="*/ 3503837 h 3708936"/>
              <a:gd name="connsiteX42" fmla="*/ 2930796 w 4491191"/>
              <a:gd name="connsiteY42" fmla="*/ 3544124 h 3708936"/>
              <a:gd name="connsiteX43" fmla="*/ 3047996 w 4491191"/>
              <a:gd name="connsiteY43" fmla="*/ 3580322 h 3708936"/>
              <a:gd name="connsiteX44" fmla="*/ 3149568 w 4491191"/>
              <a:gd name="connsiteY44" fmla="*/ 3619999 h 3708936"/>
              <a:gd name="connsiteX45" fmla="*/ 3291368 w 4491191"/>
              <a:gd name="connsiteY45" fmla="*/ 3622013 h 3708936"/>
              <a:gd name="connsiteX46" fmla="*/ 3435731 w 4491191"/>
              <a:gd name="connsiteY46" fmla="*/ 3619998 h 3708936"/>
              <a:gd name="connsiteX47" fmla="*/ 3557935 w 4491191"/>
              <a:gd name="connsiteY47" fmla="*/ 3676279 h 3708936"/>
              <a:gd name="connsiteX48" fmla="*/ 3728303 w 4491191"/>
              <a:gd name="connsiteY48" fmla="*/ 3708936 h 3708936"/>
              <a:gd name="connsiteX49" fmla="*/ 3854475 w 4491191"/>
              <a:gd name="connsiteY49" fmla="*/ 3689341 h 3708936"/>
              <a:gd name="connsiteX50" fmla="*/ 3987239 w 4491191"/>
              <a:gd name="connsiteY50" fmla="*/ 3684825 h 3708936"/>
              <a:gd name="connsiteX51" fmla="*/ 4149060 w 4491191"/>
              <a:gd name="connsiteY51" fmla="*/ 3667244 h 3708936"/>
              <a:gd name="connsiteX52" fmla="*/ 4272730 w 4491191"/>
              <a:gd name="connsiteY52" fmla="*/ 3630559 h 3708936"/>
              <a:gd name="connsiteX53" fmla="*/ 4389929 w 4491191"/>
              <a:gd name="connsiteY53" fmla="*/ 3574767 h 3708936"/>
              <a:gd name="connsiteX54" fmla="*/ 4471785 w 4491191"/>
              <a:gd name="connsiteY54" fmla="*/ 3412946 h 3708936"/>
              <a:gd name="connsiteX55" fmla="*/ 4490832 w 4491191"/>
              <a:gd name="connsiteY55" fmla="*/ 3246547 h 3708936"/>
              <a:gd name="connsiteX56" fmla="*/ 4484727 w 4491191"/>
              <a:gd name="connsiteY56" fmla="*/ 3128920 h 3708936"/>
              <a:gd name="connsiteX57" fmla="*/ 4415934 w 4491191"/>
              <a:gd name="connsiteY57" fmla="*/ 3122755 h 3708936"/>
              <a:gd name="connsiteX58" fmla="*/ 4390529 w 4491191"/>
              <a:gd name="connsiteY58" fmla="*/ 3044869 h 3708936"/>
              <a:gd name="connsiteX59" fmla="*/ 4344088 w 4491191"/>
              <a:gd name="connsiteY59" fmla="*/ 2979980 h 3708936"/>
              <a:gd name="connsiteX60" fmla="*/ 4259668 w 4491191"/>
              <a:gd name="connsiteY60" fmla="*/ 2874928 h 3708936"/>
              <a:gd name="connsiteX61" fmla="*/ 4203876 w 4491191"/>
              <a:gd name="connsiteY61" fmla="*/ 2793009 h 3708936"/>
              <a:gd name="connsiteX62" fmla="*/ 4146070 w 4491191"/>
              <a:gd name="connsiteY62" fmla="*/ 2686431 h 3708936"/>
              <a:gd name="connsiteX63" fmla="*/ 4121409 w 4491191"/>
              <a:gd name="connsiteY63" fmla="*/ 2532057 h 3708936"/>
              <a:gd name="connsiteX64" fmla="*/ 4020131 w 4491191"/>
              <a:gd name="connsiteY64" fmla="*/ 2386355 h 3708936"/>
              <a:gd name="connsiteX65" fmla="*/ 3944023 w 4491191"/>
              <a:gd name="connsiteY65" fmla="*/ 2352657 h 3708936"/>
              <a:gd name="connsiteX66" fmla="*/ 3870651 w 4491191"/>
              <a:gd name="connsiteY66" fmla="*/ 2249131 h 3708936"/>
              <a:gd name="connsiteX67" fmla="*/ 3682216 w 4491191"/>
              <a:gd name="connsiteY67" fmla="*/ 2097809 h 3708936"/>
              <a:gd name="connsiteX68" fmla="*/ 3521921 w 4491191"/>
              <a:gd name="connsiteY68" fmla="*/ 2021873 h 3708936"/>
              <a:gd name="connsiteX69" fmla="*/ 3413817 w 4491191"/>
              <a:gd name="connsiteY69" fmla="*/ 1903760 h 3708936"/>
              <a:gd name="connsiteX70" fmla="*/ 3336905 w 4491191"/>
              <a:gd name="connsiteY70" fmla="*/ 1780577 h 3708936"/>
              <a:gd name="connsiteX71" fmla="*/ 3291613 w 4491191"/>
              <a:gd name="connsiteY71" fmla="*/ 1657885 h 3708936"/>
              <a:gd name="connsiteX72" fmla="*/ 3201149 w 4491191"/>
              <a:gd name="connsiteY72" fmla="*/ 1525119 h 3708936"/>
              <a:gd name="connsiteX73" fmla="*/ 3122223 w 4491191"/>
              <a:gd name="connsiteY73" fmla="*/ 1413536 h 3708936"/>
              <a:gd name="connsiteX74" fmla="*/ 3054344 w 4491191"/>
              <a:gd name="connsiteY74" fmla="*/ 1289316 h 3708936"/>
              <a:gd name="connsiteX75" fmla="*/ 2992997 w 4491191"/>
              <a:gd name="connsiteY75" fmla="*/ 1123467 h 3708936"/>
              <a:gd name="connsiteX76" fmla="*/ 2985428 w 4491191"/>
              <a:gd name="connsiteY76" fmla="*/ 1016400 h 3708936"/>
              <a:gd name="connsiteX77" fmla="*/ 2930613 w 4491191"/>
              <a:gd name="connsiteY77" fmla="*/ 920931 h 3708936"/>
              <a:gd name="connsiteX78" fmla="*/ 2968275 w 4491191"/>
              <a:gd name="connsiteY78" fmla="*/ 856105 h 3708936"/>
              <a:gd name="connsiteX79" fmla="*/ 2882818 w 4491191"/>
              <a:gd name="connsiteY79" fmla="*/ 796285 h 3708936"/>
              <a:gd name="connsiteX80" fmla="*/ 2880316 w 4491191"/>
              <a:gd name="connsiteY80" fmla="*/ 728895 h 3708936"/>
              <a:gd name="connsiteX81" fmla="*/ 2818968 w 4491191"/>
              <a:gd name="connsiteY81" fmla="*/ 691171 h 3708936"/>
              <a:gd name="connsiteX82" fmla="*/ 2720448 w 4491191"/>
              <a:gd name="connsiteY82" fmla="*/ 616823 h 3708936"/>
              <a:gd name="connsiteX83" fmla="*/ 2686265 w 4491191"/>
              <a:gd name="connsiteY83" fmla="*/ 497182 h 3708936"/>
              <a:gd name="connsiteX84" fmla="*/ 2640545 w 4491191"/>
              <a:gd name="connsiteY84" fmla="*/ 488087 h 3708936"/>
              <a:gd name="connsiteX85" fmla="*/ 2516386 w 4491191"/>
              <a:gd name="connsiteY85" fmla="*/ 408672 h 3708936"/>
              <a:gd name="connsiteX86" fmla="*/ 2312874 w 4491191"/>
              <a:gd name="connsiteY86" fmla="*/ 241296 h 3708936"/>
              <a:gd name="connsiteX87" fmla="*/ 2129934 w 4491191"/>
              <a:gd name="connsiteY87" fmla="*/ 172442 h 3708936"/>
              <a:gd name="connsiteX88" fmla="*/ 1882227 w 4491191"/>
              <a:gd name="connsiteY88" fmla="*/ 117627 h 3708936"/>
              <a:gd name="connsiteX89" fmla="*/ 1511951 w 4491191"/>
              <a:gd name="connsiteY89" fmla="*/ 57806 h 3708936"/>
              <a:gd name="connsiteX90" fmla="*/ 1372776 w 4491191"/>
              <a:gd name="connsiteY90" fmla="*/ 0 h 3708936"/>
              <a:gd name="connsiteX91" fmla="*/ 1122911 w 4491191"/>
              <a:gd name="connsiteY91" fmla="*/ 60959 h 3708936"/>
              <a:gd name="connsiteX92" fmla="*/ 822466 w 4491191"/>
              <a:gd name="connsiteY92" fmla="*/ 54429 h 3708936"/>
              <a:gd name="connsiteX93" fmla="*/ 920437 w 4491191"/>
              <a:gd name="connsiteY93" fmla="*/ 132805 h 3708936"/>
              <a:gd name="connsiteX94" fmla="*/ 1044533 w 4491191"/>
              <a:gd name="connsiteY94" fmla="*/ 165462 h 3708936"/>
              <a:gd name="connsiteX95" fmla="*/ 1175162 w 4491191"/>
              <a:gd name="connsiteY95" fmla="*/ 224246 h 3708936"/>
              <a:gd name="connsiteX96" fmla="*/ 859845 w 4491191"/>
              <a:gd name="connsiteY96"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302050 w 4491191"/>
              <a:gd name="connsiteY8" fmla="*/ 1387745 h 3708936"/>
              <a:gd name="connsiteX9" fmla="*/ 267198 w 4491191"/>
              <a:gd name="connsiteY9" fmla="*/ 1774860 h 3708936"/>
              <a:gd name="connsiteX10" fmla="*/ 522778 w 4491191"/>
              <a:gd name="connsiteY10" fmla="*/ 1103860 h 3708936"/>
              <a:gd name="connsiteX11" fmla="*/ 766742 w 4491191"/>
              <a:gd name="connsiteY11" fmla="*/ 897399 h 3708936"/>
              <a:gd name="connsiteX12" fmla="*/ 1092026 w 4491191"/>
              <a:gd name="connsiteY12" fmla="*/ 678033 h 3708936"/>
              <a:gd name="connsiteX13" fmla="*/ 1428928 w 4491191"/>
              <a:gd name="connsiteY13" fmla="*/ 510283 h 3708936"/>
              <a:gd name="connsiteX14" fmla="*/ 1719361 w 4491191"/>
              <a:gd name="connsiteY14" fmla="*/ 484477 h 3708936"/>
              <a:gd name="connsiteX15" fmla="*/ 2085740 w 4491191"/>
              <a:gd name="connsiteY15" fmla="*/ 686227 h 3708936"/>
              <a:gd name="connsiteX16" fmla="*/ 2147068 w 4491191"/>
              <a:gd name="connsiteY16" fmla="*/ 728285 h 3708936"/>
              <a:gd name="connsiteX17" fmla="*/ 2189389 w 4491191"/>
              <a:gd name="connsiteY17" fmla="*/ 898956 h 3708936"/>
              <a:gd name="connsiteX18" fmla="*/ 2240174 w 4491191"/>
              <a:gd name="connsiteY18" fmla="*/ 951268 h 3708936"/>
              <a:gd name="connsiteX19" fmla="*/ 2352735 w 4491191"/>
              <a:gd name="connsiteY19" fmla="*/ 1023175 h 3708936"/>
              <a:gd name="connsiteX20" fmla="*/ 2531647 w 4491191"/>
              <a:gd name="connsiteY20" fmla="*/ 1131279 h 3708936"/>
              <a:gd name="connsiteX21" fmla="*/ 2563816 w 4491191"/>
              <a:gd name="connsiteY21" fmla="*/ 1250981 h 3708936"/>
              <a:gd name="connsiteX22" fmla="*/ 2567905 w 4491191"/>
              <a:gd name="connsiteY22" fmla="*/ 1396748 h 3708936"/>
              <a:gd name="connsiteX23" fmla="*/ 2496059 w 4491191"/>
              <a:gd name="connsiteY23" fmla="*/ 1530490 h 3708936"/>
              <a:gd name="connsiteX24" fmla="*/ 2452917 w 4491191"/>
              <a:gd name="connsiteY24" fmla="*/ 1692898 h 3708936"/>
              <a:gd name="connsiteX25" fmla="*/ 2437752 w 4491191"/>
              <a:gd name="connsiteY25" fmla="*/ 1874337 h 3708936"/>
              <a:gd name="connsiteX26" fmla="*/ 2494491 w 4491191"/>
              <a:gd name="connsiteY26" fmla="*/ 2031708 h 3708936"/>
              <a:gd name="connsiteX27" fmla="*/ 2474395 w 4491191"/>
              <a:gd name="connsiteY27" fmla="*/ 2156720 h 3708936"/>
              <a:gd name="connsiteX28" fmla="*/ 2482998 w 4491191"/>
              <a:gd name="connsiteY28" fmla="*/ 2288441 h 3708936"/>
              <a:gd name="connsiteX29" fmla="*/ 2598985 w 4491191"/>
              <a:gd name="connsiteY29" fmla="*/ 2406547 h 3708936"/>
              <a:gd name="connsiteX30" fmla="*/ 2736346 w 4491191"/>
              <a:gd name="connsiteY30" fmla="*/ 2567361 h 3708936"/>
              <a:gd name="connsiteX31" fmla="*/ 2792926 w 4491191"/>
              <a:gd name="connsiteY31" fmla="*/ 2659730 h 3708936"/>
              <a:gd name="connsiteX32" fmla="*/ 2839573 w 4491191"/>
              <a:gd name="connsiteY32" fmla="*/ 2837227 h 3708936"/>
              <a:gd name="connsiteX33" fmla="*/ 2788814 w 4491191"/>
              <a:gd name="connsiteY33" fmla="*/ 2890004 h 3708936"/>
              <a:gd name="connsiteX34" fmla="*/ 2746806 w 4491191"/>
              <a:gd name="connsiteY34" fmla="*/ 2984010 h 3708936"/>
              <a:gd name="connsiteX35" fmla="*/ 2700867 w 4491191"/>
              <a:gd name="connsiteY35" fmla="*/ 3068480 h 3708936"/>
              <a:gd name="connsiteX36" fmla="*/ 2669173 w 4491191"/>
              <a:gd name="connsiteY36" fmla="*/ 3086558 h 3708936"/>
              <a:gd name="connsiteX37" fmla="*/ 2669173 w 4491191"/>
              <a:gd name="connsiteY37" fmla="*/ 3163470 h 3708936"/>
              <a:gd name="connsiteX38" fmla="*/ 2660627 w 4491191"/>
              <a:gd name="connsiteY38" fmla="*/ 3266019 h 3708936"/>
              <a:gd name="connsiteX39" fmla="*/ 2626444 w 4491191"/>
              <a:gd name="connsiteY39" fmla="*/ 3342931 h 3708936"/>
              <a:gd name="connsiteX40" fmla="*/ 2583715 w 4491191"/>
              <a:gd name="connsiteY40" fmla="*/ 3360023 h 3708936"/>
              <a:gd name="connsiteX41" fmla="*/ 2701707 w 4491191"/>
              <a:gd name="connsiteY41" fmla="*/ 3487172 h 3708936"/>
              <a:gd name="connsiteX42" fmla="*/ 2826294 w 4491191"/>
              <a:gd name="connsiteY42" fmla="*/ 3503837 h 3708936"/>
              <a:gd name="connsiteX43" fmla="*/ 2930796 w 4491191"/>
              <a:gd name="connsiteY43" fmla="*/ 3544124 h 3708936"/>
              <a:gd name="connsiteX44" fmla="*/ 3047996 w 4491191"/>
              <a:gd name="connsiteY44" fmla="*/ 3580322 h 3708936"/>
              <a:gd name="connsiteX45" fmla="*/ 3149568 w 4491191"/>
              <a:gd name="connsiteY45" fmla="*/ 3619999 h 3708936"/>
              <a:gd name="connsiteX46" fmla="*/ 3291368 w 4491191"/>
              <a:gd name="connsiteY46" fmla="*/ 3622013 h 3708936"/>
              <a:gd name="connsiteX47" fmla="*/ 3435731 w 4491191"/>
              <a:gd name="connsiteY47" fmla="*/ 3619998 h 3708936"/>
              <a:gd name="connsiteX48" fmla="*/ 3557935 w 4491191"/>
              <a:gd name="connsiteY48" fmla="*/ 3676279 h 3708936"/>
              <a:gd name="connsiteX49" fmla="*/ 3728303 w 4491191"/>
              <a:gd name="connsiteY49" fmla="*/ 3708936 h 3708936"/>
              <a:gd name="connsiteX50" fmla="*/ 3854475 w 4491191"/>
              <a:gd name="connsiteY50" fmla="*/ 3689341 h 3708936"/>
              <a:gd name="connsiteX51" fmla="*/ 3987239 w 4491191"/>
              <a:gd name="connsiteY51" fmla="*/ 3684825 h 3708936"/>
              <a:gd name="connsiteX52" fmla="*/ 4149060 w 4491191"/>
              <a:gd name="connsiteY52" fmla="*/ 3667244 h 3708936"/>
              <a:gd name="connsiteX53" fmla="*/ 4272730 w 4491191"/>
              <a:gd name="connsiteY53" fmla="*/ 3630559 h 3708936"/>
              <a:gd name="connsiteX54" fmla="*/ 4389929 w 4491191"/>
              <a:gd name="connsiteY54" fmla="*/ 3574767 h 3708936"/>
              <a:gd name="connsiteX55" fmla="*/ 4471785 w 4491191"/>
              <a:gd name="connsiteY55" fmla="*/ 3412946 h 3708936"/>
              <a:gd name="connsiteX56" fmla="*/ 4490832 w 4491191"/>
              <a:gd name="connsiteY56" fmla="*/ 3246547 h 3708936"/>
              <a:gd name="connsiteX57" fmla="*/ 4484727 w 4491191"/>
              <a:gd name="connsiteY57" fmla="*/ 3128920 h 3708936"/>
              <a:gd name="connsiteX58" fmla="*/ 4415934 w 4491191"/>
              <a:gd name="connsiteY58" fmla="*/ 3122755 h 3708936"/>
              <a:gd name="connsiteX59" fmla="*/ 4390529 w 4491191"/>
              <a:gd name="connsiteY59" fmla="*/ 3044869 h 3708936"/>
              <a:gd name="connsiteX60" fmla="*/ 4344088 w 4491191"/>
              <a:gd name="connsiteY60" fmla="*/ 2979980 h 3708936"/>
              <a:gd name="connsiteX61" fmla="*/ 4259668 w 4491191"/>
              <a:gd name="connsiteY61" fmla="*/ 2874928 h 3708936"/>
              <a:gd name="connsiteX62" fmla="*/ 4203876 w 4491191"/>
              <a:gd name="connsiteY62" fmla="*/ 2793009 h 3708936"/>
              <a:gd name="connsiteX63" fmla="*/ 4146070 w 4491191"/>
              <a:gd name="connsiteY63" fmla="*/ 2686431 h 3708936"/>
              <a:gd name="connsiteX64" fmla="*/ 4121409 w 4491191"/>
              <a:gd name="connsiteY64" fmla="*/ 2532057 h 3708936"/>
              <a:gd name="connsiteX65" fmla="*/ 4020131 w 4491191"/>
              <a:gd name="connsiteY65" fmla="*/ 2386355 h 3708936"/>
              <a:gd name="connsiteX66" fmla="*/ 3944023 w 4491191"/>
              <a:gd name="connsiteY66" fmla="*/ 2352657 h 3708936"/>
              <a:gd name="connsiteX67" fmla="*/ 3870651 w 4491191"/>
              <a:gd name="connsiteY67" fmla="*/ 2249131 h 3708936"/>
              <a:gd name="connsiteX68" fmla="*/ 3682216 w 4491191"/>
              <a:gd name="connsiteY68" fmla="*/ 2097809 h 3708936"/>
              <a:gd name="connsiteX69" fmla="*/ 3521921 w 4491191"/>
              <a:gd name="connsiteY69" fmla="*/ 2021873 h 3708936"/>
              <a:gd name="connsiteX70" fmla="*/ 3413817 w 4491191"/>
              <a:gd name="connsiteY70" fmla="*/ 1903760 h 3708936"/>
              <a:gd name="connsiteX71" fmla="*/ 3336905 w 4491191"/>
              <a:gd name="connsiteY71" fmla="*/ 1780577 h 3708936"/>
              <a:gd name="connsiteX72" fmla="*/ 3291613 w 4491191"/>
              <a:gd name="connsiteY72" fmla="*/ 1657885 h 3708936"/>
              <a:gd name="connsiteX73" fmla="*/ 3201149 w 4491191"/>
              <a:gd name="connsiteY73" fmla="*/ 1525119 h 3708936"/>
              <a:gd name="connsiteX74" fmla="*/ 3122223 w 4491191"/>
              <a:gd name="connsiteY74" fmla="*/ 1413536 h 3708936"/>
              <a:gd name="connsiteX75" fmla="*/ 3054344 w 4491191"/>
              <a:gd name="connsiteY75" fmla="*/ 1289316 h 3708936"/>
              <a:gd name="connsiteX76" fmla="*/ 2992997 w 4491191"/>
              <a:gd name="connsiteY76" fmla="*/ 1123467 h 3708936"/>
              <a:gd name="connsiteX77" fmla="*/ 2985428 w 4491191"/>
              <a:gd name="connsiteY77" fmla="*/ 1016400 h 3708936"/>
              <a:gd name="connsiteX78" fmla="*/ 2930613 w 4491191"/>
              <a:gd name="connsiteY78" fmla="*/ 920931 h 3708936"/>
              <a:gd name="connsiteX79" fmla="*/ 2968275 w 4491191"/>
              <a:gd name="connsiteY79" fmla="*/ 856105 h 3708936"/>
              <a:gd name="connsiteX80" fmla="*/ 2882818 w 4491191"/>
              <a:gd name="connsiteY80" fmla="*/ 796285 h 3708936"/>
              <a:gd name="connsiteX81" fmla="*/ 2880316 w 4491191"/>
              <a:gd name="connsiteY81" fmla="*/ 728895 h 3708936"/>
              <a:gd name="connsiteX82" fmla="*/ 2818968 w 4491191"/>
              <a:gd name="connsiteY82" fmla="*/ 691171 h 3708936"/>
              <a:gd name="connsiteX83" fmla="*/ 2720448 w 4491191"/>
              <a:gd name="connsiteY83" fmla="*/ 616823 h 3708936"/>
              <a:gd name="connsiteX84" fmla="*/ 2686265 w 4491191"/>
              <a:gd name="connsiteY84" fmla="*/ 497182 h 3708936"/>
              <a:gd name="connsiteX85" fmla="*/ 2640545 w 4491191"/>
              <a:gd name="connsiteY85" fmla="*/ 488087 h 3708936"/>
              <a:gd name="connsiteX86" fmla="*/ 2516386 w 4491191"/>
              <a:gd name="connsiteY86" fmla="*/ 408672 h 3708936"/>
              <a:gd name="connsiteX87" fmla="*/ 2312874 w 4491191"/>
              <a:gd name="connsiteY87" fmla="*/ 241296 h 3708936"/>
              <a:gd name="connsiteX88" fmla="*/ 2129934 w 4491191"/>
              <a:gd name="connsiteY88" fmla="*/ 172442 h 3708936"/>
              <a:gd name="connsiteX89" fmla="*/ 1882227 w 4491191"/>
              <a:gd name="connsiteY89" fmla="*/ 117627 h 3708936"/>
              <a:gd name="connsiteX90" fmla="*/ 1511951 w 4491191"/>
              <a:gd name="connsiteY90" fmla="*/ 57806 h 3708936"/>
              <a:gd name="connsiteX91" fmla="*/ 1372776 w 4491191"/>
              <a:gd name="connsiteY91" fmla="*/ 0 h 3708936"/>
              <a:gd name="connsiteX92" fmla="*/ 1122911 w 4491191"/>
              <a:gd name="connsiteY92" fmla="*/ 60959 h 3708936"/>
              <a:gd name="connsiteX93" fmla="*/ 822466 w 4491191"/>
              <a:gd name="connsiteY93" fmla="*/ 54429 h 3708936"/>
              <a:gd name="connsiteX94" fmla="*/ 920437 w 4491191"/>
              <a:gd name="connsiteY94" fmla="*/ 132805 h 3708936"/>
              <a:gd name="connsiteX95" fmla="*/ 1044533 w 4491191"/>
              <a:gd name="connsiteY95" fmla="*/ 165462 h 3708936"/>
              <a:gd name="connsiteX96" fmla="*/ 1175162 w 4491191"/>
              <a:gd name="connsiteY96" fmla="*/ 224246 h 3708936"/>
              <a:gd name="connsiteX97" fmla="*/ 859845 w 4491191"/>
              <a:gd name="connsiteY97"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302050 w 4491191"/>
              <a:gd name="connsiteY8" fmla="*/ 1387745 h 3708936"/>
              <a:gd name="connsiteX9" fmla="*/ 360137 w 4491191"/>
              <a:gd name="connsiteY9" fmla="*/ 1774860 h 3708936"/>
              <a:gd name="connsiteX10" fmla="*/ 522778 w 4491191"/>
              <a:gd name="connsiteY10" fmla="*/ 1103860 h 3708936"/>
              <a:gd name="connsiteX11" fmla="*/ 766742 w 4491191"/>
              <a:gd name="connsiteY11" fmla="*/ 897399 h 3708936"/>
              <a:gd name="connsiteX12" fmla="*/ 1092026 w 4491191"/>
              <a:gd name="connsiteY12" fmla="*/ 678033 h 3708936"/>
              <a:gd name="connsiteX13" fmla="*/ 1428928 w 4491191"/>
              <a:gd name="connsiteY13" fmla="*/ 510283 h 3708936"/>
              <a:gd name="connsiteX14" fmla="*/ 1719361 w 4491191"/>
              <a:gd name="connsiteY14" fmla="*/ 484477 h 3708936"/>
              <a:gd name="connsiteX15" fmla="*/ 2085740 w 4491191"/>
              <a:gd name="connsiteY15" fmla="*/ 686227 h 3708936"/>
              <a:gd name="connsiteX16" fmla="*/ 2147068 w 4491191"/>
              <a:gd name="connsiteY16" fmla="*/ 728285 h 3708936"/>
              <a:gd name="connsiteX17" fmla="*/ 2189389 w 4491191"/>
              <a:gd name="connsiteY17" fmla="*/ 898956 h 3708936"/>
              <a:gd name="connsiteX18" fmla="*/ 2240174 w 4491191"/>
              <a:gd name="connsiteY18" fmla="*/ 951268 h 3708936"/>
              <a:gd name="connsiteX19" fmla="*/ 2352735 w 4491191"/>
              <a:gd name="connsiteY19" fmla="*/ 1023175 h 3708936"/>
              <a:gd name="connsiteX20" fmla="*/ 2531647 w 4491191"/>
              <a:gd name="connsiteY20" fmla="*/ 1131279 h 3708936"/>
              <a:gd name="connsiteX21" fmla="*/ 2563816 w 4491191"/>
              <a:gd name="connsiteY21" fmla="*/ 1250981 h 3708936"/>
              <a:gd name="connsiteX22" fmla="*/ 2567905 w 4491191"/>
              <a:gd name="connsiteY22" fmla="*/ 1396748 h 3708936"/>
              <a:gd name="connsiteX23" fmla="*/ 2496059 w 4491191"/>
              <a:gd name="connsiteY23" fmla="*/ 1530490 h 3708936"/>
              <a:gd name="connsiteX24" fmla="*/ 2452917 w 4491191"/>
              <a:gd name="connsiteY24" fmla="*/ 1692898 h 3708936"/>
              <a:gd name="connsiteX25" fmla="*/ 2437752 w 4491191"/>
              <a:gd name="connsiteY25" fmla="*/ 1874337 h 3708936"/>
              <a:gd name="connsiteX26" fmla="*/ 2494491 w 4491191"/>
              <a:gd name="connsiteY26" fmla="*/ 2031708 h 3708936"/>
              <a:gd name="connsiteX27" fmla="*/ 2474395 w 4491191"/>
              <a:gd name="connsiteY27" fmla="*/ 2156720 h 3708936"/>
              <a:gd name="connsiteX28" fmla="*/ 2482998 w 4491191"/>
              <a:gd name="connsiteY28" fmla="*/ 2288441 h 3708936"/>
              <a:gd name="connsiteX29" fmla="*/ 2598985 w 4491191"/>
              <a:gd name="connsiteY29" fmla="*/ 2406547 h 3708936"/>
              <a:gd name="connsiteX30" fmla="*/ 2736346 w 4491191"/>
              <a:gd name="connsiteY30" fmla="*/ 2567361 h 3708936"/>
              <a:gd name="connsiteX31" fmla="*/ 2792926 w 4491191"/>
              <a:gd name="connsiteY31" fmla="*/ 2659730 h 3708936"/>
              <a:gd name="connsiteX32" fmla="*/ 2839573 w 4491191"/>
              <a:gd name="connsiteY32" fmla="*/ 2837227 h 3708936"/>
              <a:gd name="connsiteX33" fmla="*/ 2788814 w 4491191"/>
              <a:gd name="connsiteY33" fmla="*/ 2890004 h 3708936"/>
              <a:gd name="connsiteX34" fmla="*/ 2746806 w 4491191"/>
              <a:gd name="connsiteY34" fmla="*/ 2984010 h 3708936"/>
              <a:gd name="connsiteX35" fmla="*/ 2700867 w 4491191"/>
              <a:gd name="connsiteY35" fmla="*/ 3068480 h 3708936"/>
              <a:gd name="connsiteX36" fmla="*/ 2669173 w 4491191"/>
              <a:gd name="connsiteY36" fmla="*/ 3086558 h 3708936"/>
              <a:gd name="connsiteX37" fmla="*/ 2669173 w 4491191"/>
              <a:gd name="connsiteY37" fmla="*/ 3163470 h 3708936"/>
              <a:gd name="connsiteX38" fmla="*/ 2660627 w 4491191"/>
              <a:gd name="connsiteY38" fmla="*/ 3266019 h 3708936"/>
              <a:gd name="connsiteX39" fmla="*/ 2626444 w 4491191"/>
              <a:gd name="connsiteY39" fmla="*/ 3342931 h 3708936"/>
              <a:gd name="connsiteX40" fmla="*/ 2583715 w 4491191"/>
              <a:gd name="connsiteY40" fmla="*/ 3360023 h 3708936"/>
              <a:gd name="connsiteX41" fmla="*/ 2701707 w 4491191"/>
              <a:gd name="connsiteY41" fmla="*/ 3487172 h 3708936"/>
              <a:gd name="connsiteX42" fmla="*/ 2826294 w 4491191"/>
              <a:gd name="connsiteY42" fmla="*/ 3503837 h 3708936"/>
              <a:gd name="connsiteX43" fmla="*/ 2930796 w 4491191"/>
              <a:gd name="connsiteY43" fmla="*/ 3544124 h 3708936"/>
              <a:gd name="connsiteX44" fmla="*/ 3047996 w 4491191"/>
              <a:gd name="connsiteY44" fmla="*/ 3580322 h 3708936"/>
              <a:gd name="connsiteX45" fmla="*/ 3149568 w 4491191"/>
              <a:gd name="connsiteY45" fmla="*/ 3619999 h 3708936"/>
              <a:gd name="connsiteX46" fmla="*/ 3291368 w 4491191"/>
              <a:gd name="connsiteY46" fmla="*/ 3622013 h 3708936"/>
              <a:gd name="connsiteX47" fmla="*/ 3435731 w 4491191"/>
              <a:gd name="connsiteY47" fmla="*/ 3619998 h 3708936"/>
              <a:gd name="connsiteX48" fmla="*/ 3557935 w 4491191"/>
              <a:gd name="connsiteY48" fmla="*/ 3676279 h 3708936"/>
              <a:gd name="connsiteX49" fmla="*/ 3728303 w 4491191"/>
              <a:gd name="connsiteY49" fmla="*/ 3708936 h 3708936"/>
              <a:gd name="connsiteX50" fmla="*/ 3854475 w 4491191"/>
              <a:gd name="connsiteY50" fmla="*/ 3689341 h 3708936"/>
              <a:gd name="connsiteX51" fmla="*/ 3987239 w 4491191"/>
              <a:gd name="connsiteY51" fmla="*/ 3684825 h 3708936"/>
              <a:gd name="connsiteX52" fmla="*/ 4149060 w 4491191"/>
              <a:gd name="connsiteY52" fmla="*/ 3667244 h 3708936"/>
              <a:gd name="connsiteX53" fmla="*/ 4272730 w 4491191"/>
              <a:gd name="connsiteY53" fmla="*/ 3630559 h 3708936"/>
              <a:gd name="connsiteX54" fmla="*/ 4389929 w 4491191"/>
              <a:gd name="connsiteY54" fmla="*/ 3574767 h 3708936"/>
              <a:gd name="connsiteX55" fmla="*/ 4471785 w 4491191"/>
              <a:gd name="connsiteY55" fmla="*/ 3412946 h 3708936"/>
              <a:gd name="connsiteX56" fmla="*/ 4490832 w 4491191"/>
              <a:gd name="connsiteY56" fmla="*/ 3246547 h 3708936"/>
              <a:gd name="connsiteX57" fmla="*/ 4484727 w 4491191"/>
              <a:gd name="connsiteY57" fmla="*/ 3128920 h 3708936"/>
              <a:gd name="connsiteX58" fmla="*/ 4415934 w 4491191"/>
              <a:gd name="connsiteY58" fmla="*/ 3122755 h 3708936"/>
              <a:gd name="connsiteX59" fmla="*/ 4390529 w 4491191"/>
              <a:gd name="connsiteY59" fmla="*/ 3044869 h 3708936"/>
              <a:gd name="connsiteX60" fmla="*/ 4344088 w 4491191"/>
              <a:gd name="connsiteY60" fmla="*/ 2979980 h 3708936"/>
              <a:gd name="connsiteX61" fmla="*/ 4259668 w 4491191"/>
              <a:gd name="connsiteY61" fmla="*/ 2874928 h 3708936"/>
              <a:gd name="connsiteX62" fmla="*/ 4203876 w 4491191"/>
              <a:gd name="connsiteY62" fmla="*/ 2793009 h 3708936"/>
              <a:gd name="connsiteX63" fmla="*/ 4146070 w 4491191"/>
              <a:gd name="connsiteY63" fmla="*/ 2686431 h 3708936"/>
              <a:gd name="connsiteX64" fmla="*/ 4121409 w 4491191"/>
              <a:gd name="connsiteY64" fmla="*/ 2532057 h 3708936"/>
              <a:gd name="connsiteX65" fmla="*/ 4020131 w 4491191"/>
              <a:gd name="connsiteY65" fmla="*/ 2386355 h 3708936"/>
              <a:gd name="connsiteX66" fmla="*/ 3944023 w 4491191"/>
              <a:gd name="connsiteY66" fmla="*/ 2352657 h 3708936"/>
              <a:gd name="connsiteX67" fmla="*/ 3870651 w 4491191"/>
              <a:gd name="connsiteY67" fmla="*/ 2249131 h 3708936"/>
              <a:gd name="connsiteX68" fmla="*/ 3682216 w 4491191"/>
              <a:gd name="connsiteY68" fmla="*/ 2097809 h 3708936"/>
              <a:gd name="connsiteX69" fmla="*/ 3521921 w 4491191"/>
              <a:gd name="connsiteY69" fmla="*/ 2021873 h 3708936"/>
              <a:gd name="connsiteX70" fmla="*/ 3413817 w 4491191"/>
              <a:gd name="connsiteY70" fmla="*/ 1903760 h 3708936"/>
              <a:gd name="connsiteX71" fmla="*/ 3336905 w 4491191"/>
              <a:gd name="connsiteY71" fmla="*/ 1780577 h 3708936"/>
              <a:gd name="connsiteX72" fmla="*/ 3291613 w 4491191"/>
              <a:gd name="connsiteY72" fmla="*/ 1657885 h 3708936"/>
              <a:gd name="connsiteX73" fmla="*/ 3201149 w 4491191"/>
              <a:gd name="connsiteY73" fmla="*/ 1525119 h 3708936"/>
              <a:gd name="connsiteX74" fmla="*/ 3122223 w 4491191"/>
              <a:gd name="connsiteY74" fmla="*/ 1413536 h 3708936"/>
              <a:gd name="connsiteX75" fmla="*/ 3054344 w 4491191"/>
              <a:gd name="connsiteY75" fmla="*/ 1289316 h 3708936"/>
              <a:gd name="connsiteX76" fmla="*/ 2992997 w 4491191"/>
              <a:gd name="connsiteY76" fmla="*/ 1123467 h 3708936"/>
              <a:gd name="connsiteX77" fmla="*/ 2985428 w 4491191"/>
              <a:gd name="connsiteY77" fmla="*/ 1016400 h 3708936"/>
              <a:gd name="connsiteX78" fmla="*/ 2930613 w 4491191"/>
              <a:gd name="connsiteY78" fmla="*/ 920931 h 3708936"/>
              <a:gd name="connsiteX79" fmla="*/ 2968275 w 4491191"/>
              <a:gd name="connsiteY79" fmla="*/ 856105 h 3708936"/>
              <a:gd name="connsiteX80" fmla="*/ 2882818 w 4491191"/>
              <a:gd name="connsiteY80" fmla="*/ 796285 h 3708936"/>
              <a:gd name="connsiteX81" fmla="*/ 2880316 w 4491191"/>
              <a:gd name="connsiteY81" fmla="*/ 728895 h 3708936"/>
              <a:gd name="connsiteX82" fmla="*/ 2818968 w 4491191"/>
              <a:gd name="connsiteY82" fmla="*/ 691171 h 3708936"/>
              <a:gd name="connsiteX83" fmla="*/ 2720448 w 4491191"/>
              <a:gd name="connsiteY83" fmla="*/ 616823 h 3708936"/>
              <a:gd name="connsiteX84" fmla="*/ 2686265 w 4491191"/>
              <a:gd name="connsiteY84" fmla="*/ 497182 h 3708936"/>
              <a:gd name="connsiteX85" fmla="*/ 2640545 w 4491191"/>
              <a:gd name="connsiteY85" fmla="*/ 488087 h 3708936"/>
              <a:gd name="connsiteX86" fmla="*/ 2516386 w 4491191"/>
              <a:gd name="connsiteY86" fmla="*/ 408672 h 3708936"/>
              <a:gd name="connsiteX87" fmla="*/ 2312874 w 4491191"/>
              <a:gd name="connsiteY87" fmla="*/ 241296 h 3708936"/>
              <a:gd name="connsiteX88" fmla="*/ 2129934 w 4491191"/>
              <a:gd name="connsiteY88" fmla="*/ 172442 h 3708936"/>
              <a:gd name="connsiteX89" fmla="*/ 1882227 w 4491191"/>
              <a:gd name="connsiteY89" fmla="*/ 117627 h 3708936"/>
              <a:gd name="connsiteX90" fmla="*/ 1511951 w 4491191"/>
              <a:gd name="connsiteY90" fmla="*/ 57806 h 3708936"/>
              <a:gd name="connsiteX91" fmla="*/ 1372776 w 4491191"/>
              <a:gd name="connsiteY91" fmla="*/ 0 h 3708936"/>
              <a:gd name="connsiteX92" fmla="*/ 1122911 w 4491191"/>
              <a:gd name="connsiteY92" fmla="*/ 60959 h 3708936"/>
              <a:gd name="connsiteX93" fmla="*/ 822466 w 4491191"/>
              <a:gd name="connsiteY93" fmla="*/ 54429 h 3708936"/>
              <a:gd name="connsiteX94" fmla="*/ 920437 w 4491191"/>
              <a:gd name="connsiteY94" fmla="*/ 132805 h 3708936"/>
              <a:gd name="connsiteX95" fmla="*/ 1044533 w 4491191"/>
              <a:gd name="connsiteY95" fmla="*/ 165462 h 3708936"/>
              <a:gd name="connsiteX96" fmla="*/ 1175162 w 4491191"/>
              <a:gd name="connsiteY96" fmla="*/ 224246 h 3708936"/>
              <a:gd name="connsiteX97" fmla="*/ 859845 w 4491191"/>
              <a:gd name="connsiteY97"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78816 w 4491191"/>
              <a:gd name="connsiteY8" fmla="*/ 1697438 h 3708936"/>
              <a:gd name="connsiteX9" fmla="*/ 360137 w 4491191"/>
              <a:gd name="connsiteY9" fmla="*/ 1774860 h 3708936"/>
              <a:gd name="connsiteX10" fmla="*/ 522778 w 4491191"/>
              <a:gd name="connsiteY10" fmla="*/ 1103860 h 3708936"/>
              <a:gd name="connsiteX11" fmla="*/ 766742 w 4491191"/>
              <a:gd name="connsiteY11" fmla="*/ 897399 h 3708936"/>
              <a:gd name="connsiteX12" fmla="*/ 1092026 w 4491191"/>
              <a:gd name="connsiteY12" fmla="*/ 678033 h 3708936"/>
              <a:gd name="connsiteX13" fmla="*/ 1428928 w 4491191"/>
              <a:gd name="connsiteY13" fmla="*/ 510283 h 3708936"/>
              <a:gd name="connsiteX14" fmla="*/ 1719361 w 4491191"/>
              <a:gd name="connsiteY14" fmla="*/ 484477 h 3708936"/>
              <a:gd name="connsiteX15" fmla="*/ 2085740 w 4491191"/>
              <a:gd name="connsiteY15" fmla="*/ 686227 h 3708936"/>
              <a:gd name="connsiteX16" fmla="*/ 2147068 w 4491191"/>
              <a:gd name="connsiteY16" fmla="*/ 728285 h 3708936"/>
              <a:gd name="connsiteX17" fmla="*/ 2189389 w 4491191"/>
              <a:gd name="connsiteY17" fmla="*/ 898956 h 3708936"/>
              <a:gd name="connsiteX18" fmla="*/ 2240174 w 4491191"/>
              <a:gd name="connsiteY18" fmla="*/ 951268 h 3708936"/>
              <a:gd name="connsiteX19" fmla="*/ 2352735 w 4491191"/>
              <a:gd name="connsiteY19" fmla="*/ 1023175 h 3708936"/>
              <a:gd name="connsiteX20" fmla="*/ 2531647 w 4491191"/>
              <a:gd name="connsiteY20" fmla="*/ 1131279 h 3708936"/>
              <a:gd name="connsiteX21" fmla="*/ 2563816 w 4491191"/>
              <a:gd name="connsiteY21" fmla="*/ 1250981 h 3708936"/>
              <a:gd name="connsiteX22" fmla="*/ 2567905 w 4491191"/>
              <a:gd name="connsiteY22" fmla="*/ 1396748 h 3708936"/>
              <a:gd name="connsiteX23" fmla="*/ 2496059 w 4491191"/>
              <a:gd name="connsiteY23" fmla="*/ 1530490 h 3708936"/>
              <a:gd name="connsiteX24" fmla="*/ 2452917 w 4491191"/>
              <a:gd name="connsiteY24" fmla="*/ 1692898 h 3708936"/>
              <a:gd name="connsiteX25" fmla="*/ 2437752 w 4491191"/>
              <a:gd name="connsiteY25" fmla="*/ 1874337 h 3708936"/>
              <a:gd name="connsiteX26" fmla="*/ 2494491 w 4491191"/>
              <a:gd name="connsiteY26" fmla="*/ 2031708 h 3708936"/>
              <a:gd name="connsiteX27" fmla="*/ 2474395 w 4491191"/>
              <a:gd name="connsiteY27" fmla="*/ 2156720 h 3708936"/>
              <a:gd name="connsiteX28" fmla="*/ 2482998 w 4491191"/>
              <a:gd name="connsiteY28" fmla="*/ 2288441 h 3708936"/>
              <a:gd name="connsiteX29" fmla="*/ 2598985 w 4491191"/>
              <a:gd name="connsiteY29" fmla="*/ 2406547 h 3708936"/>
              <a:gd name="connsiteX30" fmla="*/ 2736346 w 4491191"/>
              <a:gd name="connsiteY30" fmla="*/ 2567361 h 3708936"/>
              <a:gd name="connsiteX31" fmla="*/ 2792926 w 4491191"/>
              <a:gd name="connsiteY31" fmla="*/ 2659730 h 3708936"/>
              <a:gd name="connsiteX32" fmla="*/ 2839573 w 4491191"/>
              <a:gd name="connsiteY32" fmla="*/ 2837227 h 3708936"/>
              <a:gd name="connsiteX33" fmla="*/ 2788814 w 4491191"/>
              <a:gd name="connsiteY33" fmla="*/ 2890004 h 3708936"/>
              <a:gd name="connsiteX34" fmla="*/ 2746806 w 4491191"/>
              <a:gd name="connsiteY34" fmla="*/ 2984010 h 3708936"/>
              <a:gd name="connsiteX35" fmla="*/ 2700867 w 4491191"/>
              <a:gd name="connsiteY35" fmla="*/ 3068480 h 3708936"/>
              <a:gd name="connsiteX36" fmla="*/ 2669173 w 4491191"/>
              <a:gd name="connsiteY36" fmla="*/ 3086558 h 3708936"/>
              <a:gd name="connsiteX37" fmla="*/ 2669173 w 4491191"/>
              <a:gd name="connsiteY37" fmla="*/ 3163470 h 3708936"/>
              <a:gd name="connsiteX38" fmla="*/ 2660627 w 4491191"/>
              <a:gd name="connsiteY38" fmla="*/ 3266019 h 3708936"/>
              <a:gd name="connsiteX39" fmla="*/ 2626444 w 4491191"/>
              <a:gd name="connsiteY39" fmla="*/ 3342931 h 3708936"/>
              <a:gd name="connsiteX40" fmla="*/ 2583715 w 4491191"/>
              <a:gd name="connsiteY40" fmla="*/ 3360023 h 3708936"/>
              <a:gd name="connsiteX41" fmla="*/ 2701707 w 4491191"/>
              <a:gd name="connsiteY41" fmla="*/ 3487172 h 3708936"/>
              <a:gd name="connsiteX42" fmla="*/ 2826294 w 4491191"/>
              <a:gd name="connsiteY42" fmla="*/ 3503837 h 3708936"/>
              <a:gd name="connsiteX43" fmla="*/ 2930796 w 4491191"/>
              <a:gd name="connsiteY43" fmla="*/ 3544124 h 3708936"/>
              <a:gd name="connsiteX44" fmla="*/ 3047996 w 4491191"/>
              <a:gd name="connsiteY44" fmla="*/ 3580322 h 3708936"/>
              <a:gd name="connsiteX45" fmla="*/ 3149568 w 4491191"/>
              <a:gd name="connsiteY45" fmla="*/ 3619999 h 3708936"/>
              <a:gd name="connsiteX46" fmla="*/ 3291368 w 4491191"/>
              <a:gd name="connsiteY46" fmla="*/ 3622013 h 3708936"/>
              <a:gd name="connsiteX47" fmla="*/ 3435731 w 4491191"/>
              <a:gd name="connsiteY47" fmla="*/ 3619998 h 3708936"/>
              <a:gd name="connsiteX48" fmla="*/ 3557935 w 4491191"/>
              <a:gd name="connsiteY48" fmla="*/ 3676279 h 3708936"/>
              <a:gd name="connsiteX49" fmla="*/ 3728303 w 4491191"/>
              <a:gd name="connsiteY49" fmla="*/ 3708936 h 3708936"/>
              <a:gd name="connsiteX50" fmla="*/ 3854475 w 4491191"/>
              <a:gd name="connsiteY50" fmla="*/ 3689341 h 3708936"/>
              <a:gd name="connsiteX51" fmla="*/ 3987239 w 4491191"/>
              <a:gd name="connsiteY51" fmla="*/ 3684825 h 3708936"/>
              <a:gd name="connsiteX52" fmla="*/ 4149060 w 4491191"/>
              <a:gd name="connsiteY52" fmla="*/ 3667244 h 3708936"/>
              <a:gd name="connsiteX53" fmla="*/ 4272730 w 4491191"/>
              <a:gd name="connsiteY53" fmla="*/ 3630559 h 3708936"/>
              <a:gd name="connsiteX54" fmla="*/ 4389929 w 4491191"/>
              <a:gd name="connsiteY54" fmla="*/ 3574767 h 3708936"/>
              <a:gd name="connsiteX55" fmla="*/ 4471785 w 4491191"/>
              <a:gd name="connsiteY55" fmla="*/ 3412946 h 3708936"/>
              <a:gd name="connsiteX56" fmla="*/ 4490832 w 4491191"/>
              <a:gd name="connsiteY56" fmla="*/ 3246547 h 3708936"/>
              <a:gd name="connsiteX57" fmla="*/ 4484727 w 4491191"/>
              <a:gd name="connsiteY57" fmla="*/ 3128920 h 3708936"/>
              <a:gd name="connsiteX58" fmla="*/ 4415934 w 4491191"/>
              <a:gd name="connsiteY58" fmla="*/ 3122755 h 3708936"/>
              <a:gd name="connsiteX59" fmla="*/ 4390529 w 4491191"/>
              <a:gd name="connsiteY59" fmla="*/ 3044869 h 3708936"/>
              <a:gd name="connsiteX60" fmla="*/ 4344088 w 4491191"/>
              <a:gd name="connsiteY60" fmla="*/ 2979980 h 3708936"/>
              <a:gd name="connsiteX61" fmla="*/ 4259668 w 4491191"/>
              <a:gd name="connsiteY61" fmla="*/ 2874928 h 3708936"/>
              <a:gd name="connsiteX62" fmla="*/ 4203876 w 4491191"/>
              <a:gd name="connsiteY62" fmla="*/ 2793009 h 3708936"/>
              <a:gd name="connsiteX63" fmla="*/ 4146070 w 4491191"/>
              <a:gd name="connsiteY63" fmla="*/ 2686431 h 3708936"/>
              <a:gd name="connsiteX64" fmla="*/ 4121409 w 4491191"/>
              <a:gd name="connsiteY64" fmla="*/ 2532057 h 3708936"/>
              <a:gd name="connsiteX65" fmla="*/ 4020131 w 4491191"/>
              <a:gd name="connsiteY65" fmla="*/ 2386355 h 3708936"/>
              <a:gd name="connsiteX66" fmla="*/ 3944023 w 4491191"/>
              <a:gd name="connsiteY66" fmla="*/ 2352657 h 3708936"/>
              <a:gd name="connsiteX67" fmla="*/ 3870651 w 4491191"/>
              <a:gd name="connsiteY67" fmla="*/ 2249131 h 3708936"/>
              <a:gd name="connsiteX68" fmla="*/ 3682216 w 4491191"/>
              <a:gd name="connsiteY68" fmla="*/ 2097809 h 3708936"/>
              <a:gd name="connsiteX69" fmla="*/ 3521921 w 4491191"/>
              <a:gd name="connsiteY69" fmla="*/ 2021873 h 3708936"/>
              <a:gd name="connsiteX70" fmla="*/ 3413817 w 4491191"/>
              <a:gd name="connsiteY70" fmla="*/ 1903760 h 3708936"/>
              <a:gd name="connsiteX71" fmla="*/ 3336905 w 4491191"/>
              <a:gd name="connsiteY71" fmla="*/ 1780577 h 3708936"/>
              <a:gd name="connsiteX72" fmla="*/ 3291613 w 4491191"/>
              <a:gd name="connsiteY72" fmla="*/ 1657885 h 3708936"/>
              <a:gd name="connsiteX73" fmla="*/ 3201149 w 4491191"/>
              <a:gd name="connsiteY73" fmla="*/ 1525119 h 3708936"/>
              <a:gd name="connsiteX74" fmla="*/ 3122223 w 4491191"/>
              <a:gd name="connsiteY74" fmla="*/ 1413536 h 3708936"/>
              <a:gd name="connsiteX75" fmla="*/ 3054344 w 4491191"/>
              <a:gd name="connsiteY75" fmla="*/ 1289316 h 3708936"/>
              <a:gd name="connsiteX76" fmla="*/ 2992997 w 4491191"/>
              <a:gd name="connsiteY76" fmla="*/ 1123467 h 3708936"/>
              <a:gd name="connsiteX77" fmla="*/ 2985428 w 4491191"/>
              <a:gd name="connsiteY77" fmla="*/ 1016400 h 3708936"/>
              <a:gd name="connsiteX78" fmla="*/ 2930613 w 4491191"/>
              <a:gd name="connsiteY78" fmla="*/ 920931 h 3708936"/>
              <a:gd name="connsiteX79" fmla="*/ 2968275 w 4491191"/>
              <a:gd name="connsiteY79" fmla="*/ 856105 h 3708936"/>
              <a:gd name="connsiteX80" fmla="*/ 2882818 w 4491191"/>
              <a:gd name="connsiteY80" fmla="*/ 796285 h 3708936"/>
              <a:gd name="connsiteX81" fmla="*/ 2880316 w 4491191"/>
              <a:gd name="connsiteY81" fmla="*/ 728895 h 3708936"/>
              <a:gd name="connsiteX82" fmla="*/ 2818968 w 4491191"/>
              <a:gd name="connsiteY82" fmla="*/ 691171 h 3708936"/>
              <a:gd name="connsiteX83" fmla="*/ 2720448 w 4491191"/>
              <a:gd name="connsiteY83" fmla="*/ 616823 h 3708936"/>
              <a:gd name="connsiteX84" fmla="*/ 2686265 w 4491191"/>
              <a:gd name="connsiteY84" fmla="*/ 497182 h 3708936"/>
              <a:gd name="connsiteX85" fmla="*/ 2640545 w 4491191"/>
              <a:gd name="connsiteY85" fmla="*/ 488087 h 3708936"/>
              <a:gd name="connsiteX86" fmla="*/ 2516386 w 4491191"/>
              <a:gd name="connsiteY86" fmla="*/ 408672 h 3708936"/>
              <a:gd name="connsiteX87" fmla="*/ 2312874 w 4491191"/>
              <a:gd name="connsiteY87" fmla="*/ 241296 h 3708936"/>
              <a:gd name="connsiteX88" fmla="*/ 2129934 w 4491191"/>
              <a:gd name="connsiteY88" fmla="*/ 172442 h 3708936"/>
              <a:gd name="connsiteX89" fmla="*/ 1882227 w 4491191"/>
              <a:gd name="connsiteY89" fmla="*/ 117627 h 3708936"/>
              <a:gd name="connsiteX90" fmla="*/ 1511951 w 4491191"/>
              <a:gd name="connsiteY90" fmla="*/ 57806 h 3708936"/>
              <a:gd name="connsiteX91" fmla="*/ 1372776 w 4491191"/>
              <a:gd name="connsiteY91" fmla="*/ 0 h 3708936"/>
              <a:gd name="connsiteX92" fmla="*/ 1122911 w 4491191"/>
              <a:gd name="connsiteY92" fmla="*/ 60959 h 3708936"/>
              <a:gd name="connsiteX93" fmla="*/ 822466 w 4491191"/>
              <a:gd name="connsiteY93" fmla="*/ 54429 h 3708936"/>
              <a:gd name="connsiteX94" fmla="*/ 920437 w 4491191"/>
              <a:gd name="connsiteY94" fmla="*/ 132805 h 3708936"/>
              <a:gd name="connsiteX95" fmla="*/ 1044533 w 4491191"/>
              <a:gd name="connsiteY95" fmla="*/ 165462 h 3708936"/>
              <a:gd name="connsiteX96" fmla="*/ 1175162 w 4491191"/>
              <a:gd name="connsiteY96" fmla="*/ 224246 h 3708936"/>
              <a:gd name="connsiteX97" fmla="*/ 859845 w 4491191"/>
              <a:gd name="connsiteY97"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78816 w 4491191"/>
              <a:gd name="connsiteY8" fmla="*/ 1697438 h 3708936"/>
              <a:gd name="connsiteX9" fmla="*/ 313667 w 4491191"/>
              <a:gd name="connsiteY9" fmla="*/ 1387745 h 3708936"/>
              <a:gd name="connsiteX10" fmla="*/ 522778 w 4491191"/>
              <a:gd name="connsiteY10" fmla="*/ 1103860 h 3708936"/>
              <a:gd name="connsiteX11" fmla="*/ 766742 w 4491191"/>
              <a:gd name="connsiteY11" fmla="*/ 897399 h 3708936"/>
              <a:gd name="connsiteX12" fmla="*/ 1092026 w 4491191"/>
              <a:gd name="connsiteY12" fmla="*/ 678033 h 3708936"/>
              <a:gd name="connsiteX13" fmla="*/ 1428928 w 4491191"/>
              <a:gd name="connsiteY13" fmla="*/ 510283 h 3708936"/>
              <a:gd name="connsiteX14" fmla="*/ 1719361 w 4491191"/>
              <a:gd name="connsiteY14" fmla="*/ 484477 h 3708936"/>
              <a:gd name="connsiteX15" fmla="*/ 2085740 w 4491191"/>
              <a:gd name="connsiteY15" fmla="*/ 686227 h 3708936"/>
              <a:gd name="connsiteX16" fmla="*/ 2147068 w 4491191"/>
              <a:gd name="connsiteY16" fmla="*/ 728285 h 3708936"/>
              <a:gd name="connsiteX17" fmla="*/ 2189389 w 4491191"/>
              <a:gd name="connsiteY17" fmla="*/ 898956 h 3708936"/>
              <a:gd name="connsiteX18" fmla="*/ 2240174 w 4491191"/>
              <a:gd name="connsiteY18" fmla="*/ 951268 h 3708936"/>
              <a:gd name="connsiteX19" fmla="*/ 2352735 w 4491191"/>
              <a:gd name="connsiteY19" fmla="*/ 1023175 h 3708936"/>
              <a:gd name="connsiteX20" fmla="*/ 2531647 w 4491191"/>
              <a:gd name="connsiteY20" fmla="*/ 1131279 h 3708936"/>
              <a:gd name="connsiteX21" fmla="*/ 2563816 w 4491191"/>
              <a:gd name="connsiteY21" fmla="*/ 1250981 h 3708936"/>
              <a:gd name="connsiteX22" fmla="*/ 2567905 w 4491191"/>
              <a:gd name="connsiteY22" fmla="*/ 1396748 h 3708936"/>
              <a:gd name="connsiteX23" fmla="*/ 2496059 w 4491191"/>
              <a:gd name="connsiteY23" fmla="*/ 1530490 h 3708936"/>
              <a:gd name="connsiteX24" fmla="*/ 2452917 w 4491191"/>
              <a:gd name="connsiteY24" fmla="*/ 1692898 h 3708936"/>
              <a:gd name="connsiteX25" fmla="*/ 2437752 w 4491191"/>
              <a:gd name="connsiteY25" fmla="*/ 1874337 h 3708936"/>
              <a:gd name="connsiteX26" fmla="*/ 2494491 w 4491191"/>
              <a:gd name="connsiteY26" fmla="*/ 2031708 h 3708936"/>
              <a:gd name="connsiteX27" fmla="*/ 2474395 w 4491191"/>
              <a:gd name="connsiteY27" fmla="*/ 2156720 h 3708936"/>
              <a:gd name="connsiteX28" fmla="*/ 2482998 w 4491191"/>
              <a:gd name="connsiteY28" fmla="*/ 2288441 h 3708936"/>
              <a:gd name="connsiteX29" fmla="*/ 2598985 w 4491191"/>
              <a:gd name="connsiteY29" fmla="*/ 2406547 h 3708936"/>
              <a:gd name="connsiteX30" fmla="*/ 2736346 w 4491191"/>
              <a:gd name="connsiteY30" fmla="*/ 2567361 h 3708936"/>
              <a:gd name="connsiteX31" fmla="*/ 2792926 w 4491191"/>
              <a:gd name="connsiteY31" fmla="*/ 2659730 h 3708936"/>
              <a:gd name="connsiteX32" fmla="*/ 2839573 w 4491191"/>
              <a:gd name="connsiteY32" fmla="*/ 2837227 h 3708936"/>
              <a:gd name="connsiteX33" fmla="*/ 2788814 w 4491191"/>
              <a:gd name="connsiteY33" fmla="*/ 2890004 h 3708936"/>
              <a:gd name="connsiteX34" fmla="*/ 2746806 w 4491191"/>
              <a:gd name="connsiteY34" fmla="*/ 2984010 h 3708936"/>
              <a:gd name="connsiteX35" fmla="*/ 2700867 w 4491191"/>
              <a:gd name="connsiteY35" fmla="*/ 3068480 h 3708936"/>
              <a:gd name="connsiteX36" fmla="*/ 2669173 w 4491191"/>
              <a:gd name="connsiteY36" fmla="*/ 3086558 h 3708936"/>
              <a:gd name="connsiteX37" fmla="*/ 2669173 w 4491191"/>
              <a:gd name="connsiteY37" fmla="*/ 3163470 h 3708936"/>
              <a:gd name="connsiteX38" fmla="*/ 2660627 w 4491191"/>
              <a:gd name="connsiteY38" fmla="*/ 3266019 h 3708936"/>
              <a:gd name="connsiteX39" fmla="*/ 2626444 w 4491191"/>
              <a:gd name="connsiteY39" fmla="*/ 3342931 h 3708936"/>
              <a:gd name="connsiteX40" fmla="*/ 2583715 w 4491191"/>
              <a:gd name="connsiteY40" fmla="*/ 3360023 h 3708936"/>
              <a:gd name="connsiteX41" fmla="*/ 2701707 w 4491191"/>
              <a:gd name="connsiteY41" fmla="*/ 3487172 h 3708936"/>
              <a:gd name="connsiteX42" fmla="*/ 2826294 w 4491191"/>
              <a:gd name="connsiteY42" fmla="*/ 3503837 h 3708936"/>
              <a:gd name="connsiteX43" fmla="*/ 2930796 w 4491191"/>
              <a:gd name="connsiteY43" fmla="*/ 3544124 h 3708936"/>
              <a:gd name="connsiteX44" fmla="*/ 3047996 w 4491191"/>
              <a:gd name="connsiteY44" fmla="*/ 3580322 h 3708936"/>
              <a:gd name="connsiteX45" fmla="*/ 3149568 w 4491191"/>
              <a:gd name="connsiteY45" fmla="*/ 3619999 h 3708936"/>
              <a:gd name="connsiteX46" fmla="*/ 3291368 w 4491191"/>
              <a:gd name="connsiteY46" fmla="*/ 3622013 h 3708936"/>
              <a:gd name="connsiteX47" fmla="*/ 3435731 w 4491191"/>
              <a:gd name="connsiteY47" fmla="*/ 3619998 h 3708936"/>
              <a:gd name="connsiteX48" fmla="*/ 3557935 w 4491191"/>
              <a:gd name="connsiteY48" fmla="*/ 3676279 h 3708936"/>
              <a:gd name="connsiteX49" fmla="*/ 3728303 w 4491191"/>
              <a:gd name="connsiteY49" fmla="*/ 3708936 h 3708936"/>
              <a:gd name="connsiteX50" fmla="*/ 3854475 w 4491191"/>
              <a:gd name="connsiteY50" fmla="*/ 3689341 h 3708936"/>
              <a:gd name="connsiteX51" fmla="*/ 3987239 w 4491191"/>
              <a:gd name="connsiteY51" fmla="*/ 3684825 h 3708936"/>
              <a:gd name="connsiteX52" fmla="*/ 4149060 w 4491191"/>
              <a:gd name="connsiteY52" fmla="*/ 3667244 h 3708936"/>
              <a:gd name="connsiteX53" fmla="*/ 4272730 w 4491191"/>
              <a:gd name="connsiteY53" fmla="*/ 3630559 h 3708936"/>
              <a:gd name="connsiteX54" fmla="*/ 4389929 w 4491191"/>
              <a:gd name="connsiteY54" fmla="*/ 3574767 h 3708936"/>
              <a:gd name="connsiteX55" fmla="*/ 4471785 w 4491191"/>
              <a:gd name="connsiteY55" fmla="*/ 3412946 h 3708936"/>
              <a:gd name="connsiteX56" fmla="*/ 4490832 w 4491191"/>
              <a:gd name="connsiteY56" fmla="*/ 3246547 h 3708936"/>
              <a:gd name="connsiteX57" fmla="*/ 4484727 w 4491191"/>
              <a:gd name="connsiteY57" fmla="*/ 3128920 h 3708936"/>
              <a:gd name="connsiteX58" fmla="*/ 4415934 w 4491191"/>
              <a:gd name="connsiteY58" fmla="*/ 3122755 h 3708936"/>
              <a:gd name="connsiteX59" fmla="*/ 4390529 w 4491191"/>
              <a:gd name="connsiteY59" fmla="*/ 3044869 h 3708936"/>
              <a:gd name="connsiteX60" fmla="*/ 4344088 w 4491191"/>
              <a:gd name="connsiteY60" fmla="*/ 2979980 h 3708936"/>
              <a:gd name="connsiteX61" fmla="*/ 4259668 w 4491191"/>
              <a:gd name="connsiteY61" fmla="*/ 2874928 h 3708936"/>
              <a:gd name="connsiteX62" fmla="*/ 4203876 w 4491191"/>
              <a:gd name="connsiteY62" fmla="*/ 2793009 h 3708936"/>
              <a:gd name="connsiteX63" fmla="*/ 4146070 w 4491191"/>
              <a:gd name="connsiteY63" fmla="*/ 2686431 h 3708936"/>
              <a:gd name="connsiteX64" fmla="*/ 4121409 w 4491191"/>
              <a:gd name="connsiteY64" fmla="*/ 2532057 h 3708936"/>
              <a:gd name="connsiteX65" fmla="*/ 4020131 w 4491191"/>
              <a:gd name="connsiteY65" fmla="*/ 2386355 h 3708936"/>
              <a:gd name="connsiteX66" fmla="*/ 3944023 w 4491191"/>
              <a:gd name="connsiteY66" fmla="*/ 2352657 h 3708936"/>
              <a:gd name="connsiteX67" fmla="*/ 3870651 w 4491191"/>
              <a:gd name="connsiteY67" fmla="*/ 2249131 h 3708936"/>
              <a:gd name="connsiteX68" fmla="*/ 3682216 w 4491191"/>
              <a:gd name="connsiteY68" fmla="*/ 2097809 h 3708936"/>
              <a:gd name="connsiteX69" fmla="*/ 3521921 w 4491191"/>
              <a:gd name="connsiteY69" fmla="*/ 2021873 h 3708936"/>
              <a:gd name="connsiteX70" fmla="*/ 3413817 w 4491191"/>
              <a:gd name="connsiteY70" fmla="*/ 1903760 h 3708936"/>
              <a:gd name="connsiteX71" fmla="*/ 3336905 w 4491191"/>
              <a:gd name="connsiteY71" fmla="*/ 1780577 h 3708936"/>
              <a:gd name="connsiteX72" fmla="*/ 3291613 w 4491191"/>
              <a:gd name="connsiteY72" fmla="*/ 1657885 h 3708936"/>
              <a:gd name="connsiteX73" fmla="*/ 3201149 w 4491191"/>
              <a:gd name="connsiteY73" fmla="*/ 1525119 h 3708936"/>
              <a:gd name="connsiteX74" fmla="*/ 3122223 w 4491191"/>
              <a:gd name="connsiteY74" fmla="*/ 1413536 h 3708936"/>
              <a:gd name="connsiteX75" fmla="*/ 3054344 w 4491191"/>
              <a:gd name="connsiteY75" fmla="*/ 1289316 h 3708936"/>
              <a:gd name="connsiteX76" fmla="*/ 2992997 w 4491191"/>
              <a:gd name="connsiteY76" fmla="*/ 1123467 h 3708936"/>
              <a:gd name="connsiteX77" fmla="*/ 2985428 w 4491191"/>
              <a:gd name="connsiteY77" fmla="*/ 1016400 h 3708936"/>
              <a:gd name="connsiteX78" fmla="*/ 2930613 w 4491191"/>
              <a:gd name="connsiteY78" fmla="*/ 920931 h 3708936"/>
              <a:gd name="connsiteX79" fmla="*/ 2968275 w 4491191"/>
              <a:gd name="connsiteY79" fmla="*/ 856105 h 3708936"/>
              <a:gd name="connsiteX80" fmla="*/ 2882818 w 4491191"/>
              <a:gd name="connsiteY80" fmla="*/ 796285 h 3708936"/>
              <a:gd name="connsiteX81" fmla="*/ 2880316 w 4491191"/>
              <a:gd name="connsiteY81" fmla="*/ 728895 h 3708936"/>
              <a:gd name="connsiteX82" fmla="*/ 2818968 w 4491191"/>
              <a:gd name="connsiteY82" fmla="*/ 691171 h 3708936"/>
              <a:gd name="connsiteX83" fmla="*/ 2720448 w 4491191"/>
              <a:gd name="connsiteY83" fmla="*/ 616823 h 3708936"/>
              <a:gd name="connsiteX84" fmla="*/ 2686265 w 4491191"/>
              <a:gd name="connsiteY84" fmla="*/ 497182 h 3708936"/>
              <a:gd name="connsiteX85" fmla="*/ 2640545 w 4491191"/>
              <a:gd name="connsiteY85" fmla="*/ 488087 h 3708936"/>
              <a:gd name="connsiteX86" fmla="*/ 2516386 w 4491191"/>
              <a:gd name="connsiteY86" fmla="*/ 408672 h 3708936"/>
              <a:gd name="connsiteX87" fmla="*/ 2312874 w 4491191"/>
              <a:gd name="connsiteY87" fmla="*/ 241296 h 3708936"/>
              <a:gd name="connsiteX88" fmla="*/ 2129934 w 4491191"/>
              <a:gd name="connsiteY88" fmla="*/ 172442 h 3708936"/>
              <a:gd name="connsiteX89" fmla="*/ 1882227 w 4491191"/>
              <a:gd name="connsiteY89" fmla="*/ 117627 h 3708936"/>
              <a:gd name="connsiteX90" fmla="*/ 1511951 w 4491191"/>
              <a:gd name="connsiteY90" fmla="*/ 57806 h 3708936"/>
              <a:gd name="connsiteX91" fmla="*/ 1372776 w 4491191"/>
              <a:gd name="connsiteY91" fmla="*/ 0 h 3708936"/>
              <a:gd name="connsiteX92" fmla="*/ 1122911 w 4491191"/>
              <a:gd name="connsiteY92" fmla="*/ 60959 h 3708936"/>
              <a:gd name="connsiteX93" fmla="*/ 822466 w 4491191"/>
              <a:gd name="connsiteY93" fmla="*/ 54429 h 3708936"/>
              <a:gd name="connsiteX94" fmla="*/ 920437 w 4491191"/>
              <a:gd name="connsiteY94" fmla="*/ 132805 h 3708936"/>
              <a:gd name="connsiteX95" fmla="*/ 1044533 w 4491191"/>
              <a:gd name="connsiteY95" fmla="*/ 165462 h 3708936"/>
              <a:gd name="connsiteX96" fmla="*/ 1175162 w 4491191"/>
              <a:gd name="connsiteY96" fmla="*/ 224246 h 3708936"/>
              <a:gd name="connsiteX97" fmla="*/ 859845 w 4491191"/>
              <a:gd name="connsiteY97"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90433 w 4491191"/>
              <a:gd name="connsiteY8" fmla="*/ 1697438 h 3708936"/>
              <a:gd name="connsiteX9" fmla="*/ 313667 w 4491191"/>
              <a:gd name="connsiteY9" fmla="*/ 1387745 h 3708936"/>
              <a:gd name="connsiteX10" fmla="*/ 522778 w 4491191"/>
              <a:gd name="connsiteY10" fmla="*/ 1103860 h 3708936"/>
              <a:gd name="connsiteX11" fmla="*/ 766742 w 4491191"/>
              <a:gd name="connsiteY11" fmla="*/ 897399 h 3708936"/>
              <a:gd name="connsiteX12" fmla="*/ 1092026 w 4491191"/>
              <a:gd name="connsiteY12" fmla="*/ 678033 h 3708936"/>
              <a:gd name="connsiteX13" fmla="*/ 1428928 w 4491191"/>
              <a:gd name="connsiteY13" fmla="*/ 510283 h 3708936"/>
              <a:gd name="connsiteX14" fmla="*/ 1719361 w 4491191"/>
              <a:gd name="connsiteY14" fmla="*/ 484477 h 3708936"/>
              <a:gd name="connsiteX15" fmla="*/ 2085740 w 4491191"/>
              <a:gd name="connsiteY15" fmla="*/ 686227 h 3708936"/>
              <a:gd name="connsiteX16" fmla="*/ 2147068 w 4491191"/>
              <a:gd name="connsiteY16" fmla="*/ 728285 h 3708936"/>
              <a:gd name="connsiteX17" fmla="*/ 2189389 w 4491191"/>
              <a:gd name="connsiteY17" fmla="*/ 898956 h 3708936"/>
              <a:gd name="connsiteX18" fmla="*/ 2240174 w 4491191"/>
              <a:gd name="connsiteY18" fmla="*/ 951268 h 3708936"/>
              <a:gd name="connsiteX19" fmla="*/ 2352735 w 4491191"/>
              <a:gd name="connsiteY19" fmla="*/ 1023175 h 3708936"/>
              <a:gd name="connsiteX20" fmla="*/ 2531647 w 4491191"/>
              <a:gd name="connsiteY20" fmla="*/ 1131279 h 3708936"/>
              <a:gd name="connsiteX21" fmla="*/ 2563816 w 4491191"/>
              <a:gd name="connsiteY21" fmla="*/ 1250981 h 3708936"/>
              <a:gd name="connsiteX22" fmla="*/ 2567905 w 4491191"/>
              <a:gd name="connsiteY22" fmla="*/ 1396748 h 3708936"/>
              <a:gd name="connsiteX23" fmla="*/ 2496059 w 4491191"/>
              <a:gd name="connsiteY23" fmla="*/ 1530490 h 3708936"/>
              <a:gd name="connsiteX24" fmla="*/ 2452917 w 4491191"/>
              <a:gd name="connsiteY24" fmla="*/ 1692898 h 3708936"/>
              <a:gd name="connsiteX25" fmla="*/ 2437752 w 4491191"/>
              <a:gd name="connsiteY25" fmla="*/ 1874337 h 3708936"/>
              <a:gd name="connsiteX26" fmla="*/ 2494491 w 4491191"/>
              <a:gd name="connsiteY26" fmla="*/ 2031708 h 3708936"/>
              <a:gd name="connsiteX27" fmla="*/ 2474395 w 4491191"/>
              <a:gd name="connsiteY27" fmla="*/ 2156720 h 3708936"/>
              <a:gd name="connsiteX28" fmla="*/ 2482998 w 4491191"/>
              <a:gd name="connsiteY28" fmla="*/ 2288441 h 3708936"/>
              <a:gd name="connsiteX29" fmla="*/ 2598985 w 4491191"/>
              <a:gd name="connsiteY29" fmla="*/ 2406547 h 3708936"/>
              <a:gd name="connsiteX30" fmla="*/ 2736346 w 4491191"/>
              <a:gd name="connsiteY30" fmla="*/ 2567361 h 3708936"/>
              <a:gd name="connsiteX31" fmla="*/ 2792926 w 4491191"/>
              <a:gd name="connsiteY31" fmla="*/ 2659730 h 3708936"/>
              <a:gd name="connsiteX32" fmla="*/ 2839573 w 4491191"/>
              <a:gd name="connsiteY32" fmla="*/ 2837227 h 3708936"/>
              <a:gd name="connsiteX33" fmla="*/ 2788814 w 4491191"/>
              <a:gd name="connsiteY33" fmla="*/ 2890004 h 3708936"/>
              <a:gd name="connsiteX34" fmla="*/ 2746806 w 4491191"/>
              <a:gd name="connsiteY34" fmla="*/ 2984010 h 3708936"/>
              <a:gd name="connsiteX35" fmla="*/ 2700867 w 4491191"/>
              <a:gd name="connsiteY35" fmla="*/ 3068480 h 3708936"/>
              <a:gd name="connsiteX36" fmla="*/ 2669173 w 4491191"/>
              <a:gd name="connsiteY36" fmla="*/ 3086558 h 3708936"/>
              <a:gd name="connsiteX37" fmla="*/ 2669173 w 4491191"/>
              <a:gd name="connsiteY37" fmla="*/ 3163470 h 3708936"/>
              <a:gd name="connsiteX38" fmla="*/ 2660627 w 4491191"/>
              <a:gd name="connsiteY38" fmla="*/ 3266019 h 3708936"/>
              <a:gd name="connsiteX39" fmla="*/ 2626444 w 4491191"/>
              <a:gd name="connsiteY39" fmla="*/ 3342931 h 3708936"/>
              <a:gd name="connsiteX40" fmla="*/ 2583715 w 4491191"/>
              <a:gd name="connsiteY40" fmla="*/ 3360023 h 3708936"/>
              <a:gd name="connsiteX41" fmla="*/ 2701707 w 4491191"/>
              <a:gd name="connsiteY41" fmla="*/ 3487172 h 3708936"/>
              <a:gd name="connsiteX42" fmla="*/ 2826294 w 4491191"/>
              <a:gd name="connsiteY42" fmla="*/ 3503837 h 3708936"/>
              <a:gd name="connsiteX43" fmla="*/ 2930796 w 4491191"/>
              <a:gd name="connsiteY43" fmla="*/ 3544124 h 3708936"/>
              <a:gd name="connsiteX44" fmla="*/ 3047996 w 4491191"/>
              <a:gd name="connsiteY44" fmla="*/ 3580322 h 3708936"/>
              <a:gd name="connsiteX45" fmla="*/ 3149568 w 4491191"/>
              <a:gd name="connsiteY45" fmla="*/ 3619999 h 3708936"/>
              <a:gd name="connsiteX46" fmla="*/ 3291368 w 4491191"/>
              <a:gd name="connsiteY46" fmla="*/ 3622013 h 3708936"/>
              <a:gd name="connsiteX47" fmla="*/ 3435731 w 4491191"/>
              <a:gd name="connsiteY47" fmla="*/ 3619998 h 3708936"/>
              <a:gd name="connsiteX48" fmla="*/ 3557935 w 4491191"/>
              <a:gd name="connsiteY48" fmla="*/ 3676279 h 3708936"/>
              <a:gd name="connsiteX49" fmla="*/ 3728303 w 4491191"/>
              <a:gd name="connsiteY49" fmla="*/ 3708936 h 3708936"/>
              <a:gd name="connsiteX50" fmla="*/ 3854475 w 4491191"/>
              <a:gd name="connsiteY50" fmla="*/ 3689341 h 3708936"/>
              <a:gd name="connsiteX51" fmla="*/ 3987239 w 4491191"/>
              <a:gd name="connsiteY51" fmla="*/ 3684825 h 3708936"/>
              <a:gd name="connsiteX52" fmla="*/ 4149060 w 4491191"/>
              <a:gd name="connsiteY52" fmla="*/ 3667244 h 3708936"/>
              <a:gd name="connsiteX53" fmla="*/ 4272730 w 4491191"/>
              <a:gd name="connsiteY53" fmla="*/ 3630559 h 3708936"/>
              <a:gd name="connsiteX54" fmla="*/ 4389929 w 4491191"/>
              <a:gd name="connsiteY54" fmla="*/ 3574767 h 3708936"/>
              <a:gd name="connsiteX55" fmla="*/ 4471785 w 4491191"/>
              <a:gd name="connsiteY55" fmla="*/ 3412946 h 3708936"/>
              <a:gd name="connsiteX56" fmla="*/ 4490832 w 4491191"/>
              <a:gd name="connsiteY56" fmla="*/ 3246547 h 3708936"/>
              <a:gd name="connsiteX57" fmla="*/ 4484727 w 4491191"/>
              <a:gd name="connsiteY57" fmla="*/ 3128920 h 3708936"/>
              <a:gd name="connsiteX58" fmla="*/ 4415934 w 4491191"/>
              <a:gd name="connsiteY58" fmla="*/ 3122755 h 3708936"/>
              <a:gd name="connsiteX59" fmla="*/ 4390529 w 4491191"/>
              <a:gd name="connsiteY59" fmla="*/ 3044869 h 3708936"/>
              <a:gd name="connsiteX60" fmla="*/ 4344088 w 4491191"/>
              <a:gd name="connsiteY60" fmla="*/ 2979980 h 3708936"/>
              <a:gd name="connsiteX61" fmla="*/ 4259668 w 4491191"/>
              <a:gd name="connsiteY61" fmla="*/ 2874928 h 3708936"/>
              <a:gd name="connsiteX62" fmla="*/ 4203876 w 4491191"/>
              <a:gd name="connsiteY62" fmla="*/ 2793009 h 3708936"/>
              <a:gd name="connsiteX63" fmla="*/ 4146070 w 4491191"/>
              <a:gd name="connsiteY63" fmla="*/ 2686431 h 3708936"/>
              <a:gd name="connsiteX64" fmla="*/ 4121409 w 4491191"/>
              <a:gd name="connsiteY64" fmla="*/ 2532057 h 3708936"/>
              <a:gd name="connsiteX65" fmla="*/ 4020131 w 4491191"/>
              <a:gd name="connsiteY65" fmla="*/ 2386355 h 3708936"/>
              <a:gd name="connsiteX66" fmla="*/ 3944023 w 4491191"/>
              <a:gd name="connsiteY66" fmla="*/ 2352657 h 3708936"/>
              <a:gd name="connsiteX67" fmla="*/ 3870651 w 4491191"/>
              <a:gd name="connsiteY67" fmla="*/ 2249131 h 3708936"/>
              <a:gd name="connsiteX68" fmla="*/ 3682216 w 4491191"/>
              <a:gd name="connsiteY68" fmla="*/ 2097809 h 3708936"/>
              <a:gd name="connsiteX69" fmla="*/ 3521921 w 4491191"/>
              <a:gd name="connsiteY69" fmla="*/ 2021873 h 3708936"/>
              <a:gd name="connsiteX70" fmla="*/ 3413817 w 4491191"/>
              <a:gd name="connsiteY70" fmla="*/ 1903760 h 3708936"/>
              <a:gd name="connsiteX71" fmla="*/ 3336905 w 4491191"/>
              <a:gd name="connsiteY71" fmla="*/ 1780577 h 3708936"/>
              <a:gd name="connsiteX72" fmla="*/ 3291613 w 4491191"/>
              <a:gd name="connsiteY72" fmla="*/ 1657885 h 3708936"/>
              <a:gd name="connsiteX73" fmla="*/ 3201149 w 4491191"/>
              <a:gd name="connsiteY73" fmla="*/ 1525119 h 3708936"/>
              <a:gd name="connsiteX74" fmla="*/ 3122223 w 4491191"/>
              <a:gd name="connsiteY74" fmla="*/ 1413536 h 3708936"/>
              <a:gd name="connsiteX75" fmla="*/ 3054344 w 4491191"/>
              <a:gd name="connsiteY75" fmla="*/ 1289316 h 3708936"/>
              <a:gd name="connsiteX76" fmla="*/ 2992997 w 4491191"/>
              <a:gd name="connsiteY76" fmla="*/ 1123467 h 3708936"/>
              <a:gd name="connsiteX77" fmla="*/ 2985428 w 4491191"/>
              <a:gd name="connsiteY77" fmla="*/ 1016400 h 3708936"/>
              <a:gd name="connsiteX78" fmla="*/ 2930613 w 4491191"/>
              <a:gd name="connsiteY78" fmla="*/ 920931 h 3708936"/>
              <a:gd name="connsiteX79" fmla="*/ 2968275 w 4491191"/>
              <a:gd name="connsiteY79" fmla="*/ 856105 h 3708936"/>
              <a:gd name="connsiteX80" fmla="*/ 2882818 w 4491191"/>
              <a:gd name="connsiteY80" fmla="*/ 796285 h 3708936"/>
              <a:gd name="connsiteX81" fmla="*/ 2880316 w 4491191"/>
              <a:gd name="connsiteY81" fmla="*/ 728895 h 3708936"/>
              <a:gd name="connsiteX82" fmla="*/ 2818968 w 4491191"/>
              <a:gd name="connsiteY82" fmla="*/ 691171 h 3708936"/>
              <a:gd name="connsiteX83" fmla="*/ 2720448 w 4491191"/>
              <a:gd name="connsiteY83" fmla="*/ 616823 h 3708936"/>
              <a:gd name="connsiteX84" fmla="*/ 2686265 w 4491191"/>
              <a:gd name="connsiteY84" fmla="*/ 497182 h 3708936"/>
              <a:gd name="connsiteX85" fmla="*/ 2640545 w 4491191"/>
              <a:gd name="connsiteY85" fmla="*/ 488087 h 3708936"/>
              <a:gd name="connsiteX86" fmla="*/ 2516386 w 4491191"/>
              <a:gd name="connsiteY86" fmla="*/ 408672 h 3708936"/>
              <a:gd name="connsiteX87" fmla="*/ 2312874 w 4491191"/>
              <a:gd name="connsiteY87" fmla="*/ 241296 h 3708936"/>
              <a:gd name="connsiteX88" fmla="*/ 2129934 w 4491191"/>
              <a:gd name="connsiteY88" fmla="*/ 172442 h 3708936"/>
              <a:gd name="connsiteX89" fmla="*/ 1882227 w 4491191"/>
              <a:gd name="connsiteY89" fmla="*/ 117627 h 3708936"/>
              <a:gd name="connsiteX90" fmla="*/ 1511951 w 4491191"/>
              <a:gd name="connsiteY90" fmla="*/ 57806 h 3708936"/>
              <a:gd name="connsiteX91" fmla="*/ 1372776 w 4491191"/>
              <a:gd name="connsiteY91" fmla="*/ 0 h 3708936"/>
              <a:gd name="connsiteX92" fmla="*/ 1122911 w 4491191"/>
              <a:gd name="connsiteY92" fmla="*/ 60959 h 3708936"/>
              <a:gd name="connsiteX93" fmla="*/ 822466 w 4491191"/>
              <a:gd name="connsiteY93" fmla="*/ 54429 h 3708936"/>
              <a:gd name="connsiteX94" fmla="*/ 920437 w 4491191"/>
              <a:gd name="connsiteY94" fmla="*/ 132805 h 3708936"/>
              <a:gd name="connsiteX95" fmla="*/ 1044533 w 4491191"/>
              <a:gd name="connsiteY95" fmla="*/ 165462 h 3708936"/>
              <a:gd name="connsiteX96" fmla="*/ 1175162 w 4491191"/>
              <a:gd name="connsiteY96" fmla="*/ 224246 h 3708936"/>
              <a:gd name="connsiteX97" fmla="*/ 859845 w 4491191"/>
              <a:gd name="connsiteY97"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90433 w 4491191"/>
              <a:gd name="connsiteY8" fmla="*/ 1697438 h 3708936"/>
              <a:gd name="connsiteX9" fmla="*/ 360137 w 4491191"/>
              <a:gd name="connsiteY9" fmla="*/ 1387745 h 3708936"/>
              <a:gd name="connsiteX10" fmla="*/ 522778 w 4491191"/>
              <a:gd name="connsiteY10" fmla="*/ 1103860 h 3708936"/>
              <a:gd name="connsiteX11" fmla="*/ 766742 w 4491191"/>
              <a:gd name="connsiteY11" fmla="*/ 897399 h 3708936"/>
              <a:gd name="connsiteX12" fmla="*/ 1092026 w 4491191"/>
              <a:gd name="connsiteY12" fmla="*/ 678033 h 3708936"/>
              <a:gd name="connsiteX13" fmla="*/ 1428928 w 4491191"/>
              <a:gd name="connsiteY13" fmla="*/ 510283 h 3708936"/>
              <a:gd name="connsiteX14" fmla="*/ 1719361 w 4491191"/>
              <a:gd name="connsiteY14" fmla="*/ 484477 h 3708936"/>
              <a:gd name="connsiteX15" fmla="*/ 2085740 w 4491191"/>
              <a:gd name="connsiteY15" fmla="*/ 686227 h 3708936"/>
              <a:gd name="connsiteX16" fmla="*/ 2147068 w 4491191"/>
              <a:gd name="connsiteY16" fmla="*/ 728285 h 3708936"/>
              <a:gd name="connsiteX17" fmla="*/ 2189389 w 4491191"/>
              <a:gd name="connsiteY17" fmla="*/ 898956 h 3708936"/>
              <a:gd name="connsiteX18" fmla="*/ 2240174 w 4491191"/>
              <a:gd name="connsiteY18" fmla="*/ 951268 h 3708936"/>
              <a:gd name="connsiteX19" fmla="*/ 2352735 w 4491191"/>
              <a:gd name="connsiteY19" fmla="*/ 1023175 h 3708936"/>
              <a:gd name="connsiteX20" fmla="*/ 2531647 w 4491191"/>
              <a:gd name="connsiteY20" fmla="*/ 1131279 h 3708936"/>
              <a:gd name="connsiteX21" fmla="*/ 2563816 w 4491191"/>
              <a:gd name="connsiteY21" fmla="*/ 1250981 h 3708936"/>
              <a:gd name="connsiteX22" fmla="*/ 2567905 w 4491191"/>
              <a:gd name="connsiteY22" fmla="*/ 1396748 h 3708936"/>
              <a:gd name="connsiteX23" fmla="*/ 2496059 w 4491191"/>
              <a:gd name="connsiteY23" fmla="*/ 1530490 h 3708936"/>
              <a:gd name="connsiteX24" fmla="*/ 2452917 w 4491191"/>
              <a:gd name="connsiteY24" fmla="*/ 1692898 h 3708936"/>
              <a:gd name="connsiteX25" fmla="*/ 2437752 w 4491191"/>
              <a:gd name="connsiteY25" fmla="*/ 1874337 h 3708936"/>
              <a:gd name="connsiteX26" fmla="*/ 2494491 w 4491191"/>
              <a:gd name="connsiteY26" fmla="*/ 2031708 h 3708936"/>
              <a:gd name="connsiteX27" fmla="*/ 2474395 w 4491191"/>
              <a:gd name="connsiteY27" fmla="*/ 2156720 h 3708936"/>
              <a:gd name="connsiteX28" fmla="*/ 2482998 w 4491191"/>
              <a:gd name="connsiteY28" fmla="*/ 2288441 h 3708936"/>
              <a:gd name="connsiteX29" fmla="*/ 2598985 w 4491191"/>
              <a:gd name="connsiteY29" fmla="*/ 2406547 h 3708936"/>
              <a:gd name="connsiteX30" fmla="*/ 2736346 w 4491191"/>
              <a:gd name="connsiteY30" fmla="*/ 2567361 h 3708936"/>
              <a:gd name="connsiteX31" fmla="*/ 2792926 w 4491191"/>
              <a:gd name="connsiteY31" fmla="*/ 2659730 h 3708936"/>
              <a:gd name="connsiteX32" fmla="*/ 2839573 w 4491191"/>
              <a:gd name="connsiteY32" fmla="*/ 2837227 h 3708936"/>
              <a:gd name="connsiteX33" fmla="*/ 2788814 w 4491191"/>
              <a:gd name="connsiteY33" fmla="*/ 2890004 h 3708936"/>
              <a:gd name="connsiteX34" fmla="*/ 2746806 w 4491191"/>
              <a:gd name="connsiteY34" fmla="*/ 2984010 h 3708936"/>
              <a:gd name="connsiteX35" fmla="*/ 2700867 w 4491191"/>
              <a:gd name="connsiteY35" fmla="*/ 3068480 h 3708936"/>
              <a:gd name="connsiteX36" fmla="*/ 2669173 w 4491191"/>
              <a:gd name="connsiteY36" fmla="*/ 3086558 h 3708936"/>
              <a:gd name="connsiteX37" fmla="*/ 2669173 w 4491191"/>
              <a:gd name="connsiteY37" fmla="*/ 3163470 h 3708936"/>
              <a:gd name="connsiteX38" fmla="*/ 2660627 w 4491191"/>
              <a:gd name="connsiteY38" fmla="*/ 3266019 h 3708936"/>
              <a:gd name="connsiteX39" fmla="*/ 2626444 w 4491191"/>
              <a:gd name="connsiteY39" fmla="*/ 3342931 h 3708936"/>
              <a:gd name="connsiteX40" fmla="*/ 2583715 w 4491191"/>
              <a:gd name="connsiteY40" fmla="*/ 3360023 h 3708936"/>
              <a:gd name="connsiteX41" fmla="*/ 2701707 w 4491191"/>
              <a:gd name="connsiteY41" fmla="*/ 3487172 h 3708936"/>
              <a:gd name="connsiteX42" fmla="*/ 2826294 w 4491191"/>
              <a:gd name="connsiteY42" fmla="*/ 3503837 h 3708936"/>
              <a:gd name="connsiteX43" fmla="*/ 2930796 w 4491191"/>
              <a:gd name="connsiteY43" fmla="*/ 3544124 h 3708936"/>
              <a:gd name="connsiteX44" fmla="*/ 3047996 w 4491191"/>
              <a:gd name="connsiteY44" fmla="*/ 3580322 h 3708936"/>
              <a:gd name="connsiteX45" fmla="*/ 3149568 w 4491191"/>
              <a:gd name="connsiteY45" fmla="*/ 3619999 h 3708936"/>
              <a:gd name="connsiteX46" fmla="*/ 3291368 w 4491191"/>
              <a:gd name="connsiteY46" fmla="*/ 3622013 h 3708936"/>
              <a:gd name="connsiteX47" fmla="*/ 3435731 w 4491191"/>
              <a:gd name="connsiteY47" fmla="*/ 3619998 h 3708936"/>
              <a:gd name="connsiteX48" fmla="*/ 3557935 w 4491191"/>
              <a:gd name="connsiteY48" fmla="*/ 3676279 h 3708936"/>
              <a:gd name="connsiteX49" fmla="*/ 3728303 w 4491191"/>
              <a:gd name="connsiteY49" fmla="*/ 3708936 h 3708936"/>
              <a:gd name="connsiteX50" fmla="*/ 3854475 w 4491191"/>
              <a:gd name="connsiteY50" fmla="*/ 3689341 h 3708936"/>
              <a:gd name="connsiteX51" fmla="*/ 3987239 w 4491191"/>
              <a:gd name="connsiteY51" fmla="*/ 3684825 h 3708936"/>
              <a:gd name="connsiteX52" fmla="*/ 4149060 w 4491191"/>
              <a:gd name="connsiteY52" fmla="*/ 3667244 h 3708936"/>
              <a:gd name="connsiteX53" fmla="*/ 4272730 w 4491191"/>
              <a:gd name="connsiteY53" fmla="*/ 3630559 h 3708936"/>
              <a:gd name="connsiteX54" fmla="*/ 4389929 w 4491191"/>
              <a:gd name="connsiteY54" fmla="*/ 3574767 h 3708936"/>
              <a:gd name="connsiteX55" fmla="*/ 4471785 w 4491191"/>
              <a:gd name="connsiteY55" fmla="*/ 3412946 h 3708936"/>
              <a:gd name="connsiteX56" fmla="*/ 4490832 w 4491191"/>
              <a:gd name="connsiteY56" fmla="*/ 3246547 h 3708936"/>
              <a:gd name="connsiteX57" fmla="*/ 4484727 w 4491191"/>
              <a:gd name="connsiteY57" fmla="*/ 3128920 h 3708936"/>
              <a:gd name="connsiteX58" fmla="*/ 4415934 w 4491191"/>
              <a:gd name="connsiteY58" fmla="*/ 3122755 h 3708936"/>
              <a:gd name="connsiteX59" fmla="*/ 4390529 w 4491191"/>
              <a:gd name="connsiteY59" fmla="*/ 3044869 h 3708936"/>
              <a:gd name="connsiteX60" fmla="*/ 4344088 w 4491191"/>
              <a:gd name="connsiteY60" fmla="*/ 2979980 h 3708936"/>
              <a:gd name="connsiteX61" fmla="*/ 4259668 w 4491191"/>
              <a:gd name="connsiteY61" fmla="*/ 2874928 h 3708936"/>
              <a:gd name="connsiteX62" fmla="*/ 4203876 w 4491191"/>
              <a:gd name="connsiteY62" fmla="*/ 2793009 h 3708936"/>
              <a:gd name="connsiteX63" fmla="*/ 4146070 w 4491191"/>
              <a:gd name="connsiteY63" fmla="*/ 2686431 h 3708936"/>
              <a:gd name="connsiteX64" fmla="*/ 4121409 w 4491191"/>
              <a:gd name="connsiteY64" fmla="*/ 2532057 h 3708936"/>
              <a:gd name="connsiteX65" fmla="*/ 4020131 w 4491191"/>
              <a:gd name="connsiteY65" fmla="*/ 2386355 h 3708936"/>
              <a:gd name="connsiteX66" fmla="*/ 3944023 w 4491191"/>
              <a:gd name="connsiteY66" fmla="*/ 2352657 h 3708936"/>
              <a:gd name="connsiteX67" fmla="*/ 3870651 w 4491191"/>
              <a:gd name="connsiteY67" fmla="*/ 2249131 h 3708936"/>
              <a:gd name="connsiteX68" fmla="*/ 3682216 w 4491191"/>
              <a:gd name="connsiteY68" fmla="*/ 2097809 h 3708936"/>
              <a:gd name="connsiteX69" fmla="*/ 3521921 w 4491191"/>
              <a:gd name="connsiteY69" fmla="*/ 2021873 h 3708936"/>
              <a:gd name="connsiteX70" fmla="*/ 3413817 w 4491191"/>
              <a:gd name="connsiteY70" fmla="*/ 1903760 h 3708936"/>
              <a:gd name="connsiteX71" fmla="*/ 3336905 w 4491191"/>
              <a:gd name="connsiteY71" fmla="*/ 1780577 h 3708936"/>
              <a:gd name="connsiteX72" fmla="*/ 3291613 w 4491191"/>
              <a:gd name="connsiteY72" fmla="*/ 1657885 h 3708936"/>
              <a:gd name="connsiteX73" fmla="*/ 3201149 w 4491191"/>
              <a:gd name="connsiteY73" fmla="*/ 1525119 h 3708936"/>
              <a:gd name="connsiteX74" fmla="*/ 3122223 w 4491191"/>
              <a:gd name="connsiteY74" fmla="*/ 1413536 h 3708936"/>
              <a:gd name="connsiteX75" fmla="*/ 3054344 w 4491191"/>
              <a:gd name="connsiteY75" fmla="*/ 1289316 h 3708936"/>
              <a:gd name="connsiteX76" fmla="*/ 2992997 w 4491191"/>
              <a:gd name="connsiteY76" fmla="*/ 1123467 h 3708936"/>
              <a:gd name="connsiteX77" fmla="*/ 2985428 w 4491191"/>
              <a:gd name="connsiteY77" fmla="*/ 1016400 h 3708936"/>
              <a:gd name="connsiteX78" fmla="*/ 2930613 w 4491191"/>
              <a:gd name="connsiteY78" fmla="*/ 920931 h 3708936"/>
              <a:gd name="connsiteX79" fmla="*/ 2968275 w 4491191"/>
              <a:gd name="connsiteY79" fmla="*/ 856105 h 3708936"/>
              <a:gd name="connsiteX80" fmla="*/ 2882818 w 4491191"/>
              <a:gd name="connsiteY80" fmla="*/ 796285 h 3708936"/>
              <a:gd name="connsiteX81" fmla="*/ 2880316 w 4491191"/>
              <a:gd name="connsiteY81" fmla="*/ 728895 h 3708936"/>
              <a:gd name="connsiteX82" fmla="*/ 2818968 w 4491191"/>
              <a:gd name="connsiteY82" fmla="*/ 691171 h 3708936"/>
              <a:gd name="connsiteX83" fmla="*/ 2720448 w 4491191"/>
              <a:gd name="connsiteY83" fmla="*/ 616823 h 3708936"/>
              <a:gd name="connsiteX84" fmla="*/ 2686265 w 4491191"/>
              <a:gd name="connsiteY84" fmla="*/ 497182 h 3708936"/>
              <a:gd name="connsiteX85" fmla="*/ 2640545 w 4491191"/>
              <a:gd name="connsiteY85" fmla="*/ 488087 h 3708936"/>
              <a:gd name="connsiteX86" fmla="*/ 2516386 w 4491191"/>
              <a:gd name="connsiteY86" fmla="*/ 408672 h 3708936"/>
              <a:gd name="connsiteX87" fmla="*/ 2312874 w 4491191"/>
              <a:gd name="connsiteY87" fmla="*/ 241296 h 3708936"/>
              <a:gd name="connsiteX88" fmla="*/ 2129934 w 4491191"/>
              <a:gd name="connsiteY88" fmla="*/ 172442 h 3708936"/>
              <a:gd name="connsiteX89" fmla="*/ 1882227 w 4491191"/>
              <a:gd name="connsiteY89" fmla="*/ 117627 h 3708936"/>
              <a:gd name="connsiteX90" fmla="*/ 1511951 w 4491191"/>
              <a:gd name="connsiteY90" fmla="*/ 57806 h 3708936"/>
              <a:gd name="connsiteX91" fmla="*/ 1372776 w 4491191"/>
              <a:gd name="connsiteY91" fmla="*/ 0 h 3708936"/>
              <a:gd name="connsiteX92" fmla="*/ 1122911 w 4491191"/>
              <a:gd name="connsiteY92" fmla="*/ 60959 h 3708936"/>
              <a:gd name="connsiteX93" fmla="*/ 822466 w 4491191"/>
              <a:gd name="connsiteY93" fmla="*/ 54429 h 3708936"/>
              <a:gd name="connsiteX94" fmla="*/ 920437 w 4491191"/>
              <a:gd name="connsiteY94" fmla="*/ 132805 h 3708936"/>
              <a:gd name="connsiteX95" fmla="*/ 1044533 w 4491191"/>
              <a:gd name="connsiteY95" fmla="*/ 165462 h 3708936"/>
              <a:gd name="connsiteX96" fmla="*/ 1175162 w 4491191"/>
              <a:gd name="connsiteY96" fmla="*/ 224246 h 3708936"/>
              <a:gd name="connsiteX97" fmla="*/ 859845 w 4491191"/>
              <a:gd name="connsiteY97"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55581 w 4491191"/>
              <a:gd name="connsiteY8" fmla="*/ 1890995 h 3708936"/>
              <a:gd name="connsiteX9" fmla="*/ 290433 w 4491191"/>
              <a:gd name="connsiteY9" fmla="*/ 1697438 h 3708936"/>
              <a:gd name="connsiteX10" fmla="*/ 360137 w 4491191"/>
              <a:gd name="connsiteY10" fmla="*/ 1387745 h 3708936"/>
              <a:gd name="connsiteX11" fmla="*/ 522778 w 4491191"/>
              <a:gd name="connsiteY11" fmla="*/ 1103860 h 3708936"/>
              <a:gd name="connsiteX12" fmla="*/ 766742 w 4491191"/>
              <a:gd name="connsiteY12" fmla="*/ 897399 h 3708936"/>
              <a:gd name="connsiteX13" fmla="*/ 1092026 w 4491191"/>
              <a:gd name="connsiteY13" fmla="*/ 678033 h 3708936"/>
              <a:gd name="connsiteX14" fmla="*/ 1428928 w 4491191"/>
              <a:gd name="connsiteY14" fmla="*/ 510283 h 3708936"/>
              <a:gd name="connsiteX15" fmla="*/ 1719361 w 4491191"/>
              <a:gd name="connsiteY15" fmla="*/ 484477 h 3708936"/>
              <a:gd name="connsiteX16" fmla="*/ 2085740 w 4491191"/>
              <a:gd name="connsiteY16" fmla="*/ 686227 h 3708936"/>
              <a:gd name="connsiteX17" fmla="*/ 2147068 w 4491191"/>
              <a:gd name="connsiteY17" fmla="*/ 728285 h 3708936"/>
              <a:gd name="connsiteX18" fmla="*/ 2189389 w 4491191"/>
              <a:gd name="connsiteY18" fmla="*/ 898956 h 3708936"/>
              <a:gd name="connsiteX19" fmla="*/ 2240174 w 4491191"/>
              <a:gd name="connsiteY19" fmla="*/ 951268 h 3708936"/>
              <a:gd name="connsiteX20" fmla="*/ 2352735 w 4491191"/>
              <a:gd name="connsiteY20" fmla="*/ 1023175 h 3708936"/>
              <a:gd name="connsiteX21" fmla="*/ 2531647 w 4491191"/>
              <a:gd name="connsiteY21" fmla="*/ 1131279 h 3708936"/>
              <a:gd name="connsiteX22" fmla="*/ 2563816 w 4491191"/>
              <a:gd name="connsiteY22" fmla="*/ 1250981 h 3708936"/>
              <a:gd name="connsiteX23" fmla="*/ 2567905 w 4491191"/>
              <a:gd name="connsiteY23" fmla="*/ 1396748 h 3708936"/>
              <a:gd name="connsiteX24" fmla="*/ 2496059 w 4491191"/>
              <a:gd name="connsiteY24" fmla="*/ 1530490 h 3708936"/>
              <a:gd name="connsiteX25" fmla="*/ 2452917 w 4491191"/>
              <a:gd name="connsiteY25" fmla="*/ 1692898 h 3708936"/>
              <a:gd name="connsiteX26" fmla="*/ 2437752 w 4491191"/>
              <a:gd name="connsiteY26" fmla="*/ 1874337 h 3708936"/>
              <a:gd name="connsiteX27" fmla="*/ 2494491 w 4491191"/>
              <a:gd name="connsiteY27" fmla="*/ 2031708 h 3708936"/>
              <a:gd name="connsiteX28" fmla="*/ 2474395 w 4491191"/>
              <a:gd name="connsiteY28" fmla="*/ 2156720 h 3708936"/>
              <a:gd name="connsiteX29" fmla="*/ 2482998 w 4491191"/>
              <a:gd name="connsiteY29" fmla="*/ 2288441 h 3708936"/>
              <a:gd name="connsiteX30" fmla="*/ 2598985 w 4491191"/>
              <a:gd name="connsiteY30" fmla="*/ 2406547 h 3708936"/>
              <a:gd name="connsiteX31" fmla="*/ 2736346 w 4491191"/>
              <a:gd name="connsiteY31" fmla="*/ 2567361 h 3708936"/>
              <a:gd name="connsiteX32" fmla="*/ 2792926 w 4491191"/>
              <a:gd name="connsiteY32" fmla="*/ 2659730 h 3708936"/>
              <a:gd name="connsiteX33" fmla="*/ 2839573 w 4491191"/>
              <a:gd name="connsiteY33" fmla="*/ 2837227 h 3708936"/>
              <a:gd name="connsiteX34" fmla="*/ 2788814 w 4491191"/>
              <a:gd name="connsiteY34" fmla="*/ 2890004 h 3708936"/>
              <a:gd name="connsiteX35" fmla="*/ 2746806 w 4491191"/>
              <a:gd name="connsiteY35" fmla="*/ 2984010 h 3708936"/>
              <a:gd name="connsiteX36" fmla="*/ 2700867 w 4491191"/>
              <a:gd name="connsiteY36" fmla="*/ 3068480 h 3708936"/>
              <a:gd name="connsiteX37" fmla="*/ 2669173 w 4491191"/>
              <a:gd name="connsiteY37" fmla="*/ 3086558 h 3708936"/>
              <a:gd name="connsiteX38" fmla="*/ 2669173 w 4491191"/>
              <a:gd name="connsiteY38" fmla="*/ 3163470 h 3708936"/>
              <a:gd name="connsiteX39" fmla="*/ 2660627 w 4491191"/>
              <a:gd name="connsiteY39" fmla="*/ 3266019 h 3708936"/>
              <a:gd name="connsiteX40" fmla="*/ 2626444 w 4491191"/>
              <a:gd name="connsiteY40" fmla="*/ 3342931 h 3708936"/>
              <a:gd name="connsiteX41" fmla="*/ 2583715 w 4491191"/>
              <a:gd name="connsiteY41" fmla="*/ 3360023 h 3708936"/>
              <a:gd name="connsiteX42" fmla="*/ 2701707 w 4491191"/>
              <a:gd name="connsiteY42" fmla="*/ 3487172 h 3708936"/>
              <a:gd name="connsiteX43" fmla="*/ 2826294 w 4491191"/>
              <a:gd name="connsiteY43" fmla="*/ 3503837 h 3708936"/>
              <a:gd name="connsiteX44" fmla="*/ 2930796 w 4491191"/>
              <a:gd name="connsiteY44" fmla="*/ 3544124 h 3708936"/>
              <a:gd name="connsiteX45" fmla="*/ 3047996 w 4491191"/>
              <a:gd name="connsiteY45" fmla="*/ 3580322 h 3708936"/>
              <a:gd name="connsiteX46" fmla="*/ 3149568 w 4491191"/>
              <a:gd name="connsiteY46" fmla="*/ 3619999 h 3708936"/>
              <a:gd name="connsiteX47" fmla="*/ 3291368 w 4491191"/>
              <a:gd name="connsiteY47" fmla="*/ 3622013 h 3708936"/>
              <a:gd name="connsiteX48" fmla="*/ 3435731 w 4491191"/>
              <a:gd name="connsiteY48" fmla="*/ 3619998 h 3708936"/>
              <a:gd name="connsiteX49" fmla="*/ 3557935 w 4491191"/>
              <a:gd name="connsiteY49" fmla="*/ 3676279 h 3708936"/>
              <a:gd name="connsiteX50" fmla="*/ 3728303 w 4491191"/>
              <a:gd name="connsiteY50" fmla="*/ 3708936 h 3708936"/>
              <a:gd name="connsiteX51" fmla="*/ 3854475 w 4491191"/>
              <a:gd name="connsiteY51" fmla="*/ 3689341 h 3708936"/>
              <a:gd name="connsiteX52" fmla="*/ 3987239 w 4491191"/>
              <a:gd name="connsiteY52" fmla="*/ 3684825 h 3708936"/>
              <a:gd name="connsiteX53" fmla="*/ 4149060 w 4491191"/>
              <a:gd name="connsiteY53" fmla="*/ 3667244 h 3708936"/>
              <a:gd name="connsiteX54" fmla="*/ 4272730 w 4491191"/>
              <a:gd name="connsiteY54" fmla="*/ 3630559 h 3708936"/>
              <a:gd name="connsiteX55" fmla="*/ 4389929 w 4491191"/>
              <a:gd name="connsiteY55" fmla="*/ 3574767 h 3708936"/>
              <a:gd name="connsiteX56" fmla="*/ 4471785 w 4491191"/>
              <a:gd name="connsiteY56" fmla="*/ 3412946 h 3708936"/>
              <a:gd name="connsiteX57" fmla="*/ 4490832 w 4491191"/>
              <a:gd name="connsiteY57" fmla="*/ 3246547 h 3708936"/>
              <a:gd name="connsiteX58" fmla="*/ 4484727 w 4491191"/>
              <a:gd name="connsiteY58" fmla="*/ 3128920 h 3708936"/>
              <a:gd name="connsiteX59" fmla="*/ 4415934 w 4491191"/>
              <a:gd name="connsiteY59" fmla="*/ 3122755 h 3708936"/>
              <a:gd name="connsiteX60" fmla="*/ 4390529 w 4491191"/>
              <a:gd name="connsiteY60" fmla="*/ 3044869 h 3708936"/>
              <a:gd name="connsiteX61" fmla="*/ 4344088 w 4491191"/>
              <a:gd name="connsiteY61" fmla="*/ 2979980 h 3708936"/>
              <a:gd name="connsiteX62" fmla="*/ 4259668 w 4491191"/>
              <a:gd name="connsiteY62" fmla="*/ 2874928 h 3708936"/>
              <a:gd name="connsiteX63" fmla="*/ 4203876 w 4491191"/>
              <a:gd name="connsiteY63" fmla="*/ 2793009 h 3708936"/>
              <a:gd name="connsiteX64" fmla="*/ 4146070 w 4491191"/>
              <a:gd name="connsiteY64" fmla="*/ 2686431 h 3708936"/>
              <a:gd name="connsiteX65" fmla="*/ 4121409 w 4491191"/>
              <a:gd name="connsiteY65" fmla="*/ 2532057 h 3708936"/>
              <a:gd name="connsiteX66" fmla="*/ 4020131 w 4491191"/>
              <a:gd name="connsiteY66" fmla="*/ 2386355 h 3708936"/>
              <a:gd name="connsiteX67" fmla="*/ 3944023 w 4491191"/>
              <a:gd name="connsiteY67" fmla="*/ 2352657 h 3708936"/>
              <a:gd name="connsiteX68" fmla="*/ 3870651 w 4491191"/>
              <a:gd name="connsiteY68" fmla="*/ 2249131 h 3708936"/>
              <a:gd name="connsiteX69" fmla="*/ 3682216 w 4491191"/>
              <a:gd name="connsiteY69" fmla="*/ 2097809 h 3708936"/>
              <a:gd name="connsiteX70" fmla="*/ 3521921 w 4491191"/>
              <a:gd name="connsiteY70" fmla="*/ 2021873 h 3708936"/>
              <a:gd name="connsiteX71" fmla="*/ 3413817 w 4491191"/>
              <a:gd name="connsiteY71" fmla="*/ 1903760 h 3708936"/>
              <a:gd name="connsiteX72" fmla="*/ 3336905 w 4491191"/>
              <a:gd name="connsiteY72" fmla="*/ 1780577 h 3708936"/>
              <a:gd name="connsiteX73" fmla="*/ 3291613 w 4491191"/>
              <a:gd name="connsiteY73" fmla="*/ 1657885 h 3708936"/>
              <a:gd name="connsiteX74" fmla="*/ 3201149 w 4491191"/>
              <a:gd name="connsiteY74" fmla="*/ 1525119 h 3708936"/>
              <a:gd name="connsiteX75" fmla="*/ 3122223 w 4491191"/>
              <a:gd name="connsiteY75" fmla="*/ 1413536 h 3708936"/>
              <a:gd name="connsiteX76" fmla="*/ 3054344 w 4491191"/>
              <a:gd name="connsiteY76" fmla="*/ 1289316 h 3708936"/>
              <a:gd name="connsiteX77" fmla="*/ 2992997 w 4491191"/>
              <a:gd name="connsiteY77" fmla="*/ 1123467 h 3708936"/>
              <a:gd name="connsiteX78" fmla="*/ 2985428 w 4491191"/>
              <a:gd name="connsiteY78" fmla="*/ 1016400 h 3708936"/>
              <a:gd name="connsiteX79" fmla="*/ 2930613 w 4491191"/>
              <a:gd name="connsiteY79" fmla="*/ 920931 h 3708936"/>
              <a:gd name="connsiteX80" fmla="*/ 2968275 w 4491191"/>
              <a:gd name="connsiteY80" fmla="*/ 856105 h 3708936"/>
              <a:gd name="connsiteX81" fmla="*/ 2882818 w 4491191"/>
              <a:gd name="connsiteY81" fmla="*/ 796285 h 3708936"/>
              <a:gd name="connsiteX82" fmla="*/ 2880316 w 4491191"/>
              <a:gd name="connsiteY82" fmla="*/ 728895 h 3708936"/>
              <a:gd name="connsiteX83" fmla="*/ 2818968 w 4491191"/>
              <a:gd name="connsiteY83" fmla="*/ 691171 h 3708936"/>
              <a:gd name="connsiteX84" fmla="*/ 2720448 w 4491191"/>
              <a:gd name="connsiteY84" fmla="*/ 616823 h 3708936"/>
              <a:gd name="connsiteX85" fmla="*/ 2686265 w 4491191"/>
              <a:gd name="connsiteY85" fmla="*/ 497182 h 3708936"/>
              <a:gd name="connsiteX86" fmla="*/ 2640545 w 4491191"/>
              <a:gd name="connsiteY86" fmla="*/ 488087 h 3708936"/>
              <a:gd name="connsiteX87" fmla="*/ 2516386 w 4491191"/>
              <a:gd name="connsiteY87" fmla="*/ 408672 h 3708936"/>
              <a:gd name="connsiteX88" fmla="*/ 2312874 w 4491191"/>
              <a:gd name="connsiteY88" fmla="*/ 241296 h 3708936"/>
              <a:gd name="connsiteX89" fmla="*/ 2129934 w 4491191"/>
              <a:gd name="connsiteY89" fmla="*/ 172442 h 3708936"/>
              <a:gd name="connsiteX90" fmla="*/ 1882227 w 4491191"/>
              <a:gd name="connsiteY90" fmla="*/ 117627 h 3708936"/>
              <a:gd name="connsiteX91" fmla="*/ 1511951 w 4491191"/>
              <a:gd name="connsiteY91" fmla="*/ 57806 h 3708936"/>
              <a:gd name="connsiteX92" fmla="*/ 1372776 w 4491191"/>
              <a:gd name="connsiteY92" fmla="*/ 0 h 3708936"/>
              <a:gd name="connsiteX93" fmla="*/ 1122911 w 4491191"/>
              <a:gd name="connsiteY93" fmla="*/ 60959 h 3708936"/>
              <a:gd name="connsiteX94" fmla="*/ 822466 w 4491191"/>
              <a:gd name="connsiteY94" fmla="*/ 54429 h 3708936"/>
              <a:gd name="connsiteX95" fmla="*/ 920437 w 4491191"/>
              <a:gd name="connsiteY95" fmla="*/ 132805 h 3708936"/>
              <a:gd name="connsiteX96" fmla="*/ 1044533 w 4491191"/>
              <a:gd name="connsiteY96" fmla="*/ 165462 h 3708936"/>
              <a:gd name="connsiteX97" fmla="*/ 1175162 w 4491191"/>
              <a:gd name="connsiteY97" fmla="*/ 224246 h 3708936"/>
              <a:gd name="connsiteX98" fmla="*/ 859845 w 4491191"/>
              <a:gd name="connsiteY98"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418223 w 4491191"/>
              <a:gd name="connsiteY8" fmla="*/ 1878092 h 3708936"/>
              <a:gd name="connsiteX9" fmla="*/ 290433 w 4491191"/>
              <a:gd name="connsiteY9" fmla="*/ 1697438 h 3708936"/>
              <a:gd name="connsiteX10" fmla="*/ 360137 w 4491191"/>
              <a:gd name="connsiteY10" fmla="*/ 1387745 h 3708936"/>
              <a:gd name="connsiteX11" fmla="*/ 522778 w 4491191"/>
              <a:gd name="connsiteY11" fmla="*/ 1103860 h 3708936"/>
              <a:gd name="connsiteX12" fmla="*/ 766742 w 4491191"/>
              <a:gd name="connsiteY12" fmla="*/ 897399 h 3708936"/>
              <a:gd name="connsiteX13" fmla="*/ 1092026 w 4491191"/>
              <a:gd name="connsiteY13" fmla="*/ 678033 h 3708936"/>
              <a:gd name="connsiteX14" fmla="*/ 1428928 w 4491191"/>
              <a:gd name="connsiteY14" fmla="*/ 510283 h 3708936"/>
              <a:gd name="connsiteX15" fmla="*/ 1719361 w 4491191"/>
              <a:gd name="connsiteY15" fmla="*/ 484477 h 3708936"/>
              <a:gd name="connsiteX16" fmla="*/ 2085740 w 4491191"/>
              <a:gd name="connsiteY16" fmla="*/ 686227 h 3708936"/>
              <a:gd name="connsiteX17" fmla="*/ 2147068 w 4491191"/>
              <a:gd name="connsiteY17" fmla="*/ 728285 h 3708936"/>
              <a:gd name="connsiteX18" fmla="*/ 2189389 w 4491191"/>
              <a:gd name="connsiteY18" fmla="*/ 898956 h 3708936"/>
              <a:gd name="connsiteX19" fmla="*/ 2240174 w 4491191"/>
              <a:gd name="connsiteY19" fmla="*/ 951268 h 3708936"/>
              <a:gd name="connsiteX20" fmla="*/ 2352735 w 4491191"/>
              <a:gd name="connsiteY20" fmla="*/ 1023175 h 3708936"/>
              <a:gd name="connsiteX21" fmla="*/ 2531647 w 4491191"/>
              <a:gd name="connsiteY21" fmla="*/ 1131279 h 3708936"/>
              <a:gd name="connsiteX22" fmla="*/ 2563816 w 4491191"/>
              <a:gd name="connsiteY22" fmla="*/ 1250981 h 3708936"/>
              <a:gd name="connsiteX23" fmla="*/ 2567905 w 4491191"/>
              <a:gd name="connsiteY23" fmla="*/ 1396748 h 3708936"/>
              <a:gd name="connsiteX24" fmla="*/ 2496059 w 4491191"/>
              <a:gd name="connsiteY24" fmla="*/ 1530490 h 3708936"/>
              <a:gd name="connsiteX25" fmla="*/ 2452917 w 4491191"/>
              <a:gd name="connsiteY25" fmla="*/ 1692898 h 3708936"/>
              <a:gd name="connsiteX26" fmla="*/ 2437752 w 4491191"/>
              <a:gd name="connsiteY26" fmla="*/ 1874337 h 3708936"/>
              <a:gd name="connsiteX27" fmla="*/ 2494491 w 4491191"/>
              <a:gd name="connsiteY27" fmla="*/ 2031708 h 3708936"/>
              <a:gd name="connsiteX28" fmla="*/ 2474395 w 4491191"/>
              <a:gd name="connsiteY28" fmla="*/ 2156720 h 3708936"/>
              <a:gd name="connsiteX29" fmla="*/ 2482998 w 4491191"/>
              <a:gd name="connsiteY29" fmla="*/ 2288441 h 3708936"/>
              <a:gd name="connsiteX30" fmla="*/ 2598985 w 4491191"/>
              <a:gd name="connsiteY30" fmla="*/ 2406547 h 3708936"/>
              <a:gd name="connsiteX31" fmla="*/ 2736346 w 4491191"/>
              <a:gd name="connsiteY31" fmla="*/ 2567361 h 3708936"/>
              <a:gd name="connsiteX32" fmla="*/ 2792926 w 4491191"/>
              <a:gd name="connsiteY32" fmla="*/ 2659730 h 3708936"/>
              <a:gd name="connsiteX33" fmla="*/ 2839573 w 4491191"/>
              <a:gd name="connsiteY33" fmla="*/ 2837227 h 3708936"/>
              <a:gd name="connsiteX34" fmla="*/ 2788814 w 4491191"/>
              <a:gd name="connsiteY34" fmla="*/ 2890004 h 3708936"/>
              <a:gd name="connsiteX35" fmla="*/ 2746806 w 4491191"/>
              <a:gd name="connsiteY35" fmla="*/ 2984010 h 3708936"/>
              <a:gd name="connsiteX36" fmla="*/ 2700867 w 4491191"/>
              <a:gd name="connsiteY36" fmla="*/ 3068480 h 3708936"/>
              <a:gd name="connsiteX37" fmla="*/ 2669173 w 4491191"/>
              <a:gd name="connsiteY37" fmla="*/ 3086558 h 3708936"/>
              <a:gd name="connsiteX38" fmla="*/ 2669173 w 4491191"/>
              <a:gd name="connsiteY38" fmla="*/ 3163470 h 3708936"/>
              <a:gd name="connsiteX39" fmla="*/ 2660627 w 4491191"/>
              <a:gd name="connsiteY39" fmla="*/ 3266019 h 3708936"/>
              <a:gd name="connsiteX40" fmla="*/ 2626444 w 4491191"/>
              <a:gd name="connsiteY40" fmla="*/ 3342931 h 3708936"/>
              <a:gd name="connsiteX41" fmla="*/ 2583715 w 4491191"/>
              <a:gd name="connsiteY41" fmla="*/ 3360023 h 3708936"/>
              <a:gd name="connsiteX42" fmla="*/ 2701707 w 4491191"/>
              <a:gd name="connsiteY42" fmla="*/ 3487172 h 3708936"/>
              <a:gd name="connsiteX43" fmla="*/ 2826294 w 4491191"/>
              <a:gd name="connsiteY43" fmla="*/ 3503837 h 3708936"/>
              <a:gd name="connsiteX44" fmla="*/ 2930796 w 4491191"/>
              <a:gd name="connsiteY44" fmla="*/ 3544124 h 3708936"/>
              <a:gd name="connsiteX45" fmla="*/ 3047996 w 4491191"/>
              <a:gd name="connsiteY45" fmla="*/ 3580322 h 3708936"/>
              <a:gd name="connsiteX46" fmla="*/ 3149568 w 4491191"/>
              <a:gd name="connsiteY46" fmla="*/ 3619999 h 3708936"/>
              <a:gd name="connsiteX47" fmla="*/ 3291368 w 4491191"/>
              <a:gd name="connsiteY47" fmla="*/ 3622013 h 3708936"/>
              <a:gd name="connsiteX48" fmla="*/ 3435731 w 4491191"/>
              <a:gd name="connsiteY48" fmla="*/ 3619998 h 3708936"/>
              <a:gd name="connsiteX49" fmla="*/ 3557935 w 4491191"/>
              <a:gd name="connsiteY49" fmla="*/ 3676279 h 3708936"/>
              <a:gd name="connsiteX50" fmla="*/ 3728303 w 4491191"/>
              <a:gd name="connsiteY50" fmla="*/ 3708936 h 3708936"/>
              <a:gd name="connsiteX51" fmla="*/ 3854475 w 4491191"/>
              <a:gd name="connsiteY51" fmla="*/ 3689341 h 3708936"/>
              <a:gd name="connsiteX52" fmla="*/ 3987239 w 4491191"/>
              <a:gd name="connsiteY52" fmla="*/ 3684825 h 3708936"/>
              <a:gd name="connsiteX53" fmla="*/ 4149060 w 4491191"/>
              <a:gd name="connsiteY53" fmla="*/ 3667244 h 3708936"/>
              <a:gd name="connsiteX54" fmla="*/ 4272730 w 4491191"/>
              <a:gd name="connsiteY54" fmla="*/ 3630559 h 3708936"/>
              <a:gd name="connsiteX55" fmla="*/ 4389929 w 4491191"/>
              <a:gd name="connsiteY55" fmla="*/ 3574767 h 3708936"/>
              <a:gd name="connsiteX56" fmla="*/ 4471785 w 4491191"/>
              <a:gd name="connsiteY56" fmla="*/ 3412946 h 3708936"/>
              <a:gd name="connsiteX57" fmla="*/ 4490832 w 4491191"/>
              <a:gd name="connsiteY57" fmla="*/ 3246547 h 3708936"/>
              <a:gd name="connsiteX58" fmla="*/ 4484727 w 4491191"/>
              <a:gd name="connsiteY58" fmla="*/ 3128920 h 3708936"/>
              <a:gd name="connsiteX59" fmla="*/ 4415934 w 4491191"/>
              <a:gd name="connsiteY59" fmla="*/ 3122755 h 3708936"/>
              <a:gd name="connsiteX60" fmla="*/ 4390529 w 4491191"/>
              <a:gd name="connsiteY60" fmla="*/ 3044869 h 3708936"/>
              <a:gd name="connsiteX61" fmla="*/ 4344088 w 4491191"/>
              <a:gd name="connsiteY61" fmla="*/ 2979980 h 3708936"/>
              <a:gd name="connsiteX62" fmla="*/ 4259668 w 4491191"/>
              <a:gd name="connsiteY62" fmla="*/ 2874928 h 3708936"/>
              <a:gd name="connsiteX63" fmla="*/ 4203876 w 4491191"/>
              <a:gd name="connsiteY63" fmla="*/ 2793009 h 3708936"/>
              <a:gd name="connsiteX64" fmla="*/ 4146070 w 4491191"/>
              <a:gd name="connsiteY64" fmla="*/ 2686431 h 3708936"/>
              <a:gd name="connsiteX65" fmla="*/ 4121409 w 4491191"/>
              <a:gd name="connsiteY65" fmla="*/ 2532057 h 3708936"/>
              <a:gd name="connsiteX66" fmla="*/ 4020131 w 4491191"/>
              <a:gd name="connsiteY66" fmla="*/ 2386355 h 3708936"/>
              <a:gd name="connsiteX67" fmla="*/ 3944023 w 4491191"/>
              <a:gd name="connsiteY67" fmla="*/ 2352657 h 3708936"/>
              <a:gd name="connsiteX68" fmla="*/ 3870651 w 4491191"/>
              <a:gd name="connsiteY68" fmla="*/ 2249131 h 3708936"/>
              <a:gd name="connsiteX69" fmla="*/ 3682216 w 4491191"/>
              <a:gd name="connsiteY69" fmla="*/ 2097809 h 3708936"/>
              <a:gd name="connsiteX70" fmla="*/ 3521921 w 4491191"/>
              <a:gd name="connsiteY70" fmla="*/ 2021873 h 3708936"/>
              <a:gd name="connsiteX71" fmla="*/ 3413817 w 4491191"/>
              <a:gd name="connsiteY71" fmla="*/ 1903760 h 3708936"/>
              <a:gd name="connsiteX72" fmla="*/ 3336905 w 4491191"/>
              <a:gd name="connsiteY72" fmla="*/ 1780577 h 3708936"/>
              <a:gd name="connsiteX73" fmla="*/ 3291613 w 4491191"/>
              <a:gd name="connsiteY73" fmla="*/ 1657885 h 3708936"/>
              <a:gd name="connsiteX74" fmla="*/ 3201149 w 4491191"/>
              <a:gd name="connsiteY74" fmla="*/ 1525119 h 3708936"/>
              <a:gd name="connsiteX75" fmla="*/ 3122223 w 4491191"/>
              <a:gd name="connsiteY75" fmla="*/ 1413536 h 3708936"/>
              <a:gd name="connsiteX76" fmla="*/ 3054344 w 4491191"/>
              <a:gd name="connsiteY76" fmla="*/ 1289316 h 3708936"/>
              <a:gd name="connsiteX77" fmla="*/ 2992997 w 4491191"/>
              <a:gd name="connsiteY77" fmla="*/ 1123467 h 3708936"/>
              <a:gd name="connsiteX78" fmla="*/ 2985428 w 4491191"/>
              <a:gd name="connsiteY78" fmla="*/ 1016400 h 3708936"/>
              <a:gd name="connsiteX79" fmla="*/ 2930613 w 4491191"/>
              <a:gd name="connsiteY79" fmla="*/ 920931 h 3708936"/>
              <a:gd name="connsiteX80" fmla="*/ 2968275 w 4491191"/>
              <a:gd name="connsiteY80" fmla="*/ 856105 h 3708936"/>
              <a:gd name="connsiteX81" fmla="*/ 2882818 w 4491191"/>
              <a:gd name="connsiteY81" fmla="*/ 796285 h 3708936"/>
              <a:gd name="connsiteX82" fmla="*/ 2880316 w 4491191"/>
              <a:gd name="connsiteY82" fmla="*/ 728895 h 3708936"/>
              <a:gd name="connsiteX83" fmla="*/ 2818968 w 4491191"/>
              <a:gd name="connsiteY83" fmla="*/ 691171 h 3708936"/>
              <a:gd name="connsiteX84" fmla="*/ 2720448 w 4491191"/>
              <a:gd name="connsiteY84" fmla="*/ 616823 h 3708936"/>
              <a:gd name="connsiteX85" fmla="*/ 2686265 w 4491191"/>
              <a:gd name="connsiteY85" fmla="*/ 497182 h 3708936"/>
              <a:gd name="connsiteX86" fmla="*/ 2640545 w 4491191"/>
              <a:gd name="connsiteY86" fmla="*/ 488087 h 3708936"/>
              <a:gd name="connsiteX87" fmla="*/ 2516386 w 4491191"/>
              <a:gd name="connsiteY87" fmla="*/ 408672 h 3708936"/>
              <a:gd name="connsiteX88" fmla="*/ 2312874 w 4491191"/>
              <a:gd name="connsiteY88" fmla="*/ 241296 h 3708936"/>
              <a:gd name="connsiteX89" fmla="*/ 2129934 w 4491191"/>
              <a:gd name="connsiteY89" fmla="*/ 172442 h 3708936"/>
              <a:gd name="connsiteX90" fmla="*/ 1882227 w 4491191"/>
              <a:gd name="connsiteY90" fmla="*/ 117627 h 3708936"/>
              <a:gd name="connsiteX91" fmla="*/ 1511951 w 4491191"/>
              <a:gd name="connsiteY91" fmla="*/ 57806 h 3708936"/>
              <a:gd name="connsiteX92" fmla="*/ 1372776 w 4491191"/>
              <a:gd name="connsiteY92" fmla="*/ 0 h 3708936"/>
              <a:gd name="connsiteX93" fmla="*/ 1122911 w 4491191"/>
              <a:gd name="connsiteY93" fmla="*/ 60959 h 3708936"/>
              <a:gd name="connsiteX94" fmla="*/ 822466 w 4491191"/>
              <a:gd name="connsiteY94" fmla="*/ 54429 h 3708936"/>
              <a:gd name="connsiteX95" fmla="*/ 920437 w 4491191"/>
              <a:gd name="connsiteY95" fmla="*/ 132805 h 3708936"/>
              <a:gd name="connsiteX96" fmla="*/ 1044533 w 4491191"/>
              <a:gd name="connsiteY96" fmla="*/ 165462 h 3708936"/>
              <a:gd name="connsiteX97" fmla="*/ 1175162 w 4491191"/>
              <a:gd name="connsiteY97" fmla="*/ 224246 h 3708936"/>
              <a:gd name="connsiteX98" fmla="*/ 859845 w 4491191"/>
              <a:gd name="connsiteY98"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90433 w 4491191"/>
              <a:gd name="connsiteY8" fmla="*/ 2058744 h 3708936"/>
              <a:gd name="connsiteX9" fmla="*/ 418223 w 4491191"/>
              <a:gd name="connsiteY9" fmla="*/ 1878092 h 3708936"/>
              <a:gd name="connsiteX10" fmla="*/ 290433 w 4491191"/>
              <a:gd name="connsiteY10" fmla="*/ 1697438 h 3708936"/>
              <a:gd name="connsiteX11" fmla="*/ 360137 w 4491191"/>
              <a:gd name="connsiteY11" fmla="*/ 1387745 h 3708936"/>
              <a:gd name="connsiteX12" fmla="*/ 522778 w 4491191"/>
              <a:gd name="connsiteY12" fmla="*/ 1103860 h 3708936"/>
              <a:gd name="connsiteX13" fmla="*/ 766742 w 4491191"/>
              <a:gd name="connsiteY13" fmla="*/ 897399 h 3708936"/>
              <a:gd name="connsiteX14" fmla="*/ 1092026 w 4491191"/>
              <a:gd name="connsiteY14" fmla="*/ 678033 h 3708936"/>
              <a:gd name="connsiteX15" fmla="*/ 1428928 w 4491191"/>
              <a:gd name="connsiteY15" fmla="*/ 510283 h 3708936"/>
              <a:gd name="connsiteX16" fmla="*/ 1719361 w 4491191"/>
              <a:gd name="connsiteY16" fmla="*/ 484477 h 3708936"/>
              <a:gd name="connsiteX17" fmla="*/ 2085740 w 4491191"/>
              <a:gd name="connsiteY17" fmla="*/ 686227 h 3708936"/>
              <a:gd name="connsiteX18" fmla="*/ 2147068 w 4491191"/>
              <a:gd name="connsiteY18" fmla="*/ 728285 h 3708936"/>
              <a:gd name="connsiteX19" fmla="*/ 2189389 w 4491191"/>
              <a:gd name="connsiteY19" fmla="*/ 898956 h 3708936"/>
              <a:gd name="connsiteX20" fmla="*/ 2240174 w 4491191"/>
              <a:gd name="connsiteY20" fmla="*/ 951268 h 3708936"/>
              <a:gd name="connsiteX21" fmla="*/ 2352735 w 4491191"/>
              <a:gd name="connsiteY21" fmla="*/ 1023175 h 3708936"/>
              <a:gd name="connsiteX22" fmla="*/ 2531647 w 4491191"/>
              <a:gd name="connsiteY22" fmla="*/ 1131279 h 3708936"/>
              <a:gd name="connsiteX23" fmla="*/ 2563816 w 4491191"/>
              <a:gd name="connsiteY23" fmla="*/ 1250981 h 3708936"/>
              <a:gd name="connsiteX24" fmla="*/ 2567905 w 4491191"/>
              <a:gd name="connsiteY24" fmla="*/ 1396748 h 3708936"/>
              <a:gd name="connsiteX25" fmla="*/ 2496059 w 4491191"/>
              <a:gd name="connsiteY25" fmla="*/ 1530490 h 3708936"/>
              <a:gd name="connsiteX26" fmla="*/ 2452917 w 4491191"/>
              <a:gd name="connsiteY26" fmla="*/ 1692898 h 3708936"/>
              <a:gd name="connsiteX27" fmla="*/ 2437752 w 4491191"/>
              <a:gd name="connsiteY27" fmla="*/ 1874337 h 3708936"/>
              <a:gd name="connsiteX28" fmla="*/ 2494491 w 4491191"/>
              <a:gd name="connsiteY28" fmla="*/ 2031708 h 3708936"/>
              <a:gd name="connsiteX29" fmla="*/ 2474395 w 4491191"/>
              <a:gd name="connsiteY29" fmla="*/ 2156720 h 3708936"/>
              <a:gd name="connsiteX30" fmla="*/ 2482998 w 4491191"/>
              <a:gd name="connsiteY30" fmla="*/ 2288441 h 3708936"/>
              <a:gd name="connsiteX31" fmla="*/ 2598985 w 4491191"/>
              <a:gd name="connsiteY31" fmla="*/ 2406547 h 3708936"/>
              <a:gd name="connsiteX32" fmla="*/ 2736346 w 4491191"/>
              <a:gd name="connsiteY32" fmla="*/ 2567361 h 3708936"/>
              <a:gd name="connsiteX33" fmla="*/ 2792926 w 4491191"/>
              <a:gd name="connsiteY33" fmla="*/ 2659730 h 3708936"/>
              <a:gd name="connsiteX34" fmla="*/ 2839573 w 4491191"/>
              <a:gd name="connsiteY34" fmla="*/ 2837227 h 3708936"/>
              <a:gd name="connsiteX35" fmla="*/ 2788814 w 4491191"/>
              <a:gd name="connsiteY35" fmla="*/ 2890004 h 3708936"/>
              <a:gd name="connsiteX36" fmla="*/ 2746806 w 4491191"/>
              <a:gd name="connsiteY36" fmla="*/ 2984010 h 3708936"/>
              <a:gd name="connsiteX37" fmla="*/ 2700867 w 4491191"/>
              <a:gd name="connsiteY37" fmla="*/ 3068480 h 3708936"/>
              <a:gd name="connsiteX38" fmla="*/ 2669173 w 4491191"/>
              <a:gd name="connsiteY38" fmla="*/ 3086558 h 3708936"/>
              <a:gd name="connsiteX39" fmla="*/ 2669173 w 4491191"/>
              <a:gd name="connsiteY39" fmla="*/ 3163470 h 3708936"/>
              <a:gd name="connsiteX40" fmla="*/ 2660627 w 4491191"/>
              <a:gd name="connsiteY40" fmla="*/ 3266019 h 3708936"/>
              <a:gd name="connsiteX41" fmla="*/ 2626444 w 4491191"/>
              <a:gd name="connsiteY41" fmla="*/ 3342931 h 3708936"/>
              <a:gd name="connsiteX42" fmla="*/ 2583715 w 4491191"/>
              <a:gd name="connsiteY42" fmla="*/ 3360023 h 3708936"/>
              <a:gd name="connsiteX43" fmla="*/ 2701707 w 4491191"/>
              <a:gd name="connsiteY43" fmla="*/ 3487172 h 3708936"/>
              <a:gd name="connsiteX44" fmla="*/ 2826294 w 4491191"/>
              <a:gd name="connsiteY44" fmla="*/ 3503837 h 3708936"/>
              <a:gd name="connsiteX45" fmla="*/ 2930796 w 4491191"/>
              <a:gd name="connsiteY45" fmla="*/ 3544124 h 3708936"/>
              <a:gd name="connsiteX46" fmla="*/ 3047996 w 4491191"/>
              <a:gd name="connsiteY46" fmla="*/ 3580322 h 3708936"/>
              <a:gd name="connsiteX47" fmla="*/ 3149568 w 4491191"/>
              <a:gd name="connsiteY47" fmla="*/ 3619999 h 3708936"/>
              <a:gd name="connsiteX48" fmla="*/ 3291368 w 4491191"/>
              <a:gd name="connsiteY48" fmla="*/ 3622013 h 3708936"/>
              <a:gd name="connsiteX49" fmla="*/ 3435731 w 4491191"/>
              <a:gd name="connsiteY49" fmla="*/ 3619998 h 3708936"/>
              <a:gd name="connsiteX50" fmla="*/ 3557935 w 4491191"/>
              <a:gd name="connsiteY50" fmla="*/ 3676279 h 3708936"/>
              <a:gd name="connsiteX51" fmla="*/ 3728303 w 4491191"/>
              <a:gd name="connsiteY51" fmla="*/ 3708936 h 3708936"/>
              <a:gd name="connsiteX52" fmla="*/ 3854475 w 4491191"/>
              <a:gd name="connsiteY52" fmla="*/ 3689341 h 3708936"/>
              <a:gd name="connsiteX53" fmla="*/ 3987239 w 4491191"/>
              <a:gd name="connsiteY53" fmla="*/ 3684825 h 3708936"/>
              <a:gd name="connsiteX54" fmla="*/ 4149060 w 4491191"/>
              <a:gd name="connsiteY54" fmla="*/ 3667244 h 3708936"/>
              <a:gd name="connsiteX55" fmla="*/ 4272730 w 4491191"/>
              <a:gd name="connsiteY55" fmla="*/ 3630559 h 3708936"/>
              <a:gd name="connsiteX56" fmla="*/ 4389929 w 4491191"/>
              <a:gd name="connsiteY56" fmla="*/ 3574767 h 3708936"/>
              <a:gd name="connsiteX57" fmla="*/ 4471785 w 4491191"/>
              <a:gd name="connsiteY57" fmla="*/ 3412946 h 3708936"/>
              <a:gd name="connsiteX58" fmla="*/ 4490832 w 4491191"/>
              <a:gd name="connsiteY58" fmla="*/ 3246547 h 3708936"/>
              <a:gd name="connsiteX59" fmla="*/ 4484727 w 4491191"/>
              <a:gd name="connsiteY59" fmla="*/ 3128920 h 3708936"/>
              <a:gd name="connsiteX60" fmla="*/ 4415934 w 4491191"/>
              <a:gd name="connsiteY60" fmla="*/ 3122755 h 3708936"/>
              <a:gd name="connsiteX61" fmla="*/ 4390529 w 4491191"/>
              <a:gd name="connsiteY61" fmla="*/ 3044869 h 3708936"/>
              <a:gd name="connsiteX62" fmla="*/ 4344088 w 4491191"/>
              <a:gd name="connsiteY62" fmla="*/ 2979980 h 3708936"/>
              <a:gd name="connsiteX63" fmla="*/ 4259668 w 4491191"/>
              <a:gd name="connsiteY63" fmla="*/ 2874928 h 3708936"/>
              <a:gd name="connsiteX64" fmla="*/ 4203876 w 4491191"/>
              <a:gd name="connsiteY64" fmla="*/ 2793009 h 3708936"/>
              <a:gd name="connsiteX65" fmla="*/ 4146070 w 4491191"/>
              <a:gd name="connsiteY65" fmla="*/ 2686431 h 3708936"/>
              <a:gd name="connsiteX66" fmla="*/ 4121409 w 4491191"/>
              <a:gd name="connsiteY66" fmla="*/ 2532057 h 3708936"/>
              <a:gd name="connsiteX67" fmla="*/ 4020131 w 4491191"/>
              <a:gd name="connsiteY67" fmla="*/ 2386355 h 3708936"/>
              <a:gd name="connsiteX68" fmla="*/ 3944023 w 4491191"/>
              <a:gd name="connsiteY68" fmla="*/ 2352657 h 3708936"/>
              <a:gd name="connsiteX69" fmla="*/ 3870651 w 4491191"/>
              <a:gd name="connsiteY69" fmla="*/ 2249131 h 3708936"/>
              <a:gd name="connsiteX70" fmla="*/ 3682216 w 4491191"/>
              <a:gd name="connsiteY70" fmla="*/ 2097809 h 3708936"/>
              <a:gd name="connsiteX71" fmla="*/ 3521921 w 4491191"/>
              <a:gd name="connsiteY71" fmla="*/ 2021873 h 3708936"/>
              <a:gd name="connsiteX72" fmla="*/ 3413817 w 4491191"/>
              <a:gd name="connsiteY72" fmla="*/ 1903760 h 3708936"/>
              <a:gd name="connsiteX73" fmla="*/ 3336905 w 4491191"/>
              <a:gd name="connsiteY73" fmla="*/ 1780577 h 3708936"/>
              <a:gd name="connsiteX74" fmla="*/ 3291613 w 4491191"/>
              <a:gd name="connsiteY74" fmla="*/ 1657885 h 3708936"/>
              <a:gd name="connsiteX75" fmla="*/ 3201149 w 4491191"/>
              <a:gd name="connsiteY75" fmla="*/ 1525119 h 3708936"/>
              <a:gd name="connsiteX76" fmla="*/ 3122223 w 4491191"/>
              <a:gd name="connsiteY76" fmla="*/ 1413536 h 3708936"/>
              <a:gd name="connsiteX77" fmla="*/ 3054344 w 4491191"/>
              <a:gd name="connsiteY77" fmla="*/ 1289316 h 3708936"/>
              <a:gd name="connsiteX78" fmla="*/ 2992997 w 4491191"/>
              <a:gd name="connsiteY78" fmla="*/ 1123467 h 3708936"/>
              <a:gd name="connsiteX79" fmla="*/ 2985428 w 4491191"/>
              <a:gd name="connsiteY79" fmla="*/ 1016400 h 3708936"/>
              <a:gd name="connsiteX80" fmla="*/ 2930613 w 4491191"/>
              <a:gd name="connsiteY80" fmla="*/ 920931 h 3708936"/>
              <a:gd name="connsiteX81" fmla="*/ 2968275 w 4491191"/>
              <a:gd name="connsiteY81" fmla="*/ 856105 h 3708936"/>
              <a:gd name="connsiteX82" fmla="*/ 2882818 w 4491191"/>
              <a:gd name="connsiteY82" fmla="*/ 796285 h 3708936"/>
              <a:gd name="connsiteX83" fmla="*/ 2880316 w 4491191"/>
              <a:gd name="connsiteY83" fmla="*/ 728895 h 3708936"/>
              <a:gd name="connsiteX84" fmla="*/ 2818968 w 4491191"/>
              <a:gd name="connsiteY84" fmla="*/ 691171 h 3708936"/>
              <a:gd name="connsiteX85" fmla="*/ 2720448 w 4491191"/>
              <a:gd name="connsiteY85" fmla="*/ 616823 h 3708936"/>
              <a:gd name="connsiteX86" fmla="*/ 2686265 w 4491191"/>
              <a:gd name="connsiteY86" fmla="*/ 497182 h 3708936"/>
              <a:gd name="connsiteX87" fmla="*/ 2640545 w 4491191"/>
              <a:gd name="connsiteY87" fmla="*/ 488087 h 3708936"/>
              <a:gd name="connsiteX88" fmla="*/ 2516386 w 4491191"/>
              <a:gd name="connsiteY88" fmla="*/ 408672 h 3708936"/>
              <a:gd name="connsiteX89" fmla="*/ 2312874 w 4491191"/>
              <a:gd name="connsiteY89" fmla="*/ 241296 h 3708936"/>
              <a:gd name="connsiteX90" fmla="*/ 2129934 w 4491191"/>
              <a:gd name="connsiteY90" fmla="*/ 172442 h 3708936"/>
              <a:gd name="connsiteX91" fmla="*/ 1882227 w 4491191"/>
              <a:gd name="connsiteY91" fmla="*/ 117627 h 3708936"/>
              <a:gd name="connsiteX92" fmla="*/ 1511951 w 4491191"/>
              <a:gd name="connsiteY92" fmla="*/ 57806 h 3708936"/>
              <a:gd name="connsiteX93" fmla="*/ 1372776 w 4491191"/>
              <a:gd name="connsiteY93" fmla="*/ 0 h 3708936"/>
              <a:gd name="connsiteX94" fmla="*/ 1122911 w 4491191"/>
              <a:gd name="connsiteY94" fmla="*/ 60959 h 3708936"/>
              <a:gd name="connsiteX95" fmla="*/ 822466 w 4491191"/>
              <a:gd name="connsiteY95" fmla="*/ 54429 h 3708936"/>
              <a:gd name="connsiteX96" fmla="*/ 920437 w 4491191"/>
              <a:gd name="connsiteY96" fmla="*/ 132805 h 3708936"/>
              <a:gd name="connsiteX97" fmla="*/ 1044533 w 4491191"/>
              <a:gd name="connsiteY97" fmla="*/ 165462 h 3708936"/>
              <a:gd name="connsiteX98" fmla="*/ 1175162 w 4491191"/>
              <a:gd name="connsiteY98" fmla="*/ 224246 h 3708936"/>
              <a:gd name="connsiteX99" fmla="*/ 859845 w 4491191"/>
              <a:gd name="connsiteY99"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487927 w 4491191"/>
              <a:gd name="connsiteY8" fmla="*/ 2239398 h 3708936"/>
              <a:gd name="connsiteX9" fmla="*/ 418223 w 4491191"/>
              <a:gd name="connsiteY9" fmla="*/ 1878092 h 3708936"/>
              <a:gd name="connsiteX10" fmla="*/ 290433 w 4491191"/>
              <a:gd name="connsiteY10" fmla="*/ 1697438 h 3708936"/>
              <a:gd name="connsiteX11" fmla="*/ 360137 w 4491191"/>
              <a:gd name="connsiteY11" fmla="*/ 1387745 h 3708936"/>
              <a:gd name="connsiteX12" fmla="*/ 522778 w 4491191"/>
              <a:gd name="connsiteY12" fmla="*/ 1103860 h 3708936"/>
              <a:gd name="connsiteX13" fmla="*/ 766742 w 4491191"/>
              <a:gd name="connsiteY13" fmla="*/ 897399 h 3708936"/>
              <a:gd name="connsiteX14" fmla="*/ 1092026 w 4491191"/>
              <a:gd name="connsiteY14" fmla="*/ 678033 h 3708936"/>
              <a:gd name="connsiteX15" fmla="*/ 1428928 w 4491191"/>
              <a:gd name="connsiteY15" fmla="*/ 510283 h 3708936"/>
              <a:gd name="connsiteX16" fmla="*/ 1719361 w 4491191"/>
              <a:gd name="connsiteY16" fmla="*/ 484477 h 3708936"/>
              <a:gd name="connsiteX17" fmla="*/ 2085740 w 4491191"/>
              <a:gd name="connsiteY17" fmla="*/ 686227 h 3708936"/>
              <a:gd name="connsiteX18" fmla="*/ 2147068 w 4491191"/>
              <a:gd name="connsiteY18" fmla="*/ 728285 h 3708936"/>
              <a:gd name="connsiteX19" fmla="*/ 2189389 w 4491191"/>
              <a:gd name="connsiteY19" fmla="*/ 898956 h 3708936"/>
              <a:gd name="connsiteX20" fmla="*/ 2240174 w 4491191"/>
              <a:gd name="connsiteY20" fmla="*/ 951268 h 3708936"/>
              <a:gd name="connsiteX21" fmla="*/ 2352735 w 4491191"/>
              <a:gd name="connsiteY21" fmla="*/ 1023175 h 3708936"/>
              <a:gd name="connsiteX22" fmla="*/ 2531647 w 4491191"/>
              <a:gd name="connsiteY22" fmla="*/ 1131279 h 3708936"/>
              <a:gd name="connsiteX23" fmla="*/ 2563816 w 4491191"/>
              <a:gd name="connsiteY23" fmla="*/ 1250981 h 3708936"/>
              <a:gd name="connsiteX24" fmla="*/ 2567905 w 4491191"/>
              <a:gd name="connsiteY24" fmla="*/ 1396748 h 3708936"/>
              <a:gd name="connsiteX25" fmla="*/ 2496059 w 4491191"/>
              <a:gd name="connsiteY25" fmla="*/ 1530490 h 3708936"/>
              <a:gd name="connsiteX26" fmla="*/ 2452917 w 4491191"/>
              <a:gd name="connsiteY26" fmla="*/ 1692898 h 3708936"/>
              <a:gd name="connsiteX27" fmla="*/ 2437752 w 4491191"/>
              <a:gd name="connsiteY27" fmla="*/ 1874337 h 3708936"/>
              <a:gd name="connsiteX28" fmla="*/ 2494491 w 4491191"/>
              <a:gd name="connsiteY28" fmla="*/ 2031708 h 3708936"/>
              <a:gd name="connsiteX29" fmla="*/ 2474395 w 4491191"/>
              <a:gd name="connsiteY29" fmla="*/ 2156720 h 3708936"/>
              <a:gd name="connsiteX30" fmla="*/ 2482998 w 4491191"/>
              <a:gd name="connsiteY30" fmla="*/ 2288441 h 3708936"/>
              <a:gd name="connsiteX31" fmla="*/ 2598985 w 4491191"/>
              <a:gd name="connsiteY31" fmla="*/ 2406547 h 3708936"/>
              <a:gd name="connsiteX32" fmla="*/ 2736346 w 4491191"/>
              <a:gd name="connsiteY32" fmla="*/ 2567361 h 3708936"/>
              <a:gd name="connsiteX33" fmla="*/ 2792926 w 4491191"/>
              <a:gd name="connsiteY33" fmla="*/ 2659730 h 3708936"/>
              <a:gd name="connsiteX34" fmla="*/ 2839573 w 4491191"/>
              <a:gd name="connsiteY34" fmla="*/ 2837227 h 3708936"/>
              <a:gd name="connsiteX35" fmla="*/ 2788814 w 4491191"/>
              <a:gd name="connsiteY35" fmla="*/ 2890004 h 3708936"/>
              <a:gd name="connsiteX36" fmla="*/ 2746806 w 4491191"/>
              <a:gd name="connsiteY36" fmla="*/ 2984010 h 3708936"/>
              <a:gd name="connsiteX37" fmla="*/ 2700867 w 4491191"/>
              <a:gd name="connsiteY37" fmla="*/ 3068480 h 3708936"/>
              <a:gd name="connsiteX38" fmla="*/ 2669173 w 4491191"/>
              <a:gd name="connsiteY38" fmla="*/ 3086558 h 3708936"/>
              <a:gd name="connsiteX39" fmla="*/ 2669173 w 4491191"/>
              <a:gd name="connsiteY39" fmla="*/ 3163470 h 3708936"/>
              <a:gd name="connsiteX40" fmla="*/ 2660627 w 4491191"/>
              <a:gd name="connsiteY40" fmla="*/ 3266019 h 3708936"/>
              <a:gd name="connsiteX41" fmla="*/ 2626444 w 4491191"/>
              <a:gd name="connsiteY41" fmla="*/ 3342931 h 3708936"/>
              <a:gd name="connsiteX42" fmla="*/ 2583715 w 4491191"/>
              <a:gd name="connsiteY42" fmla="*/ 3360023 h 3708936"/>
              <a:gd name="connsiteX43" fmla="*/ 2701707 w 4491191"/>
              <a:gd name="connsiteY43" fmla="*/ 3487172 h 3708936"/>
              <a:gd name="connsiteX44" fmla="*/ 2826294 w 4491191"/>
              <a:gd name="connsiteY44" fmla="*/ 3503837 h 3708936"/>
              <a:gd name="connsiteX45" fmla="*/ 2930796 w 4491191"/>
              <a:gd name="connsiteY45" fmla="*/ 3544124 h 3708936"/>
              <a:gd name="connsiteX46" fmla="*/ 3047996 w 4491191"/>
              <a:gd name="connsiteY46" fmla="*/ 3580322 h 3708936"/>
              <a:gd name="connsiteX47" fmla="*/ 3149568 w 4491191"/>
              <a:gd name="connsiteY47" fmla="*/ 3619999 h 3708936"/>
              <a:gd name="connsiteX48" fmla="*/ 3291368 w 4491191"/>
              <a:gd name="connsiteY48" fmla="*/ 3622013 h 3708936"/>
              <a:gd name="connsiteX49" fmla="*/ 3435731 w 4491191"/>
              <a:gd name="connsiteY49" fmla="*/ 3619998 h 3708936"/>
              <a:gd name="connsiteX50" fmla="*/ 3557935 w 4491191"/>
              <a:gd name="connsiteY50" fmla="*/ 3676279 h 3708936"/>
              <a:gd name="connsiteX51" fmla="*/ 3728303 w 4491191"/>
              <a:gd name="connsiteY51" fmla="*/ 3708936 h 3708936"/>
              <a:gd name="connsiteX52" fmla="*/ 3854475 w 4491191"/>
              <a:gd name="connsiteY52" fmla="*/ 3689341 h 3708936"/>
              <a:gd name="connsiteX53" fmla="*/ 3987239 w 4491191"/>
              <a:gd name="connsiteY53" fmla="*/ 3684825 h 3708936"/>
              <a:gd name="connsiteX54" fmla="*/ 4149060 w 4491191"/>
              <a:gd name="connsiteY54" fmla="*/ 3667244 h 3708936"/>
              <a:gd name="connsiteX55" fmla="*/ 4272730 w 4491191"/>
              <a:gd name="connsiteY55" fmla="*/ 3630559 h 3708936"/>
              <a:gd name="connsiteX56" fmla="*/ 4389929 w 4491191"/>
              <a:gd name="connsiteY56" fmla="*/ 3574767 h 3708936"/>
              <a:gd name="connsiteX57" fmla="*/ 4471785 w 4491191"/>
              <a:gd name="connsiteY57" fmla="*/ 3412946 h 3708936"/>
              <a:gd name="connsiteX58" fmla="*/ 4490832 w 4491191"/>
              <a:gd name="connsiteY58" fmla="*/ 3246547 h 3708936"/>
              <a:gd name="connsiteX59" fmla="*/ 4484727 w 4491191"/>
              <a:gd name="connsiteY59" fmla="*/ 3128920 h 3708936"/>
              <a:gd name="connsiteX60" fmla="*/ 4415934 w 4491191"/>
              <a:gd name="connsiteY60" fmla="*/ 3122755 h 3708936"/>
              <a:gd name="connsiteX61" fmla="*/ 4390529 w 4491191"/>
              <a:gd name="connsiteY61" fmla="*/ 3044869 h 3708936"/>
              <a:gd name="connsiteX62" fmla="*/ 4344088 w 4491191"/>
              <a:gd name="connsiteY62" fmla="*/ 2979980 h 3708936"/>
              <a:gd name="connsiteX63" fmla="*/ 4259668 w 4491191"/>
              <a:gd name="connsiteY63" fmla="*/ 2874928 h 3708936"/>
              <a:gd name="connsiteX64" fmla="*/ 4203876 w 4491191"/>
              <a:gd name="connsiteY64" fmla="*/ 2793009 h 3708936"/>
              <a:gd name="connsiteX65" fmla="*/ 4146070 w 4491191"/>
              <a:gd name="connsiteY65" fmla="*/ 2686431 h 3708936"/>
              <a:gd name="connsiteX66" fmla="*/ 4121409 w 4491191"/>
              <a:gd name="connsiteY66" fmla="*/ 2532057 h 3708936"/>
              <a:gd name="connsiteX67" fmla="*/ 4020131 w 4491191"/>
              <a:gd name="connsiteY67" fmla="*/ 2386355 h 3708936"/>
              <a:gd name="connsiteX68" fmla="*/ 3944023 w 4491191"/>
              <a:gd name="connsiteY68" fmla="*/ 2352657 h 3708936"/>
              <a:gd name="connsiteX69" fmla="*/ 3870651 w 4491191"/>
              <a:gd name="connsiteY69" fmla="*/ 2249131 h 3708936"/>
              <a:gd name="connsiteX70" fmla="*/ 3682216 w 4491191"/>
              <a:gd name="connsiteY70" fmla="*/ 2097809 h 3708936"/>
              <a:gd name="connsiteX71" fmla="*/ 3521921 w 4491191"/>
              <a:gd name="connsiteY71" fmla="*/ 2021873 h 3708936"/>
              <a:gd name="connsiteX72" fmla="*/ 3413817 w 4491191"/>
              <a:gd name="connsiteY72" fmla="*/ 1903760 h 3708936"/>
              <a:gd name="connsiteX73" fmla="*/ 3336905 w 4491191"/>
              <a:gd name="connsiteY73" fmla="*/ 1780577 h 3708936"/>
              <a:gd name="connsiteX74" fmla="*/ 3291613 w 4491191"/>
              <a:gd name="connsiteY74" fmla="*/ 1657885 h 3708936"/>
              <a:gd name="connsiteX75" fmla="*/ 3201149 w 4491191"/>
              <a:gd name="connsiteY75" fmla="*/ 1525119 h 3708936"/>
              <a:gd name="connsiteX76" fmla="*/ 3122223 w 4491191"/>
              <a:gd name="connsiteY76" fmla="*/ 1413536 h 3708936"/>
              <a:gd name="connsiteX77" fmla="*/ 3054344 w 4491191"/>
              <a:gd name="connsiteY77" fmla="*/ 1289316 h 3708936"/>
              <a:gd name="connsiteX78" fmla="*/ 2992997 w 4491191"/>
              <a:gd name="connsiteY78" fmla="*/ 1123467 h 3708936"/>
              <a:gd name="connsiteX79" fmla="*/ 2985428 w 4491191"/>
              <a:gd name="connsiteY79" fmla="*/ 1016400 h 3708936"/>
              <a:gd name="connsiteX80" fmla="*/ 2930613 w 4491191"/>
              <a:gd name="connsiteY80" fmla="*/ 920931 h 3708936"/>
              <a:gd name="connsiteX81" fmla="*/ 2968275 w 4491191"/>
              <a:gd name="connsiteY81" fmla="*/ 856105 h 3708936"/>
              <a:gd name="connsiteX82" fmla="*/ 2882818 w 4491191"/>
              <a:gd name="connsiteY82" fmla="*/ 796285 h 3708936"/>
              <a:gd name="connsiteX83" fmla="*/ 2880316 w 4491191"/>
              <a:gd name="connsiteY83" fmla="*/ 728895 h 3708936"/>
              <a:gd name="connsiteX84" fmla="*/ 2818968 w 4491191"/>
              <a:gd name="connsiteY84" fmla="*/ 691171 h 3708936"/>
              <a:gd name="connsiteX85" fmla="*/ 2720448 w 4491191"/>
              <a:gd name="connsiteY85" fmla="*/ 616823 h 3708936"/>
              <a:gd name="connsiteX86" fmla="*/ 2686265 w 4491191"/>
              <a:gd name="connsiteY86" fmla="*/ 497182 h 3708936"/>
              <a:gd name="connsiteX87" fmla="*/ 2640545 w 4491191"/>
              <a:gd name="connsiteY87" fmla="*/ 488087 h 3708936"/>
              <a:gd name="connsiteX88" fmla="*/ 2516386 w 4491191"/>
              <a:gd name="connsiteY88" fmla="*/ 408672 h 3708936"/>
              <a:gd name="connsiteX89" fmla="*/ 2312874 w 4491191"/>
              <a:gd name="connsiteY89" fmla="*/ 241296 h 3708936"/>
              <a:gd name="connsiteX90" fmla="*/ 2129934 w 4491191"/>
              <a:gd name="connsiteY90" fmla="*/ 172442 h 3708936"/>
              <a:gd name="connsiteX91" fmla="*/ 1882227 w 4491191"/>
              <a:gd name="connsiteY91" fmla="*/ 117627 h 3708936"/>
              <a:gd name="connsiteX92" fmla="*/ 1511951 w 4491191"/>
              <a:gd name="connsiteY92" fmla="*/ 57806 h 3708936"/>
              <a:gd name="connsiteX93" fmla="*/ 1372776 w 4491191"/>
              <a:gd name="connsiteY93" fmla="*/ 0 h 3708936"/>
              <a:gd name="connsiteX94" fmla="*/ 1122911 w 4491191"/>
              <a:gd name="connsiteY94" fmla="*/ 60959 h 3708936"/>
              <a:gd name="connsiteX95" fmla="*/ 822466 w 4491191"/>
              <a:gd name="connsiteY95" fmla="*/ 54429 h 3708936"/>
              <a:gd name="connsiteX96" fmla="*/ 920437 w 4491191"/>
              <a:gd name="connsiteY96" fmla="*/ 132805 h 3708936"/>
              <a:gd name="connsiteX97" fmla="*/ 1044533 w 4491191"/>
              <a:gd name="connsiteY97" fmla="*/ 165462 h 3708936"/>
              <a:gd name="connsiteX98" fmla="*/ 1175162 w 4491191"/>
              <a:gd name="connsiteY98" fmla="*/ 224246 h 3708936"/>
              <a:gd name="connsiteX99" fmla="*/ 859845 w 4491191"/>
              <a:gd name="connsiteY99"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487927 w 4491191"/>
              <a:gd name="connsiteY8" fmla="*/ 2239398 h 3708936"/>
              <a:gd name="connsiteX9" fmla="*/ 290433 w 4491191"/>
              <a:gd name="connsiteY9" fmla="*/ 2149071 h 3708936"/>
              <a:gd name="connsiteX10" fmla="*/ 418223 w 4491191"/>
              <a:gd name="connsiteY10" fmla="*/ 1878092 h 3708936"/>
              <a:gd name="connsiteX11" fmla="*/ 290433 w 4491191"/>
              <a:gd name="connsiteY11" fmla="*/ 1697438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487927 w 4491191"/>
              <a:gd name="connsiteY8" fmla="*/ 2239398 h 3708936"/>
              <a:gd name="connsiteX9" fmla="*/ 255581 w 4491191"/>
              <a:gd name="connsiteY9" fmla="*/ 2329725 h 3708936"/>
              <a:gd name="connsiteX10" fmla="*/ 418223 w 4491191"/>
              <a:gd name="connsiteY10" fmla="*/ 1878092 h 3708936"/>
              <a:gd name="connsiteX11" fmla="*/ 290433 w 4491191"/>
              <a:gd name="connsiteY11" fmla="*/ 1697438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487927 w 4491191"/>
              <a:gd name="connsiteY8" fmla="*/ 2239398 h 3708936"/>
              <a:gd name="connsiteX9" fmla="*/ 429841 w 4491191"/>
              <a:gd name="connsiteY9" fmla="*/ 2161976 h 3708936"/>
              <a:gd name="connsiteX10" fmla="*/ 418223 w 4491191"/>
              <a:gd name="connsiteY10" fmla="*/ 1878092 h 3708936"/>
              <a:gd name="connsiteX11" fmla="*/ 290433 w 4491191"/>
              <a:gd name="connsiteY11" fmla="*/ 1697438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487927 w 4491191"/>
              <a:gd name="connsiteY8" fmla="*/ 2239398 h 3708936"/>
              <a:gd name="connsiteX9" fmla="*/ 487927 w 4491191"/>
              <a:gd name="connsiteY9" fmla="*/ 2200687 h 3708936"/>
              <a:gd name="connsiteX10" fmla="*/ 418223 w 4491191"/>
              <a:gd name="connsiteY10" fmla="*/ 1878092 h 3708936"/>
              <a:gd name="connsiteX11" fmla="*/ 290433 w 4491191"/>
              <a:gd name="connsiteY11" fmla="*/ 1697438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487927 w 4491191"/>
              <a:gd name="connsiteY8" fmla="*/ 2239398 h 3708936"/>
              <a:gd name="connsiteX9" fmla="*/ 243964 w 4491191"/>
              <a:gd name="connsiteY9" fmla="*/ 2303918 h 3708936"/>
              <a:gd name="connsiteX10" fmla="*/ 418223 w 4491191"/>
              <a:gd name="connsiteY10" fmla="*/ 1878092 h 3708936"/>
              <a:gd name="connsiteX11" fmla="*/ 290433 w 4491191"/>
              <a:gd name="connsiteY11" fmla="*/ 1697438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487927 w 4491191"/>
              <a:gd name="connsiteY8" fmla="*/ 2239398 h 3708936"/>
              <a:gd name="connsiteX9" fmla="*/ 522779 w 4491191"/>
              <a:gd name="connsiteY9" fmla="*/ 2110360 h 3708936"/>
              <a:gd name="connsiteX10" fmla="*/ 418223 w 4491191"/>
              <a:gd name="connsiteY10" fmla="*/ 1878092 h 3708936"/>
              <a:gd name="connsiteX11" fmla="*/ 290433 w 4491191"/>
              <a:gd name="connsiteY11" fmla="*/ 1697438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522779 w 4491191"/>
              <a:gd name="connsiteY9" fmla="*/ 2110360 h 3708936"/>
              <a:gd name="connsiteX10" fmla="*/ 418223 w 4491191"/>
              <a:gd name="connsiteY10" fmla="*/ 1878092 h 3708936"/>
              <a:gd name="connsiteX11" fmla="*/ 290433 w 4491191"/>
              <a:gd name="connsiteY11" fmla="*/ 1697438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499544 w 4491191"/>
              <a:gd name="connsiteY9" fmla="*/ 2174879 h 3708936"/>
              <a:gd name="connsiteX10" fmla="*/ 418223 w 4491191"/>
              <a:gd name="connsiteY10" fmla="*/ 1878092 h 3708936"/>
              <a:gd name="connsiteX11" fmla="*/ 290433 w 4491191"/>
              <a:gd name="connsiteY11" fmla="*/ 1697438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499544 w 4491191"/>
              <a:gd name="connsiteY9" fmla="*/ 2174879 h 3708936"/>
              <a:gd name="connsiteX10" fmla="*/ 418223 w 4491191"/>
              <a:gd name="connsiteY10" fmla="*/ 1878092 h 3708936"/>
              <a:gd name="connsiteX11" fmla="*/ 360137 w 4491191"/>
              <a:gd name="connsiteY11" fmla="*/ 1684534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499544 w 4491191"/>
              <a:gd name="connsiteY9" fmla="*/ 2174879 h 3708936"/>
              <a:gd name="connsiteX10" fmla="*/ 418223 w 4491191"/>
              <a:gd name="connsiteY10" fmla="*/ 1878092 h 3708936"/>
              <a:gd name="connsiteX11" fmla="*/ 360137 w 4491191"/>
              <a:gd name="connsiteY11" fmla="*/ 1684534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569248 w 4491191"/>
              <a:gd name="connsiteY9" fmla="*/ 2149070 h 3708936"/>
              <a:gd name="connsiteX10" fmla="*/ 418223 w 4491191"/>
              <a:gd name="connsiteY10" fmla="*/ 1878092 h 3708936"/>
              <a:gd name="connsiteX11" fmla="*/ 360137 w 4491191"/>
              <a:gd name="connsiteY11" fmla="*/ 1684534 h 3708936"/>
              <a:gd name="connsiteX12" fmla="*/ 360137 w 4491191"/>
              <a:gd name="connsiteY12" fmla="*/ 1387745 h 3708936"/>
              <a:gd name="connsiteX13" fmla="*/ 522778 w 4491191"/>
              <a:gd name="connsiteY13" fmla="*/ 1103860 h 3708936"/>
              <a:gd name="connsiteX14" fmla="*/ 766742 w 4491191"/>
              <a:gd name="connsiteY14" fmla="*/ 897399 h 3708936"/>
              <a:gd name="connsiteX15" fmla="*/ 1092026 w 4491191"/>
              <a:gd name="connsiteY15" fmla="*/ 678033 h 3708936"/>
              <a:gd name="connsiteX16" fmla="*/ 1428928 w 4491191"/>
              <a:gd name="connsiteY16" fmla="*/ 510283 h 3708936"/>
              <a:gd name="connsiteX17" fmla="*/ 1719361 w 4491191"/>
              <a:gd name="connsiteY17" fmla="*/ 484477 h 3708936"/>
              <a:gd name="connsiteX18" fmla="*/ 2085740 w 4491191"/>
              <a:gd name="connsiteY18" fmla="*/ 686227 h 3708936"/>
              <a:gd name="connsiteX19" fmla="*/ 2147068 w 4491191"/>
              <a:gd name="connsiteY19" fmla="*/ 728285 h 3708936"/>
              <a:gd name="connsiteX20" fmla="*/ 2189389 w 4491191"/>
              <a:gd name="connsiteY20" fmla="*/ 898956 h 3708936"/>
              <a:gd name="connsiteX21" fmla="*/ 2240174 w 4491191"/>
              <a:gd name="connsiteY21" fmla="*/ 951268 h 3708936"/>
              <a:gd name="connsiteX22" fmla="*/ 2352735 w 4491191"/>
              <a:gd name="connsiteY22" fmla="*/ 1023175 h 3708936"/>
              <a:gd name="connsiteX23" fmla="*/ 2531647 w 4491191"/>
              <a:gd name="connsiteY23" fmla="*/ 1131279 h 3708936"/>
              <a:gd name="connsiteX24" fmla="*/ 2563816 w 4491191"/>
              <a:gd name="connsiteY24" fmla="*/ 1250981 h 3708936"/>
              <a:gd name="connsiteX25" fmla="*/ 2567905 w 4491191"/>
              <a:gd name="connsiteY25" fmla="*/ 1396748 h 3708936"/>
              <a:gd name="connsiteX26" fmla="*/ 2496059 w 4491191"/>
              <a:gd name="connsiteY26" fmla="*/ 1530490 h 3708936"/>
              <a:gd name="connsiteX27" fmla="*/ 2452917 w 4491191"/>
              <a:gd name="connsiteY27" fmla="*/ 1692898 h 3708936"/>
              <a:gd name="connsiteX28" fmla="*/ 2437752 w 4491191"/>
              <a:gd name="connsiteY28" fmla="*/ 1874337 h 3708936"/>
              <a:gd name="connsiteX29" fmla="*/ 2494491 w 4491191"/>
              <a:gd name="connsiteY29" fmla="*/ 2031708 h 3708936"/>
              <a:gd name="connsiteX30" fmla="*/ 2474395 w 4491191"/>
              <a:gd name="connsiteY30" fmla="*/ 2156720 h 3708936"/>
              <a:gd name="connsiteX31" fmla="*/ 2482998 w 4491191"/>
              <a:gd name="connsiteY31" fmla="*/ 2288441 h 3708936"/>
              <a:gd name="connsiteX32" fmla="*/ 2598985 w 4491191"/>
              <a:gd name="connsiteY32" fmla="*/ 2406547 h 3708936"/>
              <a:gd name="connsiteX33" fmla="*/ 2736346 w 4491191"/>
              <a:gd name="connsiteY33" fmla="*/ 2567361 h 3708936"/>
              <a:gd name="connsiteX34" fmla="*/ 2792926 w 4491191"/>
              <a:gd name="connsiteY34" fmla="*/ 2659730 h 3708936"/>
              <a:gd name="connsiteX35" fmla="*/ 2839573 w 4491191"/>
              <a:gd name="connsiteY35" fmla="*/ 2837227 h 3708936"/>
              <a:gd name="connsiteX36" fmla="*/ 2788814 w 4491191"/>
              <a:gd name="connsiteY36" fmla="*/ 2890004 h 3708936"/>
              <a:gd name="connsiteX37" fmla="*/ 2746806 w 4491191"/>
              <a:gd name="connsiteY37" fmla="*/ 2984010 h 3708936"/>
              <a:gd name="connsiteX38" fmla="*/ 2700867 w 4491191"/>
              <a:gd name="connsiteY38" fmla="*/ 3068480 h 3708936"/>
              <a:gd name="connsiteX39" fmla="*/ 2669173 w 4491191"/>
              <a:gd name="connsiteY39" fmla="*/ 3086558 h 3708936"/>
              <a:gd name="connsiteX40" fmla="*/ 2669173 w 4491191"/>
              <a:gd name="connsiteY40" fmla="*/ 3163470 h 3708936"/>
              <a:gd name="connsiteX41" fmla="*/ 2660627 w 4491191"/>
              <a:gd name="connsiteY41" fmla="*/ 3266019 h 3708936"/>
              <a:gd name="connsiteX42" fmla="*/ 2626444 w 4491191"/>
              <a:gd name="connsiteY42" fmla="*/ 3342931 h 3708936"/>
              <a:gd name="connsiteX43" fmla="*/ 2583715 w 4491191"/>
              <a:gd name="connsiteY43" fmla="*/ 3360023 h 3708936"/>
              <a:gd name="connsiteX44" fmla="*/ 2701707 w 4491191"/>
              <a:gd name="connsiteY44" fmla="*/ 3487172 h 3708936"/>
              <a:gd name="connsiteX45" fmla="*/ 2826294 w 4491191"/>
              <a:gd name="connsiteY45" fmla="*/ 3503837 h 3708936"/>
              <a:gd name="connsiteX46" fmla="*/ 2930796 w 4491191"/>
              <a:gd name="connsiteY46" fmla="*/ 3544124 h 3708936"/>
              <a:gd name="connsiteX47" fmla="*/ 3047996 w 4491191"/>
              <a:gd name="connsiteY47" fmla="*/ 3580322 h 3708936"/>
              <a:gd name="connsiteX48" fmla="*/ 3149568 w 4491191"/>
              <a:gd name="connsiteY48" fmla="*/ 3619999 h 3708936"/>
              <a:gd name="connsiteX49" fmla="*/ 3291368 w 4491191"/>
              <a:gd name="connsiteY49" fmla="*/ 3622013 h 3708936"/>
              <a:gd name="connsiteX50" fmla="*/ 3435731 w 4491191"/>
              <a:gd name="connsiteY50" fmla="*/ 3619998 h 3708936"/>
              <a:gd name="connsiteX51" fmla="*/ 3557935 w 4491191"/>
              <a:gd name="connsiteY51" fmla="*/ 3676279 h 3708936"/>
              <a:gd name="connsiteX52" fmla="*/ 3728303 w 4491191"/>
              <a:gd name="connsiteY52" fmla="*/ 3708936 h 3708936"/>
              <a:gd name="connsiteX53" fmla="*/ 3854475 w 4491191"/>
              <a:gd name="connsiteY53" fmla="*/ 3689341 h 3708936"/>
              <a:gd name="connsiteX54" fmla="*/ 3987239 w 4491191"/>
              <a:gd name="connsiteY54" fmla="*/ 3684825 h 3708936"/>
              <a:gd name="connsiteX55" fmla="*/ 4149060 w 4491191"/>
              <a:gd name="connsiteY55" fmla="*/ 3667244 h 3708936"/>
              <a:gd name="connsiteX56" fmla="*/ 4272730 w 4491191"/>
              <a:gd name="connsiteY56" fmla="*/ 3630559 h 3708936"/>
              <a:gd name="connsiteX57" fmla="*/ 4389929 w 4491191"/>
              <a:gd name="connsiteY57" fmla="*/ 3574767 h 3708936"/>
              <a:gd name="connsiteX58" fmla="*/ 4471785 w 4491191"/>
              <a:gd name="connsiteY58" fmla="*/ 3412946 h 3708936"/>
              <a:gd name="connsiteX59" fmla="*/ 4490832 w 4491191"/>
              <a:gd name="connsiteY59" fmla="*/ 3246547 h 3708936"/>
              <a:gd name="connsiteX60" fmla="*/ 4484727 w 4491191"/>
              <a:gd name="connsiteY60" fmla="*/ 3128920 h 3708936"/>
              <a:gd name="connsiteX61" fmla="*/ 4415934 w 4491191"/>
              <a:gd name="connsiteY61" fmla="*/ 3122755 h 3708936"/>
              <a:gd name="connsiteX62" fmla="*/ 4390529 w 4491191"/>
              <a:gd name="connsiteY62" fmla="*/ 3044869 h 3708936"/>
              <a:gd name="connsiteX63" fmla="*/ 4344088 w 4491191"/>
              <a:gd name="connsiteY63" fmla="*/ 2979980 h 3708936"/>
              <a:gd name="connsiteX64" fmla="*/ 4259668 w 4491191"/>
              <a:gd name="connsiteY64" fmla="*/ 2874928 h 3708936"/>
              <a:gd name="connsiteX65" fmla="*/ 4203876 w 4491191"/>
              <a:gd name="connsiteY65" fmla="*/ 2793009 h 3708936"/>
              <a:gd name="connsiteX66" fmla="*/ 4146070 w 4491191"/>
              <a:gd name="connsiteY66" fmla="*/ 2686431 h 3708936"/>
              <a:gd name="connsiteX67" fmla="*/ 4121409 w 4491191"/>
              <a:gd name="connsiteY67" fmla="*/ 2532057 h 3708936"/>
              <a:gd name="connsiteX68" fmla="*/ 4020131 w 4491191"/>
              <a:gd name="connsiteY68" fmla="*/ 2386355 h 3708936"/>
              <a:gd name="connsiteX69" fmla="*/ 3944023 w 4491191"/>
              <a:gd name="connsiteY69" fmla="*/ 2352657 h 3708936"/>
              <a:gd name="connsiteX70" fmla="*/ 3870651 w 4491191"/>
              <a:gd name="connsiteY70" fmla="*/ 2249131 h 3708936"/>
              <a:gd name="connsiteX71" fmla="*/ 3682216 w 4491191"/>
              <a:gd name="connsiteY71" fmla="*/ 2097809 h 3708936"/>
              <a:gd name="connsiteX72" fmla="*/ 3521921 w 4491191"/>
              <a:gd name="connsiteY72" fmla="*/ 2021873 h 3708936"/>
              <a:gd name="connsiteX73" fmla="*/ 3413817 w 4491191"/>
              <a:gd name="connsiteY73" fmla="*/ 1903760 h 3708936"/>
              <a:gd name="connsiteX74" fmla="*/ 3336905 w 4491191"/>
              <a:gd name="connsiteY74" fmla="*/ 1780577 h 3708936"/>
              <a:gd name="connsiteX75" fmla="*/ 3291613 w 4491191"/>
              <a:gd name="connsiteY75" fmla="*/ 1657885 h 3708936"/>
              <a:gd name="connsiteX76" fmla="*/ 3201149 w 4491191"/>
              <a:gd name="connsiteY76" fmla="*/ 1525119 h 3708936"/>
              <a:gd name="connsiteX77" fmla="*/ 3122223 w 4491191"/>
              <a:gd name="connsiteY77" fmla="*/ 1413536 h 3708936"/>
              <a:gd name="connsiteX78" fmla="*/ 3054344 w 4491191"/>
              <a:gd name="connsiteY78" fmla="*/ 1289316 h 3708936"/>
              <a:gd name="connsiteX79" fmla="*/ 2992997 w 4491191"/>
              <a:gd name="connsiteY79" fmla="*/ 1123467 h 3708936"/>
              <a:gd name="connsiteX80" fmla="*/ 2985428 w 4491191"/>
              <a:gd name="connsiteY80" fmla="*/ 1016400 h 3708936"/>
              <a:gd name="connsiteX81" fmla="*/ 2930613 w 4491191"/>
              <a:gd name="connsiteY81" fmla="*/ 920931 h 3708936"/>
              <a:gd name="connsiteX82" fmla="*/ 2968275 w 4491191"/>
              <a:gd name="connsiteY82" fmla="*/ 856105 h 3708936"/>
              <a:gd name="connsiteX83" fmla="*/ 2882818 w 4491191"/>
              <a:gd name="connsiteY83" fmla="*/ 796285 h 3708936"/>
              <a:gd name="connsiteX84" fmla="*/ 2880316 w 4491191"/>
              <a:gd name="connsiteY84" fmla="*/ 728895 h 3708936"/>
              <a:gd name="connsiteX85" fmla="*/ 2818968 w 4491191"/>
              <a:gd name="connsiteY85" fmla="*/ 691171 h 3708936"/>
              <a:gd name="connsiteX86" fmla="*/ 2720448 w 4491191"/>
              <a:gd name="connsiteY86" fmla="*/ 616823 h 3708936"/>
              <a:gd name="connsiteX87" fmla="*/ 2686265 w 4491191"/>
              <a:gd name="connsiteY87" fmla="*/ 497182 h 3708936"/>
              <a:gd name="connsiteX88" fmla="*/ 2640545 w 4491191"/>
              <a:gd name="connsiteY88" fmla="*/ 488087 h 3708936"/>
              <a:gd name="connsiteX89" fmla="*/ 2516386 w 4491191"/>
              <a:gd name="connsiteY89" fmla="*/ 408672 h 3708936"/>
              <a:gd name="connsiteX90" fmla="*/ 2312874 w 4491191"/>
              <a:gd name="connsiteY90" fmla="*/ 241296 h 3708936"/>
              <a:gd name="connsiteX91" fmla="*/ 2129934 w 4491191"/>
              <a:gd name="connsiteY91" fmla="*/ 172442 h 3708936"/>
              <a:gd name="connsiteX92" fmla="*/ 1882227 w 4491191"/>
              <a:gd name="connsiteY92" fmla="*/ 117627 h 3708936"/>
              <a:gd name="connsiteX93" fmla="*/ 1511951 w 4491191"/>
              <a:gd name="connsiteY93" fmla="*/ 57806 h 3708936"/>
              <a:gd name="connsiteX94" fmla="*/ 1372776 w 4491191"/>
              <a:gd name="connsiteY94" fmla="*/ 0 h 3708936"/>
              <a:gd name="connsiteX95" fmla="*/ 1122911 w 4491191"/>
              <a:gd name="connsiteY95" fmla="*/ 60959 h 3708936"/>
              <a:gd name="connsiteX96" fmla="*/ 822466 w 4491191"/>
              <a:gd name="connsiteY96" fmla="*/ 54429 h 3708936"/>
              <a:gd name="connsiteX97" fmla="*/ 920437 w 4491191"/>
              <a:gd name="connsiteY97" fmla="*/ 132805 h 3708936"/>
              <a:gd name="connsiteX98" fmla="*/ 1044533 w 4491191"/>
              <a:gd name="connsiteY98" fmla="*/ 165462 h 3708936"/>
              <a:gd name="connsiteX99" fmla="*/ 1175162 w 4491191"/>
              <a:gd name="connsiteY99" fmla="*/ 224246 h 3708936"/>
              <a:gd name="connsiteX100" fmla="*/ 859845 w 4491191"/>
              <a:gd name="connsiteY10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569248 w 4491191"/>
              <a:gd name="connsiteY9" fmla="*/ 2149070 h 3708936"/>
              <a:gd name="connsiteX10" fmla="*/ 371753 w 4491191"/>
              <a:gd name="connsiteY10" fmla="*/ 2265206 h 3708936"/>
              <a:gd name="connsiteX11" fmla="*/ 418223 w 4491191"/>
              <a:gd name="connsiteY11" fmla="*/ 1878092 h 3708936"/>
              <a:gd name="connsiteX12" fmla="*/ 360137 w 4491191"/>
              <a:gd name="connsiteY12" fmla="*/ 1684534 h 3708936"/>
              <a:gd name="connsiteX13" fmla="*/ 360137 w 4491191"/>
              <a:gd name="connsiteY13" fmla="*/ 1387745 h 3708936"/>
              <a:gd name="connsiteX14" fmla="*/ 522778 w 4491191"/>
              <a:gd name="connsiteY14" fmla="*/ 1103860 h 3708936"/>
              <a:gd name="connsiteX15" fmla="*/ 766742 w 4491191"/>
              <a:gd name="connsiteY15" fmla="*/ 897399 h 3708936"/>
              <a:gd name="connsiteX16" fmla="*/ 1092026 w 4491191"/>
              <a:gd name="connsiteY16" fmla="*/ 678033 h 3708936"/>
              <a:gd name="connsiteX17" fmla="*/ 1428928 w 4491191"/>
              <a:gd name="connsiteY17" fmla="*/ 510283 h 3708936"/>
              <a:gd name="connsiteX18" fmla="*/ 1719361 w 4491191"/>
              <a:gd name="connsiteY18" fmla="*/ 484477 h 3708936"/>
              <a:gd name="connsiteX19" fmla="*/ 2085740 w 4491191"/>
              <a:gd name="connsiteY19" fmla="*/ 686227 h 3708936"/>
              <a:gd name="connsiteX20" fmla="*/ 2147068 w 4491191"/>
              <a:gd name="connsiteY20" fmla="*/ 728285 h 3708936"/>
              <a:gd name="connsiteX21" fmla="*/ 2189389 w 4491191"/>
              <a:gd name="connsiteY21" fmla="*/ 898956 h 3708936"/>
              <a:gd name="connsiteX22" fmla="*/ 2240174 w 4491191"/>
              <a:gd name="connsiteY22" fmla="*/ 951268 h 3708936"/>
              <a:gd name="connsiteX23" fmla="*/ 2352735 w 4491191"/>
              <a:gd name="connsiteY23" fmla="*/ 1023175 h 3708936"/>
              <a:gd name="connsiteX24" fmla="*/ 2531647 w 4491191"/>
              <a:gd name="connsiteY24" fmla="*/ 1131279 h 3708936"/>
              <a:gd name="connsiteX25" fmla="*/ 2563816 w 4491191"/>
              <a:gd name="connsiteY25" fmla="*/ 1250981 h 3708936"/>
              <a:gd name="connsiteX26" fmla="*/ 2567905 w 4491191"/>
              <a:gd name="connsiteY26" fmla="*/ 1396748 h 3708936"/>
              <a:gd name="connsiteX27" fmla="*/ 2496059 w 4491191"/>
              <a:gd name="connsiteY27" fmla="*/ 1530490 h 3708936"/>
              <a:gd name="connsiteX28" fmla="*/ 2452917 w 4491191"/>
              <a:gd name="connsiteY28" fmla="*/ 1692898 h 3708936"/>
              <a:gd name="connsiteX29" fmla="*/ 2437752 w 4491191"/>
              <a:gd name="connsiteY29" fmla="*/ 1874337 h 3708936"/>
              <a:gd name="connsiteX30" fmla="*/ 2494491 w 4491191"/>
              <a:gd name="connsiteY30" fmla="*/ 2031708 h 3708936"/>
              <a:gd name="connsiteX31" fmla="*/ 2474395 w 4491191"/>
              <a:gd name="connsiteY31" fmla="*/ 2156720 h 3708936"/>
              <a:gd name="connsiteX32" fmla="*/ 2482998 w 4491191"/>
              <a:gd name="connsiteY32" fmla="*/ 2288441 h 3708936"/>
              <a:gd name="connsiteX33" fmla="*/ 2598985 w 4491191"/>
              <a:gd name="connsiteY33" fmla="*/ 2406547 h 3708936"/>
              <a:gd name="connsiteX34" fmla="*/ 2736346 w 4491191"/>
              <a:gd name="connsiteY34" fmla="*/ 2567361 h 3708936"/>
              <a:gd name="connsiteX35" fmla="*/ 2792926 w 4491191"/>
              <a:gd name="connsiteY35" fmla="*/ 2659730 h 3708936"/>
              <a:gd name="connsiteX36" fmla="*/ 2839573 w 4491191"/>
              <a:gd name="connsiteY36" fmla="*/ 2837227 h 3708936"/>
              <a:gd name="connsiteX37" fmla="*/ 2788814 w 4491191"/>
              <a:gd name="connsiteY37" fmla="*/ 2890004 h 3708936"/>
              <a:gd name="connsiteX38" fmla="*/ 2746806 w 4491191"/>
              <a:gd name="connsiteY38" fmla="*/ 2984010 h 3708936"/>
              <a:gd name="connsiteX39" fmla="*/ 2700867 w 4491191"/>
              <a:gd name="connsiteY39" fmla="*/ 3068480 h 3708936"/>
              <a:gd name="connsiteX40" fmla="*/ 2669173 w 4491191"/>
              <a:gd name="connsiteY40" fmla="*/ 3086558 h 3708936"/>
              <a:gd name="connsiteX41" fmla="*/ 2669173 w 4491191"/>
              <a:gd name="connsiteY41" fmla="*/ 3163470 h 3708936"/>
              <a:gd name="connsiteX42" fmla="*/ 2660627 w 4491191"/>
              <a:gd name="connsiteY42" fmla="*/ 3266019 h 3708936"/>
              <a:gd name="connsiteX43" fmla="*/ 2626444 w 4491191"/>
              <a:gd name="connsiteY43" fmla="*/ 3342931 h 3708936"/>
              <a:gd name="connsiteX44" fmla="*/ 2583715 w 4491191"/>
              <a:gd name="connsiteY44" fmla="*/ 3360023 h 3708936"/>
              <a:gd name="connsiteX45" fmla="*/ 2701707 w 4491191"/>
              <a:gd name="connsiteY45" fmla="*/ 3487172 h 3708936"/>
              <a:gd name="connsiteX46" fmla="*/ 2826294 w 4491191"/>
              <a:gd name="connsiteY46" fmla="*/ 3503837 h 3708936"/>
              <a:gd name="connsiteX47" fmla="*/ 2930796 w 4491191"/>
              <a:gd name="connsiteY47" fmla="*/ 3544124 h 3708936"/>
              <a:gd name="connsiteX48" fmla="*/ 3047996 w 4491191"/>
              <a:gd name="connsiteY48" fmla="*/ 3580322 h 3708936"/>
              <a:gd name="connsiteX49" fmla="*/ 3149568 w 4491191"/>
              <a:gd name="connsiteY49" fmla="*/ 3619999 h 3708936"/>
              <a:gd name="connsiteX50" fmla="*/ 3291368 w 4491191"/>
              <a:gd name="connsiteY50" fmla="*/ 3622013 h 3708936"/>
              <a:gd name="connsiteX51" fmla="*/ 3435731 w 4491191"/>
              <a:gd name="connsiteY51" fmla="*/ 3619998 h 3708936"/>
              <a:gd name="connsiteX52" fmla="*/ 3557935 w 4491191"/>
              <a:gd name="connsiteY52" fmla="*/ 3676279 h 3708936"/>
              <a:gd name="connsiteX53" fmla="*/ 3728303 w 4491191"/>
              <a:gd name="connsiteY53" fmla="*/ 3708936 h 3708936"/>
              <a:gd name="connsiteX54" fmla="*/ 3854475 w 4491191"/>
              <a:gd name="connsiteY54" fmla="*/ 3689341 h 3708936"/>
              <a:gd name="connsiteX55" fmla="*/ 3987239 w 4491191"/>
              <a:gd name="connsiteY55" fmla="*/ 3684825 h 3708936"/>
              <a:gd name="connsiteX56" fmla="*/ 4149060 w 4491191"/>
              <a:gd name="connsiteY56" fmla="*/ 3667244 h 3708936"/>
              <a:gd name="connsiteX57" fmla="*/ 4272730 w 4491191"/>
              <a:gd name="connsiteY57" fmla="*/ 3630559 h 3708936"/>
              <a:gd name="connsiteX58" fmla="*/ 4389929 w 4491191"/>
              <a:gd name="connsiteY58" fmla="*/ 3574767 h 3708936"/>
              <a:gd name="connsiteX59" fmla="*/ 4471785 w 4491191"/>
              <a:gd name="connsiteY59" fmla="*/ 3412946 h 3708936"/>
              <a:gd name="connsiteX60" fmla="*/ 4490832 w 4491191"/>
              <a:gd name="connsiteY60" fmla="*/ 3246547 h 3708936"/>
              <a:gd name="connsiteX61" fmla="*/ 4484727 w 4491191"/>
              <a:gd name="connsiteY61" fmla="*/ 3128920 h 3708936"/>
              <a:gd name="connsiteX62" fmla="*/ 4415934 w 4491191"/>
              <a:gd name="connsiteY62" fmla="*/ 3122755 h 3708936"/>
              <a:gd name="connsiteX63" fmla="*/ 4390529 w 4491191"/>
              <a:gd name="connsiteY63" fmla="*/ 3044869 h 3708936"/>
              <a:gd name="connsiteX64" fmla="*/ 4344088 w 4491191"/>
              <a:gd name="connsiteY64" fmla="*/ 2979980 h 3708936"/>
              <a:gd name="connsiteX65" fmla="*/ 4259668 w 4491191"/>
              <a:gd name="connsiteY65" fmla="*/ 2874928 h 3708936"/>
              <a:gd name="connsiteX66" fmla="*/ 4203876 w 4491191"/>
              <a:gd name="connsiteY66" fmla="*/ 2793009 h 3708936"/>
              <a:gd name="connsiteX67" fmla="*/ 4146070 w 4491191"/>
              <a:gd name="connsiteY67" fmla="*/ 2686431 h 3708936"/>
              <a:gd name="connsiteX68" fmla="*/ 4121409 w 4491191"/>
              <a:gd name="connsiteY68" fmla="*/ 2532057 h 3708936"/>
              <a:gd name="connsiteX69" fmla="*/ 4020131 w 4491191"/>
              <a:gd name="connsiteY69" fmla="*/ 2386355 h 3708936"/>
              <a:gd name="connsiteX70" fmla="*/ 3944023 w 4491191"/>
              <a:gd name="connsiteY70" fmla="*/ 2352657 h 3708936"/>
              <a:gd name="connsiteX71" fmla="*/ 3870651 w 4491191"/>
              <a:gd name="connsiteY71" fmla="*/ 2249131 h 3708936"/>
              <a:gd name="connsiteX72" fmla="*/ 3682216 w 4491191"/>
              <a:gd name="connsiteY72" fmla="*/ 2097809 h 3708936"/>
              <a:gd name="connsiteX73" fmla="*/ 3521921 w 4491191"/>
              <a:gd name="connsiteY73" fmla="*/ 2021873 h 3708936"/>
              <a:gd name="connsiteX74" fmla="*/ 3413817 w 4491191"/>
              <a:gd name="connsiteY74" fmla="*/ 1903760 h 3708936"/>
              <a:gd name="connsiteX75" fmla="*/ 3336905 w 4491191"/>
              <a:gd name="connsiteY75" fmla="*/ 1780577 h 3708936"/>
              <a:gd name="connsiteX76" fmla="*/ 3291613 w 4491191"/>
              <a:gd name="connsiteY76" fmla="*/ 1657885 h 3708936"/>
              <a:gd name="connsiteX77" fmla="*/ 3201149 w 4491191"/>
              <a:gd name="connsiteY77" fmla="*/ 1525119 h 3708936"/>
              <a:gd name="connsiteX78" fmla="*/ 3122223 w 4491191"/>
              <a:gd name="connsiteY78" fmla="*/ 1413536 h 3708936"/>
              <a:gd name="connsiteX79" fmla="*/ 3054344 w 4491191"/>
              <a:gd name="connsiteY79" fmla="*/ 1289316 h 3708936"/>
              <a:gd name="connsiteX80" fmla="*/ 2992997 w 4491191"/>
              <a:gd name="connsiteY80" fmla="*/ 1123467 h 3708936"/>
              <a:gd name="connsiteX81" fmla="*/ 2985428 w 4491191"/>
              <a:gd name="connsiteY81" fmla="*/ 1016400 h 3708936"/>
              <a:gd name="connsiteX82" fmla="*/ 2930613 w 4491191"/>
              <a:gd name="connsiteY82" fmla="*/ 920931 h 3708936"/>
              <a:gd name="connsiteX83" fmla="*/ 2968275 w 4491191"/>
              <a:gd name="connsiteY83" fmla="*/ 856105 h 3708936"/>
              <a:gd name="connsiteX84" fmla="*/ 2882818 w 4491191"/>
              <a:gd name="connsiteY84" fmla="*/ 796285 h 3708936"/>
              <a:gd name="connsiteX85" fmla="*/ 2880316 w 4491191"/>
              <a:gd name="connsiteY85" fmla="*/ 728895 h 3708936"/>
              <a:gd name="connsiteX86" fmla="*/ 2818968 w 4491191"/>
              <a:gd name="connsiteY86" fmla="*/ 691171 h 3708936"/>
              <a:gd name="connsiteX87" fmla="*/ 2720448 w 4491191"/>
              <a:gd name="connsiteY87" fmla="*/ 616823 h 3708936"/>
              <a:gd name="connsiteX88" fmla="*/ 2686265 w 4491191"/>
              <a:gd name="connsiteY88" fmla="*/ 497182 h 3708936"/>
              <a:gd name="connsiteX89" fmla="*/ 2640545 w 4491191"/>
              <a:gd name="connsiteY89" fmla="*/ 488087 h 3708936"/>
              <a:gd name="connsiteX90" fmla="*/ 2516386 w 4491191"/>
              <a:gd name="connsiteY90" fmla="*/ 408672 h 3708936"/>
              <a:gd name="connsiteX91" fmla="*/ 2312874 w 4491191"/>
              <a:gd name="connsiteY91" fmla="*/ 241296 h 3708936"/>
              <a:gd name="connsiteX92" fmla="*/ 2129934 w 4491191"/>
              <a:gd name="connsiteY92" fmla="*/ 172442 h 3708936"/>
              <a:gd name="connsiteX93" fmla="*/ 1882227 w 4491191"/>
              <a:gd name="connsiteY93" fmla="*/ 117627 h 3708936"/>
              <a:gd name="connsiteX94" fmla="*/ 1511951 w 4491191"/>
              <a:gd name="connsiteY94" fmla="*/ 57806 h 3708936"/>
              <a:gd name="connsiteX95" fmla="*/ 1372776 w 4491191"/>
              <a:gd name="connsiteY95" fmla="*/ 0 h 3708936"/>
              <a:gd name="connsiteX96" fmla="*/ 1122911 w 4491191"/>
              <a:gd name="connsiteY96" fmla="*/ 60959 h 3708936"/>
              <a:gd name="connsiteX97" fmla="*/ 822466 w 4491191"/>
              <a:gd name="connsiteY97" fmla="*/ 54429 h 3708936"/>
              <a:gd name="connsiteX98" fmla="*/ 920437 w 4491191"/>
              <a:gd name="connsiteY98" fmla="*/ 132805 h 3708936"/>
              <a:gd name="connsiteX99" fmla="*/ 1044533 w 4491191"/>
              <a:gd name="connsiteY99" fmla="*/ 165462 h 3708936"/>
              <a:gd name="connsiteX100" fmla="*/ 1175162 w 4491191"/>
              <a:gd name="connsiteY100" fmla="*/ 224246 h 3708936"/>
              <a:gd name="connsiteX101" fmla="*/ 859845 w 4491191"/>
              <a:gd name="connsiteY101"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569248 w 4491191"/>
              <a:gd name="connsiteY9" fmla="*/ 2149070 h 3708936"/>
              <a:gd name="connsiteX10" fmla="*/ 511161 w 4491191"/>
              <a:gd name="connsiteY10" fmla="*/ 2110360 h 3708936"/>
              <a:gd name="connsiteX11" fmla="*/ 418223 w 4491191"/>
              <a:gd name="connsiteY11" fmla="*/ 1878092 h 3708936"/>
              <a:gd name="connsiteX12" fmla="*/ 360137 w 4491191"/>
              <a:gd name="connsiteY12" fmla="*/ 1684534 h 3708936"/>
              <a:gd name="connsiteX13" fmla="*/ 360137 w 4491191"/>
              <a:gd name="connsiteY13" fmla="*/ 1387745 h 3708936"/>
              <a:gd name="connsiteX14" fmla="*/ 522778 w 4491191"/>
              <a:gd name="connsiteY14" fmla="*/ 1103860 h 3708936"/>
              <a:gd name="connsiteX15" fmla="*/ 766742 w 4491191"/>
              <a:gd name="connsiteY15" fmla="*/ 897399 h 3708936"/>
              <a:gd name="connsiteX16" fmla="*/ 1092026 w 4491191"/>
              <a:gd name="connsiteY16" fmla="*/ 678033 h 3708936"/>
              <a:gd name="connsiteX17" fmla="*/ 1428928 w 4491191"/>
              <a:gd name="connsiteY17" fmla="*/ 510283 h 3708936"/>
              <a:gd name="connsiteX18" fmla="*/ 1719361 w 4491191"/>
              <a:gd name="connsiteY18" fmla="*/ 484477 h 3708936"/>
              <a:gd name="connsiteX19" fmla="*/ 2085740 w 4491191"/>
              <a:gd name="connsiteY19" fmla="*/ 686227 h 3708936"/>
              <a:gd name="connsiteX20" fmla="*/ 2147068 w 4491191"/>
              <a:gd name="connsiteY20" fmla="*/ 728285 h 3708936"/>
              <a:gd name="connsiteX21" fmla="*/ 2189389 w 4491191"/>
              <a:gd name="connsiteY21" fmla="*/ 898956 h 3708936"/>
              <a:gd name="connsiteX22" fmla="*/ 2240174 w 4491191"/>
              <a:gd name="connsiteY22" fmla="*/ 951268 h 3708936"/>
              <a:gd name="connsiteX23" fmla="*/ 2352735 w 4491191"/>
              <a:gd name="connsiteY23" fmla="*/ 1023175 h 3708936"/>
              <a:gd name="connsiteX24" fmla="*/ 2531647 w 4491191"/>
              <a:gd name="connsiteY24" fmla="*/ 1131279 h 3708936"/>
              <a:gd name="connsiteX25" fmla="*/ 2563816 w 4491191"/>
              <a:gd name="connsiteY25" fmla="*/ 1250981 h 3708936"/>
              <a:gd name="connsiteX26" fmla="*/ 2567905 w 4491191"/>
              <a:gd name="connsiteY26" fmla="*/ 1396748 h 3708936"/>
              <a:gd name="connsiteX27" fmla="*/ 2496059 w 4491191"/>
              <a:gd name="connsiteY27" fmla="*/ 1530490 h 3708936"/>
              <a:gd name="connsiteX28" fmla="*/ 2452917 w 4491191"/>
              <a:gd name="connsiteY28" fmla="*/ 1692898 h 3708936"/>
              <a:gd name="connsiteX29" fmla="*/ 2437752 w 4491191"/>
              <a:gd name="connsiteY29" fmla="*/ 1874337 h 3708936"/>
              <a:gd name="connsiteX30" fmla="*/ 2494491 w 4491191"/>
              <a:gd name="connsiteY30" fmla="*/ 2031708 h 3708936"/>
              <a:gd name="connsiteX31" fmla="*/ 2474395 w 4491191"/>
              <a:gd name="connsiteY31" fmla="*/ 2156720 h 3708936"/>
              <a:gd name="connsiteX32" fmla="*/ 2482998 w 4491191"/>
              <a:gd name="connsiteY32" fmla="*/ 2288441 h 3708936"/>
              <a:gd name="connsiteX33" fmla="*/ 2598985 w 4491191"/>
              <a:gd name="connsiteY33" fmla="*/ 2406547 h 3708936"/>
              <a:gd name="connsiteX34" fmla="*/ 2736346 w 4491191"/>
              <a:gd name="connsiteY34" fmla="*/ 2567361 h 3708936"/>
              <a:gd name="connsiteX35" fmla="*/ 2792926 w 4491191"/>
              <a:gd name="connsiteY35" fmla="*/ 2659730 h 3708936"/>
              <a:gd name="connsiteX36" fmla="*/ 2839573 w 4491191"/>
              <a:gd name="connsiteY36" fmla="*/ 2837227 h 3708936"/>
              <a:gd name="connsiteX37" fmla="*/ 2788814 w 4491191"/>
              <a:gd name="connsiteY37" fmla="*/ 2890004 h 3708936"/>
              <a:gd name="connsiteX38" fmla="*/ 2746806 w 4491191"/>
              <a:gd name="connsiteY38" fmla="*/ 2984010 h 3708936"/>
              <a:gd name="connsiteX39" fmla="*/ 2700867 w 4491191"/>
              <a:gd name="connsiteY39" fmla="*/ 3068480 h 3708936"/>
              <a:gd name="connsiteX40" fmla="*/ 2669173 w 4491191"/>
              <a:gd name="connsiteY40" fmla="*/ 3086558 h 3708936"/>
              <a:gd name="connsiteX41" fmla="*/ 2669173 w 4491191"/>
              <a:gd name="connsiteY41" fmla="*/ 3163470 h 3708936"/>
              <a:gd name="connsiteX42" fmla="*/ 2660627 w 4491191"/>
              <a:gd name="connsiteY42" fmla="*/ 3266019 h 3708936"/>
              <a:gd name="connsiteX43" fmla="*/ 2626444 w 4491191"/>
              <a:gd name="connsiteY43" fmla="*/ 3342931 h 3708936"/>
              <a:gd name="connsiteX44" fmla="*/ 2583715 w 4491191"/>
              <a:gd name="connsiteY44" fmla="*/ 3360023 h 3708936"/>
              <a:gd name="connsiteX45" fmla="*/ 2701707 w 4491191"/>
              <a:gd name="connsiteY45" fmla="*/ 3487172 h 3708936"/>
              <a:gd name="connsiteX46" fmla="*/ 2826294 w 4491191"/>
              <a:gd name="connsiteY46" fmla="*/ 3503837 h 3708936"/>
              <a:gd name="connsiteX47" fmla="*/ 2930796 w 4491191"/>
              <a:gd name="connsiteY47" fmla="*/ 3544124 h 3708936"/>
              <a:gd name="connsiteX48" fmla="*/ 3047996 w 4491191"/>
              <a:gd name="connsiteY48" fmla="*/ 3580322 h 3708936"/>
              <a:gd name="connsiteX49" fmla="*/ 3149568 w 4491191"/>
              <a:gd name="connsiteY49" fmla="*/ 3619999 h 3708936"/>
              <a:gd name="connsiteX50" fmla="*/ 3291368 w 4491191"/>
              <a:gd name="connsiteY50" fmla="*/ 3622013 h 3708936"/>
              <a:gd name="connsiteX51" fmla="*/ 3435731 w 4491191"/>
              <a:gd name="connsiteY51" fmla="*/ 3619998 h 3708936"/>
              <a:gd name="connsiteX52" fmla="*/ 3557935 w 4491191"/>
              <a:gd name="connsiteY52" fmla="*/ 3676279 h 3708936"/>
              <a:gd name="connsiteX53" fmla="*/ 3728303 w 4491191"/>
              <a:gd name="connsiteY53" fmla="*/ 3708936 h 3708936"/>
              <a:gd name="connsiteX54" fmla="*/ 3854475 w 4491191"/>
              <a:gd name="connsiteY54" fmla="*/ 3689341 h 3708936"/>
              <a:gd name="connsiteX55" fmla="*/ 3987239 w 4491191"/>
              <a:gd name="connsiteY55" fmla="*/ 3684825 h 3708936"/>
              <a:gd name="connsiteX56" fmla="*/ 4149060 w 4491191"/>
              <a:gd name="connsiteY56" fmla="*/ 3667244 h 3708936"/>
              <a:gd name="connsiteX57" fmla="*/ 4272730 w 4491191"/>
              <a:gd name="connsiteY57" fmla="*/ 3630559 h 3708936"/>
              <a:gd name="connsiteX58" fmla="*/ 4389929 w 4491191"/>
              <a:gd name="connsiteY58" fmla="*/ 3574767 h 3708936"/>
              <a:gd name="connsiteX59" fmla="*/ 4471785 w 4491191"/>
              <a:gd name="connsiteY59" fmla="*/ 3412946 h 3708936"/>
              <a:gd name="connsiteX60" fmla="*/ 4490832 w 4491191"/>
              <a:gd name="connsiteY60" fmla="*/ 3246547 h 3708936"/>
              <a:gd name="connsiteX61" fmla="*/ 4484727 w 4491191"/>
              <a:gd name="connsiteY61" fmla="*/ 3128920 h 3708936"/>
              <a:gd name="connsiteX62" fmla="*/ 4415934 w 4491191"/>
              <a:gd name="connsiteY62" fmla="*/ 3122755 h 3708936"/>
              <a:gd name="connsiteX63" fmla="*/ 4390529 w 4491191"/>
              <a:gd name="connsiteY63" fmla="*/ 3044869 h 3708936"/>
              <a:gd name="connsiteX64" fmla="*/ 4344088 w 4491191"/>
              <a:gd name="connsiteY64" fmla="*/ 2979980 h 3708936"/>
              <a:gd name="connsiteX65" fmla="*/ 4259668 w 4491191"/>
              <a:gd name="connsiteY65" fmla="*/ 2874928 h 3708936"/>
              <a:gd name="connsiteX66" fmla="*/ 4203876 w 4491191"/>
              <a:gd name="connsiteY66" fmla="*/ 2793009 h 3708936"/>
              <a:gd name="connsiteX67" fmla="*/ 4146070 w 4491191"/>
              <a:gd name="connsiteY67" fmla="*/ 2686431 h 3708936"/>
              <a:gd name="connsiteX68" fmla="*/ 4121409 w 4491191"/>
              <a:gd name="connsiteY68" fmla="*/ 2532057 h 3708936"/>
              <a:gd name="connsiteX69" fmla="*/ 4020131 w 4491191"/>
              <a:gd name="connsiteY69" fmla="*/ 2386355 h 3708936"/>
              <a:gd name="connsiteX70" fmla="*/ 3944023 w 4491191"/>
              <a:gd name="connsiteY70" fmla="*/ 2352657 h 3708936"/>
              <a:gd name="connsiteX71" fmla="*/ 3870651 w 4491191"/>
              <a:gd name="connsiteY71" fmla="*/ 2249131 h 3708936"/>
              <a:gd name="connsiteX72" fmla="*/ 3682216 w 4491191"/>
              <a:gd name="connsiteY72" fmla="*/ 2097809 h 3708936"/>
              <a:gd name="connsiteX73" fmla="*/ 3521921 w 4491191"/>
              <a:gd name="connsiteY73" fmla="*/ 2021873 h 3708936"/>
              <a:gd name="connsiteX74" fmla="*/ 3413817 w 4491191"/>
              <a:gd name="connsiteY74" fmla="*/ 1903760 h 3708936"/>
              <a:gd name="connsiteX75" fmla="*/ 3336905 w 4491191"/>
              <a:gd name="connsiteY75" fmla="*/ 1780577 h 3708936"/>
              <a:gd name="connsiteX76" fmla="*/ 3291613 w 4491191"/>
              <a:gd name="connsiteY76" fmla="*/ 1657885 h 3708936"/>
              <a:gd name="connsiteX77" fmla="*/ 3201149 w 4491191"/>
              <a:gd name="connsiteY77" fmla="*/ 1525119 h 3708936"/>
              <a:gd name="connsiteX78" fmla="*/ 3122223 w 4491191"/>
              <a:gd name="connsiteY78" fmla="*/ 1413536 h 3708936"/>
              <a:gd name="connsiteX79" fmla="*/ 3054344 w 4491191"/>
              <a:gd name="connsiteY79" fmla="*/ 1289316 h 3708936"/>
              <a:gd name="connsiteX80" fmla="*/ 2992997 w 4491191"/>
              <a:gd name="connsiteY80" fmla="*/ 1123467 h 3708936"/>
              <a:gd name="connsiteX81" fmla="*/ 2985428 w 4491191"/>
              <a:gd name="connsiteY81" fmla="*/ 1016400 h 3708936"/>
              <a:gd name="connsiteX82" fmla="*/ 2930613 w 4491191"/>
              <a:gd name="connsiteY82" fmla="*/ 920931 h 3708936"/>
              <a:gd name="connsiteX83" fmla="*/ 2968275 w 4491191"/>
              <a:gd name="connsiteY83" fmla="*/ 856105 h 3708936"/>
              <a:gd name="connsiteX84" fmla="*/ 2882818 w 4491191"/>
              <a:gd name="connsiteY84" fmla="*/ 796285 h 3708936"/>
              <a:gd name="connsiteX85" fmla="*/ 2880316 w 4491191"/>
              <a:gd name="connsiteY85" fmla="*/ 728895 h 3708936"/>
              <a:gd name="connsiteX86" fmla="*/ 2818968 w 4491191"/>
              <a:gd name="connsiteY86" fmla="*/ 691171 h 3708936"/>
              <a:gd name="connsiteX87" fmla="*/ 2720448 w 4491191"/>
              <a:gd name="connsiteY87" fmla="*/ 616823 h 3708936"/>
              <a:gd name="connsiteX88" fmla="*/ 2686265 w 4491191"/>
              <a:gd name="connsiteY88" fmla="*/ 497182 h 3708936"/>
              <a:gd name="connsiteX89" fmla="*/ 2640545 w 4491191"/>
              <a:gd name="connsiteY89" fmla="*/ 488087 h 3708936"/>
              <a:gd name="connsiteX90" fmla="*/ 2516386 w 4491191"/>
              <a:gd name="connsiteY90" fmla="*/ 408672 h 3708936"/>
              <a:gd name="connsiteX91" fmla="*/ 2312874 w 4491191"/>
              <a:gd name="connsiteY91" fmla="*/ 241296 h 3708936"/>
              <a:gd name="connsiteX92" fmla="*/ 2129934 w 4491191"/>
              <a:gd name="connsiteY92" fmla="*/ 172442 h 3708936"/>
              <a:gd name="connsiteX93" fmla="*/ 1882227 w 4491191"/>
              <a:gd name="connsiteY93" fmla="*/ 117627 h 3708936"/>
              <a:gd name="connsiteX94" fmla="*/ 1511951 w 4491191"/>
              <a:gd name="connsiteY94" fmla="*/ 57806 h 3708936"/>
              <a:gd name="connsiteX95" fmla="*/ 1372776 w 4491191"/>
              <a:gd name="connsiteY95" fmla="*/ 0 h 3708936"/>
              <a:gd name="connsiteX96" fmla="*/ 1122911 w 4491191"/>
              <a:gd name="connsiteY96" fmla="*/ 60959 h 3708936"/>
              <a:gd name="connsiteX97" fmla="*/ 822466 w 4491191"/>
              <a:gd name="connsiteY97" fmla="*/ 54429 h 3708936"/>
              <a:gd name="connsiteX98" fmla="*/ 920437 w 4491191"/>
              <a:gd name="connsiteY98" fmla="*/ 132805 h 3708936"/>
              <a:gd name="connsiteX99" fmla="*/ 1044533 w 4491191"/>
              <a:gd name="connsiteY99" fmla="*/ 165462 h 3708936"/>
              <a:gd name="connsiteX100" fmla="*/ 1175162 w 4491191"/>
              <a:gd name="connsiteY100" fmla="*/ 224246 h 3708936"/>
              <a:gd name="connsiteX101" fmla="*/ 859845 w 4491191"/>
              <a:gd name="connsiteY101"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406605 w 4491191"/>
              <a:gd name="connsiteY9" fmla="*/ 2239398 h 3708936"/>
              <a:gd name="connsiteX10" fmla="*/ 569248 w 4491191"/>
              <a:gd name="connsiteY10" fmla="*/ 2149070 h 3708936"/>
              <a:gd name="connsiteX11" fmla="*/ 511161 w 4491191"/>
              <a:gd name="connsiteY11" fmla="*/ 2110360 h 3708936"/>
              <a:gd name="connsiteX12" fmla="*/ 418223 w 4491191"/>
              <a:gd name="connsiteY12" fmla="*/ 1878092 h 3708936"/>
              <a:gd name="connsiteX13" fmla="*/ 360137 w 4491191"/>
              <a:gd name="connsiteY13" fmla="*/ 1684534 h 3708936"/>
              <a:gd name="connsiteX14" fmla="*/ 360137 w 4491191"/>
              <a:gd name="connsiteY14" fmla="*/ 1387745 h 3708936"/>
              <a:gd name="connsiteX15" fmla="*/ 522778 w 4491191"/>
              <a:gd name="connsiteY15" fmla="*/ 1103860 h 3708936"/>
              <a:gd name="connsiteX16" fmla="*/ 766742 w 4491191"/>
              <a:gd name="connsiteY16" fmla="*/ 897399 h 3708936"/>
              <a:gd name="connsiteX17" fmla="*/ 1092026 w 4491191"/>
              <a:gd name="connsiteY17" fmla="*/ 678033 h 3708936"/>
              <a:gd name="connsiteX18" fmla="*/ 1428928 w 4491191"/>
              <a:gd name="connsiteY18" fmla="*/ 510283 h 3708936"/>
              <a:gd name="connsiteX19" fmla="*/ 1719361 w 4491191"/>
              <a:gd name="connsiteY19" fmla="*/ 484477 h 3708936"/>
              <a:gd name="connsiteX20" fmla="*/ 2085740 w 4491191"/>
              <a:gd name="connsiteY20" fmla="*/ 686227 h 3708936"/>
              <a:gd name="connsiteX21" fmla="*/ 2147068 w 4491191"/>
              <a:gd name="connsiteY21" fmla="*/ 728285 h 3708936"/>
              <a:gd name="connsiteX22" fmla="*/ 2189389 w 4491191"/>
              <a:gd name="connsiteY22" fmla="*/ 898956 h 3708936"/>
              <a:gd name="connsiteX23" fmla="*/ 2240174 w 4491191"/>
              <a:gd name="connsiteY23" fmla="*/ 951268 h 3708936"/>
              <a:gd name="connsiteX24" fmla="*/ 2352735 w 4491191"/>
              <a:gd name="connsiteY24" fmla="*/ 1023175 h 3708936"/>
              <a:gd name="connsiteX25" fmla="*/ 2531647 w 4491191"/>
              <a:gd name="connsiteY25" fmla="*/ 1131279 h 3708936"/>
              <a:gd name="connsiteX26" fmla="*/ 2563816 w 4491191"/>
              <a:gd name="connsiteY26" fmla="*/ 1250981 h 3708936"/>
              <a:gd name="connsiteX27" fmla="*/ 2567905 w 4491191"/>
              <a:gd name="connsiteY27" fmla="*/ 1396748 h 3708936"/>
              <a:gd name="connsiteX28" fmla="*/ 2496059 w 4491191"/>
              <a:gd name="connsiteY28" fmla="*/ 1530490 h 3708936"/>
              <a:gd name="connsiteX29" fmla="*/ 2452917 w 4491191"/>
              <a:gd name="connsiteY29" fmla="*/ 1692898 h 3708936"/>
              <a:gd name="connsiteX30" fmla="*/ 2437752 w 4491191"/>
              <a:gd name="connsiteY30" fmla="*/ 1874337 h 3708936"/>
              <a:gd name="connsiteX31" fmla="*/ 2494491 w 4491191"/>
              <a:gd name="connsiteY31" fmla="*/ 2031708 h 3708936"/>
              <a:gd name="connsiteX32" fmla="*/ 2474395 w 4491191"/>
              <a:gd name="connsiteY32" fmla="*/ 2156720 h 3708936"/>
              <a:gd name="connsiteX33" fmla="*/ 2482998 w 4491191"/>
              <a:gd name="connsiteY33" fmla="*/ 2288441 h 3708936"/>
              <a:gd name="connsiteX34" fmla="*/ 2598985 w 4491191"/>
              <a:gd name="connsiteY34" fmla="*/ 2406547 h 3708936"/>
              <a:gd name="connsiteX35" fmla="*/ 2736346 w 4491191"/>
              <a:gd name="connsiteY35" fmla="*/ 2567361 h 3708936"/>
              <a:gd name="connsiteX36" fmla="*/ 2792926 w 4491191"/>
              <a:gd name="connsiteY36" fmla="*/ 2659730 h 3708936"/>
              <a:gd name="connsiteX37" fmla="*/ 2839573 w 4491191"/>
              <a:gd name="connsiteY37" fmla="*/ 2837227 h 3708936"/>
              <a:gd name="connsiteX38" fmla="*/ 2788814 w 4491191"/>
              <a:gd name="connsiteY38" fmla="*/ 2890004 h 3708936"/>
              <a:gd name="connsiteX39" fmla="*/ 2746806 w 4491191"/>
              <a:gd name="connsiteY39" fmla="*/ 2984010 h 3708936"/>
              <a:gd name="connsiteX40" fmla="*/ 2700867 w 4491191"/>
              <a:gd name="connsiteY40" fmla="*/ 3068480 h 3708936"/>
              <a:gd name="connsiteX41" fmla="*/ 2669173 w 4491191"/>
              <a:gd name="connsiteY41" fmla="*/ 3086558 h 3708936"/>
              <a:gd name="connsiteX42" fmla="*/ 2669173 w 4491191"/>
              <a:gd name="connsiteY42" fmla="*/ 3163470 h 3708936"/>
              <a:gd name="connsiteX43" fmla="*/ 2660627 w 4491191"/>
              <a:gd name="connsiteY43" fmla="*/ 3266019 h 3708936"/>
              <a:gd name="connsiteX44" fmla="*/ 2626444 w 4491191"/>
              <a:gd name="connsiteY44" fmla="*/ 3342931 h 3708936"/>
              <a:gd name="connsiteX45" fmla="*/ 2583715 w 4491191"/>
              <a:gd name="connsiteY45" fmla="*/ 3360023 h 3708936"/>
              <a:gd name="connsiteX46" fmla="*/ 2701707 w 4491191"/>
              <a:gd name="connsiteY46" fmla="*/ 3487172 h 3708936"/>
              <a:gd name="connsiteX47" fmla="*/ 2826294 w 4491191"/>
              <a:gd name="connsiteY47" fmla="*/ 3503837 h 3708936"/>
              <a:gd name="connsiteX48" fmla="*/ 2930796 w 4491191"/>
              <a:gd name="connsiteY48" fmla="*/ 3544124 h 3708936"/>
              <a:gd name="connsiteX49" fmla="*/ 3047996 w 4491191"/>
              <a:gd name="connsiteY49" fmla="*/ 3580322 h 3708936"/>
              <a:gd name="connsiteX50" fmla="*/ 3149568 w 4491191"/>
              <a:gd name="connsiteY50" fmla="*/ 3619999 h 3708936"/>
              <a:gd name="connsiteX51" fmla="*/ 3291368 w 4491191"/>
              <a:gd name="connsiteY51" fmla="*/ 3622013 h 3708936"/>
              <a:gd name="connsiteX52" fmla="*/ 3435731 w 4491191"/>
              <a:gd name="connsiteY52" fmla="*/ 3619998 h 3708936"/>
              <a:gd name="connsiteX53" fmla="*/ 3557935 w 4491191"/>
              <a:gd name="connsiteY53" fmla="*/ 3676279 h 3708936"/>
              <a:gd name="connsiteX54" fmla="*/ 3728303 w 4491191"/>
              <a:gd name="connsiteY54" fmla="*/ 3708936 h 3708936"/>
              <a:gd name="connsiteX55" fmla="*/ 3854475 w 4491191"/>
              <a:gd name="connsiteY55" fmla="*/ 3689341 h 3708936"/>
              <a:gd name="connsiteX56" fmla="*/ 3987239 w 4491191"/>
              <a:gd name="connsiteY56" fmla="*/ 3684825 h 3708936"/>
              <a:gd name="connsiteX57" fmla="*/ 4149060 w 4491191"/>
              <a:gd name="connsiteY57" fmla="*/ 3667244 h 3708936"/>
              <a:gd name="connsiteX58" fmla="*/ 4272730 w 4491191"/>
              <a:gd name="connsiteY58" fmla="*/ 3630559 h 3708936"/>
              <a:gd name="connsiteX59" fmla="*/ 4389929 w 4491191"/>
              <a:gd name="connsiteY59" fmla="*/ 3574767 h 3708936"/>
              <a:gd name="connsiteX60" fmla="*/ 4471785 w 4491191"/>
              <a:gd name="connsiteY60" fmla="*/ 3412946 h 3708936"/>
              <a:gd name="connsiteX61" fmla="*/ 4490832 w 4491191"/>
              <a:gd name="connsiteY61" fmla="*/ 3246547 h 3708936"/>
              <a:gd name="connsiteX62" fmla="*/ 4484727 w 4491191"/>
              <a:gd name="connsiteY62" fmla="*/ 3128920 h 3708936"/>
              <a:gd name="connsiteX63" fmla="*/ 4415934 w 4491191"/>
              <a:gd name="connsiteY63" fmla="*/ 3122755 h 3708936"/>
              <a:gd name="connsiteX64" fmla="*/ 4390529 w 4491191"/>
              <a:gd name="connsiteY64" fmla="*/ 3044869 h 3708936"/>
              <a:gd name="connsiteX65" fmla="*/ 4344088 w 4491191"/>
              <a:gd name="connsiteY65" fmla="*/ 2979980 h 3708936"/>
              <a:gd name="connsiteX66" fmla="*/ 4259668 w 4491191"/>
              <a:gd name="connsiteY66" fmla="*/ 2874928 h 3708936"/>
              <a:gd name="connsiteX67" fmla="*/ 4203876 w 4491191"/>
              <a:gd name="connsiteY67" fmla="*/ 2793009 h 3708936"/>
              <a:gd name="connsiteX68" fmla="*/ 4146070 w 4491191"/>
              <a:gd name="connsiteY68" fmla="*/ 2686431 h 3708936"/>
              <a:gd name="connsiteX69" fmla="*/ 4121409 w 4491191"/>
              <a:gd name="connsiteY69" fmla="*/ 2532057 h 3708936"/>
              <a:gd name="connsiteX70" fmla="*/ 4020131 w 4491191"/>
              <a:gd name="connsiteY70" fmla="*/ 2386355 h 3708936"/>
              <a:gd name="connsiteX71" fmla="*/ 3944023 w 4491191"/>
              <a:gd name="connsiteY71" fmla="*/ 2352657 h 3708936"/>
              <a:gd name="connsiteX72" fmla="*/ 3870651 w 4491191"/>
              <a:gd name="connsiteY72" fmla="*/ 2249131 h 3708936"/>
              <a:gd name="connsiteX73" fmla="*/ 3682216 w 4491191"/>
              <a:gd name="connsiteY73" fmla="*/ 2097809 h 3708936"/>
              <a:gd name="connsiteX74" fmla="*/ 3521921 w 4491191"/>
              <a:gd name="connsiteY74" fmla="*/ 2021873 h 3708936"/>
              <a:gd name="connsiteX75" fmla="*/ 3413817 w 4491191"/>
              <a:gd name="connsiteY75" fmla="*/ 1903760 h 3708936"/>
              <a:gd name="connsiteX76" fmla="*/ 3336905 w 4491191"/>
              <a:gd name="connsiteY76" fmla="*/ 1780577 h 3708936"/>
              <a:gd name="connsiteX77" fmla="*/ 3291613 w 4491191"/>
              <a:gd name="connsiteY77" fmla="*/ 1657885 h 3708936"/>
              <a:gd name="connsiteX78" fmla="*/ 3201149 w 4491191"/>
              <a:gd name="connsiteY78" fmla="*/ 1525119 h 3708936"/>
              <a:gd name="connsiteX79" fmla="*/ 3122223 w 4491191"/>
              <a:gd name="connsiteY79" fmla="*/ 1413536 h 3708936"/>
              <a:gd name="connsiteX80" fmla="*/ 3054344 w 4491191"/>
              <a:gd name="connsiteY80" fmla="*/ 1289316 h 3708936"/>
              <a:gd name="connsiteX81" fmla="*/ 2992997 w 4491191"/>
              <a:gd name="connsiteY81" fmla="*/ 1123467 h 3708936"/>
              <a:gd name="connsiteX82" fmla="*/ 2985428 w 4491191"/>
              <a:gd name="connsiteY82" fmla="*/ 1016400 h 3708936"/>
              <a:gd name="connsiteX83" fmla="*/ 2930613 w 4491191"/>
              <a:gd name="connsiteY83" fmla="*/ 920931 h 3708936"/>
              <a:gd name="connsiteX84" fmla="*/ 2968275 w 4491191"/>
              <a:gd name="connsiteY84" fmla="*/ 856105 h 3708936"/>
              <a:gd name="connsiteX85" fmla="*/ 2882818 w 4491191"/>
              <a:gd name="connsiteY85" fmla="*/ 796285 h 3708936"/>
              <a:gd name="connsiteX86" fmla="*/ 2880316 w 4491191"/>
              <a:gd name="connsiteY86" fmla="*/ 728895 h 3708936"/>
              <a:gd name="connsiteX87" fmla="*/ 2818968 w 4491191"/>
              <a:gd name="connsiteY87" fmla="*/ 691171 h 3708936"/>
              <a:gd name="connsiteX88" fmla="*/ 2720448 w 4491191"/>
              <a:gd name="connsiteY88" fmla="*/ 616823 h 3708936"/>
              <a:gd name="connsiteX89" fmla="*/ 2686265 w 4491191"/>
              <a:gd name="connsiteY89" fmla="*/ 497182 h 3708936"/>
              <a:gd name="connsiteX90" fmla="*/ 2640545 w 4491191"/>
              <a:gd name="connsiteY90" fmla="*/ 488087 h 3708936"/>
              <a:gd name="connsiteX91" fmla="*/ 2516386 w 4491191"/>
              <a:gd name="connsiteY91" fmla="*/ 408672 h 3708936"/>
              <a:gd name="connsiteX92" fmla="*/ 2312874 w 4491191"/>
              <a:gd name="connsiteY92" fmla="*/ 241296 h 3708936"/>
              <a:gd name="connsiteX93" fmla="*/ 2129934 w 4491191"/>
              <a:gd name="connsiteY93" fmla="*/ 172442 h 3708936"/>
              <a:gd name="connsiteX94" fmla="*/ 1882227 w 4491191"/>
              <a:gd name="connsiteY94" fmla="*/ 117627 h 3708936"/>
              <a:gd name="connsiteX95" fmla="*/ 1511951 w 4491191"/>
              <a:gd name="connsiteY95" fmla="*/ 57806 h 3708936"/>
              <a:gd name="connsiteX96" fmla="*/ 1372776 w 4491191"/>
              <a:gd name="connsiteY96" fmla="*/ 0 h 3708936"/>
              <a:gd name="connsiteX97" fmla="*/ 1122911 w 4491191"/>
              <a:gd name="connsiteY97" fmla="*/ 60959 h 3708936"/>
              <a:gd name="connsiteX98" fmla="*/ 822466 w 4491191"/>
              <a:gd name="connsiteY98" fmla="*/ 54429 h 3708936"/>
              <a:gd name="connsiteX99" fmla="*/ 920437 w 4491191"/>
              <a:gd name="connsiteY99" fmla="*/ 132805 h 3708936"/>
              <a:gd name="connsiteX100" fmla="*/ 1044533 w 4491191"/>
              <a:gd name="connsiteY100" fmla="*/ 165462 h 3708936"/>
              <a:gd name="connsiteX101" fmla="*/ 1175162 w 4491191"/>
              <a:gd name="connsiteY101" fmla="*/ 224246 h 3708936"/>
              <a:gd name="connsiteX102" fmla="*/ 859845 w 4491191"/>
              <a:gd name="connsiteY102"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569248 w 4491191"/>
              <a:gd name="connsiteY10" fmla="*/ 2149070 h 3708936"/>
              <a:gd name="connsiteX11" fmla="*/ 511161 w 4491191"/>
              <a:gd name="connsiteY11" fmla="*/ 2110360 h 3708936"/>
              <a:gd name="connsiteX12" fmla="*/ 418223 w 4491191"/>
              <a:gd name="connsiteY12" fmla="*/ 1878092 h 3708936"/>
              <a:gd name="connsiteX13" fmla="*/ 360137 w 4491191"/>
              <a:gd name="connsiteY13" fmla="*/ 1684534 h 3708936"/>
              <a:gd name="connsiteX14" fmla="*/ 360137 w 4491191"/>
              <a:gd name="connsiteY14" fmla="*/ 1387745 h 3708936"/>
              <a:gd name="connsiteX15" fmla="*/ 522778 w 4491191"/>
              <a:gd name="connsiteY15" fmla="*/ 1103860 h 3708936"/>
              <a:gd name="connsiteX16" fmla="*/ 766742 w 4491191"/>
              <a:gd name="connsiteY16" fmla="*/ 897399 h 3708936"/>
              <a:gd name="connsiteX17" fmla="*/ 1092026 w 4491191"/>
              <a:gd name="connsiteY17" fmla="*/ 678033 h 3708936"/>
              <a:gd name="connsiteX18" fmla="*/ 1428928 w 4491191"/>
              <a:gd name="connsiteY18" fmla="*/ 510283 h 3708936"/>
              <a:gd name="connsiteX19" fmla="*/ 1719361 w 4491191"/>
              <a:gd name="connsiteY19" fmla="*/ 484477 h 3708936"/>
              <a:gd name="connsiteX20" fmla="*/ 2085740 w 4491191"/>
              <a:gd name="connsiteY20" fmla="*/ 686227 h 3708936"/>
              <a:gd name="connsiteX21" fmla="*/ 2147068 w 4491191"/>
              <a:gd name="connsiteY21" fmla="*/ 728285 h 3708936"/>
              <a:gd name="connsiteX22" fmla="*/ 2189389 w 4491191"/>
              <a:gd name="connsiteY22" fmla="*/ 898956 h 3708936"/>
              <a:gd name="connsiteX23" fmla="*/ 2240174 w 4491191"/>
              <a:gd name="connsiteY23" fmla="*/ 951268 h 3708936"/>
              <a:gd name="connsiteX24" fmla="*/ 2352735 w 4491191"/>
              <a:gd name="connsiteY24" fmla="*/ 1023175 h 3708936"/>
              <a:gd name="connsiteX25" fmla="*/ 2531647 w 4491191"/>
              <a:gd name="connsiteY25" fmla="*/ 1131279 h 3708936"/>
              <a:gd name="connsiteX26" fmla="*/ 2563816 w 4491191"/>
              <a:gd name="connsiteY26" fmla="*/ 1250981 h 3708936"/>
              <a:gd name="connsiteX27" fmla="*/ 2567905 w 4491191"/>
              <a:gd name="connsiteY27" fmla="*/ 1396748 h 3708936"/>
              <a:gd name="connsiteX28" fmla="*/ 2496059 w 4491191"/>
              <a:gd name="connsiteY28" fmla="*/ 1530490 h 3708936"/>
              <a:gd name="connsiteX29" fmla="*/ 2452917 w 4491191"/>
              <a:gd name="connsiteY29" fmla="*/ 1692898 h 3708936"/>
              <a:gd name="connsiteX30" fmla="*/ 2437752 w 4491191"/>
              <a:gd name="connsiteY30" fmla="*/ 1874337 h 3708936"/>
              <a:gd name="connsiteX31" fmla="*/ 2494491 w 4491191"/>
              <a:gd name="connsiteY31" fmla="*/ 2031708 h 3708936"/>
              <a:gd name="connsiteX32" fmla="*/ 2474395 w 4491191"/>
              <a:gd name="connsiteY32" fmla="*/ 2156720 h 3708936"/>
              <a:gd name="connsiteX33" fmla="*/ 2482998 w 4491191"/>
              <a:gd name="connsiteY33" fmla="*/ 2288441 h 3708936"/>
              <a:gd name="connsiteX34" fmla="*/ 2598985 w 4491191"/>
              <a:gd name="connsiteY34" fmla="*/ 2406547 h 3708936"/>
              <a:gd name="connsiteX35" fmla="*/ 2736346 w 4491191"/>
              <a:gd name="connsiteY35" fmla="*/ 2567361 h 3708936"/>
              <a:gd name="connsiteX36" fmla="*/ 2792926 w 4491191"/>
              <a:gd name="connsiteY36" fmla="*/ 2659730 h 3708936"/>
              <a:gd name="connsiteX37" fmla="*/ 2839573 w 4491191"/>
              <a:gd name="connsiteY37" fmla="*/ 2837227 h 3708936"/>
              <a:gd name="connsiteX38" fmla="*/ 2788814 w 4491191"/>
              <a:gd name="connsiteY38" fmla="*/ 2890004 h 3708936"/>
              <a:gd name="connsiteX39" fmla="*/ 2746806 w 4491191"/>
              <a:gd name="connsiteY39" fmla="*/ 2984010 h 3708936"/>
              <a:gd name="connsiteX40" fmla="*/ 2700867 w 4491191"/>
              <a:gd name="connsiteY40" fmla="*/ 3068480 h 3708936"/>
              <a:gd name="connsiteX41" fmla="*/ 2669173 w 4491191"/>
              <a:gd name="connsiteY41" fmla="*/ 3086558 h 3708936"/>
              <a:gd name="connsiteX42" fmla="*/ 2669173 w 4491191"/>
              <a:gd name="connsiteY42" fmla="*/ 3163470 h 3708936"/>
              <a:gd name="connsiteX43" fmla="*/ 2660627 w 4491191"/>
              <a:gd name="connsiteY43" fmla="*/ 3266019 h 3708936"/>
              <a:gd name="connsiteX44" fmla="*/ 2626444 w 4491191"/>
              <a:gd name="connsiteY44" fmla="*/ 3342931 h 3708936"/>
              <a:gd name="connsiteX45" fmla="*/ 2583715 w 4491191"/>
              <a:gd name="connsiteY45" fmla="*/ 3360023 h 3708936"/>
              <a:gd name="connsiteX46" fmla="*/ 2701707 w 4491191"/>
              <a:gd name="connsiteY46" fmla="*/ 3487172 h 3708936"/>
              <a:gd name="connsiteX47" fmla="*/ 2826294 w 4491191"/>
              <a:gd name="connsiteY47" fmla="*/ 3503837 h 3708936"/>
              <a:gd name="connsiteX48" fmla="*/ 2930796 w 4491191"/>
              <a:gd name="connsiteY48" fmla="*/ 3544124 h 3708936"/>
              <a:gd name="connsiteX49" fmla="*/ 3047996 w 4491191"/>
              <a:gd name="connsiteY49" fmla="*/ 3580322 h 3708936"/>
              <a:gd name="connsiteX50" fmla="*/ 3149568 w 4491191"/>
              <a:gd name="connsiteY50" fmla="*/ 3619999 h 3708936"/>
              <a:gd name="connsiteX51" fmla="*/ 3291368 w 4491191"/>
              <a:gd name="connsiteY51" fmla="*/ 3622013 h 3708936"/>
              <a:gd name="connsiteX52" fmla="*/ 3435731 w 4491191"/>
              <a:gd name="connsiteY52" fmla="*/ 3619998 h 3708936"/>
              <a:gd name="connsiteX53" fmla="*/ 3557935 w 4491191"/>
              <a:gd name="connsiteY53" fmla="*/ 3676279 h 3708936"/>
              <a:gd name="connsiteX54" fmla="*/ 3728303 w 4491191"/>
              <a:gd name="connsiteY54" fmla="*/ 3708936 h 3708936"/>
              <a:gd name="connsiteX55" fmla="*/ 3854475 w 4491191"/>
              <a:gd name="connsiteY55" fmla="*/ 3689341 h 3708936"/>
              <a:gd name="connsiteX56" fmla="*/ 3987239 w 4491191"/>
              <a:gd name="connsiteY56" fmla="*/ 3684825 h 3708936"/>
              <a:gd name="connsiteX57" fmla="*/ 4149060 w 4491191"/>
              <a:gd name="connsiteY57" fmla="*/ 3667244 h 3708936"/>
              <a:gd name="connsiteX58" fmla="*/ 4272730 w 4491191"/>
              <a:gd name="connsiteY58" fmla="*/ 3630559 h 3708936"/>
              <a:gd name="connsiteX59" fmla="*/ 4389929 w 4491191"/>
              <a:gd name="connsiteY59" fmla="*/ 3574767 h 3708936"/>
              <a:gd name="connsiteX60" fmla="*/ 4471785 w 4491191"/>
              <a:gd name="connsiteY60" fmla="*/ 3412946 h 3708936"/>
              <a:gd name="connsiteX61" fmla="*/ 4490832 w 4491191"/>
              <a:gd name="connsiteY61" fmla="*/ 3246547 h 3708936"/>
              <a:gd name="connsiteX62" fmla="*/ 4484727 w 4491191"/>
              <a:gd name="connsiteY62" fmla="*/ 3128920 h 3708936"/>
              <a:gd name="connsiteX63" fmla="*/ 4415934 w 4491191"/>
              <a:gd name="connsiteY63" fmla="*/ 3122755 h 3708936"/>
              <a:gd name="connsiteX64" fmla="*/ 4390529 w 4491191"/>
              <a:gd name="connsiteY64" fmla="*/ 3044869 h 3708936"/>
              <a:gd name="connsiteX65" fmla="*/ 4344088 w 4491191"/>
              <a:gd name="connsiteY65" fmla="*/ 2979980 h 3708936"/>
              <a:gd name="connsiteX66" fmla="*/ 4259668 w 4491191"/>
              <a:gd name="connsiteY66" fmla="*/ 2874928 h 3708936"/>
              <a:gd name="connsiteX67" fmla="*/ 4203876 w 4491191"/>
              <a:gd name="connsiteY67" fmla="*/ 2793009 h 3708936"/>
              <a:gd name="connsiteX68" fmla="*/ 4146070 w 4491191"/>
              <a:gd name="connsiteY68" fmla="*/ 2686431 h 3708936"/>
              <a:gd name="connsiteX69" fmla="*/ 4121409 w 4491191"/>
              <a:gd name="connsiteY69" fmla="*/ 2532057 h 3708936"/>
              <a:gd name="connsiteX70" fmla="*/ 4020131 w 4491191"/>
              <a:gd name="connsiteY70" fmla="*/ 2386355 h 3708936"/>
              <a:gd name="connsiteX71" fmla="*/ 3944023 w 4491191"/>
              <a:gd name="connsiteY71" fmla="*/ 2352657 h 3708936"/>
              <a:gd name="connsiteX72" fmla="*/ 3870651 w 4491191"/>
              <a:gd name="connsiteY72" fmla="*/ 2249131 h 3708936"/>
              <a:gd name="connsiteX73" fmla="*/ 3682216 w 4491191"/>
              <a:gd name="connsiteY73" fmla="*/ 2097809 h 3708936"/>
              <a:gd name="connsiteX74" fmla="*/ 3521921 w 4491191"/>
              <a:gd name="connsiteY74" fmla="*/ 2021873 h 3708936"/>
              <a:gd name="connsiteX75" fmla="*/ 3413817 w 4491191"/>
              <a:gd name="connsiteY75" fmla="*/ 1903760 h 3708936"/>
              <a:gd name="connsiteX76" fmla="*/ 3336905 w 4491191"/>
              <a:gd name="connsiteY76" fmla="*/ 1780577 h 3708936"/>
              <a:gd name="connsiteX77" fmla="*/ 3291613 w 4491191"/>
              <a:gd name="connsiteY77" fmla="*/ 1657885 h 3708936"/>
              <a:gd name="connsiteX78" fmla="*/ 3201149 w 4491191"/>
              <a:gd name="connsiteY78" fmla="*/ 1525119 h 3708936"/>
              <a:gd name="connsiteX79" fmla="*/ 3122223 w 4491191"/>
              <a:gd name="connsiteY79" fmla="*/ 1413536 h 3708936"/>
              <a:gd name="connsiteX80" fmla="*/ 3054344 w 4491191"/>
              <a:gd name="connsiteY80" fmla="*/ 1289316 h 3708936"/>
              <a:gd name="connsiteX81" fmla="*/ 2992997 w 4491191"/>
              <a:gd name="connsiteY81" fmla="*/ 1123467 h 3708936"/>
              <a:gd name="connsiteX82" fmla="*/ 2985428 w 4491191"/>
              <a:gd name="connsiteY82" fmla="*/ 1016400 h 3708936"/>
              <a:gd name="connsiteX83" fmla="*/ 2930613 w 4491191"/>
              <a:gd name="connsiteY83" fmla="*/ 920931 h 3708936"/>
              <a:gd name="connsiteX84" fmla="*/ 2968275 w 4491191"/>
              <a:gd name="connsiteY84" fmla="*/ 856105 h 3708936"/>
              <a:gd name="connsiteX85" fmla="*/ 2882818 w 4491191"/>
              <a:gd name="connsiteY85" fmla="*/ 796285 h 3708936"/>
              <a:gd name="connsiteX86" fmla="*/ 2880316 w 4491191"/>
              <a:gd name="connsiteY86" fmla="*/ 728895 h 3708936"/>
              <a:gd name="connsiteX87" fmla="*/ 2818968 w 4491191"/>
              <a:gd name="connsiteY87" fmla="*/ 691171 h 3708936"/>
              <a:gd name="connsiteX88" fmla="*/ 2720448 w 4491191"/>
              <a:gd name="connsiteY88" fmla="*/ 616823 h 3708936"/>
              <a:gd name="connsiteX89" fmla="*/ 2686265 w 4491191"/>
              <a:gd name="connsiteY89" fmla="*/ 497182 h 3708936"/>
              <a:gd name="connsiteX90" fmla="*/ 2640545 w 4491191"/>
              <a:gd name="connsiteY90" fmla="*/ 488087 h 3708936"/>
              <a:gd name="connsiteX91" fmla="*/ 2516386 w 4491191"/>
              <a:gd name="connsiteY91" fmla="*/ 408672 h 3708936"/>
              <a:gd name="connsiteX92" fmla="*/ 2312874 w 4491191"/>
              <a:gd name="connsiteY92" fmla="*/ 241296 h 3708936"/>
              <a:gd name="connsiteX93" fmla="*/ 2129934 w 4491191"/>
              <a:gd name="connsiteY93" fmla="*/ 172442 h 3708936"/>
              <a:gd name="connsiteX94" fmla="*/ 1882227 w 4491191"/>
              <a:gd name="connsiteY94" fmla="*/ 117627 h 3708936"/>
              <a:gd name="connsiteX95" fmla="*/ 1511951 w 4491191"/>
              <a:gd name="connsiteY95" fmla="*/ 57806 h 3708936"/>
              <a:gd name="connsiteX96" fmla="*/ 1372776 w 4491191"/>
              <a:gd name="connsiteY96" fmla="*/ 0 h 3708936"/>
              <a:gd name="connsiteX97" fmla="*/ 1122911 w 4491191"/>
              <a:gd name="connsiteY97" fmla="*/ 60959 h 3708936"/>
              <a:gd name="connsiteX98" fmla="*/ 822466 w 4491191"/>
              <a:gd name="connsiteY98" fmla="*/ 54429 h 3708936"/>
              <a:gd name="connsiteX99" fmla="*/ 920437 w 4491191"/>
              <a:gd name="connsiteY99" fmla="*/ 132805 h 3708936"/>
              <a:gd name="connsiteX100" fmla="*/ 1044533 w 4491191"/>
              <a:gd name="connsiteY100" fmla="*/ 165462 h 3708936"/>
              <a:gd name="connsiteX101" fmla="*/ 1175162 w 4491191"/>
              <a:gd name="connsiteY101" fmla="*/ 224246 h 3708936"/>
              <a:gd name="connsiteX102" fmla="*/ 859845 w 4491191"/>
              <a:gd name="connsiteY102"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801595 w 4491191"/>
              <a:gd name="connsiteY10" fmla="*/ 2291012 h 3708936"/>
              <a:gd name="connsiteX11" fmla="*/ 511161 w 4491191"/>
              <a:gd name="connsiteY11" fmla="*/ 2110360 h 3708936"/>
              <a:gd name="connsiteX12" fmla="*/ 418223 w 4491191"/>
              <a:gd name="connsiteY12" fmla="*/ 1878092 h 3708936"/>
              <a:gd name="connsiteX13" fmla="*/ 360137 w 4491191"/>
              <a:gd name="connsiteY13" fmla="*/ 1684534 h 3708936"/>
              <a:gd name="connsiteX14" fmla="*/ 360137 w 4491191"/>
              <a:gd name="connsiteY14" fmla="*/ 1387745 h 3708936"/>
              <a:gd name="connsiteX15" fmla="*/ 522778 w 4491191"/>
              <a:gd name="connsiteY15" fmla="*/ 1103860 h 3708936"/>
              <a:gd name="connsiteX16" fmla="*/ 766742 w 4491191"/>
              <a:gd name="connsiteY16" fmla="*/ 897399 h 3708936"/>
              <a:gd name="connsiteX17" fmla="*/ 1092026 w 4491191"/>
              <a:gd name="connsiteY17" fmla="*/ 678033 h 3708936"/>
              <a:gd name="connsiteX18" fmla="*/ 1428928 w 4491191"/>
              <a:gd name="connsiteY18" fmla="*/ 510283 h 3708936"/>
              <a:gd name="connsiteX19" fmla="*/ 1719361 w 4491191"/>
              <a:gd name="connsiteY19" fmla="*/ 484477 h 3708936"/>
              <a:gd name="connsiteX20" fmla="*/ 2085740 w 4491191"/>
              <a:gd name="connsiteY20" fmla="*/ 686227 h 3708936"/>
              <a:gd name="connsiteX21" fmla="*/ 2147068 w 4491191"/>
              <a:gd name="connsiteY21" fmla="*/ 728285 h 3708936"/>
              <a:gd name="connsiteX22" fmla="*/ 2189389 w 4491191"/>
              <a:gd name="connsiteY22" fmla="*/ 898956 h 3708936"/>
              <a:gd name="connsiteX23" fmla="*/ 2240174 w 4491191"/>
              <a:gd name="connsiteY23" fmla="*/ 951268 h 3708936"/>
              <a:gd name="connsiteX24" fmla="*/ 2352735 w 4491191"/>
              <a:gd name="connsiteY24" fmla="*/ 1023175 h 3708936"/>
              <a:gd name="connsiteX25" fmla="*/ 2531647 w 4491191"/>
              <a:gd name="connsiteY25" fmla="*/ 1131279 h 3708936"/>
              <a:gd name="connsiteX26" fmla="*/ 2563816 w 4491191"/>
              <a:gd name="connsiteY26" fmla="*/ 1250981 h 3708936"/>
              <a:gd name="connsiteX27" fmla="*/ 2567905 w 4491191"/>
              <a:gd name="connsiteY27" fmla="*/ 1396748 h 3708936"/>
              <a:gd name="connsiteX28" fmla="*/ 2496059 w 4491191"/>
              <a:gd name="connsiteY28" fmla="*/ 1530490 h 3708936"/>
              <a:gd name="connsiteX29" fmla="*/ 2452917 w 4491191"/>
              <a:gd name="connsiteY29" fmla="*/ 1692898 h 3708936"/>
              <a:gd name="connsiteX30" fmla="*/ 2437752 w 4491191"/>
              <a:gd name="connsiteY30" fmla="*/ 1874337 h 3708936"/>
              <a:gd name="connsiteX31" fmla="*/ 2494491 w 4491191"/>
              <a:gd name="connsiteY31" fmla="*/ 2031708 h 3708936"/>
              <a:gd name="connsiteX32" fmla="*/ 2474395 w 4491191"/>
              <a:gd name="connsiteY32" fmla="*/ 2156720 h 3708936"/>
              <a:gd name="connsiteX33" fmla="*/ 2482998 w 4491191"/>
              <a:gd name="connsiteY33" fmla="*/ 2288441 h 3708936"/>
              <a:gd name="connsiteX34" fmla="*/ 2598985 w 4491191"/>
              <a:gd name="connsiteY34" fmla="*/ 2406547 h 3708936"/>
              <a:gd name="connsiteX35" fmla="*/ 2736346 w 4491191"/>
              <a:gd name="connsiteY35" fmla="*/ 2567361 h 3708936"/>
              <a:gd name="connsiteX36" fmla="*/ 2792926 w 4491191"/>
              <a:gd name="connsiteY36" fmla="*/ 2659730 h 3708936"/>
              <a:gd name="connsiteX37" fmla="*/ 2839573 w 4491191"/>
              <a:gd name="connsiteY37" fmla="*/ 2837227 h 3708936"/>
              <a:gd name="connsiteX38" fmla="*/ 2788814 w 4491191"/>
              <a:gd name="connsiteY38" fmla="*/ 2890004 h 3708936"/>
              <a:gd name="connsiteX39" fmla="*/ 2746806 w 4491191"/>
              <a:gd name="connsiteY39" fmla="*/ 2984010 h 3708936"/>
              <a:gd name="connsiteX40" fmla="*/ 2700867 w 4491191"/>
              <a:gd name="connsiteY40" fmla="*/ 3068480 h 3708936"/>
              <a:gd name="connsiteX41" fmla="*/ 2669173 w 4491191"/>
              <a:gd name="connsiteY41" fmla="*/ 3086558 h 3708936"/>
              <a:gd name="connsiteX42" fmla="*/ 2669173 w 4491191"/>
              <a:gd name="connsiteY42" fmla="*/ 3163470 h 3708936"/>
              <a:gd name="connsiteX43" fmla="*/ 2660627 w 4491191"/>
              <a:gd name="connsiteY43" fmla="*/ 3266019 h 3708936"/>
              <a:gd name="connsiteX44" fmla="*/ 2626444 w 4491191"/>
              <a:gd name="connsiteY44" fmla="*/ 3342931 h 3708936"/>
              <a:gd name="connsiteX45" fmla="*/ 2583715 w 4491191"/>
              <a:gd name="connsiteY45" fmla="*/ 3360023 h 3708936"/>
              <a:gd name="connsiteX46" fmla="*/ 2701707 w 4491191"/>
              <a:gd name="connsiteY46" fmla="*/ 3487172 h 3708936"/>
              <a:gd name="connsiteX47" fmla="*/ 2826294 w 4491191"/>
              <a:gd name="connsiteY47" fmla="*/ 3503837 h 3708936"/>
              <a:gd name="connsiteX48" fmla="*/ 2930796 w 4491191"/>
              <a:gd name="connsiteY48" fmla="*/ 3544124 h 3708936"/>
              <a:gd name="connsiteX49" fmla="*/ 3047996 w 4491191"/>
              <a:gd name="connsiteY49" fmla="*/ 3580322 h 3708936"/>
              <a:gd name="connsiteX50" fmla="*/ 3149568 w 4491191"/>
              <a:gd name="connsiteY50" fmla="*/ 3619999 h 3708936"/>
              <a:gd name="connsiteX51" fmla="*/ 3291368 w 4491191"/>
              <a:gd name="connsiteY51" fmla="*/ 3622013 h 3708936"/>
              <a:gd name="connsiteX52" fmla="*/ 3435731 w 4491191"/>
              <a:gd name="connsiteY52" fmla="*/ 3619998 h 3708936"/>
              <a:gd name="connsiteX53" fmla="*/ 3557935 w 4491191"/>
              <a:gd name="connsiteY53" fmla="*/ 3676279 h 3708936"/>
              <a:gd name="connsiteX54" fmla="*/ 3728303 w 4491191"/>
              <a:gd name="connsiteY54" fmla="*/ 3708936 h 3708936"/>
              <a:gd name="connsiteX55" fmla="*/ 3854475 w 4491191"/>
              <a:gd name="connsiteY55" fmla="*/ 3689341 h 3708936"/>
              <a:gd name="connsiteX56" fmla="*/ 3987239 w 4491191"/>
              <a:gd name="connsiteY56" fmla="*/ 3684825 h 3708936"/>
              <a:gd name="connsiteX57" fmla="*/ 4149060 w 4491191"/>
              <a:gd name="connsiteY57" fmla="*/ 3667244 h 3708936"/>
              <a:gd name="connsiteX58" fmla="*/ 4272730 w 4491191"/>
              <a:gd name="connsiteY58" fmla="*/ 3630559 h 3708936"/>
              <a:gd name="connsiteX59" fmla="*/ 4389929 w 4491191"/>
              <a:gd name="connsiteY59" fmla="*/ 3574767 h 3708936"/>
              <a:gd name="connsiteX60" fmla="*/ 4471785 w 4491191"/>
              <a:gd name="connsiteY60" fmla="*/ 3412946 h 3708936"/>
              <a:gd name="connsiteX61" fmla="*/ 4490832 w 4491191"/>
              <a:gd name="connsiteY61" fmla="*/ 3246547 h 3708936"/>
              <a:gd name="connsiteX62" fmla="*/ 4484727 w 4491191"/>
              <a:gd name="connsiteY62" fmla="*/ 3128920 h 3708936"/>
              <a:gd name="connsiteX63" fmla="*/ 4415934 w 4491191"/>
              <a:gd name="connsiteY63" fmla="*/ 3122755 h 3708936"/>
              <a:gd name="connsiteX64" fmla="*/ 4390529 w 4491191"/>
              <a:gd name="connsiteY64" fmla="*/ 3044869 h 3708936"/>
              <a:gd name="connsiteX65" fmla="*/ 4344088 w 4491191"/>
              <a:gd name="connsiteY65" fmla="*/ 2979980 h 3708936"/>
              <a:gd name="connsiteX66" fmla="*/ 4259668 w 4491191"/>
              <a:gd name="connsiteY66" fmla="*/ 2874928 h 3708936"/>
              <a:gd name="connsiteX67" fmla="*/ 4203876 w 4491191"/>
              <a:gd name="connsiteY67" fmla="*/ 2793009 h 3708936"/>
              <a:gd name="connsiteX68" fmla="*/ 4146070 w 4491191"/>
              <a:gd name="connsiteY68" fmla="*/ 2686431 h 3708936"/>
              <a:gd name="connsiteX69" fmla="*/ 4121409 w 4491191"/>
              <a:gd name="connsiteY69" fmla="*/ 2532057 h 3708936"/>
              <a:gd name="connsiteX70" fmla="*/ 4020131 w 4491191"/>
              <a:gd name="connsiteY70" fmla="*/ 2386355 h 3708936"/>
              <a:gd name="connsiteX71" fmla="*/ 3944023 w 4491191"/>
              <a:gd name="connsiteY71" fmla="*/ 2352657 h 3708936"/>
              <a:gd name="connsiteX72" fmla="*/ 3870651 w 4491191"/>
              <a:gd name="connsiteY72" fmla="*/ 2249131 h 3708936"/>
              <a:gd name="connsiteX73" fmla="*/ 3682216 w 4491191"/>
              <a:gd name="connsiteY73" fmla="*/ 2097809 h 3708936"/>
              <a:gd name="connsiteX74" fmla="*/ 3521921 w 4491191"/>
              <a:gd name="connsiteY74" fmla="*/ 2021873 h 3708936"/>
              <a:gd name="connsiteX75" fmla="*/ 3413817 w 4491191"/>
              <a:gd name="connsiteY75" fmla="*/ 1903760 h 3708936"/>
              <a:gd name="connsiteX76" fmla="*/ 3336905 w 4491191"/>
              <a:gd name="connsiteY76" fmla="*/ 1780577 h 3708936"/>
              <a:gd name="connsiteX77" fmla="*/ 3291613 w 4491191"/>
              <a:gd name="connsiteY77" fmla="*/ 1657885 h 3708936"/>
              <a:gd name="connsiteX78" fmla="*/ 3201149 w 4491191"/>
              <a:gd name="connsiteY78" fmla="*/ 1525119 h 3708936"/>
              <a:gd name="connsiteX79" fmla="*/ 3122223 w 4491191"/>
              <a:gd name="connsiteY79" fmla="*/ 1413536 h 3708936"/>
              <a:gd name="connsiteX80" fmla="*/ 3054344 w 4491191"/>
              <a:gd name="connsiteY80" fmla="*/ 1289316 h 3708936"/>
              <a:gd name="connsiteX81" fmla="*/ 2992997 w 4491191"/>
              <a:gd name="connsiteY81" fmla="*/ 1123467 h 3708936"/>
              <a:gd name="connsiteX82" fmla="*/ 2985428 w 4491191"/>
              <a:gd name="connsiteY82" fmla="*/ 1016400 h 3708936"/>
              <a:gd name="connsiteX83" fmla="*/ 2930613 w 4491191"/>
              <a:gd name="connsiteY83" fmla="*/ 920931 h 3708936"/>
              <a:gd name="connsiteX84" fmla="*/ 2968275 w 4491191"/>
              <a:gd name="connsiteY84" fmla="*/ 856105 h 3708936"/>
              <a:gd name="connsiteX85" fmla="*/ 2882818 w 4491191"/>
              <a:gd name="connsiteY85" fmla="*/ 796285 h 3708936"/>
              <a:gd name="connsiteX86" fmla="*/ 2880316 w 4491191"/>
              <a:gd name="connsiteY86" fmla="*/ 728895 h 3708936"/>
              <a:gd name="connsiteX87" fmla="*/ 2818968 w 4491191"/>
              <a:gd name="connsiteY87" fmla="*/ 691171 h 3708936"/>
              <a:gd name="connsiteX88" fmla="*/ 2720448 w 4491191"/>
              <a:gd name="connsiteY88" fmla="*/ 616823 h 3708936"/>
              <a:gd name="connsiteX89" fmla="*/ 2686265 w 4491191"/>
              <a:gd name="connsiteY89" fmla="*/ 497182 h 3708936"/>
              <a:gd name="connsiteX90" fmla="*/ 2640545 w 4491191"/>
              <a:gd name="connsiteY90" fmla="*/ 488087 h 3708936"/>
              <a:gd name="connsiteX91" fmla="*/ 2516386 w 4491191"/>
              <a:gd name="connsiteY91" fmla="*/ 408672 h 3708936"/>
              <a:gd name="connsiteX92" fmla="*/ 2312874 w 4491191"/>
              <a:gd name="connsiteY92" fmla="*/ 241296 h 3708936"/>
              <a:gd name="connsiteX93" fmla="*/ 2129934 w 4491191"/>
              <a:gd name="connsiteY93" fmla="*/ 172442 h 3708936"/>
              <a:gd name="connsiteX94" fmla="*/ 1882227 w 4491191"/>
              <a:gd name="connsiteY94" fmla="*/ 117627 h 3708936"/>
              <a:gd name="connsiteX95" fmla="*/ 1511951 w 4491191"/>
              <a:gd name="connsiteY95" fmla="*/ 57806 h 3708936"/>
              <a:gd name="connsiteX96" fmla="*/ 1372776 w 4491191"/>
              <a:gd name="connsiteY96" fmla="*/ 0 h 3708936"/>
              <a:gd name="connsiteX97" fmla="*/ 1122911 w 4491191"/>
              <a:gd name="connsiteY97" fmla="*/ 60959 h 3708936"/>
              <a:gd name="connsiteX98" fmla="*/ 822466 w 4491191"/>
              <a:gd name="connsiteY98" fmla="*/ 54429 h 3708936"/>
              <a:gd name="connsiteX99" fmla="*/ 920437 w 4491191"/>
              <a:gd name="connsiteY99" fmla="*/ 132805 h 3708936"/>
              <a:gd name="connsiteX100" fmla="*/ 1044533 w 4491191"/>
              <a:gd name="connsiteY100" fmla="*/ 165462 h 3708936"/>
              <a:gd name="connsiteX101" fmla="*/ 1175162 w 4491191"/>
              <a:gd name="connsiteY101" fmla="*/ 224246 h 3708936"/>
              <a:gd name="connsiteX102" fmla="*/ 859845 w 4491191"/>
              <a:gd name="connsiteY102"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906150 w 4491191"/>
              <a:gd name="connsiteY10" fmla="*/ 2639417 h 3708936"/>
              <a:gd name="connsiteX11" fmla="*/ 801595 w 4491191"/>
              <a:gd name="connsiteY11" fmla="*/ 2291012 h 3708936"/>
              <a:gd name="connsiteX12" fmla="*/ 511161 w 4491191"/>
              <a:gd name="connsiteY12" fmla="*/ 2110360 h 3708936"/>
              <a:gd name="connsiteX13" fmla="*/ 418223 w 4491191"/>
              <a:gd name="connsiteY13" fmla="*/ 1878092 h 3708936"/>
              <a:gd name="connsiteX14" fmla="*/ 360137 w 4491191"/>
              <a:gd name="connsiteY14" fmla="*/ 1684534 h 3708936"/>
              <a:gd name="connsiteX15" fmla="*/ 360137 w 4491191"/>
              <a:gd name="connsiteY15" fmla="*/ 1387745 h 3708936"/>
              <a:gd name="connsiteX16" fmla="*/ 522778 w 4491191"/>
              <a:gd name="connsiteY16" fmla="*/ 1103860 h 3708936"/>
              <a:gd name="connsiteX17" fmla="*/ 766742 w 4491191"/>
              <a:gd name="connsiteY17" fmla="*/ 897399 h 3708936"/>
              <a:gd name="connsiteX18" fmla="*/ 1092026 w 4491191"/>
              <a:gd name="connsiteY18" fmla="*/ 678033 h 3708936"/>
              <a:gd name="connsiteX19" fmla="*/ 1428928 w 4491191"/>
              <a:gd name="connsiteY19" fmla="*/ 510283 h 3708936"/>
              <a:gd name="connsiteX20" fmla="*/ 1719361 w 4491191"/>
              <a:gd name="connsiteY20" fmla="*/ 484477 h 3708936"/>
              <a:gd name="connsiteX21" fmla="*/ 2085740 w 4491191"/>
              <a:gd name="connsiteY21" fmla="*/ 686227 h 3708936"/>
              <a:gd name="connsiteX22" fmla="*/ 2147068 w 4491191"/>
              <a:gd name="connsiteY22" fmla="*/ 728285 h 3708936"/>
              <a:gd name="connsiteX23" fmla="*/ 2189389 w 4491191"/>
              <a:gd name="connsiteY23" fmla="*/ 898956 h 3708936"/>
              <a:gd name="connsiteX24" fmla="*/ 2240174 w 4491191"/>
              <a:gd name="connsiteY24" fmla="*/ 951268 h 3708936"/>
              <a:gd name="connsiteX25" fmla="*/ 2352735 w 4491191"/>
              <a:gd name="connsiteY25" fmla="*/ 1023175 h 3708936"/>
              <a:gd name="connsiteX26" fmla="*/ 2531647 w 4491191"/>
              <a:gd name="connsiteY26" fmla="*/ 1131279 h 3708936"/>
              <a:gd name="connsiteX27" fmla="*/ 2563816 w 4491191"/>
              <a:gd name="connsiteY27" fmla="*/ 1250981 h 3708936"/>
              <a:gd name="connsiteX28" fmla="*/ 2567905 w 4491191"/>
              <a:gd name="connsiteY28" fmla="*/ 1396748 h 3708936"/>
              <a:gd name="connsiteX29" fmla="*/ 2496059 w 4491191"/>
              <a:gd name="connsiteY29" fmla="*/ 1530490 h 3708936"/>
              <a:gd name="connsiteX30" fmla="*/ 2452917 w 4491191"/>
              <a:gd name="connsiteY30" fmla="*/ 1692898 h 3708936"/>
              <a:gd name="connsiteX31" fmla="*/ 2437752 w 4491191"/>
              <a:gd name="connsiteY31" fmla="*/ 1874337 h 3708936"/>
              <a:gd name="connsiteX32" fmla="*/ 2494491 w 4491191"/>
              <a:gd name="connsiteY32" fmla="*/ 2031708 h 3708936"/>
              <a:gd name="connsiteX33" fmla="*/ 2474395 w 4491191"/>
              <a:gd name="connsiteY33" fmla="*/ 2156720 h 3708936"/>
              <a:gd name="connsiteX34" fmla="*/ 2482998 w 4491191"/>
              <a:gd name="connsiteY34" fmla="*/ 2288441 h 3708936"/>
              <a:gd name="connsiteX35" fmla="*/ 2598985 w 4491191"/>
              <a:gd name="connsiteY35" fmla="*/ 2406547 h 3708936"/>
              <a:gd name="connsiteX36" fmla="*/ 2736346 w 4491191"/>
              <a:gd name="connsiteY36" fmla="*/ 2567361 h 3708936"/>
              <a:gd name="connsiteX37" fmla="*/ 2792926 w 4491191"/>
              <a:gd name="connsiteY37" fmla="*/ 2659730 h 3708936"/>
              <a:gd name="connsiteX38" fmla="*/ 2839573 w 4491191"/>
              <a:gd name="connsiteY38" fmla="*/ 2837227 h 3708936"/>
              <a:gd name="connsiteX39" fmla="*/ 2788814 w 4491191"/>
              <a:gd name="connsiteY39" fmla="*/ 2890004 h 3708936"/>
              <a:gd name="connsiteX40" fmla="*/ 2746806 w 4491191"/>
              <a:gd name="connsiteY40" fmla="*/ 2984010 h 3708936"/>
              <a:gd name="connsiteX41" fmla="*/ 2700867 w 4491191"/>
              <a:gd name="connsiteY41" fmla="*/ 3068480 h 3708936"/>
              <a:gd name="connsiteX42" fmla="*/ 2669173 w 4491191"/>
              <a:gd name="connsiteY42" fmla="*/ 3086558 h 3708936"/>
              <a:gd name="connsiteX43" fmla="*/ 2669173 w 4491191"/>
              <a:gd name="connsiteY43" fmla="*/ 3163470 h 3708936"/>
              <a:gd name="connsiteX44" fmla="*/ 2660627 w 4491191"/>
              <a:gd name="connsiteY44" fmla="*/ 3266019 h 3708936"/>
              <a:gd name="connsiteX45" fmla="*/ 2626444 w 4491191"/>
              <a:gd name="connsiteY45" fmla="*/ 3342931 h 3708936"/>
              <a:gd name="connsiteX46" fmla="*/ 2583715 w 4491191"/>
              <a:gd name="connsiteY46" fmla="*/ 3360023 h 3708936"/>
              <a:gd name="connsiteX47" fmla="*/ 2701707 w 4491191"/>
              <a:gd name="connsiteY47" fmla="*/ 3487172 h 3708936"/>
              <a:gd name="connsiteX48" fmla="*/ 2826294 w 4491191"/>
              <a:gd name="connsiteY48" fmla="*/ 3503837 h 3708936"/>
              <a:gd name="connsiteX49" fmla="*/ 2930796 w 4491191"/>
              <a:gd name="connsiteY49" fmla="*/ 3544124 h 3708936"/>
              <a:gd name="connsiteX50" fmla="*/ 3047996 w 4491191"/>
              <a:gd name="connsiteY50" fmla="*/ 3580322 h 3708936"/>
              <a:gd name="connsiteX51" fmla="*/ 3149568 w 4491191"/>
              <a:gd name="connsiteY51" fmla="*/ 3619999 h 3708936"/>
              <a:gd name="connsiteX52" fmla="*/ 3291368 w 4491191"/>
              <a:gd name="connsiteY52" fmla="*/ 3622013 h 3708936"/>
              <a:gd name="connsiteX53" fmla="*/ 3435731 w 4491191"/>
              <a:gd name="connsiteY53" fmla="*/ 3619998 h 3708936"/>
              <a:gd name="connsiteX54" fmla="*/ 3557935 w 4491191"/>
              <a:gd name="connsiteY54" fmla="*/ 3676279 h 3708936"/>
              <a:gd name="connsiteX55" fmla="*/ 3728303 w 4491191"/>
              <a:gd name="connsiteY55" fmla="*/ 3708936 h 3708936"/>
              <a:gd name="connsiteX56" fmla="*/ 3854475 w 4491191"/>
              <a:gd name="connsiteY56" fmla="*/ 3689341 h 3708936"/>
              <a:gd name="connsiteX57" fmla="*/ 3987239 w 4491191"/>
              <a:gd name="connsiteY57" fmla="*/ 3684825 h 3708936"/>
              <a:gd name="connsiteX58" fmla="*/ 4149060 w 4491191"/>
              <a:gd name="connsiteY58" fmla="*/ 3667244 h 3708936"/>
              <a:gd name="connsiteX59" fmla="*/ 4272730 w 4491191"/>
              <a:gd name="connsiteY59" fmla="*/ 3630559 h 3708936"/>
              <a:gd name="connsiteX60" fmla="*/ 4389929 w 4491191"/>
              <a:gd name="connsiteY60" fmla="*/ 3574767 h 3708936"/>
              <a:gd name="connsiteX61" fmla="*/ 4471785 w 4491191"/>
              <a:gd name="connsiteY61" fmla="*/ 3412946 h 3708936"/>
              <a:gd name="connsiteX62" fmla="*/ 4490832 w 4491191"/>
              <a:gd name="connsiteY62" fmla="*/ 3246547 h 3708936"/>
              <a:gd name="connsiteX63" fmla="*/ 4484727 w 4491191"/>
              <a:gd name="connsiteY63" fmla="*/ 3128920 h 3708936"/>
              <a:gd name="connsiteX64" fmla="*/ 4415934 w 4491191"/>
              <a:gd name="connsiteY64" fmla="*/ 3122755 h 3708936"/>
              <a:gd name="connsiteX65" fmla="*/ 4390529 w 4491191"/>
              <a:gd name="connsiteY65" fmla="*/ 3044869 h 3708936"/>
              <a:gd name="connsiteX66" fmla="*/ 4344088 w 4491191"/>
              <a:gd name="connsiteY66" fmla="*/ 2979980 h 3708936"/>
              <a:gd name="connsiteX67" fmla="*/ 4259668 w 4491191"/>
              <a:gd name="connsiteY67" fmla="*/ 2874928 h 3708936"/>
              <a:gd name="connsiteX68" fmla="*/ 4203876 w 4491191"/>
              <a:gd name="connsiteY68" fmla="*/ 2793009 h 3708936"/>
              <a:gd name="connsiteX69" fmla="*/ 4146070 w 4491191"/>
              <a:gd name="connsiteY69" fmla="*/ 2686431 h 3708936"/>
              <a:gd name="connsiteX70" fmla="*/ 4121409 w 4491191"/>
              <a:gd name="connsiteY70" fmla="*/ 2532057 h 3708936"/>
              <a:gd name="connsiteX71" fmla="*/ 4020131 w 4491191"/>
              <a:gd name="connsiteY71" fmla="*/ 2386355 h 3708936"/>
              <a:gd name="connsiteX72" fmla="*/ 3944023 w 4491191"/>
              <a:gd name="connsiteY72" fmla="*/ 2352657 h 3708936"/>
              <a:gd name="connsiteX73" fmla="*/ 3870651 w 4491191"/>
              <a:gd name="connsiteY73" fmla="*/ 2249131 h 3708936"/>
              <a:gd name="connsiteX74" fmla="*/ 3682216 w 4491191"/>
              <a:gd name="connsiteY74" fmla="*/ 2097809 h 3708936"/>
              <a:gd name="connsiteX75" fmla="*/ 3521921 w 4491191"/>
              <a:gd name="connsiteY75" fmla="*/ 2021873 h 3708936"/>
              <a:gd name="connsiteX76" fmla="*/ 3413817 w 4491191"/>
              <a:gd name="connsiteY76" fmla="*/ 1903760 h 3708936"/>
              <a:gd name="connsiteX77" fmla="*/ 3336905 w 4491191"/>
              <a:gd name="connsiteY77" fmla="*/ 1780577 h 3708936"/>
              <a:gd name="connsiteX78" fmla="*/ 3291613 w 4491191"/>
              <a:gd name="connsiteY78" fmla="*/ 1657885 h 3708936"/>
              <a:gd name="connsiteX79" fmla="*/ 3201149 w 4491191"/>
              <a:gd name="connsiteY79" fmla="*/ 1525119 h 3708936"/>
              <a:gd name="connsiteX80" fmla="*/ 3122223 w 4491191"/>
              <a:gd name="connsiteY80" fmla="*/ 1413536 h 3708936"/>
              <a:gd name="connsiteX81" fmla="*/ 3054344 w 4491191"/>
              <a:gd name="connsiteY81" fmla="*/ 1289316 h 3708936"/>
              <a:gd name="connsiteX82" fmla="*/ 2992997 w 4491191"/>
              <a:gd name="connsiteY82" fmla="*/ 1123467 h 3708936"/>
              <a:gd name="connsiteX83" fmla="*/ 2985428 w 4491191"/>
              <a:gd name="connsiteY83" fmla="*/ 1016400 h 3708936"/>
              <a:gd name="connsiteX84" fmla="*/ 2930613 w 4491191"/>
              <a:gd name="connsiteY84" fmla="*/ 920931 h 3708936"/>
              <a:gd name="connsiteX85" fmla="*/ 2968275 w 4491191"/>
              <a:gd name="connsiteY85" fmla="*/ 856105 h 3708936"/>
              <a:gd name="connsiteX86" fmla="*/ 2882818 w 4491191"/>
              <a:gd name="connsiteY86" fmla="*/ 796285 h 3708936"/>
              <a:gd name="connsiteX87" fmla="*/ 2880316 w 4491191"/>
              <a:gd name="connsiteY87" fmla="*/ 728895 h 3708936"/>
              <a:gd name="connsiteX88" fmla="*/ 2818968 w 4491191"/>
              <a:gd name="connsiteY88" fmla="*/ 691171 h 3708936"/>
              <a:gd name="connsiteX89" fmla="*/ 2720448 w 4491191"/>
              <a:gd name="connsiteY89" fmla="*/ 616823 h 3708936"/>
              <a:gd name="connsiteX90" fmla="*/ 2686265 w 4491191"/>
              <a:gd name="connsiteY90" fmla="*/ 497182 h 3708936"/>
              <a:gd name="connsiteX91" fmla="*/ 2640545 w 4491191"/>
              <a:gd name="connsiteY91" fmla="*/ 488087 h 3708936"/>
              <a:gd name="connsiteX92" fmla="*/ 2516386 w 4491191"/>
              <a:gd name="connsiteY92" fmla="*/ 408672 h 3708936"/>
              <a:gd name="connsiteX93" fmla="*/ 2312874 w 4491191"/>
              <a:gd name="connsiteY93" fmla="*/ 241296 h 3708936"/>
              <a:gd name="connsiteX94" fmla="*/ 2129934 w 4491191"/>
              <a:gd name="connsiteY94" fmla="*/ 172442 h 3708936"/>
              <a:gd name="connsiteX95" fmla="*/ 1882227 w 4491191"/>
              <a:gd name="connsiteY95" fmla="*/ 117627 h 3708936"/>
              <a:gd name="connsiteX96" fmla="*/ 1511951 w 4491191"/>
              <a:gd name="connsiteY96" fmla="*/ 57806 h 3708936"/>
              <a:gd name="connsiteX97" fmla="*/ 1372776 w 4491191"/>
              <a:gd name="connsiteY97" fmla="*/ 0 h 3708936"/>
              <a:gd name="connsiteX98" fmla="*/ 1122911 w 4491191"/>
              <a:gd name="connsiteY98" fmla="*/ 60959 h 3708936"/>
              <a:gd name="connsiteX99" fmla="*/ 822466 w 4491191"/>
              <a:gd name="connsiteY99" fmla="*/ 54429 h 3708936"/>
              <a:gd name="connsiteX100" fmla="*/ 920437 w 4491191"/>
              <a:gd name="connsiteY100" fmla="*/ 132805 h 3708936"/>
              <a:gd name="connsiteX101" fmla="*/ 1044533 w 4491191"/>
              <a:gd name="connsiteY101" fmla="*/ 165462 h 3708936"/>
              <a:gd name="connsiteX102" fmla="*/ 1175162 w 4491191"/>
              <a:gd name="connsiteY102" fmla="*/ 224246 h 3708936"/>
              <a:gd name="connsiteX103" fmla="*/ 859845 w 4491191"/>
              <a:gd name="connsiteY103"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289520 w 4491191"/>
              <a:gd name="connsiteY10" fmla="*/ 2497475 h 3708936"/>
              <a:gd name="connsiteX11" fmla="*/ 801595 w 4491191"/>
              <a:gd name="connsiteY11" fmla="*/ 2291012 h 3708936"/>
              <a:gd name="connsiteX12" fmla="*/ 511161 w 4491191"/>
              <a:gd name="connsiteY12" fmla="*/ 2110360 h 3708936"/>
              <a:gd name="connsiteX13" fmla="*/ 418223 w 4491191"/>
              <a:gd name="connsiteY13" fmla="*/ 1878092 h 3708936"/>
              <a:gd name="connsiteX14" fmla="*/ 360137 w 4491191"/>
              <a:gd name="connsiteY14" fmla="*/ 1684534 h 3708936"/>
              <a:gd name="connsiteX15" fmla="*/ 360137 w 4491191"/>
              <a:gd name="connsiteY15" fmla="*/ 1387745 h 3708936"/>
              <a:gd name="connsiteX16" fmla="*/ 522778 w 4491191"/>
              <a:gd name="connsiteY16" fmla="*/ 1103860 h 3708936"/>
              <a:gd name="connsiteX17" fmla="*/ 766742 w 4491191"/>
              <a:gd name="connsiteY17" fmla="*/ 897399 h 3708936"/>
              <a:gd name="connsiteX18" fmla="*/ 1092026 w 4491191"/>
              <a:gd name="connsiteY18" fmla="*/ 678033 h 3708936"/>
              <a:gd name="connsiteX19" fmla="*/ 1428928 w 4491191"/>
              <a:gd name="connsiteY19" fmla="*/ 510283 h 3708936"/>
              <a:gd name="connsiteX20" fmla="*/ 1719361 w 4491191"/>
              <a:gd name="connsiteY20" fmla="*/ 484477 h 3708936"/>
              <a:gd name="connsiteX21" fmla="*/ 2085740 w 4491191"/>
              <a:gd name="connsiteY21" fmla="*/ 686227 h 3708936"/>
              <a:gd name="connsiteX22" fmla="*/ 2147068 w 4491191"/>
              <a:gd name="connsiteY22" fmla="*/ 728285 h 3708936"/>
              <a:gd name="connsiteX23" fmla="*/ 2189389 w 4491191"/>
              <a:gd name="connsiteY23" fmla="*/ 898956 h 3708936"/>
              <a:gd name="connsiteX24" fmla="*/ 2240174 w 4491191"/>
              <a:gd name="connsiteY24" fmla="*/ 951268 h 3708936"/>
              <a:gd name="connsiteX25" fmla="*/ 2352735 w 4491191"/>
              <a:gd name="connsiteY25" fmla="*/ 1023175 h 3708936"/>
              <a:gd name="connsiteX26" fmla="*/ 2531647 w 4491191"/>
              <a:gd name="connsiteY26" fmla="*/ 1131279 h 3708936"/>
              <a:gd name="connsiteX27" fmla="*/ 2563816 w 4491191"/>
              <a:gd name="connsiteY27" fmla="*/ 1250981 h 3708936"/>
              <a:gd name="connsiteX28" fmla="*/ 2567905 w 4491191"/>
              <a:gd name="connsiteY28" fmla="*/ 1396748 h 3708936"/>
              <a:gd name="connsiteX29" fmla="*/ 2496059 w 4491191"/>
              <a:gd name="connsiteY29" fmla="*/ 1530490 h 3708936"/>
              <a:gd name="connsiteX30" fmla="*/ 2452917 w 4491191"/>
              <a:gd name="connsiteY30" fmla="*/ 1692898 h 3708936"/>
              <a:gd name="connsiteX31" fmla="*/ 2437752 w 4491191"/>
              <a:gd name="connsiteY31" fmla="*/ 1874337 h 3708936"/>
              <a:gd name="connsiteX32" fmla="*/ 2494491 w 4491191"/>
              <a:gd name="connsiteY32" fmla="*/ 2031708 h 3708936"/>
              <a:gd name="connsiteX33" fmla="*/ 2474395 w 4491191"/>
              <a:gd name="connsiteY33" fmla="*/ 2156720 h 3708936"/>
              <a:gd name="connsiteX34" fmla="*/ 2482998 w 4491191"/>
              <a:gd name="connsiteY34" fmla="*/ 2288441 h 3708936"/>
              <a:gd name="connsiteX35" fmla="*/ 2598985 w 4491191"/>
              <a:gd name="connsiteY35" fmla="*/ 2406547 h 3708936"/>
              <a:gd name="connsiteX36" fmla="*/ 2736346 w 4491191"/>
              <a:gd name="connsiteY36" fmla="*/ 2567361 h 3708936"/>
              <a:gd name="connsiteX37" fmla="*/ 2792926 w 4491191"/>
              <a:gd name="connsiteY37" fmla="*/ 2659730 h 3708936"/>
              <a:gd name="connsiteX38" fmla="*/ 2839573 w 4491191"/>
              <a:gd name="connsiteY38" fmla="*/ 2837227 h 3708936"/>
              <a:gd name="connsiteX39" fmla="*/ 2788814 w 4491191"/>
              <a:gd name="connsiteY39" fmla="*/ 2890004 h 3708936"/>
              <a:gd name="connsiteX40" fmla="*/ 2746806 w 4491191"/>
              <a:gd name="connsiteY40" fmla="*/ 2984010 h 3708936"/>
              <a:gd name="connsiteX41" fmla="*/ 2700867 w 4491191"/>
              <a:gd name="connsiteY41" fmla="*/ 3068480 h 3708936"/>
              <a:gd name="connsiteX42" fmla="*/ 2669173 w 4491191"/>
              <a:gd name="connsiteY42" fmla="*/ 3086558 h 3708936"/>
              <a:gd name="connsiteX43" fmla="*/ 2669173 w 4491191"/>
              <a:gd name="connsiteY43" fmla="*/ 3163470 h 3708936"/>
              <a:gd name="connsiteX44" fmla="*/ 2660627 w 4491191"/>
              <a:gd name="connsiteY44" fmla="*/ 3266019 h 3708936"/>
              <a:gd name="connsiteX45" fmla="*/ 2626444 w 4491191"/>
              <a:gd name="connsiteY45" fmla="*/ 3342931 h 3708936"/>
              <a:gd name="connsiteX46" fmla="*/ 2583715 w 4491191"/>
              <a:gd name="connsiteY46" fmla="*/ 3360023 h 3708936"/>
              <a:gd name="connsiteX47" fmla="*/ 2701707 w 4491191"/>
              <a:gd name="connsiteY47" fmla="*/ 3487172 h 3708936"/>
              <a:gd name="connsiteX48" fmla="*/ 2826294 w 4491191"/>
              <a:gd name="connsiteY48" fmla="*/ 3503837 h 3708936"/>
              <a:gd name="connsiteX49" fmla="*/ 2930796 w 4491191"/>
              <a:gd name="connsiteY49" fmla="*/ 3544124 h 3708936"/>
              <a:gd name="connsiteX50" fmla="*/ 3047996 w 4491191"/>
              <a:gd name="connsiteY50" fmla="*/ 3580322 h 3708936"/>
              <a:gd name="connsiteX51" fmla="*/ 3149568 w 4491191"/>
              <a:gd name="connsiteY51" fmla="*/ 3619999 h 3708936"/>
              <a:gd name="connsiteX52" fmla="*/ 3291368 w 4491191"/>
              <a:gd name="connsiteY52" fmla="*/ 3622013 h 3708936"/>
              <a:gd name="connsiteX53" fmla="*/ 3435731 w 4491191"/>
              <a:gd name="connsiteY53" fmla="*/ 3619998 h 3708936"/>
              <a:gd name="connsiteX54" fmla="*/ 3557935 w 4491191"/>
              <a:gd name="connsiteY54" fmla="*/ 3676279 h 3708936"/>
              <a:gd name="connsiteX55" fmla="*/ 3728303 w 4491191"/>
              <a:gd name="connsiteY55" fmla="*/ 3708936 h 3708936"/>
              <a:gd name="connsiteX56" fmla="*/ 3854475 w 4491191"/>
              <a:gd name="connsiteY56" fmla="*/ 3689341 h 3708936"/>
              <a:gd name="connsiteX57" fmla="*/ 3987239 w 4491191"/>
              <a:gd name="connsiteY57" fmla="*/ 3684825 h 3708936"/>
              <a:gd name="connsiteX58" fmla="*/ 4149060 w 4491191"/>
              <a:gd name="connsiteY58" fmla="*/ 3667244 h 3708936"/>
              <a:gd name="connsiteX59" fmla="*/ 4272730 w 4491191"/>
              <a:gd name="connsiteY59" fmla="*/ 3630559 h 3708936"/>
              <a:gd name="connsiteX60" fmla="*/ 4389929 w 4491191"/>
              <a:gd name="connsiteY60" fmla="*/ 3574767 h 3708936"/>
              <a:gd name="connsiteX61" fmla="*/ 4471785 w 4491191"/>
              <a:gd name="connsiteY61" fmla="*/ 3412946 h 3708936"/>
              <a:gd name="connsiteX62" fmla="*/ 4490832 w 4491191"/>
              <a:gd name="connsiteY62" fmla="*/ 3246547 h 3708936"/>
              <a:gd name="connsiteX63" fmla="*/ 4484727 w 4491191"/>
              <a:gd name="connsiteY63" fmla="*/ 3128920 h 3708936"/>
              <a:gd name="connsiteX64" fmla="*/ 4415934 w 4491191"/>
              <a:gd name="connsiteY64" fmla="*/ 3122755 h 3708936"/>
              <a:gd name="connsiteX65" fmla="*/ 4390529 w 4491191"/>
              <a:gd name="connsiteY65" fmla="*/ 3044869 h 3708936"/>
              <a:gd name="connsiteX66" fmla="*/ 4344088 w 4491191"/>
              <a:gd name="connsiteY66" fmla="*/ 2979980 h 3708936"/>
              <a:gd name="connsiteX67" fmla="*/ 4259668 w 4491191"/>
              <a:gd name="connsiteY67" fmla="*/ 2874928 h 3708936"/>
              <a:gd name="connsiteX68" fmla="*/ 4203876 w 4491191"/>
              <a:gd name="connsiteY68" fmla="*/ 2793009 h 3708936"/>
              <a:gd name="connsiteX69" fmla="*/ 4146070 w 4491191"/>
              <a:gd name="connsiteY69" fmla="*/ 2686431 h 3708936"/>
              <a:gd name="connsiteX70" fmla="*/ 4121409 w 4491191"/>
              <a:gd name="connsiteY70" fmla="*/ 2532057 h 3708936"/>
              <a:gd name="connsiteX71" fmla="*/ 4020131 w 4491191"/>
              <a:gd name="connsiteY71" fmla="*/ 2386355 h 3708936"/>
              <a:gd name="connsiteX72" fmla="*/ 3944023 w 4491191"/>
              <a:gd name="connsiteY72" fmla="*/ 2352657 h 3708936"/>
              <a:gd name="connsiteX73" fmla="*/ 3870651 w 4491191"/>
              <a:gd name="connsiteY73" fmla="*/ 2249131 h 3708936"/>
              <a:gd name="connsiteX74" fmla="*/ 3682216 w 4491191"/>
              <a:gd name="connsiteY74" fmla="*/ 2097809 h 3708936"/>
              <a:gd name="connsiteX75" fmla="*/ 3521921 w 4491191"/>
              <a:gd name="connsiteY75" fmla="*/ 2021873 h 3708936"/>
              <a:gd name="connsiteX76" fmla="*/ 3413817 w 4491191"/>
              <a:gd name="connsiteY76" fmla="*/ 1903760 h 3708936"/>
              <a:gd name="connsiteX77" fmla="*/ 3336905 w 4491191"/>
              <a:gd name="connsiteY77" fmla="*/ 1780577 h 3708936"/>
              <a:gd name="connsiteX78" fmla="*/ 3291613 w 4491191"/>
              <a:gd name="connsiteY78" fmla="*/ 1657885 h 3708936"/>
              <a:gd name="connsiteX79" fmla="*/ 3201149 w 4491191"/>
              <a:gd name="connsiteY79" fmla="*/ 1525119 h 3708936"/>
              <a:gd name="connsiteX80" fmla="*/ 3122223 w 4491191"/>
              <a:gd name="connsiteY80" fmla="*/ 1413536 h 3708936"/>
              <a:gd name="connsiteX81" fmla="*/ 3054344 w 4491191"/>
              <a:gd name="connsiteY81" fmla="*/ 1289316 h 3708936"/>
              <a:gd name="connsiteX82" fmla="*/ 2992997 w 4491191"/>
              <a:gd name="connsiteY82" fmla="*/ 1123467 h 3708936"/>
              <a:gd name="connsiteX83" fmla="*/ 2985428 w 4491191"/>
              <a:gd name="connsiteY83" fmla="*/ 1016400 h 3708936"/>
              <a:gd name="connsiteX84" fmla="*/ 2930613 w 4491191"/>
              <a:gd name="connsiteY84" fmla="*/ 920931 h 3708936"/>
              <a:gd name="connsiteX85" fmla="*/ 2968275 w 4491191"/>
              <a:gd name="connsiteY85" fmla="*/ 856105 h 3708936"/>
              <a:gd name="connsiteX86" fmla="*/ 2882818 w 4491191"/>
              <a:gd name="connsiteY86" fmla="*/ 796285 h 3708936"/>
              <a:gd name="connsiteX87" fmla="*/ 2880316 w 4491191"/>
              <a:gd name="connsiteY87" fmla="*/ 728895 h 3708936"/>
              <a:gd name="connsiteX88" fmla="*/ 2818968 w 4491191"/>
              <a:gd name="connsiteY88" fmla="*/ 691171 h 3708936"/>
              <a:gd name="connsiteX89" fmla="*/ 2720448 w 4491191"/>
              <a:gd name="connsiteY89" fmla="*/ 616823 h 3708936"/>
              <a:gd name="connsiteX90" fmla="*/ 2686265 w 4491191"/>
              <a:gd name="connsiteY90" fmla="*/ 497182 h 3708936"/>
              <a:gd name="connsiteX91" fmla="*/ 2640545 w 4491191"/>
              <a:gd name="connsiteY91" fmla="*/ 488087 h 3708936"/>
              <a:gd name="connsiteX92" fmla="*/ 2516386 w 4491191"/>
              <a:gd name="connsiteY92" fmla="*/ 408672 h 3708936"/>
              <a:gd name="connsiteX93" fmla="*/ 2312874 w 4491191"/>
              <a:gd name="connsiteY93" fmla="*/ 241296 h 3708936"/>
              <a:gd name="connsiteX94" fmla="*/ 2129934 w 4491191"/>
              <a:gd name="connsiteY94" fmla="*/ 172442 h 3708936"/>
              <a:gd name="connsiteX95" fmla="*/ 1882227 w 4491191"/>
              <a:gd name="connsiteY95" fmla="*/ 117627 h 3708936"/>
              <a:gd name="connsiteX96" fmla="*/ 1511951 w 4491191"/>
              <a:gd name="connsiteY96" fmla="*/ 57806 h 3708936"/>
              <a:gd name="connsiteX97" fmla="*/ 1372776 w 4491191"/>
              <a:gd name="connsiteY97" fmla="*/ 0 h 3708936"/>
              <a:gd name="connsiteX98" fmla="*/ 1122911 w 4491191"/>
              <a:gd name="connsiteY98" fmla="*/ 60959 h 3708936"/>
              <a:gd name="connsiteX99" fmla="*/ 822466 w 4491191"/>
              <a:gd name="connsiteY99" fmla="*/ 54429 h 3708936"/>
              <a:gd name="connsiteX100" fmla="*/ 920437 w 4491191"/>
              <a:gd name="connsiteY100" fmla="*/ 132805 h 3708936"/>
              <a:gd name="connsiteX101" fmla="*/ 1044533 w 4491191"/>
              <a:gd name="connsiteY101" fmla="*/ 165462 h 3708936"/>
              <a:gd name="connsiteX102" fmla="*/ 1175162 w 4491191"/>
              <a:gd name="connsiteY102" fmla="*/ 224246 h 3708936"/>
              <a:gd name="connsiteX103" fmla="*/ 859845 w 4491191"/>
              <a:gd name="connsiteY103"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080410 w 4491191"/>
              <a:gd name="connsiteY10" fmla="*/ 2716840 h 3708936"/>
              <a:gd name="connsiteX11" fmla="*/ 1289520 w 4491191"/>
              <a:gd name="connsiteY11" fmla="*/ 2497475 h 3708936"/>
              <a:gd name="connsiteX12" fmla="*/ 801595 w 4491191"/>
              <a:gd name="connsiteY12" fmla="*/ 2291012 h 3708936"/>
              <a:gd name="connsiteX13" fmla="*/ 511161 w 4491191"/>
              <a:gd name="connsiteY13" fmla="*/ 2110360 h 3708936"/>
              <a:gd name="connsiteX14" fmla="*/ 418223 w 4491191"/>
              <a:gd name="connsiteY14" fmla="*/ 1878092 h 3708936"/>
              <a:gd name="connsiteX15" fmla="*/ 360137 w 4491191"/>
              <a:gd name="connsiteY15" fmla="*/ 1684534 h 3708936"/>
              <a:gd name="connsiteX16" fmla="*/ 360137 w 4491191"/>
              <a:gd name="connsiteY16" fmla="*/ 1387745 h 3708936"/>
              <a:gd name="connsiteX17" fmla="*/ 522778 w 4491191"/>
              <a:gd name="connsiteY17" fmla="*/ 1103860 h 3708936"/>
              <a:gd name="connsiteX18" fmla="*/ 766742 w 4491191"/>
              <a:gd name="connsiteY18" fmla="*/ 897399 h 3708936"/>
              <a:gd name="connsiteX19" fmla="*/ 1092026 w 4491191"/>
              <a:gd name="connsiteY19" fmla="*/ 678033 h 3708936"/>
              <a:gd name="connsiteX20" fmla="*/ 1428928 w 4491191"/>
              <a:gd name="connsiteY20" fmla="*/ 510283 h 3708936"/>
              <a:gd name="connsiteX21" fmla="*/ 1719361 w 4491191"/>
              <a:gd name="connsiteY21" fmla="*/ 484477 h 3708936"/>
              <a:gd name="connsiteX22" fmla="*/ 2085740 w 4491191"/>
              <a:gd name="connsiteY22" fmla="*/ 686227 h 3708936"/>
              <a:gd name="connsiteX23" fmla="*/ 2147068 w 4491191"/>
              <a:gd name="connsiteY23" fmla="*/ 728285 h 3708936"/>
              <a:gd name="connsiteX24" fmla="*/ 2189389 w 4491191"/>
              <a:gd name="connsiteY24" fmla="*/ 898956 h 3708936"/>
              <a:gd name="connsiteX25" fmla="*/ 2240174 w 4491191"/>
              <a:gd name="connsiteY25" fmla="*/ 951268 h 3708936"/>
              <a:gd name="connsiteX26" fmla="*/ 2352735 w 4491191"/>
              <a:gd name="connsiteY26" fmla="*/ 1023175 h 3708936"/>
              <a:gd name="connsiteX27" fmla="*/ 2531647 w 4491191"/>
              <a:gd name="connsiteY27" fmla="*/ 1131279 h 3708936"/>
              <a:gd name="connsiteX28" fmla="*/ 2563816 w 4491191"/>
              <a:gd name="connsiteY28" fmla="*/ 1250981 h 3708936"/>
              <a:gd name="connsiteX29" fmla="*/ 2567905 w 4491191"/>
              <a:gd name="connsiteY29" fmla="*/ 1396748 h 3708936"/>
              <a:gd name="connsiteX30" fmla="*/ 2496059 w 4491191"/>
              <a:gd name="connsiteY30" fmla="*/ 1530490 h 3708936"/>
              <a:gd name="connsiteX31" fmla="*/ 2452917 w 4491191"/>
              <a:gd name="connsiteY31" fmla="*/ 1692898 h 3708936"/>
              <a:gd name="connsiteX32" fmla="*/ 2437752 w 4491191"/>
              <a:gd name="connsiteY32" fmla="*/ 1874337 h 3708936"/>
              <a:gd name="connsiteX33" fmla="*/ 2494491 w 4491191"/>
              <a:gd name="connsiteY33" fmla="*/ 2031708 h 3708936"/>
              <a:gd name="connsiteX34" fmla="*/ 2474395 w 4491191"/>
              <a:gd name="connsiteY34" fmla="*/ 2156720 h 3708936"/>
              <a:gd name="connsiteX35" fmla="*/ 2482998 w 4491191"/>
              <a:gd name="connsiteY35" fmla="*/ 2288441 h 3708936"/>
              <a:gd name="connsiteX36" fmla="*/ 2598985 w 4491191"/>
              <a:gd name="connsiteY36" fmla="*/ 2406547 h 3708936"/>
              <a:gd name="connsiteX37" fmla="*/ 2736346 w 4491191"/>
              <a:gd name="connsiteY37" fmla="*/ 2567361 h 3708936"/>
              <a:gd name="connsiteX38" fmla="*/ 2792926 w 4491191"/>
              <a:gd name="connsiteY38" fmla="*/ 2659730 h 3708936"/>
              <a:gd name="connsiteX39" fmla="*/ 2839573 w 4491191"/>
              <a:gd name="connsiteY39" fmla="*/ 2837227 h 3708936"/>
              <a:gd name="connsiteX40" fmla="*/ 2788814 w 4491191"/>
              <a:gd name="connsiteY40" fmla="*/ 2890004 h 3708936"/>
              <a:gd name="connsiteX41" fmla="*/ 2746806 w 4491191"/>
              <a:gd name="connsiteY41" fmla="*/ 2984010 h 3708936"/>
              <a:gd name="connsiteX42" fmla="*/ 2700867 w 4491191"/>
              <a:gd name="connsiteY42" fmla="*/ 3068480 h 3708936"/>
              <a:gd name="connsiteX43" fmla="*/ 2669173 w 4491191"/>
              <a:gd name="connsiteY43" fmla="*/ 3086558 h 3708936"/>
              <a:gd name="connsiteX44" fmla="*/ 2669173 w 4491191"/>
              <a:gd name="connsiteY44" fmla="*/ 3163470 h 3708936"/>
              <a:gd name="connsiteX45" fmla="*/ 2660627 w 4491191"/>
              <a:gd name="connsiteY45" fmla="*/ 3266019 h 3708936"/>
              <a:gd name="connsiteX46" fmla="*/ 2626444 w 4491191"/>
              <a:gd name="connsiteY46" fmla="*/ 3342931 h 3708936"/>
              <a:gd name="connsiteX47" fmla="*/ 2583715 w 4491191"/>
              <a:gd name="connsiteY47" fmla="*/ 3360023 h 3708936"/>
              <a:gd name="connsiteX48" fmla="*/ 2701707 w 4491191"/>
              <a:gd name="connsiteY48" fmla="*/ 3487172 h 3708936"/>
              <a:gd name="connsiteX49" fmla="*/ 2826294 w 4491191"/>
              <a:gd name="connsiteY49" fmla="*/ 3503837 h 3708936"/>
              <a:gd name="connsiteX50" fmla="*/ 2930796 w 4491191"/>
              <a:gd name="connsiteY50" fmla="*/ 3544124 h 3708936"/>
              <a:gd name="connsiteX51" fmla="*/ 3047996 w 4491191"/>
              <a:gd name="connsiteY51" fmla="*/ 3580322 h 3708936"/>
              <a:gd name="connsiteX52" fmla="*/ 3149568 w 4491191"/>
              <a:gd name="connsiteY52" fmla="*/ 3619999 h 3708936"/>
              <a:gd name="connsiteX53" fmla="*/ 3291368 w 4491191"/>
              <a:gd name="connsiteY53" fmla="*/ 3622013 h 3708936"/>
              <a:gd name="connsiteX54" fmla="*/ 3435731 w 4491191"/>
              <a:gd name="connsiteY54" fmla="*/ 3619998 h 3708936"/>
              <a:gd name="connsiteX55" fmla="*/ 3557935 w 4491191"/>
              <a:gd name="connsiteY55" fmla="*/ 3676279 h 3708936"/>
              <a:gd name="connsiteX56" fmla="*/ 3728303 w 4491191"/>
              <a:gd name="connsiteY56" fmla="*/ 3708936 h 3708936"/>
              <a:gd name="connsiteX57" fmla="*/ 3854475 w 4491191"/>
              <a:gd name="connsiteY57" fmla="*/ 3689341 h 3708936"/>
              <a:gd name="connsiteX58" fmla="*/ 3987239 w 4491191"/>
              <a:gd name="connsiteY58" fmla="*/ 3684825 h 3708936"/>
              <a:gd name="connsiteX59" fmla="*/ 4149060 w 4491191"/>
              <a:gd name="connsiteY59" fmla="*/ 3667244 h 3708936"/>
              <a:gd name="connsiteX60" fmla="*/ 4272730 w 4491191"/>
              <a:gd name="connsiteY60" fmla="*/ 3630559 h 3708936"/>
              <a:gd name="connsiteX61" fmla="*/ 4389929 w 4491191"/>
              <a:gd name="connsiteY61" fmla="*/ 3574767 h 3708936"/>
              <a:gd name="connsiteX62" fmla="*/ 4471785 w 4491191"/>
              <a:gd name="connsiteY62" fmla="*/ 3412946 h 3708936"/>
              <a:gd name="connsiteX63" fmla="*/ 4490832 w 4491191"/>
              <a:gd name="connsiteY63" fmla="*/ 3246547 h 3708936"/>
              <a:gd name="connsiteX64" fmla="*/ 4484727 w 4491191"/>
              <a:gd name="connsiteY64" fmla="*/ 3128920 h 3708936"/>
              <a:gd name="connsiteX65" fmla="*/ 4415934 w 4491191"/>
              <a:gd name="connsiteY65" fmla="*/ 3122755 h 3708936"/>
              <a:gd name="connsiteX66" fmla="*/ 4390529 w 4491191"/>
              <a:gd name="connsiteY66" fmla="*/ 3044869 h 3708936"/>
              <a:gd name="connsiteX67" fmla="*/ 4344088 w 4491191"/>
              <a:gd name="connsiteY67" fmla="*/ 2979980 h 3708936"/>
              <a:gd name="connsiteX68" fmla="*/ 4259668 w 4491191"/>
              <a:gd name="connsiteY68" fmla="*/ 2874928 h 3708936"/>
              <a:gd name="connsiteX69" fmla="*/ 4203876 w 4491191"/>
              <a:gd name="connsiteY69" fmla="*/ 2793009 h 3708936"/>
              <a:gd name="connsiteX70" fmla="*/ 4146070 w 4491191"/>
              <a:gd name="connsiteY70" fmla="*/ 2686431 h 3708936"/>
              <a:gd name="connsiteX71" fmla="*/ 4121409 w 4491191"/>
              <a:gd name="connsiteY71" fmla="*/ 2532057 h 3708936"/>
              <a:gd name="connsiteX72" fmla="*/ 4020131 w 4491191"/>
              <a:gd name="connsiteY72" fmla="*/ 2386355 h 3708936"/>
              <a:gd name="connsiteX73" fmla="*/ 3944023 w 4491191"/>
              <a:gd name="connsiteY73" fmla="*/ 2352657 h 3708936"/>
              <a:gd name="connsiteX74" fmla="*/ 3870651 w 4491191"/>
              <a:gd name="connsiteY74" fmla="*/ 2249131 h 3708936"/>
              <a:gd name="connsiteX75" fmla="*/ 3682216 w 4491191"/>
              <a:gd name="connsiteY75" fmla="*/ 2097809 h 3708936"/>
              <a:gd name="connsiteX76" fmla="*/ 3521921 w 4491191"/>
              <a:gd name="connsiteY76" fmla="*/ 2021873 h 3708936"/>
              <a:gd name="connsiteX77" fmla="*/ 3413817 w 4491191"/>
              <a:gd name="connsiteY77" fmla="*/ 1903760 h 3708936"/>
              <a:gd name="connsiteX78" fmla="*/ 3336905 w 4491191"/>
              <a:gd name="connsiteY78" fmla="*/ 1780577 h 3708936"/>
              <a:gd name="connsiteX79" fmla="*/ 3291613 w 4491191"/>
              <a:gd name="connsiteY79" fmla="*/ 1657885 h 3708936"/>
              <a:gd name="connsiteX80" fmla="*/ 3201149 w 4491191"/>
              <a:gd name="connsiteY80" fmla="*/ 1525119 h 3708936"/>
              <a:gd name="connsiteX81" fmla="*/ 3122223 w 4491191"/>
              <a:gd name="connsiteY81" fmla="*/ 1413536 h 3708936"/>
              <a:gd name="connsiteX82" fmla="*/ 3054344 w 4491191"/>
              <a:gd name="connsiteY82" fmla="*/ 1289316 h 3708936"/>
              <a:gd name="connsiteX83" fmla="*/ 2992997 w 4491191"/>
              <a:gd name="connsiteY83" fmla="*/ 1123467 h 3708936"/>
              <a:gd name="connsiteX84" fmla="*/ 2985428 w 4491191"/>
              <a:gd name="connsiteY84" fmla="*/ 1016400 h 3708936"/>
              <a:gd name="connsiteX85" fmla="*/ 2930613 w 4491191"/>
              <a:gd name="connsiteY85" fmla="*/ 920931 h 3708936"/>
              <a:gd name="connsiteX86" fmla="*/ 2968275 w 4491191"/>
              <a:gd name="connsiteY86" fmla="*/ 856105 h 3708936"/>
              <a:gd name="connsiteX87" fmla="*/ 2882818 w 4491191"/>
              <a:gd name="connsiteY87" fmla="*/ 796285 h 3708936"/>
              <a:gd name="connsiteX88" fmla="*/ 2880316 w 4491191"/>
              <a:gd name="connsiteY88" fmla="*/ 728895 h 3708936"/>
              <a:gd name="connsiteX89" fmla="*/ 2818968 w 4491191"/>
              <a:gd name="connsiteY89" fmla="*/ 691171 h 3708936"/>
              <a:gd name="connsiteX90" fmla="*/ 2720448 w 4491191"/>
              <a:gd name="connsiteY90" fmla="*/ 616823 h 3708936"/>
              <a:gd name="connsiteX91" fmla="*/ 2686265 w 4491191"/>
              <a:gd name="connsiteY91" fmla="*/ 497182 h 3708936"/>
              <a:gd name="connsiteX92" fmla="*/ 2640545 w 4491191"/>
              <a:gd name="connsiteY92" fmla="*/ 488087 h 3708936"/>
              <a:gd name="connsiteX93" fmla="*/ 2516386 w 4491191"/>
              <a:gd name="connsiteY93" fmla="*/ 408672 h 3708936"/>
              <a:gd name="connsiteX94" fmla="*/ 2312874 w 4491191"/>
              <a:gd name="connsiteY94" fmla="*/ 241296 h 3708936"/>
              <a:gd name="connsiteX95" fmla="*/ 2129934 w 4491191"/>
              <a:gd name="connsiteY95" fmla="*/ 172442 h 3708936"/>
              <a:gd name="connsiteX96" fmla="*/ 1882227 w 4491191"/>
              <a:gd name="connsiteY96" fmla="*/ 117627 h 3708936"/>
              <a:gd name="connsiteX97" fmla="*/ 1511951 w 4491191"/>
              <a:gd name="connsiteY97" fmla="*/ 57806 h 3708936"/>
              <a:gd name="connsiteX98" fmla="*/ 1372776 w 4491191"/>
              <a:gd name="connsiteY98" fmla="*/ 0 h 3708936"/>
              <a:gd name="connsiteX99" fmla="*/ 1122911 w 4491191"/>
              <a:gd name="connsiteY99" fmla="*/ 60959 h 3708936"/>
              <a:gd name="connsiteX100" fmla="*/ 822466 w 4491191"/>
              <a:gd name="connsiteY100" fmla="*/ 54429 h 3708936"/>
              <a:gd name="connsiteX101" fmla="*/ 920437 w 4491191"/>
              <a:gd name="connsiteY101" fmla="*/ 132805 h 3708936"/>
              <a:gd name="connsiteX102" fmla="*/ 1044533 w 4491191"/>
              <a:gd name="connsiteY102" fmla="*/ 165462 h 3708936"/>
              <a:gd name="connsiteX103" fmla="*/ 1175162 w 4491191"/>
              <a:gd name="connsiteY103" fmla="*/ 224246 h 3708936"/>
              <a:gd name="connsiteX104" fmla="*/ 859845 w 4491191"/>
              <a:gd name="connsiteY104"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1289520 w 4491191"/>
              <a:gd name="connsiteY11" fmla="*/ 2497475 h 3708936"/>
              <a:gd name="connsiteX12" fmla="*/ 801595 w 4491191"/>
              <a:gd name="connsiteY12" fmla="*/ 2291012 h 3708936"/>
              <a:gd name="connsiteX13" fmla="*/ 511161 w 4491191"/>
              <a:gd name="connsiteY13" fmla="*/ 2110360 h 3708936"/>
              <a:gd name="connsiteX14" fmla="*/ 418223 w 4491191"/>
              <a:gd name="connsiteY14" fmla="*/ 1878092 h 3708936"/>
              <a:gd name="connsiteX15" fmla="*/ 360137 w 4491191"/>
              <a:gd name="connsiteY15" fmla="*/ 1684534 h 3708936"/>
              <a:gd name="connsiteX16" fmla="*/ 360137 w 4491191"/>
              <a:gd name="connsiteY16" fmla="*/ 1387745 h 3708936"/>
              <a:gd name="connsiteX17" fmla="*/ 522778 w 4491191"/>
              <a:gd name="connsiteY17" fmla="*/ 1103860 h 3708936"/>
              <a:gd name="connsiteX18" fmla="*/ 766742 w 4491191"/>
              <a:gd name="connsiteY18" fmla="*/ 897399 h 3708936"/>
              <a:gd name="connsiteX19" fmla="*/ 1092026 w 4491191"/>
              <a:gd name="connsiteY19" fmla="*/ 678033 h 3708936"/>
              <a:gd name="connsiteX20" fmla="*/ 1428928 w 4491191"/>
              <a:gd name="connsiteY20" fmla="*/ 510283 h 3708936"/>
              <a:gd name="connsiteX21" fmla="*/ 1719361 w 4491191"/>
              <a:gd name="connsiteY21" fmla="*/ 484477 h 3708936"/>
              <a:gd name="connsiteX22" fmla="*/ 2085740 w 4491191"/>
              <a:gd name="connsiteY22" fmla="*/ 686227 h 3708936"/>
              <a:gd name="connsiteX23" fmla="*/ 2147068 w 4491191"/>
              <a:gd name="connsiteY23" fmla="*/ 728285 h 3708936"/>
              <a:gd name="connsiteX24" fmla="*/ 2189389 w 4491191"/>
              <a:gd name="connsiteY24" fmla="*/ 898956 h 3708936"/>
              <a:gd name="connsiteX25" fmla="*/ 2240174 w 4491191"/>
              <a:gd name="connsiteY25" fmla="*/ 951268 h 3708936"/>
              <a:gd name="connsiteX26" fmla="*/ 2352735 w 4491191"/>
              <a:gd name="connsiteY26" fmla="*/ 1023175 h 3708936"/>
              <a:gd name="connsiteX27" fmla="*/ 2531647 w 4491191"/>
              <a:gd name="connsiteY27" fmla="*/ 1131279 h 3708936"/>
              <a:gd name="connsiteX28" fmla="*/ 2563816 w 4491191"/>
              <a:gd name="connsiteY28" fmla="*/ 1250981 h 3708936"/>
              <a:gd name="connsiteX29" fmla="*/ 2567905 w 4491191"/>
              <a:gd name="connsiteY29" fmla="*/ 1396748 h 3708936"/>
              <a:gd name="connsiteX30" fmla="*/ 2496059 w 4491191"/>
              <a:gd name="connsiteY30" fmla="*/ 1530490 h 3708936"/>
              <a:gd name="connsiteX31" fmla="*/ 2452917 w 4491191"/>
              <a:gd name="connsiteY31" fmla="*/ 1692898 h 3708936"/>
              <a:gd name="connsiteX32" fmla="*/ 2437752 w 4491191"/>
              <a:gd name="connsiteY32" fmla="*/ 1874337 h 3708936"/>
              <a:gd name="connsiteX33" fmla="*/ 2494491 w 4491191"/>
              <a:gd name="connsiteY33" fmla="*/ 2031708 h 3708936"/>
              <a:gd name="connsiteX34" fmla="*/ 2474395 w 4491191"/>
              <a:gd name="connsiteY34" fmla="*/ 2156720 h 3708936"/>
              <a:gd name="connsiteX35" fmla="*/ 2482998 w 4491191"/>
              <a:gd name="connsiteY35" fmla="*/ 2288441 h 3708936"/>
              <a:gd name="connsiteX36" fmla="*/ 2598985 w 4491191"/>
              <a:gd name="connsiteY36" fmla="*/ 2406547 h 3708936"/>
              <a:gd name="connsiteX37" fmla="*/ 2736346 w 4491191"/>
              <a:gd name="connsiteY37" fmla="*/ 2567361 h 3708936"/>
              <a:gd name="connsiteX38" fmla="*/ 2792926 w 4491191"/>
              <a:gd name="connsiteY38" fmla="*/ 2659730 h 3708936"/>
              <a:gd name="connsiteX39" fmla="*/ 2839573 w 4491191"/>
              <a:gd name="connsiteY39" fmla="*/ 2837227 h 3708936"/>
              <a:gd name="connsiteX40" fmla="*/ 2788814 w 4491191"/>
              <a:gd name="connsiteY40" fmla="*/ 2890004 h 3708936"/>
              <a:gd name="connsiteX41" fmla="*/ 2746806 w 4491191"/>
              <a:gd name="connsiteY41" fmla="*/ 2984010 h 3708936"/>
              <a:gd name="connsiteX42" fmla="*/ 2700867 w 4491191"/>
              <a:gd name="connsiteY42" fmla="*/ 3068480 h 3708936"/>
              <a:gd name="connsiteX43" fmla="*/ 2669173 w 4491191"/>
              <a:gd name="connsiteY43" fmla="*/ 3086558 h 3708936"/>
              <a:gd name="connsiteX44" fmla="*/ 2669173 w 4491191"/>
              <a:gd name="connsiteY44" fmla="*/ 3163470 h 3708936"/>
              <a:gd name="connsiteX45" fmla="*/ 2660627 w 4491191"/>
              <a:gd name="connsiteY45" fmla="*/ 3266019 h 3708936"/>
              <a:gd name="connsiteX46" fmla="*/ 2626444 w 4491191"/>
              <a:gd name="connsiteY46" fmla="*/ 3342931 h 3708936"/>
              <a:gd name="connsiteX47" fmla="*/ 2583715 w 4491191"/>
              <a:gd name="connsiteY47" fmla="*/ 3360023 h 3708936"/>
              <a:gd name="connsiteX48" fmla="*/ 2701707 w 4491191"/>
              <a:gd name="connsiteY48" fmla="*/ 3487172 h 3708936"/>
              <a:gd name="connsiteX49" fmla="*/ 2826294 w 4491191"/>
              <a:gd name="connsiteY49" fmla="*/ 3503837 h 3708936"/>
              <a:gd name="connsiteX50" fmla="*/ 2930796 w 4491191"/>
              <a:gd name="connsiteY50" fmla="*/ 3544124 h 3708936"/>
              <a:gd name="connsiteX51" fmla="*/ 3047996 w 4491191"/>
              <a:gd name="connsiteY51" fmla="*/ 3580322 h 3708936"/>
              <a:gd name="connsiteX52" fmla="*/ 3149568 w 4491191"/>
              <a:gd name="connsiteY52" fmla="*/ 3619999 h 3708936"/>
              <a:gd name="connsiteX53" fmla="*/ 3291368 w 4491191"/>
              <a:gd name="connsiteY53" fmla="*/ 3622013 h 3708936"/>
              <a:gd name="connsiteX54" fmla="*/ 3435731 w 4491191"/>
              <a:gd name="connsiteY54" fmla="*/ 3619998 h 3708936"/>
              <a:gd name="connsiteX55" fmla="*/ 3557935 w 4491191"/>
              <a:gd name="connsiteY55" fmla="*/ 3676279 h 3708936"/>
              <a:gd name="connsiteX56" fmla="*/ 3728303 w 4491191"/>
              <a:gd name="connsiteY56" fmla="*/ 3708936 h 3708936"/>
              <a:gd name="connsiteX57" fmla="*/ 3854475 w 4491191"/>
              <a:gd name="connsiteY57" fmla="*/ 3689341 h 3708936"/>
              <a:gd name="connsiteX58" fmla="*/ 3987239 w 4491191"/>
              <a:gd name="connsiteY58" fmla="*/ 3684825 h 3708936"/>
              <a:gd name="connsiteX59" fmla="*/ 4149060 w 4491191"/>
              <a:gd name="connsiteY59" fmla="*/ 3667244 h 3708936"/>
              <a:gd name="connsiteX60" fmla="*/ 4272730 w 4491191"/>
              <a:gd name="connsiteY60" fmla="*/ 3630559 h 3708936"/>
              <a:gd name="connsiteX61" fmla="*/ 4389929 w 4491191"/>
              <a:gd name="connsiteY61" fmla="*/ 3574767 h 3708936"/>
              <a:gd name="connsiteX62" fmla="*/ 4471785 w 4491191"/>
              <a:gd name="connsiteY62" fmla="*/ 3412946 h 3708936"/>
              <a:gd name="connsiteX63" fmla="*/ 4490832 w 4491191"/>
              <a:gd name="connsiteY63" fmla="*/ 3246547 h 3708936"/>
              <a:gd name="connsiteX64" fmla="*/ 4484727 w 4491191"/>
              <a:gd name="connsiteY64" fmla="*/ 3128920 h 3708936"/>
              <a:gd name="connsiteX65" fmla="*/ 4415934 w 4491191"/>
              <a:gd name="connsiteY65" fmla="*/ 3122755 h 3708936"/>
              <a:gd name="connsiteX66" fmla="*/ 4390529 w 4491191"/>
              <a:gd name="connsiteY66" fmla="*/ 3044869 h 3708936"/>
              <a:gd name="connsiteX67" fmla="*/ 4344088 w 4491191"/>
              <a:gd name="connsiteY67" fmla="*/ 2979980 h 3708936"/>
              <a:gd name="connsiteX68" fmla="*/ 4259668 w 4491191"/>
              <a:gd name="connsiteY68" fmla="*/ 2874928 h 3708936"/>
              <a:gd name="connsiteX69" fmla="*/ 4203876 w 4491191"/>
              <a:gd name="connsiteY69" fmla="*/ 2793009 h 3708936"/>
              <a:gd name="connsiteX70" fmla="*/ 4146070 w 4491191"/>
              <a:gd name="connsiteY70" fmla="*/ 2686431 h 3708936"/>
              <a:gd name="connsiteX71" fmla="*/ 4121409 w 4491191"/>
              <a:gd name="connsiteY71" fmla="*/ 2532057 h 3708936"/>
              <a:gd name="connsiteX72" fmla="*/ 4020131 w 4491191"/>
              <a:gd name="connsiteY72" fmla="*/ 2386355 h 3708936"/>
              <a:gd name="connsiteX73" fmla="*/ 3944023 w 4491191"/>
              <a:gd name="connsiteY73" fmla="*/ 2352657 h 3708936"/>
              <a:gd name="connsiteX74" fmla="*/ 3870651 w 4491191"/>
              <a:gd name="connsiteY74" fmla="*/ 2249131 h 3708936"/>
              <a:gd name="connsiteX75" fmla="*/ 3682216 w 4491191"/>
              <a:gd name="connsiteY75" fmla="*/ 2097809 h 3708936"/>
              <a:gd name="connsiteX76" fmla="*/ 3521921 w 4491191"/>
              <a:gd name="connsiteY76" fmla="*/ 2021873 h 3708936"/>
              <a:gd name="connsiteX77" fmla="*/ 3413817 w 4491191"/>
              <a:gd name="connsiteY77" fmla="*/ 1903760 h 3708936"/>
              <a:gd name="connsiteX78" fmla="*/ 3336905 w 4491191"/>
              <a:gd name="connsiteY78" fmla="*/ 1780577 h 3708936"/>
              <a:gd name="connsiteX79" fmla="*/ 3291613 w 4491191"/>
              <a:gd name="connsiteY79" fmla="*/ 1657885 h 3708936"/>
              <a:gd name="connsiteX80" fmla="*/ 3201149 w 4491191"/>
              <a:gd name="connsiteY80" fmla="*/ 1525119 h 3708936"/>
              <a:gd name="connsiteX81" fmla="*/ 3122223 w 4491191"/>
              <a:gd name="connsiteY81" fmla="*/ 1413536 h 3708936"/>
              <a:gd name="connsiteX82" fmla="*/ 3054344 w 4491191"/>
              <a:gd name="connsiteY82" fmla="*/ 1289316 h 3708936"/>
              <a:gd name="connsiteX83" fmla="*/ 2992997 w 4491191"/>
              <a:gd name="connsiteY83" fmla="*/ 1123467 h 3708936"/>
              <a:gd name="connsiteX84" fmla="*/ 2985428 w 4491191"/>
              <a:gd name="connsiteY84" fmla="*/ 1016400 h 3708936"/>
              <a:gd name="connsiteX85" fmla="*/ 2930613 w 4491191"/>
              <a:gd name="connsiteY85" fmla="*/ 920931 h 3708936"/>
              <a:gd name="connsiteX86" fmla="*/ 2968275 w 4491191"/>
              <a:gd name="connsiteY86" fmla="*/ 856105 h 3708936"/>
              <a:gd name="connsiteX87" fmla="*/ 2882818 w 4491191"/>
              <a:gd name="connsiteY87" fmla="*/ 796285 h 3708936"/>
              <a:gd name="connsiteX88" fmla="*/ 2880316 w 4491191"/>
              <a:gd name="connsiteY88" fmla="*/ 728895 h 3708936"/>
              <a:gd name="connsiteX89" fmla="*/ 2818968 w 4491191"/>
              <a:gd name="connsiteY89" fmla="*/ 691171 h 3708936"/>
              <a:gd name="connsiteX90" fmla="*/ 2720448 w 4491191"/>
              <a:gd name="connsiteY90" fmla="*/ 616823 h 3708936"/>
              <a:gd name="connsiteX91" fmla="*/ 2686265 w 4491191"/>
              <a:gd name="connsiteY91" fmla="*/ 497182 h 3708936"/>
              <a:gd name="connsiteX92" fmla="*/ 2640545 w 4491191"/>
              <a:gd name="connsiteY92" fmla="*/ 488087 h 3708936"/>
              <a:gd name="connsiteX93" fmla="*/ 2516386 w 4491191"/>
              <a:gd name="connsiteY93" fmla="*/ 408672 h 3708936"/>
              <a:gd name="connsiteX94" fmla="*/ 2312874 w 4491191"/>
              <a:gd name="connsiteY94" fmla="*/ 241296 h 3708936"/>
              <a:gd name="connsiteX95" fmla="*/ 2129934 w 4491191"/>
              <a:gd name="connsiteY95" fmla="*/ 172442 h 3708936"/>
              <a:gd name="connsiteX96" fmla="*/ 1882227 w 4491191"/>
              <a:gd name="connsiteY96" fmla="*/ 117627 h 3708936"/>
              <a:gd name="connsiteX97" fmla="*/ 1511951 w 4491191"/>
              <a:gd name="connsiteY97" fmla="*/ 57806 h 3708936"/>
              <a:gd name="connsiteX98" fmla="*/ 1372776 w 4491191"/>
              <a:gd name="connsiteY98" fmla="*/ 0 h 3708936"/>
              <a:gd name="connsiteX99" fmla="*/ 1122911 w 4491191"/>
              <a:gd name="connsiteY99" fmla="*/ 60959 h 3708936"/>
              <a:gd name="connsiteX100" fmla="*/ 822466 w 4491191"/>
              <a:gd name="connsiteY100" fmla="*/ 54429 h 3708936"/>
              <a:gd name="connsiteX101" fmla="*/ 920437 w 4491191"/>
              <a:gd name="connsiteY101" fmla="*/ 132805 h 3708936"/>
              <a:gd name="connsiteX102" fmla="*/ 1044533 w 4491191"/>
              <a:gd name="connsiteY102" fmla="*/ 165462 h 3708936"/>
              <a:gd name="connsiteX103" fmla="*/ 1175162 w 4491191"/>
              <a:gd name="connsiteY103" fmla="*/ 224246 h 3708936"/>
              <a:gd name="connsiteX104" fmla="*/ 859845 w 4491191"/>
              <a:gd name="connsiteY104"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1370842 w 4491191"/>
              <a:gd name="connsiteY11" fmla="*/ 2626514 h 3708936"/>
              <a:gd name="connsiteX12" fmla="*/ 1289520 w 4491191"/>
              <a:gd name="connsiteY12" fmla="*/ 2497475 h 3708936"/>
              <a:gd name="connsiteX13" fmla="*/ 801595 w 4491191"/>
              <a:gd name="connsiteY13" fmla="*/ 2291012 h 3708936"/>
              <a:gd name="connsiteX14" fmla="*/ 511161 w 4491191"/>
              <a:gd name="connsiteY14" fmla="*/ 2110360 h 3708936"/>
              <a:gd name="connsiteX15" fmla="*/ 418223 w 4491191"/>
              <a:gd name="connsiteY15" fmla="*/ 1878092 h 3708936"/>
              <a:gd name="connsiteX16" fmla="*/ 360137 w 4491191"/>
              <a:gd name="connsiteY16" fmla="*/ 1684534 h 3708936"/>
              <a:gd name="connsiteX17" fmla="*/ 360137 w 4491191"/>
              <a:gd name="connsiteY17" fmla="*/ 1387745 h 3708936"/>
              <a:gd name="connsiteX18" fmla="*/ 522778 w 4491191"/>
              <a:gd name="connsiteY18" fmla="*/ 1103860 h 3708936"/>
              <a:gd name="connsiteX19" fmla="*/ 766742 w 4491191"/>
              <a:gd name="connsiteY19" fmla="*/ 897399 h 3708936"/>
              <a:gd name="connsiteX20" fmla="*/ 1092026 w 4491191"/>
              <a:gd name="connsiteY20" fmla="*/ 678033 h 3708936"/>
              <a:gd name="connsiteX21" fmla="*/ 1428928 w 4491191"/>
              <a:gd name="connsiteY21" fmla="*/ 510283 h 3708936"/>
              <a:gd name="connsiteX22" fmla="*/ 1719361 w 4491191"/>
              <a:gd name="connsiteY22" fmla="*/ 484477 h 3708936"/>
              <a:gd name="connsiteX23" fmla="*/ 2085740 w 4491191"/>
              <a:gd name="connsiteY23" fmla="*/ 686227 h 3708936"/>
              <a:gd name="connsiteX24" fmla="*/ 2147068 w 4491191"/>
              <a:gd name="connsiteY24" fmla="*/ 728285 h 3708936"/>
              <a:gd name="connsiteX25" fmla="*/ 2189389 w 4491191"/>
              <a:gd name="connsiteY25" fmla="*/ 898956 h 3708936"/>
              <a:gd name="connsiteX26" fmla="*/ 2240174 w 4491191"/>
              <a:gd name="connsiteY26" fmla="*/ 951268 h 3708936"/>
              <a:gd name="connsiteX27" fmla="*/ 2352735 w 4491191"/>
              <a:gd name="connsiteY27" fmla="*/ 1023175 h 3708936"/>
              <a:gd name="connsiteX28" fmla="*/ 2531647 w 4491191"/>
              <a:gd name="connsiteY28" fmla="*/ 1131279 h 3708936"/>
              <a:gd name="connsiteX29" fmla="*/ 2563816 w 4491191"/>
              <a:gd name="connsiteY29" fmla="*/ 1250981 h 3708936"/>
              <a:gd name="connsiteX30" fmla="*/ 2567905 w 4491191"/>
              <a:gd name="connsiteY30" fmla="*/ 1396748 h 3708936"/>
              <a:gd name="connsiteX31" fmla="*/ 2496059 w 4491191"/>
              <a:gd name="connsiteY31" fmla="*/ 1530490 h 3708936"/>
              <a:gd name="connsiteX32" fmla="*/ 2452917 w 4491191"/>
              <a:gd name="connsiteY32" fmla="*/ 1692898 h 3708936"/>
              <a:gd name="connsiteX33" fmla="*/ 2437752 w 4491191"/>
              <a:gd name="connsiteY33" fmla="*/ 1874337 h 3708936"/>
              <a:gd name="connsiteX34" fmla="*/ 2494491 w 4491191"/>
              <a:gd name="connsiteY34" fmla="*/ 2031708 h 3708936"/>
              <a:gd name="connsiteX35" fmla="*/ 2474395 w 4491191"/>
              <a:gd name="connsiteY35" fmla="*/ 2156720 h 3708936"/>
              <a:gd name="connsiteX36" fmla="*/ 2482998 w 4491191"/>
              <a:gd name="connsiteY36" fmla="*/ 2288441 h 3708936"/>
              <a:gd name="connsiteX37" fmla="*/ 2598985 w 4491191"/>
              <a:gd name="connsiteY37" fmla="*/ 2406547 h 3708936"/>
              <a:gd name="connsiteX38" fmla="*/ 2736346 w 4491191"/>
              <a:gd name="connsiteY38" fmla="*/ 2567361 h 3708936"/>
              <a:gd name="connsiteX39" fmla="*/ 2792926 w 4491191"/>
              <a:gd name="connsiteY39" fmla="*/ 2659730 h 3708936"/>
              <a:gd name="connsiteX40" fmla="*/ 2839573 w 4491191"/>
              <a:gd name="connsiteY40" fmla="*/ 2837227 h 3708936"/>
              <a:gd name="connsiteX41" fmla="*/ 2788814 w 4491191"/>
              <a:gd name="connsiteY41" fmla="*/ 2890004 h 3708936"/>
              <a:gd name="connsiteX42" fmla="*/ 2746806 w 4491191"/>
              <a:gd name="connsiteY42" fmla="*/ 2984010 h 3708936"/>
              <a:gd name="connsiteX43" fmla="*/ 2700867 w 4491191"/>
              <a:gd name="connsiteY43" fmla="*/ 3068480 h 3708936"/>
              <a:gd name="connsiteX44" fmla="*/ 2669173 w 4491191"/>
              <a:gd name="connsiteY44" fmla="*/ 3086558 h 3708936"/>
              <a:gd name="connsiteX45" fmla="*/ 2669173 w 4491191"/>
              <a:gd name="connsiteY45" fmla="*/ 3163470 h 3708936"/>
              <a:gd name="connsiteX46" fmla="*/ 2660627 w 4491191"/>
              <a:gd name="connsiteY46" fmla="*/ 3266019 h 3708936"/>
              <a:gd name="connsiteX47" fmla="*/ 2626444 w 4491191"/>
              <a:gd name="connsiteY47" fmla="*/ 3342931 h 3708936"/>
              <a:gd name="connsiteX48" fmla="*/ 2583715 w 4491191"/>
              <a:gd name="connsiteY48" fmla="*/ 3360023 h 3708936"/>
              <a:gd name="connsiteX49" fmla="*/ 2701707 w 4491191"/>
              <a:gd name="connsiteY49" fmla="*/ 3487172 h 3708936"/>
              <a:gd name="connsiteX50" fmla="*/ 2826294 w 4491191"/>
              <a:gd name="connsiteY50" fmla="*/ 3503837 h 3708936"/>
              <a:gd name="connsiteX51" fmla="*/ 2930796 w 4491191"/>
              <a:gd name="connsiteY51" fmla="*/ 3544124 h 3708936"/>
              <a:gd name="connsiteX52" fmla="*/ 3047996 w 4491191"/>
              <a:gd name="connsiteY52" fmla="*/ 3580322 h 3708936"/>
              <a:gd name="connsiteX53" fmla="*/ 3149568 w 4491191"/>
              <a:gd name="connsiteY53" fmla="*/ 3619999 h 3708936"/>
              <a:gd name="connsiteX54" fmla="*/ 3291368 w 4491191"/>
              <a:gd name="connsiteY54" fmla="*/ 3622013 h 3708936"/>
              <a:gd name="connsiteX55" fmla="*/ 3435731 w 4491191"/>
              <a:gd name="connsiteY55" fmla="*/ 3619998 h 3708936"/>
              <a:gd name="connsiteX56" fmla="*/ 3557935 w 4491191"/>
              <a:gd name="connsiteY56" fmla="*/ 3676279 h 3708936"/>
              <a:gd name="connsiteX57" fmla="*/ 3728303 w 4491191"/>
              <a:gd name="connsiteY57" fmla="*/ 3708936 h 3708936"/>
              <a:gd name="connsiteX58" fmla="*/ 3854475 w 4491191"/>
              <a:gd name="connsiteY58" fmla="*/ 3689341 h 3708936"/>
              <a:gd name="connsiteX59" fmla="*/ 3987239 w 4491191"/>
              <a:gd name="connsiteY59" fmla="*/ 3684825 h 3708936"/>
              <a:gd name="connsiteX60" fmla="*/ 4149060 w 4491191"/>
              <a:gd name="connsiteY60" fmla="*/ 3667244 h 3708936"/>
              <a:gd name="connsiteX61" fmla="*/ 4272730 w 4491191"/>
              <a:gd name="connsiteY61" fmla="*/ 3630559 h 3708936"/>
              <a:gd name="connsiteX62" fmla="*/ 4389929 w 4491191"/>
              <a:gd name="connsiteY62" fmla="*/ 3574767 h 3708936"/>
              <a:gd name="connsiteX63" fmla="*/ 4471785 w 4491191"/>
              <a:gd name="connsiteY63" fmla="*/ 3412946 h 3708936"/>
              <a:gd name="connsiteX64" fmla="*/ 4490832 w 4491191"/>
              <a:gd name="connsiteY64" fmla="*/ 3246547 h 3708936"/>
              <a:gd name="connsiteX65" fmla="*/ 4484727 w 4491191"/>
              <a:gd name="connsiteY65" fmla="*/ 3128920 h 3708936"/>
              <a:gd name="connsiteX66" fmla="*/ 4415934 w 4491191"/>
              <a:gd name="connsiteY66" fmla="*/ 3122755 h 3708936"/>
              <a:gd name="connsiteX67" fmla="*/ 4390529 w 4491191"/>
              <a:gd name="connsiteY67" fmla="*/ 3044869 h 3708936"/>
              <a:gd name="connsiteX68" fmla="*/ 4344088 w 4491191"/>
              <a:gd name="connsiteY68" fmla="*/ 2979980 h 3708936"/>
              <a:gd name="connsiteX69" fmla="*/ 4259668 w 4491191"/>
              <a:gd name="connsiteY69" fmla="*/ 2874928 h 3708936"/>
              <a:gd name="connsiteX70" fmla="*/ 4203876 w 4491191"/>
              <a:gd name="connsiteY70" fmla="*/ 2793009 h 3708936"/>
              <a:gd name="connsiteX71" fmla="*/ 4146070 w 4491191"/>
              <a:gd name="connsiteY71" fmla="*/ 2686431 h 3708936"/>
              <a:gd name="connsiteX72" fmla="*/ 4121409 w 4491191"/>
              <a:gd name="connsiteY72" fmla="*/ 2532057 h 3708936"/>
              <a:gd name="connsiteX73" fmla="*/ 4020131 w 4491191"/>
              <a:gd name="connsiteY73" fmla="*/ 2386355 h 3708936"/>
              <a:gd name="connsiteX74" fmla="*/ 3944023 w 4491191"/>
              <a:gd name="connsiteY74" fmla="*/ 2352657 h 3708936"/>
              <a:gd name="connsiteX75" fmla="*/ 3870651 w 4491191"/>
              <a:gd name="connsiteY75" fmla="*/ 2249131 h 3708936"/>
              <a:gd name="connsiteX76" fmla="*/ 3682216 w 4491191"/>
              <a:gd name="connsiteY76" fmla="*/ 2097809 h 3708936"/>
              <a:gd name="connsiteX77" fmla="*/ 3521921 w 4491191"/>
              <a:gd name="connsiteY77" fmla="*/ 2021873 h 3708936"/>
              <a:gd name="connsiteX78" fmla="*/ 3413817 w 4491191"/>
              <a:gd name="connsiteY78" fmla="*/ 1903760 h 3708936"/>
              <a:gd name="connsiteX79" fmla="*/ 3336905 w 4491191"/>
              <a:gd name="connsiteY79" fmla="*/ 1780577 h 3708936"/>
              <a:gd name="connsiteX80" fmla="*/ 3291613 w 4491191"/>
              <a:gd name="connsiteY80" fmla="*/ 1657885 h 3708936"/>
              <a:gd name="connsiteX81" fmla="*/ 3201149 w 4491191"/>
              <a:gd name="connsiteY81" fmla="*/ 1525119 h 3708936"/>
              <a:gd name="connsiteX82" fmla="*/ 3122223 w 4491191"/>
              <a:gd name="connsiteY82" fmla="*/ 1413536 h 3708936"/>
              <a:gd name="connsiteX83" fmla="*/ 3054344 w 4491191"/>
              <a:gd name="connsiteY83" fmla="*/ 1289316 h 3708936"/>
              <a:gd name="connsiteX84" fmla="*/ 2992997 w 4491191"/>
              <a:gd name="connsiteY84" fmla="*/ 1123467 h 3708936"/>
              <a:gd name="connsiteX85" fmla="*/ 2985428 w 4491191"/>
              <a:gd name="connsiteY85" fmla="*/ 1016400 h 3708936"/>
              <a:gd name="connsiteX86" fmla="*/ 2930613 w 4491191"/>
              <a:gd name="connsiteY86" fmla="*/ 920931 h 3708936"/>
              <a:gd name="connsiteX87" fmla="*/ 2968275 w 4491191"/>
              <a:gd name="connsiteY87" fmla="*/ 856105 h 3708936"/>
              <a:gd name="connsiteX88" fmla="*/ 2882818 w 4491191"/>
              <a:gd name="connsiteY88" fmla="*/ 796285 h 3708936"/>
              <a:gd name="connsiteX89" fmla="*/ 2880316 w 4491191"/>
              <a:gd name="connsiteY89" fmla="*/ 728895 h 3708936"/>
              <a:gd name="connsiteX90" fmla="*/ 2818968 w 4491191"/>
              <a:gd name="connsiteY90" fmla="*/ 691171 h 3708936"/>
              <a:gd name="connsiteX91" fmla="*/ 2720448 w 4491191"/>
              <a:gd name="connsiteY91" fmla="*/ 616823 h 3708936"/>
              <a:gd name="connsiteX92" fmla="*/ 2686265 w 4491191"/>
              <a:gd name="connsiteY92" fmla="*/ 497182 h 3708936"/>
              <a:gd name="connsiteX93" fmla="*/ 2640545 w 4491191"/>
              <a:gd name="connsiteY93" fmla="*/ 488087 h 3708936"/>
              <a:gd name="connsiteX94" fmla="*/ 2516386 w 4491191"/>
              <a:gd name="connsiteY94" fmla="*/ 408672 h 3708936"/>
              <a:gd name="connsiteX95" fmla="*/ 2312874 w 4491191"/>
              <a:gd name="connsiteY95" fmla="*/ 241296 h 3708936"/>
              <a:gd name="connsiteX96" fmla="*/ 2129934 w 4491191"/>
              <a:gd name="connsiteY96" fmla="*/ 172442 h 3708936"/>
              <a:gd name="connsiteX97" fmla="*/ 1882227 w 4491191"/>
              <a:gd name="connsiteY97" fmla="*/ 117627 h 3708936"/>
              <a:gd name="connsiteX98" fmla="*/ 1511951 w 4491191"/>
              <a:gd name="connsiteY98" fmla="*/ 57806 h 3708936"/>
              <a:gd name="connsiteX99" fmla="*/ 1372776 w 4491191"/>
              <a:gd name="connsiteY99" fmla="*/ 0 h 3708936"/>
              <a:gd name="connsiteX100" fmla="*/ 1122911 w 4491191"/>
              <a:gd name="connsiteY100" fmla="*/ 60959 h 3708936"/>
              <a:gd name="connsiteX101" fmla="*/ 822466 w 4491191"/>
              <a:gd name="connsiteY101" fmla="*/ 54429 h 3708936"/>
              <a:gd name="connsiteX102" fmla="*/ 920437 w 4491191"/>
              <a:gd name="connsiteY102" fmla="*/ 132805 h 3708936"/>
              <a:gd name="connsiteX103" fmla="*/ 1044533 w 4491191"/>
              <a:gd name="connsiteY103" fmla="*/ 165462 h 3708936"/>
              <a:gd name="connsiteX104" fmla="*/ 1175162 w 4491191"/>
              <a:gd name="connsiteY104" fmla="*/ 224246 h 3708936"/>
              <a:gd name="connsiteX105" fmla="*/ 859845 w 4491191"/>
              <a:gd name="connsiteY105"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1638040 w 4491191"/>
              <a:gd name="connsiteY11" fmla="*/ 2536188 h 3708936"/>
              <a:gd name="connsiteX12" fmla="*/ 1289520 w 4491191"/>
              <a:gd name="connsiteY12" fmla="*/ 2497475 h 3708936"/>
              <a:gd name="connsiteX13" fmla="*/ 801595 w 4491191"/>
              <a:gd name="connsiteY13" fmla="*/ 2291012 h 3708936"/>
              <a:gd name="connsiteX14" fmla="*/ 511161 w 4491191"/>
              <a:gd name="connsiteY14" fmla="*/ 2110360 h 3708936"/>
              <a:gd name="connsiteX15" fmla="*/ 418223 w 4491191"/>
              <a:gd name="connsiteY15" fmla="*/ 1878092 h 3708936"/>
              <a:gd name="connsiteX16" fmla="*/ 360137 w 4491191"/>
              <a:gd name="connsiteY16" fmla="*/ 1684534 h 3708936"/>
              <a:gd name="connsiteX17" fmla="*/ 360137 w 4491191"/>
              <a:gd name="connsiteY17" fmla="*/ 1387745 h 3708936"/>
              <a:gd name="connsiteX18" fmla="*/ 522778 w 4491191"/>
              <a:gd name="connsiteY18" fmla="*/ 1103860 h 3708936"/>
              <a:gd name="connsiteX19" fmla="*/ 766742 w 4491191"/>
              <a:gd name="connsiteY19" fmla="*/ 897399 h 3708936"/>
              <a:gd name="connsiteX20" fmla="*/ 1092026 w 4491191"/>
              <a:gd name="connsiteY20" fmla="*/ 678033 h 3708936"/>
              <a:gd name="connsiteX21" fmla="*/ 1428928 w 4491191"/>
              <a:gd name="connsiteY21" fmla="*/ 510283 h 3708936"/>
              <a:gd name="connsiteX22" fmla="*/ 1719361 w 4491191"/>
              <a:gd name="connsiteY22" fmla="*/ 484477 h 3708936"/>
              <a:gd name="connsiteX23" fmla="*/ 2085740 w 4491191"/>
              <a:gd name="connsiteY23" fmla="*/ 686227 h 3708936"/>
              <a:gd name="connsiteX24" fmla="*/ 2147068 w 4491191"/>
              <a:gd name="connsiteY24" fmla="*/ 728285 h 3708936"/>
              <a:gd name="connsiteX25" fmla="*/ 2189389 w 4491191"/>
              <a:gd name="connsiteY25" fmla="*/ 898956 h 3708936"/>
              <a:gd name="connsiteX26" fmla="*/ 2240174 w 4491191"/>
              <a:gd name="connsiteY26" fmla="*/ 951268 h 3708936"/>
              <a:gd name="connsiteX27" fmla="*/ 2352735 w 4491191"/>
              <a:gd name="connsiteY27" fmla="*/ 1023175 h 3708936"/>
              <a:gd name="connsiteX28" fmla="*/ 2531647 w 4491191"/>
              <a:gd name="connsiteY28" fmla="*/ 1131279 h 3708936"/>
              <a:gd name="connsiteX29" fmla="*/ 2563816 w 4491191"/>
              <a:gd name="connsiteY29" fmla="*/ 1250981 h 3708936"/>
              <a:gd name="connsiteX30" fmla="*/ 2567905 w 4491191"/>
              <a:gd name="connsiteY30" fmla="*/ 1396748 h 3708936"/>
              <a:gd name="connsiteX31" fmla="*/ 2496059 w 4491191"/>
              <a:gd name="connsiteY31" fmla="*/ 1530490 h 3708936"/>
              <a:gd name="connsiteX32" fmla="*/ 2452917 w 4491191"/>
              <a:gd name="connsiteY32" fmla="*/ 1692898 h 3708936"/>
              <a:gd name="connsiteX33" fmla="*/ 2437752 w 4491191"/>
              <a:gd name="connsiteY33" fmla="*/ 1874337 h 3708936"/>
              <a:gd name="connsiteX34" fmla="*/ 2494491 w 4491191"/>
              <a:gd name="connsiteY34" fmla="*/ 2031708 h 3708936"/>
              <a:gd name="connsiteX35" fmla="*/ 2474395 w 4491191"/>
              <a:gd name="connsiteY35" fmla="*/ 2156720 h 3708936"/>
              <a:gd name="connsiteX36" fmla="*/ 2482998 w 4491191"/>
              <a:gd name="connsiteY36" fmla="*/ 2288441 h 3708936"/>
              <a:gd name="connsiteX37" fmla="*/ 2598985 w 4491191"/>
              <a:gd name="connsiteY37" fmla="*/ 2406547 h 3708936"/>
              <a:gd name="connsiteX38" fmla="*/ 2736346 w 4491191"/>
              <a:gd name="connsiteY38" fmla="*/ 2567361 h 3708936"/>
              <a:gd name="connsiteX39" fmla="*/ 2792926 w 4491191"/>
              <a:gd name="connsiteY39" fmla="*/ 2659730 h 3708936"/>
              <a:gd name="connsiteX40" fmla="*/ 2839573 w 4491191"/>
              <a:gd name="connsiteY40" fmla="*/ 2837227 h 3708936"/>
              <a:gd name="connsiteX41" fmla="*/ 2788814 w 4491191"/>
              <a:gd name="connsiteY41" fmla="*/ 2890004 h 3708936"/>
              <a:gd name="connsiteX42" fmla="*/ 2746806 w 4491191"/>
              <a:gd name="connsiteY42" fmla="*/ 2984010 h 3708936"/>
              <a:gd name="connsiteX43" fmla="*/ 2700867 w 4491191"/>
              <a:gd name="connsiteY43" fmla="*/ 3068480 h 3708936"/>
              <a:gd name="connsiteX44" fmla="*/ 2669173 w 4491191"/>
              <a:gd name="connsiteY44" fmla="*/ 3086558 h 3708936"/>
              <a:gd name="connsiteX45" fmla="*/ 2669173 w 4491191"/>
              <a:gd name="connsiteY45" fmla="*/ 3163470 h 3708936"/>
              <a:gd name="connsiteX46" fmla="*/ 2660627 w 4491191"/>
              <a:gd name="connsiteY46" fmla="*/ 3266019 h 3708936"/>
              <a:gd name="connsiteX47" fmla="*/ 2626444 w 4491191"/>
              <a:gd name="connsiteY47" fmla="*/ 3342931 h 3708936"/>
              <a:gd name="connsiteX48" fmla="*/ 2583715 w 4491191"/>
              <a:gd name="connsiteY48" fmla="*/ 3360023 h 3708936"/>
              <a:gd name="connsiteX49" fmla="*/ 2701707 w 4491191"/>
              <a:gd name="connsiteY49" fmla="*/ 3487172 h 3708936"/>
              <a:gd name="connsiteX50" fmla="*/ 2826294 w 4491191"/>
              <a:gd name="connsiteY50" fmla="*/ 3503837 h 3708936"/>
              <a:gd name="connsiteX51" fmla="*/ 2930796 w 4491191"/>
              <a:gd name="connsiteY51" fmla="*/ 3544124 h 3708936"/>
              <a:gd name="connsiteX52" fmla="*/ 3047996 w 4491191"/>
              <a:gd name="connsiteY52" fmla="*/ 3580322 h 3708936"/>
              <a:gd name="connsiteX53" fmla="*/ 3149568 w 4491191"/>
              <a:gd name="connsiteY53" fmla="*/ 3619999 h 3708936"/>
              <a:gd name="connsiteX54" fmla="*/ 3291368 w 4491191"/>
              <a:gd name="connsiteY54" fmla="*/ 3622013 h 3708936"/>
              <a:gd name="connsiteX55" fmla="*/ 3435731 w 4491191"/>
              <a:gd name="connsiteY55" fmla="*/ 3619998 h 3708936"/>
              <a:gd name="connsiteX56" fmla="*/ 3557935 w 4491191"/>
              <a:gd name="connsiteY56" fmla="*/ 3676279 h 3708936"/>
              <a:gd name="connsiteX57" fmla="*/ 3728303 w 4491191"/>
              <a:gd name="connsiteY57" fmla="*/ 3708936 h 3708936"/>
              <a:gd name="connsiteX58" fmla="*/ 3854475 w 4491191"/>
              <a:gd name="connsiteY58" fmla="*/ 3689341 h 3708936"/>
              <a:gd name="connsiteX59" fmla="*/ 3987239 w 4491191"/>
              <a:gd name="connsiteY59" fmla="*/ 3684825 h 3708936"/>
              <a:gd name="connsiteX60" fmla="*/ 4149060 w 4491191"/>
              <a:gd name="connsiteY60" fmla="*/ 3667244 h 3708936"/>
              <a:gd name="connsiteX61" fmla="*/ 4272730 w 4491191"/>
              <a:gd name="connsiteY61" fmla="*/ 3630559 h 3708936"/>
              <a:gd name="connsiteX62" fmla="*/ 4389929 w 4491191"/>
              <a:gd name="connsiteY62" fmla="*/ 3574767 h 3708936"/>
              <a:gd name="connsiteX63" fmla="*/ 4471785 w 4491191"/>
              <a:gd name="connsiteY63" fmla="*/ 3412946 h 3708936"/>
              <a:gd name="connsiteX64" fmla="*/ 4490832 w 4491191"/>
              <a:gd name="connsiteY64" fmla="*/ 3246547 h 3708936"/>
              <a:gd name="connsiteX65" fmla="*/ 4484727 w 4491191"/>
              <a:gd name="connsiteY65" fmla="*/ 3128920 h 3708936"/>
              <a:gd name="connsiteX66" fmla="*/ 4415934 w 4491191"/>
              <a:gd name="connsiteY66" fmla="*/ 3122755 h 3708936"/>
              <a:gd name="connsiteX67" fmla="*/ 4390529 w 4491191"/>
              <a:gd name="connsiteY67" fmla="*/ 3044869 h 3708936"/>
              <a:gd name="connsiteX68" fmla="*/ 4344088 w 4491191"/>
              <a:gd name="connsiteY68" fmla="*/ 2979980 h 3708936"/>
              <a:gd name="connsiteX69" fmla="*/ 4259668 w 4491191"/>
              <a:gd name="connsiteY69" fmla="*/ 2874928 h 3708936"/>
              <a:gd name="connsiteX70" fmla="*/ 4203876 w 4491191"/>
              <a:gd name="connsiteY70" fmla="*/ 2793009 h 3708936"/>
              <a:gd name="connsiteX71" fmla="*/ 4146070 w 4491191"/>
              <a:gd name="connsiteY71" fmla="*/ 2686431 h 3708936"/>
              <a:gd name="connsiteX72" fmla="*/ 4121409 w 4491191"/>
              <a:gd name="connsiteY72" fmla="*/ 2532057 h 3708936"/>
              <a:gd name="connsiteX73" fmla="*/ 4020131 w 4491191"/>
              <a:gd name="connsiteY73" fmla="*/ 2386355 h 3708936"/>
              <a:gd name="connsiteX74" fmla="*/ 3944023 w 4491191"/>
              <a:gd name="connsiteY74" fmla="*/ 2352657 h 3708936"/>
              <a:gd name="connsiteX75" fmla="*/ 3870651 w 4491191"/>
              <a:gd name="connsiteY75" fmla="*/ 2249131 h 3708936"/>
              <a:gd name="connsiteX76" fmla="*/ 3682216 w 4491191"/>
              <a:gd name="connsiteY76" fmla="*/ 2097809 h 3708936"/>
              <a:gd name="connsiteX77" fmla="*/ 3521921 w 4491191"/>
              <a:gd name="connsiteY77" fmla="*/ 2021873 h 3708936"/>
              <a:gd name="connsiteX78" fmla="*/ 3413817 w 4491191"/>
              <a:gd name="connsiteY78" fmla="*/ 1903760 h 3708936"/>
              <a:gd name="connsiteX79" fmla="*/ 3336905 w 4491191"/>
              <a:gd name="connsiteY79" fmla="*/ 1780577 h 3708936"/>
              <a:gd name="connsiteX80" fmla="*/ 3291613 w 4491191"/>
              <a:gd name="connsiteY80" fmla="*/ 1657885 h 3708936"/>
              <a:gd name="connsiteX81" fmla="*/ 3201149 w 4491191"/>
              <a:gd name="connsiteY81" fmla="*/ 1525119 h 3708936"/>
              <a:gd name="connsiteX82" fmla="*/ 3122223 w 4491191"/>
              <a:gd name="connsiteY82" fmla="*/ 1413536 h 3708936"/>
              <a:gd name="connsiteX83" fmla="*/ 3054344 w 4491191"/>
              <a:gd name="connsiteY83" fmla="*/ 1289316 h 3708936"/>
              <a:gd name="connsiteX84" fmla="*/ 2992997 w 4491191"/>
              <a:gd name="connsiteY84" fmla="*/ 1123467 h 3708936"/>
              <a:gd name="connsiteX85" fmla="*/ 2985428 w 4491191"/>
              <a:gd name="connsiteY85" fmla="*/ 1016400 h 3708936"/>
              <a:gd name="connsiteX86" fmla="*/ 2930613 w 4491191"/>
              <a:gd name="connsiteY86" fmla="*/ 920931 h 3708936"/>
              <a:gd name="connsiteX87" fmla="*/ 2968275 w 4491191"/>
              <a:gd name="connsiteY87" fmla="*/ 856105 h 3708936"/>
              <a:gd name="connsiteX88" fmla="*/ 2882818 w 4491191"/>
              <a:gd name="connsiteY88" fmla="*/ 796285 h 3708936"/>
              <a:gd name="connsiteX89" fmla="*/ 2880316 w 4491191"/>
              <a:gd name="connsiteY89" fmla="*/ 728895 h 3708936"/>
              <a:gd name="connsiteX90" fmla="*/ 2818968 w 4491191"/>
              <a:gd name="connsiteY90" fmla="*/ 691171 h 3708936"/>
              <a:gd name="connsiteX91" fmla="*/ 2720448 w 4491191"/>
              <a:gd name="connsiteY91" fmla="*/ 616823 h 3708936"/>
              <a:gd name="connsiteX92" fmla="*/ 2686265 w 4491191"/>
              <a:gd name="connsiteY92" fmla="*/ 497182 h 3708936"/>
              <a:gd name="connsiteX93" fmla="*/ 2640545 w 4491191"/>
              <a:gd name="connsiteY93" fmla="*/ 488087 h 3708936"/>
              <a:gd name="connsiteX94" fmla="*/ 2516386 w 4491191"/>
              <a:gd name="connsiteY94" fmla="*/ 408672 h 3708936"/>
              <a:gd name="connsiteX95" fmla="*/ 2312874 w 4491191"/>
              <a:gd name="connsiteY95" fmla="*/ 241296 h 3708936"/>
              <a:gd name="connsiteX96" fmla="*/ 2129934 w 4491191"/>
              <a:gd name="connsiteY96" fmla="*/ 172442 h 3708936"/>
              <a:gd name="connsiteX97" fmla="*/ 1882227 w 4491191"/>
              <a:gd name="connsiteY97" fmla="*/ 117627 h 3708936"/>
              <a:gd name="connsiteX98" fmla="*/ 1511951 w 4491191"/>
              <a:gd name="connsiteY98" fmla="*/ 57806 h 3708936"/>
              <a:gd name="connsiteX99" fmla="*/ 1372776 w 4491191"/>
              <a:gd name="connsiteY99" fmla="*/ 0 h 3708936"/>
              <a:gd name="connsiteX100" fmla="*/ 1122911 w 4491191"/>
              <a:gd name="connsiteY100" fmla="*/ 60959 h 3708936"/>
              <a:gd name="connsiteX101" fmla="*/ 822466 w 4491191"/>
              <a:gd name="connsiteY101" fmla="*/ 54429 h 3708936"/>
              <a:gd name="connsiteX102" fmla="*/ 920437 w 4491191"/>
              <a:gd name="connsiteY102" fmla="*/ 132805 h 3708936"/>
              <a:gd name="connsiteX103" fmla="*/ 1044533 w 4491191"/>
              <a:gd name="connsiteY103" fmla="*/ 165462 h 3708936"/>
              <a:gd name="connsiteX104" fmla="*/ 1175162 w 4491191"/>
              <a:gd name="connsiteY104" fmla="*/ 224246 h 3708936"/>
              <a:gd name="connsiteX105" fmla="*/ 859845 w 4491191"/>
              <a:gd name="connsiteY105"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1638040 w 4491191"/>
              <a:gd name="connsiteY11" fmla="*/ 2536188 h 3708936"/>
              <a:gd name="connsiteX12" fmla="*/ 1487015 w 4491191"/>
              <a:gd name="connsiteY12" fmla="*/ 2755551 h 3708936"/>
              <a:gd name="connsiteX13" fmla="*/ 1289520 w 4491191"/>
              <a:gd name="connsiteY13" fmla="*/ 2497475 h 3708936"/>
              <a:gd name="connsiteX14" fmla="*/ 801595 w 4491191"/>
              <a:gd name="connsiteY14" fmla="*/ 2291012 h 3708936"/>
              <a:gd name="connsiteX15" fmla="*/ 511161 w 4491191"/>
              <a:gd name="connsiteY15" fmla="*/ 2110360 h 3708936"/>
              <a:gd name="connsiteX16" fmla="*/ 418223 w 4491191"/>
              <a:gd name="connsiteY16" fmla="*/ 1878092 h 3708936"/>
              <a:gd name="connsiteX17" fmla="*/ 360137 w 4491191"/>
              <a:gd name="connsiteY17" fmla="*/ 1684534 h 3708936"/>
              <a:gd name="connsiteX18" fmla="*/ 360137 w 4491191"/>
              <a:gd name="connsiteY18" fmla="*/ 1387745 h 3708936"/>
              <a:gd name="connsiteX19" fmla="*/ 522778 w 4491191"/>
              <a:gd name="connsiteY19" fmla="*/ 1103860 h 3708936"/>
              <a:gd name="connsiteX20" fmla="*/ 766742 w 4491191"/>
              <a:gd name="connsiteY20" fmla="*/ 897399 h 3708936"/>
              <a:gd name="connsiteX21" fmla="*/ 1092026 w 4491191"/>
              <a:gd name="connsiteY21" fmla="*/ 678033 h 3708936"/>
              <a:gd name="connsiteX22" fmla="*/ 1428928 w 4491191"/>
              <a:gd name="connsiteY22" fmla="*/ 510283 h 3708936"/>
              <a:gd name="connsiteX23" fmla="*/ 1719361 w 4491191"/>
              <a:gd name="connsiteY23" fmla="*/ 484477 h 3708936"/>
              <a:gd name="connsiteX24" fmla="*/ 2085740 w 4491191"/>
              <a:gd name="connsiteY24" fmla="*/ 686227 h 3708936"/>
              <a:gd name="connsiteX25" fmla="*/ 2147068 w 4491191"/>
              <a:gd name="connsiteY25" fmla="*/ 728285 h 3708936"/>
              <a:gd name="connsiteX26" fmla="*/ 2189389 w 4491191"/>
              <a:gd name="connsiteY26" fmla="*/ 898956 h 3708936"/>
              <a:gd name="connsiteX27" fmla="*/ 2240174 w 4491191"/>
              <a:gd name="connsiteY27" fmla="*/ 951268 h 3708936"/>
              <a:gd name="connsiteX28" fmla="*/ 2352735 w 4491191"/>
              <a:gd name="connsiteY28" fmla="*/ 1023175 h 3708936"/>
              <a:gd name="connsiteX29" fmla="*/ 2531647 w 4491191"/>
              <a:gd name="connsiteY29" fmla="*/ 1131279 h 3708936"/>
              <a:gd name="connsiteX30" fmla="*/ 2563816 w 4491191"/>
              <a:gd name="connsiteY30" fmla="*/ 1250981 h 3708936"/>
              <a:gd name="connsiteX31" fmla="*/ 2567905 w 4491191"/>
              <a:gd name="connsiteY31" fmla="*/ 1396748 h 3708936"/>
              <a:gd name="connsiteX32" fmla="*/ 2496059 w 4491191"/>
              <a:gd name="connsiteY32" fmla="*/ 1530490 h 3708936"/>
              <a:gd name="connsiteX33" fmla="*/ 2452917 w 4491191"/>
              <a:gd name="connsiteY33" fmla="*/ 1692898 h 3708936"/>
              <a:gd name="connsiteX34" fmla="*/ 2437752 w 4491191"/>
              <a:gd name="connsiteY34" fmla="*/ 1874337 h 3708936"/>
              <a:gd name="connsiteX35" fmla="*/ 2494491 w 4491191"/>
              <a:gd name="connsiteY35" fmla="*/ 2031708 h 3708936"/>
              <a:gd name="connsiteX36" fmla="*/ 2474395 w 4491191"/>
              <a:gd name="connsiteY36" fmla="*/ 2156720 h 3708936"/>
              <a:gd name="connsiteX37" fmla="*/ 2482998 w 4491191"/>
              <a:gd name="connsiteY37" fmla="*/ 2288441 h 3708936"/>
              <a:gd name="connsiteX38" fmla="*/ 2598985 w 4491191"/>
              <a:gd name="connsiteY38" fmla="*/ 2406547 h 3708936"/>
              <a:gd name="connsiteX39" fmla="*/ 2736346 w 4491191"/>
              <a:gd name="connsiteY39" fmla="*/ 2567361 h 3708936"/>
              <a:gd name="connsiteX40" fmla="*/ 2792926 w 4491191"/>
              <a:gd name="connsiteY40" fmla="*/ 2659730 h 3708936"/>
              <a:gd name="connsiteX41" fmla="*/ 2839573 w 4491191"/>
              <a:gd name="connsiteY41" fmla="*/ 2837227 h 3708936"/>
              <a:gd name="connsiteX42" fmla="*/ 2788814 w 4491191"/>
              <a:gd name="connsiteY42" fmla="*/ 2890004 h 3708936"/>
              <a:gd name="connsiteX43" fmla="*/ 2746806 w 4491191"/>
              <a:gd name="connsiteY43" fmla="*/ 2984010 h 3708936"/>
              <a:gd name="connsiteX44" fmla="*/ 2700867 w 4491191"/>
              <a:gd name="connsiteY44" fmla="*/ 3068480 h 3708936"/>
              <a:gd name="connsiteX45" fmla="*/ 2669173 w 4491191"/>
              <a:gd name="connsiteY45" fmla="*/ 3086558 h 3708936"/>
              <a:gd name="connsiteX46" fmla="*/ 2669173 w 4491191"/>
              <a:gd name="connsiteY46" fmla="*/ 3163470 h 3708936"/>
              <a:gd name="connsiteX47" fmla="*/ 2660627 w 4491191"/>
              <a:gd name="connsiteY47" fmla="*/ 3266019 h 3708936"/>
              <a:gd name="connsiteX48" fmla="*/ 2626444 w 4491191"/>
              <a:gd name="connsiteY48" fmla="*/ 3342931 h 3708936"/>
              <a:gd name="connsiteX49" fmla="*/ 2583715 w 4491191"/>
              <a:gd name="connsiteY49" fmla="*/ 3360023 h 3708936"/>
              <a:gd name="connsiteX50" fmla="*/ 2701707 w 4491191"/>
              <a:gd name="connsiteY50" fmla="*/ 3487172 h 3708936"/>
              <a:gd name="connsiteX51" fmla="*/ 2826294 w 4491191"/>
              <a:gd name="connsiteY51" fmla="*/ 3503837 h 3708936"/>
              <a:gd name="connsiteX52" fmla="*/ 2930796 w 4491191"/>
              <a:gd name="connsiteY52" fmla="*/ 3544124 h 3708936"/>
              <a:gd name="connsiteX53" fmla="*/ 3047996 w 4491191"/>
              <a:gd name="connsiteY53" fmla="*/ 3580322 h 3708936"/>
              <a:gd name="connsiteX54" fmla="*/ 3149568 w 4491191"/>
              <a:gd name="connsiteY54" fmla="*/ 3619999 h 3708936"/>
              <a:gd name="connsiteX55" fmla="*/ 3291368 w 4491191"/>
              <a:gd name="connsiteY55" fmla="*/ 3622013 h 3708936"/>
              <a:gd name="connsiteX56" fmla="*/ 3435731 w 4491191"/>
              <a:gd name="connsiteY56" fmla="*/ 3619998 h 3708936"/>
              <a:gd name="connsiteX57" fmla="*/ 3557935 w 4491191"/>
              <a:gd name="connsiteY57" fmla="*/ 3676279 h 3708936"/>
              <a:gd name="connsiteX58" fmla="*/ 3728303 w 4491191"/>
              <a:gd name="connsiteY58" fmla="*/ 3708936 h 3708936"/>
              <a:gd name="connsiteX59" fmla="*/ 3854475 w 4491191"/>
              <a:gd name="connsiteY59" fmla="*/ 3689341 h 3708936"/>
              <a:gd name="connsiteX60" fmla="*/ 3987239 w 4491191"/>
              <a:gd name="connsiteY60" fmla="*/ 3684825 h 3708936"/>
              <a:gd name="connsiteX61" fmla="*/ 4149060 w 4491191"/>
              <a:gd name="connsiteY61" fmla="*/ 3667244 h 3708936"/>
              <a:gd name="connsiteX62" fmla="*/ 4272730 w 4491191"/>
              <a:gd name="connsiteY62" fmla="*/ 3630559 h 3708936"/>
              <a:gd name="connsiteX63" fmla="*/ 4389929 w 4491191"/>
              <a:gd name="connsiteY63" fmla="*/ 3574767 h 3708936"/>
              <a:gd name="connsiteX64" fmla="*/ 4471785 w 4491191"/>
              <a:gd name="connsiteY64" fmla="*/ 3412946 h 3708936"/>
              <a:gd name="connsiteX65" fmla="*/ 4490832 w 4491191"/>
              <a:gd name="connsiteY65" fmla="*/ 3246547 h 3708936"/>
              <a:gd name="connsiteX66" fmla="*/ 4484727 w 4491191"/>
              <a:gd name="connsiteY66" fmla="*/ 3128920 h 3708936"/>
              <a:gd name="connsiteX67" fmla="*/ 4415934 w 4491191"/>
              <a:gd name="connsiteY67" fmla="*/ 3122755 h 3708936"/>
              <a:gd name="connsiteX68" fmla="*/ 4390529 w 4491191"/>
              <a:gd name="connsiteY68" fmla="*/ 3044869 h 3708936"/>
              <a:gd name="connsiteX69" fmla="*/ 4344088 w 4491191"/>
              <a:gd name="connsiteY69" fmla="*/ 2979980 h 3708936"/>
              <a:gd name="connsiteX70" fmla="*/ 4259668 w 4491191"/>
              <a:gd name="connsiteY70" fmla="*/ 2874928 h 3708936"/>
              <a:gd name="connsiteX71" fmla="*/ 4203876 w 4491191"/>
              <a:gd name="connsiteY71" fmla="*/ 2793009 h 3708936"/>
              <a:gd name="connsiteX72" fmla="*/ 4146070 w 4491191"/>
              <a:gd name="connsiteY72" fmla="*/ 2686431 h 3708936"/>
              <a:gd name="connsiteX73" fmla="*/ 4121409 w 4491191"/>
              <a:gd name="connsiteY73" fmla="*/ 2532057 h 3708936"/>
              <a:gd name="connsiteX74" fmla="*/ 4020131 w 4491191"/>
              <a:gd name="connsiteY74" fmla="*/ 2386355 h 3708936"/>
              <a:gd name="connsiteX75" fmla="*/ 3944023 w 4491191"/>
              <a:gd name="connsiteY75" fmla="*/ 2352657 h 3708936"/>
              <a:gd name="connsiteX76" fmla="*/ 3870651 w 4491191"/>
              <a:gd name="connsiteY76" fmla="*/ 2249131 h 3708936"/>
              <a:gd name="connsiteX77" fmla="*/ 3682216 w 4491191"/>
              <a:gd name="connsiteY77" fmla="*/ 2097809 h 3708936"/>
              <a:gd name="connsiteX78" fmla="*/ 3521921 w 4491191"/>
              <a:gd name="connsiteY78" fmla="*/ 2021873 h 3708936"/>
              <a:gd name="connsiteX79" fmla="*/ 3413817 w 4491191"/>
              <a:gd name="connsiteY79" fmla="*/ 1903760 h 3708936"/>
              <a:gd name="connsiteX80" fmla="*/ 3336905 w 4491191"/>
              <a:gd name="connsiteY80" fmla="*/ 1780577 h 3708936"/>
              <a:gd name="connsiteX81" fmla="*/ 3291613 w 4491191"/>
              <a:gd name="connsiteY81" fmla="*/ 1657885 h 3708936"/>
              <a:gd name="connsiteX82" fmla="*/ 3201149 w 4491191"/>
              <a:gd name="connsiteY82" fmla="*/ 1525119 h 3708936"/>
              <a:gd name="connsiteX83" fmla="*/ 3122223 w 4491191"/>
              <a:gd name="connsiteY83" fmla="*/ 1413536 h 3708936"/>
              <a:gd name="connsiteX84" fmla="*/ 3054344 w 4491191"/>
              <a:gd name="connsiteY84" fmla="*/ 1289316 h 3708936"/>
              <a:gd name="connsiteX85" fmla="*/ 2992997 w 4491191"/>
              <a:gd name="connsiteY85" fmla="*/ 1123467 h 3708936"/>
              <a:gd name="connsiteX86" fmla="*/ 2985428 w 4491191"/>
              <a:gd name="connsiteY86" fmla="*/ 1016400 h 3708936"/>
              <a:gd name="connsiteX87" fmla="*/ 2930613 w 4491191"/>
              <a:gd name="connsiteY87" fmla="*/ 920931 h 3708936"/>
              <a:gd name="connsiteX88" fmla="*/ 2968275 w 4491191"/>
              <a:gd name="connsiteY88" fmla="*/ 856105 h 3708936"/>
              <a:gd name="connsiteX89" fmla="*/ 2882818 w 4491191"/>
              <a:gd name="connsiteY89" fmla="*/ 796285 h 3708936"/>
              <a:gd name="connsiteX90" fmla="*/ 2880316 w 4491191"/>
              <a:gd name="connsiteY90" fmla="*/ 728895 h 3708936"/>
              <a:gd name="connsiteX91" fmla="*/ 2818968 w 4491191"/>
              <a:gd name="connsiteY91" fmla="*/ 691171 h 3708936"/>
              <a:gd name="connsiteX92" fmla="*/ 2720448 w 4491191"/>
              <a:gd name="connsiteY92" fmla="*/ 616823 h 3708936"/>
              <a:gd name="connsiteX93" fmla="*/ 2686265 w 4491191"/>
              <a:gd name="connsiteY93" fmla="*/ 497182 h 3708936"/>
              <a:gd name="connsiteX94" fmla="*/ 2640545 w 4491191"/>
              <a:gd name="connsiteY94" fmla="*/ 488087 h 3708936"/>
              <a:gd name="connsiteX95" fmla="*/ 2516386 w 4491191"/>
              <a:gd name="connsiteY95" fmla="*/ 408672 h 3708936"/>
              <a:gd name="connsiteX96" fmla="*/ 2312874 w 4491191"/>
              <a:gd name="connsiteY96" fmla="*/ 241296 h 3708936"/>
              <a:gd name="connsiteX97" fmla="*/ 2129934 w 4491191"/>
              <a:gd name="connsiteY97" fmla="*/ 172442 h 3708936"/>
              <a:gd name="connsiteX98" fmla="*/ 1882227 w 4491191"/>
              <a:gd name="connsiteY98" fmla="*/ 117627 h 3708936"/>
              <a:gd name="connsiteX99" fmla="*/ 1511951 w 4491191"/>
              <a:gd name="connsiteY99" fmla="*/ 57806 h 3708936"/>
              <a:gd name="connsiteX100" fmla="*/ 1372776 w 4491191"/>
              <a:gd name="connsiteY100" fmla="*/ 0 h 3708936"/>
              <a:gd name="connsiteX101" fmla="*/ 1122911 w 4491191"/>
              <a:gd name="connsiteY101" fmla="*/ 60959 h 3708936"/>
              <a:gd name="connsiteX102" fmla="*/ 822466 w 4491191"/>
              <a:gd name="connsiteY102" fmla="*/ 54429 h 3708936"/>
              <a:gd name="connsiteX103" fmla="*/ 920437 w 4491191"/>
              <a:gd name="connsiteY103" fmla="*/ 132805 h 3708936"/>
              <a:gd name="connsiteX104" fmla="*/ 1044533 w 4491191"/>
              <a:gd name="connsiteY104" fmla="*/ 165462 h 3708936"/>
              <a:gd name="connsiteX105" fmla="*/ 1175162 w 4491191"/>
              <a:gd name="connsiteY105" fmla="*/ 224246 h 3708936"/>
              <a:gd name="connsiteX106" fmla="*/ 859845 w 4491191"/>
              <a:gd name="connsiteY106"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1638040 w 4491191"/>
              <a:gd name="connsiteY11" fmla="*/ 2536188 h 3708936"/>
              <a:gd name="connsiteX12" fmla="*/ 1440546 w 4491191"/>
              <a:gd name="connsiteY12" fmla="*/ 2574898 h 3708936"/>
              <a:gd name="connsiteX13" fmla="*/ 1289520 w 4491191"/>
              <a:gd name="connsiteY13" fmla="*/ 2497475 h 3708936"/>
              <a:gd name="connsiteX14" fmla="*/ 801595 w 4491191"/>
              <a:gd name="connsiteY14" fmla="*/ 2291012 h 3708936"/>
              <a:gd name="connsiteX15" fmla="*/ 511161 w 4491191"/>
              <a:gd name="connsiteY15" fmla="*/ 2110360 h 3708936"/>
              <a:gd name="connsiteX16" fmla="*/ 418223 w 4491191"/>
              <a:gd name="connsiteY16" fmla="*/ 1878092 h 3708936"/>
              <a:gd name="connsiteX17" fmla="*/ 360137 w 4491191"/>
              <a:gd name="connsiteY17" fmla="*/ 1684534 h 3708936"/>
              <a:gd name="connsiteX18" fmla="*/ 360137 w 4491191"/>
              <a:gd name="connsiteY18" fmla="*/ 1387745 h 3708936"/>
              <a:gd name="connsiteX19" fmla="*/ 522778 w 4491191"/>
              <a:gd name="connsiteY19" fmla="*/ 1103860 h 3708936"/>
              <a:gd name="connsiteX20" fmla="*/ 766742 w 4491191"/>
              <a:gd name="connsiteY20" fmla="*/ 897399 h 3708936"/>
              <a:gd name="connsiteX21" fmla="*/ 1092026 w 4491191"/>
              <a:gd name="connsiteY21" fmla="*/ 678033 h 3708936"/>
              <a:gd name="connsiteX22" fmla="*/ 1428928 w 4491191"/>
              <a:gd name="connsiteY22" fmla="*/ 510283 h 3708936"/>
              <a:gd name="connsiteX23" fmla="*/ 1719361 w 4491191"/>
              <a:gd name="connsiteY23" fmla="*/ 484477 h 3708936"/>
              <a:gd name="connsiteX24" fmla="*/ 2085740 w 4491191"/>
              <a:gd name="connsiteY24" fmla="*/ 686227 h 3708936"/>
              <a:gd name="connsiteX25" fmla="*/ 2147068 w 4491191"/>
              <a:gd name="connsiteY25" fmla="*/ 728285 h 3708936"/>
              <a:gd name="connsiteX26" fmla="*/ 2189389 w 4491191"/>
              <a:gd name="connsiteY26" fmla="*/ 898956 h 3708936"/>
              <a:gd name="connsiteX27" fmla="*/ 2240174 w 4491191"/>
              <a:gd name="connsiteY27" fmla="*/ 951268 h 3708936"/>
              <a:gd name="connsiteX28" fmla="*/ 2352735 w 4491191"/>
              <a:gd name="connsiteY28" fmla="*/ 1023175 h 3708936"/>
              <a:gd name="connsiteX29" fmla="*/ 2531647 w 4491191"/>
              <a:gd name="connsiteY29" fmla="*/ 1131279 h 3708936"/>
              <a:gd name="connsiteX30" fmla="*/ 2563816 w 4491191"/>
              <a:gd name="connsiteY30" fmla="*/ 1250981 h 3708936"/>
              <a:gd name="connsiteX31" fmla="*/ 2567905 w 4491191"/>
              <a:gd name="connsiteY31" fmla="*/ 1396748 h 3708936"/>
              <a:gd name="connsiteX32" fmla="*/ 2496059 w 4491191"/>
              <a:gd name="connsiteY32" fmla="*/ 1530490 h 3708936"/>
              <a:gd name="connsiteX33" fmla="*/ 2452917 w 4491191"/>
              <a:gd name="connsiteY33" fmla="*/ 1692898 h 3708936"/>
              <a:gd name="connsiteX34" fmla="*/ 2437752 w 4491191"/>
              <a:gd name="connsiteY34" fmla="*/ 1874337 h 3708936"/>
              <a:gd name="connsiteX35" fmla="*/ 2494491 w 4491191"/>
              <a:gd name="connsiteY35" fmla="*/ 2031708 h 3708936"/>
              <a:gd name="connsiteX36" fmla="*/ 2474395 w 4491191"/>
              <a:gd name="connsiteY36" fmla="*/ 2156720 h 3708936"/>
              <a:gd name="connsiteX37" fmla="*/ 2482998 w 4491191"/>
              <a:gd name="connsiteY37" fmla="*/ 2288441 h 3708936"/>
              <a:gd name="connsiteX38" fmla="*/ 2598985 w 4491191"/>
              <a:gd name="connsiteY38" fmla="*/ 2406547 h 3708936"/>
              <a:gd name="connsiteX39" fmla="*/ 2736346 w 4491191"/>
              <a:gd name="connsiteY39" fmla="*/ 2567361 h 3708936"/>
              <a:gd name="connsiteX40" fmla="*/ 2792926 w 4491191"/>
              <a:gd name="connsiteY40" fmla="*/ 2659730 h 3708936"/>
              <a:gd name="connsiteX41" fmla="*/ 2839573 w 4491191"/>
              <a:gd name="connsiteY41" fmla="*/ 2837227 h 3708936"/>
              <a:gd name="connsiteX42" fmla="*/ 2788814 w 4491191"/>
              <a:gd name="connsiteY42" fmla="*/ 2890004 h 3708936"/>
              <a:gd name="connsiteX43" fmla="*/ 2746806 w 4491191"/>
              <a:gd name="connsiteY43" fmla="*/ 2984010 h 3708936"/>
              <a:gd name="connsiteX44" fmla="*/ 2700867 w 4491191"/>
              <a:gd name="connsiteY44" fmla="*/ 3068480 h 3708936"/>
              <a:gd name="connsiteX45" fmla="*/ 2669173 w 4491191"/>
              <a:gd name="connsiteY45" fmla="*/ 3086558 h 3708936"/>
              <a:gd name="connsiteX46" fmla="*/ 2669173 w 4491191"/>
              <a:gd name="connsiteY46" fmla="*/ 3163470 h 3708936"/>
              <a:gd name="connsiteX47" fmla="*/ 2660627 w 4491191"/>
              <a:gd name="connsiteY47" fmla="*/ 3266019 h 3708936"/>
              <a:gd name="connsiteX48" fmla="*/ 2626444 w 4491191"/>
              <a:gd name="connsiteY48" fmla="*/ 3342931 h 3708936"/>
              <a:gd name="connsiteX49" fmla="*/ 2583715 w 4491191"/>
              <a:gd name="connsiteY49" fmla="*/ 3360023 h 3708936"/>
              <a:gd name="connsiteX50" fmla="*/ 2701707 w 4491191"/>
              <a:gd name="connsiteY50" fmla="*/ 3487172 h 3708936"/>
              <a:gd name="connsiteX51" fmla="*/ 2826294 w 4491191"/>
              <a:gd name="connsiteY51" fmla="*/ 3503837 h 3708936"/>
              <a:gd name="connsiteX52" fmla="*/ 2930796 w 4491191"/>
              <a:gd name="connsiteY52" fmla="*/ 3544124 h 3708936"/>
              <a:gd name="connsiteX53" fmla="*/ 3047996 w 4491191"/>
              <a:gd name="connsiteY53" fmla="*/ 3580322 h 3708936"/>
              <a:gd name="connsiteX54" fmla="*/ 3149568 w 4491191"/>
              <a:gd name="connsiteY54" fmla="*/ 3619999 h 3708936"/>
              <a:gd name="connsiteX55" fmla="*/ 3291368 w 4491191"/>
              <a:gd name="connsiteY55" fmla="*/ 3622013 h 3708936"/>
              <a:gd name="connsiteX56" fmla="*/ 3435731 w 4491191"/>
              <a:gd name="connsiteY56" fmla="*/ 3619998 h 3708936"/>
              <a:gd name="connsiteX57" fmla="*/ 3557935 w 4491191"/>
              <a:gd name="connsiteY57" fmla="*/ 3676279 h 3708936"/>
              <a:gd name="connsiteX58" fmla="*/ 3728303 w 4491191"/>
              <a:gd name="connsiteY58" fmla="*/ 3708936 h 3708936"/>
              <a:gd name="connsiteX59" fmla="*/ 3854475 w 4491191"/>
              <a:gd name="connsiteY59" fmla="*/ 3689341 h 3708936"/>
              <a:gd name="connsiteX60" fmla="*/ 3987239 w 4491191"/>
              <a:gd name="connsiteY60" fmla="*/ 3684825 h 3708936"/>
              <a:gd name="connsiteX61" fmla="*/ 4149060 w 4491191"/>
              <a:gd name="connsiteY61" fmla="*/ 3667244 h 3708936"/>
              <a:gd name="connsiteX62" fmla="*/ 4272730 w 4491191"/>
              <a:gd name="connsiteY62" fmla="*/ 3630559 h 3708936"/>
              <a:gd name="connsiteX63" fmla="*/ 4389929 w 4491191"/>
              <a:gd name="connsiteY63" fmla="*/ 3574767 h 3708936"/>
              <a:gd name="connsiteX64" fmla="*/ 4471785 w 4491191"/>
              <a:gd name="connsiteY64" fmla="*/ 3412946 h 3708936"/>
              <a:gd name="connsiteX65" fmla="*/ 4490832 w 4491191"/>
              <a:gd name="connsiteY65" fmla="*/ 3246547 h 3708936"/>
              <a:gd name="connsiteX66" fmla="*/ 4484727 w 4491191"/>
              <a:gd name="connsiteY66" fmla="*/ 3128920 h 3708936"/>
              <a:gd name="connsiteX67" fmla="*/ 4415934 w 4491191"/>
              <a:gd name="connsiteY67" fmla="*/ 3122755 h 3708936"/>
              <a:gd name="connsiteX68" fmla="*/ 4390529 w 4491191"/>
              <a:gd name="connsiteY68" fmla="*/ 3044869 h 3708936"/>
              <a:gd name="connsiteX69" fmla="*/ 4344088 w 4491191"/>
              <a:gd name="connsiteY69" fmla="*/ 2979980 h 3708936"/>
              <a:gd name="connsiteX70" fmla="*/ 4259668 w 4491191"/>
              <a:gd name="connsiteY70" fmla="*/ 2874928 h 3708936"/>
              <a:gd name="connsiteX71" fmla="*/ 4203876 w 4491191"/>
              <a:gd name="connsiteY71" fmla="*/ 2793009 h 3708936"/>
              <a:gd name="connsiteX72" fmla="*/ 4146070 w 4491191"/>
              <a:gd name="connsiteY72" fmla="*/ 2686431 h 3708936"/>
              <a:gd name="connsiteX73" fmla="*/ 4121409 w 4491191"/>
              <a:gd name="connsiteY73" fmla="*/ 2532057 h 3708936"/>
              <a:gd name="connsiteX74" fmla="*/ 4020131 w 4491191"/>
              <a:gd name="connsiteY74" fmla="*/ 2386355 h 3708936"/>
              <a:gd name="connsiteX75" fmla="*/ 3944023 w 4491191"/>
              <a:gd name="connsiteY75" fmla="*/ 2352657 h 3708936"/>
              <a:gd name="connsiteX76" fmla="*/ 3870651 w 4491191"/>
              <a:gd name="connsiteY76" fmla="*/ 2249131 h 3708936"/>
              <a:gd name="connsiteX77" fmla="*/ 3682216 w 4491191"/>
              <a:gd name="connsiteY77" fmla="*/ 2097809 h 3708936"/>
              <a:gd name="connsiteX78" fmla="*/ 3521921 w 4491191"/>
              <a:gd name="connsiteY78" fmla="*/ 2021873 h 3708936"/>
              <a:gd name="connsiteX79" fmla="*/ 3413817 w 4491191"/>
              <a:gd name="connsiteY79" fmla="*/ 1903760 h 3708936"/>
              <a:gd name="connsiteX80" fmla="*/ 3336905 w 4491191"/>
              <a:gd name="connsiteY80" fmla="*/ 1780577 h 3708936"/>
              <a:gd name="connsiteX81" fmla="*/ 3291613 w 4491191"/>
              <a:gd name="connsiteY81" fmla="*/ 1657885 h 3708936"/>
              <a:gd name="connsiteX82" fmla="*/ 3201149 w 4491191"/>
              <a:gd name="connsiteY82" fmla="*/ 1525119 h 3708936"/>
              <a:gd name="connsiteX83" fmla="*/ 3122223 w 4491191"/>
              <a:gd name="connsiteY83" fmla="*/ 1413536 h 3708936"/>
              <a:gd name="connsiteX84" fmla="*/ 3054344 w 4491191"/>
              <a:gd name="connsiteY84" fmla="*/ 1289316 h 3708936"/>
              <a:gd name="connsiteX85" fmla="*/ 2992997 w 4491191"/>
              <a:gd name="connsiteY85" fmla="*/ 1123467 h 3708936"/>
              <a:gd name="connsiteX86" fmla="*/ 2985428 w 4491191"/>
              <a:gd name="connsiteY86" fmla="*/ 1016400 h 3708936"/>
              <a:gd name="connsiteX87" fmla="*/ 2930613 w 4491191"/>
              <a:gd name="connsiteY87" fmla="*/ 920931 h 3708936"/>
              <a:gd name="connsiteX88" fmla="*/ 2968275 w 4491191"/>
              <a:gd name="connsiteY88" fmla="*/ 856105 h 3708936"/>
              <a:gd name="connsiteX89" fmla="*/ 2882818 w 4491191"/>
              <a:gd name="connsiteY89" fmla="*/ 796285 h 3708936"/>
              <a:gd name="connsiteX90" fmla="*/ 2880316 w 4491191"/>
              <a:gd name="connsiteY90" fmla="*/ 728895 h 3708936"/>
              <a:gd name="connsiteX91" fmla="*/ 2818968 w 4491191"/>
              <a:gd name="connsiteY91" fmla="*/ 691171 h 3708936"/>
              <a:gd name="connsiteX92" fmla="*/ 2720448 w 4491191"/>
              <a:gd name="connsiteY92" fmla="*/ 616823 h 3708936"/>
              <a:gd name="connsiteX93" fmla="*/ 2686265 w 4491191"/>
              <a:gd name="connsiteY93" fmla="*/ 497182 h 3708936"/>
              <a:gd name="connsiteX94" fmla="*/ 2640545 w 4491191"/>
              <a:gd name="connsiteY94" fmla="*/ 488087 h 3708936"/>
              <a:gd name="connsiteX95" fmla="*/ 2516386 w 4491191"/>
              <a:gd name="connsiteY95" fmla="*/ 408672 h 3708936"/>
              <a:gd name="connsiteX96" fmla="*/ 2312874 w 4491191"/>
              <a:gd name="connsiteY96" fmla="*/ 241296 h 3708936"/>
              <a:gd name="connsiteX97" fmla="*/ 2129934 w 4491191"/>
              <a:gd name="connsiteY97" fmla="*/ 172442 h 3708936"/>
              <a:gd name="connsiteX98" fmla="*/ 1882227 w 4491191"/>
              <a:gd name="connsiteY98" fmla="*/ 117627 h 3708936"/>
              <a:gd name="connsiteX99" fmla="*/ 1511951 w 4491191"/>
              <a:gd name="connsiteY99" fmla="*/ 57806 h 3708936"/>
              <a:gd name="connsiteX100" fmla="*/ 1372776 w 4491191"/>
              <a:gd name="connsiteY100" fmla="*/ 0 h 3708936"/>
              <a:gd name="connsiteX101" fmla="*/ 1122911 w 4491191"/>
              <a:gd name="connsiteY101" fmla="*/ 60959 h 3708936"/>
              <a:gd name="connsiteX102" fmla="*/ 822466 w 4491191"/>
              <a:gd name="connsiteY102" fmla="*/ 54429 h 3708936"/>
              <a:gd name="connsiteX103" fmla="*/ 920437 w 4491191"/>
              <a:gd name="connsiteY103" fmla="*/ 132805 h 3708936"/>
              <a:gd name="connsiteX104" fmla="*/ 1044533 w 4491191"/>
              <a:gd name="connsiteY104" fmla="*/ 165462 h 3708936"/>
              <a:gd name="connsiteX105" fmla="*/ 1175162 w 4491191"/>
              <a:gd name="connsiteY105" fmla="*/ 224246 h 3708936"/>
              <a:gd name="connsiteX106" fmla="*/ 859845 w 4491191"/>
              <a:gd name="connsiteY106"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149201 w 4491191"/>
              <a:gd name="connsiteY11" fmla="*/ 2600707 h 3708936"/>
              <a:gd name="connsiteX12" fmla="*/ 1440546 w 4491191"/>
              <a:gd name="connsiteY12" fmla="*/ 2574898 h 3708936"/>
              <a:gd name="connsiteX13" fmla="*/ 1289520 w 4491191"/>
              <a:gd name="connsiteY13" fmla="*/ 2497475 h 3708936"/>
              <a:gd name="connsiteX14" fmla="*/ 801595 w 4491191"/>
              <a:gd name="connsiteY14" fmla="*/ 2291012 h 3708936"/>
              <a:gd name="connsiteX15" fmla="*/ 511161 w 4491191"/>
              <a:gd name="connsiteY15" fmla="*/ 2110360 h 3708936"/>
              <a:gd name="connsiteX16" fmla="*/ 418223 w 4491191"/>
              <a:gd name="connsiteY16" fmla="*/ 1878092 h 3708936"/>
              <a:gd name="connsiteX17" fmla="*/ 360137 w 4491191"/>
              <a:gd name="connsiteY17" fmla="*/ 1684534 h 3708936"/>
              <a:gd name="connsiteX18" fmla="*/ 360137 w 4491191"/>
              <a:gd name="connsiteY18" fmla="*/ 1387745 h 3708936"/>
              <a:gd name="connsiteX19" fmla="*/ 522778 w 4491191"/>
              <a:gd name="connsiteY19" fmla="*/ 1103860 h 3708936"/>
              <a:gd name="connsiteX20" fmla="*/ 766742 w 4491191"/>
              <a:gd name="connsiteY20" fmla="*/ 897399 h 3708936"/>
              <a:gd name="connsiteX21" fmla="*/ 1092026 w 4491191"/>
              <a:gd name="connsiteY21" fmla="*/ 678033 h 3708936"/>
              <a:gd name="connsiteX22" fmla="*/ 1428928 w 4491191"/>
              <a:gd name="connsiteY22" fmla="*/ 510283 h 3708936"/>
              <a:gd name="connsiteX23" fmla="*/ 1719361 w 4491191"/>
              <a:gd name="connsiteY23" fmla="*/ 484477 h 3708936"/>
              <a:gd name="connsiteX24" fmla="*/ 2085740 w 4491191"/>
              <a:gd name="connsiteY24" fmla="*/ 686227 h 3708936"/>
              <a:gd name="connsiteX25" fmla="*/ 2147068 w 4491191"/>
              <a:gd name="connsiteY25" fmla="*/ 728285 h 3708936"/>
              <a:gd name="connsiteX26" fmla="*/ 2189389 w 4491191"/>
              <a:gd name="connsiteY26" fmla="*/ 898956 h 3708936"/>
              <a:gd name="connsiteX27" fmla="*/ 2240174 w 4491191"/>
              <a:gd name="connsiteY27" fmla="*/ 951268 h 3708936"/>
              <a:gd name="connsiteX28" fmla="*/ 2352735 w 4491191"/>
              <a:gd name="connsiteY28" fmla="*/ 1023175 h 3708936"/>
              <a:gd name="connsiteX29" fmla="*/ 2531647 w 4491191"/>
              <a:gd name="connsiteY29" fmla="*/ 1131279 h 3708936"/>
              <a:gd name="connsiteX30" fmla="*/ 2563816 w 4491191"/>
              <a:gd name="connsiteY30" fmla="*/ 1250981 h 3708936"/>
              <a:gd name="connsiteX31" fmla="*/ 2567905 w 4491191"/>
              <a:gd name="connsiteY31" fmla="*/ 1396748 h 3708936"/>
              <a:gd name="connsiteX32" fmla="*/ 2496059 w 4491191"/>
              <a:gd name="connsiteY32" fmla="*/ 1530490 h 3708936"/>
              <a:gd name="connsiteX33" fmla="*/ 2452917 w 4491191"/>
              <a:gd name="connsiteY33" fmla="*/ 1692898 h 3708936"/>
              <a:gd name="connsiteX34" fmla="*/ 2437752 w 4491191"/>
              <a:gd name="connsiteY34" fmla="*/ 1874337 h 3708936"/>
              <a:gd name="connsiteX35" fmla="*/ 2494491 w 4491191"/>
              <a:gd name="connsiteY35" fmla="*/ 2031708 h 3708936"/>
              <a:gd name="connsiteX36" fmla="*/ 2474395 w 4491191"/>
              <a:gd name="connsiteY36" fmla="*/ 2156720 h 3708936"/>
              <a:gd name="connsiteX37" fmla="*/ 2482998 w 4491191"/>
              <a:gd name="connsiteY37" fmla="*/ 2288441 h 3708936"/>
              <a:gd name="connsiteX38" fmla="*/ 2598985 w 4491191"/>
              <a:gd name="connsiteY38" fmla="*/ 2406547 h 3708936"/>
              <a:gd name="connsiteX39" fmla="*/ 2736346 w 4491191"/>
              <a:gd name="connsiteY39" fmla="*/ 2567361 h 3708936"/>
              <a:gd name="connsiteX40" fmla="*/ 2792926 w 4491191"/>
              <a:gd name="connsiteY40" fmla="*/ 2659730 h 3708936"/>
              <a:gd name="connsiteX41" fmla="*/ 2839573 w 4491191"/>
              <a:gd name="connsiteY41" fmla="*/ 2837227 h 3708936"/>
              <a:gd name="connsiteX42" fmla="*/ 2788814 w 4491191"/>
              <a:gd name="connsiteY42" fmla="*/ 2890004 h 3708936"/>
              <a:gd name="connsiteX43" fmla="*/ 2746806 w 4491191"/>
              <a:gd name="connsiteY43" fmla="*/ 2984010 h 3708936"/>
              <a:gd name="connsiteX44" fmla="*/ 2700867 w 4491191"/>
              <a:gd name="connsiteY44" fmla="*/ 3068480 h 3708936"/>
              <a:gd name="connsiteX45" fmla="*/ 2669173 w 4491191"/>
              <a:gd name="connsiteY45" fmla="*/ 3086558 h 3708936"/>
              <a:gd name="connsiteX46" fmla="*/ 2669173 w 4491191"/>
              <a:gd name="connsiteY46" fmla="*/ 3163470 h 3708936"/>
              <a:gd name="connsiteX47" fmla="*/ 2660627 w 4491191"/>
              <a:gd name="connsiteY47" fmla="*/ 3266019 h 3708936"/>
              <a:gd name="connsiteX48" fmla="*/ 2626444 w 4491191"/>
              <a:gd name="connsiteY48" fmla="*/ 3342931 h 3708936"/>
              <a:gd name="connsiteX49" fmla="*/ 2583715 w 4491191"/>
              <a:gd name="connsiteY49" fmla="*/ 3360023 h 3708936"/>
              <a:gd name="connsiteX50" fmla="*/ 2701707 w 4491191"/>
              <a:gd name="connsiteY50" fmla="*/ 3487172 h 3708936"/>
              <a:gd name="connsiteX51" fmla="*/ 2826294 w 4491191"/>
              <a:gd name="connsiteY51" fmla="*/ 3503837 h 3708936"/>
              <a:gd name="connsiteX52" fmla="*/ 2930796 w 4491191"/>
              <a:gd name="connsiteY52" fmla="*/ 3544124 h 3708936"/>
              <a:gd name="connsiteX53" fmla="*/ 3047996 w 4491191"/>
              <a:gd name="connsiteY53" fmla="*/ 3580322 h 3708936"/>
              <a:gd name="connsiteX54" fmla="*/ 3149568 w 4491191"/>
              <a:gd name="connsiteY54" fmla="*/ 3619999 h 3708936"/>
              <a:gd name="connsiteX55" fmla="*/ 3291368 w 4491191"/>
              <a:gd name="connsiteY55" fmla="*/ 3622013 h 3708936"/>
              <a:gd name="connsiteX56" fmla="*/ 3435731 w 4491191"/>
              <a:gd name="connsiteY56" fmla="*/ 3619998 h 3708936"/>
              <a:gd name="connsiteX57" fmla="*/ 3557935 w 4491191"/>
              <a:gd name="connsiteY57" fmla="*/ 3676279 h 3708936"/>
              <a:gd name="connsiteX58" fmla="*/ 3728303 w 4491191"/>
              <a:gd name="connsiteY58" fmla="*/ 3708936 h 3708936"/>
              <a:gd name="connsiteX59" fmla="*/ 3854475 w 4491191"/>
              <a:gd name="connsiteY59" fmla="*/ 3689341 h 3708936"/>
              <a:gd name="connsiteX60" fmla="*/ 3987239 w 4491191"/>
              <a:gd name="connsiteY60" fmla="*/ 3684825 h 3708936"/>
              <a:gd name="connsiteX61" fmla="*/ 4149060 w 4491191"/>
              <a:gd name="connsiteY61" fmla="*/ 3667244 h 3708936"/>
              <a:gd name="connsiteX62" fmla="*/ 4272730 w 4491191"/>
              <a:gd name="connsiteY62" fmla="*/ 3630559 h 3708936"/>
              <a:gd name="connsiteX63" fmla="*/ 4389929 w 4491191"/>
              <a:gd name="connsiteY63" fmla="*/ 3574767 h 3708936"/>
              <a:gd name="connsiteX64" fmla="*/ 4471785 w 4491191"/>
              <a:gd name="connsiteY64" fmla="*/ 3412946 h 3708936"/>
              <a:gd name="connsiteX65" fmla="*/ 4490832 w 4491191"/>
              <a:gd name="connsiteY65" fmla="*/ 3246547 h 3708936"/>
              <a:gd name="connsiteX66" fmla="*/ 4484727 w 4491191"/>
              <a:gd name="connsiteY66" fmla="*/ 3128920 h 3708936"/>
              <a:gd name="connsiteX67" fmla="*/ 4415934 w 4491191"/>
              <a:gd name="connsiteY67" fmla="*/ 3122755 h 3708936"/>
              <a:gd name="connsiteX68" fmla="*/ 4390529 w 4491191"/>
              <a:gd name="connsiteY68" fmla="*/ 3044869 h 3708936"/>
              <a:gd name="connsiteX69" fmla="*/ 4344088 w 4491191"/>
              <a:gd name="connsiteY69" fmla="*/ 2979980 h 3708936"/>
              <a:gd name="connsiteX70" fmla="*/ 4259668 w 4491191"/>
              <a:gd name="connsiteY70" fmla="*/ 2874928 h 3708936"/>
              <a:gd name="connsiteX71" fmla="*/ 4203876 w 4491191"/>
              <a:gd name="connsiteY71" fmla="*/ 2793009 h 3708936"/>
              <a:gd name="connsiteX72" fmla="*/ 4146070 w 4491191"/>
              <a:gd name="connsiteY72" fmla="*/ 2686431 h 3708936"/>
              <a:gd name="connsiteX73" fmla="*/ 4121409 w 4491191"/>
              <a:gd name="connsiteY73" fmla="*/ 2532057 h 3708936"/>
              <a:gd name="connsiteX74" fmla="*/ 4020131 w 4491191"/>
              <a:gd name="connsiteY74" fmla="*/ 2386355 h 3708936"/>
              <a:gd name="connsiteX75" fmla="*/ 3944023 w 4491191"/>
              <a:gd name="connsiteY75" fmla="*/ 2352657 h 3708936"/>
              <a:gd name="connsiteX76" fmla="*/ 3870651 w 4491191"/>
              <a:gd name="connsiteY76" fmla="*/ 2249131 h 3708936"/>
              <a:gd name="connsiteX77" fmla="*/ 3682216 w 4491191"/>
              <a:gd name="connsiteY77" fmla="*/ 2097809 h 3708936"/>
              <a:gd name="connsiteX78" fmla="*/ 3521921 w 4491191"/>
              <a:gd name="connsiteY78" fmla="*/ 2021873 h 3708936"/>
              <a:gd name="connsiteX79" fmla="*/ 3413817 w 4491191"/>
              <a:gd name="connsiteY79" fmla="*/ 1903760 h 3708936"/>
              <a:gd name="connsiteX80" fmla="*/ 3336905 w 4491191"/>
              <a:gd name="connsiteY80" fmla="*/ 1780577 h 3708936"/>
              <a:gd name="connsiteX81" fmla="*/ 3291613 w 4491191"/>
              <a:gd name="connsiteY81" fmla="*/ 1657885 h 3708936"/>
              <a:gd name="connsiteX82" fmla="*/ 3201149 w 4491191"/>
              <a:gd name="connsiteY82" fmla="*/ 1525119 h 3708936"/>
              <a:gd name="connsiteX83" fmla="*/ 3122223 w 4491191"/>
              <a:gd name="connsiteY83" fmla="*/ 1413536 h 3708936"/>
              <a:gd name="connsiteX84" fmla="*/ 3054344 w 4491191"/>
              <a:gd name="connsiteY84" fmla="*/ 1289316 h 3708936"/>
              <a:gd name="connsiteX85" fmla="*/ 2992997 w 4491191"/>
              <a:gd name="connsiteY85" fmla="*/ 1123467 h 3708936"/>
              <a:gd name="connsiteX86" fmla="*/ 2985428 w 4491191"/>
              <a:gd name="connsiteY86" fmla="*/ 1016400 h 3708936"/>
              <a:gd name="connsiteX87" fmla="*/ 2930613 w 4491191"/>
              <a:gd name="connsiteY87" fmla="*/ 920931 h 3708936"/>
              <a:gd name="connsiteX88" fmla="*/ 2968275 w 4491191"/>
              <a:gd name="connsiteY88" fmla="*/ 856105 h 3708936"/>
              <a:gd name="connsiteX89" fmla="*/ 2882818 w 4491191"/>
              <a:gd name="connsiteY89" fmla="*/ 796285 h 3708936"/>
              <a:gd name="connsiteX90" fmla="*/ 2880316 w 4491191"/>
              <a:gd name="connsiteY90" fmla="*/ 728895 h 3708936"/>
              <a:gd name="connsiteX91" fmla="*/ 2818968 w 4491191"/>
              <a:gd name="connsiteY91" fmla="*/ 691171 h 3708936"/>
              <a:gd name="connsiteX92" fmla="*/ 2720448 w 4491191"/>
              <a:gd name="connsiteY92" fmla="*/ 616823 h 3708936"/>
              <a:gd name="connsiteX93" fmla="*/ 2686265 w 4491191"/>
              <a:gd name="connsiteY93" fmla="*/ 497182 h 3708936"/>
              <a:gd name="connsiteX94" fmla="*/ 2640545 w 4491191"/>
              <a:gd name="connsiteY94" fmla="*/ 488087 h 3708936"/>
              <a:gd name="connsiteX95" fmla="*/ 2516386 w 4491191"/>
              <a:gd name="connsiteY95" fmla="*/ 408672 h 3708936"/>
              <a:gd name="connsiteX96" fmla="*/ 2312874 w 4491191"/>
              <a:gd name="connsiteY96" fmla="*/ 241296 h 3708936"/>
              <a:gd name="connsiteX97" fmla="*/ 2129934 w 4491191"/>
              <a:gd name="connsiteY97" fmla="*/ 172442 h 3708936"/>
              <a:gd name="connsiteX98" fmla="*/ 1882227 w 4491191"/>
              <a:gd name="connsiteY98" fmla="*/ 117627 h 3708936"/>
              <a:gd name="connsiteX99" fmla="*/ 1511951 w 4491191"/>
              <a:gd name="connsiteY99" fmla="*/ 57806 h 3708936"/>
              <a:gd name="connsiteX100" fmla="*/ 1372776 w 4491191"/>
              <a:gd name="connsiteY100" fmla="*/ 0 h 3708936"/>
              <a:gd name="connsiteX101" fmla="*/ 1122911 w 4491191"/>
              <a:gd name="connsiteY101" fmla="*/ 60959 h 3708936"/>
              <a:gd name="connsiteX102" fmla="*/ 822466 w 4491191"/>
              <a:gd name="connsiteY102" fmla="*/ 54429 h 3708936"/>
              <a:gd name="connsiteX103" fmla="*/ 920437 w 4491191"/>
              <a:gd name="connsiteY103" fmla="*/ 132805 h 3708936"/>
              <a:gd name="connsiteX104" fmla="*/ 1044533 w 4491191"/>
              <a:gd name="connsiteY104" fmla="*/ 165462 h 3708936"/>
              <a:gd name="connsiteX105" fmla="*/ 1175162 w 4491191"/>
              <a:gd name="connsiteY105" fmla="*/ 224246 h 3708936"/>
              <a:gd name="connsiteX106" fmla="*/ 859845 w 4491191"/>
              <a:gd name="connsiteY106"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149201 w 4491191"/>
              <a:gd name="connsiteY11" fmla="*/ 2600707 h 3708936"/>
              <a:gd name="connsiteX12" fmla="*/ 1707744 w 4491191"/>
              <a:gd name="connsiteY12" fmla="*/ 2497475 h 3708936"/>
              <a:gd name="connsiteX13" fmla="*/ 1289520 w 4491191"/>
              <a:gd name="connsiteY13" fmla="*/ 2497475 h 3708936"/>
              <a:gd name="connsiteX14" fmla="*/ 801595 w 4491191"/>
              <a:gd name="connsiteY14" fmla="*/ 2291012 h 3708936"/>
              <a:gd name="connsiteX15" fmla="*/ 511161 w 4491191"/>
              <a:gd name="connsiteY15" fmla="*/ 2110360 h 3708936"/>
              <a:gd name="connsiteX16" fmla="*/ 418223 w 4491191"/>
              <a:gd name="connsiteY16" fmla="*/ 1878092 h 3708936"/>
              <a:gd name="connsiteX17" fmla="*/ 360137 w 4491191"/>
              <a:gd name="connsiteY17" fmla="*/ 1684534 h 3708936"/>
              <a:gd name="connsiteX18" fmla="*/ 360137 w 4491191"/>
              <a:gd name="connsiteY18" fmla="*/ 1387745 h 3708936"/>
              <a:gd name="connsiteX19" fmla="*/ 522778 w 4491191"/>
              <a:gd name="connsiteY19" fmla="*/ 1103860 h 3708936"/>
              <a:gd name="connsiteX20" fmla="*/ 766742 w 4491191"/>
              <a:gd name="connsiteY20" fmla="*/ 897399 h 3708936"/>
              <a:gd name="connsiteX21" fmla="*/ 1092026 w 4491191"/>
              <a:gd name="connsiteY21" fmla="*/ 678033 h 3708936"/>
              <a:gd name="connsiteX22" fmla="*/ 1428928 w 4491191"/>
              <a:gd name="connsiteY22" fmla="*/ 510283 h 3708936"/>
              <a:gd name="connsiteX23" fmla="*/ 1719361 w 4491191"/>
              <a:gd name="connsiteY23" fmla="*/ 484477 h 3708936"/>
              <a:gd name="connsiteX24" fmla="*/ 2085740 w 4491191"/>
              <a:gd name="connsiteY24" fmla="*/ 686227 h 3708936"/>
              <a:gd name="connsiteX25" fmla="*/ 2147068 w 4491191"/>
              <a:gd name="connsiteY25" fmla="*/ 728285 h 3708936"/>
              <a:gd name="connsiteX26" fmla="*/ 2189389 w 4491191"/>
              <a:gd name="connsiteY26" fmla="*/ 898956 h 3708936"/>
              <a:gd name="connsiteX27" fmla="*/ 2240174 w 4491191"/>
              <a:gd name="connsiteY27" fmla="*/ 951268 h 3708936"/>
              <a:gd name="connsiteX28" fmla="*/ 2352735 w 4491191"/>
              <a:gd name="connsiteY28" fmla="*/ 1023175 h 3708936"/>
              <a:gd name="connsiteX29" fmla="*/ 2531647 w 4491191"/>
              <a:gd name="connsiteY29" fmla="*/ 1131279 h 3708936"/>
              <a:gd name="connsiteX30" fmla="*/ 2563816 w 4491191"/>
              <a:gd name="connsiteY30" fmla="*/ 1250981 h 3708936"/>
              <a:gd name="connsiteX31" fmla="*/ 2567905 w 4491191"/>
              <a:gd name="connsiteY31" fmla="*/ 1396748 h 3708936"/>
              <a:gd name="connsiteX32" fmla="*/ 2496059 w 4491191"/>
              <a:gd name="connsiteY32" fmla="*/ 1530490 h 3708936"/>
              <a:gd name="connsiteX33" fmla="*/ 2452917 w 4491191"/>
              <a:gd name="connsiteY33" fmla="*/ 1692898 h 3708936"/>
              <a:gd name="connsiteX34" fmla="*/ 2437752 w 4491191"/>
              <a:gd name="connsiteY34" fmla="*/ 1874337 h 3708936"/>
              <a:gd name="connsiteX35" fmla="*/ 2494491 w 4491191"/>
              <a:gd name="connsiteY35" fmla="*/ 2031708 h 3708936"/>
              <a:gd name="connsiteX36" fmla="*/ 2474395 w 4491191"/>
              <a:gd name="connsiteY36" fmla="*/ 2156720 h 3708936"/>
              <a:gd name="connsiteX37" fmla="*/ 2482998 w 4491191"/>
              <a:gd name="connsiteY37" fmla="*/ 2288441 h 3708936"/>
              <a:gd name="connsiteX38" fmla="*/ 2598985 w 4491191"/>
              <a:gd name="connsiteY38" fmla="*/ 2406547 h 3708936"/>
              <a:gd name="connsiteX39" fmla="*/ 2736346 w 4491191"/>
              <a:gd name="connsiteY39" fmla="*/ 2567361 h 3708936"/>
              <a:gd name="connsiteX40" fmla="*/ 2792926 w 4491191"/>
              <a:gd name="connsiteY40" fmla="*/ 2659730 h 3708936"/>
              <a:gd name="connsiteX41" fmla="*/ 2839573 w 4491191"/>
              <a:gd name="connsiteY41" fmla="*/ 2837227 h 3708936"/>
              <a:gd name="connsiteX42" fmla="*/ 2788814 w 4491191"/>
              <a:gd name="connsiteY42" fmla="*/ 2890004 h 3708936"/>
              <a:gd name="connsiteX43" fmla="*/ 2746806 w 4491191"/>
              <a:gd name="connsiteY43" fmla="*/ 2984010 h 3708936"/>
              <a:gd name="connsiteX44" fmla="*/ 2700867 w 4491191"/>
              <a:gd name="connsiteY44" fmla="*/ 3068480 h 3708936"/>
              <a:gd name="connsiteX45" fmla="*/ 2669173 w 4491191"/>
              <a:gd name="connsiteY45" fmla="*/ 3086558 h 3708936"/>
              <a:gd name="connsiteX46" fmla="*/ 2669173 w 4491191"/>
              <a:gd name="connsiteY46" fmla="*/ 3163470 h 3708936"/>
              <a:gd name="connsiteX47" fmla="*/ 2660627 w 4491191"/>
              <a:gd name="connsiteY47" fmla="*/ 3266019 h 3708936"/>
              <a:gd name="connsiteX48" fmla="*/ 2626444 w 4491191"/>
              <a:gd name="connsiteY48" fmla="*/ 3342931 h 3708936"/>
              <a:gd name="connsiteX49" fmla="*/ 2583715 w 4491191"/>
              <a:gd name="connsiteY49" fmla="*/ 3360023 h 3708936"/>
              <a:gd name="connsiteX50" fmla="*/ 2701707 w 4491191"/>
              <a:gd name="connsiteY50" fmla="*/ 3487172 h 3708936"/>
              <a:gd name="connsiteX51" fmla="*/ 2826294 w 4491191"/>
              <a:gd name="connsiteY51" fmla="*/ 3503837 h 3708936"/>
              <a:gd name="connsiteX52" fmla="*/ 2930796 w 4491191"/>
              <a:gd name="connsiteY52" fmla="*/ 3544124 h 3708936"/>
              <a:gd name="connsiteX53" fmla="*/ 3047996 w 4491191"/>
              <a:gd name="connsiteY53" fmla="*/ 3580322 h 3708936"/>
              <a:gd name="connsiteX54" fmla="*/ 3149568 w 4491191"/>
              <a:gd name="connsiteY54" fmla="*/ 3619999 h 3708936"/>
              <a:gd name="connsiteX55" fmla="*/ 3291368 w 4491191"/>
              <a:gd name="connsiteY55" fmla="*/ 3622013 h 3708936"/>
              <a:gd name="connsiteX56" fmla="*/ 3435731 w 4491191"/>
              <a:gd name="connsiteY56" fmla="*/ 3619998 h 3708936"/>
              <a:gd name="connsiteX57" fmla="*/ 3557935 w 4491191"/>
              <a:gd name="connsiteY57" fmla="*/ 3676279 h 3708936"/>
              <a:gd name="connsiteX58" fmla="*/ 3728303 w 4491191"/>
              <a:gd name="connsiteY58" fmla="*/ 3708936 h 3708936"/>
              <a:gd name="connsiteX59" fmla="*/ 3854475 w 4491191"/>
              <a:gd name="connsiteY59" fmla="*/ 3689341 h 3708936"/>
              <a:gd name="connsiteX60" fmla="*/ 3987239 w 4491191"/>
              <a:gd name="connsiteY60" fmla="*/ 3684825 h 3708936"/>
              <a:gd name="connsiteX61" fmla="*/ 4149060 w 4491191"/>
              <a:gd name="connsiteY61" fmla="*/ 3667244 h 3708936"/>
              <a:gd name="connsiteX62" fmla="*/ 4272730 w 4491191"/>
              <a:gd name="connsiteY62" fmla="*/ 3630559 h 3708936"/>
              <a:gd name="connsiteX63" fmla="*/ 4389929 w 4491191"/>
              <a:gd name="connsiteY63" fmla="*/ 3574767 h 3708936"/>
              <a:gd name="connsiteX64" fmla="*/ 4471785 w 4491191"/>
              <a:gd name="connsiteY64" fmla="*/ 3412946 h 3708936"/>
              <a:gd name="connsiteX65" fmla="*/ 4490832 w 4491191"/>
              <a:gd name="connsiteY65" fmla="*/ 3246547 h 3708936"/>
              <a:gd name="connsiteX66" fmla="*/ 4484727 w 4491191"/>
              <a:gd name="connsiteY66" fmla="*/ 3128920 h 3708936"/>
              <a:gd name="connsiteX67" fmla="*/ 4415934 w 4491191"/>
              <a:gd name="connsiteY67" fmla="*/ 3122755 h 3708936"/>
              <a:gd name="connsiteX68" fmla="*/ 4390529 w 4491191"/>
              <a:gd name="connsiteY68" fmla="*/ 3044869 h 3708936"/>
              <a:gd name="connsiteX69" fmla="*/ 4344088 w 4491191"/>
              <a:gd name="connsiteY69" fmla="*/ 2979980 h 3708936"/>
              <a:gd name="connsiteX70" fmla="*/ 4259668 w 4491191"/>
              <a:gd name="connsiteY70" fmla="*/ 2874928 h 3708936"/>
              <a:gd name="connsiteX71" fmla="*/ 4203876 w 4491191"/>
              <a:gd name="connsiteY71" fmla="*/ 2793009 h 3708936"/>
              <a:gd name="connsiteX72" fmla="*/ 4146070 w 4491191"/>
              <a:gd name="connsiteY72" fmla="*/ 2686431 h 3708936"/>
              <a:gd name="connsiteX73" fmla="*/ 4121409 w 4491191"/>
              <a:gd name="connsiteY73" fmla="*/ 2532057 h 3708936"/>
              <a:gd name="connsiteX74" fmla="*/ 4020131 w 4491191"/>
              <a:gd name="connsiteY74" fmla="*/ 2386355 h 3708936"/>
              <a:gd name="connsiteX75" fmla="*/ 3944023 w 4491191"/>
              <a:gd name="connsiteY75" fmla="*/ 2352657 h 3708936"/>
              <a:gd name="connsiteX76" fmla="*/ 3870651 w 4491191"/>
              <a:gd name="connsiteY76" fmla="*/ 2249131 h 3708936"/>
              <a:gd name="connsiteX77" fmla="*/ 3682216 w 4491191"/>
              <a:gd name="connsiteY77" fmla="*/ 2097809 h 3708936"/>
              <a:gd name="connsiteX78" fmla="*/ 3521921 w 4491191"/>
              <a:gd name="connsiteY78" fmla="*/ 2021873 h 3708936"/>
              <a:gd name="connsiteX79" fmla="*/ 3413817 w 4491191"/>
              <a:gd name="connsiteY79" fmla="*/ 1903760 h 3708936"/>
              <a:gd name="connsiteX80" fmla="*/ 3336905 w 4491191"/>
              <a:gd name="connsiteY80" fmla="*/ 1780577 h 3708936"/>
              <a:gd name="connsiteX81" fmla="*/ 3291613 w 4491191"/>
              <a:gd name="connsiteY81" fmla="*/ 1657885 h 3708936"/>
              <a:gd name="connsiteX82" fmla="*/ 3201149 w 4491191"/>
              <a:gd name="connsiteY82" fmla="*/ 1525119 h 3708936"/>
              <a:gd name="connsiteX83" fmla="*/ 3122223 w 4491191"/>
              <a:gd name="connsiteY83" fmla="*/ 1413536 h 3708936"/>
              <a:gd name="connsiteX84" fmla="*/ 3054344 w 4491191"/>
              <a:gd name="connsiteY84" fmla="*/ 1289316 h 3708936"/>
              <a:gd name="connsiteX85" fmla="*/ 2992997 w 4491191"/>
              <a:gd name="connsiteY85" fmla="*/ 1123467 h 3708936"/>
              <a:gd name="connsiteX86" fmla="*/ 2985428 w 4491191"/>
              <a:gd name="connsiteY86" fmla="*/ 1016400 h 3708936"/>
              <a:gd name="connsiteX87" fmla="*/ 2930613 w 4491191"/>
              <a:gd name="connsiteY87" fmla="*/ 920931 h 3708936"/>
              <a:gd name="connsiteX88" fmla="*/ 2968275 w 4491191"/>
              <a:gd name="connsiteY88" fmla="*/ 856105 h 3708936"/>
              <a:gd name="connsiteX89" fmla="*/ 2882818 w 4491191"/>
              <a:gd name="connsiteY89" fmla="*/ 796285 h 3708936"/>
              <a:gd name="connsiteX90" fmla="*/ 2880316 w 4491191"/>
              <a:gd name="connsiteY90" fmla="*/ 728895 h 3708936"/>
              <a:gd name="connsiteX91" fmla="*/ 2818968 w 4491191"/>
              <a:gd name="connsiteY91" fmla="*/ 691171 h 3708936"/>
              <a:gd name="connsiteX92" fmla="*/ 2720448 w 4491191"/>
              <a:gd name="connsiteY92" fmla="*/ 616823 h 3708936"/>
              <a:gd name="connsiteX93" fmla="*/ 2686265 w 4491191"/>
              <a:gd name="connsiteY93" fmla="*/ 497182 h 3708936"/>
              <a:gd name="connsiteX94" fmla="*/ 2640545 w 4491191"/>
              <a:gd name="connsiteY94" fmla="*/ 488087 h 3708936"/>
              <a:gd name="connsiteX95" fmla="*/ 2516386 w 4491191"/>
              <a:gd name="connsiteY95" fmla="*/ 408672 h 3708936"/>
              <a:gd name="connsiteX96" fmla="*/ 2312874 w 4491191"/>
              <a:gd name="connsiteY96" fmla="*/ 241296 h 3708936"/>
              <a:gd name="connsiteX97" fmla="*/ 2129934 w 4491191"/>
              <a:gd name="connsiteY97" fmla="*/ 172442 h 3708936"/>
              <a:gd name="connsiteX98" fmla="*/ 1882227 w 4491191"/>
              <a:gd name="connsiteY98" fmla="*/ 117627 h 3708936"/>
              <a:gd name="connsiteX99" fmla="*/ 1511951 w 4491191"/>
              <a:gd name="connsiteY99" fmla="*/ 57806 h 3708936"/>
              <a:gd name="connsiteX100" fmla="*/ 1372776 w 4491191"/>
              <a:gd name="connsiteY100" fmla="*/ 0 h 3708936"/>
              <a:gd name="connsiteX101" fmla="*/ 1122911 w 4491191"/>
              <a:gd name="connsiteY101" fmla="*/ 60959 h 3708936"/>
              <a:gd name="connsiteX102" fmla="*/ 822466 w 4491191"/>
              <a:gd name="connsiteY102" fmla="*/ 54429 h 3708936"/>
              <a:gd name="connsiteX103" fmla="*/ 920437 w 4491191"/>
              <a:gd name="connsiteY103" fmla="*/ 132805 h 3708936"/>
              <a:gd name="connsiteX104" fmla="*/ 1044533 w 4491191"/>
              <a:gd name="connsiteY104" fmla="*/ 165462 h 3708936"/>
              <a:gd name="connsiteX105" fmla="*/ 1175162 w 4491191"/>
              <a:gd name="connsiteY105" fmla="*/ 224246 h 3708936"/>
              <a:gd name="connsiteX106" fmla="*/ 859845 w 4491191"/>
              <a:gd name="connsiteY106"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1789065 w 4491191"/>
              <a:gd name="connsiteY11" fmla="*/ 2755551 h 3708936"/>
              <a:gd name="connsiteX12" fmla="*/ 2149201 w 4491191"/>
              <a:gd name="connsiteY12" fmla="*/ 2600707 h 3708936"/>
              <a:gd name="connsiteX13" fmla="*/ 1707744 w 4491191"/>
              <a:gd name="connsiteY13" fmla="*/ 2497475 h 3708936"/>
              <a:gd name="connsiteX14" fmla="*/ 1289520 w 4491191"/>
              <a:gd name="connsiteY14" fmla="*/ 2497475 h 3708936"/>
              <a:gd name="connsiteX15" fmla="*/ 801595 w 4491191"/>
              <a:gd name="connsiteY15" fmla="*/ 2291012 h 3708936"/>
              <a:gd name="connsiteX16" fmla="*/ 511161 w 4491191"/>
              <a:gd name="connsiteY16" fmla="*/ 2110360 h 3708936"/>
              <a:gd name="connsiteX17" fmla="*/ 418223 w 4491191"/>
              <a:gd name="connsiteY17" fmla="*/ 1878092 h 3708936"/>
              <a:gd name="connsiteX18" fmla="*/ 360137 w 4491191"/>
              <a:gd name="connsiteY18" fmla="*/ 1684534 h 3708936"/>
              <a:gd name="connsiteX19" fmla="*/ 360137 w 4491191"/>
              <a:gd name="connsiteY19" fmla="*/ 1387745 h 3708936"/>
              <a:gd name="connsiteX20" fmla="*/ 522778 w 4491191"/>
              <a:gd name="connsiteY20" fmla="*/ 1103860 h 3708936"/>
              <a:gd name="connsiteX21" fmla="*/ 766742 w 4491191"/>
              <a:gd name="connsiteY21" fmla="*/ 897399 h 3708936"/>
              <a:gd name="connsiteX22" fmla="*/ 1092026 w 4491191"/>
              <a:gd name="connsiteY22" fmla="*/ 678033 h 3708936"/>
              <a:gd name="connsiteX23" fmla="*/ 1428928 w 4491191"/>
              <a:gd name="connsiteY23" fmla="*/ 510283 h 3708936"/>
              <a:gd name="connsiteX24" fmla="*/ 1719361 w 4491191"/>
              <a:gd name="connsiteY24" fmla="*/ 484477 h 3708936"/>
              <a:gd name="connsiteX25" fmla="*/ 2085740 w 4491191"/>
              <a:gd name="connsiteY25" fmla="*/ 686227 h 3708936"/>
              <a:gd name="connsiteX26" fmla="*/ 2147068 w 4491191"/>
              <a:gd name="connsiteY26" fmla="*/ 728285 h 3708936"/>
              <a:gd name="connsiteX27" fmla="*/ 2189389 w 4491191"/>
              <a:gd name="connsiteY27" fmla="*/ 898956 h 3708936"/>
              <a:gd name="connsiteX28" fmla="*/ 2240174 w 4491191"/>
              <a:gd name="connsiteY28" fmla="*/ 951268 h 3708936"/>
              <a:gd name="connsiteX29" fmla="*/ 2352735 w 4491191"/>
              <a:gd name="connsiteY29" fmla="*/ 1023175 h 3708936"/>
              <a:gd name="connsiteX30" fmla="*/ 2531647 w 4491191"/>
              <a:gd name="connsiteY30" fmla="*/ 1131279 h 3708936"/>
              <a:gd name="connsiteX31" fmla="*/ 2563816 w 4491191"/>
              <a:gd name="connsiteY31" fmla="*/ 1250981 h 3708936"/>
              <a:gd name="connsiteX32" fmla="*/ 2567905 w 4491191"/>
              <a:gd name="connsiteY32" fmla="*/ 1396748 h 3708936"/>
              <a:gd name="connsiteX33" fmla="*/ 2496059 w 4491191"/>
              <a:gd name="connsiteY33" fmla="*/ 1530490 h 3708936"/>
              <a:gd name="connsiteX34" fmla="*/ 2452917 w 4491191"/>
              <a:gd name="connsiteY34" fmla="*/ 1692898 h 3708936"/>
              <a:gd name="connsiteX35" fmla="*/ 2437752 w 4491191"/>
              <a:gd name="connsiteY35" fmla="*/ 1874337 h 3708936"/>
              <a:gd name="connsiteX36" fmla="*/ 2494491 w 4491191"/>
              <a:gd name="connsiteY36" fmla="*/ 2031708 h 3708936"/>
              <a:gd name="connsiteX37" fmla="*/ 2474395 w 4491191"/>
              <a:gd name="connsiteY37" fmla="*/ 2156720 h 3708936"/>
              <a:gd name="connsiteX38" fmla="*/ 2482998 w 4491191"/>
              <a:gd name="connsiteY38" fmla="*/ 2288441 h 3708936"/>
              <a:gd name="connsiteX39" fmla="*/ 2598985 w 4491191"/>
              <a:gd name="connsiteY39" fmla="*/ 2406547 h 3708936"/>
              <a:gd name="connsiteX40" fmla="*/ 2736346 w 4491191"/>
              <a:gd name="connsiteY40" fmla="*/ 2567361 h 3708936"/>
              <a:gd name="connsiteX41" fmla="*/ 2792926 w 4491191"/>
              <a:gd name="connsiteY41" fmla="*/ 2659730 h 3708936"/>
              <a:gd name="connsiteX42" fmla="*/ 2839573 w 4491191"/>
              <a:gd name="connsiteY42" fmla="*/ 2837227 h 3708936"/>
              <a:gd name="connsiteX43" fmla="*/ 2788814 w 4491191"/>
              <a:gd name="connsiteY43" fmla="*/ 2890004 h 3708936"/>
              <a:gd name="connsiteX44" fmla="*/ 2746806 w 4491191"/>
              <a:gd name="connsiteY44" fmla="*/ 2984010 h 3708936"/>
              <a:gd name="connsiteX45" fmla="*/ 2700867 w 4491191"/>
              <a:gd name="connsiteY45" fmla="*/ 3068480 h 3708936"/>
              <a:gd name="connsiteX46" fmla="*/ 2669173 w 4491191"/>
              <a:gd name="connsiteY46" fmla="*/ 3086558 h 3708936"/>
              <a:gd name="connsiteX47" fmla="*/ 2669173 w 4491191"/>
              <a:gd name="connsiteY47" fmla="*/ 3163470 h 3708936"/>
              <a:gd name="connsiteX48" fmla="*/ 2660627 w 4491191"/>
              <a:gd name="connsiteY48" fmla="*/ 3266019 h 3708936"/>
              <a:gd name="connsiteX49" fmla="*/ 2626444 w 4491191"/>
              <a:gd name="connsiteY49" fmla="*/ 3342931 h 3708936"/>
              <a:gd name="connsiteX50" fmla="*/ 2583715 w 4491191"/>
              <a:gd name="connsiteY50" fmla="*/ 3360023 h 3708936"/>
              <a:gd name="connsiteX51" fmla="*/ 2701707 w 4491191"/>
              <a:gd name="connsiteY51" fmla="*/ 3487172 h 3708936"/>
              <a:gd name="connsiteX52" fmla="*/ 2826294 w 4491191"/>
              <a:gd name="connsiteY52" fmla="*/ 3503837 h 3708936"/>
              <a:gd name="connsiteX53" fmla="*/ 2930796 w 4491191"/>
              <a:gd name="connsiteY53" fmla="*/ 3544124 h 3708936"/>
              <a:gd name="connsiteX54" fmla="*/ 3047996 w 4491191"/>
              <a:gd name="connsiteY54" fmla="*/ 3580322 h 3708936"/>
              <a:gd name="connsiteX55" fmla="*/ 3149568 w 4491191"/>
              <a:gd name="connsiteY55" fmla="*/ 3619999 h 3708936"/>
              <a:gd name="connsiteX56" fmla="*/ 3291368 w 4491191"/>
              <a:gd name="connsiteY56" fmla="*/ 3622013 h 3708936"/>
              <a:gd name="connsiteX57" fmla="*/ 3435731 w 4491191"/>
              <a:gd name="connsiteY57" fmla="*/ 3619998 h 3708936"/>
              <a:gd name="connsiteX58" fmla="*/ 3557935 w 4491191"/>
              <a:gd name="connsiteY58" fmla="*/ 3676279 h 3708936"/>
              <a:gd name="connsiteX59" fmla="*/ 3728303 w 4491191"/>
              <a:gd name="connsiteY59" fmla="*/ 3708936 h 3708936"/>
              <a:gd name="connsiteX60" fmla="*/ 3854475 w 4491191"/>
              <a:gd name="connsiteY60" fmla="*/ 3689341 h 3708936"/>
              <a:gd name="connsiteX61" fmla="*/ 3987239 w 4491191"/>
              <a:gd name="connsiteY61" fmla="*/ 3684825 h 3708936"/>
              <a:gd name="connsiteX62" fmla="*/ 4149060 w 4491191"/>
              <a:gd name="connsiteY62" fmla="*/ 3667244 h 3708936"/>
              <a:gd name="connsiteX63" fmla="*/ 4272730 w 4491191"/>
              <a:gd name="connsiteY63" fmla="*/ 3630559 h 3708936"/>
              <a:gd name="connsiteX64" fmla="*/ 4389929 w 4491191"/>
              <a:gd name="connsiteY64" fmla="*/ 3574767 h 3708936"/>
              <a:gd name="connsiteX65" fmla="*/ 4471785 w 4491191"/>
              <a:gd name="connsiteY65" fmla="*/ 3412946 h 3708936"/>
              <a:gd name="connsiteX66" fmla="*/ 4490832 w 4491191"/>
              <a:gd name="connsiteY66" fmla="*/ 3246547 h 3708936"/>
              <a:gd name="connsiteX67" fmla="*/ 4484727 w 4491191"/>
              <a:gd name="connsiteY67" fmla="*/ 3128920 h 3708936"/>
              <a:gd name="connsiteX68" fmla="*/ 4415934 w 4491191"/>
              <a:gd name="connsiteY68" fmla="*/ 3122755 h 3708936"/>
              <a:gd name="connsiteX69" fmla="*/ 4390529 w 4491191"/>
              <a:gd name="connsiteY69" fmla="*/ 3044869 h 3708936"/>
              <a:gd name="connsiteX70" fmla="*/ 4344088 w 4491191"/>
              <a:gd name="connsiteY70" fmla="*/ 2979980 h 3708936"/>
              <a:gd name="connsiteX71" fmla="*/ 4259668 w 4491191"/>
              <a:gd name="connsiteY71" fmla="*/ 2874928 h 3708936"/>
              <a:gd name="connsiteX72" fmla="*/ 4203876 w 4491191"/>
              <a:gd name="connsiteY72" fmla="*/ 2793009 h 3708936"/>
              <a:gd name="connsiteX73" fmla="*/ 4146070 w 4491191"/>
              <a:gd name="connsiteY73" fmla="*/ 2686431 h 3708936"/>
              <a:gd name="connsiteX74" fmla="*/ 4121409 w 4491191"/>
              <a:gd name="connsiteY74" fmla="*/ 2532057 h 3708936"/>
              <a:gd name="connsiteX75" fmla="*/ 4020131 w 4491191"/>
              <a:gd name="connsiteY75" fmla="*/ 2386355 h 3708936"/>
              <a:gd name="connsiteX76" fmla="*/ 3944023 w 4491191"/>
              <a:gd name="connsiteY76" fmla="*/ 2352657 h 3708936"/>
              <a:gd name="connsiteX77" fmla="*/ 3870651 w 4491191"/>
              <a:gd name="connsiteY77" fmla="*/ 2249131 h 3708936"/>
              <a:gd name="connsiteX78" fmla="*/ 3682216 w 4491191"/>
              <a:gd name="connsiteY78" fmla="*/ 2097809 h 3708936"/>
              <a:gd name="connsiteX79" fmla="*/ 3521921 w 4491191"/>
              <a:gd name="connsiteY79" fmla="*/ 2021873 h 3708936"/>
              <a:gd name="connsiteX80" fmla="*/ 3413817 w 4491191"/>
              <a:gd name="connsiteY80" fmla="*/ 1903760 h 3708936"/>
              <a:gd name="connsiteX81" fmla="*/ 3336905 w 4491191"/>
              <a:gd name="connsiteY81" fmla="*/ 1780577 h 3708936"/>
              <a:gd name="connsiteX82" fmla="*/ 3291613 w 4491191"/>
              <a:gd name="connsiteY82" fmla="*/ 1657885 h 3708936"/>
              <a:gd name="connsiteX83" fmla="*/ 3201149 w 4491191"/>
              <a:gd name="connsiteY83" fmla="*/ 1525119 h 3708936"/>
              <a:gd name="connsiteX84" fmla="*/ 3122223 w 4491191"/>
              <a:gd name="connsiteY84" fmla="*/ 1413536 h 3708936"/>
              <a:gd name="connsiteX85" fmla="*/ 3054344 w 4491191"/>
              <a:gd name="connsiteY85" fmla="*/ 1289316 h 3708936"/>
              <a:gd name="connsiteX86" fmla="*/ 2992997 w 4491191"/>
              <a:gd name="connsiteY86" fmla="*/ 1123467 h 3708936"/>
              <a:gd name="connsiteX87" fmla="*/ 2985428 w 4491191"/>
              <a:gd name="connsiteY87" fmla="*/ 1016400 h 3708936"/>
              <a:gd name="connsiteX88" fmla="*/ 2930613 w 4491191"/>
              <a:gd name="connsiteY88" fmla="*/ 920931 h 3708936"/>
              <a:gd name="connsiteX89" fmla="*/ 2968275 w 4491191"/>
              <a:gd name="connsiteY89" fmla="*/ 856105 h 3708936"/>
              <a:gd name="connsiteX90" fmla="*/ 2882818 w 4491191"/>
              <a:gd name="connsiteY90" fmla="*/ 796285 h 3708936"/>
              <a:gd name="connsiteX91" fmla="*/ 2880316 w 4491191"/>
              <a:gd name="connsiteY91" fmla="*/ 728895 h 3708936"/>
              <a:gd name="connsiteX92" fmla="*/ 2818968 w 4491191"/>
              <a:gd name="connsiteY92" fmla="*/ 691171 h 3708936"/>
              <a:gd name="connsiteX93" fmla="*/ 2720448 w 4491191"/>
              <a:gd name="connsiteY93" fmla="*/ 616823 h 3708936"/>
              <a:gd name="connsiteX94" fmla="*/ 2686265 w 4491191"/>
              <a:gd name="connsiteY94" fmla="*/ 497182 h 3708936"/>
              <a:gd name="connsiteX95" fmla="*/ 2640545 w 4491191"/>
              <a:gd name="connsiteY95" fmla="*/ 488087 h 3708936"/>
              <a:gd name="connsiteX96" fmla="*/ 2516386 w 4491191"/>
              <a:gd name="connsiteY96" fmla="*/ 408672 h 3708936"/>
              <a:gd name="connsiteX97" fmla="*/ 2312874 w 4491191"/>
              <a:gd name="connsiteY97" fmla="*/ 241296 h 3708936"/>
              <a:gd name="connsiteX98" fmla="*/ 2129934 w 4491191"/>
              <a:gd name="connsiteY98" fmla="*/ 172442 h 3708936"/>
              <a:gd name="connsiteX99" fmla="*/ 1882227 w 4491191"/>
              <a:gd name="connsiteY99" fmla="*/ 117627 h 3708936"/>
              <a:gd name="connsiteX100" fmla="*/ 1511951 w 4491191"/>
              <a:gd name="connsiteY100" fmla="*/ 57806 h 3708936"/>
              <a:gd name="connsiteX101" fmla="*/ 1372776 w 4491191"/>
              <a:gd name="connsiteY101" fmla="*/ 0 h 3708936"/>
              <a:gd name="connsiteX102" fmla="*/ 1122911 w 4491191"/>
              <a:gd name="connsiteY102" fmla="*/ 60959 h 3708936"/>
              <a:gd name="connsiteX103" fmla="*/ 822466 w 4491191"/>
              <a:gd name="connsiteY103" fmla="*/ 54429 h 3708936"/>
              <a:gd name="connsiteX104" fmla="*/ 920437 w 4491191"/>
              <a:gd name="connsiteY104" fmla="*/ 132805 h 3708936"/>
              <a:gd name="connsiteX105" fmla="*/ 1044533 w 4491191"/>
              <a:gd name="connsiteY105" fmla="*/ 165462 h 3708936"/>
              <a:gd name="connsiteX106" fmla="*/ 1175162 w 4491191"/>
              <a:gd name="connsiteY106" fmla="*/ 224246 h 3708936"/>
              <a:gd name="connsiteX107" fmla="*/ 859845 w 4491191"/>
              <a:gd name="connsiteY107"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149201 w 4491191"/>
              <a:gd name="connsiteY12" fmla="*/ 2600707 h 3708936"/>
              <a:gd name="connsiteX13" fmla="*/ 1707744 w 4491191"/>
              <a:gd name="connsiteY13" fmla="*/ 2497475 h 3708936"/>
              <a:gd name="connsiteX14" fmla="*/ 1289520 w 4491191"/>
              <a:gd name="connsiteY14" fmla="*/ 2497475 h 3708936"/>
              <a:gd name="connsiteX15" fmla="*/ 801595 w 4491191"/>
              <a:gd name="connsiteY15" fmla="*/ 2291012 h 3708936"/>
              <a:gd name="connsiteX16" fmla="*/ 511161 w 4491191"/>
              <a:gd name="connsiteY16" fmla="*/ 2110360 h 3708936"/>
              <a:gd name="connsiteX17" fmla="*/ 418223 w 4491191"/>
              <a:gd name="connsiteY17" fmla="*/ 1878092 h 3708936"/>
              <a:gd name="connsiteX18" fmla="*/ 360137 w 4491191"/>
              <a:gd name="connsiteY18" fmla="*/ 1684534 h 3708936"/>
              <a:gd name="connsiteX19" fmla="*/ 360137 w 4491191"/>
              <a:gd name="connsiteY19" fmla="*/ 1387745 h 3708936"/>
              <a:gd name="connsiteX20" fmla="*/ 522778 w 4491191"/>
              <a:gd name="connsiteY20" fmla="*/ 1103860 h 3708936"/>
              <a:gd name="connsiteX21" fmla="*/ 766742 w 4491191"/>
              <a:gd name="connsiteY21" fmla="*/ 897399 h 3708936"/>
              <a:gd name="connsiteX22" fmla="*/ 1092026 w 4491191"/>
              <a:gd name="connsiteY22" fmla="*/ 678033 h 3708936"/>
              <a:gd name="connsiteX23" fmla="*/ 1428928 w 4491191"/>
              <a:gd name="connsiteY23" fmla="*/ 510283 h 3708936"/>
              <a:gd name="connsiteX24" fmla="*/ 1719361 w 4491191"/>
              <a:gd name="connsiteY24" fmla="*/ 484477 h 3708936"/>
              <a:gd name="connsiteX25" fmla="*/ 2085740 w 4491191"/>
              <a:gd name="connsiteY25" fmla="*/ 686227 h 3708936"/>
              <a:gd name="connsiteX26" fmla="*/ 2147068 w 4491191"/>
              <a:gd name="connsiteY26" fmla="*/ 728285 h 3708936"/>
              <a:gd name="connsiteX27" fmla="*/ 2189389 w 4491191"/>
              <a:gd name="connsiteY27" fmla="*/ 898956 h 3708936"/>
              <a:gd name="connsiteX28" fmla="*/ 2240174 w 4491191"/>
              <a:gd name="connsiteY28" fmla="*/ 951268 h 3708936"/>
              <a:gd name="connsiteX29" fmla="*/ 2352735 w 4491191"/>
              <a:gd name="connsiteY29" fmla="*/ 1023175 h 3708936"/>
              <a:gd name="connsiteX30" fmla="*/ 2531647 w 4491191"/>
              <a:gd name="connsiteY30" fmla="*/ 1131279 h 3708936"/>
              <a:gd name="connsiteX31" fmla="*/ 2563816 w 4491191"/>
              <a:gd name="connsiteY31" fmla="*/ 1250981 h 3708936"/>
              <a:gd name="connsiteX32" fmla="*/ 2567905 w 4491191"/>
              <a:gd name="connsiteY32" fmla="*/ 1396748 h 3708936"/>
              <a:gd name="connsiteX33" fmla="*/ 2496059 w 4491191"/>
              <a:gd name="connsiteY33" fmla="*/ 1530490 h 3708936"/>
              <a:gd name="connsiteX34" fmla="*/ 2452917 w 4491191"/>
              <a:gd name="connsiteY34" fmla="*/ 1692898 h 3708936"/>
              <a:gd name="connsiteX35" fmla="*/ 2437752 w 4491191"/>
              <a:gd name="connsiteY35" fmla="*/ 1874337 h 3708936"/>
              <a:gd name="connsiteX36" fmla="*/ 2494491 w 4491191"/>
              <a:gd name="connsiteY36" fmla="*/ 2031708 h 3708936"/>
              <a:gd name="connsiteX37" fmla="*/ 2474395 w 4491191"/>
              <a:gd name="connsiteY37" fmla="*/ 2156720 h 3708936"/>
              <a:gd name="connsiteX38" fmla="*/ 2482998 w 4491191"/>
              <a:gd name="connsiteY38" fmla="*/ 2288441 h 3708936"/>
              <a:gd name="connsiteX39" fmla="*/ 2598985 w 4491191"/>
              <a:gd name="connsiteY39" fmla="*/ 2406547 h 3708936"/>
              <a:gd name="connsiteX40" fmla="*/ 2736346 w 4491191"/>
              <a:gd name="connsiteY40" fmla="*/ 2567361 h 3708936"/>
              <a:gd name="connsiteX41" fmla="*/ 2792926 w 4491191"/>
              <a:gd name="connsiteY41" fmla="*/ 2659730 h 3708936"/>
              <a:gd name="connsiteX42" fmla="*/ 2839573 w 4491191"/>
              <a:gd name="connsiteY42" fmla="*/ 2837227 h 3708936"/>
              <a:gd name="connsiteX43" fmla="*/ 2788814 w 4491191"/>
              <a:gd name="connsiteY43" fmla="*/ 2890004 h 3708936"/>
              <a:gd name="connsiteX44" fmla="*/ 2746806 w 4491191"/>
              <a:gd name="connsiteY44" fmla="*/ 2984010 h 3708936"/>
              <a:gd name="connsiteX45" fmla="*/ 2700867 w 4491191"/>
              <a:gd name="connsiteY45" fmla="*/ 3068480 h 3708936"/>
              <a:gd name="connsiteX46" fmla="*/ 2669173 w 4491191"/>
              <a:gd name="connsiteY46" fmla="*/ 3086558 h 3708936"/>
              <a:gd name="connsiteX47" fmla="*/ 2669173 w 4491191"/>
              <a:gd name="connsiteY47" fmla="*/ 3163470 h 3708936"/>
              <a:gd name="connsiteX48" fmla="*/ 2660627 w 4491191"/>
              <a:gd name="connsiteY48" fmla="*/ 3266019 h 3708936"/>
              <a:gd name="connsiteX49" fmla="*/ 2626444 w 4491191"/>
              <a:gd name="connsiteY49" fmla="*/ 3342931 h 3708936"/>
              <a:gd name="connsiteX50" fmla="*/ 2583715 w 4491191"/>
              <a:gd name="connsiteY50" fmla="*/ 3360023 h 3708936"/>
              <a:gd name="connsiteX51" fmla="*/ 2701707 w 4491191"/>
              <a:gd name="connsiteY51" fmla="*/ 3487172 h 3708936"/>
              <a:gd name="connsiteX52" fmla="*/ 2826294 w 4491191"/>
              <a:gd name="connsiteY52" fmla="*/ 3503837 h 3708936"/>
              <a:gd name="connsiteX53" fmla="*/ 2930796 w 4491191"/>
              <a:gd name="connsiteY53" fmla="*/ 3544124 h 3708936"/>
              <a:gd name="connsiteX54" fmla="*/ 3047996 w 4491191"/>
              <a:gd name="connsiteY54" fmla="*/ 3580322 h 3708936"/>
              <a:gd name="connsiteX55" fmla="*/ 3149568 w 4491191"/>
              <a:gd name="connsiteY55" fmla="*/ 3619999 h 3708936"/>
              <a:gd name="connsiteX56" fmla="*/ 3291368 w 4491191"/>
              <a:gd name="connsiteY56" fmla="*/ 3622013 h 3708936"/>
              <a:gd name="connsiteX57" fmla="*/ 3435731 w 4491191"/>
              <a:gd name="connsiteY57" fmla="*/ 3619998 h 3708936"/>
              <a:gd name="connsiteX58" fmla="*/ 3557935 w 4491191"/>
              <a:gd name="connsiteY58" fmla="*/ 3676279 h 3708936"/>
              <a:gd name="connsiteX59" fmla="*/ 3728303 w 4491191"/>
              <a:gd name="connsiteY59" fmla="*/ 3708936 h 3708936"/>
              <a:gd name="connsiteX60" fmla="*/ 3854475 w 4491191"/>
              <a:gd name="connsiteY60" fmla="*/ 3689341 h 3708936"/>
              <a:gd name="connsiteX61" fmla="*/ 3987239 w 4491191"/>
              <a:gd name="connsiteY61" fmla="*/ 3684825 h 3708936"/>
              <a:gd name="connsiteX62" fmla="*/ 4149060 w 4491191"/>
              <a:gd name="connsiteY62" fmla="*/ 3667244 h 3708936"/>
              <a:gd name="connsiteX63" fmla="*/ 4272730 w 4491191"/>
              <a:gd name="connsiteY63" fmla="*/ 3630559 h 3708936"/>
              <a:gd name="connsiteX64" fmla="*/ 4389929 w 4491191"/>
              <a:gd name="connsiteY64" fmla="*/ 3574767 h 3708936"/>
              <a:gd name="connsiteX65" fmla="*/ 4471785 w 4491191"/>
              <a:gd name="connsiteY65" fmla="*/ 3412946 h 3708936"/>
              <a:gd name="connsiteX66" fmla="*/ 4490832 w 4491191"/>
              <a:gd name="connsiteY66" fmla="*/ 3246547 h 3708936"/>
              <a:gd name="connsiteX67" fmla="*/ 4484727 w 4491191"/>
              <a:gd name="connsiteY67" fmla="*/ 3128920 h 3708936"/>
              <a:gd name="connsiteX68" fmla="*/ 4415934 w 4491191"/>
              <a:gd name="connsiteY68" fmla="*/ 3122755 h 3708936"/>
              <a:gd name="connsiteX69" fmla="*/ 4390529 w 4491191"/>
              <a:gd name="connsiteY69" fmla="*/ 3044869 h 3708936"/>
              <a:gd name="connsiteX70" fmla="*/ 4344088 w 4491191"/>
              <a:gd name="connsiteY70" fmla="*/ 2979980 h 3708936"/>
              <a:gd name="connsiteX71" fmla="*/ 4259668 w 4491191"/>
              <a:gd name="connsiteY71" fmla="*/ 2874928 h 3708936"/>
              <a:gd name="connsiteX72" fmla="*/ 4203876 w 4491191"/>
              <a:gd name="connsiteY72" fmla="*/ 2793009 h 3708936"/>
              <a:gd name="connsiteX73" fmla="*/ 4146070 w 4491191"/>
              <a:gd name="connsiteY73" fmla="*/ 2686431 h 3708936"/>
              <a:gd name="connsiteX74" fmla="*/ 4121409 w 4491191"/>
              <a:gd name="connsiteY74" fmla="*/ 2532057 h 3708936"/>
              <a:gd name="connsiteX75" fmla="*/ 4020131 w 4491191"/>
              <a:gd name="connsiteY75" fmla="*/ 2386355 h 3708936"/>
              <a:gd name="connsiteX76" fmla="*/ 3944023 w 4491191"/>
              <a:gd name="connsiteY76" fmla="*/ 2352657 h 3708936"/>
              <a:gd name="connsiteX77" fmla="*/ 3870651 w 4491191"/>
              <a:gd name="connsiteY77" fmla="*/ 2249131 h 3708936"/>
              <a:gd name="connsiteX78" fmla="*/ 3682216 w 4491191"/>
              <a:gd name="connsiteY78" fmla="*/ 2097809 h 3708936"/>
              <a:gd name="connsiteX79" fmla="*/ 3521921 w 4491191"/>
              <a:gd name="connsiteY79" fmla="*/ 2021873 h 3708936"/>
              <a:gd name="connsiteX80" fmla="*/ 3413817 w 4491191"/>
              <a:gd name="connsiteY80" fmla="*/ 1903760 h 3708936"/>
              <a:gd name="connsiteX81" fmla="*/ 3336905 w 4491191"/>
              <a:gd name="connsiteY81" fmla="*/ 1780577 h 3708936"/>
              <a:gd name="connsiteX82" fmla="*/ 3291613 w 4491191"/>
              <a:gd name="connsiteY82" fmla="*/ 1657885 h 3708936"/>
              <a:gd name="connsiteX83" fmla="*/ 3201149 w 4491191"/>
              <a:gd name="connsiteY83" fmla="*/ 1525119 h 3708936"/>
              <a:gd name="connsiteX84" fmla="*/ 3122223 w 4491191"/>
              <a:gd name="connsiteY84" fmla="*/ 1413536 h 3708936"/>
              <a:gd name="connsiteX85" fmla="*/ 3054344 w 4491191"/>
              <a:gd name="connsiteY85" fmla="*/ 1289316 h 3708936"/>
              <a:gd name="connsiteX86" fmla="*/ 2992997 w 4491191"/>
              <a:gd name="connsiteY86" fmla="*/ 1123467 h 3708936"/>
              <a:gd name="connsiteX87" fmla="*/ 2985428 w 4491191"/>
              <a:gd name="connsiteY87" fmla="*/ 1016400 h 3708936"/>
              <a:gd name="connsiteX88" fmla="*/ 2930613 w 4491191"/>
              <a:gd name="connsiteY88" fmla="*/ 920931 h 3708936"/>
              <a:gd name="connsiteX89" fmla="*/ 2968275 w 4491191"/>
              <a:gd name="connsiteY89" fmla="*/ 856105 h 3708936"/>
              <a:gd name="connsiteX90" fmla="*/ 2882818 w 4491191"/>
              <a:gd name="connsiteY90" fmla="*/ 796285 h 3708936"/>
              <a:gd name="connsiteX91" fmla="*/ 2880316 w 4491191"/>
              <a:gd name="connsiteY91" fmla="*/ 728895 h 3708936"/>
              <a:gd name="connsiteX92" fmla="*/ 2818968 w 4491191"/>
              <a:gd name="connsiteY92" fmla="*/ 691171 h 3708936"/>
              <a:gd name="connsiteX93" fmla="*/ 2720448 w 4491191"/>
              <a:gd name="connsiteY93" fmla="*/ 616823 h 3708936"/>
              <a:gd name="connsiteX94" fmla="*/ 2686265 w 4491191"/>
              <a:gd name="connsiteY94" fmla="*/ 497182 h 3708936"/>
              <a:gd name="connsiteX95" fmla="*/ 2640545 w 4491191"/>
              <a:gd name="connsiteY95" fmla="*/ 488087 h 3708936"/>
              <a:gd name="connsiteX96" fmla="*/ 2516386 w 4491191"/>
              <a:gd name="connsiteY96" fmla="*/ 408672 h 3708936"/>
              <a:gd name="connsiteX97" fmla="*/ 2312874 w 4491191"/>
              <a:gd name="connsiteY97" fmla="*/ 241296 h 3708936"/>
              <a:gd name="connsiteX98" fmla="*/ 2129934 w 4491191"/>
              <a:gd name="connsiteY98" fmla="*/ 172442 h 3708936"/>
              <a:gd name="connsiteX99" fmla="*/ 1882227 w 4491191"/>
              <a:gd name="connsiteY99" fmla="*/ 117627 h 3708936"/>
              <a:gd name="connsiteX100" fmla="*/ 1511951 w 4491191"/>
              <a:gd name="connsiteY100" fmla="*/ 57806 h 3708936"/>
              <a:gd name="connsiteX101" fmla="*/ 1372776 w 4491191"/>
              <a:gd name="connsiteY101" fmla="*/ 0 h 3708936"/>
              <a:gd name="connsiteX102" fmla="*/ 1122911 w 4491191"/>
              <a:gd name="connsiteY102" fmla="*/ 60959 h 3708936"/>
              <a:gd name="connsiteX103" fmla="*/ 822466 w 4491191"/>
              <a:gd name="connsiteY103" fmla="*/ 54429 h 3708936"/>
              <a:gd name="connsiteX104" fmla="*/ 920437 w 4491191"/>
              <a:gd name="connsiteY104" fmla="*/ 132805 h 3708936"/>
              <a:gd name="connsiteX105" fmla="*/ 1044533 w 4491191"/>
              <a:gd name="connsiteY105" fmla="*/ 165462 h 3708936"/>
              <a:gd name="connsiteX106" fmla="*/ 1175162 w 4491191"/>
              <a:gd name="connsiteY106" fmla="*/ 224246 h 3708936"/>
              <a:gd name="connsiteX107" fmla="*/ 859845 w 4491191"/>
              <a:gd name="connsiteY107"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149201 w 4491191"/>
              <a:gd name="connsiteY12" fmla="*/ 2600707 h 3708936"/>
              <a:gd name="connsiteX13" fmla="*/ 2137585 w 4491191"/>
              <a:gd name="connsiteY13" fmla="*/ 2742648 h 3708936"/>
              <a:gd name="connsiteX14" fmla="*/ 1707744 w 4491191"/>
              <a:gd name="connsiteY14" fmla="*/ 2497475 h 3708936"/>
              <a:gd name="connsiteX15" fmla="*/ 1289520 w 4491191"/>
              <a:gd name="connsiteY15" fmla="*/ 2497475 h 3708936"/>
              <a:gd name="connsiteX16" fmla="*/ 801595 w 4491191"/>
              <a:gd name="connsiteY16" fmla="*/ 2291012 h 3708936"/>
              <a:gd name="connsiteX17" fmla="*/ 511161 w 4491191"/>
              <a:gd name="connsiteY17" fmla="*/ 2110360 h 3708936"/>
              <a:gd name="connsiteX18" fmla="*/ 418223 w 4491191"/>
              <a:gd name="connsiteY18" fmla="*/ 1878092 h 3708936"/>
              <a:gd name="connsiteX19" fmla="*/ 360137 w 4491191"/>
              <a:gd name="connsiteY19" fmla="*/ 1684534 h 3708936"/>
              <a:gd name="connsiteX20" fmla="*/ 360137 w 4491191"/>
              <a:gd name="connsiteY20" fmla="*/ 1387745 h 3708936"/>
              <a:gd name="connsiteX21" fmla="*/ 522778 w 4491191"/>
              <a:gd name="connsiteY21" fmla="*/ 1103860 h 3708936"/>
              <a:gd name="connsiteX22" fmla="*/ 766742 w 4491191"/>
              <a:gd name="connsiteY22" fmla="*/ 897399 h 3708936"/>
              <a:gd name="connsiteX23" fmla="*/ 1092026 w 4491191"/>
              <a:gd name="connsiteY23" fmla="*/ 678033 h 3708936"/>
              <a:gd name="connsiteX24" fmla="*/ 1428928 w 4491191"/>
              <a:gd name="connsiteY24" fmla="*/ 510283 h 3708936"/>
              <a:gd name="connsiteX25" fmla="*/ 1719361 w 4491191"/>
              <a:gd name="connsiteY25" fmla="*/ 484477 h 3708936"/>
              <a:gd name="connsiteX26" fmla="*/ 2085740 w 4491191"/>
              <a:gd name="connsiteY26" fmla="*/ 686227 h 3708936"/>
              <a:gd name="connsiteX27" fmla="*/ 2147068 w 4491191"/>
              <a:gd name="connsiteY27" fmla="*/ 728285 h 3708936"/>
              <a:gd name="connsiteX28" fmla="*/ 2189389 w 4491191"/>
              <a:gd name="connsiteY28" fmla="*/ 898956 h 3708936"/>
              <a:gd name="connsiteX29" fmla="*/ 2240174 w 4491191"/>
              <a:gd name="connsiteY29" fmla="*/ 951268 h 3708936"/>
              <a:gd name="connsiteX30" fmla="*/ 2352735 w 4491191"/>
              <a:gd name="connsiteY30" fmla="*/ 1023175 h 3708936"/>
              <a:gd name="connsiteX31" fmla="*/ 2531647 w 4491191"/>
              <a:gd name="connsiteY31" fmla="*/ 1131279 h 3708936"/>
              <a:gd name="connsiteX32" fmla="*/ 2563816 w 4491191"/>
              <a:gd name="connsiteY32" fmla="*/ 1250981 h 3708936"/>
              <a:gd name="connsiteX33" fmla="*/ 2567905 w 4491191"/>
              <a:gd name="connsiteY33" fmla="*/ 1396748 h 3708936"/>
              <a:gd name="connsiteX34" fmla="*/ 2496059 w 4491191"/>
              <a:gd name="connsiteY34" fmla="*/ 1530490 h 3708936"/>
              <a:gd name="connsiteX35" fmla="*/ 2452917 w 4491191"/>
              <a:gd name="connsiteY35" fmla="*/ 1692898 h 3708936"/>
              <a:gd name="connsiteX36" fmla="*/ 2437752 w 4491191"/>
              <a:gd name="connsiteY36" fmla="*/ 1874337 h 3708936"/>
              <a:gd name="connsiteX37" fmla="*/ 2494491 w 4491191"/>
              <a:gd name="connsiteY37" fmla="*/ 2031708 h 3708936"/>
              <a:gd name="connsiteX38" fmla="*/ 2474395 w 4491191"/>
              <a:gd name="connsiteY38" fmla="*/ 2156720 h 3708936"/>
              <a:gd name="connsiteX39" fmla="*/ 2482998 w 4491191"/>
              <a:gd name="connsiteY39" fmla="*/ 2288441 h 3708936"/>
              <a:gd name="connsiteX40" fmla="*/ 2598985 w 4491191"/>
              <a:gd name="connsiteY40" fmla="*/ 2406547 h 3708936"/>
              <a:gd name="connsiteX41" fmla="*/ 2736346 w 4491191"/>
              <a:gd name="connsiteY41" fmla="*/ 2567361 h 3708936"/>
              <a:gd name="connsiteX42" fmla="*/ 2792926 w 4491191"/>
              <a:gd name="connsiteY42" fmla="*/ 2659730 h 3708936"/>
              <a:gd name="connsiteX43" fmla="*/ 2839573 w 4491191"/>
              <a:gd name="connsiteY43" fmla="*/ 2837227 h 3708936"/>
              <a:gd name="connsiteX44" fmla="*/ 2788814 w 4491191"/>
              <a:gd name="connsiteY44" fmla="*/ 2890004 h 3708936"/>
              <a:gd name="connsiteX45" fmla="*/ 2746806 w 4491191"/>
              <a:gd name="connsiteY45" fmla="*/ 2984010 h 3708936"/>
              <a:gd name="connsiteX46" fmla="*/ 2700867 w 4491191"/>
              <a:gd name="connsiteY46" fmla="*/ 3068480 h 3708936"/>
              <a:gd name="connsiteX47" fmla="*/ 2669173 w 4491191"/>
              <a:gd name="connsiteY47" fmla="*/ 3086558 h 3708936"/>
              <a:gd name="connsiteX48" fmla="*/ 2669173 w 4491191"/>
              <a:gd name="connsiteY48" fmla="*/ 3163470 h 3708936"/>
              <a:gd name="connsiteX49" fmla="*/ 2660627 w 4491191"/>
              <a:gd name="connsiteY49" fmla="*/ 3266019 h 3708936"/>
              <a:gd name="connsiteX50" fmla="*/ 2626444 w 4491191"/>
              <a:gd name="connsiteY50" fmla="*/ 3342931 h 3708936"/>
              <a:gd name="connsiteX51" fmla="*/ 2583715 w 4491191"/>
              <a:gd name="connsiteY51" fmla="*/ 3360023 h 3708936"/>
              <a:gd name="connsiteX52" fmla="*/ 2701707 w 4491191"/>
              <a:gd name="connsiteY52" fmla="*/ 3487172 h 3708936"/>
              <a:gd name="connsiteX53" fmla="*/ 2826294 w 4491191"/>
              <a:gd name="connsiteY53" fmla="*/ 3503837 h 3708936"/>
              <a:gd name="connsiteX54" fmla="*/ 2930796 w 4491191"/>
              <a:gd name="connsiteY54" fmla="*/ 3544124 h 3708936"/>
              <a:gd name="connsiteX55" fmla="*/ 3047996 w 4491191"/>
              <a:gd name="connsiteY55" fmla="*/ 3580322 h 3708936"/>
              <a:gd name="connsiteX56" fmla="*/ 3149568 w 4491191"/>
              <a:gd name="connsiteY56" fmla="*/ 3619999 h 3708936"/>
              <a:gd name="connsiteX57" fmla="*/ 3291368 w 4491191"/>
              <a:gd name="connsiteY57" fmla="*/ 3622013 h 3708936"/>
              <a:gd name="connsiteX58" fmla="*/ 3435731 w 4491191"/>
              <a:gd name="connsiteY58" fmla="*/ 3619998 h 3708936"/>
              <a:gd name="connsiteX59" fmla="*/ 3557935 w 4491191"/>
              <a:gd name="connsiteY59" fmla="*/ 3676279 h 3708936"/>
              <a:gd name="connsiteX60" fmla="*/ 3728303 w 4491191"/>
              <a:gd name="connsiteY60" fmla="*/ 3708936 h 3708936"/>
              <a:gd name="connsiteX61" fmla="*/ 3854475 w 4491191"/>
              <a:gd name="connsiteY61" fmla="*/ 3689341 h 3708936"/>
              <a:gd name="connsiteX62" fmla="*/ 3987239 w 4491191"/>
              <a:gd name="connsiteY62" fmla="*/ 3684825 h 3708936"/>
              <a:gd name="connsiteX63" fmla="*/ 4149060 w 4491191"/>
              <a:gd name="connsiteY63" fmla="*/ 3667244 h 3708936"/>
              <a:gd name="connsiteX64" fmla="*/ 4272730 w 4491191"/>
              <a:gd name="connsiteY64" fmla="*/ 3630559 h 3708936"/>
              <a:gd name="connsiteX65" fmla="*/ 4389929 w 4491191"/>
              <a:gd name="connsiteY65" fmla="*/ 3574767 h 3708936"/>
              <a:gd name="connsiteX66" fmla="*/ 4471785 w 4491191"/>
              <a:gd name="connsiteY66" fmla="*/ 3412946 h 3708936"/>
              <a:gd name="connsiteX67" fmla="*/ 4490832 w 4491191"/>
              <a:gd name="connsiteY67" fmla="*/ 3246547 h 3708936"/>
              <a:gd name="connsiteX68" fmla="*/ 4484727 w 4491191"/>
              <a:gd name="connsiteY68" fmla="*/ 3128920 h 3708936"/>
              <a:gd name="connsiteX69" fmla="*/ 4415934 w 4491191"/>
              <a:gd name="connsiteY69" fmla="*/ 3122755 h 3708936"/>
              <a:gd name="connsiteX70" fmla="*/ 4390529 w 4491191"/>
              <a:gd name="connsiteY70" fmla="*/ 3044869 h 3708936"/>
              <a:gd name="connsiteX71" fmla="*/ 4344088 w 4491191"/>
              <a:gd name="connsiteY71" fmla="*/ 2979980 h 3708936"/>
              <a:gd name="connsiteX72" fmla="*/ 4259668 w 4491191"/>
              <a:gd name="connsiteY72" fmla="*/ 2874928 h 3708936"/>
              <a:gd name="connsiteX73" fmla="*/ 4203876 w 4491191"/>
              <a:gd name="connsiteY73" fmla="*/ 2793009 h 3708936"/>
              <a:gd name="connsiteX74" fmla="*/ 4146070 w 4491191"/>
              <a:gd name="connsiteY74" fmla="*/ 2686431 h 3708936"/>
              <a:gd name="connsiteX75" fmla="*/ 4121409 w 4491191"/>
              <a:gd name="connsiteY75" fmla="*/ 2532057 h 3708936"/>
              <a:gd name="connsiteX76" fmla="*/ 4020131 w 4491191"/>
              <a:gd name="connsiteY76" fmla="*/ 2386355 h 3708936"/>
              <a:gd name="connsiteX77" fmla="*/ 3944023 w 4491191"/>
              <a:gd name="connsiteY77" fmla="*/ 2352657 h 3708936"/>
              <a:gd name="connsiteX78" fmla="*/ 3870651 w 4491191"/>
              <a:gd name="connsiteY78" fmla="*/ 2249131 h 3708936"/>
              <a:gd name="connsiteX79" fmla="*/ 3682216 w 4491191"/>
              <a:gd name="connsiteY79" fmla="*/ 2097809 h 3708936"/>
              <a:gd name="connsiteX80" fmla="*/ 3521921 w 4491191"/>
              <a:gd name="connsiteY80" fmla="*/ 2021873 h 3708936"/>
              <a:gd name="connsiteX81" fmla="*/ 3413817 w 4491191"/>
              <a:gd name="connsiteY81" fmla="*/ 1903760 h 3708936"/>
              <a:gd name="connsiteX82" fmla="*/ 3336905 w 4491191"/>
              <a:gd name="connsiteY82" fmla="*/ 1780577 h 3708936"/>
              <a:gd name="connsiteX83" fmla="*/ 3291613 w 4491191"/>
              <a:gd name="connsiteY83" fmla="*/ 1657885 h 3708936"/>
              <a:gd name="connsiteX84" fmla="*/ 3201149 w 4491191"/>
              <a:gd name="connsiteY84" fmla="*/ 1525119 h 3708936"/>
              <a:gd name="connsiteX85" fmla="*/ 3122223 w 4491191"/>
              <a:gd name="connsiteY85" fmla="*/ 1413536 h 3708936"/>
              <a:gd name="connsiteX86" fmla="*/ 3054344 w 4491191"/>
              <a:gd name="connsiteY86" fmla="*/ 1289316 h 3708936"/>
              <a:gd name="connsiteX87" fmla="*/ 2992997 w 4491191"/>
              <a:gd name="connsiteY87" fmla="*/ 1123467 h 3708936"/>
              <a:gd name="connsiteX88" fmla="*/ 2985428 w 4491191"/>
              <a:gd name="connsiteY88" fmla="*/ 1016400 h 3708936"/>
              <a:gd name="connsiteX89" fmla="*/ 2930613 w 4491191"/>
              <a:gd name="connsiteY89" fmla="*/ 920931 h 3708936"/>
              <a:gd name="connsiteX90" fmla="*/ 2968275 w 4491191"/>
              <a:gd name="connsiteY90" fmla="*/ 856105 h 3708936"/>
              <a:gd name="connsiteX91" fmla="*/ 2882818 w 4491191"/>
              <a:gd name="connsiteY91" fmla="*/ 796285 h 3708936"/>
              <a:gd name="connsiteX92" fmla="*/ 2880316 w 4491191"/>
              <a:gd name="connsiteY92" fmla="*/ 728895 h 3708936"/>
              <a:gd name="connsiteX93" fmla="*/ 2818968 w 4491191"/>
              <a:gd name="connsiteY93" fmla="*/ 691171 h 3708936"/>
              <a:gd name="connsiteX94" fmla="*/ 2720448 w 4491191"/>
              <a:gd name="connsiteY94" fmla="*/ 616823 h 3708936"/>
              <a:gd name="connsiteX95" fmla="*/ 2686265 w 4491191"/>
              <a:gd name="connsiteY95" fmla="*/ 497182 h 3708936"/>
              <a:gd name="connsiteX96" fmla="*/ 2640545 w 4491191"/>
              <a:gd name="connsiteY96" fmla="*/ 488087 h 3708936"/>
              <a:gd name="connsiteX97" fmla="*/ 2516386 w 4491191"/>
              <a:gd name="connsiteY97" fmla="*/ 408672 h 3708936"/>
              <a:gd name="connsiteX98" fmla="*/ 2312874 w 4491191"/>
              <a:gd name="connsiteY98" fmla="*/ 241296 h 3708936"/>
              <a:gd name="connsiteX99" fmla="*/ 2129934 w 4491191"/>
              <a:gd name="connsiteY99" fmla="*/ 172442 h 3708936"/>
              <a:gd name="connsiteX100" fmla="*/ 1882227 w 4491191"/>
              <a:gd name="connsiteY100" fmla="*/ 117627 h 3708936"/>
              <a:gd name="connsiteX101" fmla="*/ 1511951 w 4491191"/>
              <a:gd name="connsiteY101" fmla="*/ 57806 h 3708936"/>
              <a:gd name="connsiteX102" fmla="*/ 1372776 w 4491191"/>
              <a:gd name="connsiteY102" fmla="*/ 0 h 3708936"/>
              <a:gd name="connsiteX103" fmla="*/ 1122911 w 4491191"/>
              <a:gd name="connsiteY103" fmla="*/ 60959 h 3708936"/>
              <a:gd name="connsiteX104" fmla="*/ 822466 w 4491191"/>
              <a:gd name="connsiteY104" fmla="*/ 54429 h 3708936"/>
              <a:gd name="connsiteX105" fmla="*/ 920437 w 4491191"/>
              <a:gd name="connsiteY105" fmla="*/ 132805 h 3708936"/>
              <a:gd name="connsiteX106" fmla="*/ 1044533 w 4491191"/>
              <a:gd name="connsiteY106" fmla="*/ 165462 h 3708936"/>
              <a:gd name="connsiteX107" fmla="*/ 1175162 w 4491191"/>
              <a:gd name="connsiteY107" fmla="*/ 224246 h 3708936"/>
              <a:gd name="connsiteX108" fmla="*/ 859845 w 4491191"/>
              <a:gd name="connsiteY108"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149201 w 4491191"/>
              <a:gd name="connsiteY12" fmla="*/ 2600707 h 3708936"/>
              <a:gd name="connsiteX13" fmla="*/ 2323461 w 4491191"/>
              <a:gd name="connsiteY13" fmla="*/ 2574899 h 3708936"/>
              <a:gd name="connsiteX14" fmla="*/ 1707744 w 4491191"/>
              <a:gd name="connsiteY14" fmla="*/ 2497475 h 3708936"/>
              <a:gd name="connsiteX15" fmla="*/ 1289520 w 4491191"/>
              <a:gd name="connsiteY15" fmla="*/ 2497475 h 3708936"/>
              <a:gd name="connsiteX16" fmla="*/ 801595 w 4491191"/>
              <a:gd name="connsiteY16" fmla="*/ 2291012 h 3708936"/>
              <a:gd name="connsiteX17" fmla="*/ 511161 w 4491191"/>
              <a:gd name="connsiteY17" fmla="*/ 2110360 h 3708936"/>
              <a:gd name="connsiteX18" fmla="*/ 418223 w 4491191"/>
              <a:gd name="connsiteY18" fmla="*/ 1878092 h 3708936"/>
              <a:gd name="connsiteX19" fmla="*/ 360137 w 4491191"/>
              <a:gd name="connsiteY19" fmla="*/ 1684534 h 3708936"/>
              <a:gd name="connsiteX20" fmla="*/ 360137 w 4491191"/>
              <a:gd name="connsiteY20" fmla="*/ 1387745 h 3708936"/>
              <a:gd name="connsiteX21" fmla="*/ 522778 w 4491191"/>
              <a:gd name="connsiteY21" fmla="*/ 1103860 h 3708936"/>
              <a:gd name="connsiteX22" fmla="*/ 766742 w 4491191"/>
              <a:gd name="connsiteY22" fmla="*/ 897399 h 3708936"/>
              <a:gd name="connsiteX23" fmla="*/ 1092026 w 4491191"/>
              <a:gd name="connsiteY23" fmla="*/ 678033 h 3708936"/>
              <a:gd name="connsiteX24" fmla="*/ 1428928 w 4491191"/>
              <a:gd name="connsiteY24" fmla="*/ 510283 h 3708936"/>
              <a:gd name="connsiteX25" fmla="*/ 1719361 w 4491191"/>
              <a:gd name="connsiteY25" fmla="*/ 484477 h 3708936"/>
              <a:gd name="connsiteX26" fmla="*/ 2085740 w 4491191"/>
              <a:gd name="connsiteY26" fmla="*/ 686227 h 3708936"/>
              <a:gd name="connsiteX27" fmla="*/ 2147068 w 4491191"/>
              <a:gd name="connsiteY27" fmla="*/ 728285 h 3708936"/>
              <a:gd name="connsiteX28" fmla="*/ 2189389 w 4491191"/>
              <a:gd name="connsiteY28" fmla="*/ 898956 h 3708936"/>
              <a:gd name="connsiteX29" fmla="*/ 2240174 w 4491191"/>
              <a:gd name="connsiteY29" fmla="*/ 951268 h 3708936"/>
              <a:gd name="connsiteX30" fmla="*/ 2352735 w 4491191"/>
              <a:gd name="connsiteY30" fmla="*/ 1023175 h 3708936"/>
              <a:gd name="connsiteX31" fmla="*/ 2531647 w 4491191"/>
              <a:gd name="connsiteY31" fmla="*/ 1131279 h 3708936"/>
              <a:gd name="connsiteX32" fmla="*/ 2563816 w 4491191"/>
              <a:gd name="connsiteY32" fmla="*/ 1250981 h 3708936"/>
              <a:gd name="connsiteX33" fmla="*/ 2567905 w 4491191"/>
              <a:gd name="connsiteY33" fmla="*/ 1396748 h 3708936"/>
              <a:gd name="connsiteX34" fmla="*/ 2496059 w 4491191"/>
              <a:gd name="connsiteY34" fmla="*/ 1530490 h 3708936"/>
              <a:gd name="connsiteX35" fmla="*/ 2452917 w 4491191"/>
              <a:gd name="connsiteY35" fmla="*/ 1692898 h 3708936"/>
              <a:gd name="connsiteX36" fmla="*/ 2437752 w 4491191"/>
              <a:gd name="connsiteY36" fmla="*/ 1874337 h 3708936"/>
              <a:gd name="connsiteX37" fmla="*/ 2494491 w 4491191"/>
              <a:gd name="connsiteY37" fmla="*/ 2031708 h 3708936"/>
              <a:gd name="connsiteX38" fmla="*/ 2474395 w 4491191"/>
              <a:gd name="connsiteY38" fmla="*/ 2156720 h 3708936"/>
              <a:gd name="connsiteX39" fmla="*/ 2482998 w 4491191"/>
              <a:gd name="connsiteY39" fmla="*/ 2288441 h 3708936"/>
              <a:gd name="connsiteX40" fmla="*/ 2598985 w 4491191"/>
              <a:gd name="connsiteY40" fmla="*/ 2406547 h 3708936"/>
              <a:gd name="connsiteX41" fmla="*/ 2736346 w 4491191"/>
              <a:gd name="connsiteY41" fmla="*/ 2567361 h 3708936"/>
              <a:gd name="connsiteX42" fmla="*/ 2792926 w 4491191"/>
              <a:gd name="connsiteY42" fmla="*/ 2659730 h 3708936"/>
              <a:gd name="connsiteX43" fmla="*/ 2839573 w 4491191"/>
              <a:gd name="connsiteY43" fmla="*/ 2837227 h 3708936"/>
              <a:gd name="connsiteX44" fmla="*/ 2788814 w 4491191"/>
              <a:gd name="connsiteY44" fmla="*/ 2890004 h 3708936"/>
              <a:gd name="connsiteX45" fmla="*/ 2746806 w 4491191"/>
              <a:gd name="connsiteY45" fmla="*/ 2984010 h 3708936"/>
              <a:gd name="connsiteX46" fmla="*/ 2700867 w 4491191"/>
              <a:gd name="connsiteY46" fmla="*/ 3068480 h 3708936"/>
              <a:gd name="connsiteX47" fmla="*/ 2669173 w 4491191"/>
              <a:gd name="connsiteY47" fmla="*/ 3086558 h 3708936"/>
              <a:gd name="connsiteX48" fmla="*/ 2669173 w 4491191"/>
              <a:gd name="connsiteY48" fmla="*/ 3163470 h 3708936"/>
              <a:gd name="connsiteX49" fmla="*/ 2660627 w 4491191"/>
              <a:gd name="connsiteY49" fmla="*/ 3266019 h 3708936"/>
              <a:gd name="connsiteX50" fmla="*/ 2626444 w 4491191"/>
              <a:gd name="connsiteY50" fmla="*/ 3342931 h 3708936"/>
              <a:gd name="connsiteX51" fmla="*/ 2583715 w 4491191"/>
              <a:gd name="connsiteY51" fmla="*/ 3360023 h 3708936"/>
              <a:gd name="connsiteX52" fmla="*/ 2701707 w 4491191"/>
              <a:gd name="connsiteY52" fmla="*/ 3487172 h 3708936"/>
              <a:gd name="connsiteX53" fmla="*/ 2826294 w 4491191"/>
              <a:gd name="connsiteY53" fmla="*/ 3503837 h 3708936"/>
              <a:gd name="connsiteX54" fmla="*/ 2930796 w 4491191"/>
              <a:gd name="connsiteY54" fmla="*/ 3544124 h 3708936"/>
              <a:gd name="connsiteX55" fmla="*/ 3047996 w 4491191"/>
              <a:gd name="connsiteY55" fmla="*/ 3580322 h 3708936"/>
              <a:gd name="connsiteX56" fmla="*/ 3149568 w 4491191"/>
              <a:gd name="connsiteY56" fmla="*/ 3619999 h 3708936"/>
              <a:gd name="connsiteX57" fmla="*/ 3291368 w 4491191"/>
              <a:gd name="connsiteY57" fmla="*/ 3622013 h 3708936"/>
              <a:gd name="connsiteX58" fmla="*/ 3435731 w 4491191"/>
              <a:gd name="connsiteY58" fmla="*/ 3619998 h 3708936"/>
              <a:gd name="connsiteX59" fmla="*/ 3557935 w 4491191"/>
              <a:gd name="connsiteY59" fmla="*/ 3676279 h 3708936"/>
              <a:gd name="connsiteX60" fmla="*/ 3728303 w 4491191"/>
              <a:gd name="connsiteY60" fmla="*/ 3708936 h 3708936"/>
              <a:gd name="connsiteX61" fmla="*/ 3854475 w 4491191"/>
              <a:gd name="connsiteY61" fmla="*/ 3689341 h 3708936"/>
              <a:gd name="connsiteX62" fmla="*/ 3987239 w 4491191"/>
              <a:gd name="connsiteY62" fmla="*/ 3684825 h 3708936"/>
              <a:gd name="connsiteX63" fmla="*/ 4149060 w 4491191"/>
              <a:gd name="connsiteY63" fmla="*/ 3667244 h 3708936"/>
              <a:gd name="connsiteX64" fmla="*/ 4272730 w 4491191"/>
              <a:gd name="connsiteY64" fmla="*/ 3630559 h 3708936"/>
              <a:gd name="connsiteX65" fmla="*/ 4389929 w 4491191"/>
              <a:gd name="connsiteY65" fmla="*/ 3574767 h 3708936"/>
              <a:gd name="connsiteX66" fmla="*/ 4471785 w 4491191"/>
              <a:gd name="connsiteY66" fmla="*/ 3412946 h 3708936"/>
              <a:gd name="connsiteX67" fmla="*/ 4490832 w 4491191"/>
              <a:gd name="connsiteY67" fmla="*/ 3246547 h 3708936"/>
              <a:gd name="connsiteX68" fmla="*/ 4484727 w 4491191"/>
              <a:gd name="connsiteY68" fmla="*/ 3128920 h 3708936"/>
              <a:gd name="connsiteX69" fmla="*/ 4415934 w 4491191"/>
              <a:gd name="connsiteY69" fmla="*/ 3122755 h 3708936"/>
              <a:gd name="connsiteX70" fmla="*/ 4390529 w 4491191"/>
              <a:gd name="connsiteY70" fmla="*/ 3044869 h 3708936"/>
              <a:gd name="connsiteX71" fmla="*/ 4344088 w 4491191"/>
              <a:gd name="connsiteY71" fmla="*/ 2979980 h 3708936"/>
              <a:gd name="connsiteX72" fmla="*/ 4259668 w 4491191"/>
              <a:gd name="connsiteY72" fmla="*/ 2874928 h 3708936"/>
              <a:gd name="connsiteX73" fmla="*/ 4203876 w 4491191"/>
              <a:gd name="connsiteY73" fmla="*/ 2793009 h 3708936"/>
              <a:gd name="connsiteX74" fmla="*/ 4146070 w 4491191"/>
              <a:gd name="connsiteY74" fmla="*/ 2686431 h 3708936"/>
              <a:gd name="connsiteX75" fmla="*/ 4121409 w 4491191"/>
              <a:gd name="connsiteY75" fmla="*/ 2532057 h 3708936"/>
              <a:gd name="connsiteX76" fmla="*/ 4020131 w 4491191"/>
              <a:gd name="connsiteY76" fmla="*/ 2386355 h 3708936"/>
              <a:gd name="connsiteX77" fmla="*/ 3944023 w 4491191"/>
              <a:gd name="connsiteY77" fmla="*/ 2352657 h 3708936"/>
              <a:gd name="connsiteX78" fmla="*/ 3870651 w 4491191"/>
              <a:gd name="connsiteY78" fmla="*/ 2249131 h 3708936"/>
              <a:gd name="connsiteX79" fmla="*/ 3682216 w 4491191"/>
              <a:gd name="connsiteY79" fmla="*/ 2097809 h 3708936"/>
              <a:gd name="connsiteX80" fmla="*/ 3521921 w 4491191"/>
              <a:gd name="connsiteY80" fmla="*/ 2021873 h 3708936"/>
              <a:gd name="connsiteX81" fmla="*/ 3413817 w 4491191"/>
              <a:gd name="connsiteY81" fmla="*/ 1903760 h 3708936"/>
              <a:gd name="connsiteX82" fmla="*/ 3336905 w 4491191"/>
              <a:gd name="connsiteY82" fmla="*/ 1780577 h 3708936"/>
              <a:gd name="connsiteX83" fmla="*/ 3291613 w 4491191"/>
              <a:gd name="connsiteY83" fmla="*/ 1657885 h 3708936"/>
              <a:gd name="connsiteX84" fmla="*/ 3201149 w 4491191"/>
              <a:gd name="connsiteY84" fmla="*/ 1525119 h 3708936"/>
              <a:gd name="connsiteX85" fmla="*/ 3122223 w 4491191"/>
              <a:gd name="connsiteY85" fmla="*/ 1413536 h 3708936"/>
              <a:gd name="connsiteX86" fmla="*/ 3054344 w 4491191"/>
              <a:gd name="connsiteY86" fmla="*/ 1289316 h 3708936"/>
              <a:gd name="connsiteX87" fmla="*/ 2992997 w 4491191"/>
              <a:gd name="connsiteY87" fmla="*/ 1123467 h 3708936"/>
              <a:gd name="connsiteX88" fmla="*/ 2985428 w 4491191"/>
              <a:gd name="connsiteY88" fmla="*/ 1016400 h 3708936"/>
              <a:gd name="connsiteX89" fmla="*/ 2930613 w 4491191"/>
              <a:gd name="connsiteY89" fmla="*/ 920931 h 3708936"/>
              <a:gd name="connsiteX90" fmla="*/ 2968275 w 4491191"/>
              <a:gd name="connsiteY90" fmla="*/ 856105 h 3708936"/>
              <a:gd name="connsiteX91" fmla="*/ 2882818 w 4491191"/>
              <a:gd name="connsiteY91" fmla="*/ 796285 h 3708936"/>
              <a:gd name="connsiteX92" fmla="*/ 2880316 w 4491191"/>
              <a:gd name="connsiteY92" fmla="*/ 728895 h 3708936"/>
              <a:gd name="connsiteX93" fmla="*/ 2818968 w 4491191"/>
              <a:gd name="connsiteY93" fmla="*/ 691171 h 3708936"/>
              <a:gd name="connsiteX94" fmla="*/ 2720448 w 4491191"/>
              <a:gd name="connsiteY94" fmla="*/ 616823 h 3708936"/>
              <a:gd name="connsiteX95" fmla="*/ 2686265 w 4491191"/>
              <a:gd name="connsiteY95" fmla="*/ 497182 h 3708936"/>
              <a:gd name="connsiteX96" fmla="*/ 2640545 w 4491191"/>
              <a:gd name="connsiteY96" fmla="*/ 488087 h 3708936"/>
              <a:gd name="connsiteX97" fmla="*/ 2516386 w 4491191"/>
              <a:gd name="connsiteY97" fmla="*/ 408672 h 3708936"/>
              <a:gd name="connsiteX98" fmla="*/ 2312874 w 4491191"/>
              <a:gd name="connsiteY98" fmla="*/ 241296 h 3708936"/>
              <a:gd name="connsiteX99" fmla="*/ 2129934 w 4491191"/>
              <a:gd name="connsiteY99" fmla="*/ 172442 h 3708936"/>
              <a:gd name="connsiteX100" fmla="*/ 1882227 w 4491191"/>
              <a:gd name="connsiteY100" fmla="*/ 117627 h 3708936"/>
              <a:gd name="connsiteX101" fmla="*/ 1511951 w 4491191"/>
              <a:gd name="connsiteY101" fmla="*/ 57806 h 3708936"/>
              <a:gd name="connsiteX102" fmla="*/ 1372776 w 4491191"/>
              <a:gd name="connsiteY102" fmla="*/ 0 h 3708936"/>
              <a:gd name="connsiteX103" fmla="*/ 1122911 w 4491191"/>
              <a:gd name="connsiteY103" fmla="*/ 60959 h 3708936"/>
              <a:gd name="connsiteX104" fmla="*/ 822466 w 4491191"/>
              <a:gd name="connsiteY104" fmla="*/ 54429 h 3708936"/>
              <a:gd name="connsiteX105" fmla="*/ 920437 w 4491191"/>
              <a:gd name="connsiteY105" fmla="*/ 132805 h 3708936"/>
              <a:gd name="connsiteX106" fmla="*/ 1044533 w 4491191"/>
              <a:gd name="connsiteY106" fmla="*/ 165462 h 3708936"/>
              <a:gd name="connsiteX107" fmla="*/ 1175162 w 4491191"/>
              <a:gd name="connsiteY107" fmla="*/ 224246 h 3708936"/>
              <a:gd name="connsiteX108" fmla="*/ 859845 w 4491191"/>
              <a:gd name="connsiteY108"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09338 w 4491191"/>
              <a:gd name="connsiteY12" fmla="*/ 2884592 h 3708936"/>
              <a:gd name="connsiteX13" fmla="*/ 2323461 w 4491191"/>
              <a:gd name="connsiteY13" fmla="*/ 2574899 h 3708936"/>
              <a:gd name="connsiteX14" fmla="*/ 1707744 w 4491191"/>
              <a:gd name="connsiteY14" fmla="*/ 2497475 h 3708936"/>
              <a:gd name="connsiteX15" fmla="*/ 1289520 w 4491191"/>
              <a:gd name="connsiteY15" fmla="*/ 2497475 h 3708936"/>
              <a:gd name="connsiteX16" fmla="*/ 801595 w 4491191"/>
              <a:gd name="connsiteY16" fmla="*/ 2291012 h 3708936"/>
              <a:gd name="connsiteX17" fmla="*/ 511161 w 4491191"/>
              <a:gd name="connsiteY17" fmla="*/ 2110360 h 3708936"/>
              <a:gd name="connsiteX18" fmla="*/ 418223 w 4491191"/>
              <a:gd name="connsiteY18" fmla="*/ 1878092 h 3708936"/>
              <a:gd name="connsiteX19" fmla="*/ 360137 w 4491191"/>
              <a:gd name="connsiteY19" fmla="*/ 1684534 h 3708936"/>
              <a:gd name="connsiteX20" fmla="*/ 360137 w 4491191"/>
              <a:gd name="connsiteY20" fmla="*/ 1387745 h 3708936"/>
              <a:gd name="connsiteX21" fmla="*/ 522778 w 4491191"/>
              <a:gd name="connsiteY21" fmla="*/ 1103860 h 3708936"/>
              <a:gd name="connsiteX22" fmla="*/ 766742 w 4491191"/>
              <a:gd name="connsiteY22" fmla="*/ 897399 h 3708936"/>
              <a:gd name="connsiteX23" fmla="*/ 1092026 w 4491191"/>
              <a:gd name="connsiteY23" fmla="*/ 678033 h 3708936"/>
              <a:gd name="connsiteX24" fmla="*/ 1428928 w 4491191"/>
              <a:gd name="connsiteY24" fmla="*/ 510283 h 3708936"/>
              <a:gd name="connsiteX25" fmla="*/ 1719361 w 4491191"/>
              <a:gd name="connsiteY25" fmla="*/ 484477 h 3708936"/>
              <a:gd name="connsiteX26" fmla="*/ 2085740 w 4491191"/>
              <a:gd name="connsiteY26" fmla="*/ 686227 h 3708936"/>
              <a:gd name="connsiteX27" fmla="*/ 2147068 w 4491191"/>
              <a:gd name="connsiteY27" fmla="*/ 728285 h 3708936"/>
              <a:gd name="connsiteX28" fmla="*/ 2189389 w 4491191"/>
              <a:gd name="connsiteY28" fmla="*/ 898956 h 3708936"/>
              <a:gd name="connsiteX29" fmla="*/ 2240174 w 4491191"/>
              <a:gd name="connsiteY29" fmla="*/ 951268 h 3708936"/>
              <a:gd name="connsiteX30" fmla="*/ 2352735 w 4491191"/>
              <a:gd name="connsiteY30" fmla="*/ 1023175 h 3708936"/>
              <a:gd name="connsiteX31" fmla="*/ 2531647 w 4491191"/>
              <a:gd name="connsiteY31" fmla="*/ 1131279 h 3708936"/>
              <a:gd name="connsiteX32" fmla="*/ 2563816 w 4491191"/>
              <a:gd name="connsiteY32" fmla="*/ 1250981 h 3708936"/>
              <a:gd name="connsiteX33" fmla="*/ 2567905 w 4491191"/>
              <a:gd name="connsiteY33" fmla="*/ 1396748 h 3708936"/>
              <a:gd name="connsiteX34" fmla="*/ 2496059 w 4491191"/>
              <a:gd name="connsiteY34" fmla="*/ 1530490 h 3708936"/>
              <a:gd name="connsiteX35" fmla="*/ 2452917 w 4491191"/>
              <a:gd name="connsiteY35" fmla="*/ 1692898 h 3708936"/>
              <a:gd name="connsiteX36" fmla="*/ 2437752 w 4491191"/>
              <a:gd name="connsiteY36" fmla="*/ 1874337 h 3708936"/>
              <a:gd name="connsiteX37" fmla="*/ 2494491 w 4491191"/>
              <a:gd name="connsiteY37" fmla="*/ 2031708 h 3708936"/>
              <a:gd name="connsiteX38" fmla="*/ 2474395 w 4491191"/>
              <a:gd name="connsiteY38" fmla="*/ 2156720 h 3708936"/>
              <a:gd name="connsiteX39" fmla="*/ 2482998 w 4491191"/>
              <a:gd name="connsiteY39" fmla="*/ 2288441 h 3708936"/>
              <a:gd name="connsiteX40" fmla="*/ 2598985 w 4491191"/>
              <a:gd name="connsiteY40" fmla="*/ 2406547 h 3708936"/>
              <a:gd name="connsiteX41" fmla="*/ 2736346 w 4491191"/>
              <a:gd name="connsiteY41" fmla="*/ 2567361 h 3708936"/>
              <a:gd name="connsiteX42" fmla="*/ 2792926 w 4491191"/>
              <a:gd name="connsiteY42" fmla="*/ 2659730 h 3708936"/>
              <a:gd name="connsiteX43" fmla="*/ 2839573 w 4491191"/>
              <a:gd name="connsiteY43" fmla="*/ 2837227 h 3708936"/>
              <a:gd name="connsiteX44" fmla="*/ 2788814 w 4491191"/>
              <a:gd name="connsiteY44" fmla="*/ 2890004 h 3708936"/>
              <a:gd name="connsiteX45" fmla="*/ 2746806 w 4491191"/>
              <a:gd name="connsiteY45" fmla="*/ 2984010 h 3708936"/>
              <a:gd name="connsiteX46" fmla="*/ 2700867 w 4491191"/>
              <a:gd name="connsiteY46" fmla="*/ 3068480 h 3708936"/>
              <a:gd name="connsiteX47" fmla="*/ 2669173 w 4491191"/>
              <a:gd name="connsiteY47" fmla="*/ 3086558 h 3708936"/>
              <a:gd name="connsiteX48" fmla="*/ 2669173 w 4491191"/>
              <a:gd name="connsiteY48" fmla="*/ 3163470 h 3708936"/>
              <a:gd name="connsiteX49" fmla="*/ 2660627 w 4491191"/>
              <a:gd name="connsiteY49" fmla="*/ 3266019 h 3708936"/>
              <a:gd name="connsiteX50" fmla="*/ 2626444 w 4491191"/>
              <a:gd name="connsiteY50" fmla="*/ 3342931 h 3708936"/>
              <a:gd name="connsiteX51" fmla="*/ 2583715 w 4491191"/>
              <a:gd name="connsiteY51" fmla="*/ 3360023 h 3708936"/>
              <a:gd name="connsiteX52" fmla="*/ 2701707 w 4491191"/>
              <a:gd name="connsiteY52" fmla="*/ 3487172 h 3708936"/>
              <a:gd name="connsiteX53" fmla="*/ 2826294 w 4491191"/>
              <a:gd name="connsiteY53" fmla="*/ 3503837 h 3708936"/>
              <a:gd name="connsiteX54" fmla="*/ 2930796 w 4491191"/>
              <a:gd name="connsiteY54" fmla="*/ 3544124 h 3708936"/>
              <a:gd name="connsiteX55" fmla="*/ 3047996 w 4491191"/>
              <a:gd name="connsiteY55" fmla="*/ 3580322 h 3708936"/>
              <a:gd name="connsiteX56" fmla="*/ 3149568 w 4491191"/>
              <a:gd name="connsiteY56" fmla="*/ 3619999 h 3708936"/>
              <a:gd name="connsiteX57" fmla="*/ 3291368 w 4491191"/>
              <a:gd name="connsiteY57" fmla="*/ 3622013 h 3708936"/>
              <a:gd name="connsiteX58" fmla="*/ 3435731 w 4491191"/>
              <a:gd name="connsiteY58" fmla="*/ 3619998 h 3708936"/>
              <a:gd name="connsiteX59" fmla="*/ 3557935 w 4491191"/>
              <a:gd name="connsiteY59" fmla="*/ 3676279 h 3708936"/>
              <a:gd name="connsiteX60" fmla="*/ 3728303 w 4491191"/>
              <a:gd name="connsiteY60" fmla="*/ 3708936 h 3708936"/>
              <a:gd name="connsiteX61" fmla="*/ 3854475 w 4491191"/>
              <a:gd name="connsiteY61" fmla="*/ 3689341 h 3708936"/>
              <a:gd name="connsiteX62" fmla="*/ 3987239 w 4491191"/>
              <a:gd name="connsiteY62" fmla="*/ 3684825 h 3708936"/>
              <a:gd name="connsiteX63" fmla="*/ 4149060 w 4491191"/>
              <a:gd name="connsiteY63" fmla="*/ 3667244 h 3708936"/>
              <a:gd name="connsiteX64" fmla="*/ 4272730 w 4491191"/>
              <a:gd name="connsiteY64" fmla="*/ 3630559 h 3708936"/>
              <a:gd name="connsiteX65" fmla="*/ 4389929 w 4491191"/>
              <a:gd name="connsiteY65" fmla="*/ 3574767 h 3708936"/>
              <a:gd name="connsiteX66" fmla="*/ 4471785 w 4491191"/>
              <a:gd name="connsiteY66" fmla="*/ 3412946 h 3708936"/>
              <a:gd name="connsiteX67" fmla="*/ 4490832 w 4491191"/>
              <a:gd name="connsiteY67" fmla="*/ 3246547 h 3708936"/>
              <a:gd name="connsiteX68" fmla="*/ 4484727 w 4491191"/>
              <a:gd name="connsiteY68" fmla="*/ 3128920 h 3708936"/>
              <a:gd name="connsiteX69" fmla="*/ 4415934 w 4491191"/>
              <a:gd name="connsiteY69" fmla="*/ 3122755 h 3708936"/>
              <a:gd name="connsiteX70" fmla="*/ 4390529 w 4491191"/>
              <a:gd name="connsiteY70" fmla="*/ 3044869 h 3708936"/>
              <a:gd name="connsiteX71" fmla="*/ 4344088 w 4491191"/>
              <a:gd name="connsiteY71" fmla="*/ 2979980 h 3708936"/>
              <a:gd name="connsiteX72" fmla="*/ 4259668 w 4491191"/>
              <a:gd name="connsiteY72" fmla="*/ 2874928 h 3708936"/>
              <a:gd name="connsiteX73" fmla="*/ 4203876 w 4491191"/>
              <a:gd name="connsiteY73" fmla="*/ 2793009 h 3708936"/>
              <a:gd name="connsiteX74" fmla="*/ 4146070 w 4491191"/>
              <a:gd name="connsiteY74" fmla="*/ 2686431 h 3708936"/>
              <a:gd name="connsiteX75" fmla="*/ 4121409 w 4491191"/>
              <a:gd name="connsiteY75" fmla="*/ 2532057 h 3708936"/>
              <a:gd name="connsiteX76" fmla="*/ 4020131 w 4491191"/>
              <a:gd name="connsiteY76" fmla="*/ 2386355 h 3708936"/>
              <a:gd name="connsiteX77" fmla="*/ 3944023 w 4491191"/>
              <a:gd name="connsiteY77" fmla="*/ 2352657 h 3708936"/>
              <a:gd name="connsiteX78" fmla="*/ 3870651 w 4491191"/>
              <a:gd name="connsiteY78" fmla="*/ 2249131 h 3708936"/>
              <a:gd name="connsiteX79" fmla="*/ 3682216 w 4491191"/>
              <a:gd name="connsiteY79" fmla="*/ 2097809 h 3708936"/>
              <a:gd name="connsiteX80" fmla="*/ 3521921 w 4491191"/>
              <a:gd name="connsiteY80" fmla="*/ 2021873 h 3708936"/>
              <a:gd name="connsiteX81" fmla="*/ 3413817 w 4491191"/>
              <a:gd name="connsiteY81" fmla="*/ 1903760 h 3708936"/>
              <a:gd name="connsiteX82" fmla="*/ 3336905 w 4491191"/>
              <a:gd name="connsiteY82" fmla="*/ 1780577 h 3708936"/>
              <a:gd name="connsiteX83" fmla="*/ 3291613 w 4491191"/>
              <a:gd name="connsiteY83" fmla="*/ 1657885 h 3708936"/>
              <a:gd name="connsiteX84" fmla="*/ 3201149 w 4491191"/>
              <a:gd name="connsiteY84" fmla="*/ 1525119 h 3708936"/>
              <a:gd name="connsiteX85" fmla="*/ 3122223 w 4491191"/>
              <a:gd name="connsiteY85" fmla="*/ 1413536 h 3708936"/>
              <a:gd name="connsiteX86" fmla="*/ 3054344 w 4491191"/>
              <a:gd name="connsiteY86" fmla="*/ 1289316 h 3708936"/>
              <a:gd name="connsiteX87" fmla="*/ 2992997 w 4491191"/>
              <a:gd name="connsiteY87" fmla="*/ 1123467 h 3708936"/>
              <a:gd name="connsiteX88" fmla="*/ 2985428 w 4491191"/>
              <a:gd name="connsiteY88" fmla="*/ 1016400 h 3708936"/>
              <a:gd name="connsiteX89" fmla="*/ 2930613 w 4491191"/>
              <a:gd name="connsiteY89" fmla="*/ 920931 h 3708936"/>
              <a:gd name="connsiteX90" fmla="*/ 2968275 w 4491191"/>
              <a:gd name="connsiteY90" fmla="*/ 856105 h 3708936"/>
              <a:gd name="connsiteX91" fmla="*/ 2882818 w 4491191"/>
              <a:gd name="connsiteY91" fmla="*/ 796285 h 3708936"/>
              <a:gd name="connsiteX92" fmla="*/ 2880316 w 4491191"/>
              <a:gd name="connsiteY92" fmla="*/ 728895 h 3708936"/>
              <a:gd name="connsiteX93" fmla="*/ 2818968 w 4491191"/>
              <a:gd name="connsiteY93" fmla="*/ 691171 h 3708936"/>
              <a:gd name="connsiteX94" fmla="*/ 2720448 w 4491191"/>
              <a:gd name="connsiteY94" fmla="*/ 616823 h 3708936"/>
              <a:gd name="connsiteX95" fmla="*/ 2686265 w 4491191"/>
              <a:gd name="connsiteY95" fmla="*/ 497182 h 3708936"/>
              <a:gd name="connsiteX96" fmla="*/ 2640545 w 4491191"/>
              <a:gd name="connsiteY96" fmla="*/ 488087 h 3708936"/>
              <a:gd name="connsiteX97" fmla="*/ 2516386 w 4491191"/>
              <a:gd name="connsiteY97" fmla="*/ 408672 h 3708936"/>
              <a:gd name="connsiteX98" fmla="*/ 2312874 w 4491191"/>
              <a:gd name="connsiteY98" fmla="*/ 241296 h 3708936"/>
              <a:gd name="connsiteX99" fmla="*/ 2129934 w 4491191"/>
              <a:gd name="connsiteY99" fmla="*/ 172442 h 3708936"/>
              <a:gd name="connsiteX100" fmla="*/ 1882227 w 4491191"/>
              <a:gd name="connsiteY100" fmla="*/ 117627 h 3708936"/>
              <a:gd name="connsiteX101" fmla="*/ 1511951 w 4491191"/>
              <a:gd name="connsiteY101" fmla="*/ 57806 h 3708936"/>
              <a:gd name="connsiteX102" fmla="*/ 1372776 w 4491191"/>
              <a:gd name="connsiteY102" fmla="*/ 0 h 3708936"/>
              <a:gd name="connsiteX103" fmla="*/ 1122911 w 4491191"/>
              <a:gd name="connsiteY103" fmla="*/ 60959 h 3708936"/>
              <a:gd name="connsiteX104" fmla="*/ 822466 w 4491191"/>
              <a:gd name="connsiteY104" fmla="*/ 54429 h 3708936"/>
              <a:gd name="connsiteX105" fmla="*/ 920437 w 4491191"/>
              <a:gd name="connsiteY105" fmla="*/ 132805 h 3708936"/>
              <a:gd name="connsiteX106" fmla="*/ 1044533 w 4491191"/>
              <a:gd name="connsiteY106" fmla="*/ 165462 h 3708936"/>
              <a:gd name="connsiteX107" fmla="*/ 1175162 w 4491191"/>
              <a:gd name="connsiteY107" fmla="*/ 224246 h 3708936"/>
              <a:gd name="connsiteX108" fmla="*/ 859845 w 4491191"/>
              <a:gd name="connsiteY108"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323461 w 4491191"/>
              <a:gd name="connsiteY13" fmla="*/ 2574899 h 3708936"/>
              <a:gd name="connsiteX14" fmla="*/ 1707744 w 4491191"/>
              <a:gd name="connsiteY14" fmla="*/ 2497475 h 3708936"/>
              <a:gd name="connsiteX15" fmla="*/ 1289520 w 4491191"/>
              <a:gd name="connsiteY15" fmla="*/ 2497475 h 3708936"/>
              <a:gd name="connsiteX16" fmla="*/ 801595 w 4491191"/>
              <a:gd name="connsiteY16" fmla="*/ 2291012 h 3708936"/>
              <a:gd name="connsiteX17" fmla="*/ 511161 w 4491191"/>
              <a:gd name="connsiteY17" fmla="*/ 2110360 h 3708936"/>
              <a:gd name="connsiteX18" fmla="*/ 418223 w 4491191"/>
              <a:gd name="connsiteY18" fmla="*/ 1878092 h 3708936"/>
              <a:gd name="connsiteX19" fmla="*/ 360137 w 4491191"/>
              <a:gd name="connsiteY19" fmla="*/ 1684534 h 3708936"/>
              <a:gd name="connsiteX20" fmla="*/ 360137 w 4491191"/>
              <a:gd name="connsiteY20" fmla="*/ 1387745 h 3708936"/>
              <a:gd name="connsiteX21" fmla="*/ 522778 w 4491191"/>
              <a:gd name="connsiteY21" fmla="*/ 1103860 h 3708936"/>
              <a:gd name="connsiteX22" fmla="*/ 766742 w 4491191"/>
              <a:gd name="connsiteY22" fmla="*/ 897399 h 3708936"/>
              <a:gd name="connsiteX23" fmla="*/ 1092026 w 4491191"/>
              <a:gd name="connsiteY23" fmla="*/ 678033 h 3708936"/>
              <a:gd name="connsiteX24" fmla="*/ 1428928 w 4491191"/>
              <a:gd name="connsiteY24" fmla="*/ 510283 h 3708936"/>
              <a:gd name="connsiteX25" fmla="*/ 1719361 w 4491191"/>
              <a:gd name="connsiteY25" fmla="*/ 484477 h 3708936"/>
              <a:gd name="connsiteX26" fmla="*/ 2085740 w 4491191"/>
              <a:gd name="connsiteY26" fmla="*/ 686227 h 3708936"/>
              <a:gd name="connsiteX27" fmla="*/ 2147068 w 4491191"/>
              <a:gd name="connsiteY27" fmla="*/ 728285 h 3708936"/>
              <a:gd name="connsiteX28" fmla="*/ 2189389 w 4491191"/>
              <a:gd name="connsiteY28" fmla="*/ 898956 h 3708936"/>
              <a:gd name="connsiteX29" fmla="*/ 2240174 w 4491191"/>
              <a:gd name="connsiteY29" fmla="*/ 951268 h 3708936"/>
              <a:gd name="connsiteX30" fmla="*/ 2352735 w 4491191"/>
              <a:gd name="connsiteY30" fmla="*/ 1023175 h 3708936"/>
              <a:gd name="connsiteX31" fmla="*/ 2531647 w 4491191"/>
              <a:gd name="connsiteY31" fmla="*/ 1131279 h 3708936"/>
              <a:gd name="connsiteX32" fmla="*/ 2563816 w 4491191"/>
              <a:gd name="connsiteY32" fmla="*/ 1250981 h 3708936"/>
              <a:gd name="connsiteX33" fmla="*/ 2567905 w 4491191"/>
              <a:gd name="connsiteY33" fmla="*/ 1396748 h 3708936"/>
              <a:gd name="connsiteX34" fmla="*/ 2496059 w 4491191"/>
              <a:gd name="connsiteY34" fmla="*/ 1530490 h 3708936"/>
              <a:gd name="connsiteX35" fmla="*/ 2452917 w 4491191"/>
              <a:gd name="connsiteY35" fmla="*/ 1692898 h 3708936"/>
              <a:gd name="connsiteX36" fmla="*/ 2437752 w 4491191"/>
              <a:gd name="connsiteY36" fmla="*/ 1874337 h 3708936"/>
              <a:gd name="connsiteX37" fmla="*/ 2494491 w 4491191"/>
              <a:gd name="connsiteY37" fmla="*/ 2031708 h 3708936"/>
              <a:gd name="connsiteX38" fmla="*/ 2474395 w 4491191"/>
              <a:gd name="connsiteY38" fmla="*/ 2156720 h 3708936"/>
              <a:gd name="connsiteX39" fmla="*/ 2482998 w 4491191"/>
              <a:gd name="connsiteY39" fmla="*/ 2288441 h 3708936"/>
              <a:gd name="connsiteX40" fmla="*/ 2598985 w 4491191"/>
              <a:gd name="connsiteY40" fmla="*/ 2406547 h 3708936"/>
              <a:gd name="connsiteX41" fmla="*/ 2736346 w 4491191"/>
              <a:gd name="connsiteY41" fmla="*/ 2567361 h 3708936"/>
              <a:gd name="connsiteX42" fmla="*/ 2792926 w 4491191"/>
              <a:gd name="connsiteY42" fmla="*/ 2659730 h 3708936"/>
              <a:gd name="connsiteX43" fmla="*/ 2839573 w 4491191"/>
              <a:gd name="connsiteY43" fmla="*/ 2837227 h 3708936"/>
              <a:gd name="connsiteX44" fmla="*/ 2788814 w 4491191"/>
              <a:gd name="connsiteY44" fmla="*/ 2890004 h 3708936"/>
              <a:gd name="connsiteX45" fmla="*/ 2746806 w 4491191"/>
              <a:gd name="connsiteY45" fmla="*/ 2984010 h 3708936"/>
              <a:gd name="connsiteX46" fmla="*/ 2700867 w 4491191"/>
              <a:gd name="connsiteY46" fmla="*/ 3068480 h 3708936"/>
              <a:gd name="connsiteX47" fmla="*/ 2669173 w 4491191"/>
              <a:gd name="connsiteY47" fmla="*/ 3086558 h 3708936"/>
              <a:gd name="connsiteX48" fmla="*/ 2669173 w 4491191"/>
              <a:gd name="connsiteY48" fmla="*/ 3163470 h 3708936"/>
              <a:gd name="connsiteX49" fmla="*/ 2660627 w 4491191"/>
              <a:gd name="connsiteY49" fmla="*/ 3266019 h 3708936"/>
              <a:gd name="connsiteX50" fmla="*/ 2626444 w 4491191"/>
              <a:gd name="connsiteY50" fmla="*/ 3342931 h 3708936"/>
              <a:gd name="connsiteX51" fmla="*/ 2583715 w 4491191"/>
              <a:gd name="connsiteY51" fmla="*/ 3360023 h 3708936"/>
              <a:gd name="connsiteX52" fmla="*/ 2701707 w 4491191"/>
              <a:gd name="connsiteY52" fmla="*/ 3487172 h 3708936"/>
              <a:gd name="connsiteX53" fmla="*/ 2826294 w 4491191"/>
              <a:gd name="connsiteY53" fmla="*/ 3503837 h 3708936"/>
              <a:gd name="connsiteX54" fmla="*/ 2930796 w 4491191"/>
              <a:gd name="connsiteY54" fmla="*/ 3544124 h 3708936"/>
              <a:gd name="connsiteX55" fmla="*/ 3047996 w 4491191"/>
              <a:gd name="connsiteY55" fmla="*/ 3580322 h 3708936"/>
              <a:gd name="connsiteX56" fmla="*/ 3149568 w 4491191"/>
              <a:gd name="connsiteY56" fmla="*/ 3619999 h 3708936"/>
              <a:gd name="connsiteX57" fmla="*/ 3291368 w 4491191"/>
              <a:gd name="connsiteY57" fmla="*/ 3622013 h 3708936"/>
              <a:gd name="connsiteX58" fmla="*/ 3435731 w 4491191"/>
              <a:gd name="connsiteY58" fmla="*/ 3619998 h 3708936"/>
              <a:gd name="connsiteX59" fmla="*/ 3557935 w 4491191"/>
              <a:gd name="connsiteY59" fmla="*/ 3676279 h 3708936"/>
              <a:gd name="connsiteX60" fmla="*/ 3728303 w 4491191"/>
              <a:gd name="connsiteY60" fmla="*/ 3708936 h 3708936"/>
              <a:gd name="connsiteX61" fmla="*/ 3854475 w 4491191"/>
              <a:gd name="connsiteY61" fmla="*/ 3689341 h 3708936"/>
              <a:gd name="connsiteX62" fmla="*/ 3987239 w 4491191"/>
              <a:gd name="connsiteY62" fmla="*/ 3684825 h 3708936"/>
              <a:gd name="connsiteX63" fmla="*/ 4149060 w 4491191"/>
              <a:gd name="connsiteY63" fmla="*/ 3667244 h 3708936"/>
              <a:gd name="connsiteX64" fmla="*/ 4272730 w 4491191"/>
              <a:gd name="connsiteY64" fmla="*/ 3630559 h 3708936"/>
              <a:gd name="connsiteX65" fmla="*/ 4389929 w 4491191"/>
              <a:gd name="connsiteY65" fmla="*/ 3574767 h 3708936"/>
              <a:gd name="connsiteX66" fmla="*/ 4471785 w 4491191"/>
              <a:gd name="connsiteY66" fmla="*/ 3412946 h 3708936"/>
              <a:gd name="connsiteX67" fmla="*/ 4490832 w 4491191"/>
              <a:gd name="connsiteY67" fmla="*/ 3246547 h 3708936"/>
              <a:gd name="connsiteX68" fmla="*/ 4484727 w 4491191"/>
              <a:gd name="connsiteY68" fmla="*/ 3128920 h 3708936"/>
              <a:gd name="connsiteX69" fmla="*/ 4415934 w 4491191"/>
              <a:gd name="connsiteY69" fmla="*/ 3122755 h 3708936"/>
              <a:gd name="connsiteX70" fmla="*/ 4390529 w 4491191"/>
              <a:gd name="connsiteY70" fmla="*/ 3044869 h 3708936"/>
              <a:gd name="connsiteX71" fmla="*/ 4344088 w 4491191"/>
              <a:gd name="connsiteY71" fmla="*/ 2979980 h 3708936"/>
              <a:gd name="connsiteX72" fmla="*/ 4259668 w 4491191"/>
              <a:gd name="connsiteY72" fmla="*/ 2874928 h 3708936"/>
              <a:gd name="connsiteX73" fmla="*/ 4203876 w 4491191"/>
              <a:gd name="connsiteY73" fmla="*/ 2793009 h 3708936"/>
              <a:gd name="connsiteX74" fmla="*/ 4146070 w 4491191"/>
              <a:gd name="connsiteY74" fmla="*/ 2686431 h 3708936"/>
              <a:gd name="connsiteX75" fmla="*/ 4121409 w 4491191"/>
              <a:gd name="connsiteY75" fmla="*/ 2532057 h 3708936"/>
              <a:gd name="connsiteX76" fmla="*/ 4020131 w 4491191"/>
              <a:gd name="connsiteY76" fmla="*/ 2386355 h 3708936"/>
              <a:gd name="connsiteX77" fmla="*/ 3944023 w 4491191"/>
              <a:gd name="connsiteY77" fmla="*/ 2352657 h 3708936"/>
              <a:gd name="connsiteX78" fmla="*/ 3870651 w 4491191"/>
              <a:gd name="connsiteY78" fmla="*/ 2249131 h 3708936"/>
              <a:gd name="connsiteX79" fmla="*/ 3682216 w 4491191"/>
              <a:gd name="connsiteY79" fmla="*/ 2097809 h 3708936"/>
              <a:gd name="connsiteX80" fmla="*/ 3521921 w 4491191"/>
              <a:gd name="connsiteY80" fmla="*/ 2021873 h 3708936"/>
              <a:gd name="connsiteX81" fmla="*/ 3413817 w 4491191"/>
              <a:gd name="connsiteY81" fmla="*/ 1903760 h 3708936"/>
              <a:gd name="connsiteX82" fmla="*/ 3336905 w 4491191"/>
              <a:gd name="connsiteY82" fmla="*/ 1780577 h 3708936"/>
              <a:gd name="connsiteX83" fmla="*/ 3291613 w 4491191"/>
              <a:gd name="connsiteY83" fmla="*/ 1657885 h 3708936"/>
              <a:gd name="connsiteX84" fmla="*/ 3201149 w 4491191"/>
              <a:gd name="connsiteY84" fmla="*/ 1525119 h 3708936"/>
              <a:gd name="connsiteX85" fmla="*/ 3122223 w 4491191"/>
              <a:gd name="connsiteY85" fmla="*/ 1413536 h 3708936"/>
              <a:gd name="connsiteX86" fmla="*/ 3054344 w 4491191"/>
              <a:gd name="connsiteY86" fmla="*/ 1289316 h 3708936"/>
              <a:gd name="connsiteX87" fmla="*/ 2992997 w 4491191"/>
              <a:gd name="connsiteY87" fmla="*/ 1123467 h 3708936"/>
              <a:gd name="connsiteX88" fmla="*/ 2985428 w 4491191"/>
              <a:gd name="connsiteY88" fmla="*/ 1016400 h 3708936"/>
              <a:gd name="connsiteX89" fmla="*/ 2930613 w 4491191"/>
              <a:gd name="connsiteY89" fmla="*/ 920931 h 3708936"/>
              <a:gd name="connsiteX90" fmla="*/ 2968275 w 4491191"/>
              <a:gd name="connsiteY90" fmla="*/ 856105 h 3708936"/>
              <a:gd name="connsiteX91" fmla="*/ 2882818 w 4491191"/>
              <a:gd name="connsiteY91" fmla="*/ 796285 h 3708936"/>
              <a:gd name="connsiteX92" fmla="*/ 2880316 w 4491191"/>
              <a:gd name="connsiteY92" fmla="*/ 728895 h 3708936"/>
              <a:gd name="connsiteX93" fmla="*/ 2818968 w 4491191"/>
              <a:gd name="connsiteY93" fmla="*/ 691171 h 3708936"/>
              <a:gd name="connsiteX94" fmla="*/ 2720448 w 4491191"/>
              <a:gd name="connsiteY94" fmla="*/ 616823 h 3708936"/>
              <a:gd name="connsiteX95" fmla="*/ 2686265 w 4491191"/>
              <a:gd name="connsiteY95" fmla="*/ 497182 h 3708936"/>
              <a:gd name="connsiteX96" fmla="*/ 2640545 w 4491191"/>
              <a:gd name="connsiteY96" fmla="*/ 488087 h 3708936"/>
              <a:gd name="connsiteX97" fmla="*/ 2516386 w 4491191"/>
              <a:gd name="connsiteY97" fmla="*/ 408672 h 3708936"/>
              <a:gd name="connsiteX98" fmla="*/ 2312874 w 4491191"/>
              <a:gd name="connsiteY98" fmla="*/ 241296 h 3708936"/>
              <a:gd name="connsiteX99" fmla="*/ 2129934 w 4491191"/>
              <a:gd name="connsiteY99" fmla="*/ 172442 h 3708936"/>
              <a:gd name="connsiteX100" fmla="*/ 1882227 w 4491191"/>
              <a:gd name="connsiteY100" fmla="*/ 117627 h 3708936"/>
              <a:gd name="connsiteX101" fmla="*/ 1511951 w 4491191"/>
              <a:gd name="connsiteY101" fmla="*/ 57806 h 3708936"/>
              <a:gd name="connsiteX102" fmla="*/ 1372776 w 4491191"/>
              <a:gd name="connsiteY102" fmla="*/ 0 h 3708936"/>
              <a:gd name="connsiteX103" fmla="*/ 1122911 w 4491191"/>
              <a:gd name="connsiteY103" fmla="*/ 60959 h 3708936"/>
              <a:gd name="connsiteX104" fmla="*/ 822466 w 4491191"/>
              <a:gd name="connsiteY104" fmla="*/ 54429 h 3708936"/>
              <a:gd name="connsiteX105" fmla="*/ 920437 w 4491191"/>
              <a:gd name="connsiteY105" fmla="*/ 132805 h 3708936"/>
              <a:gd name="connsiteX106" fmla="*/ 1044533 w 4491191"/>
              <a:gd name="connsiteY106" fmla="*/ 165462 h 3708936"/>
              <a:gd name="connsiteX107" fmla="*/ 1175162 w 4491191"/>
              <a:gd name="connsiteY107" fmla="*/ 224246 h 3708936"/>
              <a:gd name="connsiteX108" fmla="*/ 859845 w 4491191"/>
              <a:gd name="connsiteY108"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381548 w 4491191"/>
              <a:gd name="connsiteY13" fmla="*/ 2755551 h 3708936"/>
              <a:gd name="connsiteX14" fmla="*/ 2323461 w 4491191"/>
              <a:gd name="connsiteY14" fmla="*/ 2574899 h 3708936"/>
              <a:gd name="connsiteX15" fmla="*/ 1707744 w 4491191"/>
              <a:gd name="connsiteY15" fmla="*/ 2497475 h 3708936"/>
              <a:gd name="connsiteX16" fmla="*/ 1289520 w 4491191"/>
              <a:gd name="connsiteY16" fmla="*/ 2497475 h 3708936"/>
              <a:gd name="connsiteX17" fmla="*/ 801595 w 4491191"/>
              <a:gd name="connsiteY17" fmla="*/ 2291012 h 3708936"/>
              <a:gd name="connsiteX18" fmla="*/ 511161 w 4491191"/>
              <a:gd name="connsiteY18" fmla="*/ 2110360 h 3708936"/>
              <a:gd name="connsiteX19" fmla="*/ 418223 w 4491191"/>
              <a:gd name="connsiteY19" fmla="*/ 1878092 h 3708936"/>
              <a:gd name="connsiteX20" fmla="*/ 360137 w 4491191"/>
              <a:gd name="connsiteY20" fmla="*/ 1684534 h 3708936"/>
              <a:gd name="connsiteX21" fmla="*/ 360137 w 4491191"/>
              <a:gd name="connsiteY21" fmla="*/ 1387745 h 3708936"/>
              <a:gd name="connsiteX22" fmla="*/ 522778 w 4491191"/>
              <a:gd name="connsiteY22" fmla="*/ 1103860 h 3708936"/>
              <a:gd name="connsiteX23" fmla="*/ 766742 w 4491191"/>
              <a:gd name="connsiteY23" fmla="*/ 897399 h 3708936"/>
              <a:gd name="connsiteX24" fmla="*/ 1092026 w 4491191"/>
              <a:gd name="connsiteY24" fmla="*/ 678033 h 3708936"/>
              <a:gd name="connsiteX25" fmla="*/ 1428928 w 4491191"/>
              <a:gd name="connsiteY25" fmla="*/ 510283 h 3708936"/>
              <a:gd name="connsiteX26" fmla="*/ 1719361 w 4491191"/>
              <a:gd name="connsiteY26" fmla="*/ 484477 h 3708936"/>
              <a:gd name="connsiteX27" fmla="*/ 2085740 w 4491191"/>
              <a:gd name="connsiteY27" fmla="*/ 686227 h 3708936"/>
              <a:gd name="connsiteX28" fmla="*/ 2147068 w 4491191"/>
              <a:gd name="connsiteY28" fmla="*/ 728285 h 3708936"/>
              <a:gd name="connsiteX29" fmla="*/ 2189389 w 4491191"/>
              <a:gd name="connsiteY29" fmla="*/ 898956 h 3708936"/>
              <a:gd name="connsiteX30" fmla="*/ 2240174 w 4491191"/>
              <a:gd name="connsiteY30" fmla="*/ 951268 h 3708936"/>
              <a:gd name="connsiteX31" fmla="*/ 2352735 w 4491191"/>
              <a:gd name="connsiteY31" fmla="*/ 1023175 h 3708936"/>
              <a:gd name="connsiteX32" fmla="*/ 2531647 w 4491191"/>
              <a:gd name="connsiteY32" fmla="*/ 1131279 h 3708936"/>
              <a:gd name="connsiteX33" fmla="*/ 2563816 w 4491191"/>
              <a:gd name="connsiteY33" fmla="*/ 1250981 h 3708936"/>
              <a:gd name="connsiteX34" fmla="*/ 2567905 w 4491191"/>
              <a:gd name="connsiteY34" fmla="*/ 1396748 h 3708936"/>
              <a:gd name="connsiteX35" fmla="*/ 2496059 w 4491191"/>
              <a:gd name="connsiteY35" fmla="*/ 1530490 h 3708936"/>
              <a:gd name="connsiteX36" fmla="*/ 2452917 w 4491191"/>
              <a:gd name="connsiteY36" fmla="*/ 1692898 h 3708936"/>
              <a:gd name="connsiteX37" fmla="*/ 2437752 w 4491191"/>
              <a:gd name="connsiteY37" fmla="*/ 1874337 h 3708936"/>
              <a:gd name="connsiteX38" fmla="*/ 2494491 w 4491191"/>
              <a:gd name="connsiteY38" fmla="*/ 2031708 h 3708936"/>
              <a:gd name="connsiteX39" fmla="*/ 2474395 w 4491191"/>
              <a:gd name="connsiteY39" fmla="*/ 2156720 h 3708936"/>
              <a:gd name="connsiteX40" fmla="*/ 2482998 w 4491191"/>
              <a:gd name="connsiteY40" fmla="*/ 2288441 h 3708936"/>
              <a:gd name="connsiteX41" fmla="*/ 2598985 w 4491191"/>
              <a:gd name="connsiteY41" fmla="*/ 2406547 h 3708936"/>
              <a:gd name="connsiteX42" fmla="*/ 2736346 w 4491191"/>
              <a:gd name="connsiteY42" fmla="*/ 2567361 h 3708936"/>
              <a:gd name="connsiteX43" fmla="*/ 2792926 w 4491191"/>
              <a:gd name="connsiteY43" fmla="*/ 2659730 h 3708936"/>
              <a:gd name="connsiteX44" fmla="*/ 2839573 w 4491191"/>
              <a:gd name="connsiteY44" fmla="*/ 2837227 h 3708936"/>
              <a:gd name="connsiteX45" fmla="*/ 2788814 w 4491191"/>
              <a:gd name="connsiteY45" fmla="*/ 2890004 h 3708936"/>
              <a:gd name="connsiteX46" fmla="*/ 2746806 w 4491191"/>
              <a:gd name="connsiteY46" fmla="*/ 2984010 h 3708936"/>
              <a:gd name="connsiteX47" fmla="*/ 2700867 w 4491191"/>
              <a:gd name="connsiteY47" fmla="*/ 3068480 h 3708936"/>
              <a:gd name="connsiteX48" fmla="*/ 2669173 w 4491191"/>
              <a:gd name="connsiteY48" fmla="*/ 3086558 h 3708936"/>
              <a:gd name="connsiteX49" fmla="*/ 2669173 w 4491191"/>
              <a:gd name="connsiteY49" fmla="*/ 3163470 h 3708936"/>
              <a:gd name="connsiteX50" fmla="*/ 2660627 w 4491191"/>
              <a:gd name="connsiteY50" fmla="*/ 3266019 h 3708936"/>
              <a:gd name="connsiteX51" fmla="*/ 2626444 w 4491191"/>
              <a:gd name="connsiteY51" fmla="*/ 3342931 h 3708936"/>
              <a:gd name="connsiteX52" fmla="*/ 2583715 w 4491191"/>
              <a:gd name="connsiteY52" fmla="*/ 3360023 h 3708936"/>
              <a:gd name="connsiteX53" fmla="*/ 2701707 w 4491191"/>
              <a:gd name="connsiteY53" fmla="*/ 3487172 h 3708936"/>
              <a:gd name="connsiteX54" fmla="*/ 2826294 w 4491191"/>
              <a:gd name="connsiteY54" fmla="*/ 3503837 h 3708936"/>
              <a:gd name="connsiteX55" fmla="*/ 2930796 w 4491191"/>
              <a:gd name="connsiteY55" fmla="*/ 3544124 h 3708936"/>
              <a:gd name="connsiteX56" fmla="*/ 3047996 w 4491191"/>
              <a:gd name="connsiteY56" fmla="*/ 3580322 h 3708936"/>
              <a:gd name="connsiteX57" fmla="*/ 3149568 w 4491191"/>
              <a:gd name="connsiteY57" fmla="*/ 3619999 h 3708936"/>
              <a:gd name="connsiteX58" fmla="*/ 3291368 w 4491191"/>
              <a:gd name="connsiteY58" fmla="*/ 3622013 h 3708936"/>
              <a:gd name="connsiteX59" fmla="*/ 3435731 w 4491191"/>
              <a:gd name="connsiteY59" fmla="*/ 3619998 h 3708936"/>
              <a:gd name="connsiteX60" fmla="*/ 3557935 w 4491191"/>
              <a:gd name="connsiteY60" fmla="*/ 3676279 h 3708936"/>
              <a:gd name="connsiteX61" fmla="*/ 3728303 w 4491191"/>
              <a:gd name="connsiteY61" fmla="*/ 3708936 h 3708936"/>
              <a:gd name="connsiteX62" fmla="*/ 3854475 w 4491191"/>
              <a:gd name="connsiteY62" fmla="*/ 3689341 h 3708936"/>
              <a:gd name="connsiteX63" fmla="*/ 3987239 w 4491191"/>
              <a:gd name="connsiteY63" fmla="*/ 3684825 h 3708936"/>
              <a:gd name="connsiteX64" fmla="*/ 4149060 w 4491191"/>
              <a:gd name="connsiteY64" fmla="*/ 3667244 h 3708936"/>
              <a:gd name="connsiteX65" fmla="*/ 4272730 w 4491191"/>
              <a:gd name="connsiteY65" fmla="*/ 3630559 h 3708936"/>
              <a:gd name="connsiteX66" fmla="*/ 4389929 w 4491191"/>
              <a:gd name="connsiteY66" fmla="*/ 3574767 h 3708936"/>
              <a:gd name="connsiteX67" fmla="*/ 4471785 w 4491191"/>
              <a:gd name="connsiteY67" fmla="*/ 3412946 h 3708936"/>
              <a:gd name="connsiteX68" fmla="*/ 4490832 w 4491191"/>
              <a:gd name="connsiteY68" fmla="*/ 3246547 h 3708936"/>
              <a:gd name="connsiteX69" fmla="*/ 4484727 w 4491191"/>
              <a:gd name="connsiteY69" fmla="*/ 3128920 h 3708936"/>
              <a:gd name="connsiteX70" fmla="*/ 4415934 w 4491191"/>
              <a:gd name="connsiteY70" fmla="*/ 3122755 h 3708936"/>
              <a:gd name="connsiteX71" fmla="*/ 4390529 w 4491191"/>
              <a:gd name="connsiteY71" fmla="*/ 3044869 h 3708936"/>
              <a:gd name="connsiteX72" fmla="*/ 4344088 w 4491191"/>
              <a:gd name="connsiteY72" fmla="*/ 2979980 h 3708936"/>
              <a:gd name="connsiteX73" fmla="*/ 4259668 w 4491191"/>
              <a:gd name="connsiteY73" fmla="*/ 2874928 h 3708936"/>
              <a:gd name="connsiteX74" fmla="*/ 4203876 w 4491191"/>
              <a:gd name="connsiteY74" fmla="*/ 2793009 h 3708936"/>
              <a:gd name="connsiteX75" fmla="*/ 4146070 w 4491191"/>
              <a:gd name="connsiteY75" fmla="*/ 2686431 h 3708936"/>
              <a:gd name="connsiteX76" fmla="*/ 4121409 w 4491191"/>
              <a:gd name="connsiteY76" fmla="*/ 2532057 h 3708936"/>
              <a:gd name="connsiteX77" fmla="*/ 4020131 w 4491191"/>
              <a:gd name="connsiteY77" fmla="*/ 2386355 h 3708936"/>
              <a:gd name="connsiteX78" fmla="*/ 3944023 w 4491191"/>
              <a:gd name="connsiteY78" fmla="*/ 2352657 h 3708936"/>
              <a:gd name="connsiteX79" fmla="*/ 3870651 w 4491191"/>
              <a:gd name="connsiteY79" fmla="*/ 2249131 h 3708936"/>
              <a:gd name="connsiteX80" fmla="*/ 3682216 w 4491191"/>
              <a:gd name="connsiteY80" fmla="*/ 2097809 h 3708936"/>
              <a:gd name="connsiteX81" fmla="*/ 3521921 w 4491191"/>
              <a:gd name="connsiteY81" fmla="*/ 2021873 h 3708936"/>
              <a:gd name="connsiteX82" fmla="*/ 3413817 w 4491191"/>
              <a:gd name="connsiteY82" fmla="*/ 1903760 h 3708936"/>
              <a:gd name="connsiteX83" fmla="*/ 3336905 w 4491191"/>
              <a:gd name="connsiteY83" fmla="*/ 1780577 h 3708936"/>
              <a:gd name="connsiteX84" fmla="*/ 3291613 w 4491191"/>
              <a:gd name="connsiteY84" fmla="*/ 1657885 h 3708936"/>
              <a:gd name="connsiteX85" fmla="*/ 3201149 w 4491191"/>
              <a:gd name="connsiteY85" fmla="*/ 1525119 h 3708936"/>
              <a:gd name="connsiteX86" fmla="*/ 3122223 w 4491191"/>
              <a:gd name="connsiteY86" fmla="*/ 1413536 h 3708936"/>
              <a:gd name="connsiteX87" fmla="*/ 3054344 w 4491191"/>
              <a:gd name="connsiteY87" fmla="*/ 1289316 h 3708936"/>
              <a:gd name="connsiteX88" fmla="*/ 2992997 w 4491191"/>
              <a:gd name="connsiteY88" fmla="*/ 1123467 h 3708936"/>
              <a:gd name="connsiteX89" fmla="*/ 2985428 w 4491191"/>
              <a:gd name="connsiteY89" fmla="*/ 1016400 h 3708936"/>
              <a:gd name="connsiteX90" fmla="*/ 2930613 w 4491191"/>
              <a:gd name="connsiteY90" fmla="*/ 920931 h 3708936"/>
              <a:gd name="connsiteX91" fmla="*/ 2968275 w 4491191"/>
              <a:gd name="connsiteY91" fmla="*/ 856105 h 3708936"/>
              <a:gd name="connsiteX92" fmla="*/ 2882818 w 4491191"/>
              <a:gd name="connsiteY92" fmla="*/ 796285 h 3708936"/>
              <a:gd name="connsiteX93" fmla="*/ 2880316 w 4491191"/>
              <a:gd name="connsiteY93" fmla="*/ 728895 h 3708936"/>
              <a:gd name="connsiteX94" fmla="*/ 2818968 w 4491191"/>
              <a:gd name="connsiteY94" fmla="*/ 691171 h 3708936"/>
              <a:gd name="connsiteX95" fmla="*/ 2720448 w 4491191"/>
              <a:gd name="connsiteY95" fmla="*/ 616823 h 3708936"/>
              <a:gd name="connsiteX96" fmla="*/ 2686265 w 4491191"/>
              <a:gd name="connsiteY96" fmla="*/ 497182 h 3708936"/>
              <a:gd name="connsiteX97" fmla="*/ 2640545 w 4491191"/>
              <a:gd name="connsiteY97" fmla="*/ 488087 h 3708936"/>
              <a:gd name="connsiteX98" fmla="*/ 2516386 w 4491191"/>
              <a:gd name="connsiteY98" fmla="*/ 408672 h 3708936"/>
              <a:gd name="connsiteX99" fmla="*/ 2312874 w 4491191"/>
              <a:gd name="connsiteY99" fmla="*/ 241296 h 3708936"/>
              <a:gd name="connsiteX100" fmla="*/ 2129934 w 4491191"/>
              <a:gd name="connsiteY100" fmla="*/ 172442 h 3708936"/>
              <a:gd name="connsiteX101" fmla="*/ 1882227 w 4491191"/>
              <a:gd name="connsiteY101" fmla="*/ 117627 h 3708936"/>
              <a:gd name="connsiteX102" fmla="*/ 1511951 w 4491191"/>
              <a:gd name="connsiteY102" fmla="*/ 57806 h 3708936"/>
              <a:gd name="connsiteX103" fmla="*/ 1372776 w 4491191"/>
              <a:gd name="connsiteY103" fmla="*/ 0 h 3708936"/>
              <a:gd name="connsiteX104" fmla="*/ 1122911 w 4491191"/>
              <a:gd name="connsiteY104" fmla="*/ 60959 h 3708936"/>
              <a:gd name="connsiteX105" fmla="*/ 822466 w 4491191"/>
              <a:gd name="connsiteY105" fmla="*/ 54429 h 3708936"/>
              <a:gd name="connsiteX106" fmla="*/ 920437 w 4491191"/>
              <a:gd name="connsiteY106" fmla="*/ 132805 h 3708936"/>
              <a:gd name="connsiteX107" fmla="*/ 1044533 w 4491191"/>
              <a:gd name="connsiteY107" fmla="*/ 165462 h 3708936"/>
              <a:gd name="connsiteX108" fmla="*/ 1175162 w 4491191"/>
              <a:gd name="connsiteY108" fmla="*/ 224246 h 3708936"/>
              <a:gd name="connsiteX109" fmla="*/ 859845 w 4491191"/>
              <a:gd name="connsiteY109"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25512 w 4491191"/>
              <a:gd name="connsiteY13" fmla="*/ 2613609 h 3708936"/>
              <a:gd name="connsiteX14" fmla="*/ 2323461 w 4491191"/>
              <a:gd name="connsiteY14" fmla="*/ 2574899 h 3708936"/>
              <a:gd name="connsiteX15" fmla="*/ 1707744 w 4491191"/>
              <a:gd name="connsiteY15" fmla="*/ 2497475 h 3708936"/>
              <a:gd name="connsiteX16" fmla="*/ 1289520 w 4491191"/>
              <a:gd name="connsiteY16" fmla="*/ 2497475 h 3708936"/>
              <a:gd name="connsiteX17" fmla="*/ 801595 w 4491191"/>
              <a:gd name="connsiteY17" fmla="*/ 2291012 h 3708936"/>
              <a:gd name="connsiteX18" fmla="*/ 511161 w 4491191"/>
              <a:gd name="connsiteY18" fmla="*/ 2110360 h 3708936"/>
              <a:gd name="connsiteX19" fmla="*/ 418223 w 4491191"/>
              <a:gd name="connsiteY19" fmla="*/ 1878092 h 3708936"/>
              <a:gd name="connsiteX20" fmla="*/ 360137 w 4491191"/>
              <a:gd name="connsiteY20" fmla="*/ 1684534 h 3708936"/>
              <a:gd name="connsiteX21" fmla="*/ 360137 w 4491191"/>
              <a:gd name="connsiteY21" fmla="*/ 1387745 h 3708936"/>
              <a:gd name="connsiteX22" fmla="*/ 522778 w 4491191"/>
              <a:gd name="connsiteY22" fmla="*/ 1103860 h 3708936"/>
              <a:gd name="connsiteX23" fmla="*/ 766742 w 4491191"/>
              <a:gd name="connsiteY23" fmla="*/ 897399 h 3708936"/>
              <a:gd name="connsiteX24" fmla="*/ 1092026 w 4491191"/>
              <a:gd name="connsiteY24" fmla="*/ 678033 h 3708936"/>
              <a:gd name="connsiteX25" fmla="*/ 1428928 w 4491191"/>
              <a:gd name="connsiteY25" fmla="*/ 510283 h 3708936"/>
              <a:gd name="connsiteX26" fmla="*/ 1719361 w 4491191"/>
              <a:gd name="connsiteY26" fmla="*/ 484477 h 3708936"/>
              <a:gd name="connsiteX27" fmla="*/ 2085740 w 4491191"/>
              <a:gd name="connsiteY27" fmla="*/ 686227 h 3708936"/>
              <a:gd name="connsiteX28" fmla="*/ 2147068 w 4491191"/>
              <a:gd name="connsiteY28" fmla="*/ 728285 h 3708936"/>
              <a:gd name="connsiteX29" fmla="*/ 2189389 w 4491191"/>
              <a:gd name="connsiteY29" fmla="*/ 898956 h 3708936"/>
              <a:gd name="connsiteX30" fmla="*/ 2240174 w 4491191"/>
              <a:gd name="connsiteY30" fmla="*/ 951268 h 3708936"/>
              <a:gd name="connsiteX31" fmla="*/ 2352735 w 4491191"/>
              <a:gd name="connsiteY31" fmla="*/ 1023175 h 3708936"/>
              <a:gd name="connsiteX32" fmla="*/ 2531647 w 4491191"/>
              <a:gd name="connsiteY32" fmla="*/ 1131279 h 3708936"/>
              <a:gd name="connsiteX33" fmla="*/ 2563816 w 4491191"/>
              <a:gd name="connsiteY33" fmla="*/ 1250981 h 3708936"/>
              <a:gd name="connsiteX34" fmla="*/ 2567905 w 4491191"/>
              <a:gd name="connsiteY34" fmla="*/ 1396748 h 3708936"/>
              <a:gd name="connsiteX35" fmla="*/ 2496059 w 4491191"/>
              <a:gd name="connsiteY35" fmla="*/ 1530490 h 3708936"/>
              <a:gd name="connsiteX36" fmla="*/ 2452917 w 4491191"/>
              <a:gd name="connsiteY36" fmla="*/ 1692898 h 3708936"/>
              <a:gd name="connsiteX37" fmla="*/ 2437752 w 4491191"/>
              <a:gd name="connsiteY37" fmla="*/ 1874337 h 3708936"/>
              <a:gd name="connsiteX38" fmla="*/ 2494491 w 4491191"/>
              <a:gd name="connsiteY38" fmla="*/ 2031708 h 3708936"/>
              <a:gd name="connsiteX39" fmla="*/ 2474395 w 4491191"/>
              <a:gd name="connsiteY39" fmla="*/ 2156720 h 3708936"/>
              <a:gd name="connsiteX40" fmla="*/ 2482998 w 4491191"/>
              <a:gd name="connsiteY40" fmla="*/ 2288441 h 3708936"/>
              <a:gd name="connsiteX41" fmla="*/ 2598985 w 4491191"/>
              <a:gd name="connsiteY41" fmla="*/ 2406547 h 3708936"/>
              <a:gd name="connsiteX42" fmla="*/ 2736346 w 4491191"/>
              <a:gd name="connsiteY42" fmla="*/ 2567361 h 3708936"/>
              <a:gd name="connsiteX43" fmla="*/ 2792926 w 4491191"/>
              <a:gd name="connsiteY43" fmla="*/ 2659730 h 3708936"/>
              <a:gd name="connsiteX44" fmla="*/ 2839573 w 4491191"/>
              <a:gd name="connsiteY44" fmla="*/ 2837227 h 3708936"/>
              <a:gd name="connsiteX45" fmla="*/ 2788814 w 4491191"/>
              <a:gd name="connsiteY45" fmla="*/ 2890004 h 3708936"/>
              <a:gd name="connsiteX46" fmla="*/ 2746806 w 4491191"/>
              <a:gd name="connsiteY46" fmla="*/ 2984010 h 3708936"/>
              <a:gd name="connsiteX47" fmla="*/ 2700867 w 4491191"/>
              <a:gd name="connsiteY47" fmla="*/ 3068480 h 3708936"/>
              <a:gd name="connsiteX48" fmla="*/ 2669173 w 4491191"/>
              <a:gd name="connsiteY48" fmla="*/ 3086558 h 3708936"/>
              <a:gd name="connsiteX49" fmla="*/ 2669173 w 4491191"/>
              <a:gd name="connsiteY49" fmla="*/ 3163470 h 3708936"/>
              <a:gd name="connsiteX50" fmla="*/ 2660627 w 4491191"/>
              <a:gd name="connsiteY50" fmla="*/ 3266019 h 3708936"/>
              <a:gd name="connsiteX51" fmla="*/ 2626444 w 4491191"/>
              <a:gd name="connsiteY51" fmla="*/ 3342931 h 3708936"/>
              <a:gd name="connsiteX52" fmla="*/ 2583715 w 4491191"/>
              <a:gd name="connsiteY52" fmla="*/ 3360023 h 3708936"/>
              <a:gd name="connsiteX53" fmla="*/ 2701707 w 4491191"/>
              <a:gd name="connsiteY53" fmla="*/ 3487172 h 3708936"/>
              <a:gd name="connsiteX54" fmla="*/ 2826294 w 4491191"/>
              <a:gd name="connsiteY54" fmla="*/ 3503837 h 3708936"/>
              <a:gd name="connsiteX55" fmla="*/ 2930796 w 4491191"/>
              <a:gd name="connsiteY55" fmla="*/ 3544124 h 3708936"/>
              <a:gd name="connsiteX56" fmla="*/ 3047996 w 4491191"/>
              <a:gd name="connsiteY56" fmla="*/ 3580322 h 3708936"/>
              <a:gd name="connsiteX57" fmla="*/ 3149568 w 4491191"/>
              <a:gd name="connsiteY57" fmla="*/ 3619999 h 3708936"/>
              <a:gd name="connsiteX58" fmla="*/ 3291368 w 4491191"/>
              <a:gd name="connsiteY58" fmla="*/ 3622013 h 3708936"/>
              <a:gd name="connsiteX59" fmla="*/ 3435731 w 4491191"/>
              <a:gd name="connsiteY59" fmla="*/ 3619998 h 3708936"/>
              <a:gd name="connsiteX60" fmla="*/ 3557935 w 4491191"/>
              <a:gd name="connsiteY60" fmla="*/ 3676279 h 3708936"/>
              <a:gd name="connsiteX61" fmla="*/ 3728303 w 4491191"/>
              <a:gd name="connsiteY61" fmla="*/ 3708936 h 3708936"/>
              <a:gd name="connsiteX62" fmla="*/ 3854475 w 4491191"/>
              <a:gd name="connsiteY62" fmla="*/ 3689341 h 3708936"/>
              <a:gd name="connsiteX63" fmla="*/ 3987239 w 4491191"/>
              <a:gd name="connsiteY63" fmla="*/ 3684825 h 3708936"/>
              <a:gd name="connsiteX64" fmla="*/ 4149060 w 4491191"/>
              <a:gd name="connsiteY64" fmla="*/ 3667244 h 3708936"/>
              <a:gd name="connsiteX65" fmla="*/ 4272730 w 4491191"/>
              <a:gd name="connsiteY65" fmla="*/ 3630559 h 3708936"/>
              <a:gd name="connsiteX66" fmla="*/ 4389929 w 4491191"/>
              <a:gd name="connsiteY66" fmla="*/ 3574767 h 3708936"/>
              <a:gd name="connsiteX67" fmla="*/ 4471785 w 4491191"/>
              <a:gd name="connsiteY67" fmla="*/ 3412946 h 3708936"/>
              <a:gd name="connsiteX68" fmla="*/ 4490832 w 4491191"/>
              <a:gd name="connsiteY68" fmla="*/ 3246547 h 3708936"/>
              <a:gd name="connsiteX69" fmla="*/ 4484727 w 4491191"/>
              <a:gd name="connsiteY69" fmla="*/ 3128920 h 3708936"/>
              <a:gd name="connsiteX70" fmla="*/ 4415934 w 4491191"/>
              <a:gd name="connsiteY70" fmla="*/ 3122755 h 3708936"/>
              <a:gd name="connsiteX71" fmla="*/ 4390529 w 4491191"/>
              <a:gd name="connsiteY71" fmla="*/ 3044869 h 3708936"/>
              <a:gd name="connsiteX72" fmla="*/ 4344088 w 4491191"/>
              <a:gd name="connsiteY72" fmla="*/ 2979980 h 3708936"/>
              <a:gd name="connsiteX73" fmla="*/ 4259668 w 4491191"/>
              <a:gd name="connsiteY73" fmla="*/ 2874928 h 3708936"/>
              <a:gd name="connsiteX74" fmla="*/ 4203876 w 4491191"/>
              <a:gd name="connsiteY74" fmla="*/ 2793009 h 3708936"/>
              <a:gd name="connsiteX75" fmla="*/ 4146070 w 4491191"/>
              <a:gd name="connsiteY75" fmla="*/ 2686431 h 3708936"/>
              <a:gd name="connsiteX76" fmla="*/ 4121409 w 4491191"/>
              <a:gd name="connsiteY76" fmla="*/ 2532057 h 3708936"/>
              <a:gd name="connsiteX77" fmla="*/ 4020131 w 4491191"/>
              <a:gd name="connsiteY77" fmla="*/ 2386355 h 3708936"/>
              <a:gd name="connsiteX78" fmla="*/ 3944023 w 4491191"/>
              <a:gd name="connsiteY78" fmla="*/ 2352657 h 3708936"/>
              <a:gd name="connsiteX79" fmla="*/ 3870651 w 4491191"/>
              <a:gd name="connsiteY79" fmla="*/ 2249131 h 3708936"/>
              <a:gd name="connsiteX80" fmla="*/ 3682216 w 4491191"/>
              <a:gd name="connsiteY80" fmla="*/ 2097809 h 3708936"/>
              <a:gd name="connsiteX81" fmla="*/ 3521921 w 4491191"/>
              <a:gd name="connsiteY81" fmla="*/ 2021873 h 3708936"/>
              <a:gd name="connsiteX82" fmla="*/ 3413817 w 4491191"/>
              <a:gd name="connsiteY82" fmla="*/ 1903760 h 3708936"/>
              <a:gd name="connsiteX83" fmla="*/ 3336905 w 4491191"/>
              <a:gd name="connsiteY83" fmla="*/ 1780577 h 3708936"/>
              <a:gd name="connsiteX84" fmla="*/ 3291613 w 4491191"/>
              <a:gd name="connsiteY84" fmla="*/ 1657885 h 3708936"/>
              <a:gd name="connsiteX85" fmla="*/ 3201149 w 4491191"/>
              <a:gd name="connsiteY85" fmla="*/ 1525119 h 3708936"/>
              <a:gd name="connsiteX86" fmla="*/ 3122223 w 4491191"/>
              <a:gd name="connsiteY86" fmla="*/ 1413536 h 3708936"/>
              <a:gd name="connsiteX87" fmla="*/ 3054344 w 4491191"/>
              <a:gd name="connsiteY87" fmla="*/ 1289316 h 3708936"/>
              <a:gd name="connsiteX88" fmla="*/ 2992997 w 4491191"/>
              <a:gd name="connsiteY88" fmla="*/ 1123467 h 3708936"/>
              <a:gd name="connsiteX89" fmla="*/ 2985428 w 4491191"/>
              <a:gd name="connsiteY89" fmla="*/ 1016400 h 3708936"/>
              <a:gd name="connsiteX90" fmla="*/ 2930613 w 4491191"/>
              <a:gd name="connsiteY90" fmla="*/ 920931 h 3708936"/>
              <a:gd name="connsiteX91" fmla="*/ 2968275 w 4491191"/>
              <a:gd name="connsiteY91" fmla="*/ 856105 h 3708936"/>
              <a:gd name="connsiteX92" fmla="*/ 2882818 w 4491191"/>
              <a:gd name="connsiteY92" fmla="*/ 796285 h 3708936"/>
              <a:gd name="connsiteX93" fmla="*/ 2880316 w 4491191"/>
              <a:gd name="connsiteY93" fmla="*/ 728895 h 3708936"/>
              <a:gd name="connsiteX94" fmla="*/ 2818968 w 4491191"/>
              <a:gd name="connsiteY94" fmla="*/ 691171 h 3708936"/>
              <a:gd name="connsiteX95" fmla="*/ 2720448 w 4491191"/>
              <a:gd name="connsiteY95" fmla="*/ 616823 h 3708936"/>
              <a:gd name="connsiteX96" fmla="*/ 2686265 w 4491191"/>
              <a:gd name="connsiteY96" fmla="*/ 497182 h 3708936"/>
              <a:gd name="connsiteX97" fmla="*/ 2640545 w 4491191"/>
              <a:gd name="connsiteY97" fmla="*/ 488087 h 3708936"/>
              <a:gd name="connsiteX98" fmla="*/ 2516386 w 4491191"/>
              <a:gd name="connsiteY98" fmla="*/ 408672 h 3708936"/>
              <a:gd name="connsiteX99" fmla="*/ 2312874 w 4491191"/>
              <a:gd name="connsiteY99" fmla="*/ 241296 h 3708936"/>
              <a:gd name="connsiteX100" fmla="*/ 2129934 w 4491191"/>
              <a:gd name="connsiteY100" fmla="*/ 172442 h 3708936"/>
              <a:gd name="connsiteX101" fmla="*/ 1882227 w 4491191"/>
              <a:gd name="connsiteY101" fmla="*/ 117627 h 3708936"/>
              <a:gd name="connsiteX102" fmla="*/ 1511951 w 4491191"/>
              <a:gd name="connsiteY102" fmla="*/ 57806 h 3708936"/>
              <a:gd name="connsiteX103" fmla="*/ 1372776 w 4491191"/>
              <a:gd name="connsiteY103" fmla="*/ 0 h 3708936"/>
              <a:gd name="connsiteX104" fmla="*/ 1122911 w 4491191"/>
              <a:gd name="connsiteY104" fmla="*/ 60959 h 3708936"/>
              <a:gd name="connsiteX105" fmla="*/ 822466 w 4491191"/>
              <a:gd name="connsiteY105" fmla="*/ 54429 h 3708936"/>
              <a:gd name="connsiteX106" fmla="*/ 920437 w 4491191"/>
              <a:gd name="connsiteY106" fmla="*/ 132805 h 3708936"/>
              <a:gd name="connsiteX107" fmla="*/ 1044533 w 4491191"/>
              <a:gd name="connsiteY107" fmla="*/ 165462 h 3708936"/>
              <a:gd name="connsiteX108" fmla="*/ 1175162 w 4491191"/>
              <a:gd name="connsiteY108" fmla="*/ 224246 h 3708936"/>
              <a:gd name="connsiteX109" fmla="*/ 859845 w 4491191"/>
              <a:gd name="connsiteY109"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555808 w 4491191"/>
              <a:gd name="connsiteY13" fmla="*/ 2897493 h 3708936"/>
              <a:gd name="connsiteX14" fmla="*/ 2625512 w 4491191"/>
              <a:gd name="connsiteY14" fmla="*/ 2613609 h 3708936"/>
              <a:gd name="connsiteX15" fmla="*/ 2323461 w 4491191"/>
              <a:gd name="connsiteY15" fmla="*/ 2574899 h 3708936"/>
              <a:gd name="connsiteX16" fmla="*/ 1707744 w 4491191"/>
              <a:gd name="connsiteY16" fmla="*/ 2497475 h 3708936"/>
              <a:gd name="connsiteX17" fmla="*/ 1289520 w 4491191"/>
              <a:gd name="connsiteY17" fmla="*/ 2497475 h 3708936"/>
              <a:gd name="connsiteX18" fmla="*/ 801595 w 4491191"/>
              <a:gd name="connsiteY18" fmla="*/ 2291012 h 3708936"/>
              <a:gd name="connsiteX19" fmla="*/ 511161 w 4491191"/>
              <a:gd name="connsiteY19" fmla="*/ 2110360 h 3708936"/>
              <a:gd name="connsiteX20" fmla="*/ 418223 w 4491191"/>
              <a:gd name="connsiteY20" fmla="*/ 1878092 h 3708936"/>
              <a:gd name="connsiteX21" fmla="*/ 360137 w 4491191"/>
              <a:gd name="connsiteY21" fmla="*/ 1684534 h 3708936"/>
              <a:gd name="connsiteX22" fmla="*/ 360137 w 4491191"/>
              <a:gd name="connsiteY22" fmla="*/ 1387745 h 3708936"/>
              <a:gd name="connsiteX23" fmla="*/ 522778 w 4491191"/>
              <a:gd name="connsiteY23" fmla="*/ 1103860 h 3708936"/>
              <a:gd name="connsiteX24" fmla="*/ 766742 w 4491191"/>
              <a:gd name="connsiteY24" fmla="*/ 897399 h 3708936"/>
              <a:gd name="connsiteX25" fmla="*/ 1092026 w 4491191"/>
              <a:gd name="connsiteY25" fmla="*/ 678033 h 3708936"/>
              <a:gd name="connsiteX26" fmla="*/ 1428928 w 4491191"/>
              <a:gd name="connsiteY26" fmla="*/ 510283 h 3708936"/>
              <a:gd name="connsiteX27" fmla="*/ 1719361 w 4491191"/>
              <a:gd name="connsiteY27" fmla="*/ 484477 h 3708936"/>
              <a:gd name="connsiteX28" fmla="*/ 2085740 w 4491191"/>
              <a:gd name="connsiteY28" fmla="*/ 686227 h 3708936"/>
              <a:gd name="connsiteX29" fmla="*/ 2147068 w 4491191"/>
              <a:gd name="connsiteY29" fmla="*/ 728285 h 3708936"/>
              <a:gd name="connsiteX30" fmla="*/ 2189389 w 4491191"/>
              <a:gd name="connsiteY30" fmla="*/ 898956 h 3708936"/>
              <a:gd name="connsiteX31" fmla="*/ 2240174 w 4491191"/>
              <a:gd name="connsiteY31" fmla="*/ 951268 h 3708936"/>
              <a:gd name="connsiteX32" fmla="*/ 2352735 w 4491191"/>
              <a:gd name="connsiteY32" fmla="*/ 1023175 h 3708936"/>
              <a:gd name="connsiteX33" fmla="*/ 2531647 w 4491191"/>
              <a:gd name="connsiteY33" fmla="*/ 1131279 h 3708936"/>
              <a:gd name="connsiteX34" fmla="*/ 2563816 w 4491191"/>
              <a:gd name="connsiteY34" fmla="*/ 1250981 h 3708936"/>
              <a:gd name="connsiteX35" fmla="*/ 2567905 w 4491191"/>
              <a:gd name="connsiteY35" fmla="*/ 1396748 h 3708936"/>
              <a:gd name="connsiteX36" fmla="*/ 2496059 w 4491191"/>
              <a:gd name="connsiteY36" fmla="*/ 1530490 h 3708936"/>
              <a:gd name="connsiteX37" fmla="*/ 2452917 w 4491191"/>
              <a:gd name="connsiteY37" fmla="*/ 1692898 h 3708936"/>
              <a:gd name="connsiteX38" fmla="*/ 2437752 w 4491191"/>
              <a:gd name="connsiteY38" fmla="*/ 1874337 h 3708936"/>
              <a:gd name="connsiteX39" fmla="*/ 2494491 w 4491191"/>
              <a:gd name="connsiteY39" fmla="*/ 2031708 h 3708936"/>
              <a:gd name="connsiteX40" fmla="*/ 2474395 w 4491191"/>
              <a:gd name="connsiteY40" fmla="*/ 2156720 h 3708936"/>
              <a:gd name="connsiteX41" fmla="*/ 2482998 w 4491191"/>
              <a:gd name="connsiteY41" fmla="*/ 2288441 h 3708936"/>
              <a:gd name="connsiteX42" fmla="*/ 2598985 w 4491191"/>
              <a:gd name="connsiteY42" fmla="*/ 2406547 h 3708936"/>
              <a:gd name="connsiteX43" fmla="*/ 2736346 w 4491191"/>
              <a:gd name="connsiteY43" fmla="*/ 2567361 h 3708936"/>
              <a:gd name="connsiteX44" fmla="*/ 2792926 w 4491191"/>
              <a:gd name="connsiteY44" fmla="*/ 2659730 h 3708936"/>
              <a:gd name="connsiteX45" fmla="*/ 2839573 w 4491191"/>
              <a:gd name="connsiteY45" fmla="*/ 2837227 h 3708936"/>
              <a:gd name="connsiteX46" fmla="*/ 2788814 w 4491191"/>
              <a:gd name="connsiteY46" fmla="*/ 2890004 h 3708936"/>
              <a:gd name="connsiteX47" fmla="*/ 2746806 w 4491191"/>
              <a:gd name="connsiteY47" fmla="*/ 2984010 h 3708936"/>
              <a:gd name="connsiteX48" fmla="*/ 2700867 w 4491191"/>
              <a:gd name="connsiteY48" fmla="*/ 3068480 h 3708936"/>
              <a:gd name="connsiteX49" fmla="*/ 2669173 w 4491191"/>
              <a:gd name="connsiteY49" fmla="*/ 3086558 h 3708936"/>
              <a:gd name="connsiteX50" fmla="*/ 2669173 w 4491191"/>
              <a:gd name="connsiteY50" fmla="*/ 3163470 h 3708936"/>
              <a:gd name="connsiteX51" fmla="*/ 2660627 w 4491191"/>
              <a:gd name="connsiteY51" fmla="*/ 3266019 h 3708936"/>
              <a:gd name="connsiteX52" fmla="*/ 2626444 w 4491191"/>
              <a:gd name="connsiteY52" fmla="*/ 3342931 h 3708936"/>
              <a:gd name="connsiteX53" fmla="*/ 2583715 w 4491191"/>
              <a:gd name="connsiteY53" fmla="*/ 3360023 h 3708936"/>
              <a:gd name="connsiteX54" fmla="*/ 2701707 w 4491191"/>
              <a:gd name="connsiteY54" fmla="*/ 3487172 h 3708936"/>
              <a:gd name="connsiteX55" fmla="*/ 2826294 w 4491191"/>
              <a:gd name="connsiteY55" fmla="*/ 3503837 h 3708936"/>
              <a:gd name="connsiteX56" fmla="*/ 2930796 w 4491191"/>
              <a:gd name="connsiteY56" fmla="*/ 3544124 h 3708936"/>
              <a:gd name="connsiteX57" fmla="*/ 3047996 w 4491191"/>
              <a:gd name="connsiteY57" fmla="*/ 3580322 h 3708936"/>
              <a:gd name="connsiteX58" fmla="*/ 3149568 w 4491191"/>
              <a:gd name="connsiteY58" fmla="*/ 3619999 h 3708936"/>
              <a:gd name="connsiteX59" fmla="*/ 3291368 w 4491191"/>
              <a:gd name="connsiteY59" fmla="*/ 3622013 h 3708936"/>
              <a:gd name="connsiteX60" fmla="*/ 3435731 w 4491191"/>
              <a:gd name="connsiteY60" fmla="*/ 3619998 h 3708936"/>
              <a:gd name="connsiteX61" fmla="*/ 3557935 w 4491191"/>
              <a:gd name="connsiteY61" fmla="*/ 3676279 h 3708936"/>
              <a:gd name="connsiteX62" fmla="*/ 3728303 w 4491191"/>
              <a:gd name="connsiteY62" fmla="*/ 3708936 h 3708936"/>
              <a:gd name="connsiteX63" fmla="*/ 3854475 w 4491191"/>
              <a:gd name="connsiteY63" fmla="*/ 3689341 h 3708936"/>
              <a:gd name="connsiteX64" fmla="*/ 3987239 w 4491191"/>
              <a:gd name="connsiteY64" fmla="*/ 3684825 h 3708936"/>
              <a:gd name="connsiteX65" fmla="*/ 4149060 w 4491191"/>
              <a:gd name="connsiteY65" fmla="*/ 3667244 h 3708936"/>
              <a:gd name="connsiteX66" fmla="*/ 4272730 w 4491191"/>
              <a:gd name="connsiteY66" fmla="*/ 3630559 h 3708936"/>
              <a:gd name="connsiteX67" fmla="*/ 4389929 w 4491191"/>
              <a:gd name="connsiteY67" fmla="*/ 3574767 h 3708936"/>
              <a:gd name="connsiteX68" fmla="*/ 4471785 w 4491191"/>
              <a:gd name="connsiteY68" fmla="*/ 3412946 h 3708936"/>
              <a:gd name="connsiteX69" fmla="*/ 4490832 w 4491191"/>
              <a:gd name="connsiteY69" fmla="*/ 3246547 h 3708936"/>
              <a:gd name="connsiteX70" fmla="*/ 4484727 w 4491191"/>
              <a:gd name="connsiteY70" fmla="*/ 3128920 h 3708936"/>
              <a:gd name="connsiteX71" fmla="*/ 4415934 w 4491191"/>
              <a:gd name="connsiteY71" fmla="*/ 3122755 h 3708936"/>
              <a:gd name="connsiteX72" fmla="*/ 4390529 w 4491191"/>
              <a:gd name="connsiteY72" fmla="*/ 3044869 h 3708936"/>
              <a:gd name="connsiteX73" fmla="*/ 4344088 w 4491191"/>
              <a:gd name="connsiteY73" fmla="*/ 2979980 h 3708936"/>
              <a:gd name="connsiteX74" fmla="*/ 4259668 w 4491191"/>
              <a:gd name="connsiteY74" fmla="*/ 2874928 h 3708936"/>
              <a:gd name="connsiteX75" fmla="*/ 4203876 w 4491191"/>
              <a:gd name="connsiteY75" fmla="*/ 2793009 h 3708936"/>
              <a:gd name="connsiteX76" fmla="*/ 4146070 w 4491191"/>
              <a:gd name="connsiteY76" fmla="*/ 2686431 h 3708936"/>
              <a:gd name="connsiteX77" fmla="*/ 4121409 w 4491191"/>
              <a:gd name="connsiteY77" fmla="*/ 2532057 h 3708936"/>
              <a:gd name="connsiteX78" fmla="*/ 4020131 w 4491191"/>
              <a:gd name="connsiteY78" fmla="*/ 2386355 h 3708936"/>
              <a:gd name="connsiteX79" fmla="*/ 3944023 w 4491191"/>
              <a:gd name="connsiteY79" fmla="*/ 2352657 h 3708936"/>
              <a:gd name="connsiteX80" fmla="*/ 3870651 w 4491191"/>
              <a:gd name="connsiteY80" fmla="*/ 2249131 h 3708936"/>
              <a:gd name="connsiteX81" fmla="*/ 3682216 w 4491191"/>
              <a:gd name="connsiteY81" fmla="*/ 2097809 h 3708936"/>
              <a:gd name="connsiteX82" fmla="*/ 3521921 w 4491191"/>
              <a:gd name="connsiteY82" fmla="*/ 2021873 h 3708936"/>
              <a:gd name="connsiteX83" fmla="*/ 3413817 w 4491191"/>
              <a:gd name="connsiteY83" fmla="*/ 1903760 h 3708936"/>
              <a:gd name="connsiteX84" fmla="*/ 3336905 w 4491191"/>
              <a:gd name="connsiteY84" fmla="*/ 1780577 h 3708936"/>
              <a:gd name="connsiteX85" fmla="*/ 3291613 w 4491191"/>
              <a:gd name="connsiteY85" fmla="*/ 1657885 h 3708936"/>
              <a:gd name="connsiteX86" fmla="*/ 3201149 w 4491191"/>
              <a:gd name="connsiteY86" fmla="*/ 1525119 h 3708936"/>
              <a:gd name="connsiteX87" fmla="*/ 3122223 w 4491191"/>
              <a:gd name="connsiteY87" fmla="*/ 1413536 h 3708936"/>
              <a:gd name="connsiteX88" fmla="*/ 3054344 w 4491191"/>
              <a:gd name="connsiteY88" fmla="*/ 1289316 h 3708936"/>
              <a:gd name="connsiteX89" fmla="*/ 2992997 w 4491191"/>
              <a:gd name="connsiteY89" fmla="*/ 1123467 h 3708936"/>
              <a:gd name="connsiteX90" fmla="*/ 2985428 w 4491191"/>
              <a:gd name="connsiteY90" fmla="*/ 1016400 h 3708936"/>
              <a:gd name="connsiteX91" fmla="*/ 2930613 w 4491191"/>
              <a:gd name="connsiteY91" fmla="*/ 920931 h 3708936"/>
              <a:gd name="connsiteX92" fmla="*/ 2968275 w 4491191"/>
              <a:gd name="connsiteY92" fmla="*/ 856105 h 3708936"/>
              <a:gd name="connsiteX93" fmla="*/ 2882818 w 4491191"/>
              <a:gd name="connsiteY93" fmla="*/ 796285 h 3708936"/>
              <a:gd name="connsiteX94" fmla="*/ 2880316 w 4491191"/>
              <a:gd name="connsiteY94" fmla="*/ 728895 h 3708936"/>
              <a:gd name="connsiteX95" fmla="*/ 2818968 w 4491191"/>
              <a:gd name="connsiteY95" fmla="*/ 691171 h 3708936"/>
              <a:gd name="connsiteX96" fmla="*/ 2720448 w 4491191"/>
              <a:gd name="connsiteY96" fmla="*/ 616823 h 3708936"/>
              <a:gd name="connsiteX97" fmla="*/ 2686265 w 4491191"/>
              <a:gd name="connsiteY97" fmla="*/ 497182 h 3708936"/>
              <a:gd name="connsiteX98" fmla="*/ 2640545 w 4491191"/>
              <a:gd name="connsiteY98" fmla="*/ 488087 h 3708936"/>
              <a:gd name="connsiteX99" fmla="*/ 2516386 w 4491191"/>
              <a:gd name="connsiteY99" fmla="*/ 408672 h 3708936"/>
              <a:gd name="connsiteX100" fmla="*/ 2312874 w 4491191"/>
              <a:gd name="connsiteY100" fmla="*/ 241296 h 3708936"/>
              <a:gd name="connsiteX101" fmla="*/ 2129934 w 4491191"/>
              <a:gd name="connsiteY101" fmla="*/ 172442 h 3708936"/>
              <a:gd name="connsiteX102" fmla="*/ 1882227 w 4491191"/>
              <a:gd name="connsiteY102" fmla="*/ 117627 h 3708936"/>
              <a:gd name="connsiteX103" fmla="*/ 1511951 w 4491191"/>
              <a:gd name="connsiteY103" fmla="*/ 57806 h 3708936"/>
              <a:gd name="connsiteX104" fmla="*/ 1372776 w 4491191"/>
              <a:gd name="connsiteY104" fmla="*/ 0 h 3708936"/>
              <a:gd name="connsiteX105" fmla="*/ 1122911 w 4491191"/>
              <a:gd name="connsiteY105" fmla="*/ 60959 h 3708936"/>
              <a:gd name="connsiteX106" fmla="*/ 822466 w 4491191"/>
              <a:gd name="connsiteY106" fmla="*/ 54429 h 3708936"/>
              <a:gd name="connsiteX107" fmla="*/ 920437 w 4491191"/>
              <a:gd name="connsiteY107" fmla="*/ 132805 h 3708936"/>
              <a:gd name="connsiteX108" fmla="*/ 1044533 w 4491191"/>
              <a:gd name="connsiteY108" fmla="*/ 165462 h 3708936"/>
              <a:gd name="connsiteX109" fmla="*/ 1175162 w 4491191"/>
              <a:gd name="connsiteY109" fmla="*/ 224246 h 3708936"/>
              <a:gd name="connsiteX110" fmla="*/ 859845 w 4491191"/>
              <a:gd name="connsiteY11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823006 w 4491191"/>
              <a:gd name="connsiteY13" fmla="*/ 3271705 h 3708936"/>
              <a:gd name="connsiteX14" fmla="*/ 2625512 w 4491191"/>
              <a:gd name="connsiteY14" fmla="*/ 2613609 h 3708936"/>
              <a:gd name="connsiteX15" fmla="*/ 2323461 w 4491191"/>
              <a:gd name="connsiteY15" fmla="*/ 2574899 h 3708936"/>
              <a:gd name="connsiteX16" fmla="*/ 1707744 w 4491191"/>
              <a:gd name="connsiteY16" fmla="*/ 2497475 h 3708936"/>
              <a:gd name="connsiteX17" fmla="*/ 1289520 w 4491191"/>
              <a:gd name="connsiteY17" fmla="*/ 2497475 h 3708936"/>
              <a:gd name="connsiteX18" fmla="*/ 801595 w 4491191"/>
              <a:gd name="connsiteY18" fmla="*/ 2291012 h 3708936"/>
              <a:gd name="connsiteX19" fmla="*/ 511161 w 4491191"/>
              <a:gd name="connsiteY19" fmla="*/ 2110360 h 3708936"/>
              <a:gd name="connsiteX20" fmla="*/ 418223 w 4491191"/>
              <a:gd name="connsiteY20" fmla="*/ 1878092 h 3708936"/>
              <a:gd name="connsiteX21" fmla="*/ 360137 w 4491191"/>
              <a:gd name="connsiteY21" fmla="*/ 1684534 h 3708936"/>
              <a:gd name="connsiteX22" fmla="*/ 360137 w 4491191"/>
              <a:gd name="connsiteY22" fmla="*/ 1387745 h 3708936"/>
              <a:gd name="connsiteX23" fmla="*/ 522778 w 4491191"/>
              <a:gd name="connsiteY23" fmla="*/ 1103860 h 3708936"/>
              <a:gd name="connsiteX24" fmla="*/ 766742 w 4491191"/>
              <a:gd name="connsiteY24" fmla="*/ 897399 h 3708936"/>
              <a:gd name="connsiteX25" fmla="*/ 1092026 w 4491191"/>
              <a:gd name="connsiteY25" fmla="*/ 678033 h 3708936"/>
              <a:gd name="connsiteX26" fmla="*/ 1428928 w 4491191"/>
              <a:gd name="connsiteY26" fmla="*/ 510283 h 3708936"/>
              <a:gd name="connsiteX27" fmla="*/ 1719361 w 4491191"/>
              <a:gd name="connsiteY27" fmla="*/ 484477 h 3708936"/>
              <a:gd name="connsiteX28" fmla="*/ 2085740 w 4491191"/>
              <a:gd name="connsiteY28" fmla="*/ 686227 h 3708936"/>
              <a:gd name="connsiteX29" fmla="*/ 2147068 w 4491191"/>
              <a:gd name="connsiteY29" fmla="*/ 728285 h 3708936"/>
              <a:gd name="connsiteX30" fmla="*/ 2189389 w 4491191"/>
              <a:gd name="connsiteY30" fmla="*/ 898956 h 3708936"/>
              <a:gd name="connsiteX31" fmla="*/ 2240174 w 4491191"/>
              <a:gd name="connsiteY31" fmla="*/ 951268 h 3708936"/>
              <a:gd name="connsiteX32" fmla="*/ 2352735 w 4491191"/>
              <a:gd name="connsiteY32" fmla="*/ 1023175 h 3708936"/>
              <a:gd name="connsiteX33" fmla="*/ 2531647 w 4491191"/>
              <a:gd name="connsiteY33" fmla="*/ 1131279 h 3708936"/>
              <a:gd name="connsiteX34" fmla="*/ 2563816 w 4491191"/>
              <a:gd name="connsiteY34" fmla="*/ 1250981 h 3708936"/>
              <a:gd name="connsiteX35" fmla="*/ 2567905 w 4491191"/>
              <a:gd name="connsiteY35" fmla="*/ 1396748 h 3708936"/>
              <a:gd name="connsiteX36" fmla="*/ 2496059 w 4491191"/>
              <a:gd name="connsiteY36" fmla="*/ 1530490 h 3708936"/>
              <a:gd name="connsiteX37" fmla="*/ 2452917 w 4491191"/>
              <a:gd name="connsiteY37" fmla="*/ 1692898 h 3708936"/>
              <a:gd name="connsiteX38" fmla="*/ 2437752 w 4491191"/>
              <a:gd name="connsiteY38" fmla="*/ 1874337 h 3708936"/>
              <a:gd name="connsiteX39" fmla="*/ 2494491 w 4491191"/>
              <a:gd name="connsiteY39" fmla="*/ 2031708 h 3708936"/>
              <a:gd name="connsiteX40" fmla="*/ 2474395 w 4491191"/>
              <a:gd name="connsiteY40" fmla="*/ 2156720 h 3708936"/>
              <a:gd name="connsiteX41" fmla="*/ 2482998 w 4491191"/>
              <a:gd name="connsiteY41" fmla="*/ 2288441 h 3708936"/>
              <a:gd name="connsiteX42" fmla="*/ 2598985 w 4491191"/>
              <a:gd name="connsiteY42" fmla="*/ 2406547 h 3708936"/>
              <a:gd name="connsiteX43" fmla="*/ 2736346 w 4491191"/>
              <a:gd name="connsiteY43" fmla="*/ 2567361 h 3708936"/>
              <a:gd name="connsiteX44" fmla="*/ 2792926 w 4491191"/>
              <a:gd name="connsiteY44" fmla="*/ 2659730 h 3708936"/>
              <a:gd name="connsiteX45" fmla="*/ 2839573 w 4491191"/>
              <a:gd name="connsiteY45" fmla="*/ 2837227 h 3708936"/>
              <a:gd name="connsiteX46" fmla="*/ 2788814 w 4491191"/>
              <a:gd name="connsiteY46" fmla="*/ 2890004 h 3708936"/>
              <a:gd name="connsiteX47" fmla="*/ 2746806 w 4491191"/>
              <a:gd name="connsiteY47" fmla="*/ 2984010 h 3708936"/>
              <a:gd name="connsiteX48" fmla="*/ 2700867 w 4491191"/>
              <a:gd name="connsiteY48" fmla="*/ 3068480 h 3708936"/>
              <a:gd name="connsiteX49" fmla="*/ 2669173 w 4491191"/>
              <a:gd name="connsiteY49" fmla="*/ 3086558 h 3708936"/>
              <a:gd name="connsiteX50" fmla="*/ 2669173 w 4491191"/>
              <a:gd name="connsiteY50" fmla="*/ 3163470 h 3708936"/>
              <a:gd name="connsiteX51" fmla="*/ 2660627 w 4491191"/>
              <a:gd name="connsiteY51" fmla="*/ 3266019 h 3708936"/>
              <a:gd name="connsiteX52" fmla="*/ 2626444 w 4491191"/>
              <a:gd name="connsiteY52" fmla="*/ 3342931 h 3708936"/>
              <a:gd name="connsiteX53" fmla="*/ 2583715 w 4491191"/>
              <a:gd name="connsiteY53" fmla="*/ 3360023 h 3708936"/>
              <a:gd name="connsiteX54" fmla="*/ 2701707 w 4491191"/>
              <a:gd name="connsiteY54" fmla="*/ 3487172 h 3708936"/>
              <a:gd name="connsiteX55" fmla="*/ 2826294 w 4491191"/>
              <a:gd name="connsiteY55" fmla="*/ 3503837 h 3708936"/>
              <a:gd name="connsiteX56" fmla="*/ 2930796 w 4491191"/>
              <a:gd name="connsiteY56" fmla="*/ 3544124 h 3708936"/>
              <a:gd name="connsiteX57" fmla="*/ 3047996 w 4491191"/>
              <a:gd name="connsiteY57" fmla="*/ 3580322 h 3708936"/>
              <a:gd name="connsiteX58" fmla="*/ 3149568 w 4491191"/>
              <a:gd name="connsiteY58" fmla="*/ 3619999 h 3708936"/>
              <a:gd name="connsiteX59" fmla="*/ 3291368 w 4491191"/>
              <a:gd name="connsiteY59" fmla="*/ 3622013 h 3708936"/>
              <a:gd name="connsiteX60" fmla="*/ 3435731 w 4491191"/>
              <a:gd name="connsiteY60" fmla="*/ 3619998 h 3708936"/>
              <a:gd name="connsiteX61" fmla="*/ 3557935 w 4491191"/>
              <a:gd name="connsiteY61" fmla="*/ 3676279 h 3708936"/>
              <a:gd name="connsiteX62" fmla="*/ 3728303 w 4491191"/>
              <a:gd name="connsiteY62" fmla="*/ 3708936 h 3708936"/>
              <a:gd name="connsiteX63" fmla="*/ 3854475 w 4491191"/>
              <a:gd name="connsiteY63" fmla="*/ 3689341 h 3708936"/>
              <a:gd name="connsiteX64" fmla="*/ 3987239 w 4491191"/>
              <a:gd name="connsiteY64" fmla="*/ 3684825 h 3708936"/>
              <a:gd name="connsiteX65" fmla="*/ 4149060 w 4491191"/>
              <a:gd name="connsiteY65" fmla="*/ 3667244 h 3708936"/>
              <a:gd name="connsiteX66" fmla="*/ 4272730 w 4491191"/>
              <a:gd name="connsiteY66" fmla="*/ 3630559 h 3708936"/>
              <a:gd name="connsiteX67" fmla="*/ 4389929 w 4491191"/>
              <a:gd name="connsiteY67" fmla="*/ 3574767 h 3708936"/>
              <a:gd name="connsiteX68" fmla="*/ 4471785 w 4491191"/>
              <a:gd name="connsiteY68" fmla="*/ 3412946 h 3708936"/>
              <a:gd name="connsiteX69" fmla="*/ 4490832 w 4491191"/>
              <a:gd name="connsiteY69" fmla="*/ 3246547 h 3708936"/>
              <a:gd name="connsiteX70" fmla="*/ 4484727 w 4491191"/>
              <a:gd name="connsiteY70" fmla="*/ 3128920 h 3708936"/>
              <a:gd name="connsiteX71" fmla="*/ 4415934 w 4491191"/>
              <a:gd name="connsiteY71" fmla="*/ 3122755 h 3708936"/>
              <a:gd name="connsiteX72" fmla="*/ 4390529 w 4491191"/>
              <a:gd name="connsiteY72" fmla="*/ 3044869 h 3708936"/>
              <a:gd name="connsiteX73" fmla="*/ 4344088 w 4491191"/>
              <a:gd name="connsiteY73" fmla="*/ 2979980 h 3708936"/>
              <a:gd name="connsiteX74" fmla="*/ 4259668 w 4491191"/>
              <a:gd name="connsiteY74" fmla="*/ 2874928 h 3708936"/>
              <a:gd name="connsiteX75" fmla="*/ 4203876 w 4491191"/>
              <a:gd name="connsiteY75" fmla="*/ 2793009 h 3708936"/>
              <a:gd name="connsiteX76" fmla="*/ 4146070 w 4491191"/>
              <a:gd name="connsiteY76" fmla="*/ 2686431 h 3708936"/>
              <a:gd name="connsiteX77" fmla="*/ 4121409 w 4491191"/>
              <a:gd name="connsiteY77" fmla="*/ 2532057 h 3708936"/>
              <a:gd name="connsiteX78" fmla="*/ 4020131 w 4491191"/>
              <a:gd name="connsiteY78" fmla="*/ 2386355 h 3708936"/>
              <a:gd name="connsiteX79" fmla="*/ 3944023 w 4491191"/>
              <a:gd name="connsiteY79" fmla="*/ 2352657 h 3708936"/>
              <a:gd name="connsiteX80" fmla="*/ 3870651 w 4491191"/>
              <a:gd name="connsiteY80" fmla="*/ 2249131 h 3708936"/>
              <a:gd name="connsiteX81" fmla="*/ 3682216 w 4491191"/>
              <a:gd name="connsiteY81" fmla="*/ 2097809 h 3708936"/>
              <a:gd name="connsiteX82" fmla="*/ 3521921 w 4491191"/>
              <a:gd name="connsiteY82" fmla="*/ 2021873 h 3708936"/>
              <a:gd name="connsiteX83" fmla="*/ 3413817 w 4491191"/>
              <a:gd name="connsiteY83" fmla="*/ 1903760 h 3708936"/>
              <a:gd name="connsiteX84" fmla="*/ 3336905 w 4491191"/>
              <a:gd name="connsiteY84" fmla="*/ 1780577 h 3708936"/>
              <a:gd name="connsiteX85" fmla="*/ 3291613 w 4491191"/>
              <a:gd name="connsiteY85" fmla="*/ 1657885 h 3708936"/>
              <a:gd name="connsiteX86" fmla="*/ 3201149 w 4491191"/>
              <a:gd name="connsiteY86" fmla="*/ 1525119 h 3708936"/>
              <a:gd name="connsiteX87" fmla="*/ 3122223 w 4491191"/>
              <a:gd name="connsiteY87" fmla="*/ 1413536 h 3708936"/>
              <a:gd name="connsiteX88" fmla="*/ 3054344 w 4491191"/>
              <a:gd name="connsiteY88" fmla="*/ 1289316 h 3708936"/>
              <a:gd name="connsiteX89" fmla="*/ 2992997 w 4491191"/>
              <a:gd name="connsiteY89" fmla="*/ 1123467 h 3708936"/>
              <a:gd name="connsiteX90" fmla="*/ 2985428 w 4491191"/>
              <a:gd name="connsiteY90" fmla="*/ 1016400 h 3708936"/>
              <a:gd name="connsiteX91" fmla="*/ 2930613 w 4491191"/>
              <a:gd name="connsiteY91" fmla="*/ 920931 h 3708936"/>
              <a:gd name="connsiteX92" fmla="*/ 2968275 w 4491191"/>
              <a:gd name="connsiteY92" fmla="*/ 856105 h 3708936"/>
              <a:gd name="connsiteX93" fmla="*/ 2882818 w 4491191"/>
              <a:gd name="connsiteY93" fmla="*/ 796285 h 3708936"/>
              <a:gd name="connsiteX94" fmla="*/ 2880316 w 4491191"/>
              <a:gd name="connsiteY94" fmla="*/ 728895 h 3708936"/>
              <a:gd name="connsiteX95" fmla="*/ 2818968 w 4491191"/>
              <a:gd name="connsiteY95" fmla="*/ 691171 h 3708936"/>
              <a:gd name="connsiteX96" fmla="*/ 2720448 w 4491191"/>
              <a:gd name="connsiteY96" fmla="*/ 616823 h 3708936"/>
              <a:gd name="connsiteX97" fmla="*/ 2686265 w 4491191"/>
              <a:gd name="connsiteY97" fmla="*/ 497182 h 3708936"/>
              <a:gd name="connsiteX98" fmla="*/ 2640545 w 4491191"/>
              <a:gd name="connsiteY98" fmla="*/ 488087 h 3708936"/>
              <a:gd name="connsiteX99" fmla="*/ 2516386 w 4491191"/>
              <a:gd name="connsiteY99" fmla="*/ 408672 h 3708936"/>
              <a:gd name="connsiteX100" fmla="*/ 2312874 w 4491191"/>
              <a:gd name="connsiteY100" fmla="*/ 241296 h 3708936"/>
              <a:gd name="connsiteX101" fmla="*/ 2129934 w 4491191"/>
              <a:gd name="connsiteY101" fmla="*/ 172442 h 3708936"/>
              <a:gd name="connsiteX102" fmla="*/ 1882227 w 4491191"/>
              <a:gd name="connsiteY102" fmla="*/ 117627 h 3708936"/>
              <a:gd name="connsiteX103" fmla="*/ 1511951 w 4491191"/>
              <a:gd name="connsiteY103" fmla="*/ 57806 h 3708936"/>
              <a:gd name="connsiteX104" fmla="*/ 1372776 w 4491191"/>
              <a:gd name="connsiteY104" fmla="*/ 0 h 3708936"/>
              <a:gd name="connsiteX105" fmla="*/ 1122911 w 4491191"/>
              <a:gd name="connsiteY105" fmla="*/ 60959 h 3708936"/>
              <a:gd name="connsiteX106" fmla="*/ 822466 w 4491191"/>
              <a:gd name="connsiteY106" fmla="*/ 54429 h 3708936"/>
              <a:gd name="connsiteX107" fmla="*/ 920437 w 4491191"/>
              <a:gd name="connsiteY107" fmla="*/ 132805 h 3708936"/>
              <a:gd name="connsiteX108" fmla="*/ 1044533 w 4491191"/>
              <a:gd name="connsiteY108" fmla="*/ 165462 h 3708936"/>
              <a:gd name="connsiteX109" fmla="*/ 1175162 w 4491191"/>
              <a:gd name="connsiteY109" fmla="*/ 224246 h 3708936"/>
              <a:gd name="connsiteX110" fmla="*/ 859845 w 4491191"/>
              <a:gd name="connsiteY110"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823006 w 4491191"/>
              <a:gd name="connsiteY13" fmla="*/ 3271705 h 3708936"/>
              <a:gd name="connsiteX14" fmla="*/ 2683598 w 4491191"/>
              <a:gd name="connsiteY14" fmla="*/ 2807167 h 3708936"/>
              <a:gd name="connsiteX15" fmla="*/ 2625512 w 4491191"/>
              <a:gd name="connsiteY15" fmla="*/ 2613609 h 3708936"/>
              <a:gd name="connsiteX16" fmla="*/ 2323461 w 4491191"/>
              <a:gd name="connsiteY16" fmla="*/ 2574899 h 3708936"/>
              <a:gd name="connsiteX17" fmla="*/ 1707744 w 4491191"/>
              <a:gd name="connsiteY17" fmla="*/ 2497475 h 3708936"/>
              <a:gd name="connsiteX18" fmla="*/ 1289520 w 4491191"/>
              <a:gd name="connsiteY18" fmla="*/ 2497475 h 3708936"/>
              <a:gd name="connsiteX19" fmla="*/ 801595 w 4491191"/>
              <a:gd name="connsiteY19" fmla="*/ 2291012 h 3708936"/>
              <a:gd name="connsiteX20" fmla="*/ 511161 w 4491191"/>
              <a:gd name="connsiteY20" fmla="*/ 2110360 h 3708936"/>
              <a:gd name="connsiteX21" fmla="*/ 418223 w 4491191"/>
              <a:gd name="connsiteY21" fmla="*/ 1878092 h 3708936"/>
              <a:gd name="connsiteX22" fmla="*/ 360137 w 4491191"/>
              <a:gd name="connsiteY22" fmla="*/ 1684534 h 3708936"/>
              <a:gd name="connsiteX23" fmla="*/ 360137 w 4491191"/>
              <a:gd name="connsiteY23" fmla="*/ 1387745 h 3708936"/>
              <a:gd name="connsiteX24" fmla="*/ 522778 w 4491191"/>
              <a:gd name="connsiteY24" fmla="*/ 1103860 h 3708936"/>
              <a:gd name="connsiteX25" fmla="*/ 766742 w 4491191"/>
              <a:gd name="connsiteY25" fmla="*/ 897399 h 3708936"/>
              <a:gd name="connsiteX26" fmla="*/ 1092026 w 4491191"/>
              <a:gd name="connsiteY26" fmla="*/ 678033 h 3708936"/>
              <a:gd name="connsiteX27" fmla="*/ 1428928 w 4491191"/>
              <a:gd name="connsiteY27" fmla="*/ 510283 h 3708936"/>
              <a:gd name="connsiteX28" fmla="*/ 1719361 w 4491191"/>
              <a:gd name="connsiteY28" fmla="*/ 484477 h 3708936"/>
              <a:gd name="connsiteX29" fmla="*/ 2085740 w 4491191"/>
              <a:gd name="connsiteY29" fmla="*/ 686227 h 3708936"/>
              <a:gd name="connsiteX30" fmla="*/ 2147068 w 4491191"/>
              <a:gd name="connsiteY30" fmla="*/ 728285 h 3708936"/>
              <a:gd name="connsiteX31" fmla="*/ 2189389 w 4491191"/>
              <a:gd name="connsiteY31" fmla="*/ 898956 h 3708936"/>
              <a:gd name="connsiteX32" fmla="*/ 2240174 w 4491191"/>
              <a:gd name="connsiteY32" fmla="*/ 951268 h 3708936"/>
              <a:gd name="connsiteX33" fmla="*/ 2352735 w 4491191"/>
              <a:gd name="connsiteY33" fmla="*/ 1023175 h 3708936"/>
              <a:gd name="connsiteX34" fmla="*/ 2531647 w 4491191"/>
              <a:gd name="connsiteY34" fmla="*/ 1131279 h 3708936"/>
              <a:gd name="connsiteX35" fmla="*/ 2563816 w 4491191"/>
              <a:gd name="connsiteY35" fmla="*/ 1250981 h 3708936"/>
              <a:gd name="connsiteX36" fmla="*/ 2567905 w 4491191"/>
              <a:gd name="connsiteY36" fmla="*/ 1396748 h 3708936"/>
              <a:gd name="connsiteX37" fmla="*/ 2496059 w 4491191"/>
              <a:gd name="connsiteY37" fmla="*/ 1530490 h 3708936"/>
              <a:gd name="connsiteX38" fmla="*/ 2452917 w 4491191"/>
              <a:gd name="connsiteY38" fmla="*/ 1692898 h 3708936"/>
              <a:gd name="connsiteX39" fmla="*/ 2437752 w 4491191"/>
              <a:gd name="connsiteY39" fmla="*/ 1874337 h 3708936"/>
              <a:gd name="connsiteX40" fmla="*/ 2494491 w 4491191"/>
              <a:gd name="connsiteY40" fmla="*/ 2031708 h 3708936"/>
              <a:gd name="connsiteX41" fmla="*/ 2474395 w 4491191"/>
              <a:gd name="connsiteY41" fmla="*/ 2156720 h 3708936"/>
              <a:gd name="connsiteX42" fmla="*/ 2482998 w 4491191"/>
              <a:gd name="connsiteY42" fmla="*/ 2288441 h 3708936"/>
              <a:gd name="connsiteX43" fmla="*/ 2598985 w 4491191"/>
              <a:gd name="connsiteY43" fmla="*/ 2406547 h 3708936"/>
              <a:gd name="connsiteX44" fmla="*/ 2736346 w 4491191"/>
              <a:gd name="connsiteY44" fmla="*/ 2567361 h 3708936"/>
              <a:gd name="connsiteX45" fmla="*/ 2792926 w 4491191"/>
              <a:gd name="connsiteY45" fmla="*/ 2659730 h 3708936"/>
              <a:gd name="connsiteX46" fmla="*/ 2839573 w 4491191"/>
              <a:gd name="connsiteY46" fmla="*/ 2837227 h 3708936"/>
              <a:gd name="connsiteX47" fmla="*/ 2788814 w 4491191"/>
              <a:gd name="connsiteY47" fmla="*/ 2890004 h 3708936"/>
              <a:gd name="connsiteX48" fmla="*/ 2746806 w 4491191"/>
              <a:gd name="connsiteY48" fmla="*/ 2984010 h 3708936"/>
              <a:gd name="connsiteX49" fmla="*/ 2700867 w 4491191"/>
              <a:gd name="connsiteY49" fmla="*/ 3068480 h 3708936"/>
              <a:gd name="connsiteX50" fmla="*/ 2669173 w 4491191"/>
              <a:gd name="connsiteY50" fmla="*/ 3086558 h 3708936"/>
              <a:gd name="connsiteX51" fmla="*/ 2669173 w 4491191"/>
              <a:gd name="connsiteY51" fmla="*/ 3163470 h 3708936"/>
              <a:gd name="connsiteX52" fmla="*/ 2660627 w 4491191"/>
              <a:gd name="connsiteY52" fmla="*/ 3266019 h 3708936"/>
              <a:gd name="connsiteX53" fmla="*/ 2626444 w 4491191"/>
              <a:gd name="connsiteY53" fmla="*/ 3342931 h 3708936"/>
              <a:gd name="connsiteX54" fmla="*/ 2583715 w 4491191"/>
              <a:gd name="connsiteY54" fmla="*/ 3360023 h 3708936"/>
              <a:gd name="connsiteX55" fmla="*/ 2701707 w 4491191"/>
              <a:gd name="connsiteY55" fmla="*/ 3487172 h 3708936"/>
              <a:gd name="connsiteX56" fmla="*/ 2826294 w 4491191"/>
              <a:gd name="connsiteY56" fmla="*/ 3503837 h 3708936"/>
              <a:gd name="connsiteX57" fmla="*/ 2930796 w 4491191"/>
              <a:gd name="connsiteY57" fmla="*/ 3544124 h 3708936"/>
              <a:gd name="connsiteX58" fmla="*/ 3047996 w 4491191"/>
              <a:gd name="connsiteY58" fmla="*/ 3580322 h 3708936"/>
              <a:gd name="connsiteX59" fmla="*/ 3149568 w 4491191"/>
              <a:gd name="connsiteY59" fmla="*/ 3619999 h 3708936"/>
              <a:gd name="connsiteX60" fmla="*/ 3291368 w 4491191"/>
              <a:gd name="connsiteY60" fmla="*/ 3622013 h 3708936"/>
              <a:gd name="connsiteX61" fmla="*/ 3435731 w 4491191"/>
              <a:gd name="connsiteY61" fmla="*/ 3619998 h 3708936"/>
              <a:gd name="connsiteX62" fmla="*/ 3557935 w 4491191"/>
              <a:gd name="connsiteY62" fmla="*/ 3676279 h 3708936"/>
              <a:gd name="connsiteX63" fmla="*/ 3728303 w 4491191"/>
              <a:gd name="connsiteY63" fmla="*/ 3708936 h 3708936"/>
              <a:gd name="connsiteX64" fmla="*/ 3854475 w 4491191"/>
              <a:gd name="connsiteY64" fmla="*/ 3689341 h 3708936"/>
              <a:gd name="connsiteX65" fmla="*/ 3987239 w 4491191"/>
              <a:gd name="connsiteY65" fmla="*/ 3684825 h 3708936"/>
              <a:gd name="connsiteX66" fmla="*/ 4149060 w 4491191"/>
              <a:gd name="connsiteY66" fmla="*/ 3667244 h 3708936"/>
              <a:gd name="connsiteX67" fmla="*/ 4272730 w 4491191"/>
              <a:gd name="connsiteY67" fmla="*/ 3630559 h 3708936"/>
              <a:gd name="connsiteX68" fmla="*/ 4389929 w 4491191"/>
              <a:gd name="connsiteY68" fmla="*/ 3574767 h 3708936"/>
              <a:gd name="connsiteX69" fmla="*/ 4471785 w 4491191"/>
              <a:gd name="connsiteY69" fmla="*/ 3412946 h 3708936"/>
              <a:gd name="connsiteX70" fmla="*/ 4490832 w 4491191"/>
              <a:gd name="connsiteY70" fmla="*/ 3246547 h 3708936"/>
              <a:gd name="connsiteX71" fmla="*/ 4484727 w 4491191"/>
              <a:gd name="connsiteY71" fmla="*/ 3128920 h 3708936"/>
              <a:gd name="connsiteX72" fmla="*/ 4415934 w 4491191"/>
              <a:gd name="connsiteY72" fmla="*/ 3122755 h 3708936"/>
              <a:gd name="connsiteX73" fmla="*/ 4390529 w 4491191"/>
              <a:gd name="connsiteY73" fmla="*/ 3044869 h 3708936"/>
              <a:gd name="connsiteX74" fmla="*/ 4344088 w 4491191"/>
              <a:gd name="connsiteY74" fmla="*/ 2979980 h 3708936"/>
              <a:gd name="connsiteX75" fmla="*/ 4259668 w 4491191"/>
              <a:gd name="connsiteY75" fmla="*/ 2874928 h 3708936"/>
              <a:gd name="connsiteX76" fmla="*/ 4203876 w 4491191"/>
              <a:gd name="connsiteY76" fmla="*/ 2793009 h 3708936"/>
              <a:gd name="connsiteX77" fmla="*/ 4146070 w 4491191"/>
              <a:gd name="connsiteY77" fmla="*/ 2686431 h 3708936"/>
              <a:gd name="connsiteX78" fmla="*/ 4121409 w 4491191"/>
              <a:gd name="connsiteY78" fmla="*/ 2532057 h 3708936"/>
              <a:gd name="connsiteX79" fmla="*/ 4020131 w 4491191"/>
              <a:gd name="connsiteY79" fmla="*/ 2386355 h 3708936"/>
              <a:gd name="connsiteX80" fmla="*/ 3944023 w 4491191"/>
              <a:gd name="connsiteY80" fmla="*/ 2352657 h 3708936"/>
              <a:gd name="connsiteX81" fmla="*/ 3870651 w 4491191"/>
              <a:gd name="connsiteY81" fmla="*/ 2249131 h 3708936"/>
              <a:gd name="connsiteX82" fmla="*/ 3682216 w 4491191"/>
              <a:gd name="connsiteY82" fmla="*/ 2097809 h 3708936"/>
              <a:gd name="connsiteX83" fmla="*/ 3521921 w 4491191"/>
              <a:gd name="connsiteY83" fmla="*/ 2021873 h 3708936"/>
              <a:gd name="connsiteX84" fmla="*/ 3413817 w 4491191"/>
              <a:gd name="connsiteY84" fmla="*/ 1903760 h 3708936"/>
              <a:gd name="connsiteX85" fmla="*/ 3336905 w 4491191"/>
              <a:gd name="connsiteY85" fmla="*/ 1780577 h 3708936"/>
              <a:gd name="connsiteX86" fmla="*/ 3291613 w 4491191"/>
              <a:gd name="connsiteY86" fmla="*/ 1657885 h 3708936"/>
              <a:gd name="connsiteX87" fmla="*/ 3201149 w 4491191"/>
              <a:gd name="connsiteY87" fmla="*/ 1525119 h 3708936"/>
              <a:gd name="connsiteX88" fmla="*/ 3122223 w 4491191"/>
              <a:gd name="connsiteY88" fmla="*/ 1413536 h 3708936"/>
              <a:gd name="connsiteX89" fmla="*/ 3054344 w 4491191"/>
              <a:gd name="connsiteY89" fmla="*/ 1289316 h 3708936"/>
              <a:gd name="connsiteX90" fmla="*/ 2992997 w 4491191"/>
              <a:gd name="connsiteY90" fmla="*/ 1123467 h 3708936"/>
              <a:gd name="connsiteX91" fmla="*/ 2985428 w 4491191"/>
              <a:gd name="connsiteY91" fmla="*/ 1016400 h 3708936"/>
              <a:gd name="connsiteX92" fmla="*/ 2930613 w 4491191"/>
              <a:gd name="connsiteY92" fmla="*/ 920931 h 3708936"/>
              <a:gd name="connsiteX93" fmla="*/ 2968275 w 4491191"/>
              <a:gd name="connsiteY93" fmla="*/ 856105 h 3708936"/>
              <a:gd name="connsiteX94" fmla="*/ 2882818 w 4491191"/>
              <a:gd name="connsiteY94" fmla="*/ 796285 h 3708936"/>
              <a:gd name="connsiteX95" fmla="*/ 2880316 w 4491191"/>
              <a:gd name="connsiteY95" fmla="*/ 728895 h 3708936"/>
              <a:gd name="connsiteX96" fmla="*/ 2818968 w 4491191"/>
              <a:gd name="connsiteY96" fmla="*/ 691171 h 3708936"/>
              <a:gd name="connsiteX97" fmla="*/ 2720448 w 4491191"/>
              <a:gd name="connsiteY97" fmla="*/ 616823 h 3708936"/>
              <a:gd name="connsiteX98" fmla="*/ 2686265 w 4491191"/>
              <a:gd name="connsiteY98" fmla="*/ 497182 h 3708936"/>
              <a:gd name="connsiteX99" fmla="*/ 2640545 w 4491191"/>
              <a:gd name="connsiteY99" fmla="*/ 488087 h 3708936"/>
              <a:gd name="connsiteX100" fmla="*/ 2516386 w 4491191"/>
              <a:gd name="connsiteY100" fmla="*/ 408672 h 3708936"/>
              <a:gd name="connsiteX101" fmla="*/ 2312874 w 4491191"/>
              <a:gd name="connsiteY101" fmla="*/ 241296 h 3708936"/>
              <a:gd name="connsiteX102" fmla="*/ 2129934 w 4491191"/>
              <a:gd name="connsiteY102" fmla="*/ 172442 h 3708936"/>
              <a:gd name="connsiteX103" fmla="*/ 1882227 w 4491191"/>
              <a:gd name="connsiteY103" fmla="*/ 117627 h 3708936"/>
              <a:gd name="connsiteX104" fmla="*/ 1511951 w 4491191"/>
              <a:gd name="connsiteY104" fmla="*/ 57806 h 3708936"/>
              <a:gd name="connsiteX105" fmla="*/ 1372776 w 4491191"/>
              <a:gd name="connsiteY105" fmla="*/ 0 h 3708936"/>
              <a:gd name="connsiteX106" fmla="*/ 1122911 w 4491191"/>
              <a:gd name="connsiteY106" fmla="*/ 60959 h 3708936"/>
              <a:gd name="connsiteX107" fmla="*/ 822466 w 4491191"/>
              <a:gd name="connsiteY107" fmla="*/ 54429 h 3708936"/>
              <a:gd name="connsiteX108" fmla="*/ 920437 w 4491191"/>
              <a:gd name="connsiteY108" fmla="*/ 132805 h 3708936"/>
              <a:gd name="connsiteX109" fmla="*/ 1044533 w 4491191"/>
              <a:gd name="connsiteY109" fmla="*/ 165462 h 3708936"/>
              <a:gd name="connsiteX110" fmla="*/ 1175162 w 4491191"/>
              <a:gd name="connsiteY110" fmla="*/ 224246 h 3708936"/>
              <a:gd name="connsiteX111" fmla="*/ 859845 w 4491191"/>
              <a:gd name="connsiteY111"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823006 w 4491191"/>
              <a:gd name="connsiteY13" fmla="*/ 3271705 h 3708936"/>
              <a:gd name="connsiteX14" fmla="*/ 3020500 w 4491191"/>
              <a:gd name="connsiteY14" fmla="*/ 2639417 h 3708936"/>
              <a:gd name="connsiteX15" fmla="*/ 2625512 w 4491191"/>
              <a:gd name="connsiteY15" fmla="*/ 2613609 h 3708936"/>
              <a:gd name="connsiteX16" fmla="*/ 2323461 w 4491191"/>
              <a:gd name="connsiteY16" fmla="*/ 2574899 h 3708936"/>
              <a:gd name="connsiteX17" fmla="*/ 1707744 w 4491191"/>
              <a:gd name="connsiteY17" fmla="*/ 2497475 h 3708936"/>
              <a:gd name="connsiteX18" fmla="*/ 1289520 w 4491191"/>
              <a:gd name="connsiteY18" fmla="*/ 2497475 h 3708936"/>
              <a:gd name="connsiteX19" fmla="*/ 801595 w 4491191"/>
              <a:gd name="connsiteY19" fmla="*/ 2291012 h 3708936"/>
              <a:gd name="connsiteX20" fmla="*/ 511161 w 4491191"/>
              <a:gd name="connsiteY20" fmla="*/ 2110360 h 3708936"/>
              <a:gd name="connsiteX21" fmla="*/ 418223 w 4491191"/>
              <a:gd name="connsiteY21" fmla="*/ 1878092 h 3708936"/>
              <a:gd name="connsiteX22" fmla="*/ 360137 w 4491191"/>
              <a:gd name="connsiteY22" fmla="*/ 1684534 h 3708936"/>
              <a:gd name="connsiteX23" fmla="*/ 360137 w 4491191"/>
              <a:gd name="connsiteY23" fmla="*/ 1387745 h 3708936"/>
              <a:gd name="connsiteX24" fmla="*/ 522778 w 4491191"/>
              <a:gd name="connsiteY24" fmla="*/ 1103860 h 3708936"/>
              <a:gd name="connsiteX25" fmla="*/ 766742 w 4491191"/>
              <a:gd name="connsiteY25" fmla="*/ 897399 h 3708936"/>
              <a:gd name="connsiteX26" fmla="*/ 1092026 w 4491191"/>
              <a:gd name="connsiteY26" fmla="*/ 678033 h 3708936"/>
              <a:gd name="connsiteX27" fmla="*/ 1428928 w 4491191"/>
              <a:gd name="connsiteY27" fmla="*/ 510283 h 3708936"/>
              <a:gd name="connsiteX28" fmla="*/ 1719361 w 4491191"/>
              <a:gd name="connsiteY28" fmla="*/ 484477 h 3708936"/>
              <a:gd name="connsiteX29" fmla="*/ 2085740 w 4491191"/>
              <a:gd name="connsiteY29" fmla="*/ 686227 h 3708936"/>
              <a:gd name="connsiteX30" fmla="*/ 2147068 w 4491191"/>
              <a:gd name="connsiteY30" fmla="*/ 728285 h 3708936"/>
              <a:gd name="connsiteX31" fmla="*/ 2189389 w 4491191"/>
              <a:gd name="connsiteY31" fmla="*/ 898956 h 3708936"/>
              <a:gd name="connsiteX32" fmla="*/ 2240174 w 4491191"/>
              <a:gd name="connsiteY32" fmla="*/ 951268 h 3708936"/>
              <a:gd name="connsiteX33" fmla="*/ 2352735 w 4491191"/>
              <a:gd name="connsiteY33" fmla="*/ 1023175 h 3708936"/>
              <a:gd name="connsiteX34" fmla="*/ 2531647 w 4491191"/>
              <a:gd name="connsiteY34" fmla="*/ 1131279 h 3708936"/>
              <a:gd name="connsiteX35" fmla="*/ 2563816 w 4491191"/>
              <a:gd name="connsiteY35" fmla="*/ 1250981 h 3708936"/>
              <a:gd name="connsiteX36" fmla="*/ 2567905 w 4491191"/>
              <a:gd name="connsiteY36" fmla="*/ 1396748 h 3708936"/>
              <a:gd name="connsiteX37" fmla="*/ 2496059 w 4491191"/>
              <a:gd name="connsiteY37" fmla="*/ 1530490 h 3708936"/>
              <a:gd name="connsiteX38" fmla="*/ 2452917 w 4491191"/>
              <a:gd name="connsiteY38" fmla="*/ 1692898 h 3708936"/>
              <a:gd name="connsiteX39" fmla="*/ 2437752 w 4491191"/>
              <a:gd name="connsiteY39" fmla="*/ 1874337 h 3708936"/>
              <a:gd name="connsiteX40" fmla="*/ 2494491 w 4491191"/>
              <a:gd name="connsiteY40" fmla="*/ 2031708 h 3708936"/>
              <a:gd name="connsiteX41" fmla="*/ 2474395 w 4491191"/>
              <a:gd name="connsiteY41" fmla="*/ 2156720 h 3708936"/>
              <a:gd name="connsiteX42" fmla="*/ 2482998 w 4491191"/>
              <a:gd name="connsiteY42" fmla="*/ 2288441 h 3708936"/>
              <a:gd name="connsiteX43" fmla="*/ 2598985 w 4491191"/>
              <a:gd name="connsiteY43" fmla="*/ 2406547 h 3708936"/>
              <a:gd name="connsiteX44" fmla="*/ 2736346 w 4491191"/>
              <a:gd name="connsiteY44" fmla="*/ 2567361 h 3708936"/>
              <a:gd name="connsiteX45" fmla="*/ 2792926 w 4491191"/>
              <a:gd name="connsiteY45" fmla="*/ 2659730 h 3708936"/>
              <a:gd name="connsiteX46" fmla="*/ 2839573 w 4491191"/>
              <a:gd name="connsiteY46" fmla="*/ 2837227 h 3708936"/>
              <a:gd name="connsiteX47" fmla="*/ 2788814 w 4491191"/>
              <a:gd name="connsiteY47" fmla="*/ 2890004 h 3708936"/>
              <a:gd name="connsiteX48" fmla="*/ 2746806 w 4491191"/>
              <a:gd name="connsiteY48" fmla="*/ 2984010 h 3708936"/>
              <a:gd name="connsiteX49" fmla="*/ 2700867 w 4491191"/>
              <a:gd name="connsiteY49" fmla="*/ 3068480 h 3708936"/>
              <a:gd name="connsiteX50" fmla="*/ 2669173 w 4491191"/>
              <a:gd name="connsiteY50" fmla="*/ 3086558 h 3708936"/>
              <a:gd name="connsiteX51" fmla="*/ 2669173 w 4491191"/>
              <a:gd name="connsiteY51" fmla="*/ 3163470 h 3708936"/>
              <a:gd name="connsiteX52" fmla="*/ 2660627 w 4491191"/>
              <a:gd name="connsiteY52" fmla="*/ 3266019 h 3708936"/>
              <a:gd name="connsiteX53" fmla="*/ 2626444 w 4491191"/>
              <a:gd name="connsiteY53" fmla="*/ 3342931 h 3708936"/>
              <a:gd name="connsiteX54" fmla="*/ 2583715 w 4491191"/>
              <a:gd name="connsiteY54" fmla="*/ 3360023 h 3708936"/>
              <a:gd name="connsiteX55" fmla="*/ 2701707 w 4491191"/>
              <a:gd name="connsiteY55" fmla="*/ 3487172 h 3708936"/>
              <a:gd name="connsiteX56" fmla="*/ 2826294 w 4491191"/>
              <a:gd name="connsiteY56" fmla="*/ 3503837 h 3708936"/>
              <a:gd name="connsiteX57" fmla="*/ 2930796 w 4491191"/>
              <a:gd name="connsiteY57" fmla="*/ 3544124 h 3708936"/>
              <a:gd name="connsiteX58" fmla="*/ 3047996 w 4491191"/>
              <a:gd name="connsiteY58" fmla="*/ 3580322 h 3708936"/>
              <a:gd name="connsiteX59" fmla="*/ 3149568 w 4491191"/>
              <a:gd name="connsiteY59" fmla="*/ 3619999 h 3708936"/>
              <a:gd name="connsiteX60" fmla="*/ 3291368 w 4491191"/>
              <a:gd name="connsiteY60" fmla="*/ 3622013 h 3708936"/>
              <a:gd name="connsiteX61" fmla="*/ 3435731 w 4491191"/>
              <a:gd name="connsiteY61" fmla="*/ 3619998 h 3708936"/>
              <a:gd name="connsiteX62" fmla="*/ 3557935 w 4491191"/>
              <a:gd name="connsiteY62" fmla="*/ 3676279 h 3708936"/>
              <a:gd name="connsiteX63" fmla="*/ 3728303 w 4491191"/>
              <a:gd name="connsiteY63" fmla="*/ 3708936 h 3708936"/>
              <a:gd name="connsiteX64" fmla="*/ 3854475 w 4491191"/>
              <a:gd name="connsiteY64" fmla="*/ 3689341 h 3708936"/>
              <a:gd name="connsiteX65" fmla="*/ 3987239 w 4491191"/>
              <a:gd name="connsiteY65" fmla="*/ 3684825 h 3708936"/>
              <a:gd name="connsiteX66" fmla="*/ 4149060 w 4491191"/>
              <a:gd name="connsiteY66" fmla="*/ 3667244 h 3708936"/>
              <a:gd name="connsiteX67" fmla="*/ 4272730 w 4491191"/>
              <a:gd name="connsiteY67" fmla="*/ 3630559 h 3708936"/>
              <a:gd name="connsiteX68" fmla="*/ 4389929 w 4491191"/>
              <a:gd name="connsiteY68" fmla="*/ 3574767 h 3708936"/>
              <a:gd name="connsiteX69" fmla="*/ 4471785 w 4491191"/>
              <a:gd name="connsiteY69" fmla="*/ 3412946 h 3708936"/>
              <a:gd name="connsiteX70" fmla="*/ 4490832 w 4491191"/>
              <a:gd name="connsiteY70" fmla="*/ 3246547 h 3708936"/>
              <a:gd name="connsiteX71" fmla="*/ 4484727 w 4491191"/>
              <a:gd name="connsiteY71" fmla="*/ 3128920 h 3708936"/>
              <a:gd name="connsiteX72" fmla="*/ 4415934 w 4491191"/>
              <a:gd name="connsiteY72" fmla="*/ 3122755 h 3708936"/>
              <a:gd name="connsiteX73" fmla="*/ 4390529 w 4491191"/>
              <a:gd name="connsiteY73" fmla="*/ 3044869 h 3708936"/>
              <a:gd name="connsiteX74" fmla="*/ 4344088 w 4491191"/>
              <a:gd name="connsiteY74" fmla="*/ 2979980 h 3708936"/>
              <a:gd name="connsiteX75" fmla="*/ 4259668 w 4491191"/>
              <a:gd name="connsiteY75" fmla="*/ 2874928 h 3708936"/>
              <a:gd name="connsiteX76" fmla="*/ 4203876 w 4491191"/>
              <a:gd name="connsiteY76" fmla="*/ 2793009 h 3708936"/>
              <a:gd name="connsiteX77" fmla="*/ 4146070 w 4491191"/>
              <a:gd name="connsiteY77" fmla="*/ 2686431 h 3708936"/>
              <a:gd name="connsiteX78" fmla="*/ 4121409 w 4491191"/>
              <a:gd name="connsiteY78" fmla="*/ 2532057 h 3708936"/>
              <a:gd name="connsiteX79" fmla="*/ 4020131 w 4491191"/>
              <a:gd name="connsiteY79" fmla="*/ 2386355 h 3708936"/>
              <a:gd name="connsiteX80" fmla="*/ 3944023 w 4491191"/>
              <a:gd name="connsiteY80" fmla="*/ 2352657 h 3708936"/>
              <a:gd name="connsiteX81" fmla="*/ 3870651 w 4491191"/>
              <a:gd name="connsiteY81" fmla="*/ 2249131 h 3708936"/>
              <a:gd name="connsiteX82" fmla="*/ 3682216 w 4491191"/>
              <a:gd name="connsiteY82" fmla="*/ 2097809 h 3708936"/>
              <a:gd name="connsiteX83" fmla="*/ 3521921 w 4491191"/>
              <a:gd name="connsiteY83" fmla="*/ 2021873 h 3708936"/>
              <a:gd name="connsiteX84" fmla="*/ 3413817 w 4491191"/>
              <a:gd name="connsiteY84" fmla="*/ 1903760 h 3708936"/>
              <a:gd name="connsiteX85" fmla="*/ 3336905 w 4491191"/>
              <a:gd name="connsiteY85" fmla="*/ 1780577 h 3708936"/>
              <a:gd name="connsiteX86" fmla="*/ 3291613 w 4491191"/>
              <a:gd name="connsiteY86" fmla="*/ 1657885 h 3708936"/>
              <a:gd name="connsiteX87" fmla="*/ 3201149 w 4491191"/>
              <a:gd name="connsiteY87" fmla="*/ 1525119 h 3708936"/>
              <a:gd name="connsiteX88" fmla="*/ 3122223 w 4491191"/>
              <a:gd name="connsiteY88" fmla="*/ 1413536 h 3708936"/>
              <a:gd name="connsiteX89" fmla="*/ 3054344 w 4491191"/>
              <a:gd name="connsiteY89" fmla="*/ 1289316 h 3708936"/>
              <a:gd name="connsiteX90" fmla="*/ 2992997 w 4491191"/>
              <a:gd name="connsiteY90" fmla="*/ 1123467 h 3708936"/>
              <a:gd name="connsiteX91" fmla="*/ 2985428 w 4491191"/>
              <a:gd name="connsiteY91" fmla="*/ 1016400 h 3708936"/>
              <a:gd name="connsiteX92" fmla="*/ 2930613 w 4491191"/>
              <a:gd name="connsiteY92" fmla="*/ 920931 h 3708936"/>
              <a:gd name="connsiteX93" fmla="*/ 2968275 w 4491191"/>
              <a:gd name="connsiteY93" fmla="*/ 856105 h 3708936"/>
              <a:gd name="connsiteX94" fmla="*/ 2882818 w 4491191"/>
              <a:gd name="connsiteY94" fmla="*/ 796285 h 3708936"/>
              <a:gd name="connsiteX95" fmla="*/ 2880316 w 4491191"/>
              <a:gd name="connsiteY95" fmla="*/ 728895 h 3708936"/>
              <a:gd name="connsiteX96" fmla="*/ 2818968 w 4491191"/>
              <a:gd name="connsiteY96" fmla="*/ 691171 h 3708936"/>
              <a:gd name="connsiteX97" fmla="*/ 2720448 w 4491191"/>
              <a:gd name="connsiteY97" fmla="*/ 616823 h 3708936"/>
              <a:gd name="connsiteX98" fmla="*/ 2686265 w 4491191"/>
              <a:gd name="connsiteY98" fmla="*/ 497182 h 3708936"/>
              <a:gd name="connsiteX99" fmla="*/ 2640545 w 4491191"/>
              <a:gd name="connsiteY99" fmla="*/ 488087 h 3708936"/>
              <a:gd name="connsiteX100" fmla="*/ 2516386 w 4491191"/>
              <a:gd name="connsiteY100" fmla="*/ 408672 h 3708936"/>
              <a:gd name="connsiteX101" fmla="*/ 2312874 w 4491191"/>
              <a:gd name="connsiteY101" fmla="*/ 241296 h 3708936"/>
              <a:gd name="connsiteX102" fmla="*/ 2129934 w 4491191"/>
              <a:gd name="connsiteY102" fmla="*/ 172442 h 3708936"/>
              <a:gd name="connsiteX103" fmla="*/ 1882227 w 4491191"/>
              <a:gd name="connsiteY103" fmla="*/ 117627 h 3708936"/>
              <a:gd name="connsiteX104" fmla="*/ 1511951 w 4491191"/>
              <a:gd name="connsiteY104" fmla="*/ 57806 h 3708936"/>
              <a:gd name="connsiteX105" fmla="*/ 1372776 w 4491191"/>
              <a:gd name="connsiteY105" fmla="*/ 0 h 3708936"/>
              <a:gd name="connsiteX106" fmla="*/ 1122911 w 4491191"/>
              <a:gd name="connsiteY106" fmla="*/ 60959 h 3708936"/>
              <a:gd name="connsiteX107" fmla="*/ 822466 w 4491191"/>
              <a:gd name="connsiteY107" fmla="*/ 54429 h 3708936"/>
              <a:gd name="connsiteX108" fmla="*/ 920437 w 4491191"/>
              <a:gd name="connsiteY108" fmla="*/ 132805 h 3708936"/>
              <a:gd name="connsiteX109" fmla="*/ 1044533 w 4491191"/>
              <a:gd name="connsiteY109" fmla="*/ 165462 h 3708936"/>
              <a:gd name="connsiteX110" fmla="*/ 1175162 w 4491191"/>
              <a:gd name="connsiteY110" fmla="*/ 224246 h 3708936"/>
              <a:gd name="connsiteX111" fmla="*/ 859845 w 4491191"/>
              <a:gd name="connsiteY111"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60778 w 4491191"/>
              <a:gd name="connsiteY13" fmla="*/ 3146353 h 3708936"/>
              <a:gd name="connsiteX14" fmla="*/ 3020500 w 4491191"/>
              <a:gd name="connsiteY14" fmla="*/ 2639417 h 3708936"/>
              <a:gd name="connsiteX15" fmla="*/ 2625512 w 4491191"/>
              <a:gd name="connsiteY15" fmla="*/ 2613609 h 3708936"/>
              <a:gd name="connsiteX16" fmla="*/ 2323461 w 4491191"/>
              <a:gd name="connsiteY16" fmla="*/ 2574899 h 3708936"/>
              <a:gd name="connsiteX17" fmla="*/ 1707744 w 4491191"/>
              <a:gd name="connsiteY17" fmla="*/ 2497475 h 3708936"/>
              <a:gd name="connsiteX18" fmla="*/ 1289520 w 4491191"/>
              <a:gd name="connsiteY18" fmla="*/ 2497475 h 3708936"/>
              <a:gd name="connsiteX19" fmla="*/ 801595 w 4491191"/>
              <a:gd name="connsiteY19" fmla="*/ 2291012 h 3708936"/>
              <a:gd name="connsiteX20" fmla="*/ 511161 w 4491191"/>
              <a:gd name="connsiteY20" fmla="*/ 2110360 h 3708936"/>
              <a:gd name="connsiteX21" fmla="*/ 418223 w 4491191"/>
              <a:gd name="connsiteY21" fmla="*/ 1878092 h 3708936"/>
              <a:gd name="connsiteX22" fmla="*/ 360137 w 4491191"/>
              <a:gd name="connsiteY22" fmla="*/ 1684534 h 3708936"/>
              <a:gd name="connsiteX23" fmla="*/ 360137 w 4491191"/>
              <a:gd name="connsiteY23" fmla="*/ 1387745 h 3708936"/>
              <a:gd name="connsiteX24" fmla="*/ 522778 w 4491191"/>
              <a:gd name="connsiteY24" fmla="*/ 1103860 h 3708936"/>
              <a:gd name="connsiteX25" fmla="*/ 766742 w 4491191"/>
              <a:gd name="connsiteY25" fmla="*/ 897399 h 3708936"/>
              <a:gd name="connsiteX26" fmla="*/ 1092026 w 4491191"/>
              <a:gd name="connsiteY26" fmla="*/ 678033 h 3708936"/>
              <a:gd name="connsiteX27" fmla="*/ 1428928 w 4491191"/>
              <a:gd name="connsiteY27" fmla="*/ 510283 h 3708936"/>
              <a:gd name="connsiteX28" fmla="*/ 1719361 w 4491191"/>
              <a:gd name="connsiteY28" fmla="*/ 484477 h 3708936"/>
              <a:gd name="connsiteX29" fmla="*/ 2085740 w 4491191"/>
              <a:gd name="connsiteY29" fmla="*/ 686227 h 3708936"/>
              <a:gd name="connsiteX30" fmla="*/ 2147068 w 4491191"/>
              <a:gd name="connsiteY30" fmla="*/ 728285 h 3708936"/>
              <a:gd name="connsiteX31" fmla="*/ 2189389 w 4491191"/>
              <a:gd name="connsiteY31" fmla="*/ 898956 h 3708936"/>
              <a:gd name="connsiteX32" fmla="*/ 2240174 w 4491191"/>
              <a:gd name="connsiteY32" fmla="*/ 951268 h 3708936"/>
              <a:gd name="connsiteX33" fmla="*/ 2352735 w 4491191"/>
              <a:gd name="connsiteY33" fmla="*/ 1023175 h 3708936"/>
              <a:gd name="connsiteX34" fmla="*/ 2531647 w 4491191"/>
              <a:gd name="connsiteY34" fmla="*/ 1131279 h 3708936"/>
              <a:gd name="connsiteX35" fmla="*/ 2563816 w 4491191"/>
              <a:gd name="connsiteY35" fmla="*/ 1250981 h 3708936"/>
              <a:gd name="connsiteX36" fmla="*/ 2567905 w 4491191"/>
              <a:gd name="connsiteY36" fmla="*/ 1396748 h 3708936"/>
              <a:gd name="connsiteX37" fmla="*/ 2496059 w 4491191"/>
              <a:gd name="connsiteY37" fmla="*/ 1530490 h 3708936"/>
              <a:gd name="connsiteX38" fmla="*/ 2452917 w 4491191"/>
              <a:gd name="connsiteY38" fmla="*/ 1692898 h 3708936"/>
              <a:gd name="connsiteX39" fmla="*/ 2437752 w 4491191"/>
              <a:gd name="connsiteY39" fmla="*/ 1874337 h 3708936"/>
              <a:gd name="connsiteX40" fmla="*/ 2494491 w 4491191"/>
              <a:gd name="connsiteY40" fmla="*/ 2031708 h 3708936"/>
              <a:gd name="connsiteX41" fmla="*/ 2474395 w 4491191"/>
              <a:gd name="connsiteY41" fmla="*/ 2156720 h 3708936"/>
              <a:gd name="connsiteX42" fmla="*/ 2482998 w 4491191"/>
              <a:gd name="connsiteY42" fmla="*/ 2288441 h 3708936"/>
              <a:gd name="connsiteX43" fmla="*/ 2598985 w 4491191"/>
              <a:gd name="connsiteY43" fmla="*/ 2406547 h 3708936"/>
              <a:gd name="connsiteX44" fmla="*/ 2736346 w 4491191"/>
              <a:gd name="connsiteY44" fmla="*/ 2567361 h 3708936"/>
              <a:gd name="connsiteX45" fmla="*/ 2792926 w 4491191"/>
              <a:gd name="connsiteY45" fmla="*/ 2659730 h 3708936"/>
              <a:gd name="connsiteX46" fmla="*/ 2839573 w 4491191"/>
              <a:gd name="connsiteY46" fmla="*/ 2837227 h 3708936"/>
              <a:gd name="connsiteX47" fmla="*/ 2788814 w 4491191"/>
              <a:gd name="connsiteY47" fmla="*/ 2890004 h 3708936"/>
              <a:gd name="connsiteX48" fmla="*/ 2746806 w 4491191"/>
              <a:gd name="connsiteY48" fmla="*/ 2984010 h 3708936"/>
              <a:gd name="connsiteX49" fmla="*/ 2700867 w 4491191"/>
              <a:gd name="connsiteY49" fmla="*/ 3068480 h 3708936"/>
              <a:gd name="connsiteX50" fmla="*/ 2669173 w 4491191"/>
              <a:gd name="connsiteY50" fmla="*/ 3086558 h 3708936"/>
              <a:gd name="connsiteX51" fmla="*/ 2669173 w 4491191"/>
              <a:gd name="connsiteY51" fmla="*/ 3163470 h 3708936"/>
              <a:gd name="connsiteX52" fmla="*/ 2660627 w 4491191"/>
              <a:gd name="connsiteY52" fmla="*/ 3266019 h 3708936"/>
              <a:gd name="connsiteX53" fmla="*/ 2626444 w 4491191"/>
              <a:gd name="connsiteY53" fmla="*/ 3342931 h 3708936"/>
              <a:gd name="connsiteX54" fmla="*/ 2583715 w 4491191"/>
              <a:gd name="connsiteY54" fmla="*/ 3360023 h 3708936"/>
              <a:gd name="connsiteX55" fmla="*/ 2701707 w 4491191"/>
              <a:gd name="connsiteY55" fmla="*/ 3487172 h 3708936"/>
              <a:gd name="connsiteX56" fmla="*/ 2826294 w 4491191"/>
              <a:gd name="connsiteY56" fmla="*/ 3503837 h 3708936"/>
              <a:gd name="connsiteX57" fmla="*/ 2930796 w 4491191"/>
              <a:gd name="connsiteY57" fmla="*/ 3544124 h 3708936"/>
              <a:gd name="connsiteX58" fmla="*/ 3047996 w 4491191"/>
              <a:gd name="connsiteY58" fmla="*/ 3580322 h 3708936"/>
              <a:gd name="connsiteX59" fmla="*/ 3149568 w 4491191"/>
              <a:gd name="connsiteY59" fmla="*/ 3619999 h 3708936"/>
              <a:gd name="connsiteX60" fmla="*/ 3291368 w 4491191"/>
              <a:gd name="connsiteY60" fmla="*/ 3622013 h 3708936"/>
              <a:gd name="connsiteX61" fmla="*/ 3435731 w 4491191"/>
              <a:gd name="connsiteY61" fmla="*/ 3619998 h 3708936"/>
              <a:gd name="connsiteX62" fmla="*/ 3557935 w 4491191"/>
              <a:gd name="connsiteY62" fmla="*/ 3676279 h 3708936"/>
              <a:gd name="connsiteX63" fmla="*/ 3728303 w 4491191"/>
              <a:gd name="connsiteY63" fmla="*/ 3708936 h 3708936"/>
              <a:gd name="connsiteX64" fmla="*/ 3854475 w 4491191"/>
              <a:gd name="connsiteY64" fmla="*/ 3689341 h 3708936"/>
              <a:gd name="connsiteX65" fmla="*/ 3987239 w 4491191"/>
              <a:gd name="connsiteY65" fmla="*/ 3684825 h 3708936"/>
              <a:gd name="connsiteX66" fmla="*/ 4149060 w 4491191"/>
              <a:gd name="connsiteY66" fmla="*/ 3667244 h 3708936"/>
              <a:gd name="connsiteX67" fmla="*/ 4272730 w 4491191"/>
              <a:gd name="connsiteY67" fmla="*/ 3630559 h 3708936"/>
              <a:gd name="connsiteX68" fmla="*/ 4389929 w 4491191"/>
              <a:gd name="connsiteY68" fmla="*/ 3574767 h 3708936"/>
              <a:gd name="connsiteX69" fmla="*/ 4471785 w 4491191"/>
              <a:gd name="connsiteY69" fmla="*/ 3412946 h 3708936"/>
              <a:gd name="connsiteX70" fmla="*/ 4490832 w 4491191"/>
              <a:gd name="connsiteY70" fmla="*/ 3246547 h 3708936"/>
              <a:gd name="connsiteX71" fmla="*/ 4484727 w 4491191"/>
              <a:gd name="connsiteY71" fmla="*/ 3128920 h 3708936"/>
              <a:gd name="connsiteX72" fmla="*/ 4415934 w 4491191"/>
              <a:gd name="connsiteY72" fmla="*/ 3122755 h 3708936"/>
              <a:gd name="connsiteX73" fmla="*/ 4390529 w 4491191"/>
              <a:gd name="connsiteY73" fmla="*/ 3044869 h 3708936"/>
              <a:gd name="connsiteX74" fmla="*/ 4344088 w 4491191"/>
              <a:gd name="connsiteY74" fmla="*/ 2979980 h 3708936"/>
              <a:gd name="connsiteX75" fmla="*/ 4259668 w 4491191"/>
              <a:gd name="connsiteY75" fmla="*/ 2874928 h 3708936"/>
              <a:gd name="connsiteX76" fmla="*/ 4203876 w 4491191"/>
              <a:gd name="connsiteY76" fmla="*/ 2793009 h 3708936"/>
              <a:gd name="connsiteX77" fmla="*/ 4146070 w 4491191"/>
              <a:gd name="connsiteY77" fmla="*/ 2686431 h 3708936"/>
              <a:gd name="connsiteX78" fmla="*/ 4121409 w 4491191"/>
              <a:gd name="connsiteY78" fmla="*/ 2532057 h 3708936"/>
              <a:gd name="connsiteX79" fmla="*/ 4020131 w 4491191"/>
              <a:gd name="connsiteY79" fmla="*/ 2386355 h 3708936"/>
              <a:gd name="connsiteX80" fmla="*/ 3944023 w 4491191"/>
              <a:gd name="connsiteY80" fmla="*/ 2352657 h 3708936"/>
              <a:gd name="connsiteX81" fmla="*/ 3870651 w 4491191"/>
              <a:gd name="connsiteY81" fmla="*/ 2249131 h 3708936"/>
              <a:gd name="connsiteX82" fmla="*/ 3682216 w 4491191"/>
              <a:gd name="connsiteY82" fmla="*/ 2097809 h 3708936"/>
              <a:gd name="connsiteX83" fmla="*/ 3521921 w 4491191"/>
              <a:gd name="connsiteY83" fmla="*/ 2021873 h 3708936"/>
              <a:gd name="connsiteX84" fmla="*/ 3413817 w 4491191"/>
              <a:gd name="connsiteY84" fmla="*/ 1903760 h 3708936"/>
              <a:gd name="connsiteX85" fmla="*/ 3336905 w 4491191"/>
              <a:gd name="connsiteY85" fmla="*/ 1780577 h 3708936"/>
              <a:gd name="connsiteX86" fmla="*/ 3291613 w 4491191"/>
              <a:gd name="connsiteY86" fmla="*/ 1657885 h 3708936"/>
              <a:gd name="connsiteX87" fmla="*/ 3201149 w 4491191"/>
              <a:gd name="connsiteY87" fmla="*/ 1525119 h 3708936"/>
              <a:gd name="connsiteX88" fmla="*/ 3122223 w 4491191"/>
              <a:gd name="connsiteY88" fmla="*/ 1413536 h 3708936"/>
              <a:gd name="connsiteX89" fmla="*/ 3054344 w 4491191"/>
              <a:gd name="connsiteY89" fmla="*/ 1289316 h 3708936"/>
              <a:gd name="connsiteX90" fmla="*/ 2992997 w 4491191"/>
              <a:gd name="connsiteY90" fmla="*/ 1123467 h 3708936"/>
              <a:gd name="connsiteX91" fmla="*/ 2985428 w 4491191"/>
              <a:gd name="connsiteY91" fmla="*/ 1016400 h 3708936"/>
              <a:gd name="connsiteX92" fmla="*/ 2930613 w 4491191"/>
              <a:gd name="connsiteY92" fmla="*/ 920931 h 3708936"/>
              <a:gd name="connsiteX93" fmla="*/ 2968275 w 4491191"/>
              <a:gd name="connsiteY93" fmla="*/ 856105 h 3708936"/>
              <a:gd name="connsiteX94" fmla="*/ 2882818 w 4491191"/>
              <a:gd name="connsiteY94" fmla="*/ 796285 h 3708936"/>
              <a:gd name="connsiteX95" fmla="*/ 2880316 w 4491191"/>
              <a:gd name="connsiteY95" fmla="*/ 728895 h 3708936"/>
              <a:gd name="connsiteX96" fmla="*/ 2818968 w 4491191"/>
              <a:gd name="connsiteY96" fmla="*/ 691171 h 3708936"/>
              <a:gd name="connsiteX97" fmla="*/ 2720448 w 4491191"/>
              <a:gd name="connsiteY97" fmla="*/ 616823 h 3708936"/>
              <a:gd name="connsiteX98" fmla="*/ 2686265 w 4491191"/>
              <a:gd name="connsiteY98" fmla="*/ 497182 h 3708936"/>
              <a:gd name="connsiteX99" fmla="*/ 2640545 w 4491191"/>
              <a:gd name="connsiteY99" fmla="*/ 488087 h 3708936"/>
              <a:gd name="connsiteX100" fmla="*/ 2516386 w 4491191"/>
              <a:gd name="connsiteY100" fmla="*/ 408672 h 3708936"/>
              <a:gd name="connsiteX101" fmla="*/ 2312874 w 4491191"/>
              <a:gd name="connsiteY101" fmla="*/ 241296 h 3708936"/>
              <a:gd name="connsiteX102" fmla="*/ 2129934 w 4491191"/>
              <a:gd name="connsiteY102" fmla="*/ 172442 h 3708936"/>
              <a:gd name="connsiteX103" fmla="*/ 1882227 w 4491191"/>
              <a:gd name="connsiteY103" fmla="*/ 117627 h 3708936"/>
              <a:gd name="connsiteX104" fmla="*/ 1511951 w 4491191"/>
              <a:gd name="connsiteY104" fmla="*/ 57806 h 3708936"/>
              <a:gd name="connsiteX105" fmla="*/ 1372776 w 4491191"/>
              <a:gd name="connsiteY105" fmla="*/ 0 h 3708936"/>
              <a:gd name="connsiteX106" fmla="*/ 1122911 w 4491191"/>
              <a:gd name="connsiteY106" fmla="*/ 60959 h 3708936"/>
              <a:gd name="connsiteX107" fmla="*/ 822466 w 4491191"/>
              <a:gd name="connsiteY107" fmla="*/ 54429 h 3708936"/>
              <a:gd name="connsiteX108" fmla="*/ 920437 w 4491191"/>
              <a:gd name="connsiteY108" fmla="*/ 132805 h 3708936"/>
              <a:gd name="connsiteX109" fmla="*/ 1044533 w 4491191"/>
              <a:gd name="connsiteY109" fmla="*/ 165462 h 3708936"/>
              <a:gd name="connsiteX110" fmla="*/ 1175162 w 4491191"/>
              <a:gd name="connsiteY110" fmla="*/ 224246 h 3708936"/>
              <a:gd name="connsiteX111" fmla="*/ 859845 w 4491191"/>
              <a:gd name="connsiteY111"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60778 w 4491191"/>
              <a:gd name="connsiteY13" fmla="*/ 3146353 h 3708936"/>
              <a:gd name="connsiteX14" fmla="*/ 2785387 w 4491191"/>
              <a:gd name="connsiteY14" fmla="*/ 2626359 h 3708936"/>
              <a:gd name="connsiteX15" fmla="*/ 2625512 w 4491191"/>
              <a:gd name="connsiteY15" fmla="*/ 2613609 h 3708936"/>
              <a:gd name="connsiteX16" fmla="*/ 2323461 w 4491191"/>
              <a:gd name="connsiteY16" fmla="*/ 2574899 h 3708936"/>
              <a:gd name="connsiteX17" fmla="*/ 1707744 w 4491191"/>
              <a:gd name="connsiteY17" fmla="*/ 2497475 h 3708936"/>
              <a:gd name="connsiteX18" fmla="*/ 1289520 w 4491191"/>
              <a:gd name="connsiteY18" fmla="*/ 2497475 h 3708936"/>
              <a:gd name="connsiteX19" fmla="*/ 801595 w 4491191"/>
              <a:gd name="connsiteY19" fmla="*/ 2291012 h 3708936"/>
              <a:gd name="connsiteX20" fmla="*/ 511161 w 4491191"/>
              <a:gd name="connsiteY20" fmla="*/ 2110360 h 3708936"/>
              <a:gd name="connsiteX21" fmla="*/ 418223 w 4491191"/>
              <a:gd name="connsiteY21" fmla="*/ 1878092 h 3708936"/>
              <a:gd name="connsiteX22" fmla="*/ 360137 w 4491191"/>
              <a:gd name="connsiteY22" fmla="*/ 1684534 h 3708936"/>
              <a:gd name="connsiteX23" fmla="*/ 360137 w 4491191"/>
              <a:gd name="connsiteY23" fmla="*/ 1387745 h 3708936"/>
              <a:gd name="connsiteX24" fmla="*/ 522778 w 4491191"/>
              <a:gd name="connsiteY24" fmla="*/ 1103860 h 3708936"/>
              <a:gd name="connsiteX25" fmla="*/ 766742 w 4491191"/>
              <a:gd name="connsiteY25" fmla="*/ 897399 h 3708936"/>
              <a:gd name="connsiteX26" fmla="*/ 1092026 w 4491191"/>
              <a:gd name="connsiteY26" fmla="*/ 678033 h 3708936"/>
              <a:gd name="connsiteX27" fmla="*/ 1428928 w 4491191"/>
              <a:gd name="connsiteY27" fmla="*/ 510283 h 3708936"/>
              <a:gd name="connsiteX28" fmla="*/ 1719361 w 4491191"/>
              <a:gd name="connsiteY28" fmla="*/ 484477 h 3708936"/>
              <a:gd name="connsiteX29" fmla="*/ 2085740 w 4491191"/>
              <a:gd name="connsiteY29" fmla="*/ 686227 h 3708936"/>
              <a:gd name="connsiteX30" fmla="*/ 2147068 w 4491191"/>
              <a:gd name="connsiteY30" fmla="*/ 728285 h 3708936"/>
              <a:gd name="connsiteX31" fmla="*/ 2189389 w 4491191"/>
              <a:gd name="connsiteY31" fmla="*/ 898956 h 3708936"/>
              <a:gd name="connsiteX32" fmla="*/ 2240174 w 4491191"/>
              <a:gd name="connsiteY32" fmla="*/ 951268 h 3708936"/>
              <a:gd name="connsiteX33" fmla="*/ 2352735 w 4491191"/>
              <a:gd name="connsiteY33" fmla="*/ 1023175 h 3708936"/>
              <a:gd name="connsiteX34" fmla="*/ 2531647 w 4491191"/>
              <a:gd name="connsiteY34" fmla="*/ 1131279 h 3708936"/>
              <a:gd name="connsiteX35" fmla="*/ 2563816 w 4491191"/>
              <a:gd name="connsiteY35" fmla="*/ 1250981 h 3708936"/>
              <a:gd name="connsiteX36" fmla="*/ 2567905 w 4491191"/>
              <a:gd name="connsiteY36" fmla="*/ 1396748 h 3708936"/>
              <a:gd name="connsiteX37" fmla="*/ 2496059 w 4491191"/>
              <a:gd name="connsiteY37" fmla="*/ 1530490 h 3708936"/>
              <a:gd name="connsiteX38" fmla="*/ 2452917 w 4491191"/>
              <a:gd name="connsiteY38" fmla="*/ 1692898 h 3708936"/>
              <a:gd name="connsiteX39" fmla="*/ 2437752 w 4491191"/>
              <a:gd name="connsiteY39" fmla="*/ 1874337 h 3708936"/>
              <a:gd name="connsiteX40" fmla="*/ 2494491 w 4491191"/>
              <a:gd name="connsiteY40" fmla="*/ 2031708 h 3708936"/>
              <a:gd name="connsiteX41" fmla="*/ 2474395 w 4491191"/>
              <a:gd name="connsiteY41" fmla="*/ 2156720 h 3708936"/>
              <a:gd name="connsiteX42" fmla="*/ 2482998 w 4491191"/>
              <a:gd name="connsiteY42" fmla="*/ 2288441 h 3708936"/>
              <a:gd name="connsiteX43" fmla="*/ 2598985 w 4491191"/>
              <a:gd name="connsiteY43" fmla="*/ 2406547 h 3708936"/>
              <a:gd name="connsiteX44" fmla="*/ 2736346 w 4491191"/>
              <a:gd name="connsiteY44" fmla="*/ 2567361 h 3708936"/>
              <a:gd name="connsiteX45" fmla="*/ 2792926 w 4491191"/>
              <a:gd name="connsiteY45" fmla="*/ 2659730 h 3708936"/>
              <a:gd name="connsiteX46" fmla="*/ 2839573 w 4491191"/>
              <a:gd name="connsiteY46" fmla="*/ 2837227 h 3708936"/>
              <a:gd name="connsiteX47" fmla="*/ 2788814 w 4491191"/>
              <a:gd name="connsiteY47" fmla="*/ 2890004 h 3708936"/>
              <a:gd name="connsiteX48" fmla="*/ 2746806 w 4491191"/>
              <a:gd name="connsiteY48" fmla="*/ 2984010 h 3708936"/>
              <a:gd name="connsiteX49" fmla="*/ 2700867 w 4491191"/>
              <a:gd name="connsiteY49" fmla="*/ 3068480 h 3708936"/>
              <a:gd name="connsiteX50" fmla="*/ 2669173 w 4491191"/>
              <a:gd name="connsiteY50" fmla="*/ 3086558 h 3708936"/>
              <a:gd name="connsiteX51" fmla="*/ 2669173 w 4491191"/>
              <a:gd name="connsiteY51" fmla="*/ 3163470 h 3708936"/>
              <a:gd name="connsiteX52" fmla="*/ 2660627 w 4491191"/>
              <a:gd name="connsiteY52" fmla="*/ 3266019 h 3708936"/>
              <a:gd name="connsiteX53" fmla="*/ 2626444 w 4491191"/>
              <a:gd name="connsiteY53" fmla="*/ 3342931 h 3708936"/>
              <a:gd name="connsiteX54" fmla="*/ 2583715 w 4491191"/>
              <a:gd name="connsiteY54" fmla="*/ 3360023 h 3708936"/>
              <a:gd name="connsiteX55" fmla="*/ 2701707 w 4491191"/>
              <a:gd name="connsiteY55" fmla="*/ 3487172 h 3708936"/>
              <a:gd name="connsiteX56" fmla="*/ 2826294 w 4491191"/>
              <a:gd name="connsiteY56" fmla="*/ 3503837 h 3708936"/>
              <a:gd name="connsiteX57" fmla="*/ 2930796 w 4491191"/>
              <a:gd name="connsiteY57" fmla="*/ 3544124 h 3708936"/>
              <a:gd name="connsiteX58" fmla="*/ 3047996 w 4491191"/>
              <a:gd name="connsiteY58" fmla="*/ 3580322 h 3708936"/>
              <a:gd name="connsiteX59" fmla="*/ 3149568 w 4491191"/>
              <a:gd name="connsiteY59" fmla="*/ 3619999 h 3708936"/>
              <a:gd name="connsiteX60" fmla="*/ 3291368 w 4491191"/>
              <a:gd name="connsiteY60" fmla="*/ 3622013 h 3708936"/>
              <a:gd name="connsiteX61" fmla="*/ 3435731 w 4491191"/>
              <a:gd name="connsiteY61" fmla="*/ 3619998 h 3708936"/>
              <a:gd name="connsiteX62" fmla="*/ 3557935 w 4491191"/>
              <a:gd name="connsiteY62" fmla="*/ 3676279 h 3708936"/>
              <a:gd name="connsiteX63" fmla="*/ 3728303 w 4491191"/>
              <a:gd name="connsiteY63" fmla="*/ 3708936 h 3708936"/>
              <a:gd name="connsiteX64" fmla="*/ 3854475 w 4491191"/>
              <a:gd name="connsiteY64" fmla="*/ 3689341 h 3708936"/>
              <a:gd name="connsiteX65" fmla="*/ 3987239 w 4491191"/>
              <a:gd name="connsiteY65" fmla="*/ 3684825 h 3708936"/>
              <a:gd name="connsiteX66" fmla="*/ 4149060 w 4491191"/>
              <a:gd name="connsiteY66" fmla="*/ 3667244 h 3708936"/>
              <a:gd name="connsiteX67" fmla="*/ 4272730 w 4491191"/>
              <a:gd name="connsiteY67" fmla="*/ 3630559 h 3708936"/>
              <a:gd name="connsiteX68" fmla="*/ 4389929 w 4491191"/>
              <a:gd name="connsiteY68" fmla="*/ 3574767 h 3708936"/>
              <a:gd name="connsiteX69" fmla="*/ 4471785 w 4491191"/>
              <a:gd name="connsiteY69" fmla="*/ 3412946 h 3708936"/>
              <a:gd name="connsiteX70" fmla="*/ 4490832 w 4491191"/>
              <a:gd name="connsiteY70" fmla="*/ 3246547 h 3708936"/>
              <a:gd name="connsiteX71" fmla="*/ 4484727 w 4491191"/>
              <a:gd name="connsiteY71" fmla="*/ 3128920 h 3708936"/>
              <a:gd name="connsiteX72" fmla="*/ 4415934 w 4491191"/>
              <a:gd name="connsiteY72" fmla="*/ 3122755 h 3708936"/>
              <a:gd name="connsiteX73" fmla="*/ 4390529 w 4491191"/>
              <a:gd name="connsiteY73" fmla="*/ 3044869 h 3708936"/>
              <a:gd name="connsiteX74" fmla="*/ 4344088 w 4491191"/>
              <a:gd name="connsiteY74" fmla="*/ 2979980 h 3708936"/>
              <a:gd name="connsiteX75" fmla="*/ 4259668 w 4491191"/>
              <a:gd name="connsiteY75" fmla="*/ 2874928 h 3708936"/>
              <a:gd name="connsiteX76" fmla="*/ 4203876 w 4491191"/>
              <a:gd name="connsiteY76" fmla="*/ 2793009 h 3708936"/>
              <a:gd name="connsiteX77" fmla="*/ 4146070 w 4491191"/>
              <a:gd name="connsiteY77" fmla="*/ 2686431 h 3708936"/>
              <a:gd name="connsiteX78" fmla="*/ 4121409 w 4491191"/>
              <a:gd name="connsiteY78" fmla="*/ 2532057 h 3708936"/>
              <a:gd name="connsiteX79" fmla="*/ 4020131 w 4491191"/>
              <a:gd name="connsiteY79" fmla="*/ 2386355 h 3708936"/>
              <a:gd name="connsiteX80" fmla="*/ 3944023 w 4491191"/>
              <a:gd name="connsiteY80" fmla="*/ 2352657 h 3708936"/>
              <a:gd name="connsiteX81" fmla="*/ 3870651 w 4491191"/>
              <a:gd name="connsiteY81" fmla="*/ 2249131 h 3708936"/>
              <a:gd name="connsiteX82" fmla="*/ 3682216 w 4491191"/>
              <a:gd name="connsiteY82" fmla="*/ 2097809 h 3708936"/>
              <a:gd name="connsiteX83" fmla="*/ 3521921 w 4491191"/>
              <a:gd name="connsiteY83" fmla="*/ 2021873 h 3708936"/>
              <a:gd name="connsiteX84" fmla="*/ 3413817 w 4491191"/>
              <a:gd name="connsiteY84" fmla="*/ 1903760 h 3708936"/>
              <a:gd name="connsiteX85" fmla="*/ 3336905 w 4491191"/>
              <a:gd name="connsiteY85" fmla="*/ 1780577 h 3708936"/>
              <a:gd name="connsiteX86" fmla="*/ 3291613 w 4491191"/>
              <a:gd name="connsiteY86" fmla="*/ 1657885 h 3708936"/>
              <a:gd name="connsiteX87" fmla="*/ 3201149 w 4491191"/>
              <a:gd name="connsiteY87" fmla="*/ 1525119 h 3708936"/>
              <a:gd name="connsiteX88" fmla="*/ 3122223 w 4491191"/>
              <a:gd name="connsiteY88" fmla="*/ 1413536 h 3708936"/>
              <a:gd name="connsiteX89" fmla="*/ 3054344 w 4491191"/>
              <a:gd name="connsiteY89" fmla="*/ 1289316 h 3708936"/>
              <a:gd name="connsiteX90" fmla="*/ 2992997 w 4491191"/>
              <a:gd name="connsiteY90" fmla="*/ 1123467 h 3708936"/>
              <a:gd name="connsiteX91" fmla="*/ 2985428 w 4491191"/>
              <a:gd name="connsiteY91" fmla="*/ 1016400 h 3708936"/>
              <a:gd name="connsiteX92" fmla="*/ 2930613 w 4491191"/>
              <a:gd name="connsiteY92" fmla="*/ 920931 h 3708936"/>
              <a:gd name="connsiteX93" fmla="*/ 2968275 w 4491191"/>
              <a:gd name="connsiteY93" fmla="*/ 856105 h 3708936"/>
              <a:gd name="connsiteX94" fmla="*/ 2882818 w 4491191"/>
              <a:gd name="connsiteY94" fmla="*/ 796285 h 3708936"/>
              <a:gd name="connsiteX95" fmla="*/ 2880316 w 4491191"/>
              <a:gd name="connsiteY95" fmla="*/ 728895 h 3708936"/>
              <a:gd name="connsiteX96" fmla="*/ 2818968 w 4491191"/>
              <a:gd name="connsiteY96" fmla="*/ 691171 h 3708936"/>
              <a:gd name="connsiteX97" fmla="*/ 2720448 w 4491191"/>
              <a:gd name="connsiteY97" fmla="*/ 616823 h 3708936"/>
              <a:gd name="connsiteX98" fmla="*/ 2686265 w 4491191"/>
              <a:gd name="connsiteY98" fmla="*/ 497182 h 3708936"/>
              <a:gd name="connsiteX99" fmla="*/ 2640545 w 4491191"/>
              <a:gd name="connsiteY99" fmla="*/ 488087 h 3708936"/>
              <a:gd name="connsiteX100" fmla="*/ 2516386 w 4491191"/>
              <a:gd name="connsiteY100" fmla="*/ 408672 h 3708936"/>
              <a:gd name="connsiteX101" fmla="*/ 2312874 w 4491191"/>
              <a:gd name="connsiteY101" fmla="*/ 241296 h 3708936"/>
              <a:gd name="connsiteX102" fmla="*/ 2129934 w 4491191"/>
              <a:gd name="connsiteY102" fmla="*/ 172442 h 3708936"/>
              <a:gd name="connsiteX103" fmla="*/ 1882227 w 4491191"/>
              <a:gd name="connsiteY103" fmla="*/ 117627 h 3708936"/>
              <a:gd name="connsiteX104" fmla="*/ 1511951 w 4491191"/>
              <a:gd name="connsiteY104" fmla="*/ 57806 h 3708936"/>
              <a:gd name="connsiteX105" fmla="*/ 1372776 w 4491191"/>
              <a:gd name="connsiteY105" fmla="*/ 0 h 3708936"/>
              <a:gd name="connsiteX106" fmla="*/ 1122911 w 4491191"/>
              <a:gd name="connsiteY106" fmla="*/ 60959 h 3708936"/>
              <a:gd name="connsiteX107" fmla="*/ 822466 w 4491191"/>
              <a:gd name="connsiteY107" fmla="*/ 54429 h 3708936"/>
              <a:gd name="connsiteX108" fmla="*/ 920437 w 4491191"/>
              <a:gd name="connsiteY108" fmla="*/ 132805 h 3708936"/>
              <a:gd name="connsiteX109" fmla="*/ 1044533 w 4491191"/>
              <a:gd name="connsiteY109" fmla="*/ 165462 h 3708936"/>
              <a:gd name="connsiteX110" fmla="*/ 1175162 w 4491191"/>
              <a:gd name="connsiteY110" fmla="*/ 224246 h 3708936"/>
              <a:gd name="connsiteX111" fmla="*/ 859845 w 4491191"/>
              <a:gd name="connsiteY111"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96045 w 4491191"/>
              <a:gd name="connsiteY13" fmla="*/ 3135908 h 3708936"/>
              <a:gd name="connsiteX14" fmla="*/ 2785387 w 4491191"/>
              <a:gd name="connsiteY14" fmla="*/ 2626359 h 3708936"/>
              <a:gd name="connsiteX15" fmla="*/ 2625512 w 4491191"/>
              <a:gd name="connsiteY15" fmla="*/ 2613609 h 3708936"/>
              <a:gd name="connsiteX16" fmla="*/ 2323461 w 4491191"/>
              <a:gd name="connsiteY16" fmla="*/ 2574899 h 3708936"/>
              <a:gd name="connsiteX17" fmla="*/ 1707744 w 4491191"/>
              <a:gd name="connsiteY17" fmla="*/ 2497475 h 3708936"/>
              <a:gd name="connsiteX18" fmla="*/ 1289520 w 4491191"/>
              <a:gd name="connsiteY18" fmla="*/ 2497475 h 3708936"/>
              <a:gd name="connsiteX19" fmla="*/ 801595 w 4491191"/>
              <a:gd name="connsiteY19" fmla="*/ 2291012 h 3708936"/>
              <a:gd name="connsiteX20" fmla="*/ 511161 w 4491191"/>
              <a:gd name="connsiteY20" fmla="*/ 2110360 h 3708936"/>
              <a:gd name="connsiteX21" fmla="*/ 418223 w 4491191"/>
              <a:gd name="connsiteY21" fmla="*/ 1878092 h 3708936"/>
              <a:gd name="connsiteX22" fmla="*/ 360137 w 4491191"/>
              <a:gd name="connsiteY22" fmla="*/ 1684534 h 3708936"/>
              <a:gd name="connsiteX23" fmla="*/ 360137 w 4491191"/>
              <a:gd name="connsiteY23" fmla="*/ 1387745 h 3708936"/>
              <a:gd name="connsiteX24" fmla="*/ 522778 w 4491191"/>
              <a:gd name="connsiteY24" fmla="*/ 1103860 h 3708936"/>
              <a:gd name="connsiteX25" fmla="*/ 766742 w 4491191"/>
              <a:gd name="connsiteY25" fmla="*/ 897399 h 3708936"/>
              <a:gd name="connsiteX26" fmla="*/ 1092026 w 4491191"/>
              <a:gd name="connsiteY26" fmla="*/ 678033 h 3708936"/>
              <a:gd name="connsiteX27" fmla="*/ 1428928 w 4491191"/>
              <a:gd name="connsiteY27" fmla="*/ 510283 h 3708936"/>
              <a:gd name="connsiteX28" fmla="*/ 1719361 w 4491191"/>
              <a:gd name="connsiteY28" fmla="*/ 484477 h 3708936"/>
              <a:gd name="connsiteX29" fmla="*/ 2085740 w 4491191"/>
              <a:gd name="connsiteY29" fmla="*/ 686227 h 3708936"/>
              <a:gd name="connsiteX30" fmla="*/ 2147068 w 4491191"/>
              <a:gd name="connsiteY30" fmla="*/ 728285 h 3708936"/>
              <a:gd name="connsiteX31" fmla="*/ 2189389 w 4491191"/>
              <a:gd name="connsiteY31" fmla="*/ 898956 h 3708936"/>
              <a:gd name="connsiteX32" fmla="*/ 2240174 w 4491191"/>
              <a:gd name="connsiteY32" fmla="*/ 951268 h 3708936"/>
              <a:gd name="connsiteX33" fmla="*/ 2352735 w 4491191"/>
              <a:gd name="connsiteY33" fmla="*/ 1023175 h 3708936"/>
              <a:gd name="connsiteX34" fmla="*/ 2531647 w 4491191"/>
              <a:gd name="connsiteY34" fmla="*/ 1131279 h 3708936"/>
              <a:gd name="connsiteX35" fmla="*/ 2563816 w 4491191"/>
              <a:gd name="connsiteY35" fmla="*/ 1250981 h 3708936"/>
              <a:gd name="connsiteX36" fmla="*/ 2567905 w 4491191"/>
              <a:gd name="connsiteY36" fmla="*/ 1396748 h 3708936"/>
              <a:gd name="connsiteX37" fmla="*/ 2496059 w 4491191"/>
              <a:gd name="connsiteY37" fmla="*/ 1530490 h 3708936"/>
              <a:gd name="connsiteX38" fmla="*/ 2452917 w 4491191"/>
              <a:gd name="connsiteY38" fmla="*/ 1692898 h 3708936"/>
              <a:gd name="connsiteX39" fmla="*/ 2437752 w 4491191"/>
              <a:gd name="connsiteY39" fmla="*/ 1874337 h 3708936"/>
              <a:gd name="connsiteX40" fmla="*/ 2494491 w 4491191"/>
              <a:gd name="connsiteY40" fmla="*/ 2031708 h 3708936"/>
              <a:gd name="connsiteX41" fmla="*/ 2474395 w 4491191"/>
              <a:gd name="connsiteY41" fmla="*/ 2156720 h 3708936"/>
              <a:gd name="connsiteX42" fmla="*/ 2482998 w 4491191"/>
              <a:gd name="connsiteY42" fmla="*/ 2288441 h 3708936"/>
              <a:gd name="connsiteX43" fmla="*/ 2598985 w 4491191"/>
              <a:gd name="connsiteY43" fmla="*/ 2406547 h 3708936"/>
              <a:gd name="connsiteX44" fmla="*/ 2736346 w 4491191"/>
              <a:gd name="connsiteY44" fmla="*/ 2567361 h 3708936"/>
              <a:gd name="connsiteX45" fmla="*/ 2792926 w 4491191"/>
              <a:gd name="connsiteY45" fmla="*/ 2659730 h 3708936"/>
              <a:gd name="connsiteX46" fmla="*/ 2839573 w 4491191"/>
              <a:gd name="connsiteY46" fmla="*/ 2837227 h 3708936"/>
              <a:gd name="connsiteX47" fmla="*/ 2788814 w 4491191"/>
              <a:gd name="connsiteY47" fmla="*/ 2890004 h 3708936"/>
              <a:gd name="connsiteX48" fmla="*/ 2746806 w 4491191"/>
              <a:gd name="connsiteY48" fmla="*/ 2984010 h 3708936"/>
              <a:gd name="connsiteX49" fmla="*/ 2700867 w 4491191"/>
              <a:gd name="connsiteY49" fmla="*/ 3068480 h 3708936"/>
              <a:gd name="connsiteX50" fmla="*/ 2669173 w 4491191"/>
              <a:gd name="connsiteY50" fmla="*/ 3086558 h 3708936"/>
              <a:gd name="connsiteX51" fmla="*/ 2669173 w 4491191"/>
              <a:gd name="connsiteY51" fmla="*/ 3163470 h 3708936"/>
              <a:gd name="connsiteX52" fmla="*/ 2660627 w 4491191"/>
              <a:gd name="connsiteY52" fmla="*/ 3266019 h 3708936"/>
              <a:gd name="connsiteX53" fmla="*/ 2626444 w 4491191"/>
              <a:gd name="connsiteY53" fmla="*/ 3342931 h 3708936"/>
              <a:gd name="connsiteX54" fmla="*/ 2583715 w 4491191"/>
              <a:gd name="connsiteY54" fmla="*/ 3360023 h 3708936"/>
              <a:gd name="connsiteX55" fmla="*/ 2701707 w 4491191"/>
              <a:gd name="connsiteY55" fmla="*/ 3487172 h 3708936"/>
              <a:gd name="connsiteX56" fmla="*/ 2826294 w 4491191"/>
              <a:gd name="connsiteY56" fmla="*/ 3503837 h 3708936"/>
              <a:gd name="connsiteX57" fmla="*/ 2930796 w 4491191"/>
              <a:gd name="connsiteY57" fmla="*/ 3544124 h 3708936"/>
              <a:gd name="connsiteX58" fmla="*/ 3047996 w 4491191"/>
              <a:gd name="connsiteY58" fmla="*/ 3580322 h 3708936"/>
              <a:gd name="connsiteX59" fmla="*/ 3149568 w 4491191"/>
              <a:gd name="connsiteY59" fmla="*/ 3619999 h 3708936"/>
              <a:gd name="connsiteX60" fmla="*/ 3291368 w 4491191"/>
              <a:gd name="connsiteY60" fmla="*/ 3622013 h 3708936"/>
              <a:gd name="connsiteX61" fmla="*/ 3435731 w 4491191"/>
              <a:gd name="connsiteY61" fmla="*/ 3619998 h 3708936"/>
              <a:gd name="connsiteX62" fmla="*/ 3557935 w 4491191"/>
              <a:gd name="connsiteY62" fmla="*/ 3676279 h 3708936"/>
              <a:gd name="connsiteX63" fmla="*/ 3728303 w 4491191"/>
              <a:gd name="connsiteY63" fmla="*/ 3708936 h 3708936"/>
              <a:gd name="connsiteX64" fmla="*/ 3854475 w 4491191"/>
              <a:gd name="connsiteY64" fmla="*/ 3689341 h 3708936"/>
              <a:gd name="connsiteX65" fmla="*/ 3987239 w 4491191"/>
              <a:gd name="connsiteY65" fmla="*/ 3684825 h 3708936"/>
              <a:gd name="connsiteX66" fmla="*/ 4149060 w 4491191"/>
              <a:gd name="connsiteY66" fmla="*/ 3667244 h 3708936"/>
              <a:gd name="connsiteX67" fmla="*/ 4272730 w 4491191"/>
              <a:gd name="connsiteY67" fmla="*/ 3630559 h 3708936"/>
              <a:gd name="connsiteX68" fmla="*/ 4389929 w 4491191"/>
              <a:gd name="connsiteY68" fmla="*/ 3574767 h 3708936"/>
              <a:gd name="connsiteX69" fmla="*/ 4471785 w 4491191"/>
              <a:gd name="connsiteY69" fmla="*/ 3412946 h 3708936"/>
              <a:gd name="connsiteX70" fmla="*/ 4490832 w 4491191"/>
              <a:gd name="connsiteY70" fmla="*/ 3246547 h 3708936"/>
              <a:gd name="connsiteX71" fmla="*/ 4484727 w 4491191"/>
              <a:gd name="connsiteY71" fmla="*/ 3128920 h 3708936"/>
              <a:gd name="connsiteX72" fmla="*/ 4415934 w 4491191"/>
              <a:gd name="connsiteY72" fmla="*/ 3122755 h 3708936"/>
              <a:gd name="connsiteX73" fmla="*/ 4390529 w 4491191"/>
              <a:gd name="connsiteY73" fmla="*/ 3044869 h 3708936"/>
              <a:gd name="connsiteX74" fmla="*/ 4344088 w 4491191"/>
              <a:gd name="connsiteY74" fmla="*/ 2979980 h 3708936"/>
              <a:gd name="connsiteX75" fmla="*/ 4259668 w 4491191"/>
              <a:gd name="connsiteY75" fmla="*/ 2874928 h 3708936"/>
              <a:gd name="connsiteX76" fmla="*/ 4203876 w 4491191"/>
              <a:gd name="connsiteY76" fmla="*/ 2793009 h 3708936"/>
              <a:gd name="connsiteX77" fmla="*/ 4146070 w 4491191"/>
              <a:gd name="connsiteY77" fmla="*/ 2686431 h 3708936"/>
              <a:gd name="connsiteX78" fmla="*/ 4121409 w 4491191"/>
              <a:gd name="connsiteY78" fmla="*/ 2532057 h 3708936"/>
              <a:gd name="connsiteX79" fmla="*/ 4020131 w 4491191"/>
              <a:gd name="connsiteY79" fmla="*/ 2386355 h 3708936"/>
              <a:gd name="connsiteX80" fmla="*/ 3944023 w 4491191"/>
              <a:gd name="connsiteY80" fmla="*/ 2352657 h 3708936"/>
              <a:gd name="connsiteX81" fmla="*/ 3870651 w 4491191"/>
              <a:gd name="connsiteY81" fmla="*/ 2249131 h 3708936"/>
              <a:gd name="connsiteX82" fmla="*/ 3682216 w 4491191"/>
              <a:gd name="connsiteY82" fmla="*/ 2097809 h 3708936"/>
              <a:gd name="connsiteX83" fmla="*/ 3521921 w 4491191"/>
              <a:gd name="connsiteY83" fmla="*/ 2021873 h 3708936"/>
              <a:gd name="connsiteX84" fmla="*/ 3413817 w 4491191"/>
              <a:gd name="connsiteY84" fmla="*/ 1903760 h 3708936"/>
              <a:gd name="connsiteX85" fmla="*/ 3336905 w 4491191"/>
              <a:gd name="connsiteY85" fmla="*/ 1780577 h 3708936"/>
              <a:gd name="connsiteX86" fmla="*/ 3291613 w 4491191"/>
              <a:gd name="connsiteY86" fmla="*/ 1657885 h 3708936"/>
              <a:gd name="connsiteX87" fmla="*/ 3201149 w 4491191"/>
              <a:gd name="connsiteY87" fmla="*/ 1525119 h 3708936"/>
              <a:gd name="connsiteX88" fmla="*/ 3122223 w 4491191"/>
              <a:gd name="connsiteY88" fmla="*/ 1413536 h 3708936"/>
              <a:gd name="connsiteX89" fmla="*/ 3054344 w 4491191"/>
              <a:gd name="connsiteY89" fmla="*/ 1289316 h 3708936"/>
              <a:gd name="connsiteX90" fmla="*/ 2992997 w 4491191"/>
              <a:gd name="connsiteY90" fmla="*/ 1123467 h 3708936"/>
              <a:gd name="connsiteX91" fmla="*/ 2985428 w 4491191"/>
              <a:gd name="connsiteY91" fmla="*/ 1016400 h 3708936"/>
              <a:gd name="connsiteX92" fmla="*/ 2930613 w 4491191"/>
              <a:gd name="connsiteY92" fmla="*/ 920931 h 3708936"/>
              <a:gd name="connsiteX93" fmla="*/ 2968275 w 4491191"/>
              <a:gd name="connsiteY93" fmla="*/ 856105 h 3708936"/>
              <a:gd name="connsiteX94" fmla="*/ 2882818 w 4491191"/>
              <a:gd name="connsiteY94" fmla="*/ 796285 h 3708936"/>
              <a:gd name="connsiteX95" fmla="*/ 2880316 w 4491191"/>
              <a:gd name="connsiteY95" fmla="*/ 728895 h 3708936"/>
              <a:gd name="connsiteX96" fmla="*/ 2818968 w 4491191"/>
              <a:gd name="connsiteY96" fmla="*/ 691171 h 3708936"/>
              <a:gd name="connsiteX97" fmla="*/ 2720448 w 4491191"/>
              <a:gd name="connsiteY97" fmla="*/ 616823 h 3708936"/>
              <a:gd name="connsiteX98" fmla="*/ 2686265 w 4491191"/>
              <a:gd name="connsiteY98" fmla="*/ 497182 h 3708936"/>
              <a:gd name="connsiteX99" fmla="*/ 2640545 w 4491191"/>
              <a:gd name="connsiteY99" fmla="*/ 488087 h 3708936"/>
              <a:gd name="connsiteX100" fmla="*/ 2516386 w 4491191"/>
              <a:gd name="connsiteY100" fmla="*/ 408672 h 3708936"/>
              <a:gd name="connsiteX101" fmla="*/ 2312874 w 4491191"/>
              <a:gd name="connsiteY101" fmla="*/ 241296 h 3708936"/>
              <a:gd name="connsiteX102" fmla="*/ 2129934 w 4491191"/>
              <a:gd name="connsiteY102" fmla="*/ 172442 h 3708936"/>
              <a:gd name="connsiteX103" fmla="*/ 1882227 w 4491191"/>
              <a:gd name="connsiteY103" fmla="*/ 117627 h 3708936"/>
              <a:gd name="connsiteX104" fmla="*/ 1511951 w 4491191"/>
              <a:gd name="connsiteY104" fmla="*/ 57806 h 3708936"/>
              <a:gd name="connsiteX105" fmla="*/ 1372776 w 4491191"/>
              <a:gd name="connsiteY105" fmla="*/ 0 h 3708936"/>
              <a:gd name="connsiteX106" fmla="*/ 1122911 w 4491191"/>
              <a:gd name="connsiteY106" fmla="*/ 60959 h 3708936"/>
              <a:gd name="connsiteX107" fmla="*/ 822466 w 4491191"/>
              <a:gd name="connsiteY107" fmla="*/ 54429 h 3708936"/>
              <a:gd name="connsiteX108" fmla="*/ 920437 w 4491191"/>
              <a:gd name="connsiteY108" fmla="*/ 132805 h 3708936"/>
              <a:gd name="connsiteX109" fmla="*/ 1044533 w 4491191"/>
              <a:gd name="connsiteY109" fmla="*/ 165462 h 3708936"/>
              <a:gd name="connsiteX110" fmla="*/ 1175162 w 4491191"/>
              <a:gd name="connsiteY110" fmla="*/ 224246 h 3708936"/>
              <a:gd name="connsiteX111" fmla="*/ 859845 w 4491191"/>
              <a:gd name="connsiteY111"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74885 w 4491191"/>
              <a:gd name="connsiteY13" fmla="*/ 3135908 h 3708936"/>
              <a:gd name="connsiteX14" fmla="*/ 2785387 w 4491191"/>
              <a:gd name="connsiteY14" fmla="*/ 2626359 h 3708936"/>
              <a:gd name="connsiteX15" fmla="*/ 2625512 w 4491191"/>
              <a:gd name="connsiteY15" fmla="*/ 2613609 h 3708936"/>
              <a:gd name="connsiteX16" fmla="*/ 2323461 w 4491191"/>
              <a:gd name="connsiteY16" fmla="*/ 2574899 h 3708936"/>
              <a:gd name="connsiteX17" fmla="*/ 1707744 w 4491191"/>
              <a:gd name="connsiteY17" fmla="*/ 2497475 h 3708936"/>
              <a:gd name="connsiteX18" fmla="*/ 1289520 w 4491191"/>
              <a:gd name="connsiteY18" fmla="*/ 2497475 h 3708936"/>
              <a:gd name="connsiteX19" fmla="*/ 801595 w 4491191"/>
              <a:gd name="connsiteY19" fmla="*/ 2291012 h 3708936"/>
              <a:gd name="connsiteX20" fmla="*/ 511161 w 4491191"/>
              <a:gd name="connsiteY20" fmla="*/ 2110360 h 3708936"/>
              <a:gd name="connsiteX21" fmla="*/ 418223 w 4491191"/>
              <a:gd name="connsiteY21" fmla="*/ 1878092 h 3708936"/>
              <a:gd name="connsiteX22" fmla="*/ 360137 w 4491191"/>
              <a:gd name="connsiteY22" fmla="*/ 1684534 h 3708936"/>
              <a:gd name="connsiteX23" fmla="*/ 360137 w 4491191"/>
              <a:gd name="connsiteY23" fmla="*/ 1387745 h 3708936"/>
              <a:gd name="connsiteX24" fmla="*/ 522778 w 4491191"/>
              <a:gd name="connsiteY24" fmla="*/ 1103860 h 3708936"/>
              <a:gd name="connsiteX25" fmla="*/ 766742 w 4491191"/>
              <a:gd name="connsiteY25" fmla="*/ 897399 h 3708936"/>
              <a:gd name="connsiteX26" fmla="*/ 1092026 w 4491191"/>
              <a:gd name="connsiteY26" fmla="*/ 678033 h 3708936"/>
              <a:gd name="connsiteX27" fmla="*/ 1428928 w 4491191"/>
              <a:gd name="connsiteY27" fmla="*/ 510283 h 3708936"/>
              <a:gd name="connsiteX28" fmla="*/ 1719361 w 4491191"/>
              <a:gd name="connsiteY28" fmla="*/ 484477 h 3708936"/>
              <a:gd name="connsiteX29" fmla="*/ 2085740 w 4491191"/>
              <a:gd name="connsiteY29" fmla="*/ 686227 h 3708936"/>
              <a:gd name="connsiteX30" fmla="*/ 2147068 w 4491191"/>
              <a:gd name="connsiteY30" fmla="*/ 728285 h 3708936"/>
              <a:gd name="connsiteX31" fmla="*/ 2189389 w 4491191"/>
              <a:gd name="connsiteY31" fmla="*/ 898956 h 3708936"/>
              <a:gd name="connsiteX32" fmla="*/ 2240174 w 4491191"/>
              <a:gd name="connsiteY32" fmla="*/ 951268 h 3708936"/>
              <a:gd name="connsiteX33" fmla="*/ 2352735 w 4491191"/>
              <a:gd name="connsiteY33" fmla="*/ 1023175 h 3708936"/>
              <a:gd name="connsiteX34" fmla="*/ 2531647 w 4491191"/>
              <a:gd name="connsiteY34" fmla="*/ 1131279 h 3708936"/>
              <a:gd name="connsiteX35" fmla="*/ 2563816 w 4491191"/>
              <a:gd name="connsiteY35" fmla="*/ 1250981 h 3708936"/>
              <a:gd name="connsiteX36" fmla="*/ 2567905 w 4491191"/>
              <a:gd name="connsiteY36" fmla="*/ 1396748 h 3708936"/>
              <a:gd name="connsiteX37" fmla="*/ 2496059 w 4491191"/>
              <a:gd name="connsiteY37" fmla="*/ 1530490 h 3708936"/>
              <a:gd name="connsiteX38" fmla="*/ 2452917 w 4491191"/>
              <a:gd name="connsiteY38" fmla="*/ 1692898 h 3708936"/>
              <a:gd name="connsiteX39" fmla="*/ 2437752 w 4491191"/>
              <a:gd name="connsiteY39" fmla="*/ 1874337 h 3708936"/>
              <a:gd name="connsiteX40" fmla="*/ 2494491 w 4491191"/>
              <a:gd name="connsiteY40" fmla="*/ 2031708 h 3708936"/>
              <a:gd name="connsiteX41" fmla="*/ 2474395 w 4491191"/>
              <a:gd name="connsiteY41" fmla="*/ 2156720 h 3708936"/>
              <a:gd name="connsiteX42" fmla="*/ 2482998 w 4491191"/>
              <a:gd name="connsiteY42" fmla="*/ 2288441 h 3708936"/>
              <a:gd name="connsiteX43" fmla="*/ 2598985 w 4491191"/>
              <a:gd name="connsiteY43" fmla="*/ 2406547 h 3708936"/>
              <a:gd name="connsiteX44" fmla="*/ 2736346 w 4491191"/>
              <a:gd name="connsiteY44" fmla="*/ 2567361 h 3708936"/>
              <a:gd name="connsiteX45" fmla="*/ 2792926 w 4491191"/>
              <a:gd name="connsiteY45" fmla="*/ 2659730 h 3708936"/>
              <a:gd name="connsiteX46" fmla="*/ 2839573 w 4491191"/>
              <a:gd name="connsiteY46" fmla="*/ 2837227 h 3708936"/>
              <a:gd name="connsiteX47" fmla="*/ 2788814 w 4491191"/>
              <a:gd name="connsiteY47" fmla="*/ 2890004 h 3708936"/>
              <a:gd name="connsiteX48" fmla="*/ 2746806 w 4491191"/>
              <a:gd name="connsiteY48" fmla="*/ 2984010 h 3708936"/>
              <a:gd name="connsiteX49" fmla="*/ 2700867 w 4491191"/>
              <a:gd name="connsiteY49" fmla="*/ 3068480 h 3708936"/>
              <a:gd name="connsiteX50" fmla="*/ 2669173 w 4491191"/>
              <a:gd name="connsiteY50" fmla="*/ 3086558 h 3708936"/>
              <a:gd name="connsiteX51" fmla="*/ 2669173 w 4491191"/>
              <a:gd name="connsiteY51" fmla="*/ 3163470 h 3708936"/>
              <a:gd name="connsiteX52" fmla="*/ 2660627 w 4491191"/>
              <a:gd name="connsiteY52" fmla="*/ 3266019 h 3708936"/>
              <a:gd name="connsiteX53" fmla="*/ 2626444 w 4491191"/>
              <a:gd name="connsiteY53" fmla="*/ 3342931 h 3708936"/>
              <a:gd name="connsiteX54" fmla="*/ 2583715 w 4491191"/>
              <a:gd name="connsiteY54" fmla="*/ 3360023 h 3708936"/>
              <a:gd name="connsiteX55" fmla="*/ 2701707 w 4491191"/>
              <a:gd name="connsiteY55" fmla="*/ 3487172 h 3708936"/>
              <a:gd name="connsiteX56" fmla="*/ 2826294 w 4491191"/>
              <a:gd name="connsiteY56" fmla="*/ 3503837 h 3708936"/>
              <a:gd name="connsiteX57" fmla="*/ 2930796 w 4491191"/>
              <a:gd name="connsiteY57" fmla="*/ 3544124 h 3708936"/>
              <a:gd name="connsiteX58" fmla="*/ 3047996 w 4491191"/>
              <a:gd name="connsiteY58" fmla="*/ 3580322 h 3708936"/>
              <a:gd name="connsiteX59" fmla="*/ 3149568 w 4491191"/>
              <a:gd name="connsiteY59" fmla="*/ 3619999 h 3708936"/>
              <a:gd name="connsiteX60" fmla="*/ 3291368 w 4491191"/>
              <a:gd name="connsiteY60" fmla="*/ 3622013 h 3708936"/>
              <a:gd name="connsiteX61" fmla="*/ 3435731 w 4491191"/>
              <a:gd name="connsiteY61" fmla="*/ 3619998 h 3708936"/>
              <a:gd name="connsiteX62" fmla="*/ 3557935 w 4491191"/>
              <a:gd name="connsiteY62" fmla="*/ 3676279 h 3708936"/>
              <a:gd name="connsiteX63" fmla="*/ 3728303 w 4491191"/>
              <a:gd name="connsiteY63" fmla="*/ 3708936 h 3708936"/>
              <a:gd name="connsiteX64" fmla="*/ 3854475 w 4491191"/>
              <a:gd name="connsiteY64" fmla="*/ 3689341 h 3708936"/>
              <a:gd name="connsiteX65" fmla="*/ 3987239 w 4491191"/>
              <a:gd name="connsiteY65" fmla="*/ 3684825 h 3708936"/>
              <a:gd name="connsiteX66" fmla="*/ 4149060 w 4491191"/>
              <a:gd name="connsiteY66" fmla="*/ 3667244 h 3708936"/>
              <a:gd name="connsiteX67" fmla="*/ 4272730 w 4491191"/>
              <a:gd name="connsiteY67" fmla="*/ 3630559 h 3708936"/>
              <a:gd name="connsiteX68" fmla="*/ 4389929 w 4491191"/>
              <a:gd name="connsiteY68" fmla="*/ 3574767 h 3708936"/>
              <a:gd name="connsiteX69" fmla="*/ 4471785 w 4491191"/>
              <a:gd name="connsiteY69" fmla="*/ 3412946 h 3708936"/>
              <a:gd name="connsiteX70" fmla="*/ 4490832 w 4491191"/>
              <a:gd name="connsiteY70" fmla="*/ 3246547 h 3708936"/>
              <a:gd name="connsiteX71" fmla="*/ 4484727 w 4491191"/>
              <a:gd name="connsiteY71" fmla="*/ 3128920 h 3708936"/>
              <a:gd name="connsiteX72" fmla="*/ 4415934 w 4491191"/>
              <a:gd name="connsiteY72" fmla="*/ 3122755 h 3708936"/>
              <a:gd name="connsiteX73" fmla="*/ 4390529 w 4491191"/>
              <a:gd name="connsiteY73" fmla="*/ 3044869 h 3708936"/>
              <a:gd name="connsiteX74" fmla="*/ 4344088 w 4491191"/>
              <a:gd name="connsiteY74" fmla="*/ 2979980 h 3708936"/>
              <a:gd name="connsiteX75" fmla="*/ 4259668 w 4491191"/>
              <a:gd name="connsiteY75" fmla="*/ 2874928 h 3708936"/>
              <a:gd name="connsiteX76" fmla="*/ 4203876 w 4491191"/>
              <a:gd name="connsiteY76" fmla="*/ 2793009 h 3708936"/>
              <a:gd name="connsiteX77" fmla="*/ 4146070 w 4491191"/>
              <a:gd name="connsiteY77" fmla="*/ 2686431 h 3708936"/>
              <a:gd name="connsiteX78" fmla="*/ 4121409 w 4491191"/>
              <a:gd name="connsiteY78" fmla="*/ 2532057 h 3708936"/>
              <a:gd name="connsiteX79" fmla="*/ 4020131 w 4491191"/>
              <a:gd name="connsiteY79" fmla="*/ 2386355 h 3708936"/>
              <a:gd name="connsiteX80" fmla="*/ 3944023 w 4491191"/>
              <a:gd name="connsiteY80" fmla="*/ 2352657 h 3708936"/>
              <a:gd name="connsiteX81" fmla="*/ 3870651 w 4491191"/>
              <a:gd name="connsiteY81" fmla="*/ 2249131 h 3708936"/>
              <a:gd name="connsiteX82" fmla="*/ 3682216 w 4491191"/>
              <a:gd name="connsiteY82" fmla="*/ 2097809 h 3708936"/>
              <a:gd name="connsiteX83" fmla="*/ 3521921 w 4491191"/>
              <a:gd name="connsiteY83" fmla="*/ 2021873 h 3708936"/>
              <a:gd name="connsiteX84" fmla="*/ 3413817 w 4491191"/>
              <a:gd name="connsiteY84" fmla="*/ 1903760 h 3708936"/>
              <a:gd name="connsiteX85" fmla="*/ 3336905 w 4491191"/>
              <a:gd name="connsiteY85" fmla="*/ 1780577 h 3708936"/>
              <a:gd name="connsiteX86" fmla="*/ 3291613 w 4491191"/>
              <a:gd name="connsiteY86" fmla="*/ 1657885 h 3708936"/>
              <a:gd name="connsiteX87" fmla="*/ 3201149 w 4491191"/>
              <a:gd name="connsiteY87" fmla="*/ 1525119 h 3708936"/>
              <a:gd name="connsiteX88" fmla="*/ 3122223 w 4491191"/>
              <a:gd name="connsiteY88" fmla="*/ 1413536 h 3708936"/>
              <a:gd name="connsiteX89" fmla="*/ 3054344 w 4491191"/>
              <a:gd name="connsiteY89" fmla="*/ 1289316 h 3708936"/>
              <a:gd name="connsiteX90" fmla="*/ 2992997 w 4491191"/>
              <a:gd name="connsiteY90" fmla="*/ 1123467 h 3708936"/>
              <a:gd name="connsiteX91" fmla="*/ 2985428 w 4491191"/>
              <a:gd name="connsiteY91" fmla="*/ 1016400 h 3708936"/>
              <a:gd name="connsiteX92" fmla="*/ 2930613 w 4491191"/>
              <a:gd name="connsiteY92" fmla="*/ 920931 h 3708936"/>
              <a:gd name="connsiteX93" fmla="*/ 2968275 w 4491191"/>
              <a:gd name="connsiteY93" fmla="*/ 856105 h 3708936"/>
              <a:gd name="connsiteX94" fmla="*/ 2882818 w 4491191"/>
              <a:gd name="connsiteY94" fmla="*/ 796285 h 3708936"/>
              <a:gd name="connsiteX95" fmla="*/ 2880316 w 4491191"/>
              <a:gd name="connsiteY95" fmla="*/ 728895 h 3708936"/>
              <a:gd name="connsiteX96" fmla="*/ 2818968 w 4491191"/>
              <a:gd name="connsiteY96" fmla="*/ 691171 h 3708936"/>
              <a:gd name="connsiteX97" fmla="*/ 2720448 w 4491191"/>
              <a:gd name="connsiteY97" fmla="*/ 616823 h 3708936"/>
              <a:gd name="connsiteX98" fmla="*/ 2686265 w 4491191"/>
              <a:gd name="connsiteY98" fmla="*/ 497182 h 3708936"/>
              <a:gd name="connsiteX99" fmla="*/ 2640545 w 4491191"/>
              <a:gd name="connsiteY99" fmla="*/ 488087 h 3708936"/>
              <a:gd name="connsiteX100" fmla="*/ 2516386 w 4491191"/>
              <a:gd name="connsiteY100" fmla="*/ 408672 h 3708936"/>
              <a:gd name="connsiteX101" fmla="*/ 2312874 w 4491191"/>
              <a:gd name="connsiteY101" fmla="*/ 241296 h 3708936"/>
              <a:gd name="connsiteX102" fmla="*/ 2129934 w 4491191"/>
              <a:gd name="connsiteY102" fmla="*/ 172442 h 3708936"/>
              <a:gd name="connsiteX103" fmla="*/ 1882227 w 4491191"/>
              <a:gd name="connsiteY103" fmla="*/ 117627 h 3708936"/>
              <a:gd name="connsiteX104" fmla="*/ 1511951 w 4491191"/>
              <a:gd name="connsiteY104" fmla="*/ 57806 h 3708936"/>
              <a:gd name="connsiteX105" fmla="*/ 1372776 w 4491191"/>
              <a:gd name="connsiteY105" fmla="*/ 0 h 3708936"/>
              <a:gd name="connsiteX106" fmla="*/ 1122911 w 4491191"/>
              <a:gd name="connsiteY106" fmla="*/ 60959 h 3708936"/>
              <a:gd name="connsiteX107" fmla="*/ 822466 w 4491191"/>
              <a:gd name="connsiteY107" fmla="*/ 54429 h 3708936"/>
              <a:gd name="connsiteX108" fmla="*/ 920437 w 4491191"/>
              <a:gd name="connsiteY108" fmla="*/ 132805 h 3708936"/>
              <a:gd name="connsiteX109" fmla="*/ 1044533 w 4491191"/>
              <a:gd name="connsiteY109" fmla="*/ 165462 h 3708936"/>
              <a:gd name="connsiteX110" fmla="*/ 1175162 w 4491191"/>
              <a:gd name="connsiteY110" fmla="*/ 224246 h 3708936"/>
              <a:gd name="connsiteX111" fmla="*/ 859845 w 4491191"/>
              <a:gd name="connsiteY111"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74885 w 4491191"/>
              <a:gd name="connsiteY13" fmla="*/ 3135908 h 3708936"/>
              <a:gd name="connsiteX14" fmla="*/ 2720386 w 4491191"/>
              <a:gd name="connsiteY14" fmla="*/ 2915620 h 3708936"/>
              <a:gd name="connsiteX15" fmla="*/ 2785387 w 4491191"/>
              <a:gd name="connsiteY15" fmla="*/ 2626359 h 3708936"/>
              <a:gd name="connsiteX16" fmla="*/ 2625512 w 4491191"/>
              <a:gd name="connsiteY16" fmla="*/ 2613609 h 3708936"/>
              <a:gd name="connsiteX17" fmla="*/ 2323461 w 4491191"/>
              <a:gd name="connsiteY17" fmla="*/ 2574899 h 3708936"/>
              <a:gd name="connsiteX18" fmla="*/ 1707744 w 4491191"/>
              <a:gd name="connsiteY18" fmla="*/ 2497475 h 3708936"/>
              <a:gd name="connsiteX19" fmla="*/ 1289520 w 4491191"/>
              <a:gd name="connsiteY19" fmla="*/ 2497475 h 3708936"/>
              <a:gd name="connsiteX20" fmla="*/ 801595 w 4491191"/>
              <a:gd name="connsiteY20" fmla="*/ 2291012 h 3708936"/>
              <a:gd name="connsiteX21" fmla="*/ 511161 w 4491191"/>
              <a:gd name="connsiteY21" fmla="*/ 2110360 h 3708936"/>
              <a:gd name="connsiteX22" fmla="*/ 418223 w 4491191"/>
              <a:gd name="connsiteY22" fmla="*/ 1878092 h 3708936"/>
              <a:gd name="connsiteX23" fmla="*/ 360137 w 4491191"/>
              <a:gd name="connsiteY23" fmla="*/ 1684534 h 3708936"/>
              <a:gd name="connsiteX24" fmla="*/ 360137 w 4491191"/>
              <a:gd name="connsiteY24" fmla="*/ 1387745 h 3708936"/>
              <a:gd name="connsiteX25" fmla="*/ 522778 w 4491191"/>
              <a:gd name="connsiteY25" fmla="*/ 1103860 h 3708936"/>
              <a:gd name="connsiteX26" fmla="*/ 766742 w 4491191"/>
              <a:gd name="connsiteY26" fmla="*/ 897399 h 3708936"/>
              <a:gd name="connsiteX27" fmla="*/ 1092026 w 4491191"/>
              <a:gd name="connsiteY27" fmla="*/ 678033 h 3708936"/>
              <a:gd name="connsiteX28" fmla="*/ 1428928 w 4491191"/>
              <a:gd name="connsiteY28" fmla="*/ 510283 h 3708936"/>
              <a:gd name="connsiteX29" fmla="*/ 1719361 w 4491191"/>
              <a:gd name="connsiteY29" fmla="*/ 484477 h 3708936"/>
              <a:gd name="connsiteX30" fmla="*/ 2085740 w 4491191"/>
              <a:gd name="connsiteY30" fmla="*/ 686227 h 3708936"/>
              <a:gd name="connsiteX31" fmla="*/ 2147068 w 4491191"/>
              <a:gd name="connsiteY31" fmla="*/ 728285 h 3708936"/>
              <a:gd name="connsiteX32" fmla="*/ 2189389 w 4491191"/>
              <a:gd name="connsiteY32" fmla="*/ 898956 h 3708936"/>
              <a:gd name="connsiteX33" fmla="*/ 2240174 w 4491191"/>
              <a:gd name="connsiteY33" fmla="*/ 951268 h 3708936"/>
              <a:gd name="connsiteX34" fmla="*/ 2352735 w 4491191"/>
              <a:gd name="connsiteY34" fmla="*/ 1023175 h 3708936"/>
              <a:gd name="connsiteX35" fmla="*/ 2531647 w 4491191"/>
              <a:gd name="connsiteY35" fmla="*/ 1131279 h 3708936"/>
              <a:gd name="connsiteX36" fmla="*/ 2563816 w 4491191"/>
              <a:gd name="connsiteY36" fmla="*/ 1250981 h 3708936"/>
              <a:gd name="connsiteX37" fmla="*/ 2567905 w 4491191"/>
              <a:gd name="connsiteY37" fmla="*/ 1396748 h 3708936"/>
              <a:gd name="connsiteX38" fmla="*/ 2496059 w 4491191"/>
              <a:gd name="connsiteY38" fmla="*/ 1530490 h 3708936"/>
              <a:gd name="connsiteX39" fmla="*/ 2452917 w 4491191"/>
              <a:gd name="connsiteY39" fmla="*/ 1692898 h 3708936"/>
              <a:gd name="connsiteX40" fmla="*/ 2437752 w 4491191"/>
              <a:gd name="connsiteY40" fmla="*/ 1874337 h 3708936"/>
              <a:gd name="connsiteX41" fmla="*/ 2494491 w 4491191"/>
              <a:gd name="connsiteY41" fmla="*/ 2031708 h 3708936"/>
              <a:gd name="connsiteX42" fmla="*/ 2474395 w 4491191"/>
              <a:gd name="connsiteY42" fmla="*/ 2156720 h 3708936"/>
              <a:gd name="connsiteX43" fmla="*/ 2482998 w 4491191"/>
              <a:gd name="connsiteY43" fmla="*/ 2288441 h 3708936"/>
              <a:gd name="connsiteX44" fmla="*/ 2598985 w 4491191"/>
              <a:gd name="connsiteY44" fmla="*/ 2406547 h 3708936"/>
              <a:gd name="connsiteX45" fmla="*/ 2736346 w 4491191"/>
              <a:gd name="connsiteY45" fmla="*/ 2567361 h 3708936"/>
              <a:gd name="connsiteX46" fmla="*/ 2792926 w 4491191"/>
              <a:gd name="connsiteY46" fmla="*/ 2659730 h 3708936"/>
              <a:gd name="connsiteX47" fmla="*/ 2839573 w 4491191"/>
              <a:gd name="connsiteY47" fmla="*/ 2837227 h 3708936"/>
              <a:gd name="connsiteX48" fmla="*/ 2788814 w 4491191"/>
              <a:gd name="connsiteY48" fmla="*/ 2890004 h 3708936"/>
              <a:gd name="connsiteX49" fmla="*/ 2746806 w 4491191"/>
              <a:gd name="connsiteY49" fmla="*/ 2984010 h 3708936"/>
              <a:gd name="connsiteX50" fmla="*/ 2700867 w 4491191"/>
              <a:gd name="connsiteY50" fmla="*/ 3068480 h 3708936"/>
              <a:gd name="connsiteX51" fmla="*/ 2669173 w 4491191"/>
              <a:gd name="connsiteY51" fmla="*/ 3086558 h 3708936"/>
              <a:gd name="connsiteX52" fmla="*/ 2669173 w 4491191"/>
              <a:gd name="connsiteY52" fmla="*/ 3163470 h 3708936"/>
              <a:gd name="connsiteX53" fmla="*/ 2660627 w 4491191"/>
              <a:gd name="connsiteY53" fmla="*/ 3266019 h 3708936"/>
              <a:gd name="connsiteX54" fmla="*/ 2626444 w 4491191"/>
              <a:gd name="connsiteY54" fmla="*/ 3342931 h 3708936"/>
              <a:gd name="connsiteX55" fmla="*/ 2583715 w 4491191"/>
              <a:gd name="connsiteY55" fmla="*/ 3360023 h 3708936"/>
              <a:gd name="connsiteX56" fmla="*/ 2701707 w 4491191"/>
              <a:gd name="connsiteY56" fmla="*/ 3487172 h 3708936"/>
              <a:gd name="connsiteX57" fmla="*/ 2826294 w 4491191"/>
              <a:gd name="connsiteY57" fmla="*/ 3503837 h 3708936"/>
              <a:gd name="connsiteX58" fmla="*/ 2930796 w 4491191"/>
              <a:gd name="connsiteY58" fmla="*/ 3544124 h 3708936"/>
              <a:gd name="connsiteX59" fmla="*/ 3047996 w 4491191"/>
              <a:gd name="connsiteY59" fmla="*/ 3580322 h 3708936"/>
              <a:gd name="connsiteX60" fmla="*/ 3149568 w 4491191"/>
              <a:gd name="connsiteY60" fmla="*/ 3619999 h 3708936"/>
              <a:gd name="connsiteX61" fmla="*/ 3291368 w 4491191"/>
              <a:gd name="connsiteY61" fmla="*/ 3622013 h 3708936"/>
              <a:gd name="connsiteX62" fmla="*/ 3435731 w 4491191"/>
              <a:gd name="connsiteY62" fmla="*/ 3619998 h 3708936"/>
              <a:gd name="connsiteX63" fmla="*/ 3557935 w 4491191"/>
              <a:gd name="connsiteY63" fmla="*/ 3676279 h 3708936"/>
              <a:gd name="connsiteX64" fmla="*/ 3728303 w 4491191"/>
              <a:gd name="connsiteY64" fmla="*/ 3708936 h 3708936"/>
              <a:gd name="connsiteX65" fmla="*/ 3854475 w 4491191"/>
              <a:gd name="connsiteY65" fmla="*/ 3689341 h 3708936"/>
              <a:gd name="connsiteX66" fmla="*/ 3987239 w 4491191"/>
              <a:gd name="connsiteY66" fmla="*/ 3684825 h 3708936"/>
              <a:gd name="connsiteX67" fmla="*/ 4149060 w 4491191"/>
              <a:gd name="connsiteY67" fmla="*/ 3667244 h 3708936"/>
              <a:gd name="connsiteX68" fmla="*/ 4272730 w 4491191"/>
              <a:gd name="connsiteY68" fmla="*/ 3630559 h 3708936"/>
              <a:gd name="connsiteX69" fmla="*/ 4389929 w 4491191"/>
              <a:gd name="connsiteY69" fmla="*/ 3574767 h 3708936"/>
              <a:gd name="connsiteX70" fmla="*/ 4471785 w 4491191"/>
              <a:gd name="connsiteY70" fmla="*/ 3412946 h 3708936"/>
              <a:gd name="connsiteX71" fmla="*/ 4490832 w 4491191"/>
              <a:gd name="connsiteY71" fmla="*/ 3246547 h 3708936"/>
              <a:gd name="connsiteX72" fmla="*/ 4484727 w 4491191"/>
              <a:gd name="connsiteY72" fmla="*/ 3128920 h 3708936"/>
              <a:gd name="connsiteX73" fmla="*/ 4415934 w 4491191"/>
              <a:gd name="connsiteY73" fmla="*/ 3122755 h 3708936"/>
              <a:gd name="connsiteX74" fmla="*/ 4390529 w 4491191"/>
              <a:gd name="connsiteY74" fmla="*/ 3044869 h 3708936"/>
              <a:gd name="connsiteX75" fmla="*/ 4344088 w 4491191"/>
              <a:gd name="connsiteY75" fmla="*/ 2979980 h 3708936"/>
              <a:gd name="connsiteX76" fmla="*/ 4259668 w 4491191"/>
              <a:gd name="connsiteY76" fmla="*/ 2874928 h 3708936"/>
              <a:gd name="connsiteX77" fmla="*/ 4203876 w 4491191"/>
              <a:gd name="connsiteY77" fmla="*/ 2793009 h 3708936"/>
              <a:gd name="connsiteX78" fmla="*/ 4146070 w 4491191"/>
              <a:gd name="connsiteY78" fmla="*/ 2686431 h 3708936"/>
              <a:gd name="connsiteX79" fmla="*/ 4121409 w 4491191"/>
              <a:gd name="connsiteY79" fmla="*/ 2532057 h 3708936"/>
              <a:gd name="connsiteX80" fmla="*/ 4020131 w 4491191"/>
              <a:gd name="connsiteY80" fmla="*/ 2386355 h 3708936"/>
              <a:gd name="connsiteX81" fmla="*/ 3944023 w 4491191"/>
              <a:gd name="connsiteY81" fmla="*/ 2352657 h 3708936"/>
              <a:gd name="connsiteX82" fmla="*/ 3870651 w 4491191"/>
              <a:gd name="connsiteY82" fmla="*/ 2249131 h 3708936"/>
              <a:gd name="connsiteX83" fmla="*/ 3682216 w 4491191"/>
              <a:gd name="connsiteY83" fmla="*/ 2097809 h 3708936"/>
              <a:gd name="connsiteX84" fmla="*/ 3521921 w 4491191"/>
              <a:gd name="connsiteY84" fmla="*/ 2021873 h 3708936"/>
              <a:gd name="connsiteX85" fmla="*/ 3413817 w 4491191"/>
              <a:gd name="connsiteY85" fmla="*/ 1903760 h 3708936"/>
              <a:gd name="connsiteX86" fmla="*/ 3336905 w 4491191"/>
              <a:gd name="connsiteY86" fmla="*/ 1780577 h 3708936"/>
              <a:gd name="connsiteX87" fmla="*/ 3291613 w 4491191"/>
              <a:gd name="connsiteY87" fmla="*/ 1657885 h 3708936"/>
              <a:gd name="connsiteX88" fmla="*/ 3201149 w 4491191"/>
              <a:gd name="connsiteY88" fmla="*/ 1525119 h 3708936"/>
              <a:gd name="connsiteX89" fmla="*/ 3122223 w 4491191"/>
              <a:gd name="connsiteY89" fmla="*/ 1413536 h 3708936"/>
              <a:gd name="connsiteX90" fmla="*/ 3054344 w 4491191"/>
              <a:gd name="connsiteY90" fmla="*/ 1289316 h 3708936"/>
              <a:gd name="connsiteX91" fmla="*/ 2992997 w 4491191"/>
              <a:gd name="connsiteY91" fmla="*/ 1123467 h 3708936"/>
              <a:gd name="connsiteX92" fmla="*/ 2985428 w 4491191"/>
              <a:gd name="connsiteY92" fmla="*/ 1016400 h 3708936"/>
              <a:gd name="connsiteX93" fmla="*/ 2930613 w 4491191"/>
              <a:gd name="connsiteY93" fmla="*/ 920931 h 3708936"/>
              <a:gd name="connsiteX94" fmla="*/ 2968275 w 4491191"/>
              <a:gd name="connsiteY94" fmla="*/ 856105 h 3708936"/>
              <a:gd name="connsiteX95" fmla="*/ 2882818 w 4491191"/>
              <a:gd name="connsiteY95" fmla="*/ 796285 h 3708936"/>
              <a:gd name="connsiteX96" fmla="*/ 2880316 w 4491191"/>
              <a:gd name="connsiteY96" fmla="*/ 728895 h 3708936"/>
              <a:gd name="connsiteX97" fmla="*/ 2818968 w 4491191"/>
              <a:gd name="connsiteY97" fmla="*/ 691171 h 3708936"/>
              <a:gd name="connsiteX98" fmla="*/ 2720448 w 4491191"/>
              <a:gd name="connsiteY98" fmla="*/ 616823 h 3708936"/>
              <a:gd name="connsiteX99" fmla="*/ 2686265 w 4491191"/>
              <a:gd name="connsiteY99" fmla="*/ 497182 h 3708936"/>
              <a:gd name="connsiteX100" fmla="*/ 2640545 w 4491191"/>
              <a:gd name="connsiteY100" fmla="*/ 488087 h 3708936"/>
              <a:gd name="connsiteX101" fmla="*/ 2516386 w 4491191"/>
              <a:gd name="connsiteY101" fmla="*/ 408672 h 3708936"/>
              <a:gd name="connsiteX102" fmla="*/ 2312874 w 4491191"/>
              <a:gd name="connsiteY102" fmla="*/ 241296 h 3708936"/>
              <a:gd name="connsiteX103" fmla="*/ 2129934 w 4491191"/>
              <a:gd name="connsiteY103" fmla="*/ 172442 h 3708936"/>
              <a:gd name="connsiteX104" fmla="*/ 1882227 w 4491191"/>
              <a:gd name="connsiteY104" fmla="*/ 117627 h 3708936"/>
              <a:gd name="connsiteX105" fmla="*/ 1511951 w 4491191"/>
              <a:gd name="connsiteY105" fmla="*/ 57806 h 3708936"/>
              <a:gd name="connsiteX106" fmla="*/ 1372776 w 4491191"/>
              <a:gd name="connsiteY106" fmla="*/ 0 h 3708936"/>
              <a:gd name="connsiteX107" fmla="*/ 1122911 w 4491191"/>
              <a:gd name="connsiteY107" fmla="*/ 60959 h 3708936"/>
              <a:gd name="connsiteX108" fmla="*/ 822466 w 4491191"/>
              <a:gd name="connsiteY108" fmla="*/ 54429 h 3708936"/>
              <a:gd name="connsiteX109" fmla="*/ 920437 w 4491191"/>
              <a:gd name="connsiteY109" fmla="*/ 132805 h 3708936"/>
              <a:gd name="connsiteX110" fmla="*/ 1044533 w 4491191"/>
              <a:gd name="connsiteY110" fmla="*/ 165462 h 3708936"/>
              <a:gd name="connsiteX111" fmla="*/ 1175162 w 4491191"/>
              <a:gd name="connsiteY111" fmla="*/ 224246 h 3708936"/>
              <a:gd name="connsiteX112" fmla="*/ 859845 w 4491191"/>
              <a:gd name="connsiteY112"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74885 w 4491191"/>
              <a:gd name="connsiteY13" fmla="*/ 3135908 h 3708936"/>
              <a:gd name="connsiteX14" fmla="*/ 2774462 w 4491191"/>
              <a:gd name="connsiteY14" fmla="*/ 2915620 h 3708936"/>
              <a:gd name="connsiteX15" fmla="*/ 2785387 w 4491191"/>
              <a:gd name="connsiteY15" fmla="*/ 2626359 h 3708936"/>
              <a:gd name="connsiteX16" fmla="*/ 2625512 w 4491191"/>
              <a:gd name="connsiteY16" fmla="*/ 2613609 h 3708936"/>
              <a:gd name="connsiteX17" fmla="*/ 2323461 w 4491191"/>
              <a:gd name="connsiteY17" fmla="*/ 2574899 h 3708936"/>
              <a:gd name="connsiteX18" fmla="*/ 1707744 w 4491191"/>
              <a:gd name="connsiteY18" fmla="*/ 2497475 h 3708936"/>
              <a:gd name="connsiteX19" fmla="*/ 1289520 w 4491191"/>
              <a:gd name="connsiteY19" fmla="*/ 2497475 h 3708936"/>
              <a:gd name="connsiteX20" fmla="*/ 801595 w 4491191"/>
              <a:gd name="connsiteY20" fmla="*/ 2291012 h 3708936"/>
              <a:gd name="connsiteX21" fmla="*/ 511161 w 4491191"/>
              <a:gd name="connsiteY21" fmla="*/ 2110360 h 3708936"/>
              <a:gd name="connsiteX22" fmla="*/ 418223 w 4491191"/>
              <a:gd name="connsiteY22" fmla="*/ 1878092 h 3708936"/>
              <a:gd name="connsiteX23" fmla="*/ 360137 w 4491191"/>
              <a:gd name="connsiteY23" fmla="*/ 1684534 h 3708936"/>
              <a:gd name="connsiteX24" fmla="*/ 360137 w 4491191"/>
              <a:gd name="connsiteY24" fmla="*/ 1387745 h 3708936"/>
              <a:gd name="connsiteX25" fmla="*/ 522778 w 4491191"/>
              <a:gd name="connsiteY25" fmla="*/ 1103860 h 3708936"/>
              <a:gd name="connsiteX26" fmla="*/ 766742 w 4491191"/>
              <a:gd name="connsiteY26" fmla="*/ 897399 h 3708936"/>
              <a:gd name="connsiteX27" fmla="*/ 1092026 w 4491191"/>
              <a:gd name="connsiteY27" fmla="*/ 678033 h 3708936"/>
              <a:gd name="connsiteX28" fmla="*/ 1428928 w 4491191"/>
              <a:gd name="connsiteY28" fmla="*/ 510283 h 3708936"/>
              <a:gd name="connsiteX29" fmla="*/ 1719361 w 4491191"/>
              <a:gd name="connsiteY29" fmla="*/ 484477 h 3708936"/>
              <a:gd name="connsiteX30" fmla="*/ 2085740 w 4491191"/>
              <a:gd name="connsiteY30" fmla="*/ 686227 h 3708936"/>
              <a:gd name="connsiteX31" fmla="*/ 2147068 w 4491191"/>
              <a:gd name="connsiteY31" fmla="*/ 728285 h 3708936"/>
              <a:gd name="connsiteX32" fmla="*/ 2189389 w 4491191"/>
              <a:gd name="connsiteY32" fmla="*/ 898956 h 3708936"/>
              <a:gd name="connsiteX33" fmla="*/ 2240174 w 4491191"/>
              <a:gd name="connsiteY33" fmla="*/ 951268 h 3708936"/>
              <a:gd name="connsiteX34" fmla="*/ 2352735 w 4491191"/>
              <a:gd name="connsiteY34" fmla="*/ 1023175 h 3708936"/>
              <a:gd name="connsiteX35" fmla="*/ 2531647 w 4491191"/>
              <a:gd name="connsiteY35" fmla="*/ 1131279 h 3708936"/>
              <a:gd name="connsiteX36" fmla="*/ 2563816 w 4491191"/>
              <a:gd name="connsiteY36" fmla="*/ 1250981 h 3708936"/>
              <a:gd name="connsiteX37" fmla="*/ 2567905 w 4491191"/>
              <a:gd name="connsiteY37" fmla="*/ 1396748 h 3708936"/>
              <a:gd name="connsiteX38" fmla="*/ 2496059 w 4491191"/>
              <a:gd name="connsiteY38" fmla="*/ 1530490 h 3708936"/>
              <a:gd name="connsiteX39" fmla="*/ 2452917 w 4491191"/>
              <a:gd name="connsiteY39" fmla="*/ 1692898 h 3708936"/>
              <a:gd name="connsiteX40" fmla="*/ 2437752 w 4491191"/>
              <a:gd name="connsiteY40" fmla="*/ 1874337 h 3708936"/>
              <a:gd name="connsiteX41" fmla="*/ 2494491 w 4491191"/>
              <a:gd name="connsiteY41" fmla="*/ 2031708 h 3708936"/>
              <a:gd name="connsiteX42" fmla="*/ 2474395 w 4491191"/>
              <a:gd name="connsiteY42" fmla="*/ 2156720 h 3708936"/>
              <a:gd name="connsiteX43" fmla="*/ 2482998 w 4491191"/>
              <a:gd name="connsiteY43" fmla="*/ 2288441 h 3708936"/>
              <a:gd name="connsiteX44" fmla="*/ 2598985 w 4491191"/>
              <a:gd name="connsiteY44" fmla="*/ 2406547 h 3708936"/>
              <a:gd name="connsiteX45" fmla="*/ 2736346 w 4491191"/>
              <a:gd name="connsiteY45" fmla="*/ 2567361 h 3708936"/>
              <a:gd name="connsiteX46" fmla="*/ 2792926 w 4491191"/>
              <a:gd name="connsiteY46" fmla="*/ 2659730 h 3708936"/>
              <a:gd name="connsiteX47" fmla="*/ 2839573 w 4491191"/>
              <a:gd name="connsiteY47" fmla="*/ 2837227 h 3708936"/>
              <a:gd name="connsiteX48" fmla="*/ 2788814 w 4491191"/>
              <a:gd name="connsiteY48" fmla="*/ 2890004 h 3708936"/>
              <a:gd name="connsiteX49" fmla="*/ 2746806 w 4491191"/>
              <a:gd name="connsiteY49" fmla="*/ 2984010 h 3708936"/>
              <a:gd name="connsiteX50" fmla="*/ 2700867 w 4491191"/>
              <a:gd name="connsiteY50" fmla="*/ 3068480 h 3708936"/>
              <a:gd name="connsiteX51" fmla="*/ 2669173 w 4491191"/>
              <a:gd name="connsiteY51" fmla="*/ 3086558 h 3708936"/>
              <a:gd name="connsiteX52" fmla="*/ 2669173 w 4491191"/>
              <a:gd name="connsiteY52" fmla="*/ 3163470 h 3708936"/>
              <a:gd name="connsiteX53" fmla="*/ 2660627 w 4491191"/>
              <a:gd name="connsiteY53" fmla="*/ 3266019 h 3708936"/>
              <a:gd name="connsiteX54" fmla="*/ 2626444 w 4491191"/>
              <a:gd name="connsiteY54" fmla="*/ 3342931 h 3708936"/>
              <a:gd name="connsiteX55" fmla="*/ 2583715 w 4491191"/>
              <a:gd name="connsiteY55" fmla="*/ 3360023 h 3708936"/>
              <a:gd name="connsiteX56" fmla="*/ 2701707 w 4491191"/>
              <a:gd name="connsiteY56" fmla="*/ 3487172 h 3708936"/>
              <a:gd name="connsiteX57" fmla="*/ 2826294 w 4491191"/>
              <a:gd name="connsiteY57" fmla="*/ 3503837 h 3708936"/>
              <a:gd name="connsiteX58" fmla="*/ 2930796 w 4491191"/>
              <a:gd name="connsiteY58" fmla="*/ 3544124 h 3708936"/>
              <a:gd name="connsiteX59" fmla="*/ 3047996 w 4491191"/>
              <a:gd name="connsiteY59" fmla="*/ 3580322 h 3708936"/>
              <a:gd name="connsiteX60" fmla="*/ 3149568 w 4491191"/>
              <a:gd name="connsiteY60" fmla="*/ 3619999 h 3708936"/>
              <a:gd name="connsiteX61" fmla="*/ 3291368 w 4491191"/>
              <a:gd name="connsiteY61" fmla="*/ 3622013 h 3708936"/>
              <a:gd name="connsiteX62" fmla="*/ 3435731 w 4491191"/>
              <a:gd name="connsiteY62" fmla="*/ 3619998 h 3708936"/>
              <a:gd name="connsiteX63" fmla="*/ 3557935 w 4491191"/>
              <a:gd name="connsiteY63" fmla="*/ 3676279 h 3708936"/>
              <a:gd name="connsiteX64" fmla="*/ 3728303 w 4491191"/>
              <a:gd name="connsiteY64" fmla="*/ 3708936 h 3708936"/>
              <a:gd name="connsiteX65" fmla="*/ 3854475 w 4491191"/>
              <a:gd name="connsiteY65" fmla="*/ 3689341 h 3708936"/>
              <a:gd name="connsiteX66" fmla="*/ 3987239 w 4491191"/>
              <a:gd name="connsiteY66" fmla="*/ 3684825 h 3708936"/>
              <a:gd name="connsiteX67" fmla="*/ 4149060 w 4491191"/>
              <a:gd name="connsiteY67" fmla="*/ 3667244 h 3708936"/>
              <a:gd name="connsiteX68" fmla="*/ 4272730 w 4491191"/>
              <a:gd name="connsiteY68" fmla="*/ 3630559 h 3708936"/>
              <a:gd name="connsiteX69" fmla="*/ 4389929 w 4491191"/>
              <a:gd name="connsiteY69" fmla="*/ 3574767 h 3708936"/>
              <a:gd name="connsiteX70" fmla="*/ 4471785 w 4491191"/>
              <a:gd name="connsiteY70" fmla="*/ 3412946 h 3708936"/>
              <a:gd name="connsiteX71" fmla="*/ 4490832 w 4491191"/>
              <a:gd name="connsiteY71" fmla="*/ 3246547 h 3708936"/>
              <a:gd name="connsiteX72" fmla="*/ 4484727 w 4491191"/>
              <a:gd name="connsiteY72" fmla="*/ 3128920 h 3708936"/>
              <a:gd name="connsiteX73" fmla="*/ 4415934 w 4491191"/>
              <a:gd name="connsiteY73" fmla="*/ 3122755 h 3708936"/>
              <a:gd name="connsiteX74" fmla="*/ 4390529 w 4491191"/>
              <a:gd name="connsiteY74" fmla="*/ 3044869 h 3708936"/>
              <a:gd name="connsiteX75" fmla="*/ 4344088 w 4491191"/>
              <a:gd name="connsiteY75" fmla="*/ 2979980 h 3708936"/>
              <a:gd name="connsiteX76" fmla="*/ 4259668 w 4491191"/>
              <a:gd name="connsiteY76" fmla="*/ 2874928 h 3708936"/>
              <a:gd name="connsiteX77" fmla="*/ 4203876 w 4491191"/>
              <a:gd name="connsiteY77" fmla="*/ 2793009 h 3708936"/>
              <a:gd name="connsiteX78" fmla="*/ 4146070 w 4491191"/>
              <a:gd name="connsiteY78" fmla="*/ 2686431 h 3708936"/>
              <a:gd name="connsiteX79" fmla="*/ 4121409 w 4491191"/>
              <a:gd name="connsiteY79" fmla="*/ 2532057 h 3708936"/>
              <a:gd name="connsiteX80" fmla="*/ 4020131 w 4491191"/>
              <a:gd name="connsiteY80" fmla="*/ 2386355 h 3708936"/>
              <a:gd name="connsiteX81" fmla="*/ 3944023 w 4491191"/>
              <a:gd name="connsiteY81" fmla="*/ 2352657 h 3708936"/>
              <a:gd name="connsiteX82" fmla="*/ 3870651 w 4491191"/>
              <a:gd name="connsiteY82" fmla="*/ 2249131 h 3708936"/>
              <a:gd name="connsiteX83" fmla="*/ 3682216 w 4491191"/>
              <a:gd name="connsiteY83" fmla="*/ 2097809 h 3708936"/>
              <a:gd name="connsiteX84" fmla="*/ 3521921 w 4491191"/>
              <a:gd name="connsiteY84" fmla="*/ 2021873 h 3708936"/>
              <a:gd name="connsiteX85" fmla="*/ 3413817 w 4491191"/>
              <a:gd name="connsiteY85" fmla="*/ 1903760 h 3708936"/>
              <a:gd name="connsiteX86" fmla="*/ 3336905 w 4491191"/>
              <a:gd name="connsiteY86" fmla="*/ 1780577 h 3708936"/>
              <a:gd name="connsiteX87" fmla="*/ 3291613 w 4491191"/>
              <a:gd name="connsiteY87" fmla="*/ 1657885 h 3708936"/>
              <a:gd name="connsiteX88" fmla="*/ 3201149 w 4491191"/>
              <a:gd name="connsiteY88" fmla="*/ 1525119 h 3708936"/>
              <a:gd name="connsiteX89" fmla="*/ 3122223 w 4491191"/>
              <a:gd name="connsiteY89" fmla="*/ 1413536 h 3708936"/>
              <a:gd name="connsiteX90" fmla="*/ 3054344 w 4491191"/>
              <a:gd name="connsiteY90" fmla="*/ 1289316 h 3708936"/>
              <a:gd name="connsiteX91" fmla="*/ 2992997 w 4491191"/>
              <a:gd name="connsiteY91" fmla="*/ 1123467 h 3708936"/>
              <a:gd name="connsiteX92" fmla="*/ 2985428 w 4491191"/>
              <a:gd name="connsiteY92" fmla="*/ 1016400 h 3708936"/>
              <a:gd name="connsiteX93" fmla="*/ 2930613 w 4491191"/>
              <a:gd name="connsiteY93" fmla="*/ 920931 h 3708936"/>
              <a:gd name="connsiteX94" fmla="*/ 2968275 w 4491191"/>
              <a:gd name="connsiteY94" fmla="*/ 856105 h 3708936"/>
              <a:gd name="connsiteX95" fmla="*/ 2882818 w 4491191"/>
              <a:gd name="connsiteY95" fmla="*/ 796285 h 3708936"/>
              <a:gd name="connsiteX96" fmla="*/ 2880316 w 4491191"/>
              <a:gd name="connsiteY96" fmla="*/ 728895 h 3708936"/>
              <a:gd name="connsiteX97" fmla="*/ 2818968 w 4491191"/>
              <a:gd name="connsiteY97" fmla="*/ 691171 h 3708936"/>
              <a:gd name="connsiteX98" fmla="*/ 2720448 w 4491191"/>
              <a:gd name="connsiteY98" fmla="*/ 616823 h 3708936"/>
              <a:gd name="connsiteX99" fmla="*/ 2686265 w 4491191"/>
              <a:gd name="connsiteY99" fmla="*/ 497182 h 3708936"/>
              <a:gd name="connsiteX100" fmla="*/ 2640545 w 4491191"/>
              <a:gd name="connsiteY100" fmla="*/ 488087 h 3708936"/>
              <a:gd name="connsiteX101" fmla="*/ 2516386 w 4491191"/>
              <a:gd name="connsiteY101" fmla="*/ 408672 h 3708936"/>
              <a:gd name="connsiteX102" fmla="*/ 2312874 w 4491191"/>
              <a:gd name="connsiteY102" fmla="*/ 241296 h 3708936"/>
              <a:gd name="connsiteX103" fmla="*/ 2129934 w 4491191"/>
              <a:gd name="connsiteY103" fmla="*/ 172442 h 3708936"/>
              <a:gd name="connsiteX104" fmla="*/ 1882227 w 4491191"/>
              <a:gd name="connsiteY104" fmla="*/ 117627 h 3708936"/>
              <a:gd name="connsiteX105" fmla="*/ 1511951 w 4491191"/>
              <a:gd name="connsiteY105" fmla="*/ 57806 h 3708936"/>
              <a:gd name="connsiteX106" fmla="*/ 1372776 w 4491191"/>
              <a:gd name="connsiteY106" fmla="*/ 0 h 3708936"/>
              <a:gd name="connsiteX107" fmla="*/ 1122911 w 4491191"/>
              <a:gd name="connsiteY107" fmla="*/ 60959 h 3708936"/>
              <a:gd name="connsiteX108" fmla="*/ 822466 w 4491191"/>
              <a:gd name="connsiteY108" fmla="*/ 54429 h 3708936"/>
              <a:gd name="connsiteX109" fmla="*/ 920437 w 4491191"/>
              <a:gd name="connsiteY109" fmla="*/ 132805 h 3708936"/>
              <a:gd name="connsiteX110" fmla="*/ 1044533 w 4491191"/>
              <a:gd name="connsiteY110" fmla="*/ 165462 h 3708936"/>
              <a:gd name="connsiteX111" fmla="*/ 1175162 w 4491191"/>
              <a:gd name="connsiteY111" fmla="*/ 224246 h 3708936"/>
              <a:gd name="connsiteX112" fmla="*/ 859845 w 4491191"/>
              <a:gd name="connsiteY112"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74885 w 4491191"/>
              <a:gd name="connsiteY13" fmla="*/ 3135908 h 3708936"/>
              <a:gd name="connsiteX14" fmla="*/ 2774462 w 4491191"/>
              <a:gd name="connsiteY14" fmla="*/ 2915620 h 3708936"/>
              <a:gd name="connsiteX15" fmla="*/ 2779165 w 4491191"/>
              <a:gd name="connsiteY15" fmla="*/ 2769377 h 3708936"/>
              <a:gd name="connsiteX16" fmla="*/ 2785387 w 4491191"/>
              <a:gd name="connsiteY16" fmla="*/ 2626359 h 3708936"/>
              <a:gd name="connsiteX17" fmla="*/ 2625512 w 4491191"/>
              <a:gd name="connsiteY17" fmla="*/ 2613609 h 3708936"/>
              <a:gd name="connsiteX18" fmla="*/ 2323461 w 4491191"/>
              <a:gd name="connsiteY18" fmla="*/ 2574899 h 3708936"/>
              <a:gd name="connsiteX19" fmla="*/ 1707744 w 4491191"/>
              <a:gd name="connsiteY19" fmla="*/ 2497475 h 3708936"/>
              <a:gd name="connsiteX20" fmla="*/ 1289520 w 4491191"/>
              <a:gd name="connsiteY20" fmla="*/ 2497475 h 3708936"/>
              <a:gd name="connsiteX21" fmla="*/ 801595 w 4491191"/>
              <a:gd name="connsiteY21" fmla="*/ 2291012 h 3708936"/>
              <a:gd name="connsiteX22" fmla="*/ 511161 w 4491191"/>
              <a:gd name="connsiteY22" fmla="*/ 2110360 h 3708936"/>
              <a:gd name="connsiteX23" fmla="*/ 418223 w 4491191"/>
              <a:gd name="connsiteY23" fmla="*/ 1878092 h 3708936"/>
              <a:gd name="connsiteX24" fmla="*/ 360137 w 4491191"/>
              <a:gd name="connsiteY24" fmla="*/ 1684534 h 3708936"/>
              <a:gd name="connsiteX25" fmla="*/ 360137 w 4491191"/>
              <a:gd name="connsiteY25" fmla="*/ 1387745 h 3708936"/>
              <a:gd name="connsiteX26" fmla="*/ 522778 w 4491191"/>
              <a:gd name="connsiteY26" fmla="*/ 1103860 h 3708936"/>
              <a:gd name="connsiteX27" fmla="*/ 766742 w 4491191"/>
              <a:gd name="connsiteY27" fmla="*/ 897399 h 3708936"/>
              <a:gd name="connsiteX28" fmla="*/ 1092026 w 4491191"/>
              <a:gd name="connsiteY28" fmla="*/ 678033 h 3708936"/>
              <a:gd name="connsiteX29" fmla="*/ 1428928 w 4491191"/>
              <a:gd name="connsiteY29" fmla="*/ 510283 h 3708936"/>
              <a:gd name="connsiteX30" fmla="*/ 1719361 w 4491191"/>
              <a:gd name="connsiteY30" fmla="*/ 484477 h 3708936"/>
              <a:gd name="connsiteX31" fmla="*/ 2085740 w 4491191"/>
              <a:gd name="connsiteY31" fmla="*/ 686227 h 3708936"/>
              <a:gd name="connsiteX32" fmla="*/ 2147068 w 4491191"/>
              <a:gd name="connsiteY32" fmla="*/ 728285 h 3708936"/>
              <a:gd name="connsiteX33" fmla="*/ 2189389 w 4491191"/>
              <a:gd name="connsiteY33" fmla="*/ 898956 h 3708936"/>
              <a:gd name="connsiteX34" fmla="*/ 2240174 w 4491191"/>
              <a:gd name="connsiteY34" fmla="*/ 951268 h 3708936"/>
              <a:gd name="connsiteX35" fmla="*/ 2352735 w 4491191"/>
              <a:gd name="connsiteY35" fmla="*/ 1023175 h 3708936"/>
              <a:gd name="connsiteX36" fmla="*/ 2531647 w 4491191"/>
              <a:gd name="connsiteY36" fmla="*/ 1131279 h 3708936"/>
              <a:gd name="connsiteX37" fmla="*/ 2563816 w 4491191"/>
              <a:gd name="connsiteY37" fmla="*/ 1250981 h 3708936"/>
              <a:gd name="connsiteX38" fmla="*/ 2567905 w 4491191"/>
              <a:gd name="connsiteY38" fmla="*/ 1396748 h 3708936"/>
              <a:gd name="connsiteX39" fmla="*/ 2496059 w 4491191"/>
              <a:gd name="connsiteY39" fmla="*/ 1530490 h 3708936"/>
              <a:gd name="connsiteX40" fmla="*/ 2452917 w 4491191"/>
              <a:gd name="connsiteY40" fmla="*/ 1692898 h 3708936"/>
              <a:gd name="connsiteX41" fmla="*/ 2437752 w 4491191"/>
              <a:gd name="connsiteY41" fmla="*/ 1874337 h 3708936"/>
              <a:gd name="connsiteX42" fmla="*/ 2494491 w 4491191"/>
              <a:gd name="connsiteY42" fmla="*/ 2031708 h 3708936"/>
              <a:gd name="connsiteX43" fmla="*/ 2474395 w 4491191"/>
              <a:gd name="connsiteY43" fmla="*/ 2156720 h 3708936"/>
              <a:gd name="connsiteX44" fmla="*/ 2482998 w 4491191"/>
              <a:gd name="connsiteY44" fmla="*/ 2288441 h 3708936"/>
              <a:gd name="connsiteX45" fmla="*/ 2598985 w 4491191"/>
              <a:gd name="connsiteY45" fmla="*/ 2406547 h 3708936"/>
              <a:gd name="connsiteX46" fmla="*/ 2736346 w 4491191"/>
              <a:gd name="connsiteY46" fmla="*/ 2567361 h 3708936"/>
              <a:gd name="connsiteX47" fmla="*/ 2792926 w 4491191"/>
              <a:gd name="connsiteY47" fmla="*/ 2659730 h 3708936"/>
              <a:gd name="connsiteX48" fmla="*/ 2839573 w 4491191"/>
              <a:gd name="connsiteY48" fmla="*/ 2837227 h 3708936"/>
              <a:gd name="connsiteX49" fmla="*/ 2788814 w 4491191"/>
              <a:gd name="connsiteY49" fmla="*/ 2890004 h 3708936"/>
              <a:gd name="connsiteX50" fmla="*/ 2746806 w 4491191"/>
              <a:gd name="connsiteY50" fmla="*/ 2984010 h 3708936"/>
              <a:gd name="connsiteX51" fmla="*/ 2700867 w 4491191"/>
              <a:gd name="connsiteY51" fmla="*/ 3068480 h 3708936"/>
              <a:gd name="connsiteX52" fmla="*/ 2669173 w 4491191"/>
              <a:gd name="connsiteY52" fmla="*/ 3086558 h 3708936"/>
              <a:gd name="connsiteX53" fmla="*/ 2669173 w 4491191"/>
              <a:gd name="connsiteY53" fmla="*/ 3163470 h 3708936"/>
              <a:gd name="connsiteX54" fmla="*/ 2660627 w 4491191"/>
              <a:gd name="connsiteY54" fmla="*/ 3266019 h 3708936"/>
              <a:gd name="connsiteX55" fmla="*/ 2626444 w 4491191"/>
              <a:gd name="connsiteY55" fmla="*/ 3342931 h 3708936"/>
              <a:gd name="connsiteX56" fmla="*/ 2583715 w 4491191"/>
              <a:gd name="connsiteY56" fmla="*/ 3360023 h 3708936"/>
              <a:gd name="connsiteX57" fmla="*/ 2701707 w 4491191"/>
              <a:gd name="connsiteY57" fmla="*/ 3487172 h 3708936"/>
              <a:gd name="connsiteX58" fmla="*/ 2826294 w 4491191"/>
              <a:gd name="connsiteY58" fmla="*/ 3503837 h 3708936"/>
              <a:gd name="connsiteX59" fmla="*/ 2930796 w 4491191"/>
              <a:gd name="connsiteY59" fmla="*/ 3544124 h 3708936"/>
              <a:gd name="connsiteX60" fmla="*/ 3047996 w 4491191"/>
              <a:gd name="connsiteY60" fmla="*/ 3580322 h 3708936"/>
              <a:gd name="connsiteX61" fmla="*/ 3149568 w 4491191"/>
              <a:gd name="connsiteY61" fmla="*/ 3619999 h 3708936"/>
              <a:gd name="connsiteX62" fmla="*/ 3291368 w 4491191"/>
              <a:gd name="connsiteY62" fmla="*/ 3622013 h 3708936"/>
              <a:gd name="connsiteX63" fmla="*/ 3435731 w 4491191"/>
              <a:gd name="connsiteY63" fmla="*/ 3619998 h 3708936"/>
              <a:gd name="connsiteX64" fmla="*/ 3557935 w 4491191"/>
              <a:gd name="connsiteY64" fmla="*/ 3676279 h 3708936"/>
              <a:gd name="connsiteX65" fmla="*/ 3728303 w 4491191"/>
              <a:gd name="connsiteY65" fmla="*/ 3708936 h 3708936"/>
              <a:gd name="connsiteX66" fmla="*/ 3854475 w 4491191"/>
              <a:gd name="connsiteY66" fmla="*/ 3689341 h 3708936"/>
              <a:gd name="connsiteX67" fmla="*/ 3987239 w 4491191"/>
              <a:gd name="connsiteY67" fmla="*/ 3684825 h 3708936"/>
              <a:gd name="connsiteX68" fmla="*/ 4149060 w 4491191"/>
              <a:gd name="connsiteY68" fmla="*/ 3667244 h 3708936"/>
              <a:gd name="connsiteX69" fmla="*/ 4272730 w 4491191"/>
              <a:gd name="connsiteY69" fmla="*/ 3630559 h 3708936"/>
              <a:gd name="connsiteX70" fmla="*/ 4389929 w 4491191"/>
              <a:gd name="connsiteY70" fmla="*/ 3574767 h 3708936"/>
              <a:gd name="connsiteX71" fmla="*/ 4471785 w 4491191"/>
              <a:gd name="connsiteY71" fmla="*/ 3412946 h 3708936"/>
              <a:gd name="connsiteX72" fmla="*/ 4490832 w 4491191"/>
              <a:gd name="connsiteY72" fmla="*/ 3246547 h 3708936"/>
              <a:gd name="connsiteX73" fmla="*/ 4484727 w 4491191"/>
              <a:gd name="connsiteY73" fmla="*/ 3128920 h 3708936"/>
              <a:gd name="connsiteX74" fmla="*/ 4415934 w 4491191"/>
              <a:gd name="connsiteY74" fmla="*/ 3122755 h 3708936"/>
              <a:gd name="connsiteX75" fmla="*/ 4390529 w 4491191"/>
              <a:gd name="connsiteY75" fmla="*/ 3044869 h 3708936"/>
              <a:gd name="connsiteX76" fmla="*/ 4344088 w 4491191"/>
              <a:gd name="connsiteY76" fmla="*/ 2979980 h 3708936"/>
              <a:gd name="connsiteX77" fmla="*/ 4259668 w 4491191"/>
              <a:gd name="connsiteY77" fmla="*/ 2874928 h 3708936"/>
              <a:gd name="connsiteX78" fmla="*/ 4203876 w 4491191"/>
              <a:gd name="connsiteY78" fmla="*/ 2793009 h 3708936"/>
              <a:gd name="connsiteX79" fmla="*/ 4146070 w 4491191"/>
              <a:gd name="connsiteY79" fmla="*/ 2686431 h 3708936"/>
              <a:gd name="connsiteX80" fmla="*/ 4121409 w 4491191"/>
              <a:gd name="connsiteY80" fmla="*/ 2532057 h 3708936"/>
              <a:gd name="connsiteX81" fmla="*/ 4020131 w 4491191"/>
              <a:gd name="connsiteY81" fmla="*/ 2386355 h 3708936"/>
              <a:gd name="connsiteX82" fmla="*/ 3944023 w 4491191"/>
              <a:gd name="connsiteY82" fmla="*/ 2352657 h 3708936"/>
              <a:gd name="connsiteX83" fmla="*/ 3870651 w 4491191"/>
              <a:gd name="connsiteY83" fmla="*/ 2249131 h 3708936"/>
              <a:gd name="connsiteX84" fmla="*/ 3682216 w 4491191"/>
              <a:gd name="connsiteY84" fmla="*/ 2097809 h 3708936"/>
              <a:gd name="connsiteX85" fmla="*/ 3521921 w 4491191"/>
              <a:gd name="connsiteY85" fmla="*/ 2021873 h 3708936"/>
              <a:gd name="connsiteX86" fmla="*/ 3413817 w 4491191"/>
              <a:gd name="connsiteY86" fmla="*/ 1903760 h 3708936"/>
              <a:gd name="connsiteX87" fmla="*/ 3336905 w 4491191"/>
              <a:gd name="connsiteY87" fmla="*/ 1780577 h 3708936"/>
              <a:gd name="connsiteX88" fmla="*/ 3291613 w 4491191"/>
              <a:gd name="connsiteY88" fmla="*/ 1657885 h 3708936"/>
              <a:gd name="connsiteX89" fmla="*/ 3201149 w 4491191"/>
              <a:gd name="connsiteY89" fmla="*/ 1525119 h 3708936"/>
              <a:gd name="connsiteX90" fmla="*/ 3122223 w 4491191"/>
              <a:gd name="connsiteY90" fmla="*/ 1413536 h 3708936"/>
              <a:gd name="connsiteX91" fmla="*/ 3054344 w 4491191"/>
              <a:gd name="connsiteY91" fmla="*/ 1289316 h 3708936"/>
              <a:gd name="connsiteX92" fmla="*/ 2992997 w 4491191"/>
              <a:gd name="connsiteY92" fmla="*/ 1123467 h 3708936"/>
              <a:gd name="connsiteX93" fmla="*/ 2985428 w 4491191"/>
              <a:gd name="connsiteY93" fmla="*/ 1016400 h 3708936"/>
              <a:gd name="connsiteX94" fmla="*/ 2930613 w 4491191"/>
              <a:gd name="connsiteY94" fmla="*/ 920931 h 3708936"/>
              <a:gd name="connsiteX95" fmla="*/ 2968275 w 4491191"/>
              <a:gd name="connsiteY95" fmla="*/ 856105 h 3708936"/>
              <a:gd name="connsiteX96" fmla="*/ 2882818 w 4491191"/>
              <a:gd name="connsiteY96" fmla="*/ 796285 h 3708936"/>
              <a:gd name="connsiteX97" fmla="*/ 2880316 w 4491191"/>
              <a:gd name="connsiteY97" fmla="*/ 728895 h 3708936"/>
              <a:gd name="connsiteX98" fmla="*/ 2818968 w 4491191"/>
              <a:gd name="connsiteY98" fmla="*/ 691171 h 3708936"/>
              <a:gd name="connsiteX99" fmla="*/ 2720448 w 4491191"/>
              <a:gd name="connsiteY99" fmla="*/ 616823 h 3708936"/>
              <a:gd name="connsiteX100" fmla="*/ 2686265 w 4491191"/>
              <a:gd name="connsiteY100" fmla="*/ 497182 h 3708936"/>
              <a:gd name="connsiteX101" fmla="*/ 2640545 w 4491191"/>
              <a:gd name="connsiteY101" fmla="*/ 488087 h 3708936"/>
              <a:gd name="connsiteX102" fmla="*/ 2516386 w 4491191"/>
              <a:gd name="connsiteY102" fmla="*/ 408672 h 3708936"/>
              <a:gd name="connsiteX103" fmla="*/ 2312874 w 4491191"/>
              <a:gd name="connsiteY103" fmla="*/ 241296 h 3708936"/>
              <a:gd name="connsiteX104" fmla="*/ 2129934 w 4491191"/>
              <a:gd name="connsiteY104" fmla="*/ 172442 h 3708936"/>
              <a:gd name="connsiteX105" fmla="*/ 1882227 w 4491191"/>
              <a:gd name="connsiteY105" fmla="*/ 117627 h 3708936"/>
              <a:gd name="connsiteX106" fmla="*/ 1511951 w 4491191"/>
              <a:gd name="connsiteY106" fmla="*/ 57806 h 3708936"/>
              <a:gd name="connsiteX107" fmla="*/ 1372776 w 4491191"/>
              <a:gd name="connsiteY107" fmla="*/ 0 h 3708936"/>
              <a:gd name="connsiteX108" fmla="*/ 1122911 w 4491191"/>
              <a:gd name="connsiteY108" fmla="*/ 60959 h 3708936"/>
              <a:gd name="connsiteX109" fmla="*/ 822466 w 4491191"/>
              <a:gd name="connsiteY109" fmla="*/ 54429 h 3708936"/>
              <a:gd name="connsiteX110" fmla="*/ 920437 w 4491191"/>
              <a:gd name="connsiteY110" fmla="*/ 132805 h 3708936"/>
              <a:gd name="connsiteX111" fmla="*/ 1044533 w 4491191"/>
              <a:gd name="connsiteY111" fmla="*/ 165462 h 3708936"/>
              <a:gd name="connsiteX112" fmla="*/ 1175162 w 4491191"/>
              <a:gd name="connsiteY112" fmla="*/ 224246 h 3708936"/>
              <a:gd name="connsiteX113" fmla="*/ 859845 w 4491191"/>
              <a:gd name="connsiteY113"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74885 w 4491191"/>
              <a:gd name="connsiteY13" fmla="*/ 3135908 h 3708936"/>
              <a:gd name="connsiteX14" fmla="*/ 2774462 w 4491191"/>
              <a:gd name="connsiteY14" fmla="*/ 2915620 h 3708936"/>
              <a:gd name="connsiteX15" fmla="*/ 2819133 w 4491191"/>
              <a:gd name="connsiteY15" fmla="*/ 2766765 h 3708936"/>
              <a:gd name="connsiteX16" fmla="*/ 2785387 w 4491191"/>
              <a:gd name="connsiteY16" fmla="*/ 2626359 h 3708936"/>
              <a:gd name="connsiteX17" fmla="*/ 2625512 w 4491191"/>
              <a:gd name="connsiteY17" fmla="*/ 2613609 h 3708936"/>
              <a:gd name="connsiteX18" fmla="*/ 2323461 w 4491191"/>
              <a:gd name="connsiteY18" fmla="*/ 2574899 h 3708936"/>
              <a:gd name="connsiteX19" fmla="*/ 1707744 w 4491191"/>
              <a:gd name="connsiteY19" fmla="*/ 2497475 h 3708936"/>
              <a:gd name="connsiteX20" fmla="*/ 1289520 w 4491191"/>
              <a:gd name="connsiteY20" fmla="*/ 2497475 h 3708936"/>
              <a:gd name="connsiteX21" fmla="*/ 801595 w 4491191"/>
              <a:gd name="connsiteY21" fmla="*/ 2291012 h 3708936"/>
              <a:gd name="connsiteX22" fmla="*/ 511161 w 4491191"/>
              <a:gd name="connsiteY22" fmla="*/ 2110360 h 3708936"/>
              <a:gd name="connsiteX23" fmla="*/ 418223 w 4491191"/>
              <a:gd name="connsiteY23" fmla="*/ 1878092 h 3708936"/>
              <a:gd name="connsiteX24" fmla="*/ 360137 w 4491191"/>
              <a:gd name="connsiteY24" fmla="*/ 1684534 h 3708936"/>
              <a:gd name="connsiteX25" fmla="*/ 360137 w 4491191"/>
              <a:gd name="connsiteY25" fmla="*/ 1387745 h 3708936"/>
              <a:gd name="connsiteX26" fmla="*/ 522778 w 4491191"/>
              <a:gd name="connsiteY26" fmla="*/ 1103860 h 3708936"/>
              <a:gd name="connsiteX27" fmla="*/ 766742 w 4491191"/>
              <a:gd name="connsiteY27" fmla="*/ 897399 h 3708936"/>
              <a:gd name="connsiteX28" fmla="*/ 1092026 w 4491191"/>
              <a:gd name="connsiteY28" fmla="*/ 678033 h 3708936"/>
              <a:gd name="connsiteX29" fmla="*/ 1428928 w 4491191"/>
              <a:gd name="connsiteY29" fmla="*/ 510283 h 3708936"/>
              <a:gd name="connsiteX30" fmla="*/ 1719361 w 4491191"/>
              <a:gd name="connsiteY30" fmla="*/ 484477 h 3708936"/>
              <a:gd name="connsiteX31" fmla="*/ 2085740 w 4491191"/>
              <a:gd name="connsiteY31" fmla="*/ 686227 h 3708936"/>
              <a:gd name="connsiteX32" fmla="*/ 2147068 w 4491191"/>
              <a:gd name="connsiteY32" fmla="*/ 728285 h 3708936"/>
              <a:gd name="connsiteX33" fmla="*/ 2189389 w 4491191"/>
              <a:gd name="connsiteY33" fmla="*/ 898956 h 3708936"/>
              <a:gd name="connsiteX34" fmla="*/ 2240174 w 4491191"/>
              <a:gd name="connsiteY34" fmla="*/ 951268 h 3708936"/>
              <a:gd name="connsiteX35" fmla="*/ 2352735 w 4491191"/>
              <a:gd name="connsiteY35" fmla="*/ 1023175 h 3708936"/>
              <a:gd name="connsiteX36" fmla="*/ 2531647 w 4491191"/>
              <a:gd name="connsiteY36" fmla="*/ 1131279 h 3708936"/>
              <a:gd name="connsiteX37" fmla="*/ 2563816 w 4491191"/>
              <a:gd name="connsiteY37" fmla="*/ 1250981 h 3708936"/>
              <a:gd name="connsiteX38" fmla="*/ 2567905 w 4491191"/>
              <a:gd name="connsiteY38" fmla="*/ 1396748 h 3708936"/>
              <a:gd name="connsiteX39" fmla="*/ 2496059 w 4491191"/>
              <a:gd name="connsiteY39" fmla="*/ 1530490 h 3708936"/>
              <a:gd name="connsiteX40" fmla="*/ 2452917 w 4491191"/>
              <a:gd name="connsiteY40" fmla="*/ 1692898 h 3708936"/>
              <a:gd name="connsiteX41" fmla="*/ 2437752 w 4491191"/>
              <a:gd name="connsiteY41" fmla="*/ 1874337 h 3708936"/>
              <a:gd name="connsiteX42" fmla="*/ 2494491 w 4491191"/>
              <a:gd name="connsiteY42" fmla="*/ 2031708 h 3708936"/>
              <a:gd name="connsiteX43" fmla="*/ 2474395 w 4491191"/>
              <a:gd name="connsiteY43" fmla="*/ 2156720 h 3708936"/>
              <a:gd name="connsiteX44" fmla="*/ 2482998 w 4491191"/>
              <a:gd name="connsiteY44" fmla="*/ 2288441 h 3708936"/>
              <a:gd name="connsiteX45" fmla="*/ 2598985 w 4491191"/>
              <a:gd name="connsiteY45" fmla="*/ 2406547 h 3708936"/>
              <a:gd name="connsiteX46" fmla="*/ 2736346 w 4491191"/>
              <a:gd name="connsiteY46" fmla="*/ 2567361 h 3708936"/>
              <a:gd name="connsiteX47" fmla="*/ 2792926 w 4491191"/>
              <a:gd name="connsiteY47" fmla="*/ 2659730 h 3708936"/>
              <a:gd name="connsiteX48" fmla="*/ 2839573 w 4491191"/>
              <a:gd name="connsiteY48" fmla="*/ 2837227 h 3708936"/>
              <a:gd name="connsiteX49" fmla="*/ 2788814 w 4491191"/>
              <a:gd name="connsiteY49" fmla="*/ 2890004 h 3708936"/>
              <a:gd name="connsiteX50" fmla="*/ 2746806 w 4491191"/>
              <a:gd name="connsiteY50" fmla="*/ 2984010 h 3708936"/>
              <a:gd name="connsiteX51" fmla="*/ 2700867 w 4491191"/>
              <a:gd name="connsiteY51" fmla="*/ 3068480 h 3708936"/>
              <a:gd name="connsiteX52" fmla="*/ 2669173 w 4491191"/>
              <a:gd name="connsiteY52" fmla="*/ 3086558 h 3708936"/>
              <a:gd name="connsiteX53" fmla="*/ 2669173 w 4491191"/>
              <a:gd name="connsiteY53" fmla="*/ 3163470 h 3708936"/>
              <a:gd name="connsiteX54" fmla="*/ 2660627 w 4491191"/>
              <a:gd name="connsiteY54" fmla="*/ 3266019 h 3708936"/>
              <a:gd name="connsiteX55" fmla="*/ 2626444 w 4491191"/>
              <a:gd name="connsiteY55" fmla="*/ 3342931 h 3708936"/>
              <a:gd name="connsiteX56" fmla="*/ 2583715 w 4491191"/>
              <a:gd name="connsiteY56" fmla="*/ 3360023 h 3708936"/>
              <a:gd name="connsiteX57" fmla="*/ 2701707 w 4491191"/>
              <a:gd name="connsiteY57" fmla="*/ 3487172 h 3708936"/>
              <a:gd name="connsiteX58" fmla="*/ 2826294 w 4491191"/>
              <a:gd name="connsiteY58" fmla="*/ 3503837 h 3708936"/>
              <a:gd name="connsiteX59" fmla="*/ 2930796 w 4491191"/>
              <a:gd name="connsiteY59" fmla="*/ 3544124 h 3708936"/>
              <a:gd name="connsiteX60" fmla="*/ 3047996 w 4491191"/>
              <a:gd name="connsiteY60" fmla="*/ 3580322 h 3708936"/>
              <a:gd name="connsiteX61" fmla="*/ 3149568 w 4491191"/>
              <a:gd name="connsiteY61" fmla="*/ 3619999 h 3708936"/>
              <a:gd name="connsiteX62" fmla="*/ 3291368 w 4491191"/>
              <a:gd name="connsiteY62" fmla="*/ 3622013 h 3708936"/>
              <a:gd name="connsiteX63" fmla="*/ 3435731 w 4491191"/>
              <a:gd name="connsiteY63" fmla="*/ 3619998 h 3708936"/>
              <a:gd name="connsiteX64" fmla="*/ 3557935 w 4491191"/>
              <a:gd name="connsiteY64" fmla="*/ 3676279 h 3708936"/>
              <a:gd name="connsiteX65" fmla="*/ 3728303 w 4491191"/>
              <a:gd name="connsiteY65" fmla="*/ 3708936 h 3708936"/>
              <a:gd name="connsiteX66" fmla="*/ 3854475 w 4491191"/>
              <a:gd name="connsiteY66" fmla="*/ 3689341 h 3708936"/>
              <a:gd name="connsiteX67" fmla="*/ 3987239 w 4491191"/>
              <a:gd name="connsiteY67" fmla="*/ 3684825 h 3708936"/>
              <a:gd name="connsiteX68" fmla="*/ 4149060 w 4491191"/>
              <a:gd name="connsiteY68" fmla="*/ 3667244 h 3708936"/>
              <a:gd name="connsiteX69" fmla="*/ 4272730 w 4491191"/>
              <a:gd name="connsiteY69" fmla="*/ 3630559 h 3708936"/>
              <a:gd name="connsiteX70" fmla="*/ 4389929 w 4491191"/>
              <a:gd name="connsiteY70" fmla="*/ 3574767 h 3708936"/>
              <a:gd name="connsiteX71" fmla="*/ 4471785 w 4491191"/>
              <a:gd name="connsiteY71" fmla="*/ 3412946 h 3708936"/>
              <a:gd name="connsiteX72" fmla="*/ 4490832 w 4491191"/>
              <a:gd name="connsiteY72" fmla="*/ 3246547 h 3708936"/>
              <a:gd name="connsiteX73" fmla="*/ 4484727 w 4491191"/>
              <a:gd name="connsiteY73" fmla="*/ 3128920 h 3708936"/>
              <a:gd name="connsiteX74" fmla="*/ 4415934 w 4491191"/>
              <a:gd name="connsiteY74" fmla="*/ 3122755 h 3708936"/>
              <a:gd name="connsiteX75" fmla="*/ 4390529 w 4491191"/>
              <a:gd name="connsiteY75" fmla="*/ 3044869 h 3708936"/>
              <a:gd name="connsiteX76" fmla="*/ 4344088 w 4491191"/>
              <a:gd name="connsiteY76" fmla="*/ 2979980 h 3708936"/>
              <a:gd name="connsiteX77" fmla="*/ 4259668 w 4491191"/>
              <a:gd name="connsiteY77" fmla="*/ 2874928 h 3708936"/>
              <a:gd name="connsiteX78" fmla="*/ 4203876 w 4491191"/>
              <a:gd name="connsiteY78" fmla="*/ 2793009 h 3708936"/>
              <a:gd name="connsiteX79" fmla="*/ 4146070 w 4491191"/>
              <a:gd name="connsiteY79" fmla="*/ 2686431 h 3708936"/>
              <a:gd name="connsiteX80" fmla="*/ 4121409 w 4491191"/>
              <a:gd name="connsiteY80" fmla="*/ 2532057 h 3708936"/>
              <a:gd name="connsiteX81" fmla="*/ 4020131 w 4491191"/>
              <a:gd name="connsiteY81" fmla="*/ 2386355 h 3708936"/>
              <a:gd name="connsiteX82" fmla="*/ 3944023 w 4491191"/>
              <a:gd name="connsiteY82" fmla="*/ 2352657 h 3708936"/>
              <a:gd name="connsiteX83" fmla="*/ 3870651 w 4491191"/>
              <a:gd name="connsiteY83" fmla="*/ 2249131 h 3708936"/>
              <a:gd name="connsiteX84" fmla="*/ 3682216 w 4491191"/>
              <a:gd name="connsiteY84" fmla="*/ 2097809 h 3708936"/>
              <a:gd name="connsiteX85" fmla="*/ 3521921 w 4491191"/>
              <a:gd name="connsiteY85" fmla="*/ 2021873 h 3708936"/>
              <a:gd name="connsiteX86" fmla="*/ 3413817 w 4491191"/>
              <a:gd name="connsiteY86" fmla="*/ 1903760 h 3708936"/>
              <a:gd name="connsiteX87" fmla="*/ 3336905 w 4491191"/>
              <a:gd name="connsiteY87" fmla="*/ 1780577 h 3708936"/>
              <a:gd name="connsiteX88" fmla="*/ 3291613 w 4491191"/>
              <a:gd name="connsiteY88" fmla="*/ 1657885 h 3708936"/>
              <a:gd name="connsiteX89" fmla="*/ 3201149 w 4491191"/>
              <a:gd name="connsiteY89" fmla="*/ 1525119 h 3708936"/>
              <a:gd name="connsiteX90" fmla="*/ 3122223 w 4491191"/>
              <a:gd name="connsiteY90" fmla="*/ 1413536 h 3708936"/>
              <a:gd name="connsiteX91" fmla="*/ 3054344 w 4491191"/>
              <a:gd name="connsiteY91" fmla="*/ 1289316 h 3708936"/>
              <a:gd name="connsiteX92" fmla="*/ 2992997 w 4491191"/>
              <a:gd name="connsiteY92" fmla="*/ 1123467 h 3708936"/>
              <a:gd name="connsiteX93" fmla="*/ 2985428 w 4491191"/>
              <a:gd name="connsiteY93" fmla="*/ 1016400 h 3708936"/>
              <a:gd name="connsiteX94" fmla="*/ 2930613 w 4491191"/>
              <a:gd name="connsiteY94" fmla="*/ 920931 h 3708936"/>
              <a:gd name="connsiteX95" fmla="*/ 2968275 w 4491191"/>
              <a:gd name="connsiteY95" fmla="*/ 856105 h 3708936"/>
              <a:gd name="connsiteX96" fmla="*/ 2882818 w 4491191"/>
              <a:gd name="connsiteY96" fmla="*/ 796285 h 3708936"/>
              <a:gd name="connsiteX97" fmla="*/ 2880316 w 4491191"/>
              <a:gd name="connsiteY97" fmla="*/ 728895 h 3708936"/>
              <a:gd name="connsiteX98" fmla="*/ 2818968 w 4491191"/>
              <a:gd name="connsiteY98" fmla="*/ 691171 h 3708936"/>
              <a:gd name="connsiteX99" fmla="*/ 2720448 w 4491191"/>
              <a:gd name="connsiteY99" fmla="*/ 616823 h 3708936"/>
              <a:gd name="connsiteX100" fmla="*/ 2686265 w 4491191"/>
              <a:gd name="connsiteY100" fmla="*/ 497182 h 3708936"/>
              <a:gd name="connsiteX101" fmla="*/ 2640545 w 4491191"/>
              <a:gd name="connsiteY101" fmla="*/ 488087 h 3708936"/>
              <a:gd name="connsiteX102" fmla="*/ 2516386 w 4491191"/>
              <a:gd name="connsiteY102" fmla="*/ 408672 h 3708936"/>
              <a:gd name="connsiteX103" fmla="*/ 2312874 w 4491191"/>
              <a:gd name="connsiteY103" fmla="*/ 241296 h 3708936"/>
              <a:gd name="connsiteX104" fmla="*/ 2129934 w 4491191"/>
              <a:gd name="connsiteY104" fmla="*/ 172442 h 3708936"/>
              <a:gd name="connsiteX105" fmla="*/ 1882227 w 4491191"/>
              <a:gd name="connsiteY105" fmla="*/ 117627 h 3708936"/>
              <a:gd name="connsiteX106" fmla="*/ 1511951 w 4491191"/>
              <a:gd name="connsiteY106" fmla="*/ 57806 h 3708936"/>
              <a:gd name="connsiteX107" fmla="*/ 1372776 w 4491191"/>
              <a:gd name="connsiteY107" fmla="*/ 0 h 3708936"/>
              <a:gd name="connsiteX108" fmla="*/ 1122911 w 4491191"/>
              <a:gd name="connsiteY108" fmla="*/ 60959 h 3708936"/>
              <a:gd name="connsiteX109" fmla="*/ 822466 w 4491191"/>
              <a:gd name="connsiteY109" fmla="*/ 54429 h 3708936"/>
              <a:gd name="connsiteX110" fmla="*/ 920437 w 4491191"/>
              <a:gd name="connsiteY110" fmla="*/ 132805 h 3708936"/>
              <a:gd name="connsiteX111" fmla="*/ 1044533 w 4491191"/>
              <a:gd name="connsiteY111" fmla="*/ 165462 h 3708936"/>
              <a:gd name="connsiteX112" fmla="*/ 1175162 w 4491191"/>
              <a:gd name="connsiteY112" fmla="*/ 224246 h 3708936"/>
              <a:gd name="connsiteX113" fmla="*/ 859845 w 4491191"/>
              <a:gd name="connsiteY113"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74885 w 4491191"/>
              <a:gd name="connsiteY13" fmla="*/ 3135908 h 3708936"/>
              <a:gd name="connsiteX14" fmla="*/ 2774462 w 4491191"/>
              <a:gd name="connsiteY14" fmla="*/ 2915620 h 3708936"/>
              <a:gd name="connsiteX15" fmla="*/ 2788569 w 4491191"/>
              <a:gd name="connsiteY15" fmla="*/ 2842499 h 3708936"/>
              <a:gd name="connsiteX16" fmla="*/ 2819133 w 4491191"/>
              <a:gd name="connsiteY16" fmla="*/ 2766765 h 3708936"/>
              <a:gd name="connsiteX17" fmla="*/ 2785387 w 4491191"/>
              <a:gd name="connsiteY17" fmla="*/ 2626359 h 3708936"/>
              <a:gd name="connsiteX18" fmla="*/ 2625512 w 4491191"/>
              <a:gd name="connsiteY18" fmla="*/ 2613609 h 3708936"/>
              <a:gd name="connsiteX19" fmla="*/ 2323461 w 4491191"/>
              <a:gd name="connsiteY19" fmla="*/ 2574899 h 3708936"/>
              <a:gd name="connsiteX20" fmla="*/ 1707744 w 4491191"/>
              <a:gd name="connsiteY20" fmla="*/ 2497475 h 3708936"/>
              <a:gd name="connsiteX21" fmla="*/ 1289520 w 4491191"/>
              <a:gd name="connsiteY21" fmla="*/ 2497475 h 3708936"/>
              <a:gd name="connsiteX22" fmla="*/ 801595 w 4491191"/>
              <a:gd name="connsiteY22" fmla="*/ 2291012 h 3708936"/>
              <a:gd name="connsiteX23" fmla="*/ 511161 w 4491191"/>
              <a:gd name="connsiteY23" fmla="*/ 2110360 h 3708936"/>
              <a:gd name="connsiteX24" fmla="*/ 418223 w 4491191"/>
              <a:gd name="connsiteY24" fmla="*/ 1878092 h 3708936"/>
              <a:gd name="connsiteX25" fmla="*/ 360137 w 4491191"/>
              <a:gd name="connsiteY25" fmla="*/ 1684534 h 3708936"/>
              <a:gd name="connsiteX26" fmla="*/ 360137 w 4491191"/>
              <a:gd name="connsiteY26" fmla="*/ 1387745 h 3708936"/>
              <a:gd name="connsiteX27" fmla="*/ 522778 w 4491191"/>
              <a:gd name="connsiteY27" fmla="*/ 1103860 h 3708936"/>
              <a:gd name="connsiteX28" fmla="*/ 766742 w 4491191"/>
              <a:gd name="connsiteY28" fmla="*/ 897399 h 3708936"/>
              <a:gd name="connsiteX29" fmla="*/ 1092026 w 4491191"/>
              <a:gd name="connsiteY29" fmla="*/ 678033 h 3708936"/>
              <a:gd name="connsiteX30" fmla="*/ 1428928 w 4491191"/>
              <a:gd name="connsiteY30" fmla="*/ 510283 h 3708936"/>
              <a:gd name="connsiteX31" fmla="*/ 1719361 w 4491191"/>
              <a:gd name="connsiteY31" fmla="*/ 484477 h 3708936"/>
              <a:gd name="connsiteX32" fmla="*/ 2085740 w 4491191"/>
              <a:gd name="connsiteY32" fmla="*/ 686227 h 3708936"/>
              <a:gd name="connsiteX33" fmla="*/ 2147068 w 4491191"/>
              <a:gd name="connsiteY33" fmla="*/ 728285 h 3708936"/>
              <a:gd name="connsiteX34" fmla="*/ 2189389 w 4491191"/>
              <a:gd name="connsiteY34" fmla="*/ 898956 h 3708936"/>
              <a:gd name="connsiteX35" fmla="*/ 2240174 w 4491191"/>
              <a:gd name="connsiteY35" fmla="*/ 951268 h 3708936"/>
              <a:gd name="connsiteX36" fmla="*/ 2352735 w 4491191"/>
              <a:gd name="connsiteY36" fmla="*/ 1023175 h 3708936"/>
              <a:gd name="connsiteX37" fmla="*/ 2531647 w 4491191"/>
              <a:gd name="connsiteY37" fmla="*/ 1131279 h 3708936"/>
              <a:gd name="connsiteX38" fmla="*/ 2563816 w 4491191"/>
              <a:gd name="connsiteY38" fmla="*/ 1250981 h 3708936"/>
              <a:gd name="connsiteX39" fmla="*/ 2567905 w 4491191"/>
              <a:gd name="connsiteY39" fmla="*/ 1396748 h 3708936"/>
              <a:gd name="connsiteX40" fmla="*/ 2496059 w 4491191"/>
              <a:gd name="connsiteY40" fmla="*/ 1530490 h 3708936"/>
              <a:gd name="connsiteX41" fmla="*/ 2452917 w 4491191"/>
              <a:gd name="connsiteY41" fmla="*/ 1692898 h 3708936"/>
              <a:gd name="connsiteX42" fmla="*/ 2437752 w 4491191"/>
              <a:gd name="connsiteY42" fmla="*/ 1874337 h 3708936"/>
              <a:gd name="connsiteX43" fmla="*/ 2494491 w 4491191"/>
              <a:gd name="connsiteY43" fmla="*/ 2031708 h 3708936"/>
              <a:gd name="connsiteX44" fmla="*/ 2474395 w 4491191"/>
              <a:gd name="connsiteY44" fmla="*/ 2156720 h 3708936"/>
              <a:gd name="connsiteX45" fmla="*/ 2482998 w 4491191"/>
              <a:gd name="connsiteY45" fmla="*/ 2288441 h 3708936"/>
              <a:gd name="connsiteX46" fmla="*/ 2598985 w 4491191"/>
              <a:gd name="connsiteY46" fmla="*/ 2406547 h 3708936"/>
              <a:gd name="connsiteX47" fmla="*/ 2736346 w 4491191"/>
              <a:gd name="connsiteY47" fmla="*/ 2567361 h 3708936"/>
              <a:gd name="connsiteX48" fmla="*/ 2792926 w 4491191"/>
              <a:gd name="connsiteY48" fmla="*/ 2659730 h 3708936"/>
              <a:gd name="connsiteX49" fmla="*/ 2839573 w 4491191"/>
              <a:gd name="connsiteY49" fmla="*/ 2837227 h 3708936"/>
              <a:gd name="connsiteX50" fmla="*/ 2788814 w 4491191"/>
              <a:gd name="connsiteY50" fmla="*/ 2890004 h 3708936"/>
              <a:gd name="connsiteX51" fmla="*/ 2746806 w 4491191"/>
              <a:gd name="connsiteY51" fmla="*/ 2984010 h 3708936"/>
              <a:gd name="connsiteX52" fmla="*/ 2700867 w 4491191"/>
              <a:gd name="connsiteY52" fmla="*/ 3068480 h 3708936"/>
              <a:gd name="connsiteX53" fmla="*/ 2669173 w 4491191"/>
              <a:gd name="connsiteY53" fmla="*/ 3086558 h 3708936"/>
              <a:gd name="connsiteX54" fmla="*/ 2669173 w 4491191"/>
              <a:gd name="connsiteY54" fmla="*/ 3163470 h 3708936"/>
              <a:gd name="connsiteX55" fmla="*/ 2660627 w 4491191"/>
              <a:gd name="connsiteY55" fmla="*/ 3266019 h 3708936"/>
              <a:gd name="connsiteX56" fmla="*/ 2626444 w 4491191"/>
              <a:gd name="connsiteY56" fmla="*/ 3342931 h 3708936"/>
              <a:gd name="connsiteX57" fmla="*/ 2583715 w 4491191"/>
              <a:gd name="connsiteY57" fmla="*/ 3360023 h 3708936"/>
              <a:gd name="connsiteX58" fmla="*/ 2701707 w 4491191"/>
              <a:gd name="connsiteY58" fmla="*/ 3487172 h 3708936"/>
              <a:gd name="connsiteX59" fmla="*/ 2826294 w 4491191"/>
              <a:gd name="connsiteY59" fmla="*/ 3503837 h 3708936"/>
              <a:gd name="connsiteX60" fmla="*/ 2930796 w 4491191"/>
              <a:gd name="connsiteY60" fmla="*/ 3544124 h 3708936"/>
              <a:gd name="connsiteX61" fmla="*/ 3047996 w 4491191"/>
              <a:gd name="connsiteY61" fmla="*/ 3580322 h 3708936"/>
              <a:gd name="connsiteX62" fmla="*/ 3149568 w 4491191"/>
              <a:gd name="connsiteY62" fmla="*/ 3619999 h 3708936"/>
              <a:gd name="connsiteX63" fmla="*/ 3291368 w 4491191"/>
              <a:gd name="connsiteY63" fmla="*/ 3622013 h 3708936"/>
              <a:gd name="connsiteX64" fmla="*/ 3435731 w 4491191"/>
              <a:gd name="connsiteY64" fmla="*/ 3619998 h 3708936"/>
              <a:gd name="connsiteX65" fmla="*/ 3557935 w 4491191"/>
              <a:gd name="connsiteY65" fmla="*/ 3676279 h 3708936"/>
              <a:gd name="connsiteX66" fmla="*/ 3728303 w 4491191"/>
              <a:gd name="connsiteY66" fmla="*/ 3708936 h 3708936"/>
              <a:gd name="connsiteX67" fmla="*/ 3854475 w 4491191"/>
              <a:gd name="connsiteY67" fmla="*/ 3689341 h 3708936"/>
              <a:gd name="connsiteX68" fmla="*/ 3987239 w 4491191"/>
              <a:gd name="connsiteY68" fmla="*/ 3684825 h 3708936"/>
              <a:gd name="connsiteX69" fmla="*/ 4149060 w 4491191"/>
              <a:gd name="connsiteY69" fmla="*/ 3667244 h 3708936"/>
              <a:gd name="connsiteX70" fmla="*/ 4272730 w 4491191"/>
              <a:gd name="connsiteY70" fmla="*/ 3630559 h 3708936"/>
              <a:gd name="connsiteX71" fmla="*/ 4389929 w 4491191"/>
              <a:gd name="connsiteY71" fmla="*/ 3574767 h 3708936"/>
              <a:gd name="connsiteX72" fmla="*/ 4471785 w 4491191"/>
              <a:gd name="connsiteY72" fmla="*/ 3412946 h 3708936"/>
              <a:gd name="connsiteX73" fmla="*/ 4490832 w 4491191"/>
              <a:gd name="connsiteY73" fmla="*/ 3246547 h 3708936"/>
              <a:gd name="connsiteX74" fmla="*/ 4484727 w 4491191"/>
              <a:gd name="connsiteY74" fmla="*/ 3128920 h 3708936"/>
              <a:gd name="connsiteX75" fmla="*/ 4415934 w 4491191"/>
              <a:gd name="connsiteY75" fmla="*/ 3122755 h 3708936"/>
              <a:gd name="connsiteX76" fmla="*/ 4390529 w 4491191"/>
              <a:gd name="connsiteY76" fmla="*/ 3044869 h 3708936"/>
              <a:gd name="connsiteX77" fmla="*/ 4344088 w 4491191"/>
              <a:gd name="connsiteY77" fmla="*/ 2979980 h 3708936"/>
              <a:gd name="connsiteX78" fmla="*/ 4259668 w 4491191"/>
              <a:gd name="connsiteY78" fmla="*/ 2874928 h 3708936"/>
              <a:gd name="connsiteX79" fmla="*/ 4203876 w 4491191"/>
              <a:gd name="connsiteY79" fmla="*/ 2793009 h 3708936"/>
              <a:gd name="connsiteX80" fmla="*/ 4146070 w 4491191"/>
              <a:gd name="connsiteY80" fmla="*/ 2686431 h 3708936"/>
              <a:gd name="connsiteX81" fmla="*/ 4121409 w 4491191"/>
              <a:gd name="connsiteY81" fmla="*/ 2532057 h 3708936"/>
              <a:gd name="connsiteX82" fmla="*/ 4020131 w 4491191"/>
              <a:gd name="connsiteY82" fmla="*/ 2386355 h 3708936"/>
              <a:gd name="connsiteX83" fmla="*/ 3944023 w 4491191"/>
              <a:gd name="connsiteY83" fmla="*/ 2352657 h 3708936"/>
              <a:gd name="connsiteX84" fmla="*/ 3870651 w 4491191"/>
              <a:gd name="connsiteY84" fmla="*/ 2249131 h 3708936"/>
              <a:gd name="connsiteX85" fmla="*/ 3682216 w 4491191"/>
              <a:gd name="connsiteY85" fmla="*/ 2097809 h 3708936"/>
              <a:gd name="connsiteX86" fmla="*/ 3521921 w 4491191"/>
              <a:gd name="connsiteY86" fmla="*/ 2021873 h 3708936"/>
              <a:gd name="connsiteX87" fmla="*/ 3413817 w 4491191"/>
              <a:gd name="connsiteY87" fmla="*/ 1903760 h 3708936"/>
              <a:gd name="connsiteX88" fmla="*/ 3336905 w 4491191"/>
              <a:gd name="connsiteY88" fmla="*/ 1780577 h 3708936"/>
              <a:gd name="connsiteX89" fmla="*/ 3291613 w 4491191"/>
              <a:gd name="connsiteY89" fmla="*/ 1657885 h 3708936"/>
              <a:gd name="connsiteX90" fmla="*/ 3201149 w 4491191"/>
              <a:gd name="connsiteY90" fmla="*/ 1525119 h 3708936"/>
              <a:gd name="connsiteX91" fmla="*/ 3122223 w 4491191"/>
              <a:gd name="connsiteY91" fmla="*/ 1413536 h 3708936"/>
              <a:gd name="connsiteX92" fmla="*/ 3054344 w 4491191"/>
              <a:gd name="connsiteY92" fmla="*/ 1289316 h 3708936"/>
              <a:gd name="connsiteX93" fmla="*/ 2992997 w 4491191"/>
              <a:gd name="connsiteY93" fmla="*/ 1123467 h 3708936"/>
              <a:gd name="connsiteX94" fmla="*/ 2985428 w 4491191"/>
              <a:gd name="connsiteY94" fmla="*/ 1016400 h 3708936"/>
              <a:gd name="connsiteX95" fmla="*/ 2930613 w 4491191"/>
              <a:gd name="connsiteY95" fmla="*/ 920931 h 3708936"/>
              <a:gd name="connsiteX96" fmla="*/ 2968275 w 4491191"/>
              <a:gd name="connsiteY96" fmla="*/ 856105 h 3708936"/>
              <a:gd name="connsiteX97" fmla="*/ 2882818 w 4491191"/>
              <a:gd name="connsiteY97" fmla="*/ 796285 h 3708936"/>
              <a:gd name="connsiteX98" fmla="*/ 2880316 w 4491191"/>
              <a:gd name="connsiteY98" fmla="*/ 728895 h 3708936"/>
              <a:gd name="connsiteX99" fmla="*/ 2818968 w 4491191"/>
              <a:gd name="connsiteY99" fmla="*/ 691171 h 3708936"/>
              <a:gd name="connsiteX100" fmla="*/ 2720448 w 4491191"/>
              <a:gd name="connsiteY100" fmla="*/ 616823 h 3708936"/>
              <a:gd name="connsiteX101" fmla="*/ 2686265 w 4491191"/>
              <a:gd name="connsiteY101" fmla="*/ 497182 h 3708936"/>
              <a:gd name="connsiteX102" fmla="*/ 2640545 w 4491191"/>
              <a:gd name="connsiteY102" fmla="*/ 488087 h 3708936"/>
              <a:gd name="connsiteX103" fmla="*/ 2516386 w 4491191"/>
              <a:gd name="connsiteY103" fmla="*/ 408672 h 3708936"/>
              <a:gd name="connsiteX104" fmla="*/ 2312874 w 4491191"/>
              <a:gd name="connsiteY104" fmla="*/ 241296 h 3708936"/>
              <a:gd name="connsiteX105" fmla="*/ 2129934 w 4491191"/>
              <a:gd name="connsiteY105" fmla="*/ 172442 h 3708936"/>
              <a:gd name="connsiteX106" fmla="*/ 1882227 w 4491191"/>
              <a:gd name="connsiteY106" fmla="*/ 117627 h 3708936"/>
              <a:gd name="connsiteX107" fmla="*/ 1511951 w 4491191"/>
              <a:gd name="connsiteY107" fmla="*/ 57806 h 3708936"/>
              <a:gd name="connsiteX108" fmla="*/ 1372776 w 4491191"/>
              <a:gd name="connsiteY108" fmla="*/ 0 h 3708936"/>
              <a:gd name="connsiteX109" fmla="*/ 1122911 w 4491191"/>
              <a:gd name="connsiteY109" fmla="*/ 60959 h 3708936"/>
              <a:gd name="connsiteX110" fmla="*/ 822466 w 4491191"/>
              <a:gd name="connsiteY110" fmla="*/ 54429 h 3708936"/>
              <a:gd name="connsiteX111" fmla="*/ 920437 w 4491191"/>
              <a:gd name="connsiteY111" fmla="*/ 132805 h 3708936"/>
              <a:gd name="connsiteX112" fmla="*/ 1044533 w 4491191"/>
              <a:gd name="connsiteY112" fmla="*/ 165462 h 3708936"/>
              <a:gd name="connsiteX113" fmla="*/ 1175162 w 4491191"/>
              <a:gd name="connsiteY113" fmla="*/ 224246 h 3708936"/>
              <a:gd name="connsiteX114" fmla="*/ 859845 w 4491191"/>
              <a:gd name="connsiteY114" fmla="*/ 411096 h 3708936"/>
              <a:gd name="connsiteX0" fmla="*/ 859845 w 4491191"/>
              <a:gd name="connsiteY0" fmla="*/ 411096 h 3708936"/>
              <a:gd name="connsiteX1" fmla="*/ 584598 w 4491191"/>
              <a:gd name="connsiteY1" fmla="*/ 510985 h 3708936"/>
              <a:gd name="connsiteX2" fmla="*/ 337390 w 4491191"/>
              <a:gd name="connsiteY2" fmla="*/ 705887 h 3708936"/>
              <a:gd name="connsiteX3" fmla="*/ 165133 w 4491191"/>
              <a:gd name="connsiteY3" fmla="*/ 1001689 h 3708936"/>
              <a:gd name="connsiteX4" fmla="*/ 14243 w 4491191"/>
              <a:gd name="connsiteY4" fmla="*/ 1355475 h 3708936"/>
              <a:gd name="connsiteX5" fmla="*/ 0 w 4491191"/>
              <a:gd name="connsiteY5" fmla="*/ 1645821 h 3708936"/>
              <a:gd name="connsiteX6" fmla="*/ 135838 w 4491191"/>
              <a:gd name="connsiteY6" fmla="*/ 1906900 h 3708936"/>
              <a:gd name="connsiteX7" fmla="*/ 220729 w 4491191"/>
              <a:gd name="connsiteY7" fmla="*/ 2123263 h 3708936"/>
              <a:gd name="connsiteX8" fmla="*/ 267198 w 4491191"/>
              <a:gd name="connsiteY8" fmla="*/ 2342628 h 3708936"/>
              <a:gd name="connsiteX9" fmla="*/ 987471 w 4491191"/>
              <a:gd name="connsiteY9" fmla="*/ 2858782 h 3708936"/>
              <a:gd name="connsiteX10" fmla="*/ 1463780 w 4491191"/>
              <a:gd name="connsiteY10" fmla="*/ 2923301 h 3708936"/>
              <a:gd name="connsiteX11" fmla="*/ 2091114 w 4491191"/>
              <a:gd name="connsiteY11" fmla="*/ 2949108 h 3708936"/>
              <a:gd name="connsiteX12" fmla="*/ 2532572 w 4491191"/>
              <a:gd name="connsiteY12" fmla="*/ 3052342 h 3708936"/>
              <a:gd name="connsiteX13" fmla="*/ 2674885 w 4491191"/>
              <a:gd name="connsiteY13" fmla="*/ 3135908 h 3708936"/>
              <a:gd name="connsiteX14" fmla="*/ 2774462 w 4491191"/>
              <a:gd name="connsiteY14" fmla="*/ 2915620 h 3708936"/>
              <a:gd name="connsiteX15" fmla="*/ 2830889 w 4491191"/>
              <a:gd name="connsiteY15" fmla="*/ 2837277 h 3708936"/>
              <a:gd name="connsiteX16" fmla="*/ 2819133 w 4491191"/>
              <a:gd name="connsiteY16" fmla="*/ 2766765 h 3708936"/>
              <a:gd name="connsiteX17" fmla="*/ 2785387 w 4491191"/>
              <a:gd name="connsiteY17" fmla="*/ 2626359 h 3708936"/>
              <a:gd name="connsiteX18" fmla="*/ 2625512 w 4491191"/>
              <a:gd name="connsiteY18" fmla="*/ 2613609 h 3708936"/>
              <a:gd name="connsiteX19" fmla="*/ 2323461 w 4491191"/>
              <a:gd name="connsiteY19" fmla="*/ 2574899 h 3708936"/>
              <a:gd name="connsiteX20" fmla="*/ 1707744 w 4491191"/>
              <a:gd name="connsiteY20" fmla="*/ 2497475 h 3708936"/>
              <a:gd name="connsiteX21" fmla="*/ 1289520 w 4491191"/>
              <a:gd name="connsiteY21" fmla="*/ 2497475 h 3708936"/>
              <a:gd name="connsiteX22" fmla="*/ 801595 w 4491191"/>
              <a:gd name="connsiteY22" fmla="*/ 2291012 h 3708936"/>
              <a:gd name="connsiteX23" fmla="*/ 511161 w 4491191"/>
              <a:gd name="connsiteY23" fmla="*/ 2110360 h 3708936"/>
              <a:gd name="connsiteX24" fmla="*/ 418223 w 4491191"/>
              <a:gd name="connsiteY24" fmla="*/ 1878092 h 3708936"/>
              <a:gd name="connsiteX25" fmla="*/ 360137 w 4491191"/>
              <a:gd name="connsiteY25" fmla="*/ 1684534 h 3708936"/>
              <a:gd name="connsiteX26" fmla="*/ 360137 w 4491191"/>
              <a:gd name="connsiteY26" fmla="*/ 1387745 h 3708936"/>
              <a:gd name="connsiteX27" fmla="*/ 522778 w 4491191"/>
              <a:gd name="connsiteY27" fmla="*/ 1103860 h 3708936"/>
              <a:gd name="connsiteX28" fmla="*/ 766742 w 4491191"/>
              <a:gd name="connsiteY28" fmla="*/ 897399 h 3708936"/>
              <a:gd name="connsiteX29" fmla="*/ 1092026 w 4491191"/>
              <a:gd name="connsiteY29" fmla="*/ 678033 h 3708936"/>
              <a:gd name="connsiteX30" fmla="*/ 1428928 w 4491191"/>
              <a:gd name="connsiteY30" fmla="*/ 510283 h 3708936"/>
              <a:gd name="connsiteX31" fmla="*/ 1719361 w 4491191"/>
              <a:gd name="connsiteY31" fmla="*/ 484477 h 3708936"/>
              <a:gd name="connsiteX32" fmla="*/ 2085740 w 4491191"/>
              <a:gd name="connsiteY32" fmla="*/ 686227 h 3708936"/>
              <a:gd name="connsiteX33" fmla="*/ 2147068 w 4491191"/>
              <a:gd name="connsiteY33" fmla="*/ 728285 h 3708936"/>
              <a:gd name="connsiteX34" fmla="*/ 2189389 w 4491191"/>
              <a:gd name="connsiteY34" fmla="*/ 898956 h 3708936"/>
              <a:gd name="connsiteX35" fmla="*/ 2240174 w 4491191"/>
              <a:gd name="connsiteY35" fmla="*/ 951268 h 3708936"/>
              <a:gd name="connsiteX36" fmla="*/ 2352735 w 4491191"/>
              <a:gd name="connsiteY36" fmla="*/ 1023175 h 3708936"/>
              <a:gd name="connsiteX37" fmla="*/ 2531647 w 4491191"/>
              <a:gd name="connsiteY37" fmla="*/ 1131279 h 3708936"/>
              <a:gd name="connsiteX38" fmla="*/ 2563816 w 4491191"/>
              <a:gd name="connsiteY38" fmla="*/ 1250981 h 3708936"/>
              <a:gd name="connsiteX39" fmla="*/ 2567905 w 4491191"/>
              <a:gd name="connsiteY39" fmla="*/ 1396748 h 3708936"/>
              <a:gd name="connsiteX40" fmla="*/ 2496059 w 4491191"/>
              <a:gd name="connsiteY40" fmla="*/ 1530490 h 3708936"/>
              <a:gd name="connsiteX41" fmla="*/ 2452917 w 4491191"/>
              <a:gd name="connsiteY41" fmla="*/ 1692898 h 3708936"/>
              <a:gd name="connsiteX42" fmla="*/ 2437752 w 4491191"/>
              <a:gd name="connsiteY42" fmla="*/ 1874337 h 3708936"/>
              <a:gd name="connsiteX43" fmla="*/ 2494491 w 4491191"/>
              <a:gd name="connsiteY43" fmla="*/ 2031708 h 3708936"/>
              <a:gd name="connsiteX44" fmla="*/ 2474395 w 4491191"/>
              <a:gd name="connsiteY44" fmla="*/ 2156720 h 3708936"/>
              <a:gd name="connsiteX45" fmla="*/ 2482998 w 4491191"/>
              <a:gd name="connsiteY45" fmla="*/ 2288441 h 3708936"/>
              <a:gd name="connsiteX46" fmla="*/ 2598985 w 4491191"/>
              <a:gd name="connsiteY46" fmla="*/ 2406547 h 3708936"/>
              <a:gd name="connsiteX47" fmla="*/ 2736346 w 4491191"/>
              <a:gd name="connsiteY47" fmla="*/ 2567361 h 3708936"/>
              <a:gd name="connsiteX48" fmla="*/ 2792926 w 4491191"/>
              <a:gd name="connsiteY48" fmla="*/ 2659730 h 3708936"/>
              <a:gd name="connsiteX49" fmla="*/ 2839573 w 4491191"/>
              <a:gd name="connsiteY49" fmla="*/ 2837227 h 3708936"/>
              <a:gd name="connsiteX50" fmla="*/ 2788814 w 4491191"/>
              <a:gd name="connsiteY50" fmla="*/ 2890004 h 3708936"/>
              <a:gd name="connsiteX51" fmla="*/ 2746806 w 4491191"/>
              <a:gd name="connsiteY51" fmla="*/ 2984010 h 3708936"/>
              <a:gd name="connsiteX52" fmla="*/ 2700867 w 4491191"/>
              <a:gd name="connsiteY52" fmla="*/ 3068480 h 3708936"/>
              <a:gd name="connsiteX53" fmla="*/ 2669173 w 4491191"/>
              <a:gd name="connsiteY53" fmla="*/ 3086558 h 3708936"/>
              <a:gd name="connsiteX54" fmla="*/ 2669173 w 4491191"/>
              <a:gd name="connsiteY54" fmla="*/ 3163470 h 3708936"/>
              <a:gd name="connsiteX55" fmla="*/ 2660627 w 4491191"/>
              <a:gd name="connsiteY55" fmla="*/ 3266019 h 3708936"/>
              <a:gd name="connsiteX56" fmla="*/ 2626444 w 4491191"/>
              <a:gd name="connsiteY56" fmla="*/ 3342931 h 3708936"/>
              <a:gd name="connsiteX57" fmla="*/ 2583715 w 4491191"/>
              <a:gd name="connsiteY57" fmla="*/ 3360023 h 3708936"/>
              <a:gd name="connsiteX58" fmla="*/ 2701707 w 4491191"/>
              <a:gd name="connsiteY58" fmla="*/ 3487172 h 3708936"/>
              <a:gd name="connsiteX59" fmla="*/ 2826294 w 4491191"/>
              <a:gd name="connsiteY59" fmla="*/ 3503837 h 3708936"/>
              <a:gd name="connsiteX60" fmla="*/ 2930796 w 4491191"/>
              <a:gd name="connsiteY60" fmla="*/ 3544124 h 3708936"/>
              <a:gd name="connsiteX61" fmla="*/ 3047996 w 4491191"/>
              <a:gd name="connsiteY61" fmla="*/ 3580322 h 3708936"/>
              <a:gd name="connsiteX62" fmla="*/ 3149568 w 4491191"/>
              <a:gd name="connsiteY62" fmla="*/ 3619999 h 3708936"/>
              <a:gd name="connsiteX63" fmla="*/ 3291368 w 4491191"/>
              <a:gd name="connsiteY63" fmla="*/ 3622013 h 3708936"/>
              <a:gd name="connsiteX64" fmla="*/ 3435731 w 4491191"/>
              <a:gd name="connsiteY64" fmla="*/ 3619998 h 3708936"/>
              <a:gd name="connsiteX65" fmla="*/ 3557935 w 4491191"/>
              <a:gd name="connsiteY65" fmla="*/ 3676279 h 3708936"/>
              <a:gd name="connsiteX66" fmla="*/ 3728303 w 4491191"/>
              <a:gd name="connsiteY66" fmla="*/ 3708936 h 3708936"/>
              <a:gd name="connsiteX67" fmla="*/ 3854475 w 4491191"/>
              <a:gd name="connsiteY67" fmla="*/ 3689341 h 3708936"/>
              <a:gd name="connsiteX68" fmla="*/ 3987239 w 4491191"/>
              <a:gd name="connsiteY68" fmla="*/ 3684825 h 3708936"/>
              <a:gd name="connsiteX69" fmla="*/ 4149060 w 4491191"/>
              <a:gd name="connsiteY69" fmla="*/ 3667244 h 3708936"/>
              <a:gd name="connsiteX70" fmla="*/ 4272730 w 4491191"/>
              <a:gd name="connsiteY70" fmla="*/ 3630559 h 3708936"/>
              <a:gd name="connsiteX71" fmla="*/ 4389929 w 4491191"/>
              <a:gd name="connsiteY71" fmla="*/ 3574767 h 3708936"/>
              <a:gd name="connsiteX72" fmla="*/ 4471785 w 4491191"/>
              <a:gd name="connsiteY72" fmla="*/ 3412946 h 3708936"/>
              <a:gd name="connsiteX73" fmla="*/ 4490832 w 4491191"/>
              <a:gd name="connsiteY73" fmla="*/ 3246547 h 3708936"/>
              <a:gd name="connsiteX74" fmla="*/ 4484727 w 4491191"/>
              <a:gd name="connsiteY74" fmla="*/ 3128920 h 3708936"/>
              <a:gd name="connsiteX75" fmla="*/ 4415934 w 4491191"/>
              <a:gd name="connsiteY75" fmla="*/ 3122755 h 3708936"/>
              <a:gd name="connsiteX76" fmla="*/ 4390529 w 4491191"/>
              <a:gd name="connsiteY76" fmla="*/ 3044869 h 3708936"/>
              <a:gd name="connsiteX77" fmla="*/ 4344088 w 4491191"/>
              <a:gd name="connsiteY77" fmla="*/ 2979980 h 3708936"/>
              <a:gd name="connsiteX78" fmla="*/ 4259668 w 4491191"/>
              <a:gd name="connsiteY78" fmla="*/ 2874928 h 3708936"/>
              <a:gd name="connsiteX79" fmla="*/ 4203876 w 4491191"/>
              <a:gd name="connsiteY79" fmla="*/ 2793009 h 3708936"/>
              <a:gd name="connsiteX80" fmla="*/ 4146070 w 4491191"/>
              <a:gd name="connsiteY80" fmla="*/ 2686431 h 3708936"/>
              <a:gd name="connsiteX81" fmla="*/ 4121409 w 4491191"/>
              <a:gd name="connsiteY81" fmla="*/ 2532057 h 3708936"/>
              <a:gd name="connsiteX82" fmla="*/ 4020131 w 4491191"/>
              <a:gd name="connsiteY82" fmla="*/ 2386355 h 3708936"/>
              <a:gd name="connsiteX83" fmla="*/ 3944023 w 4491191"/>
              <a:gd name="connsiteY83" fmla="*/ 2352657 h 3708936"/>
              <a:gd name="connsiteX84" fmla="*/ 3870651 w 4491191"/>
              <a:gd name="connsiteY84" fmla="*/ 2249131 h 3708936"/>
              <a:gd name="connsiteX85" fmla="*/ 3682216 w 4491191"/>
              <a:gd name="connsiteY85" fmla="*/ 2097809 h 3708936"/>
              <a:gd name="connsiteX86" fmla="*/ 3521921 w 4491191"/>
              <a:gd name="connsiteY86" fmla="*/ 2021873 h 3708936"/>
              <a:gd name="connsiteX87" fmla="*/ 3413817 w 4491191"/>
              <a:gd name="connsiteY87" fmla="*/ 1903760 h 3708936"/>
              <a:gd name="connsiteX88" fmla="*/ 3336905 w 4491191"/>
              <a:gd name="connsiteY88" fmla="*/ 1780577 h 3708936"/>
              <a:gd name="connsiteX89" fmla="*/ 3291613 w 4491191"/>
              <a:gd name="connsiteY89" fmla="*/ 1657885 h 3708936"/>
              <a:gd name="connsiteX90" fmla="*/ 3201149 w 4491191"/>
              <a:gd name="connsiteY90" fmla="*/ 1525119 h 3708936"/>
              <a:gd name="connsiteX91" fmla="*/ 3122223 w 4491191"/>
              <a:gd name="connsiteY91" fmla="*/ 1413536 h 3708936"/>
              <a:gd name="connsiteX92" fmla="*/ 3054344 w 4491191"/>
              <a:gd name="connsiteY92" fmla="*/ 1289316 h 3708936"/>
              <a:gd name="connsiteX93" fmla="*/ 2992997 w 4491191"/>
              <a:gd name="connsiteY93" fmla="*/ 1123467 h 3708936"/>
              <a:gd name="connsiteX94" fmla="*/ 2985428 w 4491191"/>
              <a:gd name="connsiteY94" fmla="*/ 1016400 h 3708936"/>
              <a:gd name="connsiteX95" fmla="*/ 2930613 w 4491191"/>
              <a:gd name="connsiteY95" fmla="*/ 920931 h 3708936"/>
              <a:gd name="connsiteX96" fmla="*/ 2968275 w 4491191"/>
              <a:gd name="connsiteY96" fmla="*/ 856105 h 3708936"/>
              <a:gd name="connsiteX97" fmla="*/ 2882818 w 4491191"/>
              <a:gd name="connsiteY97" fmla="*/ 796285 h 3708936"/>
              <a:gd name="connsiteX98" fmla="*/ 2880316 w 4491191"/>
              <a:gd name="connsiteY98" fmla="*/ 728895 h 3708936"/>
              <a:gd name="connsiteX99" fmla="*/ 2818968 w 4491191"/>
              <a:gd name="connsiteY99" fmla="*/ 691171 h 3708936"/>
              <a:gd name="connsiteX100" fmla="*/ 2720448 w 4491191"/>
              <a:gd name="connsiteY100" fmla="*/ 616823 h 3708936"/>
              <a:gd name="connsiteX101" fmla="*/ 2686265 w 4491191"/>
              <a:gd name="connsiteY101" fmla="*/ 497182 h 3708936"/>
              <a:gd name="connsiteX102" fmla="*/ 2640545 w 4491191"/>
              <a:gd name="connsiteY102" fmla="*/ 488087 h 3708936"/>
              <a:gd name="connsiteX103" fmla="*/ 2516386 w 4491191"/>
              <a:gd name="connsiteY103" fmla="*/ 408672 h 3708936"/>
              <a:gd name="connsiteX104" fmla="*/ 2312874 w 4491191"/>
              <a:gd name="connsiteY104" fmla="*/ 241296 h 3708936"/>
              <a:gd name="connsiteX105" fmla="*/ 2129934 w 4491191"/>
              <a:gd name="connsiteY105" fmla="*/ 172442 h 3708936"/>
              <a:gd name="connsiteX106" fmla="*/ 1882227 w 4491191"/>
              <a:gd name="connsiteY106" fmla="*/ 117627 h 3708936"/>
              <a:gd name="connsiteX107" fmla="*/ 1511951 w 4491191"/>
              <a:gd name="connsiteY107" fmla="*/ 57806 h 3708936"/>
              <a:gd name="connsiteX108" fmla="*/ 1372776 w 4491191"/>
              <a:gd name="connsiteY108" fmla="*/ 0 h 3708936"/>
              <a:gd name="connsiteX109" fmla="*/ 1122911 w 4491191"/>
              <a:gd name="connsiteY109" fmla="*/ 60959 h 3708936"/>
              <a:gd name="connsiteX110" fmla="*/ 822466 w 4491191"/>
              <a:gd name="connsiteY110" fmla="*/ 54429 h 3708936"/>
              <a:gd name="connsiteX111" fmla="*/ 920437 w 4491191"/>
              <a:gd name="connsiteY111" fmla="*/ 132805 h 3708936"/>
              <a:gd name="connsiteX112" fmla="*/ 1044533 w 4491191"/>
              <a:gd name="connsiteY112" fmla="*/ 165462 h 3708936"/>
              <a:gd name="connsiteX113" fmla="*/ 1175162 w 4491191"/>
              <a:gd name="connsiteY113" fmla="*/ 224246 h 3708936"/>
              <a:gd name="connsiteX114" fmla="*/ 859845 w 4491191"/>
              <a:gd name="connsiteY114" fmla="*/ 411096 h 3708936"/>
              <a:gd name="connsiteX0" fmla="*/ 925113 w 4556459"/>
              <a:gd name="connsiteY0" fmla="*/ 411096 h 3708936"/>
              <a:gd name="connsiteX1" fmla="*/ 649866 w 4556459"/>
              <a:gd name="connsiteY1" fmla="*/ 510985 h 3708936"/>
              <a:gd name="connsiteX2" fmla="*/ 0 w 4556459"/>
              <a:gd name="connsiteY2" fmla="*/ 737834 h 3708936"/>
              <a:gd name="connsiteX3" fmla="*/ 230401 w 4556459"/>
              <a:gd name="connsiteY3" fmla="*/ 1001689 h 3708936"/>
              <a:gd name="connsiteX4" fmla="*/ 79511 w 4556459"/>
              <a:gd name="connsiteY4" fmla="*/ 1355475 h 3708936"/>
              <a:gd name="connsiteX5" fmla="*/ 65268 w 4556459"/>
              <a:gd name="connsiteY5" fmla="*/ 1645821 h 3708936"/>
              <a:gd name="connsiteX6" fmla="*/ 201106 w 4556459"/>
              <a:gd name="connsiteY6" fmla="*/ 1906900 h 3708936"/>
              <a:gd name="connsiteX7" fmla="*/ 285997 w 4556459"/>
              <a:gd name="connsiteY7" fmla="*/ 2123263 h 3708936"/>
              <a:gd name="connsiteX8" fmla="*/ 332466 w 4556459"/>
              <a:gd name="connsiteY8" fmla="*/ 2342628 h 3708936"/>
              <a:gd name="connsiteX9" fmla="*/ 1052739 w 4556459"/>
              <a:gd name="connsiteY9" fmla="*/ 2858782 h 3708936"/>
              <a:gd name="connsiteX10" fmla="*/ 1529048 w 4556459"/>
              <a:gd name="connsiteY10" fmla="*/ 2923301 h 3708936"/>
              <a:gd name="connsiteX11" fmla="*/ 2156382 w 4556459"/>
              <a:gd name="connsiteY11" fmla="*/ 2949108 h 3708936"/>
              <a:gd name="connsiteX12" fmla="*/ 2597840 w 4556459"/>
              <a:gd name="connsiteY12" fmla="*/ 3052342 h 3708936"/>
              <a:gd name="connsiteX13" fmla="*/ 2740153 w 4556459"/>
              <a:gd name="connsiteY13" fmla="*/ 3135908 h 3708936"/>
              <a:gd name="connsiteX14" fmla="*/ 2839730 w 4556459"/>
              <a:gd name="connsiteY14" fmla="*/ 2915620 h 3708936"/>
              <a:gd name="connsiteX15" fmla="*/ 2896157 w 4556459"/>
              <a:gd name="connsiteY15" fmla="*/ 2837277 h 3708936"/>
              <a:gd name="connsiteX16" fmla="*/ 2884401 w 4556459"/>
              <a:gd name="connsiteY16" fmla="*/ 2766765 h 3708936"/>
              <a:gd name="connsiteX17" fmla="*/ 2850655 w 4556459"/>
              <a:gd name="connsiteY17" fmla="*/ 2626359 h 3708936"/>
              <a:gd name="connsiteX18" fmla="*/ 2690780 w 4556459"/>
              <a:gd name="connsiteY18" fmla="*/ 2613609 h 3708936"/>
              <a:gd name="connsiteX19" fmla="*/ 2388729 w 4556459"/>
              <a:gd name="connsiteY19" fmla="*/ 2574899 h 3708936"/>
              <a:gd name="connsiteX20" fmla="*/ 1773012 w 4556459"/>
              <a:gd name="connsiteY20" fmla="*/ 2497475 h 3708936"/>
              <a:gd name="connsiteX21" fmla="*/ 1354788 w 4556459"/>
              <a:gd name="connsiteY21" fmla="*/ 2497475 h 3708936"/>
              <a:gd name="connsiteX22" fmla="*/ 866863 w 4556459"/>
              <a:gd name="connsiteY22" fmla="*/ 2291012 h 3708936"/>
              <a:gd name="connsiteX23" fmla="*/ 576429 w 4556459"/>
              <a:gd name="connsiteY23" fmla="*/ 2110360 h 3708936"/>
              <a:gd name="connsiteX24" fmla="*/ 483491 w 4556459"/>
              <a:gd name="connsiteY24" fmla="*/ 1878092 h 3708936"/>
              <a:gd name="connsiteX25" fmla="*/ 425405 w 4556459"/>
              <a:gd name="connsiteY25" fmla="*/ 1684534 h 3708936"/>
              <a:gd name="connsiteX26" fmla="*/ 425405 w 4556459"/>
              <a:gd name="connsiteY26" fmla="*/ 1387745 h 3708936"/>
              <a:gd name="connsiteX27" fmla="*/ 588046 w 4556459"/>
              <a:gd name="connsiteY27" fmla="*/ 1103860 h 3708936"/>
              <a:gd name="connsiteX28" fmla="*/ 832010 w 4556459"/>
              <a:gd name="connsiteY28" fmla="*/ 897399 h 3708936"/>
              <a:gd name="connsiteX29" fmla="*/ 1157294 w 4556459"/>
              <a:gd name="connsiteY29" fmla="*/ 678033 h 3708936"/>
              <a:gd name="connsiteX30" fmla="*/ 1494196 w 4556459"/>
              <a:gd name="connsiteY30" fmla="*/ 510283 h 3708936"/>
              <a:gd name="connsiteX31" fmla="*/ 1784629 w 4556459"/>
              <a:gd name="connsiteY31" fmla="*/ 484477 h 3708936"/>
              <a:gd name="connsiteX32" fmla="*/ 2151008 w 4556459"/>
              <a:gd name="connsiteY32" fmla="*/ 686227 h 3708936"/>
              <a:gd name="connsiteX33" fmla="*/ 2212336 w 4556459"/>
              <a:gd name="connsiteY33" fmla="*/ 728285 h 3708936"/>
              <a:gd name="connsiteX34" fmla="*/ 2254657 w 4556459"/>
              <a:gd name="connsiteY34" fmla="*/ 898956 h 3708936"/>
              <a:gd name="connsiteX35" fmla="*/ 2305442 w 4556459"/>
              <a:gd name="connsiteY35" fmla="*/ 951268 h 3708936"/>
              <a:gd name="connsiteX36" fmla="*/ 2418003 w 4556459"/>
              <a:gd name="connsiteY36" fmla="*/ 1023175 h 3708936"/>
              <a:gd name="connsiteX37" fmla="*/ 2596915 w 4556459"/>
              <a:gd name="connsiteY37" fmla="*/ 1131279 h 3708936"/>
              <a:gd name="connsiteX38" fmla="*/ 2629084 w 4556459"/>
              <a:gd name="connsiteY38" fmla="*/ 1250981 h 3708936"/>
              <a:gd name="connsiteX39" fmla="*/ 2633173 w 4556459"/>
              <a:gd name="connsiteY39" fmla="*/ 1396748 h 3708936"/>
              <a:gd name="connsiteX40" fmla="*/ 2561327 w 4556459"/>
              <a:gd name="connsiteY40" fmla="*/ 1530490 h 3708936"/>
              <a:gd name="connsiteX41" fmla="*/ 2518185 w 4556459"/>
              <a:gd name="connsiteY41" fmla="*/ 1692898 h 3708936"/>
              <a:gd name="connsiteX42" fmla="*/ 2503020 w 4556459"/>
              <a:gd name="connsiteY42" fmla="*/ 1874337 h 3708936"/>
              <a:gd name="connsiteX43" fmla="*/ 2559759 w 4556459"/>
              <a:gd name="connsiteY43" fmla="*/ 2031708 h 3708936"/>
              <a:gd name="connsiteX44" fmla="*/ 2539663 w 4556459"/>
              <a:gd name="connsiteY44" fmla="*/ 2156720 h 3708936"/>
              <a:gd name="connsiteX45" fmla="*/ 2548266 w 4556459"/>
              <a:gd name="connsiteY45" fmla="*/ 2288441 h 3708936"/>
              <a:gd name="connsiteX46" fmla="*/ 2664253 w 4556459"/>
              <a:gd name="connsiteY46" fmla="*/ 2406547 h 3708936"/>
              <a:gd name="connsiteX47" fmla="*/ 2801614 w 4556459"/>
              <a:gd name="connsiteY47" fmla="*/ 2567361 h 3708936"/>
              <a:gd name="connsiteX48" fmla="*/ 2858194 w 4556459"/>
              <a:gd name="connsiteY48" fmla="*/ 2659730 h 3708936"/>
              <a:gd name="connsiteX49" fmla="*/ 2904841 w 4556459"/>
              <a:gd name="connsiteY49" fmla="*/ 2837227 h 3708936"/>
              <a:gd name="connsiteX50" fmla="*/ 2854082 w 4556459"/>
              <a:gd name="connsiteY50" fmla="*/ 2890004 h 3708936"/>
              <a:gd name="connsiteX51" fmla="*/ 2812074 w 4556459"/>
              <a:gd name="connsiteY51" fmla="*/ 2984010 h 3708936"/>
              <a:gd name="connsiteX52" fmla="*/ 2766135 w 4556459"/>
              <a:gd name="connsiteY52" fmla="*/ 3068480 h 3708936"/>
              <a:gd name="connsiteX53" fmla="*/ 2734441 w 4556459"/>
              <a:gd name="connsiteY53" fmla="*/ 3086558 h 3708936"/>
              <a:gd name="connsiteX54" fmla="*/ 2734441 w 4556459"/>
              <a:gd name="connsiteY54" fmla="*/ 3163470 h 3708936"/>
              <a:gd name="connsiteX55" fmla="*/ 2725895 w 4556459"/>
              <a:gd name="connsiteY55" fmla="*/ 3266019 h 3708936"/>
              <a:gd name="connsiteX56" fmla="*/ 2691712 w 4556459"/>
              <a:gd name="connsiteY56" fmla="*/ 3342931 h 3708936"/>
              <a:gd name="connsiteX57" fmla="*/ 2648983 w 4556459"/>
              <a:gd name="connsiteY57" fmla="*/ 3360023 h 3708936"/>
              <a:gd name="connsiteX58" fmla="*/ 2766975 w 4556459"/>
              <a:gd name="connsiteY58" fmla="*/ 3487172 h 3708936"/>
              <a:gd name="connsiteX59" fmla="*/ 2891562 w 4556459"/>
              <a:gd name="connsiteY59" fmla="*/ 3503837 h 3708936"/>
              <a:gd name="connsiteX60" fmla="*/ 2996064 w 4556459"/>
              <a:gd name="connsiteY60" fmla="*/ 3544124 h 3708936"/>
              <a:gd name="connsiteX61" fmla="*/ 3113264 w 4556459"/>
              <a:gd name="connsiteY61" fmla="*/ 3580322 h 3708936"/>
              <a:gd name="connsiteX62" fmla="*/ 3214836 w 4556459"/>
              <a:gd name="connsiteY62" fmla="*/ 3619999 h 3708936"/>
              <a:gd name="connsiteX63" fmla="*/ 3356636 w 4556459"/>
              <a:gd name="connsiteY63" fmla="*/ 3622013 h 3708936"/>
              <a:gd name="connsiteX64" fmla="*/ 3500999 w 4556459"/>
              <a:gd name="connsiteY64" fmla="*/ 3619998 h 3708936"/>
              <a:gd name="connsiteX65" fmla="*/ 3623203 w 4556459"/>
              <a:gd name="connsiteY65" fmla="*/ 3676279 h 3708936"/>
              <a:gd name="connsiteX66" fmla="*/ 3793571 w 4556459"/>
              <a:gd name="connsiteY66" fmla="*/ 3708936 h 3708936"/>
              <a:gd name="connsiteX67" fmla="*/ 3919743 w 4556459"/>
              <a:gd name="connsiteY67" fmla="*/ 3689341 h 3708936"/>
              <a:gd name="connsiteX68" fmla="*/ 4052507 w 4556459"/>
              <a:gd name="connsiteY68" fmla="*/ 3684825 h 3708936"/>
              <a:gd name="connsiteX69" fmla="*/ 4214328 w 4556459"/>
              <a:gd name="connsiteY69" fmla="*/ 3667244 h 3708936"/>
              <a:gd name="connsiteX70" fmla="*/ 4337998 w 4556459"/>
              <a:gd name="connsiteY70" fmla="*/ 3630559 h 3708936"/>
              <a:gd name="connsiteX71" fmla="*/ 4455197 w 4556459"/>
              <a:gd name="connsiteY71" fmla="*/ 3574767 h 3708936"/>
              <a:gd name="connsiteX72" fmla="*/ 4537053 w 4556459"/>
              <a:gd name="connsiteY72" fmla="*/ 3412946 h 3708936"/>
              <a:gd name="connsiteX73" fmla="*/ 4556100 w 4556459"/>
              <a:gd name="connsiteY73" fmla="*/ 3246547 h 3708936"/>
              <a:gd name="connsiteX74" fmla="*/ 4549995 w 4556459"/>
              <a:gd name="connsiteY74" fmla="*/ 3128920 h 3708936"/>
              <a:gd name="connsiteX75" fmla="*/ 4481202 w 4556459"/>
              <a:gd name="connsiteY75" fmla="*/ 3122755 h 3708936"/>
              <a:gd name="connsiteX76" fmla="*/ 4455797 w 4556459"/>
              <a:gd name="connsiteY76" fmla="*/ 3044869 h 3708936"/>
              <a:gd name="connsiteX77" fmla="*/ 4409356 w 4556459"/>
              <a:gd name="connsiteY77" fmla="*/ 2979980 h 3708936"/>
              <a:gd name="connsiteX78" fmla="*/ 4324936 w 4556459"/>
              <a:gd name="connsiteY78" fmla="*/ 2874928 h 3708936"/>
              <a:gd name="connsiteX79" fmla="*/ 4269144 w 4556459"/>
              <a:gd name="connsiteY79" fmla="*/ 2793009 h 3708936"/>
              <a:gd name="connsiteX80" fmla="*/ 4211338 w 4556459"/>
              <a:gd name="connsiteY80" fmla="*/ 2686431 h 3708936"/>
              <a:gd name="connsiteX81" fmla="*/ 4186677 w 4556459"/>
              <a:gd name="connsiteY81" fmla="*/ 2532057 h 3708936"/>
              <a:gd name="connsiteX82" fmla="*/ 4085399 w 4556459"/>
              <a:gd name="connsiteY82" fmla="*/ 2386355 h 3708936"/>
              <a:gd name="connsiteX83" fmla="*/ 4009291 w 4556459"/>
              <a:gd name="connsiteY83" fmla="*/ 2352657 h 3708936"/>
              <a:gd name="connsiteX84" fmla="*/ 3935919 w 4556459"/>
              <a:gd name="connsiteY84" fmla="*/ 2249131 h 3708936"/>
              <a:gd name="connsiteX85" fmla="*/ 3747484 w 4556459"/>
              <a:gd name="connsiteY85" fmla="*/ 2097809 h 3708936"/>
              <a:gd name="connsiteX86" fmla="*/ 3587189 w 4556459"/>
              <a:gd name="connsiteY86" fmla="*/ 2021873 h 3708936"/>
              <a:gd name="connsiteX87" fmla="*/ 3479085 w 4556459"/>
              <a:gd name="connsiteY87" fmla="*/ 1903760 h 3708936"/>
              <a:gd name="connsiteX88" fmla="*/ 3402173 w 4556459"/>
              <a:gd name="connsiteY88" fmla="*/ 1780577 h 3708936"/>
              <a:gd name="connsiteX89" fmla="*/ 3356881 w 4556459"/>
              <a:gd name="connsiteY89" fmla="*/ 1657885 h 3708936"/>
              <a:gd name="connsiteX90" fmla="*/ 3266417 w 4556459"/>
              <a:gd name="connsiteY90" fmla="*/ 1525119 h 3708936"/>
              <a:gd name="connsiteX91" fmla="*/ 3187491 w 4556459"/>
              <a:gd name="connsiteY91" fmla="*/ 1413536 h 3708936"/>
              <a:gd name="connsiteX92" fmla="*/ 3119612 w 4556459"/>
              <a:gd name="connsiteY92" fmla="*/ 1289316 h 3708936"/>
              <a:gd name="connsiteX93" fmla="*/ 3058265 w 4556459"/>
              <a:gd name="connsiteY93" fmla="*/ 1123467 h 3708936"/>
              <a:gd name="connsiteX94" fmla="*/ 3050696 w 4556459"/>
              <a:gd name="connsiteY94" fmla="*/ 1016400 h 3708936"/>
              <a:gd name="connsiteX95" fmla="*/ 2995881 w 4556459"/>
              <a:gd name="connsiteY95" fmla="*/ 920931 h 3708936"/>
              <a:gd name="connsiteX96" fmla="*/ 3033543 w 4556459"/>
              <a:gd name="connsiteY96" fmla="*/ 856105 h 3708936"/>
              <a:gd name="connsiteX97" fmla="*/ 2948086 w 4556459"/>
              <a:gd name="connsiteY97" fmla="*/ 796285 h 3708936"/>
              <a:gd name="connsiteX98" fmla="*/ 2945584 w 4556459"/>
              <a:gd name="connsiteY98" fmla="*/ 728895 h 3708936"/>
              <a:gd name="connsiteX99" fmla="*/ 2884236 w 4556459"/>
              <a:gd name="connsiteY99" fmla="*/ 691171 h 3708936"/>
              <a:gd name="connsiteX100" fmla="*/ 2785716 w 4556459"/>
              <a:gd name="connsiteY100" fmla="*/ 616823 h 3708936"/>
              <a:gd name="connsiteX101" fmla="*/ 2751533 w 4556459"/>
              <a:gd name="connsiteY101" fmla="*/ 497182 h 3708936"/>
              <a:gd name="connsiteX102" fmla="*/ 2705813 w 4556459"/>
              <a:gd name="connsiteY102" fmla="*/ 488087 h 3708936"/>
              <a:gd name="connsiteX103" fmla="*/ 2581654 w 4556459"/>
              <a:gd name="connsiteY103" fmla="*/ 408672 h 3708936"/>
              <a:gd name="connsiteX104" fmla="*/ 2378142 w 4556459"/>
              <a:gd name="connsiteY104" fmla="*/ 241296 h 3708936"/>
              <a:gd name="connsiteX105" fmla="*/ 2195202 w 4556459"/>
              <a:gd name="connsiteY105" fmla="*/ 172442 h 3708936"/>
              <a:gd name="connsiteX106" fmla="*/ 1947495 w 4556459"/>
              <a:gd name="connsiteY106" fmla="*/ 117627 h 3708936"/>
              <a:gd name="connsiteX107" fmla="*/ 1577219 w 4556459"/>
              <a:gd name="connsiteY107" fmla="*/ 57806 h 3708936"/>
              <a:gd name="connsiteX108" fmla="*/ 1438044 w 4556459"/>
              <a:gd name="connsiteY108" fmla="*/ 0 h 3708936"/>
              <a:gd name="connsiteX109" fmla="*/ 1188179 w 4556459"/>
              <a:gd name="connsiteY109" fmla="*/ 60959 h 3708936"/>
              <a:gd name="connsiteX110" fmla="*/ 887734 w 4556459"/>
              <a:gd name="connsiteY110" fmla="*/ 54429 h 3708936"/>
              <a:gd name="connsiteX111" fmla="*/ 985705 w 4556459"/>
              <a:gd name="connsiteY111" fmla="*/ 132805 h 3708936"/>
              <a:gd name="connsiteX112" fmla="*/ 1109801 w 4556459"/>
              <a:gd name="connsiteY112" fmla="*/ 165462 h 3708936"/>
              <a:gd name="connsiteX113" fmla="*/ 1240430 w 4556459"/>
              <a:gd name="connsiteY113" fmla="*/ 224246 h 3708936"/>
              <a:gd name="connsiteX114" fmla="*/ 925113 w 4556459"/>
              <a:gd name="connsiteY114" fmla="*/ 411096 h 3708936"/>
              <a:gd name="connsiteX0" fmla="*/ 925113 w 4556459"/>
              <a:gd name="connsiteY0" fmla="*/ 411096 h 3708936"/>
              <a:gd name="connsiteX1" fmla="*/ 649866 w 4556459"/>
              <a:gd name="connsiteY1" fmla="*/ 510985 h 3708936"/>
              <a:gd name="connsiteX2" fmla="*/ 429465 w 4556459"/>
              <a:gd name="connsiteY2" fmla="*/ 567663 h 3708936"/>
              <a:gd name="connsiteX3" fmla="*/ 0 w 4556459"/>
              <a:gd name="connsiteY3" fmla="*/ 737834 h 3708936"/>
              <a:gd name="connsiteX4" fmla="*/ 230401 w 4556459"/>
              <a:gd name="connsiteY4" fmla="*/ 1001689 h 3708936"/>
              <a:gd name="connsiteX5" fmla="*/ 79511 w 4556459"/>
              <a:gd name="connsiteY5" fmla="*/ 1355475 h 3708936"/>
              <a:gd name="connsiteX6" fmla="*/ 65268 w 4556459"/>
              <a:gd name="connsiteY6" fmla="*/ 1645821 h 3708936"/>
              <a:gd name="connsiteX7" fmla="*/ 201106 w 4556459"/>
              <a:gd name="connsiteY7" fmla="*/ 1906900 h 3708936"/>
              <a:gd name="connsiteX8" fmla="*/ 285997 w 4556459"/>
              <a:gd name="connsiteY8" fmla="*/ 2123263 h 3708936"/>
              <a:gd name="connsiteX9" fmla="*/ 332466 w 4556459"/>
              <a:gd name="connsiteY9" fmla="*/ 2342628 h 3708936"/>
              <a:gd name="connsiteX10" fmla="*/ 1052739 w 4556459"/>
              <a:gd name="connsiteY10" fmla="*/ 2858782 h 3708936"/>
              <a:gd name="connsiteX11" fmla="*/ 1529048 w 4556459"/>
              <a:gd name="connsiteY11" fmla="*/ 2923301 h 3708936"/>
              <a:gd name="connsiteX12" fmla="*/ 2156382 w 4556459"/>
              <a:gd name="connsiteY12" fmla="*/ 2949108 h 3708936"/>
              <a:gd name="connsiteX13" fmla="*/ 2597840 w 4556459"/>
              <a:gd name="connsiteY13" fmla="*/ 3052342 h 3708936"/>
              <a:gd name="connsiteX14" fmla="*/ 2740153 w 4556459"/>
              <a:gd name="connsiteY14" fmla="*/ 3135908 h 3708936"/>
              <a:gd name="connsiteX15" fmla="*/ 2839730 w 4556459"/>
              <a:gd name="connsiteY15" fmla="*/ 2915620 h 3708936"/>
              <a:gd name="connsiteX16" fmla="*/ 2896157 w 4556459"/>
              <a:gd name="connsiteY16" fmla="*/ 2837277 h 3708936"/>
              <a:gd name="connsiteX17" fmla="*/ 2884401 w 4556459"/>
              <a:gd name="connsiteY17" fmla="*/ 2766765 h 3708936"/>
              <a:gd name="connsiteX18" fmla="*/ 2850655 w 4556459"/>
              <a:gd name="connsiteY18" fmla="*/ 2626359 h 3708936"/>
              <a:gd name="connsiteX19" fmla="*/ 2690780 w 4556459"/>
              <a:gd name="connsiteY19" fmla="*/ 2613609 h 3708936"/>
              <a:gd name="connsiteX20" fmla="*/ 2388729 w 4556459"/>
              <a:gd name="connsiteY20" fmla="*/ 2574899 h 3708936"/>
              <a:gd name="connsiteX21" fmla="*/ 1773012 w 4556459"/>
              <a:gd name="connsiteY21" fmla="*/ 2497475 h 3708936"/>
              <a:gd name="connsiteX22" fmla="*/ 1354788 w 4556459"/>
              <a:gd name="connsiteY22" fmla="*/ 2497475 h 3708936"/>
              <a:gd name="connsiteX23" fmla="*/ 866863 w 4556459"/>
              <a:gd name="connsiteY23" fmla="*/ 2291012 h 3708936"/>
              <a:gd name="connsiteX24" fmla="*/ 576429 w 4556459"/>
              <a:gd name="connsiteY24" fmla="*/ 2110360 h 3708936"/>
              <a:gd name="connsiteX25" fmla="*/ 483491 w 4556459"/>
              <a:gd name="connsiteY25" fmla="*/ 1878092 h 3708936"/>
              <a:gd name="connsiteX26" fmla="*/ 425405 w 4556459"/>
              <a:gd name="connsiteY26" fmla="*/ 1684534 h 3708936"/>
              <a:gd name="connsiteX27" fmla="*/ 425405 w 4556459"/>
              <a:gd name="connsiteY27" fmla="*/ 1387745 h 3708936"/>
              <a:gd name="connsiteX28" fmla="*/ 588046 w 4556459"/>
              <a:gd name="connsiteY28" fmla="*/ 1103860 h 3708936"/>
              <a:gd name="connsiteX29" fmla="*/ 832010 w 4556459"/>
              <a:gd name="connsiteY29" fmla="*/ 897399 h 3708936"/>
              <a:gd name="connsiteX30" fmla="*/ 1157294 w 4556459"/>
              <a:gd name="connsiteY30" fmla="*/ 678033 h 3708936"/>
              <a:gd name="connsiteX31" fmla="*/ 1494196 w 4556459"/>
              <a:gd name="connsiteY31" fmla="*/ 510283 h 3708936"/>
              <a:gd name="connsiteX32" fmla="*/ 1784629 w 4556459"/>
              <a:gd name="connsiteY32" fmla="*/ 484477 h 3708936"/>
              <a:gd name="connsiteX33" fmla="*/ 2151008 w 4556459"/>
              <a:gd name="connsiteY33" fmla="*/ 686227 h 3708936"/>
              <a:gd name="connsiteX34" fmla="*/ 2212336 w 4556459"/>
              <a:gd name="connsiteY34" fmla="*/ 728285 h 3708936"/>
              <a:gd name="connsiteX35" fmla="*/ 2254657 w 4556459"/>
              <a:gd name="connsiteY35" fmla="*/ 898956 h 3708936"/>
              <a:gd name="connsiteX36" fmla="*/ 2305442 w 4556459"/>
              <a:gd name="connsiteY36" fmla="*/ 951268 h 3708936"/>
              <a:gd name="connsiteX37" fmla="*/ 2418003 w 4556459"/>
              <a:gd name="connsiteY37" fmla="*/ 1023175 h 3708936"/>
              <a:gd name="connsiteX38" fmla="*/ 2596915 w 4556459"/>
              <a:gd name="connsiteY38" fmla="*/ 1131279 h 3708936"/>
              <a:gd name="connsiteX39" fmla="*/ 2629084 w 4556459"/>
              <a:gd name="connsiteY39" fmla="*/ 1250981 h 3708936"/>
              <a:gd name="connsiteX40" fmla="*/ 2633173 w 4556459"/>
              <a:gd name="connsiteY40" fmla="*/ 1396748 h 3708936"/>
              <a:gd name="connsiteX41" fmla="*/ 2561327 w 4556459"/>
              <a:gd name="connsiteY41" fmla="*/ 1530490 h 3708936"/>
              <a:gd name="connsiteX42" fmla="*/ 2518185 w 4556459"/>
              <a:gd name="connsiteY42" fmla="*/ 1692898 h 3708936"/>
              <a:gd name="connsiteX43" fmla="*/ 2503020 w 4556459"/>
              <a:gd name="connsiteY43" fmla="*/ 1874337 h 3708936"/>
              <a:gd name="connsiteX44" fmla="*/ 2559759 w 4556459"/>
              <a:gd name="connsiteY44" fmla="*/ 2031708 h 3708936"/>
              <a:gd name="connsiteX45" fmla="*/ 2539663 w 4556459"/>
              <a:gd name="connsiteY45" fmla="*/ 2156720 h 3708936"/>
              <a:gd name="connsiteX46" fmla="*/ 2548266 w 4556459"/>
              <a:gd name="connsiteY46" fmla="*/ 2288441 h 3708936"/>
              <a:gd name="connsiteX47" fmla="*/ 2664253 w 4556459"/>
              <a:gd name="connsiteY47" fmla="*/ 2406547 h 3708936"/>
              <a:gd name="connsiteX48" fmla="*/ 2801614 w 4556459"/>
              <a:gd name="connsiteY48" fmla="*/ 2567361 h 3708936"/>
              <a:gd name="connsiteX49" fmla="*/ 2858194 w 4556459"/>
              <a:gd name="connsiteY49" fmla="*/ 2659730 h 3708936"/>
              <a:gd name="connsiteX50" fmla="*/ 2904841 w 4556459"/>
              <a:gd name="connsiteY50" fmla="*/ 2837227 h 3708936"/>
              <a:gd name="connsiteX51" fmla="*/ 2854082 w 4556459"/>
              <a:gd name="connsiteY51" fmla="*/ 2890004 h 3708936"/>
              <a:gd name="connsiteX52" fmla="*/ 2812074 w 4556459"/>
              <a:gd name="connsiteY52" fmla="*/ 2984010 h 3708936"/>
              <a:gd name="connsiteX53" fmla="*/ 2766135 w 4556459"/>
              <a:gd name="connsiteY53" fmla="*/ 3068480 h 3708936"/>
              <a:gd name="connsiteX54" fmla="*/ 2734441 w 4556459"/>
              <a:gd name="connsiteY54" fmla="*/ 3086558 h 3708936"/>
              <a:gd name="connsiteX55" fmla="*/ 2734441 w 4556459"/>
              <a:gd name="connsiteY55" fmla="*/ 3163470 h 3708936"/>
              <a:gd name="connsiteX56" fmla="*/ 2725895 w 4556459"/>
              <a:gd name="connsiteY56" fmla="*/ 3266019 h 3708936"/>
              <a:gd name="connsiteX57" fmla="*/ 2691712 w 4556459"/>
              <a:gd name="connsiteY57" fmla="*/ 3342931 h 3708936"/>
              <a:gd name="connsiteX58" fmla="*/ 2648983 w 4556459"/>
              <a:gd name="connsiteY58" fmla="*/ 3360023 h 3708936"/>
              <a:gd name="connsiteX59" fmla="*/ 2766975 w 4556459"/>
              <a:gd name="connsiteY59" fmla="*/ 3487172 h 3708936"/>
              <a:gd name="connsiteX60" fmla="*/ 2891562 w 4556459"/>
              <a:gd name="connsiteY60" fmla="*/ 3503837 h 3708936"/>
              <a:gd name="connsiteX61" fmla="*/ 2996064 w 4556459"/>
              <a:gd name="connsiteY61" fmla="*/ 3544124 h 3708936"/>
              <a:gd name="connsiteX62" fmla="*/ 3113264 w 4556459"/>
              <a:gd name="connsiteY62" fmla="*/ 3580322 h 3708936"/>
              <a:gd name="connsiteX63" fmla="*/ 3214836 w 4556459"/>
              <a:gd name="connsiteY63" fmla="*/ 3619999 h 3708936"/>
              <a:gd name="connsiteX64" fmla="*/ 3356636 w 4556459"/>
              <a:gd name="connsiteY64" fmla="*/ 3622013 h 3708936"/>
              <a:gd name="connsiteX65" fmla="*/ 3500999 w 4556459"/>
              <a:gd name="connsiteY65" fmla="*/ 3619998 h 3708936"/>
              <a:gd name="connsiteX66" fmla="*/ 3623203 w 4556459"/>
              <a:gd name="connsiteY66" fmla="*/ 3676279 h 3708936"/>
              <a:gd name="connsiteX67" fmla="*/ 3793571 w 4556459"/>
              <a:gd name="connsiteY67" fmla="*/ 3708936 h 3708936"/>
              <a:gd name="connsiteX68" fmla="*/ 3919743 w 4556459"/>
              <a:gd name="connsiteY68" fmla="*/ 3689341 h 3708936"/>
              <a:gd name="connsiteX69" fmla="*/ 4052507 w 4556459"/>
              <a:gd name="connsiteY69" fmla="*/ 3684825 h 3708936"/>
              <a:gd name="connsiteX70" fmla="*/ 4214328 w 4556459"/>
              <a:gd name="connsiteY70" fmla="*/ 3667244 h 3708936"/>
              <a:gd name="connsiteX71" fmla="*/ 4337998 w 4556459"/>
              <a:gd name="connsiteY71" fmla="*/ 3630559 h 3708936"/>
              <a:gd name="connsiteX72" fmla="*/ 4455197 w 4556459"/>
              <a:gd name="connsiteY72" fmla="*/ 3574767 h 3708936"/>
              <a:gd name="connsiteX73" fmla="*/ 4537053 w 4556459"/>
              <a:gd name="connsiteY73" fmla="*/ 3412946 h 3708936"/>
              <a:gd name="connsiteX74" fmla="*/ 4556100 w 4556459"/>
              <a:gd name="connsiteY74" fmla="*/ 3246547 h 3708936"/>
              <a:gd name="connsiteX75" fmla="*/ 4549995 w 4556459"/>
              <a:gd name="connsiteY75" fmla="*/ 3128920 h 3708936"/>
              <a:gd name="connsiteX76" fmla="*/ 4481202 w 4556459"/>
              <a:gd name="connsiteY76" fmla="*/ 3122755 h 3708936"/>
              <a:gd name="connsiteX77" fmla="*/ 4455797 w 4556459"/>
              <a:gd name="connsiteY77" fmla="*/ 3044869 h 3708936"/>
              <a:gd name="connsiteX78" fmla="*/ 4409356 w 4556459"/>
              <a:gd name="connsiteY78" fmla="*/ 2979980 h 3708936"/>
              <a:gd name="connsiteX79" fmla="*/ 4324936 w 4556459"/>
              <a:gd name="connsiteY79" fmla="*/ 2874928 h 3708936"/>
              <a:gd name="connsiteX80" fmla="*/ 4269144 w 4556459"/>
              <a:gd name="connsiteY80" fmla="*/ 2793009 h 3708936"/>
              <a:gd name="connsiteX81" fmla="*/ 4211338 w 4556459"/>
              <a:gd name="connsiteY81" fmla="*/ 2686431 h 3708936"/>
              <a:gd name="connsiteX82" fmla="*/ 4186677 w 4556459"/>
              <a:gd name="connsiteY82" fmla="*/ 2532057 h 3708936"/>
              <a:gd name="connsiteX83" fmla="*/ 4085399 w 4556459"/>
              <a:gd name="connsiteY83" fmla="*/ 2386355 h 3708936"/>
              <a:gd name="connsiteX84" fmla="*/ 4009291 w 4556459"/>
              <a:gd name="connsiteY84" fmla="*/ 2352657 h 3708936"/>
              <a:gd name="connsiteX85" fmla="*/ 3935919 w 4556459"/>
              <a:gd name="connsiteY85" fmla="*/ 2249131 h 3708936"/>
              <a:gd name="connsiteX86" fmla="*/ 3747484 w 4556459"/>
              <a:gd name="connsiteY86" fmla="*/ 2097809 h 3708936"/>
              <a:gd name="connsiteX87" fmla="*/ 3587189 w 4556459"/>
              <a:gd name="connsiteY87" fmla="*/ 2021873 h 3708936"/>
              <a:gd name="connsiteX88" fmla="*/ 3479085 w 4556459"/>
              <a:gd name="connsiteY88" fmla="*/ 1903760 h 3708936"/>
              <a:gd name="connsiteX89" fmla="*/ 3402173 w 4556459"/>
              <a:gd name="connsiteY89" fmla="*/ 1780577 h 3708936"/>
              <a:gd name="connsiteX90" fmla="*/ 3356881 w 4556459"/>
              <a:gd name="connsiteY90" fmla="*/ 1657885 h 3708936"/>
              <a:gd name="connsiteX91" fmla="*/ 3266417 w 4556459"/>
              <a:gd name="connsiteY91" fmla="*/ 1525119 h 3708936"/>
              <a:gd name="connsiteX92" fmla="*/ 3187491 w 4556459"/>
              <a:gd name="connsiteY92" fmla="*/ 1413536 h 3708936"/>
              <a:gd name="connsiteX93" fmla="*/ 3119612 w 4556459"/>
              <a:gd name="connsiteY93" fmla="*/ 1289316 h 3708936"/>
              <a:gd name="connsiteX94" fmla="*/ 3058265 w 4556459"/>
              <a:gd name="connsiteY94" fmla="*/ 1123467 h 3708936"/>
              <a:gd name="connsiteX95" fmla="*/ 3050696 w 4556459"/>
              <a:gd name="connsiteY95" fmla="*/ 1016400 h 3708936"/>
              <a:gd name="connsiteX96" fmla="*/ 2995881 w 4556459"/>
              <a:gd name="connsiteY96" fmla="*/ 920931 h 3708936"/>
              <a:gd name="connsiteX97" fmla="*/ 3033543 w 4556459"/>
              <a:gd name="connsiteY97" fmla="*/ 856105 h 3708936"/>
              <a:gd name="connsiteX98" fmla="*/ 2948086 w 4556459"/>
              <a:gd name="connsiteY98" fmla="*/ 796285 h 3708936"/>
              <a:gd name="connsiteX99" fmla="*/ 2945584 w 4556459"/>
              <a:gd name="connsiteY99" fmla="*/ 728895 h 3708936"/>
              <a:gd name="connsiteX100" fmla="*/ 2884236 w 4556459"/>
              <a:gd name="connsiteY100" fmla="*/ 691171 h 3708936"/>
              <a:gd name="connsiteX101" fmla="*/ 2785716 w 4556459"/>
              <a:gd name="connsiteY101" fmla="*/ 616823 h 3708936"/>
              <a:gd name="connsiteX102" fmla="*/ 2751533 w 4556459"/>
              <a:gd name="connsiteY102" fmla="*/ 497182 h 3708936"/>
              <a:gd name="connsiteX103" fmla="*/ 2705813 w 4556459"/>
              <a:gd name="connsiteY103" fmla="*/ 488087 h 3708936"/>
              <a:gd name="connsiteX104" fmla="*/ 2581654 w 4556459"/>
              <a:gd name="connsiteY104" fmla="*/ 408672 h 3708936"/>
              <a:gd name="connsiteX105" fmla="*/ 2378142 w 4556459"/>
              <a:gd name="connsiteY105" fmla="*/ 241296 h 3708936"/>
              <a:gd name="connsiteX106" fmla="*/ 2195202 w 4556459"/>
              <a:gd name="connsiteY106" fmla="*/ 172442 h 3708936"/>
              <a:gd name="connsiteX107" fmla="*/ 1947495 w 4556459"/>
              <a:gd name="connsiteY107" fmla="*/ 117627 h 3708936"/>
              <a:gd name="connsiteX108" fmla="*/ 1577219 w 4556459"/>
              <a:gd name="connsiteY108" fmla="*/ 57806 h 3708936"/>
              <a:gd name="connsiteX109" fmla="*/ 1438044 w 4556459"/>
              <a:gd name="connsiteY109" fmla="*/ 0 h 3708936"/>
              <a:gd name="connsiteX110" fmla="*/ 1188179 w 4556459"/>
              <a:gd name="connsiteY110" fmla="*/ 60959 h 3708936"/>
              <a:gd name="connsiteX111" fmla="*/ 887734 w 4556459"/>
              <a:gd name="connsiteY111" fmla="*/ 54429 h 3708936"/>
              <a:gd name="connsiteX112" fmla="*/ 985705 w 4556459"/>
              <a:gd name="connsiteY112" fmla="*/ 132805 h 3708936"/>
              <a:gd name="connsiteX113" fmla="*/ 1109801 w 4556459"/>
              <a:gd name="connsiteY113" fmla="*/ 165462 h 3708936"/>
              <a:gd name="connsiteX114" fmla="*/ 1240430 w 4556459"/>
              <a:gd name="connsiteY114" fmla="*/ 224246 h 3708936"/>
              <a:gd name="connsiteX115" fmla="*/ 925113 w 4556459"/>
              <a:gd name="connsiteY115" fmla="*/ 411096 h 3708936"/>
              <a:gd name="connsiteX0" fmla="*/ 925113 w 4556459"/>
              <a:gd name="connsiteY0" fmla="*/ 411096 h 3708936"/>
              <a:gd name="connsiteX1" fmla="*/ 649866 w 4556459"/>
              <a:gd name="connsiteY1" fmla="*/ 510985 h 3708936"/>
              <a:gd name="connsiteX2" fmla="*/ 74742 w 4556459"/>
              <a:gd name="connsiteY2" fmla="*/ 418579 h 3708936"/>
              <a:gd name="connsiteX3" fmla="*/ 0 w 4556459"/>
              <a:gd name="connsiteY3" fmla="*/ 737834 h 3708936"/>
              <a:gd name="connsiteX4" fmla="*/ 230401 w 4556459"/>
              <a:gd name="connsiteY4" fmla="*/ 1001689 h 3708936"/>
              <a:gd name="connsiteX5" fmla="*/ 79511 w 4556459"/>
              <a:gd name="connsiteY5" fmla="*/ 1355475 h 3708936"/>
              <a:gd name="connsiteX6" fmla="*/ 65268 w 4556459"/>
              <a:gd name="connsiteY6" fmla="*/ 1645821 h 3708936"/>
              <a:gd name="connsiteX7" fmla="*/ 201106 w 4556459"/>
              <a:gd name="connsiteY7" fmla="*/ 1906900 h 3708936"/>
              <a:gd name="connsiteX8" fmla="*/ 285997 w 4556459"/>
              <a:gd name="connsiteY8" fmla="*/ 2123263 h 3708936"/>
              <a:gd name="connsiteX9" fmla="*/ 332466 w 4556459"/>
              <a:gd name="connsiteY9" fmla="*/ 2342628 h 3708936"/>
              <a:gd name="connsiteX10" fmla="*/ 1052739 w 4556459"/>
              <a:gd name="connsiteY10" fmla="*/ 2858782 h 3708936"/>
              <a:gd name="connsiteX11" fmla="*/ 1529048 w 4556459"/>
              <a:gd name="connsiteY11" fmla="*/ 2923301 h 3708936"/>
              <a:gd name="connsiteX12" fmla="*/ 2156382 w 4556459"/>
              <a:gd name="connsiteY12" fmla="*/ 2949108 h 3708936"/>
              <a:gd name="connsiteX13" fmla="*/ 2597840 w 4556459"/>
              <a:gd name="connsiteY13" fmla="*/ 3052342 h 3708936"/>
              <a:gd name="connsiteX14" fmla="*/ 2740153 w 4556459"/>
              <a:gd name="connsiteY14" fmla="*/ 3135908 h 3708936"/>
              <a:gd name="connsiteX15" fmla="*/ 2839730 w 4556459"/>
              <a:gd name="connsiteY15" fmla="*/ 2915620 h 3708936"/>
              <a:gd name="connsiteX16" fmla="*/ 2896157 w 4556459"/>
              <a:gd name="connsiteY16" fmla="*/ 2837277 h 3708936"/>
              <a:gd name="connsiteX17" fmla="*/ 2884401 w 4556459"/>
              <a:gd name="connsiteY17" fmla="*/ 2766765 h 3708936"/>
              <a:gd name="connsiteX18" fmla="*/ 2850655 w 4556459"/>
              <a:gd name="connsiteY18" fmla="*/ 2626359 h 3708936"/>
              <a:gd name="connsiteX19" fmla="*/ 2690780 w 4556459"/>
              <a:gd name="connsiteY19" fmla="*/ 2613609 h 3708936"/>
              <a:gd name="connsiteX20" fmla="*/ 2388729 w 4556459"/>
              <a:gd name="connsiteY20" fmla="*/ 2574899 h 3708936"/>
              <a:gd name="connsiteX21" fmla="*/ 1773012 w 4556459"/>
              <a:gd name="connsiteY21" fmla="*/ 2497475 h 3708936"/>
              <a:gd name="connsiteX22" fmla="*/ 1354788 w 4556459"/>
              <a:gd name="connsiteY22" fmla="*/ 2497475 h 3708936"/>
              <a:gd name="connsiteX23" fmla="*/ 866863 w 4556459"/>
              <a:gd name="connsiteY23" fmla="*/ 2291012 h 3708936"/>
              <a:gd name="connsiteX24" fmla="*/ 576429 w 4556459"/>
              <a:gd name="connsiteY24" fmla="*/ 2110360 h 3708936"/>
              <a:gd name="connsiteX25" fmla="*/ 483491 w 4556459"/>
              <a:gd name="connsiteY25" fmla="*/ 1878092 h 3708936"/>
              <a:gd name="connsiteX26" fmla="*/ 425405 w 4556459"/>
              <a:gd name="connsiteY26" fmla="*/ 1684534 h 3708936"/>
              <a:gd name="connsiteX27" fmla="*/ 425405 w 4556459"/>
              <a:gd name="connsiteY27" fmla="*/ 1387745 h 3708936"/>
              <a:gd name="connsiteX28" fmla="*/ 588046 w 4556459"/>
              <a:gd name="connsiteY28" fmla="*/ 1103860 h 3708936"/>
              <a:gd name="connsiteX29" fmla="*/ 832010 w 4556459"/>
              <a:gd name="connsiteY29" fmla="*/ 897399 h 3708936"/>
              <a:gd name="connsiteX30" fmla="*/ 1157294 w 4556459"/>
              <a:gd name="connsiteY30" fmla="*/ 678033 h 3708936"/>
              <a:gd name="connsiteX31" fmla="*/ 1494196 w 4556459"/>
              <a:gd name="connsiteY31" fmla="*/ 510283 h 3708936"/>
              <a:gd name="connsiteX32" fmla="*/ 1784629 w 4556459"/>
              <a:gd name="connsiteY32" fmla="*/ 484477 h 3708936"/>
              <a:gd name="connsiteX33" fmla="*/ 2151008 w 4556459"/>
              <a:gd name="connsiteY33" fmla="*/ 686227 h 3708936"/>
              <a:gd name="connsiteX34" fmla="*/ 2212336 w 4556459"/>
              <a:gd name="connsiteY34" fmla="*/ 728285 h 3708936"/>
              <a:gd name="connsiteX35" fmla="*/ 2254657 w 4556459"/>
              <a:gd name="connsiteY35" fmla="*/ 898956 h 3708936"/>
              <a:gd name="connsiteX36" fmla="*/ 2305442 w 4556459"/>
              <a:gd name="connsiteY36" fmla="*/ 951268 h 3708936"/>
              <a:gd name="connsiteX37" fmla="*/ 2418003 w 4556459"/>
              <a:gd name="connsiteY37" fmla="*/ 1023175 h 3708936"/>
              <a:gd name="connsiteX38" fmla="*/ 2596915 w 4556459"/>
              <a:gd name="connsiteY38" fmla="*/ 1131279 h 3708936"/>
              <a:gd name="connsiteX39" fmla="*/ 2629084 w 4556459"/>
              <a:gd name="connsiteY39" fmla="*/ 1250981 h 3708936"/>
              <a:gd name="connsiteX40" fmla="*/ 2633173 w 4556459"/>
              <a:gd name="connsiteY40" fmla="*/ 1396748 h 3708936"/>
              <a:gd name="connsiteX41" fmla="*/ 2561327 w 4556459"/>
              <a:gd name="connsiteY41" fmla="*/ 1530490 h 3708936"/>
              <a:gd name="connsiteX42" fmla="*/ 2518185 w 4556459"/>
              <a:gd name="connsiteY42" fmla="*/ 1692898 h 3708936"/>
              <a:gd name="connsiteX43" fmla="*/ 2503020 w 4556459"/>
              <a:gd name="connsiteY43" fmla="*/ 1874337 h 3708936"/>
              <a:gd name="connsiteX44" fmla="*/ 2559759 w 4556459"/>
              <a:gd name="connsiteY44" fmla="*/ 2031708 h 3708936"/>
              <a:gd name="connsiteX45" fmla="*/ 2539663 w 4556459"/>
              <a:gd name="connsiteY45" fmla="*/ 2156720 h 3708936"/>
              <a:gd name="connsiteX46" fmla="*/ 2548266 w 4556459"/>
              <a:gd name="connsiteY46" fmla="*/ 2288441 h 3708936"/>
              <a:gd name="connsiteX47" fmla="*/ 2664253 w 4556459"/>
              <a:gd name="connsiteY47" fmla="*/ 2406547 h 3708936"/>
              <a:gd name="connsiteX48" fmla="*/ 2801614 w 4556459"/>
              <a:gd name="connsiteY48" fmla="*/ 2567361 h 3708936"/>
              <a:gd name="connsiteX49" fmla="*/ 2858194 w 4556459"/>
              <a:gd name="connsiteY49" fmla="*/ 2659730 h 3708936"/>
              <a:gd name="connsiteX50" fmla="*/ 2904841 w 4556459"/>
              <a:gd name="connsiteY50" fmla="*/ 2837227 h 3708936"/>
              <a:gd name="connsiteX51" fmla="*/ 2854082 w 4556459"/>
              <a:gd name="connsiteY51" fmla="*/ 2890004 h 3708936"/>
              <a:gd name="connsiteX52" fmla="*/ 2812074 w 4556459"/>
              <a:gd name="connsiteY52" fmla="*/ 2984010 h 3708936"/>
              <a:gd name="connsiteX53" fmla="*/ 2766135 w 4556459"/>
              <a:gd name="connsiteY53" fmla="*/ 3068480 h 3708936"/>
              <a:gd name="connsiteX54" fmla="*/ 2734441 w 4556459"/>
              <a:gd name="connsiteY54" fmla="*/ 3086558 h 3708936"/>
              <a:gd name="connsiteX55" fmla="*/ 2734441 w 4556459"/>
              <a:gd name="connsiteY55" fmla="*/ 3163470 h 3708936"/>
              <a:gd name="connsiteX56" fmla="*/ 2725895 w 4556459"/>
              <a:gd name="connsiteY56" fmla="*/ 3266019 h 3708936"/>
              <a:gd name="connsiteX57" fmla="*/ 2691712 w 4556459"/>
              <a:gd name="connsiteY57" fmla="*/ 3342931 h 3708936"/>
              <a:gd name="connsiteX58" fmla="*/ 2648983 w 4556459"/>
              <a:gd name="connsiteY58" fmla="*/ 3360023 h 3708936"/>
              <a:gd name="connsiteX59" fmla="*/ 2766975 w 4556459"/>
              <a:gd name="connsiteY59" fmla="*/ 3487172 h 3708936"/>
              <a:gd name="connsiteX60" fmla="*/ 2891562 w 4556459"/>
              <a:gd name="connsiteY60" fmla="*/ 3503837 h 3708936"/>
              <a:gd name="connsiteX61" fmla="*/ 2996064 w 4556459"/>
              <a:gd name="connsiteY61" fmla="*/ 3544124 h 3708936"/>
              <a:gd name="connsiteX62" fmla="*/ 3113264 w 4556459"/>
              <a:gd name="connsiteY62" fmla="*/ 3580322 h 3708936"/>
              <a:gd name="connsiteX63" fmla="*/ 3214836 w 4556459"/>
              <a:gd name="connsiteY63" fmla="*/ 3619999 h 3708936"/>
              <a:gd name="connsiteX64" fmla="*/ 3356636 w 4556459"/>
              <a:gd name="connsiteY64" fmla="*/ 3622013 h 3708936"/>
              <a:gd name="connsiteX65" fmla="*/ 3500999 w 4556459"/>
              <a:gd name="connsiteY65" fmla="*/ 3619998 h 3708936"/>
              <a:gd name="connsiteX66" fmla="*/ 3623203 w 4556459"/>
              <a:gd name="connsiteY66" fmla="*/ 3676279 h 3708936"/>
              <a:gd name="connsiteX67" fmla="*/ 3793571 w 4556459"/>
              <a:gd name="connsiteY67" fmla="*/ 3708936 h 3708936"/>
              <a:gd name="connsiteX68" fmla="*/ 3919743 w 4556459"/>
              <a:gd name="connsiteY68" fmla="*/ 3689341 h 3708936"/>
              <a:gd name="connsiteX69" fmla="*/ 4052507 w 4556459"/>
              <a:gd name="connsiteY69" fmla="*/ 3684825 h 3708936"/>
              <a:gd name="connsiteX70" fmla="*/ 4214328 w 4556459"/>
              <a:gd name="connsiteY70" fmla="*/ 3667244 h 3708936"/>
              <a:gd name="connsiteX71" fmla="*/ 4337998 w 4556459"/>
              <a:gd name="connsiteY71" fmla="*/ 3630559 h 3708936"/>
              <a:gd name="connsiteX72" fmla="*/ 4455197 w 4556459"/>
              <a:gd name="connsiteY72" fmla="*/ 3574767 h 3708936"/>
              <a:gd name="connsiteX73" fmla="*/ 4537053 w 4556459"/>
              <a:gd name="connsiteY73" fmla="*/ 3412946 h 3708936"/>
              <a:gd name="connsiteX74" fmla="*/ 4556100 w 4556459"/>
              <a:gd name="connsiteY74" fmla="*/ 3246547 h 3708936"/>
              <a:gd name="connsiteX75" fmla="*/ 4549995 w 4556459"/>
              <a:gd name="connsiteY75" fmla="*/ 3128920 h 3708936"/>
              <a:gd name="connsiteX76" fmla="*/ 4481202 w 4556459"/>
              <a:gd name="connsiteY76" fmla="*/ 3122755 h 3708936"/>
              <a:gd name="connsiteX77" fmla="*/ 4455797 w 4556459"/>
              <a:gd name="connsiteY77" fmla="*/ 3044869 h 3708936"/>
              <a:gd name="connsiteX78" fmla="*/ 4409356 w 4556459"/>
              <a:gd name="connsiteY78" fmla="*/ 2979980 h 3708936"/>
              <a:gd name="connsiteX79" fmla="*/ 4324936 w 4556459"/>
              <a:gd name="connsiteY79" fmla="*/ 2874928 h 3708936"/>
              <a:gd name="connsiteX80" fmla="*/ 4269144 w 4556459"/>
              <a:gd name="connsiteY80" fmla="*/ 2793009 h 3708936"/>
              <a:gd name="connsiteX81" fmla="*/ 4211338 w 4556459"/>
              <a:gd name="connsiteY81" fmla="*/ 2686431 h 3708936"/>
              <a:gd name="connsiteX82" fmla="*/ 4186677 w 4556459"/>
              <a:gd name="connsiteY82" fmla="*/ 2532057 h 3708936"/>
              <a:gd name="connsiteX83" fmla="*/ 4085399 w 4556459"/>
              <a:gd name="connsiteY83" fmla="*/ 2386355 h 3708936"/>
              <a:gd name="connsiteX84" fmla="*/ 4009291 w 4556459"/>
              <a:gd name="connsiteY84" fmla="*/ 2352657 h 3708936"/>
              <a:gd name="connsiteX85" fmla="*/ 3935919 w 4556459"/>
              <a:gd name="connsiteY85" fmla="*/ 2249131 h 3708936"/>
              <a:gd name="connsiteX86" fmla="*/ 3747484 w 4556459"/>
              <a:gd name="connsiteY86" fmla="*/ 2097809 h 3708936"/>
              <a:gd name="connsiteX87" fmla="*/ 3587189 w 4556459"/>
              <a:gd name="connsiteY87" fmla="*/ 2021873 h 3708936"/>
              <a:gd name="connsiteX88" fmla="*/ 3479085 w 4556459"/>
              <a:gd name="connsiteY88" fmla="*/ 1903760 h 3708936"/>
              <a:gd name="connsiteX89" fmla="*/ 3402173 w 4556459"/>
              <a:gd name="connsiteY89" fmla="*/ 1780577 h 3708936"/>
              <a:gd name="connsiteX90" fmla="*/ 3356881 w 4556459"/>
              <a:gd name="connsiteY90" fmla="*/ 1657885 h 3708936"/>
              <a:gd name="connsiteX91" fmla="*/ 3266417 w 4556459"/>
              <a:gd name="connsiteY91" fmla="*/ 1525119 h 3708936"/>
              <a:gd name="connsiteX92" fmla="*/ 3187491 w 4556459"/>
              <a:gd name="connsiteY92" fmla="*/ 1413536 h 3708936"/>
              <a:gd name="connsiteX93" fmla="*/ 3119612 w 4556459"/>
              <a:gd name="connsiteY93" fmla="*/ 1289316 h 3708936"/>
              <a:gd name="connsiteX94" fmla="*/ 3058265 w 4556459"/>
              <a:gd name="connsiteY94" fmla="*/ 1123467 h 3708936"/>
              <a:gd name="connsiteX95" fmla="*/ 3050696 w 4556459"/>
              <a:gd name="connsiteY95" fmla="*/ 1016400 h 3708936"/>
              <a:gd name="connsiteX96" fmla="*/ 2995881 w 4556459"/>
              <a:gd name="connsiteY96" fmla="*/ 920931 h 3708936"/>
              <a:gd name="connsiteX97" fmla="*/ 3033543 w 4556459"/>
              <a:gd name="connsiteY97" fmla="*/ 856105 h 3708936"/>
              <a:gd name="connsiteX98" fmla="*/ 2948086 w 4556459"/>
              <a:gd name="connsiteY98" fmla="*/ 796285 h 3708936"/>
              <a:gd name="connsiteX99" fmla="*/ 2945584 w 4556459"/>
              <a:gd name="connsiteY99" fmla="*/ 728895 h 3708936"/>
              <a:gd name="connsiteX100" fmla="*/ 2884236 w 4556459"/>
              <a:gd name="connsiteY100" fmla="*/ 691171 h 3708936"/>
              <a:gd name="connsiteX101" fmla="*/ 2785716 w 4556459"/>
              <a:gd name="connsiteY101" fmla="*/ 616823 h 3708936"/>
              <a:gd name="connsiteX102" fmla="*/ 2751533 w 4556459"/>
              <a:gd name="connsiteY102" fmla="*/ 497182 h 3708936"/>
              <a:gd name="connsiteX103" fmla="*/ 2705813 w 4556459"/>
              <a:gd name="connsiteY103" fmla="*/ 488087 h 3708936"/>
              <a:gd name="connsiteX104" fmla="*/ 2581654 w 4556459"/>
              <a:gd name="connsiteY104" fmla="*/ 408672 h 3708936"/>
              <a:gd name="connsiteX105" fmla="*/ 2378142 w 4556459"/>
              <a:gd name="connsiteY105" fmla="*/ 241296 h 3708936"/>
              <a:gd name="connsiteX106" fmla="*/ 2195202 w 4556459"/>
              <a:gd name="connsiteY106" fmla="*/ 172442 h 3708936"/>
              <a:gd name="connsiteX107" fmla="*/ 1947495 w 4556459"/>
              <a:gd name="connsiteY107" fmla="*/ 117627 h 3708936"/>
              <a:gd name="connsiteX108" fmla="*/ 1577219 w 4556459"/>
              <a:gd name="connsiteY108" fmla="*/ 57806 h 3708936"/>
              <a:gd name="connsiteX109" fmla="*/ 1438044 w 4556459"/>
              <a:gd name="connsiteY109" fmla="*/ 0 h 3708936"/>
              <a:gd name="connsiteX110" fmla="*/ 1188179 w 4556459"/>
              <a:gd name="connsiteY110" fmla="*/ 60959 h 3708936"/>
              <a:gd name="connsiteX111" fmla="*/ 887734 w 4556459"/>
              <a:gd name="connsiteY111" fmla="*/ 54429 h 3708936"/>
              <a:gd name="connsiteX112" fmla="*/ 985705 w 4556459"/>
              <a:gd name="connsiteY112" fmla="*/ 132805 h 3708936"/>
              <a:gd name="connsiteX113" fmla="*/ 1109801 w 4556459"/>
              <a:gd name="connsiteY113" fmla="*/ 165462 h 3708936"/>
              <a:gd name="connsiteX114" fmla="*/ 1240430 w 4556459"/>
              <a:gd name="connsiteY114" fmla="*/ 224246 h 3708936"/>
              <a:gd name="connsiteX115" fmla="*/ 925113 w 4556459"/>
              <a:gd name="connsiteY115" fmla="*/ 411096 h 3708936"/>
              <a:gd name="connsiteX0" fmla="*/ 925113 w 4556459"/>
              <a:gd name="connsiteY0" fmla="*/ 411096 h 3708936"/>
              <a:gd name="connsiteX1" fmla="*/ 649866 w 4556459"/>
              <a:gd name="connsiteY1" fmla="*/ 510985 h 3708936"/>
              <a:gd name="connsiteX2" fmla="*/ 333593 w 4556459"/>
              <a:gd name="connsiteY2" fmla="*/ 674150 h 3708936"/>
              <a:gd name="connsiteX3" fmla="*/ 0 w 4556459"/>
              <a:gd name="connsiteY3" fmla="*/ 737834 h 3708936"/>
              <a:gd name="connsiteX4" fmla="*/ 230401 w 4556459"/>
              <a:gd name="connsiteY4" fmla="*/ 1001689 h 3708936"/>
              <a:gd name="connsiteX5" fmla="*/ 79511 w 4556459"/>
              <a:gd name="connsiteY5" fmla="*/ 1355475 h 3708936"/>
              <a:gd name="connsiteX6" fmla="*/ 65268 w 4556459"/>
              <a:gd name="connsiteY6" fmla="*/ 1645821 h 3708936"/>
              <a:gd name="connsiteX7" fmla="*/ 201106 w 4556459"/>
              <a:gd name="connsiteY7" fmla="*/ 1906900 h 3708936"/>
              <a:gd name="connsiteX8" fmla="*/ 285997 w 4556459"/>
              <a:gd name="connsiteY8" fmla="*/ 2123263 h 3708936"/>
              <a:gd name="connsiteX9" fmla="*/ 332466 w 4556459"/>
              <a:gd name="connsiteY9" fmla="*/ 2342628 h 3708936"/>
              <a:gd name="connsiteX10" fmla="*/ 1052739 w 4556459"/>
              <a:gd name="connsiteY10" fmla="*/ 2858782 h 3708936"/>
              <a:gd name="connsiteX11" fmla="*/ 1529048 w 4556459"/>
              <a:gd name="connsiteY11" fmla="*/ 2923301 h 3708936"/>
              <a:gd name="connsiteX12" fmla="*/ 2156382 w 4556459"/>
              <a:gd name="connsiteY12" fmla="*/ 2949108 h 3708936"/>
              <a:gd name="connsiteX13" fmla="*/ 2597840 w 4556459"/>
              <a:gd name="connsiteY13" fmla="*/ 3052342 h 3708936"/>
              <a:gd name="connsiteX14" fmla="*/ 2740153 w 4556459"/>
              <a:gd name="connsiteY14" fmla="*/ 3135908 h 3708936"/>
              <a:gd name="connsiteX15" fmla="*/ 2839730 w 4556459"/>
              <a:gd name="connsiteY15" fmla="*/ 2915620 h 3708936"/>
              <a:gd name="connsiteX16" fmla="*/ 2896157 w 4556459"/>
              <a:gd name="connsiteY16" fmla="*/ 2837277 h 3708936"/>
              <a:gd name="connsiteX17" fmla="*/ 2884401 w 4556459"/>
              <a:gd name="connsiteY17" fmla="*/ 2766765 h 3708936"/>
              <a:gd name="connsiteX18" fmla="*/ 2850655 w 4556459"/>
              <a:gd name="connsiteY18" fmla="*/ 2626359 h 3708936"/>
              <a:gd name="connsiteX19" fmla="*/ 2690780 w 4556459"/>
              <a:gd name="connsiteY19" fmla="*/ 2613609 h 3708936"/>
              <a:gd name="connsiteX20" fmla="*/ 2388729 w 4556459"/>
              <a:gd name="connsiteY20" fmla="*/ 2574899 h 3708936"/>
              <a:gd name="connsiteX21" fmla="*/ 1773012 w 4556459"/>
              <a:gd name="connsiteY21" fmla="*/ 2497475 h 3708936"/>
              <a:gd name="connsiteX22" fmla="*/ 1354788 w 4556459"/>
              <a:gd name="connsiteY22" fmla="*/ 2497475 h 3708936"/>
              <a:gd name="connsiteX23" fmla="*/ 866863 w 4556459"/>
              <a:gd name="connsiteY23" fmla="*/ 2291012 h 3708936"/>
              <a:gd name="connsiteX24" fmla="*/ 576429 w 4556459"/>
              <a:gd name="connsiteY24" fmla="*/ 2110360 h 3708936"/>
              <a:gd name="connsiteX25" fmla="*/ 483491 w 4556459"/>
              <a:gd name="connsiteY25" fmla="*/ 1878092 h 3708936"/>
              <a:gd name="connsiteX26" fmla="*/ 425405 w 4556459"/>
              <a:gd name="connsiteY26" fmla="*/ 1684534 h 3708936"/>
              <a:gd name="connsiteX27" fmla="*/ 425405 w 4556459"/>
              <a:gd name="connsiteY27" fmla="*/ 1387745 h 3708936"/>
              <a:gd name="connsiteX28" fmla="*/ 588046 w 4556459"/>
              <a:gd name="connsiteY28" fmla="*/ 1103860 h 3708936"/>
              <a:gd name="connsiteX29" fmla="*/ 832010 w 4556459"/>
              <a:gd name="connsiteY29" fmla="*/ 897399 h 3708936"/>
              <a:gd name="connsiteX30" fmla="*/ 1157294 w 4556459"/>
              <a:gd name="connsiteY30" fmla="*/ 678033 h 3708936"/>
              <a:gd name="connsiteX31" fmla="*/ 1494196 w 4556459"/>
              <a:gd name="connsiteY31" fmla="*/ 510283 h 3708936"/>
              <a:gd name="connsiteX32" fmla="*/ 1784629 w 4556459"/>
              <a:gd name="connsiteY32" fmla="*/ 484477 h 3708936"/>
              <a:gd name="connsiteX33" fmla="*/ 2151008 w 4556459"/>
              <a:gd name="connsiteY33" fmla="*/ 686227 h 3708936"/>
              <a:gd name="connsiteX34" fmla="*/ 2212336 w 4556459"/>
              <a:gd name="connsiteY34" fmla="*/ 728285 h 3708936"/>
              <a:gd name="connsiteX35" fmla="*/ 2254657 w 4556459"/>
              <a:gd name="connsiteY35" fmla="*/ 898956 h 3708936"/>
              <a:gd name="connsiteX36" fmla="*/ 2305442 w 4556459"/>
              <a:gd name="connsiteY36" fmla="*/ 951268 h 3708936"/>
              <a:gd name="connsiteX37" fmla="*/ 2418003 w 4556459"/>
              <a:gd name="connsiteY37" fmla="*/ 1023175 h 3708936"/>
              <a:gd name="connsiteX38" fmla="*/ 2596915 w 4556459"/>
              <a:gd name="connsiteY38" fmla="*/ 1131279 h 3708936"/>
              <a:gd name="connsiteX39" fmla="*/ 2629084 w 4556459"/>
              <a:gd name="connsiteY39" fmla="*/ 1250981 h 3708936"/>
              <a:gd name="connsiteX40" fmla="*/ 2633173 w 4556459"/>
              <a:gd name="connsiteY40" fmla="*/ 1396748 h 3708936"/>
              <a:gd name="connsiteX41" fmla="*/ 2561327 w 4556459"/>
              <a:gd name="connsiteY41" fmla="*/ 1530490 h 3708936"/>
              <a:gd name="connsiteX42" fmla="*/ 2518185 w 4556459"/>
              <a:gd name="connsiteY42" fmla="*/ 1692898 h 3708936"/>
              <a:gd name="connsiteX43" fmla="*/ 2503020 w 4556459"/>
              <a:gd name="connsiteY43" fmla="*/ 1874337 h 3708936"/>
              <a:gd name="connsiteX44" fmla="*/ 2559759 w 4556459"/>
              <a:gd name="connsiteY44" fmla="*/ 2031708 h 3708936"/>
              <a:gd name="connsiteX45" fmla="*/ 2539663 w 4556459"/>
              <a:gd name="connsiteY45" fmla="*/ 2156720 h 3708936"/>
              <a:gd name="connsiteX46" fmla="*/ 2548266 w 4556459"/>
              <a:gd name="connsiteY46" fmla="*/ 2288441 h 3708936"/>
              <a:gd name="connsiteX47" fmla="*/ 2664253 w 4556459"/>
              <a:gd name="connsiteY47" fmla="*/ 2406547 h 3708936"/>
              <a:gd name="connsiteX48" fmla="*/ 2801614 w 4556459"/>
              <a:gd name="connsiteY48" fmla="*/ 2567361 h 3708936"/>
              <a:gd name="connsiteX49" fmla="*/ 2858194 w 4556459"/>
              <a:gd name="connsiteY49" fmla="*/ 2659730 h 3708936"/>
              <a:gd name="connsiteX50" fmla="*/ 2904841 w 4556459"/>
              <a:gd name="connsiteY50" fmla="*/ 2837227 h 3708936"/>
              <a:gd name="connsiteX51" fmla="*/ 2854082 w 4556459"/>
              <a:gd name="connsiteY51" fmla="*/ 2890004 h 3708936"/>
              <a:gd name="connsiteX52" fmla="*/ 2812074 w 4556459"/>
              <a:gd name="connsiteY52" fmla="*/ 2984010 h 3708936"/>
              <a:gd name="connsiteX53" fmla="*/ 2766135 w 4556459"/>
              <a:gd name="connsiteY53" fmla="*/ 3068480 h 3708936"/>
              <a:gd name="connsiteX54" fmla="*/ 2734441 w 4556459"/>
              <a:gd name="connsiteY54" fmla="*/ 3086558 h 3708936"/>
              <a:gd name="connsiteX55" fmla="*/ 2734441 w 4556459"/>
              <a:gd name="connsiteY55" fmla="*/ 3163470 h 3708936"/>
              <a:gd name="connsiteX56" fmla="*/ 2725895 w 4556459"/>
              <a:gd name="connsiteY56" fmla="*/ 3266019 h 3708936"/>
              <a:gd name="connsiteX57" fmla="*/ 2691712 w 4556459"/>
              <a:gd name="connsiteY57" fmla="*/ 3342931 h 3708936"/>
              <a:gd name="connsiteX58" fmla="*/ 2648983 w 4556459"/>
              <a:gd name="connsiteY58" fmla="*/ 3360023 h 3708936"/>
              <a:gd name="connsiteX59" fmla="*/ 2766975 w 4556459"/>
              <a:gd name="connsiteY59" fmla="*/ 3487172 h 3708936"/>
              <a:gd name="connsiteX60" fmla="*/ 2891562 w 4556459"/>
              <a:gd name="connsiteY60" fmla="*/ 3503837 h 3708936"/>
              <a:gd name="connsiteX61" fmla="*/ 2996064 w 4556459"/>
              <a:gd name="connsiteY61" fmla="*/ 3544124 h 3708936"/>
              <a:gd name="connsiteX62" fmla="*/ 3113264 w 4556459"/>
              <a:gd name="connsiteY62" fmla="*/ 3580322 h 3708936"/>
              <a:gd name="connsiteX63" fmla="*/ 3214836 w 4556459"/>
              <a:gd name="connsiteY63" fmla="*/ 3619999 h 3708936"/>
              <a:gd name="connsiteX64" fmla="*/ 3356636 w 4556459"/>
              <a:gd name="connsiteY64" fmla="*/ 3622013 h 3708936"/>
              <a:gd name="connsiteX65" fmla="*/ 3500999 w 4556459"/>
              <a:gd name="connsiteY65" fmla="*/ 3619998 h 3708936"/>
              <a:gd name="connsiteX66" fmla="*/ 3623203 w 4556459"/>
              <a:gd name="connsiteY66" fmla="*/ 3676279 h 3708936"/>
              <a:gd name="connsiteX67" fmla="*/ 3793571 w 4556459"/>
              <a:gd name="connsiteY67" fmla="*/ 3708936 h 3708936"/>
              <a:gd name="connsiteX68" fmla="*/ 3919743 w 4556459"/>
              <a:gd name="connsiteY68" fmla="*/ 3689341 h 3708936"/>
              <a:gd name="connsiteX69" fmla="*/ 4052507 w 4556459"/>
              <a:gd name="connsiteY69" fmla="*/ 3684825 h 3708936"/>
              <a:gd name="connsiteX70" fmla="*/ 4214328 w 4556459"/>
              <a:gd name="connsiteY70" fmla="*/ 3667244 h 3708936"/>
              <a:gd name="connsiteX71" fmla="*/ 4337998 w 4556459"/>
              <a:gd name="connsiteY71" fmla="*/ 3630559 h 3708936"/>
              <a:gd name="connsiteX72" fmla="*/ 4455197 w 4556459"/>
              <a:gd name="connsiteY72" fmla="*/ 3574767 h 3708936"/>
              <a:gd name="connsiteX73" fmla="*/ 4537053 w 4556459"/>
              <a:gd name="connsiteY73" fmla="*/ 3412946 h 3708936"/>
              <a:gd name="connsiteX74" fmla="*/ 4556100 w 4556459"/>
              <a:gd name="connsiteY74" fmla="*/ 3246547 h 3708936"/>
              <a:gd name="connsiteX75" fmla="*/ 4549995 w 4556459"/>
              <a:gd name="connsiteY75" fmla="*/ 3128920 h 3708936"/>
              <a:gd name="connsiteX76" fmla="*/ 4481202 w 4556459"/>
              <a:gd name="connsiteY76" fmla="*/ 3122755 h 3708936"/>
              <a:gd name="connsiteX77" fmla="*/ 4455797 w 4556459"/>
              <a:gd name="connsiteY77" fmla="*/ 3044869 h 3708936"/>
              <a:gd name="connsiteX78" fmla="*/ 4409356 w 4556459"/>
              <a:gd name="connsiteY78" fmla="*/ 2979980 h 3708936"/>
              <a:gd name="connsiteX79" fmla="*/ 4324936 w 4556459"/>
              <a:gd name="connsiteY79" fmla="*/ 2874928 h 3708936"/>
              <a:gd name="connsiteX80" fmla="*/ 4269144 w 4556459"/>
              <a:gd name="connsiteY80" fmla="*/ 2793009 h 3708936"/>
              <a:gd name="connsiteX81" fmla="*/ 4211338 w 4556459"/>
              <a:gd name="connsiteY81" fmla="*/ 2686431 h 3708936"/>
              <a:gd name="connsiteX82" fmla="*/ 4186677 w 4556459"/>
              <a:gd name="connsiteY82" fmla="*/ 2532057 h 3708936"/>
              <a:gd name="connsiteX83" fmla="*/ 4085399 w 4556459"/>
              <a:gd name="connsiteY83" fmla="*/ 2386355 h 3708936"/>
              <a:gd name="connsiteX84" fmla="*/ 4009291 w 4556459"/>
              <a:gd name="connsiteY84" fmla="*/ 2352657 h 3708936"/>
              <a:gd name="connsiteX85" fmla="*/ 3935919 w 4556459"/>
              <a:gd name="connsiteY85" fmla="*/ 2249131 h 3708936"/>
              <a:gd name="connsiteX86" fmla="*/ 3747484 w 4556459"/>
              <a:gd name="connsiteY86" fmla="*/ 2097809 h 3708936"/>
              <a:gd name="connsiteX87" fmla="*/ 3587189 w 4556459"/>
              <a:gd name="connsiteY87" fmla="*/ 2021873 h 3708936"/>
              <a:gd name="connsiteX88" fmla="*/ 3479085 w 4556459"/>
              <a:gd name="connsiteY88" fmla="*/ 1903760 h 3708936"/>
              <a:gd name="connsiteX89" fmla="*/ 3402173 w 4556459"/>
              <a:gd name="connsiteY89" fmla="*/ 1780577 h 3708936"/>
              <a:gd name="connsiteX90" fmla="*/ 3356881 w 4556459"/>
              <a:gd name="connsiteY90" fmla="*/ 1657885 h 3708936"/>
              <a:gd name="connsiteX91" fmla="*/ 3266417 w 4556459"/>
              <a:gd name="connsiteY91" fmla="*/ 1525119 h 3708936"/>
              <a:gd name="connsiteX92" fmla="*/ 3187491 w 4556459"/>
              <a:gd name="connsiteY92" fmla="*/ 1413536 h 3708936"/>
              <a:gd name="connsiteX93" fmla="*/ 3119612 w 4556459"/>
              <a:gd name="connsiteY93" fmla="*/ 1289316 h 3708936"/>
              <a:gd name="connsiteX94" fmla="*/ 3058265 w 4556459"/>
              <a:gd name="connsiteY94" fmla="*/ 1123467 h 3708936"/>
              <a:gd name="connsiteX95" fmla="*/ 3050696 w 4556459"/>
              <a:gd name="connsiteY95" fmla="*/ 1016400 h 3708936"/>
              <a:gd name="connsiteX96" fmla="*/ 2995881 w 4556459"/>
              <a:gd name="connsiteY96" fmla="*/ 920931 h 3708936"/>
              <a:gd name="connsiteX97" fmla="*/ 3033543 w 4556459"/>
              <a:gd name="connsiteY97" fmla="*/ 856105 h 3708936"/>
              <a:gd name="connsiteX98" fmla="*/ 2948086 w 4556459"/>
              <a:gd name="connsiteY98" fmla="*/ 796285 h 3708936"/>
              <a:gd name="connsiteX99" fmla="*/ 2945584 w 4556459"/>
              <a:gd name="connsiteY99" fmla="*/ 728895 h 3708936"/>
              <a:gd name="connsiteX100" fmla="*/ 2884236 w 4556459"/>
              <a:gd name="connsiteY100" fmla="*/ 691171 h 3708936"/>
              <a:gd name="connsiteX101" fmla="*/ 2785716 w 4556459"/>
              <a:gd name="connsiteY101" fmla="*/ 616823 h 3708936"/>
              <a:gd name="connsiteX102" fmla="*/ 2751533 w 4556459"/>
              <a:gd name="connsiteY102" fmla="*/ 497182 h 3708936"/>
              <a:gd name="connsiteX103" fmla="*/ 2705813 w 4556459"/>
              <a:gd name="connsiteY103" fmla="*/ 488087 h 3708936"/>
              <a:gd name="connsiteX104" fmla="*/ 2581654 w 4556459"/>
              <a:gd name="connsiteY104" fmla="*/ 408672 h 3708936"/>
              <a:gd name="connsiteX105" fmla="*/ 2378142 w 4556459"/>
              <a:gd name="connsiteY105" fmla="*/ 241296 h 3708936"/>
              <a:gd name="connsiteX106" fmla="*/ 2195202 w 4556459"/>
              <a:gd name="connsiteY106" fmla="*/ 172442 h 3708936"/>
              <a:gd name="connsiteX107" fmla="*/ 1947495 w 4556459"/>
              <a:gd name="connsiteY107" fmla="*/ 117627 h 3708936"/>
              <a:gd name="connsiteX108" fmla="*/ 1577219 w 4556459"/>
              <a:gd name="connsiteY108" fmla="*/ 57806 h 3708936"/>
              <a:gd name="connsiteX109" fmla="*/ 1438044 w 4556459"/>
              <a:gd name="connsiteY109" fmla="*/ 0 h 3708936"/>
              <a:gd name="connsiteX110" fmla="*/ 1188179 w 4556459"/>
              <a:gd name="connsiteY110" fmla="*/ 60959 h 3708936"/>
              <a:gd name="connsiteX111" fmla="*/ 887734 w 4556459"/>
              <a:gd name="connsiteY111" fmla="*/ 54429 h 3708936"/>
              <a:gd name="connsiteX112" fmla="*/ 985705 w 4556459"/>
              <a:gd name="connsiteY112" fmla="*/ 132805 h 3708936"/>
              <a:gd name="connsiteX113" fmla="*/ 1109801 w 4556459"/>
              <a:gd name="connsiteY113" fmla="*/ 165462 h 3708936"/>
              <a:gd name="connsiteX114" fmla="*/ 1240430 w 4556459"/>
              <a:gd name="connsiteY114" fmla="*/ 224246 h 3708936"/>
              <a:gd name="connsiteX115" fmla="*/ 925113 w 4556459"/>
              <a:gd name="connsiteY115" fmla="*/ 411096 h 370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556459" h="3708936">
                <a:moveTo>
                  <a:pt x="925113" y="411096"/>
                </a:moveTo>
                <a:lnTo>
                  <a:pt x="649866" y="510985"/>
                </a:lnTo>
                <a:lnTo>
                  <a:pt x="333593" y="674150"/>
                </a:lnTo>
                <a:lnTo>
                  <a:pt x="0" y="737834"/>
                </a:lnTo>
                <a:lnTo>
                  <a:pt x="230401" y="1001689"/>
                </a:lnTo>
                <a:lnTo>
                  <a:pt x="79511" y="1355475"/>
                </a:lnTo>
                <a:lnTo>
                  <a:pt x="65268" y="1645821"/>
                </a:lnTo>
                <a:lnTo>
                  <a:pt x="201106" y="1906900"/>
                </a:lnTo>
                <a:lnTo>
                  <a:pt x="285997" y="2123263"/>
                </a:lnTo>
                <a:lnTo>
                  <a:pt x="332466" y="2342628"/>
                </a:lnTo>
                <a:lnTo>
                  <a:pt x="1052739" y="2858782"/>
                </a:lnTo>
                <a:lnTo>
                  <a:pt x="1529048" y="2923301"/>
                </a:lnTo>
                <a:lnTo>
                  <a:pt x="2156382" y="2949108"/>
                </a:lnTo>
                <a:lnTo>
                  <a:pt x="2597840" y="3052342"/>
                </a:lnTo>
                <a:lnTo>
                  <a:pt x="2740153" y="3135908"/>
                </a:lnTo>
                <a:lnTo>
                  <a:pt x="2839730" y="2915620"/>
                </a:lnTo>
                <a:lnTo>
                  <a:pt x="2896157" y="2837277"/>
                </a:lnTo>
                <a:lnTo>
                  <a:pt x="2884401" y="2766765"/>
                </a:lnTo>
                <a:lnTo>
                  <a:pt x="2850655" y="2626359"/>
                </a:lnTo>
                <a:lnTo>
                  <a:pt x="2690780" y="2613609"/>
                </a:lnTo>
                <a:lnTo>
                  <a:pt x="2388729" y="2574899"/>
                </a:lnTo>
                <a:lnTo>
                  <a:pt x="1773012" y="2497475"/>
                </a:lnTo>
                <a:lnTo>
                  <a:pt x="1354788" y="2497475"/>
                </a:lnTo>
                <a:lnTo>
                  <a:pt x="866863" y="2291012"/>
                </a:lnTo>
                <a:lnTo>
                  <a:pt x="576429" y="2110360"/>
                </a:lnTo>
                <a:lnTo>
                  <a:pt x="483491" y="1878092"/>
                </a:lnTo>
                <a:lnTo>
                  <a:pt x="425405" y="1684534"/>
                </a:lnTo>
                <a:lnTo>
                  <a:pt x="425405" y="1387745"/>
                </a:lnTo>
                <a:lnTo>
                  <a:pt x="588046" y="1103860"/>
                </a:lnTo>
                <a:lnTo>
                  <a:pt x="832010" y="897399"/>
                </a:lnTo>
                <a:lnTo>
                  <a:pt x="1157294" y="678033"/>
                </a:lnTo>
                <a:lnTo>
                  <a:pt x="1494196" y="510283"/>
                </a:lnTo>
                <a:lnTo>
                  <a:pt x="1784629" y="484477"/>
                </a:lnTo>
                <a:lnTo>
                  <a:pt x="2151008" y="686227"/>
                </a:lnTo>
                <a:lnTo>
                  <a:pt x="2212336" y="728285"/>
                </a:lnTo>
                <a:cubicBezTo>
                  <a:pt x="2246519" y="813743"/>
                  <a:pt x="2239139" y="861792"/>
                  <a:pt x="2254657" y="898956"/>
                </a:cubicBezTo>
                <a:cubicBezTo>
                  <a:pt x="2270175" y="936120"/>
                  <a:pt x="2279805" y="914236"/>
                  <a:pt x="2305442" y="951268"/>
                </a:cubicBezTo>
                <a:lnTo>
                  <a:pt x="2418003" y="1023175"/>
                </a:lnTo>
                <a:lnTo>
                  <a:pt x="2596915" y="1131279"/>
                </a:lnTo>
                <a:lnTo>
                  <a:pt x="2629084" y="1250981"/>
                </a:lnTo>
                <a:lnTo>
                  <a:pt x="2633173" y="1396748"/>
                </a:lnTo>
                <a:lnTo>
                  <a:pt x="2561327" y="1530490"/>
                </a:lnTo>
                <a:lnTo>
                  <a:pt x="2518185" y="1692898"/>
                </a:lnTo>
                <a:lnTo>
                  <a:pt x="2503020" y="1874337"/>
                </a:lnTo>
                <a:cubicBezTo>
                  <a:pt x="2508535" y="1879064"/>
                  <a:pt x="2554244" y="2026981"/>
                  <a:pt x="2559759" y="2031708"/>
                </a:cubicBezTo>
                <a:lnTo>
                  <a:pt x="2539663" y="2156720"/>
                </a:lnTo>
                <a:lnTo>
                  <a:pt x="2548266" y="2288441"/>
                </a:lnTo>
                <a:lnTo>
                  <a:pt x="2664253" y="2406547"/>
                </a:lnTo>
                <a:cubicBezTo>
                  <a:pt x="2661645" y="2415093"/>
                  <a:pt x="2804222" y="2558815"/>
                  <a:pt x="2801614" y="2567361"/>
                </a:cubicBezTo>
                <a:cubicBezTo>
                  <a:pt x="2800377" y="2573700"/>
                  <a:pt x="2859431" y="2653391"/>
                  <a:pt x="2858194" y="2659730"/>
                </a:cubicBezTo>
                <a:lnTo>
                  <a:pt x="2904841" y="2837227"/>
                </a:lnTo>
                <a:lnTo>
                  <a:pt x="2854082" y="2890004"/>
                </a:lnTo>
                <a:cubicBezTo>
                  <a:pt x="2848625" y="2898551"/>
                  <a:pt x="2817531" y="2975463"/>
                  <a:pt x="2812074" y="2984010"/>
                </a:cubicBezTo>
                <a:cubicBezTo>
                  <a:pt x="2811834" y="3023890"/>
                  <a:pt x="2766375" y="3028600"/>
                  <a:pt x="2766135" y="3068480"/>
                </a:cubicBezTo>
                <a:lnTo>
                  <a:pt x="2734441" y="3086558"/>
                </a:lnTo>
                <a:lnTo>
                  <a:pt x="2734441" y="3163470"/>
                </a:lnTo>
                <a:lnTo>
                  <a:pt x="2725895" y="3266019"/>
                </a:lnTo>
                <a:cubicBezTo>
                  <a:pt x="2698844" y="3338158"/>
                  <a:pt x="2717469" y="3317177"/>
                  <a:pt x="2691712" y="3342931"/>
                </a:cubicBezTo>
                <a:lnTo>
                  <a:pt x="2648983" y="3360023"/>
                </a:lnTo>
                <a:lnTo>
                  <a:pt x="2766975" y="3487172"/>
                </a:lnTo>
                <a:lnTo>
                  <a:pt x="2891562" y="3503837"/>
                </a:lnTo>
                <a:lnTo>
                  <a:pt x="2996064" y="3544124"/>
                </a:lnTo>
                <a:lnTo>
                  <a:pt x="3113264" y="3580322"/>
                </a:lnTo>
                <a:lnTo>
                  <a:pt x="3214836" y="3619999"/>
                </a:lnTo>
                <a:lnTo>
                  <a:pt x="3356636" y="3622013"/>
                </a:lnTo>
                <a:lnTo>
                  <a:pt x="3500999" y="3619998"/>
                </a:lnTo>
                <a:lnTo>
                  <a:pt x="3623203" y="3676279"/>
                </a:lnTo>
                <a:lnTo>
                  <a:pt x="3793571" y="3708936"/>
                </a:lnTo>
                <a:lnTo>
                  <a:pt x="3919743" y="3689341"/>
                </a:lnTo>
                <a:lnTo>
                  <a:pt x="4052507" y="3684825"/>
                </a:lnTo>
                <a:lnTo>
                  <a:pt x="4214328" y="3667244"/>
                </a:lnTo>
                <a:lnTo>
                  <a:pt x="4337998" y="3630559"/>
                </a:lnTo>
                <a:cubicBezTo>
                  <a:pt x="4390697" y="3612043"/>
                  <a:pt x="4422021" y="3611036"/>
                  <a:pt x="4455197" y="3574767"/>
                </a:cubicBezTo>
                <a:cubicBezTo>
                  <a:pt x="4488373" y="3538498"/>
                  <a:pt x="4520236" y="3467649"/>
                  <a:pt x="4537053" y="3412946"/>
                </a:cubicBezTo>
                <a:cubicBezTo>
                  <a:pt x="4553870" y="3358243"/>
                  <a:pt x="4553943" y="3293884"/>
                  <a:pt x="4556100" y="3246547"/>
                </a:cubicBezTo>
                <a:cubicBezTo>
                  <a:pt x="4558257" y="3199210"/>
                  <a:pt x="4549995" y="3188741"/>
                  <a:pt x="4549995" y="3128920"/>
                </a:cubicBezTo>
                <a:lnTo>
                  <a:pt x="4481202" y="3122755"/>
                </a:lnTo>
                <a:cubicBezTo>
                  <a:pt x="4481442" y="3088572"/>
                  <a:pt x="4455557" y="3079052"/>
                  <a:pt x="4455797" y="3044869"/>
                </a:cubicBezTo>
                <a:cubicBezTo>
                  <a:pt x="4455557" y="2999291"/>
                  <a:pt x="4409596" y="3025558"/>
                  <a:pt x="4409356" y="2979980"/>
                </a:cubicBezTo>
                <a:cubicBezTo>
                  <a:pt x="4381718" y="2906279"/>
                  <a:pt x="4324936" y="2916358"/>
                  <a:pt x="4324936" y="2874928"/>
                </a:cubicBezTo>
                <a:lnTo>
                  <a:pt x="4269144" y="2793009"/>
                </a:lnTo>
                <a:lnTo>
                  <a:pt x="4211338" y="2686431"/>
                </a:lnTo>
                <a:lnTo>
                  <a:pt x="4186677" y="2532057"/>
                </a:lnTo>
                <a:cubicBezTo>
                  <a:pt x="4179676" y="2483631"/>
                  <a:pt x="4114963" y="2416255"/>
                  <a:pt x="4085399" y="2386355"/>
                </a:cubicBezTo>
                <a:cubicBezTo>
                  <a:pt x="4055835" y="2356455"/>
                  <a:pt x="4026503" y="2364052"/>
                  <a:pt x="4009291" y="2352657"/>
                </a:cubicBezTo>
                <a:lnTo>
                  <a:pt x="3935919" y="2249131"/>
                </a:lnTo>
                <a:lnTo>
                  <a:pt x="3747484" y="2097809"/>
                </a:lnTo>
                <a:lnTo>
                  <a:pt x="3587189" y="2021873"/>
                </a:lnTo>
                <a:lnTo>
                  <a:pt x="3479085" y="1903760"/>
                </a:lnTo>
                <a:lnTo>
                  <a:pt x="3402173" y="1780577"/>
                </a:lnTo>
                <a:cubicBezTo>
                  <a:pt x="3374535" y="1706876"/>
                  <a:pt x="3356881" y="1699315"/>
                  <a:pt x="3356881" y="1657885"/>
                </a:cubicBezTo>
                <a:lnTo>
                  <a:pt x="3266417" y="1525119"/>
                </a:lnTo>
                <a:lnTo>
                  <a:pt x="3187491" y="1413536"/>
                </a:lnTo>
                <a:lnTo>
                  <a:pt x="3119612" y="1289316"/>
                </a:lnTo>
                <a:lnTo>
                  <a:pt x="3058265" y="1123467"/>
                </a:lnTo>
                <a:lnTo>
                  <a:pt x="3050696" y="1016400"/>
                </a:lnTo>
                <a:lnTo>
                  <a:pt x="2995881" y="920931"/>
                </a:lnTo>
                <a:lnTo>
                  <a:pt x="3033543" y="856105"/>
                </a:lnTo>
                <a:lnTo>
                  <a:pt x="2948086" y="796285"/>
                </a:lnTo>
                <a:lnTo>
                  <a:pt x="2945584" y="728895"/>
                </a:lnTo>
                <a:lnTo>
                  <a:pt x="2884236" y="691171"/>
                </a:lnTo>
                <a:lnTo>
                  <a:pt x="2785716" y="616823"/>
                </a:lnTo>
                <a:lnTo>
                  <a:pt x="2751533" y="497182"/>
                </a:lnTo>
                <a:lnTo>
                  <a:pt x="2705813" y="488087"/>
                </a:lnTo>
                <a:lnTo>
                  <a:pt x="2581654" y="408672"/>
                </a:lnTo>
                <a:lnTo>
                  <a:pt x="2378142" y="241296"/>
                </a:lnTo>
                <a:lnTo>
                  <a:pt x="2195202" y="172442"/>
                </a:lnTo>
                <a:lnTo>
                  <a:pt x="1947495" y="117627"/>
                </a:lnTo>
                <a:lnTo>
                  <a:pt x="1577219" y="57806"/>
                </a:lnTo>
                <a:lnTo>
                  <a:pt x="1438044" y="0"/>
                </a:lnTo>
                <a:lnTo>
                  <a:pt x="1188179" y="60959"/>
                </a:lnTo>
                <a:lnTo>
                  <a:pt x="887734" y="54429"/>
                </a:lnTo>
                <a:lnTo>
                  <a:pt x="985705" y="132805"/>
                </a:lnTo>
                <a:lnTo>
                  <a:pt x="1109801" y="165462"/>
                </a:lnTo>
                <a:lnTo>
                  <a:pt x="1240430" y="224246"/>
                </a:lnTo>
                <a:lnTo>
                  <a:pt x="925113" y="411096"/>
                </a:lnTo>
                <a:close/>
              </a:path>
            </a:pathLst>
          </a:custGeom>
          <a:solidFill>
            <a:srgbClr val="4F81BD">
              <a:lumMod val="60000"/>
              <a:lumOff val="40000"/>
            </a:srgbClr>
          </a:solidFill>
          <a:ln w="25400" cap="flat" cmpd="sng" algn="ctr">
            <a:solidFill>
              <a:srgbClr val="4F81BD">
                <a:lumMod val="60000"/>
                <a:lumOff val="4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4" name="Freeform 11">
            <a:extLst>
              <a:ext uri="{FF2B5EF4-FFF2-40B4-BE49-F238E27FC236}">
                <a16:creationId xmlns:a16="http://schemas.microsoft.com/office/drawing/2014/main" id="{9FA84851-242F-4AF9-8E66-3B8B7DBC9560}"/>
              </a:ext>
            </a:extLst>
          </p:cNvPr>
          <p:cNvSpPr/>
          <p:nvPr/>
        </p:nvSpPr>
        <p:spPr>
          <a:xfrm rot="20915886">
            <a:off x="4413401" y="3058083"/>
            <a:ext cx="321015" cy="209975"/>
          </a:xfrm>
          <a:custGeom>
            <a:avLst/>
            <a:gdLst>
              <a:gd name="connsiteX0" fmla="*/ 0 w 346668"/>
              <a:gd name="connsiteY0" fmla="*/ 5681 h 251866"/>
              <a:gd name="connsiteX1" fmla="*/ 0 w 346668"/>
              <a:gd name="connsiteY1" fmla="*/ 5681 h 251866"/>
              <a:gd name="connsiteX2" fmla="*/ 165798 w 346668"/>
              <a:gd name="connsiteY2" fmla="*/ 657 h 251866"/>
              <a:gd name="connsiteX3" fmla="*/ 175846 w 346668"/>
              <a:gd name="connsiteY3" fmla="*/ 40851 h 251866"/>
              <a:gd name="connsiteX4" fmla="*/ 155750 w 346668"/>
              <a:gd name="connsiteY4" fmla="*/ 91092 h 251866"/>
              <a:gd name="connsiteX5" fmla="*/ 195943 w 346668"/>
              <a:gd name="connsiteY5" fmla="*/ 161431 h 251866"/>
              <a:gd name="connsiteX6" fmla="*/ 296427 w 346668"/>
              <a:gd name="connsiteY6" fmla="*/ 196600 h 251866"/>
              <a:gd name="connsiteX7" fmla="*/ 346668 w 346668"/>
              <a:gd name="connsiteY7" fmla="*/ 251866 h 251866"/>
              <a:gd name="connsiteX8" fmla="*/ 256233 w 346668"/>
              <a:gd name="connsiteY8" fmla="*/ 221721 h 251866"/>
              <a:gd name="connsiteX9" fmla="*/ 211016 w 346668"/>
              <a:gd name="connsiteY9" fmla="*/ 196600 h 251866"/>
              <a:gd name="connsiteX10" fmla="*/ 110532 w 346668"/>
              <a:gd name="connsiteY10" fmla="*/ 171479 h 251866"/>
              <a:gd name="connsiteX11" fmla="*/ 105508 w 346668"/>
              <a:gd name="connsiteY11" fmla="*/ 96116 h 251866"/>
              <a:gd name="connsiteX12" fmla="*/ 70339 w 346668"/>
              <a:gd name="connsiteY12" fmla="*/ 55923 h 251866"/>
              <a:gd name="connsiteX13" fmla="*/ 0 w 346668"/>
              <a:gd name="connsiteY13" fmla="*/ 5681 h 25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668" h="251866">
                <a:moveTo>
                  <a:pt x="0" y="5681"/>
                </a:moveTo>
                <a:lnTo>
                  <a:pt x="0" y="5681"/>
                </a:lnTo>
                <a:cubicBezTo>
                  <a:pt x="91959" y="-2679"/>
                  <a:pt x="36768" y="657"/>
                  <a:pt x="165798" y="657"/>
                </a:cubicBezTo>
                <a:lnTo>
                  <a:pt x="175846" y="40851"/>
                </a:lnTo>
                <a:lnTo>
                  <a:pt x="155750" y="91092"/>
                </a:lnTo>
                <a:lnTo>
                  <a:pt x="195943" y="161431"/>
                </a:lnTo>
                <a:lnTo>
                  <a:pt x="296427" y="196600"/>
                </a:lnTo>
                <a:lnTo>
                  <a:pt x="346668" y="251866"/>
                </a:lnTo>
                <a:lnTo>
                  <a:pt x="256233" y="221721"/>
                </a:lnTo>
                <a:lnTo>
                  <a:pt x="211016" y="196600"/>
                </a:lnTo>
                <a:lnTo>
                  <a:pt x="110532" y="171479"/>
                </a:lnTo>
                <a:lnTo>
                  <a:pt x="105508" y="96116"/>
                </a:lnTo>
                <a:lnTo>
                  <a:pt x="70339" y="55923"/>
                </a:lnTo>
                <a:lnTo>
                  <a:pt x="0" y="5681"/>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5" name="Freeform 46">
            <a:extLst>
              <a:ext uri="{FF2B5EF4-FFF2-40B4-BE49-F238E27FC236}">
                <a16:creationId xmlns:a16="http://schemas.microsoft.com/office/drawing/2014/main" id="{A82A25E1-4E98-4574-B5EB-D3C7F719A613}"/>
              </a:ext>
            </a:extLst>
          </p:cNvPr>
          <p:cNvSpPr/>
          <p:nvPr/>
        </p:nvSpPr>
        <p:spPr>
          <a:xfrm>
            <a:off x="6307657" y="3989277"/>
            <a:ext cx="387336" cy="640670"/>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289" h="768486">
                <a:moveTo>
                  <a:pt x="0" y="0"/>
                </a:moveTo>
                <a:lnTo>
                  <a:pt x="0" y="0"/>
                </a:lnTo>
                <a:cubicBezTo>
                  <a:pt x="22698" y="16213"/>
                  <a:pt x="47246" y="30107"/>
                  <a:pt x="68094" y="48639"/>
                </a:cubicBezTo>
                <a:cubicBezTo>
                  <a:pt x="103569" y="80172"/>
                  <a:pt x="70790" y="83917"/>
                  <a:pt x="116732" y="116732"/>
                </a:cubicBezTo>
                <a:cubicBezTo>
                  <a:pt x="127611" y="124503"/>
                  <a:pt x="155643" y="126460"/>
                  <a:pt x="155643" y="126460"/>
                </a:cubicBezTo>
                <a:lnTo>
                  <a:pt x="214009" y="184826"/>
                </a:lnTo>
                <a:lnTo>
                  <a:pt x="330741" y="379379"/>
                </a:lnTo>
                <a:lnTo>
                  <a:pt x="389107" y="486383"/>
                </a:lnTo>
                <a:lnTo>
                  <a:pt x="418289" y="632298"/>
                </a:lnTo>
                <a:lnTo>
                  <a:pt x="418289" y="758758"/>
                </a:lnTo>
                <a:lnTo>
                  <a:pt x="321013" y="768486"/>
                </a:lnTo>
                <a:lnTo>
                  <a:pt x="272375" y="749030"/>
                </a:lnTo>
                <a:lnTo>
                  <a:pt x="223736" y="642026"/>
                </a:lnTo>
                <a:lnTo>
                  <a:pt x="184826" y="447473"/>
                </a:lnTo>
                <a:lnTo>
                  <a:pt x="97277" y="369651"/>
                </a:lnTo>
                <a:lnTo>
                  <a:pt x="9728" y="223737"/>
                </a:lnTo>
                <a:lnTo>
                  <a:pt x="0" y="107005"/>
                </a:lnTo>
                <a:lnTo>
                  <a:pt x="0" y="0"/>
                </a:lnTo>
                <a:close/>
              </a:path>
            </a:pathLst>
          </a:custGeom>
          <a:solidFill>
            <a:srgbClr val="69AF5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6" name="Freeform 12">
            <a:extLst>
              <a:ext uri="{FF2B5EF4-FFF2-40B4-BE49-F238E27FC236}">
                <a16:creationId xmlns:a16="http://schemas.microsoft.com/office/drawing/2014/main" id="{C8D2FEAE-1E2F-449C-8454-A7BFBC422C25}"/>
              </a:ext>
            </a:extLst>
          </p:cNvPr>
          <p:cNvSpPr/>
          <p:nvPr/>
        </p:nvSpPr>
        <p:spPr>
          <a:xfrm>
            <a:off x="5466407" y="3381364"/>
            <a:ext cx="446630" cy="724618"/>
          </a:xfrm>
          <a:custGeom>
            <a:avLst/>
            <a:gdLst>
              <a:gd name="connsiteX0" fmla="*/ 110532 w 482321"/>
              <a:gd name="connsiteY0" fmla="*/ 200967 h 869182"/>
              <a:gd name="connsiteX1" fmla="*/ 110532 w 482321"/>
              <a:gd name="connsiteY1" fmla="*/ 200967 h 869182"/>
              <a:gd name="connsiteX2" fmla="*/ 135653 w 482321"/>
              <a:gd name="connsiteY2" fmla="*/ 241160 h 869182"/>
              <a:gd name="connsiteX3" fmla="*/ 145701 w 482321"/>
              <a:gd name="connsiteY3" fmla="*/ 251209 h 869182"/>
              <a:gd name="connsiteX4" fmla="*/ 160774 w 482321"/>
              <a:gd name="connsiteY4" fmla="*/ 256233 h 869182"/>
              <a:gd name="connsiteX5" fmla="*/ 175846 w 482321"/>
              <a:gd name="connsiteY5" fmla="*/ 266281 h 869182"/>
              <a:gd name="connsiteX6" fmla="*/ 190919 w 482321"/>
              <a:gd name="connsiteY6" fmla="*/ 271306 h 869182"/>
              <a:gd name="connsiteX7" fmla="*/ 236136 w 482321"/>
              <a:gd name="connsiteY7" fmla="*/ 296426 h 869182"/>
              <a:gd name="connsiteX8" fmla="*/ 256233 w 482321"/>
              <a:gd name="connsiteY8" fmla="*/ 296426 h 869182"/>
              <a:gd name="connsiteX9" fmla="*/ 256233 w 482321"/>
              <a:gd name="connsiteY9" fmla="*/ 296426 h 869182"/>
              <a:gd name="connsiteX10" fmla="*/ 336620 w 482321"/>
              <a:gd name="connsiteY10" fmla="*/ 386862 h 869182"/>
              <a:gd name="connsiteX11" fmla="*/ 376813 w 482321"/>
              <a:gd name="connsiteY11" fmla="*/ 462224 h 869182"/>
              <a:gd name="connsiteX12" fmla="*/ 356716 w 482321"/>
              <a:gd name="connsiteY12" fmla="*/ 537587 h 869182"/>
              <a:gd name="connsiteX13" fmla="*/ 482321 w 482321"/>
              <a:gd name="connsiteY13" fmla="*/ 703385 h 869182"/>
              <a:gd name="connsiteX14" fmla="*/ 472272 w 482321"/>
              <a:gd name="connsiteY14" fmla="*/ 869182 h 869182"/>
              <a:gd name="connsiteX15" fmla="*/ 472272 w 482321"/>
              <a:gd name="connsiteY15" fmla="*/ 869182 h 869182"/>
              <a:gd name="connsiteX16" fmla="*/ 437103 w 482321"/>
              <a:gd name="connsiteY16" fmla="*/ 753626 h 869182"/>
              <a:gd name="connsiteX17" fmla="*/ 351692 w 482321"/>
              <a:gd name="connsiteY17" fmla="*/ 643095 h 869182"/>
              <a:gd name="connsiteX18" fmla="*/ 241160 w 482321"/>
              <a:gd name="connsiteY18" fmla="*/ 567732 h 869182"/>
              <a:gd name="connsiteX19" fmla="*/ 281354 w 482321"/>
              <a:gd name="connsiteY19" fmla="*/ 472273 h 869182"/>
              <a:gd name="connsiteX20" fmla="*/ 301451 w 482321"/>
              <a:gd name="connsiteY20" fmla="*/ 406958 h 869182"/>
              <a:gd name="connsiteX21" fmla="*/ 216040 w 482321"/>
              <a:gd name="connsiteY21" fmla="*/ 326571 h 869182"/>
              <a:gd name="connsiteX22" fmla="*/ 90435 w 482321"/>
              <a:gd name="connsiteY22" fmla="*/ 261257 h 869182"/>
              <a:gd name="connsiteX23" fmla="*/ 65314 w 482321"/>
              <a:gd name="connsiteY23" fmla="*/ 175846 h 869182"/>
              <a:gd name="connsiteX24" fmla="*/ 0 w 482321"/>
              <a:gd name="connsiteY24" fmla="*/ 120580 h 869182"/>
              <a:gd name="connsiteX25" fmla="*/ 20097 w 482321"/>
              <a:gd name="connsiteY25" fmla="*/ 0 h 869182"/>
              <a:gd name="connsiteX26" fmla="*/ 35169 w 482321"/>
              <a:gd name="connsiteY26" fmla="*/ 95459 h 869182"/>
              <a:gd name="connsiteX27" fmla="*/ 65314 w 482321"/>
              <a:gd name="connsiteY27" fmla="*/ 160774 h 869182"/>
              <a:gd name="connsiteX28" fmla="*/ 110532 w 482321"/>
              <a:gd name="connsiteY28" fmla="*/ 200967 h 86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82321" h="869182">
                <a:moveTo>
                  <a:pt x="110532" y="200967"/>
                </a:moveTo>
                <a:lnTo>
                  <a:pt x="110532" y="200967"/>
                </a:lnTo>
                <a:cubicBezTo>
                  <a:pt x="118906" y="214365"/>
                  <a:pt x="126593" y="228217"/>
                  <a:pt x="135653" y="241160"/>
                </a:cubicBezTo>
                <a:cubicBezTo>
                  <a:pt x="138369" y="245041"/>
                  <a:pt x="141639" y="248772"/>
                  <a:pt x="145701" y="251209"/>
                </a:cubicBezTo>
                <a:cubicBezTo>
                  <a:pt x="150242" y="253934"/>
                  <a:pt x="155750" y="254558"/>
                  <a:pt x="160774" y="256233"/>
                </a:cubicBezTo>
                <a:cubicBezTo>
                  <a:pt x="165798" y="259582"/>
                  <a:pt x="170445" y="263581"/>
                  <a:pt x="175846" y="266281"/>
                </a:cubicBezTo>
                <a:cubicBezTo>
                  <a:pt x="180583" y="268650"/>
                  <a:pt x="186289" y="268734"/>
                  <a:pt x="190919" y="271306"/>
                </a:cubicBezTo>
                <a:cubicBezTo>
                  <a:pt x="206849" y="280156"/>
                  <a:pt x="217773" y="293803"/>
                  <a:pt x="236136" y="296426"/>
                </a:cubicBezTo>
                <a:cubicBezTo>
                  <a:pt x="242768" y="297373"/>
                  <a:pt x="249534" y="296426"/>
                  <a:pt x="256233" y="296426"/>
                </a:cubicBezTo>
                <a:lnTo>
                  <a:pt x="256233" y="296426"/>
                </a:lnTo>
                <a:lnTo>
                  <a:pt x="336620" y="386862"/>
                </a:lnTo>
                <a:lnTo>
                  <a:pt x="376813" y="462224"/>
                </a:lnTo>
                <a:lnTo>
                  <a:pt x="356716" y="537587"/>
                </a:lnTo>
                <a:lnTo>
                  <a:pt x="482321" y="703385"/>
                </a:lnTo>
                <a:lnTo>
                  <a:pt x="472272" y="869182"/>
                </a:lnTo>
                <a:lnTo>
                  <a:pt x="472272" y="869182"/>
                </a:lnTo>
                <a:lnTo>
                  <a:pt x="437103" y="753626"/>
                </a:lnTo>
                <a:lnTo>
                  <a:pt x="351692" y="643095"/>
                </a:lnTo>
                <a:lnTo>
                  <a:pt x="241160" y="567732"/>
                </a:lnTo>
                <a:lnTo>
                  <a:pt x="281354" y="472273"/>
                </a:lnTo>
                <a:lnTo>
                  <a:pt x="301451" y="406958"/>
                </a:lnTo>
                <a:lnTo>
                  <a:pt x="216040" y="326571"/>
                </a:lnTo>
                <a:lnTo>
                  <a:pt x="90435" y="261257"/>
                </a:lnTo>
                <a:lnTo>
                  <a:pt x="65314" y="175846"/>
                </a:lnTo>
                <a:lnTo>
                  <a:pt x="0" y="120580"/>
                </a:lnTo>
                <a:lnTo>
                  <a:pt x="20097" y="0"/>
                </a:lnTo>
                <a:lnTo>
                  <a:pt x="35169" y="95459"/>
                </a:lnTo>
                <a:lnTo>
                  <a:pt x="65314" y="160774"/>
                </a:lnTo>
                <a:lnTo>
                  <a:pt x="110532" y="200967"/>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7" name="Freeform 13">
            <a:extLst>
              <a:ext uri="{FF2B5EF4-FFF2-40B4-BE49-F238E27FC236}">
                <a16:creationId xmlns:a16="http://schemas.microsoft.com/office/drawing/2014/main" id="{D947A7F9-65A8-4678-8A20-7481FA50CD3A}"/>
              </a:ext>
            </a:extLst>
          </p:cNvPr>
          <p:cNvSpPr/>
          <p:nvPr/>
        </p:nvSpPr>
        <p:spPr>
          <a:xfrm>
            <a:off x="5947358" y="4235854"/>
            <a:ext cx="423368" cy="1109964"/>
          </a:xfrm>
          <a:custGeom>
            <a:avLst/>
            <a:gdLst>
              <a:gd name="connsiteX0" fmla="*/ 25121 w 457200"/>
              <a:gd name="connsiteY0" fmla="*/ 0 h 1331406"/>
              <a:gd name="connsiteX1" fmla="*/ 0 w 457200"/>
              <a:gd name="connsiteY1" fmla="*/ 145701 h 1331406"/>
              <a:gd name="connsiteX2" fmla="*/ 0 w 457200"/>
              <a:gd name="connsiteY2" fmla="*/ 241160 h 1331406"/>
              <a:gd name="connsiteX3" fmla="*/ 120580 w 457200"/>
              <a:gd name="connsiteY3" fmla="*/ 356716 h 1331406"/>
              <a:gd name="connsiteX4" fmla="*/ 180870 w 457200"/>
              <a:gd name="connsiteY4" fmla="*/ 482321 h 1331406"/>
              <a:gd name="connsiteX5" fmla="*/ 205991 w 457200"/>
              <a:gd name="connsiteY5" fmla="*/ 587828 h 1331406"/>
              <a:gd name="connsiteX6" fmla="*/ 211015 w 457200"/>
              <a:gd name="connsiteY6" fmla="*/ 708409 h 1331406"/>
              <a:gd name="connsiteX7" fmla="*/ 241160 w 457200"/>
              <a:gd name="connsiteY7" fmla="*/ 869182 h 1331406"/>
              <a:gd name="connsiteX8" fmla="*/ 301450 w 457200"/>
              <a:gd name="connsiteY8" fmla="*/ 939521 h 1331406"/>
              <a:gd name="connsiteX9" fmla="*/ 231112 w 457200"/>
              <a:gd name="connsiteY9" fmla="*/ 1140488 h 1331406"/>
              <a:gd name="connsiteX10" fmla="*/ 165798 w 457200"/>
              <a:gd name="connsiteY10" fmla="*/ 1251020 h 1331406"/>
              <a:gd name="connsiteX11" fmla="*/ 150725 w 457200"/>
              <a:gd name="connsiteY11" fmla="*/ 1331406 h 1331406"/>
              <a:gd name="connsiteX12" fmla="*/ 291402 w 457200"/>
              <a:gd name="connsiteY12" fmla="*/ 1190729 h 1331406"/>
              <a:gd name="connsiteX13" fmla="*/ 356716 w 457200"/>
              <a:gd name="connsiteY13" fmla="*/ 1145512 h 1331406"/>
              <a:gd name="connsiteX14" fmla="*/ 432079 w 457200"/>
              <a:gd name="connsiteY14" fmla="*/ 1065125 h 1331406"/>
              <a:gd name="connsiteX15" fmla="*/ 457200 w 457200"/>
              <a:gd name="connsiteY15" fmla="*/ 964641 h 1331406"/>
              <a:gd name="connsiteX16" fmla="*/ 442127 w 457200"/>
              <a:gd name="connsiteY16" fmla="*/ 889279 h 1331406"/>
              <a:gd name="connsiteX17" fmla="*/ 411982 w 457200"/>
              <a:gd name="connsiteY17" fmla="*/ 813916 h 1331406"/>
              <a:gd name="connsiteX18" fmla="*/ 447151 w 457200"/>
              <a:gd name="connsiteY18" fmla="*/ 607925 h 1331406"/>
              <a:gd name="connsiteX19" fmla="*/ 417006 w 457200"/>
              <a:gd name="connsiteY19" fmla="*/ 567732 h 1331406"/>
              <a:gd name="connsiteX20" fmla="*/ 341644 w 457200"/>
              <a:gd name="connsiteY20" fmla="*/ 542611 h 1331406"/>
              <a:gd name="connsiteX21" fmla="*/ 326571 w 457200"/>
              <a:gd name="connsiteY21" fmla="*/ 487345 h 1331406"/>
              <a:gd name="connsiteX22" fmla="*/ 261257 w 457200"/>
              <a:gd name="connsiteY22" fmla="*/ 406958 h 1331406"/>
              <a:gd name="connsiteX23" fmla="*/ 236136 w 457200"/>
              <a:gd name="connsiteY23" fmla="*/ 326571 h 1331406"/>
              <a:gd name="connsiteX24" fmla="*/ 130628 w 457200"/>
              <a:gd name="connsiteY24" fmla="*/ 316523 h 1331406"/>
              <a:gd name="connsiteX25" fmla="*/ 105507 w 457200"/>
              <a:gd name="connsiteY25" fmla="*/ 276329 h 1331406"/>
              <a:gd name="connsiteX26" fmla="*/ 45217 w 457200"/>
              <a:gd name="connsiteY26" fmla="*/ 231112 h 1331406"/>
              <a:gd name="connsiteX27" fmla="*/ 35169 w 457200"/>
              <a:gd name="connsiteY27" fmla="*/ 170822 h 1331406"/>
              <a:gd name="connsiteX28" fmla="*/ 15072 w 457200"/>
              <a:gd name="connsiteY28" fmla="*/ 105507 h 1331406"/>
              <a:gd name="connsiteX29" fmla="*/ 25121 w 457200"/>
              <a:gd name="connsiteY29" fmla="*/ 0 h 133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7200" h="1331406">
                <a:moveTo>
                  <a:pt x="25121" y="0"/>
                </a:moveTo>
                <a:lnTo>
                  <a:pt x="0" y="145701"/>
                </a:lnTo>
                <a:lnTo>
                  <a:pt x="0" y="241160"/>
                </a:lnTo>
                <a:lnTo>
                  <a:pt x="120580" y="356716"/>
                </a:lnTo>
                <a:lnTo>
                  <a:pt x="180870" y="482321"/>
                </a:lnTo>
                <a:lnTo>
                  <a:pt x="205991" y="587828"/>
                </a:lnTo>
                <a:lnTo>
                  <a:pt x="211015" y="708409"/>
                </a:lnTo>
                <a:lnTo>
                  <a:pt x="241160" y="869182"/>
                </a:lnTo>
                <a:lnTo>
                  <a:pt x="301450" y="939521"/>
                </a:lnTo>
                <a:lnTo>
                  <a:pt x="231112" y="1140488"/>
                </a:lnTo>
                <a:lnTo>
                  <a:pt x="165798" y="1251020"/>
                </a:lnTo>
                <a:lnTo>
                  <a:pt x="150725" y="1331406"/>
                </a:lnTo>
                <a:lnTo>
                  <a:pt x="291402" y="1190729"/>
                </a:lnTo>
                <a:lnTo>
                  <a:pt x="356716" y="1145512"/>
                </a:lnTo>
                <a:lnTo>
                  <a:pt x="432079" y="1065125"/>
                </a:lnTo>
                <a:lnTo>
                  <a:pt x="457200" y="964641"/>
                </a:lnTo>
                <a:lnTo>
                  <a:pt x="442127" y="889279"/>
                </a:lnTo>
                <a:lnTo>
                  <a:pt x="411982" y="813916"/>
                </a:lnTo>
                <a:lnTo>
                  <a:pt x="447151" y="607925"/>
                </a:lnTo>
                <a:lnTo>
                  <a:pt x="417006" y="567732"/>
                </a:lnTo>
                <a:lnTo>
                  <a:pt x="341644" y="542611"/>
                </a:lnTo>
                <a:lnTo>
                  <a:pt x="326571" y="487345"/>
                </a:lnTo>
                <a:lnTo>
                  <a:pt x="261257" y="406958"/>
                </a:lnTo>
                <a:lnTo>
                  <a:pt x="236136" y="326571"/>
                </a:lnTo>
                <a:lnTo>
                  <a:pt x="130628" y="316523"/>
                </a:lnTo>
                <a:lnTo>
                  <a:pt x="105507" y="276329"/>
                </a:lnTo>
                <a:lnTo>
                  <a:pt x="45217" y="231112"/>
                </a:lnTo>
                <a:lnTo>
                  <a:pt x="35169" y="170822"/>
                </a:lnTo>
                <a:lnTo>
                  <a:pt x="15072" y="105507"/>
                </a:lnTo>
                <a:lnTo>
                  <a:pt x="25121" y="0"/>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8" name="Freeform 14">
            <a:extLst>
              <a:ext uri="{FF2B5EF4-FFF2-40B4-BE49-F238E27FC236}">
                <a16:creationId xmlns:a16="http://schemas.microsoft.com/office/drawing/2014/main" id="{258FB50A-3CA6-43A1-905F-1E65D76F6E07}"/>
              </a:ext>
            </a:extLst>
          </p:cNvPr>
          <p:cNvSpPr/>
          <p:nvPr/>
        </p:nvSpPr>
        <p:spPr>
          <a:xfrm>
            <a:off x="6169860" y="4886213"/>
            <a:ext cx="883955" cy="1108306"/>
          </a:xfrm>
          <a:custGeom>
            <a:avLst/>
            <a:gdLst>
              <a:gd name="connsiteX0" fmla="*/ 517490 w 954593"/>
              <a:gd name="connsiteY0" fmla="*/ 321548 h 1622809"/>
              <a:gd name="connsiteX1" fmla="*/ 432079 w 954593"/>
              <a:gd name="connsiteY1" fmla="*/ 492370 h 1622809"/>
              <a:gd name="connsiteX2" fmla="*/ 296426 w 954593"/>
              <a:gd name="connsiteY2" fmla="*/ 638071 h 1622809"/>
              <a:gd name="connsiteX3" fmla="*/ 216039 w 954593"/>
              <a:gd name="connsiteY3" fmla="*/ 733530 h 1622809"/>
              <a:gd name="connsiteX4" fmla="*/ 211015 w 954593"/>
              <a:gd name="connsiteY4" fmla="*/ 844062 h 1622809"/>
              <a:gd name="connsiteX5" fmla="*/ 130628 w 954593"/>
              <a:gd name="connsiteY5" fmla="*/ 979715 h 1622809"/>
              <a:gd name="connsiteX6" fmla="*/ 90435 w 954593"/>
              <a:gd name="connsiteY6" fmla="*/ 1070150 h 1622809"/>
              <a:gd name="connsiteX7" fmla="*/ 75362 w 954593"/>
              <a:gd name="connsiteY7" fmla="*/ 1135464 h 1622809"/>
              <a:gd name="connsiteX8" fmla="*/ 145701 w 954593"/>
              <a:gd name="connsiteY8" fmla="*/ 1230923 h 1622809"/>
              <a:gd name="connsiteX9" fmla="*/ 195943 w 954593"/>
              <a:gd name="connsiteY9" fmla="*/ 1311310 h 1622809"/>
              <a:gd name="connsiteX10" fmla="*/ 150725 w 954593"/>
              <a:gd name="connsiteY10" fmla="*/ 1421842 h 1622809"/>
              <a:gd name="connsiteX11" fmla="*/ 95459 w 954593"/>
              <a:gd name="connsiteY11" fmla="*/ 1512277 h 1622809"/>
              <a:gd name="connsiteX12" fmla="*/ 10048 w 954593"/>
              <a:gd name="connsiteY12" fmla="*/ 1577591 h 1622809"/>
              <a:gd name="connsiteX13" fmla="*/ 0 w 954593"/>
              <a:gd name="connsiteY13" fmla="*/ 1602712 h 1622809"/>
              <a:gd name="connsiteX14" fmla="*/ 216039 w 954593"/>
              <a:gd name="connsiteY14" fmla="*/ 1597688 h 1622809"/>
              <a:gd name="connsiteX15" fmla="*/ 492369 w 954593"/>
              <a:gd name="connsiteY15" fmla="*/ 1592664 h 1622809"/>
              <a:gd name="connsiteX16" fmla="*/ 612949 w 954593"/>
              <a:gd name="connsiteY16" fmla="*/ 1602712 h 1622809"/>
              <a:gd name="connsiteX17" fmla="*/ 733529 w 954593"/>
              <a:gd name="connsiteY17" fmla="*/ 1602712 h 1622809"/>
              <a:gd name="connsiteX18" fmla="*/ 954593 w 954593"/>
              <a:gd name="connsiteY18" fmla="*/ 1622809 h 1622809"/>
              <a:gd name="connsiteX19" fmla="*/ 889279 w 954593"/>
              <a:gd name="connsiteY19" fmla="*/ 1517301 h 1622809"/>
              <a:gd name="connsiteX20" fmla="*/ 743578 w 954593"/>
              <a:gd name="connsiteY20" fmla="*/ 1472084 h 1622809"/>
              <a:gd name="connsiteX21" fmla="*/ 708409 w 954593"/>
              <a:gd name="connsiteY21" fmla="*/ 1386673 h 1622809"/>
              <a:gd name="connsiteX22" fmla="*/ 582804 w 954593"/>
              <a:gd name="connsiteY22" fmla="*/ 1266093 h 1622809"/>
              <a:gd name="connsiteX23" fmla="*/ 557683 w 954593"/>
              <a:gd name="connsiteY23" fmla="*/ 1140488 h 1622809"/>
              <a:gd name="connsiteX24" fmla="*/ 597877 w 954593"/>
              <a:gd name="connsiteY24" fmla="*/ 1009860 h 1622809"/>
              <a:gd name="connsiteX25" fmla="*/ 663191 w 954593"/>
              <a:gd name="connsiteY25" fmla="*/ 808893 h 1622809"/>
              <a:gd name="connsiteX26" fmla="*/ 648118 w 954593"/>
              <a:gd name="connsiteY26" fmla="*/ 713433 h 1622809"/>
              <a:gd name="connsiteX27" fmla="*/ 567732 w 954593"/>
              <a:gd name="connsiteY27" fmla="*/ 597877 h 1622809"/>
              <a:gd name="connsiteX28" fmla="*/ 547635 w 954593"/>
              <a:gd name="connsiteY28" fmla="*/ 512466 h 1622809"/>
              <a:gd name="connsiteX29" fmla="*/ 592853 w 954593"/>
              <a:gd name="connsiteY29" fmla="*/ 391886 h 1622809"/>
              <a:gd name="connsiteX30" fmla="*/ 628022 w 954593"/>
              <a:gd name="connsiteY30" fmla="*/ 306475 h 1622809"/>
              <a:gd name="connsiteX31" fmla="*/ 622998 w 954593"/>
              <a:gd name="connsiteY31" fmla="*/ 195943 h 1622809"/>
              <a:gd name="connsiteX32" fmla="*/ 542611 w 954593"/>
              <a:gd name="connsiteY32" fmla="*/ 65315 h 1622809"/>
              <a:gd name="connsiteX33" fmla="*/ 437103 w 954593"/>
              <a:gd name="connsiteY33" fmla="*/ 0 h 1622809"/>
              <a:gd name="connsiteX34" fmla="*/ 462224 w 954593"/>
              <a:gd name="connsiteY34" fmla="*/ 50242 h 1622809"/>
              <a:gd name="connsiteX35" fmla="*/ 537587 w 954593"/>
              <a:gd name="connsiteY35" fmla="*/ 95460 h 1622809"/>
              <a:gd name="connsiteX36" fmla="*/ 557683 w 954593"/>
              <a:gd name="connsiteY36" fmla="*/ 180871 h 1622809"/>
              <a:gd name="connsiteX37" fmla="*/ 572756 w 954593"/>
              <a:gd name="connsiteY37" fmla="*/ 251209 h 1622809"/>
              <a:gd name="connsiteX38" fmla="*/ 517490 w 954593"/>
              <a:gd name="connsiteY38" fmla="*/ 321548 h 162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54593" h="1622809">
                <a:moveTo>
                  <a:pt x="517490" y="321548"/>
                </a:moveTo>
                <a:lnTo>
                  <a:pt x="432079" y="492370"/>
                </a:lnTo>
                <a:lnTo>
                  <a:pt x="296426" y="638071"/>
                </a:lnTo>
                <a:lnTo>
                  <a:pt x="216039" y="733530"/>
                </a:lnTo>
                <a:lnTo>
                  <a:pt x="211015" y="844062"/>
                </a:lnTo>
                <a:lnTo>
                  <a:pt x="130628" y="979715"/>
                </a:lnTo>
                <a:lnTo>
                  <a:pt x="90435" y="1070150"/>
                </a:lnTo>
                <a:lnTo>
                  <a:pt x="75362" y="1135464"/>
                </a:lnTo>
                <a:lnTo>
                  <a:pt x="145701" y="1230923"/>
                </a:lnTo>
                <a:lnTo>
                  <a:pt x="195943" y="1311310"/>
                </a:lnTo>
                <a:lnTo>
                  <a:pt x="150725" y="1421842"/>
                </a:lnTo>
                <a:lnTo>
                  <a:pt x="95459" y="1512277"/>
                </a:lnTo>
                <a:lnTo>
                  <a:pt x="10048" y="1577591"/>
                </a:lnTo>
                <a:lnTo>
                  <a:pt x="0" y="1602712"/>
                </a:lnTo>
                <a:lnTo>
                  <a:pt x="216039" y="1597688"/>
                </a:lnTo>
                <a:lnTo>
                  <a:pt x="492369" y="1592664"/>
                </a:lnTo>
                <a:lnTo>
                  <a:pt x="612949" y="1602712"/>
                </a:lnTo>
                <a:lnTo>
                  <a:pt x="733529" y="1602712"/>
                </a:lnTo>
                <a:lnTo>
                  <a:pt x="954593" y="1622809"/>
                </a:lnTo>
                <a:lnTo>
                  <a:pt x="889279" y="1517301"/>
                </a:lnTo>
                <a:lnTo>
                  <a:pt x="743578" y="1472084"/>
                </a:lnTo>
                <a:lnTo>
                  <a:pt x="708409" y="1386673"/>
                </a:lnTo>
                <a:lnTo>
                  <a:pt x="582804" y="1266093"/>
                </a:lnTo>
                <a:lnTo>
                  <a:pt x="557683" y="1140488"/>
                </a:lnTo>
                <a:lnTo>
                  <a:pt x="597877" y="1009860"/>
                </a:lnTo>
                <a:lnTo>
                  <a:pt x="663191" y="808893"/>
                </a:lnTo>
                <a:lnTo>
                  <a:pt x="648118" y="713433"/>
                </a:lnTo>
                <a:lnTo>
                  <a:pt x="567732" y="597877"/>
                </a:lnTo>
                <a:lnTo>
                  <a:pt x="547635" y="512466"/>
                </a:lnTo>
                <a:lnTo>
                  <a:pt x="592853" y="391886"/>
                </a:lnTo>
                <a:lnTo>
                  <a:pt x="628022" y="306475"/>
                </a:lnTo>
                <a:lnTo>
                  <a:pt x="622998" y="195943"/>
                </a:lnTo>
                <a:lnTo>
                  <a:pt x="542611" y="65315"/>
                </a:lnTo>
                <a:lnTo>
                  <a:pt x="437103" y="0"/>
                </a:lnTo>
                <a:lnTo>
                  <a:pt x="462224" y="50242"/>
                </a:lnTo>
                <a:lnTo>
                  <a:pt x="537587" y="95460"/>
                </a:lnTo>
                <a:lnTo>
                  <a:pt x="557683" y="180871"/>
                </a:lnTo>
                <a:lnTo>
                  <a:pt x="572756" y="251209"/>
                </a:lnTo>
                <a:lnTo>
                  <a:pt x="517490" y="321548"/>
                </a:lnTo>
                <a:close/>
              </a:path>
            </a:pathLst>
          </a:custGeom>
          <a:solidFill>
            <a:srgbClr val="4F81B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9" name="Freeform 45">
            <a:extLst>
              <a:ext uri="{FF2B5EF4-FFF2-40B4-BE49-F238E27FC236}">
                <a16:creationId xmlns:a16="http://schemas.microsoft.com/office/drawing/2014/main" id="{C38DBF7E-5B9C-4933-A52A-07334A02116A}"/>
              </a:ext>
            </a:extLst>
          </p:cNvPr>
          <p:cNvSpPr/>
          <p:nvPr/>
        </p:nvSpPr>
        <p:spPr>
          <a:xfrm>
            <a:off x="3667520" y="4094261"/>
            <a:ext cx="387336" cy="826786"/>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07662 w 418289"/>
              <a:gd name="connsiteY13" fmla="*/ 424324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33068 w 418289"/>
              <a:gd name="connsiteY12" fmla="*/ 564861 h 768486"/>
              <a:gd name="connsiteX13" fmla="*/ 107662 w 418289"/>
              <a:gd name="connsiteY13" fmla="*/ 424324 h 768486"/>
              <a:gd name="connsiteX14" fmla="*/ 23970 w 418289"/>
              <a:gd name="connsiteY14" fmla="*/ 323353 h 768486"/>
              <a:gd name="connsiteX15" fmla="*/ 9728 w 418289"/>
              <a:gd name="connsiteY15" fmla="*/ 223737 h 768486"/>
              <a:gd name="connsiteX16" fmla="*/ 0 w 418289"/>
              <a:gd name="connsiteY16" fmla="*/ 107005 h 768486"/>
              <a:gd name="connsiteX17" fmla="*/ 0 w 418289"/>
              <a:gd name="connsiteY17"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97071 w 418289"/>
              <a:gd name="connsiteY12" fmla="*/ 648058 h 768486"/>
              <a:gd name="connsiteX13" fmla="*/ 133068 w 418289"/>
              <a:gd name="connsiteY13" fmla="*/ 564861 h 768486"/>
              <a:gd name="connsiteX14" fmla="*/ 107662 w 418289"/>
              <a:gd name="connsiteY14" fmla="*/ 424324 h 768486"/>
              <a:gd name="connsiteX15" fmla="*/ 23970 w 418289"/>
              <a:gd name="connsiteY15" fmla="*/ 323353 h 768486"/>
              <a:gd name="connsiteX16" fmla="*/ 9728 w 418289"/>
              <a:gd name="connsiteY16" fmla="*/ 223737 h 768486"/>
              <a:gd name="connsiteX17" fmla="*/ 0 w 418289"/>
              <a:gd name="connsiteY17" fmla="*/ 107005 h 768486"/>
              <a:gd name="connsiteX18" fmla="*/ 0 w 418289"/>
              <a:gd name="connsiteY18"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00615 w 418289"/>
              <a:gd name="connsiteY12" fmla="*/ 638413 h 768486"/>
              <a:gd name="connsiteX13" fmla="*/ 133068 w 418289"/>
              <a:gd name="connsiteY13" fmla="*/ 564861 h 768486"/>
              <a:gd name="connsiteX14" fmla="*/ 107662 w 418289"/>
              <a:gd name="connsiteY14" fmla="*/ 424324 h 768486"/>
              <a:gd name="connsiteX15" fmla="*/ 23970 w 418289"/>
              <a:gd name="connsiteY15" fmla="*/ 323353 h 768486"/>
              <a:gd name="connsiteX16" fmla="*/ 9728 w 418289"/>
              <a:gd name="connsiteY16" fmla="*/ 223737 h 768486"/>
              <a:gd name="connsiteX17" fmla="*/ 0 w 418289"/>
              <a:gd name="connsiteY17" fmla="*/ 107005 h 768486"/>
              <a:gd name="connsiteX18" fmla="*/ 0 w 418289"/>
              <a:gd name="connsiteY18"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185496 w 418289"/>
              <a:gd name="connsiteY12" fmla="*/ 690498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98686 w 418289"/>
              <a:gd name="connsiteY12" fmla="*/ 702073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177849 w 418289"/>
              <a:gd name="connsiteY11" fmla="*/ 758675 h 768486"/>
              <a:gd name="connsiteX12" fmla="*/ 98686 w 418289"/>
              <a:gd name="connsiteY12" fmla="*/ 702073 h 768486"/>
              <a:gd name="connsiteX13" fmla="*/ 100615 w 418289"/>
              <a:gd name="connsiteY13" fmla="*/ 638413 h 768486"/>
              <a:gd name="connsiteX14" fmla="*/ 133068 w 418289"/>
              <a:gd name="connsiteY14" fmla="*/ 564861 h 768486"/>
              <a:gd name="connsiteX15" fmla="*/ 107662 w 418289"/>
              <a:gd name="connsiteY15" fmla="*/ 424324 h 768486"/>
              <a:gd name="connsiteX16" fmla="*/ 23970 w 418289"/>
              <a:gd name="connsiteY16" fmla="*/ 323353 h 768486"/>
              <a:gd name="connsiteX17" fmla="*/ 9728 w 418289"/>
              <a:gd name="connsiteY17" fmla="*/ 223737 h 768486"/>
              <a:gd name="connsiteX18" fmla="*/ 0 w 418289"/>
              <a:gd name="connsiteY18" fmla="*/ 107005 h 768486"/>
              <a:gd name="connsiteX19" fmla="*/ 0 w 418289"/>
              <a:gd name="connsiteY19" fmla="*/ 0 h 768486"/>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47228 w 418289"/>
              <a:gd name="connsiteY11" fmla="*/ 758017 h 768486"/>
              <a:gd name="connsiteX12" fmla="*/ 177849 w 418289"/>
              <a:gd name="connsiteY12" fmla="*/ 758675 h 768486"/>
              <a:gd name="connsiteX13" fmla="*/ 98686 w 418289"/>
              <a:gd name="connsiteY13" fmla="*/ 702073 h 768486"/>
              <a:gd name="connsiteX14" fmla="*/ 100615 w 418289"/>
              <a:gd name="connsiteY14" fmla="*/ 638413 h 768486"/>
              <a:gd name="connsiteX15" fmla="*/ 133068 w 418289"/>
              <a:gd name="connsiteY15" fmla="*/ 564861 h 768486"/>
              <a:gd name="connsiteX16" fmla="*/ 107662 w 418289"/>
              <a:gd name="connsiteY16" fmla="*/ 424324 h 768486"/>
              <a:gd name="connsiteX17" fmla="*/ 23970 w 418289"/>
              <a:gd name="connsiteY17" fmla="*/ 323353 h 768486"/>
              <a:gd name="connsiteX18" fmla="*/ 9728 w 418289"/>
              <a:gd name="connsiteY18" fmla="*/ 223737 h 768486"/>
              <a:gd name="connsiteX19" fmla="*/ 0 w 418289"/>
              <a:gd name="connsiteY19" fmla="*/ 107005 h 768486"/>
              <a:gd name="connsiteX20" fmla="*/ 0 w 418289"/>
              <a:gd name="connsiteY20" fmla="*/ 0 h 768486"/>
              <a:gd name="connsiteX0" fmla="*/ 0 w 418289"/>
              <a:gd name="connsiteY0" fmla="*/ 0 h 788883"/>
              <a:gd name="connsiteX1" fmla="*/ 0 w 418289"/>
              <a:gd name="connsiteY1" fmla="*/ 0 h 788883"/>
              <a:gd name="connsiteX2" fmla="*/ 68094 w 418289"/>
              <a:gd name="connsiteY2" fmla="*/ 48639 h 788883"/>
              <a:gd name="connsiteX3" fmla="*/ 116732 w 418289"/>
              <a:gd name="connsiteY3" fmla="*/ 116732 h 788883"/>
              <a:gd name="connsiteX4" fmla="*/ 155643 w 418289"/>
              <a:gd name="connsiteY4" fmla="*/ 126460 h 788883"/>
              <a:gd name="connsiteX5" fmla="*/ 214009 w 418289"/>
              <a:gd name="connsiteY5" fmla="*/ 184826 h 788883"/>
              <a:gd name="connsiteX6" fmla="*/ 330741 w 418289"/>
              <a:gd name="connsiteY6" fmla="*/ 379379 h 788883"/>
              <a:gd name="connsiteX7" fmla="*/ 389107 w 418289"/>
              <a:gd name="connsiteY7" fmla="*/ 486383 h 788883"/>
              <a:gd name="connsiteX8" fmla="*/ 418289 w 418289"/>
              <a:gd name="connsiteY8" fmla="*/ 632298 h 788883"/>
              <a:gd name="connsiteX9" fmla="*/ 418289 w 418289"/>
              <a:gd name="connsiteY9" fmla="*/ 758758 h 788883"/>
              <a:gd name="connsiteX10" fmla="*/ 321013 w 418289"/>
              <a:gd name="connsiteY10" fmla="*/ 768486 h 788883"/>
              <a:gd name="connsiteX11" fmla="*/ 243370 w 418289"/>
              <a:gd name="connsiteY11" fmla="*/ 788883 h 788883"/>
              <a:gd name="connsiteX12" fmla="*/ 177849 w 418289"/>
              <a:gd name="connsiteY12" fmla="*/ 758675 h 788883"/>
              <a:gd name="connsiteX13" fmla="*/ 98686 w 418289"/>
              <a:gd name="connsiteY13" fmla="*/ 702073 h 788883"/>
              <a:gd name="connsiteX14" fmla="*/ 100615 w 418289"/>
              <a:gd name="connsiteY14" fmla="*/ 638413 h 788883"/>
              <a:gd name="connsiteX15" fmla="*/ 133068 w 418289"/>
              <a:gd name="connsiteY15" fmla="*/ 564861 h 788883"/>
              <a:gd name="connsiteX16" fmla="*/ 107662 w 418289"/>
              <a:gd name="connsiteY16" fmla="*/ 424324 h 788883"/>
              <a:gd name="connsiteX17" fmla="*/ 23970 w 418289"/>
              <a:gd name="connsiteY17" fmla="*/ 323353 h 788883"/>
              <a:gd name="connsiteX18" fmla="*/ 9728 w 418289"/>
              <a:gd name="connsiteY18" fmla="*/ 223737 h 788883"/>
              <a:gd name="connsiteX19" fmla="*/ 0 w 418289"/>
              <a:gd name="connsiteY19" fmla="*/ 107005 h 788883"/>
              <a:gd name="connsiteX20" fmla="*/ 0 w 418289"/>
              <a:gd name="connsiteY20" fmla="*/ 0 h 788883"/>
              <a:gd name="connsiteX0" fmla="*/ 0 w 418289"/>
              <a:gd name="connsiteY0" fmla="*/ 0 h 788883"/>
              <a:gd name="connsiteX1" fmla="*/ 0 w 418289"/>
              <a:gd name="connsiteY1" fmla="*/ 0 h 788883"/>
              <a:gd name="connsiteX2" fmla="*/ 68094 w 418289"/>
              <a:gd name="connsiteY2" fmla="*/ 48639 h 788883"/>
              <a:gd name="connsiteX3" fmla="*/ 116732 w 418289"/>
              <a:gd name="connsiteY3" fmla="*/ 116732 h 788883"/>
              <a:gd name="connsiteX4" fmla="*/ 155643 w 418289"/>
              <a:gd name="connsiteY4" fmla="*/ 126460 h 788883"/>
              <a:gd name="connsiteX5" fmla="*/ 214009 w 418289"/>
              <a:gd name="connsiteY5" fmla="*/ 184826 h 788883"/>
              <a:gd name="connsiteX6" fmla="*/ 330741 w 418289"/>
              <a:gd name="connsiteY6" fmla="*/ 379379 h 788883"/>
              <a:gd name="connsiteX7" fmla="*/ 389107 w 418289"/>
              <a:gd name="connsiteY7" fmla="*/ 486383 h 788883"/>
              <a:gd name="connsiteX8" fmla="*/ 418289 w 418289"/>
              <a:gd name="connsiteY8" fmla="*/ 632298 h 788883"/>
              <a:gd name="connsiteX9" fmla="*/ 418289 w 418289"/>
              <a:gd name="connsiteY9" fmla="*/ 758758 h 788883"/>
              <a:gd name="connsiteX10" fmla="*/ 321013 w 418289"/>
              <a:gd name="connsiteY10" fmla="*/ 768486 h 788883"/>
              <a:gd name="connsiteX11" fmla="*/ 243370 w 418289"/>
              <a:gd name="connsiteY11" fmla="*/ 788883 h 788883"/>
              <a:gd name="connsiteX12" fmla="*/ 206717 w 418289"/>
              <a:gd name="connsiteY12" fmla="*/ 773450 h 788883"/>
              <a:gd name="connsiteX13" fmla="*/ 177849 w 418289"/>
              <a:gd name="connsiteY13" fmla="*/ 758675 h 788883"/>
              <a:gd name="connsiteX14" fmla="*/ 98686 w 418289"/>
              <a:gd name="connsiteY14" fmla="*/ 702073 h 788883"/>
              <a:gd name="connsiteX15" fmla="*/ 100615 w 418289"/>
              <a:gd name="connsiteY15" fmla="*/ 638413 h 788883"/>
              <a:gd name="connsiteX16" fmla="*/ 133068 w 418289"/>
              <a:gd name="connsiteY16" fmla="*/ 564861 h 788883"/>
              <a:gd name="connsiteX17" fmla="*/ 107662 w 418289"/>
              <a:gd name="connsiteY17" fmla="*/ 424324 h 788883"/>
              <a:gd name="connsiteX18" fmla="*/ 23970 w 418289"/>
              <a:gd name="connsiteY18" fmla="*/ 323353 h 788883"/>
              <a:gd name="connsiteX19" fmla="*/ 9728 w 418289"/>
              <a:gd name="connsiteY19" fmla="*/ 223737 h 788883"/>
              <a:gd name="connsiteX20" fmla="*/ 0 w 418289"/>
              <a:gd name="connsiteY20" fmla="*/ 107005 h 788883"/>
              <a:gd name="connsiteX21" fmla="*/ 0 w 418289"/>
              <a:gd name="connsiteY21" fmla="*/ 0 h 788883"/>
              <a:gd name="connsiteX0" fmla="*/ 0 w 418289"/>
              <a:gd name="connsiteY0" fmla="*/ 0 h 812033"/>
              <a:gd name="connsiteX1" fmla="*/ 0 w 418289"/>
              <a:gd name="connsiteY1" fmla="*/ 0 h 812033"/>
              <a:gd name="connsiteX2" fmla="*/ 68094 w 418289"/>
              <a:gd name="connsiteY2" fmla="*/ 48639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18289 w 418289"/>
              <a:gd name="connsiteY9" fmla="*/ 75875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0 w 418289"/>
              <a:gd name="connsiteY0" fmla="*/ 0 h 812033"/>
              <a:gd name="connsiteX1" fmla="*/ 0 w 418289"/>
              <a:gd name="connsiteY1" fmla="*/ 0 h 812033"/>
              <a:gd name="connsiteX2" fmla="*/ 68094 w 418289"/>
              <a:gd name="connsiteY2" fmla="*/ 48639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0 w 418289"/>
              <a:gd name="connsiteY0" fmla="*/ 0 h 812033"/>
              <a:gd name="connsiteX1" fmla="*/ 0 w 418289"/>
              <a:gd name="connsiteY1" fmla="*/ 0 h 812033"/>
              <a:gd name="connsiteX2" fmla="*/ 95187 w 418289"/>
              <a:gd name="connsiteY2" fmla="*/ 39608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0 w 418289"/>
              <a:gd name="connsiteY21" fmla="*/ 0 h 812033"/>
              <a:gd name="connsiteX0" fmla="*/ 29351 w 418289"/>
              <a:gd name="connsiteY0" fmla="*/ 27093 h 812033"/>
              <a:gd name="connsiteX1" fmla="*/ 0 w 418289"/>
              <a:gd name="connsiteY1" fmla="*/ 0 h 812033"/>
              <a:gd name="connsiteX2" fmla="*/ 95187 w 418289"/>
              <a:gd name="connsiteY2" fmla="*/ 39608 h 812033"/>
              <a:gd name="connsiteX3" fmla="*/ 116732 w 418289"/>
              <a:gd name="connsiteY3" fmla="*/ 116732 h 812033"/>
              <a:gd name="connsiteX4" fmla="*/ 155643 w 418289"/>
              <a:gd name="connsiteY4" fmla="*/ 126460 h 812033"/>
              <a:gd name="connsiteX5" fmla="*/ 214009 w 418289"/>
              <a:gd name="connsiteY5" fmla="*/ 184826 h 812033"/>
              <a:gd name="connsiteX6" fmla="*/ 330741 w 418289"/>
              <a:gd name="connsiteY6" fmla="*/ 379379 h 812033"/>
              <a:gd name="connsiteX7" fmla="*/ 389107 w 418289"/>
              <a:gd name="connsiteY7" fmla="*/ 486383 h 812033"/>
              <a:gd name="connsiteX8" fmla="*/ 418289 w 418289"/>
              <a:gd name="connsiteY8" fmla="*/ 632298 h 812033"/>
              <a:gd name="connsiteX9" fmla="*/ 406714 w 418289"/>
              <a:gd name="connsiteY9" fmla="*/ 735608 h 812033"/>
              <a:gd name="connsiteX10" fmla="*/ 321013 w 418289"/>
              <a:gd name="connsiteY10" fmla="*/ 768486 h 812033"/>
              <a:gd name="connsiteX11" fmla="*/ 243370 w 418289"/>
              <a:gd name="connsiteY11" fmla="*/ 788883 h 812033"/>
              <a:gd name="connsiteX12" fmla="*/ 195142 w 418289"/>
              <a:gd name="connsiteY12" fmla="*/ 812033 h 812033"/>
              <a:gd name="connsiteX13" fmla="*/ 177849 w 418289"/>
              <a:gd name="connsiteY13" fmla="*/ 758675 h 812033"/>
              <a:gd name="connsiteX14" fmla="*/ 98686 w 418289"/>
              <a:gd name="connsiteY14" fmla="*/ 702073 h 812033"/>
              <a:gd name="connsiteX15" fmla="*/ 100615 w 418289"/>
              <a:gd name="connsiteY15" fmla="*/ 638413 h 812033"/>
              <a:gd name="connsiteX16" fmla="*/ 133068 w 418289"/>
              <a:gd name="connsiteY16" fmla="*/ 564861 h 812033"/>
              <a:gd name="connsiteX17" fmla="*/ 107662 w 418289"/>
              <a:gd name="connsiteY17" fmla="*/ 424324 h 812033"/>
              <a:gd name="connsiteX18" fmla="*/ 23970 w 418289"/>
              <a:gd name="connsiteY18" fmla="*/ 323353 h 812033"/>
              <a:gd name="connsiteX19" fmla="*/ 9728 w 418289"/>
              <a:gd name="connsiteY19" fmla="*/ 223737 h 812033"/>
              <a:gd name="connsiteX20" fmla="*/ 0 w 418289"/>
              <a:gd name="connsiteY20" fmla="*/ 107005 h 812033"/>
              <a:gd name="connsiteX21" fmla="*/ 29351 w 418289"/>
              <a:gd name="connsiteY21" fmla="*/ 27093 h 812033"/>
              <a:gd name="connsiteX0" fmla="*/ 29351 w 418289"/>
              <a:gd name="connsiteY0" fmla="*/ 58702 h 843642"/>
              <a:gd name="connsiteX1" fmla="*/ 85795 w 418289"/>
              <a:gd name="connsiteY1" fmla="*/ 0 h 843642"/>
              <a:gd name="connsiteX2" fmla="*/ 95187 w 418289"/>
              <a:gd name="connsiteY2" fmla="*/ 71217 h 843642"/>
              <a:gd name="connsiteX3" fmla="*/ 116732 w 418289"/>
              <a:gd name="connsiteY3" fmla="*/ 148341 h 843642"/>
              <a:gd name="connsiteX4" fmla="*/ 155643 w 418289"/>
              <a:gd name="connsiteY4" fmla="*/ 158069 h 843642"/>
              <a:gd name="connsiteX5" fmla="*/ 214009 w 418289"/>
              <a:gd name="connsiteY5" fmla="*/ 216435 h 843642"/>
              <a:gd name="connsiteX6" fmla="*/ 330741 w 418289"/>
              <a:gd name="connsiteY6" fmla="*/ 410988 h 843642"/>
              <a:gd name="connsiteX7" fmla="*/ 389107 w 418289"/>
              <a:gd name="connsiteY7" fmla="*/ 517992 h 843642"/>
              <a:gd name="connsiteX8" fmla="*/ 418289 w 418289"/>
              <a:gd name="connsiteY8" fmla="*/ 663907 h 843642"/>
              <a:gd name="connsiteX9" fmla="*/ 406714 w 418289"/>
              <a:gd name="connsiteY9" fmla="*/ 767217 h 843642"/>
              <a:gd name="connsiteX10" fmla="*/ 321013 w 418289"/>
              <a:gd name="connsiteY10" fmla="*/ 800095 h 843642"/>
              <a:gd name="connsiteX11" fmla="*/ 243370 w 418289"/>
              <a:gd name="connsiteY11" fmla="*/ 820492 h 843642"/>
              <a:gd name="connsiteX12" fmla="*/ 195142 w 418289"/>
              <a:gd name="connsiteY12" fmla="*/ 843642 h 843642"/>
              <a:gd name="connsiteX13" fmla="*/ 177849 w 418289"/>
              <a:gd name="connsiteY13" fmla="*/ 790284 h 843642"/>
              <a:gd name="connsiteX14" fmla="*/ 98686 w 418289"/>
              <a:gd name="connsiteY14" fmla="*/ 733682 h 843642"/>
              <a:gd name="connsiteX15" fmla="*/ 100615 w 418289"/>
              <a:gd name="connsiteY15" fmla="*/ 670022 h 843642"/>
              <a:gd name="connsiteX16" fmla="*/ 133068 w 418289"/>
              <a:gd name="connsiteY16" fmla="*/ 596470 h 843642"/>
              <a:gd name="connsiteX17" fmla="*/ 107662 w 418289"/>
              <a:gd name="connsiteY17" fmla="*/ 455933 h 843642"/>
              <a:gd name="connsiteX18" fmla="*/ 23970 w 418289"/>
              <a:gd name="connsiteY18" fmla="*/ 354962 h 843642"/>
              <a:gd name="connsiteX19" fmla="*/ 9728 w 418289"/>
              <a:gd name="connsiteY19" fmla="*/ 255346 h 843642"/>
              <a:gd name="connsiteX20" fmla="*/ 0 w 418289"/>
              <a:gd name="connsiteY20" fmla="*/ 138614 h 843642"/>
              <a:gd name="connsiteX21" fmla="*/ 29351 w 418289"/>
              <a:gd name="connsiteY21" fmla="*/ 58702 h 843642"/>
              <a:gd name="connsiteX0" fmla="*/ 29351 w 418289"/>
              <a:gd name="connsiteY0" fmla="*/ 58702 h 883710"/>
              <a:gd name="connsiteX1" fmla="*/ 85795 w 418289"/>
              <a:gd name="connsiteY1" fmla="*/ 0 h 883710"/>
              <a:gd name="connsiteX2" fmla="*/ 95187 w 418289"/>
              <a:gd name="connsiteY2" fmla="*/ 71217 h 883710"/>
              <a:gd name="connsiteX3" fmla="*/ 116732 w 418289"/>
              <a:gd name="connsiteY3" fmla="*/ 148341 h 883710"/>
              <a:gd name="connsiteX4" fmla="*/ 155643 w 418289"/>
              <a:gd name="connsiteY4" fmla="*/ 158069 h 883710"/>
              <a:gd name="connsiteX5" fmla="*/ 214009 w 418289"/>
              <a:gd name="connsiteY5" fmla="*/ 216435 h 883710"/>
              <a:gd name="connsiteX6" fmla="*/ 330741 w 418289"/>
              <a:gd name="connsiteY6" fmla="*/ 410988 h 883710"/>
              <a:gd name="connsiteX7" fmla="*/ 389107 w 418289"/>
              <a:gd name="connsiteY7" fmla="*/ 517992 h 883710"/>
              <a:gd name="connsiteX8" fmla="*/ 418289 w 418289"/>
              <a:gd name="connsiteY8" fmla="*/ 663907 h 883710"/>
              <a:gd name="connsiteX9" fmla="*/ 406714 w 418289"/>
              <a:gd name="connsiteY9" fmla="*/ 767217 h 883710"/>
              <a:gd name="connsiteX10" fmla="*/ 321013 w 418289"/>
              <a:gd name="connsiteY10" fmla="*/ 800095 h 883710"/>
              <a:gd name="connsiteX11" fmla="*/ 252402 w 418289"/>
              <a:gd name="connsiteY11" fmla="*/ 883710 h 883710"/>
              <a:gd name="connsiteX12" fmla="*/ 195142 w 418289"/>
              <a:gd name="connsiteY12" fmla="*/ 843642 h 883710"/>
              <a:gd name="connsiteX13" fmla="*/ 177849 w 418289"/>
              <a:gd name="connsiteY13" fmla="*/ 790284 h 883710"/>
              <a:gd name="connsiteX14" fmla="*/ 98686 w 418289"/>
              <a:gd name="connsiteY14" fmla="*/ 733682 h 883710"/>
              <a:gd name="connsiteX15" fmla="*/ 100615 w 418289"/>
              <a:gd name="connsiteY15" fmla="*/ 670022 h 883710"/>
              <a:gd name="connsiteX16" fmla="*/ 133068 w 418289"/>
              <a:gd name="connsiteY16" fmla="*/ 596470 h 883710"/>
              <a:gd name="connsiteX17" fmla="*/ 107662 w 418289"/>
              <a:gd name="connsiteY17" fmla="*/ 455933 h 883710"/>
              <a:gd name="connsiteX18" fmla="*/ 23970 w 418289"/>
              <a:gd name="connsiteY18" fmla="*/ 354962 h 883710"/>
              <a:gd name="connsiteX19" fmla="*/ 9728 w 418289"/>
              <a:gd name="connsiteY19" fmla="*/ 255346 h 883710"/>
              <a:gd name="connsiteX20" fmla="*/ 0 w 418289"/>
              <a:gd name="connsiteY20" fmla="*/ 138614 h 883710"/>
              <a:gd name="connsiteX21" fmla="*/ 29351 w 418289"/>
              <a:gd name="connsiteY21" fmla="*/ 58702 h 883710"/>
              <a:gd name="connsiteX0" fmla="*/ 29351 w 418289"/>
              <a:gd name="connsiteY0" fmla="*/ 58702 h 883710"/>
              <a:gd name="connsiteX1" fmla="*/ 85795 w 418289"/>
              <a:gd name="connsiteY1" fmla="*/ 0 h 883710"/>
              <a:gd name="connsiteX2" fmla="*/ 95187 w 418289"/>
              <a:gd name="connsiteY2" fmla="*/ 71217 h 883710"/>
              <a:gd name="connsiteX3" fmla="*/ 116732 w 418289"/>
              <a:gd name="connsiteY3" fmla="*/ 148341 h 883710"/>
              <a:gd name="connsiteX4" fmla="*/ 155643 w 418289"/>
              <a:gd name="connsiteY4" fmla="*/ 158069 h 883710"/>
              <a:gd name="connsiteX5" fmla="*/ 214009 w 418289"/>
              <a:gd name="connsiteY5" fmla="*/ 216435 h 883710"/>
              <a:gd name="connsiteX6" fmla="*/ 330741 w 418289"/>
              <a:gd name="connsiteY6" fmla="*/ 410988 h 883710"/>
              <a:gd name="connsiteX7" fmla="*/ 389107 w 418289"/>
              <a:gd name="connsiteY7" fmla="*/ 517992 h 883710"/>
              <a:gd name="connsiteX8" fmla="*/ 418289 w 418289"/>
              <a:gd name="connsiteY8" fmla="*/ 663907 h 883710"/>
              <a:gd name="connsiteX9" fmla="*/ 406714 w 418289"/>
              <a:gd name="connsiteY9" fmla="*/ 767217 h 883710"/>
              <a:gd name="connsiteX10" fmla="*/ 321013 w 418289"/>
              <a:gd name="connsiteY10" fmla="*/ 800095 h 883710"/>
              <a:gd name="connsiteX11" fmla="*/ 285939 w 418289"/>
              <a:gd name="connsiteY11" fmla="*/ 834268 h 883710"/>
              <a:gd name="connsiteX12" fmla="*/ 252402 w 418289"/>
              <a:gd name="connsiteY12" fmla="*/ 883710 h 883710"/>
              <a:gd name="connsiteX13" fmla="*/ 195142 w 418289"/>
              <a:gd name="connsiteY13" fmla="*/ 843642 h 883710"/>
              <a:gd name="connsiteX14" fmla="*/ 177849 w 418289"/>
              <a:gd name="connsiteY14" fmla="*/ 790284 h 883710"/>
              <a:gd name="connsiteX15" fmla="*/ 98686 w 418289"/>
              <a:gd name="connsiteY15" fmla="*/ 733682 h 883710"/>
              <a:gd name="connsiteX16" fmla="*/ 100615 w 418289"/>
              <a:gd name="connsiteY16" fmla="*/ 670022 h 883710"/>
              <a:gd name="connsiteX17" fmla="*/ 133068 w 418289"/>
              <a:gd name="connsiteY17" fmla="*/ 596470 h 883710"/>
              <a:gd name="connsiteX18" fmla="*/ 107662 w 418289"/>
              <a:gd name="connsiteY18" fmla="*/ 455933 h 883710"/>
              <a:gd name="connsiteX19" fmla="*/ 23970 w 418289"/>
              <a:gd name="connsiteY19" fmla="*/ 354962 h 883710"/>
              <a:gd name="connsiteX20" fmla="*/ 9728 w 418289"/>
              <a:gd name="connsiteY20" fmla="*/ 255346 h 883710"/>
              <a:gd name="connsiteX21" fmla="*/ 0 w 418289"/>
              <a:gd name="connsiteY21" fmla="*/ 138614 h 883710"/>
              <a:gd name="connsiteX22" fmla="*/ 29351 w 418289"/>
              <a:gd name="connsiteY22" fmla="*/ 58702 h 883710"/>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252402 w 418289"/>
              <a:gd name="connsiteY12" fmla="*/ 883710 h 906517"/>
              <a:gd name="connsiteX13" fmla="*/ 195142 w 418289"/>
              <a:gd name="connsiteY13" fmla="*/ 843642 h 906517"/>
              <a:gd name="connsiteX14" fmla="*/ 177849 w 418289"/>
              <a:gd name="connsiteY14" fmla="*/ 790284 h 906517"/>
              <a:gd name="connsiteX15" fmla="*/ 98686 w 418289"/>
              <a:gd name="connsiteY15" fmla="*/ 733682 h 906517"/>
              <a:gd name="connsiteX16" fmla="*/ 100615 w 418289"/>
              <a:gd name="connsiteY16" fmla="*/ 670022 h 906517"/>
              <a:gd name="connsiteX17" fmla="*/ 133068 w 418289"/>
              <a:gd name="connsiteY17" fmla="*/ 596470 h 906517"/>
              <a:gd name="connsiteX18" fmla="*/ 107662 w 418289"/>
              <a:gd name="connsiteY18" fmla="*/ 455933 h 906517"/>
              <a:gd name="connsiteX19" fmla="*/ 23970 w 418289"/>
              <a:gd name="connsiteY19" fmla="*/ 354962 h 906517"/>
              <a:gd name="connsiteX20" fmla="*/ 9728 w 418289"/>
              <a:gd name="connsiteY20" fmla="*/ 255346 h 906517"/>
              <a:gd name="connsiteX21" fmla="*/ 0 w 418289"/>
              <a:gd name="connsiteY21" fmla="*/ 138614 h 906517"/>
              <a:gd name="connsiteX22" fmla="*/ 29351 w 418289"/>
              <a:gd name="connsiteY22"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322063 w 418289"/>
              <a:gd name="connsiteY12" fmla="*/ 854588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21013 w 418289"/>
              <a:gd name="connsiteY10" fmla="*/ 800095 h 906517"/>
              <a:gd name="connsiteX11" fmla="*/ 322063 w 418289"/>
              <a:gd name="connsiteY11" fmla="*/ 906517 h 906517"/>
              <a:gd name="connsiteX12" fmla="*/ 337867 w 418289"/>
              <a:gd name="connsiteY12" fmla="*/ 852330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337867 w 418289"/>
              <a:gd name="connsiteY12" fmla="*/ 852330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304001 w 418289"/>
              <a:gd name="connsiteY12" fmla="*/ 886196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22063 w 418289"/>
              <a:gd name="connsiteY11" fmla="*/ 906517 h 906517"/>
              <a:gd name="connsiteX12" fmla="*/ 299485 w 418289"/>
              <a:gd name="connsiteY12" fmla="*/ 888454 h 906517"/>
              <a:gd name="connsiteX13" fmla="*/ 252402 w 418289"/>
              <a:gd name="connsiteY13" fmla="*/ 883710 h 906517"/>
              <a:gd name="connsiteX14" fmla="*/ 195142 w 418289"/>
              <a:gd name="connsiteY14" fmla="*/ 843642 h 906517"/>
              <a:gd name="connsiteX15" fmla="*/ 177849 w 418289"/>
              <a:gd name="connsiteY15" fmla="*/ 790284 h 906517"/>
              <a:gd name="connsiteX16" fmla="*/ 98686 w 418289"/>
              <a:gd name="connsiteY16" fmla="*/ 733682 h 906517"/>
              <a:gd name="connsiteX17" fmla="*/ 100615 w 418289"/>
              <a:gd name="connsiteY17" fmla="*/ 670022 h 906517"/>
              <a:gd name="connsiteX18" fmla="*/ 133068 w 418289"/>
              <a:gd name="connsiteY18" fmla="*/ 596470 h 906517"/>
              <a:gd name="connsiteX19" fmla="*/ 107662 w 418289"/>
              <a:gd name="connsiteY19" fmla="*/ 455933 h 906517"/>
              <a:gd name="connsiteX20" fmla="*/ 23970 w 418289"/>
              <a:gd name="connsiteY20" fmla="*/ 354962 h 906517"/>
              <a:gd name="connsiteX21" fmla="*/ 9728 w 418289"/>
              <a:gd name="connsiteY21" fmla="*/ 255346 h 906517"/>
              <a:gd name="connsiteX22" fmla="*/ 0 w 418289"/>
              <a:gd name="connsiteY22" fmla="*/ 138614 h 906517"/>
              <a:gd name="connsiteX23" fmla="*/ 29351 w 418289"/>
              <a:gd name="connsiteY23"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51415 w 418289"/>
              <a:gd name="connsiteY11" fmla="*/ 843299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85795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95187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116208 w 418289"/>
              <a:gd name="connsiteY2" fmla="*/ 71217 h 906517"/>
              <a:gd name="connsiteX3" fmla="*/ 116732 w 418289"/>
              <a:gd name="connsiteY3" fmla="*/ 148341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58702 h 906517"/>
              <a:gd name="connsiteX1" fmla="*/ 106816 w 418289"/>
              <a:gd name="connsiteY1" fmla="*/ 0 h 906517"/>
              <a:gd name="connsiteX2" fmla="*/ 116208 w 418289"/>
              <a:gd name="connsiteY2" fmla="*/ 71217 h 906517"/>
              <a:gd name="connsiteX3" fmla="*/ 116732 w 418289"/>
              <a:gd name="connsiteY3" fmla="*/ 130823 h 906517"/>
              <a:gd name="connsiteX4" fmla="*/ 155643 w 418289"/>
              <a:gd name="connsiteY4" fmla="*/ 158069 h 906517"/>
              <a:gd name="connsiteX5" fmla="*/ 214009 w 418289"/>
              <a:gd name="connsiteY5" fmla="*/ 216435 h 906517"/>
              <a:gd name="connsiteX6" fmla="*/ 330741 w 418289"/>
              <a:gd name="connsiteY6" fmla="*/ 410988 h 906517"/>
              <a:gd name="connsiteX7" fmla="*/ 389107 w 418289"/>
              <a:gd name="connsiteY7" fmla="*/ 517992 h 906517"/>
              <a:gd name="connsiteX8" fmla="*/ 418289 w 418289"/>
              <a:gd name="connsiteY8" fmla="*/ 663907 h 906517"/>
              <a:gd name="connsiteX9" fmla="*/ 406714 w 418289"/>
              <a:gd name="connsiteY9" fmla="*/ 767217 h 906517"/>
              <a:gd name="connsiteX10" fmla="*/ 377458 w 418289"/>
              <a:gd name="connsiteY10" fmla="*/ 802353 h 906517"/>
              <a:gd name="connsiteX11" fmla="*/ 369477 w 418289"/>
              <a:gd name="connsiteY11" fmla="*/ 868135 h 906517"/>
              <a:gd name="connsiteX12" fmla="*/ 322063 w 418289"/>
              <a:gd name="connsiteY12" fmla="*/ 906517 h 906517"/>
              <a:gd name="connsiteX13" fmla="*/ 299485 w 418289"/>
              <a:gd name="connsiteY13" fmla="*/ 888454 h 906517"/>
              <a:gd name="connsiteX14" fmla="*/ 252402 w 418289"/>
              <a:gd name="connsiteY14" fmla="*/ 883710 h 906517"/>
              <a:gd name="connsiteX15" fmla="*/ 195142 w 418289"/>
              <a:gd name="connsiteY15" fmla="*/ 843642 h 906517"/>
              <a:gd name="connsiteX16" fmla="*/ 177849 w 418289"/>
              <a:gd name="connsiteY16" fmla="*/ 790284 h 906517"/>
              <a:gd name="connsiteX17" fmla="*/ 98686 w 418289"/>
              <a:gd name="connsiteY17" fmla="*/ 733682 h 906517"/>
              <a:gd name="connsiteX18" fmla="*/ 100615 w 418289"/>
              <a:gd name="connsiteY18" fmla="*/ 670022 h 906517"/>
              <a:gd name="connsiteX19" fmla="*/ 133068 w 418289"/>
              <a:gd name="connsiteY19" fmla="*/ 596470 h 906517"/>
              <a:gd name="connsiteX20" fmla="*/ 107662 w 418289"/>
              <a:gd name="connsiteY20" fmla="*/ 455933 h 906517"/>
              <a:gd name="connsiteX21" fmla="*/ 23970 w 418289"/>
              <a:gd name="connsiteY21" fmla="*/ 354962 h 906517"/>
              <a:gd name="connsiteX22" fmla="*/ 9728 w 418289"/>
              <a:gd name="connsiteY22" fmla="*/ 255346 h 906517"/>
              <a:gd name="connsiteX23" fmla="*/ 0 w 418289"/>
              <a:gd name="connsiteY23" fmla="*/ 138614 h 906517"/>
              <a:gd name="connsiteX24" fmla="*/ 29351 w 418289"/>
              <a:gd name="connsiteY24" fmla="*/ 58702 h 906517"/>
              <a:gd name="connsiteX0" fmla="*/ 29351 w 418289"/>
              <a:gd name="connsiteY0" fmla="*/ 44688 h 892503"/>
              <a:gd name="connsiteX1" fmla="*/ 113823 w 418289"/>
              <a:gd name="connsiteY1" fmla="*/ 0 h 892503"/>
              <a:gd name="connsiteX2" fmla="*/ 116208 w 418289"/>
              <a:gd name="connsiteY2" fmla="*/ 57203 h 892503"/>
              <a:gd name="connsiteX3" fmla="*/ 116732 w 418289"/>
              <a:gd name="connsiteY3" fmla="*/ 116809 h 892503"/>
              <a:gd name="connsiteX4" fmla="*/ 155643 w 418289"/>
              <a:gd name="connsiteY4" fmla="*/ 144055 h 892503"/>
              <a:gd name="connsiteX5" fmla="*/ 214009 w 418289"/>
              <a:gd name="connsiteY5" fmla="*/ 202421 h 892503"/>
              <a:gd name="connsiteX6" fmla="*/ 330741 w 418289"/>
              <a:gd name="connsiteY6" fmla="*/ 396974 h 892503"/>
              <a:gd name="connsiteX7" fmla="*/ 389107 w 418289"/>
              <a:gd name="connsiteY7" fmla="*/ 503978 h 892503"/>
              <a:gd name="connsiteX8" fmla="*/ 418289 w 418289"/>
              <a:gd name="connsiteY8" fmla="*/ 649893 h 892503"/>
              <a:gd name="connsiteX9" fmla="*/ 406714 w 418289"/>
              <a:gd name="connsiteY9" fmla="*/ 753203 h 892503"/>
              <a:gd name="connsiteX10" fmla="*/ 377458 w 418289"/>
              <a:gd name="connsiteY10" fmla="*/ 788339 h 892503"/>
              <a:gd name="connsiteX11" fmla="*/ 369477 w 418289"/>
              <a:gd name="connsiteY11" fmla="*/ 854121 h 892503"/>
              <a:gd name="connsiteX12" fmla="*/ 322063 w 418289"/>
              <a:gd name="connsiteY12" fmla="*/ 892503 h 892503"/>
              <a:gd name="connsiteX13" fmla="*/ 299485 w 418289"/>
              <a:gd name="connsiteY13" fmla="*/ 874440 h 892503"/>
              <a:gd name="connsiteX14" fmla="*/ 252402 w 418289"/>
              <a:gd name="connsiteY14" fmla="*/ 869696 h 892503"/>
              <a:gd name="connsiteX15" fmla="*/ 195142 w 418289"/>
              <a:gd name="connsiteY15" fmla="*/ 829628 h 892503"/>
              <a:gd name="connsiteX16" fmla="*/ 177849 w 418289"/>
              <a:gd name="connsiteY16" fmla="*/ 776270 h 892503"/>
              <a:gd name="connsiteX17" fmla="*/ 98686 w 418289"/>
              <a:gd name="connsiteY17" fmla="*/ 719668 h 892503"/>
              <a:gd name="connsiteX18" fmla="*/ 100615 w 418289"/>
              <a:gd name="connsiteY18" fmla="*/ 656008 h 892503"/>
              <a:gd name="connsiteX19" fmla="*/ 133068 w 418289"/>
              <a:gd name="connsiteY19" fmla="*/ 582456 h 892503"/>
              <a:gd name="connsiteX20" fmla="*/ 107662 w 418289"/>
              <a:gd name="connsiteY20" fmla="*/ 441919 h 892503"/>
              <a:gd name="connsiteX21" fmla="*/ 23970 w 418289"/>
              <a:gd name="connsiteY21" fmla="*/ 340948 h 892503"/>
              <a:gd name="connsiteX22" fmla="*/ 9728 w 418289"/>
              <a:gd name="connsiteY22" fmla="*/ 241332 h 892503"/>
              <a:gd name="connsiteX23" fmla="*/ 0 w 418289"/>
              <a:gd name="connsiteY23" fmla="*/ 124600 h 892503"/>
              <a:gd name="connsiteX24" fmla="*/ 29351 w 418289"/>
              <a:gd name="connsiteY24" fmla="*/ 44688 h 892503"/>
              <a:gd name="connsiteX0" fmla="*/ 29351 w 418289"/>
              <a:gd name="connsiteY0" fmla="*/ 30674 h 878489"/>
              <a:gd name="connsiteX1" fmla="*/ 106816 w 418289"/>
              <a:gd name="connsiteY1" fmla="*/ 0 h 878489"/>
              <a:gd name="connsiteX2" fmla="*/ 116208 w 418289"/>
              <a:gd name="connsiteY2" fmla="*/ 43189 h 878489"/>
              <a:gd name="connsiteX3" fmla="*/ 116732 w 418289"/>
              <a:gd name="connsiteY3" fmla="*/ 102795 h 878489"/>
              <a:gd name="connsiteX4" fmla="*/ 155643 w 418289"/>
              <a:gd name="connsiteY4" fmla="*/ 130041 h 878489"/>
              <a:gd name="connsiteX5" fmla="*/ 214009 w 418289"/>
              <a:gd name="connsiteY5" fmla="*/ 188407 h 878489"/>
              <a:gd name="connsiteX6" fmla="*/ 330741 w 418289"/>
              <a:gd name="connsiteY6" fmla="*/ 382960 h 878489"/>
              <a:gd name="connsiteX7" fmla="*/ 389107 w 418289"/>
              <a:gd name="connsiteY7" fmla="*/ 489964 h 878489"/>
              <a:gd name="connsiteX8" fmla="*/ 418289 w 418289"/>
              <a:gd name="connsiteY8" fmla="*/ 635879 h 878489"/>
              <a:gd name="connsiteX9" fmla="*/ 406714 w 418289"/>
              <a:gd name="connsiteY9" fmla="*/ 739189 h 878489"/>
              <a:gd name="connsiteX10" fmla="*/ 377458 w 418289"/>
              <a:gd name="connsiteY10" fmla="*/ 774325 h 878489"/>
              <a:gd name="connsiteX11" fmla="*/ 369477 w 418289"/>
              <a:gd name="connsiteY11" fmla="*/ 840107 h 878489"/>
              <a:gd name="connsiteX12" fmla="*/ 322063 w 418289"/>
              <a:gd name="connsiteY12" fmla="*/ 878489 h 878489"/>
              <a:gd name="connsiteX13" fmla="*/ 299485 w 418289"/>
              <a:gd name="connsiteY13" fmla="*/ 860426 h 878489"/>
              <a:gd name="connsiteX14" fmla="*/ 252402 w 418289"/>
              <a:gd name="connsiteY14" fmla="*/ 855682 h 878489"/>
              <a:gd name="connsiteX15" fmla="*/ 195142 w 418289"/>
              <a:gd name="connsiteY15" fmla="*/ 815614 h 878489"/>
              <a:gd name="connsiteX16" fmla="*/ 177849 w 418289"/>
              <a:gd name="connsiteY16" fmla="*/ 762256 h 878489"/>
              <a:gd name="connsiteX17" fmla="*/ 98686 w 418289"/>
              <a:gd name="connsiteY17" fmla="*/ 705654 h 878489"/>
              <a:gd name="connsiteX18" fmla="*/ 100615 w 418289"/>
              <a:gd name="connsiteY18" fmla="*/ 641994 h 878489"/>
              <a:gd name="connsiteX19" fmla="*/ 133068 w 418289"/>
              <a:gd name="connsiteY19" fmla="*/ 568442 h 878489"/>
              <a:gd name="connsiteX20" fmla="*/ 107662 w 418289"/>
              <a:gd name="connsiteY20" fmla="*/ 427905 h 878489"/>
              <a:gd name="connsiteX21" fmla="*/ 23970 w 418289"/>
              <a:gd name="connsiteY21" fmla="*/ 326934 h 878489"/>
              <a:gd name="connsiteX22" fmla="*/ 9728 w 418289"/>
              <a:gd name="connsiteY22" fmla="*/ 227318 h 878489"/>
              <a:gd name="connsiteX23" fmla="*/ 0 w 418289"/>
              <a:gd name="connsiteY23" fmla="*/ 110586 h 878489"/>
              <a:gd name="connsiteX24" fmla="*/ 29351 w 418289"/>
              <a:gd name="connsiteY24" fmla="*/ 30674 h 878489"/>
              <a:gd name="connsiteX0" fmla="*/ 29351 w 418289"/>
              <a:gd name="connsiteY0" fmla="*/ 23667 h 871482"/>
              <a:gd name="connsiteX1" fmla="*/ 103312 w 418289"/>
              <a:gd name="connsiteY1" fmla="*/ 0 h 871482"/>
              <a:gd name="connsiteX2" fmla="*/ 116208 w 418289"/>
              <a:gd name="connsiteY2" fmla="*/ 36182 h 871482"/>
              <a:gd name="connsiteX3" fmla="*/ 116732 w 418289"/>
              <a:gd name="connsiteY3" fmla="*/ 95788 h 871482"/>
              <a:gd name="connsiteX4" fmla="*/ 155643 w 418289"/>
              <a:gd name="connsiteY4" fmla="*/ 123034 h 871482"/>
              <a:gd name="connsiteX5" fmla="*/ 214009 w 418289"/>
              <a:gd name="connsiteY5" fmla="*/ 181400 h 871482"/>
              <a:gd name="connsiteX6" fmla="*/ 330741 w 418289"/>
              <a:gd name="connsiteY6" fmla="*/ 375953 h 871482"/>
              <a:gd name="connsiteX7" fmla="*/ 389107 w 418289"/>
              <a:gd name="connsiteY7" fmla="*/ 482957 h 871482"/>
              <a:gd name="connsiteX8" fmla="*/ 418289 w 418289"/>
              <a:gd name="connsiteY8" fmla="*/ 628872 h 871482"/>
              <a:gd name="connsiteX9" fmla="*/ 406714 w 418289"/>
              <a:gd name="connsiteY9" fmla="*/ 732182 h 871482"/>
              <a:gd name="connsiteX10" fmla="*/ 377458 w 418289"/>
              <a:gd name="connsiteY10" fmla="*/ 767318 h 871482"/>
              <a:gd name="connsiteX11" fmla="*/ 369477 w 418289"/>
              <a:gd name="connsiteY11" fmla="*/ 833100 h 871482"/>
              <a:gd name="connsiteX12" fmla="*/ 322063 w 418289"/>
              <a:gd name="connsiteY12" fmla="*/ 871482 h 871482"/>
              <a:gd name="connsiteX13" fmla="*/ 299485 w 418289"/>
              <a:gd name="connsiteY13" fmla="*/ 853419 h 871482"/>
              <a:gd name="connsiteX14" fmla="*/ 252402 w 418289"/>
              <a:gd name="connsiteY14" fmla="*/ 848675 h 871482"/>
              <a:gd name="connsiteX15" fmla="*/ 195142 w 418289"/>
              <a:gd name="connsiteY15" fmla="*/ 808607 h 871482"/>
              <a:gd name="connsiteX16" fmla="*/ 177849 w 418289"/>
              <a:gd name="connsiteY16" fmla="*/ 755249 h 871482"/>
              <a:gd name="connsiteX17" fmla="*/ 98686 w 418289"/>
              <a:gd name="connsiteY17" fmla="*/ 698647 h 871482"/>
              <a:gd name="connsiteX18" fmla="*/ 100615 w 418289"/>
              <a:gd name="connsiteY18" fmla="*/ 634987 h 871482"/>
              <a:gd name="connsiteX19" fmla="*/ 133068 w 418289"/>
              <a:gd name="connsiteY19" fmla="*/ 561435 h 871482"/>
              <a:gd name="connsiteX20" fmla="*/ 107662 w 418289"/>
              <a:gd name="connsiteY20" fmla="*/ 420898 h 871482"/>
              <a:gd name="connsiteX21" fmla="*/ 23970 w 418289"/>
              <a:gd name="connsiteY21" fmla="*/ 319927 h 871482"/>
              <a:gd name="connsiteX22" fmla="*/ 9728 w 418289"/>
              <a:gd name="connsiteY22" fmla="*/ 220311 h 871482"/>
              <a:gd name="connsiteX23" fmla="*/ 0 w 418289"/>
              <a:gd name="connsiteY23" fmla="*/ 103579 h 871482"/>
              <a:gd name="connsiteX24" fmla="*/ 29351 w 418289"/>
              <a:gd name="connsiteY24" fmla="*/ 23667 h 871482"/>
              <a:gd name="connsiteX0" fmla="*/ 29351 w 418289"/>
              <a:gd name="connsiteY0" fmla="*/ 23667 h 853965"/>
              <a:gd name="connsiteX1" fmla="*/ 103312 w 418289"/>
              <a:gd name="connsiteY1" fmla="*/ 0 h 853965"/>
              <a:gd name="connsiteX2" fmla="*/ 116208 w 418289"/>
              <a:gd name="connsiteY2" fmla="*/ 36182 h 853965"/>
              <a:gd name="connsiteX3" fmla="*/ 116732 w 418289"/>
              <a:gd name="connsiteY3" fmla="*/ 95788 h 853965"/>
              <a:gd name="connsiteX4" fmla="*/ 155643 w 418289"/>
              <a:gd name="connsiteY4" fmla="*/ 123034 h 853965"/>
              <a:gd name="connsiteX5" fmla="*/ 214009 w 418289"/>
              <a:gd name="connsiteY5" fmla="*/ 181400 h 853965"/>
              <a:gd name="connsiteX6" fmla="*/ 330741 w 418289"/>
              <a:gd name="connsiteY6" fmla="*/ 375953 h 853965"/>
              <a:gd name="connsiteX7" fmla="*/ 389107 w 418289"/>
              <a:gd name="connsiteY7" fmla="*/ 482957 h 853965"/>
              <a:gd name="connsiteX8" fmla="*/ 418289 w 418289"/>
              <a:gd name="connsiteY8" fmla="*/ 628872 h 853965"/>
              <a:gd name="connsiteX9" fmla="*/ 406714 w 418289"/>
              <a:gd name="connsiteY9" fmla="*/ 732182 h 853965"/>
              <a:gd name="connsiteX10" fmla="*/ 377458 w 418289"/>
              <a:gd name="connsiteY10" fmla="*/ 767318 h 853965"/>
              <a:gd name="connsiteX11" fmla="*/ 369477 w 418289"/>
              <a:gd name="connsiteY11" fmla="*/ 833100 h 853965"/>
              <a:gd name="connsiteX12" fmla="*/ 322063 w 418289"/>
              <a:gd name="connsiteY12" fmla="*/ 853965 h 853965"/>
              <a:gd name="connsiteX13" fmla="*/ 299485 w 418289"/>
              <a:gd name="connsiteY13" fmla="*/ 853419 h 853965"/>
              <a:gd name="connsiteX14" fmla="*/ 252402 w 418289"/>
              <a:gd name="connsiteY14" fmla="*/ 848675 h 853965"/>
              <a:gd name="connsiteX15" fmla="*/ 195142 w 418289"/>
              <a:gd name="connsiteY15" fmla="*/ 808607 h 853965"/>
              <a:gd name="connsiteX16" fmla="*/ 177849 w 418289"/>
              <a:gd name="connsiteY16" fmla="*/ 755249 h 853965"/>
              <a:gd name="connsiteX17" fmla="*/ 98686 w 418289"/>
              <a:gd name="connsiteY17" fmla="*/ 698647 h 853965"/>
              <a:gd name="connsiteX18" fmla="*/ 100615 w 418289"/>
              <a:gd name="connsiteY18" fmla="*/ 634987 h 853965"/>
              <a:gd name="connsiteX19" fmla="*/ 133068 w 418289"/>
              <a:gd name="connsiteY19" fmla="*/ 561435 h 853965"/>
              <a:gd name="connsiteX20" fmla="*/ 107662 w 418289"/>
              <a:gd name="connsiteY20" fmla="*/ 420898 h 853965"/>
              <a:gd name="connsiteX21" fmla="*/ 23970 w 418289"/>
              <a:gd name="connsiteY21" fmla="*/ 319927 h 853965"/>
              <a:gd name="connsiteX22" fmla="*/ 9728 w 418289"/>
              <a:gd name="connsiteY22" fmla="*/ 220311 h 853965"/>
              <a:gd name="connsiteX23" fmla="*/ 0 w 418289"/>
              <a:gd name="connsiteY23" fmla="*/ 103579 h 853965"/>
              <a:gd name="connsiteX24" fmla="*/ 29351 w 418289"/>
              <a:gd name="connsiteY24" fmla="*/ 23667 h 853965"/>
              <a:gd name="connsiteX0" fmla="*/ 29351 w 418289"/>
              <a:gd name="connsiteY0" fmla="*/ 43023 h 873321"/>
              <a:gd name="connsiteX1" fmla="*/ 103312 w 418289"/>
              <a:gd name="connsiteY1" fmla="*/ 19356 h 873321"/>
              <a:gd name="connsiteX2" fmla="*/ 158010 w 418289"/>
              <a:gd name="connsiteY2" fmla="*/ 3286 h 873321"/>
              <a:gd name="connsiteX3" fmla="*/ 116732 w 418289"/>
              <a:gd name="connsiteY3" fmla="*/ 115144 h 873321"/>
              <a:gd name="connsiteX4" fmla="*/ 155643 w 418289"/>
              <a:gd name="connsiteY4" fmla="*/ 142390 h 873321"/>
              <a:gd name="connsiteX5" fmla="*/ 214009 w 418289"/>
              <a:gd name="connsiteY5" fmla="*/ 200756 h 873321"/>
              <a:gd name="connsiteX6" fmla="*/ 330741 w 418289"/>
              <a:gd name="connsiteY6" fmla="*/ 395309 h 873321"/>
              <a:gd name="connsiteX7" fmla="*/ 389107 w 418289"/>
              <a:gd name="connsiteY7" fmla="*/ 502313 h 873321"/>
              <a:gd name="connsiteX8" fmla="*/ 418289 w 418289"/>
              <a:gd name="connsiteY8" fmla="*/ 648228 h 873321"/>
              <a:gd name="connsiteX9" fmla="*/ 406714 w 418289"/>
              <a:gd name="connsiteY9" fmla="*/ 751538 h 873321"/>
              <a:gd name="connsiteX10" fmla="*/ 377458 w 418289"/>
              <a:gd name="connsiteY10" fmla="*/ 786674 h 873321"/>
              <a:gd name="connsiteX11" fmla="*/ 369477 w 418289"/>
              <a:gd name="connsiteY11" fmla="*/ 852456 h 873321"/>
              <a:gd name="connsiteX12" fmla="*/ 322063 w 418289"/>
              <a:gd name="connsiteY12" fmla="*/ 873321 h 873321"/>
              <a:gd name="connsiteX13" fmla="*/ 299485 w 418289"/>
              <a:gd name="connsiteY13" fmla="*/ 872775 h 873321"/>
              <a:gd name="connsiteX14" fmla="*/ 252402 w 418289"/>
              <a:gd name="connsiteY14" fmla="*/ 868031 h 873321"/>
              <a:gd name="connsiteX15" fmla="*/ 195142 w 418289"/>
              <a:gd name="connsiteY15" fmla="*/ 827963 h 873321"/>
              <a:gd name="connsiteX16" fmla="*/ 177849 w 418289"/>
              <a:gd name="connsiteY16" fmla="*/ 774605 h 873321"/>
              <a:gd name="connsiteX17" fmla="*/ 98686 w 418289"/>
              <a:gd name="connsiteY17" fmla="*/ 718003 h 873321"/>
              <a:gd name="connsiteX18" fmla="*/ 100615 w 418289"/>
              <a:gd name="connsiteY18" fmla="*/ 654343 h 873321"/>
              <a:gd name="connsiteX19" fmla="*/ 133068 w 418289"/>
              <a:gd name="connsiteY19" fmla="*/ 580791 h 873321"/>
              <a:gd name="connsiteX20" fmla="*/ 107662 w 418289"/>
              <a:gd name="connsiteY20" fmla="*/ 440254 h 873321"/>
              <a:gd name="connsiteX21" fmla="*/ 23970 w 418289"/>
              <a:gd name="connsiteY21" fmla="*/ 339283 h 873321"/>
              <a:gd name="connsiteX22" fmla="*/ 9728 w 418289"/>
              <a:gd name="connsiteY22" fmla="*/ 239667 h 873321"/>
              <a:gd name="connsiteX23" fmla="*/ 0 w 418289"/>
              <a:gd name="connsiteY23" fmla="*/ 122935 h 873321"/>
              <a:gd name="connsiteX24" fmla="*/ 29351 w 418289"/>
              <a:gd name="connsiteY24" fmla="*/ 43023 h 873321"/>
              <a:gd name="connsiteX0" fmla="*/ 29351 w 418289"/>
              <a:gd name="connsiteY0" fmla="*/ 43023 h 873321"/>
              <a:gd name="connsiteX1" fmla="*/ 103312 w 418289"/>
              <a:gd name="connsiteY1" fmla="*/ 19356 h 873321"/>
              <a:gd name="connsiteX2" fmla="*/ 158010 w 418289"/>
              <a:gd name="connsiteY2" fmla="*/ 3286 h 873321"/>
              <a:gd name="connsiteX3" fmla="*/ 116732 w 418289"/>
              <a:gd name="connsiteY3" fmla="*/ 115144 h 873321"/>
              <a:gd name="connsiteX4" fmla="*/ 223570 w 418289"/>
              <a:gd name="connsiteY4" fmla="*/ 58788 h 873321"/>
              <a:gd name="connsiteX5" fmla="*/ 214009 w 418289"/>
              <a:gd name="connsiteY5" fmla="*/ 200756 h 873321"/>
              <a:gd name="connsiteX6" fmla="*/ 330741 w 418289"/>
              <a:gd name="connsiteY6" fmla="*/ 395309 h 873321"/>
              <a:gd name="connsiteX7" fmla="*/ 389107 w 418289"/>
              <a:gd name="connsiteY7" fmla="*/ 502313 h 873321"/>
              <a:gd name="connsiteX8" fmla="*/ 418289 w 418289"/>
              <a:gd name="connsiteY8" fmla="*/ 648228 h 873321"/>
              <a:gd name="connsiteX9" fmla="*/ 406714 w 418289"/>
              <a:gd name="connsiteY9" fmla="*/ 751538 h 873321"/>
              <a:gd name="connsiteX10" fmla="*/ 377458 w 418289"/>
              <a:gd name="connsiteY10" fmla="*/ 786674 h 873321"/>
              <a:gd name="connsiteX11" fmla="*/ 369477 w 418289"/>
              <a:gd name="connsiteY11" fmla="*/ 852456 h 873321"/>
              <a:gd name="connsiteX12" fmla="*/ 322063 w 418289"/>
              <a:gd name="connsiteY12" fmla="*/ 873321 h 873321"/>
              <a:gd name="connsiteX13" fmla="*/ 299485 w 418289"/>
              <a:gd name="connsiteY13" fmla="*/ 872775 h 873321"/>
              <a:gd name="connsiteX14" fmla="*/ 252402 w 418289"/>
              <a:gd name="connsiteY14" fmla="*/ 868031 h 873321"/>
              <a:gd name="connsiteX15" fmla="*/ 195142 w 418289"/>
              <a:gd name="connsiteY15" fmla="*/ 827963 h 873321"/>
              <a:gd name="connsiteX16" fmla="*/ 177849 w 418289"/>
              <a:gd name="connsiteY16" fmla="*/ 774605 h 873321"/>
              <a:gd name="connsiteX17" fmla="*/ 98686 w 418289"/>
              <a:gd name="connsiteY17" fmla="*/ 718003 h 873321"/>
              <a:gd name="connsiteX18" fmla="*/ 100615 w 418289"/>
              <a:gd name="connsiteY18" fmla="*/ 654343 h 873321"/>
              <a:gd name="connsiteX19" fmla="*/ 133068 w 418289"/>
              <a:gd name="connsiteY19" fmla="*/ 580791 h 873321"/>
              <a:gd name="connsiteX20" fmla="*/ 107662 w 418289"/>
              <a:gd name="connsiteY20" fmla="*/ 440254 h 873321"/>
              <a:gd name="connsiteX21" fmla="*/ 23970 w 418289"/>
              <a:gd name="connsiteY21" fmla="*/ 339283 h 873321"/>
              <a:gd name="connsiteX22" fmla="*/ 9728 w 418289"/>
              <a:gd name="connsiteY22" fmla="*/ 239667 h 873321"/>
              <a:gd name="connsiteX23" fmla="*/ 0 w 418289"/>
              <a:gd name="connsiteY23" fmla="*/ 122935 h 873321"/>
              <a:gd name="connsiteX24" fmla="*/ 29351 w 418289"/>
              <a:gd name="connsiteY24" fmla="*/ 43023 h 873321"/>
              <a:gd name="connsiteX0" fmla="*/ 29351 w 418289"/>
              <a:gd name="connsiteY0" fmla="*/ 39909 h 870207"/>
              <a:gd name="connsiteX1" fmla="*/ 103312 w 418289"/>
              <a:gd name="connsiteY1" fmla="*/ 16242 h 870207"/>
              <a:gd name="connsiteX2" fmla="*/ 158010 w 418289"/>
              <a:gd name="connsiteY2" fmla="*/ 172 h 870207"/>
              <a:gd name="connsiteX3" fmla="*/ 200335 w 418289"/>
              <a:gd name="connsiteY3" fmla="*/ 33653 h 870207"/>
              <a:gd name="connsiteX4" fmla="*/ 223570 w 418289"/>
              <a:gd name="connsiteY4" fmla="*/ 55674 h 870207"/>
              <a:gd name="connsiteX5" fmla="*/ 214009 w 418289"/>
              <a:gd name="connsiteY5" fmla="*/ 197642 h 870207"/>
              <a:gd name="connsiteX6" fmla="*/ 330741 w 418289"/>
              <a:gd name="connsiteY6" fmla="*/ 392195 h 870207"/>
              <a:gd name="connsiteX7" fmla="*/ 389107 w 418289"/>
              <a:gd name="connsiteY7" fmla="*/ 499199 h 870207"/>
              <a:gd name="connsiteX8" fmla="*/ 418289 w 418289"/>
              <a:gd name="connsiteY8" fmla="*/ 645114 h 870207"/>
              <a:gd name="connsiteX9" fmla="*/ 406714 w 418289"/>
              <a:gd name="connsiteY9" fmla="*/ 748424 h 870207"/>
              <a:gd name="connsiteX10" fmla="*/ 377458 w 418289"/>
              <a:gd name="connsiteY10" fmla="*/ 783560 h 870207"/>
              <a:gd name="connsiteX11" fmla="*/ 369477 w 418289"/>
              <a:gd name="connsiteY11" fmla="*/ 849342 h 870207"/>
              <a:gd name="connsiteX12" fmla="*/ 322063 w 418289"/>
              <a:gd name="connsiteY12" fmla="*/ 870207 h 870207"/>
              <a:gd name="connsiteX13" fmla="*/ 299485 w 418289"/>
              <a:gd name="connsiteY13" fmla="*/ 869661 h 870207"/>
              <a:gd name="connsiteX14" fmla="*/ 252402 w 418289"/>
              <a:gd name="connsiteY14" fmla="*/ 864917 h 870207"/>
              <a:gd name="connsiteX15" fmla="*/ 195142 w 418289"/>
              <a:gd name="connsiteY15" fmla="*/ 824849 h 870207"/>
              <a:gd name="connsiteX16" fmla="*/ 177849 w 418289"/>
              <a:gd name="connsiteY16" fmla="*/ 771491 h 870207"/>
              <a:gd name="connsiteX17" fmla="*/ 98686 w 418289"/>
              <a:gd name="connsiteY17" fmla="*/ 714889 h 870207"/>
              <a:gd name="connsiteX18" fmla="*/ 100615 w 418289"/>
              <a:gd name="connsiteY18" fmla="*/ 651229 h 870207"/>
              <a:gd name="connsiteX19" fmla="*/ 133068 w 418289"/>
              <a:gd name="connsiteY19" fmla="*/ 577677 h 870207"/>
              <a:gd name="connsiteX20" fmla="*/ 107662 w 418289"/>
              <a:gd name="connsiteY20" fmla="*/ 437140 h 870207"/>
              <a:gd name="connsiteX21" fmla="*/ 23970 w 418289"/>
              <a:gd name="connsiteY21" fmla="*/ 336169 h 870207"/>
              <a:gd name="connsiteX22" fmla="*/ 9728 w 418289"/>
              <a:gd name="connsiteY22" fmla="*/ 236553 h 870207"/>
              <a:gd name="connsiteX23" fmla="*/ 0 w 418289"/>
              <a:gd name="connsiteY23" fmla="*/ 119821 h 870207"/>
              <a:gd name="connsiteX24" fmla="*/ 29351 w 418289"/>
              <a:gd name="connsiteY24" fmla="*/ 39909 h 870207"/>
              <a:gd name="connsiteX0" fmla="*/ 29351 w 418289"/>
              <a:gd name="connsiteY0" fmla="*/ 60732 h 891030"/>
              <a:gd name="connsiteX1" fmla="*/ 103312 w 418289"/>
              <a:gd name="connsiteY1" fmla="*/ 37065 h 891030"/>
              <a:gd name="connsiteX2" fmla="*/ 158010 w 418289"/>
              <a:gd name="connsiteY2" fmla="*/ 20995 h 891030"/>
              <a:gd name="connsiteX3" fmla="*/ 263037 w 418289"/>
              <a:gd name="connsiteY3" fmla="*/ 2224 h 891030"/>
              <a:gd name="connsiteX4" fmla="*/ 223570 w 418289"/>
              <a:gd name="connsiteY4" fmla="*/ 76497 h 891030"/>
              <a:gd name="connsiteX5" fmla="*/ 214009 w 418289"/>
              <a:gd name="connsiteY5" fmla="*/ 218465 h 891030"/>
              <a:gd name="connsiteX6" fmla="*/ 330741 w 418289"/>
              <a:gd name="connsiteY6" fmla="*/ 413018 h 891030"/>
              <a:gd name="connsiteX7" fmla="*/ 389107 w 418289"/>
              <a:gd name="connsiteY7" fmla="*/ 520022 h 891030"/>
              <a:gd name="connsiteX8" fmla="*/ 418289 w 418289"/>
              <a:gd name="connsiteY8" fmla="*/ 665937 h 891030"/>
              <a:gd name="connsiteX9" fmla="*/ 406714 w 418289"/>
              <a:gd name="connsiteY9" fmla="*/ 769247 h 891030"/>
              <a:gd name="connsiteX10" fmla="*/ 377458 w 418289"/>
              <a:gd name="connsiteY10" fmla="*/ 804383 h 891030"/>
              <a:gd name="connsiteX11" fmla="*/ 369477 w 418289"/>
              <a:gd name="connsiteY11" fmla="*/ 870165 h 891030"/>
              <a:gd name="connsiteX12" fmla="*/ 322063 w 418289"/>
              <a:gd name="connsiteY12" fmla="*/ 891030 h 891030"/>
              <a:gd name="connsiteX13" fmla="*/ 299485 w 418289"/>
              <a:gd name="connsiteY13" fmla="*/ 890484 h 891030"/>
              <a:gd name="connsiteX14" fmla="*/ 252402 w 418289"/>
              <a:gd name="connsiteY14" fmla="*/ 885740 h 891030"/>
              <a:gd name="connsiteX15" fmla="*/ 195142 w 418289"/>
              <a:gd name="connsiteY15" fmla="*/ 845672 h 891030"/>
              <a:gd name="connsiteX16" fmla="*/ 177849 w 418289"/>
              <a:gd name="connsiteY16" fmla="*/ 792314 h 891030"/>
              <a:gd name="connsiteX17" fmla="*/ 98686 w 418289"/>
              <a:gd name="connsiteY17" fmla="*/ 735712 h 891030"/>
              <a:gd name="connsiteX18" fmla="*/ 100615 w 418289"/>
              <a:gd name="connsiteY18" fmla="*/ 672052 h 891030"/>
              <a:gd name="connsiteX19" fmla="*/ 133068 w 418289"/>
              <a:gd name="connsiteY19" fmla="*/ 598500 h 891030"/>
              <a:gd name="connsiteX20" fmla="*/ 107662 w 418289"/>
              <a:gd name="connsiteY20" fmla="*/ 457963 h 891030"/>
              <a:gd name="connsiteX21" fmla="*/ 23970 w 418289"/>
              <a:gd name="connsiteY21" fmla="*/ 356992 h 891030"/>
              <a:gd name="connsiteX22" fmla="*/ 9728 w 418289"/>
              <a:gd name="connsiteY22" fmla="*/ 257376 h 891030"/>
              <a:gd name="connsiteX23" fmla="*/ 0 w 418289"/>
              <a:gd name="connsiteY23" fmla="*/ 140644 h 891030"/>
              <a:gd name="connsiteX24" fmla="*/ 29351 w 418289"/>
              <a:gd name="connsiteY24" fmla="*/ 60732 h 891030"/>
              <a:gd name="connsiteX0" fmla="*/ 29351 w 418289"/>
              <a:gd name="connsiteY0" fmla="*/ 149809 h 980107"/>
              <a:gd name="connsiteX1" fmla="*/ 103312 w 418289"/>
              <a:gd name="connsiteY1" fmla="*/ 126142 h 980107"/>
              <a:gd name="connsiteX2" fmla="*/ 189361 w 418289"/>
              <a:gd name="connsiteY2" fmla="*/ 344 h 980107"/>
              <a:gd name="connsiteX3" fmla="*/ 263037 w 418289"/>
              <a:gd name="connsiteY3" fmla="*/ 91301 h 980107"/>
              <a:gd name="connsiteX4" fmla="*/ 223570 w 418289"/>
              <a:gd name="connsiteY4" fmla="*/ 165574 h 980107"/>
              <a:gd name="connsiteX5" fmla="*/ 214009 w 418289"/>
              <a:gd name="connsiteY5" fmla="*/ 307542 h 980107"/>
              <a:gd name="connsiteX6" fmla="*/ 330741 w 418289"/>
              <a:gd name="connsiteY6" fmla="*/ 502095 h 980107"/>
              <a:gd name="connsiteX7" fmla="*/ 389107 w 418289"/>
              <a:gd name="connsiteY7" fmla="*/ 609099 h 980107"/>
              <a:gd name="connsiteX8" fmla="*/ 418289 w 418289"/>
              <a:gd name="connsiteY8" fmla="*/ 755014 h 980107"/>
              <a:gd name="connsiteX9" fmla="*/ 406714 w 418289"/>
              <a:gd name="connsiteY9" fmla="*/ 858324 h 980107"/>
              <a:gd name="connsiteX10" fmla="*/ 377458 w 418289"/>
              <a:gd name="connsiteY10" fmla="*/ 893460 h 980107"/>
              <a:gd name="connsiteX11" fmla="*/ 369477 w 418289"/>
              <a:gd name="connsiteY11" fmla="*/ 959242 h 980107"/>
              <a:gd name="connsiteX12" fmla="*/ 322063 w 418289"/>
              <a:gd name="connsiteY12" fmla="*/ 980107 h 980107"/>
              <a:gd name="connsiteX13" fmla="*/ 299485 w 418289"/>
              <a:gd name="connsiteY13" fmla="*/ 979561 h 980107"/>
              <a:gd name="connsiteX14" fmla="*/ 252402 w 418289"/>
              <a:gd name="connsiteY14" fmla="*/ 974817 h 980107"/>
              <a:gd name="connsiteX15" fmla="*/ 195142 w 418289"/>
              <a:gd name="connsiteY15" fmla="*/ 934749 h 980107"/>
              <a:gd name="connsiteX16" fmla="*/ 177849 w 418289"/>
              <a:gd name="connsiteY16" fmla="*/ 881391 h 980107"/>
              <a:gd name="connsiteX17" fmla="*/ 98686 w 418289"/>
              <a:gd name="connsiteY17" fmla="*/ 824789 h 980107"/>
              <a:gd name="connsiteX18" fmla="*/ 100615 w 418289"/>
              <a:gd name="connsiteY18" fmla="*/ 761129 h 980107"/>
              <a:gd name="connsiteX19" fmla="*/ 133068 w 418289"/>
              <a:gd name="connsiteY19" fmla="*/ 687577 h 980107"/>
              <a:gd name="connsiteX20" fmla="*/ 107662 w 418289"/>
              <a:gd name="connsiteY20" fmla="*/ 547040 h 980107"/>
              <a:gd name="connsiteX21" fmla="*/ 23970 w 418289"/>
              <a:gd name="connsiteY21" fmla="*/ 446069 h 980107"/>
              <a:gd name="connsiteX22" fmla="*/ 9728 w 418289"/>
              <a:gd name="connsiteY22" fmla="*/ 346453 h 980107"/>
              <a:gd name="connsiteX23" fmla="*/ 0 w 418289"/>
              <a:gd name="connsiteY23" fmla="*/ 229721 h 980107"/>
              <a:gd name="connsiteX24" fmla="*/ 29351 w 418289"/>
              <a:gd name="connsiteY24" fmla="*/ 149809 h 980107"/>
              <a:gd name="connsiteX0" fmla="*/ 29351 w 418289"/>
              <a:gd name="connsiteY0" fmla="*/ 149652 h 979950"/>
              <a:gd name="connsiteX1" fmla="*/ 71961 w 418289"/>
              <a:gd name="connsiteY1" fmla="*/ 63284 h 979950"/>
              <a:gd name="connsiteX2" fmla="*/ 189361 w 418289"/>
              <a:gd name="connsiteY2" fmla="*/ 187 h 979950"/>
              <a:gd name="connsiteX3" fmla="*/ 263037 w 418289"/>
              <a:gd name="connsiteY3" fmla="*/ 91144 h 979950"/>
              <a:gd name="connsiteX4" fmla="*/ 223570 w 418289"/>
              <a:gd name="connsiteY4" fmla="*/ 165417 h 979950"/>
              <a:gd name="connsiteX5" fmla="*/ 214009 w 418289"/>
              <a:gd name="connsiteY5" fmla="*/ 307385 h 979950"/>
              <a:gd name="connsiteX6" fmla="*/ 330741 w 418289"/>
              <a:gd name="connsiteY6" fmla="*/ 501938 h 979950"/>
              <a:gd name="connsiteX7" fmla="*/ 389107 w 418289"/>
              <a:gd name="connsiteY7" fmla="*/ 608942 h 979950"/>
              <a:gd name="connsiteX8" fmla="*/ 418289 w 418289"/>
              <a:gd name="connsiteY8" fmla="*/ 754857 h 979950"/>
              <a:gd name="connsiteX9" fmla="*/ 406714 w 418289"/>
              <a:gd name="connsiteY9" fmla="*/ 858167 h 979950"/>
              <a:gd name="connsiteX10" fmla="*/ 377458 w 418289"/>
              <a:gd name="connsiteY10" fmla="*/ 893303 h 979950"/>
              <a:gd name="connsiteX11" fmla="*/ 369477 w 418289"/>
              <a:gd name="connsiteY11" fmla="*/ 959085 h 979950"/>
              <a:gd name="connsiteX12" fmla="*/ 322063 w 418289"/>
              <a:gd name="connsiteY12" fmla="*/ 979950 h 979950"/>
              <a:gd name="connsiteX13" fmla="*/ 299485 w 418289"/>
              <a:gd name="connsiteY13" fmla="*/ 979404 h 979950"/>
              <a:gd name="connsiteX14" fmla="*/ 252402 w 418289"/>
              <a:gd name="connsiteY14" fmla="*/ 974660 h 979950"/>
              <a:gd name="connsiteX15" fmla="*/ 195142 w 418289"/>
              <a:gd name="connsiteY15" fmla="*/ 934592 h 979950"/>
              <a:gd name="connsiteX16" fmla="*/ 177849 w 418289"/>
              <a:gd name="connsiteY16" fmla="*/ 881234 h 979950"/>
              <a:gd name="connsiteX17" fmla="*/ 98686 w 418289"/>
              <a:gd name="connsiteY17" fmla="*/ 824632 h 979950"/>
              <a:gd name="connsiteX18" fmla="*/ 100615 w 418289"/>
              <a:gd name="connsiteY18" fmla="*/ 760972 h 979950"/>
              <a:gd name="connsiteX19" fmla="*/ 133068 w 418289"/>
              <a:gd name="connsiteY19" fmla="*/ 687420 h 979950"/>
              <a:gd name="connsiteX20" fmla="*/ 107662 w 418289"/>
              <a:gd name="connsiteY20" fmla="*/ 546883 h 979950"/>
              <a:gd name="connsiteX21" fmla="*/ 23970 w 418289"/>
              <a:gd name="connsiteY21" fmla="*/ 445912 h 979950"/>
              <a:gd name="connsiteX22" fmla="*/ 9728 w 418289"/>
              <a:gd name="connsiteY22" fmla="*/ 346296 h 979950"/>
              <a:gd name="connsiteX23" fmla="*/ 0 w 418289"/>
              <a:gd name="connsiteY23" fmla="*/ 229564 h 979950"/>
              <a:gd name="connsiteX24" fmla="*/ 29351 w 418289"/>
              <a:gd name="connsiteY24" fmla="*/ 149652 h 979950"/>
              <a:gd name="connsiteX0" fmla="*/ 29351 w 418289"/>
              <a:gd name="connsiteY0" fmla="*/ 152403 h 982701"/>
              <a:gd name="connsiteX1" fmla="*/ 71961 w 418289"/>
              <a:gd name="connsiteY1" fmla="*/ 66035 h 982701"/>
              <a:gd name="connsiteX2" fmla="*/ 125325 w 418289"/>
              <a:gd name="connsiteY2" fmla="*/ 26251 h 982701"/>
              <a:gd name="connsiteX3" fmla="*/ 189361 w 418289"/>
              <a:gd name="connsiteY3" fmla="*/ 2938 h 982701"/>
              <a:gd name="connsiteX4" fmla="*/ 263037 w 418289"/>
              <a:gd name="connsiteY4" fmla="*/ 93895 h 982701"/>
              <a:gd name="connsiteX5" fmla="*/ 223570 w 418289"/>
              <a:gd name="connsiteY5" fmla="*/ 168168 h 982701"/>
              <a:gd name="connsiteX6" fmla="*/ 214009 w 418289"/>
              <a:gd name="connsiteY6" fmla="*/ 310136 h 982701"/>
              <a:gd name="connsiteX7" fmla="*/ 330741 w 418289"/>
              <a:gd name="connsiteY7" fmla="*/ 504689 h 982701"/>
              <a:gd name="connsiteX8" fmla="*/ 389107 w 418289"/>
              <a:gd name="connsiteY8" fmla="*/ 611693 h 982701"/>
              <a:gd name="connsiteX9" fmla="*/ 418289 w 418289"/>
              <a:gd name="connsiteY9" fmla="*/ 757608 h 982701"/>
              <a:gd name="connsiteX10" fmla="*/ 406714 w 418289"/>
              <a:gd name="connsiteY10" fmla="*/ 860918 h 982701"/>
              <a:gd name="connsiteX11" fmla="*/ 377458 w 418289"/>
              <a:gd name="connsiteY11" fmla="*/ 896054 h 982701"/>
              <a:gd name="connsiteX12" fmla="*/ 369477 w 418289"/>
              <a:gd name="connsiteY12" fmla="*/ 961836 h 982701"/>
              <a:gd name="connsiteX13" fmla="*/ 322063 w 418289"/>
              <a:gd name="connsiteY13" fmla="*/ 982701 h 982701"/>
              <a:gd name="connsiteX14" fmla="*/ 299485 w 418289"/>
              <a:gd name="connsiteY14" fmla="*/ 982155 h 982701"/>
              <a:gd name="connsiteX15" fmla="*/ 252402 w 418289"/>
              <a:gd name="connsiteY15" fmla="*/ 977411 h 982701"/>
              <a:gd name="connsiteX16" fmla="*/ 195142 w 418289"/>
              <a:gd name="connsiteY16" fmla="*/ 937343 h 982701"/>
              <a:gd name="connsiteX17" fmla="*/ 177849 w 418289"/>
              <a:gd name="connsiteY17" fmla="*/ 883985 h 982701"/>
              <a:gd name="connsiteX18" fmla="*/ 98686 w 418289"/>
              <a:gd name="connsiteY18" fmla="*/ 827383 h 982701"/>
              <a:gd name="connsiteX19" fmla="*/ 100615 w 418289"/>
              <a:gd name="connsiteY19" fmla="*/ 763723 h 982701"/>
              <a:gd name="connsiteX20" fmla="*/ 133068 w 418289"/>
              <a:gd name="connsiteY20" fmla="*/ 690171 h 982701"/>
              <a:gd name="connsiteX21" fmla="*/ 107662 w 418289"/>
              <a:gd name="connsiteY21" fmla="*/ 549634 h 982701"/>
              <a:gd name="connsiteX22" fmla="*/ 23970 w 418289"/>
              <a:gd name="connsiteY22" fmla="*/ 448663 h 982701"/>
              <a:gd name="connsiteX23" fmla="*/ 9728 w 418289"/>
              <a:gd name="connsiteY23" fmla="*/ 349047 h 982701"/>
              <a:gd name="connsiteX24" fmla="*/ 0 w 418289"/>
              <a:gd name="connsiteY24" fmla="*/ 232315 h 982701"/>
              <a:gd name="connsiteX25" fmla="*/ 29351 w 418289"/>
              <a:gd name="connsiteY25" fmla="*/ 152403 h 982701"/>
              <a:gd name="connsiteX0" fmla="*/ 29351 w 418289"/>
              <a:gd name="connsiteY0" fmla="*/ 163969 h 994267"/>
              <a:gd name="connsiteX1" fmla="*/ 71961 w 418289"/>
              <a:gd name="connsiteY1" fmla="*/ 77601 h 994267"/>
              <a:gd name="connsiteX2" fmla="*/ 114874 w 418289"/>
              <a:gd name="connsiteY2" fmla="*/ 6466 h 994267"/>
              <a:gd name="connsiteX3" fmla="*/ 189361 w 418289"/>
              <a:gd name="connsiteY3" fmla="*/ 14504 h 994267"/>
              <a:gd name="connsiteX4" fmla="*/ 263037 w 418289"/>
              <a:gd name="connsiteY4" fmla="*/ 105461 h 994267"/>
              <a:gd name="connsiteX5" fmla="*/ 223570 w 418289"/>
              <a:gd name="connsiteY5" fmla="*/ 179734 h 994267"/>
              <a:gd name="connsiteX6" fmla="*/ 214009 w 418289"/>
              <a:gd name="connsiteY6" fmla="*/ 321702 h 994267"/>
              <a:gd name="connsiteX7" fmla="*/ 330741 w 418289"/>
              <a:gd name="connsiteY7" fmla="*/ 516255 h 994267"/>
              <a:gd name="connsiteX8" fmla="*/ 389107 w 418289"/>
              <a:gd name="connsiteY8" fmla="*/ 623259 h 994267"/>
              <a:gd name="connsiteX9" fmla="*/ 418289 w 418289"/>
              <a:gd name="connsiteY9" fmla="*/ 769174 h 994267"/>
              <a:gd name="connsiteX10" fmla="*/ 406714 w 418289"/>
              <a:gd name="connsiteY10" fmla="*/ 872484 h 994267"/>
              <a:gd name="connsiteX11" fmla="*/ 377458 w 418289"/>
              <a:gd name="connsiteY11" fmla="*/ 907620 h 994267"/>
              <a:gd name="connsiteX12" fmla="*/ 369477 w 418289"/>
              <a:gd name="connsiteY12" fmla="*/ 973402 h 994267"/>
              <a:gd name="connsiteX13" fmla="*/ 322063 w 418289"/>
              <a:gd name="connsiteY13" fmla="*/ 994267 h 994267"/>
              <a:gd name="connsiteX14" fmla="*/ 299485 w 418289"/>
              <a:gd name="connsiteY14" fmla="*/ 993721 h 994267"/>
              <a:gd name="connsiteX15" fmla="*/ 252402 w 418289"/>
              <a:gd name="connsiteY15" fmla="*/ 988977 h 994267"/>
              <a:gd name="connsiteX16" fmla="*/ 195142 w 418289"/>
              <a:gd name="connsiteY16" fmla="*/ 948909 h 994267"/>
              <a:gd name="connsiteX17" fmla="*/ 177849 w 418289"/>
              <a:gd name="connsiteY17" fmla="*/ 895551 h 994267"/>
              <a:gd name="connsiteX18" fmla="*/ 98686 w 418289"/>
              <a:gd name="connsiteY18" fmla="*/ 838949 h 994267"/>
              <a:gd name="connsiteX19" fmla="*/ 100615 w 418289"/>
              <a:gd name="connsiteY19" fmla="*/ 775289 h 994267"/>
              <a:gd name="connsiteX20" fmla="*/ 133068 w 418289"/>
              <a:gd name="connsiteY20" fmla="*/ 701737 h 994267"/>
              <a:gd name="connsiteX21" fmla="*/ 107662 w 418289"/>
              <a:gd name="connsiteY21" fmla="*/ 561200 h 994267"/>
              <a:gd name="connsiteX22" fmla="*/ 23970 w 418289"/>
              <a:gd name="connsiteY22" fmla="*/ 460229 h 994267"/>
              <a:gd name="connsiteX23" fmla="*/ 9728 w 418289"/>
              <a:gd name="connsiteY23" fmla="*/ 360613 h 994267"/>
              <a:gd name="connsiteX24" fmla="*/ 0 w 418289"/>
              <a:gd name="connsiteY24" fmla="*/ 243881 h 994267"/>
              <a:gd name="connsiteX25" fmla="*/ 29351 w 418289"/>
              <a:gd name="connsiteY25" fmla="*/ 163969 h 994267"/>
              <a:gd name="connsiteX0" fmla="*/ 29351 w 418289"/>
              <a:gd name="connsiteY0" fmla="*/ 161886 h 992184"/>
              <a:gd name="connsiteX1" fmla="*/ 71961 w 418289"/>
              <a:gd name="connsiteY1" fmla="*/ 75518 h 992184"/>
              <a:gd name="connsiteX2" fmla="*/ 114874 w 418289"/>
              <a:gd name="connsiteY2" fmla="*/ 4383 h 992184"/>
              <a:gd name="connsiteX3" fmla="*/ 189361 w 418289"/>
              <a:gd name="connsiteY3" fmla="*/ 12421 h 992184"/>
              <a:gd name="connsiteX4" fmla="*/ 229827 w 418289"/>
              <a:gd name="connsiteY4" fmla="*/ 51410 h 992184"/>
              <a:gd name="connsiteX5" fmla="*/ 263037 w 418289"/>
              <a:gd name="connsiteY5" fmla="*/ 103378 h 992184"/>
              <a:gd name="connsiteX6" fmla="*/ 223570 w 418289"/>
              <a:gd name="connsiteY6" fmla="*/ 177651 h 992184"/>
              <a:gd name="connsiteX7" fmla="*/ 214009 w 418289"/>
              <a:gd name="connsiteY7" fmla="*/ 319619 h 992184"/>
              <a:gd name="connsiteX8" fmla="*/ 330741 w 418289"/>
              <a:gd name="connsiteY8" fmla="*/ 514172 h 992184"/>
              <a:gd name="connsiteX9" fmla="*/ 389107 w 418289"/>
              <a:gd name="connsiteY9" fmla="*/ 621176 h 992184"/>
              <a:gd name="connsiteX10" fmla="*/ 418289 w 418289"/>
              <a:gd name="connsiteY10" fmla="*/ 767091 h 992184"/>
              <a:gd name="connsiteX11" fmla="*/ 406714 w 418289"/>
              <a:gd name="connsiteY11" fmla="*/ 870401 h 992184"/>
              <a:gd name="connsiteX12" fmla="*/ 377458 w 418289"/>
              <a:gd name="connsiteY12" fmla="*/ 905537 h 992184"/>
              <a:gd name="connsiteX13" fmla="*/ 369477 w 418289"/>
              <a:gd name="connsiteY13" fmla="*/ 971319 h 992184"/>
              <a:gd name="connsiteX14" fmla="*/ 322063 w 418289"/>
              <a:gd name="connsiteY14" fmla="*/ 992184 h 992184"/>
              <a:gd name="connsiteX15" fmla="*/ 299485 w 418289"/>
              <a:gd name="connsiteY15" fmla="*/ 991638 h 992184"/>
              <a:gd name="connsiteX16" fmla="*/ 252402 w 418289"/>
              <a:gd name="connsiteY16" fmla="*/ 986894 h 992184"/>
              <a:gd name="connsiteX17" fmla="*/ 195142 w 418289"/>
              <a:gd name="connsiteY17" fmla="*/ 946826 h 992184"/>
              <a:gd name="connsiteX18" fmla="*/ 177849 w 418289"/>
              <a:gd name="connsiteY18" fmla="*/ 893468 h 992184"/>
              <a:gd name="connsiteX19" fmla="*/ 98686 w 418289"/>
              <a:gd name="connsiteY19" fmla="*/ 836866 h 992184"/>
              <a:gd name="connsiteX20" fmla="*/ 100615 w 418289"/>
              <a:gd name="connsiteY20" fmla="*/ 773206 h 992184"/>
              <a:gd name="connsiteX21" fmla="*/ 133068 w 418289"/>
              <a:gd name="connsiteY21" fmla="*/ 699654 h 992184"/>
              <a:gd name="connsiteX22" fmla="*/ 107662 w 418289"/>
              <a:gd name="connsiteY22" fmla="*/ 559117 h 992184"/>
              <a:gd name="connsiteX23" fmla="*/ 23970 w 418289"/>
              <a:gd name="connsiteY23" fmla="*/ 458146 h 992184"/>
              <a:gd name="connsiteX24" fmla="*/ 9728 w 418289"/>
              <a:gd name="connsiteY24" fmla="*/ 358530 h 992184"/>
              <a:gd name="connsiteX25" fmla="*/ 0 w 418289"/>
              <a:gd name="connsiteY25" fmla="*/ 241798 h 992184"/>
              <a:gd name="connsiteX26" fmla="*/ 29351 w 418289"/>
              <a:gd name="connsiteY26" fmla="*/ 161886 h 992184"/>
              <a:gd name="connsiteX0" fmla="*/ 29351 w 418289"/>
              <a:gd name="connsiteY0" fmla="*/ 161435 h 991733"/>
              <a:gd name="connsiteX1" fmla="*/ 71961 w 418289"/>
              <a:gd name="connsiteY1" fmla="*/ 75067 h 991733"/>
              <a:gd name="connsiteX2" fmla="*/ 114874 w 418289"/>
              <a:gd name="connsiteY2" fmla="*/ 3932 h 991733"/>
              <a:gd name="connsiteX3" fmla="*/ 189361 w 418289"/>
              <a:gd name="connsiteY3" fmla="*/ 11970 h 991733"/>
              <a:gd name="connsiteX4" fmla="*/ 250728 w 418289"/>
              <a:gd name="connsiteY4" fmla="*/ 35284 h 991733"/>
              <a:gd name="connsiteX5" fmla="*/ 263037 w 418289"/>
              <a:gd name="connsiteY5" fmla="*/ 102927 h 991733"/>
              <a:gd name="connsiteX6" fmla="*/ 223570 w 418289"/>
              <a:gd name="connsiteY6" fmla="*/ 177200 h 991733"/>
              <a:gd name="connsiteX7" fmla="*/ 214009 w 418289"/>
              <a:gd name="connsiteY7" fmla="*/ 319168 h 991733"/>
              <a:gd name="connsiteX8" fmla="*/ 330741 w 418289"/>
              <a:gd name="connsiteY8" fmla="*/ 513721 h 991733"/>
              <a:gd name="connsiteX9" fmla="*/ 389107 w 418289"/>
              <a:gd name="connsiteY9" fmla="*/ 620725 h 991733"/>
              <a:gd name="connsiteX10" fmla="*/ 418289 w 418289"/>
              <a:gd name="connsiteY10" fmla="*/ 766640 h 991733"/>
              <a:gd name="connsiteX11" fmla="*/ 406714 w 418289"/>
              <a:gd name="connsiteY11" fmla="*/ 869950 h 991733"/>
              <a:gd name="connsiteX12" fmla="*/ 377458 w 418289"/>
              <a:gd name="connsiteY12" fmla="*/ 905086 h 991733"/>
              <a:gd name="connsiteX13" fmla="*/ 369477 w 418289"/>
              <a:gd name="connsiteY13" fmla="*/ 970868 h 991733"/>
              <a:gd name="connsiteX14" fmla="*/ 322063 w 418289"/>
              <a:gd name="connsiteY14" fmla="*/ 991733 h 991733"/>
              <a:gd name="connsiteX15" fmla="*/ 299485 w 418289"/>
              <a:gd name="connsiteY15" fmla="*/ 991187 h 991733"/>
              <a:gd name="connsiteX16" fmla="*/ 252402 w 418289"/>
              <a:gd name="connsiteY16" fmla="*/ 986443 h 991733"/>
              <a:gd name="connsiteX17" fmla="*/ 195142 w 418289"/>
              <a:gd name="connsiteY17" fmla="*/ 946375 h 991733"/>
              <a:gd name="connsiteX18" fmla="*/ 177849 w 418289"/>
              <a:gd name="connsiteY18" fmla="*/ 893017 h 991733"/>
              <a:gd name="connsiteX19" fmla="*/ 98686 w 418289"/>
              <a:gd name="connsiteY19" fmla="*/ 836415 h 991733"/>
              <a:gd name="connsiteX20" fmla="*/ 100615 w 418289"/>
              <a:gd name="connsiteY20" fmla="*/ 772755 h 991733"/>
              <a:gd name="connsiteX21" fmla="*/ 133068 w 418289"/>
              <a:gd name="connsiteY21" fmla="*/ 699203 h 991733"/>
              <a:gd name="connsiteX22" fmla="*/ 107662 w 418289"/>
              <a:gd name="connsiteY22" fmla="*/ 558666 h 991733"/>
              <a:gd name="connsiteX23" fmla="*/ 23970 w 418289"/>
              <a:gd name="connsiteY23" fmla="*/ 457695 h 991733"/>
              <a:gd name="connsiteX24" fmla="*/ 9728 w 418289"/>
              <a:gd name="connsiteY24" fmla="*/ 358079 h 991733"/>
              <a:gd name="connsiteX25" fmla="*/ 0 w 418289"/>
              <a:gd name="connsiteY25" fmla="*/ 241347 h 991733"/>
              <a:gd name="connsiteX26" fmla="*/ 29351 w 418289"/>
              <a:gd name="connsiteY26" fmla="*/ 161435 h 99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8289" h="991733">
                <a:moveTo>
                  <a:pt x="29351" y="161435"/>
                </a:moveTo>
                <a:lnTo>
                  <a:pt x="71961" y="75067"/>
                </a:lnTo>
                <a:cubicBezTo>
                  <a:pt x="87957" y="54042"/>
                  <a:pt x="95307" y="14448"/>
                  <a:pt x="114874" y="3932"/>
                </a:cubicBezTo>
                <a:cubicBezTo>
                  <a:pt x="134441" y="-6584"/>
                  <a:pt x="166719" y="6745"/>
                  <a:pt x="189361" y="11970"/>
                </a:cubicBezTo>
                <a:cubicBezTo>
                  <a:pt x="212003" y="17195"/>
                  <a:pt x="238449" y="20125"/>
                  <a:pt x="250728" y="35284"/>
                </a:cubicBezTo>
                <a:cubicBezTo>
                  <a:pt x="263007" y="50443"/>
                  <a:pt x="267563" y="79274"/>
                  <a:pt x="263037" y="102927"/>
                </a:cubicBezTo>
                <a:cubicBezTo>
                  <a:pt x="258511" y="126580"/>
                  <a:pt x="223570" y="177200"/>
                  <a:pt x="223570" y="177200"/>
                </a:cubicBezTo>
                <a:lnTo>
                  <a:pt x="214009" y="319168"/>
                </a:lnTo>
                <a:lnTo>
                  <a:pt x="330741" y="513721"/>
                </a:lnTo>
                <a:lnTo>
                  <a:pt x="389107" y="620725"/>
                </a:lnTo>
                <a:lnTo>
                  <a:pt x="418289" y="766640"/>
                </a:lnTo>
                <a:lnTo>
                  <a:pt x="406714" y="869950"/>
                </a:lnTo>
                <a:lnTo>
                  <a:pt x="377458" y="905086"/>
                </a:lnTo>
                <a:lnTo>
                  <a:pt x="369477" y="970868"/>
                </a:lnTo>
                <a:lnTo>
                  <a:pt x="322063" y="991733"/>
                </a:lnTo>
                <a:lnTo>
                  <a:pt x="299485" y="991187"/>
                </a:lnTo>
                <a:lnTo>
                  <a:pt x="252402" y="986443"/>
                </a:lnTo>
                <a:lnTo>
                  <a:pt x="195142" y="946375"/>
                </a:lnTo>
                <a:lnTo>
                  <a:pt x="177849" y="893017"/>
                </a:lnTo>
                <a:lnTo>
                  <a:pt x="98686" y="836415"/>
                </a:lnTo>
                <a:lnTo>
                  <a:pt x="100615" y="772755"/>
                </a:lnTo>
                <a:lnTo>
                  <a:pt x="133068" y="699203"/>
                </a:lnTo>
                <a:lnTo>
                  <a:pt x="107662" y="558666"/>
                </a:lnTo>
                <a:lnTo>
                  <a:pt x="23970" y="457695"/>
                </a:lnTo>
                <a:lnTo>
                  <a:pt x="9728" y="358079"/>
                </a:lnTo>
                <a:lnTo>
                  <a:pt x="0" y="241347"/>
                </a:lnTo>
                <a:lnTo>
                  <a:pt x="29351" y="161435"/>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0" name="Freeform 52">
            <a:extLst>
              <a:ext uri="{FF2B5EF4-FFF2-40B4-BE49-F238E27FC236}">
                <a16:creationId xmlns:a16="http://schemas.microsoft.com/office/drawing/2014/main" id="{F846D129-3D4F-40B6-AE39-F467224BAE1A}"/>
              </a:ext>
            </a:extLst>
          </p:cNvPr>
          <p:cNvSpPr/>
          <p:nvPr/>
        </p:nvSpPr>
        <p:spPr>
          <a:xfrm>
            <a:off x="5318141" y="2848395"/>
            <a:ext cx="1302400" cy="1631849"/>
          </a:xfrm>
          <a:custGeom>
            <a:avLst/>
            <a:gdLst>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55561 w 1532374"/>
              <a:gd name="connsiteY29" fmla="*/ 2069960 h 2386483"/>
              <a:gd name="connsiteX30" fmla="*/ 1135464 w 1532374"/>
              <a:gd name="connsiteY30" fmla="*/ 2095081 h 2386483"/>
              <a:gd name="connsiteX31" fmla="*/ 1135464 w 1532374"/>
              <a:gd name="connsiteY31" fmla="*/ 2140299 h 2386483"/>
              <a:gd name="connsiteX32" fmla="*/ 1014884 w 1532374"/>
              <a:gd name="connsiteY32" fmla="*/ 2205613 h 2386483"/>
              <a:gd name="connsiteX33" fmla="*/ 1120392 w 1532374"/>
              <a:gd name="connsiteY33" fmla="*/ 2316145 h 2386483"/>
              <a:gd name="connsiteX34" fmla="*/ 1145512 w 1532374"/>
              <a:gd name="connsiteY34" fmla="*/ 2386483 h 2386483"/>
              <a:gd name="connsiteX35" fmla="*/ 1160585 w 1532374"/>
              <a:gd name="connsiteY35" fmla="*/ 2291024 h 2386483"/>
              <a:gd name="connsiteX36" fmla="*/ 1175658 w 1532374"/>
              <a:gd name="connsiteY36" fmla="*/ 2225710 h 2386483"/>
              <a:gd name="connsiteX37" fmla="*/ 1195754 w 1532374"/>
              <a:gd name="connsiteY37" fmla="*/ 2180492 h 2386483"/>
              <a:gd name="connsiteX38" fmla="*/ 1225899 w 1532374"/>
              <a:gd name="connsiteY38" fmla="*/ 2125226 h 2386483"/>
              <a:gd name="connsiteX39" fmla="*/ 1301262 w 1532374"/>
              <a:gd name="connsiteY39" fmla="*/ 2085033 h 2386483"/>
              <a:gd name="connsiteX40" fmla="*/ 1376625 w 1532374"/>
              <a:gd name="connsiteY40" fmla="*/ 2064936 h 2386483"/>
              <a:gd name="connsiteX41" fmla="*/ 1467060 w 1532374"/>
              <a:gd name="connsiteY41" fmla="*/ 2034791 h 2386483"/>
              <a:gd name="connsiteX42" fmla="*/ 1482132 w 1532374"/>
              <a:gd name="connsiteY42" fmla="*/ 1979525 h 2386483"/>
              <a:gd name="connsiteX43" fmla="*/ 1487156 w 1532374"/>
              <a:gd name="connsiteY43" fmla="*/ 1939332 h 2386483"/>
              <a:gd name="connsiteX44" fmla="*/ 1527350 w 1532374"/>
              <a:gd name="connsiteY44" fmla="*/ 1889090 h 2386483"/>
              <a:gd name="connsiteX45" fmla="*/ 1532374 w 1532374"/>
              <a:gd name="connsiteY45" fmla="*/ 1818751 h 2386483"/>
              <a:gd name="connsiteX46" fmla="*/ 1527350 w 1532374"/>
              <a:gd name="connsiteY46" fmla="*/ 1753437 h 2386483"/>
              <a:gd name="connsiteX47" fmla="*/ 1512277 w 1532374"/>
              <a:gd name="connsiteY47" fmla="*/ 1678074 h 2386483"/>
              <a:gd name="connsiteX48" fmla="*/ 1472084 w 1532374"/>
              <a:gd name="connsiteY48" fmla="*/ 1612760 h 2386483"/>
              <a:gd name="connsiteX49" fmla="*/ 1401745 w 1532374"/>
              <a:gd name="connsiteY49" fmla="*/ 1592664 h 2386483"/>
              <a:gd name="connsiteX50" fmla="*/ 1356528 w 1532374"/>
              <a:gd name="connsiteY50" fmla="*/ 1552470 h 2386483"/>
              <a:gd name="connsiteX51" fmla="*/ 1311310 w 1532374"/>
              <a:gd name="connsiteY51" fmla="*/ 1477107 h 2386483"/>
              <a:gd name="connsiteX52" fmla="*/ 1266093 w 1532374"/>
              <a:gd name="connsiteY52" fmla="*/ 1366576 h 2386483"/>
              <a:gd name="connsiteX53" fmla="*/ 1245996 w 1532374"/>
              <a:gd name="connsiteY53" fmla="*/ 1311310 h 2386483"/>
              <a:gd name="connsiteX54" fmla="*/ 1180682 w 1532374"/>
              <a:gd name="connsiteY54" fmla="*/ 1286189 h 2386483"/>
              <a:gd name="connsiteX55" fmla="*/ 1135464 w 1532374"/>
              <a:gd name="connsiteY55" fmla="*/ 1261068 h 2386483"/>
              <a:gd name="connsiteX56" fmla="*/ 1070150 w 1532374"/>
              <a:gd name="connsiteY56" fmla="*/ 1230923 h 2386483"/>
              <a:gd name="connsiteX57" fmla="*/ 1040005 w 1532374"/>
              <a:gd name="connsiteY57" fmla="*/ 1215850 h 2386483"/>
              <a:gd name="connsiteX58" fmla="*/ 1034981 w 1532374"/>
              <a:gd name="connsiteY58" fmla="*/ 1155560 h 2386483"/>
              <a:gd name="connsiteX59" fmla="*/ 1034981 w 1532374"/>
              <a:gd name="connsiteY59" fmla="*/ 1090246 h 2386483"/>
              <a:gd name="connsiteX60" fmla="*/ 1055077 w 1532374"/>
              <a:gd name="connsiteY60" fmla="*/ 1050053 h 2386483"/>
              <a:gd name="connsiteX61" fmla="*/ 1095271 w 1532374"/>
              <a:gd name="connsiteY61" fmla="*/ 979714 h 2386483"/>
              <a:gd name="connsiteX62" fmla="*/ 1095271 w 1532374"/>
              <a:gd name="connsiteY62" fmla="*/ 979714 h 2386483"/>
              <a:gd name="connsiteX63" fmla="*/ 1060101 w 1532374"/>
              <a:gd name="connsiteY63" fmla="*/ 919424 h 2386483"/>
              <a:gd name="connsiteX64" fmla="*/ 1029956 w 1532374"/>
              <a:gd name="connsiteY64" fmla="*/ 889279 h 2386483"/>
              <a:gd name="connsiteX65" fmla="*/ 969666 w 1532374"/>
              <a:gd name="connsiteY65" fmla="*/ 849085 h 2386483"/>
              <a:gd name="connsiteX66" fmla="*/ 859134 w 1532374"/>
              <a:gd name="connsiteY66" fmla="*/ 823965 h 2386483"/>
              <a:gd name="connsiteX67" fmla="*/ 859134 w 1532374"/>
              <a:gd name="connsiteY67" fmla="*/ 823965 h 2386483"/>
              <a:gd name="connsiteX68" fmla="*/ 768699 w 1532374"/>
              <a:gd name="connsiteY68" fmla="*/ 788795 h 2386483"/>
              <a:gd name="connsiteX69" fmla="*/ 713433 w 1532374"/>
              <a:gd name="connsiteY69" fmla="*/ 768699 h 2386483"/>
              <a:gd name="connsiteX70" fmla="*/ 663192 w 1532374"/>
              <a:gd name="connsiteY70" fmla="*/ 743578 h 2386483"/>
              <a:gd name="connsiteX71" fmla="*/ 622998 w 1532374"/>
              <a:gd name="connsiteY71" fmla="*/ 723481 h 2386483"/>
              <a:gd name="connsiteX72" fmla="*/ 592853 w 1532374"/>
              <a:gd name="connsiteY72" fmla="*/ 698360 h 2386483"/>
              <a:gd name="connsiteX73" fmla="*/ 542611 w 1532374"/>
              <a:gd name="connsiteY73" fmla="*/ 668215 h 2386483"/>
              <a:gd name="connsiteX74" fmla="*/ 507442 w 1532374"/>
              <a:gd name="connsiteY74" fmla="*/ 643094 h 2386483"/>
              <a:gd name="connsiteX75" fmla="*/ 462225 w 1532374"/>
              <a:gd name="connsiteY75" fmla="*/ 622998 h 2386483"/>
              <a:gd name="connsiteX76" fmla="*/ 422031 w 1532374"/>
              <a:gd name="connsiteY76" fmla="*/ 562707 h 2386483"/>
              <a:gd name="connsiteX77" fmla="*/ 386862 w 1532374"/>
              <a:gd name="connsiteY77" fmla="*/ 517490 h 2386483"/>
              <a:gd name="connsiteX78" fmla="*/ 366765 w 1532374"/>
              <a:gd name="connsiteY78" fmla="*/ 411982 h 2386483"/>
              <a:gd name="connsiteX79" fmla="*/ 351693 w 1532374"/>
              <a:gd name="connsiteY79" fmla="*/ 361740 h 2386483"/>
              <a:gd name="connsiteX80" fmla="*/ 301451 w 1532374"/>
              <a:gd name="connsiteY80" fmla="*/ 266281 h 2386483"/>
              <a:gd name="connsiteX81" fmla="*/ 231112 w 1532374"/>
              <a:gd name="connsiteY81" fmla="*/ 226088 h 2386483"/>
              <a:gd name="connsiteX82" fmla="*/ 110532 w 1532374"/>
              <a:gd name="connsiteY82" fmla="*/ 175846 h 2386483"/>
              <a:gd name="connsiteX83" fmla="*/ 55266 w 1532374"/>
              <a:gd name="connsiteY83" fmla="*/ 105507 h 2386483"/>
              <a:gd name="connsiteX84" fmla="*/ 0 w 1532374"/>
              <a:gd name="connsiteY84"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55561 w 1532374"/>
              <a:gd name="connsiteY29" fmla="*/ 2069960 h 2386483"/>
              <a:gd name="connsiteX30" fmla="*/ 1135464 w 1532374"/>
              <a:gd name="connsiteY30" fmla="*/ 2140299 h 2386483"/>
              <a:gd name="connsiteX31" fmla="*/ 1014884 w 1532374"/>
              <a:gd name="connsiteY31" fmla="*/ 2205613 h 2386483"/>
              <a:gd name="connsiteX32" fmla="*/ 1120392 w 1532374"/>
              <a:gd name="connsiteY32" fmla="*/ 2316145 h 2386483"/>
              <a:gd name="connsiteX33" fmla="*/ 1145512 w 1532374"/>
              <a:gd name="connsiteY33" fmla="*/ 2386483 h 2386483"/>
              <a:gd name="connsiteX34" fmla="*/ 1160585 w 1532374"/>
              <a:gd name="connsiteY34" fmla="*/ 2291024 h 2386483"/>
              <a:gd name="connsiteX35" fmla="*/ 1175658 w 1532374"/>
              <a:gd name="connsiteY35" fmla="*/ 2225710 h 2386483"/>
              <a:gd name="connsiteX36" fmla="*/ 1195754 w 1532374"/>
              <a:gd name="connsiteY36" fmla="*/ 2180492 h 2386483"/>
              <a:gd name="connsiteX37" fmla="*/ 1225899 w 1532374"/>
              <a:gd name="connsiteY37" fmla="*/ 2125226 h 2386483"/>
              <a:gd name="connsiteX38" fmla="*/ 1301262 w 1532374"/>
              <a:gd name="connsiteY38" fmla="*/ 2085033 h 2386483"/>
              <a:gd name="connsiteX39" fmla="*/ 1376625 w 1532374"/>
              <a:gd name="connsiteY39" fmla="*/ 2064936 h 2386483"/>
              <a:gd name="connsiteX40" fmla="*/ 1467060 w 1532374"/>
              <a:gd name="connsiteY40" fmla="*/ 2034791 h 2386483"/>
              <a:gd name="connsiteX41" fmla="*/ 1482132 w 1532374"/>
              <a:gd name="connsiteY41" fmla="*/ 1979525 h 2386483"/>
              <a:gd name="connsiteX42" fmla="*/ 1487156 w 1532374"/>
              <a:gd name="connsiteY42" fmla="*/ 1939332 h 2386483"/>
              <a:gd name="connsiteX43" fmla="*/ 1527350 w 1532374"/>
              <a:gd name="connsiteY43" fmla="*/ 1889090 h 2386483"/>
              <a:gd name="connsiteX44" fmla="*/ 1532374 w 1532374"/>
              <a:gd name="connsiteY44" fmla="*/ 1818751 h 2386483"/>
              <a:gd name="connsiteX45" fmla="*/ 1527350 w 1532374"/>
              <a:gd name="connsiteY45" fmla="*/ 1753437 h 2386483"/>
              <a:gd name="connsiteX46" fmla="*/ 1512277 w 1532374"/>
              <a:gd name="connsiteY46" fmla="*/ 1678074 h 2386483"/>
              <a:gd name="connsiteX47" fmla="*/ 1472084 w 1532374"/>
              <a:gd name="connsiteY47" fmla="*/ 1612760 h 2386483"/>
              <a:gd name="connsiteX48" fmla="*/ 1401745 w 1532374"/>
              <a:gd name="connsiteY48" fmla="*/ 1592664 h 2386483"/>
              <a:gd name="connsiteX49" fmla="*/ 1356528 w 1532374"/>
              <a:gd name="connsiteY49" fmla="*/ 1552470 h 2386483"/>
              <a:gd name="connsiteX50" fmla="*/ 1311310 w 1532374"/>
              <a:gd name="connsiteY50" fmla="*/ 1477107 h 2386483"/>
              <a:gd name="connsiteX51" fmla="*/ 1266093 w 1532374"/>
              <a:gd name="connsiteY51" fmla="*/ 1366576 h 2386483"/>
              <a:gd name="connsiteX52" fmla="*/ 1245996 w 1532374"/>
              <a:gd name="connsiteY52" fmla="*/ 1311310 h 2386483"/>
              <a:gd name="connsiteX53" fmla="*/ 1180682 w 1532374"/>
              <a:gd name="connsiteY53" fmla="*/ 1286189 h 2386483"/>
              <a:gd name="connsiteX54" fmla="*/ 1135464 w 1532374"/>
              <a:gd name="connsiteY54" fmla="*/ 1261068 h 2386483"/>
              <a:gd name="connsiteX55" fmla="*/ 1070150 w 1532374"/>
              <a:gd name="connsiteY55" fmla="*/ 1230923 h 2386483"/>
              <a:gd name="connsiteX56" fmla="*/ 1040005 w 1532374"/>
              <a:gd name="connsiteY56" fmla="*/ 1215850 h 2386483"/>
              <a:gd name="connsiteX57" fmla="*/ 1034981 w 1532374"/>
              <a:gd name="connsiteY57" fmla="*/ 1155560 h 2386483"/>
              <a:gd name="connsiteX58" fmla="*/ 1034981 w 1532374"/>
              <a:gd name="connsiteY58" fmla="*/ 1090246 h 2386483"/>
              <a:gd name="connsiteX59" fmla="*/ 1055077 w 1532374"/>
              <a:gd name="connsiteY59" fmla="*/ 1050053 h 2386483"/>
              <a:gd name="connsiteX60" fmla="*/ 1095271 w 1532374"/>
              <a:gd name="connsiteY60" fmla="*/ 979714 h 2386483"/>
              <a:gd name="connsiteX61" fmla="*/ 1095271 w 1532374"/>
              <a:gd name="connsiteY61" fmla="*/ 979714 h 2386483"/>
              <a:gd name="connsiteX62" fmla="*/ 1060101 w 1532374"/>
              <a:gd name="connsiteY62" fmla="*/ 919424 h 2386483"/>
              <a:gd name="connsiteX63" fmla="*/ 1029956 w 1532374"/>
              <a:gd name="connsiteY63" fmla="*/ 889279 h 2386483"/>
              <a:gd name="connsiteX64" fmla="*/ 969666 w 1532374"/>
              <a:gd name="connsiteY64" fmla="*/ 849085 h 2386483"/>
              <a:gd name="connsiteX65" fmla="*/ 859134 w 1532374"/>
              <a:gd name="connsiteY65" fmla="*/ 823965 h 2386483"/>
              <a:gd name="connsiteX66" fmla="*/ 859134 w 1532374"/>
              <a:gd name="connsiteY66" fmla="*/ 823965 h 2386483"/>
              <a:gd name="connsiteX67" fmla="*/ 768699 w 1532374"/>
              <a:gd name="connsiteY67" fmla="*/ 788795 h 2386483"/>
              <a:gd name="connsiteX68" fmla="*/ 713433 w 1532374"/>
              <a:gd name="connsiteY68" fmla="*/ 768699 h 2386483"/>
              <a:gd name="connsiteX69" fmla="*/ 663192 w 1532374"/>
              <a:gd name="connsiteY69" fmla="*/ 743578 h 2386483"/>
              <a:gd name="connsiteX70" fmla="*/ 622998 w 1532374"/>
              <a:gd name="connsiteY70" fmla="*/ 723481 h 2386483"/>
              <a:gd name="connsiteX71" fmla="*/ 592853 w 1532374"/>
              <a:gd name="connsiteY71" fmla="*/ 698360 h 2386483"/>
              <a:gd name="connsiteX72" fmla="*/ 542611 w 1532374"/>
              <a:gd name="connsiteY72" fmla="*/ 668215 h 2386483"/>
              <a:gd name="connsiteX73" fmla="*/ 507442 w 1532374"/>
              <a:gd name="connsiteY73" fmla="*/ 643094 h 2386483"/>
              <a:gd name="connsiteX74" fmla="*/ 462225 w 1532374"/>
              <a:gd name="connsiteY74" fmla="*/ 622998 h 2386483"/>
              <a:gd name="connsiteX75" fmla="*/ 422031 w 1532374"/>
              <a:gd name="connsiteY75" fmla="*/ 562707 h 2386483"/>
              <a:gd name="connsiteX76" fmla="*/ 386862 w 1532374"/>
              <a:gd name="connsiteY76" fmla="*/ 517490 h 2386483"/>
              <a:gd name="connsiteX77" fmla="*/ 366765 w 1532374"/>
              <a:gd name="connsiteY77" fmla="*/ 411982 h 2386483"/>
              <a:gd name="connsiteX78" fmla="*/ 351693 w 1532374"/>
              <a:gd name="connsiteY78" fmla="*/ 361740 h 2386483"/>
              <a:gd name="connsiteX79" fmla="*/ 301451 w 1532374"/>
              <a:gd name="connsiteY79" fmla="*/ 266281 h 2386483"/>
              <a:gd name="connsiteX80" fmla="*/ 231112 w 1532374"/>
              <a:gd name="connsiteY80" fmla="*/ 226088 h 2386483"/>
              <a:gd name="connsiteX81" fmla="*/ 110532 w 1532374"/>
              <a:gd name="connsiteY81" fmla="*/ 175846 h 2386483"/>
              <a:gd name="connsiteX82" fmla="*/ 55266 w 1532374"/>
              <a:gd name="connsiteY82" fmla="*/ 105507 h 2386483"/>
              <a:gd name="connsiteX83" fmla="*/ 0 w 1532374"/>
              <a:gd name="connsiteY83"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35464 w 1532374"/>
              <a:gd name="connsiteY29" fmla="*/ 2140299 h 2386483"/>
              <a:gd name="connsiteX30" fmla="*/ 1014884 w 1532374"/>
              <a:gd name="connsiteY30" fmla="*/ 2205613 h 2386483"/>
              <a:gd name="connsiteX31" fmla="*/ 1120392 w 1532374"/>
              <a:gd name="connsiteY31" fmla="*/ 2316145 h 2386483"/>
              <a:gd name="connsiteX32" fmla="*/ 1145512 w 1532374"/>
              <a:gd name="connsiteY32" fmla="*/ 2386483 h 2386483"/>
              <a:gd name="connsiteX33" fmla="*/ 1160585 w 1532374"/>
              <a:gd name="connsiteY33" fmla="*/ 2291024 h 2386483"/>
              <a:gd name="connsiteX34" fmla="*/ 1175658 w 1532374"/>
              <a:gd name="connsiteY34" fmla="*/ 2225710 h 2386483"/>
              <a:gd name="connsiteX35" fmla="*/ 1195754 w 1532374"/>
              <a:gd name="connsiteY35" fmla="*/ 2180492 h 2386483"/>
              <a:gd name="connsiteX36" fmla="*/ 1225899 w 1532374"/>
              <a:gd name="connsiteY36" fmla="*/ 2125226 h 2386483"/>
              <a:gd name="connsiteX37" fmla="*/ 1301262 w 1532374"/>
              <a:gd name="connsiteY37" fmla="*/ 2085033 h 2386483"/>
              <a:gd name="connsiteX38" fmla="*/ 1376625 w 1532374"/>
              <a:gd name="connsiteY38" fmla="*/ 2064936 h 2386483"/>
              <a:gd name="connsiteX39" fmla="*/ 1467060 w 1532374"/>
              <a:gd name="connsiteY39" fmla="*/ 2034791 h 2386483"/>
              <a:gd name="connsiteX40" fmla="*/ 1482132 w 1532374"/>
              <a:gd name="connsiteY40" fmla="*/ 1979525 h 2386483"/>
              <a:gd name="connsiteX41" fmla="*/ 1487156 w 1532374"/>
              <a:gd name="connsiteY41" fmla="*/ 1939332 h 2386483"/>
              <a:gd name="connsiteX42" fmla="*/ 1527350 w 1532374"/>
              <a:gd name="connsiteY42" fmla="*/ 1889090 h 2386483"/>
              <a:gd name="connsiteX43" fmla="*/ 1532374 w 1532374"/>
              <a:gd name="connsiteY43" fmla="*/ 1818751 h 2386483"/>
              <a:gd name="connsiteX44" fmla="*/ 1527350 w 1532374"/>
              <a:gd name="connsiteY44" fmla="*/ 1753437 h 2386483"/>
              <a:gd name="connsiteX45" fmla="*/ 1512277 w 1532374"/>
              <a:gd name="connsiteY45" fmla="*/ 1678074 h 2386483"/>
              <a:gd name="connsiteX46" fmla="*/ 1472084 w 1532374"/>
              <a:gd name="connsiteY46" fmla="*/ 1612760 h 2386483"/>
              <a:gd name="connsiteX47" fmla="*/ 1401745 w 1532374"/>
              <a:gd name="connsiteY47" fmla="*/ 1592664 h 2386483"/>
              <a:gd name="connsiteX48" fmla="*/ 1356528 w 1532374"/>
              <a:gd name="connsiteY48" fmla="*/ 1552470 h 2386483"/>
              <a:gd name="connsiteX49" fmla="*/ 1311310 w 1532374"/>
              <a:gd name="connsiteY49" fmla="*/ 1477107 h 2386483"/>
              <a:gd name="connsiteX50" fmla="*/ 1266093 w 1532374"/>
              <a:gd name="connsiteY50" fmla="*/ 1366576 h 2386483"/>
              <a:gd name="connsiteX51" fmla="*/ 1245996 w 1532374"/>
              <a:gd name="connsiteY51" fmla="*/ 1311310 h 2386483"/>
              <a:gd name="connsiteX52" fmla="*/ 1180682 w 1532374"/>
              <a:gd name="connsiteY52" fmla="*/ 1286189 h 2386483"/>
              <a:gd name="connsiteX53" fmla="*/ 1135464 w 1532374"/>
              <a:gd name="connsiteY53" fmla="*/ 1261068 h 2386483"/>
              <a:gd name="connsiteX54" fmla="*/ 1070150 w 1532374"/>
              <a:gd name="connsiteY54" fmla="*/ 1230923 h 2386483"/>
              <a:gd name="connsiteX55" fmla="*/ 1040005 w 1532374"/>
              <a:gd name="connsiteY55" fmla="*/ 1215850 h 2386483"/>
              <a:gd name="connsiteX56" fmla="*/ 1034981 w 1532374"/>
              <a:gd name="connsiteY56" fmla="*/ 1155560 h 2386483"/>
              <a:gd name="connsiteX57" fmla="*/ 1034981 w 1532374"/>
              <a:gd name="connsiteY57" fmla="*/ 1090246 h 2386483"/>
              <a:gd name="connsiteX58" fmla="*/ 1055077 w 1532374"/>
              <a:gd name="connsiteY58" fmla="*/ 1050053 h 2386483"/>
              <a:gd name="connsiteX59" fmla="*/ 1095271 w 1532374"/>
              <a:gd name="connsiteY59" fmla="*/ 979714 h 2386483"/>
              <a:gd name="connsiteX60" fmla="*/ 1095271 w 1532374"/>
              <a:gd name="connsiteY60" fmla="*/ 979714 h 2386483"/>
              <a:gd name="connsiteX61" fmla="*/ 1060101 w 1532374"/>
              <a:gd name="connsiteY61" fmla="*/ 919424 h 2386483"/>
              <a:gd name="connsiteX62" fmla="*/ 1029956 w 1532374"/>
              <a:gd name="connsiteY62" fmla="*/ 889279 h 2386483"/>
              <a:gd name="connsiteX63" fmla="*/ 969666 w 1532374"/>
              <a:gd name="connsiteY63" fmla="*/ 849085 h 2386483"/>
              <a:gd name="connsiteX64" fmla="*/ 859134 w 1532374"/>
              <a:gd name="connsiteY64" fmla="*/ 823965 h 2386483"/>
              <a:gd name="connsiteX65" fmla="*/ 859134 w 1532374"/>
              <a:gd name="connsiteY65" fmla="*/ 823965 h 2386483"/>
              <a:gd name="connsiteX66" fmla="*/ 768699 w 1532374"/>
              <a:gd name="connsiteY66" fmla="*/ 788795 h 2386483"/>
              <a:gd name="connsiteX67" fmla="*/ 713433 w 1532374"/>
              <a:gd name="connsiteY67" fmla="*/ 768699 h 2386483"/>
              <a:gd name="connsiteX68" fmla="*/ 663192 w 1532374"/>
              <a:gd name="connsiteY68" fmla="*/ 743578 h 2386483"/>
              <a:gd name="connsiteX69" fmla="*/ 622998 w 1532374"/>
              <a:gd name="connsiteY69" fmla="*/ 723481 h 2386483"/>
              <a:gd name="connsiteX70" fmla="*/ 592853 w 1532374"/>
              <a:gd name="connsiteY70" fmla="*/ 698360 h 2386483"/>
              <a:gd name="connsiteX71" fmla="*/ 542611 w 1532374"/>
              <a:gd name="connsiteY71" fmla="*/ 668215 h 2386483"/>
              <a:gd name="connsiteX72" fmla="*/ 507442 w 1532374"/>
              <a:gd name="connsiteY72" fmla="*/ 643094 h 2386483"/>
              <a:gd name="connsiteX73" fmla="*/ 462225 w 1532374"/>
              <a:gd name="connsiteY73" fmla="*/ 622998 h 2386483"/>
              <a:gd name="connsiteX74" fmla="*/ 422031 w 1532374"/>
              <a:gd name="connsiteY74" fmla="*/ 562707 h 2386483"/>
              <a:gd name="connsiteX75" fmla="*/ 386862 w 1532374"/>
              <a:gd name="connsiteY75" fmla="*/ 517490 h 2386483"/>
              <a:gd name="connsiteX76" fmla="*/ 366765 w 1532374"/>
              <a:gd name="connsiteY76" fmla="*/ 411982 h 2386483"/>
              <a:gd name="connsiteX77" fmla="*/ 351693 w 1532374"/>
              <a:gd name="connsiteY77" fmla="*/ 361740 h 2386483"/>
              <a:gd name="connsiteX78" fmla="*/ 301451 w 1532374"/>
              <a:gd name="connsiteY78" fmla="*/ 266281 h 2386483"/>
              <a:gd name="connsiteX79" fmla="*/ 231112 w 1532374"/>
              <a:gd name="connsiteY79" fmla="*/ 226088 h 2386483"/>
              <a:gd name="connsiteX80" fmla="*/ 110532 w 1532374"/>
              <a:gd name="connsiteY80" fmla="*/ 175846 h 2386483"/>
              <a:gd name="connsiteX81" fmla="*/ 55266 w 1532374"/>
              <a:gd name="connsiteY81" fmla="*/ 105507 h 2386483"/>
              <a:gd name="connsiteX82" fmla="*/ 0 w 1532374"/>
              <a:gd name="connsiteY82"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014884 w 1532374"/>
              <a:gd name="connsiteY29" fmla="*/ 2205613 h 2386483"/>
              <a:gd name="connsiteX30" fmla="*/ 1120392 w 1532374"/>
              <a:gd name="connsiteY30" fmla="*/ 2316145 h 2386483"/>
              <a:gd name="connsiteX31" fmla="*/ 1145512 w 1532374"/>
              <a:gd name="connsiteY31" fmla="*/ 2386483 h 2386483"/>
              <a:gd name="connsiteX32" fmla="*/ 1160585 w 1532374"/>
              <a:gd name="connsiteY32" fmla="*/ 2291024 h 2386483"/>
              <a:gd name="connsiteX33" fmla="*/ 1175658 w 1532374"/>
              <a:gd name="connsiteY33" fmla="*/ 2225710 h 2386483"/>
              <a:gd name="connsiteX34" fmla="*/ 1195754 w 1532374"/>
              <a:gd name="connsiteY34" fmla="*/ 2180492 h 2386483"/>
              <a:gd name="connsiteX35" fmla="*/ 1225899 w 1532374"/>
              <a:gd name="connsiteY35" fmla="*/ 2125226 h 2386483"/>
              <a:gd name="connsiteX36" fmla="*/ 1301262 w 1532374"/>
              <a:gd name="connsiteY36" fmla="*/ 2085033 h 2386483"/>
              <a:gd name="connsiteX37" fmla="*/ 1376625 w 1532374"/>
              <a:gd name="connsiteY37" fmla="*/ 2064936 h 2386483"/>
              <a:gd name="connsiteX38" fmla="*/ 1467060 w 1532374"/>
              <a:gd name="connsiteY38" fmla="*/ 2034791 h 2386483"/>
              <a:gd name="connsiteX39" fmla="*/ 1482132 w 1532374"/>
              <a:gd name="connsiteY39" fmla="*/ 1979525 h 2386483"/>
              <a:gd name="connsiteX40" fmla="*/ 1487156 w 1532374"/>
              <a:gd name="connsiteY40" fmla="*/ 1939332 h 2386483"/>
              <a:gd name="connsiteX41" fmla="*/ 1527350 w 1532374"/>
              <a:gd name="connsiteY41" fmla="*/ 1889090 h 2386483"/>
              <a:gd name="connsiteX42" fmla="*/ 1532374 w 1532374"/>
              <a:gd name="connsiteY42" fmla="*/ 1818751 h 2386483"/>
              <a:gd name="connsiteX43" fmla="*/ 1527350 w 1532374"/>
              <a:gd name="connsiteY43" fmla="*/ 1753437 h 2386483"/>
              <a:gd name="connsiteX44" fmla="*/ 1512277 w 1532374"/>
              <a:gd name="connsiteY44" fmla="*/ 1678074 h 2386483"/>
              <a:gd name="connsiteX45" fmla="*/ 1472084 w 1532374"/>
              <a:gd name="connsiteY45" fmla="*/ 1612760 h 2386483"/>
              <a:gd name="connsiteX46" fmla="*/ 1401745 w 1532374"/>
              <a:gd name="connsiteY46" fmla="*/ 1592664 h 2386483"/>
              <a:gd name="connsiteX47" fmla="*/ 1356528 w 1532374"/>
              <a:gd name="connsiteY47" fmla="*/ 1552470 h 2386483"/>
              <a:gd name="connsiteX48" fmla="*/ 1311310 w 1532374"/>
              <a:gd name="connsiteY48" fmla="*/ 1477107 h 2386483"/>
              <a:gd name="connsiteX49" fmla="*/ 1266093 w 1532374"/>
              <a:gd name="connsiteY49" fmla="*/ 1366576 h 2386483"/>
              <a:gd name="connsiteX50" fmla="*/ 1245996 w 1532374"/>
              <a:gd name="connsiteY50" fmla="*/ 1311310 h 2386483"/>
              <a:gd name="connsiteX51" fmla="*/ 1180682 w 1532374"/>
              <a:gd name="connsiteY51" fmla="*/ 1286189 h 2386483"/>
              <a:gd name="connsiteX52" fmla="*/ 1135464 w 1532374"/>
              <a:gd name="connsiteY52" fmla="*/ 1261068 h 2386483"/>
              <a:gd name="connsiteX53" fmla="*/ 1070150 w 1532374"/>
              <a:gd name="connsiteY53" fmla="*/ 1230923 h 2386483"/>
              <a:gd name="connsiteX54" fmla="*/ 1040005 w 1532374"/>
              <a:gd name="connsiteY54" fmla="*/ 1215850 h 2386483"/>
              <a:gd name="connsiteX55" fmla="*/ 1034981 w 1532374"/>
              <a:gd name="connsiteY55" fmla="*/ 1155560 h 2386483"/>
              <a:gd name="connsiteX56" fmla="*/ 1034981 w 1532374"/>
              <a:gd name="connsiteY56" fmla="*/ 1090246 h 2386483"/>
              <a:gd name="connsiteX57" fmla="*/ 1055077 w 1532374"/>
              <a:gd name="connsiteY57" fmla="*/ 1050053 h 2386483"/>
              <a:gd name="connsiteX58" fmla="*/ 1095271 w 1532374"/>
              <a:gd name="connsiteY58" fmla="*/ 979714 h 2386483"/>
              <a:gd name="connsiteX59" fmla="*/ 1095271 w 1532374"/>
              <a:gd name="connsiteY59" fmla="*/ 979714 h 2386483"/>
              <a:gd name="connsiteX60" fmla="*/ 1060101 w 1532374"/>
              <a:gd name="connsiteY60" fmla="*/ 919424 h 2386483"/>
              <a:gd name="connsiteX61" fmla="*/ 1029956 w 1532374"/>
              <a:gd name="connsiteY61" fmla="*/ 889279 h 2386483"/>
              <a:gd name="connsiteX62" fmla="*/ 969666 w 1532374"/>
              <a:gd name="connsiteY62" fmla="*/ 849085 h 2386483"/>
              <a:gd name="connsiteX63" fmla="*/ 859134 w 1532374"/>
              <a:gd name="connsiteY63" fmla="*/ 823965 h 2386483"/>
              <a:gd name="connsiteX64" fmla="*/ 859134 w 1532374"/>
              <a:gd name="connsiteY64" fmla="*/ 823965 h 2386483"/>
              <a:gd name="connsiteX65" fmla="*/ 768699 w 1532374"/>
              <a:gd name="connsiteY65" fmla="*/ 788795 h 2386483"/>
              <a:gd name="connsiteX66" fmla="*/ 713433 w 1532374"/>
              <a:gd name="connsiteY66" fmla="*/ 768699 h 2386483"/>
              <a:gd name="connsiteX67" fmla="*/ 663192 w 1532374"/>
              <a:gd name="connsiteY67" fmla="*/ 743578 h 2386483"/>
              <a:gd name="connsiteX68" fmla="*/ 622998 w 1532374"/>
              <a:gd name="connsiteY68" fmla="*/ 723481 h 2386483"/>
              <a:gd name="connsiteX69" fmla="*/ 592853 w 1532374"/>
              <a:gd name="connsiteY69" fmla="*/ 698360 h 2386483"/>
              <a:gd name="connsiteX70" fmla="*/ 542611 w 1532374"/>
              <a:gd name="connsiteY70" fmla="*/ 668215 h 2386483"/>
              <a:gd name="connsiteX71" fmla="*/ 507442 w 1532374"/>
              <a:gd name="connsiteY71" fmla="*/ 643094 h 2386483"/>
              <a:gd name="connsiteX72" fmla="*/ 462225 w 1532374"/>
              <a:gd name="connsiteY72" fmla="*/ 622998 h 2386483"/>
              <a:gd name="connsiteX73" fmla="*/ 422031 w 1532374"/>
              <a:gd name="connsiteY73" fmla="*/ 562707 h 2386483"/>
              <a:gd name="connsiteX74" fmla="*/ 386862 w 1532374"/>
              <a:gd name="connsiteY74" fmla="*/ 517490 h 2386483"/>
              <a:gd name="connsiteX75" fmla="*/ 366765 w 1532374"/>
              <a:gd name="connsiteY75" fmla="*/ 411982 h 2386483"/>
              <a:gd name="connsiteX76" fmla="*/ 351693 w 1532374"/>
              <a:gd name="connsiteY76" fmla="*/ 361740 h 2386483"/>
              <a:gd name="connsiteX77" fmla="*/ 301451 w 1532374"/>
              <a:gd name="connsiteY77" fmla="*/ 266281 h 2386483"/>
              <a:gd name="connsiteX78" fmla="*/ 231112 w 1532374"/>
              <a:gd name="connsiteY78" fmla="*/ 226088 h 2386483"/>
              <a:gd name="connsiteX79" fmla="*/ 110532 w 1532374"/>
              <a:gd name="connsiteY79" fmla="*/ 175846 h 2386483"/>
              <a:gd name="connsiteX80" fmla="*/ 55266 w 1532374"/>
              <a:gd name="connsiteY80" fmla="*/ 105507 h 2386483"/>
              <a:gd name="connsiteX81" fmla="*/ 0 w 1532374"/>
              <a:gd name="connsiteY81" fmla="*/ 0 h 2386483"/>
              <a:gd name="connsiteX0" fmla="*/ 0 w 1532374"/>
              <a:gd name="connsiteY0" fmla="*/ 0 h 2386483"/>
              <a:gd name="connsiteX1" fmla="*/ 0 w 1532374"/>
              <a:gd name="connsiteY1" fmla="*/ 0 h 2386483"/>
              <a:gd name="connsiteX2" fmla="*/ 5025 w 1532374"/>
              <a:gd name="connsiteY2" fmla="*/ 70338 h 2386483"/>
              <a:gd name="connsiteX3" fmla="*/ 10049 w 1532374"/>
              <a:gd name="connsiteY3" fmla="*/ 120580 h 2386483"/>
              <a:gd name="connsiteX4" fmla="*/ 125605 w 1532374"/>
              <a:gd name="connsiteY4" fmla="*/ 226088 h 2386483"/>
              <a:gd name="connsiteX5" fmla="*/ 226088 w 1532374"/>
              <a:gd name="connsiteY5" fmla="*/ 256233 h 2386483"/>
              <a:gd name="connsiteX6" fmla="*/ 321548 w 1532374"/>
              <a:gd name="connsiteY6" fmla="*/ 351692 h 2386483"/>
              <a:gd name="connsiteX7" fmla="*/ 346669 w 1532374"/>
              <a:gd name="connsiteY7" fmla="*/ 502417 h 2386483"/>
              <a:gd name="connsiteX8" fmla="*/ 381838 w 1532374"/>
              <a:gd name="connsiteY8" fmla="*/ 592853 h 2386483"/>
              <a:gd name="connsiteX9" fmla="*/ 502418 w 1532374"/>
              <a:gd name="connsiteY9" fmla="*/ 678264 h 2386483"/>
              <a:gd name="connsiteX10" fmla="*/ 572756 w 1532374"/>
              <a:gd name="connsiteY10" fmla="*/ 728505 h 2386483"/>
              <a:gd name="connsiteX11" fmla="*/ 653143 w 1532374"/>
              <a:gd name="connsiteY11" fmla="*/ 798844 h 2386483"/>
              <a:gd name="connsiteX12" fmla="*/ 748603 w 1532374"/>
              <a:gd name="connsiteY12" fmla="*/ 839037 h 2386483"/>
              <a:gd name="connsiteX13" fmla="*/ 894304 w 1532374"/>
              <a:gd name="connsiteY13" fmla="*/ 854110 h 2386483"/>
              <a:gd name="connsiteX14" fmla="*/ 974690 w 1532374"/>
              <a:gd name="connsiteY14" fmla="*/ 894303 h 2386483"/>
              <a:gd name="connsiteX15" fmla="*/ 994787 w 1532374"/>
              <a:gd name="connsiteY15" fmla="*/ 1060101 h 2386483"/>
              <a:gd name="connsiteX16" fmla="*/ 989763 w 1532374"/>
              <a:gd name="connsiteY16" fmla="*/ 1135464 h 2386483"/>
              <a:gd name="connsiteX17" fmla="*/ 984739 w 1532374"/>
              <a:gd name="connsiteY17" fmla="*/ 1195754 h 2386483"/>
              <a:gd name="connsiteX18" fmla="*/ 1014884 w 1532374"/>
              <a:gd name="connsiteY18" fmla="*/ 1256044 h 2386483"/>
              <a:gd name="connsiteX19" fmla="*/ 1145512 w 1532374"/>
              <a:gd name="connsiteY19" fmla="*/ 1296237 h 2386483"/>
              <a:gd name="connsiteX20" fmla="*/ 1240972 w 1532374"/>
              <a:gd name="connsiteY20" fmla="*/ 1411793 h 2386483"/>
              <a:gd name="connsiteX21" fmla="*/ 1291214 w 1532374"/>
              <a:gd name="connsiteY21" fmla="*/ 1582615 h 2386483"/>
              <a:gd name="connsiteX22" fmla="*/ 1311310 w 1532374"/>
              <a:gd name="connsiteY22" fmla="*/ 1632857 h 2386483"/>
              <a:gd name="connsiteX23" fmla="*/ 1451987 w 1532374"/>
              <a:gd name="connsiteY23" fmla="*/ 1743389 h 2386483"/>
              <a:gd name="connsiteX24" fmla="*/ 1467060 w 1532374"/>
              <a:gd name="connsiteY24" fmla="*/ 1818751 h 2386483"/>
              <a:gd name="connsiteX25" fmla="*/ 1426866 w 1532374"/>
              <a:gd name="connsiteY25" fmla="*/ 1929283 h 2386483"/>
              <a:gd name="connsiteX26" fmla="*/ 1381649 w 1532374"/>
              <a:gd name="connsiteY26" fmla="*/ 1939332 h 2386483"/>
              <a:gd name="connsiteX27" fmla="*/ 1366576 w 1532374"/>
              <a:gd name="connsiteY27" fmla="*/ 1999622 h 2386483"/>
              <a:gd name="connsiteX28" fmla="*/ 1220875 w 1532374"/>
              <a:gd name="connsiteY28" fmla="*/ 2034791 h 2386483"/>
              <a:gd name="connsiteX29" fmla="*/ 1120392 w 1532374"/>
              <a:gd name="connsiteY29" fmla="*/ 2316145 h 2386483"/>
              <a:gd name="connsiteX30" fmla="*/ 1145512 w 1532374"/>
              <a:gd name="connsiteY30" fmla="*/ 2386483 h 2386483"/>
              <a:gd name="connsiteX31" fmla="*/ 1160585 w 1532374"/>
              <a:gd name="connsiteY31" fmla="*/ 2291024 h 2386483"/>
              <a:gd name="connsiteX32" fmla="*/ 1175658 w 1532374"/>
              <a:gd name="connsiteY32" fmla="*/ 2225710 h 2386483"/>
              <a:gd name="connsiteX33" fmla="*/ 1195754 w 1532374"/>
              <a:gd name="connsiteY33" fmla="*/ 2180492 h 2386483"/>
              <a:gd name="connsiteX34" fmla="*/ 1225899 w 1532374"/>
              <a:gd name="connsiteY34" fmla="*/ 2125226 h 2386483"/>
              <a:gd name="connsiteX35" fmla="*/ 1301262 w 1532374"/>
              <a:gd name="connsiteY35" fmla="*/ 2085033 h 2386483"/>
              <a:gd name="connsiteX36" fmla="*/ 1376625 w 1532374"/>
              <a:gd name="connsiteY36" fmla="*/ 2064936 h 2386483"/>
              <a:gd name="connsiteX37" fmla="*/ 1467060 w 1532374"/>
              <a:gd name="connsiteY37" fmla="*/ 2034791 h 2386483"/>
              <a:gd name="connsiteX38" fmla="*/ 1482132 w 1532374"/>
              <a:gd name="connsiteY38" fmla="*/ 1979525 h 2386483"/>
              <a:gd name="connsiteX39" fmla="*/ 1487156 w 1532374"/>
              <a:gd name="connsiteY39" fmla="*/ 1939332 h 2386483"/>
              <a:gd name="connsiteX40" fmla="*/ 1527350 w 1532374"/>
              <a:gd name="connsiteY40" fmla="*/ 1889090 h 2386483"/>
              <a:gd name="connsiteX41" fmla="*/ 1532374 w 1532374"/>
              <a:gd name="connsiteY41" fmla="*/ 1818751 h 2386483"/>
              <a:gd name="connsiteX42" fmla="*/ 1527350 w 1532374"/>
              <a:gd name="connsiteY42" fmla="*/ 1753437 h 2386483"/>
              <a:gd name="connsiteX43" fmla="*/ 1512277 w 1532374"/>
              <a:gd name="connsiteY43" fmla="*/ 1678074 h 2386483"/>
              <a:gd name="connsiteX44" fmla="*/ 1472084 w 1532374"/>
              <a:gd name="connsiteY44" fmla="*/ 1612760 h 2386483"/>
              <a:gd name="connsiteX45" fmla="*/ 1401745 w 1532374"/>
              <a:gd name="connsiteY45" fmla="*/ 1592664 h 2386483"/>
              <a:gd name="connsiteX46" fmla="*/ 1356528 w 1532374"/>
              <a:gd name="connsiteY46" fmla="*/ 1552470 h 2386483"/>
              <a:gd name="connsiteX47" fmla="*/ 1311310 w 1532374"/>
              <a:gd name="connsiteY47" fmla="*/ 1477107 h 2386483"/>
              <a:gd name="connsiteX48" fmla="*/ 1266093 w 1532374"/>
              <a:gd name="connsiteY48" fmla="*/ 1366576 h 2386483"/>
              <a:gd name="connsiteX49" fmla="*/ 1245996 w 1532374"/>
              <a:gd name="connsiteY49" fmla="*/ 1311310 h 2386483"/>
              <a:gd name="connsiteX50" fmla="*/ 1180682 w 1532374"/>
              <a:gd name="connsiteY50" fmla="*/ 1286189 h 2386483"/>
              <a:gd name="connsiteX51" fmla="*/ 1135464 w 1532374"/>
              <a:gd name="connsiteY51" fmla="*/ 1261068 h 2386483"/>
              <a:gd name="connsiteX52" fmla="*/ 1070150 w 1532374"/>
              <a:gd name="connsiteY52" fmla="*/ 1230923 h 2386483"/>
              <a:gd name="connsiteX53" fmla="*/ 1040005 w 1532374"/>
              <a:gd name="connsiteY53" fmla="*/ 1215850 h 2386483"/>
              <a:gd name="connsiteX54" fmla="*/ 1034981 w 1532374"/>
              <a:gd name="connsiteY54" fmla="*/ 1155560 h 2386483"/>
              <a:gd name="connsiteX55" fmla="*/ 1034981 w 1532374"/>
              <a:gd name="connsiteY55" fmla="*/ 1090246 h 2386483"/>
              <a:gd name="connsiteX56" fmla="*/ 1055077 w 1532374"/>
              <a:gd name="connsiteY56" fmla="*/ 1050053 h 2386483"/>
              <a:gd name="connsiteX57" fmla="*/ 1095271 w 1532374"/>
              <a:gd name="connsiteY57" fmla="*/ 979714 h 2386483"/>
              <a:gd name="connsiteX58" fmla="*/ 1095271 w 1532374"/>
              <a:gd name="connsiteY58" fmla="*/ 979714 h 2386483"/>
              <a:gd name="connsiteX59" fmla="*/ 1060101 w 1532374"/>
              <a:gd name="connsiteY59" fmla="*/ 919424 h 2386483"/>
              <a:gd name="connsiteX60" fmla="*/ 1029956 w 1532374"/>
              <a:gd name="connsiteY60" fmla="*/ 889279 h 2386483"/>
              <a:gd name="connsiteX61" fmla="*/ 969666 w 1532374"/>
              <a:gd name="connsiteY61" fmla="*/ 849085 h 2386483"/>
              <a:gd name="connsiteX62" fmla="*/ 859134 w 1532374"/>
              <a:gd name="connsiteY62" fmla="*/ 823965 h 2386483"/>
              <a:gd name="connsiteX63" fmla="*/ 859134 w 1532374"/>
              <a:gd name="connsiteY63" fmla="*/ 823965 h 2386483"/>
              <a:gd name="connsiteX64" fmla="*/ 768699 w 1532374"/>
              <a:gd name="connsiteY64" fmla="*/ 788795 h 2386483"/>
              <a:gd name="connsiteX65" fmla="*/ 713433 w 1532374"/>
              <a:gd name="connsiteY65" fmla="*/ 768699 h 2386483"/>
              <a:gd name="connsiteX66" fmla="*/ 663192 w 1532374"/>
              <a:gd name="connsiteY66" fmla="*/ 743578 h 2386483"/>
              <a:gd name="connsiteX67" fmla="*/ 622998 w 1532374"/>
              <a:gd name="connsiteY67" fmla="*/ 723481 h 2386483"/>
              <a:gd name="connsiteX68" fmla="*/ 592853 w 1532374"/>
              <a:gd name="connsiteY68" fmla="*/ 698360 h 2386483"/>
              <a:gd name="connsiteX69" fmla="*/ 542611 w 1532374"/>
              <a:gd name="connsiteY69" fmla="*/ 668215 h 2386483"/>
              <a:gd name="connsiteX70" fmla="*/ 507442 w 1532374"/>
              <a:gd name="connsiteY70" fmla="*/ 643094 h 2386483"/>
              <a:gd name="connsiteX71" fmla="*/ 462225 w 1532374"/>
              <a:gd name="connsiteY71" fmla="*/ 622998 h 2386483"/>
              <a:gd name="connsiteX72" fmla="*/ 422031 w 1532374"/>
              <a:gd name="connsiteY72" fmla="*/ 562707 h 2386483"/>
              <a:gd name="connsiteX73" fmla="*/ 386862 w 1532374"/>
              <a:gd name="connsiteY73" fmla="*/ 517490 h 2386483"/>
              <a:gd name="connsiteX74" fmla="*/ 366765 w 1532374"/>
              <a:gd name="connsiteY74" fmla="*/ 411982 h 2386483"/>
              <a:gd name="connsiteX75" fmla="*/ 351693 w 1532374"/>
              <a:gd name="connsiteY75" fmla="*/ 361740 h 2386483"/>
              <a:gd name="connsiteX76" fmla="*/ 301451 w 1532374"/>
              <a:gd name="connsiteY76" fmla="*/ 266281 h 2386483"/>
              <a:gd name="connsiteX77" fmla="*/ 231112 w 1532374"/>
              <a:gd name="connsiteY77" fmla="*/ 226088 h 2386483"/>
              <a:gd name="connsiteX78" fmla="*/ 110532 w 1532374"/>
              <a:gd name="connsiteY78" fmla="*/ 175846 h 2386483"/>
              <a:gd name="connsiteX79" fmla="*/ 55266 w 1532374"/>
              <a:gd name="connsiteY79" fmla="*/ 105507 h 2386483"/>
              <a:gd name="connsiteX80" fmla="*/ 0 w 1532374"/>
              <a:gd name="connsiteY80" fmla="*/ 0 h 2386483"/>
              <a:gd name="connsiteX0" fmla="*/ 0 w 1532374"/>
              <a:gd name="connsiteY0" fmla="*/ 0 h 2316145"/>
              <a:gd name="connsiteX1" fmla="*/ 0 w 1532374"/>
              <a:gd name="connsiteY1" fmla="*/ 0 h 2316145"/>
              <a:gd name="connsiteX2" fmla="*/ 5025 w 1532374"/>
              <a:gd name="connsiteY2" fmla="*/ 70338 h 2316145"/>
              <a:gd name="connsiteX3" fmla="*/ 10049 w 1532374"/>
              <a:gd name="connsiteY3" fmla="*/ 120580 h 2316145"/>
              <a:gd name="connsiteX4" fmla="*/ 125605 w 1532374"/>
              <a:gd name="connsiteY4" fmla="*/ 226088 h 2316145"/>
              <a:gd name="connsiteX5" fmla="*/ 226088 w 1532374"/>
              <a:gd name="connsiteY5" fmla="*/ 256233 h 2316145"/>
              <a:gd name="connsiteX6" fmla="*/ 321548 w 1532374"/>
              <a:gd name="connsiteY6" fmla="*/ 351692 h 2316145"/>
              <a:gd name="connsiteX7" fmla="*/ 346669 w 1532374"/>
              <a:gd name="connsiteY7" fmla="*/ 502417 h 2316145"/>
              <a:gd name="connsiteX8" fmla="*/ 381838 w 1532374"/>
              <a:gd name="connsiteY8" fmla="*/ 592853 h 2316145"/>
              <a:gd name="connsiteX9" fmla="*/ 502418 w 1532374"/>
              <a:gd name="connsiteY9" fmla="*/ 678264 h 2316145"/>
              <a:gd name="connsiteX10" fmla="*/ 572756 w 1532374"/>
              <a:gd name="connsiteY10" fmla="*/ 728505 h 2316145"/>
              <a:gd name="connsiteX11" fmla="*/ 653143 w 1532374"/>
              <a:gd name="connsiteY11" fmla="*/ 798844 h 2316145"/>
              <a:gd name="connsiteX12" fmla="*/ 748603 w 1532374"/>
              <a:gd name="connsiteY12" fmla="*/ 839037 h 2316145"/>
              <a:gd name="connsiteX13" fmla="*/ 894304 w 1532374"/>
              <a:gd name="connsiteY13" fmla="*/ 854110 h 2316145"/>
              <a:gd name="connsiteX14" fmla="*/ 974690 w 1532374"/>
              <a:gd name="connsiteY14" fmla="*/ 894303 h 2316145"/>
              <a:gd name="connsiteX15" fmla="*/ 994787 w 1532374"/>
              <a:gd name="connsiteY15" fmla="*/ 1060101 h 2316145"/>
              <a:gd name="connsiteX16" fmla="*/ 989763 w 1532374"/>
              <a:gd name="connsiteY16" fmla="*/ 1135464 h 2316145"/>
              <a:gd name="connsiteX17" fmla="*/ 984739 w 1532374"/>
              <a:gd name="connsiteY17" fmla="*/ 1195754 h 2316145"/>
              <a:gd name="connsiteX18" fmla="*/ 1014884 w 1532374"/>
              <a:gd name="connsiteY18" fmla="*/ 1256044 h 2316145"/>
              <a:gd name="connsiteX19" fmla="*/ 1145512 w 1532374"/>
              <a:gd name="connsiteY19" fmla="*/ 1296237 h 2316145"/>
              <a:gd name="connsiteX20" fmla="*/ 1240972 w 1532374"/>
              <a:gd name="connsiteY20" fmla="*/ 1411793 h 2316145"/>
              <a:gd name="connsiteX21" fmla="*/ 1291214 w 1532374"/>
              <a:gd name="connsiteY21" fmla="*/ 1582615 h 2316145"/>
              <a:gd name="connsiteX22" fmla="*/ 1311310 w 1532374"/>
              <a:gd name="connsiteY22" fmla="*/ 1632857 h 2316145"/>
              <a:gd name="connsiteX23" fmla="*/ 1451987 w 1532374"/>
              <a:gd name="connsiteY23" fmla="*/ 1743389 h 2316145"/>
              <a:gd name="connsiteX24" fmla="*/ 1467060 w 1532374"/>
              <a:gd name="connsiteY24" fmla="*/ 1818751 h 2316145"/>
              <a:gd name="connsiteX25" fmla="*/ 1426866 w 1532374"/>
              <a:gd name="connsiteY25" fmla="*/ 1929283 h 2316145"/>
              <a:gd name="connsiteX26" fmla="*/ 1381649 w 1532374"/>
              <a:gd name="connsiteY26" fmla="*/ 1939332 h 2316145"/>
              <a:gd name="connsiteX27" fmla="*/ 1366576 w 1532374"/>
              <a:gd name="connsiteY27" fmla="*/ 1999622 h 2316145"/>
              <a:gd name="connsiteX28" fmla="*/ 1220875 w 1532374"/>
              <a:gd name="connsiteY28" fmla="*/ 2034791 h 2316145"/>
              <a:gd name="connsiteX29" fmla="*/ 1120392 w 1532374"/>
              <a:gd name="connsiteY29" fmla="*/ 2316145 h 2316145"/>
              <a:gd name="connsiteX30" fmla="*/ 1160585 w 1532374"/>
              <a:gd name="connsiteY30" fmla="*/ 2291024 h 2316145"/>
              <a:gd name="connsiteX31" fmla="*/ 1175658 w 1532374"/>
              <a:gd name="connsiteY31" fmla="*/ 2225710 h 2316145"/>
              <a:gd name="connsiteX32" fmla="*/ 1195754 w 1532374"/>
              <a:gd name="connsiteY32" fmla="*/ 2180492 h 2316145"/>
              <a:gd name="connsiteX33" fmla="*/ 1225899 w 1532374"/>
              <a:gd name="connsiteY33" fmla="*/ 2125226 h 2316145"/>
              <a:gd name="connsiteX34" fmla="*/ 1301262 w 1532374"/>
              <a:gd name="connsiteY34" fmla="*/ 2085033 h 2316145"/>
              <a:gd name="connsiteX35" fmla="*/ 1376625 w 1532374"/>
              <a:gd name="connsiteY35" fmla="*/ 2064936 h 2316145"/>
              <a:gd name="connsiteX36" fmla="*/ 1467060 w 1532374"/>
              <a:gd name="connsiteY36" fmla="*/ 2034791 h 2316145"/>
              <a:gd name="connsiteX37" fmla="*/ 1482132 w 1532374"/>
              <a:gd name="connsiteY37" fmla="*/ 1979525 h 2316145"/>
              <a:gd name="connsiteX38" fmla="*/ 1487156 w 1532374"/>
              <a:gd name="connsiteY38" fmla="*/ 1939332 h 2316145"/>
              <a:gd name="connsiteX39" fmla="*/ 1527350 w 1532374"/>
              <a:gd name="connsiteY39" fmla="*/ 1889090 h 2316145"/>
              <a:gd name="connsiteX40" fmla="*/ 1532374 w 1532374"/>
              <a:gd name="connsiteY40" fmla="*/ 1818751 h 2316145"/>
              <a:gd name="connsiteX41" fmla="*/ 1527350 w 1532374"/>
              <a:gd name="connsiteY41" fmla="*/ 1753437 h 2316145"/>
              <a:gd name="connsiteX42" fmla="*/ 1512277 w 1532374"/>
              <a:gd name="connsiteY42" fmla="*/ 1678074 h 2316145"/>
              <a:gd name="connsiteX43" fmla="*/ 1472084 w 1532374"/>
              <a:gd name="connsiteY43" fmla="*/ 1612760 h 2316145"/>
              <a:gd name="connsiteX44" fmla="*/ 1401745 w 1532374"/>
              <a:gd name="connsiteY44" fmla="*/ 1592664 h 2316145"/>
              <a:gd name="connsiteX45" fmla="*/ 1356528 w 1532374"/>
              <a:gd name="connsiteY45" fmla="*/ 1552470 h 2316145"/>
              <a:gd name="connsiteX46" fmla="*/ 1311310 w 1532374"/>
              <a:gd name="connsiteY46" fmla="*/ 1477107 h 2316145"/>
              <a:gd name="connsiteX47" fmla="*/ 1266093 w 1532374"/>
              <a:gd name="connsiteY47" fmla="*/ 1366576 h 2316145"/>
              <a:gd name="connsiteX48" fmla="*/ 1245996 w 1532374"/>
              <a:gd name="connsiteY48" fmla="*/ 1311310 h 2316145"/>
              <a:gd name="connsiteX49" fmla="*/ 1180682 w 1532374"/>
              <a:gd name="connsiteY49" fmla="*/ 1286189 h 2316145"/>
              <a:gd name="connsiteX50" fmla="*/ 1135464 w 1532374"/>
              <a:gd name="connsiteY50" fmla="*/ 1261068 h 2316145"/>
              <a:gd name="connsiteX51" fmla="*/ 1070150 w 1532374"/>
              <a:gd name="connsiteY51" fmla="*/ 1230923 h 2316145"/>
              <a:gd name="connsiteX52" fmla="*/ 1040005 w 1532374"/>
              <a:gd name="connsiteY52" fmla="*/ 1215850 h 2316145"/>
              <a:gd name="connsiteX53" fmla="*/ 1034981 w 1532374"/>
              <a:gd name="connsiteY53" fmla="*/ 1155560 h 2316145"/>
              <a:gd name="connsiteX54" fmla="*/ 1034981 w 1532374"/>
              <a:gd name="connsiteY54" fmla="*/ 1090246 h 2316145"/>
              <a:gd name="connsiteX55" fmla="*/ 1055077 w 1532374"/>
              <a:gd name="connsiteY55" fmla="*/ 1050053 h 2316145"/>
              <a:gd name="connsiteX56" fmla="*/ 1095271 w 1532374"/>
              <a:gd name="connsiteY56" fmla="*/ 979714 h 2316145"/>
              <a:gd name="connsiteX57" fmla="*/ 1095271 w 1532374"/>
              <a:gd name="connsiteY57" fmla="*/ 979714 h 2316145"/>
              <a:gd name="connsiteX58" fmla="*/ 1060101 w 1532374"/>
              <a:gd name="connsiteY58" fmla="*/ 919424 h 2316145"/>
              <a:gd name="connsiteX59" fmla="*/ 1029956 w 1532374"/>
              <a:gd name="connsiteY59" fmla="*/ 889279 h 2316145"/>
              <a:gd name="connsiteX60" fmla="*/ 969666 w 1532374"/>
              <a:gd name="connsiteY60" fmla="*/ 849085 h 2316145"/>
              <a:gd name="connsiteX61" fmla="*/ 859134 w 1532374"/>
              <a:gd name="connsiteY61" fmla="*/ 823965 h 2316145"/>
              <a:gd name="connsiteX62" fmla="*/ 859134 w 1532374"/>
              <a:gd name="connsiteY62" fmla="*/ 823965 h 2316145"/>
              <a:gd name="connsiteX63" fmla="*/ 768699 w 1532374"/>
              <a:gd name="connsiteY63" fmla="*/ 788795 h 2316145"/>
              <a:gd name="connsiteX64" fmla="*/ 713433 w 1532374"/>
              <a:gd name="connsiteY64" fmla="*/ 768699 h 2316145"/>
              <a:gd name="connsiteX65" fmla="*/ 663192 w 1532374"/>
              <a:gd name="connsiteY65" fmla="*/ 743578 h 2316145"/>
              <a:gd name="connsiteX66" fmla="*/ 622998 w 1532374"/>
              <a:gd name="connsiteY66" fmla="*/ 723481 h 2316145"/>
              <a:gd name="connsiteX67" fmla="*/ 592853 w 1532374"/>
              <a:gd name="connsiteY67" fmla="*/ 698360 h 2316145"/>
              <a:gd name="connsiteX68" fmla="*/ 542611 w 1532374"/>
              <a:gd name="connsiteY68" fmla="*/ 668215 h 2316145"/>
              <a:gd name="connsiteX69" fmla="*/ 507442 w 1532374"/>
              <a:gd name="connsiteY69" fmla="*/ 643094 h 2316145"/>
              <a:gd name="connsiteX70" fmla="*/ 462225 w 1532374"/>
              <a:gd name="connsiteY70" fmla="*/ 622998 h 2316145"/>
              <a:gd name="connsiteX71" fmla="*/ 422031 w 1532374"/>
              <a:gd name="connsiteY71" fmla="*/ 562707 h 2316145"/>
              <a:gd name="connsiteX72" fmla="*/ 386862 w 1532374"/>
              <a:gd name="connsiteY72" fmla="*/ 517490 h 2316145"/>
              <a:gd name="connsiteX73" fmla="*/ 366765 w 1532374"/>
              <a:gd name="connsiteY73" fmla="*/ 411982 h 2316145"/>
              <a:gd name="connsiteX74" fmla="*/ 351693 w 1532374"/>
              <a:gd name="connsiteY74" fmla="*/ 361740 h 2316145"/>
              <a:gd name="connsiteX75" fmla="*/ 301451 w 1532374"/>
              <a:gd name="connsiteY75" fmla="*/ 266281 h 2316145"/>
              <a:gd name="connsiteX76" fmla="*/ 231112 w 1532374"/>
              <a:gd name="connsiteY76" fmla="*/ 226088 h 2316145"/>
              <a:gd name="connsiteX77" fmla="*/ 110532 w 1532374"/>
              <a:gd name="connsiteY77" fmla="*/ 175846 h 2316145"/>
              <a:gd name="connsiteX78" fmla="*/ 55266 w 1532374"/>
              <a:gd name="connsiteY78" fmla="*/ 105507 h 2316145"/>
              <a:gd name="connsiteX79" fmla="*/ 0 w 1532374"/>
              <a:gd name="connsiteY79" fmla="*/ 0 h 2316145"/>
              <a:gd name="connsiteX0" fmla="*/ 0 w 1532374"/>
              <a:gd name="connsiteY0" fmla="*/ 0 h 2316145"/>
              <a:gd name="connsiteX1" fmla="*/ 0 w 1532374"/>
              <a:gd name="connsiteY1" fmla="*/ 0 h 2316145"/>
              <a:gd name="connsiteX2" fmla="*/ 5025 w 1532374"/>
              <a:gd name="connsiteY2" fmla="*/ 70338 h 2316145"/>
              <a:gd name="connsiteX3" fmla="*/ 10049 w 1532374"/>
              <a:gd name="connsiteY3" fmla="*/ 120580 h 2316145"/>
              <a:gd name="connsiteX4" fmla="*/ 125605 w 1532374"/>
              <a:gd name="connsiteY4" fmla="*/ 226088 h 2316145"/>
              <a:gd name="connsiteX5" fmla="*/ 226088 w 1532374"/>
              <a:gd name="connsiteY5" fmla="*/ 256233 h 2316145"/>
              <a:gd name="connsiteX6" fmla="*/ 321548 w 1532374"/>
              <a:gd name="connsiteY6" fmla="*/ 351692 h 2316145"/>
              <a:gd name="connsiteX7" fmla="*/ 346669 w 1532374"/>
              <a:gd name="connsiteY7" fmla="*/ 502417 h 2316145"/>
              <a:gd name="connsiteX8" fmla="*/ 381838 w 1532374"/>
              <a:gd name="connsiteY8" fmla="*/ 592853 h 2316145"/>
              <a:gd name="connsiteX9" fmla="*/ 502418 w 1532374"/>
              <a:gd name="connsiteY9" fmla="*/ 678264 h 2316145"/>
              <a:gd name="connsiteX10" fmla="*/ 572756 w 1532374"/>
              <a:gd name="connsiteY10" fmla="*/ 728505 h 2316145"/>
              <a:gd name="connsiteX11" fmla="*/ 653143 w 1532374"/>
              <a:gd name="connsiteY11" fmla="*/ 798844 h 2316145"/>
              <a:gd name="connsiteX12" fmla="*/ 748603 w 1532374"/>
              <a:gd name="connsiteY12" fmla="*/ 839037 h 2316145"/>
              <a:gd name="connsiteX13" fmla="*/ 894304 w 1532374"/>
              <a:gd name="connsiteY13" fmla="*/ 854110 h 2316145"/>
              <a:gd name="connsiteX14" fmla="*/ 974690 w 1532374"/>
              <a:gd name="connsiteY14" fmla="*/ 894303 h 2316145"/>
              <a:gd name="connsiteX15" fmla="*/ 994787 w 1532374"/>
              <a:gd name="connsiteY15" fmla="*/ 1060101 h 2316145"/>
              <a:gd name="connsiteX16" fmla="*/ 989763 w 1532374"/>
              <a:gd name="connsiteY16" fmla="*/ 1135464 h 2316145"/>
              <a:gd name="connsiteX17" fmla="*/ 984739 w 1532374"/>
              <a:gd name="connsiteY17" fmla="*/ 1195754 h 2316145"/>
              <a:gd name="connsiteX18" fmla="*/ 1014884 w 1532374"/>
              <a:gd name="connsiteY18" fmla="*/ 1256044 h 2316145"/>
              <a:gd name="connsiteX19" fmla="*/ 1145512 w 1532374"/>
              <a:gd name="connsiteY19" fmla="*/ 1296237 h 2316145"/>
              <a:gd name="connsiteX20" fmla="*/ 1240972 w 1532374"/>
              <a:gd name="connsiteY20" fmla="*/ 1411793 h 2316145"/>
              <a:gd name="connsiteX21" fmla="*/ 1291214 w 1532374"/>
              <a:gd name="connsiteY21" fmla="*/ 1582615 h 2316145"/>
              <a:gd name="connsiteX22" fmla="*/ 1311310 w 1532374"/>
              <a:gd name="connsiteY22" fmla="*/ 1632857 h 2316145"/>
              <a:gd name="connsiteX23" fmla="*/ 1451987 w 1532374"/>
              <a:gd name="connsiteY23" fmla="*/ 1743389 h 2316145"/>
              <a:gd name="connsiteX24" fmla="*/ 1467060 w 1532374"/>
              <a:gd name="connsiteY24" fmla="*/ 1818751 h 2316145"/>
              <a:gd name="connsiteX25" fmla="*/ 1426866 w 1532374"/>
              <a:gd name="connsiteY25" fmla="*/ 1929283 h 2316145"/>
              <a:gd name="connsiteX26" fmla="*/ 1381649 w 1532374"/>
              <a:gd name="connsiteY26" fmla="*/ 1939332 h 2316145"/>
              <a:gd name="connsiteX27" fmla="*/ 1366576 w 1532374"/>
              <a:gd name="connsiteY27" fmla="*/ 1999622 h 2316145"/>
              <a:gd name="connsiteX28" fmla="*/ 1220875 w 1532374"/>
              <a:gd name="connsiteY28" fmla="*/ 2034791 h 2316145"/>
              <a:gd name="connsiteX29" fmla="*/ 1120392 w 1532374"/>
              <a:gd name="connsiteY29" fmla="*/ 2316145 h 2316145"/>
              <a:gd name="connsiteX30" fmla="*/ 1175658 w 1532374"/>
              <a:gd name="connsiteY30" fmla="*/ 2225710 h 2316145"/>
              <a:gd name="connsiteX31" fmla="*/ 1195754 w 1532374"/>
              <a:gd name="connsiteY31" fmla="*/ 2180492 h 2316145"/>
              <a:gd name="connsiteX32" fmla="*/ 1225899 w 1532374"/>
              <a:gd name="connsiteY32" fmla="*/ 2125226 h 2316145"/>
              <a:gd name="connsiteX33" fmla="*/ 1301262 w 1532374"/>
              <a:gd name="connsiteY33" fmla="*/ 2085033 h 2316145"/>
              <a:gd name="connsiteX34" fmla="*/ 1376625 w 1532374"/>
              <a:gd name="connsiteY34" fmla="*/ 2064936 h 2316145"/>
              <a:gd name="connsiteX35" fmla="*/ 1467060 w 1532374"/>
              <a:gd name="connsiteY35" fmla="*/ 2034791 h 2316145"/>
              <a:gd name="connsiteX36" fmla="*/ 1482132 w 1532374"/>
              <a:gd name="connsiteY36" fmla="*/ 1979525 h 2316145"/>
              <a:gd name="connsiteX37" fmla="*/ 1487156 w 1532374"/>
              <a:gd name="connsiteY37" fmla="*/ 1939332 h 2316145"/>
              <a:gd name="connsiteX38" fmla="*/ 1527350 w 1532374"/>
              <a:gd name="connsiteY38" fmla="*/ 1889090 h 2316145"/>
              <a:gd name="connsiteX39" fmla="*/ 1532374 w 1532374"/>
              <a:gd name="connsiteY39" fmla="*/ 1818751 h 2316145"/>
              <a:gd name="connsiteX40" fmla="*/ 1527350 w 1532374"/>
              <a:gd name="connsiteY40" fmla="*/ 1753437 h 2316145"/>
              <a:gd name="connsiteX41" fmla="*/ 1512277 w 1532374"/>
              <a:gd name="connsiteY41" fmla="*/ 1678074 h 2316145"/>
              <a:gd name="connsiteX42" fmla="*/ 1472084 w 1532374"/>
              <a:gd name="connsiteY42" fmla="*/ 1612760 h 2316145"/>
              <a:gd name="connsiteX43" fmla="*/ 1401745 w 1532374"/>
              <a:gd name="connsiteY43" fmla="*/ 1592664 h 2316145"/>
              <a:gd name="connsiteX44" fmla="*/ 1356528 w 1532374"/>
              <a:gd name="connsiteY44" fmla="*/ 1552470 h 2316145"/>
              <a:gd name="connsiteX45" fmla="*/ 1311310 w 1532374"/>
              <a:gd name="connsiteY45" fmla="*/ 1477107 h 2316145"/>
              <a:gd name="connsiteX46" fmla="*/ 1266093 w 1532374"/>
              <a:gd name="connsiteY46" fmla="*/ 1366576 h 2316145"/>
              <a:gd name="connsiteX47" fmla="*/ 1245996 w 1532374"/>
              <a:gd name="connsiteY47" fmla="*/ 1311310 h 2316145"/>
              <a:gd name="connsiteX48" fmla="*/ 1180682 w 1532374"/>
              <a:gd name="connsiteY48" fmla="*/ 1286189 h 2316145"/>
              <a:gd name="connsiteX49" fmla="*/ 1135464 w 1532374"/>
              <a:gd name="connsiteY49" fmla="*/ 1261068 h 2316145"/>
              <a:gd name="connsiteX50" fmla="*/ 1070150 w 1532374"/>
              <a:gd name="connsiteY50" fmla="*/ 1230923 h 2316145"/>
              <a:gd name="connsiteX51" fmla="*/ 1040005 w 1532374"/>
              <a:gd name="connsiteY51" fmla="*/ 1215850 h 2316145"/>
              <a:gd name="connsiteX52" fmla="*/ 1034981 w 1532374"/>
              <a:gd name="connsiteY52" fmla="*/ 1155560 h 2316145"/>
              <a:gd name="connsiteX53" fmla="*/ 1034981 w 1532374"/>
              <a:gd name="connsiteY53" fmla="*/ 1090246 h 2316145"/>
              <a:gd name="connsiteX54" fmla="*/ 1055077 w 1532374"/>
              <a:gd name="connsiteY54" fmla="*/ 1050053 h 2316145"/>
              <a:gd name="connsiteX55" fmla="*/ 1095271 w 1532374"/>
              <a:gd name="connsiteY55" fmla="*/ 979714 h 2316145"/>
              <a:gd name="connsiteX56" fmla="*/ 1095271 w 1532374"/>
              <a:gd name="connsiteY56" fmla="*/ 979714 h 2316145"/>
              <a:gd name="connsiteX57" fmla="*/ 1060101 w 1532374"/>
              <a:gd name="connsiteY57" fmla="*/ 919424 h 2316145"/>
              <a:gd name="connsiteX58" fmla="*/ 1029956 w 1532374"/>
              <a:gd name="connsiteY58" fmla="*/ 889279 h 2316145"/>
              <a:gd name="connsiteX59" fmla="*/ 969666 w 1532374"/>
              <a:gd name="connsiteY59" fmla="*/ 849085 h 2316145"/>
              <a:gd name="connsiteX60" fmla="*/ 859134 w 1532374"/>
              <a:gd name="connsiteY60" fmla="*/ 823965 h 2316145"/>
              <a:gd name="connsiteX61" fmla="*/ 859134 w 1532374"/>
              <a:gd name="connsiteY61" fmla="*/ 823965 h 2316145"/>
              <a:gd name="connsiteX62" fmla="*/ 768699 w 1532374"/>
              <a:gd name="connsiteY62" fmla="*/ 788795 h 2316145"/>
              <a:gd name="connsiteX63" fmla="*/ 713433 w 1532374"/>
              <a:gd name="connsiteY63" fmla="*/ 768699 h 2316145"/>
              <a:gd name="connsiteX64" fmla="*/ 663192 w 1532374"/>
              <a:gd name="connsiteY64" fmla="*/ 743578 h 2316145"/>
              <a:gd name="connsiteX65" fmla="*/ 622998 w 1532374"/>
              <a:gd name="connsiteY65" fmla="*/ 723481 h 2316145"/>
              <a:gd name="connsiteX66" fmla="*/ 592853 w 1532374"/>
              <a:gd name="connsiteY66" fmla="*/ 698360 h 2316145"/>
              <a:gd name="connsiteX67" fmla="*/ 542611 w 1532374"/>
              <a:gd name="connsiteY67" fmla="*/ 668215 h 2316145"/>
              <a:gd name="connsiteX68" fmla="*/ 507442 w 1532374"/>
              <a:gd name="connsiteY68" fmla="*/ 643094 h 2316145"/>
              <a:gd name="connsiteX69" fmla="*/ 462225 w 1532374"/>
              <a:gd name="connsiteY69" fmla="*/ 622998 h 2316145"/>
              <a:gd name="connsiteX70" fmla="*/ 422031 w 1532374"/>
              <a:gd name="connsiteY70" fmla="*/ 562707 h 2316145"/>
              <a:gd name="connsiteX71" fmla="*/ 386862 w 1532374"/>
              <a:gd name="connsiteY71" fmla="*/ 517490 h 2316145"/>
              <a:gd name="connsiteX72" fmla="*/ 366765 w 1532374"/>
              <a:gd name="connsiteY72" fmla="*/ 411982 h 2316145"/>
              <a:gd name="connsiteX73" fmla="*/ 351693 w 1532374"/>
              <a:gd name="connsiteY73" fmla="*/ 361740 h 2316145"/>
              <a:gd name="connsiteX74" fmla="*/ 301451 w 1532374"/>
              <a:gd name="connsiteY74" fmla="*/ 266281 h 2316145"/>
              <a:gd name="connsiteX75" fmla="*/ 231112 w 1532374"/>
              <a:gd name="connsiteY75" fmla="*/ 226088 h 2316145"/>
              <a:gd name="connsiteX76" fmla="*/ 110532 w 1532374"/>
              <a:gd name="connsiteY76" fmla="*/ 175846 h 2316145"/>
              <a:gd name="connsiteX77" fmla="*/ 55266 w 1532374"/>
              <a:gd name="connsiteY77" fmla="*/ 105507 h 2316145"/>
              <a:gd name="connsiteX78" fmla="*/ 0 w 1532374"/>
              <a:gd name="connsiteY78" fmla="*/ 0 h 2316145"/>
              <a:gd name="connsiteX0" fmla="*/ 0 w 1532374"/>
              <a:gd name="connsiteY0" fmla="*/ 0 h 2225710"/>
              <a:gd name="connsiteX1" fmla="*/ 0 w 1532374"/>
              <a:gd name="connsiteY1" fmla="*/ 0 h 2225710"/>
              <a:gd name="connsiteX2" fmla="*/ 5025 w 1532374"/>
              <a:gd name="connsiteY2" fmla="*/ 70338 h 2225710"/>
              <a:gd name="connsiteX3" fmla="*/ 10049 w 1532374"/>
              <a:gd name="connsiteY3" fmla="*/ 120580 h 2225710"/>
              <a:gd name="connsiteX4" fmla="*/ 125605 w 1532374"/>
              <a:gd name="connsiteY4" fmla="*/ 226088 h 2225710"/>
              <a:gd name="connsiteX5" fmla="*/ 226088 w 1532374"/>
              <a:gd name="connsiteY5" fmla="*/ 256233 h 2225710"/>
              <a:gd name="connsiteX6" fmla="*/ 321548 w 1532374"/>
              <a:gd name="connsiteY6" fmla="*/ 351692 h 2225710"/>
              <a:gd name="connsiteX7" fmla="*/ 346669 w 1532374"/>
              <a:gd name="connsiteY7" fmla="*/ 502417 h 2225710"/>
              <a:gd name="connsiteX8" fmla="*/ 381838 w 1532374"/>
              <a:gd name="connsiteY8" fmla="*/ 592853 h 2225710"/>
              <a:gd name="connsiteX9" fmla="*/ 502418 w 1532374"/>
              <a:gd name="connsiteY9" fmla="*/ 678264 h 2225710"/>
              <a:gd name="connsiteX10" fmla="*/ 572756 w 1532374"/>
              <a:gd name="connsiteY10" fmla="*/ 728505 h 2225710"/>
              <a:gd name="connsiteX11" fmla="*/ 653143 w 1532374"/>
              <a:gd name="connsiteY11" fmla="*/ 798844 h 2225710"/>
              <a:gd name="connsiteX12" fmla="*/ 748603 w 1532374"/>
              <a:gd name="connsiteY12" fmla="*/ 839037 h 2225710"/>
              <a:gd name="connsiteX13" fmla="*/ 894304 w 1532374"/>
              <a:gd name="connsiteY13" fmla="*/ 854110 h 2225710"/>
              <a:gd name="connsiteX14" fmla="*/ 974690 w 1532374"/>
              <a:gd name="connsiteY14" fmla="*/ 894303 h 2225710"/>
              <a:gd name="connsiteX15" fmla="*/ 994787 w 1532374"/>
              <a:gd name="connsiteY15" fmla="*/ 1060101 h 2225710"/>
              <a:gd name="connsiteX16" fmla="*/ 989763 w 1532374"/>
              <a:gd name="connsiteY16" fmla="*/ 1135464 h 2225710"/>
              <a:gd name="connsiteX17" fmla="*/ 984739 w 1532374"/>
              <a:gd name="connsiteY17" fmla="*/ 1195754 h 2225710"/>
              <a:gd name="connsiteX18" fmla="*/ 1014884 w 1532374"/>
              <a:gd name="connsiteY18" fmla="*/ 1256044 h 2225710"/>
              <a:gd name="connsiteX19" fmla="*/ 1145512 w 1532374"/>
              <a:gd name="connsiteY19" fmla="*/ 1296237 h 2225710"/>
              <a:gd name="connsiteX20" fmla="*/ 1240972 w 1532374"/>
              <a:gd name="connsiteY20" fmla="*/ 1411793 h 2225710"/>
              <a:gd name="connsiteX21" fmla="*/ 1291214 w 1532374"/>
              <a:gd name="connsiteY21" fmla="*/ 1582615 h 2225710"/>
              <a:gd name="connsiteX22" fmla="*/ 1311310 w 1532374"/>
              <a:gd name="connsiteY22" fmla="*/ 1632857 h 2225710"/>
              <a:gd name="connsiteX23" fmla="*/ 1451987 w 1532374"/>
              <a:gd name="connsiteY23" fmla="*/ 1743389 h 2225710"/>
              <a:gd name="connsiteX24" fmla="*/ 1467060 w 1532374"/>
              <a:gd name="connsiteY24" fmla="*/ 1818751 h 2225710"/>
              <a:gd name="connsiteX25" fmla="*/ 1426866 w 1532374"/>
              <a:gd name="connsiteY25" fmla="*/ 1929283 h 2225710"/>
              <a:gd name="connsiteX26" fmla="*/ 1381649 w 1532374"/>
              <a:gd name="connsiteY26" fmla="*/ 1939332 h 2225710"/>
              <a:gd name="connsiteX27" fmla="*/ 1366576 w 1532374"/>
              <a:gd name="connsiteY27" fmla="*/ 1999622 h 2225710"/>
              <a:gd name="connsiteX28" fmla="*/ 1220875 w 1532374"/>
              <a:gd name="connsiteY28" fmla="*/ 2034791 h 2225710"/>
              <a:gd name="connsiteX29" fmla="*/ 1175658 w 1532374"/>
              <a:gd name="connsiteY29" fmla="*/ 2225710 h 2225710"/>
              <a:gd name="connsiteX30" fmla="*/ 1195754 w 1532374"/>
              <a:gd name="connsiteY30" fmla="*/ 2180492 h 2225710"/>
              <a:gd name="connsiteX31" fmla="*/ 1225899 w 1532374"/>
              <a:gd name="connsiteY31" fmla="*/ 2125226 h 2225710"/>
              <a:gd name="connsiteX32" fmla="*/ 1301262 w 1532374"/>
              <a:gd name="connsiteY32" fmla="*/ 2085033 h 2225710"/>
              <a:gd name="connsiteX33" fmla="*/ 1376625 w 1532374"/>
              <a:gd name="connsiteY33" fmla="*/ 2064936 h 2225710"/>
              <a:gd name="connsiteX34" fmla="*/ 1467060 w 1532374"/>
              <a:gd name="connsiteY34" fmla="*/ 2034791 h 2225710"/>
              <a:gd name="connsiteX35" fmla="*/ 1482132 w 1532374"/>
              <a:gd name="connsiteY35" fmla="*/ 1979525 h 2225710"/>
              <a:gd name="connsiteX36" fmla="*/ 1487156 w 1532374"/>
              <a:gd name="connsiteY36" fmla="*/ 1939332 h 2225710"/>
              <a:gd name="connsiteX37" fmla="*/ 1527350 w 1532374"/>
              <a:gd name="connsiteY37" fmla="*/ 1889090 h 2225710"/>
              <a:gd name="connsiteX38" fmla="*/ 1532374 w 1532374"/>
              <a:gd name="connsiteY38" fmla="*/ 1818751 h 2225710"/>
              <a:gd name="connsiteX39" fmla="*/ 1527350 w 1532374"/>
              <a:gd name="connsiteY39" fmla="*/ 1753437 h 2225710"/>
              <a:gd name="connsiteX40" fmla="*/ 1512277 w 1532374"/>
              <a:gd name="connsiteY40" fmla="*/ 1678074 h 2225710"/>
              <a:gd name="connsiteX41" fmla="*/ 1472084 w 1532374"/>
              <a:gd name="connsiteY41" fmla="*/ 1612760 h 2225710"/>
              <a:gd name="connsiteX42" fmla="*/ 1401745 w 1532374"/>
              <a:gd name="connsiteY42" fmla="*/ 1592664 h 2225710"/>
              <a:gd name="connsiteX43" fmla="*/ 1356528 w 1532374"/>
              <a:gd name="connsiteY43" fmla="*/ 1552470 h 2225710"/>
              <a:gd name="connsiteX44" fmla="*/ 1311310 w 1532374"/>
              <a:gd name="connsiteY44" fmla="*/ 1477107 h 2225710"/>
              <a:gd name="connsiteX45" fmla="*/ 1266093 w 1532374"/>
              <a:gd name="connsiteY45" fmla="*/ 1366576 h 2225710"/>
              <a:gd name="connsiteX46" fmla="*/ 1245996 w 1532374"/>
              <a:gd name="connsiteY46" fmla="*/ 1311310 h 2225710"/>
              <a:gd name="connsiteX47" fmla="*/ 1180682 w 1532374"/>
              <a:gd name="connsiteY47" fmla="*/ 1286189 h 2225710"/>
              <a:gd name="connsiteX48" fmla="*/ 1135464 w 1532374"/>
              <a:gd name="connsiteY48" fmla="*/ 1261068 h 2225710"/>
              <a:gd name="connsiteX49" fmla="*/ 1070150 w 1532374"/>
              <a:gd name="connsiteY49" fmla="*/ 1230923 h 2225710"/>
              <a:gd name="connsiteX50" fmla="*/ 1040005 w 1532374"/>
              <a:gd name="connsiteY50" fmla="*/ 1215850 h 2225710"/>
              <a:gd name="connsiteX51" fmla="*/ 1034981 w 1532374"/>
              <a:gd name="connsiteY51" fmla="*/ 1155560 h 2225710"/>
              <a:gd name="connsiteX52" fmla="*/ 1034981 w 1532374"/>
              <a:gd name="connsiteY52" fmla="*/ 1090246 h 2225710"/>
              <a:gd name="connsiteX53" fmla="*/ 1055077 w 1532374"/>
              <a:gd name="connsiteY53" fmla="*/ 1050053 h 2225710"/>
              <a:gd name="connsiteX54" fmla="*/ 1095271 w 1532374"/>
              <a:gd name="connsiteY54" fmla="*/ 979714 h 2225710"/>
              <a:gd name="connsiteX55" fmla="*/ 1095271 w 1532374"/>
              <a:gd name="connsiteY55" fmla="*/ 979714 h 2225710"/>
              <a:gd name="connsiteX56" fmla="*/ 1060101 w 1532374"/>
              <a:gd name="connsiteY56" fmla="*/ 919424 h 2225710"/>
              <a:gd name="connsiteX57" fmla="*/ 1029956 w 1532374"/>
              <a:gd name="connsiteY57" fmla="*/ 889279 h 2225710"/>
              <a:gd name="connsiteX58" fmla="*/ 969666 w 1532374"/>
              <a:gd name="connsiteY58" fmla="*/ 849085 h 2225710"/>
              <a:gd name="connsiteX59" fmla="*/ 859134 w 1532374"/>
              <a:gd name="connsiteY59" fmla="*/ 823965 h 2225710"/>
              <a:gd name="connsiteX60" fmla="*/ 859134 w 1532374"/>
              <a:gd name="connsiteY60" fmla="*/ 823965 h 2225710"/>
              <a:gd name="connsiteX61" fmla="*/ 768699 w 1532374"/>
              <a:gd name="connsiteY61" fmla="*/ 788795 h 2225710"/>
              <a:gd name="connsiteX62" fmla="*/ 713433 w 1532374"/>
              <a:gd name="connsiteY62" fmla="*/ 768699 h 2225710"/>
              <a:gd name="connsiteX63" fmla="*/ 663192 w 1532374"/>
              <a:gd name="connsiteY63" fmla="*/ 743578 h 2225710"/>
              <a:gd name="connsiteX64" fmla="*/ 622998 w 1532374"/>
              <a:gd name="connsiteY64" fmla="*/ 723481 h 2225710"/>
              <a:gd name="connsiteX65" fmla="*/ 592853 w 1532374"/>
              <a:gd name="connsiteY65" fmla="*/ 698360 h 2225710"/>
              <a:gd name="connsiteX66" fmla="*/ 542611 w 1532374"/>
              <a:gd name="connsiteY66" fmla="*/ 668215 h 2225710"/>
              <a:gd name="connsiteX67" fmla="*/ 507442 w 1532374"/>
              <a:gd name="connsiteY67" fmla="*/ 643094 h 2225710"/>
              <a:gd name="connsiteX68" fmla="*/ 462225 w 1532374"/>
              <a:gd name="connsiteY68" fmla="*/ 622998 h 2225710"/>
              <a:gd name="connsiteX69" fmla="*/ 422031 w 1532374"/>
              <a:gd name="connsiteY69" fmla="*/ 562707 h 2225710"/>
              <a:gd name="connsiteX70" fmla="*/ 386862 w 1532374"/>
              <a:gd name="connsiteY70" fmla="*/ 517490 h 2225710"/>
              <a:gd name="connsiteX71" fmla="*/ 366765 w 1532374"/>
              <a:gd name="connsiteY71" fmla="*/ 411982 h 2225710"/>
              <a:gd name="connsiteX72" fmla="*/ 351693 w 1532374"/>
              <a:gd name="connsiteY72" fmla="*/ 361740 h 2225710"/>
              <a:gd name="connsiteX73" fmla="*/ 301451 w 1532374"/>
              <a:gd name="connsiteY73" fmla="*/ 266281 h 2225710"/>
              <a:gd name="connsiteX74" fmla="*/ 231112 w 1532374"/>
              <a:gd name="connsiteY74" fmla="*/ 226088 h 2225710"/>
              <a:gd name="connsiteX75" fmla="*/ 110532 w 1532374"/>
              <a:gd name="connsiteY75" fmla="*/ 175846 h 2225710"/>
              <a:gd name="connsiteX76" fmla="*/ 55266 w 1532374"/>
              <a:gd name="connsiteY76" fmla="*/ 105507 h 2225710"/>
              <a:gd name="connsiteX77" fmla="*/ 0 w 1532374"/>
              <a:gd name="connsiteY77" fmla="*/ 0 h 2225710"/>
              <a:gd name="connsiteX0" fmla="*/ 0 w 1532374"/>
              <a:gd name="connsiteY0" fmla="*/ 0 h 2180492"/>
              <a:gd name="connsiteX1" fmla="*/ 0 w 1532374"/>
              <a:gd name="connsiteY1" fmla="*/ 0 h 2180492"/>
              <a:gd name="connsiteX2" fmla="*/ 5025 w 1532374"/>
              <a:gd name="connsiteY2" fmla="*/ 70338 h 2180492"/>
              <a:gd name="connsiteX3" fmla="*/ 10049 w 1532374"/>
              <a:gd name="connsiteY3" fmla="*/ 120580 h 2180492"/>
              <a:gd name="connsiteX4" fmla="*/ 125605 w 1532374"/>
              <a:gd name="connsiteY4" fmla="*/ 226088 h 2180492"/>
              <a:gd name="connsiteX5" fmla="*/ 226088 w 1532374"/>
              <a:gd name="connsiteY5" fmla="*/ 256233 h 2180492"/>
              <a:gd name="connsiteX6" fmla="*/ 321548 w 1532374"/>
              <a:gd name="connsiteY6" fmla="*/ 351692 h 2180492"/>
              <a:gd name="connsiteX7" fmla="*/ 346669 w 1532374"/>
              <a:gd name="connsiteY7" fmla="*/ 502417 h 2180492"/>
              <a:gd name="connsiteX8" fmla="*/ 381838 w 1532374"/>
              <a:gd name="connsiteY8" fmla="*/ 592853 h 2180492"/>
              <a:gd name="connsiteX9" fmla="*/ 502418 w 1532374"/>
              <a:gd name="connsiteY9" fmla="*/ 678264 h 2180492"/>
              <a:gd name="connsiteX10" fmla="*/ 572756 w 1532374"/>
              <a:gd name="connsiteY10" fmla="*/ 728505 h 2180492"/>
              <a:gd name="connsiteX11" fmla="*/ 653143 w 1532374"/>
              <a:gd name="connsiteY11" fmla="*/ 798844 h 2180492"/>
              <a:gd name="connsiteX12" fmla="*/ 748603 w 1532374"/>
              <a:gd name="connsiteY12" fmla="*/ 839037 h 2180492"/>
              <a:gd name="connsiteX13" fmla="*/ 894304 w 1532374"/>
              <a:gd name="connsiteY13" fmla="*/ 854110 h 2180492"/>
              <a:gd name="connsiteX14" fmla="*/ 974690 w 1532374"/>
              <a:gd name="connsiteY14" fmla="*/ 894303 h 2180492"/>
              <a:gd name="connsiteX15" fmla="*/ 994787 w 1532374"/>
              <a:gd name="connsiteY15" fmla="*/ 1060101 h 2180492"/>
              <a:gd name="connsiteX16" fmla="*/ 989763 w 1532374"/>
              <a:gd name="connsiteY16" fmla="*/ 1135464 h 2180492"/>
              <a:gd name="connsiteX17" fmla="*/ 984739 w 1532374"/>
              <a:gd name="connsiteY17" fmla="*/ 1195754 h 2180492"/>
              <a:gd name="connsiteX18" fmla="*/ 1014884 w 1532374"/>
              <a:gd name="connsiteY18" fmla="*/ 1256044 h 2180492"/>
              <a:gd name="connsiteX19" fmla="*/ 1145512 w 1532374"/>
              <a:gd name="connsiteY19" fmla="*/ 1296237 h 2180492"/>
              <a:gd name="connsiteX20" fmla="*/ 1240972 w 1532374"/>
              <a:gd name="connsiteY20" fmla="*/ 1411793 h 2180492"/>
              <a:gd name="connsiteX21" fmla="*/ 1291214 w 1532374"/>
              <a:gd name="connsiteY21" fmla="*/ 1582615 h 2180492"/>
              <a:gd name="connsiteX22" fmla="*/ 1311310 w 1532374"/>
              <a:gd name="connsiteY22" fmla="*/ 1632857 h 2180492"/>
              <a:gd name="connsiteX23" fmla="*/ 1451987 w 1532374"/>
              <a:gd name="connsiteY23" fmla="*/ 1743389 h 2180492"/>
              <a:gd name="connsiteX24" fmla="*/ 1467060 w 1532374"/>
              <a:gd name="connsiteY24" fmla="*/ 1818751 h 2180492"/>
              <a:gd name="connsiteX25" fmla="*/ 1426866 w 1532374"/>
              <a:gd name="connsiteY25" fmla="*/ 1929283 h 2180492"/>
              <a:gd name="connsiteX26" fmla="*/ 1381649 w 1532374"/>
              <a:gd name="connsiteY26" fmla="*/ 1939332 h 2180492"/>
              <a:gd name="connsiteX27" fmla="*/ 1366576 w 1532374"/>
              <a:gd name="connsiteY27" fmla="*/ 1999622 h 2180492"/>
              <a:gd name="connsiteX28" fmla="*/ 1220875 w 1532374"/>
              <a:gd name="connsiteY28" fmla="*/ 2034791 h 2180492"/>
              <a:gd name="connsiteX29" fmla="*/ 1195754 w 1532374"/>
              <a:gd name="connsiteY29" fmla="*/ 2180492 h 2180492"/>
              <a:gd name="connsiteX30" fmla="*/ 1225899 w 1532374"/>
              <a:gd name="connsiteY30" fmla="*/ 2125226 h 2180492"/>
              <a:gd name="connsiteX31" fmla="*/ 1301262 w 1532374"/>
              <a:gd name="connsiteY31" fmla="*/ 2085033 h 2180492"/>
              <a:gd name="connsiteX32" fmla="*/ 1376625 w 1532374"/>
              <a:gd name="connsiteY32" fmla="*/ 2064936 h 2180492"/>
              <a:gd name="connsiteX33" fmla="*/ 1467060 w 1532374"/>
              <a:gd name="connsiteY33" fmla="*/ 2034791 h 2180492"/>
              <a:gd name="connsiteX34" fmla="*/ 1482132 w 1532374"/>
              <a:gd name="connsiteY34" fmla="*/ 1979525 h 2180492"/>
              <a:gd name="connsiteX35" fmla="*/ 1487156 w 1532374"/>
              <a:gd name="connsiteY35" fmla="*/ 1939332 h 2180492"/>
              <a:gd name="connsiteX36" fmla="*/ 1527350 w 1532374"/>
              <a:gd name="connsiteY36" fmla="*/ 1889090 h 2180492"/>
              <a:gd name="connsiteX37" fmla="*/ 1532374 w 1532374"/>
              <a:gd name="connsiteY37" fmla="*/ 1818751 h 2180492"/>
              <a:gd name="connsiteX38" fmla="*/ 1527350 w 1532374"/>
              <a:gd name="connsiteY38" fmla="*/ 1753437 h 2180492"/>
              <a:gd name="connsiteX39" fmla="*/ 1512277 w 1532374"/>
              <a:gd name="connsiteY39" fmla="*/ 1678074 h 2180492"/>
              <a:gd name="connsiteX40" fmla="*/ 1472084 w 1532374"/>
              <a:gd name="connsiteY40" fmla="*/ 1612760 h 2180492"/>
              <a:gd name="connsiteX41" fmla="*/ 1401745 w 1532374"/>
              <a:gd name="connsiteY41" fmla="*/ 1592664 h 2180492"/>
              <a:gd name="connsiteX42" fmla="*/ 1356528 w 1532374"/>
              <a:gd name="connsiteY42" fmla="*/ 1552470 h 2180492"/>
              <a:gd name="connsiteX43" fmla="*/ 1311310 w 1532374"/>
              <a:gd name="connsiteY43" fmla="*/ 1477107 h 2180492"/>
              <a:gd name="connsiteX44" fmla="*/ 1266093 w 1532374"/>
              <a:gd name="connsiteY44" fmla="*/ 1366576 h 2180492"/>
              <a:gd name="connsiteX45" fmla="*/ 1245996 w 1532374"/>
              <a:gd name="connsiteY45" fmla="*/ 1311310 h 2180492"/>
              <a:gd name="connsiteX46" fmla="*/ 1180682 w 1532374"/>
              <a:gd name="connsiteY46" fmla="*/ 1286189 h 2180492"/>
              <a:gd name="connsiteX47" fmla="*/ 1135464 w 1532374"/>
              <a:gd name="connsiteY47" fmla="*/ 1261068 h 2180492"/>
              <a:gd name="connsiteX48" fmla="*/ 1070150 w 1532374"/>
              <a:gd name="connsiteY48" fmla="*/ 1230923 h 2180492"/>
              <a:gd name="connsiteX49" fmla="*/ 1040005 w 1532374"/>
              <a:gd name="connsiteY49" fmla="*/ 1215850 h 2180492"/>
              <a:gd name="connsiteX50" fmla="*/ 1034981 w 1532374"/>
              <a:gd name="connsiteY50" fmla="*/ 1155560 h 2180492"/>
              <a:gd name="connsiteX51" fmla="*/ 1034981 w 1532374"/>
              <a:gd name="connsiteY51" fmla="*/ 1090246 h 2180492"/>
              <a:gd name="connsiteX52" fmla="*/ 1055077 w 1532374"/>
              <a:gd name="connsiteY52" fmla="*/ 1050053 h 2180492"/>
              <a:gd name="connsiteX53" fmla="*/ 1095271 w 1532374"/>
              <a:gd name="connsiteY53" fmla="*/ 979714 h 2180492"/>
              <a:gd name="connsiteX54" fmla="*/ 1095271 w 1532374"/>
              <a:gd name="connsiteY54" fmla="*/ 979714 h 2180492"/>
              <a:gd name="connsiteX55" fmla="*/ 1060101 w 1532374"/>
              <a:gd name="connsiteY55" fmla="*/ 919424 h 2180492"/>
              <a:gd name="connsiteX56" fmla="*/ 1029956 w 1532374"/>
              <a:gd name="connsiteY56" fmla="*/ 889279 h 2180492"/>
              <a:gd name="connsiteX57" fmla="*/ 969666 w 1532374"/>
              <a:gd name="connsiteY57" fmla="*/ 849085 h 2180492"/>
              <a:gd name="connsiteX58" fmla="*/ 859134 w 1532374"/>
              <a:gd name="connsiteY58" fmla="*/ 823965 h 2180492"/>
              <a:gd name="connsiteX59" fmla="*/ 859134 w 1532374"/>
              <a:gd name="connsiteY59" fmla="*/ 823965 h 2180492"/>
              <a:gd name="connsiteX60" fmla="*/ 768699 w 1532374"/>
              <a:gd name="connsiteY60" fmla="*/ 788795 h 2180492"/>
              <a:gd name="connsiteX61" fmla="*/ 713433 w 1532374"/>
              <a:gd name="connsiteY61" fmla="*/ 768699 h 2180492"/>
              <a:gd name="connsiteX62" fmla="*/ 663192 w 1532374"/>
              <a:gd name="connsiteY62" fmla="*/ 743578 h 2180492"/>
              <a:gd name="connsiteX63" fmla="*/ 622998 w 1532374"/>
              <a:gd name="connsiteY63" fmla="*/ 723481 h 2180492"/>
              <a:gd name="connsiteX64" fmla="*/ 592853 w 1532374"/>
              <a:gd name="connsiteY64" fmla="*/ 698360 h 2180492"/>
              <a:gd name="connsiteX65" fmla="*/ 542611 w 1532374"/>
              <a:gd name="connsiteY65" fmla="*/ 668215 h 2180492"/>
              <a:gd name="connsiteX66" fmla="*/ 507442 w 1532374"/>
              <a:gd name="connsiteY66" fmla="*/ 643094 h 2180492"/>
              <a:gd name="connsiteX67" fmla="*/ 462225 w 1532374"/>
              <a:gd name="connsiteY67" fmla="*/ 622998 h 2180492"/>
              <a:gd name="connsiteX68" fmla="*/ 422031 w 1532374"/>
              <a:gd name="connsiteY68" fmla="*/ 562707 h 2180492"/>
              <a:gd name="connsiteX69" fmla="*/ 386862 w 1532374"/>
              <a:gd name="connsiteY69" fmla="*/ 517490 h 2180492"/>
              <a:gd name="connsiteX70" fmla="*/ 366765 w 1532374"/>
              <a:gd name="connsiteY70" fmla="*/ 411982 h 2180492"/>
              <a:gd name="connsiteX71" fmla="*/ 351693 w 1532374"/>
              <a:gd name="connsiteY71" fmla="*/ 361740 h 2180492"/>
              <a:gd name="connsiteX72" fmla="*/ 301451 w 1532374"/>
              <a:gd name="connsiteY72" fmla="*/ 266281 h 2180492"/>
              <a:gd name="connsiteX73" fmla="*/ 231112 w 1532374"/>
              <a:gd name="connsiteY73" fmla="*/ 226088 h 2180492"/>
              <a:gd name="connsiteX74" fmla="*/ 110532 w 1532374"/>
              <a:gd name="connsiteY74" fmla="*/ 175846 h 2180492"/>
              <a:gd name="connsiteX75" fmla="*/ 55266 w 1532374"/>
              <a:gd name="connsiteY75" fmla="*/ 105507 h 2180492"/>
              <a:gd name="connsiteX76" fmla="*/ 0 w 1532374"/>
              <a:gd name="connsiteY76" fmla="*/ 0 h 2180492"/>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25899 w 1532374"/>
              <a:gd name="connsiteY29" fmla="*/ 2125226 h 2125226"/>
              <a:gd name="connsiteX30" fmla="*/ 1301262 w 1532374"/>
              <a:gd name="connsiteY30" fmla="*/ 2085033 h 2125226"/>
              <a:gd name="connsiteX31" fmla="*/ 1376625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40132 w 1532374"/>
              <a:gd name="connsiteY29" fmla="*/ 2125226 h 2125226"/>
              <a:gd name="connsiteX30" fmla="*/ 1301262 w 1532374"/>
              <a:gd name="connsiteY30" fmla="*/ 2085033 h 2125226"/>
              <a:gd name="connsiteX31" fmla="*/ 1376625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220875 w 1532374"/>
              <a:gd name="connsiteY28" fmla="*/ 2034791 h 2125226"/>
              <a:gd name="connsiteX29" fmla="*/ 1240132 w 1532374"/>
              <a:gd name="connsiteY29" fmla="*/ 2125226 h 2125226"/>
              <a:gd name="connsiteX30" fmla="*/ 1301262 w 1532374"/>
              <a:gd name="connsiteY30" fmla="*/ 2085033 h 2125226"/>
              <a:gd name="connsiteX31" fmla="*/ 1397973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25226"/>
              <a:gd name="connsiteX1" fmla="*/ 0 w 1532374"/>
              <a:gd name="connsiteY1" fmla="*/ 0 h 2125226"/>
              <a:gd name="connsiteX2" fmla="*/ 5025 w 1532374"/>
              <a:gd name="connsiteY2" fmla="*/ 70338 h 2125226"/>
              <a:gd name="connsiteX3" fmla="*/ 10049 w 1532374"/>
              <a:gd name="connsiteY3" fmla="*/ 120580 h 2125226"/>
              <a:gd name="connsiteX4" fmla="*/ 125605 w 1532374"/>
              <a:gd name="connsiteY4" fmla="*/ 226088 h 2125226"/>
              <a:gd name="connsiteX5" fmla="*/ 226088 w 1532374"/>
              <a:gd name="connsiteY5" fmla="*/ 256233 h 2125226"/>
              <a:gd name="connsiteX6" fmla="*/ 321548 w 1532374"/>
              <a:gd name="connsiteY6" fmla="*/ 351692 h 2125226"/>
              <a:gd name="connsiteX7" fmla="*/ 346669 w 1532374"/>
              <a:gd name="connsiteY7" fmla="*/ 502417 h 2125226"/>
              <a:gd name="connsiteX8" fmla="*/ 381838 w 1532374"/>
              <a:gd name="connsiteY8" fmla="*/ 592853 h 2125226"/>
              <a:gd name="connsiteX9" fmla="*/ 502418 w 1532374"/>
              <a:gd name="connsiteY9" fmla="*/ 678264 h 2125226"/>
              <a:gd name="connsiteX10" fmla="*/ 572756 w 1532374"/>
              <a:gd name="connsiteY10" fmla="*/ 728505 h 2125226"/>
              <a:gd name="connsiteX11" fmla="*/ 653143 w 1532374"/>
              <a:gd name="connsiteY11" fmla="*/ 798844 h 2125226"/>
              <a:gd name="connsiteX12" fmla="*/ 748603 w 1532374"/>
              <a:gd name="connsiteY12" fmla="*/ 839037 h 2125226"/>
              <a:gd name="connsiteX13" fmla="*/ 894304 w 1532374"/>
              <a:gd name="connsiteY13" fmla="*/ 854110 h 2125226"/>
              <a:gd name="connsiteX14" fmla="*/ 974690 w 1532374"/>
              <a:gd name="connsiteY14" fmla="*/ 894303 h 2125226"/>
              <a:gd name="connsiteX15" fmla="*/ 994787 w 1532374"/>
              <a:gd name="connsiteY15" fmla="*/ 1060101 h 2125226"/>
              <a:gd name="connsiteX16" fmla="*/ 989763 w 1532374"/>
              <a:gd name="connsiteY16" fmla="*/ 1135464 h 2125226"/>
              <a:gd name="connsiteX17" fmla="*/ 984739 w 1532374"/>
              <a:gd name="connsiteY17" fmla="*/ 1195754 h 2125226"/>
              <a:gd name="connsiteX18" fmla="*/ 1014884 w 1532374"/>
              <a:gd name="connsiteY18" fmla="*/ 1256044 h 2125226"/>
              <a:gd name="connsiteX19" fmla="*/ 1145512 w 1532374"/>
              <a:gd name="connsiteY19" fmla="*/ 1296237 h 2125226"/>
              <a:gd name="connsiteX20" fmla="*/ 1240972 w 1532374"/>
              <a:gd name="connsiteY20" fmla="*/ 1411793 h 2125226"/>
              <a:gd name="connsiteX21" fmla="*/ 1291214 w 1532374"/>
              <a:gd name="connsiteY21" fmla="*/ 1582615 h 2125226"/>
              <a:gd name="connsiteX22" fmla="*/ 1311310 w 1532374"/>
              <a:gd name="connsiteY22" fmla="*/ 1632857 h 2125226"/>
              <a:gd name="connsiteX23" fmla="*/ 1451987 w 1532374"/>
              <a:gd name="connsiteY23" fmla="*/ 1743389 h 2125226"/>
              <a:gd name="connsiteX24" fmla="*/ 1467060 w 1532374"/>
              <a:gd name="connsiteY24" fmla="*/ 1818751 h 2125226"/>
              <a:gd name="connsiteX25" fmla="*/ 1426866 w 1532374"/>
              <a:gd name="connsiteY25" fmla="*/ 1929283 h 2125226"/>
              <a:gd name="connsiteX26" fmla="*/ 1381649 w 1532374"/>
              <a:gd name="connsiteY26" fmla="*/ 1939332 h 2125226"/>
              <a:gd name="connsiteX27" fmla="*/ 1366576 w 1532374"/>
              <a:gd name="connsiteY27" fmla="*/ 1999622 h 2125226"/>
              <a:gd name="connsiteX28" fmla="*/ 1149714 w 1532374"/>
              <a:gd name="connsiteY28" fmla="*/ 2042052 h 2125226"/>
              <a:gd name="connsiteX29" fmla="*/ 1240132 w 1532374"/>
              <a:gd name="connsiteY29" fmla="*/ 2125226 h 2125226"/>
              <a:gd name="connsiteX30" fmla="*/ 1301262 w 1532374"/>
              <a:gd name="connsiteY30" fmla="*/ 2085033 h 2125226"/>
              <a:gd name="connsiteX31" fmla="*/ 1397973 w 1532374"/>
              <a:gd name="connsiteY31" fmla="*/ 2064936 h 2125226"/>
              <a:gd name="connsiteX32" fmla="*/ 1467060 w 1532374"/>
              <a:gd name="connsiteY32" fmla="*/ 2034791 h 2125226"/>
              <a:gd name="connsiteX33" fmla="*/ 1482132 w 1532374"/>
              <a:gd name="connsiteY33" fmla="*/ 1979525 h 2125226"/>
              <a:gd name="connsiteX34" fmla="*/ 1487156 w 1532374"/>
              <a:gd name="connsiteY34" fmla="*/ 1939332 h 2125226"/>
              <a:gd name="connsiteX35" fmla="*/ 1527350 w 1532374"/>
              <a:gd name="connsiteY35" fmla="*/ 1889090 h 2125226"/>
              <a:gd name="connsiteX36" fmla="*/ 1532374 w 1532374"/>
              <a:gd name="connsiteY36" fmla="*/ 1818751 h 2125226"/>
              <a:gd name="connsiteX37" fmla="*/ 1527350 w 1532374"/>
              <a:gd name="connsiteY37" fmla="*/ 1753437 h 2125226"/>
              <a:gd name="connsiteX38" fmla="*/ 1512277 w 1532374"/>
              <a:gd name="connsiteY38" fmla="*/ 1678074 h 2125226"/>
              <a:gd name="connsiteX39" fmla="*/ 1472084 w 1532374"/>
              <a:gd name="connsiteY39" fmla="*/ 1612760 h 2125226"/>
              <a:gd name="connsiteX40" fmla="*/ 1401745 w 1532374"/>
              <a:gd name="connsiteY40" fmla="*/ 1592664 h 2125226"/>
              <a:gd name="connsiteX41" fmla="*/ 1356528 w 1532374"/>
              <a:gd name="connsiteY41" fmla="*/ 1552470 h 2125226"/>
              <a:gd name="connsiteX42" fmla="*/ 1311310 w 1532374"/>
              <a:gd name="connsiteY42" fmla="*/ 1477107 h 2125226"/>
              <a:gd name="connsiteX43" fmla="*/ 1266093 w 1532374"/>
              <a:gd name="connsiteY43" fmla="*/ 1366576 h 2125226"/>
              <a:gd name="connsiteX44" fmla="*/ 1245996 w 1532374"/>
              <a:gd name="connsiteY44" fmla="*/ 1311310 h 2125226"/>
              <a:gd name="connsiteX45" fmla="*/ 1180682 w 1532374"/>
              <a:gd name="connsiteY45" fmla="*/ 1286189 h 2125226"/>
              <a:gd name="connsiteX46" fmla="*/ 1135464 w 1532374"/>
              <a:gd name="connsiteY46" fmla="*/ 1261068 h 2125226"/>
              <a:gd name="connsiteX47" fmla="*/ 1070150 w 1532374"/>
              <a:gd name="connsiteY47" fmla="*/ 1230923 h 2125226"/>
              <a:gd name="connsiteX48" fmla="*/ 1040005 w 1532374"/>
              <a:gd name="connsiteY48" fmla="*/ 1215850 h 2125226"/>
              <a:gd name="connsiteX49" fmla="*/ 1034981 w 1532374"/>
              <a:gd name="connsiteY49" fmla="*/ 1155560 h 2125226"/>
              <a:gd name="connsiteX50" fmla="*/ 1034981 w 1532374"/>
              <a:gd name="connsiteY50" fmla="*/ 1090246 h 2125226"/>
              <a:gd name="connsiteX51" fmla="*/ 1055077 w 1532374"/>
              <a:gd name="connsiteY51" fmla="*/ 1050053 h 2125226"/>
              <a:gd name="connsiteX52" fmla="*/ 1095271 w 1532374"/>
              <a:gd name="connsiteY52" fmla="*/ 979714 h 2125226"/>
              <a:gd name="connsiteX53" fmla="*/ 1095271 w 1532374"/>
              <a:gd name="connsiteY53" fmla="*/ 979714 h 2125226"/>
              <a:gd name="connsiteX54" fmla="*/ 1060101 w 1532374"/>
              <a:gd name="connsiteY54" fmla="*/ 919424 h 2125226"/>
              <a:gd name="connsiteX55" fmla="*/ 1029956 w 1532374"/>
              <a:gd name="connsiteY55" fmla="*/ 889279 h 2125226"/>
              <a:gd name="connsiteX56" fmla="*/ 969666 w 1532374"/>
              <a:gd name="connsiteY56" fmla="*/ 849085 h 2125226"/>
              <a:gd name="connsiteX57" fmla="*/ 859134 w 1532374"/>
              <a:gd name="connsiteY57" fmla="*/ 823965 h 2125226"/>
              <a:gd name="connsiteX58" fmla="*/ 859134 w 1532374"/>
              <a:gd name="connsiteY58" fmla="*/ 823965 h 2125226"/>
              <a:gd name="connsiteX59" fmla="*/ 768699 w 1532374"/>
              <a:gd name="connsiteY59" fmla="*/ 788795 h 2125226"/>
              <a:gd name="connsiteX60" fmla="*/ 713433 w 1532374"/>
              <a:gd name="connsiteY60" fmla="*/ 768699 h 2125226"/>
              <a:gd name="connsiteX61" fmla="*/ 663192 w 1532374"/>
              <a:gd name="connsiteY61" fmla="*/ 743578 h 2125226"/>
              <a:gd name="connsiteX62" fmla="*/ 622998 w 1532374"/>
              <a:gd name="connsiteY62" fmla="*/ 723481 h 2125226"/>
              <a:gd name="connsiteX63" fmla="*/ 592853 w 1532374"/>
              <a:gd name="connsiteY63" fmla="*/ 698360 h 2125226"/>
              <a:gd name="connsiteX64" fmla="*/ 542611 w 1532374"/>
              <a:gd name="connsiteY64" fmla="*/ 668215 h 2125226"/>
              <a:gd name="connsiteX65" fmla="*/ 507442 w 1532374"/>
              <a:gd name="connsiteY65" fmla="*/ 643094 h 2125226"/>
              <a:gd name="connsiteX66" fmla="*/ 462225 w 1532374"/>
              <a:gd name="connsiteY66" fmla="*/ 622998 h 2125226"/>
              <a:gd name="connsiteX67" fmla="*/ 422031 w 1532374"/>
              <a:gd name="connsiteY67" fmla="*/ 562707 h 2125226"/>
              <a:gd name="connsiteX68" fmla="*/ 386862 w 1532374"/>
              <a:gd name="connsiteY68" fmla="*/ 517490 h 2125226"/>
              <a:gd name="connsiteX69" fmla="*/ 366765 w 1532374"/>
              <a:gd name="connsiteY69" fmla="*/ 411982 h 2125226"/>
              <a:gd name="connsiteX70" fmla="*/ 351693 w 1532374"/>
              <a:gd name="connsiteY70" fmla="*/ 361740 h 2125226"/>
              <a:gd name="connsiteX71" fmla="*/ 301451 w 1532374"/>
              <a:gd name="connsiteY71" fmla="*/ 266281 h 2125226"/>
              <a:gd name="connsiteX72" fmla="*/ 231112 w 1532374"/>
              <a:gd name="connsiteY72" fmla="*/ 226088 h 2125226"/>
              <a:gd name="connsiteX73" fmla="*/ 110532 w 1532374"/>
              <a:gd name="connsiteY73" fmla="*/ 175846 h 2125226"/>
              <a:gd name="connsiteX74" fmla="*/ 55266 w 1532374"/>
              <a:gd name="connsiteY74" fmla="*/ 105507 h 2125226"/>
              <a:gd name="connsiteX75" fmla="*/ 0 w 1532374"/>
              <a:gd name="connsiteY75" fmla="*/ 0 h 2125226"/>
              <a:gd name="connsiteX0" fmla="*/ 0 w 1532374"/>
              <a:gd name="connsiteY0" fmla="*/ 0 h 2176053"/>
              <a:gd name="connsiteX1" fmla="*/ 0 w 1532374"/>
              <a:gd name="connsiteY1" fmla="*/ 0 h 2176053"/>
              <a:gd name="connsiteX2" fmla="*/ 5025 w 1532374"/>
              <a:gd name="connsiteY2" fmla="*/ 70338 h 2176053"/>
              <a:gd name="connsiteX3" fmla="*/ 10049 w 1532374"/>
              <a:gd name="connsiteY3" fmla="*/ 120580 h 2176053"/>
              <a:gd name="connsiteX4" fmla="*/ 125605 w 1532374"/>
              <a:gd name="connsiteY4" fmla="*/ 226088 h 2176053"/>
              <a:gd name="connsiteX5" fmla="*/ 226088 w 1532374"/>
              <a:gd name="connsiteY5" fmla="*/ 256233 h 2176053"/>
              <a:gd name="connsiteX6" fmla="*/ 321548 w 1532374"/>
              <a:gd name="connsiteY6" fmla="*/ 351692 h 2176053"/>
              <a:gd name="connsiteX7" fmla="*/ 346669 w 1532374"/>
              <a:gd name="connsiteY7" fmla="*/ 502417 h 2176053"/>
              <a:gd name="connsiteX8" fmla="*/ 381838 w 1532374"/>
              <a:gd name="connsiteY8" fmla="*/ 592853 h 2176053"/>
              <a:gd name="connsiteX9" fmla="*/ 502418 w 1532374"/>
              <a:gd name="connsiteY9" fmla="*/ 678264 h 2176053"/>
              <a:gd name="connsiteX10" fmla="*/ 572756 w 1532374"/>
              <a:gd name="connsiteY10" fmla="*/ 728505 h 2176053"/>
              <a:gd name="connsiteX11" fmla="*/ 653143 w 1532374"/>
              <a:gd name="connsiteY11" fmla="*/ 798844 h 2176053"/>
              <a:gd name="connsiteX12" fmla="*/ 748603 w 1532374"/>
              <a:gd name="connsiteY12" fmla="*/ 839037 h 2176053"/>
              <a:gd name="connsiteX13" fmla="*/ 894304 w 1532374"/>
              <a:gd name="connsiteY13" fmla="*/ 854110 h 2176053"/>
              <a:gd name="connsiteX14" fmla="*/ 974690 w 1532374"/>
              <a:gd name="connsiteY14" fmla="*/ 894303 h 2176053"/>
              <a:gd name="connsiteX15" fmla="*/ 994787 w 1532374"/>
              <a:gd name="connsiteY15" fmla="*/ 1060101 h 2176053"/>
              <a:gd name="connsiteX16" fmla="*/ 989763 w 1532374"/>
              <a:gd name="connsiteY16" fmla="*/ 1135464 h 2176053"/>
              <a:gd name="connsiteX17" fmla="*/ 984739 w 1532374"/>
              <a:gd name="connsiteY17" fmla="*/ 1195754 h 2176053"/>
              <a:gd name="connsiteX18" fmla="*/ 1014884 w 1532374"/>
              <a:gd name="connsiteY18" fmla="*/ 1256044 h 2176053"/>
              <a:gd name="connsiteX19" fmla="*/ 1145512 w 1532374"/>
              <a:gd name="connsiteY19" fmla="*/ 1296237 h 2176053"/>
              <a:gd name="connsiteX20" fmla="*/ 1240972 w 1532374"/>
              <a:gd name="connsiteY20" fmla="*/ 1411793 h 2176053"/>
              <a:gd name="connsiteX21" fmla="*/ 1291214 w 1532374"/>
              <a:gd name="connsiteY21" fmla="*/ 1582615 h 2176053"/>
              <a:gd name="connsiteX22" fmla="*/ 1311310 w 1532374"/>
              <a:gd name="connsiteY22" fmla="*/ 1632857 h 2176053"/>
              <a:gd name="connsiteX23" fmla="*/ 1451987 w 1532374"/>
              <a:gd name="connsiteY23" fmla="*/ 1743389 h 2176053"/>
              <a:gd name="connsiteX24" fmla="*/ 1467060 w 1532374"/>
              <a:gd name="connsiteY24" fmla="*/ 1818751 h 2176053"/>
              <a:gd name="connsiteX25" fmla="*/ 1426866 w 1532374"/>
              <a:gd name="connsiteY25" fmla="*/ 1929283 h 2176053"/>
              <a:gd name="connsiteX26" fmla="*/ 1381649 w 1532374"/>
              <a:gd name="connsiteY26" fmla="*/ 1939332 h 2176053"/>
              <a:gd name="connsiteX27" fmla="*/ 1366576 w 1532374"/>
              <a:gd name="connsiteY27" fmla="*/ 1999622 h 2176053"/>
              <a:gd name="connsiteX28" fmla="*/ 1149714 w 1532374"/>
              <a:gd name="connsiteY28" fmla="*/ 2042052 h 2176053"/>
              <a:gd name="connsiteX29" fmla="*/ 1190319 w 1532374"/>
              <a:gd name="connsiteY29" fmla="*/ 2176053 h 2176053"/>
              <a:gd name="connsiteX30" fmla="*/ 1301262 w 1532374"/>
              <a:gd name="connsiteY30" fmla="*/ 2085033 h 2176053"/>
              <a:gd name="connsiteX31" fmla="*/ 1397973 w 1532374"/>
              <a:gd name="connsiteY31" fmla="*/ 2064936 h 2176053"/>
              <a:gd name="connsiteX32" fmla="*/ 1467060 w 1532374"/>
              <a:gd name="connsiteY32" fmla="*/ 2034791 h 2176053"/>
              <a:gd name="connsiteX33" fmla="*/ 1482132 w 1532374"/>
              <a:gd name="connsiteY33" fmla="*/ 1979525 h 2176053"/>
              <a:gd name="connsiteX34" fmla="*/ 1487156 w 1532374"/>
              <a:gd name="connsiteY34" fmla="*/ 1939332 h 2176053"/>
              <a:gd name="connsiteX35" fmla="*/ 1527350 w 1532374"/>
              <a:gd name="connsiteY35" fmla="*/ 1889090 h 2176053"/>
              <a:gd name="connsiteX36" fmla="*/ 1532374 w 1532374"/>
              <a:gd name="connsiteY36" fmla="*/ 1818751 h 2176053"/>
              <a:gd name="connsiteX37" fmla="*/ 1527350 w 1532374"/>
              <a:gd name="connsiteY37" fmla="*/ 1753437 h 2176053"/>
              <a:gd name="connsiteX38" fmla="*/ 1512277 w 1532374"/>
              <a:gd name="connsiteY38" fmla="*/ 1678074 h 2176053"/>
              <a:gd name="connsiteX39" fmla="*/ 1472084 w 1532374"/>
              <a:gd name="connsiteY39" fmla="*/ 1612760 h 2176053"/>
              <a:gd name="connsiteX40" fmla="*/ 1401745 w 1532374"/>
              <a:gd name="connsiteY40" fmla="*/ 1592664 h 2176053"/>
              <a:gd name="connsiteX41" fmla="*/ 1356528 w 1532374"/>
              <a:gd name="connsiteY41" fmla="*/ 1552470 h 2176053"/>
              <a:gd name="connsiteX42" fmla="*/ 1311310 w 1532374"/>
              <a:gd name="connsiteY42" fmla="*/ 1477107 h 2176053"/>
              <a:gd name="connsiteX43" fmla="*/ 1266093 w 1532374"/>
              <a:gd name="connsiteY43" fmla="*/ 1366576 h 2176053"/>
              <a:gd name="connsiteX44" fmla="*/ 1245996 w 1532374"/>
              <a:gd name="connsiteY44" fmla="*/ 1311310 h 2176053"/>
              <a:gd name="connsiteX45" fmla="*/ 1180682 w 1532374"/>
              <a:gd name="connsiteY45" fmla="*/ 1286189 h 2176053"/>
              <a:gd name="connsiteX46" fmla="*/ 1135464 w 1532374"/>
              <a:gd name="connsiteY46" fmla="*/ 1261068 h 2176053"/>
              <a:gd name="connsiteX47" fmla="*/ 1070150 w 1532374"/>
              <a:gd name="connsiteY47" fmla="*/ 1230923 h 2176053"/>
              <a:gd name="connsiteX48" fmla="*/ 1040005 w 1532374"/>
              <a:gd name="connsiteY48" fmla="*/ 1215850 h 2176053"/>
              <a:gd name="connsiteX49" fmla="*/ 1034981 w 1532374"/>
              <a:gd name="connsiteY49" fmla="*/ 1155560 h 2176053"/>
              <a:gd name="connsiteX50" fmla="*/ 1034981 w 1532374"/>
              <a:gd name="connsiteY50" fmla="*/ 1090246 h 2176053"/>
              <a:gd name="connsiteX51" fmla="*/ 1055077 w 1532374"/>
              <a:gd name="connsiteY51" fmla="*/ 1050053 h 2176053"/>
              <a:gd name="connsiteX52" fmla="*/ 1095271 w 1532374"/>
              <a:gd name="connsiteY52" fmla="*/ 979714 h 2176053"/>
              <a:gd name="connsiteX53" fmla="*/ 1095271 w 1532374"/>
              <a:gd name="connsiteY53" fmla="*/ 979714 h 2176053"/>
              <a:gd name="connsiteX54" fmla="*/ 1060101 w 1532374"/>
              <a:gd name="connsiteY54" fmla="*/ 919424 h 2176053"/>
              <a:gd name="connsiteX55" fmla="*/ 1029956 w 1532374"/>
              <a:gd name="connsiteY55" fmla="*/ 889279 h 2176053"/>
              <a:gd name="connsiteX56" fmla="*/ 969666 w 1532374"/>
              <a:gd name="connsiteY56" fmla="*/ 849085 h 2176053"/>
              <a:gd name="connsiteX57" fmla="*/ 859134 w 1532374"/>
              <a:gd name="connsiteY57" fmla="*/ 823965 h 2176053"/>
              <a:gd name="connsiteX58" fmla="*/ 859134 w 1532374"/>
              <a:gd name="connsiteY58" fmla="*/ 823965 h 2176053"/>
              <a:gd name="connsiteX59" fmla="*/ 768699 w 1532374"/>
              <a:gd name="connsiteY59" fmla="*/ 788795 h 2176053"/>
              <a:gd name="connsiteX60" fmla="*/ 713433 w 1532374"/>
              <a:gd name="connsiteY60" fmla="*/ 768699 h 2176053"/>
              <a:gd name="connsiteX61" fmla="*/ 663192 w 1532374"/>
              <a:gd name="connsiteY61" fmla="*/ 743578 h 2176053"/>
              <a:gd name="connsiteX62" fmla="*/ 622998 w 1532374"/>
              <a:gd name="connsiteY62" fmla="*/ 723481 h 2176053"/>
              <a:gd name="connsiteX63" fmla="*/ 592853 w 1532374"/>
              <a:gd name="connsiteY63" fmla="*/ 698360 h 2176053"/>
              <a:gd name="connsiteX64" fmla="*/ 542611 w 1532374"/>
              <a:gd name="connsiteY64" fmla="*/ 668215 h 2176053"/>
              <a:gd name="connsiteX65" fmla="*/ 507442 w 1532374"/>
              <a:gd name="connsiteY65" fmla="*/ 643094 h 2176053"/>
              <a:gd name="connsiteX66" fmla="*/ 462225 w 1532374"/>
              <a:gd name="connsiteY66" fmla="*/ 622998 h 2176053"/>
              <a:gd name="connsiteX67" fmla="*/ 422031 w 1532374"/>
              <a:gd name="connsiteY67" fmla="*/ 562707 h 2176053"/>
              <a:gd name="connsiteX68" fmla="*/ 386862 w 1532374"/>
              <a:gd name="connsiteY68" fmla="*/ 517490 h 2176053"/>
              <a:gd name="connsiteX69" fmla="*/ 366765 w 1532374"/>
              <a:gd name="connsiteY69" fmla="*/ 411982 h 2176053"/>
              <a:gd name="connsiteX70" fmla="*/ 351693 w 1532374"/>
              <a:gd name="connsiteY70" fmla="*/ 361740 h 2176053"/>
              <a:gd name="connsiteX71" fmla="*/ 301451 w 1532374"/>
              <a:gd name="connsiteY71" fmla="*/ 266281 h 2176053"/>
              <a:gd name="connsiteX72" fmla="*/ 231112 w 1532374"/>
              <a:gd name="connsiteY72" fmla="*/ 226088 h 2176053"/>
              <a:gd name="connsiteX73" fmla="*/ 110532 w 1532374"/>
              <a:gd name="connsiteY73" fmla="*/ 175846 h 2176053"/>
              <a:gd name="connsiteX74" fmla="*/ 55266 w 1532374"/>
              <a:gd name="connsiteY74" fmla="*/ 105507 h 2176053"/>
              <a:gd name="connsiteX75" fmla="*/ 0 w 1532374"/>
              <a:gd name="connsiteY75" fmla="*/ 0 h 21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32374" h="2176053">
                <a:moveTo>
                  <a:pt x="0" y="0"/>
                </a:moveTo>
                <a:lnTo>
                  <a:pt x="0" y="0"/>
                </a:lnTo>
                <a:cubicBezTo>
                  <a:pt x="5950" y="53539"/>
                  <a:pt x="5025" y="30052"/>
                  <a:pt x="5025" y="70338"/>
                </a:cubicBezTo>
                <a:lnTo>
                  <a:pt x="10049" y="120580"/>
                </a:lnTo>
                <a:lnTo>
                  <a:pt x="125605" y="226088"/>
                </a:lnTo>
                <a:lnTo>
                  <a:pt x="226088" y="256233"/>
                </a:lnTo>
                <a:lnTo>
                  <a:pt x="321548" y="351692"/>
                </a:lnTo>
                <a:lnTo>
                  <a:pt x="346669" y="502417"/>
                </a:lnTo>
                <a:lnTo>
                  <a:pt x="381838" y="592853"/>
                </a:lnTo>
                <a:lnTo>
                  <a:pt x="502418" y="678264"/>
                </a:lnTo>
                <a:lnTo>
                  <a:pt x="572756" y="728505"/>
                </a:lnTo>
                <a:lnTo>
                  <a:pt x="653143" y="798844"/>
                </a:lnTo>
                <a:lnTo>
                  <a:pt x="748603" y="839037"/>
                </a:lnTo>
                <a:lnTo>
                  <a:pt x="894304" y="854110"/>
                </a:lnTo>
                <a:lnTo>
                  <a:pt x="974690" y="894303"/>
                </a:lnTo>
                <a:lnTo>
                  <a:pt x="994787" y="1060101"/>
                </a:lnTo>
                <a:lnTo>
                  <a:pt x="989763" y="1135464"/>
                </a:lnTo>
                <a:lnTo>
                  <a:pt x="984739" y="1195754"/>
                </a:lnTo>
                <a:lnTo>
                  <a:pt x="1014884" y="1256044"/>
                </a:lnTo>
                <a:lnTo>
                  <a:pt x="1145512" y="1296237"/>
                </a:lnTo>
                <a:lnTo>
                  <a:pt x="1240972" y="1411793"/>
                </a:lnTo>
                <a:lnTo>
                  <a:pt x="1291214" y="1582615"/>
                </a:lnTo>
                <a:lnTo>
                  <a:pt x="1311310" y="1632857"/>
                </a:lnTo>
                <a:lnTo>
                  <a:pt x="1451987" y="1743389"/>
                </a:lnTo>
                <a:lnTo>
                  <a:pt x="1467060" y="1818751"/>
                </a:lnTo>
                <a:lnTo>
                  <a:pt x="1426866" y="1929283"/>
                </a:lnTo>
                <a:lnTo>
                  <a:pt x="1381649" y="1939332"/>
                </a:lnTo>
                <a:lnTo>
                  <a:pt x="1366576" y="1999622"/>
                </a:lnTo>
                <a:lnTo>
                  <a:pt x="1149714" y="2042052"/>
                </a:lnTo>
                <a:lnTo>
                  <a:pt x="1190319" y="2176053"/>
                </a:lnTo>
                <a:lnTo>
                  <a:pt x="1301262" y="2085033"/>
                </a:lnTo>
                <a:lnTo>
                  <a:pt x="1397973" y="2064936"/>
                </a:lnTo>
                <a:lnTo>
                  <a:pt x="1467060" y="2034791"/>
                </a:lnTo>
                <a:lnTo>
                  <a:pt x="1482132" y="1979525"/>
                </a:lnTo>
                <a:lnTo>
                  <a:pt x="1487156" y="1939332"/>
                </a:lnTo>
                <a:lnTo>
                  <a:pt x="1527350" y="1889090"/>
                </a:lnTo>
                <a:lnTo>
                  <a:pt x="1532374" y="1818751"/>
                </a:lnTo>
                <a:lnTo>
                  <a:pt x="1527350" y="1753437"/>
                </a:lnTo>
                <a:lnTo>
                  <a:pt x="1512277" y="1678074"/>
                </a:lnTo>
                <a:lnTo>
                  <a:pt x="1472084" y="1612760"/>
                </a:lnTo>
                <a:lnTo>
                  <a:pt x="1401745" y="1592664"/>
                </a:lnTo>
                <a:lnTo>
                  <a:pt x="1356528" y="1552470"/>
                </a:lnTo>
                <a:lnTo>
                  <a:pt x="1311310" y="1477107"/>
                </a:lnTo>
                <a:lnTo>
                  <a:pt x="1266093" y="1366576"/>
                </a:lnTo>
                <a:lnTo>
                  <a:pt x="1245996" y="1311310"/>
                </a:lnTo>
                <a:lnTo>
                  <a:pt x="1180682" y="1286189"/>
                </a:lnTo>
                <a:lnTo>
                  <a:pt x="1135464" y="1261068"/>
                </a:lnTo>
                <a:lnTo>
                  <a:pt x="1070150" y="1230923"/>
                </a:lnTo>
                <a:lnTo>
                  <a:pt x="1040005" y="1215850"/>
                </a:lnTo>
                <a:lnTo>
                  <a:pt x="1034981" y="1155560"/>
                </a:lnTo>
                <a:lnTo>
                  <a:pt x="1034981" y="1090246"/>
                </a:lnTo>
                <a:lnTo>
                  <a:pt x="1055077" y="1050053"/>
                </a:lnTo>
                <a:lnTo>
                  <a:pt x="1095271" y="979714"/>
                </a:lnTo>
                <a:lnTo>
                  <a:pt x="1095271" y="979714"/>
                </a:lnTo>
                <a:lnTo>
                  <a:pt x="1060101" y="919424"/>
                </a:lnTo>
                <a:lnTo>
                  <a:pt x="1029956" y="889279"/>
                </a:lnTo>
                <a:lnTo>
                  <a:pt x="969666" y="849085"/>
                </a:lnTo>
                <a:lnTo>
                  <a:pt x="859134" y="823965"/>
                </a:lnTo>
                <a:lnTo>
                  <a:pt x="859134" y="823965"/>
                </a:lnTo>
                <a:lnTo>
                  <a:pt x="768699" y="788795"/>
                </a:lnTo>
                <a:lnTo>
                  <a:pt x="713433" y="768699"/>
                </a:lnTo>
                <a:lnTo>
                  <a:pt x="663192" y="743578"/>
                </a:lnTo>
                <a:lnTo>
                  <a:pt x="622998" y="723481"/>
                </a:lnTo>
                <a:lnTo>
                  <a:pt x="592853" y="698360"/>
                </a:lnTo>
                <a:lnTo>
                  <a:pt x="542611" y="668215"/>
                </a:lnTo>
                <a:lnTo>
                  <a:pt x="507442" y="643094"/>
                </a:lnTo>
                <a:lnTo>
                  <a:pt x="462225" y="622998"/>
                </a:lnTo>
                <a:lnTo>
                  <a:pt x="422031" y="562707"/>
                </a:lnTo>
                <a:lnTo>
                  <a:pt x="386862" y="517490"/>
                </a:lnTo>
                <a:lnTo>
                  <a:pt x="366765" y="411982"/>
                </a:lnTo>
                <a:lnTo>
                  <a:pt x="351693" y="361740"/>
                </a:lnTo>
                <a:lnTo>
                  <a:pt x="301451" y="266281"/>
                </a:lnTo>
                <a:lnTo>
                  <a:pt x="231112" y="226088"/>
                </a:lnTo>
                <a:lnTo>
                  <a:pt x="110532" y="175846"/>
                </a:lnTo>
                <a:lnTo>
                  <a:pt x="55266" y="105507"/>
                </a:lnTo>
                <a:lnTo>
                  <a:pt x="0"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31" name="Group 530">
            <a:extLst>
              <a:ext uri="{FF2B5EF4-FFF2-40B4-BE49-F238E27FC236}">
                <a16:creationId xmlns:a16="http://schemas.microsoft.com/office/drawing/2014/main" id="{BD1C47CE-220C-4EA7-BEED-A48D4157B08A}"/>
              </a:ext>
            </a:extLst>
          </p:cNvPr>
          <p:cNvGrpSpPr/>
          <p:nvPr/>
        </p:nvGrpSpPr>
        <p:grpSpPr>
          <a:xfrm>
            <a:off x="5330173" y="2715207"/>
            <a:ext cx="188069" cy="410451"/>
            <a:chOff x="5312116" y="1273877"/>
            <a:chExt cx="326585" cy="742461"/>
          </a:xfrm>
        </p:grpSpPr>
        <p:sp>
          <p:nvSpPr>
            <p:cNvPr id="684" name="Freeform: Shape 683">
              <a:extLst>
                <a:ext uri="{FF2B5EF4-FFF2-40B4-BE49-F238E27FC236}">
                  <a16:creationId xmlns:a16="http://schemas.microsoft.com/office/drawing/2014/main" id="{9D4FAE56-FFBD-4BD7-8C8E-2601DEA83286}"/>
                </a:ext>
              </a:extLst>
            </p:cNvPr>
            <p:cNvSpPr/>
            <p:nvPr/>
          </p:nvSpPr>
          <p:spPr>
            <a:xfrm>
              <a:off x="5418503" y="1672461"/>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5" name="Freeform: Shape 684">
              <a:extLst>
                <a:ext uri="{FF2B5EF4-FFF2-40B4-BE49-F238E27FC236}">
                  <a16:creationId xmlns:a16="http://schemas.microsoft.com/office/drawing/2014/main" id="{F079D656-5B48-41D1-8C9B-AFB1189F2CFD}"/>
                </a:ext>
              </a:extLst>
            </p:cNvPr>
            <p:cNvSpPr/>
            <p:nvPr/>
          </p:nvSpPr>
          <p:spPr>
            <a:xfrm flipV="1">
              <a:off x="5312116" y="1273877"/>
              <a:ext cx="326585"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67310" y="367323"/>
                  </a:lnTo>
                  <a:lnTo>
                    <a:pt x="90756" y="406400"/>
                  </a:lnTo>
                  <a:lnTo>
                    <a:pt x="98571" y="445477"/>
                  </a:lnTo>
                  <a:lnTo>
                    <a:pt x="153279" y="414215"/>
                  </a:lnTo>
                  <a:lnTo>
                    <a:pt x="215802" y="445477"/>
                  </a:lnTo>
                  <a:lnTo>
                    <a:pt x="253951" y="373624"/>
                  </a:lnTo>
                  <a:lnTo>
                    <a:pt x="270363" y="321017"/>
                  </a:lnTo>
                  <a:lnTo>
                    <a:pt x="306021" y="261376"/>
                  </a:lnTo>
                  <a:lnTo>
                    <a:pt x="320919" y="207254"/>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33" name="Freeform 53">
            <a:extLst>
              <a:ext uri="{FF2B5EF4-FFF2-40B4-BE49-F238E27FC236}">
                <a16:creationId xmlns:a16="http://schemas.microsoft.com/office/drawing/2014/main" id="{B4BF0C20-0F67-4491-88FA-7AE73E4303AC}"/>
              </a:ext>
            </a:extLst>
          </p:cNvPr>
          <p:cNvSpPr/>
          <p:nvPr/>
        </p:nvSpPr>
        <p:spPr>
          <a:xfrm>
            <a:off x="3301772" y="3928778"/>
            <a:ext cx="887610" cy="1321703"/>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1159595"/>
              <a:gd name="connsiteX1" fmla="*/ 0 w 423081"/>
              <a:gd name="connsiteY1" fmla="*/ 191069 h 1159595"/>
              <a:gd name="connsiteX2" fmla="*/ 13648 w 423081"/>
              <a:gd name="connsiteY2" fmla="*/ 313899 h 1159595"/>
              <a:gd name="connsiteX3" fmla="*/ 61415 w 423081"/>
              <a:gd name="connsiteY3" fmla="*/ 416257 h 1159595"/>
              <a:gd name="connsiteX4" fmla="*/ 136478 w 423081"/>
              <a:gd name="connsiteY4" fmla="*/ 491320 h 1159595"/>
              <a:gd name="connsiteX5" fmla="*/ 163773 w 423081"/>
              <a:gd name="connsiteY5" fmla="*/ 600502 h 1159595"/>
              <a:gd name="connsiteX6" fmla="*/ 218364 w 423081"/>
              <a:gd name="connsiteY6" fmla="*/ 689212 h 1159595"/>
              <a:gd name="connsiteX7" fmla="*/ 225188 w 423081"/>
              <a:gd name="connsiteY7" fmla="*/ 880281 h 1159595"/>
              <a:gd name="connsiteX8" fmla="*/ 245660 w 423081"/>
              <a:gd name="connsiteY8" fmla="*/ 968991 h 1159595"/>
              <a:gd name="connsiteX9" fmla="*/ 396509 w 423081"/>
              <a:gd name="connsiteY9" fmla="*/ 1159595 h 1159595"/>
              <a:gd name="connsiteX10" fmla="*/ 416257 w 423081"/>
              <a:gd name="connsiteY10" fmla="*/ 900753 h 1159595"/>
              <a:gd name="connsiteX11" fmla="*/ 423081 w 423081"/>
              <a:gd name="connsiteY11" fmla="*/ 846162 h 1159595"/>
              <a:gd name="connsiteX12" fmla="*/ 416257 w 423081"/>
              <a:gd name="connsiteY12" fmla="*/ 812042 h 1159595"/>
              <a:gd name="connsiteX13" fmla="*/ 368490 w 423081"/>
              <a:gd name="connsiteY13" fmla="*/ 771099 h 1159595"/>
              <a:gd name="connsiteX14" fmla="*/ 341194 w 423081"/>
              <a:gd name="connsiteY14" fmla="*/ 709684 h 1159595"/>
              <a:gd name="connsiteX15" fmla="*/ 354842 w 423081"/>
              <a:gd name="connsiteY15" fmla="*/ 648269 h 1159595"/>
              <a:gd name="connsiteX16" fmla="*/ 409433 w 423081"/>
              <a:gd name="connsiteY16" fmla="*/ 580030 h 1159595"/>
              <a:gd name="connsiteX17" fmla="*/ 409433 w 423081"/>
              <a:gd name="connsiteY17" fmla="*/ 498144 h 1159595"/>
              <a:gd name="connsiteX18" fmla="*/ 361666 w 423081"/>
              <a:gd name="connsiteY18" fmla="*/ 409433 h 1159595"/>
              <a:gd name="connsiteX19" fmla="*/ 300251 w 423081"/>
              <a:gd name="connsiteY19" fmla="*/ 361666 h 1159595"/>
              <a:gd name="connsiteX20" fmla="*/ 307075 w 423081"/>
              <a:gd name="connsiteY20" fmla="*/ 266132 h 1159595"/>
              <a:gd name="connsiteX21" fmla="*/ 266131 w 423081"/>
              <a:gd name="connsiteY21" fmla="*/ 116006 h 1159595"/>
              <a:gd name="connsiteX22" fmla="*/ 177421 w 423081"/>
              <a:gd name="connsiteY22" fmla="*/ 61415 h 1159595"/>
              <a:gd name="connsiteX23" fmla="*/ 95534 w 423081"/>
              <a:gd name="connsiteY23" fmla="*/ 54591 h 1159595"/>
              <a:gd name="connsiteX24" fmla="*/ 81887 w 423081"/>
              <a:gd name="connsiteY24" fmla="*/ 0 h 1159595"/>
              <a:gd name="connsiteX25" fmla="*/ 27296 w 423081"/>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665639 w 665639"/>
              <a:gd name="connsiteY10" fmla="*/ 1008126 h 1159595"/>
              <a:gd name="connsiteX11" fmla="*/ 423081 w 665639"/>
              <a:gd name="connsiteY11" fmla="*/ 846162 h 1159595"/>
              <a:gd name="connsiteX12" fmla="*/ 416257 w 665639"/>
              <a:gd name="connsiteY12" fmla="*/ 812042 h 1159595"/>
              <a:gd name="connsiteX13" fmla="*/ 368490 w 665639"/>
              <a:gd name="connsiteY13" fmla="*/ 771099 h 1159595"/>
              <a:gd name="connsiteX14" fmla="*/ 341194 w 665639"/>
              <a:gd name="connsiteY14" fmla="*/ 709684 h 1159595"/>
              <a:gd name="connsiteX15" fmla="*/ 354842 w 665639"/>
              <a:gd name="connsiteY15" fmla="*/ 648269 h 1159595"/>
              <a:gd name="connsiteX16" fmla="*/ 409433 w 665639"/>
              <a:gd name="connsiteY16" fmla="*/ 580030 h 1159595"/>
              <a:gd name="connsiteX17" fmla="*/ 409433 w 665639"/>
              <a:gd name="connsiteY17" fmla="*/ 498144 h 1159595"/>
              <a:gd name="connsiteX18" fmla="*/ 361666 w 665639"/>
              <a:gd name="connsiteY18" fmla="*/ 409433 h 1159595"/>
              <a:gd name="connsiteX19" fmla="*/ 300251 w 665639"/>
              <a:gd name="connsiteY19" fmla="*/ 361666 h 1159595"/>
              <a:gd name="connsiteX20" fmla="*/ 307075 w 665639"/>
              <a:gd name="connsiteY20" fmla="*/ 266132 h 1159595"/>
              <a:gd name="connsiteX21" fmla="*/ 266131 w 665639"/>
              <a:gd name="connsiteY21" fmla="*/ 116006 h 1159595"/>
              <a:gd name="connsiteX22" fmla="*/ 177421 w 665639"/>
              <a:gd name="connsiteY22" fmla="*/ 61415 h 1159595"/>
              <a:gd name="connsiteX23" fmla="*/ 95534 w 665639"/>
              <a:gd name="connsiteY23" fmla="*/ 54591 h 1159595"/>
              <a:gd name="connsiteX24" fmla="*/ 81887 w 665639"/>
              <a:gd name="connsiteY24" fmla="*/ 0 h 1159595"/>
              <a:gd name="connsiteX25" fmla="*/ 27296 w 665639"/>
              <a:gd name="connsiteY25" fmla="*/ 0 h 1159595"/>
              <a:gd name="connsiteX0" fmla="*/ 27296 w 665639"/>
              <a:gd name="connsiteY0" fmla="*/ 0 h 1159595"/>
              <a:gd name="connsiteX1" fmla="*/ 0 w 665639"/>
              <a:gd name="connsiteY1" fmla="*/ 191069 h 1159595"/>
              <a:gd name="connsiteX2" fmla="*/ 13648 w 665639"/>
              <a:gd name="connsiteY2" fmla="*/ 313899 h 1159595"/>
              <a:gd name="connsiteX3" fmla="*/ 61415 w 665639"/>
              <a:gd name="connsiteY3" fmla="*/ 416257 h 1159595"/>
              <a:gd name="connsiteX4" fmla="*/ 136478 w 665639"/>
              <a:gd name="connsiteY4" fmla="*/ 491320 h 1159595"/>
              <a:gd name="connsiteX5" fmla="*/ 163773 w 665639"/>
              <a:gd name="connsiteY5" fmla="*/ 600502 h 1159595"/>
              <a:gd name="connsiteX6" fmla="*/ 218364 w 665639"/>
              <a:gd name="connsiteY6" fmla="*/ 689212 h 1159595"/>
              <a:gd name="connsiteX7" fmla="*/ 225188 w 665639"/>
              <a:gd name="connsiteY7" fmla="*/ 880281 h 1159595"/>
              <a:gd name="connsiteX8" fmla="*/ 245660 w 665639"/>
              <a:gd name="connsiteY8" fmla="*/ 968991 h 1159595"/>
              <a:gd name="connsiteX9" fmla="*/ 396509 w 665639"/>
              <a:gd name="connsiteY9" fmla="*/ 1159595 h 1159595"/>
              <a:gd name="connsiteX10" fmla="*/ 515196 w 665639"/>
              <a:gd name="connsiteY10" fmla="*/ 1094767 h 1159595"/>
              <a:gd name="connsiteX11" fmla="*/ 665639 w 665639"/>
              <a:gd name="connsiteY11" fmla="*/ 1008126 h 1159595"/>
              <a:gd name="connsiteX12" fmla="*/ 423081 w 665639"/>
              <a:gd name="connsiteY12" fmla="*/ 846162 h 1159595"/>
              <a:gd name="connsiteX13" fmla="*/ 416257 w 665639"/>
              <a:gd name="connsiteY13" fmla="*/ 812042 h 1159595"/>
              <a:gd name="connsiteX14" fmla="*/ 368490 w 665639"/>
              <a:gd name="connsiteY14" fmla="*/ 771099 h 1159595"/>
              <a:gd name="connsiteX15" fmla="*/ 341194 w 665639"/>
              <a:gd name="connsiteY15" fmla="*/ 709684 h 1159595"/>
              <a:gd name="connsiteX16" fmla="*/ 354842 w 665639"/>
              <a:gd name="connsiteY16" fmla="*/ 648269 h 1159595"/>
              <a:gd name="connsiteX17" fmla="*/ 409433 w 665639"/>
              <a:gd name="connsiteY17" fmla="*/ 580030 h 1159595"/>
              <a:gd name="connsiteX18" fmla="*/ 409433 w 665639"/>
              <a:gd name="connsiteY18" fmla="*/ 498144 h 1159595"/>
              <a:gd name="connsiteX19" fmla="*/ 361666 w 665639"/>
              <a:gd name="connsiteY19" fmla="*/ 409433 h 1159595"/>
              <a:gd name="connsiteX20" fmla="*/ 300251 w 665639"/>
              <a:gd name="connsiteY20" fmla="*/ 361666 h 1159595"/>
              <a:gd name="connsiteX21" fmla="*/ 307075 w 665639"/>
              <a:gd name="connsiteY21" fmla="*/ 266132 h 1159595"/>
              <a:gd name="connsiteX22" fmla="*/ 266131 w 665639"/>
              <a:gd name="connsiteY22" fmla="*/ 116006 h 1159595"/>
              <a:gd name="connsiteX23" fmla="*/ 177421 w 665639"/>
              <a:gd name="connsiteY23" fmla="*/ 61415 h 1159595"/>
              <a:gd name="connsiteX24" fmla="*/ 95534 w 665639"/>
              <a:gd name="connsiteY24" fmla="*/ 54591 h 1159595"/>
              <a:gd name="connsiteX25" fmla="*/ 81887 w 665639"/>
              <a:gd name="connsiteY25" fmla="*/ 0 h 1159595"/>
              <a:gd name="connsiteX26" fmla="*/ 27296 w 665639"/>
              <a:gd name="connsiteY26" fmla="*/ 0 h 1159595"/>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423081 w 665639"/>
              <a:gd name="connsiteY12" fmla="*/ 846162 h 1202140"/>
              <a:gd name="connsiteX13" fmla="*/ 416257 w 665639"/>
              <a:gd name="connsiteY13" fmla="*/ 812042 h 1202140"/>
              <a:gd name="connsiteX14" fmla="*/ 368490 w 665639"/>
              <a:gd name="connsiteY14" fmla="*/ 771099 h 1202140"/>
              <a:gd name="connsiteX15" fmla="*/ 341194 w 665639"/>
              <a:gd name="connsiteY15" fmla="*/ 709684 h 1202140"/>
              <a:gd name="connsiteX16" fmla="*/ 354842 w 665639"/>
              <a:gd name="connsiteY16" fmla="*/ 648269 h 1202140"/>
              <a:gd name="connsiteX17" fmla="*/ 409433 w 665639"/>
              <a:gd name="connsiteY17" fmla="*/ 580030 h 1202140"/>
              <a:gd name="connsiteX18" fmla="*/ 409433 w 665639"/>
              <a:gd name="connsiteY18" fmla="*/ 498144 h 1202140"/>
              <a:gd name="connsiteX19" fmla="*/ 361666 w 665639"/>
              <a:gd name="connsiteY19" fmla="*/ 409433 h 1202140"/>
              <a:gd name="connsiteX20" fmla="*/ 300251 w 665639"/>
              <a:gd name="connsiteY20" fmla="*/ 361666 h 1202140"/>
              <a:gd name="connsiteX21" fmla="*/ 307075 w 665639"/>
              <a:gd name="connsiteY21" fmla="*/ 266132 h 1202140"/>
              <a:gd name="connsiteX22" fmla="*/ 266131 w 665639"/>
              <a:gd name="connsiteY22" fmla="*/ 116006 h 1202140"/>
              <a:gd name="connsiteX23" fmla="*/ 177421 w 665639"/>
              <a:gd name="connsiteY23" fmla="*/ 61415 h 1202140"/>
              <a:gd name="connsiteX24" fmla="*/ 95534 w 665639"/>
              <a:gd name="connsiteY24" fmla="*/ 54591 h 1202140"/>
              <a:gd name="connsiteX25" fmla="*/ 81887 w 665639"/>
              <a:gd name="connsiteY25" fmla="*/ 0 h 1202140"/>
              <a:gd name="connsiteX26" fmla="*/ 27296 w 665639"/>
              <a:gd name="connsiteY26"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84469 w 665639"/>
              <a:gd name="connsiteY12" fmla="*/ 1108620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665639 w 665639"/>
              <a:gd name="connsiteY11" fmla="*/ 1008126 h 1202140"/>
              <a:gd name="connsiteX12" fmla="*/ 539441 w 665639"/>
              <a:gd name="connsiteY12" fmla="*/ 900802 h 1202140"/>
              <a:gd name="connsiteX13" fmla="*/ 423081 w 665639"/>
              <a:gd name="connsiteY13" fmla="*/ 846162 h 1202140"/>
              <a:gd name="connsiteX14" fmla="*/ 416257 w 665639"/>
              <a:gd name="connsiteY14" fmla="*/ 812042 h 1202140"/>
              <a:gd name="connsiteX15" fmla="*/ 368490 w 665639"/>
              <a:gd name="connsiteY15" fmla="*/ 771099 h 1202140"/>
              <a:gd name="connsiteX16" fmla="*/ 341194 w 665639"/>
              <a:gd name="connsiteY16" fmla="*/ 709684 h 1202140"/>
              <a:gd name="connsiteX17" fmla="*/ 354842 w 665639"/>
              <a:gd name="connsiteY17" fmla="*/ 648269 h 1202140"/>
              <a:gd name="connsiteX18" fmla="*/ 409433 w 665639"/>
              <a:gd name="connsiteY18" fmla="*/ 580030 h 1202140"/>
              <a:gd name="connsiteX19" fmla="*/ 409433 w 665639"/>
              <a:gd name="connsiteY19" fmla="*/ 498144 h 1202140"/>
              <a:gd name="connsiteX20" fmla="*/ 361666 w 665639"/>
              <a:gd name="connsiteY20" fmla="*/ 409433 h 1202140"/>
              <a:gd name="connsiteX21" fmla="*/ 300251 w 665639"/>
              <a:gd name="connsiteY21" fmla="*/ 361666 h 1202140"/>
              <a:gd name="connsiteX22" fmla="*/ 307075 w 665639"/>
              <a:gd name="connsiteY22" fmla="*/ 266132 h 1202140"/>
              <a:gd name="connsiteX23" fmla="*/ 266131 w 665639"/>
              <a:gd name="connsiteY23" fmla="*/ 116006 h 1202140"/>
              <a:gd name="connsiteX24" fmla="*/ 177421 w 665639"/>
              <a:gd name="connsiteY24" fmla="*/ 61415 h 1202140"/>
              <a:gd name="connsiteX25" fmla="*/ 95534 w 665639"/>
              <a:gd name="connsiteY25" fmla="*/ 54591 h 1202140"/>
              <a:gd name="connsiteX26" fmla="*/ 81887 w 665639"/>
              <a:gd name="connsiteY26" fmla="*/ 0 h 1202140"/>
              <a:gd name="connsiteX27" fmla="*/ 27296 w 665639"/>
              <a:gd name="connsiteY27" fmla="*/ 0 h 1202140"/>
              <a:gd name="connsiteX0" fmla="*/ 27296 w 665639"/>
              <a:gd name="connsiteY0" fmla="*/ 0 h 1202140"/>
              <a:gd name="connsiteX1" fmla="*/ 0 w 665639"/>
              <a:gd name="connsiteY1" fmla="*/ 191069 h 1202140"/>
              <a:gd name="connsiteX2" fmla="*/ 13648 w 665639"/>
              <a:gd name="connsiteY2" fmla="*/ 313899 h 1202140"/>
              <a:gd name="connsiteX3" fmla="*/ 61415 w 665639"/>
              <a:gd name="connsiteY3" fmla="*/ 416257 h 1202140"/>
              <a:gd name="connsiteX4" fmla="*/ 136478 w 665639"/>
              <a:gd name="connsiteY4" fmla="*/ 491320 h 1202140"/>
              <a:gd name="connsiteX5" fmla="*/ 163773 w 665639"/>
              <a:gd name="connsiteY5" fmla="*/ 600502 h 1202140"/>
              <a:gd name="connsiteX6" fmla="*/ 218364 w 665639"/>
              <a:gd name="connsiteY6" fmla="*/ 689212 h 1202140"/>
              <a:gd name="connsiteX7" fmla="*/ 225188 w 665639"/>
              <a:gd name="connsiteY7" fmla="*/ 880281 h 1202140"/>
              <a:gd name="connsiteX8" fmla="*/ 245660 w 665639"/>
              <a:gd name="connsiteY8" fmla="*/ 968991 h 1202140"/>
              <a:gd name="connsiteX9" fmla="*/ 396509 w 665639"/>
              <a:gd name="connsiteY9" fmla="*/ 1159595 h 1202140"/>
              <a:gd name="connsiteX10" fmla="*/ 539441 w 665639"/>
              <a:gd name="connsiteY10" fmla="*/ 1202140 h 1202140"/>
              <a:gd name="connsiteX11" fmla="*/ 594860 w 665639"/>
              <a:gd name="connsiteY11" fmla="*/ 1122475 h 1202140"/>
              <a:gd name="connsiteX12" fmla="*/ 665639 w 665639"/>
              <a:gd name="connsiteY12" fmla="*/ 1008126 h 1202140"/>
              <a:gd name="connsiteX13" fmla="*/ 539441 w 665639"/>
              <a:gd name="connsiteY13" fmla="*/ 900802 h 1202140"/>
              <a:gd name="connsiteX14" fmla="*/ 423081 w 665639"/>
              <a:gd name="connsiteY14" fmla="*/ 846162 h 1202140"/>
              <a:gd name="connsiteX15" fmla="*/ 416257 w 665639"/>
              <a:gd name="connsiteY15" fmla="*/ 812042 h 1202140"/>
              <a:gd name="connsiteX16" fmla="*/ 368490 w 665639"/>
              <a:gd name="connsiteY16" fmla="*/ 771099 h 1202140"/>
              <a:gd name="connsiteX17" fmla="*/ 341194 w 665639"/>
              <a:gd name="connsiteY17" fmla="*/ 709684 h 1202140"/>
              <a:gd name="connsiteX18" fmla="*/ 354842 w 665639"/>
              <a:gd name="connsiteY18" fmla="*/ 648269 h 1202140"/>
              <a:gd name="connsiteX19" fmla="*/ 409433 w 665639"/>
              <a:gd name="connsiteY19" fmla="*/ 580030 h 1202140"/>
              <a:gd name="connsiteX20" fmla="*/ 409433 w 665639"/>
              <a:gd name="connsiteY20" fmla="*/ 498144 h 1202140"/>
              <a:gd name="connsiteX21" fmla="*/ 361666 w 665639"/>
              <a:gd name="connsiteY21" fmla="*/ 409433 h 1202140"/>
              <a:gd name="connsiteX22" fmla="*/ 300251 w 665639"/>
              <a:gd name="connsiteY22" fmla="*/ 361666 h 1202140"/>
              <a:gd name="connsiteX23" fmla="*/ 307075 w 665639"/>
              <a:gd name="connsiteY23" fmla="*/ 266132 h 1202140"/>
              <a:gd name="connsiteX24" fmla="*/ 266131 w 665639"/>
              <a:gd name="connsiteY24" fmla="*/ 116006 h 1202140"/>
              <a:gd name="connsiteX25" fmla="*/ 177421 w 665639"/>
              <a:gd name="connsiteY25" fmla="*/ 61415 h 1202140"/>
              <a:gd name="connsiteX26" fmla="*/ 95534 w 665639"/>
              <a:gd name="connsiteY26" fmla="*/ 54591 h 1202140"/>
              <a:gd name="connsiteX27" fmla="*/ 81887 w 665639"/>
              <a:gd name="connsiteY27" fmla="*/ 0 h 1202140"/>
              <a:gd name="connsiteX28" fmla="*/ 27296 w 665639"/>
              <a:gd name="connsiteY28" fmla="*/ 0 h 120214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5639 w 671060"/>
              <a:gd name="connsiteY12" fmla="*/ 1008126 h 1261020"/>
              <a:gd name="connsiteX13" fmla="*/ 539441 w 671060"/>
              <a:gd name="connsiteY13" fmla="*/ 900802 h 1261020"/>
              <a:gd name="connsiteX14" fmla="*/ 423081 w 671060"/>
              <a:gd name="connsiteY14" fmla="*/ 846162 h 1261020"/>
              <a:gd name="connsiteX15" fmla="*/ 416257 w 671060"/>
              <a:gd name="connsiteY15" fmla="*/ 812042 h 1261020"/>
              <a:gd name="connsiteX16" fmla="*/ 368490 w 671060"/>
              <a:gd name="connsiteY16" fmla="*/ 771099 h 1261020"/>
              <a:gd name="connsiteX17" fmla="*/ 341194 w 671060"/>
              <a:gd name="connsiteY17" fmla="*/ 709684 h 1261020"/>
              <a:gd name="connsiteX18" fmla="*/ 354842 w 671060"/>
              <a:gd name="connsiteY18" fmla="*/ 648269 h 1261020"/>
              <a:gd name="connsiteX19" fmla="*/ 409433 w 671060"/>
              <a:gd name="connsiteY19" fmla="*/ 580030 h 1261020"/>
              <a:gd name="connsiteX20" fmla="*/ 409433 w 671060"/>
              <a:gd name="connsiteY20" fmla="*/ 498144 h 1261020"/>
              <a:gd name="connsiteX21" fmla="*/ 361666 w 671060"/>
              <a:gd name="connsiteY21" fmla="*/ 409433 h 1261020"/>
              <a:gd name="connsiteX22" fmla="*/ 300251 w 671060"/>
              <a:gd name="connsiteY22" fmla="*/ 361666 h 1261020"/>
              <a:gd name="connsiteX23" fmla="*/ 307075 w 671060"/>
              <a:gd name="connsiteY23" fmla="*/ 266132 h 1261020"/>
              <a:gd name="connsiteX24" fmla="*/ 266131 w 671060"/>
              <a:gd name="connsiteY24" fmla="*/ 116006 h 1261020"/>
              <a:gd name="connsiteX25" fmla="*/ 177421 w 671060"/>
              <a:gd name="connsiteY25" fmla="*/ 61415 h 1261020"/>
              <a:gd name="connsiteX26" fmla="*/ 95534 w 671060"/>
              <a:gd name="connsiteY26" fmla="*/ 54591 h 1261020"/>
              <a:gd name="connsiteX27" fmla="*/ 81887 w 671060"/>
              <a:gd name="connsiteY27" fmla="*/ 0 h 1261020"/>
              <a:gd name="connsiteX28" fmla="*/ 27296 w 671060"/>
              <a:gd name="connsiteY28" fmla="*/ 0 h 1261020"/>
              <a:gd name="connsiteX0" fmla="*/ 27296 w 671060"/>
              <a:gd name="connsiteY0" fmla="*/ 0 h 1261020"/>
              <a:gd name="connsiteX1" fmla="*/ 0 w 671060"/>
              <a:gd name="connsiteY1" fmla="*/ 191069 h 1261020"/>
              <a:gd name="connsiteX2" fmla="*/ 13648 w 671060"/>
              <a:gd name="connsiteY2" fmla="*/ 313899 h 1261020"/>
              <a:gd name="connsiteX3" fmla="*/ 61415 w 671060"/>
              <a:gd name="connsiteY3" fmla="*/ 416257 h 1261020"/>
              <a:gd name="connsiteX4" fmla="*/ 136478 w 671060"/>
              <a:gd name="connsiteY4" fmla="*/ 491320 h 1261020"/>
              <a:gd name="connsiteX5" fmla="*/ 163773 w 671060"/>
              <a:gd name="connsiteY5" fmla="*/ 600502 h 1261020"/>
              <a:gd name="connsiteX6" fmla="*/ 218364 w 671060"/>
              <a:gd name="connsiteY6" fmla="*/ 689212 h 1261020"/>
              <a:gd name="connsiteX7" fmla="*/ 225188 w 671060"/>
              <a:gd name="connsiteY7" fmla="*/ 880281 h 1261020"/>
              <a:gd name="connsiteX8" fmla="*/ 245660 w 671060"/>
              <a:gd name="connsiteY8" fmla="*/ 968991 h 1261020"/>
              <a:gd name="connsiteX9" fmla="*/ 396509 w 671060"/>
              <a:gd name="connsiteY9" fmla="*/ 1159595 h 1261020"/>
              <a:gd name="connsiteX10" fmla="*/ 539441 w 671060"/>
              <a:gd name="connsiteY10" fmla="*/ 1202140 h 1261020"/>
              <a:gd name="connsiteX11" fmla="*/ 671060 w 671060"/>
              <a:gd name="connsiteY11" fmla="*/ 1261020 h 1261020"/>
              <a:gd name="connsiteX12" fmla="*/ 660668 w 671060"/>
              <a:gd name="connsiteY12" fmla="*/ 1112084 h 1261020"/>
              <a:gd name="connsiteX13" fmla="*/ 665639 w 671060"/>
              <a:gd name="connsiteY13" fmla="*/ 1008126 h 1261020"/>
              <a:gd name="connsiteX14" fmla="*/ 539441 w 671060"/>
              <a:gd name="connsiteY14" fmla="*/ 900802 h 1261020"/>
              <a:gd name="connsiteX15" fmla="*/ 423081 w 671060"/>
              <a:gd name="connsiteY15" fmla="*/ 846162 h 1261020"/>
              <a:gd name="connsiteX16" fmla="*/ 416257 w 671060"/>
              <a:gd name="connsiteY16" fmla="*/ 812042 h 1261020"/>
              <a:gd name="connsiteX17" fmla="*/ 368490 w 671060"/>
              <a:gd name="connsiteY17" fmla="*/ 771099 h 1261020"/>
              <a:gd name="connsiteX18" fmla="*/ 341194 w 671060"/>
              <a:gd name="connsiteY18" fmla="*/ 709684 h 1261020"/>
              <a:gd name="connsiteX19" fmla="*/ 354842 w 671060"/>
              <a:gd name="connsiteY19" fmla="*/ 648269 h 1261020"/>
              <a:gd name="connsiteX20" fmla="*/ 409433 w 671060"/>
              <a:gd name="connsiteY20" fmla="*/ 580030 h 1261020"/>
              <a:gd name="connsiteX21" fmla="*/ 409433 w 671060"/>
              <a:gd name="connsiteY21" fmla="*/ 498144 h 1261020"/>
              <a:gd name="connsiteX22" fmla="*/ 361666 w 671060"/>
              <a:gd name="connsiteY22" fmla="*/ 409433 h 1261020"/>
              <a:gd name="connsiteX23" fmla="*/ 300251 w 671060"/>
              <a:gd name="connsiteY23" fmla="*/ 361666 h 1261020"/>
              <a:gd name="connsiteX24" fmla="*/ 307075 w 671060"/>
              <a:gd name="connsiteY24" fmla="*/ 266132 h 1261020"/>
              <a:gd name="connsiteX25" fmla="*/ 266131 w 671060"/>
              <a:gd name="connsiteY25" fmla="*/ 116006 h 1261020"/>
              <a:gd name="connsiteX26" fmla="*/ 177421 w 671060"/>
              <a:gd name="connsiteY26" fmla="*/ 61415 h 1261020"/>
              <a:gd name="connsiteX27" fmla="*/ 95534 w 671060"/>
              <a:gd name="connsiteY27" fmla="*/ 54591 h 1261020"/>
              <a:gd name="connsiteX28" fmla="*/ 81887 w 671060"/>
              <a:gd name="connsiteY28" fmla="*/ 0 h 1261020"/>
              <a:gd name="connsiteX29" fmla="*/ 27296 w 671060"/>
              <a:gd name="connsiteY29" fmla="*/ 0 h 1261020"/>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665639 w 819995"/>
              <a:gd name="connsiteY13" fmla="*/ 1008126 h 1264484"/>
              <a:gd name="connsiteX14" fmla="*/ 539441 w 819995"/>
              <a:gd name="connsiteY14" fmla="*/ 900802 h 1264484"/>
              <a:gd name="connsiteX15" fmla="*/ 423081 w 819995"/>
              <a:gd name="connsiteY15" fmla="*/ 846162 h 1264484"/>
              <a:gd name="connsiteX16" fmla="*/ 416257 w 819995"/>
              <a:gd name="connsiteY16" fmla="*/ 812042 h 1264484"/>
              <a:gd name="connsiteX17" fmla="*/ 368490 w 819995"/>
              <a:gd name="connsiteY17" fmla="*/ 771099 h 1264484"/>
              <a:gd name="connsiteX18" fmla="*/ 341194 w 819995"/>
              <a:gd name="connsiteY18" fmla="*/ 709684 h 1264484"/>
              <a:gd name="connsiteX19" fmla="*/ 354842 w 819995"/>
              <a:gd name="connsiteY19" fmla="*/ 648269 h 1264484"/>
              <a:gd name="connsiteX20" fmla="*/ 409433 w 819995"/>
              <a:gd name="connsiteY20" fmla="*/ 580030 h 1264484"/>
              <a:gd name="connsiteX21" fmla="*/ 409433 w 819995"/>
              <a:gd name="connsiteY21" fmla="*/ 498144 h 1264484"/>
              <a:gd name="connsiteX22" fmla="*/ 361666 w 819995"/>
              <a:gd name="connsiteY22" fmla="*/ 409433 h 1264484"/>
              <a:gd name="connsiteX23" fmla="*/ 300251 w 819995"/>
              <a:gd name="connsiteY23" fmla="*/ 361666 h 1264484"/>
              <a:gd name="connsiteX24" fmla="*/ 307075 w 819995"/>
              <a:gd name="connsiteY24" fmla="*/ 266132 h 1264484"/>
              <a:gd name="connsiteX25" fmla="*/ 266131 w 819995"/>
              <a:gd name="connsiteY25" fmla="*/ 116006 h 1264484"/>
              <a:gd name="connsiteX26" fmla="*/ 177421 w 819995"/>
              <a:gd name="connsiteY26" fmla="*/ 61415 h 1264484"/>
              <a:gd name="connsiteX27" fmla="*/ 95534 w 819995"/>
              <a:gd name="connsiteY27" fmla="*/ 54591 h 1264484"/>
              <a:gd name="connsiteX28" fmla="*/ 81887 w 819995"/>
              <a:gd name="connsiteY28" fmla="*/ 0 h 1264484"/>
              <a:gd name="connsiteX29" fmla="*/ 27296 w 819995"/>
              <a:gd name="connsiteY29" fmla="*/ 0 h 1264484"/>
              <a:gd name="connsiteX0" fmla="*/ 27296 w 819995"/>
              <a:gd name="connsiteY0" fmla="*/ 0 h 1264484"/>
              <a:gd name="connsiteX1" fmla="*/ 0 w 819995"/>
              <a:gd name="connsiteY1" fmla="*/ 191069 h 1264484"/>
              <a:gd name="connsiteX2" fmla="*/ 13648 w 819995"/>
              <a:gd name="connsiteY2" fmla="*/ 313899 h 1264484"/>
              <a:gd name="connsiteX3" fmla="*/ 61415 w 819995"/>
              <a:gd name="connsiteY3" fmla="*/ 416257 h 1264484"/>
              <a:gd name="connsiteX4" fmla="*/ 136478 w 819995"/>
              <a:gd name="connsiteY4" fmla="*/ 491320 h 1264484"/>
              <a:gd name="connsiteX5" fmla="*/ 163773 w 819995"/>
              <a:gd name="connsiteY5" fmla="*/ 600502 h 1264484"/>
              <a:gd name="connsiteX6" fmla="*/ 218364 w 819995"/>
              <a:gd name="connsiteY6" fmla="*/ 689212 h 1264484"/>
              <a:gd name="connsiteX7" fmla="*/ 225188 w 819995"/>
              <a:gd name="connsiteY7" fmla="*/ 880281 h 1264484"/>
              <a:gd name="connsiteX8" fmla="*/ 245660 w 819995"/>
              <a:gd name="connsiteY8" fmla="*/ 968991 h 1264484"/>
              <a:gd name="connsiteX9" fmla="*/ 396509 w 819995"/>
              <a:gd name="connsiteY9" fmla="*/ 1159595 h 1264484"/>
              <a:gd name="connsiteX10" fmla="*/ 539441 w 819995"/>
              <a:gd name="connsiteY10" fmla="*/ 1202140 h 1264484"/>
              <a:gd name="connsiteX11" fmla="*/ 671060 w 819995"/>
              <a:gd name="connsiteY11" fmla="*/ 1261020 h 1264484"/>
              <a:gd name="connsiteX12" fmla="*/ 819995 w 819995"/>
              <a:gd name="connsiteY12" fmla="*/ 1264484 h 1264484"/>
              <a:gd name="connsiteX13" fmla="*/ 726477 w 819995"/>
              <a:gd name="connsiteY13" fmla="*/ 1119011 h 1264484"/>
              <a:gd name="connsiteX14" fmla="*/ 665639 w 819995"/>
              <a:gd name="connsiteY14" fmla="*/ 1008126 h 1264484"/>
              <a:gd name="connsiteX15" fmla="*/ 539441 w 819995"/>
              <a:gd name="connsiteY15" fmla="*/ 900802 h 1264484"/>
              <a:gd name="connsiteX16" fmla="*/ 423081 w 819995"/>
              <a:gd name="connsiteY16" fmla="*/ 846162 h 1264484"/>
              <a:gd name="connsiteX17" fmla="*/ 416257 w 819995"/>
              <a:gd name="connsiteY17" fmla="*/ 812042 h 1264484"/>
              <a:gd name="connsiteX18" fmla="*/ 368490 w 819995"/>
              <a:gd name="connsiteY18" fmla="*/ 771099 h 1264484"/>
              <a:gd name="connsiteX19" fmla="*/ 341194 w 819995"/>
              <a:gd name="connsiteY19" fmla="*/ 709684 h 1264484"/>
              <a:gd name="connsiteX20" fmla="*/ 354842 w 819995"/>
              <a:gd name="connsiteY20" fmla="*/ 648269 h 1264484"/>
              <a:gd name="connsiteX21" fmla="*/ 409433 w 819995"/>
              <a:gd name="connsiteY21" fmla="*/ 580030 h 1264484"/>
              <a:gd name="connsiteX22" fmla="*/ 409433 w 819995"/>
              <a:gd name="connsiteY22" fmla="*/ 498144 h 1264484"/>
              <a:gd name="connsiteX23" fmla="*/ 361666 w 819995"/>
              <a:gd name="connsiteY23" fmla="*/ 409433 h 1264484"/>
              <a:gd name="connsiteX24" fmla="*/ 300251 w 819995"/>
              <a:gd name="connsiteY24" fmla="*/ 361666 h 1264484"/>
              <a:gd name="connsiteX25" fmla="*/ 307075 w 819995"/>
              <a:gd name="connsiteY25" fmla="*/ 266132 h 1264484"/>
              <a:gd name="connsiteX26" fmla="*/ 266131 w 819995"/>
              <a:gd name="connsiteY26" fmla="*/ 116006 h 1264484"/>
              <a:gd name="connsiteX27" fmla="*/ 177421 w 819995"/>
              <a:gd name="connsiteY27" fmla="*/ 61415 h 1264484"/>
              <a:gd name="connsiteX28" fmla="*/ 95534 w 819995"/>
              <a:gd name="connsiteY28" fmla="*/ 54591 h 1264484"/>
              <a:gd name="connsiteX29" fmla="*/ 81887 w 819995"/>
              <a:gd name="connsiteY29" fmla="*/ 0 h 1264484"/>
              <a:gd name="connsiteX30" fmla="*/ 27296 w 819995"/>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44241 w 844241"/>
              <a:gd name="connsiteY13" fmla="*/ 1046274 h 1264484"/>
              <a:gd name="connsiteX14" fmla="*/ 665639 w 844241"/>
              <a:gd name="connsiteY14" fmla="*/ 1008126 h 1264484"/>
              <a:gd name="connsiteX15" fmla="*/ 539441 w 844241"/>
              <a:gd name="connsiteY15" fmla="*/ 900802 h 1264484"/>
              <a:gd name="connsiteX16" fmla="*/ 423081 w 844241"/>
              <a:gd name="connsiteY16" fmla="*/ 846162 h 1264484"/>
              <a:gd name="connsiteX17" fmla="*/ 416257 w 844241"/>
              <a:gd name="connsiteY17" fmla="*/ 812042 h 1264484"/>
              <a:gd name="connsiteX18" fmla="*/ 368490 w 844241"/>
              <a:gd name="connsiteY18" fmla="*/ 771099 h 1264484"/>
              <a:gd name="connsiteX19" fmla="*/ 341194 w 844241"/>
              <a:gd name="connsiteY19" fmla="*/ 709684 h 1264484"/>
              <a:gd name="connsiteX20" fmla="*/ 354842 w 844241"/>
              <a:gd name="connsiteY20" fmla="*/ 648269 h 1264484"/>
              <a:gd name="connsiteX21" fmla="*/ 409433 w 844241"/>
              <a:gd name="connsiteY21" fmla="*/ 580030 h 1264484"/>
              <a:gd name="connsiteX22" fmla="*/ 409433 w 844241"/>
              <a:gd name="connsiteY22" fmla="*/ 498144 h 1264484"/>
              <a:gd name="connsiteX23" fmla="*/ 361666 w 844241"/>
              <a:gd name="connsiteY23" fmla="*/ 409433 h 1264484"/>
              <a:gd name="connsiteX24" fmla="*/ 300251 w 844241"/>
              <a:gd name="connsiteY24" fmla="*/ 361666 h 1264484"/>
              <a:gd name="connsiteX25" fmla="*/ 307075 w 844241"/>
              <a:gd name="connsiteY25" fmla="*/ 266132 h 1264484"/>
              <a:gd name="connsiteX26" fmla="*/ 266131 w 844241"/>
              <a:gd name="connsiteY26" fmla="*/ 116006 h 1264484"/>
              <a:gd name="connsiteX27" fmla="*/ 177421 w 844241"/>
              <a:gd name="connsiteY27" fmla="*/ 61415 h 1264484"/>
              <a:gd name="connsiteX28" fmla="*/ 95534 w 844241"/>
              <a:gd name="connsiteY28" fmla="*/ 54591 h 1264484"/>
              <a:gd name="connsiteX29" fmla="*/ 81887 w 844241"/>
              <a:gd name="connsiteY29" fmla="*/ 0 h 1264484"/>
              <a:gd name="connsiteX30" fmla="*/ 27296 w 844241"/>
              <a:gd name="connsiteY30" fmla="*/ 0 h 1264484"/>
              <a:gd name="connsiteX0" fmla="*/ 27296 w 844241"/>
              <a:gd name="connsiteY0" fmla="*/ 0 h 1264484"/>
              <a:gd name="connsiteX1" fmla="*/ 0 w 844241"/>
              <a:gd name="connsiteY1" fmla="*/ 191069 h 1264484"/>
              <a:gd name="connsiteX2" fmla="*/ 13648 w 844241"/>
              <a:gd name="connsiteY2" fmla="*/ 313899 h 1264484"/>
              <a:gd name="connsiteX3" fmla="*/ 61415 w 844241"/>
              <a:gd name="connsiteY3" fmla="*/ 416257 h 1264484"/>
              <a:gd name="connsiteX4" fmla="*/ 136478 w 844241"/>
              <a:gd name="connsiteY4" fmla="*/ 491320 h 1264484"/>
              <a:gd name="connsiteX5" fmla="*/ 163773 w 844241"/>
              <a:gd name="connsiteY5" fmla="*/ 600502 h 1264484"/>
              <a:gd name="connsiteX6" fmla="*/ 218364 w 844241"/>
              <a:gd name="connsiteY6" fmla="*/ 689212 h 1264484"/>
              <a:gd name="connsiteX7" fmla="*/ 225188 w 844241"/>
              <a:gd name="connsiteY7" fmla="*/ 880281 h 1264484"/>
              <a:gd name="connsiteX8" fmla="*/ 245660 w 844241"/>
              <a:gd name="connsiteY8" fmla="*/ 968991 h 1264484"/>
              <a:gd name="connsiteX9" fmla="*/ 396509 w 844241"/>
              <a:gd name="connsiteY9" fmla="*/ 1159595 h 1264484"/>
              <a:gd name="connsiteX10" fmla="*/ 539441 w 844241"/>
              <a:gd name="connsiteY10" fmla="*/ 1202140 h 1264484"/>
              <a:gd name="connsiteX11" fmla="*/ 671060 w 844241"/>
              <a:gd name="connsiteY11" fmla="*/ 1261020 h 1264484"/>
              <a:gd name="connsiteX12" fmla="*/ 819995 w 844241"/>
              <a:gd name="connsiteY12" fmla="*/ 1264484 h 1264484"/>
              <a:gd name="connsiteX13" fmla="*/ 823459 w 844241"/>
              <a:gd name="connsiteY13" fmla="*/ 1177893 h 1264484"/>
              <a:gd name="connsiteX14" fmla="*/ 844241 w 844241"/>
              <a:gd name="connsiteY14" fmla="*/ 1046274 h 1264484"/>
              <a:gd name="connsiteX15" fmla="*/ 665639 w 844241"/>
              <a:gd name="connsiteY15" fmla="*/ 1008126 h 1264484"/>
              <a:gd name="connsiteX16" fmla="*/ 539441 w 844241"/>
              <a:gd name="connsiteY16" fmla="*/ 900802 h 1264484"/>
              <a:gd name="connsiteX17" fmla="*/ 423081 w 844241"/>
              <a:gd name="connsiteY17" fmla="*/ 846162 h 1264484"/>
              <a:gd name="connsiteX18" fmla="*/ 416257 w 844241"/>
              <a:gd name="connsiteY18" fmla="*/ 812042 h 1264484"/>
              <a:gd name="connsiteX19" fmla="*/ 368490 w 844241"/>
              <a:gd name="connsiteY19" fmla="*/ 771099 h 1264484"/>
              <a:gd name="connsiteX20" fmla="*/ 341194 w 844241"/>
              <a:gd name="connsiteY20" fmla="*/ 709684 h 1264484"/>
              <a:gd name="connsiteX21" fmla="*/ 354842 w 844241"/>
              <a:gd name="connsiteY21" fmla="*/ 648269 h 1264484"/>
              <a:gd name="connsiteX22" fmla="*/ 409433 w 844241"/>
              <a:gd name="connsiteY22" fmla="*/ 580030 h 1264484"/>
              <a:gd name="connsiteX23" fmla="*/ 409433 w 844241"/>
              <a:gd name="connsiteY23" fmla="*/ 498144 h 1264484"/>
              <a:gd name="connsiteX24" fmla="*/ 361666 w 844241"/>
              <a:gd name="connsiteY24" fmla="*/ 409433 h 1264484"/>
              <a:gd name="connsiteX25" fmla="*/ 300251 w 844241"/>
              <a:gd name="connsiteY25" fmla="*/ 361666 h 1264484"/>
              <a:gd name="connsiteX26" fmla="*/ 307075 w 844241"/>
              <a:gd name="connsiteY26" fmla="*/ 266132 h 1264484"/>
              <a:gd name="connsiteX27" fmla="*/ 266131 w 844241"/>
              <a:gd name="connsiteY27" fmla="*/ 116006 h 1264484"/>
              <a:gd name="connsiteX28" fmla="*/ 177421 w 844241"/>
              <a:gd name="connsiteY28" fmla="*/ 61415 h 1264484"/>
              <a:gd name="connsiteX29" fmla="*/ 95534 w 844241"/>
              <a:gd name="connsiteY29" fmla="*/ 54591 h 1264484"/>
              <a:gd name="connsiteX30" fmla="*/ 81887 w 844241"/>
              <a:gd name="connsiteY30" fmla="*/ 0 h 1264484"/>
              <a:gd name="connsiteX31" fmla="*/ 27296 w 844241"/>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44241 w 927368"/>
              <a:gd name="connsiteY14" fmla="*/ 1046274 h 1264484"/>
              <a:gd name="connsiteX15" fmla="*/ 665639 w 927368"/>
              <a:gd name="connsiteY15" fmla="*/ 1008126 h 1264484"/>
              <a:gd name="connsiteX16" fmla="*/ 539441 w 927368"/>
              <a:gd name="connsiteY16" fmla="*/ 900802 h 1264484"/>
              <a:gd name="connsiteX17" fmla="*/ 423081 w 927368"/>
              <a:gd name="connsiteY17" fmla="*/ 846162 h 1264484"/>
              <a:gd name="connsiteX18" fmla="*/ 416257 w 927368"/>
              <a:gd name="connsiteY18" fmla="*/ 812042 h 1264484"/>
              <a:gd name="connsiteX19" fmla="*/ 368490 w 927368"/>
              <a:gd name="connsiteY19" fmla="*/ 771099 h 1264484"/>
              <a:gd name="connsiteX20" fmla="*/ 341194 w 927368"/>
              <a:gd name="connsiteY20" fmla="*/ 709684 h 1264484"/>
              <a:gd name="connsiteX21" fmla="*/ 354842 w 927368"/>
              <a:gd name="connsiteY21" fmla="*/ 648269 h 1264484"/>
              <a:gd name="connsiteX22" fmla="*/ 409433 w 927368"/>
              <a:gd name="connsiteY22" fmla="*/ 580030 h 1264484"/>
              <a:gd name="connsiteX23" fmla="*/ 409433 w 927368"/>
              <a:gd name="connsiteY23" fmla="*/ 498144 h 1264484"/>
              <a:gd name="connsiteX24" fmla="*/ 361666 w 927368"/>
              <a:gd name="connsiteY24" fmla="*/ 409433 h 1264484"/>
              <a:gd name="connsiteX25" fmla="*/ 300251 w 927368"/>
              <a:gd name="connsiteY25" fmla="*/ 361666 h 1264484"/>
              <a:gd name="connsiteX26" fmla="*/ 307075 w 927368"/>
              <a:gd name="connsiteY26" fmla="*/ 266132 h 1264484"/>
              <a:gd name="connsiteX27" fmla="*/ 266131 w 927368"/>
              <a:gd name="connsiteY27" fmla="*/ 116006 h 1264484"/>
              <a:gd name="connsiteX28" fmla="*/ 177421 w 927368"/>
              <a:gd name="connsiteY28" fmla="*/ 61415 h 1264484"/>
              <a:gd name="connsiteX29" fmla="*/ 95534 w 927368"/>
              <a:gd name="connsiteY29" fmla="*/ 54591 h 1264484"/>
              <a:gd name="connsiteX30" fmla="*/ 81887 w 927368"/>
              <a:gd name="connsiteY30" fmla="*/ 0 h 1264484"/>
              <a:gd name="connsiteX31" fmla="*/ 27296 w 927368"/>
              <a:gd name="connsiteY31" fmla="*/ 0 h 1264484"/>
              <a:gd name="connsiteX0" fmla="*/ 27296 w 927368"/>
              <a:gd name="connsiteY0" fmla="*/ 0 h 1264484"/>
              <a:gd name="connsiteX1" fmla="*/ 0 w 927368"/>
              <a:gd name="connsiteY1" fmla="*/ 191069 h 1264484"/>
              <a:gd name="connsiteX2" fmla="*/ 13648 w 927368"/>
              <a:gd name="connsiteY2" fmla="*/ 313899 h 1264484"/>
              <a:gd name="connsiteX3" fmla="*/ 61415 w 927368"/>
              <a:gd name="connsiteY3" fmla="*/ 416257 h 1264484"/>
              <a:gd name="connsiteX4" fmla="*/ 136478 w 927368"/>
              <a:gd name="connsiteY4" fmla="*/ 491320 h 1264484"/>
              <a:gd name="connsiteX5" fmla="*/ 163773 w 927368"/>
              <a:gd name="connsiteY5" fmla="*/ 600502 h 1264484"/>
              <a:gd name="connsiteX6" fmla="*/ 218364 w 927368"/>
              <a:gd name="connsiteY6" fmla="*/ 689212 h 1264484"/>
              <a:gd name="connsiteX7" fmla="*/ 225188 w 927368"/>
              <a:gd name="connsiteY7" fmla="*/ 880281 h 1264484"/>
              <a:gd name="connsiteX8" fmla="*/ 245660 w 927368"/>
              <a:gd name="connsiteY8" fmla="*/ 968991 h 1264484"/>
              <a:gd name="connsiteX9" fmla="*/ 396509 w 927368"/>
              <a:gd name="connsiteY9" fmla="*/ 1159595 h 1264484"/>
              <a:gd name="connsiteX10" fmla="*/ 539441 w 927368"/>
              <a:gd name="connsiteY10" fmla="*/ 1202140 h 1264484"/>
              <a:gd name="connsiteX11" fmla="*/ 671060 w 927368"/>
              <a:gd name="connsiteY11" fmla="*/ 1261020 h 1264484"/>
              <a:gd name="connsiteX12" fmla="*/ 819995 w 927368"/>
              <a:gd name="connsiteY12" fmla="*/ 1264484 h 1264484"/>
              <a:gd name="connsiteX13" fmla="*/ 927368 w 927368"/>
              <a:gd name="connsiteY13" fmla="*/ 1254093 h 1264484"/>
              <a:gd name="connsiteX14" fmla="*/ 878876 w 927368"/>
              <a:gd name="connsiteY14" fmla="*/ 1150184 h 1264484"/>
              <a:gd name="connsiteX15" fmla="*/ 844241 w 927368"/>
              <a:gd name="connsiteY15" fmla="*/ 1046274 h 1264484"/>
              <a:gd name="connsiteX16" fmla="*/ 665639 w 927368"/>
              <a:gd name="connsiteY16" fmla="*/ 1008126 h 1264484"/>
              <a:gd name="connsiteX17" fmla="*/ 539441 w 927368"/>
              <a:gd name="connsiteY17" fmla="*/ 900802 h 1264484"/>
              <a:gd name="connsiteX18" fmla="*/ 423081 w 927368"/>
              <a:gd name="connsiteY18" fmla="*/ 846162 h 1264484"/>
              <a:gd name="connsiteX19" fmla="*/ 416257 w 927368"/>
              <a:gd name="connsiteY19" fmla="*/ 812042 h 1264484"/>
              <a:gd name="connsiteX20" fmla="*/ 368490 w 927368"/>
              <a:gd name="connsiteY20" fmla="*/ 771099 h 1264484"/>
              <a:gd name="connsiteX21" fmla="*/ 341194 w 927368"/>
              <a:gd name="connsiteY21" fmla="*/ 709684 h 1264484"/>
              <a:gd name="connsiteX22" fmla="*/ 354842 w 927368"/>
              <a:gd name="connsiteY22" fmla="*/ 648269 h 1264484"/>
              <a:gd name="connsiteX23" fmla="*/ 409433 w 927368"/>
              <a:gd name="connsiteY23" fmla="*/ 580030 h 1264484"/>
              <a:gd name="connsiteX24" fmla="*/ 409433 w 927368"/>
              <a:gd name="connsiteY24" fmla="*/ 498144 h 1264484"/>
              <a:gd name="connsiteX25" fmla="*/ 361666 w 927368"/>
              <a:gd name="connsiteY25" fmla="*/ 409433 h 1264484"/>
              <a:gd name="connsiteX26" fmla="*/ 300251 w 927368"/>
              <a:gd name="connsiteY26" fmla="*/ 361666 h 1264484"/>
              <a:gd name="connsiteX27" fmla="*/ 307075 w 927368"/>
              <a:gd name="connsiteY27" fmla="*/ 266132 h 1264484"/>
              <a:gd name="connsiteX28" fmla="*/ 266131 w 927368"/>
              <a:gd name="connsiteY28" fmla="*/ 116006 h 1264484"/>
              <a:gd name="connsiteX29" fmla="*/ 177421 w 927368"/>
              <a:gd name="connsiteY29" fmla="*/ 61415 h 1264484"/>
              <a:gd name="connsiteX30" fmla="*/ 95534 w 927368"/>
              <a:gd name="connsiteY30" fmla="*/ 54591 h 1264484"/>
              <a:gd name="connsiteX31" fmla="*/ 81887 w 927368"/>
              <a:gd name="connsiteY31" fmla="*/ 0 h 1264484"/>
              <a:gd name="connsiteX32" fmla="*/ 27296 w 927368"/>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44241 w 958540"/>
              <a:gd name="connsiteY15" fmla="*/ 1046274 h 1264484"/>
              <a:gd name="connsiteX16" fmla="*/ 665639 w 958540"/>
              <a:gd name="connsiteY16" fmla="*/ 1008126 h 1264484"/>
              <a:gd name="connsiteX17" fmla="*/ 539441 w 958540"/>
              <a:gd name="connsiteY17" fmla="*/ 900802 h 1264484"/>
              <a:gd name="connsiteX18" fmla="*/ 423081 w 958540"/>
              <a:gd name="connsiteY18" fmla="*/ 846162 h 1264484"/>
              <a:gd name="connsiteX19" fmla="*/ 416257 w 958540"/>
              <a:gd name="connsiteY19" fmla="*/ 812042 h 1264484"/>
              <a:gd name="connsiteX20" fmla="*/ 368490 w 958540"/>
              <a:gd name="connsiteY20" fmla="*/ 771099 h 1264484"/>
              <a:gd name="connsiteX21" fmla="*/ 341194 w 958540"/>
              <a:gd name="connsiteY21" fmla="*/ 709684 h 1264484"/>
              <a:gd name="connsiteX22" fmla="*/ 354842 w 958540"/>
              <a:gd name="connsiteY22" fmla="*/ 648269 h 1264484"/>
              <a:gd name="connsiteX23" fmla="*/ 409433 w 958540"/>
              <a:gd name="connsiteY23" fmla="*/ 580030 h 1264484"/>
              <a:gd name="connsiteX24" fmla="*/ 409433 w 958540"/>
              <a:gd name="connsiteY24" fmla="*/ 498144 h 1264484"/>
              <a:gd name="connsiteX25" fmla="*/ 361666 w 958540"/>
              <a:gd name="connsiteY25" fmla="*/ 409433 h 1264484"/>
              <a:gd name="connsiteX26" fmla="*/ 300251 w 958540"/>
              <a:gd name="connsiteY26" fmla="*/ 361666 h 1264484"/>
              <a:gd name="connsiteX27" fmla="*/ 307075 w 958540"/>
              <a:gd name="connsiteY27" fmla="*/ 266132 h 1264484"/>
              <a:gd name="connsiteX28" fmla="*/ 266131 w 958540"/>
              <a:gd name="connsiteY28" fmla="*/ 116006 h 1264484"/>
              <a:gd name="connsiteX29" fmla="*/ 177421 w 958540"/>
              <a:gd name="connsiteY29" fmla="*/ 61415 h 1264484"/>
              <a:gd name="connsiteX30" fmla="*/ 95534 w 958540"/>
              <a:gd name="connsiteY30" fmla="*/ 54591 h 1264484"/>
              <a:gd name="connsiteX31" fmla="*/ 81887 w 958540"/>
              <a:gd name="connsiteY31" fmla="*/ 0 h 1264484"/>
              <a:gd name="connsiteX32" fmla="*/ 27296 w 958540"/>
              <a:gd name="connsiteY32"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885803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177421 w 958540"/>
              <a:gd name="connsiteY30" fmla="*/ 61415 h 1264484"/>
              <a:gd name="connsiteX31" fmla="*/ 95534 w 958540"/>
              <a:gd name="connsiteY31" fmla="*/ 54591 h 1264484"/>
              <a:gd name="connsiteX32" fmla="*/ 81887 w 958540"/>
              <a:gd name="connsiteY32" fmla="*/ 0 h 1264484"/>
              <a:gd name="connsiteX33" fmla="*/ 27296 w 958540"/>
              <a:gd name="connsiteY33" fmla="*/ 0 h 1264484"/>
              <a:gd name="connsiteX0" fmla="*/ 27296 w 958540"/>
              <a:gd name="connsiteY0" fmla="*/ 0 h 1264484"/>
              <a:gd name="connsiteX1" fmla="*/ 0 w 958540"/>
              <a:gd name="connsiteY1" fmla="*/ 191069 h 1264484"/>
              <a:gd name="connsiteX2" fmla="*/ 13648 w 958540"/>
              <a:gd name="connsiteY2" fmla="*/ 313899 h 1264484"/>
              <a:gd name="connsiteX3" fmla="*/ 61415 w 958540"/>
              <a:gd name="connsiteY3" fmla="*/ 416257 h 1264484"/>
              <a:gd name="connsiteX4" fmla="*/ 136478 w 958540"/>
              <a:gd name="connsiteY4" fmla="*/ 491320 h 1264484"/>
              <a:gd name="connsiteX5" fmla="*/ 163773 w 958540"/>
              <a:gd name="connsiteY5" fmla="*/ 600502 h 1264484"/>
              <a:gd name="connsiteX6" fmla="*/ 218364 w 958540"/>
              <a:gd name="connsiteY6" fmla="*/ 689212 h 1264484"/>
              <a:gd name="connsiteX7" fmla="*/ 225188 w 958540"/>
              <a:gd name="connsiteY7" fmla="*/ 880281 h 1264484"/>
              <a:gd name="connsiteX8" fmla="*/ 245660 w 958540"/>
              <a:gd name="connsiteY8" fmla="*/ 968991 h 1264484"/>
              <a:gd name="connsiteX9" fmla="*/ 396509 w 958540"/>
              <a:gd name="connsiteY9" fmla="*/ 1159595 h 1264484"/>
              <a:gd name="connsiteX10" fmla="*/ 539441 w 958540"/>
              <a:gd name="connsiteY10" fmla="*/ 1202140 h 1264484"/>
              <a:gd name="connsiteX11" fmla="*/ 671060 w 958540"/>
              <a:gd name="connsiteY11" fmla="*/ 1261020 h 1264484"/>
              <a:gd name="connsiteX12" fmla="*/ 819995 w 958540"/>
              <a:gd name="connsiteY12" fmla="*/ 1264484 h 1264484"/>
              <a:gd name="connsiteX13" fmla="*/ 927368 w 958540"/>
              <a:gd name="connsiteY13" fmla="*/ 1254093 h 1264484"/>
              <a:gd name="connsiteX14" fmla="*/ 958540 w 958540"/>
              <a:gd name="connsiteY14" fmla="*/ 1157111 h 1264484"/>
              <a:gd name="connsiteX15" fmla="*/ 934294 w 958540"/>
              <a:gd name="connsiteY15" fmla="*/ 1080911 h 1264484"/>
              <a:gd name="connsiteX16" fmla="*/ 844241 w 958540"/>
              <a:gd name="connsiteY16" fmla="*/ 1046274 h 1264484"/>
              <a:gd name="connsiteX17" fmla="*/ 665639 w 958540"/>
              <a:gd name="connsiteY17" fmla="*/ 1008126 h 1264484"/>
              <a:gd name="connsiteX18" fmla="*/ 539441 w 958540"/>
              <a:gd name="connsiteY18" fmla="*/ 900802 h 1264484"/>
              <a:gd name="connsiteX19" fmla="*/ 423081 w 958540"/>
              <a:gd name="connsiteY19" fmla="*/ 846162 h 1264484"/>
              <a:gd name="connsiteX20" fmla="*/ 416257 w 958540"/>
              <a:gd name="connsiteY20" fmla="*/ 812042 h 1264484"/>
              <a:gd name="connsiteX21" fmla="*/ 368490 w 958540"/>
              <a:gd name="connsiteY21" fmla="*/ 771099 h 1264484"/>
              <a:gd name="connsiteX22" fmla="*/ 341194 w 958540"/>
              <a:gd name="connsiteY22" fmla="*/ 709684 h 1264484"/>
              <a:gd name="connsiteX23" fmla="*/ 354842 w 958540"/>
              <a:gd name="connsiteY23" fmla="*/ 648269 h 1264484"/>
              <a:gd name="connsiteX24" fmla="*/ 409433 w 958540"/>
              <a:gd name="connsiteY24" fmla="*/ 580030 h 1264484"/>
              <a:gd name="connsiteX25" fmla="*/ 409433 w 958540"/>
              <a:gd name="connsiteY25" fmla="*/ 498144 h 1264484"/>
              <a:gd name="connsiteX26" fmla="*/ 361666 w 958540"/>
              <a:gd name="connsiteY26" fmla="*/ 409433 h 1264484"/>
              <a:gd name="connsiteX27" fmla="*/ 300251 w 958540"/>
              <a:gd name="connsiteY27" fmla="*/ 361666 h 1264484"/>
              <a:gd name="connsiteX28" fmla="*/ 307075 w 958540"/>
              <a:gd name="connsiteY28" fmla="*/ 266132 h 1264484"/>
              <a:gd name="connsiteX29" fmla="*/ 266131 w 958540"/>
              <a:gd name="connsiteY29" fmla="*/ 116006 h 1264484"/>
              <a:gd name="connsiteX30" fmla="*/ 211206 w 958540"/>
              <a:gd name="connsiteY30" fmla="*/ 79538 h 1264484"/>
              <a:gd name="connsiteX31" fmla="*/ 177421 w 958540"/>
              <a:gd name="connsiteY31" fmla="*/ 61415 h 1264484"/>
              <a:gd name="connsiteX32" fmla="*/ 95534 w 958540"/>
              <a:gd name="connsiteY32" fmla="*/ 54591 h 1264484"/>
              <a:gd name="connsiteX33" fmla="*/ 81887 w 958540"/>
              <a:gd name="connsiteY33" fmla="*/ 0 h 1264484"/>
              <a:gd name="connsiteX34" fmla="*/ 27296 w 958540"/>
              <a:gd name="connsiteY34" fmla="*/ 0 h 1264484"/>
              <a:gd name="connsiteX0" fmla="*/ 27296 w 958540"/>
              <a:gd name="connsiteY0" fmla="*/ 5596 h 1270080"/>
              <a:gd name="connsiteX1" fmla="*/ 0 w 958540"/>
              <a:gd name="connsiteY1" fmla="*/ 196665 h 1270080"/>
              <a:gd name="connsiteX2" fmla="*/ 13648 w 958540"/>
              <a:gd name="connsiteY2" fmla="*/ 319495 h 1270080"/>
              <a:gd name="connsiteX3" fmla="*/ 61415 w 958540"/>
              <a:gd name="connsiteY3" fmla="*/ 421853 h 1270080"/>
              <a:gd name="connsiteX4" fmla="*/ 136478 w 958540"/>
              <a:gd name="connsiteY4" fmla="*/ 496916 h 1270080"/>
              <a:gd name="connsiteX5" fmla="*/ 163773 w 958540"/>
              <a:gd name="connsiteY5" fmla="*/ 606098 h 1270080"/>
              <a:gd name="connsiteX6" fmla="*/ 218364 w 958540"/>
              <a:gd name="connsiteY6" fmla="*/ 694808 h 1270080"/>
              <a:gd name="connsiteX7" fmla="*/ 225188 w 958540"/>
              <a:gd name="connsiteY7" fmla="*/ 885877 h 1270080"/>
              <a:gd name="connsiteX8" fmla="*/ 245660 w 958540"/>
              <a:gd name="connsiteY8" fmla="*/ 974587 h 1270080"/>
              <a:gd name="connsiteX9" fmla="*/ 396509 w 958540"/>
              <a:gd name="connsiteY9" fmla="*/ 1165191 h 1270080"/>
              <a:gd name="connsiteX10" fmla="*/ 539441 w 958540"/>
              <a:gd name="connsiteY10" fmla="*/ 1207736 h 1270080"/>
              <a:gd name="connsiteX11" fmla="*/ 671060 w 958540"/>
              <a:gd name="connsiteY11" fmla="*/ 1266616 h 1270080"/>
              <a:gd name="connsiteX12" fmla="*/ 819995 w 958540"/>
              <a:gd name="connsiteY12" fmla="*/ 1270080 h 1270080"/>
              <a:gd name="connsiteX13" fmla="*/ 927368 w 958540"/>
              <a:gd name="connsiteY13" fmla="*/ 1259689 h 1270080"/>
              <a:gd name="connsiteX14" fmla="*/ 958540 w 958540"/>
              <a:gd name="connsiteY14" fmla="*/ 1162707 h 1270080"/>
              <a:gd name="connsiteX15" fmla="*/ 934294 w 958540"/>
              <a:gd name="connsiteY15" fmla="*/ 1086507 h 1270080"/>
              <a:gd name="connsiteX16" fmla="*/ 844241 w 958540"/>
              <a:gd name="connsiteY16" fmla="*/ 1051870 h 1270080"/>
              <a:gd name="connsiteX17" fmla="*/ 665639 w 958540"/>
              <a:gd name="connsiteY17" fmla="*/ 1013722 h 1270080"/>
              <a:gd name="connsiteX18" fmla="*/ 539441 w 958540"/>
              <a:gd name="connsiteY18" fmla="*/ 906398 h 1270080"/>
              <a:gd name="connsiteX19" fmla="*/ 423081 w 958540"/>
              <a:gd name="connsiteY19" fmla="*/ 851758 h 1270080"/>
              <a:gd name="connsiteX20" fmla="*/ 416257 w 958540"/>
              <a:gd name="connsiteY20" fmla="*/ 817638 h 1270080"/>
              <a:gd name="connsiteX21" fmla="*/ 368490 w 958540"/>
              <a:gd name="connsiteY21" fmla="*/ 776695 h 1270080"/>
              <a:gd name="connsiteX22" fmla="*/ 341194 w 958540"/>
              <a:gd name="connsiteY22" fmla="*/ 715280 h 1270080"/>
              <a:gd name="connsiteX23" fmla="*/ 354842 w 958540"/>
              <a:gd name="connsiteY23" fmla="*/ 653865 h 1270080"/>
              <a:gd name="connsiteX24" fmla="*/ 409433 w 958540"/>
              <a:gd name="connsiteY24" fmla="*/ 585626 h 1270080"/>
              <a:gd name="connsiteX25" fmla="*/ 409433 w 958540"/>
              <a:gd name="connsiteY25" fmla="*/ 503740 h 1270080"/>
              <a:gd name="connsiteX26" fmla="*/ 361666 w 958540"/>
              <a:gd name="connsiteY26" fmla="*/ 415029 h 1270080"/>
              <a:gd name="connsiteX27" fmla="*/ 300251 w 958540"/>
              <a:gd name="connsiteY27" fmla="*/ 367262 h 1270080"/>
              <a:gd name="connsiteX28" fmla="*/ 307075 w 958540"/>
              <a:gd name="connsiteY28" fmla="*/ 271728 h 1270080"/>
              <a:gd name="connsiteX29" fmla="*/ 266131 w 958540"/>
              <a:gd name="connsiteY29" fmla="*/ 121602 h 1270080"/>
              <a:gd name="connsiteX30" fmla="*/ 387780 w 958540"/>
              <a:gd name="connsiteY30" fmla="*/ 0 h 1270080"/>
              <a:gd name="connsiteX31" fmla="*/ 177421 w 958540"/>
              <a:gd name="connsiteY31" fmla="*/ 67011 h 1270080"/>
              <a:gd name="connsiteX32" fmla="*/ 95534 w 958540"/>
              <a:gd name="connsiteY32" fmla="*/ 60187 h 1270080"/>
              <a:gd name="connsiteX33" fmla="*/ 81887 w 958540"/>
              <a:gd name="connsiteY33" fmla="*/ 5596 h 1270080"/>
              <a:gd name="connsiteX34" fmla="*/ 27296 w 958540"/>
              <a:gd name="connsiteY34" fmla="*/ 5596 h 1270080"/>
              <a:gd name="connsiteX0" fmla="*/ 27296 w 958540"/>
              <a:gd name="connsiteY0" fmla="*/ 99393 h 1363877"/>
              <a:gd name="connsiteX1" fmla="*/ 0 w 958540"/>
              <a:gd name="connsiteY1" fmla="*/ 290462 h 1363877"/>
              <a:gd name="connsiteX2" fmla="*/ 13648 w 958540"/>
              <a:gd name="connsiteY2" fmla="*/ 413292 h 1363877"/>
              <a:gd name="connsiteX3" fmla="*/ 61415 w 958540"/>
              <a:gd name="connsiteY3" fmla="*/ 515650 h 1363877"/>
              <a:gd name="connsiteX4" fmla="*/ 136478 w 958540"/>
              <a:gd name="connsiteY4" fmla="*/ 590713 h 1363877"/>
              <a:gd name="connsiteX5" fmla="*/ 163773 w 958540"/>
              <a:gd name="connsiteY5" fmla="*/ 699895 h 1363877"/>
              <a:gd name="connsiteX6" fmla="*/ 218364 w 958540"/>
              <a:gd name="connsiteY6" fmla="*/ 788605 h 1363877"/>
              <a:gd name="connsiteX7" fmla="*/ 225188 w 958540"/>
              <a:gd name="connsiteY7" fmla="*/ 979674 h 1363877"/>
              <a:gd name="connsiteX8" fmla="*/ 245660 w 958540"/>
              <a:gd name="connsiteY8" fmla="*/ 1068384 h 1363877"/>
              <a:gd name="connsiteX9" fmla="*/ 396509 w 958540"/>
              <a:gd name="connsiteY9" fmla="*/ 1258988 h 1363877"/>
              <a:gd name="connsiteX10" fmla="*/ 539441 w 958540"/>
              <a:gd name="connsiteY10" fmla="*/ 1301533 h 1363877"/>
              <a:gd name="connsiteX11" fmla="*/ 671060 w 958540"/>
              <a:gd name="connsiteY11" fmla="*/ 1360413 h 1363877"/>
              <a:gd name="connsiteX12" fmla="*/ 819995 w 958540"/>
              <a:gd name="connsiteY12" fmla="*/ 1363877 h 1363877"/>
              <a:gd name="connsiteX13" fmla="*/ 927368 w 958540"/>
              <a:gd name="connsiteY13" fmla="*/ 1353486 h 1363877"/>
              <a:gd name="connsiteX14" fmla="*/ 958540 w 958540"/>
              <a:gd name="connsiteY14" fmla="*/ 1256504 h 1363877"/>
              <a:gd name="connsiteX15" fmla="*/ 934294 w 958540"/>
              <a:gd name="connsiteY15" fmla="*/ 1180304 h 1363877"/>
              <a:gd name="connsiteX16" fmla="*/ 844241 w 958540"/>
              <a:gd name="connsiteY16" fmla="*/ 1145667 h 1363877"/>
              <a:gd name="connsiteX17" fmla="*/ 665639 w 958540"/>
              <a:gd name="connsiteY17" fmla="*/ 1107519 h 1363877"/>
              <a:gd name="connsiteX18" fmla="*/ 539441 w 958540"/>
              <a:gd name="connsiteY18" fmla="*/ 1000195 h 1363877"/>
              <a:gd name="connsiteX19" fmla="*/ 423081 w 958540"/>
              <a:gd name="connsiteY19" fmla="*/ 945555 h 1363877"/>
              <a:gd name="connsiteX20" fmla="*/ 416257 w 958540"/>
              <a:gd name="connsiteY20" fmla="*/ 911435 h 1363877"/>
              <a:gd name="connsiteX21" fmla="*/ 368490 w 958540"/>
              <a:gd name="connsiteY21" fmla="*/ 870492 h 1363877"/>
              <a:gd name="connsiteX22" fmla="*/ 341194 w 958540"/>
              <a:gd name="connsiteY22" fmla="*/ 809077 h 1363877"/>
              <a:gd name="connsiteX23" fmla="*/ 354842 w 958540"/>
              <a:gd name="connsiteY23" fmla="*/ 747662 h 1363877"/>
              <a:gd name="connsiteX24" fmla="*/ 409433 w 958540"/>
              <a:gd name="connsiteY24" fmla="*/ 679423 h 1363877"/>
              <a:gd name="connsiteX25" fmla="*/ 409433 w 958540"/>
              <a:gd name="connsiteY25" fmla="*/ 597537 h 1363877"/>
              <a:gd name="connsiteX26" fmla="*/ 361666 w 958540"/>
              <a:gd name="connsiteY26" fmla="*/ 508826 h 1363877"/>
              <a:gd name="connsiteX27" fmla="*/ 300251 w 958540"/>
              <a:gd name="connsiteY27" fmla="*/ 461059 h 1363877"/>
              <a:gd name="connsiteX28" fmla="*/ 307075 w 958540"/>
              <a:gd name="connsiteY28" fmla="*/ 365525 h 1363877"/>
              <a:gd name="connsiteX29" fmla="*/ 266131 w 958540"/>
              <a:gd name="connsiteY29" fmla="*/ 215399 h 1363877"/>
              <a:gd name="connsiteX30" fmla="*/ 387780 w 958540"/>
              <a:gd name="connsiteY30" fmla="*/ 93797 h 1363877"/>
              <a:gd name="connsiteX31" fmla="*/ 366607 w 958540"/>
              <a:gd name="connsiteY31" fmla="*/ 0 h 1363877"/>
              <a:gd name="connsiteX32" fmla="*/ 95534 w 958540"/>
              <a:gd name="connsiteY32" fmla="*/ 153984 h 1363877"/>
              <a:gd name="connsiteX33" fmla="*/ 81887 w 958540"/>
              <a:gd name="connsiteY33" fmla="*/ 99393 h 1363877"/>
              <a:gd name="connsiteX34" fmla="*/ 27296 w 958540"/>
              <a:gd name="connsiteY34" fmla="*/ 99393 h 1363877"/>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66607 w 958540"/>
              <a:gd name="connsiteY31" fmla="*/ 66733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81887 w 958540"/>
              <a:gd name="connsiteY33" fmla="*/ 166126 h 1430610"/>
              <a:gd name="connsiteX34" fmla="*/ 27296 w 958540"/>
              <a:gd name="connsiteY34" fmla="*/ 166126 h 1430610"/>
              <a:gd name="connsiteX0" fmla="*/ 27296 w 958540"/>
              <a:gd name="connsiteY0" fmla="*/ 166126 h 1430610"/>
              <a:gd name="connsiteX1" fmla="*/ 0 w 958540"/>
              <a:gd name="connsiteY1" fmla="*/ 357195 h 1430610"/>
              <a:gd name="connsiteX2" fmla="*/ 13648 w 958540"/>
              <a:gd name="connsiteY2" fmla="*/ 480025 h 1430610"/>
              <a:gd name="connsiteX3" fmla="*/ 61415 w 958540"/>
              <a:gd name="connsiteY3" fmla="*/ 582383 h 1430610"/>
              <a:gd name="connsiteX4" fmla="*/ 136478 w 958540"/>
              <a:gd name="connsiteY4" fmla="*/ 657446 h 1430610"/>
              <a:gd name="connsiteX5" fmla="*/ 163773 w 958540"/>
              <a:gd name="connsiteY5" fmla="*/ 766628 h 1430610"/>
              <a:gd name="connsiteX6" fmla="*/ 218364 w 958540"/>
              <a:gd name="connsiteY6" fmla="*/ 855338 h 1430610"/>
              <a:gd name="connsiteX7" fmla="*/ 225188 w 958540"/>
              <a:gd name="connsiteY7" fmla="*/ 1046407 h 1430610"/>
              <a:gd name="connsiteX8" fmla="*/ 245660 w 958540"/>
              <a:gd name="connsiteY8" fmla="*/ 1135117 h 1430610"/>
              <a:gd name="connsiteX9" fmla="*/ 396509 w 958540"/>
              <a:gd name="connsiteY9" fmla="*/ 1325721 h 1430610"/>
              <a:gd name="connsiteX10" fmla="*/ 539441 w 958540"/>
              <a:gd name="connsiteY10" fmla="*/ 1368266 h 1430610"/>
              <a:gd name="connsiteX11" fmla="*/ 671060 w 958540"/>
              <a:gd name="connsiteY11" fmla="*/ 1427146 h 1430610"/>
              <a:gd name="connsiteX12" fmla="*/ 819995 w 958540"/>
              <a:gd name="connsiteY12" fmla="*/ 1430610 h 1430610"/>
              <a:gd name="connsiteX13" fmla="*/ 927368 w 958540"/>
              <a:gd name="connsiteY13" fmla="*/ 1420219 h 1430610"/>
              <a:gd name="connsiteX14" fmla="*/ 958540 w 958540"/>
              <a:gd name="connsiteY14" fmla="*/ 1323237 h 1430610"/>
              <a:gd name="connsiteX15" fmla="*/ 934294 w 958540"/>
              <a:gd name="connsiteY15" fmla="*/ 1247037 h 1430610"/>
              <a:gd name="connsiteX16" fmla="*/ 844241 w 958540"/>
              <a:gd name="connsiteY16" fmla="*/ 1212400 h 1430610"/>
              <a:gd name="connsiteX17" fmla="*/ 665639 w 958540"/>
              <a:gd name="connsiteY17" fmla="*/ 1174252 h 1430610"/>
              <a:gd name="connsiteX18" fmla="*/ 539441 w 958540"/>
              <a:gd name="connsiteY18" fmla="*/ 1066928 h 1430610"/>
              <a:gd name="connsiteX19" fmla="*/ 423081 w 958540"/>
              <a:gd name="connsiteY19" fmla="*/ 1012288 h 1430610"/>
              <a:gd name="connsiteX20" fmla="*/ 416257 w 958540"/>
              <a:gd name="connsiteY20" fmla="*/ 978168 h 1430610"/>
              <a:gd name="connsiteX21" fmla="*/ 368490 w 958540"/>
              <a:gd name="connsiteY21" fmla="*/ 937225 h 1430610"/>
              <a:gd name="connsiteX22" fmla="*/ 341194 w 958540"/>
              <a:gd name="connsiteY22" fmla="*/ 875810 h 1430610"/>
              <a:gd name="connsiteX23" fmla="*/ 354842 w 958540"/>
              <a:gd name="connsiteY23" fmla="*/ 814395 h 1430610"/>
              <a:gd name="connsiteX24" fmla="*/ 409433 w 958540"/>
              <a:gd name="connsiteY24" fmla="*/ 746156 h 1430610"/>
              <a:gd name="connsiteX25" fmla="*/ 409433 w 958540"/>
              <a:gd name="connsiteY25" fmla="*/ 664270 h 1430610"/>
              <a:gd name="connsiteX26" fmla="*/ 361666 w 958540"/>
              <a:gd name="connsiteY26" fmla="*/ 575559 h 1430610"/>
              <a:gd name="connsiteX27" fmla="*/ 300251 w 958540"/>
              <a:gd name="connsiteY27" fmla="*/ 527792 h 1430610"/>
              <a:gd name="connsiteX28" fmla="*/ 307075 w 958540"/>
              <a:gd name="connsiteY28" fmla="*/ 432258 h 1430610"/>
              <a:gd name="connsiteX29" fmla="*/ 266131 w 958540"/>
              <a:gd name="connsiteY29" fmla="*/ 282132 h 1430610"/>
              <a:gd name="connsiteX30" fmla="*/ 387780 w 958540"/>
              <a:gd name="connsiteY30" fmla="*/ 160530 h 1430610"/>
              <a:gd name="connsiteX31" fmla="*/ 398138 w 958540"/>
              <a:gd name="connsiteY31" fmla="*/ 79345 h 1430610"/>
              <a:gd name="connsiteX32" fmla="*/ 410844 w 958540"/>
              <a:gd name="connsiteY32" fmla="*/ 0 h 1430610"/>
              <a:gd name="connsiteX33" fmla="*/ 331024 w 958540"/>
              <a:gd name="connsiteY33" fmla="*/ 40713 h 1430610"/>
              <a:gd name="connsiteX34" fmla="*/ 81887 w 958540"/>
              <a:gd name="connsiteY34" fmla="*/ 166126 h 1430610"/>
              <a:gd name="connsiteX35" fmla="*/ 27296 w 958540"/>
              <a:gd name="connsiteY35" fmla="*/ 166126 h 1430610"/>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81887 w 958540"/>
              <a:gd name="connsiteY34" fmla="*/ 260997 h 1525481"/>
              <a:gd name="connsiteX35" fmla="*/ 27296 w 958540"/>
              <a:gd name="connsiteY35" fmla="*/ 260997 h 1525481"/>
              <a:gd name="connsiteX0" fmla="*/ 27296 w 958540"/>
              <a:gd name="connsiteY0" fmla="*/ 260997 h 1525481"/>
              <a:gd name="connsiteX1" fmla="*/ 0 w 958540"/>
              <a:gd name="connsiteY1" fmla="*/ 452066 h 1525481"/>
              <a:gd name="connsiteX2" fmla="*/ 13648 w 958540"/>
              <a:gd name="connsiteY2" fmla="*/ 574896 h 1525481"/>
              <a:gd name="connsiteX3" fmla="*/ 61415 w 958540"/>
              <a:gd name="connsiteY3" fmla="*/ 677254 h 1525481"/>
              <a:gd name="connsiteX4" fmla="*/ 136478 w 958540"/>
              <a:gd name="connsiteY4" fmla="*/ 752317 h 1525481"/>
              <a:gd name="connsiteX5" fmla="*/ 163773 w 958540"/>
              <a:gd name="connsiteY5" fmla="*/ 861499 h 1525481"/>
              <a:gd name="connsiteX6" fmla="*/ 218364 w 958540"/>
              <a:gd name="connsiteY6" fmla="*/ 950209 h 1525481"/>
              <a:gd name="connsiteX7" fmla="*/ 225188 w 958540"/>
              <a:gd name="connsiteY7" fmla="*/ 1141278 h 1525481"/>
              <a:gd name="connsiteX8" fmla="*/ 245660 w 958540"/>
              <a:gd name="connsiteY8" fmla="*/ 1229988 h 1525481"/>
              <a:gd name="connsiteX9" fmla="*/ 396509 w 958540"/>
              <a:gd name="connsiteY9" fmla="*/ 1420592 h 1525481"/>
              <a:gd name="connsiteX10" fmla="*/ 539441 w 958540"/>
              <a:gd name="connsiteY10" fmla="*/ 1463137 h 1525481"/>
              <a:gd name="connsiteX11" fmla="*/ 671060 w 958540"/>
              <a:gd name="connsiteY11" fmla="*/ 1522017 h 1525481"/>
              <a:gd name="connsiteX12" fmla="*/ 819995 w 958540"/>
              <a:gd name="connsiteY12" fmla="*/ 1525481 h 1525481"/>
              <a:gd name="connsiteX13" fmla="*/ 927368 w 958540"/>
              <a:gd name="connsiteY13" fmla="*/ 1515090 h 1525481"/>
              <a:gd name="connsiteX14" fmla="*/ 958540 w 958540"/>
              <a:gd name="connsiteY14" fmla="*/ 1418108 h 1525481"/>
              <a:gd name="connsiteX15" fmla="*/ 934294 w 958540"/>
              <a:gd name="connsiteY15" fmla="*/ 1341908 h 1525481"/>
              <a:gd name="connsiteX16" fmla="*/ 844241 w 958540"/>
              <a:gd name="connsiteY16" fmla="*/ 1307271 h 1525481"/>
              <a:gd name="connsiteX17" fmla="*/ 665639 w 958540"/>
              <a:gd name="connsiteY17" fmla="*/ 1269123 h 1525481"/>
              <a:gd name="connsiteX18" fmla="*/ 539441 w 958540"/>
              <a:gd name="connsiteY18" fmla="*/ 1161799 h 1525481"/>
              <a:gd name="connsiteX19" fmla="*/ 423081 w 958540"/>
              <a:gd name="connsiteY19" fmla="*/ 1107159 h 1525481"/>
              <a:gd name="connsiteX20" fmla="*/ 416257 w 958540"/>
              <a:gd name="connsiteY20" fmla="*/ 1073039 h 1525481"/>
              <a:gd name="connsiteX21" fmla="*/ 368490 w 958540"/>
              <a:gd name="connsiteY21" fmla="*/ 1032096 h 1525481"/>
              <a:gd name="connsiteX22" fmla="*/ 341194 w 958540"/>
              <a:gd name="connsiteY22" fmla="*/ 970681 h 1525481"/>
              <a:gd name="connsiteX23" fmla="*/ 354842 w 958540"/>
              <a:gd name="connsiteY23" fmla="*/ 909266 h 1525481"/>
              <a:gd name="connsiteX24" fmla="*/ 409433 w 958540"/>
              <a:gd name="connsiteY24" fmla="*/ 841027 h 1525481"/>
              <a:gd name="connsiteX25" fmla="*/ 409433 w 958540"/>
              <a:gd name="connsiteY25" fmla="*/ 759141 h 1525481"/>
              <a:gd name="connsiteX26" fmla="*/ 361666 w 958540"/>
              <a:gd name="connsiteY26" fmla="*/ 670430 h 1525481"/>
              <a:gd name="connsiteX27" fmla="*/ 300251 w 958540"/>
              <a:gd name="connsiteY27" fmla="*/ 622663 h 1525481"/>
              <a:gd name="connsiteX28" fmla="*/ 307075 w 958540"/>
              <a:gd name="connsiteY28" fmla="*/ 527129 h 1525481"/>
              <a:gd name="connsiteX29" fmla="*/ 266131 w 958540"/>
              <a:gd name="connsiteY29" fmla="*/ 377003 h 1525481"/>
              <a:gd name="connsiteX30" fmla="*/ 387780 w 958540"/>
              <a:gd name="connsiteY30" fmla="*/ 255401 h 1525481"/>
              <a:gd name="connsiteX31" fmla="*/ 398138 w 958540"/>
              <a:gd name="connsiteY31" fmla="*/ 174216 h 1525481"/>
              <a:gd name="connsiteX32" fmla="*/ 410844 w 958540"/>
              <a:gd name="connsiteY32" fmla="*/ 94871 h 1525481"/>
              <a:gd name="connsiteX33" fmla="*/ 406698 w 958540"/>
              <a:gd name="connsiteY33" fmla="*/ 0 h 1525481"/>
              <a:gd name="connsiteX34" fmla="*/ 245890 w 958540"/>
              <a:gd name="connsiteY34" fmla="*/ 129279 h 1525481"/>
              <a:gd name="connsiteX35" fmla="*/ 81887 w 958540"/>
              <a:gd name="connsiteY35" fmla="*/ 260997 h 1525481"/>
              <a:gd name="connsiteX36" fmla="*/ 27296 w 958540"/>
              <a:gd name="connsiteY36" fmla="*/ 260997 h 1525481"/>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81887 w 958540"/>
              <a:gd name="connsiteY35" fmla="*/ 320904 h 1585388"/>
              <a:gd name="connsiteX36" fmla="*/ 27296 w 958540"/>
              <a:gd name="connsiteY36"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80575 w 958540"/>
              <a:gd name="connsiteY35" fmla="*/ 78827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81887 w 958540"/>
              <a:gd name="connsiteY36" fmla="*/ 320904 h 1585388"/>
              <a:gd name="connsiteX37" fmla="*/ 27296 w 958540"/>
              <a:gd name="connsiteY37"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44991 w 958540"/>
              <a:gd name="connsiteY36" fmla="*/ 20179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81887 w 958540"/>
              <a:gd name="connsiteY37" fmla="*/ 320904 h 1585388"/>
              <a:gd name="connsiteX38" fmla="*/ 27296 w 958540"/>
              <a:gd name="connsiteY38"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32379 w 958540"/>
              <a:gd name="connsiteY37" fmla="*/ 182880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81887 w 958540"/>
              <a:gd name="connsiteY38" fmla="*/ 320904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27296 w 958540"/>
              <a:gd name="connsiteY39"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45942 h 1585388"/>
              <a:gd name="connsiteX40" fmla="*/ 27296 w 958540"/>
              <a:gd name="connsiteY40" fmla="*/ 320904 h 1585388"/>
              <a:gd name="connsiteX0" fmla="*/ 27296 w 958540"/>
              <a:gd name="connsiteY0" fmla="*/ 320904 h 1585388"/>
              <a:gd name="connsiteX1" fmla="*/ 0 w 958540"/>
              <a:gd name="connsiteY1" fmla="*/ 511973 h 1585388"/>
              <a:gd name="connsiteX2" fmla="*/ 13648 w 958540"/>
              <a:gd name="connsiteY2" fmla="*/ 634803 h 1585388"/>
              <a:gd name="connsiteX3" fmla="*/ 61415 w 958540"/>
              <a:gd name="connsiteY3" fmla="*/ 737161 h 1585388"/>
              <a:gd name="connsiteX4" fmla="*/ 136478 w 958540"/>
              <a:gd name="connsiteY4" fmla="*/ 812224 h 1585388"/>
              <a:gd name="connsiteX5" fmla="*/ 163773 w 958540"/>
              <a:gd name="connsiteY5" fmla="*/ 921406 h 1585388"/>
              <a:gd name="connsiteX6" fmla="*/ 218364 w 958540"/>
              <a:gd name="connsiteY6" fmla="*/ 1010116 h 1585388"/>
              <a:gd name="connsiteX7" fmla="*/ 225188 w 958540"/>
              <a:gd name="connsiteY7" fmla="*/ 1201185 h 1585388"/>
              <a:gd name="connsiteX8" fmla="*/ 245660 w 958540"/>
              <a:gd name="connsiteY8" fmla="*/ 1289895 h 1585388"/>
              <a:gd name="connsiteX9" fmla="*/ 396509 w 958540"/>
              <a:gd name="connsiteY9" fmla="*/ 1480499 h 1585388"/>
              <a:gd name="connsiteX10" fmla="*/ 539441 w 958540"/>
              <a:gd name="connsiteY10" fmla="*/ 1523044 h 1585388"/>
              <a:gd name="connsiteX11" fmla="*/ 671060 w 958540"/>
              <a:gd name="connsiteY11" fmla="*/ 1581924 h 1585388"/>
              <a:gd name="connsiteX12" fmla="*/ 819995 w 958540"/>
              <a:gd name="connsiteY12" fmla="*/ 1585388 h 1585388"/>
              <a:gd name="connsiteX13" fmla="*/ 927368 w 958540"/>
              <a:gd name="connsiteY13" fmla="*/ 1574997 h 1585388"/>
              <a:gd name="connsiteX14" fmla="*/ 958540 w 958540"/>
              <a:gd name="connsiteY14" fmla="*/ 1478015 h 1585388"/>
              <a:gd name="connsiteX15" fmla="*/ 934294 w 958540"/>
              <a:gd name="connsiteY15" fmla="*/ 1401815 h 1585388"/>
              <a:gd name="connsiteX16" fmla="*/ 844241 w 958540"/>
              <a:gd name="connsiteY16" fmla="*/ 1367178 h 1585388"/>
              <a:gd name="connsiteX17" fmla="*/ 665639 w 958540"/>
              <a:gd name="connsiteY17" fmla="*/ 1329030 h 1585388"/>
              <a:gd name="connsiteX18" fmla="*/ 539441 w 958540"/>
              <a:gd name="connsiteY18" fmla="*/ 1221706 h 1585388"/>
              <a:gd name="connsiteX19" fmla="*/ 423081 w 958540"/>
              <a:gd name="connsiteY19" fmla="*/ 1167066 h 1585388"/>
              <a:gd name="connsiteX20" fmla="*/ 416257 w 958540"/>
              <a:gd name="connsiteY20" fmla="*/ 1132946 h 1585388"/>
              <a:gd name="connsiteX21" fmla="*/ 368490 w 958540"/>
              <a:gd name="connsiteY21" fmla="*/ 1092003 h 1585388"/>
              <a:gd name="connsiteX22" fmla="*/ 341194 w 958540"/>
              <a:gd name="connsiteY22" fmla="*/ 1030588 h 1585388"/>
              <a:gd name="connsiteX23" fmla="*/ 354842 w 958540"/>
              <a:gd name="connsiteY23" fmla="*/ 969173 h 1585388"/>
              <a:gd name="connsiteX24" fmla="*/ 409433 w 958540"/>
              <a:gd name="connsiteY24" fmla="*/ 900934 h 1585388"/>
              <a:gd name="connsiteX25" fmla="*/ 409433 w 958540"/>
              <a:gd name="connsiteY25" fmla="*/ 819048 h 1585388"/>
              <a:gd name="connsiteX26" fmla="*/ 361666 w 958540"/>
              <a:gd name="connsiteY26" fmla="*/ 730337 h 1585388"/>
              <a:gd name="connsiteX27" fmla="*/ 300251 w 958540"/>
              <a:gd name="connsiteY27" fmla="*/ 682570 h 1585388"/>
              <a:gd name="connsiteX28" fmla="*/ 307075 w 958540"/>
              <a:gd name="connsiteY28" fmla="*/ 587036 h 1585388"/>
              <a:gd name="connsiteX29" fmla="*/ 266131 w 958540"/>
              <a:gd name="connsiteY29" fmla="*/ 436910 h 1585388"/>
              <a:gd name="connsiteX30" fmla="*/ 387780 w 958540"/>
              <a:gd name="connsiteY30" fmla="*/ 315308 h 1585388"/>
              <a:gd name="connsiteX31" fmla="*/ 398138 w 958540"/>
              <a:gd name="connsiteY31" fmla="*/ 234123 h 1585388"/>
              <a:gd name="connsiteX32" fmla="*/ 410844 w 958540"/>
              <a:gd name="connsiteY32" fmla="*/ 154778 h 1585388"/>
              <a:gd name="connsiteX33" fmla="*/ 406698 w 958540"/>
              <a:gd name="connsiteY33" fmla="*/ 59907 h 1585388"/>
              <a:gd name="connsiteX34" fmla="*/ 340484 w 958540"/>
              <a:gd name="connsiteY34" fmla="*/ 0 h 1585388"/>
              <a:gd name="connsiteX35" fmla="*/ 267962 w 958540"/>
              <a:gd name="connsiteY35" fmla="*/ 6305 h 1585388"/>
              <a:gd name="connsiteX36" fmla="*/ 192288 w 958540"/>
              <a:gd name="connsiteY36" fmla="*/ 28378 h 1585388"/>
              <a:gd name="connsiteX37" fmla="*/ 129226 w 958540"/>
              <a:gd name="connsiteY37" fmla="*/ 85134 h 1585388"/>
              <a:gd name="connsiteX38" fmla="*/ 119724 w 958540"/>
              <a:gd name="connsiteY38" fmla="*/ 169555 h 1585388"/>
              <a:gd name="connsiteX39" fmla="*/ 66164 w 958540"/>
              <a:gd name="connsiteY39" fmla="*/ 233329 h 1585388"/>
              <a:gd name="connsiteX40" fmla="*/ 27296 w 958540"/>
              <a:gd name="connsiteY40" fmla="*/ 320904 h 158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58540" h="1585388">
                <a:moveTo>
                  <a:pt x="27296" y="320904"/>
                </a:moveTo>
                <a:lnTo>
                  <a:pt x="0" y="511973"/>
                </a:lnTo>
                <a:lnTo>
                  <a:pt x="13648" y="634803"/>
                </a:lnTo>
                <a:lnTo>
                  <a:pt x="61415" y="737161"/>
                </a:lnTo>
                <a:lnTo>
                  <a:pt x="136478" y="812224"/>
                </a:lnTo>
                <a:lnTo>
                  <a:pt x="163773" y="921406"/>
                </a:lnTo>
                <a:lnTo>
                  <a:pt x="218364" y="1010116"/>
                </a:lnTo>
                <a:lnTo>
                  <a:pt x="225188" y="1201185"/>
                </a:lnTo>
                <a:lnTo>
                  <a:pt x="245660" y="1289895"/>
                </a:lnTo>
                <a:lnTo>
                  <a:pt x="396509" y="1480499"/>
                </a:lnTo>
                <a:lnTo>
                  <a:pt x="539441" y="1523044"/>
                </a:lnTo>
                <a:lnTo>
                  <a:pt x="671060" y="1581924"/>
                </a:lnTo>
                <a:lnTo>
                  <a:pt x="819995" y="1585388"/>
                </a:lnTo>
                <a:lnTo>
                  <a:pt x="927368" y="1574997"/>
                </a:lnTo>
                <a:lnTo>
                  <a:pt x="958540" y="1478015"/>
                </a:lnTo>
                <a:lnTo>
                  <a:pt x="934294" y="1401815"/>
                </a:lnTo>
                <a:lnTo>
                  <a:pt x="844241" y="1367178"/>
                </a:lnTo>
                <a:lnTo>
                  <a:pt x="665639" y="1329030"/>
                </a:lnTo>
                <a:lnTo>
                  <a:pt x="539441" y="1221706"/>
                </a:lnTo>
                <a:lnTo>
                  <a:pt x="423081" y="1167066"/>
                </a:lnTo>
                <a:lnTo>
                  <a:pt x="416257" y="1132946"/>
                </a:lnTo>
                <a:lnTo>
                  <a:pt x="368490" y="1092003"/>
                </a:lnTo>
                <a:lnTo>
                  <a:pt x="341194" y="1030588"/>
                </a:lnTo>
                <a:lnTo>
                  <a:pt x="354842" y="969173"/>
                </a:lnTo>
                <a:lnTo>
                  <a:pt x="409433" y="900934"/>
                </a:lnTo>
                <a:lnTo>
                  <a:pt x="409433" y="819048"/>
                </a:lnTo>
                <a:lnTo>
                  <a:pt x="361666" y="730337"/>
                </a:lnTo>
                <a:lnTo>
                  <a:pt x="300251" y="682570"/>
                </a:lnTo>
                <a:lnTo>
                  <a:pt x="307075" y="587036"/>
                </a:lnTo>
                <a:lnTo>
                  <a:pt x="266131" y="436910"/>
                </a:lnTo>
                <a:lnTo>
                  <a:pt x="387780" y="315308"/>
                </a:lnTo>
                <a:lnTo>
                  <a:pt x="398138" y="234123"/>
                </a:lnTo>
                <a:lnTo>
                  <a:pt x="410844" y="154778"/>
                </a:lnTo>
                <a:lnTo>
                  <a:pt x="406698" y="59907"/>
                </a:lnTo>
                <a:lnTo>
                  <a:pt x="340484" y="0"/>
                </a:lnTo>
                <a:lnTo>
                  <a:pt x="267962" y="6305"/>
                </a:lnTo>
                <a:lnTo>
                  <a:pt x="192288" y="28378"/>
                </a:lnTo>
                <a:lnTo>
                  <a:pt x="129226" y="85134"/>
                </a:lnTo>
                <a:lnTo>
                  <a:pt x="119724" y="169555"/>
                </a:lnTo>
                <a:lnTo>
                  <a:pt x="66164" y="233329"/>
                </a:lnTo>
                <a:lnTo>
                  <a:pt x="27296" y="320904"/>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4" name="Freeform 57">
            <a:extLst>
              <a:ext uri="{FF2B5EF4-FFF2-40B4-BE49-F238E27FC236}">
                <a16:creationId xmlns:a16="http://schemas.microsoft.com/office/drawing/2014/main" id="{44D85EE8-2B3E-495C-B1CB-47270DADC4EB}"/>
              </a:ext>
            </a:extLst>
          </p:cNvPr>
          <p:cNvSpPr/>
          <p:nvPr/>
        </p:nvSpPr>
        <p:spPr>
          <a:xfrm>
            <a:off x="3527239" y="5241072"/>
            <a:ext cx="215361" cy="193045"/>
          </a:xfrm>
          <a:custGeom>
            <a:avLst/>
            <a:gdLst>
              <a:gd name="connsiteX0" fmla="*/ 118369 w 239697"/>
              <a:gd name="connsiteY0" fmla="*/ 263371 h 263371"/>
              <a:gd name="connsiteX1" fmla="*/ 112451 w 239697"/>
              <a:gd name="connsiteY1" fmla="*/ 198268 h 263371"/>
              <a:gd name="connsiteX2" fmla="*/ 62144 w 239697"/>
              <a:gd name="connsiteY2" fmla="*/ 180512 h 263371"/>
              <a:gd name="connsiteX3" fmla="*/ 35511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3371"/>
              <a:gd name="connsiteX1" fmla="*/ 112451 w 239697"/>
              <a:gd name="connsiteY1" fmla="*/ 198268 h 263371"/>
              <a:gd name="connsiteX2" fmla="*/ 62144 w 239697"/>
              <a:gd name="connsiteY2" fmla="*/ 180512 h 263371"/>
              <a:gd name="connsiteX3" fmla="*/ 62144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3371"/>
              <a:gd name="connsiteX1" fmla="*/ 112451 w 239697"/>
              <a:gd name="connsiteY1" fmla="*/ 198268 h 263371"/>
              <a:gd name="connsiteX2" fmla="*/ 109492 w 239697"/>
              <a:gd name="connsiteY2" fmla="*/ 159797 h 263371"/>
              <a:gd name="connsiteX3" fmla="*/ 62144 w 239697"/>
              <a:gd name="connsiteY3" fmla="*/ 153879 h 263371"/>
              <a:gd name="connsiteX4" fmla="*/ 35511 w 239697"/>
              <a:gd name="connsiteY4" fmla="*/ 121328 h 263371"/>
              <a:gd name="connsiteX5" fmla="*/ 11837 w 239697"/>
              <a:gd name="connsiteY5" fmla="*/ 71021 h 263371"/>
              <a:gd name="connsiteX6" fmla="*/ 0 w 239697"/>
              <a:gd name="connsiteY6" fmla="*/ 26633 h 263371"/>
              <a:gd name="connsiteX7" fmla="*/ 44389 w 239697"/>
              <a:gd name="connsiteY7" fmla="*/ 44388 h 263371"/>
              <a:gd name="connsiteX8" fmla="*/ 47348 w 239697"/>
              <a:gd name="connsiteY8" fmla="*/ 71021 h 263371"/>
              <a:gd name="connsiteX9" fmla="*/ 71022 w 239697"/>
              <a:gd name="connsiteY9" fmla="*/ 124287 h 263371"/>
              <a:gd name="connsiteX10" fmla="*/ 103573 w 239697"/>
              <a:gd name="connsiteY10" fmla="*/ 127246 h 263371"/>
              <a:gd name="connsiteX11" fmla="*/ 100614 w 239697"/>
              <a:gd name="connsiteY11" fmla="*/ 85817 h 263371"/>
              <a:gd name="connsiteX12" fmla="*/ 73981 w 239697"/>
              <a:gd name="connsiteY12" fmla="*/ 53266 h 263371"/>
              <a:gd name="connsiteX13" fmla="*/ 103573 w 239697"/>
              <a:gd name="connsiteY13" fmla="*/ 23674 h 263371"/>
              <a:gd name="connsiteX14" fmla="*/ 136125 w 239697"/>
              <a:gd name="connsiteY14" fmla="*/ 0 h 263371"/>
              <a:gd name="connsiteX15" fmla="*/ 136125 w 239697"/>
              <a:gd name="connsiteY15" fmla="*/ 29592 h 263371"/>
              <a:gd name="connsiteX16" fmla="*/ 121328 w 239697"/>
              <a:gd name="connsiteY16" fmla="*/ 56225 h 263371"/>
              <a:gd name="connsiteX17" fmla="*/ 136125 w 239697"/>
              <a:gd name="connsiteY17" fmla="*/ 79899 h 263371"/>
              <a:gd name="connsiteX18" fmla="*/ 133165 w 239697"/>
              <a:gd name="connsiteY18" fmla="*/ 112450 h 263371"/>
              <a:gd name="connsiteX19" fmla="*/ 133165 w 239697"/>
              <a:gd name="connsiteY19" fmla="*/ 147961 h 263371"/>
              <a:gd name="connsiteX20" fmla="*/ 159798 w 239697"/>
              <a:gd name="connsiteY20" fmla="*/ 159798 h 263371"/>
              <a:gd name="connsiteX21" fmla="*/ 177554 w 239697"/>
              <a:gd name="connsiteY21" fmla="*/ 103573 h 263371"/>
              <a:gd name="connsiteX22" fmla="*/ 165717 w 239697"/>
              <a:gd name="connsiteY22" fmla="*/ 71021 h 263371"/>
              <a:gd name="connsiteX23" fmla="*/ 198268 w 239697"/>
              <a:gd name="connsiteY23" fmla="*/ 41429 h 263371"/>
              <a:gd name="connsiteX24" fmla="*/ 224901 w 239697"/>
              <a:gd name="connsiteY24" fmla="*/ 32551 h 263371"/>
              <a:gd name="connsiteX25" fmla="*/ 239697 w 239697"/>
              <a:gd name="connsiteY25" fmla="*/ 65103 h 263371"/>
              <a:gd name="connsiteX26" fmla="*/ 218983 w 239697"/>
              <a:gd name="connsiteY26" fmla="*/ 79899 h 263371"/>
              <a:gd name="connsiteX27" fmla="*/ 198268 w 239697"/>
              <a:gd name="connsiteY27" fmla="*/ 109491 h 263371"/>
              <a:gd name="connsiteX28" fmla="*/ 198268 w 239697"/>
              <a:gd name="connsiteY28" fmla="*/ 136124 h 263371"/>
              <a:gd name="connsiteX29" fmla="*/ 192350 w 239697"/>
              <a:gd name="connsiteY29" fmla="*/ 150920 h 263371"/>
              <a:gd name="connsiteX30" fmla="*/ 198268 w 239697"/>
              <a:gd name="connsiteY30" fmla="*/ 159798 h 263371"/>
              <a:gd name="connsiteX31" fmla="*/ 180513 w 239697"/>
              <a:gd name="connsiteY31" fmla="*/ 183472 h 263371"/>
              <a:gd name="connsiteX32" fmla="*/ 156839 w 239697"/>
              <a:gd name="connsiteY32" fmla="*/ 204186 h 263371"/>
              <a:gd name="connsiteX33" fmla="*/ 136125 w 239697"/>
              <a:gd name="connsiteY33" fmla="*/ 207145 h 263371"/>
              <a:gd name="connsiteX34" fmla="*/ 118369 w 239697"/>
              <a:gd name="connsiteY34" fmla="*/ 263371 h 263371"/>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47348 w 239697"/>
              <a:gd name="connsiteY8" fmla="*/ 71021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6125 w 239697"/>
              <a:gd name="connsiteY33" fmla="*/ 207145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47348 w 239697"/>
              <a:gd name="connsiteY8" fmla="*/ 71021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68063 w 239697"/>
              <a:gd name="connsiteY8" fmla="*/ 65103 h 269289"/>
              <a:gd name="connsiteX9" fmla="*/ 71022 w 239697"/>
              <a:gd name="connsiteY9" fmla="*/ 124287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18369 w 239697"/>
              <a:gd name="connsiteY0" fmla="*/ 263371 h 269289"/>
              <a:gd name="connsiteX1" fmla="*/ 91737 w 239697"/>
              <a:gd name="connsiteY1" fmla="*/ 269289 h 269289"/>
              <a:gd name="connsiteX2" fmla="*/ 109492 w 239697"/>
              <a:gd name="connsiteY2" fmla="*/ 159797 h 269289"/>
              <a:gd name="connsiteX3" fmla="*/ 62144 w 239697"/>
              <a:gd name="connsiteY3" fmla="*/ 153879 h 269289"/>
              <a:gd name="connsiteX4" fmla="*/ 35511 w 239697"/>
              <a:gd name="connsiteY4" fmla="*/ 121328 h 269289"/>
              <a:gd name="connsiteX5" fmla="*/ 11837 w 239697"/>
              <a:gd name="connsiteY5" fmla="*/ 71021 h 269289"/>
              <a:gd name="connsiteX6" fmla="*/ 0 w 239697"/>
              <a:gd name="connsiteY6" fmla="*/ 26633 h 269289"/>
              <a:gd name="connsiteX7" fmla="*/ 44389 w 239697"/>
              <a:gd name="connsiteY7" fmla="*/ 44388 h 269289"/>
              <a:gd name="connsiteX8" fmla="*/ 68063 w 239697"/>
              <a:gd name="connsiteY8" fmla="*/ 65103 h 269289"/>
              <a:gd name="connsiteX9" fmla="*/ 82859 w 239697"/>
              <a:gd name="connsiteY9" fmla="*/ 97654 h 269289"/>
              <a:gd name="connsiteX10" fmla="*/ 103573 w 239697"/>
              <a:gd name="connsiteY10" fmla="*/ 127246 h 269289"/>
              <a:gd name="connsiteX11" fmla="*/ 100614 w 239697"/>
              <a:gd name="connsiteY11" fmla="*/ 85817 h 269289"/>
              <a:gd name="connsiteX12" fmla="*/ 73981 w 239697"/>
              <a:gd name="connsiteY12" fmla="*/ 53266 h 269289"/>
              <a:gd name="connsiteX13" fmla="*/ 103573 w 239697"/>
              <a:gd name="connsiteY13" fmla="*/ 23674 h 269289"/>
              <a:gd name="connsiteX14" fmla="*/ 136125 w 239697"/>
              <a:gd name="connsiteY14" fmla="*/ 0 h 269289"/>
              <a:gd name="connsiteX15" fmla="*/ 136125 w 239697"/>
              <a:gd name="connsiteY15" fmla="*/ 29592 h 269289"/>
              <a:gd name="connsiteX16" fmla="*/ 121328 w 239697"/>
              <a:gd name="connsiteY16" fmla="*/ 56225 h 269289"/>
              <a:gd name="connsiteX17" fmla="*/ 136125 w 239697"/>
              <a:gd name="connsiteY17" fmla="*/ 79899 h 269289"/>
              <a:gd name="connsiteX18" fmla="*/ 133165 w 239697"/>
              <a:gd name="connsiteY18" fmla="*/ 112450 h 269289"/>
              <a:gd name="connsiteX19" fmla="*/ 133165 w 239697"/>
              <a:gd name="connsiteY19" fmla="*/ 147961 h 269289"/>
              <a:gd name="connsiteX20" fmla="*/ 159798 w 239697"/>
              <a:gd name="connsiteY20" fmla="*/ 159798 h 269289"/>
              <a:gd name="connsiteX21" fmla="*/ 177554 w 239697"/>
              <a:gd name="connsiteY21" fmla="*/ 103573 h 269289"/>
              <a:gd name="connsiteX22" fmla="*/ 165717 w 239697"/>
              <a:gd name="connsiteY22" fmla="*/ 71021 h 269289"/>
              <a:gd name="connsiteX23" fmla="*/ 198268 w 239697"/>
              <a:gd name="connsiteY23" fmla="*/ 41429 h 269289"/>
              <a:gd name="connsiteX24" fmla="*/ 224901 w 239697"/>
              <a:gd name="connsiteY24" fmla="*/ 32551 h 269289"/>
              <a:gd name="connsiteX25" fmla="*/ 239697 w 239697"/>
              <a:gd name="connsiteY25" fmla="*/ 65103 h 269289"/>
              <a:gd name="connsiteX26" fmla="*/ 218983 w 239697"/>
              <a:gd name="connsiteY26" fmla="*/ 79899 h 269289"/>
              <a:gd name="connsiteX27" fmla="*/ 198268 w 239697"/>
              <a:gd name="connsiteY27" fmla="*/ 109491 h 269289"/>
              <a:gd name="connsiteX28" fmla="*/ 198268 w 239697"/>
              <a:gd name="connsiteY28" fmla="*/ 136124 h 269289"/>
              <a:gd name="connsiteX29" fmla="*/ 192350 w 239697"/>
              <a:gd name="connsiteY29" fmla="*/ 150920 h 269289"/>
              <a:gd name="connsiteX30" fmla="*/ 198268 w 239697"/>
              <a:gd name="connsiteY30" fmla="*/ 159798 h 269289"/>
              <a:gd name="connsiteX31" fmla="*/ 180513 w 239697"/>
              <a:gd name="connsiteY31" fmla="*/ 183472 h 269289"/>
              <a:gd name="connsiteX32" fmla="*/ 156839 w 239697"/>
              <a:gd name="connsiteY32" fmla="*/ 204186 h 269289"/>
              <a:gd name="connsiteX33" fmla="*/ 130206 w 239697"/>
              <a:gd name="connsiteY33" fmla="*/ 162756 h 269289"/>
              <a:gd name="connsiteX34" fmla="*/ 118369 w 239697"/>
              <a:gd name="connsiteY34" fmla="*/ 263371 h 269289"/>
              <a:gd name="connsiteX0" fmla="*/ 159798 w 281126"/>
              <a:gd name="connsiteY0" fmla="*/ 263371 h 269289"/>
              <a:gd name="connsiteX1" fmla="*/ 133166 w 281126"/>
              <a:gd name="connsiteY1" fmla="*/ 269289 h 269289"/>
              <a:gd name="connsiteX2" fmla="*/ 150921 w 281126"/>
              <a:gd name="connsiteY2" fmla="*/ 159797 h 269289"/>
              <a:gd name="connsiteX3" fmla="*/ 103573 w 281126"/>
              <a:gd name="connsiteY3" fmla="*/ 153879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50921 w 281126"/>
              <a:gd name="connsiteY2" fmla="*/ 159797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171635 w 281126"/>
              <a:gd name="connsiteY33" fmla="*/ 162756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21942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74594 w 281126"/>
              <a:gd name="connsiteY18" fmla="*/ 112450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45616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201227 w 281126"/>
              <a:gd name="connsiteY20" fmla="*/ 159798 h 269289"/>
              <a:gd name="connsiteX21" fmla="*/ 218983 w 281126"/>
              <a:gd name="connsiteY21" fmla="*/ 103573 h 269289"/>
              <a:gd name="connsiteX22" fmla="*/ 207146 w 281126"/>
              <a:gd name="connsiteY22" fmla="*/ 71021 h 269289"/>
              <a:gd name="connsiteX23" fmla="*/ 239697 w 281126"/>
              <a:gd name="connsiteY23" fmla="*/ 41429 h 269289"/>
              <a:gd name="connsiteX24" fmla="*/ 266330 w 281126"/>
              <a:gd name="connsiteY24" fmla="*/ 32551 h 269289"/>
              <a:gd name="connsiteX25" fmla="*/ 281126 w 281126"/>
              <a:gd name="connsiteY25" fmla="*/ 65103 h 269289"/>
              <a:gd name="connsiteX26" fmla="*/ 260412 w 281126"/>
              <a:gd name="connsiteY26" fmla="*/ 79899 h 269289"/>
              <a:gd name="connsiteX27" fmla="*/ 239697 w 281126"/>
              <a:gd name="connsiteY27" fmla="*/ 109491 h 269289"/>
              <a:gd name="connsiteX28" fmla="*/ 239697 w 281126"/>
              <a:gd name="connsiteY28" fmla="*/ 136124 h 269289"/>
              <a:gd name="connsiteX29" fmla="*/ 233779 w 281126"/>
              <a:gd name="connsiteY29" fmla="*/ 150920 h 269289"/>
              <a:gd name="connsiteX30" fmla="*/ 239697 w 281126"/>
              <a:gd name="connsiteY30" fmla="*/ 159798 h 269289"/>
              <a:gd name="connsiteX31" fmla="*/ 245616 w 281126"/>
              <a:gd name="connsiteY31" fmla="*/ 183472 h 269289"/>
              <a:gd name="connsiteX32" fmla="*/ 198268 w 281126"/>
              <a:gd name="connsiteY32" fmla="*/ 204186 h 269289"/>
              <a:gd name="connsiteX33" fmla="*/ 210105 w 281126"/>
              <a:gd name="connsiteY33" fmla="*/ 210103 h 269289"/>
              <a:gd name="connsiteX34" fmla="*/ 159798 w 281126"/>
              <a:gd name="connsiteY34"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201227 w 281126"/>
              <a:gd name="connsiteY20" fmla="*/ 159798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74594 w 281126"/>
              <a:gd name="connsiteY19" fmla="*/ 147961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39697 w 281126"/>
              <a:gd name="connsiteY29" fmla="*/ 136124 h 269289"/>
              <a:gd name="connsiteX30" fmla="*/ 233779 w 281126"/>
              <a:gd name="connsiteY30" fmla="*/ 150920 h 269289"/>
              <a:gd name="connsiteX31" fmla="*/ 239697 w 281126"/>
              <a:gd name="connsiteY31" fmla="*/ 159798 h 269289"/>
              <a:gd name="connsiteX32" fmla="*/ 245616 w 281126"/>
              <a:gd name="connsiteY32" fmla="*/ 183472 h 269289"/>
              <a:gd name="connsiteX33" fmla="*/ 198268 w 281126"/>
              <a:gd name="connsiteY33" fmla="*/ 204186 h 269289"/>
              <a:gd name="connsiteX34" fmla="*/ 210105 w 281126"/>
              <a:gd name="connsiteY34" fmla="*/ 210103 h 269289"/>
              <a:gd name="connsiteX35" fmla="*/ 159798 w 281126"/>
              <a:gd name="connsiteY35"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124288 w 281126"/>
              <a:gd name="connsiteY9" fmla="*/ 9765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9492 w 281126"/>
              <a:gd name="connsiteY8" fmla="*/ 65103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5818 w 281126"/>
              <a:gd name="connsiteY7" fmla="*/ 44388 h 269289"/>
              <a:gd name="connsiteX8" fmla="*/ 101077 w 281126"/>
              <a:gd name="connsiteY8" fmla="*/ 73518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8623 w 281126"/>
              <a:gd name="connsiteY7" fmla="*/ 19144 h 269289"/>
              <a:gd name="connsiteX8" fmla="*/ 101077 w 281126"/>
              <a:gd name="connsiteY8" fmla="*/ 73518 h 269289"/>
              <a:gd name="connsiteX9" fmla="*/ 93434 w 281126"/>
              <a:gd name="connsiteY9" fmla="*/ 108874 h 269289"/>
              <a:gd name="connsiteX10" fmla="*/ 145002 w 281126"/>
              <a:gd name="connsiteY10" fmla="*/ 127246 h 269289"/>
              <a:gd name="connsiteX11" fmla="*/ 142043 w 281126"/>
              <a:gd name="connsiteY11" fmla="*/ 85817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81126"/>
              <a:gd name="connsiteY0" fmla="*/ 263371 h 269289"/>
              <a:gd name="connsiteX1" fmla="*/ 133166 w 281126"/>
              <a:gd name="connsiteY1" fmla="*/ 269289 h 269289"/>
              <a:gd name="connsiteX2" fmla="*/ 133166 w 281126"/>
              <a:gd name="connsiteY2" fmla="*/ 186430 h 269289"/>
              <a:gd name="connsiteX3" fmla="*/ 68062 w 281126"/>
              <a:gd name="connsiteY3" fmla="*/ 180512 h 269289"/>
              <a:gd name="connsiteX4" fmla="*/ 0 w 281126"/>
              <a:gd name="connsiteY4" fmla="*/ 121328 h 269289"/>
              <a:gd name="connsiteX5" fmla="*/ 53266 w 281126"/>
              <a:gd name="connsiteY5" fmla="*/ 71021 h 269289"/>
              <a:gd name="connsiteX6" fmla="*/ 41429 w 281126"/>
              <a:gd name="connsiteY6" fmla="*/ 26633 h 269289"/>
              <a:gd name="connsiteX7" fmla="*/ 88623 w 281126"/>
              <a:gd name="connsiteY7" fmla="*/ 19144 h 269289"/>
              <a:gd name="connsiteX8" fmla="*/ 101077 w 281126"/>
              <a:gd name="connsiteY8" fmla="*/ 73518 h 269289"/>
              <a:gd name="connsiteX9" fmla="*/ 93434 w 281126"/>
              <a:gd name="connsiteY9" fmla="*/ 108874 h 269289"/>
              <a:gd name="connsiteX10" fmla="*/ 145002 w 281126"/>
              <a:gd name="connsiteY10" fmla="*/ 127246 h 269289"/>
              <a:gd name="connsiteX11" fmla="*/ 122409 w 281126"/>
              <a:gd name="connsiteY11" fmla="*/ 88622 h 269289"/>
              <a:gd name="connsiteX12" fmla="*/ 115410 w 281126"/>
              <a:gd name="connsiteY12" fmla="*/ 53266 h 269289"/>
              <a:gd name="connsiteX13" fmla="*/ 145002 w 281126"/>
              <a:gd name="connsiteY13" fmla="*/ 23674 h 269289"/>
              <a:gd name="connsiteX14" fmla="*/ 177554 w 281126"/>
              <a:gd name="connsiteY14" fmla="*/ 0 h 269289"/>
              <a:gd name="connsiteX15" fmla="*/ 177554 w 281126"/>
              <a:gd name="connsiteY15" fmla="*/ 29592 h 269289"/>
              <a:gd name="connsiteX16" fmla="*/ 162757 w 281126"/>
              <a:gd name="connsiteY16" fmla="*/ 56225 h 269289"/>
              <a:gd name="connsiteX17" fmla="*/ 177554 w 281126"/>
              <a:gd name="connsiteY17" fmla="*/ 79899 h 269289"/>
              <a:gd name="connsiteX18" fmla="*/ 192349 w 281126"/>
              <a:gd name="connsiteY18" fmla="*/ 97654 h 269289"/>
              <a:gd name="connsiteX19" fmla="*/ 180512 w 281126"/>
              <a:gd name="connsiteY19" fmla="*/ 121328 h 269289"/>
              <a:gd name="connsiteX20" fmla="*/ 189390 w 281126"/>
              <a:gd name="connsiteY20" fmla="*/ 115410 h 269289"/>
              <a:gd name="connsiteX21" fmla="*/ 198268 w 281126"/>
              <a:gd name="connsiteY21" fmla="*/ 127246 h 269289"/>
              <a:gd name="connsiteX22" fmla="*/ 218983 w 281126"/>
              <a:gd name="connsiteY22" fmla="*/ 103573 h 269289"/>
              <a:gd name="connsiteX23" fmla="*/ 207146 w 281126"/>
              <a:gd name="connsiteY23" fmla="*/ 71021 h 269289"/>
              <a:gd name="connsiteX24" fmla="*/ 239697 w 281126"/>
              <a:gd name="connsiteY24" fmla="*/ 41429 h 269289"/>
              <a:gd name="connsiteX25" fmla="*/ 266330 w 281126"/>
              <a:gd name="connsiteY25" fmla="*/ 32551 h 269289"/>
              <a:gd name="connsiteX26" fmla="*/ 281126 w 281126"/>
              <a:gd name="connsiteY26" fmla="*/ 65103 h 269289"/>
              <a:gd name="connsiteX27" fmla="*/ 260412 w 281126"/>
              <a:gd name="connsiteY27" fmla="*/ 79899 h 269289"/>
              <a:gd name="connsiteX28" fmla="*/ 239697 w 281126"/>
              <a:gd name="connsiteY28" fmla="*/ 109491 h 269289"/>
              <a:gd name="connsiteX29" fmla="*/ 263371 w 281126"/>
              <a:gd name="connsiteY29" fmla="*/ 118369 h 269289"/>
              <a:gd name="connsiteX30" fmla="*/ 239697 w 281126"/>
              <a:gd name="connsiteY30" fmla="*/ 136124 h 269289"/>
              <a:gd name="connsiteX31" fmla="*/ 233779 w 281126"/>
              <a:gd name="connsiteY31" fmla="*/ 150920 h 269289"/>
              <a:gd name="connsiteX32" fmla="*/ 239697 w 281126"/>
              <a:gd name="connsiteY32" fmla="*/ 159798 h 269289"/>
              <a:gd name="connsiteX33" fmla="*/ 245616 w 281126"/>
              <a:gd name="connsiteY33" fmla="*/ 183472 h 269289"/>
              <a:gd name="connsiteX34" fmla="*/ 198268 w 281126"/>
              <a:gd name="connsiteY34" fmla="*/ 204186 h 269289"/>
              <a:gd name="connsiteX35" fmla="*/ 210105 w 281126"/>
              <a:gd name="connsiteY35" fmla="*/ 210103 h 269289"/>
              <a:gd name="connsiteX36" fmla="*/ 159798 w 281126"/>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207146 w 294225"/>
              <a:gd name="connsiteY23" fmla="*/ 7102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39697 w 294225"/>
              <a:gd name="connsiteY28" fmla="*/ 109491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207146 w 294225"/>
              <a:gd name="connsiteY23" fmla="*/ 7102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39697 w 294225"/>
              <a:gd name="connsiteY24" fmla="*/ 41429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93434 w 294225"/>
              <a:gd name="connsiteY9" fmla="*/ 108874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68062 w 294225"/>
              <a:gd name="connsiteY3" fmla="*/ 180512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133166 w 294225"/>
              <a:gd name="connsiteY2" fmla="*/ 186430 h 269289"/>
              <a:gd name="connsiteX3" fmla="*/ 115746 w 294225"/>
              <a:gd name="connsiteY3" fmla="*/ 172097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99507 w 294225"/>
              <a:gd name="connsiteY2" fmla="*/ 186430 h 269289"/>
              <a:gd name="connsiteX3" fmla="*/ 115746 w 294225"/>
              <a:gd name="connsiteY3" fmla="*/ 172097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59798 w 294225"/>
              <a:gd name="connsiteY0" fmla="*/ 263371 h 269289"/>
              <a:gd name="connsiteX1" fmla="*/ 133166 w 294225"/>
              <a:gd name="connsiteY1" fmla="*/ 269289 h 269289"/>
              <a:gd name="connsiteX2" fmla="*/ 99507 w 294225"/>
              <a:gd name="connsiteY2" fmla="*/ 186430 h 269289"/>
              <a:gd name="connsiteX3" fmla="*/ 65258 w 294225"/>
              <a:gd name="connsiteY3" fmla="*/ 183316 h 269289"/>
              <a:gd name="connsiteX4" fmla="*/ 0 w 294225"/>
              <a:gd name="connsiteY4" fmla="*/ 121328 h 269289"/>
              <a:gd name="connsiteX5" fmla="*/ 53266 w 294225"/>
              <a:gd name="connsiteY5" fmla="*/ 71021 h 269289"/>
              <a:gd name="connsiteX6" fmla="*/ 41429 w 294225"/>
              <a:gd name="connsiteY6" fmla="*/ 26633 h 269289"/>
              <a:gd name="connsiteX7" fmla="*/ 88623 w 294225"/>
              <a:gd name="connsiteY7" fmla="*/ 19144 h 269289"/>
              <a:gd name="connsiteX8" fmla="*/ 101077 w 294225"/>
              <a:gd name="connsiteY8" fmla="*/ 73518 h 269289"/>
              <a:gd name="connsiteX9" fmla="*/ 87824 w 294225"/>
              <a:gd name="connsiteY9" fmla="*/ 122898 h 269289"/>
              <a:gd name="connsiteX10" fmla="*/ 145002 w 294225"/>
              <a:gd name="connsiteY10" fmla="*/ 127246 h 269289"/>
              <a:gd name="connsiteX11" fmla="*/ 122409 w 294225"/>
              <a:gd name="connsiteY11" fmla="*/ 88622 h 269289"/>
              <a:gd name="connsiteX12" fmla="*/ 115410 w 294225"/>
              <a:gd name="connsiteY12" fmla="*/ 53266 h 269289"/>
              <a:gd name="connsiteX13" fmla="*/ 145002 w 294225"/>
              <a:gd name="connsiteY13" fmla="*/ 23674 h 269289"/>
              <a:gd name="connsiteX14" fmla="*/ 177554 w 294225"/>
              <a:gd name="connsiteY14" fmla="*/ 0 h 269289"/>
              <a:gd name="connsiteX15" fmla="*/ 177554 w 294225"/>
              <a:gd name="connsiteY15" fmla="*/ 29592 h 269289"/>
              <a:gd name="connsiteX16" fmla="*/ 162757 w 294225"/>
              <a:gd name="connsiteY16" fmla="*/ 56225 h 269289"/>
              <a:gd name="connsiteX17" fmla="*/ 177554 w 294225"/>
              <a:gd name="connsiteY17" fmla="*/ 79899 h 269289"/>
              <a:gd name="connsiteX18" fmla="*/ 192349 w 294225"/>
              <a:gd name="connsiteY18" fmla="*/ 97654 h 269289"/>
              <a:gd name="connsiteX19" fmla="*/ 180512 w 294225"/>
              <a:gd name="connsiteY19" fmla="*/ 121328 h 269289"/>
              <a:gd name="connsiteX20" fmla="*/ 189390 w 294225"/>
              <a:gd name="connsiteY20" fmla="*/ 115410 h 269289"/>
              <a:gd name="connsiteX21" fmla="*/ 198268 w 294225"/>
              <a:gd name="connsiteY21" fmla="*/ 127246 h 269289"/>
              <a:gd name="connsiteX22" fmla="*/ 218983 w 294225"/>
              <a:gd name="connsiteY22" fmla="*/ 103573 h 269289"/>
              <a:gd name="connsiteX23" fmla="*/ 187512 w 294225"/>
              <a:gd name="connsiteY23" fmla="*/ 59801 h 269289"/>
              <a:gd name="connsiteX24" fmla="*/ 242502 w 294225"/>
              <a:gd name="connsiteY24" fmla="*/ 75088 h 269289"/>
              <a:gd name="connsiteX25" fmla="*/ 266330 w 294225"/>
              <a:gd name="connsiteY25" fmla="*/ 32551 h 269289"/>
              <a:gd name="connsiteX26" fmla="*/ 281126 w 294225"/>
              <a:gd name="connsiteY26" fmla="*/ 65103 h 269289"/>
              <a:gd name="connsiteX27" fmla="*/ 260412 w 294225"/>
              <a:gd name="connsiteY27" fmla="*/ 79899 h 269289"/>
              <a:gd name="connsiteX28" fmla="*/ 267746 w 294225"/>
              <a:gd name="connsiteY28" fmla="*/ 101076 h 269289"/>
              <a:gd name="connsiteX29" fmla="*/ 294225 w 294225"/>
              <a:gd name="connsiteY29" fmla="*/ 115564 h 269289"/>
              <a:gd name="connsiteX30" fmla="*/ 239697 w 294225"/>
              <a:gd name="connsiteY30" fmla="*/ 136124 h 269289"/>
              <a:gd name="connsiteX31" fmla="*/ 233779 w 294225"/>
              <a:gd name="connsiteY31" fmla="*/ 150920 h 269289"/>
              <a:gd name="connsiteX32" fmla="*/ 239697 w 294225"/>
              <a:gd name="connsiteY32" fmla="*/ 159798 h 269289"/>
              <a:gd name="connsiteX33" fmla="*/ 245616 w 294225"/>
              <a:gd name="connsiteY33" fmla="*/ 183472 h 269289"/>
              <a:gd name="connsiteX34" fmla="*/ 198268 w 294225"/>
              <a:gd name="connsiteY34" fmla="*/ 204186 h 269289"/>
              <a:gd name="connsiteX35" fmla="*/ 210105 w 294225"/>
              <a:gd name="connsiteY35" fmla="*/ 210103 h 269289"/>
              <a:gd name="connsiteX36" fmla="*/ 159798 w 294225"/>
              <a:gd name="connsiteY36" fmla="*/ 263371 h 269289"/>
              <a:gd name="connsiteX0" fmla="*/ 118369 w 252796"/>
              <a:gd name="connsiteY0" fmla="*/ 263371 h 269289"/>
              <a:gd name="connsiteX1" fmla="*/ 91737 w 252796"/>
              <a:gd name="connsiteY1" fmla="*/ 269289 h 269289"/>
              <a:gd name="connsiteX2" fmla="*/ 58078 w 252796"/>
              <a:gd name="connsiteY2" fmla="*/ 186430 h 269289"/>
              <a:gd name="connsiteX3" fmla="*/ 23829 w 252796"/>
              <a:gd name="connsiteY3" fmla="*/ 183316 h 269289"/>
              <a:gd name="connsiteX4" fmla="*/ 25889 w 252796"/>
              <a:gd name="connsiteY4" fmla="*/ 115718 h 269289"/>
              <a:gd name="connsiteX5" fmla="*/ 11837 w 252796"/>
              <a:gd name="connsiteY5" fmla="*/ 71021 h 269289"/>
              <a:gd name="connsiteX6" fmla="*/ 0 w 252796"/>
              <a:gd name="connsiteY6" fmla="*/ 26633 h 269289"/>
              <a:gd name="connsiteX7" fmla="*/ 47194 w 252796"/>
              <a:gd name="connsiteY7" fmla="*/ 19144 h 269289"/>
              <a:gd name="connsiteX8" fmla="*/ 59648 w 252796"/>
              <a:gd name="connsiteY8" fmla="*/ 73518 h 269289"/>
              <a:gd name="connsiteX9" fmla="*/ 46395 w 252796"/>
              <a:gd name="connsiteY9" fmla="*/ 122898 h 269289"/>
              <a:gd name="connsiteX10" fmla="*/ 103573 w 252796"/>
              <a:gd name="connsiteY10" fmla="*/ 127246 h 269289"/>
              <a:gd name="connsiteX11" fmla="*/ 80980 w 252796"/>
              <a:gd name="connsiteY11" fmla="*/ 88622 h 269289"/>
              <a:gd name="connsiteX12" fmla="*/ 73981 w 252796"/>
              <a:gd name="connsiteY12" fmla="*/ 53266 h 269289"/>
              <a:gd name="connsiteX13" fmla="*/ 103573 w 252796"/>
              <a:gd name="connsiteY13" fmla="*/ 23674 h 269289"/>
              <a:gd name="connsiteX14" fmla="*/ 136125 w 252796"/>
              <a:gd name="connsiteY14" fmla="*/ 0 h 269289"/>
              <a:gd name="connsiteX15" fmla="*/ 136125 w 252796"/>
              <a:gd name="connsiteY15" fmla="*/ 29592 h 269289"/>
              <a:gd name="connsiteX16" fmla="*/ 121328 w 252796"/>
              <a:gd name="connsiteY16" fmla="*/ 56225 h 269289"/>
              <a:gd name="connsiteX17" fmla="*/ 136125 w 252796"/>
              <a:gd name="connsiteY17" fmla="*/ 79899 h 269289"/>
              <a:gd name="connsiteX18" fmla="*/ 150920 w 252796"/>
              <a:gd name="connsiteY18" fmla="*/ 97654 h 269289"/>
              <a:gd name="connsiteX19" fmla="*/ 139083 w 252796"/>
              <a:gd name="connsiteY19" fmla="*/ 121328 h 269289"/>
              <a:gd name="connsiteX20" fmla="*/ 147961 w 252796"/>
              <a:gd name="connsiteY20" fmla="*/ 115410 h 269289"/>
              <a:gd name="connsiteX21" fmla="*/ 156839 w 252796"/>
              <a:gd name="connsiteY21" fmla="*/ 127246 h 269289"/>
              <a:gd name="connsiteX22" fmla="*/ 177554 w 252796"/>
              <a:gd name="connsiteY22" fmla="*/ 103573 h 269289"/>
              <a:gd name="connsiteX23" fmla="*/ 146083 w 252796"/>
              <a:gd name="connsiteY23" fmla="*/ 59801 h 269289"/>
              <a:gd name="connsiteX24" fmla="*/ 201073 w 252796"/>
              <a:gd name="connsiteY24" fmla="*/ 75088 h 269289"/>
              <a:gd name="connsiteX25" fmla="*/ 224901 w 252796"/>
              <a:gd name="connsiteY25" fmla="*/ 32551 h 269289"/>
              <a:gd name="connsiteX26" fmla="*/ 239697 w 252796"/>
              <a:gd name="connsiteY26" fmla="*/ 65103 h 269289"/>
              <a:gd name="connsiteX27" fmla="*/ 218983 w 252796"/>
              <a:gd name="connsiteY27" fmla="*/ 79899 h 269289"/>
              <a:gd name="connsiteX28" fmla="*/ 226317 w 252796"/>
              <a:gd name="connsiteY28" fmla="*/ 101076 h 269289"/>
              <a:gd name="connsiteX29" fmla="*/ 252796 w 252796"/>
              <a:gd name="connsiteY29" fmla="*/ 115564 h 269289"/>
              <a:gd name="connsiteX30" fmla="*/ 198268 w 252796"/>
              <a:gd name="connsiteY30" fmla="*/ 136124 h 269289"/>
              <a:gd name="connsiteX31" fmla="*/ 192350 w 252796"/>
              <a:gd name="connsiteY31" fmla="*/ 150920 h 269289"/>
              <a:gd name="connsiteX32" fmla="*/ 198268 w 252796"/>
              <a:gd name="connsiteY32" fmla="*/ 159798 h 269289"/>
              <a:gd name="connsiteX33" fmla="*/ 204187 w 252796"/>
              <a:gd name="connsiteY33" fmla="*/ 183472 h 269289"/>
              <a:gd name="connsiteX34" fmla="*/ 156839 w 252796"/>
              <a:gd name="connsiteY34" fmla="*/ 204186 h 269289"/>
              <a:gd name="connsiteX35" fmla="*/ 168676 w 252796"/>
              <a:gd name="connsiteY35" fmla="*/ 210103 h 269289"/>
              <a:gd name="connsiteX36" fmla="*/ 118369 w 252796"/>
              <a:gd name="connsiteY36" fmla="*/ 263371 h 269289"/>
              <a:gd name="connsiteX0" fmla="*/ 157020 w 291447"/>
              <a:gd name="connsiteY0" fmla="*/ 263371 h 269289"/>
              <a:gd name="connsiteX1" fmla="*/ 130388 w 291447"/>
              <a:gd name="connsiteY1" fmla="*/ 269289 h 269289"/>
              <a:gd name="connsiteX2" fmla="*/ 96729 w 291447"/>
              <a:gd name="connsiteY2" fmla="*/ 186430 h 269289"/>
              <a:gd name="connsiteX3" fmla="*/ 62480 w 291447"/>
              <a:gd name="connsiteY3" fmla="*/ 183316 h 269289"/>
              <a:gd name="connsiteX4" fmla="*/ 64540 w 291447"/>
              <a:gd name="connsiteY4" fmla="*/ 115718 h 269289"/>
              <a:gd name="connsiteX5" fmla="*/ 0 w 291447"/>
              <a:gd name="connsiteY5" fmla="*/ 71021 h 269289"/>
              <a:gd name="connsiteX6" fmla="*/ 38651 w 291447"/>
              <a:gd name="connsiteY6" fmla="*/ 26633 h 269289"/>
              <a:gd name="connsiteX7" fmla="*/ 85845 w 291447"/>
              <a:gd name="connsiteY7" fmla="*/ 19144 h 269289"/>
              <a:gd name="connsiteX8" fmla="*/ 98299 w 291447"/>
              <a:gd name="connsiteY8" fmla="*/ 73518 h 269289"/>
              <a:gd name="connsiteX9" fmla="*/ 85046 w 291447"/>
              <a:gd name="connsiteY9" fmla="*/ 122898 h 269289"/>
              <a:gd name="connsiteX10" fmla="*/ 142224 w 291447"/>
              <a:gd name="connsiteY10" fmla="*/ 127246 h 269289"/>
              <a:gd name="connsiteX11" fmla="*/ 119631 w 291447"/>
              <a:gd name="connsiteY11" fmla="*/ 88622 h 269289"/>
              <a:gd name="connsiteX12" fmla="*/ 112632 w 291447"/>
              <a:gd name="connsiteY12" fmla="*/ 53266 h 269289"/>
              <a:gd name="connsiteX13" fmla="*/ 142224 w 291447"/>
              <a:gd name="connsiteY13" fmla="*/ 23674 h 269289"/>
              <a:gd name="connsiteX14" fmla="*/ 174776 w 291447"/>
              <a:gd name="connsiteY14" fmla="*/ 0 h 269289"/>
              <a:gd name="connsiteX15" fmla="*/ 174776 w 291447"/>
              <a:gd name="connsiteY15" fmla="*/ 29592 h 269289"/>
              <a:gd name="connsiteX16" fmla="*/ 159979 w 291447"/>
              <a:gd name="connsiteY16" fmla="*/ 56225 h 269289"/>
              <a:gd name="connsiteX17" fmla="*/ 174776 w 291447"/>
              <a:gd name="connsiteY17" fmla="*/ 79899 h 269289"/>
              <a:gd name="connsiteX18" fmla="*/ 189571 w 291447"/>
              <a:gd name="connsiteY18" fmla="*/ 97654 h 269289"/>
              <a:gd name="connsiteX19" fmla="*/ 177734 w 291447"/>
              <a:gd name="connsiteY19" fmla="*/ 121328 h 269289"/>
              <a:gd name="connsiteX20" fmla="*/ 186612 w 291447"/>
              <a:gd name="connsiteY20" fmla="*/ 115410 h 269289"/>
              <a:gd name="connsiteX21" fmla="*/ 195490 w 291447"/>
              <a:gd name="connsiteY21" fmla="*/ 127246 h 269289"/>
              <a:gd name="connsiteX22" fmla="*/ 216205 w 291447"/>
              <a:gd name="connsiteY22" fmla="*/ 103573 h 269289"/>
              <a:gd name="connsiteX23" fmla="*/ 184734 w 291447"/>
              <a:gd name="connsiteY23" fmla="*/ 59801 h 269289"/>
              <a:gd name="connsiteX24" fmla="*/ 239724 w 291447"/>
              <a:gd name="connsiteY24" fmla="*/ 75088 h 269289"/>
              <a:gd name="connsiteX25" fmla="*/ 263552 w 291447"/>
              <a:gd name="connsiteY25" fmla="*/ 32551 h 269289"/>
              <a:gd name="connsiteX26" fmla="*/ 278348 w 291447"/>
              <a:gd name="connsiteY26" fmla="*/ 65103 h 269289"/>
              <a:gd name="connsiteX27" fmla="*/ 257634 w 291447"/>
              <a:gd name="connsiteY27" fmla="*/ 79899 h 269289"/>
              <a:gd name="connsiteX28" fmla="*/ 264968 w 291447"/>
              <a:gd name="connsiteY28" fmla="*/ 101076 h 269289"/>
              <a:gd name="connsiteX29" fmla="*/ 291447 w 291447"/>
              <a:gd name="connsiteY29" fmla="*/ 115564 h 269289"/>
              <a:gd name="connsiteX30" fmla="*/ 236919 w 291447"/>
              <a:gd name="connsiteY30" fmla="*/ 136124 h 269289"/>
              <a:gd name="connsiteX31" fmla="*/ 231001 w 291447"/>
              <a:gd name="connsiteY31" fmla="*/ 150920 h 269289"/>
              <a:gd name="connsiteX32" fmla="*/ 236919 w 291447"/>
              <a:gd name="connsiteY32" fmla="*/ 159798 h 269289"/>
              <a:gd name="connsiteX33" fmla="*/ 242838 w 291447"/>
              <a:gd name="connsiteY33" fmla="*/ 183472 h 269289"/>
              <a:gd name="connsiteX34" fmla="*/ 195490 w 291447"/>
              <a:gd name="connsiteY34" fmla="*/ 204186 h 269289"/>
              <a:gd name="connsiteX35" fmla="*/ 207327 w 291447"/>
              <a:gd name="connsiteY35" fmla="*/ 210103 h 269289"/>
              <a:gd name="connsiteX36" fmla="*/ 157020 w 291447"/>
              <a:gd name="connsiteY36" fmla="*/ 263371 h 269289"/>
              <a:gd name="connsiteX0" fmla="*/ 157020 w 291447"/>
              <a:gd name="connsiteY0" fmla="*/ 263371 h 269289"/>
              <a:gd name="connsiteX1" fmla="*/ 130388 w 291447"/>
              <a:gd name="connsiteY1" fmla="*/ 269289 h 269289"/>
              <a:gd name="connsiteX2" fmla="*/ 96729 w 291447"/>
              <a:gd name="connsiteY2" fmla="*/ 186430 h 269289"/>
              <a:gd name="connsiteX3" fmla="*/ 62480 w 291447"/>
              <a:gd name="connsiteY3" fmla="*/ 183316 h 269289"/>
              <a:gd name="connsiteX4" fmla="*/ 47711 w 291447"/>
              <a:gd name="connsiteY4" fmla="*/ 124132 h 269289"/>
              <a:gd name="connsiteX5" fmla="*/ 0 w 291447"/>
              <a:gd name="connsiteY5" fmla="*/ 71021 h 269289"/>
              <a:gd name="connsiteX6" fmla="*/ 38651 w 291447"/>
              <a:gd name="connsiteY6" fmla="*/ 26633 h 269289"/>
              <a:gd name="connsiteX7" fmla="*/ 85845 w 291447"/>
              <a:gd name="connsiteY7" fmla="*/ 19144 h 269289"/>
              <a:gd name="connsiteX8" fmla="*/ 98299 w 291447"/>
              <a:gd name="connsiteY8" fmla="*/ 73518 h 269289"/>
              <a:gd name="connsiteX9" fmla="*/ 85046 w 291447"/>
              <a:gd name="connsiteY9" fmla="*/ 122898 h 269289"/>
              <a:gd name="connsiteX10" fmla="*/ 142224 w 291447"/>
              <a:gd name="connsiteY10" fmla="*/ 127246 h 269289"/>
              <a:gd name="connsiteX11" fmla="*/ 119631 w 291447"/>
              <a:gd name="connsiteY11" fmla="*/ 88622 h 269289"/>
              <a:gd name="connsiteX12" fmla="*/ 112632 w 291447"/>
              <a:gd name="connsiteY12" fmla="*/ 53266 h 269289"/>
              <a:gd name="connsiteX13" fmla="*/ 142224 w 291447"/>
              <a:gd name="connsiteY13" fmla="*/ 23674 h 269289"/>
              <a:gd name="connsiteX14" fmla="*/ 174776 w 291447"/>
              <a:gd name="connsiteY14" fmla="*/ 0 h 269289"/>
              <a:gd name="connsiteX15" fmla="*/ 174776 w 291447"/>
              <a:gd name="connsiteY15" fmla="*/ 29592 h 269289"/>
              <a:gd name="connsiteX16" fmla="*/ 159979 w 291447"/>
              <a:gd name="connsiteY16" fmla="*/ 56225 h 269289"/>
              <a:gd name="connsiteX17" fmla="*/ 174776 w 291447"/>
              <a:gd name="connsiteY17" fmla="*/ 79899 h 269289"/>
              <a:gd name="connsiteX18" fmla="*/ 189571 w 291447"/>
              <a:gd name="connsiteY18" fmla="*/ 97654 h 269289"/>
              <a:gd name="connsiteX19" fmla="*/ 177734 w 291447"/>
              <a:gd name="connsiteY19" fmla="*/ 121328 h 269289"/>
              <a:gd name="connsiteX20" fmla="*/ 186612 w 291447"/>
              <a:gd name="connsiteY20" fmla="*/ 115410 h 269289"/>
              <a:gd name="connsiteX21" fmla="*/ 195490 w 291447"/>
              <a:gd name="connsiteY21" fmla="*/ 127246 h 269289"/>
              <a:gd name="connsiteX22" fmla="*/ 216205 w 291447"/>
              <a:gd name="connsiteY22" fmla="*/ 103573 h 269289"/>
              <a:gd name="connsiteX23" fmla="*/ 184734 w 291447"/>
              <a:gd name="connsiteY23" fmla="*/ 59801 h 269289"/>
              <a:gd name="connsiteX24" fmla="*/ 239724 w 291447"/>
              <a:gd name="connsiteY24" fmla="*/ 75088 h 269289"/>
              <a:gd name="connsiteX25" fmla="*/ 263552 w 291447"/>
              <a:gd name="connsiteY25" fmla="*/ 32551 h 269289"/>
              <a:gd name="connsiteX26" fmla="*/ 278348 w 291447"/>
              <a:gd name="connsiteY26" fmla="*/ 65103 h 269289"/>
              <a:gd name="connsiteX27" fmla="*/ 257634 w 291447"/>
              <a:gd name="connsiteY27" fmla="*/ 79899 h 269289"/>
              <a:gd name="connsiteX28" fmla="*/ 264968 w 291447"/>
              <a:gd name="connsiteY28" fmla="*/ 101076 h 269289"/>
              <a:gd name="connsiteX29" fmla="*/ 291447 w 291447"/>
              <a:gd name="connsiteY29" fmla="*/ 115564 h 269289"/>
              <a:gd name="connsiteX30" fmla="*/ 236919 w 291447"/>
              <a:gd name="connsiteY30" fmla="*/ 136124 h 269289"/>
              <a:gd name="connsiteX31" fmla="*/ 231001 w 291447"/>
              <a:gd name="connsiteY31" fmla="*/ 150920 h 269289"/>
              <a:gd name="connsiteX32" fmla="*/ 236919 w 291447"/>
              <a:gd name="connsiteY32" fmla="*/ 159798 h 269289"/>
              <a:gd name="connsiteX33" fmla="*/ 242838 w 291447"/>
              <a:gd name="connsiteY33" fmla="*/ 183472 h 269289"/>
              <a:gd name="connsiteX34" fmla="*/ 195490 w 291447"/>
              <a:gd name="connsiteY34" fmla="*/ 204186 h 269289"/>
              <a:gd name="connsiteX35" fmla="*/ 207327 w 291447"/>
              <a:gd name="connsiteY35" fmla="*/ 210103 h 269289"/>
              <a:gd name="connsiteX36" fmla="*/ 157020 w 291447"/>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63895 w 316691"/>
              <a:gd name="connsiteY6" fmla="*/ 26633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75114 w 316691"/>
              <a:gd name="connsiteY6" fmla="*/ 68707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 name="connsiteX0" fmla="*/ 182264 w 316691"/>
              <a:gd name="connsiteY0" fmla="*/ 263371 h 269289"/>
              <a:gd name="connsiteX1" fmla="*/ 155632 w 316691"/>
              <a:gd name="connsiteY1" fmla="*/ 269289 h 269289"/>
              <a:gd name="connsiteX2" fmla="*/ 121973 w 316691"/>
              <a:gd name="connsiteY2" fmla="*/ 186430 h 269289"/>
              <a:gd name="connsiteX3" fmla="*/ 87724 w 316691"/>
              <a:gd name="connsiteY3" fmla="*/ 183316 h 269289"/>
              <a:gd name="connsiteX4" fmla="*/ 72955 w 316691"/>
              <a:gd name="connsiteY4" fmla="*/ 124132 h 269289"/>
              <a:gd name="connsiteX5" fmla="*/ 0 w 316691"/>
              <a:gd name="connsiteY5" fmla="*/ 87850 h 269289"/>
              <a:gd name="connsiteX6" fmla="*/ 75114 w 316691"/>
              <a:gd name="connsiteY6" fmla="*/ 68707 h 269289"/>
              <a:gd name="connsiteX7" fmla="*/ 111089 w 316691"/>
              <a:gd name="connsiteY7" fmla="*/ 19144 h 269289"/>
              <a:gd name="connsiteX8" fmla="*/ 123543 w 316691"/>
              <a:gd name="connsiteY8" fmla="*/ 73518 h 269289"/>
              <a:gd name="connsiteX9" fmla="*/ 110290 w 316691"/>
              <a:gd name="connsiteY9" fmla="*/ 122898 h 269289"/>
              <a:gd name="connsiteX10" fmla="*/ 167468 w 316691"/>
              <a:gd name="connsiteY10" fmla="*/ 127246 h 269289"/>
              <a:gd name="connsiteX11" fmla="*/ 144875 w 316691"/>
              <a:gd name="connsiteY11" fmla="*/ 88622 h 269289"/>
              <a:gd name="connsiteX12" fmla="*/ 137876 w 316691"/>
              <a:gd name="connsiteY12" fmla="*/ 53266 h 269289"/>
              <a:gd name="connsiteX13" fmla="*/ 167468 w 316691"/>
              <a:gd name="connsiteY13" fmla="*/ 23674 h 269289"/>
              <a:gd name="connsiteX14" fmla="*/ 200020 w 316691"/>
              <a:gd name="connsiteY14" fmla="*/ 0 h 269289"/>
              <a:gd name="connsiteX15" fmla="*/ 200020 w 316691"/>
              <a:gd name="connsiteY15" fmla="*/ 29592 h 269289"/>
              <a:gd name="connsiteX16" fmla="*/ 185223 w 316691"/>
              <a:gd name="connsiteY16" fmla="*/ 56225 h 269289"/>
              <a:gd name="connsiteX17" fmla="*/ 200020 w 316691"/>
              <a:gd name="connsiteY17" fmla="*/ 79899 h 269289"/>
              <a:gd name="connsiteX18" fmla="*/ 214815 w 316691"/>
              <a:gd name="connsiteY18" fmla="*/ 97654 h 269289"/>
              <a:gd name="connsiteX19" fmla="*/ 202978 w 316691"/>
              <a:gd name="connsiteY19" fmla="*/ 121328 h 269289"/>
              <a:gd name="connsiteX20" fmla="*/ 211856 w 316691"/>
              <a:gd name="connsiteY20" fmla="*/ 115410 h 269289"/>
              <a:gd name="connsiteX21" fmla="*/ 220734 w 316691"/>
              <a:gd name="connsiteY21" fmla="*/ 127246 h 269289"/>
              <a:gd name="connsiteX22" fmla="*/ 241449 w 316691"/>
              <a:gd name="connsiteY22" fmla="*/ 103573 h 269289"/>
              <a:gd name="connsiteX23" fmla="*/ 209978 w 316691"/>
              <a:gd name="connsiteY23" fmla="*/ 59801 h 269289"/>
              <a:gd name="connsiteX24" fmla="*/ 264968 w 316691"/>
              <a:gd name="connsiteY24" fmla="*/ 75088 h 269289"/>
              <a:gd name="connsiteX25" fmla="*/ 288796 w 316691"/>
              <a:gd name="connsiteY25" fmla="*/ 32551 h 269289"/>
              <a:gd name="connsiteX26" fmla="*/ 303592 w 316691"/>
              <a:gd name="connsiteY26" fmla="*/ 65103 h 269289"/>
              <a:gd name="connsiteX27" fmla="*/ 282878 w 316691"/>
              <a:gd name="connsiteY27" fmla="*/ 79899 h 269289"/>
              <a:gd name="connsiteX28" fmla="*/ 290212 w 316691"/>
              <a:gd name="connsiteY28" fmla="*/ 101076 h 269289"/>
              <a:gd name="connsiteX29" fmla="*/ 316691 w 316691"/>
              <a:gd name="connsiteY29" fmla="*/ 115564 h 269289"/>
              <a:gd name="connsiteX30" fmla="*/ 262163 w 316691"/>
              <a:gd name="connsiteY30" fmla="*/ 136124 h 269289"/>
              <a:gd name="connsiteX31" fmla="*/ 256245 w 316691"/>
              <a:gd name="connsiteY31" fmla="*/ 150920 h 269289"/>
              <a:gd name="connsiteX32" fmla="*/ 262163 w 316691"/>
              <a:gd name="connsiteY32" fmla="*/ 159798 h 269289"/>
              <a:gd name="connsiteX33" fmla="*/ 268082 w 316691"/>
              <a:gd name="connsiteY33" fmla="*/ 183472 h 269289"/>
              <a:gd name="connsiteX34" fmla="*/ 220734 w 316691"/>
              <a:gd name="connsiteY34" fmla="*/ 204186 h 269289"/>
              <a:gd name="connsiteX35" fmla="*/ 232571 w 316691"/>
              <a:gd name="connsiteY35" fmla="*/ 210103 h 269289"/>
              <a:gd name="connsiteX36" fmla="*/ 182264 w 316691"/>
              <a:gd name="connsiteY36" fmla="*/ 263371 h 2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6691" h="269289">
                <a:moveTo>
                  <a:pt x="182264" y="263371"/>
                </a:moveTo>
                <a:lnTo>
                  <a:pt x="155632" y="269289"/>
                </a:lnTo>
                <a:lnTo>
                  <a:pt x="121973" y="186430"/>
                </a:lnTo>
                <a:lnTo>
                  <a:pt x="87724" y="183316"/>
                </a:lnTo>
                <a:cubicBezTo>
                  <a:pt x="88411" y="160783"/>
                  <a:pt x="72268" y="146665"/>
                  <a:pt x="72955" y="124132"/>
                </a:cubicBezTo>
                <a:lnTo>
                  <a:pt x="0" y="87850"/>
                </a:lnTo>
                <a:cubicBezTo>
                  <a:pt x="25038" y="81469"/>
                  <a:pt x="38856" y="52648"/>
                  <a:pt x="75114" y="68707"/>
                </a:cubicBezTo>
                <a:lnTo>
                  <a:pt x="111089" y="19144"/>
                </a:lnTo>
                <a:lnTo>
                  <a:pt x="123543" y="73518"/>
                </a:lnTo>
                <a:lnTo>
                  <a:pt x="110290" y="122898"/>
                </a:lnTo>
                <a:lnTo>
                  <a:pt x="167468" y="127246"/>
                </a:lnTo>
                <a:lnTo>
                  <a:pt x="144875" y="88622"/>
                </a:lnTo>
                <a:lnTo>
                  <a:pt x="137876" y="53266"/>
                </a:lnTo>
                <a:lnTo>
                  <a:pt x="167468" y="23674"/>
                </a:lnTo>
                <a:lnTo>
                  <a:pt x="200020" y="0"/>
                </a:lnTo>
                <a:lnTo>
                  <a:pt x="200020" y="29592"/>
                </a:lnTo>
                <a:lnTo>
                  <a:pt x="185223" y="56225"/>
                </a:lnTo>
                <a:lnTo>
                  <a:pt x="200020" y="79899"/>
                </a:lnTo>
                <a:lnTo>
                  <a:pt x="214815" y="97654"/>
                </a:lnTo>
                <a:lnTo>
                  <a:pt x="202978" y="121328"/>
                </a:lnTo>
                <a:lnTo>
                  <a:pt x="211856" y="115410"/>
                </a:lnTo>
                <a:cubicBezTo>
                  <a:pt x="210870" y="110478"/>
                  <a:pt x="221720" y="132178"/>
                  <a:pt x="220734" y="127246"/>
                </a:cubicBezTo>
                <a:lnTo>
                  <a:pt x="241449" y="103573"/>
                </a:lnTo>
                <a:lnTo>
                  <a:pt x="209978" y="59801"/>
                </a:lnTo>
                <a:lnTo>
                  <a:pt x="264968" y="75088"/>
                </a:lnTo>
                <a:lnTo>
                  <a:pt x="288796" y="32551"/>
                </a:lnTo>
                <a:lnTo>
                  <a:pt x="303592" y="65103"/>
                </a:lnTo>
                <a:lnTo>
                  <a:pt x="282878" y="79899"/>
                </a:lnTo>
                <a:lnTo>
                  <a:pt x="290212" y="101076"/>
                </a:lnTo>
                <a:cubicBezTo>
                  <a:pt x="290212" y="104035"/>
                  <a:pt x="316691" y="112605"/>
                  <a:pt x="316691" y="115564"/>
                </a:cubicBezTo>
                <a:lnTo>
                  <a:pt x="262163" y="136124"/>
                </a:lnTo>
                <a:lnTo>
                  <a:pt x="256245" y="150920"/>
                </a:lnTo>
                <a:cubicBezTo>
                  <a:pt x="258218" y="153879"/>
                  <a:pt x="260190" y="154373"/>
                  <a:pt x="262163" y="159798"/>
                </a:cubicBezTo>
                <a:cubicBezTo>
                  <a:pt x="264136" y="165223"/>
                  <a:pt x="266109" y="175581"/>
                  <a:pt x="268082" y="183472"/>
                </a:cubicBezTo>
                <a:lnTo>
                  <a:pt x="220734" y="204186"/>
                </a:lnTo>
                <a:lnTo>
                  <a:pt x="232571" y="210103"/>
                </a:lnTo>
                <a:cubicBezTo>
                  <a:pt x="183250" y="207144"/>
                  <a:pt x="199033" y="245615"/>
                  <a:pt x="182264" y="263371"/>
                </a:cubicBezTo>
                <a:close/>
              </a:path>
            </a:pathLst>
          </a:custGeom>
          <a:solidFill>
            <a:srgbClr val="9BBB59">
              <a:lumMod val="75000"/>
            </a:srgbClr>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5" name="Freeform 53">
            <a:extLst>
              <a:ext uri="{FF2B5EF4-FFF2-40B4-BE49-F238E27FC236}">
                <a16:creationId xmlns:a16="http://schemas.microsoft.com/office/drawing/2014/main" id="{A6F982E4-42B3-4D3D-AD40-53311144ED0B}"/>
              </a:ext>
            </a:extLst>
          </p:cNvPr>
          <p:cNvSpPr/>
          <p:nvPr/>
        </p:nvSpPr>
        <p:spPr>
          <a:xfrm>
            <a:off x="4116413" y="3761570"/>
            <a:ext cx="301362" cy="553774"/>
          </a:xfrm>
          <a:custGeom>
            <a:avLst/>
            <a:gdLst>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41194 w 423081"/>
              <a:gd name="connsiteY14" fmla="*/ 709684 h 968991"/>
              <a:gd name="connsiteX15" fmla="*/ 354842 w 423081"/>
              <a:gd name="connsiteY15" fmla="*/ 648269 h 968991"/>
              <a:gd name="connsiteX16" fmla="*/ 409433 w 423081"/>
              <a:gd name="connsiteY16" fmla="*/ 580030 h 968991"/>
              <a:gd name="connsiteX17" fmla="*/ 409433 w 423081"/>
              <a:gd name="connsiteY17" fmla="*/ 498144 h 968991"/>
              <a:gd name="connsiteX18" fmla="*/ 361666 w 423081"/>
              <a:gd name="connsiteY18" fmla="*/ 409433 h 968991"/>
              <a:gd name="connsiteX19" fmla="*/ 300251 w 423081"/>
              <a:gd name="connsiteY19" fmla="*/ 361666 h 968991"/>
              <a:gd name="connsiteX20" fmla="*/ 307075 w 423081"/>
              <a:gd name="connsiteY20" fmla="*/ 266132 h 968991"/>
              <a:gd name="connsiteX21" fmla="*/ 266131 w 423081"/>
              <a:gd name="connsiteY21" fmla="*/ 116006 h 968991"/>
              <a:gd name="connsiteX22" fmla="*/ 177421 w 423081"/>
              <a:gd name="connsiteY22" fmla="*/ 61415 h 968991"/>
              <a:gd name="connsiteX23" fmla="*/ 95534 w 423081"/>
              <a:gd name="connsiteY23" fmla="*/ 54591 h 968991"/>
              <a:gd name="connsiteX24" fmla="*/ 81887 w 423081"/>
              <a:gd name="connsiteY24" fmla="*/ 0 h 968991"/>
              <a:gd name="connsiteX25" fmla="*/ 27296 w 423081"/>
              <a:gd name="connsiteY25"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68490 w 423081"/>
              <a:gd name="connsiteY13" fmla="*/ 771099 h 968991"/>
              <a:gd name="connsiteX14" fmla="*/ 354842 w 423081"/>
              <a:gd name="connsiteY14" fmla="*/ 648269 h 968991"/>
              <a:gd name="connsiteX15" fmla="*/ 409433 w 423081"/>
              <a:gd name="connsiteY15" fmla="*/ 580030 h 968991"/>
              <a:gd name="connsiteX16" fmla="*/ 409433 w 423081"/>
              <a:gd name="connsiteY16" fmla="*/ 498144 h 968991"/>
              <a:gd name="connsiteX17" fmla="*/ 361666 w 423081"/>
              <a:gd name="connsiteY17" fmla="*/ 409433 h 968991"/>
              <a:gd name="connsiteX18" fmla="*/ 300251 w 423081"/>
              <a:gd name="connsiteY18" fmla="*/ 361666 h 968991"/>
              <a:gd name="connsiteX19" fmla="*/ 307075 w 423081"/>
              <a:gd name="connsiteY19" fmla="*/ 266132 h 968991"/>
              <a:gd name="connsiteX20" fmla="*/ 266131 w 423081"/>
              <a:gd name="connsiteY20" fmla="*/ 116006 h 968991"/>
              <a:gd name="connsiteX21" fmla="*/ 177421 w 423081"/>
              <a:gd name="connsiteY21" fmla="*/ 61415 h 968991"/>
              <a:gd name="connsiteX22" fmla="*/ 95534 w 423081"/>
              <a:gd name="connsiteY22" fmla="*/ 54591 h 968991"/>
              <a:gd name="connsiteX23" fmla="*/ 81887 w 423081"/>
              <a:gd name="connsiteY23" fmla="*/ 0 h 968991"/>
              <a:gd name="connsiteX24" fmla="*/ 27296 w 423081"/>
              <a:gd name="connsiteY24"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416257 w 423081"/>
              <a:gd name="connsiteY12" fmla="*/ 812042 h 968991"/>
              <a:gd name="connsiteX13" fmla="*/ 354842 w 423081"/>
              <a:gd name="connsiteY13" fmla="*/ 648269 h 968991"/>
              <a:gd name="connsiteX14" fmla="*/ 409433 w 423081"/>
              <a:gd name="connsiteY14" fmla="*/ 580030 h 968991"/>
              <a:gd name="connsiteX15" fmla="*/ 409433 w 423081"/>
              <a:gd name="connsiteY15" fmla="*/ 498144 h 968991"/>
              <a:gd name="connsiteX16" fmla="*/ 361666 w 423081"/>
              <a:gd name="connsiteY16" fmla="*/ 409433 h 968991"/>
              <a:gd name="connsiteX17" fmla="*/ 300251 w 423081"/>
              <a:gd name="connsiteY17" fmla="*/ 361666 h 968991"/>
              <a:gd name="connsiteX18" fmla="*/ 307075 w 423081"/>
              <a:gd name="connsiteY18" fmla="*/ 266132 h 968991"/>
              <a:gd name="connsiteX19" fmla="*/ 266131 w 423081"/>
              <a:gd name="connsiteY19" fmla="*/ 116006 h 968991"/>
              <a:gd name="connsiteX20" fmla="*/ 177421 w 423081"/>
              <a:gd name="connsiteY20" fmla="*/ 61415 h 968991"/>
              <a:gd name="connsiteX21" fmla="*/ 95534 w 423081"/>
              <a:gd name="connsiteY21" fmla="*/ 54591 h 968991"/>
              <a:gd name="connsiteX22" fmla="*/ 81887 w 423081"/>
              <a:gd name="connsiteY22" fmla="*/ 0 h 968991"/>
              <a:gd name="connsiteX23" fmla="*/ 27296 w 423081"/>
              <a:gd name="connsiteY23" fmla="*/ 0 h 968991"/>
              <a:gd name="connsiteX0" fmla="*/ 27296 w 423081"/>
              <a:gd name="connsiteY0" fmla="*/ 0 h 968991"/>
              <a:gd name="connsiteX1" fmla="*/ 0 w 423081"/>
              <a:gd name="connsiteY1" fmla="*/ 191069 h 968991"/>
              <a:gd name="connsiteX2" fmla="*/ 13648 w 423081"/>
              <a:gd name="connsiteY2" fmla="*/ 313899 h 968991"/>
              <a:gd name="connsiteX3" fmla="*/ 61415 w 423081"/>
              <a:gd name="connsiteY3" fmla="*/ 416257 h 968991"/>
              <a:gd name="connsiteX4" fmla="*/ 136478 w 423081"/>
              <a:gd name="connsiteY4" fmla="*/ 491320 h 968991"/>
              <a:gd name="connsiteX5" fmla="*/ 163773 w 423081"/>
              <a:gd name="connsiteY5" fmla="*/ 600502 h 968991"/>
              <a:gd name="connsiteX6" fmla="*/ 218364 w 423081"/>
              <a:gd name="connsiteY6" fmla="*/ 689212 h 968991"/>
              <a:gd name="connsiteX7" fmla="*/ 225188 w 423081"/>
              <a:gd name="connsiteY7" fmla="*/ 880281 h 968991"/>
              <a:gd name="connsiteX8" fmla="*/ 245660 w 423081"/>
              <a:gd name="connsiteY8" fmla="*/ 968991 h 968991"/>
              <a:gd name="connsiteX9" fmla="*/ 348018 w 423081"/>
              <a:gd name="connsiteY9" fmla="*/ 962168 h 968991"/>
              <a:gd name="connsiteX10" fmla="*/ 416257 w 423081"/>
              <a:gd name="connsiteY10" fmla="*/ 900753 h 968991"/>
              <a:gd name="connsiteX11" fmla="*/ 423081 w 423081"/>
              <a:gd name="connsiteY11" fmla="*/ 846162 h 968991"/>
              <a:gd name="connsiteX12" fmla="*/ 354842 w 423081"/>
              <a:gd name="connsiteY12" fmla="*/ 648269 h 968991"/>
              <a:gd name="connsiteX13" fmla="*/ 409433 w 423081"/>
              <a:gd name="connsiteY13" fmla="*/ 580030 h 968991"/>
              <a:gd name="connsiteX14" fmla="*/ 409433 w 423081"/>
              <a:gd name="connsiteY14" fmla="*/ 498144 h 968991"/>
              <a:gd name="connsiteX15" fmla="*/ 361666 w 423081"/>
              <a:gd name="connsiteY15" fmla="*/ 409433 h 968991"/>
              <a:gd name="connsiteX16" fmla="*/ 300251 w 423081"/>
              <a:gd name="connsiteY16" fmla="*/ 361666 h 968991"/>
              <a:gd name="connsiteX17" fmla="*/ 307075 w 423081"/>
              <a:gd name="connsiteY17" fmla="*/ 266132 h 968991"/>
              <a:gd name="connsiteX18" fmla="*/ 266131 w 423081"/>
              <a:gd name="connsiteY18" fmla="*/ 116006 h 968991"/>
              <a:gd name="connsiteX19" fmla="*/ 177421 w 423081"/>
              <a:gd name="connsiteY19" fmla="*/ 61415 h 968991"/>
              <a:gd name="connsiteX20" fmla="*/ 95534 w 423081"/>
              <a:gd name="connsiteY20" fmla="*/ 54591 h 968991"/>
              <a:gd name="connsiteX21" fmla="*/ 81887 w 423081"/>
              <a:gd name="connsiteY21" fmla="*/ 0 h 968991"/>
              <a:gd name="connsiteX22" fmla="*/ 27296 w 423081"/>
              <a:gd name="connsiteY22" fmla="*/ 0 h 968991"/>
              <a:gd name="connsiteX0" fmla="*/ 27296 w 416257"/>
              <a:gd name="connsiteY0" fmla="*/ 0 h 968991"/>
              <a:gd name="connsiteX1" fmla="*/ 0 w 416257"/>
              <a:gd name="connsiteY1" fmla="*/ 191069 h 968991"/>
              <a:gd name="connsiteX2" fmla="*/ 13648 w 416257"/>
              <a:gd name="connsiteY2" fmla="*/ 313899 h 968991"/>
              <a:gd name="connsiteX3" fmla="*/ 61415 w 416257"/>
              <a:gd name="connsiteY3" fmla="*/ 416257 h 968991"/>
              <a:gd name="connsiteX4" fmla="*/ 136478 w 416257"/>
              <a:gd name="connsiteY4" fmla="*/ 491320 h 968991"/>
              <a:gd name="connsiteX5" fmla="*/ 163773 w 416257"/>
              <a:gd name="connsiteY5" fmla="*/ 600502 h 968991"/>
              <a:gd name="connsiteX6" fmla="*/ 218364 w 416257"/>
              <a:gd name="connsiteY6" fmla="*/ 689212 h 968991"/>
              <a:gd name="connsiteX7" fmla="*/ 225188 w 416257"/>
              <a:gd name="connsiteY7" fmla="*/ 880281 h 968991"/>
              <a:gd name="connsiteX8" fmla="*/ 245660 w 416257"/>
              <a:gd name="connsiteY8" fmla="*/ 968991 h 968991"/>
              <a:gd name="connsiteX9" fmla="*/ 348018 w 416257"/>
              <a:gd name="connsiteY9" fmla="*/ 962168 h 968991"/>
              <a:gd name="connsiteX10" fmla="*/ 416257 w 416257"/>
              <a:gd name="connsiteY10" fmla="*/ 900753 h 968991"/>
              <a:gd name="connsiteX11" fmla="*/ 354842 w 416257"/>
              <a:gd name="connsiteY11" fmla="*/ 648269 h 968991"/>
              <a:gd name="connsiteX12" fmla="*/ 409433 w 416257"/>
              <a:gd name="connsiteY12" fmla="*/ 580030 h 968991"/>
              <a:gd name="connsiteX13" fmla="*/ 409433 w 416257"/>
              <a:gd name="connsiteY13" fmla="*/ 498144 h 968991"/>
              <a:gd name="connsiteX14" fmla="*/ 361666 w 416257"/>
              <a:gd name="connsiteY14" fmla="*/ 409433 h 968991"/>
              <a:gd name="connsiteX15" fmla="*/ 300251 w 416257"/>
              <a:gd name="connsiteY15" fmla="*/ 361666 h 968991"/>
              <a:gd name="connsiteX16" fmla="*/ 307075 w 416257"/>
              <a:gd name="connsiteY16" fmla="*/ 266132 h 968991"/>
              <a:gd name="connsiteX17" fmla="*/ 266131 w 416257"/>
              <a:gd name="connsiteY17" fmla="*/ 116006 h 968991"/>
              <a:gd name="connsiteX18" fmla="*/ 177421 w 416257"/>
              <a:gd name="connsiteY18" fmla="*/ 61415 h 968991"/>
              <a:gd name="connsiteX19" fmla="*/ 95534 w 416257"/>
              <a:gd name="connsiteY19" fmla="*/ 54591 h 968991"/>
              <a:gd name="connsiteX20" fmla="*/ 81887 w 416257"/>
              <a:gd name="connsiteY20" fmla="*/ 0 h 968991"/>
              <a:gd name="connsiteX21" fmla="*/ 27296 w 416257"/>
              <a:gd name="connsiteY21" fmla="*/ 0 h 968991"/>
              <a:gd name="connsiteX0" fmla="*/ 27296 w 409433"/>
              <a:gd name="connsiteY0" fmla="*/ 0 h 968991"/>
              <a:gd name="connsiteX1" fmla="*/ 0 w 409433"/>
              <a:gd name="connsiteY1" fmla="*/ 191069 h 968991"/>
              <a:gd name="connsiteX2" fmla="*/ 13648 w 409433"/>
              <a:gd name="connsiteY2" fmla="*/ 313899 h 968991"/>
              <a:gd name="connsiteX3" fmla="*/ 61415 w 409433"/>
              <a:gd name="connsiteY3" fmla="*/ 416257 h 968991"/>
              <a:gd name="connsiteX4" fmla="*/ 136478 w 409433"/>
              <a:gd name="connsiteY4" fmla="*/ 491320 h 968991"/>
              <a:gd name="connsiteX5" fmla="*/ 163773 w 409433"/>
              <a:gd name="connsiteY5" fmla="*/ 600502 h 968991"/>
              <a:gd name="connsiteX6" fmla="*/ 218364 w 409433"/>
              <a:gd name="connsiteY6" fmla="*/ 689212 h 968991"/>
              <a:gd name="connsiteX7" fmla="*/ 225188 w 409433"/>
              <a:gd name="connsiteY7" fmla="*/ 880281 h 968991"/>
              <a:gd name="connsiteX8" fmla="*/ 245660 w 409433"/>
              <a:gd name="connsiteY8" fmla="*/ 968991 h 968991"/>
              <a:gd name="connsiteX9" fmla="*/ 348018 w 409433"/>
              <a:gd name="connsiteY9" fmla="*/ 962168 h 968991"/>
              <a:gd name="connsiteX10" fmla="*/ 354842 w 409433"/>
              <a:gd name="connsiteY10" fmla="*/ 648269 h 968991"/>
              <a:gd name="connsiteX11" fmla="*/ 409433 w 409433"/>
              <a:gd name="connsiteY11" fmla="*/ 580030 h 968991"/>
              <a:gd name="connsiteX12" fmla="*/ 409433 w 409433"/>
              <a:gd name="connsiteY12" fmla="*/ 498144 h 968991"/>
              <a:gd name="connsiteX13" fmla="*/ 361666 w 409433"/>
              <a:gd name="connsiteY13" fmla="*/ 409433 h 968991"/>
              <a:gd name="connsiteX14" fmla="*/ 300251 w 409433"/>
              <a:gd name="connsiteY14" fmla="*/ 361666 h 968991"/>
              <a:gd name="connsiteX15" fmla="*/ 307075 w 409433"/>
              <a:gd name="connsiteY15" fmla="*/ 266132 h 968991"/>
              <a:gd name="connsiteX16" fmla="*/ 266131 w 409433"/>
              <a:gd name="connsiteY16" fmla="*/ 116006 h 968991"/>
              <a:gd name="connsiteX17" fmla="*/ 177421 w 409433"/>
              <a:gd name="connsiteY17" fmla="*/ 61415 h 968991"/>
              <a:gd name="connsiteX18" fmla="*/ 95534 w 409433"/>
              <a:gd name="connsiteY18" fmla="*/ 54591 h 968991"/>
              <a:gd name="connsiteX19" fmla="*/ 81887 w 409433"/>
              <a:gd name="connsiteY19" fmla="*/ 0 h 968991"/>
              <a:gd name="connsiteX20" fmla="*/ 27296 w 409433"/>
              <a:gd name="connsiteY20" fmla="*/ 0 h 968991"/>
              <a:gd name="connsiteX0" fmla="*/ 27296 w 409433"/>
              <a:gd name="connsiteY0" fmla="*/ 0 h 968991"/>
              <a:gd name="connsiteX1" fmla="*/ 0 w 409433"/>
              <a:gd name="connsiteY1" fmla="*/ 191069 h 968991"/>
              <a:gd name="connsiteX2" fmla="*/ 13648 w 409433"/>
              <a:gd name="connsiteY2" fmla="*/ 313899 h 968991"/>
              <a:gd name="connsiteX3" fmla="*/ 61415 w 409433"/>
              <a:gd name="connsiteY3" fmla="*/ 416257 h 968991"/>
              <a:gd name="connsiteX4" fmla="*/ 136478 w 409433"/>
              <a:gd name="connsiteY4" fmla="*/ 491320 h 968991"/>
              <a:gd name="connsiteX5" fmla="*/ 163773 w 409433"/>
              <a:gd name="connsiteY5" fmla="*/ 600502 h 968991"/>
              <a:gd name="connsiteX6" fmla="*/ 218364 w 409433"/>
              <a:gd name="connsiteY6" fmla="*/ 689212 h 968991"/>
              <a:gd name="connsiteX7" fmla="*/ 225188 w 409433"/>
              <a:gd name="connsiteY7" fmla="*/ 880281 h 968991"/>
              <a:gd name="connsiteX8" fmla="*/ 245660 w 409433"/>
              <a:gd name="connsiteY8" fmla="*/ 968991 h 968991"/>
              <a:gd name="connsiteX9" fmla="*/ 354842 w 409433"/>
              <a:gd name="connsiteY9" fmla="*/ 648269 h 968991"/>
              <a:gd name="connsiteX10" fmla="*/ 409433 w 409433"/>
              <a:gd name="connsiteY10" fmla="*/ 580030 h 968991"/>
              <a:gd name="connsiteX11" fmla="*/ 409433 w 409433"/>
              <a:gd name="connsiteY11" fmla="*/ 498144 h 968991"/>
              <a:gd name="connsiteX12" fmla="*/ 361666 w 409433"/>
              <a:gd name="connsiteY12" fmla="*/ 409433 h 968991"/>
              <a:gd name="connsiteX13" fmla="*/ 300251 w 409433"/>
              <a:gd name="connsiteY13" fmla="*/ 361666 h 968991"/>
              <a:gd name="connsiteX14" fmla="*/ 307075 w 409433"/>
              <a:gd name="connsiteY14" fmla="*/ 266132 h 968991"/>
              <a:gd name="connsiteX15" fmla="*/ 266131 w 409433"/>
              <a:gd name="connsiteY15" fmla="*/ 116006 h 968991"/>
              <a:gd name="connsiteX16" fmla="*/ 177421 w 409433"/>
              <a:gd name="connsiteY16" fmla="*/ 61415 h 968991"/>
              <a:gd name="connsiteX17" fmla="*/ 95534 w 409433"/>
              <a:gd name="connsiteY17" fmla="*/ 54591 h 968991"/>
              <a:gd name="connsiteX18" fmla="*/ 81887 w 409433"/>
              <a:gd name="connsiteY18" fmla="*/ 0 h 968991"/>
              <a:gd name="connsiteX19" fmla="*/ 27296 w 409433"/>
              <a:gd name="connsiteY19" fmla="*/ 0 h 968991"/>
              <a:gd name="connsiteX0" fmla="*/ 27296 w 409433"/>
              <a:gd name="connsiteY0" fmla="*/ 0 h 880281"/>
              <a:gd name="connsiteX1" fmla="*/ 0 w 409433"/>
              <a:gd name="connsiteY1" fmla="*/ 191069 h 880281"/>
              <a:gd name="connsiteX2" fmla="*/ 13648 w 409433"/>
              <a:gd name="connsiteY2" fmla="*/ 313899 h 880281"/>
              <a:gd name="connsiteX3" fmla="*/ 61415 w 409433"/>
              <a:gd name="connsiteY3" fmla="*/ 416257 h 880281"/>
              <a:gd name="connsiteX4" fmla="*/ 136478 w 409433"/>
              <a:gd name="connsiteY4" fmla="*/ 491320 h 880281"/>
              <a:gd name="connsiteX5" fmla="*/ 163773 w 409433"/>
              <a:gd name="connsiteY5" fmla="*/ 600502 h 880281"/>
              <a:gd name="connsiteX6" fmla="*/ 218364 w 409433"/>
              <a:gd name="connsiteY6" fmla="*/ 689212 h 880281"/>
              <a:gd name="connsiteX7" fmla="*/ 225188 w 409433"/>
              <a:gd name="connsiteY7" fmla="*/ 880281 h 880281"/>
              <a:gd name="connsiteX8" fmla="*/ 354842 w 409433"/>
              <a:gd name="connsiteY8" fmla="*/ 648269 h 880281"/>
              <a:gd name="connsiteX9" fmla="*/ 409433 w 409433"/>
              <a:gd name="connsiteY9" fmla="*/ 580030 h 880281"/>
              <a:gd name="connsiteX10" fmla="*/ 409433 w 409433"/>
              <a:gd name="connsiteY10" fmla="*/ 498144 h 880281"/>
              <a:gd name="connsiteX11" fmla="*/ 361666 w 409433"/>
              <a:gd name="connsiteY11" fmla="*/ 409433 h 880281"/>
              <a:gd name="connsiteX12" fmla="*/ 300251 w 409433"/>
              <a:gd name="connsiteY12" fmla="*/ 361666 h 880281"/>
              <a:gd name="connsiteX13" fmla="*/ 307075 w 409433"/>
              <a:gd name="connsiteY13" fmla="*/ 266132 h 880281"/>
              <a:gd name="connsiteX14" fmla="*/ 266131 w 409433"/>
              <a:gd name="connsiteY14" fmla="*/ 116006 h 880281"/>
              <a:gd name="connsiteX15" fmla="*/ 177421 w 409433"/>
              <a:gd name="connsiteY15" fmla="*/ 61415 h 880281"/>
              <a:gd name="connsiteX16" fmla="*/ 95534 w 409433"/>
              <a:gd name="connsiteY16" fmla="*/ 54591 h 880281"/>
              <a:gd name="connsiteX17" fmla="*/ 81887 w 409433"/>
              <a:gd name="connsiteY17" fmla="*/ 0 h 880281"/>
              <a:gd name="connsiteX18" fmla="*/ 27296 w 409433"/>
              <a:gd name="connsiteY18" fmla="*/ 0 h 880281"/>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54842 w 409433"/>
              <a:gd name="connsiteY7" fmla="*/ 648269 h 689212"/>
              <a:gd name="connsiteX8" fmla="*/ 409433 w 409433"/>
              <a:gd name="connsiteY8" fmla="*/ 580030 h 689212"/>
              <a:gd name="connsiteX9" fmla="*/ 409433 w 409433"/>
              <a:gd name="connsiteY9" fmla="*/ 498144 h 689212"/>
              <a:gd name="connsiteX10" fmla="*/ 361666 w 409433"/>
              <a:gd name="connsiteY10" fmla="*/ 409433 h 689212"/>
              <a:gd name="connsiteX11" fmla="*/ 300251 w 409433"/>
              <a:gd name="connsiteY11" fmla="*/ 361666 h 689212"/>
              <a:gd name="connsiteX12" fmla="*/ 307075 w 409433"/>
              <a:gd name="connsiteY12" fmla="*/ 266132 h 689212"/>
              <a:gd name="connsiteX13" fmla="*/ 266131 w 409433"/>
              <a:gd name="connsiteY13" fmla="*/ 116006 h 689212"/>
              <a:gd name="connsiteX14" fmla="*/ 177421 w 409433"/>
              <a:gd name="connsiteY14" fmla="*/ 61415 h 689212"/>
              <a:gd name="connsiteX15" fmla="*/ 95534 w 409433"/>
              <a:gd name="connsiteY15" fmla="*/ 54591 h 689212"/>
              <a:gd name="connsiteX16" fmla="*/ 81887 w 409433"/>
              <a:gd name="connsiteY16" fmla="*/ 0 h 689212"/>
              <a:gd name="connsiteX17" fmla="*/ 27296 w 409433"/>
              <a:gd name="connsiteY17" fmla="*/ 0 h 689212"/>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81136 w 409433"/>
              <a:gd name="connsiteY7" fmla="*/ 671236 h 689212"/>
              <a:gd name="connsiteX8" fmla="*/ 409433 w 409433"/>
              <a:gd name="connsiteY8" fmla="*/ 580030 h 689212"/>
              <a:gd name="connsiteX9" fmla="*/ 409433 w 409433"/>
              <a:gd name="connsiteY9" fmla="*/ 498144 h 689212"/>
              <a:gd name="connsiteX10" fmla="*/ 361666 w 409433"/>
              <a:gd name="connsiteY10" fmla="*/ 409433 h 689212"/>
              <a:gd name="connsiteX11" fmla="*/ 300251 w 409433"/>
              <a:gd name="connsiteY11" fmla="*/ 361666 h 689212"/>
              <a:gd name="connsiteX12" fmla="*/ 307075 w 409433"/>
              <a:gd name="connsiteY12" fmla="*/ 266132 h 689212"/>
              <a:gd name="connsiteX13" fmla="*/ 266131 w 409433"/>
              <a:gd name="connsiteY13" fmla="*/ 116006 h 689212"/>
              <a:gd name="connsiteX14" fmla="*/ 177421 w 409433"/>
              <a:gd name="connsiteY14" fmla="*/ 61415 h 689212"/>
              <a:gd name="connsiteX15" fmla="*/ 95534 w 409433"/>
              <a:gd name="connsiteY15" fmla="*/ 54591 h 689212"/>
              <a:gd name="connsiteX16" fmla="*/ 81887 w 409433"/>
              <a:gd name="connsiteY16" fmla="*/ 0 h 689212"/>
              <a:gd name="connsiteX17" fmla="*/ 27296 w 409433"/>
              <a:gd name="connsiteY17" fmla="*/ 0 h 689212"/>
              <a:gd name="connsiteX0" fmla="*/ 27296 w 409433"/>
              <a:gd name="connsiteY0" fmla="*/ 0 h 689212"/>
              <a:gd name="connsiteX1" fmla="*/ 0 w 409433"/>
              <a:gd name="connsiteY1" fmla="*/ 191069 h 689212"/>
              <a:gd name="connsiteX2" fmla="*/ 13648 w 409433"/>
              <a:gd name="connsiteY2" fmla="*/ 313899 h 689212"/>
              <a:gd name="connsiteX3" fmla="*/ 61415 w 409433"/>
              <a:gd name="connsiteY3" fmla="*/ 416257 h 689212"/>
              <a:gd name="connsiteX4" fmla="*/ 136478 w 409433"/>
              <a:gd name="connsiteY4" fmla="*/ 491320 h 689212"/>
              <a:gd name="connsiteX5" fmla="*/ 163773 w 409433"/>
              <a:gd name="connsiteY5" fmla="*/ 600502 h 689212"/>
              <a:gd name="connsiteX6" fmla="*/ 218364 w 409433"/>
              <a:gd name="connsiteY6" fmla="*/ 689212 h 689212"/>
              <a:gd name="connsiteX7" fmla="*/ 303765 w 409433"/>
              <a:gd name="connsiteY7" fmla="*/ 672537 h 689212"/>
              <a:gd name="connsiteX8" fmla="*/ 381136 w 409433"/>
              <a:gd name="connsiteY8" fmla="*/ 671236 h 689212"/>
              <a:gd name="connsiteX9" fmla="*/ 409433 w 409433"/>
              <a:gd name="connsiteY9" fmla="*/ 580030 h 689212"/>
              <a:gd name="connsiteX10" fmla="*/ 409433 w 409433"/>
              <a:gd name="connsiteY10" fmla="*/ 498144 h 689212"/>
              <a:gd name="connsiteX11" fmla="*/ 361666 w 409433"/>
              <a:gd name="connsiteY11" fmla="*/ 409433 h 689212"/>
              <a:gd name="connsiteX12" fmla="*/ 300251 w 409433"/>
              <a:gd name="connsiteY12" fmla="*/ 361666 h 689212"/>
              <a:gd name="connsiteX13" fmla="*/ 307075 w 409433"/>
              <a:gd name="connsiteY13" fmla="*/ 266132 h 689212"/>
              <a:gd name="connsiteX14" fmla="*/ 266131 w 409433"/>
              <a:gd name="connsiteY14" fmla="*/ 116006 h 689212"/>
              <a:gd name="connsiteX15" fmla="*/ 177421 w 409433"/>
              <a:gd name="connsiteY15" fmla="*/ 61415 h 689212"/>
              <a:gd name="connsiteX16" fmla="*/ 95534 w 409433"/>
              <a:gd name="connsiteY16" fmla="*/ 54591 h 689212"/>
              <a:gd name="connsiteX17" fmla="*/ 81887 w 409433"/>
              <a:gd name="connsiteY17" fmla="*/ 0 h 689212"/>
              <a:gd name="connsiteX18" fmla="*/ 27296 w 409433"/>
              <a:gd name="connsiteY18" fmla="*/ 0 h 689212"/>
              <a:gd name="connsiteX0" fmla="*/ 27296 w 409433"/>
              <a:gd name="connsiteY0" fmla="*/ 0 h 729956"/>
              <a:gd name="connsiteX1" fmla="*/ 0 w 409433"/>
              <a:gd name="connsiteY1" fmla="*/ 191069 h 729956"/>
              <a:gd name="connsiteX2" fmla="*/ 13648 w 409433"/>
              <a:gd name="connsiteY2" fmla="*/ 313899 h 729956"/>
              <a:gd name="connsiteX3" fmla="*/ 61415 w 409433"/>
              <a:gd name="connsiteY3" fmla="*/ 416257 h 729956"/>
              <a:gd name="connsiteX4" fmla="*/ 136478 w 409433"/>
              <a:gd name="connsiteY4" fmla="*/ 491320 h 729956"/>
              <a:gd name="connsiteX5" fmla="*/ 163773 w 409433"/>
              <a:gd name="connsiteY5" fmla="*/ 600502 h 729956"/>
              <a:gd name="connsiteX6" fmla="*/ 218364 w 409433"/>
              <a:gd name="connsiteY6" fmla="*/ 689212 h 729956"/>
              <a:gd name="connsiteX7" fmla="*/ 343207 w 409433"/>
              <a:gd name="connsiteY7" fmla="*/ 729956 h 729956"/>
              <a:gd name="connsiteX8" fmla="*/ 381136 w 409433"/>
              <a:gd name="connsiteY8" fmla="*/ 671236 h 729956"/>
              <a:gd name="connsiteX9" fmla="*/ 409433 w 409433"/>
              <a:gd name="connsiteY9" fmla="*/ 580030 h 729956"/>
              <a:gd name="connsiteX10" fmla="*/ 409433 w 409433"/>
              <a:gd name="connsiteY10" fmla="*/ 498144 h 729956"/>
              <a:gd name="connsiteX11" fmla="*/ 361666 w 409433"/>
              <a:gd name="connsiteY11" fmla="*/ 409433 h 729956"/>
              <a:gd name="connsiteX12" fmla="*/ 300251 w 409433"/>
              <a:gd name="connsiteY12" fmla="*/ 361666 h 729956"/>
              <a:gd name="connsiteX13" fmla="*/ 307075 w 409433"/>
              <a:gd name="connsiteY13" fmla="*/ 266132 h 729956"/>
              <a:gd name="connsiteX14" fmla="*/ 266131 w 409433"/>
              <a:gd name="connsiteY14" fmla="*/ 116006 h 729956"/>
              <a:gd name="connsiteX15" fmla="*/ 177421 w 409433"/>
              <a:gd name="connsiteY15" fmla="*/ 61415 h 729956"/>
              <a:gd name="connsiteX16" fmla="*/ 95534 w 409433"/>
              <a:gd name="connsiteY16" fmla="*/ 54591 h 729956"/>
              <a:gd name="connsiteX17" fmla="*/ 81887 w 409433"/>
              <a:gd name="connsiteY17" fmla="*/ 0 h 729956"/>
              <a:gd name="connsiteX18" fmla="*/ 27296 w 409433"/>
              <a:gd name="connsiteY18" fmla="*/ 0 h 72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433" h="729956">
                <a:moveTo>
                  <a:pt x="27296" y="0"/>
                </a:moveTo>
                <a:lnTo>
                  <a:pt x="0" y="191069"/>
                </a:lnTo>
                <a:lnTo>
                  <a:pt x="13648" y="313899"/>
                </a:lnTo>
                <a:lnTo>
                  <a:pt x="61415" y="416257"/>
                </a:lnTo>
                <a:lnTo>
                  <a:pt x="136478" y="491320"/>
                </a:lnTo>
                <a:lnTo>
                  <a:pt x="163773" y="600502"/>
                </a:lnTo>
                <a:lnTo>
                  <a:pt x="218364" y="689212"/>
                </a:lnTo>
                <a:lnTo>
                  <a:pt x="343207" y="729956"/>
                </a:lnTo>
                <a:lnTo>
                  <a:pt x="381136" y="671236"/>
                </a:lnTo>
                <a:lnTo>
                  <a:pt x="409433" y="580030"/>
                </a:lnTo>
                <a:lnTo>
                  <a:pt x="409433" y="498144"/>
                </a:lnTo>
                <a:lnTo>
                  <a:pt x="361666" y="409433"/>
                </a:lnTo>
                <a:lnTo>
                  <a:pt x="300251" y="361666"/>
                </a:lnTo>
                <a:lnTo>
                  <a:pt x="307075" y="266132"/>
                </a:lnTo>
                <a:lnTo>
                  <a:pt x="266131" y="116006"/>
                </a:lnTo>
                <a:lnTo>
                  <a:pt x="177421" y="61415"/>
                </a:lnTo>
                <a:lnTo>
                  <a:pt x="95534" y="54591"/>
                </a:lnTo>
                <a:lnTo>
                  <a:pt x="81887" y="0"/>
                </a:lnTo>
                <a:lnTo>
                  <a:pt x="27296" y="0"/>
                </a:lnTo>
                <a:close/>
              </a:path>
            </a:pathLst>
          </a:custGeom>
          <a:solidFill>
            <a:srgbClr val="1F497D">
              <a:lumMod val="40000"/>
              <a:lumOff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6" name="Freeform 33">
            <a:extLst>
              <a:ext uri="{FF2B5EF4-FFF2-40B4-BE49-F238E27FC236}">
                <a16:creationId xmlns:a16="http://schemas.microsoft.com/office/drawing/2014/main" id="{40E09589-7C9B-422D-A678-68EE603E5D59}"/>
              </a:ext>
            </a:extLst>
          </p:cNvPr>
          <p:cNvSpPr/>
          <p:nvPr/>
        </p:nvSpPr>
        <p:spPr>
          <a:xfrm>
            <a:off x="4047230" y="5273441"/>
            <a:ext cx="258543" cy="203116"/>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8" name="Freeform 45">
            <a:extLst>
              <a:ext uri="{FF2B5EF4-FFF2-40B4-BE49-F238E27FC236}">
                <a16:creationId xmlns:a16="http://schemas.microsoft.com/office/drawing/2014/main" id="{3C362472-2CCF-417F-B34E-3E856246D7D9}"/>
              </a:ext>
            </a:extLst>
          </p:cNvPr>
          <p:cNvSpPr/>
          <p:nvPr/>
        </p:nvSpPr>
        <p:spPr>
          <a:xfrm>
            <a:off x="4153136" y="3672474"/>
            <a:ext cx="387336" cy="640670"/>
          </a:xfrm>
          <a:custGeom>
            <a:avLst/>
            <a:gdLst>
              <a:gd name="connsiteX0" fmla="*/ 0 w 418289"/>
              <a:gd name="connsiteY0" fmla="*/ 0 h 768486"/>
              <a:gd name="connsiteX1" fmla="*/ 0 w 418289"/>
              <a:gd name="connsiteY1" fmla="*/ 0 h 768486"/>
              <a:gd name="connsiteX2" fmla="*/ 68094 w 418289"/>
              <a:gd name="connsiteY2" fmla="*/ 48639 h 768486"/>
              <a:gd name="connsiteX3" fmla="*/ 116732 w 418289"/>
              <a:gd name="connsiteY3" fmla="*/ 116732 h 768486"/>
              <a:gd name="connsiteX4" fmla="*/ 155643 w 418289"/>
              <a:gd name="connsiteY4" fmla="*/ 126460 h 768486"/>
              <a:gd name="connsiteX5" fmla="*/ 214009 w 418289"/>
              <a:gd name="connsiteY5" fmla="*/ 184826 h 768486"/>
              <a:gd name="connsiteX6" fmla="*/ 330741 w 418289"/>
              <a:gd name="connsiteY6" fmla="*/ 379379 h 768486"/>
              <a:gd name="connsiteX7" fmla="*/ 389107 w 418289"/>
              <a:gd name="connsiteY7" fmla="*/ 486383 h 768486"/>
              <a:gd name="connsiteX8" fmla="*/ 418289 w 418289"/>
              <a:gd name="connsiteY8" fmla="*/ 632298 h 768486"/>
              <a:gd name="connsiteX9" fmla="*/ 418289 w 418289"/>
              <a:gd name="connsiteY9" fmla="*/ 758758 h 768486"/>
              <a:gd name="connsiteX10" fmla="*/ 321013 w 418289"/>
              <a:gd name="connsiteY10" fmla="*/ 768486 h 768486"/>
              <a:gd name="connsiteX11" fmla="*/ 272375 w 418289"/>
              <a:gd name="connsiteY11" fmla="*/ 749030 h 768486"/>
              <a:gd name="connsiteX12" fmla="*/ 223736 w 418289"/>
              <a:gd name="connsiteY12" fmla="*/ 642026 h 768486"/>
              <a:gd name="connsiteX13" fmla="*/ 184826 w 418289"/>
              <a:gd name="connsiteY13" fmla="*/ 447473 h 768486"/>
              <a:gd name="connsiteX14" fmla="*/ 97277 w 418289"/>
              <a:gd name="connsiteY14" fmla="*/ 369651 h 768486"/>
              <a:gd name="connsiteX15" fmla="*/ 9728 w 418289"/>
              <a:gd name="connsiteY15" fmla="*/ 223737 h 768486"/>
              <a:gd name="connsiteX16" fmla="*/ 0 w 418289"/>
              <a:gd name="connsiteY16" fmla="*/ 107005 h 768486"/>
              <a:gd name="connsiteX17" fmla="*/ 0 w 418289"/>
              <a:gd name="connsiteY17" fmla="*/ 0 h 76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289" h="768486">
                <a:moveTo>
                  <a:pt x="0" y="0"/>
                </a:moveTo>
                <a:lnTo>
                  <a:pt x="0" y="0"/>
                </a:lnTo>
                <a:cubicBezTo>
                  <a:pt x="22698" y="16213"/>
                  <a:pt x="47246" y="30107"/>
                  <a:pt x="68094" y="48639"/>
                </a:cubicBezTo>
                <a:cubicBezTo>
                  <a:pt x="103569" y="80172"/>
                  <a:pt x="70790" y="83917"/>
                  <a:pt x="116732" y="116732"/>
                </a:cubicBezTo>
                <a:cubicBezTo>
                  <a:pt x="127611" y="124503"/>
                  <a:pt x="155643" y="126460"/>
                  <a:pt x="155643" y="126460"/>
                </a:cubicBezTo>
                <a:lnTo>
                  <a:pt x="214009" y="184826"/>
                </a:lnTo>
                <a:lnTo>
                  <a:pt x="330741" y="379379"/>
                </a:lnTo>
                <a:lnTo>
                  <a:pt x="389107" y="486383"/>
                </a:lnTo>
                <a:lnTo>
                  <a:pt x="418289" y="632298"/>
                </a:lnTo>
                <a:lnTo>
                  <a:pt x="418289" y="758758"/>
                </a:lnTo>
                <a:lnTo>
                  <a:pt x="321013" y="768486"/>
                </a:lnTo>
                <a:lnTo>
                  <a:pt x="272375" y="749030"/>
                </a:lnTo>
                <a:lnTo>
                  <a:pt x="223736" y="642026"/>
                </a:lnTo>
                <a:lnTo>
                  <a:pt x="184826" y="447473"/>
                </a:lnTo>
                <a:lnTo>
                  <a:pt x="97277" y="369651"/>
                </a:lnTo>
                <a:lnTo>
                  <a:pt x="9728" y="223737"/>
                </a:lnTo>
                <a:lnTo>
                  <a:pt x="0" y="107005"/>
                </a:lnTo>
                <a:lnTo>
                  <a:pt x="0" y="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39" name="Freeform 136">
            <a:extLst>
              <a:ext uri="{FF2B5EF4-FFF2-40B4-BE49-F238E27FC236}">
                <a16:creationId xmlns:a16="http://schemas.microsoft.com/office/drawing/2014/main" id="{A4324AF7-E7F0-49E4-8187-C697EDB4D26D}"/>
              </a:ext>
            </a:extLst>
          </p:cNvPr>
          <p:cNvSpPr/>
          <p:nvPr/>
        </p:nvSpPr>
        <p:spPr>
          <a:xfrm rot="15788800">
            <a:off x="4151272" y="4092949"/>
            <a:ext cx="393543" cy="96100"/>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65393 w 684918"/>
              <a:gd name="connsiteY23" fmla="*/ 45731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67080 w 684918"/>
              <a:gd name="connsiteY19" fmla="*/ 116507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52724 w 684918"/>
              <a:gd name="connsiteY19" fmla="*/ 115132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4596 w 684918"/>
              <a:gd name="connsiteY17" fmla="*/ 11390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112835 w 684918"/>
              <a:gd name="connsiteY17" fmla="*/ 89526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85462 w 684918"/>
              <a:gd name="connsiteY16" fmla="*/ 123596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9755"/>
              <a:gd name="connsiteX1" fmla="*/ 261258 w 684918"/>
              <a:gd name="connsiteY1" fmla="*/ 42366 h 149755"/>
              <a:gd name="connsiteX2" fmla="*/ 300093 w 684918"/>
              <a:gd name="connsiteY2" fmla="*/ 31775 h 149755"/>
              <a:gd name="connsiteX3" fmla="*/ 391886 w 684918"/>
              <a:gd name="connsiteY3" fmla="*/ 17653 h 149755"/>
              <a:gd name="connsiteX4" fmla="*/ 455435 w 684918"/>
              <a:gd name="connsiteY4" fmla="*/ 17653 h 149755"/>
              <a:gd name="connsiteX5" fmla="*/ 501332 w 684918"/>
              <a:gd name="connsiteY5" fmla="*/ 17653 h 149755"/>
              <a:gd name="connsiteX6" fmla="*/ 610777 w 684918"/>
              <a:gd name="connsiteY6" fmla="*/ 0 h 149755"/>
              <a:gd name="connsiteX7" fmla="*/ 684918 w 684918"/>
              <a:gd name="connsiteY7" fmla="*/ 14122 h 149755"/>
              <a:gd name="connsiteX8" fmla="*/ 603716 w 684918"/>
              <a:gd name="connsiteY8" fmla="*/ 31775 h 149755"/>
              <a:gd name="connsiteX9" fmla="*/ 540167 w 684918"/>
              <a:gd name="connsiteY9" fmla="*/ 45897 h 149755"/>
              <a:gd name="connsiteX10" fmla="*/ 437783 w 684918"/>
              <a:gd name="connsiteY10" fmla="*/ 52958 h 149755"/>
              <a:gd name="connsiteX11" fmla="*/ 473088 w 684918"/>
              <a:gd name="connsiteY11" fmla="*/ 74141 h 149755"/>
              <a:gd name="connsiteX12" fmla="*/ 391886 w 684918"/>
              <a:gd name="connsiteY12" fmla="*/ 60019 h 149755"/>
              <a:gd name="connsiteX13" fmla="*/ 300093 w 684918"/>
              <a:gd name="connsiteY13" fmla="*/ 77671 h 149755"/>
              <a:gd name="connsiteX14" fmla="*/ 208300 w 684918"/>
              <a:gd name="connsiteY14" fmla="*/ 95324 h 149755"/>
              <a:gd name="connsiteX15" fmla="*/ 148282 w 684918"/>
              <a:gd name="connsiteY15" fmla="*/ 98854 h 149755"/>
              <a:gd name="connsiteX16" fmla="*/ 85462 w 684918"/>
              <a:gd name="connsiteY16" fmla="*/ 123596 h 149755"/>
              <a:gd name="connsiteX17" fmla="*/ 96475 w 684918"/>
              <a:gd name="connsiteY17" fmla="*/ 105713 h 149755"/>
              <a:gd name="connsiteX18" fmla="*/ 143096 w 684918"/>
              <a:gd name="connsiteY18" fmla="*/ 149755 h 149755"/>
              <a:gd name="connsiteX19" fmla="*/ 52724 w 684918"/>
              <a:gd name="connsiteY19" fmla="*/ 115132 h 149755"/>
              <a:gd name="connsiteX20" fmla="*/ 10592 w 684918"/>
              <a:gd name="connsiteY20" fmla="*/ 120037 h 149755"/>
              <a:gd name="connsiteX21" fmla="*/ 0 w 684918"/>
              <a:gd name="connsiteY21" fmla="*/ 95324 h 149755"/>
              <a:gd name="connsiteX22" fmla="*/ 0 w 684918"/>
              <a:gd name="connsiteY22" fmla="*/ 70610 h 149755"/>
              <a:gd name="connsiteX23" fmla="*/ 65393 w 684918"/>
              <a:gd name="connsiteY23" fmla="*/ 45731 h 149755"/>
              <a:gd name="connsiteX24" fmla="*/ 110013 w 684918"/>
              <a:gd name="connsiteY24" fmla="*/ 33420 h 149755"/>
              <a:gd name="connsiteX25" fmla="*/ 141203 w 684918"/>
              <a:gd name="connsiteY25" fmla="*/ 33084 h 149755"/>
              <a:gd name="connsiteX26" fmla="*/ 105916 w 684918"/>
              <a:gd name="connsiteY26" fmla="*/ 67080 h 149755"/>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5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4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143096 w 684918"/>
              <a:gd name="connsiteY17" fmla="*/ 149755 h 154331"/>
              <a:gd name="connsiteX18" fmla="*/ 21759 w 684918"/>
              <a:gd name="connsiteY18" fmla="*/ 154331 h 154331"/>
              <a:gd name="connsiteX19" fmla="*/ 10592 w 684918"/>
              <a:gd name="connsiteY19" fmla="*/ 120037 h 154331"/>
              <a:gd name="connsiteX20" fmla="*/ 0 w 684918"/>
              <a:gd name="connsiteY20" fmla="*/ 95324 h 154331"/>
              <a:gd name="connsiteX21" fmla="*/ 0 w 684918"/>
              <a:gd name="connsiteY21" fmla="*/ 70610 h 154331"/>
              <a:gd name="connsiteX22" fmla="*/ 65393 w 684918"/>
              <a:gd name="connsiteY22" fmla="*/ 45731 h 154331"/>
              <a:gd name="connsiteX23" fmla="*/ 110013 w 684918"/>
              <a:gd name="connsiteY23" fmla="*/ 33420 h 154331"/>
              <a:gd name="connsiteX24" fmla="*/ 141203 w 684918"/>
              <a:gd name="connsiteY24" fmla="*/ 33084 h 154331"/>
              <a:gd name="connsiteX25" fmla="*/ 105916 w 684918"/>
              <a:gd name="connsiteY25"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43096 w 684918"/>
              <a:gd name="connsiteY16" fmla="*/ 149755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13688 w 684918"/>
              <a:gd name="connsiteY16" fmla="*/ 104771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20037"/>
              <a:gd name="connsiteX1" fmla="*/ 261258 w 684918"/>
              <a:gd name="connsiteY1" fmla="*/ 42366 h 120037"/>
              <a:gd name="connsiteX2" fmla="*/ 300093 w 684918"/>
              <a:gd name="connsiteY2" fmla="*/ 31775 h 120037"/>
              <a:gd name="connsiteX3" fmla="*/ 391886 w 684918"/>
              <a:gd name="connsiteY3" fmla="*/ 17653 h 120037"/>
              <a:gd name="connsiteX4" fmla="*/ 455435 w 684918"/>
              <a:gd name="connsiteY4" fmla="*/ 17653 h 120037"/>
              <a:gd name="connsiteX5" fmla="*/ 501332 w 684918"/>
              <a:gd name="connsiteY5" fmla="*/ 17653 h 120037"/>
              <a:gd name="connsiteX6" fmla="*/ 610777 w 684918"/>
              <a:gd name="connsiteY6" fmla="*/ 0 h 120037"/>
              <a:gd name="connsiteX7" fmla="*/ 684918 w 684918"/>
              <a:gd name="connsiteY7" fmla="*/ 14122 h 120037"/>
              <a:gd name="connsiteX8" fmla="*/ 603716 w 684918"/>
              <a:gd name="connsiteY8" fmla="*/ 31775 h 120037"/>
              <a:gd name="connsiteX9" fmla="*/ 540167 w 684918"/>
              <a:gd name="connsiteY9" fmla="*/ 45897 h 120037"/>
              <a:gd name="connsiteX10" fmla="*/ 437783 w 684918"/>
              <a:gd name="connsiteY10" fmla="*/ 52958 h 120037"/>
              <a:gd name="connsiteX11" fmla="*/ 473088 w 684918"/>
              <a:gd name="connsiteY11" fmla="*/ 74141 h 120037"/>
              <a:gd name="connsiteX12" fmla="*/ 391886 w 684918"/>
              <a:gd name="connsiteY12" fmla="*/ 60019 h 120037"/>
              <a:gd name="connsiteX13" fmla="*/ 300093 w 684918"/>
              <a:gd name="connsiteY13" fmla="*/ 77671 h 120037"/>
              <a:gd name="connsiteX14" fmla="*/ 208300 w 684918"/>
              <a:gd name="connsiteY14" fmla="*/ 95324 h 120037"/>
              <a:gd name="connsiteX15" fmla="*/ 148282 w 684918"/>
              <a:gd name="connsiteY15" fmla="*/ 98854 h 120037"/>
              <a:gd name="connsiteX16" fmla="*/ 113688 w 684918"/>
              <a:gd name="connsiteY16" fmla="*/ 104771 h 120037"/>
              <a:gd name="connsiteX17" fmla="*/ 46906 w 684918"/>
              <a:gd name="connsiteY17" fmla="*/ 116792 h 120037"/>
              <a:gd name="connsiteX18" fmla="*/ 10592 w 684918"/>
              <a:gd name="connsiteY18" fmla="*/ 120037 h 120037"/>
              <a:gd name="connsiteX19" fmla="*/ 0 w 684918"/>
              <a:gd name="connsiteY19" fmla="*/ 95324 h 120037"/>
              <a:gd name="connsiteX20" fmla="*/ 0 w 684918"/>
              <a:gd name="connsiteY20" fmla="*/ 70610 h 120037"/>
              <a:gd name="connsiteX21" fmla="*/ 65393 w 684918"/>
              <a:gd name="connsiteY21" fmla="*/ 45731 h 120037"/>
              <a:gd name="connsiteX22" fmla="*/ 110013 w 684918"/>
              <a:gd name="connsiteY22" fmla="*/ 33420 h 120037"/>
              <a:gd name="connsiteX23" fmla="*/ 141203 w 684918"/>
              <a:gd name="connsiteY23" fmla="*/ 33084 h 120037"/>
              <a:gd name="connsiteX24" fmla="*/ 105916 w 684918"/>
              <a:gd name="connsiteY24" fmla="*/ 67080 h 12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4918" h="120037">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113688" y="104771"/>
                </a:lnTo>
                <a:lnTo>
                  <a:pt x="46906" y="116792"/>
                </a:lnTo>
                <a:lnTo>
                  <a:pt x="10592" y="120037"/>
                </a:lnTo>
                <a:lnTo>
                  <a:pt x="0" y="95324"/>
                </a:lnTo>
                <a:lnTo>
                  <a:pt x="0" y="70610"/>
                </a:lnTo>
                <a:lnTo>
                  <a:pt x="65393" y="45731"/>
                </a:lnTo>
                <a:lnTo>
                  <a:pt x="110013" y="33420"/>
                </a:lnTo>
                <a:lnTo>
                  <a:pt x="141203" y="33084"/>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0" name="Freeform 44">
            <a:extLst>
              <a:ext uri="{FF2B5EF4-FFF2-40B4-BE49-F238E27FC236}">
                <a16:creationId xmlns:a16="http://schemas.microsoft.com/office/drawing/2014/main" id="{02016158-9246-4D65-965F-6983DFABEA05}"/>
              </a:ext>
            </a:extLst>
          </p:cNvPr>
          <p:cNvSpPr/>
          <p:nvPr/>
        </p:nvSpPr>
        <p:spPr>
          <a:xfrm>
            <a:off x="5504173" y="3970039"/>
            <a:ext cx="151203" cy="87186"/>
          </a:xfrm>
          <a:custGeom>
            <a:avLst/>
            <a:gdLst>
              <a:gd name="connsiteX0" fmla="*/ 76200 w 233363"/>
              <a:gd name="connsiteY0" fmla="*/ 14288 h 214313"/>
              <a:gd name="connsiteX1" fmla="*/ 76200 w 233363"/>
              <a:gd name="connsiteY1" fmla="*/ 14288 h 214313"/>
              <a:gd name="connsiteX2" fmla="*/ 66675 w 233363"/>
              <a:gd name="connsiteY2" fmla="*/ 57150 h 214313"/>
              <a:gd name="connsiteX3" fmla="*/ 61913 w 233363"/>
              <a:gd name="connsiteY3" fmla="*/ 71438 h 214313"/>
              <a:gd name="connsiteX4" fmla="*/ 47625 w 233363"/>
              <a:gd name="connsiteY4" fmla="*/ 90488 h 214313"/>
              <a:gd name="connsiteX5" fmla="*/ 0 w 233363"/>
              <a:gd name="connsiteY5" fmla="*/ 133350 h 214313"/>
              <a:gd name="connsiteX6" fmla="*/ 14288 w 233363"/>
              <a:gd name="connsiteY6" fmla="*/ 185738 h 214313"/>
              <a:gd name="connsiteX7" fmla="*/ 66675 w 233363"/>
              <a:gd name="connsiteY7" fmla="*/ 209550 h 214313"/>
              <a:gd name="connsiteX8" fmla="*/ 138113 w 233363"/>
              <a:gd name="connsiteY8" fmla="*/ 214313 h 214313"/>
              <a:gd name="connsiteX9" fmla="*/ 190500 w 233363"/>
              <a:gd name="connsiteY9" fmla="*/ 190500 h 214313"/>
              <a:gd name="connsiteX10" fmla="*/ 233363 w 233363"/>
              <a:gd name="connsiteY10" fmla="*/ 123825 h 214313"/>
              <a:gd name="connsiteX11" fmla="*/ 180975 w 233363"/>
              <a:gd name="connsiteY11" fmla="*/ 52388 h 214313"/>
              <a:gd name="connsiteX12" fmla="*/ 133350 w 233363"/>
              <a:gd name="connsiteY12" fmla="*/ 0 h 214313"/>
              <a:gd name="connsiteX13" fmla="*/ 76200 w 233363"/>
              <a:gd name="connsiteY13" fmla="*/ 14288 h 214313"/>
              <a:gd name="connsiteX0" fmla="*/ 76200 w 233363"/>
              <a:gd name="connsiteY0" fmla="*/ 14288 h 209550"/>
              <a:gd name="connsiteX1" fmla="*/ 76200 w 233363"/>
              <a:gd name="connsiteY1" fmla="*/ 14288 h 209550"/>
              <a:gd name="connsiteX2" fmla="*/ 66675 w 233363"/>
              <a:gd name="connsiteY2" fmla="*/ 57150 h 209550"/>
              <a:gd name="connsiteX3" fmla="*/ 61913 w 233363"/>
              <a:gd name="connsiteY3" fmla="*/ 71438 h 209550"/>
              <a:gd name="connsiteX4" fmla="*/ 47625 w 233363"/>
              <a:gd name="connsiteY4" fmla="*/ 90488 h 209550"/>
              <a:gd name="connsiteX5" fmla="*/ 0 w 233363"/>
              <a:gd name="connsiteY5" fmla="*/ 133350 h 209550"/>
              <a:gd name="connsiteX6" fmla="*/ 14288 w 233363"/>
              <a:gd name="connsiteY6" fmla="*/ 185738 h 209550"/>
              <a:gd name="connsiteX7" fmla="*/ 66675 w 233363"/>
              <a:gd name="connsiteY7" fmla="*/ 209550 h 209550"/>
              <a:gd name="connsiteX8" fmla="*/ 138112 w 233363"/>
              <a:gd name="connsiteY8" fmla="*/ 187242 h 209550"/>
              <a:gd name="connsiteX9" fmla="*/ 190500 w 233363"/>
              <a:gd name="connsiteY9" fmla="*/ 190500 h 209550"/>
              <a:gd name="connsiteX10" fmla="*/ 233363 w 233363"/>
              <a:gd name="connsiteY10" fmla="*/ 123825 h 209550"/>
              <a:gd name="connsiteX11" fmla="*/ 180975 w 233363"/>
              <a:gd name="connsiteY11" fmla="*/ 52388 h 209550"/>
              <a:gd name="connsiteX12" fmla="*/ 133350 w 233363"/>
              <a:gd name="connsiteY12" fmla="*/ 0 h 209550"/>
              <a:gd name="connsiteX13" fmla="*/ 76200 w 233363"/>
              <a:gd name="connsiteY13" fmla="*/ 14288 h 209550"/>
              <a:gd name="connsiteX0" fmla="*/ 76200 w 233363"/>
              <a:gd name="connsiteY0" fmla="*/ 14288 h 194666"/>
              <a:gd name="connsiteX1" fmla="*/ 76200 w 233363"/>
              <a:gd name="connsiteY1" fmla="*/ 14288 h 194666"/>
              <a:gd name="connsiteX2" fmla="*/ 66675 w 233363"/>
              <a:gd name="connsiteY2" fmla="*/ 57150 h 194666"/>
              <a:gd name="connsiteX3" fmla="*/ 61913 w 233363"/>
              <a:gd name="connsiteY3" fmla="*/ 71438 h 194666"/>
              <a:gd name="connsiteX4" fmla="*/ 47625 w 233363"/>
              <a:gd name="connsiteY4" fmla="*/ 90488 h 194666"/>
              <a:gd name="connsiteX5" fmla="*/ 0 w 233363"/>
              <a:gd name="connsiteY5" fmla="*/ 133350 h 194666"/>
              <a:gd name="connsiteX6" fmla="*/ 14288 w 233363"/>
              <a:gd name="connsiteY6" fmla="*/ 185738 h 194666"/>
              <a:gd name="connsiteX7" fmla="*/ 66675 w 233363"/>
              <a:gd name="connsiteY7" fmla="*/ 177967 h 194666"/>
              <a:gd name="connsiteX8" fmla="*/ 138112 w 233363"/>
              <a:gd name="connsiteY8" fmla="*/ 187242 h 194666"/>
              <a:gd name="connsiteX9" fmla="*/ 190500 w 233363"/>
              <a:gd name="connsiteY9" fmla="*/ 190500 h 194666"/>
              <a:gd name="connsiteX10" fmla="*/ 233363 w 233363"/>
              <a:gd name="connsiteY10" fmla="*/ 123825 h 194666"/>
              <a:gd name="connsiteX11" fmla="*/ 180975 w 233363"/>
              <a:gd name="connsiteY11" fmla="*/ 52388 h 194666"/>
              <a:gd name="connsiteX12" fmla="*/ 133350 w 233363"/>
              <a:gd name="connsiteY12" fmla="*/ 0 h 194666"/>
              <a:gd name="connsiteX13" fmla="*/ 76200 w 233363"/>
              <a:gd name="connsiteY13" fmla="*/ 14288 h 194666"/>
              <a:gd name="connsiteX0" fmla="*/ 76200 w 233374"/>
              <a:gd name="connsiteY0" fmla="*/ 14288 h 187300"/>
              <a:gd name="connsiteX1" fmla="*/ 76200 w 233374"/>
              <a:gd name="connsiteY1" fmla="*/ 14288 h 187300"/>
              <a:gd name="connsiteX2" fmla="*/ 66675 w 233374"/>
              <a:gd name="connsiteY2" fmla="*/ 57150 h 187300"/>
              <a:gd name="connsiteX3" fmla="*/ 61913 w 233374"/>
              <a:gd name="connsiteY3" fmla="*/ 71438 h 187300"/>
              <a:gd name="connsiteX4" fmla="*/ 47625 w 233374"/>
              <a:gd name="connsiteY4" fmla="*/ 90488 h 187300"/>
              <a:gd name="connsiteX5" fmla="*/ 0 w 233374"/>
              <a:gd name="connsiteY5" fmla="*/ 133350 h 187300"/>
              <a:gd name="connsiteX6" fmla="*/ 14288 w 233374"/>
              <a:gd name="connsiteY6" fmla="*/ 185738 h 187300"/>
              <a:gd name="connsiteX7" fmla="*/ 66675 w 233374"/>
              <a:gd name="connsiteY7" fmla="*/ 177967 h 187300"/>
              <a:gd name="connsiteX8" fmla="*/ 138112 w 233374"/>
              <a:gd name="connsiteY8" fmla="*/ 187242 h 187300"/>
              <a:gd name="connsiteX9" fmla="*/ 185358 w 233374"/>
              <a:gd name="connsiteY9" fmla="*/ 163429 h 187300"/>
              <a:gd name="connsiteX10" fmla="*/ 233363 w 233374"/>
              <a:gd name="connsiteY10" fmla="*/ 123825 h 187300"/>
              <a:gd name="connsiteX11" fmla="*/ 180975 w 233374"/>
              <a:gd name="connsiteY11" fmla="*/ 52388 h 187300"/>
              <a:gd name="connsiteX12" fmla="*/ 133350 w 233374"/>
              <a:gd name="connsiteY12" fmla="*/ 0 h 187300"/>
              <a:gd name="connsiteX13" fmla="*/ 76200 w 233374"/>
              <a:gd name="connsiteY13" fmla="*/ 14288 h 187300"/>
              <a:gd name="connsiteX0" fmla="*/ 76200 w 233374"/>
              <a:gd name="connsiteY0" fmla="*/ 14288 h 185738"/>
              <a:gd name="connsiteX1" fmla="*/ 76200 w 233374"/>
              <a:gd name="connsiteY1" fmla="*/ 14288 h 185738"/>
              <a:gd name="connsiteX2" fmla="*/ 66675 w 233374"/>
              <a:gd name="connsiteY2" fmla="*/ 57150 h 185738"/>
              <a:gd name="connsiteX3" fmla="*/ 61913 w 233374"/>
              <a:gd name="connsiteY3" fmla="*/ 71438 h 185738"/>
              <a:gd name="connsiteX4" fmla="*/ 47625 w 233374"/>
              <a:gd name="connsiteY4" fmla="*/ 90488 h 185738"/>
              <a:gd name="connsiteX5" fmla="*/ 0 w 233374"/>
              <a:gd name="connsiteY5" fmla="*/ 133350 h 185738"/>
              <a:gd name="connsiteX6" fmla="*/ 14288 w 233374"/>
              <a:gd name="connsiteY6" fmla="*/ 185738 h 185738"/>
              <a:gd name="connsiteX7" fmla="*/ 66675 w 233374"/>
              <a:gd name="connsiteY7" fmla="*/ 177967 h 185738"/>
              <a:gd name="connsiteX8" fmla="*/ 138113 w 233374"/>
              <a:gd name="connsiteY8" fmla="*/ 173706 h 185738"/>
              <a:gd name="connsiteX9" fmla="*/ 185358 w 233374"/>
              <a:gd name="connsiteY9" fmla="*/ 163429 h 185738"/>
              <a:gd name="connsiteX10" fmla="*/ 233363 w 233374"/>
              <a:gd name="connsiteY10" fmla="*/ 123825 h 185738"/>
              <a:gd name="connsiteX11" fmla="*/ 180975 w 233374"/>
              <a:gd name="connsiteY11" fmla="*/ 52388 h 185738"/>
              <a:gd name="connsiteX12" fmla="*/ 133350 w 233374"/>
              <a:gd name="connsiteY12" fmla="*/ 0 h 185738"/>
              <a:gd name="connsiteX13" fmla="*/ 76200 w 233374"/>
              <a:gd name="connsiteY13" fmla="*/ 14288 h 185738"/>
              <a:gd name="connsiteX0" fmla="*/ 76200 w 233374"/>
              <a:gd name="connsiteY0" fmla="*/ 14288 h 177967"/>
              <a:gd name="connsiteX1" fmla="*/ 76200 w 233374"/>
              <a:gd name="connsiteY1" fmla="*/ 14288 h 177967"/>
              <a:gd name="connsiteX2" fmla="*/ 66675 w 233374"/>
              <a:gd name="connsiteY2" fmla="*/ 57150 h 177967"/>
              <a:gd name="connsiteX3" fmla="*/ 61913 w 233374"/>
              <a:gd name="connsiteY3" fmla="*/ 71438 h 177967"/>
              <a:gd name="connsiteX4" fmla="*/ 47625 w 233374"/>
              <a:gd name="connsiteY4" fmla="*/ 90488 h 177967"/>
              <a:gd name="connsiteX5" fmla="*/ 0 w 233374"/>
              <a:gd name="connsiteY5" fmla="*/ 133350 h 177967"/>
              <a:gd name="connsiteX6" fmla="*/ 34857 w 233374"/>
              <a:gd name="connsiteY6" fmla="*/ 172202 h 177967"/>
              <a:gd name="connsiteX7" fmla="*/ 66675 w 233374"/>
              <a:gd name="connsiteY7" fmla="*/ 177967 h 177967"/>
              <a:gd name="connsiteX8" fmla="*/ 138113 w 233374"/>
              <a:gd name="connsiteY8" fmla="*/ 173706 h 177967"/>
              <a:gd name="connsiteX9" fmla="*/ 185358 w 233374"/>
              <a:gd name="connsiteY9" fmla="*/ 163429 h 177967"/>
              <a:gd name="connsiteX10" fmla="*/ 233363 w 233374"/>
              <a:gd name="connsiteY10" fmla="*/ 123825 h 177967"/>
              <a:gd name="connsiteX11" fmla="*/ 180975 w 233374"/>
              <a:gd name="connsiteY11" fmla="*/ 52388 h 177967"/>
              <a:gd name="connsiteX12" fmla="*/ 133350 w 233374"/>
              <a:gd name="connsiteY12" fmla="*/ 0 h 177967"/>
              <a:gd name="connsiteX13" fmla="*/ 76200 w 233374"/>
              <a:gd name="connsiteY13" fmla="*/ 14288 h 17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74" h="177967">
                <a:moveTo>
                  <a:pt x="76200" y="14288"/>
                </a:moveTo>
                <a:lnTo>
                  <a:pt x="76200" y="14288"/>
                </a:lnTo>
                <a:cubicBezTo>
                  <a:pt x="73025" y="28575"/>
                  <a:pt x="70225" y="42951"/>
                  <a:pt x="66675" y="57150"/>
                </a:cubicBezTo>
                <a:cubicBezTo>
                  <a:pt x="65457" y="62020"/>
                  <a:pt x="64158" y="66948"/>
                  <a:pt x="61913" y="71438"/>
                </a:cubicBezTo>
                <a:cubicBezTo>
                  <a:pt x="56529" y="82207"/>
                  <a:pt x="54322" y="83791"/>
                  <a:pt x="47625" y="90488"/>
                </a:cubicBezTo>
                <a:lnTo>
                  <a:pt x="0" y="133350"/>
                </a:lnTo>
                <a:lnTo>
                  <a:pt x="34857" y="172202"/>
                </a:lnTo>
                <a:lnTo>
                  <a:pt x="66675" y="177967"/>
                </a:lnTo>
                <a:lnTo>
                  <a:pt x="138113" y="173706"/>
                </a:lnTo>
                <a:cubicBezTo>
                  <a:pt x="155576" y="174792"/>
                  <a:pt x="169483" y="171742"/>
                  <a:pt x="185358" y="163429"/>
                </a:cubicBezTo>
                <a:cubicBezTo>
                  <a:pt x="201233" y="155116"/>
                  <a:pt x="234093" y="142332"/>
                  <a:pt x="233363" y="123825"/>
                </a:cubicBezTo>
                <a:cubicBezTo>
                  <a:pt x="232633" y="105318"/>
                  <a:pt x="198438" y="76200"/>
                  <a:pt x="180975" y="52388"/>
                </a:cubicBezTo>
                <a:lnTo>
                  <a:pt x="133350" y="0"/>
                </a:lnTo>
                <a:lnTo>
                  <a:pt x="76200" y="14288"/>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1" name="Freeform 78">
            <a:extLst>
              <a:ext uri="{FF2B5EF4-FFF2-40B4-BE49-F238E27FC236}">
                <a16:creationId xmlns:a16="http://schemas.microsoft.com/office/drawing/2014/main" id="{D4050617-AA48-4DAE-9C5D-D0FADA77BB32}"/>
              </a:ext>
            </a:extLst>
          </p:cNvPr>
          <p:cNvSpPr/>
          <p:nvPr/>
        </p:nvSpPr>
        <p:spPr>
          <a:xfrm>
            <a:off x="4863364" y="3869413"/>
            <a:ext cx="154747"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2" name="Freeform 79">
            <a:extLst>
              <a:ext uri="{FF2B5EF4-FFF2-40B4-BE49-F238E27FC236}">
                <a16:creationId xmlns:a16="http://schemas.microsoft.com/office/drawing/2014/main" id="{8CE854EB-127C-4F1B-AB0A-C2080BF07E59}"/>
              </a:ext>
            </a:extLst>
          </p:cNvPr>
          <p:cNvSpPr/>
          <p:nvPr/>
        </p:nvSpPr>
        <p:spPr>
          <a:xfrm>
            <a:off x="4764355" y="3976320"/>
            <a:ext cx="154747"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3" name="Freeform 80">
            <a:extLst>
              <a:ext uri="{FF2B5EF4-FFF2-40B4-BE49-F238E27FC236}">
                <a16:creationId xmlns:a16="http://schemas.microsoft.com/office/drawing/2014/main" id="{E5D56D46-FF36-445A-955E-6CC97DE750CA}"/>
              </a:ext>
            </a:extLst>
          </p:cNvPr>
          <p:cNvSpPr/>
          <p:nvPr/>
        </p:nvSpPr>
        <p:spPr>
          <a:xfrm>
            <a:off x="4907349" y="4218272"/>
            <a:ext cx="154747"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4" name="Freeform 81">
            <a:extLst>
              <a:ext uri="{FF2B5EF4-FFF2-40B4-BE49-F238E27FC236}">
                <a16:creationId xmlns:a16="http://schemas.microsoft.com/office/drawing/2014/main" id="{C63DA287-965B-4016-A87F-2344DA998D47}"/>
              </a:ext>
            </a:extLst>
          </p:cNvPr>
          <p:cNvSpPr/>
          <p:nvPr/>
        </p:nvSpPr>
        <p:spPr>
          <a:xfrm>
            <a:off x="4850002" y="4302949"/>
            <a:ext cx="159238" cy="102096"/>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5" name="Freeform 85">
            <a:extLst>
              <a:ext uri="{FF2B5EF4-FFF2-40B4-BE49-F238E27FC236}">
                <a16:creationId xmlns:a16="http://schemas.microsoft.com/office/drawing/2014/main" id="{E0BC2E5C-4474-41C7-9CF8-97A48884A0AD}"/>
              </a:ext>
            </a:extLst>
          </p:cNvPr>
          <p:cNvSpPr/>
          <p:nvPr/>
        </p:nvSpPr>
        <p:spPr>
          <a:xfrm>
            <a:off x="4795719" y="4161081"/>
            <a:ext cx="154747" cy="64959"/>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6" name="Freeform 86">
            <a:extLst>
              <a:ext uri="{FF2B5EF4-FFF2-40B4-BE49-F238E27FC236}">
                <a16:creationId xmlns:a16="http://schemas.microsoft.com/office/drawing/2014/main" id="{9FDB0C7D-509E-4305-B030-86E7324BD838}"/>
              </a:ext>
            </a:extLst>
          </p:cNvPr>
          <p:cNvSpPr/>
          <p:nvPr/>
        </p:nvSpPr>
        <p:spPr>
          <a:xfrm>
            <a:off x="4985004" y="4039097"/>
            <a:ext cx="81512" cy="59214"/>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7" name="Freeform 87">
            <a:extLst>
              <a:ext uri="{FF2B5EF4-FFF2-40B4-BE49-F238E27FC236}">
                <a16:creationId xmlns:a16="http://schemas.microsoft.com/office/drawing/2014/main" id="{4E630A31-D990-429F-8661-9F591B6FA0E9}"/>
              </a:ext>
            </a:extLst>
          </p:cNvPr>
          <p:cNvSpPr/>
          <p:nvPr/>
        </p:nvSpPr>
        <p:spPr>
          <a:xfrm>
            <a:off x="4811057" y="3858480"/>
            <a:ext cx="81512" cy="59214"/>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8" name="Freeform 88">
            <a:extLst>
              <a:ext uri="{FF2B5EF4-FFF2-40B4-BE49-F238E27FC236}">
                <a16:creationId xmlns:a16="http://schemas.microsoft.com/office/drawing/2014/main" id="{D9E889C9-E20F-4BD5-BD74-B9950CED693A}"/>
              </a:ext>
            </a:extLst>
          </p:cNvPr>
          <p:cNvSpPr/>
          <p:nvPr/>
        </p:nvSpPr>
        <p:spPr>
          <a:xfrm>
            <a:off x="4911572" y="3752740"/>
            <a:ext cx="81512" cy="59214"/>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49" name="Freeform 91">
            <a:extLst>
              <a:ext uri="{FF2B5EF4-FFF2-40B4-BE49-F238E27FC236}">
                <a16:creationId xmlns:a16="http://schemas.microsoft.com/office/drawing/2014/main" id="{2448AB3E-7283-4F63-A0A0-4B98BA6635F4}"/>
              </a:ext>
            </a:extLst>
          </p:cNvPr>
          <p:cNvSpPr/>
          <p:nvPr/>
        </p:nvSpPr>
        <p:spPr>
          <a:xfrm>
            <a:off x="4731066" y="4439437"/>
            <a:ext cx="159238" cy="102096"/>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0" name="Freeform 92">
            <a:extLst>
              <a:ext uri="{FF2B5EF4-FFF2-40B4-BE49-F238E27FC236}">
                <a16:creationId xmlns:a16="http://schemas.microsoft.com/office/drawing/2014/main" id="{5F731FE8-C549-47E2-9CA7-41B3E83059C2}"/>
              </a:ext>
            </a:extLst>
          </p:cNvPr>
          <p:cNvSpPr/>
          <p:nvPr/>
        </p:nvSpPr>
        <p:spPr>
          <a:xfrm>
            <a:off x="4517605" y="4576875"/>
            <a:ext cx="159238" cy="102096"/>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69AF5D"/>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1" name="Freeform 104">
            <a:extLst>
              <a:ext uri="{FF2B5EF4-FFF2-40B4-BE49-F238E27FC236}">
                <a16:creationId xmlns:a16="http://schemas.microsoft.com/office/drawing/2014/main" id="{256932A3-40AE-47DA-8CC7-252D8503BF8C}"/>
              </a:ext>
            </a:extLst>
          </p:cNvPr>
          <p:cNvSpPr/>
          <p:nvPr/>
        </p:nvSpPr>
        <p:spPr>
          <a:xfrm>
            <a:off x="5180299" y="4194310"/>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2" name="Freeform 105">
            <a:extLst>
              <a:ext uri="{FF2B5EF4-FFF2-40B4-BE49-F238E27FC236}">
                <a16:creationId xmlns:a16="http://schemas.microsoft.com/office/drawing/2014/main" id="{C237D943-8532-4D63-9165-7B37512C4C64}"/>
              </a:ext>
            </a:extLst>
          </p:cNvPr>
          <p:cNvSpPr/>
          <p:nvPr/>
        </p:nvSpPr>
        <p:spPr>
          <a:xfrm>
            <a:off x="5002756" y="4372566"/>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3" name="Freeform 107">
            <a:extLst>
              <a:ext uri="{FF2B5EF4-FFF2-40B4-BE49-F238E27FC236}">
                <a16:creationId xmlns:a16="http://schemas.microsoft.com/office/drawing/2014/main" id="{53BF4AB9-3020-4F23-8D7F-E8B636145865}"/>
              </a:ext>
            </a:extLst>
          </p:cNvPr>
          <p:cNvSpPr/>
          <p:nvPr/>
        </p:nvSpPr>
        <p:spPr>
          <a:xfrm>
            <a:off x="4821373" y="4617031"/>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4" name="Freeform 108">
            <a:extLst>
              <a:ext uri="{FF2B5EF4-FFF2-40B4-BE49-F238E27FC236}">
                <a16:creationId xmlns:a16="http://schemas.microsoft.com/office/drawing/2014/main" id="{C11701D2-2D73-4499-91A6-B41E518D8C65}"/>
              </a:ext>
            </a:extLst>
          </p:cNvPr>
          <p:cNvSpPr/>
          <p:nvPr/>
        </p:nvSpPr>
        <p:spPr>
          <a:xfrm>
            <a:off x="5200109" y="4321083"/>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5" name="Freeform 109">
            <a:extLst>
              <a:ext uri="{FF2B5EF4-FFF2-40B4-BE49-F238E27FC236}">
                <a16:creationId xmlns:a16="http://schemas.microsoft.com/office/drawing/2014/main" id="{D1B34BB1-AE6E-4F5C-89AD-98D094660D3E}"/>
              </a:ext>
            </a:extLst>
          </p:cNvPr>
          <p:cNvSpPr/>
          <p:nvPr/>
        </p:nvSpPr>
        <p:spPr>
          <a:xfrm>
            <a:off x="5475839" y="3929278"/>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6" name="Freeform 130">
            <a:extLst>
              <a:ext uri="{FF2B5EF4-FFF2-40B4-BE49-F238E27FC236}">
                <a16:creationId xmlns:a16="http://schemas.microsoft.com/office/drawing/2014/main" id="{F9E8AE32-E20A-48C2-A624-F01278EE0F1F}"/>
              </a:ext>
            </a:extLst>
          </p:cNvPr>
          <p:cNvSpPr/>
          <p:nvPr/>
        </p:nvSpPr>
        <p:spPr>
          <a:xfrm rot="5682467">
            <a:off x="4990794" y="4715616"/>
            <a:ext cx="188452" cy="150878"/>
          </a:xfrm>
          <a:custGeom>
            <a:avLst/>
            <a:gdLst>
              <a:gd name="connsiteX0" fmla="*/ 31774 w 211830"/>
              <a:gd name="connsiteY0" fmla="*/ 105915 h 112976"/>
              <a:gd name="connsiteX1" fmla="*/ 91793 w 211830"/>
              <a:gd name="connsiteY1" fmla="*/ 109446 h 112976"/>
              <a:gd name="connsiteX2" fmla="*/ 137689 w 211830"/>
              <a:gd name="connsiteY2" fmla="*/ 112976 h 112976"/>
              <a:gd name="connsiteX3" fmla="*/ 176525 w 211830"/>
              <a:gd name="connsiteY3" fmla="*/ 112976 h 112976"/>
              <a:gd name="connsiteX4" fmla="*/ 197708 w 211830"/>
              <a:gd name="connsiteY4" fmla="*/ 91793 h 112976"/>
              <a:gd name="connsiteX5" fmla="*/ 211830 w 211830"/>
              <a:gd name="connsiteY5" fmla="*/ 52958 h 112976"/>
              <a:gd name="connsiteX6" fmla="*/ 201238 w 211830"/>
              <a:gd name="connsiteY6" fmla="*/ 10592 h 112976"/>
              <a:gd name="connsiteX7" fmla="*/ 144750 w 211830"/>
              <a:gd name="connsiteY7" fmla="*/ 0 h 112976"/>
              <a:gd name="connsiteX8" fmla="*/ 120037 w 211830"/>
              <a:gd name="connsiteY8" fmla="*/ 0 h 112976"/>
              <a:gd name="connsiteX9" fmla="*/ 84732 w 211830"/>
              <a:gd name="connsiteY9" fmla="*/ 28244 h 112976"/>
              <a:gd name="connsiteX10" fmla="*/ 49427 w 211830"/>
              <a:gd name="connsiteY10" fmla="*/ 49427 h 112976"/>
              <a:gd name="connsiteX11" fmla="*/ 0 w 211830"/>
              <a:gd name="connsiteY11" fmla="*/ 56488 h 112976"/>
              <a:gd name="connsiteX12" fmla="*/ 31774 w 211830"/>
              <a:gd name="connsiteY12" fmla="*/ 105915 h 11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30" h="112976">
                <a:moveTo>
                  <a:pt x="31774" y="105915"/>
                </a:moveTo>
                <a:lnTo>
                  <a:pt x="91793" y="109446"/>
                </a:lnTo>
                <a:lnTo>
                  <a:pt x="137689" y="112976"/>
                </a:lnTo>
                <a:lnTo>
                  <a:pt x="176525" y="112976"/>
                </a:lnTo>
                <a:lnTo>
                  <a:pt x="197708" y="91793"/>
                </a:lnTo>
                <a:lnTo>
                  <a:pt x="211830" y="52958"/>
                </a:lnTo>
                <a:lnTo>
                  <a:pt x="201238" y="10592"/>
                </a:lnTo>
                <a:lnTo>
                  <a:pt x="144750" y="0"/>
                </a:lnTo>
                <a:lnTo>
                  <a:pt x="120037" y="0"/>
                </a:lnTo>
                <a:lnTo>
                  <a:pt x="84732" y="28244"/>
                </a:lnTo>
                <a:lnTo>
                  <a:pt x="49427" y="49427"/>
                </a:lnTo>
                <a:lnTo>
                  <a:pt x="0" y="56488"/>
                </a:lnTo>
                <a:lnTo>
                  <a:pt x="31774" y="105915"/>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7" name="Freeform 106">
            <a:extLst>
              <a:ext uri="{FF2B5EF4-FFF2-40B4-BE49-F238E27FC236}">
                <a16:creationId xmlns:a16="http://schemas.microsoft.com/office/drawing/2014/main" id="{EC3E2056-78FE-44AA-8E44-75E9168C887A}"/>
              </a:ext>
            </a:extLst>
          </p:cNvPr>
          <p:cNvSpPr/>
          <p:nvPr/>
        </p:nvSpPr>
        <p:spPr>
          <a:xfrm>
            <a:off x="4902900" y="4644649"/>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8" name="Freeform 137">
            <a:extLst>
              <a:ext uri="{FF2B5EF4-FFF2-40B4-BE49-F238E27FC236}">
                <a16:creationId xmlns:a16="http://schemas.microsoft.com/office/drawing/2014/main" id="{90C286D5-9F72-4DCD-83A0-8A6E7EB15F2E}"/>
              </a:ext>
            </a:extLst>
          </p:cNvPr>
          <p:cNvSpPr/>
          <p:nvPr/>
        </p:nvSpPr>
        <p:spPr>
          <a:xfrm>
            <a:off x="3119833" y="3015549"/>
            <a:ext cx="165923" cy="144331"/>
          </a:xfrm>
          <a:custGeom>
            <a:avLst/>
            <a:gdLst>
              <a:gd name="connsiteX0" fmla="*/ 266700 w 698500"/>
              <a:gd name="connsiteY0" fmla="*/ 419100 h 463550"/>
              <a:gd name="connsiteX1" fmla="*/ 266700 w 698500"/>
              <a:gd name="connsiteY1" fmla="*/ 419100 h 463550"/>
              <a:gd name="connsiteX2" fmla="*/ 228600 w 698500"/>
              <a:gd name="connsiteY2" fmla="*/ 374650 h 463550"/>
              <a:gd name="connsiteX3" fmla="*/ 209550 w 698500"/>
              <a:gd name="connsiteY3" fmla="*/ 355600 h 463550"/>
              <a:gd name="connsiteX4" fmla="*/ 177800 w 698500"/>
              <a:gd name="connsiteY4" fmla="*/ 304800 h 463550"/>
              <a:gd name="connsiteX5" fmla="*/ 165100 w 698500"/>
              <a:gd name="connsiteY5" fmla="*/ 292100 h 463550"/>
              <a:gd name="connsiteX6" fmla="*/ 101600 w 698500"/>
              <a:gd name="connsiteY6" fmla="*/ 260350 h 463550"/>
              <a:gd name="connsiteX7" fmla="*/ 0 w 698500"/>
              <a:gd name="connsiteY7" fmla="*/ 292100 h 463550"/>
              <a:gd name="connsiteX8" fmla="*/ 6350 w 698500"/>
              <a:gd name="connsiteY8" fmla="*/ 241300 h 463550"/>
              <a:gd name="connsiteX9" fmla="*/ 82550 w 698500"/>
              <a:gd name="connsiteY9" fmla="*/ 209550 h 463550"/>
              <a:gd name="connsiteX10" fmla="*/ 82550 w 698500"/>
              <a:gd name="connsiteY10" fmla="*/ 209550 h 463550"/>
              <a:gd name="connsiteX11" fmla="*/ 31750 w 698500"/>
              <a:gd name="connsiteY11" fmla="*/ 101600 h 463550"/>
              <a:gd name="connsiteX12" fmla="*/ 171450 w 698500"/>
              <a:gd name="connsiteY12" fmla="*/ 95250 h 463550"/>
              <a:gd name="connsiteX13" fmla="*/ 133350 w 698500"/>
              <a:gd name="connsiteY13" fmla="*/ 139700 h 463550"/>
              <a:gd name="connsiteX14" fmla="*/ 146050 w 698500"/>
              <a:gd name="connsiteY14" fmla="*/ 196850 h 463550"/>
              <a:gd name="connsiteX15" fmla="*/ 209550 w 698500"/>
              <a:gd name="connsiteY15" fmla="*/ 196850 h 463550"/>
              <a:gd name="connsiteX16" fmla="*/ 215900 w 698500"/>
              <a:gd name="connsiteY16" fmla="*/ 133350 h 463550"/>
              <a:gd name="connsiteX17" fmla="*/ 241300 w 698500"/>
              <a:gd name="connsiteY17" fmla="*/ 69850 h 463550"/>
              <a:gd name="connsiteX18" fmla="*/ 292100 w 698500"/>
              <a:gd name="connsiteY18" fmla="*/ 76200 h 463550"/>
              <a:gd name="connsiteX19" fmla="*/ 279400 w 698500"/>
              <a:gd name="connsiteY19" fmla="*/ 152400 h 463550"/>
              <a:gd name="connsiteX20" fmla="*/ 330200 w 698500"/>
              <a:gd name="connsiteY20" fmla="*/ 38100 h 463550"/>
              <a:gd name="connsiteX21" fmla="*/ 381000 w 698500"/>
              <a:gd name="connsiteY21" fmla="*/ 0 h 463550"/>
              <a:gd name="connsiteX22" fmla="*/ 381000 w 698500"/>
              <a:gd name="connsiteY22" fmla="*/ 0 h 463550"/>
              <a:gd name="connsiteX23" fmla="*/ 412750 w 698500"/>
              <a:gd name="connsiteY23" fmla="*/ 57150 h 463550"/>
              <a:gd name="connsiteX24" fmla="*/ 457200 w 698500"/>
              <a:gd name="connsiteY24" fmla="*/ 63500 h 463550"/>
              <a:gd name="connsiteX25" fmla="*/ 488950 w 698500"/>
              <a:gd name="connsiteY25" fmla="*/ 82550 h 463550"/>
              <a:gd name="connsiteX26" fmla="*/ 476250 w 698500"/>
              <a:gd name="connsiteY26" fmla="*/ 158750 h 463550"/>
              <a:gd name="connsiteX27" fmla="*/ 571500 w 698500"/>
              <a:gd name="connsiteY27" fmla="*/ 146050 h 463550"/>
              <a:gd name="connsiteX28" fmla="*/ 596900 w 698500"/>
              <a:gd name="connsiteY28" fmla="*/ 190500 h 463550"/>
              <a:gd name="connsiteX29" fmla="*/ 596900 w 698500"/>
              <a:gd name="connsiteY29" fmla="*/ 190500 h 463550"/>
              <a:gd name="connsiteX30" fmla="*/ 698500 w 698500"/>
              <a:gd name="connsiteY30" fmla="*/ 241300 h 463550"/>
              <a:gd name="connsiteX31" fmla="*/ 552450 w 698500"/>
              <a:gd name="connsiteY31" fmla="*/ 273050 h 463550"/>
              <a:gd name="connsiteX32" fmla="*/ 469900 w 698500"/>
              <a:gd name="connsiteY32" fmla="*/ 292100 h 463550"/>
              <a:gd name="connsiteX33" fmla="*/ 469900 w 698500"/>
              <a:gd name="connsiteY33" fmla="*/ 292100 h 463550"/>
              <a:gd name="connsiteX34" fmla="*/ 508000 w 698500"/>
              <a:gd name="connsiteY34" fmla="*/ 349250 h 463550"/>
              <a:gd name="connsiteX35" fmla="*/ 508000 w 698500"/>
              <a:gd name="connsiteY35" fmla="*/ 349250 h 463550"/>
              <a:gd name="connsiteX36" fmla="*/ 450850 w 698500"/>
              <a:gd name="connsiteY36" fmla="*/ 425450 h 463550"/>
              <a:gd name="connsiteX37" fmla="*/ 450850 w 698500"/>
              <a:gd name="connsiteY37" fmla="*/ 444500 h 463550"/>
              <a:gd name="connsiteX38" fmla="*/ 368300 w 698500"/>
              <a:gd name="connsiteY38" fmla="*/ 419100 h 463550"/>
              <a:gd name="connsiteX39" fmla="*/ 355600 w 698500"/>
              <a:gd name="connsiteY39" fmla="*/ 463550 h 463550"/>
              <a:gd name="connsiteX40" fmla="*/ 355600 w 698500"/>
              <a:gd name="connsiteY40" fmla="*/ 463550 h 463550"/>
              <a:gd name="connsiteX41" fmla="*/ 266700 w 698500"/>
              <a:gd name="connsiteY41" fmla="*/ 419100 h 46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98500" h="463550">
                <a:moveTo>
                  <a:pt x="266700" y="419100"/>
                </a:moveTo>
                <a:lnTo>
                  <a:pt x="266700" y="419100"/>
                </a:lnTo>
                <a:cubicBezTo>
                  <a:pt x="254000" y="404283"/>
                  <a:pt x="241655" y="389155"/>
                  <a:pt x="228600" y="374650"/>
                </a:cubicBezTo>
                <a:cubicBezTo>
                  <a:pt x="222593" y="367975"/>
                  <a:pt x="214938" y="362784"/>
                  <a:pt x="209550" y="355600"/>
                </a:cubicBezTo>
                <a:cubicBezTo>
                  <a:pt x="189499" y="328865"/>
                  <a:pt x="195537" y="326972"/>
                  <a:pt x="177800" y="304800"/>
                </a:cubicBezTo>
                <a:cubicBezTo>
                  <a:pt x="174060" y="300125"/>
                  <a:pt x="169333" y="296333"/>
                  <a:pt x="165100" y="292100"/>
                </a:cubicBezTo>
                <a:lnTo>
                  <a:pt x="101600" y="260350"/>
                </a:lnTo>
                <a:lnTo>
                  <a:pt x="0" y="292100"/>
                </a:lnTo>
                <a:lnTo>
                  <a:pt x="6350" y="241300"/>
                </a:lnTo>
                <a:lnTo>
                  <a:pt x="82550" y="209550"/>
                </a:lnTo>
                <a:lnTo>
                  <a:pt x="82550" y="209550"/>
                </a:lnTo>
                <a:lnTo>
                  <a:pt x="31750" y="101600"/>
                </a:lnTo>
                <a:lnTo>
                  <a:pt x="171450" y="95250"/>
                </a:lnTo>
                <a:lnTo>
                  <a:pt x="133350" y="139700"/>
                </a:lnTo>
                <a:lnTo>
                  <a:pt x="146050" y="196850"/>
                </a:lnTo>
                <a:lnTo>
                  <a:pt x="209550" y="196850"/>
                </a:lnTo>
                <a:lnTo>
                  <a:pt x="215900" y="133350"/>
                </a:lnTo>
                <a:lnTo>
                  <a:pt x="241300" y="69850"/>
                </a:lnTo>
                <a:lnTo>
                  <a:pt x="292100" y="76200"/>
                </a:lnTo>
                <a:lnTo>
                  <a:pt x="279400" y="152400"/>
                </a:lnTo>
                <a:lnTo>
                  <a:pt x="330200" y="38100"/>
                </a:lnTo>
                <a:lnTo>
                  <a:pt x="381000" y="0"/>
                </a:lnTo>
                <a:lnTo>
                  <a:pt x="381000" y="0"/>
                </a:lnTo>
                <a:lnTo>
                  <a:pt x="412750" y="57150"/>
                </a:lnTo>
                <a:lnTo>
                  <a:pt x="457200" y="63500"/>
                </a:lnTo>
                <a:lnTo>
                  <a:pt x="488950" y="82550"/>
                </a:lnTo>
                <a:lnTo>
                  <a:pt x="476250" y="158750"/>
                </a:lnTo>
                <a:lnTo>
                  <a:pt x="571500" y="146050"/>
                </a:lnTo>
                <a:lnTo>
                  <a:pt x="596900" y="190500"/>
                </a:lnTo>
                <a:lnTo>
                  <a:pt x="596900" y="190500"/>
                </a:lnTo>
                <a:lnTo>
                  <a:pt x="698500" y="241300"/>
                </a:lnTo>
                <a:lnTo>
                  <a:pt x="552450" y="273050"/>
                </a:lnTo>
                <a:lnTo>
                  <a:pt x="469900" y="292100"/>
                </a:lnTo>
                <a:lnTo>
                  <a:pt x="469900" y="292100"/>
                </a:lnTo>
                <a:lnTo>
                  <a:pt x="508000" y="349250"/>
                </a:lnTo>
                <a:lnTo>
                  <a:pt x="508000" y="349250"/>
                </a:lnTo>
                <a:lnTo>
                  <a:pt x="450850" y="425450"/>
                </a:lnTo>
                <a:lnTo>
                  <a:pt x="450850" y="444500"/>
                </a:lnTo>
                <a:lnTo>
                  <a:pt x="368300" y="419100"/>
                </a:lnTo>
                <a:lnTo>
                  <a:pt x="355600" y="463550"/>
                </a:lnTo>
                <a:lnTo>
                  <a:pt x="355600" y="463550"/>
                </a:lnTo>
                <a:lnTo>
                  <a:pt x="266700" y="419100"/>
                </a:lnTo>
                <a:close/>
              </a:path>
            </a:pathLst>
          </a:custGeom>
          <a:solidFill>
            <a:srgbClr val="92D050"/>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59" name="Freeform 141">
            <a:extLst>
              <a:ext uri="{FF2B5EF4-FFF2-40B4-BE49-F238E27FC236}">
                <a16:creationId xmlns:a16="http://schemas.microsoft.com/office/drawing/2014/main" id="{D0750F37-273F-4F7C-BB7A-1C5851C7E607}"/>
              </a:ext>
            </a:extLst>
          </p:cNvPr>
          <p:cNvSpPr/>
          <p:nvPr/>
        </p:nvSpPr>
        <p:spPr>
          <a:xfrm>
            <a:off x="3235756" y="3248933"/>
            <a:ext cx="115516" cy="136042"/>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0" name="Freeform: Shape 559">
            <a:extLst>
              <a:ext uri="{FF2B5EF4-FFF2-40B4-BE49-F238E27FC236}">
                <a16:creationId xmlns:a16="http://schemas.microsoft.com/office/drawing/2014/main" id="{5E4B77C4-C7D5-4BD2-B11A-9797DE022B34}"/>
              </a:ext>
            </a:extLst>
          </p:cNvPr>
          <p:cNvSpPr/>
          <p:nvPr/>
        </p:nvSpPr>
        <p:spPr>
          <a:xfrm>
            <a:off x="3971597" y="3590282"/>
            <a:ext cx="91412" cy="103855"/>
          </a:xfrm>
          <a:custGeom>
            <a:avLst/>
            <a:gdLst>
              <a:gd name="connsiteX0" fmla="*/ 29980 w 134912"/>
              <a:gd name="connsiteY0" fmla="*/ 0 h 112427"/>
              <a:gd name="connsiteX1" fmla="*/ 0 w 134912"/>
              <a:gd name="connsiteY1" fmla="*/ 59961 h 112427"/>
              <a:gd name="connsiteX2" fmla="*/ 0 w 134912"/>
              <a:gd name="connsiteY2" fmla="*/ 112427 h 112427"/>
              <a:gd name="connsiteX3" fmla="*/ 74951 w 134912"/>
              <a:gd name="connsiteY3" fmla="*/ 104931 h 112427"/>
              <a:gd name="connsiteX4" fmla="*/ 134912 w 134912"/>
              <a:gd name="connsiteY4" fmla="*/ 29981 h 112427"/>
              <a:gd name="connsiteX5" fmla="*/ 29980 w 134912"/>
              <a:gd name="connsiteY5" fmla="*/ 0 h 112427"/>
              <a:gd name="connsiteX0" fmla="*/ 29980 w 134912"/>
              <a:gd name="connsiteY0" fmla="*/ 0 h 112427"/>
              <a:gd name="connsiteX1" fmla="*/ 0 w 134912"/>
              <a:gd name="connsiteY1" fmla="*/ 59961 h 112427"/>
              <a:gd name="connsiteX2" fmla="*/ 0 w 134912"/>
              <a:gd name="connsiteY2" fmla="*/ 112427 h 112427"/>
              <a:gd name="connsiteX3" fmla="*/ 74951 w 134912"/>
              <a:gd name="connsiteY3" fmla="*/ 104931 h 112427"/>
              <a:gd name="connsiteX4" fmla="*/ 134912 w 134912"/>
              <a:gd name="connsiteY4" fmla="*/ 29981 h 112427"/>
              <a:gd name="connsiteX5" fmla="*/ 75513 w 134912"/>
              <a:gd name="connsiteY5" fmla="*/ 8807 h 112427"/>
              <a:gd name="connsiteX6" fmla="*/ 29980 w 134912"/>
              <a:gd name="connsiteY6" fmla="*/ 0 h 112427"/>
              <a:gd name="connsiteX0" fmla="*/ 29980 w 134912"/>
              <a:gd name="connsiteY0" fmla="*/ 12148 h 124575"/>
              <a:gd name="connsiteX1" fmla="*/ 0 w 134912"/>
              <a:gd name="connsiteY1" fmla="*/ 72109 h 124575"/>
              <a:gd name="connsiteX2" fmla="*/ 0 w 134912"/>
              <a:gd name="connsiteY2" fmla="*/ 124575 h 124575"/>
              <a:gd name="connsiteX3" fmla="*/ 74951 w 134912"/>
              <a:gd name="connsiteY3" fmla="*/ 117079 h 124575"/>
              <a:gd name="connsiteX4" fmla="*/ 134912 w 134912"/>
              <a:gd name="connsiteY4" fmla="*/ 42129 h 124575"/>
              <a:gd name="connsiteX5" fmla="*/ 83133 w 134912"/>
              <a:gd name="connsiteY5" fmla="*/ 0 h 124575"/>
              <a:gd name="connsiteX6" fmla="*/ 29980 w 134912"/>
              <a:gd name="connsiteY6" fmla="*/ 12148 h 124575"/>
              <a:gd name="connsiteX0" fmla="*/ 29980 w 98717"/>
              <a:gd name="connsiteY0" fmla="*/ 12148 h 124575"/>
              <a:gd name="connsiteX1" fmla="*/ 0 w 98717"/>
              <a:gd name="connsiteY1" fmla="*/ 72109 h 124575"/>
              <a:gd name="connsiteX2" fmla="*/ 0 w 98717"/>
              <a:gd name="connsiteY2" fmla="*/ 124575 h 124575"/>
              <a:gd name="connsiteX3" fmla="*/ 74951 w 98717"/>
              <a:gd name="connsiteY3" fmla="*/ 117079 h 124575"/>
              <a:gd name="connsiteX4" fmla="*/ 98717 w 98717"/>
              <a:gd name="connsiteY4" fmla="*/ 51654 h 124575"/>
              <a:gd name="connsiteX5" fmla="*/ 83133 w 98717"/>
              <a:gd name="connsiteY5" fmla="*/ 0 h 124575"/>
              <a:gd name="connsiteX6" fmla="*/ 29980 w 98717"/>
              <a:gd name="connsiteY6" fmla="*/ 12148 h 1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717" h="124575">
                <a:moveTo>
                  <a:pt x="29980" y="12148"/>
                </a:moveTo>
                <a:lnTo>
                  <a:pt x="0" y="72109"/>
                </a:lnTo>
                <a:lnTo>
                  <a:pt x="0" y="124575"/>
                </a:lnTo>
                <a:lnTo>
                  <a:pt x="74951" y="117079"/>
                </a:lnTo>
                <a:lnTo>
                  <a:pt x="98717" y="51654"/>
                </a:lnTo>
                <a:lnTo>
                  <a:pt x="83133" y="0"/>
                </a:lnTo>
                <a:lnTo>
                  <a:pt x="29980" y="12148"/>
                </a:lnTo>
                <a:close/>
              </a:path>
            </a:pathLst>
          </a:custGeom>
          <a:solidFill>
            <a:srgbClr val="4BACC6">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1" name="Freeform 144">
            <a:extLst>
              <a:ext uri="{FF2B5EF4-FFF2-40B4-BE49-F238E27FC236}">
                <a16:creationId xmlns:a16="http://schemas.microsoft.com/office/drawing/2014/main" id="{C6D6DA92-04CD-4AAA-A13E-5B1BC0B478CE}"/>
              </a:ext>
            </a:extLst>
          </p:cNvPr>
          <p:cNvSpPr/>
          <p:nvPr/>
        </p:nvSpPr>
        <p:spPr>
          <a:xfrm>
            <a:off x="2950541" y="3254764"/>
            <a:ext cx="64681" cy="7394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2" name="Freeform 54">
            <a:extLst>
              <a:ext uri="{FF2B5EF4-FFF2-40B4-BE49-F238E27FC236}">
                <a16:creationId xmlns:a16="http://schemas.microsoft.com/office/drawing/2014/main" id="{41F13778-26F4-43FF-870D-615896BE2552}"/>
              </a:ext>
            </a:extLst>
          </p:cNvPr>
          <p:cNvSpPr/>
          <p:nvPr/>
        </p:nvSpPr>
        <p:spPr>
          <a:xfrm>
            <a:off x="6280697" y="4005571"/>
            <a:ext cx="221527" cy="175855"/>
          </a:xfrm>
          <a:custGeom>
            <a:avLst/>
            <a:gdLst>
              <a:gd name="connsiteX0" fmla="*/ 236544 w 441313"/>
              <a:gd name="connsiteY0" fmla="*/ 338928 h 338928"/>
              <a:gd name="connsiteX1" fmla="*/ 257727 w 441313"/>
              <a:gd name="connsiteY1" fmla="*/ 275379 h 338928"/>
              <a:gd name="connsiteX2" fmla="*/ 225952 w 441313"/>
              <a:gd name="connsiteY2" fmla="*/ 264787 h 338928"/>
              <a:gd name="connsiteX3" fmla="*/ 162403 w 441313"/>
              <a:gd name="connsiteY3" fmla="*/ 250665 h 338928"/>
              <a:gd name="connsiteX4" fmla="*/ 165934 w 441313"/>
              <a:gd name="connsiteY4" fmla="*/ 218891 h 338928"/>
              <a:gd name="connsiteX5" fmla="*/ 112976 w 441313"/>
              <a:gd name="connsiteY5" fmla="*/ 187116 h 338928"/>
              <a:gd name="connsiteX6" fmla="*/ 49427 w 441313"/>
              <a:gd name="connsiteY6" fmla="*/ 165933 h 338928"/>
              <a:gd name="connsiteX7" fmla="*/ 3531 w 441313"/>
              <a:gd name="connsiteY7" fmla="*/ 215360 h 338928"/>
              <a:gd name="connsiteX8" fmla="*/ 21183 w 441313"/>
              <a:gd name="connsiteY8" fmla="*/ 172994 h 338928"/>
              <a:gd name="connsiteX9" fmla="*/ 0 w 441313"/>
              <a:gd name="connsiteY9" fmla="*/ 151811 h 338928"/>
              <a:gd name="connsiteX10" fmla="*/ 98854 w 441313"/>
              <a:gd name="connsiteY10" fmla="*/ 127098 h 338928"/>
              <a:gd name="connsiteX11" fmla="*/ 155342 w 441313"/>
              <a:gd name="connsiteY11" fmla="*/ 169464 h 338928"/>
              <a:gd name="connsiteX12" fmla="*/ 155342 w 441313"/>
              <a:gd name="connsiteY12" fmla="*/ 112976 h 338928"/>
              <a:gd name="connsiteX13" fmla="*/ 105915 w 441313"/>
              <a:gd name="connsiteY13" fmla="*/ 77671 h 338928"/>
              <a:gd name="connsiteX14" fmla="*/ 158873 w 441313"/>
              <a:gd name="connsiteY14" fmla="*/ 52957 h 338928"/>
              <a:gd name="connsiteX15" fmla="*/ 155342 w 441313"/>
              <a:gd name="connsiteY15" fmla="*/ 10591 h 338928"/>
              <a:gd name="connsiteX16" fmla="*/ 204769 w 441313"/>
              <a:gd name="connsiteY16" fmla="*/ 56488 h 338928"/>
              <a:gd name="connsiteX17" fmla="*/ 187117 w 441313"/>
              <a:gd name="connsiteY17" fmla="*/ 109445 h 338928"/>
              <a:gd name="connsiteX18" fmla="*/ 229483 w 441313"/>
              <a:gd name="connsiteY18" fmla="*/ 123567 h 338928"/>
              <a:gd name="connsiteX19" fmla="*/ 236544 w 441313"/>
              <a:gd name="connsiteY19" fmla="*/ 74140 h 338928"/>
              <a:gd name="connsiteX20" fmla="*/ 289501 w 441313"/>
              <a:gd name="connsiteY20" fmla="*/ 95323 h 338928"/>
              <a:gd name="connsiteX21" fmla="*/ 257727 w 441313"/>
              <a:gd name="connsiteY21" fmla="*/ 130628 h 338928"/>
              <a:gd name="connsiteX22" fmla="*/ 222422 w 441313"/>
              <a:gd name="connsiteY22" fmla="*/ 172994 h 338928"/>
              <a:gd name="connsiteX23" fmla="*/ 303623 w 441313"/>
              <a:gd name="connsiteY23" fmla="*/ 134159 h 338928"/>
              <a:gd name="connsiteX24" fmla="*/ 363642 w 441313"/>
              <a:gd name="connsiteY24" fmla="*/ 123567 h 338928"/>
              <a:gd name="connsiteX25" fmla="*/ 360111 w 441313"/>
              <a:gd name="connsiteY25" fmla="*/ 63549 h 338928"/>
              <a:gd name="connsiteX26" fmla="*/ 349520 w 441313"/>
              <a:gd name="connsiteY26" fmla="*/ 21183 h 338928"/>
              <a:gd name="connsiteX27" fmla="*/ 360111 w 441313"/>
              <a:gd name="connsiteY27" fmla="*/ 0 h 338928"/>
              <a:gd name="connsiteX28" fmla="*/ 388355 w 441313"/>
              <a:gd name="connsiteY28" fmla="*/ 24713 h 338928"/>
              <a:gd name="connsiteX29" fmla="*/ 388355 w 441313"/>
              <a:gd name="connsiteY29" fmla="*/ 24713 h 338928"/>
              <a:gd name="connsiteX30" fmla="*/ 437782 w 441313"/>
              <a:gd name="connsiteY30" fmla="*/ 63549 h 338928"/>
              <a:gd name="connsiteX31" fmla="*/ 437782 w 441313"/>
              <a:gd name="connsiteY31" fmla="*/ 63549 h 338928"/>
              <a:gd name="connsiteX32" fmla="*/ 406008 w 441313"/>
              <a:gd name="connsiteY32" fmla="*/ 88262 h 338928"/>
              <a:gd name="connsiteX33" fmla="*/ 391886 w 441313"/>
              <a:gd name="connsiteY33" fmla="*/ 112976 h 338928"/>
              <a:gd name="connsiteX34" fmla="*/ 391886 w 441313"/>
              <a:gd name="connsiteY34" fmla="*/ 148281 h 338928"/>
              <a:gd name="connsiteX35" fmla="*/ 349520 w 441313"/>
              <a:gd name="connsiteY35" fmla="*/ 158872 h 338928"/>
              <a:gd name="connsiteX36" fmla="*/ 321276 w 441313"/>
              <a:gd name="connsiteY36" fmla="*/ 169464 h 338928"/>
              <a:gd name="connsiteX37" fmla="*/ 321276 w 441313"/>
              <a:gd name="connsiteY37" fmla="*/ 169464 h 338928"/>
              <a:gd name="connsiteX38" fmla="*/ 293032 w 441313"/>
              <a:gd name="connsiteY38" fmla="*/ 190647 h 338928"/>
              <a:gd name="connsiteX39" fmla="*/ 328337 w 441313"/>
              <a:gd name="connsiteY39" fmla="*/ 194177 h 338928"/>
              <a:gd name="connsiteX40" fmla="*/ 367172 w 441313"/>
              <a:gd name="connsiteY40" fmla="*/ 194177 h 338928"/>
              <a:gd name="connsiteX41" fmla="*/ 402477 w 441313"/>
              <a:gd name="connsiteY41" fmla="*/ 176525 h 338928"/>
              <a:gd name="connsiteX42" fmla="*/ 441313 w 441313"/>
              <a:gd name="connsiteY42" fmla="*/ 148281 h 338928"/>
              <a:gd name="connsiteX43" fmla="*/ 437782 w 441313"/>
              <a:gd name="connsiteY43" fmla="*/ 180055 h 338928"/>
              <a:gd name="connsiteX44" fmla="*/ 420130 w 441313"/>
              <a:gd name="connsiteY44" fmla="*/ 204769 h 338928"/>
              <a:gd name="connsiteX45" fmla="*/ 384825 w 441313"/>
              <a:gd name="connsiteY45" fmla="*/ 218891 h 338928"/>
              <a:gd name="connsiteX46" fmla="*/ 307154 w 441313"/>
              <a:gd name="connsiteY46" fmla="*/ 225952 h 338928"/>
              <a:gd name="connsiteX47" fmla="*/ 268318 w 441313"/>
              <a:gd name="connsiteY47" fmla="*/ 233013 h 338928"/>
              <a:gd name="connsiteX48" fmla="*/ 282440 w 441313"/>
              <a:gd name="connsiteY48" fmla="*/ 254196 h 338928"/>
              <a:gd name="connsiteX49" fmla="*/ 289501 w 441313"/>
              <a:gd name="connsiteY49" fmla="*/ 275379 h 338928"/>
              <a:gd name="connsiteX50" fmla="*/ 289501 w 441313"/>
              <a:gd name="connsiteY50" fmla="*/ 275379 h 338928"/>
              <a:gd name="connsiteX51" fmla="*/ 285971 w 441313"/>
              <a:gd name="connsiteY51" fmla="*/ 296562 h 338928"/>
              <a:gd name="connsiteX52" fmla="*/ 236544 w 441313"/>
              <a:gd name="connsiteY52" fmla="*/ 338928 h 33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1313" h="338928">
                <a:moveTo>
                  <a:pt x="236544" y="338928"/>
                </a:moveTo>
                <a:lnTo>
                  <a:pt x="257727" y="275379"/>
                </a:lnTo>
                <a:lnTo>
                  <a:pt x="225952" y="264787"/>
                </a:lnTo>
                <a:lnTo>
                  <a:pt x="162403" y="250665"/>
                </a:lnTo>
                <a:lnTo>
                  <a:pt x="165934" y="218891"/>
                </a:lnTo>
                <a:lnTo>
                  <a:pt x="112976" y="187116"/>
                </a:lnTo>
                <a:lnTo>
                  <a:pt x="49427" y="165933"/>
                </a:lnTo>
                <a:lnTo>
                  <a:pt x="3531" y="215360"/>
                </a:lnTo>
                <a:lnTo>
                  <a:pt x="21183" y="172994"/>
                </a:lnTo>
                <a:lnTo>
                  <a:pt x="0" y="151811"/>
                </a:lnTo>
                <a:lnTo>
                  <a:pt x="98854" y="127098"/>
                </a:lnTo>
                <a:lnTo>
                  <a:pt x="155342" y="169464"/>
                </a:lnTo>
                <a:lnTo>
                  <a:pt x="155342" y="112976"/>
                </a:lnTo>
                <a:lnTo>
                  <a:pt x="105915" y="77671"/>
                </a:lnTo>
                <a:lnTo>
                  <a:pt x="158873" y="52957"/>
                </a:lnTo>
                <a:lnTo>
                  <a:pt x="155342" y="10591"/>
                </a:lnTo>
                <a:lnTo>
                  <a:pt x="204769" y="56488"/>
                </a:lnTo>
                <a:lnTo>
                  <a:pt x="187117" y="109445"/>
                </a:lnTo>
                <a:lnTo>
                  <a:pt x="229483" y="123567"/>
                </a:lnTo>
                <a:lnTo>
                  <a:pt x="236544" y="74140"/>
                </a:lnTo>
                <a:lnTo>
                  <a:pt x="289501" y="95323"/>
                </a:lnTo>
                <a:lnTo>
                  <a:pt x="257727" y="130628"/>
                </a:lnTo>
                <a:lnTo>
                  <a:pt x="222422" y="172994"/>
                </a:lnTo>
                <a:lnTo>
                  <a:pt x="303623" y="134159"/>
                </a:lnTo>
                <a:lnTo>
                  <a:pt x="363642" y="123567"/>
                </a:lnTo>
                <a:lnTo>
                  <a:pt x="360111" y="63549"/>
                </a:lnTo>
                <a:lnTo>
                  <a:pt x="349520" y="21183"/>
                </a:lnTo>
                <a:lnTo>
                  <a:pt x="360111" y="0"/>
                </a:lnTo>
                <a:lnTo>
                  <a:pt x="388355" y="24713"/>
                </a:lnTo>
                <a:lnTo>
                  <a:pt x="388355" y="24713"/>
                </a:lnTo>
                <a:lnTo>
                  <a:pt x="437782" y="63549"/>
                </a:lnTo>
                <a:lnTo>
                  <a:pt x="437782" y="63549"/>
                </a:lnTo>
                <a:lnTo>
                  <a:pt x="406008" y="88262"/>
                </a:lnTo>
                <a:lnTo>
                  <a:pt x="391886" y="112976"/>
                </a:lnTo>
                <a:lnTo>
                  <a:pt x="391886" y="148281"/>
                </a:lnTo>
                <a:lnTo>
                  <a:pt x="349520" y="158872"/>
                </a:lnTo>
                <a:lnTo>
                  <a:pt x="321276" y="169464"/>
                </a:lnTo>
                <a:lnTo>
                  <a:pt x="321276" y="169464"/>
                </a:lnTo>
                <a:lnTo>
                  <a:pt x="293032" y="190647"/>
                </a:lnTo>
                <a:lnTo>
                  <a:pt x="328337" y="194177"/>
                </a:lnTo>
                <a:lnTo>
                  <a:pt x="367172" y="194177"/>
                </a:lnTo>
                <a:lnTo>
                  <a:pt x="402477" y="176525"/>
                </a:lnTo>
                <a:lnTo>
                  <a:pt x="441313" y="148281"/>
                </a:lnTo>
                <a:lnTo>
                  <a:pt x="437782" y="180055"/>
                </a:lnTo>
                <a:lnTo>
                  <a:pt x="420130" y="204769"/>
                </a:lnTo>
                <a:lnTo>
                  <a:pt x="384825" y="218891"/>
                </a:lnTo>
                <a:lnTo>
                  <a:pt x="307154" y="225952"/>
                </a:lnTo>
                <a:lnTo>
                  <a:pt x="268318" y="233013"/>
                </a:lnTo>
                <a:lnTo>
                  <a:pt x="282440" y="254196"/>
                </a:lnTo>
                <a:lnTo>
                  <a:pt x="289501" y="275379"/>
                </a:lnTo>
                <a:lnTo>
                  <a:pt x="289501" y="275379"/>
                </a:lnTo>
                <a:lnTo>
                  <a:pt x="285971" y="296562"/>
                </a:lnTo>
                <a:lnTo>
                  <a:pt x="236544" y="338928"/>
                </a:lnTo>
                <a:close/>
              </a:path>
            </a:pathLst>
          </a:custGeom>
          <a:solidFill>
            <a:srgbClr val="16D01F"/>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3" name="Freeform 63">
            <a:extLst>
              <a:ext uri="{FF2B5EF4-FFF2-40B4-BE49-F238E27FC236}">
                <a16:creationId xmlns:a16="http://schemas.microsoft.com/office/drawing/2014/main" id="{AE0A5058-F0B0-4571-BFF2-EC24693086FD}"/>
              </a:ext>
            </a:extLst>
          </p:cNvPr>
          <p:cNvSpPr/>
          <p:nvPr/>
        </p:nvSpPr>
        <p:spPr>
          <a:xfrm>
            <a:off x="6530357" y="4557916"/>
            <a:ext cx="118936" cy="82224"/>
          </a:xfrm>
          <a:custGeom>
            <a:avLst/>
            <a:gdLst>
              <a:gd name="connsiteX0" fmla="*/ 207390 w 513761"/>
              <a:gd name="connsiteY0" fmla="*/ 358219 h 395926"/>
              <a:gd name="connsiteX1" fmla="*/ 278091 w 513761"/>
              <a:gd name="connsiteY1" fmla="*/ 395926 h 395926"/>
              <a:gd name="connsiteX2" fmla="*/ 329938 w 513761"/>
              <a:gd name="connsiteY2" fmla="*/ 395926 h 395926"/>
              <a:gd name="connsiteX3" fmla="*/ 377072 w 513761"/>
              <a:gd name="connsiteY3" fmla="*/ 391213 h 395926"/>
              <a:gd name="connsiteX4" fmla="*/ 400639 w 513761"/>
              <a:gd name="connsiteY4" fmla="*/ 381786 h 395926"/>
              <a:gd name="connsiteX5" fmla="*/ 424206 w 513761"/>
              <a:gd name="connsiteY5" fmla="*/ 353505 h 395926"/>
              <a:gd name="connsiteX6" fmla="*/ 433633 w 513761"/>
              <a:gd name="connsiteY6" fmla="*/ 296945 h 395926"/>
              <a:gd name="connsiteX7" fmla="*/ 433633 w 513761"/>
              <a:gd name="connsiteY7" fmla="*/ 278091 h 395926"/>
              <a:gd name="connsiteX8" fmla="*/ 471340 w 513761"/>
              <a:gd name="connsiteY8" fmla="*/ 188536 h 395926"/>
              <a:gd name="connsiteX9" fmla="*/ 513761 w 513761"/>
              <a:gd name="connsiteY9" fmla="*/ 155543 h 395926"/>
              <a:gd name="connsiteX10" fmla="*/ 452487 w 513761"/>
              <a:gd name="connsiteY10" fmla="*/ 160256 h 395926"/>
              <a:gd name="connsiteX11" fmla="*/ 414779 w 513761"/>
              <a:gd name="connsiteY11" fmla="*/ 226244 h 395926"/>
              <a:gd name="connsiteX12" fmla="*/ 391212 w 513761"/>
              <a:gd name="connsiteY12" fmla="*/ 254524 h 395926"/>
              <a:gd name="connsiteX13" fmla="*/ 405353 w 513761"/>
              <a:gd name="connsiteY13" fmla="*/ 160256 h 395926"/>
              <a:gd name="connsiteX14" fmla="*/ 433633 w 513761"/>
              <a:gd name="connsiteY14" fmla="*/ 117835 h 395926"/>
              <a:gd name="connsiteX15" fmla="*/ 480767 w 513761"/>
              <a:gd name="connsiteY15" fmla="*/ 108409 h 395926"/>
              <a:gd name="connsiteX16" fmla="*/ 513761 w 513761"/>
              <a:gd name="connsiteY16" fmla="*/ 89555 h 395926"/>
              <a:gd name="connsiteX17" fmla="*/ 428920 w 513761"/>
              <a:gd name="connsiteY17" fmla="*/ 89555 h 395926"/>
              <a:gd name="connsiteX18" fmla="*/ 386499 w 513761"/>
              <a:gd name="connsiteY18" fmla="*/ 117835 h 395926"/>
              <a:gd name="connsiteX19" fmla="*/ 353505 w 513761"/>
              <a:gd name="connsiteY19" fmla="*/ 179110 h 395926"/>
              <a:gd name="connsiteX20" fmla="*/ 339365 w 513761"/>
              <a:gd name="connsiteY20" fmla="*/ 254524 h 395926"/>
              <a:gd name="connsiteX21" fmla="*/ 306371 w 513761"/>
              <a:gd name="connsiteY21" fmla="*/ 226244 h 395926"/>
              <a:gd name="connsiteX22" fmla="*/ 296944 w 513761"/>
              <a:gd name="connsiteY22" fmla="*/ 174396 h 395926"/>
              <a:gd name="connsiteX23" fmla="*/ 348792 w 513761"/>
              <a:gd name="connsiteY23" fmla="*/ 108409 h 395926"/>
              <a:gd name="connsiteX24" fmla="*/ 358219 w 513761"/>
              <a:gd name="connsiteY24" fmla="*/ 37708 h 395926"/>
              <a:gd name="connsiteX25" fmla="*/ 443060 w 513761"/>
              <a:gd name="connsiteY25" fmla="*/ 4714 h 395926"/>
              <a:gd name="connsiteX26" fmla="*/ 329938 w 513761"/>
              <a:gd name="connsiteY26" fmla="*/ 0 h 395926"/>
              <a:gd name="connsiteX27" fmla="*/ 296944 w 513761"/>
              <a:gd name="connsiteY27" fmla="*/ 75415 h 395926"/>
              <a:gd name="connsiteX28" fmla="*/ 287518 w 513761"/>
              <a:gd name="connsiteY28" fmla="*/ 108409 h 395926"/>
              <a:gd name="connsiteX29" fmla="*/ 259237 w 513761"/>
              <a:gd name="connsiteY29" fmla="*/ 146116 h 395926"/>
              <a:gd name="connsiteX30" fmla="*/ 249810 w 513761"/>
              <a:gd name="connsiteY30" fmla="*/ 103695 h 395926"/>
              <a:gd name="connsiteX31" fmla="*/ 80128 w 513761"/>
              <a:gd name="connsiteY31" fmla="*/ 51848 h 395926"/>
              <a:gd name="connsiteX32" fmla="*/ 0 w 513761"/>
              <a:gd name="connsiteY32" fmla="*/ 117835 h 395926"/>
              <a:gd name="connsiteX33" fmla="*/ 80128 w 513761"/>
              <a:gd name="connsiteY33" fmla="*/ 94268 h 395926"/>
              <a:gd name="connsiteX34" fmla="*/ 155542 w 513761"/>
              <a:gd name="connsiteY34" fmla="*/ 113122 h 395926"/>
              <a:gd name="connsiteX35" fmla="*/ 202676 w 513761"/>
              <a:gd name="connsiteY35" fmla="*/ 136689 h 395926"/>
              <a:gd name="connsiteX36" fmla="*/ 202676 w 513761"/>
              <a:gd name="connsiteY36" fmla="*/ 179110 h 395926"/>
              <a:gd name="connsiteX37" fmla="*/ 136689 w 513761"/>
              <a:gd name="connsiteY37" fmla="*/ 150829 h 395926"/>
              <a:gd name="connsiteX38" fmla="*/ 75414 w 513761"/>
              <a:gd name="connsiteY38" fmla="*/ 155543 h 395926"/>
              <a:gd name="connsiteX39" fmla="*/ 56561 w 513761"/>
              <a:gd name="connsiteY39" fmla="*/ 216817 h 395926"/>
              <a:gd name="connsiteX40" fmla="*/ 103695 w 513761"/>
              <a:gd name="connsiteY40" fmla="*/ 188536 h 395926"/>
              <a:gd name="connsiteX41" fmla="*/ 164969 w 513761"/>
              <a:gd name="connsiteY41" fmla="*/ 197963 h 395926"/>
              <a:gd name="connsiteX42" fmla="*/ 179109 w 513761"/>
              <a:gd name="connsiteY42" fmla="*/ 230957 h 395926"/>
              <a:gd name="connsiteX43" fmla="*/ 188536 w 513761"/>
              <a:gd name="connsiteY43" fmla="*/ 268664 h 395926"/>
              <a:gd name="connsiteX44" fmla="*/ 103695 w 513761"/>
              <a:gd name="connsiteY44" fmla="*/ 292231 h 395926"/>
              <a:gd name="connsiteX45" fmla="*/ 193250 w 513761"/>
              <a:gd name="connsiteY45" fmla="*/ 292231 h 395926"/>
              <a:gd name="connsiteX46" fmla="*/ 207390 w 513761"/>
              <a:gd name="connsiteY46" fmla="*/ 358219 h 39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3761" h="395926">
                <a:moveTo>
                  <a:pt x="207390" y="358219"/>
                </a:moveTo>
                <a:lnTo>
                  <a:pt x="278091" y="395926"/>
                </a:lnTo>
                <a:lnTo>
                  <a:pt x="329938" y="395926"/>
                </a:lnTo>
                <a:lnTo>
                  <a:pt x="377072" y="391213"/>
                </a:lnTo>
                <a:lnTo>
                  <a:pt x="400639" y="381786"/>
                </a:lnTo>
                <a:lnTo>
                  <a:pt x="424206" y="353505"/>
                </a:lnTo>
                <a:lnTo>
                  <a:pt x="433633" y="296945"/>
                </a:lnTo>
                <a:lnTo>
                  <a:pt x="433633" y="278091"/>
                </a:lnTo>
                <a:lnTo>
                  <a:pt x="471340" y="188536"/>
                </a:lnTo>
                <a:lnTo>
                  <a:pt x="513761" y="155543"/>
                </a:lnTo>
                <a:lnTo>
                  <a:pt x="452487" y="160256"/>
                </a:lnTo>
                <a:lnTo>
                  <a:pt x="414779" y="226244"/>
                </a:lnTo>
                <a:lnTo>
                  <a:pt x="391212" y="254524"/>
                </a:lnTo>
                <a:lnTo>
                  <a:pt x="405353" y="160256"/>
                </a:lnTo>
                <a:lnTo>
                  <a:pt x="433633" y="117835"/>
                </a:lnTo>
                <a:lnTo>
                  <a:pt x="480767" y="108409"/>
                </a:lnTo>
                <a:lnTo>
                  <a:pt x="513761" y="89555"/>
                </a:lnTo>
                <a:lnTo>
                  <a:pt x="428920" y="89555"/>
                </a:lnTo>
                <a:lnTo>
                  <a:pt x="386499" y="117835"/>
                </a:lnTo>
                <a:lnTo>
                  <a:pt x="353505" y="179110"/>
                </a:lnTo>
                <a:lnTo>
                  <a:pt x="339365" y="254524"/>
                </a:lnTo>
                <a:lnTo>
                  <a:pt x="306371" y="226244"/>
                </a:lnTo>
                <a:lnTo>
                  <a:pt x="296944" y="174396"/>
                </a:lnTo>
                <a:lnTo>
                  <a:pt x="348792" y="108409"/>
                </a:lnTo>
                <a:lnTo>
                  <a:pt x="358219" y="37708"/>
                </a:lnTo>
                <a:lnTo>
                  <a:pt x="443060" y="4714"/>
                </a:lnTo>
                <a:lnTo>
                  <a:pt x="329938" y="0"/>
                </a:lnTo>
                <a:lnTo>
                  <a:pt x="296944" y="75415"/>
                </a:lnTo>
                <a:lnTo>
                  <a:pt x="287518" y="108409"/>
                </a:lnTo>
                <a:lnTo>
                  <a:pt x="259237" y="146116"/>
                </a:lnTo>
                <a:lnTo>
                  <a:pt x="249810" y="103695"/>
                </a:lnTo>
                <a:lnTo>
                  <a:pt x="80128" y="51848"/>
                </a:lnTo>
                <a:lnTo>
                  <a:pt x="0" y="117835"/>
                </a:lnTo>
                <a:lnTo>
                  <a:pt x="80128" y="94268"/>
                </a:lnTo>
                <a:lnTo>
                  <a:pt x="155542" y="113122"/>
                </a:lnTo>
                <a:lnTo>
                  <a:pt x="202676" y="136689"/>
                </a:lnTo>
                <a:lnTo>
                  <a:pt x="202676" y="179110"/>
                </a:lnTo>
                <a:lnTo>
                  <a:pt x="136689" y="150829"/>
                </a:lnTo>
                <a:lnTo>
                  <a:pt x="75414" y="155543"/>
                </a:lnTo>
                <a:lnTo>
                  <a:pt x="56561" y="216817"/>
                </a:lnTo>
                <a:lnTo>
                  <a:pt x="103695" y="188536"/>
                </a:lnTo>
                <a:lnTo>
                  <a:pt x="164969" y="197963"/>
                </a:lnTo>
                <a:lnTo>
                  <a:pt x="179109" y="230957"/>
                </a:lnTo>
                <a:lnTo>
                  <a:pt x="188536" y="268664"/>
                </a:lnTo>
                <a:lnTo>
                  <a:pt x="103695" y="292231"/>
                </a:lnTo>
                <a:lnTo>
                  <a:pt x="193250" y="292231"/>
                </a:lnTo>
                <a:lnTo>
                  <a:pt x="207390" y="358219"/>
                </a:lnTo>
                <a:close/>
              </a:path>
            </a:pathLst>
          </a:custGeom>
          <a:solidFill>
            <a:srgbClr val="4FBE28"/>
          </a:solidFill>
          <a:ln w="3175" cap="flat" cmpd="sng" algn="ctr">
            <a:solidFill>
              <a:srgbClr val="9BBB59">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4" name="Freeform 98">
            <a:extLst>
              <a:ext uri="{FF2B5EF4-FFF2-40B4-BE49-F238E27FC236}">
                <a16:creationId xmlns:a16="http://schemas.microsoft.com/office/drawing/2014/main" id="{BF48A620-2368-47B1-B414-4089B2681B5E}"/>
              </a:ext>
            </a:extLst>
          </p:cNvPr>
          <p:cNvSpPr/>
          <p:nvPr/>
        </p:nvSpPr>
        <p:spPr>
          <a:xfrm>
            <a:off x="6970681" y="4380841"/>
            <a:ext cx="119242" cy="20367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5" name="Freeform 44">
            <a:extLst>
              <a:ext uri="{FF2B5EF4-FFF2-40B4-BE49-F238E27FC236}">
                <a16:creationId xmlns:a16="http://schemas.microsoft.com/office/drawing/2014/main" id="{E441EC20-F9E4-4232-97A1-AC30D97229F5}"/>
              </a:ext>
            </a:extLst>
          </p:cNvPr>
          <p:cNvSpPr/>
          <p:nvPr/>
        </p:nvSpPr>
        <p:spPr>
          <a:xfrm>
            <a:off x="6422737" y="4363474"/>
            <a:ext cx="151203" cy="87186"/>
          </a:xfrm>
          <a:custGeom>
            <a:avLst/>
            <a:gdLst>
              <a:gd name="connsiteX0" fmla="*/ 76200 w 233363"/>
              <a:gd name="connsiteY0" fmla="*/ 14288 h 214313"/>
              <a:gd name="connsiteX1" fmla="*/ 76200 w 233363"/>
              <a:gd name="connsiteY1" fmla="*/ 14288 h 214313"/>
              <a:gd name="connsiteX2" fmla="*/ 66675 w 233363"/>
              <a:gd name="connsiteY2" fmla="*/ 57150 h 214313"/>
              <a:gd name="connsiteX3" fmla="*/ 61913 w 233363"/>
              <a:gd name="connsiteY3" fmla="*/ 71438 h 214313"/>
              <a:gd name="connsiteX4" fmla="*/ 47625 w 233363"/>
              <a:gd name="connsiteY4" fmla="*/ 90488 h 214313"/>
              <a:gd name="connsiteX5" fmla="*/ 0 w 233363"/>
              <a:gd name="connsiteY5" fmla="*/ 133350 h 214313"/>
              <a:gd name="connsiteX6" fmla="*/ 14288 w 233363"/>
              <a:gd name="connsiteY6" fmla="*/ 185738 h 214313"/>
              <a:gd name="connsiteX7" fmla="*/ 66675 w 233363"/>
              <a:gd name="connsiteY7" fmla="*/ 209550 h 214313"/>
              <a:gd name="connsiteX8" fmla="*/ 138113 w 233363"/>
              <a:gd name="connsiteY8" fmla="*/ 214313 h 214313"/>
              <a:gd name="connsiteX9" fmla="*/ 190500 w 233363"/>
              <a:gd name="connsiteY9" fmla="*/ 190500 h 214313"/>
              <a:gd name="connsiteX10" fmla="*/ 233363 w 233363"/>
              <a:gd name="connsiteY10" fmla="*/ 123825 h 214313"/>
              <a:gd name="connsiteX11" fmla="*/ 180975 w 233363"/>
              <a:gd name="connsiteY11" fmla="*/ 52388 h 214313"/>
              <a:gd name="connsiteX12" fmla="*/ 133350 w 233363"/>
              <a:gd name="connsiteY12" fmla="*/ 0 h 214313"/>
              <a:gd name="connsiteX13" fmla="*/ 76200 w 233363"/>
              <a:gd name="connsiteY13" fmla="*/ 14288 h 214313"/>
              <a:gd name="connsiteX0" fmla="*/ 76200 w 233363"/>
              <a:gd name="connsiteY0" fmla="*/ 14288 h 209550"/>
              <a:gd name="connsiteX1" fmla="*/ 76200 w 233363"/>
              <a:gd name="connsiteY1" fmla="*/ 14288 h 209550"/>
              <a:gd name="connsiteX2" fmla="*/ 66675 w 233363"/>
              <a:gd name="connsiteY2" fmla="*/ 57150 h 209550"/>
              <a:gd name="connsiteX3" fmla="*/ 61913 w 233363"/>
              <a:gd name="connsiteY3" fmla="*/ 71438 h 209550"/>
              <a:gd name="connsiteX4" fmla="*/ 47625 w 233363"/>
              <a:gd name="connsiteY4" fmla="*/ 90488 h 209550"/>
              <a:gd name="connsiteX5" fmla="*/ 0 w 233363"/>
              <a:gd name="connsiteY5" fmla="*/ 133350 h 209550"/>
              <a:gd name="connsiteX6" fmla="*/ 14288 w 233363"/>
              <a:gd name="connsiteY6" fmla="*/ 185738 h 209550"/>
              <a:gd name="connsiteX7" fmla="*/ 66675 w 233363"/>
              <a:gd name="connsiteY7" fmla="*/ 209550 h 209550"/>
              <a:gd name="connsiteX8" fmla="*/ 138112 w 233363"/>
              <a:gd name="connsiteY8" fmla="*/ 187242 h 209550"/>
              <a:gd name="connsiteX9" fmla="*/ 190500 w 233363"/>
              <a:gd name="connsiteY9" fmla="*/ 190500 h 209550"/>
              <a:gd name="connsiteX10" fmla="*/ 233363 w 233363"/>
              <a:gd name="connsiteY10" fmla="*/ 123825 h 209550"/>
              <a:gd name="connsiteX11" fmla="*/ 180975 w 233363"/>
              <a:gd name="connsiteY11" fmla="*/ 52388 h 209550"/>
              <a:gd name="connsiteX12" fmla="*/ 133350 w 233363"/>
              <a:gd name="connsiteY12" fmla="*/ 0 h 209550"/>
              <a:gd name="connsiteX13" fmla="*/ 76200 w 233363"/>
              <a:gd name="connsiteY13" fmla="*/ 14288 h 209550"/>
              <a:gd name="connsiteX0" fmla="*/ 76200 w 233363"/>
              <a:gd name="connsiteY0" fmla="*/ 14288 h 194666"/>
              <a:gd name="connsiteX1" fmla="*/ 76200 w 233363"/>
              <a:gd name="connsiteY1" fmla="*/ 14288 h 194666"/>
              <a:gd name="connsiteX2" fmla="*/ 66675 w 233363"/>
              <a:gd name="connsiteY2" fmla="*/ 57150 h 194666"/>
              <a:gd name="connsiteX3" fmla="*/ 61913 w 233363"/>
              <a:gd name="connsiteY3" fmla="*/ 71438 h 194666"/>
              <a:gd name="connsiteX4" fmla="*/ 47625 w 233363"/>
              <a:gd name="connsiteY4" fmla="*/ 90488 h 194666"/>
              <a:gd name="connsiteX5" fmla="*/ 0 w 233363"/>
              <a:gd name="connsiteY5" fmla="*/ 133350 h 194666"/>
              <a:gd name="connsiteX6" fmla="*/ 14288 w 233363"/>
              <a:gd name="connsiteY6" fmla="*/ 185738 h 194666"/>
              <a:gd name="connsiteX7" fmla="*/ 66675 w 233363"/>
              <a:gd name="connsiteY7" fmla="*/ 177967 h 194666"/>
              <a:gd name="connsiteX8" fmla="*/ 138112 w 233363"/>
              <a:gd name="connsiteY8" fmla="*/ 187242 h 194666"/>
              <a:gd name="connsiteX9" fmla="*/ 190500 w 233363"/>
              <a:gd name="connsiteY9" fmla="*/ 190500 h 194666"/>
              <a:gd name="connsiteX10" fmla="*/ 233363 w 233363"/>
              <a:gd name="connsiteY10" fmla="*/ 123825 h 194666"/>
              <a:gd name="connsiteX11" fmla="*/ 180975 w 233363"/>
              <a:gd name="connsiteY11" fmla="*/ 52388 h 194666"/>
              <a:gd name="connsiteX12" fmla="*/ 133350 w 233363"/>
              <a:gd name="connsiteY12" fmla="*/ 0 h 194666"/>
              <a:gd name="connsiteX13" fmla="*/ 76200 w 233363"/>
              <a:gd name="connsiteY13" fmla="*/ 14288 h 194666"/>
              <a:gd name="connsiteX0" fmla="*/ 76200 w 233374"/>
              <a:gd name="connsiteY0" fmla="*/ 14288 h 187300"/>
              <a:gd name="connsiteX1" fmla="*/ 76200 w 233374"/>
              <a:gd name="connsiteY1" fmla="*/ 14288 h 187300"/>
              <a:gd name="connsiteX2" fmla="*/ 66675 w 233374"/>
              <a:gd name="connsiteY2" fmla="*/ 57150 h 187300"/>
              <a:gd name="connsiteX3" fmla="*/ 61913 w 233374"/>
              <a:gd name="connsiteY3" fmla="*/ 71438 h 187300"/>
              <a:gd name="connsiteX4" fmla="*/ 47625 w 233374"/>
              <a:gd name="connsiteY4" fmla="*/ 90488 h 187300"/>
              <a:gd name="connsiteX5" fmla="*/ 0 w 233374"/>
              <a:gd name="connsiteY5" fmla="*/ 133350 h 187300"/>
              <a:gd name="connsiteX6" fmla="*/ 14288 w 233374"/>
              <a:gd name="connsiteY6" fmla="*/ 185738 h 187300"/>
              <a:gd name="connsiteX7" fmla="*/ 66675 w 233374"/>
              <a:gd name="connsiteY7" fmla="*/ 177967 h 187300"/>
              <a:gd name="connsiteX8" fmla="*/ 138112 w 233374"/>
              <a:gd name="connsiteY8" fmla="*/ 187242 h 187300"/>
              <a:gd name="connsiteX9" fmla="*/ 185358 w 233374"/>
              <a:gd name="connsiteY9" fmla="*/ 163429 h 187300"/>
              <a:gd name="connsiteX10" fmla="*/ 233363 w 233374"/>
              <a:gd name="connsiteY10" fmla="*/ 123825 h 187300"/>
              <a:gd name="connsiteX11" fmla="*/ 180975 w 233374"/>
              <a:gd name="connsiteY11" fmla="*/ 52388 h 187300"/>
              <a:gd name="connsiteX12" fmla="*/ 133350 w 233374"/>
              <a:gd name="connsiteY12" fmla="*/ 0 h 187300"/>
              <a:gd name="connsiteX13" fmla="*/ 76200 w 233374"/>
              <a:gd name="connsiteY13" fmla="*/ 14288 h 187300"/>
              <a:gd name="connsiteX0" fmla="*/ 76200 w 233374"/>
              <a:gd name="connsiteY0" fmla="*/ 14288 h 185738"/>
              <a:gd name="connsiteX1" fmla="*/ 76200 w 233374"/>
              <a:gd name="connsiteY1" fmla="*/ 14288 h 185738"/>
              <a:gd name="connsiteX2" fmla="*/ 66675 w 233374"/>
              <a:gd name="connsiteY2" fmla="*/ 57150 h 185738"/>
              <a:gd name="connsiteX3" fmla="*/ 61913 w 233374"/>
              <a:gd name="connsiteY3" fmla="*/ 71438 h 185738"/>
              <a:gd name="connsiteX4" fmla="*/ 47625 w 233374"/>
              <a:gd name="connsiteY4" fmla="*/ 90488 h 185738"/>
              <a:gd name="connsiteX5" fmla="*/ 0 w 233374"/>
              <a:gd name="connsiteY5" fmla="*/ 133350 h 185738"/>
              <a:gd name="connsiteX6" fmla="*/ 14288 w 233374"/>
              <a:gd name="connsiteY6" fmla="*/ 185738 h 185738"/>
              <a:gd name="connsiteX7" fmla="*/ 66675 w 233374"/>
              <a:gd name="connsiteY7" fmla="*/ 177967 h 185738"/>
              <a:gd name="connsiteX8" fmla="*/ 138113 w 233374"/>
              <a:gd name="connsiteY8" fmla="*/ 173706 h 185738"/>
              <a:gd name="connsiteX9" fmla="*/ 185358 w 233374"/>
              <a:gd name="connsiteY9" fmla="*/ 163429 h 185738"/>
              <a:gd name="connsiteX10" fmla="*/ 233363 w 233374"/>
              <a:gd name="connsiteY10" fmla="*/ 123825 h 185738"/>
              <a:gd name="connsiteX11" fmla="*/ 180975 w 233374"/>
              <a:gd name="connsiteY11" fmla="*/ 52388 h 185738"/>
              <a:gd name="connsiteX12" fmla="*/ 133350 w 233374"/>
              <a:gd name="connsiteY12" fmla="*/ 0 h 185738"/>
              <a:gd name="connsiteX13" fmla="*/ 76200 w 233374"/>
              <a:gd name="connsiteY13" fmla="*/ 14288 h 185738"/>
              <a:gd name="connsiteX0" fmla="*/ 76200 w 233374"/>
              <a:gd name="connsiteY0" fmla="*/ 14288 h 177967"/>
              <a:gd name="connsiteX1" fmla="*/ 76200 w 233374"/>
              <a:gd name="connsiteY1" fmla="*/ 14288 h 177967"/>
              <a:gd name="connsiteX2" fmla="*/ 66675 w 233374"/>
              <a:gd name="connsiteY2" fmla="*/ 57150 h 177967"/>
              <a:gd name="connsiteX3" fmla="*/ 61913 w 233374"/>
              <a:gd name="connsiteY3" fmla="*/ 71438 h 177967"/>
              <a:gd name="connsiteX4" fmla="*/ 47625 w 233374"/>
              <a:gd name="connsiteY4" fmla="*/ 90488 h 177967"/>
              <a:gd name="connsiteX5" fmla="*/ 0 w 233374"/>
              <a:gd name="connsiteY5" fmla="*/ 133350 h 177967"/>
              <a:gd name="connsiteX6" fmla="*/ 34857 w 233374"/>
              <a:gd name="connsiteY6" fmla="*/ 172202 h 177967"/>
              <a:gd name="connsiteX7" fmla="*/ 66675 w 233374"/>
              <a:gd name="connsiteY7" fmla="*/ 177967 h 177967"/>
              <a:gd name="connsiteX8" fmla="*/ 138113 w 233374"/>
              <a:gd name="connsiteY8" fmla="*/ 173706 h 177967"/>
              <a:gd name="connsiteX9" fmla="*/ 185358 w 233374"/>
              <a:gd name="connsiteY9" fmla="*/ 163429 h 177967"/>
              <a:gd name="connsiteX10" fmla="*/ 233363 w 233374"/>
              <a:gd name="connsiteY10" fmla="*/ 123825 h 177967"/>
              <a:gd name="connsiteX11" fmla="*/ 180975 w 233374"/>
              <a:gd name="connsiteY11" fmla="*/ 52388 h 177967"/>
              <a:gd name="connsiteX12" fmla="*/ 133350 w 233374"/>
              <a:gd name="connsiteY12" fmla="*/ 0 h 177967"/>
              <a:gd name="connsiteX13" fmla="*/ 76200 w 233374"/>
              <a:gd name="connsiteY13" fmla="*/ 14288 h 17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74" h="177967">
                <a:moveTo>
                  <a:pt x="76200" y="14288"/>
                </a:moveTo>
                <a:lnTo>
                  <a:pt x="76200" y="14288"/>
                </a:lnTo>
                <a:cubicBezTo>
                  <a:pt x="73025" y="28575"/>
                  <a:pt x="70225" y="42951"/>
                  <a:pt x="66675" y="57150"/>
                </a:cubicBezTo>
                <a:cubicBezTo>
                  <a:pt x="65457" y="62020"/>
                  <a:pt x="64158" y="66948"/>
                  <a:pt x="61913" y="71438"/>
                </a:cubicBezTo>
                <a:cubicBezTo>
                  <a:pt x="56529" y="82207"/>
                  <a:pt x="54322" y="83791"/>
                  <a:pt x="47625" y="90488"/>
                </a:cubicBezTo>
                <a:lnTo>
                  <a:pt x="0" y="133350"/>
                </a:lnTo>
                <a:lnTo>
                  <a:pt x="34857" y="172202"/>
                </a:lnTo>
                <a:lnTo>
                  <a:pt x="66675" y="177967"/>
                </a:lnTo>
                <a:lnTo>
                  <a:pt x="138113" y="173706"/>
                </a:lnTo>
                <a:cubicBezTo>
                  <a:pt x="155576" y="174792"/>
                  <a:pt x="169483" y="171742"/>
                  <a:pt x="185358" y="163429"/>
                </a:cubicBezTo>
                <a:cubicBezTo>
                  <a:pt x="201233" y="155116"/>
                  <a:pt x="234093" y="142332"/>
                  <a:pt x="233363" y="123825"/>
                </a:cubicBezTo>
                <a:cubicBezTo>
                  <a:pt x="232633" y="105318"/>
                  <a:pt x="198438" y="76200"/>
                  <a:pt x="180975" y="52388"/>
                </a:cubicBezTo>
                <a:lnTo>
                  <a:pt x="133350" y="0"/>
                </a:lnTo>
                <a:lnTo>
                  <a:pt x="76200" y="14288"/>
                </a:lnTo>
                <a:close/>
              </a:path>
            </a:pathLst>
          </a:custGeom>
          <a:solidFill>
            <a:sysClr val="window" lastClr="FFFFFF">
              <a:lumMod val="65000"/>
            </a:sys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6" name="Freeform 107">
            <a:extLst>
              <a:ext uri="{FF2B5EF4-FFF2-40B4-BE49-F238E27FC236}">
                <a16:creationId xmlns:a16="http://schemas.microsoft.com/office/drawing/2014/main" id="{34E2CE2B-36E6-4D83-A4E0-350AE4CCA74D}"/>
              </a:ext>
            </a:extLst>
          </p:cNvPr>
          <p:cNvSpPr/>
          <p:nvPr/>
        </p:nvSpPr>
        <p:spPr>
          <a:xfrm>
            <a:off x="3900598" y="3586397"/>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7" name="Freeform 106">
            <a:extLst>
              <a:ext uri="{FF2B5EF4-FFF2-40B4-BE49-F238E27FC236}">
                <a16:creationId xmlns:a16="http://schemas.microsoft.com/office/drawing/2014/main" id="{B250C3C0-4448-45A2-8501-107AEA8A1FE9}"/>
              </a:ext>
            </a:extLst>
          </p:cNvPr>
          <p:cNvSpPr/>
          <p:nvPr/>
        </p:nvSpPr>
        <p:spPr>
          <a:xfrm>
            <a:off x="3982125" y="3614016"/>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8" name="Freeform 107">
            <a:extLst>
              <a:ext uri="{FF2B5EF4-FFF2-40B4-BE49-F238E27FC236}">
                <a16:creationId xmlns:a16="http://schemas.microsoft.com/office/drawing/2014/main" id="{89D29A25-1958-4FA5-B04B-3F6EE4EFDF0D}"/>
              </a:ext>
            </a:extLst>
          </p:cNvPr>
          <p:cNvSpPr/>
          <p:nvPr/>
        </p:nvSpPr>
        <p:spPr>
          <a:xfrm>
            <a:off x="3701048" y="3566392"/>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69" name="Freeform 106">
            <a:extLst>
              <a:ext uri="{FF2B5EF4-FFF2-40B4-BE49-F238E27FC236}">
                <a16:creationId xmlns:a16="http://schemas.microsoft.com/office/drawing/2014/main" id="{5996A813-85AF-4EE4-9223-BCD6F681D3D0}"/>
              </a:ext>
            </a:extLst>
          </p:cNvPr>
          <p:cNvSpPr/>
          <p:nvPr/>
        </p:nvSpPr>
        <p:spPr>
          <a:xfrm>
            <a:off x="3782575" y="3594011"/>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0" name="Freeform 107">
            <a:extLst>
              <a:ext uri="{FF2B5EF4-FFF2-40B4-BE49-F238E27FC236}">
                <a16:creationId xmlns:a16="http://schemas.microsoft.com/office/drawing/2014/main" id="{A83E2929-D75F-42DD-9C01-D983ABD436D7}"/>
              </a:ext>
            </a:extLst>
          </p:cNvPr>
          <p:cNvSpPr/>
          <p:nvPr/>
        </p:nvSpPr>
        <p:spPr>
          <a:xfrm>
            <a:off x="4022409" y="3451515"/>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00B050"/>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1" name="Freeform 106">
            <a:extLst>
              <a:ext uri="{FF2B5EF4-FFF2-40B4-BE49-F238E27FC236}">
                <a16:creationId xmlns:a16="http://schemas.microsoft.com/office/drawing/2014/main" id="{36F76506-F3DF-462E-8E4B-2326DA2C5857}"/>
              </a:ext>
            </a:extLst>
          </p:cNvPr>
          <p:cNvSpPr/>
          <p:nvPr/>
        </p:nvSpPr>
        <p:spPr>
          <a:xfrm>
            <a:off x="4103936" y="3479134"/>
            <a:ext cx="163053" cy="272083"/>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572" name="Group 571">
            <a:extLst>
              <a:ext uri="{FF2B5EF4-FFF2-40B4-BE49-F238E27FC236}">
                <a16:creationId xmlns:a16="http://schemas.microsoft.com/office/drawing/2014/main" id="{4FB06A95-0AF8-4C7A-B445-7AD9B90B9212}"/>
              </a:ext>
            </a:extLst>
          </p:cNvPr>
          <p:cNvGrpSpPr/>
          <p:nvPr/>
        </p:nvGrpSpPr>
        <p:grpSpPr>
          <a:xfrm>
            <a:off x="4015389" y="4455592"/>
            <a:ext cx="528305" cy="618974"/>
            <a:chOff x="3907692" y="3735754"/>
            <a:chExt cx="570523" cy="742461"/>
          </a:xfrm>
        </p:grpSpPr>
        <p:sp>
          <p:nvSpPr>
            <p:cNvPr id="682" name="Freeform: Shape 681">
              <a:extLst>
                <a:ext uri="{FF2B5EF4-FFF2-40B4-BE49-F238E27FC236}">
                  <a16:creationId xmlns:a16="http://schemas.microsoft.com/office/drawing/2014/main" id="{ACC5819B-F63F-4FDD-9397-437B871F0D19}"/>
                </a:ext>
              </a:extLst>
            </p:cNvPr>
            <p:cNvSpPr/>
            <p:nvPr/>
          </p:nvSpPr>
          <p:spPr>
            <a:xfrm>
              <a:off x="4118708" y="41343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3" name="Freeform: Shape 682">
              <a:extLst>
                <a:ext uri="{FF2B5EF4-FFF2-40B4-BE49-F238E27FC236}">
                  <a16:creationId xmlns:a16="http://schemas.microsoft.com/office/drawing/2014/main" id="{DB8BBD4D-C03A-4E85-BD50-25CC9D39C5BA}"/>
                </a:ext>
              </a:extLst>
            </p:cNvPr>
            <p:cNvSpPr/>
            <p:nvPr/>
          </p:nvSpPr>
          <p:spPr>
            <a:xfrm flipV="1">
              <a:off x="3907692" y="37357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573" name="Freeform 108">
            <a:extLst>
              <a:ext uri="{FF2B5EF4-FFF2-40B4-BE49-F238E27FC236}">
                <a16:creationId xmlns:a16="http://schemas.microsoft.com/office/drawing/2014/main" id="{E6BA67FA-8553-4A40-A159-4ED6EA94E9E8}"/>
              </a:ext>
            </a:extLst>
          </p:cNvPr>
          <p:cNvSpPr/>
          <p:nvPr/>
        </p:nvSpPr>
        <p:spPr>
          <a:xfrm>
            <a:off x="5959255" y="3246366"/>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4" name="Freeform 108">
            <a:extLst>
              <a:ext uri="{FF2B5EF4-FFF2-40B4-BE49-F238E27FC236}">
                <a16:creationId xmlns:a16="http://schemas.microsoft.com/office/drawing/2014/main" id="{69512574-9E26-41FA-9B4D-57EFC2EAA301}"/>
              </a:ext>
            </a:extLst>
          </p:cNvPr>
          <p:cNvSpPr/>
          <p:nvPr/>
        </p:nvSpPr>
        <p:spPr>
          <a:xfrm>
            <a:off x="6188681" y="3600933"/>
            <a:ext cx="92016" cy="170677"/>
          </a:xfrm>
          <a:custGeom>
            <a:avLst/>
            <a:gdLst>
              <a:gd name="connsiteX0" fmla="*/ 183823 w 391213"/>
              <a:gd name="connsiteY0" fmla="*/ 457200 h 476053"/>
              <a:gd name="connsiteX1" fmla="*/ 240384 w 391213"/>
              <a:gd name="connsiteY1" fmla="*/ 476053 h 476053"/>
              <a:gd name="connsiteX2" fmla="*/ 254524 w 391213"/>
              <a:gd name="connsiteY2" fmla="*/ 447773 h 476053"/>
              <a:gd name="connsiteX3" fmla="*/ 282805 w 391213"/>
              <a:gd name="connsiteY3" fmla="*/ 447773 h 476053"/>
              <a:gd name="connsiteX4" fmla="*/ 273378 w 391213"/>
              <a:gd name="connsiteY4" fmla="*/ 348791 h 476053"/>
              <a:gd name="connsiteX5" fmla="*/ 292231 w 391213"/>
              <a:gd name="connsiteY5" fmla="*/ 216816 h 476053"/>
              <a:gd name="connsiteX6" fmla="*/ 334652 w 391213"/>
              <a:gd name="connsiteY6" fmla="*/ 98981 h 476053"/>
              <a:gd name="connsiteX7" fmla="*/ 273378 w 391213"/>
              <a:gd name="connsiteY7" fmla="*/ 193249 h 476053"/>
              <a:gd name="connsiteX8" fmla="*/ 249811 w 391213"/>
              <a:gd name="connsiteY8" fmla="*/ 292231 h 476053"/>
              <a:gd name="connsiteX9" fmla="*/ 254524 w 391213"/>
              <a:gd name="connsiteY9" fmla="*/ 136688 h 476053"/>
              <a:gd name="connsiteX10" fmla="*/ 259238 w 391213"/>
              <a:gd name="connsiteY10" fmla="*/ 98981 h 476053"/>
              <a:gd name="connsiteX11" fmla="*/ 278091 w 391213"/>
              <a:gd name="connsiteY11" fmla="*/ 65987 h 476053"/>
              <a:gd name="connsiteX12" fmla="*/ 315798 w 391213"/>
              <a:gd name="connsiteY12" fmla="*/ 42420 h 476053"/>
              <a:gd name="connsiteX13" fmla="*/ 358219 w 391213"/>
              <a:gd name="connsiteY13" fmla="*/ 9426 h 476053"/>
              <a:gd name="connsiteX14" fmla="*/ 391213 w 391213"/>
              <a:gd name="connsiteY14" fmla="*/ 4713 h 476053"/>
              <a:gd name="connsiteX15" fmla="*/ 311085 w 391213"/>
              <a:gd name="connsiteY15" fmla="*/ 0 h 476053"/>
              <a:gd name="connsiteX16" fmla="*/ 263951 w 391213"/>
              <a:gd name="connsiteY16" fmla="*/ 47134 h 476053"/>
              <a:gd name="connsiteX17" fmla="*/ 235671 w 391213"/>
              <a:gd name="connsiteY17" fmla="*/ 84841 h 476053"/>
              <a:gd name="connsiteX18" fmla="*/ 221530 w 391213"/>
              <a:gd name="connsiteY18" fmla="*/ 131975 h 476053"/>
              <a:gd name="connsiteX19" fmla="*/ 216817 w 391213"/>
              <a:gd name="connsiteY19" fmla="*/ 179109 h 476053"/>
              <a:gd name="connsiteX20" fmla="*/ 212104 w 391213"/>
              <a:gd name="connsiteY20" fmla="*/ 226243 h 476053"/>
              <a:gd name="connsiteX21" fmla="*/ 188537 w 391213"/>
              <a:gd name="connsiteY21" fmla="*/ 197963 h 476053"/>
              <a:gd name="connsiteX22" fmla="*/ 174396 w 391213"/>
              <a:gd name="connsiteY22" fmla="*/ 155542 h 476053"/>
              <a:gd name="connsiteX23" fmla="*/ 117836 w 391213"/>
              <a:gd name="connsiteY23" fmla="*/ 141402 h 476053"/>
              <a:gd name="connsiteX24" fmla="*/ 61275 w 391213"/>
              <a:gd name="connsiteY24" fmla="*/ 141402 h 476053"/>
              <a:gd name="connsiteX25" fmla="*/ 32994 w 391213"/>
              <a:gd name="connsiteY25" fmla="*/ 155542 h 476053"/>
              <a:gd name="connsiteX26" fmla="*/ 32994 w 391213"/>
              <a:gd name="connsiteY26" fmla="*/ 155542 h 476053"/>
              <a:gd name="connsiteX27" fmla="*/ 0 w 391213"/>
              <a:gd name="connsiteY27" fmla="*/ 226243 h 476053"/>
              <a:gd name="connsiteX28" fmla="*/ 0 w 391213"/>
              <a:gd name="connsiteY28" fmla="*/ 240383 h 476053"/>
              <a:gd name="connsiteX29" fmla="*/ 61275 w 391213"/>
              <a:gd name="connsiteY29" fmla="*/ 179109 h 476053"/>
              <a:gd name="connsiteX30" fmla="*/ 98982 w 391213"/>
              <a:gd name="connsiteY30" fmla="*/ 169682 h 476053"/>
              <a:gd name="connsiteX31" fmla="*/ 131976 w 391213"/>
              <a:gd name="connsiteY31" fmla="*/ 179109 h 476053"/>
              <a:gd name="connsiteX32" fmla="*/ 150829 w 391213"/>
              <a:gd name="connsiteY32" fmla="*/ 202676 h 476053"/>
              <a:gd name="connsiteX33" fmla="*/ 183823 w 391213"/>
              <a:gd name="connsiteY33" fmla="*/ 226243 h 476053"/>
              <a:gd name="connsiteX34" fmla="*/ 193250 w 391213"/>
              <a:gd name="connsiteY34" fmla="*/ 263950 h 476053"/>
              <a:gd name="connsiteX35" fmla="*/ 193250 w 391213"/>
              <a:gd name="connsiteY35" fmla="*/ 334651 h 476053"/>
              <a:gd name="connsiteX36" fmla="*/ 150829 w 391213"/>
              <a:gd name="connsiteY36" fmla="*/ 259237 h 476053"/>
              <a:gd name="connsiteX37" fmla="*/ 98982 w 391213"/>
              <a:gd name="connsiteY37" fmla="*/ 235670 h 476053"/>
              <a:gd name="connsiteX38" fmla="*/ 65988 w 391213"/>
              <a:gd name="connsiteY38" fmla="*/ 263950 h 476053"/>
              <a:gd name="connsiteX39" fmla="*/ 98982 w 391213"/>
              <a:gd name="connsiteY39" fmla="*/ 263950 h 476053"/>
              <a:gd name="connsiteX40" fmla="*/ 160256 w 391213"/>
              <a:gd name="connsiteY40" fmla="*/ 315798 h 476053"/>
              <a:gd name="connsiteX41" fmla="*/ 174396 w 391213"/>
              <a:gd name="connsiteY41" fmla="*/ 381785 h 476053"/>
              <a:gd name="connsiteX42" fmla="*/ 183823 w 391213"/>
              <a:gd name="connsiteY42" fmla="*/ 457200 h 47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213" h="476053">
                <a:moveTo>
                  <a:pt x="183823" y="457200"/>
                </a:moveTo>
                <a:lnTo>
                  <a:pt x="240384" y="476053"/>
                </a:lnTo>
                <a:lnTo>
                  <a:pt x="254524" y="447773"/>
                </a:lnTo>
                <a:lnTo>
                  <a:pt x="282805" y="447773"/>
                </a:lnTo>
                <a:lnTo>
                  <a:pt x="273378" y="348791"/>
                </a:lnTo>
                <a:lnTo>
                  <a:pt x="292231" y="216816"/>
                </a:lnTo>
                <a:lnTo>
                  <a:pt x="334652" y="98981"/>
                </a:lnTo>
                <a:lnTo>
                  <a:pt x="273378" y="193249"/>
                </a:lnTo>
                <a:lnTo>
                  <a:pt x="249811" y="292231"/>
                </a:lnTo>
                <a:lnTo>
                  <a:pt x="254524" y="136688"/>
                </a:lnTo>
                <a:lnTo>
                  <a:pt x="259238" y="98981"/>
                </a:lnTo>
                <a:lnTo>
                  <a:pt x="278091" y="65987"/>
                </a:lnTo>
                <a:lnTo>
                  <a:pt x="315798" y="42420"/>
                </a:lnTo>
                <a:lnTo>
                  <a:pt x="358219" y="9426"/>
                </a:lnTo>
                <a:lnTo>
                  <a:pt x="391213" y="4713"/>
                </a:lnTo>
                <a:lnTo>
                  <a:pt x="311085" y="0"/>
                </a:lnTo>
                <a:lnTo>
                  <a:pt x="263951" y="47134"/>
                </a:lnTo>
                <a:lnTo>
                  <a:pt x="235671" y="84841"/>
                </a:lnTo>
                <a:lnTo>
                  <a:pt x="221530" y="131975"/>
                </a:lnTo>
                <a:lnTo>
                  <a:pt x="216817" y="179109"/>
                </a:lnTo>
                <a:lnTo>
                  <a:pt x="212104" y="226243"/>
                </a:lnTo>
                <a:lnTo>
                  <a:pt x="188537" y="197963"/>
                </a:lnTo>
                <a:lnTo>
                  <a:pt x="174396" y="155542"/>
                </a:lnTo>
                <a:lnTo>
                  <a:pt x="117836" y="141402"/>
                </a:lnTo>
                <a:lnTo>
                  <a:pt x="61275" y="141402"/>
                </a:lnTo>
                <a:lnTo>
                  <a:pt x="32994" y="155542"/>
                </a:lnTo>
                <a:lnTo>
                  <a:pt x="32994" y="155542"/>
                </a:lnTo>
                <a:lnTo>
                  <a:pt x="0" y="226243"/>
                </a:lnTo>
                <a:lnTo>
                  <a:pt x="0" y="240383"/>
                </a:lnTo>
                <a:lnTo>
                  <a:pt x="61275" y="179109"/>
                </a:lnTo>
                <a:lnTo>
                  <a:pt x="98982" y="169682"/>
                </a:lnTo>
                <a:lnTo>
                  <a:pt x="131976" y="179109"/>
                </a:lnTo>
                <a:lnTo>
                  <a:pt x="150829" y="202676"/>
                </a:lnTo>
                <a:lnTo>
                  <a:pt x="183823" y="226243"/>
                </a:lnTo>
                <a:lnTo>
                  <a:pt x="193250" y="263950"/>
                </a:lnTo>
                <a:lnTo>
                  <a:pt x="193250" y="334651"/>
                </a:lnTo>
                <a:lnTo>
                  <a:pt x="150829" y="259237"/>
                </a:lnTo>
                <a:lnTo>
                  <a:pt x="98982" y="235670"/>
                </a:lnTo>
                <a:lnTo>
                  <a:pt x="65988" y="263950"/>
                </a:lnTo>
                <a:lnTo>
                  <a:pt x="98982" y="263950"/>
                </a:lnTo>
                <a:lnTo>
                  <a:pt x="160256" y="315798"/>
                </a:lnTo>
                <a:lnTo>
                  <a:pt x="174396" y="381785"/>
                </a:lnTo>
                <a:lnTo>
                  <a:pt x="183823" y="457200"/>
                </a:lnTo>
                <a:close/>
              </a:path>
            </a:pathLst>
          </a:custGeom>
          <a:solidFill>
            <a:srgbClr val="16D01F"/>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5" name="Freeform: Shape 574">
            <a:extLst>
              <a:ext uri="{FF2B5EF4-FFF2-40B4-BE49-F238E27FC236}">
                <a16:creationId xmlns:a16="http://schemas.microsoft.com/office/drawing/2014/main" id="{181E1155-9B7B-4F67-96E5-811373B95227}"/>
              </a:ext>
            </a:extLst>
          </p:cNvPr>
          <p:cNvSpPr/>
          <p:nvPr/>
        </p:nvSpPr>
        <p:spPr>
          <a:xfrm>
            <a:off x="2990058" y="4572353"/>
            <a:ext cx="522558" cy="827657"/>
          </a:xfrm>
          <a:custGeom>
            <a:avLst/>
            <a:gdLst>
              <a:gd name="connsiteX0" fmla="*/ 198556 w 418012"/>
              <a:gd name="connsiteY0" fmla="*/ 0 h 930075"/>
              <a:gd name="connsiteX1" fmla="*/ 261257 w 418012"/>
              <a:gd name="connsiteY1" fmla="*/ 57476 h 930075"/>
              <a:gd name="connsiteX2" fmla="*/ 323959 w 418012"/>
              <a:gd name="connsiteY2" fmla="*/ 120178 h 930075"/>
              <a:gd name="connsiteX3" fmla="*/ 323959 w 418012"/>
              <a:gd name="connsiteY3" fmla="*/ 182880 h 930075"/>
              <a:gd name="connsiteX4" fmla="*/ 370985 w 418012"/>
              <a:gd name="connsiteY4" fmla="*/ 261257 h 930075"/>
              <a:gd name="connsiteX5" fmla="*/ 381436 w 418012"/>
              <a:gd name="connsiteY5" fmla="*/ 344859 h 930075"/>
              <a:gd name="connsiteX6" fmla="*/ 381436 w 418012"/>
              <a:gd name="connsiteY6" fmla="*/ 386660 h 930075"/>
              <a:gd name="connsiteX7" fmla="*/ 376210 w 418012"/>
              <a:gd name="connsiteY7" fmla="*/ 428461 h 930075"/>
              <a:gd name="connsiteX8" fmla="*/ 402336 w 418012"/>
              <a:gd name="connsiteY8" fmla="*/ 475488 h 930075"/>
              <a:gd name="connsiteX9" fmla="*/ 418012 w 418012"/>
              <a:gd name="connsiteY9" fmla="*/ 585216 h 930075"/>
              <a:gd name="connsiteX10" fmla="*/ 376210 w 418012"/>
              <a:gd name="connsiteY10" fmla="*/ 642692 h 930075"/>
              <a:gd name="connsiteX11" fmla="*/ 381436 w 418012"/>
              <a:gd name="connsiteY11" fmla="*/ 726294 h 930075"/>
              <a:gd name="connsiteX12" fmla="*/ 381436 w 418012"/>
              <a:gd name="connsiteY12" fmla="*/ 788996 h 930075"/>
              <a:gd name="connsiteX13" fmla="*/ 350085 w 418012"/>
              <a:gd name="connsiteY13" fmla="*/ 846473 h 930075"/>
              <a:gd name="connsiteX14" fmla="*/ 297833 w 418012"/>
              <a:gd name="connsiteY14" fmla="*/ 898724 h 930075"/>
              <a:gd name="connsiteX15" fmla="*/ 182880 w 418012"/>
              <a:gd name="connsiteY15" fmla="*/ 930075 h 930075"/>
              <a:gd name="connsiteX16" fmla="*/ 88828 w 418012"/>
              <a:gd name="connsiteY16" fmla="*/ 862148 h 930075"/>
              <a:gd name="connsiteX17" fmla="*/ 0 w 418012"/>
              <a:gd name="connsiteY17" fmla="*/ 768096 h 930075"/>
              <a:gd name="connsiteX18" fmla="*/ 47026 w 418012"/>
              <a:gd name="connsiteY18" fmla="*/ 668818 h 930075"/>
              <a:gd name="connsiteX19" fmla="*/ 31351 w 418012"/>
              <a:gd name="connsiteY19" fmla="*/ 548640 h 930075"/>
              <a:gd name="connsiteX20" fmla="*/ 31351 w 418012"/>
              <a:gd name="connsiteY20" fmla="*/ 491163 h 930075"/>
              <a:gd name="connsiteX21" fmla="*/ 67927 w 418012"/>
              <a:gd name="connsiteY21" fmla="*/ 423236 h 930075"/>
              <a:gd name="connsiteX22" fmla="*/ 67927 w 418012"/>
              <a:gd name="connsiteY22" fmla="*/ 350084 h 930075"/>
              <a:gd name="connsiteX23" fmla="*/ 57477 w 418012"/>
              <a:gd name="connsiteY23" fmla="*/ 308283 h 930075"/>
              <a:gd name="connsiteX24" fmla="*/ 182880 w 418012"/>
              <a:gd name="connsiteY24" fmla="*/ 214230 h 930075"/>
              <a:gd name="connsiteX25" fmla="*/ 161980 w 418012"/>
              <a:gd name="connsiteY25" fmla="*/ 114953 h 930075"/>
              <a:gd name="connsiteX26" fmla="*/ 182880 w 418012"/>
              <a:gd name="connsiteY26" fmla="*/ 73152 h 930075"/>
              <a:gd name="connsiteX27" fmla="*/ 198556 w 418012"/>
              <a:gd name="connsiteY27" fmla="*/ 0 h 930075"/>
              <a:gd name="connsiteX0" fmla="*/ 198556 w 418012"/>
              <a:gd name="connsiteY0" fmla="*/ 0 h 930075"/>
              <a:gd name="connsiteX1" fmla="*/ 261257 w 418012"/>
              <a:gd name="connsiteY1" fmla="*/ 57476 h 930075"/>
              <a:gd name="connsiteX2" fmla="*/ 323959 w 418012"/>
              <a:gd name="connsiteY2" fmla="*/ 120178 h 930075"/>
              <a:gd name="connsiteX3" fmla="*/ 323959 w 418012"/>
              <a:gd name="connsiteY3" fmla="*/ 182880 h 930075"/>
              <a:gd name="connsiteX4" fmla="*/ 370985 w 418012"/>
              <a:gd name="connsiteY4" fmla="*/ 261257 h 930075"/>
              <a:gd name="connsiteX5" fmla="*/ 381436 w 418012"/>
              <a:gd name="connsiteY5" fmla="*/ 344859 h 930075"/>
              <a:gd name="connsiteX6" fmla="*/ 381436 w 418012"/>
              <a:gd name="connsiteY6" fmla="*/ 386660 h 930075"/>
              <a:gd name="connsiteX7" fmla="*/ 376210 w 418012"/>
              <a:gd name="connsiteY7" fmla="*/ 428461 h 930075"/>
              <a:gd name="connsiteX8" fmla="*/ 402336 w 418012"/>
              <a:gd name="connsiteY8" fmla="*/ 475488 h 930075"/>
              <a:gd name="connsiteX9" fmla="*/ 418012 w 418012"/>
              <a:gd name="connsiteY9" fmla="*/ 585216 h 930075"/>
              <a:gd name="connsiteX10" fmla="*/ 376210 w 418012"/>
              <a:gd name="connsiteY10" fmla="*/ 642692 h 930075"/>
              <a:gd name="connsiteX11" fmla="*/ 418012 w 418012"/>
              <a:gd name="connsiteY11" fmla="*/ 715844 h 930075"/>
              <a:gd name="connsiteX12" fmla="*/ 381436 w 418012"/>
              <a:gd name="connsiteY12" fmla="*/ 788996 h 930075"/>
              <a:gd name="connsiteX13" fmla="*/ 350085 w 418012"/>
              <a:gd name="connsiteY13" fmla="*/ 846473 h 930075"/>
              <a:gd name="connsiteX14" fmla="*/ 297833 w 418012"/>
              <a:gd name="connsiteY14" fmla="*/ 898724 h 930075"/>
              <a:gd name="connsiteX15" fmla="*/ 182880 w 418012"/>
              <a:gd name="connsiteY15" fmla="*/ 930075 h 930075"/>
              <a:gd name="connsiteX16" fmla="*/ 88828 w 418012"/>
              <a:gd name="connsiteY16" fmla="*/ 862148 h 930075"/>
              <a:gd name="connsiteX17" fmla="*/ 0 w 418012"/>
              <a:gd name="connsiteY17" fmla="*/ 768096 h 930075"/>
              <a:gd name="connsiteX18" fmla="*/ 47026 w 418012"/>
              <a:gd name="connsiteY18" fmla="*/ 668818 h 930075"/>
              <a:gd name="connsiteX19" fmla="*/ 31351 w 418012"/>
              <a:gd name="connsiteY19" fmla="*/ 548640 h 930075"/>
              <a:gd name="connsiteX20" fmla="*/ 31351 w 418012"/>
              <a:gd name="connsiteY20" fmla="*/ 491163 h 930075"/>
              <a:gd name="connsiteX21" fmla="*/ 67927 w 418012"/>
              <a:gd name="connsiteY21" fmla="*/ 423236 h 930075"/>
              <a:gd name="connsiteX22" fmla="*/ 67927 w 418012"/>
              <a:gd name="connsiteY22" fmla="*/ 350084 h 930075"/>
              <a:gd name="connsiteX23" fmla="*/ 57477 w 418012"/>
              <a:gd name="connsiteY23" fmla="*/ 308283 h 930075"/>
              <a:gd name="connsiteX24" fmla="*/ 182880 w 418012"/>
              <a:gd name="connsiteY24" fmla="*/ 214230 h 930075"/>
              <a:gd name="connsiteX25" fmla="*/ 161980 w 418012"/>
              <a:gd name="connsiteY25" fmla="*/ 114953 h 930075"/>
              <a:gd name="connsiteX26" fmla="*/ 182880 w 418012"/>
              <a:gd name="connsiteY26" fmla="*/ 73152 h 930075"/>
              <a:gd name="connsiteX27" fmla="*/ 198556 w 418012"/>
              <a:gd name="connsiteY27" fmla="*/ 0 h 930075"/>
              <a:gd name="connsiteX0" fmla="*/ 198556 w 491164"/>
              <a:gd name="connsiteY0" fmla="*/ 0 h 930075"/>
              <a:gd name="connsiteX1" fmla="*/ 261257 w 491164"/>
              <a:gd name="connsiteY1" fmla="*/ 57476 h 930075"/>
              <a:gd name="connsiteX2" fmla="*/ 323959 w 491164"/>
              <a:gd name="connsiteY2" fmla="*/ 120178 h 930075"/>
              <a:gd name="connsiteX3" fmla="*/ 323959 w 491164"/>
              <a:gd name="connsiteY3" fmla="*/ 182880 h 930075"/>
              <a:gd name="connsiteX4" fmla="*/ 370985 w 491164"/>
              <a:gd name="connsiteY4" fmla="*/ 261257 h 930075"/>
              <a:gd name="connsiteX5" fmla="*/ 381436 w 491164"/>
              <a:gd name="connsiteY5" fmla="*/ 344859 h 930075"/>
              <a:gd name="connsiteX6" fmla="*/ 381436 w 491164"/>
              <a:gd name="connsiteY6" fmla="*/ 386660 h 930075"/>
              <a:gd name="connsiteX7" fmla="*/ 376210 w 491164"/>
              <a:gd name="connsiteY7" fmla="*/ 428461 h 930075"/>
              <a:gd name="connsiteX8" fmla="*/ 402336 w 491164"/>
              <a:gd name="connsiteY8" fmla="*/ 475488 h 930075"/>
              <a:gd name="connsiteX9" fmla="*/ 418012 w 491164"/>
              <a:gd name="connsiteY9" fmla="*/ 585216 h 930075"/>
              <a:gd name="connsiteX10" fmla="*/ 376210 w 491164"/>
              <a:gd name="connsiteY10" fmla="*/ 642692 h 930075"/>
              <a:gd name="connsiteX11" fmla="*/ 418012 w 491164"/>
              <a:gd name="connsiteY11" fmla="*/ 715844 h 930075"/>
              <a:gd name="connsiteX12" fmla="*/ 491164 w 491164"/>
              <a:gd name="connsiteY12" fmla="*/ 773321 h 930075"/>
              <a:gd name="connsiteX13" fmla="*/ 350085 w 491164"/>
              <a:gd name="connsiteY13" fmla="*/ 846473 h 930075"/>
              <a:gd name="connsiteX14" fmla="*/ 297833 w 491164"/>
              <a:gd name="connsiteY14" fmla="*/ 898724 h 930075"/>
              <a:gd name="connsiteX15" fmla="*/ 182880 w 491164"/>
              <a:gd name="connsiteY15" fmla="*/ 930075 h 930075"/>
              <a:gd name="connsiteX16" fmla="*/ 88828 w 491164"/>
              <a:gd name="connsiteY16" fmla="*/ 862148 h 930075"/>
              <a:gd name="connsiteX17" fmla="*/ 0 w 491164"/>
              <a:gd name="connsiteY17" fmla="*/ 768096 h 930075"/>
              <a:gd name="connsiteX18" fmla="*/ 47026 w 491164"/>
              <a:gd name="connsiteY18" fmla="*/ 668818 h 930075"/>
              <a:gd name="connsiteX19" fmla="*/ 31351 w 491164"/>
              <a:gd name="connsiteY19" fmla="*/ 548640 h 930075"/>
              <a:gd name="connsiteX20" fmla="*/ 31351 w 491164"/>
              <a:gd name="connsiteY20" fmla="*/ 491163 h 930075"/>
              <a:gd name="connsiteX21" fmla="*/ 67927 w 491164"/>
              <a:gd name="connsiteY21" fmla="*/ 423236 h 930075"/>
              <a:gd name="connsiteX22" fmla="*/ 67927 w 491164"/>
              <a:gd name="connsiteY22" fmla="*/ 350084 h 930075"/>
              <a:gd name="connsiteX23" fmla="*/ 57477 w 491164"/>
              <a:gd name="connsiteY23" fmla="*/ 308283 h 930075"/>
              <a:gd name="connsiteX24" fmla="*/ 182880 w 491164"/>
              <a:gd name="connsiteY24" fmla="*/ 214230 h 930075"/>
              <a:gd name="connsiteX25" fmla="*/ 161980 w 491164"/>
              <a:gd name="connsiteY25" fmla="*/ 114953 h 930075"/>
              <a:gd name="connsiteX26" fmla="*/ 182880 w 491164"/>
              <a:gd name="connsiteY26" fmla="*/ 73152 h 930075"/>
              <a:gd name="connsiteX27" fmla="*/ 198556 w 491164"/>
              <a:gd name="connsiteY27" fmla="*/ 0 h 930075"/>
              <a:gd name="connsiteX0" fmla="*/ 198556 w 564316"/>
              <a:gd name="connsiteY0" fmla="*/ 0 h 930075"/>
              <a:gd name="connsiteX1" fmla="*/ 261257 w 564316"/>
              <a:gd name="connsiteY1" fmla="*/ 57476 h 930075"/>
              <a:gd name="connsiteX2" fmla="*/ 323959 w 564316"/>
              <a:gd name="connsiteY2" fmla="*/ 120178 h 930075"/>
              <a:gd name="connsiteX3" fmla="*/ 323959 w 564316"/>
              <a:gd name="connsiteY3" fmla="*/ 182880 h 930075"/>
              <a:gd name="connsiteX4" fmla="*/ 370985 w 564316"/>
              <a:gd name="connsiteY4" fmla="*/ 261257 h 930075"/>
              <a:gd name="connsiteX5" fmla="*/ 381436 w 564316"/>
              <a:gd name="connsiteY5" fmla="*/ 344859 h 930075"/>
              <a:gd name="connsiteX6" fmla="*/ 381436 w 564316"/>
              <a:gd name="connsiteY6" fmla="*/ 386660 h 930075"/>
              <a:gd name="connsiteX7" fmla="*/ 376210 w 564316"/>
              <a:gd name="connsiteY7" fmla="*/ 428461 h 930075"/>
              <a:gd name="connsiteX8" fmla="*/ 402336 w 564316"/>
              <a:gd name="connsiteY8" fmla="*/ 475488 h 930075"/>
              <a:gd name="connsiteX9" fmla="*/ 418012 w 564316"/>
              <a:gd name="connsiteY9" fmla="*/ 585216 h 930075"/>
              <a:gd name="connsiteX10" fmla="*/ 376210 w 564316"/>
              <a:gd name="connsiteY10" fmla="*/ 642692 h 930075"/>
              <a:gd name="connsiteX11" fmla="*/ 418012 w 564316"/>
              <a:gd name="connsiteY11" fmla="*/ 715844 h 930075"/>
              <a:gd name="connsiteX12" fmla="*/ 491164 w 564316"/>
              <a:gd name="connsiteY12" fmla="*/ 773321 h 930075"/>
              <a:gd name="connsiteX13" fmla="*/ 564316 w 564316"/>
              <a:gd name="connsiteY13" fmla="*/ 867373 h 930075"/>
              <a:gd name="connsiteX14" fmla="*/ 297833 w 564316"/>
              <a:gd name="connsiteY14" fmla="*/ 898724 h 930075"/>
              <a:gd name="connsiteX15" fmla="*/ 182880 w 564316"/>
              <a:gd name="connsiteY15" fmla="*/ 930075 h 930075"/>
              <a:gd name="connsiteX16" fmla="*/ 88828 w 564316"/>
              <a:gd name="connsiteY16" fmla="*/ 862148 h 930075"/>
              <a:gd name="connsiteX17" fmla="*/ 0 w 564316"/>
              <a:gd name="connsiteY17" fmla="*/ 768096 h 930075"/>
              <a:gd name="connsiteX18" fmla="*/ 47026 w 564316"/>
              <a:gd name="connsiteY18" fmla="*/ 668818 h 930075"/>
              <a:gd name="connsiteX19" fmla="*/ 31351 w 564316"/>
              <a:gd name="connsiteY19" fmla="*/ 548640 h 930075"/>
              <a:gd name="connsiteX20" fmla="*/ 31351 w 564316"/>
              <a:gd name="connsiteY20" fmla="*/ 491163 h 930075"/>
              <a:gd name="connsiteX21" fmla="*/ 67927 w 564316"/>
              <a:gd name="connsiteY21" fmla="*/ 423236 h 930075"/>
              <a:gd name="connsiteX22" fmla="*/ 67927 w 564316"/>
              <a:gd name="connsiteY22" fmla="*/ 350084 h 930075"/>
              <a:gd name="connsiteX23" fmla="*/ 57477 w 564316"/>
              <a:gd name="connsiteY23" fmla="*/ 308283 h 930075"/>
              <a:gd name="connsiteX24" fmla="*/ 182880 w 564316"/>
              <a:gd name="connsiteY24" fmla="*/ 214230 h 930075"/>
              <a:gd name="connsiteX25" fmla="*/ 161980 w 564316"/>
              <a:gd name="connsiteY25" fmla="*/ 114953 h 930075"/>
              <a:gd name="connsiteX26" fmla="*/ 182880 w 564316"/>
              <a:gd name="connsiteY26" fmla="*/ 73152 h 930075"/>
              <a:gd name="connsiteX27" fmla="*/ 198556 w 564316"/>
              <a:gd name="connsiteY27" fmla="*/ 0 h 930075"/>
              <a:gd name="connsiteX0" fmla="*/ 198556 w 564316"/>
              <a:gd name="connsiteY0" fmla="*/ 0 h 966651"/>
              <a:gd name="connsiteX1" fmla="*/ 261257 w 564316"/>
              <a:gd name="connsiteY1" fmla="*/ 57476 h 966651"/>
              <a:gd name="connsiteX2" fmla="*/ 323959 w 564316"/>
              <a:gd name="connsiteY2" fmla="*/ 120178 h 966651"/>
              <a:gd name="connsiteX3" fmla="*/ 323959 w 564316"/>
              <a:gd name="connsiteY3" fmla="*/ 182880 h 966651"/>
              <a:gd name="connsiteX4" fmla="*/ 370985 w 564316"/>
              <a:gd name="connsiteY4" fmla="*/ 261257 h 966651"/>
              <a:gd name="connsiteX5" fmla="*/ 381436 w 564316"/>
              <a:gd name="connsiteY5" fmla="*/ 344859 h 966651"/>
              <a:gd name="connsiteX6" fmla="*/ 381436 w 564316"/>
              <a:gd name="connsiteY6" fmla="*/ 386660 h 966651"/>
              <a:gd name="connsiteX7" fmla="*/ 376210 w 564316"/>
              <a:gd name="connsiteY7" fmla="*/ 428461 h 966651"/>
              <a:gd name="connsiteX8" fmla="*/ 402336 w 564316"/>
              <a:gd name="connsiteY8" fmla="*/ 475488 h 966651"/>
              <a:gd name="connsiteX9" fmla="*/ 418012 w 564316"/>
              <a:gd name="connsiteY9" fmla="*/ 585216 h 966651"/>
              <a:gd name="connsiteX10" fmla="*/ 376210 w 564316"/>
              <a:gd name="connsiteY10" fmla="*/ 642692 h 966651"/>
              <a:gd name="connsiteX11" fmla="*/ 418012 w 564316"/>
              <a:gd name="connsiteY11" fmla="*/ 715844 h 966651"/>
              <a:gd name="connsiteX12" fmla="*/ 491164 w 564316"/>
              <a:gd name="connsiteY12" fmla="*/ 773321 h 966651"/>
              <a:gd name="connsiteX13" fmla="*/ 564316 w 564316"/>
              <a:gd name="connsiteY13" fmla="*/ 867373 h 966651"/>
              <a:gd name="connsiteX14" fmla="*/ 548640 w 564316"/>
              <a:gd name="connsiteY14" fmla="*/ 966651 h 966651"/>
              <a:gd name="connsiteX15" fmla="*/ 182880 w 564316"/>
              <a:gd name="connsiteY15" fmla="*/ 930075 h 966651"/>
              <a:gd name="connsiteX16" fmla="*/ 88828 w 564316"/>
              <a:gd name="connsiteY16" fmla="*/ 862148 h 966651"/>
              <a:gd name="connsiteX17" fmla="*/ 0 w 564316"/>
              <a:gd name="connsiteY17" fmla="*/ 768096 h 966651"/>
              <a:gd name="connsiteX18" fmla="*/ 47026 w 564316"/>
              <a:gd name="connsiteY18" fmla="*/ 668818 h 966651"/>
              <a:gd name="connsiteX19" fmla="*/ 31351 w 564316"/>
              <a:gd name="connsiteY19" fmla="*/ 548640 h 966651"/>
              <a:gd name="connsiteX20" fmla="*/ 31351 w 564316"/>
              <a:gd name="connsiteY20" fmla="*/ 491163 h 966651"/>
              <a:gd name="connsiteX21" fmla="*/ 67927 w 564316"/>
              <a:gd name="connsiteY21" fmla="*/ 423236 h 966651"/>
              <a:gd name="connsiteX22" fmla="*/ 67927 w 564316"/>
              <a:gd name="connsiteY22" fmla="*/ 350084 h 966651"/>
              <a:gd name="connsiteX23" fmla="*/ 57477 w 564316"/>
              <a:gd name="connsiteY23" fmla="*/ 308283 h 966651"/>
              <a:gd name="connsiteX24" fmla="*/ 182880 w 564316"/>
              <a:gd name="connsiteY24" fmla="*/ 214230 h 966651"/>
              <a:gd name="connsiteX25" fmla="*/ 161980 w 564316"/>
              <a:gd name="connsiteY25" fmla="*/ 114953 h 966651"/>
              <a:gd name="connsiteX26" fmla="*/ 182880 w 564316"/>
              <a:gd name="connsiteY26" fmla="*/ 73152 h 966651"/>
              <a:gd name="connsiteX27" fmla="*/ 198556 w 564316"/>
              <a:gd name="connsiteY27" fmla="*/ 0 h 966651"/>
              <a:gd name="connsiteX0" fmla="*/ 198556 w 564316"/>
              <a:gd name="connsiteY0" fmla="*/ 0 h 966651"/>
              <a:gd name="connsiteX1" fmla="*/ 261257 w 564316"/>
              <a:gd name="connsiteY1" fmla="*/ 57476 h 966651"/>
              <a:gd name="connsiteX2" fmla="*/ 323959 w 564316"/>
              <a:gd name="connsiteY2" fmla="*/ 120178 h 966651"/>
              <a:gd name="connsiteX3" fmla="*/ 323959 w 564316"/>
              <a:gd name="connsiteY3" fmla="*/ 182880 h 966651"/>
              <a:gd name="connsiteX4" fmla="*/ 370985 w 564316"/>
              <a:gd name="connsiteY4" fmla="*/ 261257 h 966651"/>
              <a:gd name="connsiteX5" fmla="*/ 381436 w 564316"/>
              <a:gd name="connsiteY5" fmla="*/ 344859 h 966651"/>
              <a:gd name="connsiteX6" fmla="*/ 381436 w 564316"/>
              <a:gd name="connsiteY6" fmla="*/ 386660 h 966651"/>
              <a:gd name="connsiteX7" fmla="*/ 376210 w 564316"/>
              <a:gd name="connsiteY7" fmla="*/ 428461 h 966651"/>
              <a:gd name="connsiteX8" fmla="*/ 402336 w 564316"/>
              <a:gd name="connsiteY8" fmla="*/ 475488 h 966651"/>
              <a:gd name="connsiteX9" fmla="*/ 418012 w 564316"/>
              <a:gd name="connsiteY9" fmla="*/ 585216 h 966651"/>
              <a:gd name="connsiteX10" fmla="*/ 376210 w 564316"/>
              <a:gd name="connsiteY10" fmla="*/ 642692 h 966651"/>
              <a:gd name="connsiteX11" fmla="*/ 418012 w 564316"/>
              <a:gd name="connsiteY11" fmla="*/ 715844 h 966651"/>
              <a:gd name="connsiteX12" fmla="*/ 491164 w 564316"/>
              <a:gd name="connsiteY12" fmla="*/ 773321 h 966651"/>
              <a:gd name="connsiteX13" fmla="*/ 564316 w 564316"/>
              <a:gd name="connsiteY13" fmla="*/ 867373 h 966651"/>
              <a:gd name="connsiteX14" fmla="*/ 548640 w 564316"/>
              <a:gd name="connsiteY14" fmla="*/ 966651 h 966651"/>
              <a:gd name="connsiteX15" fmla="*/ 334409 w 564316"/>
              <a:gd name="connsiteY15" fmla="*/ 940525 h 966651"/>
              <a:gd name="connsiteX16" fmla="*/ 182880 w 564316"/>
              <a:gd name="connsiteY16" fmla="*/ 930075 h 966651"/>
              <a:gd name="connsiteX17" fmla="*/ 88828 w 564316"/>
              <a:gd name="connsiteY17" fmla="*/ 862148 h 966651"/>
              <a:gd name="connsiteX18" fmla="*/ 0 w 564316"/>
              <a:gd name="connsiteY18" fmla="*/ 768096 h 966651"/>
              <a:gd name="connsiteX19" fmla="*/ 47026 w 564316"/>
              <a:gd name="connsiteY19" fmla="*/ 668818 h 966651"/>
              <a:gd name="connsiteX20" fmla="*/ 31351 w 564316"/>
              <a:gd name="connsiteY20" fmla="*/ 548640 h 966651"/>
              <a:gd name="connsiteX21" fmla="*/ 31351 w 564316"/>
              <a:gd name="connsiteY21" fmla="*/ 491163 h 966651"/>
              <a:gd name="connsiteX22" fmla="*/ 67927 w 564316"/>
              <a:gd name="connsiteY22" fmla="*/ 423236 h 966651"/>
              <a:gd name="connsiteX23" fmla="*/ 67927 w 564316"/>
              <a:gd name="connsiteY23" fmla="*/ 350084 h 966651"/>
              <a:gd name="connsiteX24" fmla="*/ 57477 w 564316"/>
              <a:gd name="connsiteY24" fmla="*/ 308283 h 966651"/>
              <a:gd name="connsiteX25" fmla="*/ 182880 w 564316"/>
              <a:gd name="connsiteY25" fmla="*/ 214230 h 966651"/>
              <a:gd name="connsiteX26" fmla="*/ 161980 w 564316"/>
              <a:gd name="connsiteY26" fmla="*/ 114953 h 966651"/>
              <a:gd name="connsiteX27" fmla="*/ 182880 w 564316"/>
              <a:gd name="connsiteY27" fmla="*/ 73152 h 966651"/>
              <a:gd name="connsiteX28" fmla="*/ 198556 w 564316"/>
              <a:gd name="connsiteY28" fmla="*/ 0 h 966651"/>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182880 w 564316"/>
              <a:gd name="connsiteY16" fmla="*/ 930075 h 992777"/>
              <a:gd name="connsiteX17" fmla="*/ 88828 w 564316"/>
              <a:gd name="connsiteY17" fmla="*/ 862148 h 992777"/>
              <a:gd name="connsiteX18" fmla="*/ 0 w 564316"/>
              <a:gd name="connsiteY18" fmla="*/ 768096 h 992777"/>
              <a:gd name="connsiteX19" fmla="*/ 47026 w 564316"/>
              <a:gd name="connsiteY19" fmla="*/ 668818 h 992777"/>
              <a:gd name="connsiteX20" fmla="*/ 31351 w 564316"/>
              <a:gd name="connsiteY20" fmla="*/ 548640 h 992777"/>
              <a:gd name="connsiteX21" fmla="*/ 31351 w 564316"/>
              <a:gd name="connsiteY21" fmla="*/ 491163 h 992777"/>
              <a:gd name="connsiteX22" fmla="*/ 67927 w 564316"/>
              <a:gd name="connsiteY22" fmla="*/ 423236 h 992777"/>
              <a:gd name="connsiteX23" fmla="*/ 67927 w 564316"/>
              <a:gd name="connsiteY23" fmla="*/ 350084 h 992777"/>
              <a:gd name="connsiteX24" fmla="*/ 57477 w 564316"/>
              <a:gd name="connsiteY24" fmla="*/ 308283 h 992777"/>
              <a:gd name="connsiteX25" fmla="*/ 182880 w 564316"/>
              <a:gd name="connsiteY25" fmla="*/ 214230 h 992777"/>
              <a:gd name="connsiteX26" fmla="*/ 161980 w 564316"/>
              <a:gd name="connsiteY26" fmla="*/ 114953 h 992777"/>
              <a:gd name="connsiteX27" fmla="*/ 182880 w 564316"/>
              <a:gd name="connsiteY27" fmla="*/ 73152 h 992777"/>
              <a:gd name="connsiteX28" fmla="*/ 198556 w 564316"/>
              <a:gd name="connsiteY28" fmla="*/ 0 h 992777"/>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308284 w 564316"/>
              <a:gd name="connsiteY16" fmla="*/ 945750 h 992777"/>
              <a:gd name="connsiteX17" fmla="*/ 182880 w 564316"/>
              <a:gd name="connsiteY17" fmla="*/ 930075 h 992777"/>
              <a:gd name="connsiteX18" fmla="*/ 88828 w 564316"/>
              <a:gd name="connsiteY18" fmla="*/ 862148 h 992777"/>
              <a:gd name="connsiteX19" fmla="*/ 0 w 564316"/>
              <a:gd name="connsiteY19" fmla="*/ 768096 h 992777"/>
              <a:gd name="connsiteX20" fmla="*/ 47026 w 564316"/>
              <a:gd name="connsiteY20" fmla="*/ 668818 h 992777"/>
              <a:gd name="connsiteX21" fmla="*/ 31351 w 564316"/>
              <a:gd name="connsiteY21" fmla="*/ 548640 h 992777"/>
              <a:gd name="connsiteX22" fmla="*/ 31351 w 564316"/>
              <a:gd name="connsiteY22" fmla="*/ 491163 h 992777"/>
              <a:gd name="connsiteX23" fmla="*/ 67927 w 564316"/>
              <a:gd name="connsiteY23" fmla="*/ 423236 h 992777"/>
              <a:gd name="connsiteX24" fmla="*/ 67927 w 564316"/>
              <a:gd name="connsiteY24" fmla="*/ 350084 h 992777"/>
              <a:gd name="connsiteX25" fmla="*/ 57477 w 564316"/>
              <a:gd name="connsiteY25" fmla="*/ 308283 h 992777"/>
              <a:gd name="connsiteX26" fmla="*/ 182880 w 564316"/>
              <a:gd name="connsiteY26" fmla="*/ 214230 h 992777"/>
              <a:gd name="connsiteX27" fmla="*/ 161980 w 564316"/>
              <a:gd name="connsiteY27" fmla="*/ 114953 h 992777"/>
              <a:gd name="connsiteX28" fmla="*/ 182880 w 564316"/>
              <a:gd name="connsiteY28" fmla="*/ 73152 h 992777"/>
              <a:gd name="connsiteX29" fmla="*/ 198556 w 564316"/>
              <a:gd name="connsiteY29" fmla="*/ 0 h 992777"/>
              <a:gd name="connsiteX0" fmla="*/ 198556 w 564316"/>
              <a:gd name="connsiteY0" fmla="*/ 0 h 992777"/>
              <a:gd name="connsiteX1" fmla="*/ 261257 w 564316"/>
              <a:gd name="connsiteY1" fmla="*/ 57476 h 992777"/>
              <a:gd name="connsiteX2" fmla="*/ 323959 w 564316"/>
              <a:gd name="connsiteY2" fmla="*/ 120178 h 992777"/>
              <a:gd name="connsiteX3" fmla="*/ 323959 w 564316"/>
              <a:gd name="connsiteY3" fmla="*/ 182880 h 992777"/>
              <a:gd name="connsiteX4" fmla="*/ 370985 w 564316"/>
              <a:gd name="connsiteY4" fmla="*/ 261257 h 992777"/>
              <a:gd name="connsiteX5" fmla="*/ 381436 w 564316"/>
              <a:gd name="connsiteY5" fmla="*/ 344859 h 992777"/>
              <a:gd name="connsiteX6" fmla="*/ 381436 w 564316"/>
              <a:gd name="connsiteY6" fmla="*/ 386660 h 992777"/>
              <a:gd name="connsiteX7" fmla="*/ 376210 w 564316"/>
              <a:gd name="connsiteY7" fmla="*/ 428461 h 992777"/>
              <a:gd name="connsiteX8" fmla="*/ 402336 w 564316"/>
              <a:gd name="connsiteY8" fmla="*/ 475488 h 992777"/>
              <a:gd name="connsiteX9" fmla="*/ 418012 w 564316"/>
              <a:gd name="connsiteY9" fmla="*/ 585216 h 992777"/>
              <a:gd name="connsiteX10" fmla="*/ 376210 w 564316"/>
              <a:gd name="connsiteY10" fmla="*/ 642692 h 992777"/>
              <a:gd name="connsiteX11" fmla="*/ 418012 w 564316"/>
              <a:gd name="connsiteY11" fmla="*/ 715844 h 992777"/>
              <a:gd name="connsiteX12" fmla="*/ 491164 w 564316"/>
              <a:gd name="connsiteY12" fmla="*/ 773321 h 992777"/>
              <a:gd name="connsiteX13" fmla="*/ 564316 w 564316"/>
              <a:gd name="connsiteY13" fmla="*/ 867373 h 992777"/>
              <a:gd name="connsiteX14" fmla="*/ 548640 w 564316"/>
              <a:gd name="connsiteY14" fmla="*/ 966651 h 992777"/>
              <a:gd name="connsiteX15" fmla="*/ 449362 w 564316"/>
              <a:gd name="connsiteY15" fmla="*/ 992777 h 992777"/>
              <a:gd name="connsiteX16" fmla="*/ 297833 w 564316"/>
              <a:gd name="connsiteY16" fmla="*/ 961426 h 992777"/>
              <a:gd name="connsiteX17" fmla="*/ 182880 w 564316"/>
              <a:gd name="connsiteY17" fmla="*/ 930075 h 992777"/>
              <a:gd name="connsiteX18" fmla="*/ 88828 w 564316"/>
              <a:gd name="connsiteY18" fmla="*/ 862148 h 992777"/>
              <a:gd name="connsiteX19" fmla="*/ 0 w 564316"/>
              <a:gd name="connsiteY19" fmla="*/ 768096 h 992777"/>
              <a:gd name="connsiteX20" fmla="*/ 47026 w 564316"/>
              <a:gd name="connsiteY20" fmla="*/ 668818 h 992777"/>
              <a:gd name="connsiteX21" fmla="*/ 31351 w 564316"/>
              <a:gd name="connsiteY21" fmla="*/ 548640 h 992777"/>
              <a:gd name="connsiteX22" fmla="*/ 31351 w 564316"/>
              <a:gd name="connsiteY22" fmla="*/ 491163 h 992777"/>
              <a:gd name="connsiteX23" fmla="*/ 67927 w 564316"/>
              <a:gd name="connsiteY23" fmla="*/ 423236 h 992777"/>
              <a:gd name="connsiteX24" fmla="*/ 67927 w 564316"/>
              <a:gd name="connsiteY24" fmla="*/ 350084 h 992777"/>
              <a:gd name="connsiteX25" fmla="*/ 57477 w 564316"/>
              <a:gd name="connsiteY25" fmla="*/ 308283 h 992777"/>
              <a:gd name="connsiteX26" fmla="*/ 182880 w 564316"/>
              <a:gd name="connsiteY26" fmla="*/ 214230 h 992777"/>
              <a:gd name="connsiteX27" fmla="*/ 161980 w 564316"/>
              <a:gd name="connsiteY27" fmla="*/ 114953 h 992777"/>
              <a:gd name="connsiteX28" fmla="*/ 182880 w 564316"/>
              <a:gd name="connsiteY28" fmla="*/ 73152 h 992777"/>
              <a:gd name="connsiteX29" fmla="*/ 198556 w 564316"/>
              <a:gd name="connsiteY29" fmla="*/ 0 h 99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316" h="992777">
                <a:moveTo>
                  <a:pt x="198556" y="0"/>
                </a:moveTo>
                <a:lnTo>
                  <a:pt x="261257" y="57476"/>
                </a:lnTo>
                <a:lnTo>
                  <a:pt x="323959" y="120178"/>
                </a:lnTo>
                <a:lnTo>
                  <a:pt x="323959" y="182880"/>
                </a:lnTo>
                <a:lnTo>
                  <a:pt x="370985" y="261257"/>
                </a:lnTo>
                <a:lnTo>
                  <a:pt x="381436" y="344859"/>
                </a:lnTo>
                <a:lnTo>
                  <a:pt x="381436" y="386660"/>
                </a:lnTo>
                <a:lnTo>
                  <a:pt x="376210" y="428461"/>
                </a:lnTo>
                <a:lnTo>
                  <a:pt x="402336" y="475488"/>
                </a:lnTo>
                <a:lnTo>
                  <a:pt x="418012" y="585216"/>
                </a:lnTo>
                <a:lnTo>
                  <a:pt x="376210" y="642692"/>
                </a:lnTo>
                <a:lnTo>
                  <a:pt x="418012" y="715844"/>
                </a:lnTo>
                <a:lnTo>
                  <a:pt x="491164" y="773321"/>
                </a:lnTo>
                <a:lnTo>
                  <a:pt x="564316" y="867373"/>
                </a:lnTo>
                <a:lnTo>
                  <a:pt x="548640" y="966651"/>
                </a:lnTo>
                <a:lnTo>
                  <a:pt x="449362" y="992777"/>
                </a:lnTo>
                <a:lnTo>
                  <a:pt x="297833" y="961426"/>
                </a:lnTo>
                <a:lnTo>
                  <a:pt x="182880" y="930075"/>
                </a:lnTo>
                <a:lnTo>
                  <a:pt x="88828" y="862148"/>
                </a:lnTo>
                <a:lnTo>
                  <a:pt x="0" y="768096"/>
                </a:lnTo>
                <a:lnTo>
                  <a:pt x="47026" y="668818"/>
                </a:lnTo>
                <a:lnTo>
                  <a:pt x="31351" y="548640"/>
                </a:lnTo>
                <a:lnTo>
                  <a:pt x="31351" y="491163"/>
                </a:lnTo>
                <a:lnTo>
                  <a:pt x="67927" y="423236"/>
                </a:lnTo>
                <a:lnTo>
                  <a:pt x="67927" y="350084"/>
                </a:lnTo>
                <a:lnTo>
                  <a:pt x="57477" y="308283"/>
                </a:lnTo>
                <a:lnTo>
                  <a:pt x="182880" y="214230"/>
                </a:lnTo>
                <a:lnTo>
                  <a:pt x="161980" y="114953"/>
                </a:lnTo>
                <a:lnTo>
                  <a:pt x="182880" y="73152"/>
                </a:lnTo>
                <a:lnTo>
                  <a:pt x="198556" y="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6" name="Freeform 32">
            <a:extLst>
              <a:ext uri="{FF2B5EF4-FFF2-40B4-BE49-F238E27FC236}">
                <a16:creationId xmlns:a16="http://schemas.microsoft.com/office/drawing/2014/main" id="{2BE41C0C-9220-4572-9B54-C93C6035AAE2}"/>
              </a:ext>
            </a:extLst>
          </p:cNvPr>
          <p:cNvSpPr/>
          <p:nvPr/>
        </p:nvSpPr>
        <p:spPr>
          <a:xfrm rot="3903604">
            <a:off x="3181237" y="5019772"/>
            <a:ext cx="541555" cy="137930"/>
          </a:xfrm>
          <a:custGeom>
            <a:avLst/>
            <a:gdLst>
              <a:gd name="connsiteX0" fmla="*/ 649597 w 649597"/>
              <a:gd name="connsiteY0" fmla="*/ 78614 h 148952"/>
              <a:gd name="connsiteX1" fmla="*/ 649597 w 649597"/>
              <a:gd name="connsiteY1" fmla="*/ 78614 h 148952"/>
              <a:gd name="connsiteX2" fmla="*/ 608221 w 649597"/>
              <a:gd name="connsiteY2" fmla="*/ 74476 h 148952"/>
              <a:gd name="connsiteX3" fmla="*/ 504782 w 649597"/>
              <a:gd name="connsiteY3" fmla="*/ 57926 h 148952"/>
              <a:gd name="connsiteX4" fmla="*/ 475819 w 649597"/>
              <a:gd name="connsiteY4" fmla="*/ 49651 h 148952"/>
              <a:gd name="connsiteX5" fmla="*/ 455132 w 649597"/>
              <a:gd name="connsiteY5" fmla="*/ 49651 h 148952"/>
              <a:gd name="connsiteX6" fmla="*/ 384793 w 649597"/>
              <a:gd name="connsiteY6" fmla="*/ 37238 h 148952"/>
              <a:gd name="connsiteX7" fmla="*/ 347555 w 649597"/>
              <a:gd name="connsiteY7" fmla="*/ 20688 h 148952"/>
              <a:gd name="connsiteX8" fmla="*/ 248254 w 649597"/>
              <a:gd name="connsiteY8" fmla="*/ 24826 h 148952"/>
              <a:gd name="connsiteX9" fmla="*/ 198603 w 649597"/>
              <a:gd name="connsiteY9" fmla="*/ 12413 h 148952"/>
              <a:gd name="connsiteX10" fmla="*/ 86889 w 649597"/>
              <a:gd name="connsiteY10" fmla="*/ 0 h 148952"/>
              <a:gd name="connsiteX11" fmla="*/ 53789 w 649597"/>
              <a:gd name="connsiteY11" fmla="*/ 37238 h 148952"/>
              <a:gd name="connsiteX12" fmla="*/ 0 w 649597"/>
              <a:gd name="connsiteY12" fmla="*/ 37238 h 148952"/>
              <a:gd name="connsiteX13" fmla="*/ 95164 w 649597"/>
              <a:gd name="connsiteY13" fmla="*/ 45513 h 148952"/>
              <a:gd name="connsiteX14" fmla="*/ 182053 w 649597"/>
              <a:gd name="connsiteY14" fmla="*/ 45513 h 148952"/>
              <a:gd name="connsiteX15" fmla="*/ 227566 w 649597"/>
              <a:gd name="connsiteY15" fmla="*/ 66201 h 148952"/>
              <a:gd name="connsiteX16" fmla="*/ 343418 w 649597"/>
              <a:gd name="connsiteY16" fmla="*/ 74476 h 148952"/>
              <a:gd name="connsiteX17" fmla="*/ 455132 w 649597"/>
              <a:gd name="connsiteY17" fmla="*/ 95164 h 148952"/>
              <a:gd name="connsiteX18" fmla="*/ 587533 w 649597"/>
              <a:gd name="connsiteY18" fmla="*/ 111714 h 148952"/>
              <a:gd name="connsiteX19" fmla="*/ 641322 w 649597"/>
              <a:gd name="connsiteY19" fmla="*/ 148952 h 148952"/>
              <a:gd name="connsiteX20" fmla="*/ 649597 w 649597"/>
              <a:gd name="connsiteY20" fmla="*/ 78614 h 1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9597" h="148952">
                <a:moveTo>
                  <a:pt x="649597" y="78614"/>
                </a:moveTo>
                <a:lnTo>
                  <a:pt x="649597" y="78614"/>
                </a:lnTo>
                <a:cubicBezTo>
                  <a:pt x="635805" y="77235"/>
                  <a:pt x="621908" y="76666"/>
                  <a:pt x="608221" y="74476"/>
                </a:cubicBezTo>
                <a:cubicBezTo>
                  <a:pt x="482129" y="54302"/>
                  <a:pt x="600288" y="67477"/>
                  <a:pt x="504782" y="57926"/>
                </a:cubicBezTo>
                <a:cubicBezTo>
                  <a:pt x="496931" y="55309"/>
                  <a:pt x="483619" y="50518"/>
                  <a:pt x="475819" y="49651"/>
                </a:cubicBezTo>
                <a:cubicBezTo>
                  <a:pt x="468965" y="48890"/>
                  <a:pt x="462028" y="49651"/>
                  <a:pt x="455132" y="49651"/>
                </a:cubicBezTo>
                <a:lnTo>
                  <a:pt x="384793" y="37238"/>
                </a:lnTo>
                <a:lnTo>
                  <a:pt x="347555" y="20688"/>
                </a:lnTo>
                <a:lnTo>
                  <a:pt x="248254" y="24826"/>
                </a:lnTo>
                <a:lnTo>
                  <a:pt x="198603" y="12413"/>
                </a:lnTo>
                <a:lnTo>
                  <a:pt x="86889" y="0"/>
                </a:lnTo>
                <a:lnTo>
                  <a:pt x="53789" y="37238"/>
                </a:lnTo>
                <a:lnTo>
                  <a:pt x="0" y="37238"/>
                </a:lnTo>
                <a:lnTo>
                  <a:pt x="95164" y="45513"/>
                </a:lnTo>
                <a:lnTo>
                  <a:pt x="182053" y="45513"/>
                </a:lnTo>
                <a:lnTo>
                  <a:pt x="227566" y="66201"/>
                </a:lnTo>
                <a:lnTo>
                  <a:pt x="343418" y="74476"/>
                </a:lnTo>
                <a:lnTo>
                  <a:pt x="455132" y="95164"/>
                </a:lnTo>
                <a:lnTo>
                  <a:pt x="587533" y="111714"/>
                </a:lnTo>
                <a:lnTo>
                  <a:pt x="641322" y="148952"/>
                </a:lnTo>
                <a:lnTo>
                  <a:pt x="649597" y="78614"/>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7" name="Freeform 27">
            <a:extLst>
              <a:ext uri="{FF2B5EF4-FFF2-40B4-BE49-F238E27FC236}">
                <a16:creationId xmlns:a16="http://schemas.microsoft.com/office/drawing/2014/main" id="{7ACE0E77-D6AA-4A1E-8833-23CD6170FF4E}"/>
              </a:ext>
            </a:extLst>
          </p:cNvPr>
          <p:cNvSpPr/>
          <p:nvPr/>
        </p:nvSpPr>
        <p:spPr>
          <a:xfrm rot="1640756">
            <a:off x="3414250" y="5192351"/>
            <a:ext cx="634235" cy="150109"/>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84918" h="180056">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98855" y="127098"/>
                </a:lnTo>
                <a:lnTo>
                  <a:pt x="88263" y="180056"/>
                </a:lnTo>
                <a:lnTo>
                  <a:pt x="56489" y="158873"/>
                </a:lnTo>
                <a:lnTo>
                  <a:pt x="67080" y="116507"/>
                </a:lnTo>
                <a:lnTo>
                  <a:pt x="10592" y="120037"/>
                </a:lnTo>
                <a:lnTo>
                  <a:pt x="0" y="95324"/>
                </a:lnTo>
                <a:lnTo>
                  <a:pt x="0" y="70610"/>
                </a:lnTo>
                <a:lnTo>
                  <a:pt x="56489" y="56488"/>
                </a:lnTo>
                <a:lnTo>
                  <a:pt x="49428" y="24714"/>
                </a:lnTo>
                <a:lnTo>
                  <a:pt x="98855" y="0"/>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8" name="Freeform: Shape 577">
            <a:extLst>
              <a:ext uri="{FF2B5EF4-FFF2-40B4-BE49-F238E27FC236}">
                <a16:creationId xmlns:a16="http://schemas.microsoft.com/office/drawing/2014/main" id="{14C3FEF4-777F-44C5-A352-FC1883CA3768}"/>
              </a:ext>
            </a:extLst>
          </p:cNvPr>
          <p:cNvSpPr/>
          <p:nvPr/>
        </p:nvSpPr>
        <p:spPr>
          <a:xfrm>
            <a:off x="1699200" y="257554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79" name="Freeform: Shape 578">
            <a:extLst>
              <a:ext uri="{FF2B5EF4-FFF2-40B4-BE49-F238E27FC236}">
                <a16:creationId xmlns:a16="http://schemas.microsoft.com/office/drawing/2014/main" id="{C2D07A5C-E408-4DB8-A48E-DC1A2854DF95}"/>
              </a:ext>
            </a:extLst>
          </p:cNvPr>
          <p:cNvSpPr/>
          <p:nvPr/>
        </p:nvSpPr>
        <p:spPr>
          <a:xfrm>
            <a:off x="1695326" y="273037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0" name="Freeform: Shape 579">
            <a:extLst>
              <a:ext uri="{FF2B5EF4-FFF2-40B4-BE49-F238E27FC236}">
                <a16:creationId xmlns:a16="http://schemas.microsoft.com/office/drawing/2014/main" id="{502B9B47-D83E-42D9-8CFC-BC6A9B8153A8}"/>
              </a:ext>
            </a:extLst>
          </p:cNvPr>
          <p:cNvSpPr/>
          <p:nvPr/>
        </p:nvSpPr>
        <p:spPr>
          <a:xfrm>
            <a:off x="1691453" y="288520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1" name="Freeform: Shape 580">
            <a:extLst>
              <a:ext uri="{FF2B5EF4-FFF2-40B4-BE49-F238E27FC236}">
                <a16:creationId xmlns:a16="http://schemas.microsoft.com/office/drawing/2014/main" id="{43542EB3-2A98-46B4-A7EB-827DDACA0D75}"/>
              </a:ext>
            </a:extLst>
          </p:cNvPr>
          <p:cNvSpPr/>
          <p:nvPr/>
        </p:nvSpPr>
        <p:spPr>
          <a:xfrm>
            <a:off x="1687579" y="3040039"/>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2" name="Freeform: Shape 581">
            <a:extLst>
              <a:ext uri="{FF2B5EF4-FFF2-40B4-BE49-F238E27FC236}">
                <a16:creationId xmlns:a16="http://schemas.microsoft.com/office/drawing/2014/main" id="{41769CD7-C785-46FD-A225-3C4BE3D214CA}"/>
              </a:ext>
            </a:extLst>
          </p:cNvPr>
          <p:cNvSpPr/>
          <p:nvPr/>
        </p:nvSpPr>
        <p:spPr>
          <a:xfrm>
            <a:off x="1683706" y="319487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3" name="Freeform: Shape 582">
            <a:extLst>
              <a:ext uri="{FF2B5EF4-FFF2-40B4-BE49-F238E27FC236}">
                <a16:creationId xmlns:a16="http://schemas.microsoft.com/office/drawing/2014/main" id="{F1E592F6-EDE5-4806-A7A8-CD5DA8019587}"/>
              </a:ext>
            </a:extLst>
          </p:cNvPr>
          <p:cNvSpPr/>
          <p:nvPr/>
        </p:nvSpPr>
        <p:spPr>
          <a:xfrm>
            <a:off x="1679832" y="3349702"/>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4" name="Freeform: Shape 583">
            <a:extLst>
              <a:ext uri="{FF2B5EF4-FFF2-40B4-BE49-F238E27FC236}">
                <a16:creationId xmlns:a16="http://schemas.microsoft.com/office/drawing/2014/main" id="{9D2788B6-12C4-4058-8C83-1CF2A53FB3E8}"/>
              </a:ext>
            </a:extLst>
          </p:cNvPr>
          <p:cNvSpPr/>
          <p:nvPr/>
        </p:nvSpPr>
        <p:spPr>
          <a:xfrm>
            <a:off x="1675959" y="350453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5" name="Freeform: Shape 584">
            <a:extLst>
              <a:ext uri="{FF2B5EF4-FFF2-40B4-BE49-F238E27FC236}">
                <a16:creationId xmlns:a16="http://schemas.microsoft.com/office/drawing/2014/main" id="{26C84976-8982-4430-8702-FBAB07B01669}"/>
              </a:ext>
            </a:extLst>
          </p:cNvPr>
          <p:cNvSpPr/>
          <p:nvPr/>
        </p:nvSpPr>
        <p:spPr>
          <a:xfrm>
            <a:off x="1672085" y="365936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6" name="Freeform: Shape 585">
            <a:extLst>
              <a:ext uri="{FF2B5EF4-FFF2-40B4-BE49-F238E27FC236}">
                <a16:creationId xmlns:a16="http://schemas.microsoft.com/office/drawing/2014/main" id="{961DE0FD-C2D9-4796-BD50-33F6877F1318}"/>
              </a:ext>
            </a:extLst>
          </p:cNvPr>
          <p:cNvSpPr/>
          <p:nvPr/>
        </p:nvSpPr>
        <p:spPr>
          <a:xfrm>
            <a:off x="1668212" y="381419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7" name="Freeform: Shape 586">
            <a:extLst>
              <a:ext uri="{FF2B5EF4-FFF2-40B4-BE49-F238E27FC236}">
                <a16:creationId xmlns:a16="http://schemas.microsoft.com/office/drawing/2014/main" id="{EEAFAF1E-A565-4170-9982-F7AB1C87101F}"/>
              </a:ext>
            </a:extLst>
          </p:cNvPr>
          <p:cNvSpPr/>
          <p:nvPr/>
        </p:nvSpPr>
        <p:spPr>
          <a:xfrm>
            <a:off x="1664338" y="396902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8" name="Freeform: Shape 587">
            <a:extLst>
              <a:ext uri="{FF2B5EF4-FFF2-40B4-BE49-F238E27FC236}">
                <a16:creationId xmlns:a16="http://schemas.microsoft.com/office/drawing/2014/main" id="{59DA03EE-1099-4EC5-BEC2-C1D46E9E9235}"/>
              </a:ext>
            </a:extLst>
          </p:cNvPr>
          <p:cNvSpPr/>
          <p:nvPr/>
        </p:nvSpPr>
        <p:spPr>
          <a:xfrm>
            <a:off x="1660465" y="412386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89" name="Freeform: Shape 588">
            <a:extLst>
              <a:ext uri="{FF2B5EF4-FFF2-40B4-BE49-F238E27FC236}">
                <a16:creationId xmlns:a16="http://schemas.microsoft.com/office/drawing/2014/main" id="{01BC4CB3-3073-40CB-B4EC-5ACA0B0329F4}"/>
              </a:ext>
            </a:extLst>
          </p:cNvPr>
          <p:cNvSpPr/>
          <p:nvPr/>
        </p:nvSpPr>
        <p:spPr>
          <a:xfrm>
            <a:off x="1656591" y="4278691"/>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0" name="Freeform: Shape 589">
            <a:extLst>
              <a:ext uri="{FF2B5EF4-FFF2-40B4-BE49-F238E27FC236}">
                <a16:creationId xmlns:a16="http://schemas.microsoft.com/office/drawing/2014/main" id="{215D6AD0-2CC2-4BB1-8BAE-86482159D49C}"/>
              </a:ext>
            </a:extLst>
          </p:cNvPr>
          <p:cNvSpPr/>
          <p:nvPr/>
        </p:nvSpPr>
        <p:spPr>
          <a:xfrm>
            <a:off x="1652718" y="443352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1" name="Freeform: Shape 590">
            <a:extLst>
              <a:ext uri="{FF2B5EF4-FFF2-40B4-BE49-F238E27FC236}">
                <a16:creationId xmlns:a16="http://schemas.microsoft.com/office/drawing/2014/main" id="{2005A33B-B471-43F1-B5BE-1A4AC9C471FD}"/>
              </a:ext>
            </a:extLst>
          </p:cNvPr>
          <p:cNvSpPr/>
          <p:nvPr/>
        </p:nvSpPr>
        <p:spPr>
          <a:xfrm>
            <a:off x="1648844" y="458835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2" name="Freeform: Shape 591">
            <a:extLst>
              <a:ext uri="{FF2B5EF4-FFF2-40B4-BE49-F238E27FC236}">
                <a16:creationId xmlns:a16="http://schemas.microsoft.com/office/drawing/2014/main" id="{8944B44D-29F2-4352-9748-2DF013932407}"/>
              </a:ext>
            </a:extLst>
          </p:cNvPr>
          <p:cNvSpPr/>
          <p:nvPr/>
        </p:nvSpPr>
        <p:spPr>
          <a:xfrm>
            <a:off x="1644971" y="474318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3" name="Freeform: Shape 592">
            <a:extLst>
              <a:ext uri="{FF2B5EF4-FFF2-40B4-BE49-F238E27FC236}">
                <a16:creationId xmlns:a16="http://schemas.microsoft.com/office/drawing/2014/main" id="{DE33D280-A654-4864-A070-49CA708AA7E4}"/>
              </a:ext>
            </a:extLst>
          </p:cNvPr>
          <p:cNvSpPr/>
          <p:nvPr/>
        </p:nvSpPr>
        <p:spPr>
          <a:xfrm>
            <a:off x="1641098" y="489801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4" name="Freeform: Shape 593">
            <a:extLst>
              <a:ext uri="{FF2B5EF4-FFF2-40B4-BE49-F238E27FC236}">
                <a16:creationId xmlns:a16="http://schemas.microsoft.com/office/drawing/2014/main" id="{4604200A-6CB1-4B38-9782-C77B8751262B}"/>
              </a:ext>
            </a:extLst>
          </p:cNvPr>
          <p:cNvSpPr/>
          <p:nvPr/>
        </p:nvSpPr>
        <p:spPr>
          <a:xfrm>
            <a:off x="1380753" y="255321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5" name="Freeform: Shape 594">
            <a:extLst>
              <a:ext uri="{FF2B5EF4-FFF2-40B4-BE49-F238E27FC236}">
                <a16:creationId xmlns:a16="http://schemas.microsoft.com/office/drawing/2014/main" id="{16575ED7-FC43-4443-AD25-7BF234259432}"/>
              </a:ext>
            </a:extLst>
          </p:cNvPr>
          <p:cNvSpPr/>
          <p:nvPr/>
        </p:nvSpPr>
        <p:spPr>
          <a:xfrm>
            <a:off x="1376880" y="270804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6" name="Freeform: Shape 595">
            <a:extLst>
              <a:ext uri="{FF2B5EF4-FFF2-40B4-BE49-F238E27FC236}">
                <a16:creationId xmlns:a16="http://schemas.microsoft.com/office/drawing/2014/main" id="{902F99B1-C5D9-4359-9DD5-B9170E0F67DB}"/>
              </a:ext>
            </a:extLst>
          </p:cNvPr>
          <p:cNvSpPr/>
          <p:nvPr/>
        </p:nvSpPr>
        <p:spPr>
          <a:xfrm>
            <a:off x="1373006" y="286287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7" name="Freeform: Shape 596">
            <a:extLst>
              <a:ext uri="{FF2B5EF4-FFF2-40B4-BE49-F238E27FC236}">
                <a16:creationId xmlns:a16="http://schemas.microsoft.com/office/drawing/2014/main" id="{85525DFE-3C07-4FD2-8675-69684F74F582}"/>
              </a:ext>
            </a:extLst>
          </p:cNvPr>
          <p:cNvSpPr/>
          <p:nvPr/>
        </p:nvSpPr>
        <p:spPr>
          <a:xfrm>
            <a:off x="1369133" y="301770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8" name="Freeform: Shape 597">
            <a:extLst>
              <a:ext uri="{FF2B5EF4-FFF2-40B4-BE49-F238E27FC236}">
                <a16:creationId xmlns:a16="http://schemas.microsoft.com/office/drawing/2014/main" id="{FB8D1AD4-BCE7-4877-801A-03C8E6953BCD}"/>
              </a:ext>
            </a:extLst>
          </p:cNvPr>
          <p:cNvSpPr/>
          <p:nvPr/>
        </p:nvSpPr>
        <p:spPr>
          <a:xfrm>
            <a:off x="1365259" y="317254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99" name="Freeform: Shape 598">
            <a:extLst>
              <a:ext uri="{FF2B5EF4-FFF2-40B4-BE49-F238E27FC236}">
                <a16:creationId xmlns:a16="http://schemas.microsoft.com/office/drawing/2014/main" id="{2720963C-D41F-405F-AFE2-4F16DE44B0A5}"/>
              </a:ext>
            </a:extLst>
          </p:cNvPr>
          <p:cNvSpPr/>
          <p:nvPr/>
        </p:nvSpPr>
        <p:spPr>
          <a:xfrm>
            <a:off x="1361386" y="3327371"/>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0" name="Freeform: Shape 599">
            <a:extLst>
              <a:ext uri="{FF2B5EF4-FFF2-40B4-BE49-F238E27FC236}">
                <a16:creationId xmlns:a16="http://schemas.microsoft.com/office/drawing/2014/main" id="{BA5528AB-F6A6-49E3-8755-758EAD7B1268}"/>
              </a:ext>
            </a:extLst>
          </p:cNvPr>
          <p:cNvSpPr/>
          <p:nvPr/>
        </p:nvSpPr>
        <p:spPr>
          <a:xfrm>
            <a:off x="1357512" y="348220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1" name="Freeform: Shape 600">
            <a:extLst>
              <a:ext uri="{FF2B5EF4-FFF2-40B4-BE49-F238E27FC236}">
                <a16:creationId xmlns:a16="http://schemas.microsoft.com/office/drawing/2014/main" id="{226D6405-3195-47D7-9747-9F60168C9E8E}"/>
              </a:ext>
            </a:extLst>
          </p:cNvPr>
          <p:cNvSpPr/>
          <p:nvPr/>
        </p:nvSpPr>
        <p:spPr>
          <a:xfrm>
            <a:off x="1353639" y="363703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2" name="Freeform: Shape 601">
            <a:extLst>
              <a:ext uri="{FF2B5EF4-FFF2-40B4-BE49-F238E27FC236}">
                <a16:creationId xmlns:a16="http://schemas.microsoft.com/office/drawing/2014/main" id="{7D6C7564-4781-4523-AFE5-BB380FBF217E}"/>
              </a:ext>
            </a:extLst>
          </p:cNvPr>
          <p:cNvSpPr/>
          <p:nvPr/>
        </p:nvSpPr>
        <p:spPr>
          <a:xfrm>
            <a:off x="1349765" y="379186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3" name="Freeform: Shape 602">
            <a:extLst>
              <a:ext uri="{FF2B5EF4-FFF2-40B4-BE49-F238E27FC236}">
                <a16:creationId xmlns:a16="http://schemas.microsoft.com/office/drawing/2014/main" id="{8C7842E5-6DE8-48D1-A803-17EE4E21D8D1}"/>
              </a:ext>
            </a:extLst>
          </p:cNvPr>
          <p:cNvSpPr/>
          <p:nvPr/>
        </p:nvSpPr>
        <p:spPr>
          <a:xfrm>
            <a:off x="1345892" y="394669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4" name="Freeform: Shape 603">
            <a:extLst>
              <a:ext uri="{FF2B5EF4-FFF2-40B4-BE49-F238E27FC236}">
                <a16:creationId xmlns:a16="http://schemas.microsoft.com/office/drawing/2014/main" id="{8E5BB9E9-72BA-4810-951E-9B458A4BADF7}"/>
              </a:ext>
            </a:extLst>
          </p:cNvPr>
          <p:cNvSpPr/>
          <p:nvPr/>
        </p:nvSpPr>
        <p:spPr>
          <a:xfrm>
            <a:off x="1342018" y="4101529"/>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5" name="Freeform: Shape 604">
            <a:extLst>
              <a:ext uri="{FF2B5EF4-FFF2-40B4-BE49-F238E27FC236}">
                <a16:creationId xmlns:a16="http://schemas.microsoft.com/office/drawing/2014/main" id="{F1AA99EA-E0F2-47A3-8035-5C7CFA369764}"/>
              </a:ext>
            </a:extLst>
          </p:cNvPr>
          <p:cNvSpPr/>
          <p:nvPr/>
        </p:nvSpPr>
        <p:spPr>
          <a:xfrm>
            <a:off x="1338145" y="425636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6" name="Freeform: Shape 605">
            <a:extLst>
              <a:ext uri="{FF2B5EF4-FFF2-40B4-BE49-F238E27FC236}">
                <a16:creationId xmlns:a16="http://schemas.microsoft.com/office/drawing/2014/main" id="{26F4E5D2-2FB2-48C0-B2BB-F17DC11A0342}"/>
              </a:ext>
            </a:extLst>
          </p:cNvPr>
          <p:cNvSpPr/>
          <p:nvPr/>
        </p:nvSpPr>
        <p:spPr>
          <a:xfrm>
            <a:off x="1334271" y="4411192"/>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7" name="Freeform: Shape 606">
            <a:extLst>
              <a:ext uri="{FF2B5EF4-FFF2-40B4-BE49-F238E27FC236}">
                <a16:creationId xmlns:a16="http://schemas.microsoft.com/office/drawing/2014/main" id="{60BABF50-77CD-4B7D-85EF-F788435610A0}"/>
              </a:ext>
            </a:extLst>
          </p:cNvPr>
          <p:cNvSpPr/>
          <p:nvPr/>
        </p:nvSpPr>
        <p:spPr>
          <a:xfrm>
            <a:off x="1330398" y="456602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8" name="Freeform: Shape 607">
            <a:extLst>
              <a:ext uri="{FF2B5EF4-FFF2-40B4-BE49-F238E27FC236}">
                <a16:creationId xmlns:a16="http://schemas.microsoft.com/office/drawing/2014/main" id="{E49C00F2-A0C2-4E7C-9A1D-3E67B52D84FE}"/>
              </a:ext>
            </a:extLst>
          </p:cNvPr>
          <p:cNvSpPr/>
          <p:nvPr/>
        </p:nvSpPr>
        <p:spPr>
          <a:xfrm>
            <a:off x="1326524" y="472085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09" name="Freeform: Shape 608">
            <a:extLst>
              <a:ext uri="{FF2B5EF4-FFF2-40B4-BE49-F238E27FC236}">
                <a16:creationId xmlns:a16="http://schemas.microsoft.com/office/drawing/2014/main" id="{713FA187-2A07-451F-A268-5AF11077A225}"/>
              </a:ext>
            </a:extLst>
          </p:cNvPr>
          <p:cNvSpPr/>
          <p:nvPr/>
        </p:nvSpPr>
        <p:spPr>
          <a:xfrm>
            <a:off x="1322651" y="487568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0" name="Freeform: Shape 609">
            <a:extLst>
              <a:ext uri="{FF2B5EF4-FFF2-40B4-BE49-F238E27FC236}">
                <a16:creationId xmlns:a16="http://schemas.microsoft.com/office/drawing/2014/main" id="{FB7121E2-4D1E-4A7E-A000-CBFC0129D081}"/>
              </a:ext>
            </a:extLst>
          </p:cNvPr>
          <p:cNvSpPr/>
          <p:nvPr/>
        </p:nvSpPr>
        <p:spPr>
          <a:xfrm>
            <a:off x="1094465" y="257554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1" name="Freeform: Shape 610">
            <a:extLst>
              <a:ext uri="{FF2B5EF4-FFF2-40B4-BE49-F238E27FC236}">
                <a16:creationId xmlns:a16="http://schemas.microsoft.com/office/drawing/2014/main" id="{F94C3ECA-4BD2-425F-82F0-98695276CEEE}"/>
              </a:ext>
            </a:extLst>
          </p:cNvPr>
          <p:cNvSpPr/>
          <p:nvPr/>
        </p:nvSpPr>
        <p:spPr>
          <a:xfrm>
            <a:off x="1090338" y="273115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2" name="Freeform: Shape 611">
            <a:extLst>
              <a:ext uri="{FF2B5EF4-FFF2-40B4-BE49-F238E27FC236}">
                <a16:creationId xmlns:a16="http://schemas.microsoft.com/office/drawing/2014/main" id="{51449559-09DD-43AC-A3A3-3D905C97A14A}"/>
              </a:ext>
            </a:extLst>
          </p:cNvPr>
          <p:cNvSpPr/>
          <p:nvPr/>
        </p:nvSpPr>
        <p:spPr>
          <a:xfrm>
            <a:off x="1086212" y="2886772"/>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3" name="Freeform: Shape 612">
            <a:extLst>
              <a:ext uri="{FF2B5EF4-FFF2-40B4-BE49-F238E27FC236}">
                <a16:creationId xmlns:a16="http://schemas.microsoft.com/office/drawing/2014/main" id="{31FA1C3F-FA1B-4852-B4F4-F5B8E72E7A87}"/>
              </a:ext>
            </a:extLst>
          </p:cNvPr>
          <p:cNvSpPr/>
          <p:nvPr/>
        </p:nvSpPr>
        <p:spPr>
          <a:xfrm>
            <a:off x="1082086" y="3042387"/>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4" name="Freeform: Shape 613">
            <a:extLst>
              <a:ext uri="{FF2B5EF4-FFF2-40B4-BE49-F238E27FC236}">
                <a16:creationId xmlns:a16="http://schemas.microsoft.com/office/drawing/2014/main" id="{DE3860A6-4CAF-41F2-8907-5E1F30A50410}"/>
              </a:ext>
            </a:extLst>
          </p:cNvPr>
          <p:cNvSpPr/>
          <p:nvPr/>
        </p:nvSpPr>
        <p:spPr>
          <a:xfrm>
            <a:off x="1077960" y="3198001"/>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5" name="Freeform: Shape 614">
            <a:extLst>
              <a:ext uri="{FF2B5EF4-FFF2-40B4-BE49-F238E27FC236}">
                <a16:creationId xmlns:a16="http://schemas.microsoft.com/office/drawing/2014/main" id="{62241A8A-5048-4AAB-9875-8C9C8E30CE3F}"/>
              </a:ext>
            </a:extLst>
          </p:cNvPr>
          <p:cNvSpPr/>
          <p:nvPr/>
        </p:nvSpPr>
        <p:spPr>
          <a:xfrm>
            <a:off x="1073833" y="335361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6" name="Freeform: Shape 615">
            <a:extLst>
              <a:ext uri="{FF2B5EF4-FFF2-40B4-BE49-F238E27FC236}">
                <a16:creationId xmlns:a16="http://schemas.microsoft.com/office/drawing/2014/main" id="{2CF3B98A-C91F-45BE-ADD1-5230EAA02D8C}"/>
              </a:ext>
            </a:extLst>
          </p:cNvPr>
          <p:cNvSpPr/>
          <p:nvPr/>
        </p:nvSpPr>
        <p:spPr>
          <a:xfrm>
            <a:off x="1069707" y="3509230"/>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7" name="Freeform: Shape 616">
            <a:extLst>
              <a:ext uri="{FF2B5EF4-FFF2-40B4-BE49-F238E27FC236}">
                <a16:creationId xmlns:a16="http://schemas.microsoft.com/office/drawing/2014/main" id="{0662147B-4F2F-4949-AE71-092560A9E4E8}"/>
              </a:ext>
            </a:extLst>
          </p:cNvPr>
          <p:cNvSpPr/>
          <p:nvPr/>
        </p:nvSpPr>
        <p:spPr>
          <a:xfrm>
            <a:off x="1065581" y="3664844"/>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8" name="Freeform: Shape 617">
            <a:extLst>
              <a:ext uri="{FF2B5EF4-FFF2-40B4-BE49-F238E27FC236}">
                <a16:creationId xmlns:a16="http://schemas.microsoft.com/office/drawing/2014/main" id="{A4715C59-098A-406D-953B-2A5D043F76D8}"/>
              </a:ext>
            </a:extLst>
          </p:cNvPr>
          <p:cNvSpPr/>
          <p:nvPr/>
        </p:nvSpPr>
        <p:spPr>
          <a:xfrm>
            <a:off x="1061455" y="3820458"/>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19" name="Freeform: Shape 618">
            <a:extLst>
              <a:ext uri="{FF2B5EF4-FFF2-40B4-BE49-F238E27FC236}">
                <a16:creationId xmlns:a16="http://schemas.microsoft.com/office/drawing/2014/main" id="{03488B6B-5BD3-40A2-B413-CCEE96E6D64B}"/>
              </a:ext>
            </a:extLst>
          </p:cNvPr>
          <p:cNvSpPr/>
          <p:nvPr/>
        </p:nvSpPr>
        <p:spPr>
          <a:xfrm>
            <a:off x="1057328" y="397607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0" name="Freeform: Shape 619">
            <a:extLst>
              <a:ext uri="{FF2B5EF4-FFF2-40B4-BE49-F238E27FC236}">
                <a16:creationId xmlns:a16="http://schemas.microsoft.com/office/drawing/2014/main" id="{4E939BE6-6B31-40BA-84A3-38DECBDC5AD1}"/>
              </a:ext>
            </a:extLst>
          </p:cNvPr>
          <p:cNvSpPr/>
          <p:nvPr/>
        </p:nvSpPr>
        <p:spPr>
          <a:xfrm>
            <a:off x="816910" y="2560183"/>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1" name="Freeform: Shape 620">
            <a:extLst>
              <a:ext uri="{FF2B5EF4-FFF2-40B4-BE49-F238E27FC236}">
                <a16:creationId xmlns:a16="http://schemas.microsoft.com/office/drawing/2014/main" id="{9896F4C1-5A63-4A34-B935-DF2FB1FA72C0}"/>
              </a:ext>
            </a:extLst>
          </p:cNvPr>
          <p:cNvSpPr/>
          <p:nvPr/>
        </p:nvSpPr>
        <p:spPr>
          <a:xfrm>
            <a:off x="813037" y="2730376"/>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2" name="Freeform: Shape 621">
            <a:extLst>
              <a:ext uri="{FF2B5EF4-FFF2-40B4-BE49-F238E27FC236}">
                <a16:creationId xmlns:a16="http://schemas.microsoft.com/office/drawing/2014/main" id="{765E94F6-9394-447B-B89A-24E8638B42A5}"/>
              </a:ext>
            </a:extLst>
          </p:cNvPr>
          <p:cNvSpPr/>
          <p:nvPr/>
        </p:nvSpPr>
        <p:spPr>
          <a:xfrm>
            <a:off x="809163" y="2900569"/>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3" name="Freeform: Shape 622">
            <a:extLst>
              <a:ext uri="{FF2B5EF4-FFF2-40B4-BE49-F238E27FC236}">
                <a16:creationId xmlns:a16="http://schemas.microsoft.com/office/drawing/2014/main" id="{A46250F8-7A11-42F6-A5D2-8A9AD0E49E63}"/>
              </a:ext>
            </a:extLst>
          </p:cNvPr>
          <p:cNvSpPr/>
          <p:nvPr/>
        </p:nvSpPr>
        <p:spPr>
          <a:xfrm>
            <a:off x="805290" y="3070762"/>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4" name="Freeform: Shape 623">
            <a:extLst>
              <a:ext uri="{FF2B5EF4-FFF2-40B4-BE49-F238E27FC236}">
                <a16:creationId xmlns:a16="http://schemas.microsoft.com/office/drawing/2014/main" id="{35A9C441-7F9D-4A58-A522-4599EDB770CB}"/>
              </a:ext>
            </a:extLst>
          </p:cNvPr>
          <p:cNvSpPr/>
          <p:nvPr/>
        </p:nvSpPr>
        <p:spPr>
          <a:xfrm>
            <a:off x="801417" y="3240955"/>
            <a:ext cx="171127" cy="238765"/>
          </a:xfrm>
          <a:custGeom>
            <a:avLst/>
            <a:gdLst>
              <a:gd name="connsiteX0" fmla="*/ 357052 w 923109"/>
              <a:gd name="connsiteY0" fmla="*/ 365760 h 2029097"/>
              <a:gd name="connsiteX1" fmla="*/ 243840 w 923109"/>
              <a:gd name="connsiteY1" fmla="*/ 261257 h 2029097"/>
              <a:gd name="connsiteX2" fmla="*/ 121920 w 923109"/>
              <a:gd name="connsiteY2" fmla="*/ 278674 h 2029097"/>
              <a:gd name="connsiteX3" fmla="*/ 78378 w 923109"/>
              <a:gd name="connsiteY3" fmla="*/ 322217 h 2029097"/>
              <a:gd name="connsiteX4" fmla="*/ 34835 w 923109"/>
              <a:gd name="connsiteY4" fmla="*/ 391886 h 2029097"/>
              <a:gd name="connsiteX5" fmla="*/ 8709 w 923109"/>
              <a:gd name="connsiteY5" fmla="*/ 470263 h 2029097"/>
              <a:gd name="connsiteX6" fmla="*/ 78378 w 923109"/>
              <a:gd name="connsiteY6" fmla="*/ 418012 h 2029097"/>
              <a:gd name="connsiteX7" fmla="*/ 165463 w 923109"/>
              <a:gd name="connsiteY7" fmla="*/ 383177 h 2029097"/>
              <a:gd name="connsiteX8" fmla="*/ 235132 w 923109"/>
              <a:gd name="connsiteY8" fmla="*/ 391886 h 2029097"/>
              <a:gd name="connsiteX9" fmla="*/ 391886 w 923109"/>
              <a:gd name="connsiteY9" fmla="*/ 513806 h 2029097"/>
              <a:gd name="connsiteX10" fmla="*/ 374469 w 923109"/>
              <a:gd name="connsiteY10" fmla="*/ 609600 h 2029097"/>
              <a:gd name="connsiteX11" fmla="*/ 304800 w 923109"/>
              <a:gd name="connsiteY11" fmla="*/ 557349 h 2029097"/>
              <a:gd name="connsiteX12" fmla="*/ 269966 w 923109"/>
              <a:gd name="connsiteY12" fmla="*/ 653143 h 2029097"/>
              <a:gd name="connsiteX13" fmla="*/ 322218 w 923109"/>
              <a:gd name="connsiteY13" fmla="*/ 740229 h 2029097"/>
              <a:gd name="connsiteX14" fmla="*/ 365760 w 923109"/>
              <a:gd name="connsiteY14" fmla="*/ 783772 h 2029097"/>
              <a:gd name="connsiteX15" fmla="*/ 252549 w 923109"/>
              <a:gd name="connsiteY15" fmla="*/ 618309 h 2029097"/>
              <a:gd name="connsiteX16" fmla="*/ 182880 w 923109"/>
              <a:gd name="connsiteY16" fmla="*/ 618309 h 2029097"/>
              <a:gd name="connsiteX17" fmla="*/ 95795 w 923109"/>
              <a:gd name="connsiteY17" fmla="*/ 635726 h 2029097"/>
              <a:gd name="connsiteX18" fmla="*/ 52252 w 923109"/>
              <a:gd name="connsiteY18" fmla="*/ 722812 h 2029097"/>
              <a:gd name="connsiteX19" fmla="*/ 0 w 923109"/>
              <a:gd name="connsiteY19" fmla="*/ 844732 h 2029097"/>
              <a:gd name="connsiteX20" fmla="*/ 121920 w 923109"/>
              <a:gd name="connsiteY20" fmla="*/ 757646 h 2029097"/>
              <a:gd name="connsiteX21" fmla="*/ 209006 w 923109"/>
              <a:gd name="connsiteY21" fmla="*/ 748937 h 2029097"/>
              <a:gd name="connsiteX22" fmla="*/ 296092 w 923109"/>
              <a:gd name="connsiteY22" fmla="*/ 827314 h 2029097"/>
              <a:gd name="connsiteX23" fmla="*/ 391886 w 923109"/>
              <a:gd name="connsiteY23" fmla="*/ 879566 h 2029097"/>
              <a:gd name="connsiteX24" fmla="*/ 418012 w 923109"/>
              <a:gd name="connsiteY24" fmla="*/ 931817 h 2029097"/>
              <a:gd name="connsiteX25" fmla="*/ 426720 w 923109"/>
              <a:gd name="connsiteY25" fmla="*/ 1062446 h 2029097"/>
              <a:gd name="connsiteX26" fmla="*/ 426720 w 923109"/>
              <a:gd name="connsiteY26" fmla="*/ 1149532 h 2029097"/>
              <a:gd name="connsiteX27" fmla="*/ 391886 w 923109"/>
              <a:gd name="connsiteY27" fmla="*/ 1132114 h 2029097"/>
              <a:gd name="connsiteX28" fmla="*/ 365760 w 923109"/>
              <a:gd name="connsiteY28" fmla="*/ 1027612 h 2029097"/>
              <a:gd name="connsiteX29" fmla="*/ 348343 w 923109"/>
              <a:gd name="connsiteY29" fmla="*/ 984069 h 2029097"/>
              <a:gd name="connsiteX30" fmla="*/ 217715 w 923109"/>
              <a:gd name="connsiteY30" fmla="*/ 931817 h 2029097"/>
              <a:gd name="connsiteX31" fmla="*/ 191589 w 923109"/>
              <a:gd name="connsiteY31" fmla="*/ 1010194 h 2029097"/>
              <a:gd name="connsiteX32" fmla="*/ 235132 w 923109"/>
              <a:gd name="connsiteY32" fmla="*/ 1045029 h 2029097"/>
              <a:gd name="connsiteX33" fmla="*/ 148046 w 923109"/>
              <a:gd name="connsiteY33" fmla="*/ 1001486 h 2029097"/>
              <a:gd name="connsiteX34" fmla="*/ 34835 w 923109"/>
              <a:gd name="connsiteY34" fmla="*/ 1062446 h 2029097"/>
              <a:gd name="connsiteX35" fmla="*/ 34835 w 923109"/>
              <a:gd name="connsiteY35" fmla="*/ 1123406 h 2029097"/>
              <a:gd name="connsiteX36" fmla="*/ 78378 w 923109"/>
              <a:gd name="connsiteY36" fmla="*/ 1105989 h 2029097"/>
              <a:gd name="connsiteX37" fmla="*/ 148046 w 923109"/>
              <a:gd name="connsiteY37" fmla="*/ 1097280 h 2029097"/>
              <a:gd name="connsiteX38" fmla="*/ 226423 w 923109"/>
              <a:gd name="connsiteY38" fmla="*/ 1132114 h 2029097"/>
              <a:gd name="connsiteX39" fmla="*/ 322218 w 923109"/>
              <a:gd name="connsiteY39" fmla="*/ 1175657 h 2029097"/>
              <a:gd name="connsiteX40" fmla="*/ 409303 w 923109"/>
              <a:gd name="connsiteY40" fmla="*/ 1245326 h 2029097"/>
              <a:gd name="connsiteX41" fmla="*/ 435429 w 923109"/>
              <a:gd name="connsiteY41" fmla="*/ 1271452 h 2029097"/>
              <a:gd name="connsiteX42" fmla="*/ 435429 w 923109"/>
              <a:gd name="connsiteY42" fmla="*/ 1323703 h 2029097"/>
              <a:gd name="connsiteX43" fmla="*/ 435429 w 923109"/>
              <a:gd name="connsiteY43" fmla="*/ 1480457 h 2029097"/>
              <a:gd name="connsiteX44" fmla="*/ 313509 w 923109"/>
              <a:gd name="connsiteY44" fmla="*/ 1410789 h 2029097"/>
              <a:gd name="connsiteX45" fmla="*/ 182880 w 923109"/>
              <a:gd name="connsiteY45" fmla="*/ 1384663 h 2029097"/>
              <a:gd name="connsiteX46" fmla="*/ 113212 w 923109"/>
              <a:gd name="connsiteY46" fmla="*/ 1419497 h 2029097"/>
              <a:gd name="connsiteX47" fmla="*/ 78378 w 923109"/>
              <a:gd name="connsiteY47" fmla="*/ 1480457 h 2029097"/>
              <a:gd name="connsiteX48" fmla="*/ 52252 w 923109"/>
              <a:gd name="connsiteY48" fmla="*/ 1550126 h 2029097"/>
              <a:gd name="connsiteX49" fmla="*/ 121920 w 923109"/>
              <a:gd name="connsiteY49" fmla="*/ 1506583 h 2029097"/>
              <a:gd name="connsiteX50" fmla="*/ 243840 w 923109"/>
              <a:gd name="connsiteY50" fmla="*/ 1497874 h 2029097"/>
              <a:gd name="connsiteX51" fmla="*/ 243840 w 923109"/>
              <a:gd name="connsiteY51" fmla="*/ 1497874 h 2029097"/>
              <a:gd name="connsiteX52" fmla="*/ 365760 w 923109"/>
              <a:gd name="connsiteY52" fmla="*/ 1576252 h 2029097"/>
              <a:gd name="connsiteX53" fmla="*/ 444138 w 923109"/>
              <a:gd name="connsiteY53" fmla="*/ 1619794 h 2029097"/>
              <a:gd name="connsiteX54" fmla="*/ 444138 w 923109"/>
              <a:gd name="connsiteY54" fmla="*/ 1733006 h 2029097"/>
              <a:gd name="connsiteX55" fmla="*/ 444138 w 923109"/>
              <a:gd name="connsiteY55" fmla="*/ 1881052 h 2029097"/>
              <a:gd name="connsiteX56" fmla="*/ 452846 w 923109"/>
              <a:gd name="connsiteY56" fmla="*/ 2029097 h 2029097"/>
              <a:gd name="connsiteX57" fmla="*/ 531223 w 923109"/>
              <a:gd name="connsiteY57" fmla="*/ 2029097 h 2029097"/>
              <a:gd name="connsiteX58" fmla="*/ 513806 w 923109"/>
              <a:gd name="connsiteY58" fmla="*/ 1663337 h 2029097"/>
              <a:gd name="connsiteX59" fmla="*/ 548640 w 923109"/>
              <a:gd name="connsiteY59" fmla="*/ 1628503 h 2029097"/>
              <a:gd name="connsiteX60" fmla="*/ 670560 w 923109"/>
              <a:gd name="connsiteY60" fmla="*/ 1628503 h 2029097"/>
              <a:gd name="connsiteX61" fmla="*/ 792480 w 923109"/>
              <a:gd name="connsiteY61" fmla="*/ 1672046 h 2029097"/>
              <a:gd name="connsiteX62" fmla="*/ 844732 w 923109"/>
              <a:gd name="connsiteY62" fmla="*/ 1750423 h 2029097"/>
              <a:gd name="connsiteX63" fmla="*/ 853440 w 923109"/>
              <a:gd name="connsiteY63" fmla="*/ 1619794 h 2029097"/>
              <a:gd name="connsiteX64" fmla="*/ 766355 w 923109"/>
              <a:gd name="connsiteY64" fmla="*/ 1541417 h 2029097"/>
              <a:gd name="connsiteX65" fmla="*/ 679269 w 923109"/>
              <a:gd name="connsiteY65" fmla="*/ 1497874 h 2029097"/>
              <a:gd name="connsiteX66" fmla="*/ 539932 w 923109"/>
              <a:gd name="connsiteY66" fmla="*/ 1489166 h 2029097"/>
              <a:gd name="connsiteX67" fmla="*/ 496389 w 923109"/>
              <a:gd name="connsiteY67" fmla="*/ 1558834 h 2029097"/>
              <a:gd name="connsiteX68" fmla="*/ 505098 w 923109"/>
              <a:gd name="connsiteY68" fmla="*/ 1297577 h 2029097"/>
              <a:gd name="connsiteX69" fmla="*/ 566058 w 923109"/>
              <a:gd name="connsiteY69" fmla="*/ 1288869 h 2029097"/>
              <a:gd name="connsiteX70" fmla="*/ 644435 w 923109"/>
              <a:gd name="connsiteY70" fmla="*/ 1280160 h 2029097"/>
              <a:gd name="connsiteX71" fmla="*/ 722812 w 923109"/>
              <a:gd name="connsiteY71" fmla="*/ 1341120 h 2029097"/>
              <a:gd name="connsiteX72" fmla="*/ 792480 w 923109"/>
              <a:gd name="connsiteY72" fmla="*/ 1402080 h 2029097"/>
              <a:gd name="connsiteX73" fmla="*/ 757646 w 923109"/>
              <a:gd name="connsiteY73" fmla="*/ 1262743 h 2029097"/>
              <a:gd name="connsiteX74" fmla="*/ 687978 w 923109"/>
              <a:gd name="connsiteY74" fmla="*/ 1175657 h 2029097"/>
              <a:gd name="connsiteX75" fmla="*/ 583475 w 923109"/>
              <a:gd name="connsiteY75" fmla="*/ 1166949 h 2029097"/>
              <a:gd name="connsiteX76" fmla="*/ 531223 w 923109"/>
              <a:gd name="connsiteY76" fmla="*/ 1236617 h 2029097"/>
              <a:gd name="connsiteX77" fmla="*/ 627018 w 923109"/>
              <a:gd name="connsiteY77" fmla="*/ 1140823 h 2029097"/>
              <a:gd name="connsiteX78" fmla="*/ 635726 w 923109"/>
              <a:gd name="connsiteY78" fmla="*/ 1062446 h 2029097"/>
              <a:gd name="connsiteX79" fmla="*/ 548640 w 923109"/>
              <a:gd name="connsiteY79" fmla="*/ 1071154 h 2029097"/>
              <a:gd name="connsiteX80" fmla="*/ 487680 w 923109"/>
              <a:gd name="connsiteY80" fmla="*/ 1132114 h 2029097"/>
              <a:gd name="connsiteX81" fmla="*/ 496389 w 923109"/>
              <a:gd name="connsiteY81" fmla="*/ 1018903 h 2029097"/>
              <a:gd name="connsiteX82" fmla="*/ 566058 w 923109"/>
              <a:gd name="connsiteY82" fmla="*/ 975360 h 2029097"/>
              <a:gd name="connsiteX83" fmla="*/ 653143 w 923109"/>
              <a:gd name="connsiteY83" fmla="*/ 931817 h 2029097"/>
              <a:gd name="connsiteX84" fmla="*/ 731520 w 923109"/>
              <a:gd name="connsiteY84" fmla="*/ 957943 h 2029097"/>
              <a:gd name="connsiteX85" fmla="*/ 801189 w 923109"/>
              <a:gd name="connsiteY85" fmla="*/ 1027612 h 2029097"/>
              <a:gd name="connsiteX86" fmla="*/ 844732 w 923109"/>
              <a:gd name="connsiteY86" fmla="*/ 1114697 h 2029097"/>
              <a:gd name="connsiteX87" fmla="*/ 862149 w 923109"/>
              <a:gd name="connsiteY87" fmla="*/ 1036320 h 2029097"/>
              <a:gd name="connsiteX88" fmla="*/ 766355 w 923109"/>
              <a:gd name="connsiteY88" fmla="*/ 879566 h 2029097"/>
              <a:gd name="connsiteX89" fmla="*/ 687978 w 923109"/>
              <a:gd name="connsiteY89" fmla="*/ 836023 h 2029097"/>
              <a:gd name="connsiteX90" fmla="*/ 539932 w 923109"/>
              <a:gd name="connsiteY90" fmla="*/ 844732 h 2029097"/>
              <a:gd name="connsiteX91" fmla="*/ 505098 w 923109"/>
              <a:gd name="connsiteY91" fmla="*/ 931817 h 2029097"/>
              <a:gd name="connsiteX92" fmla="*/ 592183 w 923109"/>
              <a:gd name="connsiteY92" fmla="*/ 809897 h 2029097"/>
              <a:gd name="connsiteX93" fmla="*/ 618309 w 923109"/>
              <a:gd name="connsiteY93" fmla="*/ 766354 h 2029097"/>
              <a:gd name="connsiteX94" fmla="*/ 627018 w 923109"/>
              <a:gd name="connsiteY94" fmla="*/ 679269 h 2029097"/>
              <a:gd name="connsiteX95" fmla="*/ 557349 w 923109"/>
              <a:gd name="connsiteY95" fmla="*/ 687977 h 2029097"/>
              <a:gd name="connsiteX96" fmla="*/ 487680 w 923109"/>
              <a:gd name="connsiteY96" fmla="*/ 748937 h 2029097"/>
              <a:gd name="connsiteX97" fmla="*/ 487680 w 923109"/>
              <a:gd name="connsiteY97" fmla="*/ 627017 h 2029097"/>
              <a:gd name="connsiteX98" fmla="*/ 478972 w 923109"/>
              <a:gd name="connsiteY98" fmla="*/ 487680 h 2029097"/>
              <a:gd name="connsiteX99" fmla="*/ 478972 w 923109"/>
              <a:gd name="connsiteY99" fmla="*/ 391886 h 2029097"/>
              <a:gd name="connsiteX100" fmla="*/ 513806 w 923109"/>
              <a:gd name="connsiteY100" fmla="*/ 348343 h 2029097"/>
              <a:gd name="connsiteX101" fmla="*/ 627018 w 923109"/>
              <a:gd name="connsiteY101" fmla="*/ 304800 h 2029097"/>
              <a:gd name="connsiteX102" fmla="*/ 740229 w 923109"/>
              <a:gd name="connsiteY102" fmla="*/ 304800 h 2029097"/>
              <a:gd name="connsiteX103" fmla="*/ 801189 w 923109"/>
              <a:gd name="connsiteY103" fmla="*/ 330926 h 2029097"/>
              <a:gd name="connsiteX104" fmla="*/ 862149 w 923109"/>
              <a:gd name="connsiteY104" fmla="*/ 409303 h 2029097"/>
              <a:gd name="connsiteX105" fmla="*/ 896983 w 923109"/>
              <a:gd name="connsiteY105" fmla="*/ 470263 h 2029097"/>
              <a:gd name="connsiteX106" fmla="*/ 923109 w 923109"/>
              <a:gd name="connsiteY106" fmla="*/ 444137 h 2029097"/>
              <a:gd name="connsiteX107" fmla="*/ 896983 w 923109"/>
              <a:gd name="connsiteY107" fmla="*/ 322217 h 2029097"/>
              <a:gd name="connsiteX108" fmla="*/ 888275 w 923109"/>
              <a:gd name="connsiteY108" fmla="*/ 269966 h 2029097"/>
              <a:gd name="connsiteX109" fmla="*/ 844732 w 923109"/>
              <a:gd name="connsiteY109" fmla="*/ 182880 h 2029097"/>
              <a:gd name="connsiteX110" fmla="*/ 775063 w 923109"/>
              <a:gd name="connsiteY110" fmla="*/ 139337 h 2029097"/>
              <a:gd name="connsiteX111" fmla="*/ 705395 w 923109"/>
              <a:gd name="connsiteY111" fmla="*/ 148046 h 2029097"/>
              <a:gd name="connsiteX112" fmla="*/ 609600 w 923109"/>
              <a:gd name="connsiteY112" fmla="*/ 165463 h 2029097"/>
              <a:gd name="connsiteX113" fmla="*/ 574766 w 923109"/>
              <a:gd name="connsiteY113" fmla="*/ 200297 h 2029097"/>
              <a:gd name="connsiteX114" fmla="*/ 487680 w 923109"/>
              <a:gd name="connsiteY114" fmla="*/ 243840 h 2029097"/>
              <a:gd name="connsiteX115" fmla="*/ 505098 w 923109"/>
              <a:gd name="connsiteY115" fmla="*/ 200297 h 2029097"/>
              <a:gd name="connsiteX116" fmla="*/ 496389 w 923109"/>
              <a:gd name="connsiteY116" fmla="*/ 139337 h 2029097"/>
              <a:gd name="connsiteX117" fmla="*/ 444138 w 923109"/>
              <a:gd name="connsiteY117" fmla="*/ 165463 h 2029097"/>
              <a:gd name="connsiteX118" fmla="*/ 435429 w 923109"/>
              <a:gd name="connsiteY118" fmla="*/ 200297 h 2029097"/>
              <a:gd name="connsiteX119" fmla="*/ 426720 w 923109"/>
              <a:gd name="connsiteY119" fmla="*/ 0 h 2029097"/>
              <a:gd name="connsiteX120" fmla="*/ 426720 w 923109"/>
              <a:gd name="connsiteY120" fmla="*/ 330926 h 2029097"/>
              <a:gd name="connsiteX121" fmla="*/ 357052 w 923109"/>
              <a:gd name="connsiteY121" fmla="*/ 365760 h 20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23109" h="2029097">
                <a:moveTo>
                  <a:pt x="357052" y="365760"/>
                </a:moveTo>
                <a:lnTo>
                  <a:pt x="243840" y="261257"/>
                </a:lnTo>
                <a:lnTo>
                  <a:pt x="121920" y="278674"/>
                </a:lnTo>
                <a:lnTo>
                  <a:pt x="78378" y="322217"/>
                </a:lnTo>
                <a:lnTo>
                  <a:pt x="34835" y="391886"/>
                </a:lnTo>
                <a:lnTo>
                  <a:pt x="8709" y="470263"/>
                </a:lnTo>
                <a:lnTo>
                  <a:pt x="78378" y="418012"/>
                </a:lnTo>
                <a:lnTo>
                  <a:pt x="165463" y="383177"/>
                </a:lnTo>
                <a:lnTo>
                  <a:pt x="235132" y="391886"/>
                </a:lnTo>
                <a:lnTo>
                  <a:pt x="391886" y="513806"/>
                </a:lnTo>
                <a:lnTo>
                  <a:pt x="374469" y="609600"/>
                </a:lnTo>
                <a:lnTo>
                  <a:pt x="304800" y="557349"/>
                </a:lnTo>
                <a:lnTo>
                  <a:pt x="269966" y="653143"/>
                </a:lnTo>
                <a:lnTo>
                  <a:pt x="322218" y="740229"/>
                </a:lnTo>
                <a:lnTo>
                  <a:pt x="365760" y="783772"/>
                </a:lnTo>
                <a:lnTo>
                  <a:pt x="252549" y="618309"/>
                </a:lnTo>
                <a:lnTo>
                  <a:pt x="182880" y="618309"/>
                </a:lnTo>
                <a:lnTo>
                  <a:pt x="95795" y="635726"/>
                </a:lnTo>
                <a:lnTo>
                  <a:pt x="52252" y="722812"/>
                </a:lnTo>
                <a:lnTo>
                  <a:pt x="0" y="844732"/>
                </a:lnTo>
                <a:lnTo>
                  <a:pt x="121920" y="757646"/>
                </a:lnTo>
                <a:lnTo>
                  <a:pt x="209006" y="748937"/>
                </a:lnTo>
                <a:lnTo>
                  <a:pt x="296092" y="827314"/>
                </a:lnTo>
                <a:lnTo>
                  <a:pt x="391886" y="879566"/>
                </a:lnTo>
                <a:lnTo>
                  <a:pt x="418012" y="931817"/>
                </a:lnTo>
                <a:lnTo>
                  <a:pt x="426720" y="1062446"/>
                </a:lnTo>
                <a:lnTo>
                  <a:pt x="426720" y="1149532"/>
                </a:lnTo>
                <a:lnTo>
                  <a:pt x="391886" y="1132114"/>
                </a:lnTo>
                <a:lnTo>
                  <a:pt x="365760" y="1027612"/>
                </a:lnTo>
                <a:lnTo>
                  <a:pt x="348343" y="984069"/>
                </a:lnTo>
                <a:lnTo>
                  <a:pt x="217715" y="931817"/>
                </a:lnTo>
                <a:lnTo>
                  <a:pt x="191589" y="1010194"/>
                </a:lnTo>
                <a:lnTo>
                  <a:pt x="235132" y="1045029"/>
                </a:lnTo>
                <a:lnTo>
                  <a:pt x="148046" y="1001486"/>
                </a:lnTo>
                <a:lnTo>
                  <a:pt x="34835" y="1062446"/>
                </a:lnTo>
                <a:lnTo>
                  <a:pt x="34835" y="1123406"/>
                </a:lnTo>
                <a:lnTo>
                  <a:pt x="78378" y="1105989"/>
                </a:lnTo>
                <a:lnTo>
                  <a:pt x="148046" y="1097280"/>
                </a:lnTo>
                <a:lnTo>
                  <a:pt x="226423" y="1132114"/>
                </a:lnTo>
                <a:lnTo>
                  <a:pt x="322218" y="1175657"/>
                </a:lnTo>
                <a:lnTo>
                  <a:pt x="409303" y="1245326"/>
                </a:lnTo>
                <a:lnTo>
                  <a:pt x="435429" y="1271452"/>
                </a:lnTo>
                <a:lnTo>
                  <a:pt x="435429" y="1323703"/>
                </a:lnTo>
                <a:lnTo>
                  <a:pt x="435429" y="1480457"/>
                </a:lnTo>
                <a:lnTo>
                  <a:pt x="313509" y="1410789"/>
                </a:lnTo>
                <a:lnTo>
                  <a:pt x="182880" y="1384663"/>
                </a:lnTo>
                <a:lnTo>
                  <a:pt x="113212" y="1419497"/>
                </a:lnTo>
                <a:lnTo>
                  <a:pt x="78378" y="1480457"/>
                </a:lnTo>
                <a:lnTo>
                  <a:pt x="52252" y="1550126"/>
                </a:lnTo>
                <a:lnTo>
                  <a:pt x="121920" y="1506583"/>
                </a:lnTo>
                <a:lnTo>
                  <a:pt x="243840" y="1497874"/>
                </a:lnTo>
                <a:lnTo>
                  <a:pt x="243840" y="1497874"/>
                </a:lnTo>
                <a:lnTo>
                  <a:pt x="365760" y="1576252"/>
                </a:lnTo>
                <a:lnTo>
                  <a:pt x="444138" y="1619794"/>
                </a:lnTo>
                <a:lnTo>
                  <a:pt x="444138" y="1733006"/>
                </a:lnTo>
                <a:lnTo>
                  <a:pt x="444138" y="1881052"/>
                </a:lnTo>
                <a:lnTo>
                  <a:pt x="452846" y="2029097"/>
                </a:lnTo>
                <a:lnTo>
                  <a:pt x="531223" y="2029097"/>
                </a:lnTo>
                <a:lnTo>
                  <a:pt x="513806" y="1663337"/>
                </a:lnTo>
                <a:lnTo>
                  <a:pt x="548640" y="1628503"/>
                </a:lnTo>
                <a:lnTo>
                  <a:pt x="670560" y="1628503"/>
                </a:lnTo>
                <a:lnTo>
                  <a:pt x="792480" y="1672046"/>
                </a:lnTo>
                <a:lnTo>
                  <a:pt x="844732" y="1750423"/>
                </a:lnTo>
                <a:lnTo>
                  <a:pt x="853440" y="1619794"/>
                </a:lnTo>
                <a:lnTo>
                  <a:pt x="766355" y="1541417"/>
                </a:lnTo>
                <a:lnTo>
                  <a:pt x="679269" y="1497874"/>
                </a:lnTo>
                <a:lnTo>
                  <a:pt x="539932" y="1489166"/>
                </a:lnTo>
                <a:lnTo>
                  <a:pt x="496389" y="1558834"/>
                </a:lnTo>
                <a:lnTo>
                  <a:pt x="505098" y="1297577"/>
                </a:lnTo>
                <a:lnTo>
                  <a:pt x="566058" y="1288869"/>
                </a:lnTo>
                <a:lnTo>
                  <a:pt x="644435" y="1280160"/>
                </a:lnTo>
                <a:lnTo>
                  <a:pt x="722812" y="1341120"/>
                </a:lnTo>
                <a:lnTo>
                  <a:pt x="792480" y="1402080"/>
                </a:lnTo>
                <a:lnTo>
                  <a:pt x="757646" y="1262743"/>
                </a:lnTo>
                <a:lnTo>
                  <a:pt x="687978" y="1175657"/>
                </a:lnTo>
                <a:lnTo>
                  <a:pt x="583475" y="1166949"/>
                </a:lnTo>
                <a:lnTo>
                  <a:pt x="531223" y="1236617"/>
                </a:lnTo>
                <a:lnTo>
                  <a:pt x="627018" y="1140823"/>
                </a:lnTo>
                <a:lnTo>
                  <a:pt x="635726" y="1062446"/>
                </a:lnTo>
                <a:lnTo>
                  <a:pt x="548640" y="1071154"/>
                </a:lnTo>
                <a:lnTo>
                  <a:pt x="487680" y="1132114"/>
                </a:lnTo>
                <a:lnTo>
                  <a:pt x="496389" y="1018903"/>
                </a:lnTo>
                <a:lnTo>
                  <a:pt x="566058" y="975360"/>
                </a:lnTo>
                <a:lnTo>
                  <a:pt x="653143" y="931817"/>
                </a:lnTo>
                <a:lnTo>
                  <a:pt x="731520" y="957943"/>
                </a:lnTo>
                <a:lnTo>
                  <a:pt x="801189" y="1027612"/>
                </a:lnTo>
                <a:lnTo>
                  <a:pt x="844732" y="1114697"/>
                </a:lnTo>
                <a:lnTo>
                  <a:pt x="862149" y="1036320"/>
                </a:lnTo>
                <a:lnTo>
                  <a:pt x="766355" y="879566"/>
                </a:lnTo>
                <a:lnTo>
                  <a:pt x="687978" y="836023"/>
                </a:lnTo>
                <a:lnTo>
                  <a:pt x="539932" y="844732"/>
                </a:lnTo>
                <a:lnTo>
                  <a:pt x="505098" y="931817"/>
                </a:lnTo>
                <a:lnTo>
                  <a:pt x="592183" y="809897"/>
                </a:lnTo>
                <a:lnTo>
                  <a:pt x="618309" y="766354"/>
                </a:lnTo>
                <a:lnTo>
                  <a:pt x="627018" y="679269"/>
                </a:lnTo>
                <a:lnTo>
                  <a:pt x="557349" y="687977"/>
                </a:lnTo>
                <a:lnTo>
                  <a:pt x="487680" y="748937"/>
                </a:lnTo>
                <a:lnTo>
                  <a:pt x="487680" y="627017"/>
                </a:lnTo>
                <a:lnTo>
                  <a:pt x="478972" y="487680"/>
                </a:lnTo>
                <a:lnTo>
                  <a:pt x="478972" y="391886"/>
                </a:lnTo>
                <a:lnTo>
                  <a:pt x="513806" y="348343"/>
                </a:lnTo>
                <a:lnTo>
                  <a:pt x="627018" y="304800"/>
                </a:lnTo>
                <a:lnTo>
                  <a:pt x="740229" y="304800"/>
                </a:lnTo>
                <a:lnTo>
                  <a:pt x="801189" y="330926"/>
                </a:lnTo>
                <a:lnTo>
                  <a:pt x="862149" y="409303"/>
                </a:lnTo>
                <a:lnTo>
                  <a:pt x="896983" y="470263"/>
                </a:lnTo>
                <a:lnTo>
                  <a:pt x="923109" y="444137"/>
                </a:lnTo>
                <a:lnTo>
                  <a:pt x="896983" y="322217"/>
                </a:lnTo>
                <a:lnTo>
                  <a:pt x="888275" y="269966"/>
                </a:lnTo>
                <a:lnTo>
                  <a:pt x="844732" y="182880"/>
                </a:lnTo>
                <a:lnTo>
                  <a:pt x="775063" y="139337"/>
                </a:lnTo>
                <a:lnTo>
                  <a:pt x="705395" y="148046"/>
                </a:lnTo>
                <a:lnTo>
                  <a:pt x="609600" y="165463"/>
                </a:lnTo>
                <a:lnTo>
                  <a:pt x="574766" y="200297"/>
                </a:lnTo>
                <a:lnTo>
                  <a:pt x="487680" y="243840"/>
                </a:lnTo>
                <a:lnTo>
                  <a:pt x="505098" y="200297"/>
                </a:lnTo>
                <a:lnTo>
                  <a:pt x="496389" y="139337"/>
                </a:lnTo>
                <a:lnTo>
                  <a:pt x="444138" y="165463"/>
                </a:lnTo>
                <a:lnTo>
                  <a:pt x="435429" y="200297"/>
                </a:lnTo>
                <a:lnTo>
                  <a:pt x="426720" y="0"/>
                </a:lnTo>
                <a:lnTo>
                  <a:pt x="426720" y="330926"/>
                </a:lnTo>
                <a:lnTo>
                  <a:pt x="357052" y="365760"/>
                </a:lnTo>
                <a:close/>
              </a:path>
            </a:pathLst>
          </a:custGeom>
          <a:solidFill>
            <a:srgbClr val="69AF5D"/>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25" name="Freeform 136">
            <a:extLst>
              <a:ext uri="{FF2B5EF4-FFF2-40B4-BE49-F238E27FC236}">
                <a16:creationId xmlns:a16="http://schemas.microsoft.com/office/drawing/2014/main" id="{C755E935-8B67-4594-893D-791E74314D06}"/>
              </a:ext>
            </a:extLst>
          </p:cNvPr>
          <p:cNvSpPr/>
          <p:nvPr/>
        </p:nvSpPr>
        <p:spPr>
          <a:xfrm rot="17325298">
            <a:off x="6436164" y="4315601"/>
            <a:ext cx="393543" cy="96100"/>
          </a:xfrm>
          <a:custGeom>
            <a:avLst/>
            <a:gdLst>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98855 w 684918"/>
              <a:gd name="connsiteY25" fmla="*/ 0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49428 w 684918"/>
              <a:gd name="connsiteY24" fmla="*/ 24714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56489 w 684918"/>
              <a:gd name="connsiteY23" fmla="*/ 56488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80056"/>
              <a:gd name="connsiteX1" fmla="*/ 261258 w 684918"/>
              <a:gd name="connsiteY1" fmla="*/ 42366 h 180056"/>
              <a:gd name="connsiteX2" fmla="*/ 300093 w 684918"/>
              <a:gd name="connsiteY2" fmla="*/ 31775 h 180056"/>
              <a:gd name="connsiteX3" fmla="*/ 391886 w 684918"/>
              <a:gd name="connsiteY3" fmla="*/ 17653 h 180056"/>
              <a:gd name="connsiteX4" fmla="*/ 455435 w 684918"/>
              <a:gd name="connsiteY4" fmla="*/ 17653 h 180056"/>
              <a:gd name="connsiteX5" fmla="*/ 501332 w 684918"/>
              <a:gd name="connsiteY5" fmla="*/ 17653 h 180056"/>
              <a:gd name="connsiteX6" fmla="*/ 610777 w 684918"/>
              <a:gd name="connsiteY6" fmla="*/ 0 h 180056"/>
              <a:gd name="connsiteX7" fmla="*/ 684918 w 684918"/>
              <a:gd name="connsiteY7" fmla="*/ 14122 h 180056"/>
              <a:gd name="connsiteX8" fmla="*/ 603716 w 684918"/>
              <a:gd name="connsiteY8" fmla="*/ 31775 h 180056"/>
              <a:gd name="connsiteX9" fmla="*/ 540167 w 684918"/>
              <a:gd name="connsiteY9" fmla="*/ 45897 h 180056"/>
              <a:gd name="connsiteX10" fmla="*/ 437783 w 684918"/>
              <a:gd name="connsiteY10" fmla="*/ 52958 h 180056"/>
              <a:gd name="connsiteX11" fmla="*/ 473088 w 684918"/>
              <a:gd name="connsiteY11" fmla="*/ 74141 h 180056"/>
              <a:gd name="connsiteX12" fmla="*/ 391886 w 684918"/>
              <a:gd name="connsiteY12" fmla="*/ 60019 h 180056"/>
              <a:gd name="connsiteX13" fmla="*/ 300093 w 684918"/>
              <a:gd name="connsiteY13" fmla="*/ 77671 h 180056"/>
              <a:gd name="connsiteX14" fmla="*/ 208300 w 684918"/>
              <a:gd name="connsiteY14" fmla="*/ 95324 h 180056"/>
              <a:gd name="connsiteX15" fmla="*/ 148282 w 684918"/>
              <a:gd name="connsiteY15" fmla="*/ 98854 h 180056"/>
              <a:gd name="connsiteX16" fmla="*/ 98855 w 684918"/>
              <a:gd name="connsiteY16" fmla="*/ 127098 h 180056"/>
              <a:gd name="connsiteX17" fmla="*/ 88263 w 684918"/>
              <a:gd name="connsiteY17" fmla="*/ 180056 h 180056"/>
              <a:gd name="connsiteX18" fmla="*/ 56489 w 684918"/>
              <a:gd name="connsiteY18" fmla="*/ 158873 h 180056"/>
              <a:gd name="connsiteX19" fmla="*/ 67080 w 684918"/>
              <a:gd name="connsiteY19" fmla="*/ 116507 h 180056"/>
              <a:gd name="connsiteX20" fmla="*/ 10592 w 684918"/>
              <a:gd name="connsiteY20" fmla="*/ 120037 h 180056"/>
              <a:gd name="connsiteX21" fmla="*/ 0 w 684918"/>
              <a:gd name="connsiteY21" fmla="*/ 95324 h 180056"/>
              <a:gd name="connsiteX22" fmla="*/ 0 w 684918"/>
              <a:gd name="connsiteY22" fmla="*/ 70610 h 180056"/>
              <a:gd name="connsiteX23" fmla="*/ 65393 w 684918"/>
              <a:gd name="connsiteY23" fmla="*/ 45731 h 180056"/>
              <a:gd name="connsiteX24" fmla="*/ 110013 w 684918"/>
              <a:gd name="connsiteY24" fmla="*/ 33420 h 180056"/>
              <a:gd name="connsiteX25" fmla="*/ 141203 w 684918"/>
              <a:gd name="connsiteY25" fmla="*/ 33084 h 180056"/>
              <a:gd name="connsiteX26" fmla="*/ 105916 w 684918"/>
              <a:gd name="connsiteY26" fmla="*/ 67080 h 180056"/>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67080 w 684918"/>
              <a:gd name="connsiteY19" fmla="*/ 116507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58873"/>
              <a:gd name="connsiteX1" fmla="*/ 261258 w 684918"/>
              <a:gd name="connsiteY1" fmla="*/ 42366 h 158873"/>
              <a:gd name="connsiteX2" fmla="*/ 300093 w 684918"/>
              <a:gd name="connsiteY2" fmla="*/ 31775 h 158873"/>
              <a:gd name="connsiteX3" fmla="*/ 391886 w 684918"/>
              <a:gd name="connsiteY3" fmla="*/ 17653 h 158873"/>
              <a:gd name="connsiteX4" fmla="*/ 455435 w 684918"/>
              <a:gd name="connsiteY4" fmla="*/ 17653 h 158873"/>
              <a:gd name="connsiteX5" fmla="*/ 501332 w 684918"/>
              <a:gd name="connsiteY5" fmla="*/ 17653 h 158873"/>
              <a:gd name="connsiteX6" fmla="*/ 610777 w 684918"/>
              <a:gd name="connsiteY6" fmla="*/ 0 h 158873"/>
              <a:gd name="connsiteX7" fmla="*/ 684918 w 684918"/>
              <a:gd name="connsiteY7" fmla="*/ 14122 h 158873"/>
              <a:gd name="connsiteX8" fmla="*/ 603716 w 684918"/>
              <a:gd name="connsiteY8" fmla="*/ 31775 h 158873"/>
              <a:gd name="connsiteX9" fmla="*/ 540167 w 684918"/>
              <a:gd name="connsiteY9" fmla="*/ 45897 h 158873"/>
              <a:gd name="connsiteX10" fmla="*/ 437783 w 684918"/>
              <a:gd name="connsiteY10" fmla="*/ 52958 h 158873"/>
              <a:gd name="connsiteX11" fmla="*/ 473088 w 684918"/>
              <a:gd name="connsiteY11" fmla="*/ 74141 h 158873"/>
              <a:gd name="connsiteX12" fmla="*/ 391886 w 684918"/>
              <a:gd name="connsiteY12" fmla="*/ 60019 h 158873"/>
              <a:gd name="connsiteX13" fmla="*/ 300093 w 684918"/>
              <a:gd name="connsiteY13" fmla="*/ 77671 h 158873"/>
              <a:gd name="connsiteX14" fmla="*/ 208300 w 684918"/>
              <a:gd name="connsiteY14" fmla="*/ 95324 h 158873"/>
              <a:gd name="connsiteX15" fmla="*/ 148282 w 684918"/>
              <a:gd name="connsiteY15" fmla="*/ 98854 h 158873"/>
              <a:gd name="connsiteX16" fmla="*/ 98855 w 684918"/>
              <a:gd name="connsiteY16" fmla="*/ 127098 h 158873"/>
              <a:gd name="connsiteX17" fmla="*/ 94596 w 684918"/>
              <a:gd name="connsiteY17" fmla="*/ 113903 h 158873"/>
              <a:gd name="connsiteX18" fmla="*/ 56489 w 684918"/>
              <a:gd name="connsiteY18" fmla="*/ 158873 h 158873"/>
              <a:gd name="connsiteX19" fmla="*/ 52724 w 684918"/>
              <a:gd name="connsiteY19" fmla="*/ 115132 h 158873"/>
              <a:gd name="connsiteX20" fmla="*/ 10592 w 684918"/>
              <a:gd name="connsiteY20" fmla="*/ 120037 h 158873"/>
              <a:gd name="connsiteX21" fmla="*/ 0 w 684918"/>
              <a:gd name="connsiteY21" fmla="*/ 95324 h 158873"/>
              <a:gd name="connsiteX22" fmla="*/ 0 w 684918"/>
              <a:gd name="connsiteY22" fmla="*/ 70610 h 158873"/>
              <a:gd name="connsiteX23" fmla="*/ 65393 w 684918"/>
              <a:gd name="connsiteY23" fmla="*/ 45731 h 158873"/>
              <a:gd name="connsiteX24" fmla="*/ 110013 w 684918"/>
              <a:gd name="connsiteY24" fmla="*/ 33420 h 158873"/>
              <a:gd name="connsiteX25" fmla="*/ 141203 w 684918"/>
              <a:gd name="connsiteY25" fmla="*/ 33084 h 158873"/>
              <a:gd name="connsiteX26" fmla="*/ 105916 w 684918"/>
              <a:gd name="connsiteY26" fmla="*/ 67080 h 15887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4596 w 684918"/>
              <a:gd name="connsiteY17" fmla="*/ 11390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112835 w 684918"/>
              <a:gd name="connsiteY17" fmla="*/ 89526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98855 w 684918"/>
              <a:gd name="connsiteY16" fmla="*/ 127098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2393"/>
              <a:gd name="connsiteX1" fmla="*/ 261258 w 684918"/>
              <a:gd name="connsiteY1" fmla="*/ 42366 h 142393"/>
              <a:gd name="connsiteX2" fmla="*/ 300093 w 684918"/>
              <a:gd name="connsiteY2" fmla="*/ 31775 h 142393"/>
              <a:gd name="connsiteX3" fmla="*/ 391886 w 684918"/>
              <a:gd name="connsiteY3" fmla="*/ 17653 h 142393"/>
              <a:gd name="connsiteX4" fmla="*/ 455435 w 684918"/>
              <a:gd name="connsiteY4" fmla="*/ 17653 h 142393"/>
              <a:gd name="connsiteX5" fmla="*/ 501332 w 684918"/>
              <a:gd name="connsiteY5" fmla="*/ 17653 h 142393"/>
              <a:gd name="connsiteX6" fmla="*/ 610777 w 684918"/>
              <a:gd name="connsiteY6" fmla="*/ 0 h 142393"/>
              <a:gd name="connsiteX7" fmla="*/ 684918 w 684918"/>
              <a:gd name="connsiteY7" fmla="*/ 14122 h 142393"/>
              <a:gd name="connsiteX8" fmla="*/ 603716 w 684918"/>
              <a:gd name="connsiteY8" fmla="*/ 31775 h 142393"/>
              <a:gd name="connsiteX9" fmla="*/ 540167 w 684918"/>
              <a:gd name="connsiteY9" fmla="*/ 45897 h 142393"/>
              <a:gd name="connsiteX10" fmla="*/ 437783 w 684918"/>
              <a:gd name="connsiteY10" fmla="*/ 52958 h 142393"/>
              <a:gd name="connsiteX11" fmla="*/ 473088 w 684918"/>
              <a:gd name="connsiteY11" fmla="*/ 74141 h 142393"/>
              <a:gd name="connsiteX12" fmla="*/ 391886 w 684918"/>
              <a:gd name="connsiteY12" fmla="*/ 60019 h 142393"/>
              <a:gd name="connsiteX13" fmla="*/ 300093 w 684918"/>
              <a:gd name="connsiteY13" fmla="*/ 77671 h 142393"/>
              <a:gd name="connsiteX14" fmla="*/ 208300 w 684918"/>
              <a:gd name="connsiteY14" fmla="*/ 95324 h 142393"/>
              <a:gd name="connsiteX15" fmla="*/ 148282 w 684918"/>
              <a:gd name="connsiteY15" fmla="*/ 98854 h 142393"/>
              <a:gd name="connsiteX16" fmla="*/ 85462 w 684918"/>
              <a:gd name="connsiteY16" fmla="*/ 123596 h 142393"/>
              <a:gd name="connsiteX17" fmla="*/ 96475 w 684918"/>
              <a:gd name="connsiteY17" fmla="*/ 105713 h 142393"/>
              <a:gd name="connsiteX18" fmla="*/ 66256 w 684918"/>
              <a:gd name="connsiteY18" fmla="*/ 142393 h 142393"/>
              <a:gd name="connsiteX19" fmla="*/ 52724 w 684918"/>
              <a:gd name="connsiteY19" fmla="*/ 115132 h 142393"/>
              <a:gd name="connsiteX20" fmla="*/ 10592 w 684918"/>
              <a:gd name="connsiteY20" fmla="*/ 120037 h 142393"/>
              <a:gd name="connsiteX21" fmla="*/ 0 w 684918"/>
              <a:gd name="connsiteY21" fmla="*/ 95324 h 142393"/>
              <a:gd name="connsiteX22" fmla="*/ 0 w 684918"/>
              <a:gd name="connsiteY22" fmla="*/ 70610 h 142393"/>
              <a:gd name="connsiteX23" fmla="*/ 65393 w 684918"/>
              <a:gd name="connsiteY23" fmla="*/ 45731 h 142393"/>
              <a:gd name="connsiteX24" fmla="*/ 110013 w 684918"/>
              <a:gd name="connsiteY24" fmla="*/ 33420 h 142393"/>
              <a:gd name="connsiteX25" fmla="*/ 141203 w 684918"/>
              <a:gd name="connsiteY25" fmla="*/ 33084 h 142393"/>
              <a:gd name="connsiteX26" fmla="*/ 105916 w 684918"/>
              <a:gd name="connsiteY26" fmla="*/ 67080 h 142393"/>
              <a:gd name="connsiteX0" fmla="*/ 105916 w 684918"/>
              <a:gd name="connsiteY0" fmla="*/ 67080 h 149755"/>
              <a:gd name="connsiteX1" fmla="*/ 261258 w 684918"/>
              <a:gd name="connsiteY1" fmla="*/ 42366 h 149755"/>
              <a:gd name="connsiteX2" fmla="*/ 300093 w 684918"/>
              <a:gd name="connsiteY2" fmla="*/ 31775 h 149755"/>
              <a:gd name="connsiteX3" fmla="*/ 391886 w 684918"/>
              <a:gd name="connsiteY3" fmla="*/ 17653 h 149755"/>
              <a:gd name="connsiteX4" fmla="*/ 455435 w 684918"/>
              <a:gd name="connsiteY4" fmla="*/ 17653 h 149755"/>
              <a:gd name="connsiteX5" fmla="*/ 501332 w 684918"/>
              <a:gd name="connsiteY5" fmla="*/ 17653 h 149755"/>
              <a:gd name="connsiteX6" fmla="*/ 610777 w 684918"/>
              <a:gd name="connsiteY6" fmla="*/ 0 h 149755"/>
              <a:gd name="connsiteX7" fmla="*/ 684918 w 684918"/>
              <a:gd name="connsiteY7" fmla="*/ 14122 h 149755"/>
              <a:gd name="connsiteX8" fmla="*/ 603716 w 684918"/>
              <a:gd name="connsiteY8" fmla="*/ 31775 h 149755"/>
              <a:gd name="connsiteX9" fmla="*/ 540167 w 684918"/>
              <a:gd name="connsiteY9" fmla="*/ 45897 h 149755"/>
              <a:gd name="connsiteX10" fmla="*/ 437783 w 684918"/>
              <a:gd name="connsiteY10" fmla="*/ 52958 h 149755"/>
              <a:gd name="connsiteX11" fmla="*/ 473088 w 684918"/>
              <a:gd name="connsiteY11" fmla="*/ 74141 h 149755"/>
              <a:gd name="connsiteX12" fmla="*/ 391886 w 684918"/>
              <a:gd name="connsiteY12" fmla="*/ 60019 h 149755"/>
              <a:gd name="connsiteX13" fmla="*/ 300093 w 684918"/>
              <a:gd name="connsiteY13" fmla="*/ 77671 h 149755"/>
              <a:gd name="connsiteX14" fmla="*/ 208300 w 684918"/>
              <a:gd name="connsiteY14" fmla="*/ 95324 h 149755"/>
              <a:gd name="connsiteX15" fmla="*/ 148282 w 684918"/>
              <a:gd name="connsiteY15" fmla="*/ 98854 h 149755"/>
              <a:gd name="connsiteX16" fmla="*/ 85462 w 684918"/>
              <a:gd name="connsiteY16" fmla="*/ 123596 h 149755"/>
              <a:gd name="connsiteX17" fmla="*/ 96475 w 684918"/>
              <a:gd name="connsiteY17" fmla="*/ 105713 h 149755"/>
              <a:gd name="connsiteX18" fmla="*/ 143096 w 684918"/>
              <a:gd name="connsiteY18" fmla="*/ 149755 h 149755"/>
              <a:gd name="connsiteX19" fmla="*/ 52724 w 684918"/>
              <a:gd name="connsiteY19" fmla="*/ 115132 h 149755"/>
              <a:gd name="connsiteX20" fmla="*/ 10592 w 684918"/>
              <a:gd name="connsiteY20" fmla="*/ 120037 h 149755"/>
              <a:gd name="connsiteX21" fmla="*/ 0 w 684918"/>
              <a:gd name="connsiteY21" fmla="*/ 95324 h 149755"/>
              <a:gd name="connsiteX22" fmla="*/ 0 w 684918"/>
              <a:gd name="connsiteY22" fmla="*/ 70610 h 149755"/>
              <a:gd name="connsiteX23" fmla="*/ 65393 w 684918"/>
              <a:gd name="connsiteY23" fmla="*/ 45731 h 149755"/>
              <a:gd name="connsiteX24" fmla="*/ 110013 w 684918"/>
              <a:gd name="connsiteY24" fmla="*/ 33420 h 149755"/>
              <a:gd name="connsiteX25" fmla="*/ 141203 w 684918"/>
              <a:gd name="connsiteY25" fmla="*/ 33084 h 149755"/>
              <a:gd name="connsiteX26" fmla="*/ 105916 w 684918"/>
              <a:gd name="connsiteY26" fmla="*/ 67080 h 149755"/>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5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96474 w 684918"/>
              <a:gd name="connsiteY17" fmla="*/ 105713 h 154331"/>
              <a:gd name="connsiteX18" fmla="*/ 143096 w 684918"/>
              <a:gd name="connsiteY18" fmla="*/ 149755 h 154331"/>
              <a:gd name="connsiteX19" fmla="*/ 21759 w 684918"/>
              <a:gd name="connsiteY19" fmla="*/ 154331 h 154331"/>
              <a:gd name="connsiteX20" fmla="*/ 10592 w 684918"/>
              <a:gd name="connsiteY20" fmla="*/ 120037 h 154331"/>
              <a:gd name="connsiteX21" fmla="*/ 0 w 684918"/>
              <a:gd name="connsiteY21" fmla="*/ 95324 h 154331"/>
              <a:gd name="connsiteX22" fmla="*/ 0 w 684918"/>
              <a:gd name="connsiteY22" fmla="*/ 70610 h 154331"/>
              <a:gd name="connsiteX23" fmla="*/ 65393 w 684918"/>
              <a:gd name="connsiteY23" fmla="*/ 45731 h 154331"/>
              <a:gd name="connsiteX24" fmla="*/ 110013 w 684918"/>
              <a:gd name="connsiteY24" fmla="*/ 33420 h 154331"/>
              <a:gd name="connsiteX25" fmla="*/ 141203 w 684918"/>
              <a:gd name="connsiteY25" fmla="*/ 33084 h 154331"/>
              <a:gd name="connsiteX26" fmla="*/ 105916 w 684918"/>
              <a:gd name="connsiteY26"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85462 w 684918"/>
              <a:gd name="connsiteY16" fmla="*/ 123596 h 154331"/>
              <a:gd name="connsiteX17" fmla="*/ 143096 w 684918"/>
              <a:gd name="connsiteY17" fmla="*/ 149755 h 154331"/>
              <a:gd name="connsiteX18" fmla="*/ 21759 w 684918"/>
              <a:gd name="connsiteY18" fmla="*/ 154331 h 154331"/>
              <a:gd name="connsiteX19" fmla="*/ 10592 w 684918"/>
              <a:gd name="connsiteY19" fmla="*/ 120037 h 154331"/>
              <a:gd name="connsiteX20" fmla="*/ 0 w 684918"/>
              <a:gd name="connsiteY20" fmla="*/ 95324 h 154331"/>
              <a:gd name="connsiteX21" fmla="*/ 0 w 684918"/>
              <a:gd name="connsiteY21" fmla="*/ 70610 h 154331"/>
              <a:gd name="connsiteX22" fmla="*/ 65393 w 684918"/>
              <a:gd name="connsiteY22" fmla="*/ 45731 h 154331"/>
              <a:gd name="connsiteX23" fmla="*/ 110013 w 684918"/>
              <a:gd name="connsiteY23" fmla="*/ 33420 h 154331"/>
              <a:gd name="connsiteX24" fmla="*/ 141203 w 684918"/>
              <a:gd name="connsiteY24" fmla="*/ 33084 h 154331"/>
              <a:gd name="connsiteX25" fmla="*/ 105916 w 684918"/>
              <a:gd name="connsiteY25"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43096 w 684918"/>
              <a:gd name="connsiteY16" fmla="*/ 149755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54331"/>
              <a:gd name="connsiteX1" fmla="*/ 261258 w 684918"/>
              <a:gd name="connsiteY1" fmla="*/ 42366 h 154331"/>
              <a:gd name="connsiteX2" fmla="*/ 300093 w 684918"/>
              <a:gd name="connsiteY2" fmla="*/ 31775 h 154331"/>
              <a:gd name="connsiteX3" fmla="*/ 391886 w 684918"/>
              <a:gd name="connsiteY3" fmla="*/ 17653 h 154331"/>
              <a:gd name="connsiteX4" fmla="*/ 455435 w 684918"/>
              <a:gd name="connsiteY4" fmla="*/ 17653 h 154331"/>
              <a:gd name="connsiteX5" fmla="*/ 501332 w 684918"/>
              <a:gd name="connsiteY5" fmla="*/ 17653 h 154331"/>
              <a:gd name="connsiteX6" fmla="*/ 610777 w 684918"/>
              <a:gd name="connsiteY6" fmla="*/ 0 h 154331"/>
              <a:gd name="connsiteX7" fmla="*/ 684918 w 684918"/>
              <a:gd name="connsiteY7" fmla="*/ 14122 h 154331"/>
              <a:gd name="connsiteX8" fmla="*/ 603716 w 684918"/>
              <a:gd name="connsiteY8" fmla="*/ 31775 h 154331"/>
              <a:gd name="connsiteX9" fmla="*/ 540167 w 684918"/>
              <a:gd name="connsiteY9" fmla="*/ 45897 h 154331"/>
              <a:gd name="connsiteX10" fmla="*/ 437783 w 684918"/>
              <a:gd name="connsiteY10" fmla="*/ 52958 h 154331"/>
              <a:gd name="connsiteX11" fmla="*/ 473088 w 684918"/>
              <a:gd name="connsiteY11" fmla="*/ 74141 h 154331"/>
              <a:gd name="connsiteX12" fmla="*/ 391886 w 684918"/>
              <a:gd name="connsiteY12" fmla="*/ 60019 h 154331"/>
              <a:gd name="connsiteX13" fmla="*/ 300093 w 684918"/>
              <a:gd name="connsiteY13" fmla="*/ 77671 h 154331"/>
              <a:gd name="connsiteX14" fmla="*/ 208300 w 684918"/>
              <a:gd name="connsiteY14" fmla="*/ 95324 h 154331"/>
              <a:gd name="connsiteX15" fmla="*/ 148282 w 684918"/>
              <a:gd name="connsiteY15" fmla="*/ 98854 h 154331"/>
              <a:gd name="connsiteX16" fmla="*/ 113688 w 684918"/>
              <a:gd name="connsiteY16" fmla="*/ 104771 h 154331"/>
              <a:gd name="connsiteX17" fmla="*/ 21759 w 684918"/>
              <a:gd name="connsiteY17" fmla="*/ 154331 h 154331"/>
              <a:gd name="connsiteX18" fmla="*/ 10592 w 684918"/>
              <a:gd name="connsiteY18" fmla="*/ 120037 h 154331"/>
              <a:gd name="connsiteX19" fmla="*/ 0 w 684918"/>
              <a:gd name="connsiteY19" fmla="*/ 95324 h 154331"/>
              <a:gd name="connsiteX20" fmla="*/ 0 w 684918"/>
              <a:gd name="connsiteY20" fmla="*/ 70610 h 154331"/>
              <a:gd name="connsiteX21" fmla="*/ 65393 w 684918"/>
              <a:gd name="connsiteY21" fmla="*/ 45731 h 154331"/>
              <a:gd name="connsiteX22" fmla="*/ 110013 w 684918"/>
              <a:gd name="connsiteY22" fmla="*/ 33420 h 154331"/>
              <a:gd name="connsiteX23" fmla="*/ 141203 w 684918"/>
              <a:gd name="connsiteY23" fmla="*/ 33084 h 154331"/>
              <a:gd name="connsiteX24" fmla="*/ 105916 w 684918"/>
              <a:gd name="connsiteY24" fmla="*/ 67080 h 154331"/>
              <a:gd name="connsiteX0" fmla="*/ 105916 w 684918"/>
              <a:gd name="connsiteY0" fmla="*/ 67080 h 120037"/>
              <a:gd name="connsiteX1" fmla="*/ 261258 w 684918"/>
              <a:gd name="connsiteY1" fmla="*/ 42366 h 120037"/>
              <a:gd name="connsiteX2" fmla="*/ 300093 w 684918"/>
              <a:gd name="connsiteY2" fmla="*/ 31775 h 120037"/>
              <a:gd name="connsiteX3" fmla="*/ 391886 w 684918"/>
              <a:gd name="connsiteY3" fmla="*/ 17653 h 120037"/>
              <a:gd name="connsiteX4" fmla="*/ 455435 w 684918"/>
              <a:gd name="connsiteY4" fmla="*/ 17653 h 120037"/>
              <a:gd name="connsiteX5" fmla="*/ 501332 w 684918"/>
              <a:gd name="connsiteY5" fmla="*/ 17653 h 120037"/>
              <a:gd name="connsiteX6" fmla="*/ 610777 w 684918"/>
              <a:gd name="connsiteY6" fmla="*/ 0 h 120037"/>
              <a:gd name="connsiteX7" fmla="*/ 684918 w 684918"/>
              <a:gd name="connsiteY7" fmla="*/ 14122 h 120037"/>
              <a:gd name="connsiteX8" fmla="*/ 603716 w 684918"/>
              <a:gd name="connsiteY8" fmla="*/ 31775 h 120037"/>
              <a:gd name="connsiteX9" fmla="*/ 540167 w 684918"/>
              <a:gd name="connsiteY9" fmla="*/ 45897 h 120037"/>
              <a:gd name="connsiteX10" fmla="*/ 437783 w 684918"/>
              <a:gd name="connsiteY10" fmla="*/ 52958 h 120037"/>
              <a:gd name="connsiteX11" fmla="*/ 473088 w 684918"/>
              <a:gd name="connsiteY11" fmla="*/ 74141 h 120037"/>
              <a:gd name="connsiteX12" fmla="*/ 391886 w 684918"/>
              <a:gd name="connsiteY12" fmla="*/ 60019 h 120037"/>
              <a:gd name="connsiteX13" fmla="*/ 300093 w 684918"/>
              <a:gd name="connsiteY13" fmla="*/ 77671 h 120037"/>
              <a:gd name="connsiteX14" fmla="*/ 208300 w 684918"/>
              <a:gd name="connsiteY14" fmla="*/ 95324 h 120037"/>
              <a:gd name="connsiteX15" fmla="*/ 148282 w 684918"/>
              <a:gd name="connsiteY15" fmla="*/ 98854 h 120037"/>
              <a:gd name="connsiteX16" fmla="*/ 113688 w 684918"/>
              <a:gd name="connsiteY16" fmla="*/ 104771 h 120037"/>
              <a:gd name="connsiteX17" fmla="*/ 46906 w 684918"/>
              <a:gd name="connsiteY17" fmla="*/ 116792 h 120037"/>
              <a:gd name="connsiteX18" fmla="*/ 10592 w 684918"/>
              <a:gd name="connsiteY18" fmla="*/ 120037 h 120037"/>
              <a:gd name="connsiteX19" fmla="*/ 0 w 684918"/>
              <a:gd name="connsiteY19" fmla="*/ 95324 h 120037"/>
              <a:gd name="connsiteX20" fmla="*/ 0 w 684918"/>
              <a:gd name="connsiteY20" fmla="*/ 70610 h 120037"/>
              <a:gd name="connsiteX21" fmla="*/ 65393 w 684918"/>
              <a:gd name="connsiteY21" fmla="*/ 45731 h 120037"/>
              <a:gd name="connsiteX22" fmla="*/ 110013 w 684918"/>
              <a:gd name="connsiteY22" fmla="*/ 33420 h 120037"/>
              <a:gd name="connsiteX23" fmla="*/ 141203 w 684918"/>
              <a:gd name="connsiteY23" fmla="*/ 33084 h 120037"/>
              <a:gd name="connsiteX24" fmla="*/ 105916 w 684918"/>
              <a:gd name="connsiteY24" fmla="*/ 67080 h 12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4918" h="120037">
                <a:moveTo>
                  <a:pt x="105916" y="67080"/>
                </a:moveTo>
                <a:lnTo>
                  <a:pt x="261258" y="42366"/>
                </a:lnTo>
                <a:lnTo>
                  <a:pt x="300093" y="31775"/>
                </a:lnTo>
                <a:lnTo>
                  <a:pt x="391886" y="17653"/>
                </a:lnTo>
                <a:lnTo>
                  <a:pt x="455435" y="17653"/>
                </a:lnTo>
                <a:lnTo>
                  <a:pt x="501332" y="17653"/>
                </a:lnTo>
                <a:lnTo>
                  <a:pt x="610777" y="0"/>
                </a:lnTo>
                <a:lnTo>
                  <a:pt x="684918" y="14122"/>
                </a:lnTo>
                <a:lnTo>
                  <a:pt x="603716" y="31775"/>
                </a:lnTo>
                <a:lnTo>
                  <a:pt x="540167" y="45897"/>
                </a:lnTo>
                <a:lnTo>
                  <a:pt x="437783" y="52958"/>
                </a:lnTo>
                <a:lnTo>
                  <a:pt x="473088" y="74141"/>
                </a:lnTo>
                <a:lnTo>
                  <a:pt x="391886" y="60019"/>
                </a:lnTo>
                <a:lnTo>
                  <a:pt x="300093" y="77671"/>
                </a:lnTo>
                <a:lnTo>
                  <a:pt x="208300" y="95324"/>
                </a:lnTo>
                <a:lnTo>
                  <a:pt x="148282" y="98854"/>
                </a:lnTo>
                <a:lnTo>
                  <a:pt x="113688" y="104771"/>
                </a:lnTo>
                <a:lnTo>
                  <a:pt x="46906" y="116792"/>
                </a:lnTo>
                <a:lnTo>
                  <a:pt x="10592" y="120037"/>
                </a:lnTo>
                <a:lnTo>
                  <a:pt x="0" y="95324"/>
                </a:lnTo>
                <a:lnTo>
                  <a:pt x="0" y="70610"/>
                </a:lnTo>
                <a:lnTo>
                  <a:pt x="65393" y="45731"/>
                </a:lnTo>
                <a:lnTo>
                  <a:pt x="110013" y="33420"/>
                </a:lnTo>
                <a:lnTo>
                  <a:pt x="141203" y="33084"/>
                </a:lnTo>
                <a:lnTo>
                  <a:pt x="105916" y="67080"/>
                </a:lnTo>
                <a:close/>
              </a:path>
            </a:pathLst>
          </a:custGeom>
          <a:solidFill>
            <a:srgbClr val="EEECE1">
              <a:lumMod val="2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626" name="Group 625">
            <a:extLst>
              <a:ext uri="{FF2B5EF4-FFF2-40B4-BE49-F238E27FC236}">
                <a16:creationId xmlns:a16="http://schemas.microsoft.com/office/drawing/2014/main" id="{F48CFD3C-D6F5-4C5E-ACC7-117AFD331543}"/>
              </a:ext>
            </a:extLst>
          </p:cNvPr>
          <p:cNvGrpSpPr/>
          <p:nvPr/>
        </p:nvGrpSpPr>
        <p:grpSpPr>
          <a:xfrm>
            <a:off x="3685308" y="2859479"/>
            <a:ext cx="528305" cy="618974"/>
            <a:chOff x="4060092" y="3888154"/>
            <a:chExt cx="570523" cy="742461"/>
          </a:xfrm>
        </p:grpSpPr>
        <p:sp>
          <p:nvSpPr>
            <p:cNvPr id="680" name="Freeform: Shape 679">
              <a:extLst>
                <a:ext uri="{FF2B5EF4-FFF2-40B4-BE49-F238E27FC236}">
                  <a16:creationId xmlns:a16="http://schemas.microsoft.com/office/drawing/2014/main" id="{0BF54DC3-A860-4095-9050-254E6E18502D}"/>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81" name="Freeform: Shape 680">
              <a:extLst>
                <a:ext uri="{FF2B5EF4-FFF2-40B4-BE49-F238E27FC236}">
                  <a16:creationId xmlns:a16="http://schemas.microsoft.com/office/drawing/2014/main" id="{2B15FBA9-E2F4-4162-A5C2-DD30ACC551ED}"/>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27" name="Group 626">
            <a:extLst>
              <a:ext uri="{FF2B5EF4-FFF2-40B4-BE49-F238E27FC236}">
                <a16:creationId xmlns:a16="http://schemas.microsoft.com/office/drawing/2014/main" id="{454BBA5F-6AD7-4A07-9389-8872939B198D}"/>
              </a:ext>
            </a:extLst>
          </p:cNvPr>
          <p:cNvGrpSpPr/>
          <p:nvPr/>
        </p:nvGrpSpPr>
        <p:grpSpPr>
          <a:xfrm>
            <a:off x="3433861" y="2827603"/>
            <a:ext cx="528305" cy="618974"/>
            <a:chOff x="4060092" y="3888154"/>
            <a:chExt cx="570523" cy="742461"/>
          </a:xfrm>
        </p:grpSpPr>
        <p:sp>
          <p:nvSpPr>
            <p:cNvPr id="678" name="Freeform: Shape 677">
              <a:extLst>
                <a:ext uri="{FF2B5EF4-FFF2-40B4-BE49-F238E27FC236}">
                  <a16:creationId xmlns:a16="http://schemas.microsoft.com/office/drawing/2014/main" id="{BA012A8D-2C18-416C-AA6C-B8FFEC0C72BB}"/>
                </a:ext>
              </a:extLst>
            </p:cNvPr>
            <p:cNvSpPr/>
            <p:nvPr/>
          </p:nvSpPr>
          <p:spPr>
            <a:xfrm>
              <a:off x="4271108" y="4286738"/>
              <a:ext cx="85969" cy="343877"/>
            </a:xfrm>
            <a:custGeom>
              <a:avLst/>
              <a:gdLst>
                <a:gd name="connsiteX0" fmla="*/ 0 w 85969"/>
                <a:gd name="connsiteY0" fmla="*/ 343877 h 343877"/>
                <a:gd name="connsiteX1" fmla="*/ 85969 w 85969"/>
                <a:gd name="connsiteY1" fmla="*/ 343877 h 343877"/>
                <a:gd name="connsiteX2" fmla="*/ 85969 w 85969"/>
                <a:gd name="connsiteY2" fmla="*/ 0 h 343877"/>
                <a:gd name="connsiteX3" fmla="*/ 23446 w 85969"/>
                <a:gd name="connsiteY3" fmla="*/ 7816 h 343877"/>
                <a:gd name="connsiteX4" fmla="*/ 0 w 85969"/>
                <a:gd name="connsiteY4" fmla="*/ 343877 h 343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9" h="343877">
                  <a:moveTo>
                    <a:pt x="0" y="343877"/>
                  </a:moveTo>
                  <a:lnTo>
                    <a:pt x="85969" y="343877"/>
                  </a:lnTo>
                  <a:lnTo>
                    <a:pt x="85969" y="0"/>
                  </a:lnTo>
                  <a:lnTo>
                    <a:pt x="23446" y="7816"/>
                  </a:lnTo>
                  <a:lnTo>
                    <a:pt x="0" y="343877"/>
                  </a:lnTo>
                  <a:close/>
                </a:path>
              </a:pathLst>
            </a:custGeom>
            <a:solidFill>
              <a:srgbClr val="988562"/>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79" name="Freeform: Shape 678">
              <a:extLst>
                <a:ext uri="{FF2B5EF4-FFF2-40B4-BE49-F238E27FC236}">
                  <a16:creationId xmlns:a16="http://schemas.microsoft.com/office/drawing/2014/main" id="{06A0CFDC-2DB8-4C8B-B7C9-F2C85BE9D522}"/>
                </a:ext>
              </a:extLst>
            </p:cNvPr>
            <p:cNvSpPr/>
            <p:nvPr/>
          </p:nvSpPr>
          <p:spPr>
            <a:xfrm flipV="1">
              <a:off x="4060092" y="3888154"/>
              <a:ext cx="570523" cy="445477"/>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23" h="445477">
                  <a:moveTo>
                    <a:pt x="46893" y="109415"/>
                  </a:moveTo>
                  <a:lnTo>
                    <a:pt x="0" y="179754"/>
                  </a:lnTo>
                  <a:lnTo>
                    <a:pt x="70339" y="273538"/>
                  </a:lnTo>
                  <a:lnTo>
                    <a:pt x="117231" y="218831"/>
                  </a:lnTo>
                  <a:lnTo>
                    <a:pt x="117231" y="281354"/>
                  </a:lnTo>
                  <a:lnTo>
                    <a:pt x="109416" y="359508"/>
                  </a:lnTo>
                  <a:lnTo>
                    <a:pt x="171939" y="367323"/>
                  </a:lnTo>
                  <a:lnTo>
                    <a:pt x="195385" y="406400"/>
                  </a:lnTo>
                  <a:lnTo>
                    <a:pt x="203200" y="445477"/>
                  </a:lnTo>
                  <a:lnTo>
                    <a:pt x="257908" y="414215"/>
                  </a:lnTo>
                  <a:lnTo>
                    <a:pt x="320431" y="445477"/>
                  </a:lnTo>
                  <a:lnTo>
                    <a:pt x="398585" y="390769"/>
                  </a:lnTo>
                  <a:lnTo>
                    <a:pt x="445477" y="343877"/>
                  </a:lnTo>
                  <a:lnTo>
                    <a:pt x="500185" y="320431"/>
                  </a:lnTo>
                  <a:lnTo>
                    <a:pt x="562708" y="289169"/>
                  </a:lnTo>
                  <a:lnTo>
                    <a:pt x="484554" y="179754"/>
                  </a:lnTo>
                  <a:lnTo>
                    <a:pt x="570523" y="117231"/>
                  </a:lnTo>
                  <a:lnTo>
                    <a:pt x="492370" y="46892"/>
                  </a:lnTo>
                  <a:lnTo>
                    <a:pt x="296985" y="0"/>
                  </a:lnTo>
                  <a:lnTo>
                    <a:pt x="164123" y="31261"/>
                  </a:lnTo>
                  <a:lnTo>
                    <a:pt x="54708" y="46892"/>
                  </a:lnTo>
                  <a:lnTo>
                    <a:pt x="46893" y="10941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628" name="Group 627">
            <a:extLst>
              <a:ext uri="{FF2B5EF4-FFF2-40B4-BE49-F238E27FC236}">
                <a16:creationId xmlns:a16="http://schemas.microsoft.com/office/drawing/2014/main" id="{A5B22433-243D-4E0A-8EF7-C6598B8A8A5E}"/>
              </a:ext>
            </a:extLst>
          </p:cNvPr>
          <p:cNvGrpSpPr/>
          <p:nvPr/>
        </p:nvGrpSpPr>
        <p:grpSpPr>
          <a:xfrm>
            <a:off x="5422269" y="2959722"/>
            <a:ext cx="208484" cy="236930"/>
            <a:chOff x="7019219" y="1677304"/>
            <a:chExt cx="225144" cy="284198"/>
          </a:xfrm>
        </p:grpSpPr>
        <p:cxnSp>
          <p:nvCxnSpPr>
            <p:cNvPr id="674" name="Straight Connector 673">
              <a:extLst>
                <a:ext uri="{FF2B5EF4-FFF2-40B4-BE49-F238E27FC236}">
                  <a16:creationId xmlns:a16="http://schemas.microsoft.com/office/drawing/2014/main" id="{495D1738-1F40-4782-A527-1FE0889D9AFD}"/>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75" name="Straight Connector 674">
              <a:extLst>
                <a:ext uri="{FF2B5EF4-FFF2-40B4-BE49-F238E27FC236}">
                  <a16:creationId xmlns:a16="http://schemas.microsoft.com/office/drawing/2014/main" id="{5E2C3982-20E8-49D0-B21F-5664B6D62FD6}"/>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76" name="Straight Connector 675">
              <a:extLst>
                <a:ext uri="{FF2B5EF4-FFF2-40B4-BE49-F238E27FC236}">
                  <a16:creationId xmlns:a16="http://schemas.microsoft.com/office/drawing/2014/main" id="{D514DB7C-357C-4AF4-9EBC-B62EC9CDF6FA}"/>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77" name="Freeform: Shape 676">
              <a:extLst>
                <a:ext uri="{FF2B5EF4-FFF2-40B4-BE49-F238E27FC236}">
                  <a16:creationId xmlns:a16="http://schemas.microsoft.com/office/drawing/2014/main" id="{0E0D3DF3-1A7D-4215-900B-D15AC8573141}"/>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29" name="Group 628">
            <a:extLst>
              <a:ext uri="{FF2B5EF4-FFF2-40B4-BE49-F238E27FC236}">
                <a16:creationId xmlns:a16="http://schemas.microsoft.com/office/drawing/2014/main" id="{3387A58E-3256-4194-B58F-5329E191E928}"/>
              </a:ext>
            </a:extLst>
          </p:cNvPr>
          <p:cNvGrpSpPr/>
          <p:nvPr/>
        </p:nvGrpSpPr>
        <p:grpSpPr>
          <a:xfrm>
            <a:off x="5563392" y="3086774"/>
            <a:ext cx="208484" cy="236930"/>
            <a:chOff x="7019219" y="1677304"/>
            <a:chExt cx="225144" cy="284198"/>
          </a:xfrm>
        </p:grpSpPr>
        <p:cxnSp>
          <p:nvCxnSpPr>
            <p:cNvPr id="670" name="Straight Connector 669">
              <a:extLst>
                <a:ext uri="{FF2B5EF4-FFF2-40B4-BE49-F238E27FC236}">
                  <a16:creationId xmlns:a16="http://schemas.microsoft.com/office/drawing/2014/main" id="{CF530481-3344-469B-A1CB-B85B5B23E569}"/>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71" name="Straight Connector 670">
              <a:extLst>
                <a:ext uri="{FF2B5EF4-FFF2-40B4-BE49-F238E27FC236}">
                  <a16:creationId xmlns:a16="http://schemas.microsoft.com/office/drawing/2014/main" id="{BCB3EF5D-8F75-4E06-A25C-E71EFAC01E1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72" name="Straight Connector 671">
              <a:extLst>
                <a:ext uri="{FF2B5EF4-FFF2-40B4-BE49-F238E27FC236}">
                  <a16:creationId xmlns:a16="http://schemas.microsoft.com/office/drawing/2014/main" id="{D6AF5E60-86CC-4AC3-BA23-DA04C88C4DA1}"/>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73" name="Freeform: Shape 672">
              <a:extLst>
                <a:ext uri="{FF2B5EF4-FFF2-40B4-BE49-F238E27FC236}">
                  <a16:creationId xmlns:a16="http://schemas.microsoft.com/office/drawing/2014/main" id="{B6245002-EA4C-4286-93D9-C122EBD27FC2}"/>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0" name="Group 629">
            <a:extLst>
              <a:ext uri="{FF2B5EF4-FFF2-40B4-BE49-F238E27FC236}">
                <a16:creationId xmlns:a16="http://schemas.microsoft.com/office/drawing/2014/main" id="{ADC6EF0E-51D0-4A05-A060-FC7C917DB2CF}"/>
              </a:ext>
            </a:extLst>
          </p:cNvPr>
          <p:cNvGrpSpPr/>
          <p:nvPr/>
        </p:nvGrpSpPr>
        <p:grpSpPr>
          <a:xfrm>
            <a:off x="5180750" y="2850993"/>
            <a:ext cx="208484" cy="236930"/>
            <a:chOff x="7019219" y="1677304"/>
            <a:chExt cx="225144" cy="284198"/>
          </a:xfrm>
        </p:grpSpPr>
        <p:cxnSp>
          <p:nvCxnSpPr>
            <p:cNvPr id="666" name="Straight Connector 665">
              <a:extLst>
                <a:ext uri="{FF2B5EF4-FFF2-40B4-BE49-F238E27FC236}">
                  <a16:creationId xmlns:a16="http://schemas.microsoft.com/office/drawing/2014/main" id="{C516F027-19D6-49D1-B5B0-9FE3ACFC93D4}"/>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67" name="Straight Connector 666">
              <a:extLst>
                <a:ext uri="{FF2B5EF4-FFF2-40B4-BE49-F238E27FC236}">
                  <a16:creationId xmlns:a16="http://schemas.microsoft.com/office/drawing/2014/main" id="{DFAF2ED5-A587-4EE7-B7EF-AB9792BEAA0D}"/>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8" name="Straight Connector 667">
              <a:extLst>
                <a:ext uri="{FF2B5EF4-FFF2-40B4-BE49-F238E27FC236}">
                  <a16:creationId xmlns:a16="http://schemas.microsoft.com/office/drawing/2014/main" id="{E0BD0A94-F8AA-4F9A-BCCB-A59F3658B41D}"/>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9" name="Freeform: Shape 668">
              <a:extLst>
                <a:ext uri="{FF2B5EF4-FFF2-40B4-BE49-F238E27FC236}">
                  <a16:creationId xmlns:a16="http://schemas.microsoft.com/office/drawing/2014/main" id="{1D47DED4-4294-469F-BBD6-603610A1521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1" name="Group 630">
            <a:extLst>
              <a:ext uri="{FF2B5EF4-FFF2-40B4-BE49-F238E27FC236}">
                <a16:creationId xmlns:a16="http://schemas.microsoft.com/office/drawing/2014/main" id="{0CE72F99-A734-45BB-9141-473589140A0A}"/>
              </a:ext>
            </a:extLst>
          </p:cNvPr>
          <p:cNvGrpSpPr/>
          <p:nvPr/>
        </p:nvGrpSpPr>
        <p:grpSpPr>
          <a:xfrm>
            <a:off x="2982719" y="3164460"/>
            <a:ext cx="208484" cy="236930"/>
            <a:chOff x="7019219" y="1677304"/>
            <a:chExt cx="225144" cy="284198"/>
          </a:xfrm>
        </p:grpSpPr>
        <p:cxnSp>
          <p:nvCxnSpPr>
            <p:cNvPr id="662" name="Straight Connector 661">
              <a:extLst>
                <a:ext uri="{FF2B5EF4-FFF2-40B4-BE49-F238E27FC236}">
                  <a16:creationId xmlns:a16="http://schemas.microsoft.com/office/drawing/2014/main" id="{32849521-13EE-4FE7-A020-6C045C00EE18}"/>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63" name="Straight Connector 662">
              <a:extLst>
                <a:ext uri="{FF2B5EF4-FFF2-40B4-BE49-F238E27FC236}">
                  <a16:creationId xmlns:a16="http://schemas.microsoft.com/office/drawing/2014/main" id="{FDBF4075-172E-495F-BE7D-67786AA861F4}"/>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4" name="Straight Connector 663">
              <a:extLst>
                <a:ext uri="{FF2B5EF4-FFF2-40B4-BE49-F238E27FC236}">
                  <a16:creationId xmlns:a16="http://schemas.microsoft.com/office/drawing/2014/main" id="{97CB8E4A-2FC1-46A4-8FC1-6E602B1B668E}"/>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5" name="Freeform: Shape 664">
              <a:extLst>
                <a:ext uri="{FF2B5EF4-FFF2-40B4-BE49-F238E27FC236}">
                  <a16:creationId xmlns:a16="http://schemas.microsoft.com/office/drawing/2014/main" id="{EF17EC9F-191B-4914-A635-4101C58D0641}"/>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2" name="Group 631">
            <a:extLst>
              <a:ext uri="{FF2B5EF4-FFF2-40B4-BE49-F238E27FC236}">
                <a16:creationId xmlns:a16="http://schemas.microsoft.com/office/drawing/2014/main" id="{BFA29C96-7D31-44D0-9634-CA15636563F4}"/>
              </a:ext>
            </a:extLst>
          </p:cNvPr>
          <p:cNvGrpSpPr/>
          <p:nvPr/>
        </p:nvGrpSpPr>
        <p:grpSpPr>
          <a:xfrm>
            <a:off x="3188380" y="2979251"/>
            <a:ext cx="208484" cy="236930"/>
            <a:chOff x="7019219" y="1677304"/>
            <a:chExt cx="225144" cy="284198"/>
          </a:xfrm>
        </p:grpSpPr>
        <p:cxnSp>
          <p:nvCxnSpPr>
            <p:cNvPr id="658" name="Straight Connector 657">
              <a:extLst>
                <a:ext uri="{FF2B5EF4-FFF2-40B4-BE49-F238E27FC236}">
                  <a16:creationId xmlns:a16="http://schemas.microsoft.com/office/drawing/2014/main" id="{029701B3-EF79-4B5B-96B3-5505D9C036C4}"/>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9" name="Straight Connector 658">
              <a:extLst>
                <a:ext uri="{FF2B5EF4-FFF2-40B4-BE49-F238E27FC236}">
                  <a16:creationId xmlns:a16="http://schemas.microsoft.com/office/drawing/2014/main" id="{6F2044E7-C69E-4554-B0D2-C1C32ED67ECF}"/>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60" name="Straight Connector 659">
              <a:extLst>
                <a:ext uri="{FF2B5EF4-FFF2-40B4-BE49-F238E27FC236}">
                  <a16:creationId xmlns:a16="http://schemas.microsoft.com/office/drawing/2014/main" id="{8E68003C-CFFA-409C-A182-FE3785833257}"/>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61" name="Freeform: Shape 660">
              <a:extLst>
                <a:ext uri="{FF2B5EF4-FFF2-40B4-BE49-F238E27FC236}">
                  <a16:creationId xmlns:a16="http://schemas.microsoft.com/office/drawing/2014/main" id="{76DB191F-7433-4990-AE82-2AF6C29BCDB0}"/>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3" name="Group 632">
            <a:extLst>
              <a:ext uri="{FF2B5EF4-FFF2-40B4-BE49-F238E27FC236}">
                <a16:creationId xmlns:a16="http://schemas.microsoft.com/office/drawing/2014/main" id="{3C3C595C-ECF9-4A70-A8EF-20CD5C7700BD}"/>
              </a:ext>
            </a:extLst>
          </p:cNvPr>
          <p:cNvGrpSpPr/>
          <p:nvPr/>
        </p:nvGrpSpPr>
        <p:grpSpPr>
          <a:xfrm>
            <a:off x="3257574" y="3192837"/>
            <a:ext cx="208484" cy="236930"/>
            <a:chOff x="7019219" y="1677304"/>
            <a:chExt cx="225144" cy="284198"/>
          </a:xfrm>
        </p:grpSpPr>
        <p:cxnSp>
          <p:nvCxnSpPr>
            <p:cNvPr id="654" name="Straight Connector 653">
              <a:extLst>
                <a:ext uri="{FF2B5EF4-FFF2-40B4-BE49-F238E27FC236}">
                  <a16:creationId xmlns:a16="http://schemas.microsoft.com/office/drawing/2014/main" id="{9A40F880-8988-4C9A-95EC-3BB9A0419AAC}"/>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5" name="Straight Connector 654">
              <a:extLst>
                <a:ext uri="{FF2B5EF4-FFF2-40B4-BE49-F238E27FC236}">
                  <a16:creationId xmlns:a16="http://schemas.microsoft.com/office/drawing/2014/main" id="{C59F297D-8E86-4E37-ACB8-0B69C7D3C8DB}"/>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56" name="Straight Connector 655">
              <a:extLst>
                <a:ext uri="{FF2B5EF4-FFF2-40B4-BE49-F238E27FC236}">
                  <a16:creationId xmlns:a16="http://schemas.microsoft.com/office/drawing/2014/main" id="{0436A62D-96DE-4933-8527-F642598CEF03}"/>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57" name="Freeform: Shape 656">
              <a:extLst>
                <a:ext uri="{FF2B5EF4-FFF2-40B4-BE49-F238E27FC236}">
                  <a16:creationId xmlns:a16="http://schemas.microsoft.com/office/drawing/2014/main" id="{5EAB9814-0829-4706-8492-B1810BF730E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4" name="Group 633">
            <a:extLst>
              <a:ext uri="{FF2B5EF4-FFF2-40B4-BE49-F238E27FC236}">
                <a16:creationId xmlns:a16="http://schemas.microsoft.com/office/drawing/2014/main" id="{CFE0466E-EEE3-409D-9627-A271BC5030A3}"/>
              </a:ext>
            </a:extLst>
          </p:cNvPr>
          <p:cNvGrpSpPr/>
          <p:nvPr/>
        </p:nvGrpSpPr>
        <p:grpSpPr>
          <a:xfrm>
            <a:off x="6118069" y="3657787"/>
            <a:ext cx="208484" cy="236930"/>
            <a:chOff x="7019219" y="1677304"/>
            <a:chExt cx="225144" cy="284198"/>
          </a:xfrm>
        </p:grpSpPr>
        <p:cxnSp>
          <p:nvCxnSpPr>
            <p:cNvPr id="650" name="Straight Connector 649">
              <a:extLst>
                <a:ext uri="{FF2B5EF4-FFF2-40B4-BE49-F238E27FC236}">
                  <a16:creationId xmlns:a16="http://schemas.microsoft.com/office/drawing/2014/main" id="{C74E7858-E445-4AAD-9614-3CE05E3F5D9A}"/>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51" name="Straight Connector 650">
              <a:extLst>
                <a:ext uri="{FF2B5EF4-FFF2-40B4-BE49-F238E27FC236}">
                  <a16:creationId xmlns:a16="http://schemas.microsoft.com/office/drawing/2014/main" id="{D163516A-F5C6-4F64-B635-CBE02608E1B9}"/>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52" name="Straight Connector 651">
              <a:extLst>
                <a:ext uri="{FF2B5EF4-FFF2-40B4-BE49-F238E27FC236}">
                  <a16:creationId xmlns:a16="http://schemas.microsoft.com/office/drawing/2014/main" id="{7A6F7DED-C5F5-4DBF-81CB-A4BA19A67A13}"/>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53" name="Freeform: Shape 652">
              <a:extLst>
                <a:ext uri="{FF2B5EF4-FFF2-40B4-BE49-F238E27FC236}">
                  <a16:creationId xmlns:a16="http://schemas.microsoft.com/office/drawing/2014/main" id="{34E640FC-0796-4605-8CC8-84A89FE020A6}"/>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5" name="Group 634">
            <a:extLst>
              <a:ext uri="{FF2B5EF4-FFF2-40B4-BE49-F238E27FC236}">
                <a16:creationId xmlns:a16="http://schemas.microsoft.com/office/drawing/2014/main" id="{259D7A30-AF72-4A2E-A7F6-E3F8035DF506}"/>
              </a:ext>
            </a:extLst>
          </p:cNvPr>
          <p:cNvGrpSpPr/>
          <p:nvPr/>
        </p:nvGrpSpPr>
        <p:grpSpPr>
          <a:xfrm>
            <a:off x="6215904" y="3747269"/>
            <a:ext cx="208484" cy="236930"/>
            <a:chOff x="7019219" y="1677304"/>
            <a:chExt cx="225144" cy="284198"/>
          </a:xfrm>
        </p:grpSpPr>
        <p:cxnSp>
          <p:nvCxnSpPr>
            <p:cNvPr id="646" name="Straight Connector 645">
              <a:extLst>
                <a:ext uri="{FF2B5EF4-FFF2-40B4-BE49-F238E27FC236}">
                  <a16:creationId xmlns:a16="http://schemas.microsoft.com/office/drawing/2014/main" id="{5B608C92-CC2F-43F5-A31B-B724C915915F}"/>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47" name="Straight Connector 646">
              <a:extLst>
                <a:ext uri="{FF2B5EF4-FFF2-40B4-BE49-F238E27FC236}">
                  <a16:creationId xmlns:a16="http://schemas.microsoft.com/office/drawing/2014/main" id="{D298459E-C318-4FF5-9D1B-A5388C94E07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8" name="Straight Connector 647">
              <a:extLst>
                <a:ext uri="{FF2B5EF4-FFF2-40B4-BE49-F238E27FC236}">
                  <a16:creationId xmlns:a16="http://schemas.microsoft.com/office/drawing/2014/main" id="{AF241517-740D-42CB-AA19-0FF63DD387A9}"/>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9" name="Freeform: Shape 648">
              <a:extLst>
                <a:ext uri="{FF2B5EF4-FFF2-40B4-BE49-F238E27FC236}">
                  <a16:creationId xmlns:a16="http://schemas.microsoft.com/office/drawing/2014/main" id="{04C1F998-D0F5-4379-AB75-3C2837244567}"/>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6" name="Group 635">
            <a:extLst>
              <a:ext uri="{FF2B5EF4-FFF2-40B4-BE49-F238E27FC236}">
                <a16:creationId xmlns:a16="http://schemas.microsoft.com/office/drawing/2014/main" id="{4ED09EE0-015A-413C-9AF1-D5D5033622F2}"/>
              </a:ext>
            </a:extLst>
          </p:cNvPr>
          <p:cNvGrpSpPr/>
          <p:nvPr/>
        </p:nvGrpSpPr>
        <p:grpSpPr>
          <a:xfrm>
            <a:off x="6638123" y="4197064"/>
            <a:ext cx="208484" cy="236930"/>
            <a:chOff x="7019219" y="1677304"/>
            <a:chExt cx="225144" cy="284198"/>
          </a:xfrm>
        </p:grpSpPr>
        <p:cxnSp>
          <p:nvCxnSpPr>
            <p:cNvPr id="642" name="Straight Connector 641">
              <a:extLst>
                <a:ext uri="{FF2B5EF4-FFF2-40B4-BE49-F238E27FC236}">
                  <a16:creationId xmlns:a16="http://schemas.microsoft.com/office/drawing/2014/main" id="{96177659-2A88-4631-8444-A2E781E4B9F5}"/>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43" name="Straight Connector 642">
              <a:extLst>
                <a:ext uri="{FF2B5EF4-FFF2-40B4-BE49-F238E27FC236}">
                  <a16:creationId xmlns:a16="http://schemas.microsoft.com/office/drawing/2014/main" id="{287596D1-EB0D-4347-9199-568CF4C77EFA}"/>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4" name="Straight Connector 643">
              <a:extLst>
                <a:ext uri="{FF2B5EF4-FFF2-40B4-BE49-F238E27FC236}">
                  <a16:creationId xmlns:a16="http://schemas.microsoft.com/office/drawing/2014/main" id="{E4AC6745-C0E5-4CF2-9CED-FD1C8E7477E5}"/>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5" name="Freeform: Shape 644">
              <a:extLst>
                <a:ext uri="{FF2B5EF4-FFF2-40B4-BE49-F238E27FC236}">
                  <a16:creationId xmlns:a16="http://schemas.microsoft.com/office/drawing/2014/main" id="{1A8406B6-09B4-4E3E-9DB6-871D6183E01C}"/>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37" name="Group 636">
            <a:extLst>
              <a:ext uri="{FF2B5EF4-FFF2-40B4-BE49-F238E27FC236}">
                <a16:creationId xmlns:a16="http://schemas.microsoft.com/office/drawing/2014/main" id="{A6A969B9-573D-46E9-B6DC-64702E474B96}"/>
              </a:ext>
            </a:extLst>
          </p:cNvPr>
          <p:cNvGrpSpPr/>
          <p:nvPr/>
        </p:nvGrpSpPr>
        <p:grpSpPr>
          <a:xfrm>
            <a:off x="6709669" y="4309729"/>
            <a:ext cx="208484" cy="236930"/>
            <a:chOff x="7019219" y="1677304"/>
            <a:chExt cx="225144" cy="284198"/>
          </a:xfrm>
        </p:grpSpPr>
        <p:cxnSp>
          <p:nvCxnSpPr>
            <p:cNvPr id="638" name="Straight Connector 637">
              <a:extLst>
                <a:ext uri="{FF2B5EF4-FFF2-40B4-BE49-F238E27FC236}">
                  <a16:creationId xmlns:a16="http://schemas.microsoft.com/office/drawing/2014/main" id="{4ADB7F8C-E136-4150-8AD4-F01F6FE9801C}"/>
                </a:ext>
              </a:extLst>
            </p:cNvPr>
            <p:cNvCxnSpPr>
              <a:cxnSpLocks/>
            </p:cNvCxnSpPr>
            <p:nvPr/>
          </p:nvCxnSpPr>
          <p:spPr>
            <a:xfrm>
              <a:off x="7084392" y="1802567"/>
              <a:ext cx="39405" cy="158935"/>
            </a:xfrm>
            <a:prstGeom prst="line">
              <a:avLst/>
            </a:prstGeom>
            <a:noFill/>
            <a:ln w="19050" cap="flat" cmpd="sng" algn="ctr">
              <a:solidFill>
                <a:srgbClr val="988562"/>
              </a:solidFill>
              <a:prstDash val="solid"/>
            </a:ln>
            <a:effectLst/>
          </p:spPr>
        </p:cxnSp>
        <p:cxnSp>
          <p:nvCxnSpPr>
            <p:cNvPr id="639" name="Straight Connector 638">
              <a:extLst>
                <a:ext uri="{FF2B5EF4-FFF2-40B4-BE49-F238E27FC236}">
                  <a16:creationId xmlns:a16="http://schemas.microsoft.com/office/drawing/2014/main" id="{0D01A6B9-8DBC-4A56-B109-14BF0B0549C5}"/>
                </a:ext>
              </a:extLst>
            </p:cNvPr>
            <p:cNvCxnSpPr>
              <a:cxnSpLocks/>
            </p:cNvCxnSpPr>
            <p:nvPr/>
          </p:nvCxnSpPr>
          <p:spPr>
            <a:xfrm>
              <a:off x="7129359" y="1758779"/>
              <a:ext cx="0" cy="202723"/>
            </a:xfrm>
            <a:prstGeom prst="line">
              <a:avLst/>
            </a:prstGeom>
            <a:noFill/>
            <a:ln w="19050" cap="flat" cmpd="sng" algn="ctr">
              <a:solidFill>
                <a:srgbClr val="988562"/>
              </a:solidFill>
              <a:prstDash val="solid"/>
            </a:ln>
            <a:effectLst/>
          </p:spPr>
        </p:cxnSp>
        <p:cxnSp>
          <p:nvCxnSpPr>
            <p:cNvPr id="640" name="Straight Connector 639">
              <a:extLst>
                <a:ext uri="{FF2B5EF4-FFF2-40B4-BE49-F238E27FC236}">
                  <a16:creationId xmlns:a16="http://schemas.microsoft.com/office/drawing/2014/main" id="{80E6C0F1-C6DC-469F-936E-49A1B079F03A}"/>
                </a:ext>
              </a:extLst>
            </p:cNvPr>
            <p:cNvCxnSpPr>
              <a:cxnSpLocks/>
            </p:cNvCxnSpPr>
            <p:nvPr/>
          </p:nvCxnSpPr>
          <p:spPr>
            <a:xfrm flipV="1">
              <a:off x="7123797" y="1813010"/>
              <a:ext cx="47948" cy="148492"/>
            </a:xfrm>
            <a:prstGeom prst="line">
              <a:avLst/>
            </a:prstGeom>
            <a:noFill/>
            <a:ln w="19050" cap="flat" cmpd="sng" algn="ctr">
              <a:solidFill>
                <a:srgbClr val="988562"/>
              </a:solidFill>
              <a:prstDash val="solid"/>
            </a:ln>
            <a:effectLst/>
          </p:spPr>
        </p:cxnSp>
        <p:sp>
          <p:nvSpPr>
            <p:cNvPr id="641" name="Freeform: Shape 640">
              <a:extLst>
                <a:ext uri="{FF2B5EF4-FFF2-40B4-BE49-F238E27FC236}">
                  <a16:creationId xmlns:a16="http://schemas.microsoft.com/office/drawing/2014/main" id="{B5617BC1-B303-420E-AF3B-DAF95FF14258}"/>
                </a:ext>
              </a:extLst>
            </p:cNvPr>
            <p:cNvSpPr/>
            <p:nvPr/>
          </p:nvSpPr>
          <p:spPr>
            <a:xfrm>
              <a:off x="7019219" y="1677304"/>
              <a:ext cx="225144" cy="171821"/>
            </a:xfrm>
            <a:custGeom>
              <a:avLst/>
              <a:gdLst>
                <a:gd name="connsiteX0" fmla="*/ 27649 w 225144"/>
                <a:gd name="connsiteY0" fmla="*/ 25675 h 171821"/>
                <a:gd name="connsiteX1" fmla="*/ 0 w 225144"/>
                <a:gd name="connsiteY1" fmla="*/ 112572 h 171821"/>
                <a:gd name="connsiteX2" fmla="*/ 29624 w 225144"/>
                <a:gd name="connsiteY2" fmla="*/ 138246 h 171821"/>
                <a:gd name="connsiteX3" fmla="*/ 80973 w 225144"/>
                <a:gd name="connsiteY3" fmla="*/ 136272 h 171821"/>
                <a:gd name="connsiteX4" fmla="*/ 128371 w 225144"/>
                <a:gd name="connsiteY4" fmla="*/ 157996 h 171821"/>
                <a:gd name="connsiteX5" fmla="*/ 193544 w 225144"/>
                <a:gd name="connsiteY5" fmla="*/ 171821 h 171821"/>
                <a:gd name="connsiteX6" fmla="*/ 217244 w 225144"/>
                <a:gd name="connsiteY6" fmla="*/ 171821 h 171821"/>
                <a:gd name="connsiteX7" fmla="*/ 225144 w 225144"/>
                <a:gd name="connsiteY7" fmla="*/ 118497 h 171821"/>
                <a:gd name="connsiteX8" fmla="*/ 193544 w 225144"/>
                <a:gd name="connsiteY8" fmla="*/ 61224 h 171821"/>
                <a:gd name="connsiteX9" fmla="*/ 179720 w 225144"/>
                <a:gd name="connsiteY9" fmla="*/ 23700 h 171821"/>
                <a:gd name="connsiteX10" fmla="*/ 144171 w 225144"/>
                <a:gd name="connsiteY10" fmla="*/ 0 h 171821"/>
                <a:gd name="connsiteX11" fmla="*/ 27649 w 225144"/>
                <a:gd name="connsiteY11" fmla="*/ 25675 h 1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144" h="171821">
                  <a:moveTo>
                    <a:pt x="27649" y="25675"/>
                  </a:moveTo>
                  <a:lnTo>
                    <a:pt x="0" y="112572"/>
                  </a:lnTo>
                  <a:lnTo>
                    <a:pt x="29624" y="138246"/>
                  </a:lnTo>
                  <a:lnTo>
                    <a:pt x="80973" y="136272"/>
                  </a:lnTo>
                  <a:lnTo>
                    <a:pt x="128371" y="157996"/>
                  </a:lnTo>
                  <a:lnTo>
                    <a:pt x="193544" y="171821"/>
                  </a:lnTo>
                  <a:lnTo>
                    <a:pt x="217244" y="171821"/>
                  </a:lnTo>
                  <a:lnTo>
                    <a:pt x="225144" y="118497"/>
                  </a:lnTo>
                  <a:lnTo>
                    <a:pt x="193544" y="61224"/>
                  </a:lnTo>
                  <a:lnTo>
                    <a:pt x="179720" y="23700"/>
                  </a:lnTo>
                  <a:lnTo>
                    <a:pt x="144171" y="0"/>
                  </a:lnTo>
                  <a:lnTo>
                    <a:pt x="27649" y="2567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39" name="Speech Bubble: Rectangle 238">
            <a:extLst>
              <a:ext uri="{FF2B5EF4-FFF2-40B4-BE49-F238E27FC236}">
                <a16:creationId xmlns:a16="http://schemas.microsoft.com/office/drawing/2014/main" id="{A537FB2C-C39C-4532-B2CE-EA66CA85B7A5}"/>
              </a:ext>
            </a:extLst>
          </p:cNvPr>
          <p:cNvSpPr/>
          <p:nvPr/>
        </p:nvSpPr>
        <p:spPr>
          <a:xfrm>
            <a:off x="5318141" y="336979"/>
            <a:ext cx="3167058" cy="2440467"/>
          </a:xfrm>
          <a:prstGeom prst="wedgeRectCallout">
            <a:avLst>
              <a:gd name="adj1" fmla="val -87757"/>
              <a:gd name="adj2" fmla="val 81376"/>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chemeClr val="tx1"/>
                </a:solidFill>
              </a:rPr>
              <a:t>Having vegetation and topography to improve sedimentation and accretion could be best for both nutrients’ particle-bound forms.</a:t>
            </a:r>
          </a:p>
        </p:txBody>
      </p:sp>
      <p:sp>
        <p:nvSpPr>
          <p:cNvPr id="517" name="Freeform: Shape 516">
            <a:extLst>
              <a:ext uri="{FF2B5EF4-FFF2-40B4-BE49-F238E27FC236}">
                <a16:creationId xmlns:a16="http://schemas.microsoft.com/office/drawing/2014/main" id="{01927843-F563-40CD-81FC-643EADC0FB40}"/>
              </a:ext>
            </a:extLst>
          </p:cNvPr>
          <p:cNvSpPr/>
          <p:nvPr/>
        </p:nvSpPr>
        <p:spPr>
          <a:xfrm flipV="1">
            <a:off x="3305266" y="3461093"/>
            <a:ext cx="188069" cy="246271"/>
          </a:xfrm>
          <a:custGeom>
            <a:avLst/>
            <a:gdLst>
              <a:gd name="connsiteX0" fmla="*/ 46893 w 570523"/>
              <a:gd name="connsiteY0" fmla="*/ 109415 h 445477"/>
              <a:gd name="connsiteX1" fmla="*/ 0 w 570523"/>
              <a:gd name="connsiteY1" fmla="*/ 179754 h 445477"/>
              <a:gd name="connsiteX2" fmla="*/ 70339 w 570523"/>
              <a:gd name="connsiteY2" fmla="*/ 27353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46893 w 570523"/>
              <a:gd name="connsiteY0" fmla="*/ 109415 h 445477"/>
              <a:gd name="connsiteX1" fmla="*/ 0 w 570523"/>
              <a:gd name="connsiteY1" fmla="*/ 179754 h 445477"/>
              <a:gd name="connsiteX2" fmla="*/ 104629 w 570523"/>
              <a:gd name="connsiteY2" fmla="*/ 193528 h 445477"/>
              <a:gd name="connsiteX3" fmla="*/ 117231 w 570523"/>
              <a:gd name="connsiteY3" fmla="*/ 218831 h 445477"/>
              <a:gd name="connsiteX4" fmla="*/ 117231 w 570523"/>
              <a:gd name="connsiteY4" fmla="*/ 281354 h 445477"/>
              <a:gd name="connsiteX5" fmla="*/ 109416 w 570523"/>
              <a:gd name="connsiteY5" fmla="*/ 359508 h 445477"/>
              <a:gd name="connsiteX6" fmla="*/ 171939 w 570523"/>
              <a:gd name="connsiteY6" fmla="*/ 367323 h 445477"/>
              <a:gd name="connsiteX7" fmla="*/ 195385 w 570523"/>
              <a:gd name="connsiteY7" fmla="*/ 406400 h 445477"/>
              <a:gd name="connsiteX8" fmla="*/ 203200 w 570523"/>
              <a:gd name="connsiteY8" fmla="*/ 445477 h 445477"/>
              <a:gd name="connsiteX9" fmla="*/ 257908 w 570523"/>
              <a:gd name="connsiteY9" fmla="*/ 414215 h 445477"/>
              <a:gd name="connsiteX10" fmla="*/ 320431 w 570523"/>
              <a:gd name="connsiteY10" fmla="*/ 445477 h 445477"/>
              <a:gd name="connsiteX11" fmla="*/ 398585 w 570523"/>
              <a:gd name="connsiteY11" fmla="*/ 390769 h 445477"/>
              <a:gd name="connsiteX12" fmla="*/ 445477 w 570523"/>
              <a:gd name="connsiteY12" fmla="*/ 343877 h 445477"/>
              <a:gd name="connsiteX13" fmla="*/ 500185 w 570523"/>
              <a:gd name="connsiteY13" fmla="*/ 320431 h 445477"/>
              <a:gd name="connsiteX14" fmla="*/ 562708 w 570523"/>
              <a:gd name="connsiteY14" fmla="*/ 289169 h 445477"/>
              <a:gd name="connsiteX15" fmla="*/ 484554 w 570523"/>
              <a:gd name="connsiteY15" fmla="*/ 179754 h 445477"/>
              <a:gd name="connsiteX16" fmla="*/ 570523 w 570523"/>
              <a:gd name="connsiteY16" fmla="*/ 117231 h 445477"/>
              <a:gd name="connsiteX17" fmla="*/ 492370 w 570523"/>
              <a:gd name="connsiteY17" fmla="*/ 46892 h 445477"/>
              <a:gd name="connsiteX18" fmla="*/ 296985 w 570523"/>
              <a:gd name="connsiteY18" fmla="*/ 0 h 445477"/>
              <a:gd name="connsiteX19" fmla="*/ 164123 w 570523"/>
              <a:gd name="connsiteY19" fmla="*/ 31261 h 445477"/>
              <a:gd name="connsiteX20" fmla="*/ 54708 w 570523"/>
              <a:gd name="connsiteY20" fmla="*/ 46892 h 445477"/>
              <a:gd name="connsiteX21" fmla="*/ 46893 w 570523"/>
              <a:gd name="connsiteY21" fmla="*/ 109415 h 445477"/>
              <a:gd name="connsiteX0" fmla="*/ 0 w 523630"/>
              <a:gd name="connsiteY0" fmla="*/ 109415 h 445477"/>
              <a:gd name="connsiteX1" fmla="*/ 40737 w 523630"/>
              <a:gd name="connsiteY1" fmla="*/ 151179 h 445477"/>
              <a:gd name="connsiteX2" fmla="*/ 57736 w 523630"/>
              <a:gd name="connsiteY2" fmla="*/ 193528 h 445477"/>
              <a:gd name="connsiteX3" fmla="*/ 70338 w 523630"/>
              <a:gd name="connsiteY3" fmla="*/ 218831 h 445477"/>
              <a:gd name="connsiteX4" fmla="*/ 70338 w 523630"/>
              <a:gd name="connsiteY4" fmla="*/ 281354 h 445477"/>
              <a:gd name="connsiteX5" fmla="*/ 62523 w 523630"/>
              <a:gd name="connsiteY5" fmla="*/ 359508 h 445477"/>
              <a:gd name="connsiteX6" fmla="*/ 125046 w 523630"/>
              <a:gd name="connsiteY6" fmla="*/ 367323 h 445477"/>
              <a:gd name="connsiteX7" fmla="*/ 148492 w 523630"/>
              <a:gd name="connsiteY7" fmla="*/ 406400 h 445477"/>
              <a:gd name="connsiteX8" fmla="*/ 156307 w 523630"/>
              <a:gd name="connsiteY8" fmla="*/ 445477 h 445477"/>
              <a:gd name="connsiteX9" fmla="*/ 211015 w 523630"/>
              <a:gd name="connsiteY9" fmla="*/ 414215 h 445477"/>
              <a:gd name="connsiteX10" fmla="*/ 273538 w 523630"/>
              <a:gd name="connsiteY10" fmla="*/ 445477 h 445477"/>
              <a:gd name="connsiteX11" fmla="*/ 351692 w 523630"/>
              <a:gd name="connsiteY11" fmla="*/ 390769 h 445477"/>
              <a:gd name="connsiteX12" fmla="*/ 398584 w 523630"/>
              <a:gd name="connsiteY12" fmla="*/ 343877 h 445477"/>
              <a:gd name="connsiteX13" fmla="*/ 453292 w 523630"/>
              <a:gd name="connsiteY13" fmla="*/ 320431 h 445477"/>
              <a:gd name="connsiteX14" fmla="*/ 515815 w 523630"/>
              <a:gd name="connsiteY14" fmla="*/ 289169 h 445477"/>
              <a:gd name="connsiteX15" fmla="*/ 437661 w 523630"/>
              <a:gd name="connsiteY15" fmla="*/ 179754 h 445477"/>
              <a:gd name="connsiteX16" fmla="*/ 523630 w 523630"/>
              <a:gd name="connsiteY16" fmla="*/ 117231 h 445477"/>
              <a:gd name="connsiteX17" fmla="*/ 445477 w 523630"/>
              <a:gd name="connsiteY17" fmla="*/ 46892 h 445477"/>
              <a:gd name="connsiteX18" fmla="*/ 250092 w 523630"/>
              <a:gd name="connsiteY18" fmla="*/ 0 h 445477"/>
              <a:gd name="connsiteX19" fmla="*/ 117230 w 523630"/>
              <a:gd name="connsiteY19" fmla="*/ 31261 h 445477"/>
              <a:gd name="connsiteX20" fmla="*/ 7815 w 523630"/>
              <a:gd name="connsiteY20" fmla="*/ 46892 h 445477"/>
              <a:gd name="connsiteX21" fmla="*/ 0 w 523630"/>
              <a:gd name="connsiteY21" fmla="*/ 109415 h 445477"/>
              <a:gd name="connsiteX0" fmla="*/ 34095 w 515815"/>
              <a:gd name="connsiteY0" fmla="*/ 103700 h 445477"/>
              <a:gd name="connsiteX1" fmla="*/ 32922 w 515815"/>
              <a:gd name="connsiteY1" fmla="*/ 151179 h 445477"/>
              <a:gd name="connsiteX2" fmla="*/ 49921 w 515815"/>
              <a:gd name="connsiteY2" fmla="*/ 193528 h 445477"/>
              <a:gd name="connsiteX3" fmla="*/ 62523 w 515815"/>
              <a:gd name="connsiteY3" fmla="*/ 218831 h 445477"/>
              <a:gd name="connsiteX4" fmla="*/ 62523 w 515815"/>
              <a:gd name="connsiteY4" fmla="*/ 281354 h 445477"/>
              <a:gd name="connsiteX5" fmla="*/ 54708 w 515815"/>
              <a:gd name="connsiteY5" fmla="*/ 359508 h 445477"/>
              <a:gd name="connsiteX6" fmla="*/ 117231 w 515815"/>
              <a:gd name="connsiteY6" fmla="*/ 367323 h 445477"/>
              <a:gd name="connsiteX7" fmla="*/ 140677 w 515815"/>
              <a:gd name="connsiteY7" fmla="*/ 406400 h 445477"/>
              <a:gd name="connsiteX8" fmla="*/ 148492 w 515815"/>
              <a:gd name="connsiteY8" fmla="*/ 445477 h 445477"/>
              <a:gd name="connsiteX9" fmla="*/ 203200 w 515815"/>
              <a:gd name="connsiteY9" fmla="*/ 414215 h 445477"/>
              <a:gd name="connsiteX10" fmla="*/ 265723 w 515815"/>
              <a:gd name="connsiteY10" fmla="*/ 445477 h 445477"/>
              <a:gd name="connsiteX11" fmla="*/ 343877 w 515815"/>
              <a:gd name="connsiteY11" fmla="*/ 390769 h 445477"/>
              <a:gd name="connsiteX12" fmla="*/ 390769 w 515815"/>
              <a:gd name="connsiteY12" fmla="*/ 343877 h 445477"/>
              <a:gd name="connsiteX13" fmla="*/ 445477 w 515815"/>
              <a:gd name="connsiteY13" fmla="*/ 320431 h 445477"/>
              <a:gd name="connsiteX14" fmla="*/ 508000 w 515815"/>
              <a:gd name="connsiteY14" fmla="*/ 289169 h 445477"/>
              <a:gd name="connsiteX15" fmla="*/ 429846 w 515815"/>
              <a:gd name="connsiteY15" fmla="*/ 179754 h 445477"/>
              <a:gd name="connsiteX16" fmla="*/ 515815 w 515815"/>
              <a:gd name="connsiteY16" fmla="*/ 117231 h 445477"/>
              <a:gd name="connsiteX17" fmla="*/ 437662 w 515815"/>
              <a:gd name="connsiteY17" fmla="*/ 46892 h 445477"/>
              <a:gd name="connsiteX18" fmla="*/ 242277 w 515815"/>
              <a:gd name="connsiteY18" fmla="*/ 0 h 445477"/>
              <a:gd name="connsiteX19" fmla="*/ 109415 w 515815"/>
              <a:gd name="connsiteY19" fmla="*/ 31261 h 445477"/>
              <a:gd name="connsiteX20" fmla="*/ 0 w 515815"/>
              <a:gd name="connsiteY20" fmla="*/ 46892 h 445477"/>
              <a:gd name="connsiteX21" fmla="*/ 34095 w 515815"/>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404740 w 482893"/>
              <a:gd name="connsiteY17" fmla="*/ 46892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82893"/>
              <a:gd name="connsiteY0" fmla="*/ 103700 h 445477"/>
              <a:gd name="connsiteX1" fmla="*/ 0 w 482893"/>
              <a:gd name="connsiteY1" fmla="*/ 151179 h 445477"/>
              <a:gd name="connsiteX2" fmla="*/ 16999 w 482893"/>
              <a:gd name="connsiteY2" fmla="*/ 193528 h 445477"/>
              <a:gd name="connsiteX3" fmla="*/ 29601 w 482893"/>
              <a:gd name="connsiteY3" fmla="*/ 218831 h 445477"/>
              <a:gd name="connsiteX4" fmla="*/ 29601 w 482893"/>
              <a:gd name="connsiteY4" fmla="*/ 281354 h 445477"/>
              <a:gd name="connsiteX5" fmla="*/ 21786 w 482893"/>
              <a:gd name="connsiteY5" fmla="*/ 359508 h 445477"/>
              <a:gd name="connsiteX6" fmla="*/ 84309 w 482893"/>
              <a:gd name="connsiteY6" fmla="*/ 367323 h 445477"/>
              <a:gd name="connsiteX7" fmla="*/ 107755 w 482893"/>
              <a:gd name="connsiteY7" fmla="*/ 406400 h 445477"/>
              <a:gd name="connsiteX8" fmla="*/ 115570 w 482893"/>
              <a:gd name="connsiteY8" fmla="*/ 445477 h 445477"/>
              <a:gd name="connsiteX9" fmla="*/ 170278 w 482893"/>
              <a:gd name="connsiteY9" fmla="*/ 414215 h 445477"/>
              <a:gd name="connsiteX10" fmla="*/ 232801 w 482893"/>
              <a:gd name="connsiteY10" fmla="*/ 445477 h 445477"/>
              <a:gd name="connsiteX11" fmla="*/ 310955 w 482893"/>
              <a:gd name="connsiteY11" fmla="*/ 390769 h 445477"/>
              <a:gd name="connsiteX12" fmla="*/ 357847 w 482893"/>
              <a:gd name="connsiteY12" fmla="*/ 343877 h 445477"/>
              <a:gd name="connsiteX13" fmla="*/ 412555 w 482893"/>
              <a:gd name="connsiteY13" fmla="*/ 320431 h 445477"/>
              <a:gd name="connsiteX14" fmla="*/ 475078 w 482893"/>
              <a:gd name="connsiteY14" fmla="*/ 289169 h 445477"/>
              <a:gd name="connsiteX15" fmla="*/ 396924 w 482893"/>
              <a:gd name="connsiteY15" fmla="*/ 179754 h 445477"/>
              <a:gd name="connsiteX16" fmla="*/ 482893 w 482893"/>
              <a:gd name="connsiteY16" fmla="*/ 117231 h 445477"/>
              <a:gd name="connsiteX17" fmla="*/ 267580 w 482893"/>
              <a:gd name="connsiteY17" fmla="*/ 41177 h 445477"/>
              <a:gd name="connsiteX18" fmla="*/ 209355 w 482893"/>
              <a:gd name="connsiteY18" fmla="*/ 0 h 445477"/>
              <a:gd name="connsiteX19" fmla="*/ 76493 w 482893"/>
              <a:gd name="connsiteY19" fmla="*/ 31261 h 445477"/>
              <a:gd name="connsiteX20" fmla="*/ 45183 w 482893"/>
              <a:gd name="connsiteY20" fmla="*/ 65942 h 445477"/>
              <a:gd name="connsiteX21" fmla="*/ 1173 w 482893"/>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96924 w 475078"/>
              <a:gd name="connsiteY15" fmla="*/ 179754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75078"/>
              <a:gd name="connsiteY0" fmla="*/ 103700 h 445477"/>
              <a:gd name="connsiteX1" fmla="*/ 0 w 475078"/>
              <a:gd name="connsiteY1" fmla="*/ 151179 h 445477"/>
              <a:gd name="connsiteX2" fmla="*/ 16999 w 475078"/>
              <a:gd name="connsiteY2" fmla="*/ 193528 h 445477"/>
              <a:gd name="connsiteX3" fmla="*/ 29601 w 475078"/>
              <a:gd name="connsiteY3" fmla="*/ 218831 h 445477"/>
              <a:gd name="connsiteX4" fmla="*/ 29601 w 475078"/>
              <a:gd name="connsiteY4" fmla="*/ 281354 h 445477"/>
              <a:gd name="connsiteX5" fmla="*/ 21786 w 475078"/>
              <a:gd name="connsiteY5" fmla="*/ 359508 h 445477"/>
              <a:gd name="connsiteX6" fmla="*/ 84309 w 475078"/>
              <a:gd name="connsiteY6" fmla="*/ 367323 h 445477"/>
              <a:gd name="connsiteX7" fmla="*/ 107755 w 475078"/>
              <a:gd name="connsiteY7" fmla="*/ 406400 h 445477"/>
              <a:gd name="connsiteX8" fmla="*/ 115570 w 475078"/>
              <a:gd name="connsiteY8" fmla="*/ 445477 h 445477"/>
              <a:gd name="connsiteX9" fmla="*/ 170278 w 475078"/>
              <a:gd name="connsiteY9" fmla="*/ 414215 h 445477"/>
              <a:gd name="connsiteX10" fmla="*/ 232801 w 475078"/>
              <a:gd name="connsiteY10" fmla="*/ 445477 h 445477"/>
              <a:gd name="connsiteX11" fmla="*/ 310955 w 475078"/>
              <a:gd name="connsiteY11" fmla="*/ 390769 h 445477"/>
              <a:gd name="connsiteX12" fmla="*/ 357847 w 475078"/>
              <a:gd name="connsiteY12" fmla="*/ 343877 h 445477"/>
              <a:gd name="connsiteX13" fmla="*/ 412555 w 475078"/>
              <a:gd name="connsiteY13" fmla="*/ 320431 h 445477"/>
              <a:gd name="connsiteX14" fmla="*/ 475078 w 475078"/>
              <a:gd name="connsiteY14" fmla="*/ 289169 h 445477"/>
              <a:gd name="connsiteX15" fmla="*/ 364539 w 475078"/>
              <a:gd name="connsiteY15" fmla="*/ 143559 h 445477"/>
              <a:gd name="connsiteX16" fmla="*/ 370498 w 475078"/>
              <a:gd name="connsiteY16" fmla="*/ 81036 h 445477"/>
              <a:gd name="connsiteX17" fmla="*/ 267580 w 475078"/>
              <a:gd name="connsiteY17" fmla="*/ 41177 h 445477"/>
              <a:gd name="connsiteX18" fmla="*/ 209355 w 475078"/>
              <a:gd name="connsiteY18" fmla="*/ 0 h 445477"/>
              <a:gd name="connsiteX19" fmla="*/ 76493 w 475078"/>
              <a:gd name="connsiteY19" fmla="*/ 31261 h 445477"/>
              <a:gd name="connsiteX20" fmla="*/ 45183 w 475078"/>
              <a:gd name="connsiteY20" fmla="*/ 65942 h 445477"/>
              <a:gd name="connsiteX21" fmla="*/ 1173 w 475078"/>
              <a:gd name="connsiteY21" fmla="*/ 103700 h 445477"/>
              <a:gd name="connsiteX0" fmla="*/ 1173 w 412555"/>
              <a:gd name="connsiteY0" fmla="*/ 103700 h 445477"/>
              <a:gd name="connsiteX1" fmla="*/ 0 w 412555"/>
              <a:gd name="connsiteY1" fmla="*/ 151179 h 445477"/>
              <a:gd name="connsiteX2" fmla="*/ 16999 w 412555"/>
              <a:gd name="connsiteY2" fmla="*/ 193528 h 445477"/>
              <a:gd name="connsiteX3" fmla="*/ 29601 w 412555"/>
              <a:gd name="connsiteY3" fmla="*/ 218831 h 445477"/>
              <a:gd name="connsiteX4" fmla="*/ 29601 w 412555"/>
              <a:gd name="connsiteY4" fmla="*/ 281354 h 445477"/>
              <a:gd name="connsiteX5" fmla="*/ 21786 w 412555"/>
              <a:gd name="connsiteY5" fmla="*/ 359508 h 445477"/>
              <a:gd name="connsiteX6" fmla="*/ 84309 w 412555"/>
              <a:gd name="connsiteY6" fmla="*/ 367323 h 445477"/>
              <a:gd name="connsiteX7" fmla="*/ 107755 w 412555"/>
              <a:gd name="connsiteY7" fmla="*/ 406400 h 445477"/>
              <a:gd name="connsiteX8" fmla="*/ 115570 w 412555"/>
              <a:gd name="connsiteY8" fmla="*/ 445477 h 445477"/>
              <a:gd name="connsiteX9" fmla="*/ 170278 w 412555"/>
              <a:gd name="connsiteY9" fmla="*/ 414215 h 445477"/>
              <a:gd name="connsiteX10" fmla="*/ 232801 w 412555"/>
              <a:gd name="connsiteY10" fmla="*/ 445477 h 445477"/>
              <a:gd name="connsiteX11" fmla="*/ 310955 w 412555"/>
              <a:gd name="connsiteY11" fmla="*/ 390769 h 445477"/>
              <a:gd name="connsiteX12" fmla="*/ 357847 w 412555"/>
              <a:gd name="connsiteY12" fmla="*/ 343877 h 445477"/>
              <a:gd name="connsiteX13" fmla="*/ 412555 w 412555"/>
              <a:gd name="connsiteY13" fmla="*/ 320431 h 445477"/>
              <a:gd name="connsiteX14" fmla="*/ 398878 w 412555"/>
              <a:gd name="connsiteY14" fmla="*/ 197729 h 445477"/>
              <a:gd name="connsiteX15" fmla="*/ 364539 w 412555"/>
              <a:gd name="connsiteY15" fmla="*/ 143559 h 445477"/>
              <a:gd name="connsiteX16" fmla="*/ 370498 w 412555"/>
              <a:gd name="connsiteY16" fmla="*/ 81036 h 445477"/>
              <a:gd name="connsiteX17" fmla="*/ 267580 w 412555"/>
              <a:gd name="connsiteY17" fmla="*/ 41177 h 445477"/>
              <a:gd name="connsiteX18" fmla="*/ 209355 w 412555"/>
              <a:gd name="connsiteY18" fmla="*/ 0 h 445477"/>
              <a:gd name="connsiteX19" fmla="*/ 76493 w 412555"/>
              <a:gd name="connsiteY19" fmla="*/ 31261 h 445477"/>
              <a:gd name="connsiteX20" fmla="*/ 45183 w 412555"/>
              <a:gd name="connsiteY20" fmla="*/ 65942 h 445477"/>
              <a:gd name="connsiteX21" fmla="*/ 1173 w 412555"/>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357847 w 398878"/>
              <a:gd name="connsiteY12" fmla="*/ 34387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310955 w 398878"/>
              <a:gd name="connsiteY11" fmla="*/ 390769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70498 w 398878"/>
              <a:gd name="connsiteY16" fmla="*/ 81036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64539 w 398878"/>
              <a:gd name="connsiteY15" fmla="*/ 143559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98878"/>
              <a:gd name="connsiteY0" fmla="*/ 103700 h 445477"/>
              <a:gd name="connsiteX1" fmla="*/ 0 w 398878"/>
              <a:gd name="connsiteY1" fmla="*/ 151179 h 445477"/>
              <a:gd name="connsiteX2" fmla="*/ 16999 w 398878"/>
              <a:gd name="connsiteY2" fmla="*/ 193528 h 445477"/>
              <a:gd name="connsiteX3" fmla="*/ 29601 w 398878"/>
              <a:gd name="connsiteY3" fmla="*/ 218831 h 445477"/>
              <a:gd name="connsiteX4" fmla="*/ 29601 w 398878"/>
              <a:gd name="connsiteY4" fmla="*/ 281354 h 445477"/>
              <a:gd name="connsiteX5" fmla="*/ 21786 w 398878"/>
              <a:gd name="connsiteY5" fmla="*/ 359508 h 445477"/>
              <a:gd name="connsiteX6" fmla="*/ 84309 w 398878"/>
              <a:gd name="connsiteY6" fmla="*/ 367323 h 445477"/>
              <a:gd name="connsiteX7" fmla="*/ 107755 w 398878"/>
              <a:gd name="connsiteY7" fmla="*/ 406400 h 445477"/>
              <a:gd name="connsiteX8" fmla="*/ 115570 w 398878"/>
              <a:gd name="connsiteY8" fmla="*/ 445477 h 445477"/>
              <a:gd name="connsiteX9" fmla="*/ 170278 w 398878"/>
              <a:gd name="connsiteY9" fmla="*/ 414215 h 445477"/>
              <a:gd name="connsiteX10" fmla="*/ 232801 w 398878"/>
              <a:gd name="connsiteY10" fmla="*/ 445477 h 445477"/>
              <a:gd name="connsiteX11" fmla="*/ 270950 w 398878"/>
              <a:gd name="connsiteY11" fmla="*/ 373624 h 445477"/>
              <a:gd name="connsiteX12" fmla="*/ 287362 w 398878"/>
              <a:gd name="connsiteY12" fmla="*/ 321017 h 445477"/>
              <a:gd name="connsiteX13" fmla="*/ 323020 w 398878"/>
              <a:gd name="connsiteY13" fmla="*/ 261376 h 445477"/>
              <a:gd name="connsiteX14" fmla="*/ 398878 w 398878"/>
              <a:gd name="connsiteY14" fmla="*/ 197729 h 445477"/>
              <a:gd name="connsiteX15" fmla="*/ 343584 w 398878"/>
              <a:gd name="connsiteY15" fmla="*/ 153084 h 445477"/>
              <a:gd name="connsiteX16" fmla="*/ 309538 w 398878"/>
              <a:gd name="connsiteY16" fmla="*/ 105801 h 445477"/>
              <a:gd name="connsiteX17" fmla="*/ 267580 w 398878"/>
              <a:gd name="connsiteY17" fmla="*/ 41177 h 445477"/>
              <a:gd name="connsiteX18" fmla="*/ 209355 w 398878"/>
              <a:gd name="connsiteY18" fmla="*/ 0 h 445477"/>
              <a:gd name="connsiteX19" fmla="*/ 76493 w 398878"/>
              <a:gd name="connsiteY19" fmla="*/ 31261 h 445477"/>
              <a:gd name="connsiteX20" fmla="*/ 45183 w 398878"/>
              <a:gd name="connsiteY20" fmla="*/ 65942 h 445477"/>
              <a:gd name="connsiteX21" fmla="*/ 1173 w 398878"/>
              <a:gd name="connsiteY21" fmla="*/ 103700 h 445477"/>
              <a:gd name="connsiteX0" fmla="*/ 1173 w 343584"/>
              <a:gd name="connsiteY0" fmla="*/ 103700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1173 w 343584"/>
              <a:gd name="connsiteY21" fmla="*/ 103700 h 445477"/>
              <a:gd name="connsiteX0" fmla="*/ 22128 w 343584"/>
              <a:gd name="connsiteY0" fmla="*/ 117035 h 445477"/>
              <a:gd name="connsiteX1" fmla="*/ 0 w 343584"/>
              <a:gd name="connsiteY1" fmla="*/ 151179 h 445477"/>
              <a:gd name="connsiteX2" fmla="*/ 16999 w 343584"/>
              <a:gd name="connsiteY2" fmla="*/ 193528 h 445477"/>
              <a:gd name="connsiteX3" fmla="*/ 29601 w 343584"/>
              <a:gd name="connsiteY3" fmla="*/ 218831 h 445477"/>
              <a:gd name="connsiteX4" fmla="*/ 29601 w 343584"/>
              <a:gd name="connsiteY4" fmla="*/ 281354 h 445477"/>
              <a:gd name="connsiteX5" fmla="*/ 21786 w 343584"/>
              <a:gd name="connsiteY5" fmla="*/ 359508 h 445477"/>
              <a:gd name="connsiteX6" fmla="*/ 84309 w 343584"/>
              <a:gd name="connsiteY6" fmla="*/ 367323 h 445477"/>
              <a:gd name="connsiteX7" fmla="*/ 107755 w 343584"/>
              <a:gd name="connsiteY7" fmla="*/ 406400 h 445477"/>
              <a:gd name="connsiteX8" fmla="*/ 115570 w 343584"/>
              <a:gd name="connsiteY8" fmla="*/ 445477 h 445477"/>
              <a:gd name="connsiteX9" fmla="*/ 170278 w 343584"/>
              <a:gd name="connsiteY9" fmla="*/ 414215 h 445477"/>
              <a:gd name="connsiteX10" fmla="*/ 232801 w 343584"/>
              <a:gd name="connsiteY10" fmla="*/ 445477 h 445477"/>
              <a:gd name="connsiteX11" fmla="*/ 270950 w 343584"/>
              <a:gd name="connsiteY11" fmla="*/ 373624 h 445477"/>
              <a:gd name="connsiteX12" fmla="*/ 287362 w 343584"/>
              <a:gd name="connsiteY12" fmla="*/ 321017 h 445477"/>
              <a:gd name="connsiteX13" fmla="*/ 323020 w 343584"/>
              <a:gd name="connsiteY13" fmla="*/ 261376 h 445477"/>
              <a:gd name="connsiteX14" fmla="*/ 337918 w 343584"/>
              <a:gd name="connsiteY14" fmla="*/ 207254 h 445477"/>
              <a:gd name="connsiteX15" fmla="*/ 343584 w 343584"/>
              <a:gd name="connsiteY15" fmla="*/ 153084 h 445477"/>
              <a:gd name="connsiteX16" fmla="*/ 309538 w 343584"/>
              <a:gd name="connsiteY16" fmla="*/ 105801 h 445477"/>
              <a:gd name="connsiteX17" fmla="*/ 267580 w 343584"/>
              <a:gd name="connsiteY17" fmla="*/ 41177 h 445477"/>
              <a:gd name="connsiteX18" fmla="*/ 209355 w 343584"/>
              <a:gd name="connsiteY18" fmla="*/ 0 h 445477"/>
              <a:gd name="connsiteX19" fmla="*/ 76493 w 343584"/>
              <a:gd name="connsiteY19" fmla="*/ 31261 h 445477"/>
              <a:gd name="connsiteX20" fmla="*/ 45183 w 343584"/>
              <a:gd name="connsiteY20" fmla="*/ 65942 h 445477"/>
              <a:gd name="connsiteX21" fmla="*/ 22128 w 343584"/>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67310 w 326585"/>
              <a:gd name="connsiteY6" fmla="*/ 367323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90756 w 326585"/>
              <a:gd name="connsiteY7" fmla="*/ 406400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53279 w 326585"/>
              <a:gd name="connsiteY9" fmla="*/ 414215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306021 w 326585"/>
              <a:gd name="connsiteY13" fmla="*/ 261376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320919 w 326585"/>
              <a:gd name="connsiteY14" fmla="*/ 207254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 name="connsiteX0" fmla="*/ 5129 w 326585"/>
              <a:gd name="connsiteY0" fmla="*/ 117035 h 445477"/>
              <a:gd name="connsiteX1" fmla="*/ 9671 w 326585"/>
              <a:gd name="connsiteY1" fmla="*/ 156894 h 445477"/>
              <a:gd name="connsiteX2" fmla="*/ 0 w 326585"/>
              <a:gd name="connsiteY2" fmla="*/ 193528 h 445477"/>
              <a:gd name="connsiteX3" fmla="*/ 12602 w 326585"/>
              <a:gd name="connsiteY3" fmla="*/ 218831 h 445477"/>
              <a:gd name="connsiteX4" fmla="*/ 12602 w 326585"/>
              <a:gd name="connsiteY4" fmla="*/ 281354 h 445477"/>
              <a:gd name="connsiteX5" fmla="*/ 4787 w 326585"/>
              <a:gd name="connsiteY5" fmla="*/ 359508 h 445477"/>
              <a:gd name="connsiteX6" fmla="*/ 76500 w 326585"/>
              <a:gd name="connsiteY6" fmla="*/ 266775 h 445477"/>
              <a:gd name="connsiteX7" fmla="*/ 121389 w 326585"/>
              <a:gd name="connsiteY7" fmla="*/ 346071 h 445477"/>
              <a:gd name="connsiteX8" fmla="*/ 98571 w 326585"/>
              <a:gd name="connsiteY8" fmla="*/ 445477 h 445477"/>
              <a:gd name="connsiteX9" fmla="*/ 190039 w 326585"/>
              <a:gd name="connsiteY9" fmla="*/ 388360 h 445477"/>
              <a:gd name="connsiteX10" fmla="*/ 215802 w 326585"/>
              <a:gd name="connsiteY10" fmla="*/ 445477 h 445477"/>
              <a:gd name="connsiteX11" fmla="*/ 253951 w 326585"/>
              <a:gd name="connsiteY11" fmla="*/ 373624 h 445477"/>
              <a:gd name="connsiteX12" fmla="*/ 270363 w 326585"/>
              <a:gd name="connsiteY12" fmla="*/ 321017 h 445477"/>
              <a:gd name="connsiteX13" fmla="*/ 275389 w 326585"/>
              <a:gd name="connsiteY13" fmla="*/ 215412 h 445477"/>
              <a:gd name="connsiteX14" fmla="*/ 293349 w 326585"/>
              <a:gd name="connsiteY14" fmla="*/ 172780 h 445477"/>
              <a:gd name="connsiteX15" fmla="*/ 326585 w 326585"/>
              <a:gd name="connsiteY15" fmla="*/ 153084 h 445477"/>
              <a:gd name="connsiteX16" fmla="*/ 292539 w 326585"/>
              <a:gd name="connsiteY16" fmla="*/ 105801 h 445477"/>
              <a:gd name="connsiteX17" fmla="*/ 250581 w 326585"/>
              <a:gd name="connsiteY17" fmla="*/ 41177 h 445477"/>
              <a:gd name="connsiteX18" fmla="*/ 192356 w 326585"/>
              <a:gd name="connsiteY18" fmla="*/ 0 h 445477"/>
              <a:gd name="connsiteX19" fmla="*/ 59494 w 326585"/>
              <a:gd name="connsiteY19" fmla="*/ 31261 h 445477"/>
              <a:gd name="connsiteX20" fmla="*/ 28184 w 326585"/>
              <a:gd name="connsiteY20" fmla="*/ 65942 h 445477"/>
              <a:gd name="connsiteX21" fmla="*/ 5129 w 326585"/>
              <a:gd name="connsiteY21" fmla="*/ 117035 h 44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85" h="445477">
                <a:moveTo>
                  <a:pt x="5129" y="117035"/>
                </a:moveTo>
                <a:lnTo>
                  <a:pt x="9671" y="156894"/>
                </a:lnTo>
                <a:lnTo>
                  <a:pt x="0" y="193528"/>
                </a:lnTo>
                <a:lnTo>
                  <a:pt x="12602" y="218831"/>
                </a:lnTo>
                <a:lnTo>
                  <a:pt x="12602" y="281354"/>
                </a:lnTo>
                <a:lnTo>
                  <a:pt x="4787" y="359508"/>
                </a:lnTo>
                <a:lnTo>
                  <a:pt x="76500" y="266775"/>
                </a:lnTo>
                <a:lnTo>
                  <a:pt x="121389" y="346071"/>
                </a:lnTo>
                <a:lnTo>
                  <a:pt x="98571" y="445477"/>
                </a:lnTo>
                <a:lnTo>
                  <a:pt x="190039" y="388360"/>
                </a:lnTo>
                <a:lnTo>
                  <a:pt x="215802" y="445477"/>
                </a:lnTo>
                <a:lnTo>
                  <a:pt x="253951" y="373624"/>
                </a:lnTo>
                <a:lnTo>
                  <a:pt x="270363" y="321017"/>
                </a:lnTo>
                <a:lnTo>
                  <a:pt x="275389" y="215412"/>
                </a:lnTo>
                <a:lnTo>
                  <a:pt x="293349" y="172780"/>
                </a:lnTo>
                <a:lnTo>
                  <a:pt x="326585" y="153084"/>
                </a:lnTo>
                <a:lnTo>
                  <a:pt x="292539" y="105801"/>
                </a:lnTo>
                <a:lnTo>
                  <a:pt x="250581" y="41177"/>
                </a:lnTo>
                <a:lnTo>
                  <a:pt x="192356" y="0"/>
                </a:lnTo>
                <a:lnTo>
                  <a:pt x="59494" y="31261"/>
                </a:lnTo>
                <a:lnTo>
                  <a:pt x="28184" y="65942"/>
                </a:lnTo>
                <a:lnTo>
                  <a:pt x="5129" y="117035"/>
                </a:lnTo>
                <a:close/>
              </a:path>
            </a:pathLst>
          </a:custGeom>
          <a:solidFill>
            <a:srgbClr val="9BBB59">
              <a:lumMod val="75000"/>
            </a:srgbClr>
          </a:solidFill>
          <a:ln w="31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240" name="Picture 239">
            <a:extLst>
              <a:ext uri="{FF2B5EF4-FFF2-40B4-BE49-F238E27FC236}">
                <a16:creationId xmlns:a16="http://schemas.microsoft.com/office/drawing/2014/main" id="{8A462E92-7D08-4A50-A24B-CBAEFF794CC5}"/>
              </a:ext>
            </a:extLst>
          </p:cNvPr>
          <p:cNvPicPr>
            <a:picLocks noChangeAspect="1"/>
          </p:cNvPicPr>
          <p:nvPr/>
        </p:nvPicPr>
        <p:blipFill>
          <a:blip r:embed="rId3"/>
          <a:stretch>
            <a:fillRect/>
          </a:stretch>
        </p:blipFill>
        <p:spPr>
          <a:xfrm>
            <a:off x="8186041" y="6028872"/>
            <a:ext cx="1085182" cy="829128"/>
          </a:xfrm>
          <a:prstGeom prst="rect">
            <a:avLst/>
          </a:prstGeom>
        </p:spPr>
      </p:pic>
    </p:spTree>
    <p:extLst>
      <p:ext uri="{BB962C8B-B14F-4D97-AF65-F5344CB8AC3E}">
        <p14:creationId xmlns:p14="http://schemas.microsoft.com/office/powerpoint/2010/main" val="139258681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
          <p:cNvSpPr txBox="1">
            <a:spLocks/>
          </p:cNvSpPr>
          <p:nvPr/>
        </p:nvSpPr>
        <p:spPr bwMode="auto">
          <a:xfrm>
            <a:off x="609600" y="49688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600" kern="1200">
                <a:solidFill>
                  <a:schemeClr val="bg1"/>
                </a:solidFill>
                <a:latin typeface="+mj-lt"/>
                <a:ea typeface="ＭＳ Ｐゴシック" pitchFamily="-107" charset="-128"/>
                <a:cs typeface="+mj-cs"/>
              </a:defRPr>
            </a:lvl1pPr>
            <a:lvl2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2pPr>
            <a:lvl3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3pPr>
            <a:lvl4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4pPr>
            <a:lvl5pPr algn="ctr" rtl="0" eaLnBrk="0" fontAlgn="base" hangingPunct="0">
              <a:spcBef>
                <a:spcPct val="0"/>
              </a:spcBef>
              <a:spcAft>
                <a:spcPct val="0"/>
              </a:spcAft>
              <a:defRPr sz="4600">
                <a:solidFill>
                  <a:schemeClr val="bg1"/>
                </a:solidFill>
                <a:latin typeface="Calisto MT" pitchFamily="18" charset="0"/>
                <a:ea typeface="ＭＳ Ｐゴシック" pitchFamily="-107" charset="-128"/>
              </a:defRPr>
            </a:lvl5pPr>
            <a:lvl6pPr marL="457200" algn="ctr" rtl="0" fontAlgn="base">
              <a:spcBef>
                <a:spcPct val="0"/>
              </a:spcBef>
              <a:spcAft>
                <a:spcPct val="0"/>
              </a:spcAft>
              <a:defRPr sz="4600">
                <a:solidFill>
                  <a:schemeClr val="bg1"/>
                </a:solidFill>
                <a:latin typeface="Calisto MT" pitchFamily="18" charset="0"/>
                <a:ea typeface="ＭＳ Ｐゴシック" pitchFamily="-107" charset="-128"/>
              </a:defRPr>
            </a:lvl6pPr>
            <a:lvl7pPr marL="914400" algn="ctr" rtl="0" fontAlgn="base">
              <a:spcBef>
                <a:spcPct val="0"/>
              </a:spcBef>
              <a:spcAft>
                <a:spcPct val="0"/>
              </a:spcAft>
              <a:defRPr sz="4600">
                <a:solidFill>
                  <a:schemeClr val="bg1"/>
                </a:solidFill>
                <a:latin typeface="Calisto MT" pitchFamily="18" charset="0"/>
                <a:ea typeface="ＭＳ Ｐゴシック" pitchFamily="-107" charset="-128"/>
              </a:defRPr>
            </a:lvl7pPr>
            <a:lvl8pPr marL="1371600" algn="ctr" rtl="0" fontAlgn="base">
              <a:spcBef>
                <a:spcPct val="0"/>
              </a:spcBef>
              <a:spcAft>
                <a:spcPct val="0"/>
              </a:spcAft>
              <a:defRPr sz="4600">
                <a:solidFill>
                  <a:schemeClr val="bg1"/>
                </a:solidFill>
                <a:latin typeface="Calisto MT" pitchFamily="18" charset="0"/>
                <a:ea typeface="ＭＳ Ｐゴシック" pitchFamily="-107" charset="-128"/>
              </a:defRPr>
            </a:lvl8pPr>
            <a:lvl9pPr marL="1828800" algn="ctr" rtl="0" fontAlgn="base">
              <a:spcBef>
                <a:spcPct val="0"/>
              </a:spcBef>
              <a:spcAft>
                <a:spcPct val="0"/>
              </a:spcAft>
              <a:defRPr sz="4600">
                <a:solidFill>
                  <a:schemeClr val="bg1"/>
                </a:solidFill>
                <a:latin typeface="Calisto MT" pitchFamily="18" charset="0"/>
                <a:ea typeface="ＭＳ Ｐゴシック" pitchFamily="-107" charset="-128"/>
              </a:defRPr>
            </a:lvl9pPr>
          </a:lstStyle>
          <a:p>
            <a:pPr defTabSz="914400"/>
            <a:r>
              <a:rPr lang="en-US" b="0" dirty="0"/>
              <a:t>Where should we focus our efforts?</a:t>
            </a:r>
          </a:p>
        </p:txBody>
      </p:sp>
      <p:pic>
        <p:nvPicPr>
          <p:cNvPr id="6" name="Content Placeholder 5">
            <a:extLst>
              <a:ext uri="{FF2B5EF4-FFF2-40B4-BE49-F238E27FC236}">
                <a16:creationId xmlns:a16="http://schemas.microsoft.com/office/drawing/2014/main" id="{0ED749EE-5ABB-4FD7-A94A-C99ED1AF7B5B}"/>
              </a:ext>
            </a:extLst>
          </p:cNvPr>
          <p:cNvPicPr>
            <a:picLocks noGrp="1" noChangeAspect="1"/>
          </p:cNvPicPr>
          <p:nvPr>
            <p:ph idx="1"/>
          </p:nvPr>
        </p:nvPicPr>
        <p:blipFill rotWithShape="1">
          <a:blip r:embed="rId3" cstate="screen">
            <a:extLst>
              <a:ext uri="{28A0092B-C50C-407E-A947-70E740481C1C}">
                <a14:useLocalDpi xmlns:a14="http://schemas.microsoft.com/office/drawing/2010/main"/>
              </a:ext>
            </a:extLst>
          </a:blip>
          <a:srcRect/>
          <a:stretch/>
        </p:blipFill>
        <p:spPr>
          <a:xfrm>
            <a:off x="304800" y="2587487"/>
            <a:ext cx="8686800" cy="3965713"/>
          </a:xfrm>
        </p:spPr>
      </p:pic>
      <p:grpSp>
        <p:nvGrpSpPr>
          <p:cNvPr id="10" name="Group 9">
            <a:extLst>
              <a:ext uri="{FF2B5EF4-FFF2-40B4-BE49-F238E27FC236}">
                <a16:creationId xmlns:a16="http://schemas.microsoft.com/office/drawing/2014/main" id="{2D99CC66-3244-4513-BAB2-3BA6E2A68D62}"/>
              </a:ext>
            </a:extLst>
          </p:cNvPr>
          <p:cNvGrpSpPr/>
          <p:nvPr/>
        </p:nvGrpSpPr>
        <p:grpSpPr>
          <a:xfrm>
            <a:off x="2985466" y="4648200"/>
            <a:ext cx="4468467" cy="1143000"/>
            <a:chOff x="2985466" y="4648200"/>
            <a:chExt cx="4468467" cy="1143000"/>
          </a:xfrm>
        </p:grpSpPr>
        <p:sp>
          <p:nvSpPr>
            <p:cNvPr id="7" name="Rectangle 6">
              <a:extLst>
                <a:ext uri="{FF2B5EF4-FFF2-40B4-BE49-F238E27FC236}">
                  <a16:creationId xmlns:a16="http://schemas.microsoft.com/office/drawing/2014/main" id="{659B289C-99D7-4E74-95EB-67C5A1D0151B}"/>
                </a:ext>
              </a:extLst>
            </p:cNvPr>
            <p:cNvSpPr/>
            <p:nvPr/>
          </p:nvSpPr>
          <p:spPr>
            <a:xfrm>
              <a:off x="4572000" y="4648200"/>
              <a:ext cx="1295400" cy="1143000"/>
            </a:xfrm>
            <a:prstGeom prst="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0">
                <a:ln w="0"/>
                <a:solidFill>
                  <a:schemeClr val="tx1"/>
                </a:solidFill>
                <a:effectLst>
                  <a:outerShdw blurRad="38100" dist="19050" dir="2700000" algn="tl" rotWithShape="0">
                    <a:schemeClr val="dk1">
                      <a:alpha val="40000"/>
                    </a:schemeClr>
                  </a:outerShdw>
                </a:effectLst>
              </a:endParaRPr>
            </a:p>
          </p:txBody>
        </p:sp>
        <p:sp>
          <p:nvSpPr>
            <p:cNvPr id="9" name="Rectangle 8">
              <a:extLst>
                <a:ext uri="{FF2B5EF4-FFF2-40B4-BE49-F238E27FC236}">
                  <a16:creationId xmlns:a16="http://schemas.microsoft.com/office/drawing/2014/main" id="{0F00F30A-588B-418E-A194-33A0040479E5}"/>
                </a:ext>
              </a:extLst>
            </p:cNvPr>
            <p:cNvSpPr/>
            <p:nvPr/>
          </p:nvSpPr>
          <p:spPr>
            <a:xfrm>
              <a:off x="2985466" y="4758035"/>
              <a:ext cx="4468467" cy="923330"/>
            </a:xfrm>
            <a:prstGeom prst="rect">
              <a:avLst/>
            </a:prstGeom>
            <a:noFill/>
          </p:spPr>
          <p:txBody>
            <a:bodyPr wrap="square" lIns="91440" tIns="45720" rIns="91440" bIns="45720">
              <a:spAutoFit/>
            </a:bodyPr>
            <a:lstStyle/>
            <a:p>
              <a:pPr algn="ctr"/>
              <a:r>
                <a:rPr lang="en-US" sz="5400" b="0" cap="none" spc="0" dirty="0">
                  <a:ln w="0"/>
                  <a:solidFill>
                    <a:srgbClr val="FF0000"/>
                  </a:solidFill>
                  <a:effectLst>
                    <a:outerShdw blurRad="38100" dist="19050" dir="2700000" algn="tl" rotWithShape="0">
                      <a:schemeClr val="dk1">
                        <a:alpha val="40000"/>
                      </a:schemeClr>
                    </a:outerShdw>
                  </a:effectLst>
                </a:rPr>
                <a:t>?</a:t>
              </a:r>
            </a:p>
          </p:txBody>
        </p:sp>
      </p:grpSp>
    </p:spTree>
    <p:extLst>
      <p:ext uri="{BB962C8B-B14F-4D97-AF65-F5344CB8AC3E}">
        <p14:creationId xmlns:p14="http://schemas.microsoft.com/office/powerpoint/2010/main" val="538062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Picture 3" descr="St_Croix_flowage-St">
            <a:extLst>
              <a:ext uri="{FF2B5EF4-FFF2-40B4-BE49-F238E27FC236}">
                <a16:creationId xmlns:a16="http://schemas.microsoft.com/office/drawing/2014/main" id="{721DA4AA-E7AA-409B-8BB9-9A27410150A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46663" y="3217863"/>
            <a:ext cx="4114800" cy="308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7" name="Text Box 4">
            <a:extLst>
              <a:ext uri="{FF2B5EF4-FFF2-40B4-BE49-F238E27FC236}">
                <a16:creationId xmlns:a16="http://schemas.microsoft.com/office/drawing/2014/main" id="{00320EA3-4B06-4691-A2FF-F8736BA6A9E2}"/>
              </a:ext>
            </a:extLst>
          </p:cNvPr>
          <p:cNvSpPr txBox="1">
            <a:spLocks noChangeArrowheads="1"/>
          </p:cNvSpPr>
          <p:nvPr/>
        </p:nvSpPr>
        <p:spPr bwMode="auto">
          <a:xfrm>
            <a:off x="0" y="2233613"/>
            <a:ext cx="9144000"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spcBef>
                <a:spcPts val="2000"/>
              </a:spcBef>
              <a:buClr>
                <a:schemeClr val="accent1"/>
              </a:buClr>
              <a:buSzPct val="90000"/>
              <a:buFont typeface="Wingdings" panose="05000000000000000000" pitchFamily="2" charset="2"/>
              <a:buChar char="S"/>
              <a:defRPr sz="2200">
                <a:solidFill>
                  <a:srgbClr val="595959"/>
                </a:solidFill>
                <a:latin typeface="Calisto MT" panose="02040603050505030304" pitchFamily="18" charset="0"/>
                <a:ea typeface="ＭＳ Ｐゴシック" panose="020B0600070205080204" pitchFamily="34" charset="-128"/>
              </a:defRPr>
            </a:lvl1pPr>
            <a:lvl2pPr marL="742950" indent="-285750" eaLnBrk="0" hangingPunct="0">
              <a:spcBef>
                <a:spcPts val="600"/>
              </a:spcBef>
              <a:buClr>
                <a:srgbClr val="C1F944"/>
              </a:buClr>
              <a:buSzPct val="90000"/>
              <a:buFont typeface="Wingdings" panose="05000000000000000000" pitchFamily="2" charset="2"/>
              <a:buChar char="S"/>
              <a:defRPr sz="2000">
                <a:solidFill>
                  <a:srgbClr val="595959"/>
                </a:solidFill>
                <a:latin typeface="Calisto MT" panose="02040603050505030304" pitchFamily="18" charset="0"/>
                <a:ea typeface="ＭＳ Ｐゴシック" panose="020B0600070205080204" pitchFamily="34" charset="-128"/>
              </a:defRPr>
            </a:lvl2pPr>
            <a:lvl3pPr marL="11430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3pPr>
            <a:lvl4pPr marL="1600200" indent="-228600" eaLnBrk="0" hangingPunct="0">
              <a:spcBef>
                <a:spcPts val="600"/>
              </a:spcBef>
              <a:buClr>
                <a:srgbClr val="C1F944"/>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4pPr>
            <a:lvl5pPr marL="20574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5pPr>
            <a:lvl6pPr marL="2514600" indent="-2286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6pPr>
            <a:lvl7pPr marL="2971800" indent="-2286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7pPr>
            <a:lvl8pPr marL="3429000" indent="-2286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8pPr>
            <a:lvl9pPr marL="3886200" indent="-2286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9pPr>
          </a:lstStyle>
          <a:p>
            <a:pPr defTabSz="914400">
              <a:buClr>
                <a:srgbClr val="5794F7"/>
              </a:buClr>
            </a:pPr>
            <a:r>
              <a:rPr lang="en-US" altLang="en-US" sz="2000" b="0" dirty="0">
                <a:latin typeface="Verdana" panose="020B0604030504040204" pitchFamily="34" charset="0"/>
              </a:rPr>
              <a:t>Founded in 1973, American Rivers protects wild rivers, restores damaged rivers, and conserves clean water for people and nature.</a:t>
            </a:r>
            <a:r>
              <a:rPr lang="en-US" altLang="en-US" sz="2000" b="0" dirty="0">
                <a:solidFill>
                  <a:srgbClr val="000000"/>
                </a:solidFill>
                <a:latin typeface="Verdana" panose="020B0604030504040204" pitchFamily="34" charset="0"/>
              </a:rPr>
              <a:t> </a:t>
            </a:r>
            <a:endParaRPr lang="en-US" altLang="en-US" sz="2000" dirty="0">
              <a:solidFill>
                <a:srgbClr val="000000"/>
              </a:solidFill>
              <a:latin typeface="Verdana" panose="020B0604030504040204" pitchFamily="34" charset="0"/>
            </a:endParaRPr>
          </a:p>
        </p:txBody>
      </p:sp>
      <p:pic>
        <p:nvPicPr>
          <p:cNvPr id="113668" name="Picture 7" descr="RAD 2007 people">
            <a:extLst>
              <a:ext uri="{FF2B5EF4-FFF2-40B4-BE49-F238E27FC236}">
                <a16:creationId xmlns:a16="http://schemas.microsoft.com/office/drawing/2014/main" id="{09C21414-DA49-4BBB-BD37-6D287A7005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888" y="3217863"/>
            <a:ext cx="2778125" cy="208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69" name="Picture 8" descr="paddling mattawoman2">
            <a:extLst>
              <a:ext uri="{FF2B5EF4-FFF2-40B4-BE49-F238E27FC236}">
                <a16:creationId xmlns:a16="http://schemas.microsoft.com/office/drawing/2014/main" id="{A22AECFF-0190-425A-9978-FCD0513B098C}"/>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590800" y="2871788"/>
            <a:ext cx="2895600"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70" name="Picture 9" descr="Anacostia cleanup two girls_AR flickr group">
            <a:extLst>
              <a:ext uri="{FF2B5EF4-FFF2-40B4-BE49-F238E27FC236}">
                <a16:creationId xmlns:a16="http://schemas.microsoft.com/office/drawing/2014/main" id="{087632EC-1723-4FE5-AE57-FA8DF81E924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505200" y="4722813"/>
            <a:ext cx="2667000" cy="200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71" name="Picture 1">
            <a:extLst>
              <a:ext uri="{FF2B5EF4-FFF2-40B4-BE49-F238E27FC236}">
                <a16:creationId xmlns:a16="http://schemas.microsoft.com/office/drawing/2014/main" id="{9DB620BE-0948-40DC-BFDB-BEC13D136664}"/>
              </a:ext>
            </a:extLst>
          </p:cNvPr>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2268538" y="65088"/>
            <a:ext cx="4835525" cy="154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72" name="Text Box 4">
            <a:extLst>
              <a:ext uri="{FF2B5EF4-FFF2-40B4-BE49-F238E27FC236}">
                <a16:creationId xmlns:a16="http://schemas.microsoft.com/office/drawing/2014/main" id="{0DD6C8AA-891C-4C1F-B5C4-51708A54D0D8}"/>
              </a:ext>
            </a:extLst>
          </p:cNvPr>
          <p:cNvSpPr txBox="1">
            <a:spLocks noChangeArrowheads="1"/>
          </p:cNvSpPr>
          <p:nvPr/>
        </p:nvSpPr>
        <p:spPr bwMode="auto">
          <a:xfrm>
            <a:off x="-31750" y="5300663"/>
            <a:ext cx="3536950" cy="1570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spcBef>
                <a:spcPts val="2000"/>
              </a:spcBef>
              <a:buClr>
                <a:schemeClr val="accent1"/>
              </a:buClr>
              <a:buSzPct val="90000"/>
              <a:buFont typeface="Wingdings" panose="05000000000000000000" pitchFamily="2" charset="2"/>
              <a:buChar char="S"/>
              <a:defRPr sz="2200">
                <a:solidFill>
                  <a:srgbClr val="595959"/>
                </a:solidFill>
                <a:latin typeface="Calisto MT" panose="02040603050505030304" pitchFamily="18" charset="0"/>
                <a:ea typeface="ＭＳ Ｐゴシック" panose="020B0600070205080204" pitchFamily="34" charset="-128"/>
              </a:defRPr>
            </a:lvl1pPr>
            <a:lvl2pPr marL="742950" indent="-285750" eaLnBrk="0" hangingPunct="0">
              <a:spcBef>
                <a:spcPts val="600"/>
              </a:spcBef>
              <a:buClr>
                <a:srgbClr val="C1F944"/>
              </a:buClr>
              <a:buSzPct val="90000"/>
              <a:buFont typeface="Wingdings" panose="05000000000000000000" pitchFamily="2" charset="2"/>
              <a:buChar char="S"/>
              <a:defRPr sz="2000">
                <a:solidFill>
                  <a:srgbClr val="595959"/>
                </a:solidFill>
                <a:latin typeface="Calisto MT" panose="02040603050505030304" pitchFamily="18" charset="0"/>
                <a:ea typeface="ＭＳ Ｐゴシック" panose="020B0600070205080204" pitchFamily="34" charset="-128"/>
              </a:defRPr>
            </a:lvl2pPr>
            <a:lvl3pPr marL="11430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3pPr>
            <a:lvl4pPr marL="1600200" indent="-228600" eaLnBrk="0" hangingPunct="0">
              <a:spcBef>
                <a:spcPts val="600"/>
              </a:spcBef>
              <a:buClr>
                <a:srgbClr val="C1F944"/>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4pPr>
            <a:lvl5pPr marL="20574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5pPr>
            <a:lvl6pPr marL="2514600" indent="-2286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6pPr>
            <a:lvl7pPr marL="2971800" indent="-2286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7pPr>
            <a:lvl8pPr marL="3429000" indent="-2286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8pPr>
            <a:lvl9pPr marL="3886200" indent="-2286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9pPr>
          </a:lstStyle>
          <a:p>
            <a:pPr defTabSz="914400">
              <a:buClr>
                <a:srgbClr val="5794F7"/>
              </a:buClr>
            </a:pPr>
            <a:r>
              <a:rPr lang="en-US" altLang="en-US" sz="1600" b="0">
                <a:latin typeface="Verdana" panose="020B0604030504040204" pitchFamily="34" charset="0"/>
              </a:rPr>
              <a:t>Headquartered in DC, American Rivers has offices across the country and more than 200,000 supporters, members, and volunteers nationwide</a:t>
            </a:r>
          </a:p>
        </p:txBody>
      </p:sp>
    </p:spTree>
    <p:extLst>
      <p:ext uri="{BB962C8B-B14F-4D97-AF65-F5344CB8AC3E}">
        <p14:creationId xmlns:p14="http://schemas.microsoft.com/office/powerpoint/2010/main" val="1046215878"/>
      </p:ext>
    </p:extLst>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D56CA5-9DE1-4D47-9F12-6EB69D460051}"/>
              </a:ext>
            </a:extLst>
          </p:cNvPr>
          <p:cNvSpPr>
            <a:spLocks noGrp="1"/>
          </p:cNvSpPr>
          <p:nvPr>
            <p:ph type="title"/>
          </p:nvPr>
        </p:nvSpPr>
        <p:spPr/>
        <p:txBody>
          <a:bodyPr/>
          <a:lstStyle/>
          <a:p>
            <a:r>
              <a:rPr lang="en-US" dirty="0"/>
              <a:t>Nitrate Removal in Floodplains:</a:t>
            </a:r>
            <a:br>
              <a:rPr lang="en-US" dirty="0"/>
            </a:br>
            <a:r>
              <a:rPr lang="en-US" dirty="0"/>
              <a:t>MRB Study Locations</a:t>
            </a:r>
          </a:p>
        </p:txBody>
      </p:sp>
      <p:pic>
        <p:nvPicPr>
          <p:cNvPr id="11" name="Picture 10">
            <a:extLst>
              <a:ext uri="{FF2B5EF4-FFF2-40B4-BE49-F238E27FC236}">
                <a16:creationId xmlns:a16="http://schemas.microsoft.com/office/drawing/2014/main" id="{4F3BAFE2-3D07-477E-9796-23AB5832AD4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49453" y="1752599"/>
            <a:ext cx="3845093" cy="4953001"/>
          </a:xfrm>
          <a:prstGeom prst="rect">
            <a:avLst/>
          </a:prstGeom>
          <a:ln w="19050">
            <a:solidFill>
              <a:schemeClr val="tx1"/>
            </a:solidFill>
          </a:ln>
        </p:spPr>
      </p:pic>
    </p:spTree>
    <p:extLst>
      <p:ext uri="{BB962C8B-B14F-4D97-AF65-F5344CB8AC3E}">
        <p14:creationId xmlns:p14="http://schemas.microsoft.com/office/powerpoint/2010/main" val="26927274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Is the Lower Mississippi Better?</a:t>
            </a:r>
          </a:p>
        </p:txBody>
      </p:sp>
      <p:sp>
        <p:nvSpPr>
          <p:cNvPr id="3" name="Content Placeholder 2"/>
          <p:cNvSpPr>
            <a:spLocks noGrp="1"/>
          </p:cNvSpPr>
          <p:nvPr>
            <p:ph idx="1"/>
          </p:nvPr>
        </p:nvSpPr>
        <p:spPr/>
        <p:txBody>
          <a:bodyPr/>
          <a:lstStyle/>
          <a:p>
            <a:endParaRPr lang="en-US" dirty="0"/>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38200" y="2114346"/>
            <a:ext cx="7413625" cy="4640467"/>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883839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3"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TextBox 2"/>
          <p:cNvSpPr txBox="1"/>
          <p:nvPr/>
        </p:nvSpPr>
        <p:spPr>
          <a:xfrm>
            <a:off x="533400" y="2590800"/>
            <a:ext cx="8001000" cy="1366528"/>
          </a:xfrm>
          <a:prstGeom prst="rect">
            <a:avLst/>
          </a:prstGeom>
          <a:solidFill>
            <a:schemeClr val="bg1">
              <a:alpha val="60000"/>
            </a:schemeClr>
          </a:solidFill>
        </p:spPr>
        <p:txBody>
          <a:bodyPr wrap="square" rtlCol="0">
            <a:spAutoFit/>
          </a:bodyPr>
          <a:lstStyle/>
          <a:p>
            <a:pPr algn="ctr" defTabSz="914400">
              <a:spcBef>
                <a:spcPct val="20000"/>
              </a:spcBef>
            </a:pPr>
            <a:r>
              <a:rPr lang="en-US" sz="3600" kern="0" dirty="0">
                <a:solidFill>
                  <a:srgbClr val="000000"/>
                </a:solidFill>
                <a:latin typeface="Verdana"/>
              </a:rPr>
              <a:t>Opportunities in Policy and Practice</a:t>
            </a:r>
          </a:p>
          <a:p>
            <a:pPr marL="342900" indent="-342900" defTabSz="914400">
              <a:spcBef>
                <a:spcPct val="20000"/>
              </a:spcBef>
              <a:buFontTx/>
              <a:buChar char="•"/>
            </a:pPr>
            <a:endParaRPr lang="en-US" sz="900" b="0" kern="0" dirty="0">
              <a:solidFill>
                <a:srgbClr val="000000"/>
              </a:solidFill>
              <a:latin typeface="Verdana"/>
            </a:endParaRPr>
          </a:p>
        </p:txBody>
      </p:sp>
      <p:sp>
        <p:nvSpPr>
          <p:cNvPr id="2" name="Title 1"/>
          <p:cNvSpPr>
            <a:spLocks noGrp="1"/>
          </p:cNvSpPr>
          <p:nvPr>
            <p:ph type="title"/>
          </p:nvPr>
        </p:nvSpPr>
        <p:spPr/>
        <p:txBody>
          <a:bodyPr/>
          <a:lstStyle/>
          <a:p>
            <a:endParaRPr lang="en-US"/>
          </a:p>
        </p:txBody>
      </p:sp>
      <p:pic>
        <p:nvPicPr>
          <p:cNvPr id="4" name="Picture 3">
            <a:extLst>
              <a:ext uri="{FF2B5EF4-FFF2-40B4-BE49-F238E27FC236}">
                <a16:creationId xmlns:a16="http://schemas.microsoft.com/office/drawing/2014/main" id="{A2173BF2-1D0D-45AD-9BEF-6E7C9ED4D56C}"/>
              </a:ext>
            </a:extLst>
          </p:cNvPr>
          <p:cNvPicPr>
            <a:picLocks noChangeAspect="1"/>
          </p:cNvPicPr>
          <p:nvPr/>
        </p:nvPicPr>
        <p:blipFill>
          <a:blip r:embed="rId4"/>
          <a:stretch>
            <a:fillRect/>
          </a:stretch>
        </p:blipFill>
        <p:spPr>
          <a:xfrm>
            <a:off x="8058818" y="6028872"/>
            <a:ext cx="1085182" cy="829128"/>
          </a:xfrm>
          <a:prstGeom prst="rect">
            <a:avLst/>
          </a:prstGeom>
        </p:spPr>
      </p:pic>
    </p:spTree>
    <p:extLst>
      <p:ext uri="{BB962C8B-B14F-4D97-AF65-F5344CB8AC3E}">
        <p14:creationId xmlns:p14="http://schemas.microsoft.com/office/powerpoint/2010/main" val="89725495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4">
            <a:extLst>
              <a:ext uri="{FF2B5EF4-FFF2-40B4-BE49-F238E27FC236}">
                <a16:creationId xmlns:a16="http://schemas.microsoft.com/office/drawing/2014/main" id="{16FE5DB5-FC30-4B00-912F-D558D08D1148}"/>
              </a:ext>
            </a:extLst>
          </p:cNvPr>
          <p:cNvGrpSpPr>
            <a:grpSpLocks/>
          </p:cNvGrpSpPr>
          <p:nvPr/>
        </p:nvGrpSpPr>
        <p:grpSpPr bwMode="auto">
          <a:xfrm>
            <a:off x="381000" y="1487488"/>
            <a:ext cx="8394700" cy="4591050"/>
            <a:chOff x="152400" y="1082738"/>
            <a:chExt cx="8395222" cy="4591839"/>
          </a:xfrm>
        </p:grpSpPr>
        <p:pic>
          <p:nvPicPr>
            <p:cNvPr id="109574" name="Picture 1">
              <a:extLst>
                <a:ext uri="{FF2B5EF4-FFF2-40B4-BE49-F238E27FC236}">
                  <a16:creationId xmlns:a16="http://schemas.microsoft.com/office/drawing/2014/main" id="{DE149368-AA6D-409D-8138-FEE815901B63}"/>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1082738"/>
              <a:ext cx="4459027" cy="45918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575" name="Picture 2">
              <a:extLst>
                <a:ext uri="{FF2B5EF4-FFF2-40B4-BE49-F238E27FC236}">
                  <a16:creationId xmlns:a16="http://schemas.microsoft.com/office/drawing/2014/main" id="{05821426-E5C3-4544-853A-014D48F6E7C5}"/>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47352" y="1082738"/>
              <a:ext cx="4400270" cy="45918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9572" name="Rectangle 5">
            <a:extLst>
              <a:ext uri="{FF2B5EF4-FFF2-40B4-BE49-F238E27FC236}">
                <a16:creationId xmlns:a16="http://schemas.microsoft.com/office/drawing/2014/main" id="{89E64AC1-48A4-44FB-B1A8-0F667808A926}"/>
              </a:ext>
            </a:extLst>
          </p:cNvPr>
          <p:cNvSpPr>
            <a:spLocks noChangeArrowheads="1"/>
          </p:cNvSpPr>
          <p:nvPr/>
        </p:nvSpPr>
        <p:spPr bwMode="auto">
          <a:xfrm>
            <a:off x="1337033" y="5739607"/>
            <a:ext cx="57912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b="1">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b="1">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b="1">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b="1">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b="1">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b="1">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b="1">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b="1">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b="1">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dirty="0">
              <a:latin typeface="Times New Roman" panose="02020603050405020304" pitchFamily="18" charset="0"/>
            </a:endParaRPr>
          </a:p>
          <a:p>
            <a:pPr eaLnBrk="1" hangingPunct="1"/>
            <a:r>
              <a:rPr lang="en-US" altLang="en-US" dirty="0">
                <a:latin typeface="Times New Roman" panose="02020603050405020304" pitchFamily="18" charset="0"/>
              </a:rPr>
              <a:t>Denitrification removed NO</a:t>
            </a:r>
            <a:r>
              <a:rPr lang="en-US" altLang="en-US" baseline="-25000" dirty="0">
                <a:latin typeface="Times New Roman" panose="02020603050405020304" pitchFamily="18" charset="0"/>
              </a:rPr>
              <a:t>3</a:t>
            </a:r>
            <a:r>
              <a:rPr lang="en-US" altLang="en-US" baseline="30000" dirty="0">
                <a:latin typeface="Times New Roman" panose="02020603050405020304" pitchFamily="18" charset="0"/>
              </a:rPr>
              <a:t>-</a:t>
            </a:r>
            <a:r>
              <a:rPr lang="en-US" altLang="en-US" dirty="0">
                <a:latin typeface="Times New Roman" panose="02020603050405020304" pitchFamily="18" charset="0"/>
              </a:rPr>
              <a:t>-N ranging from 250 kg d</a:t>
            </a:r>
            <a:r>
              <a:rPr lang="en-US" altLang="en-US" baseline="30000" dirty="0">
                <a:latin typeface="Times New Roman" panose="02020603050405020304" pitchFamily="18" charset="0"/>
              </a:rPr>
              <a:t>-1</a:t>
            </a:r>
            <a:r>
              <a:rPr lang="en-US" altLang="en-US" dirty="0">
                <a:latin typeface="Times New Roman" panose="02020603050405020304" pitchFamily="18" charset="0"/>
              </a:rPr>
              <a:t> (March 2015) to 668 kg d</a:t>
            </a:r>
            <a:r>
              <a:rPr lang="en-US" altLang="en-US" baseline="30000" dirty="0">
                <a:latin typeface="Times New Roman" panose="02020603050405020304" pitchFamily="18" charset="0"/>
              </a:rPr>
              <a:t>-1</a:t>
            </a:r>
            <a:r>
              <a:rPr lang="en-US" altLang="en-US" dirty="0">
                <a:latin typeface="Times New Roman" panose="02020603050405020304" pitchFamily="18" charset="0"/>
              </a:rPr>
              <a:t> (October 2014). </a:t>
            </a:r>
            <a:endParaRPr lang="en-US" altLang="en-US" dirty="0"/>
          </a:p>
        </p:txBody>
      </p:sp>
      <p:pic>
        <p:nvPicPr>
          <p:cNvPr id="109573" name="Picture 3" descr="c_USGSid">
            <a:extLst>
              <a:ext uri="{FF2B5EF4-FFF2-40B4-BE49-F238E27FC236}">
                <a16:creationId xmlns:a16="http://schemas.microsoft.com/office/drawing/2014/main" id="{3D7916B2-79D7-481C-A75C-C85F60D64246}"/>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467600" y="63246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59F7072-2A32-4732-88D4-584A8D8BF906}"/>
              </a:ext>
            </a:extLst>
          </p:cNvPr>
          <p:cNvSpPr>
            <a:spLocks noGrp="1"/>
          </p:cNvSpPr>
          <p:nvPr>
            <p:ph type="title"/>
          </p:nvPr>
        </p:nvSpPr>
        <p:spPr/>
        <p:txBody>
          <a:bodyPr/>
          <a:lstStyle/>
          <a:p>
            <a:r>
              <a:rPr lang="en-US" dirty="0"/>
              <a:t>Research</a:t>
            </a:r>
          </a:p>
        </p:txBody>
      </p:sp>
    </p:spTree>
    <p:extLst>
      <p:ext uri="{BB962C8B-B14F-4D97-AF65-F5344CB8AC3E}">
        <p14:creationId xmlns:p14="http://schemas.microsoft.com/office/powerpoint/2010/main" val="191877636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Policy Improvements</a:t>
            </a:r>
          </a:p>
        </p:txBody>
      </p:sp>
      <p:sp>
        <p:nvSpPr>
          <p:cNvPr id="3" name="Content Placeholder 2"/>
          <p:cNvSpPr>
            <a:spLocks noGrp="1"/>
          </p:cNvSpPr>
          <p:nvPr>
            <p:ph idx="1"/>
          </p:nvPr>
        </p:nvSpPr>
        <p:spPr>
          <a:xfrm>
            <a:off x="739775" y="2514600"/>
            <a:ext cx="5508625" cy="3062287"/>
          </a:xfrm>
        </p:spPr>
        <p:txBody>
          <a:bodyPr/>
          <a:lstStyle/>
          <a:p>
            <a:r>
              <a:rPr lang="en-US" dirty="0"/>
              <a:t>State nutrient reduction strategies</a:t>
            </a:r>
          </a:p>
          <a:p>
            <a:r>
              <a:rPr lang="en-US" dirty="0"/>
              <a:t>NRCS Easements</a:t>
            </a:r>
          </a:p>
          <a:p>
            <a:pPr lvl="1"/>
            <a:r>
              <a:rPr lang="en-US" dirty="0"/>
              <a:t>ACEP- Wetland Reserve Easements</a:t>
            </a:r>
          </a:p>
          <a:p>
            <a:pPr lvl="1"/>
            <a:r>
              <a:rPr lang="en-US" dirty="0"/>
              <a:t>CREP Wetlands</a:t>
            </a:r>
          </a:p>
          <a:p>
            <a:pPr lvl="1"/>
            <a:r>
              <a:rPr lang="en-US" dirty="0"/>
              <a:t>EWP Floodplain Easements</a:t>
            </a:r>
          </a:p>
          <a:p>
            <a:r>
              <a:rPr lang="en-US" dirty="0"/>
              <a:t>Alternative crops in floodplains</a:t>
            </a:r>
          </a:p>
          <a:p>
            <a:pPr lvl="1"/>
            <a:endParaRPr lang="en-US" dirty="0"/>
          </a:p>
        </p:txBody>
      </p:sp>
      <p:sp>
        <p:nvSpPr>
          <p:cNvPr id="4" name="AutoShape 2" descr="Image result for nrc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pic>
        <p:nvPicPr>
          <p:cNvPr id="102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5575" y="5667375"/>
            <a:ext cx="3838575" cy="1190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84244" y="3477998"/>
            <a:ext cx="3429000" cy="1971675"/>
          </a:xfrm>
          <a:prstGeom prst="rect">
            <a:avLst/>
          </a:prstGeom>
        </p:spPr>
      </p:pic>
      <p:sp>
        <p:nvSpPr>
          <p:cNvPr id="8" name="TextBox 7"/>
          <p:cNvSpPr txBox="1"/>
          <p:nvPr/>
        </p:nvSpPr>
        <p:spPr>
          <a:xfrm>
            <a:off x="5638546" y="6490513"/>
            <a:ext cx="1660198" cy="276999"/>
          </a:xfrm>
          <a:prstGeom prst="rect">
            <a:avLst/>
          </a:prstGeom>
          <a:noFill/>
        </p:spPr>
        <p:txBody>
          <a:bodyPr wrap="none" rtlCol="0">
            <a:spAutoFit/>
          </a:bodyPr>
          <a:lstStyle/>
          <a:p>
            <a:r>
              <a:rPr lang="en-US" sz="1200" b="0" dirty="0">
                <a:solidFill>
                  <a:schemeClr val="bg1"/>
                </a:solidFill>
              </a:rPr>
              <a:t>Photo by Chris Young</a:t>
            </a:r>
          </a:p>
        </p:txBody>
      </p:sp>
      <p:pic>
        <p:nvPicPr>
          <p:cNvPr id="6" name="Picture 5">
            <a:extLst>
              <a:ext uri="{FF2B5EF4-FFF2-40B4-BE49-F238E27FC236}">
                <a16:creationId xmlns:a16="http://schemas.microsoft.com/office/drawing/2014/main" id="{07E1B9F1-9E9B-4CD6-BFBE-F9A96E57EC9A}"/>
              </a:ext>
            </a:extLst>
          </p:cNvPr>
          <p:cNvPicPr>
            <a:picLocks noChangeAspect="1"/>
          </p:cNvPicPr>
          <p:nvPr/>
        </p:nvPicPr>
        <p:blipFill>
          <a:blip r:embed="rId5"/>
          <a:stretch>
            <a:fillRect/>
          </a:stretch>
        </p:blipFill>
        <p:spPr>
          <a:xfrm>
            <a:off x="8058818" y="5906486"/>
            <a:ext cx="1085182" cy="829128"/>
          </a:xfrm>
          <a:prstGeom prst="rect">
            <a:avLst/>
          </a:prstGeom>
        </p:spPr>
      </p:pic>
    </p:spTree>
    <p:extLst>
      <p:ext uri="{BB962C8B-B14F-4D97-AF65-F5344CB8AC3E}">
        <p14:creationId xmlns:p14="http://schemas.microsoft.com/office/powerpoint/2010/main" val="255951799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
            <a:extLst>
              <a:ext uri="{FF2B5EF4-FFF2-40B4-BE49-F238E27FC236}">
                <a16:creationId xmlns:a16="http://schemas.microsoft.com/office/drawing/2014/main" id="{9FD02D88-DB63-412C-A535-70CB31C1815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919972" y="1972639"/>
            <a:ext cx="4581481" cy="4627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a:xfrm>
            <a:off x="457200" y="344488"/>
            <a:ext cx="8229600" cy="950912"/>
          </a:xfrm>
        </p:spPr>
        <p:txBody>
          <a:bodyPr/>
          <a:lstStyle/>
          <a:p>
            <a:r>
              <a:rPr lang="en-US" dirty="0"/>
              <a:t>Integration with Flood Management</a:t>
            </a:r>
          </a:p>
        </p:txBody>
      </p:sp>
      <p:cxnSp>
        <p:nvCxnSpPr>
          <p:cNvPr id="7" name="Straight Arrow Connector 6">
            <a:extLst>
              <a:ext uri="{FF2B5EF4-FFF2-40B4-BE49-F238E27FC236}">
                <a16:creationId xmlns:a16="http://schemas.microsoft.com/office/drawing/2014/main" id="{284F1A8F-649C-495A-9489-78163FCCC397}"/>
              </a:ext>
            </a:extLst>
          </p:cNvPr>
          <p:cNvCxnSpPr>
            <a:cxnSpLocks/>
          </p:cNvCxnSpPr>
          <p:nvPr/>
        </p:nvCxnSpPr>
        <p:spPr>
          <a:xfrm>
            <a:off x="861291" y="2239339"/>
            <a:ext cx="1600200" cy="533400"/>
          </a:xfrm>
          <a:prstGeom prst="straightConnector1">
            <a:avLst/>
          </a:prstGeom>
          <a:ln w="76200">
            <a:solidFill>
              <a:srgbClr val="FF0000"/>
            </a:solidFill>
            <a:headEnd type="none"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2AAB3C26-FCF5-4F3A-BB0E-693A26C35D2E}"/>
              </a:ext>
            </a:extLst>
          </p:cNvPr>
          <p:cNvCxnSpPr>
            <a:cxnSpLocks/>
            <a:stCxn id="12" idx="3"/>
          </p:cNvCxnSpPr>
          <p:nvPr/>
        </p:nvCxnSpPr>
        <p:spPr>
          <a:xfrm flipV="1">
            <a:off x="2183247" y="4125846"/>
            <a:ext cx="1310037" cy="677482"/>
          </a:xfrm>
          <a:prstGeom prst="straightConnector1">
            <a:avLst/>
          </a:prstGeom>
          <a:ln w="5715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2" name="TextBox 11">
            <a:extLst>
              <a:ext uri="{FF2B5EF4-FFF2-40B4-BE49-F238E27FC236}">
                <a16:creationId xmlns:a16="http://schemas.microsoft.com/office/drawing/2014/main" id="{CC2EAB8A-52C0-4899-9C5B-FAAFF43E6930}"/>
              </a:ext>
            </a:extLst>
          </p:cNvPr>
          <p:cNvSpPr txBox="1"/>
          <p:nvPr/>
        </p:nvSpPr>
        <p:spPr>
          <a:xfrm>
            <a:off x="36569" y="4618662"/>
            <a:ext cx="2146678" cy="369332"/>
          </a:xfrm>
          <a:prstGeom prst="rect">
            <a:avLst/>
          </a:prstGeom>
          <a:noFill/>
        </p:spPr>
        <p:txBody>
          <a:bodyPr wrap="none" rtlCol="0">
            <a:spAutoFit/>
          </a:bodyPr>
          <a:lstStyle/>
          <a:p>
            <a:r>
              <a:rPr lang="en-US" dirty="0">
                <a:latin typeface="+mj-lt"/>
              </a:rPr>
              <a:t>2017 </a:t>
            </a:r>
            <a:r>
              <a:rPr lang="en-US" b="0" dirty="0">
                <a:latin typeface="+mj-lt"/>
              </a:rPr>
              <a:t>Fallow land</a:t>
            </a:r>
          </a:p>
        </p:txBody>
      </p:sp>
      <p:pic>
        <p:nvPicPr>
          <p:cNvPr id="8" name="Picture 7">
            <a:extLst>
              <a:ext uri="{FF2B5EF4-FFF2-40B4-BE49-F238E27FC236}">
                <a16:creationId xmlns:a16="http://schemas.microsoft.com/office/drawing/2014/main" id="{FDA26973-AB5C-484D-AB1B-2A70A2E1205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764727" y="1219199"/>
            <a:ext cx="2201511" cy="3236223"/>
          </a:xfrm>
          <a:prstGeom prst="rect">
            <a:avLst/>
          </a:prstGeom>
        </p:spPr>
      </p:pic>
      <p:cxnSp>
        <p:nvCxnSpPr>
          <p:cNvPr id="9" name="Straight Arrow Connector 8">
            <a:extLst>
              <a:ext uri="{FF2B5EF4-FFF2-40B4-BE49-F238E27FC236}">
                <a16:creationId xmlns:a16="http://schemas.microsoft.com/office/drawing/2014/main" id="{D6C3A9B2-F6D2-4B85-9690-1B9587D4134D}"/>
              </a:ext>
            </a:extLst>
          </p:cNvPr>
          <p:cNvCxnSpPr>
            <a:cxnSpLocks/>
          </p:cNvCxnSpPr>
          <p:nvPr/>
        </p:nvCxnSpPr>
        <p:spPr>
          <a:xfrm flipH="1" flipV="1">
            <a:off x="5519040" y="2303911"/>
            <a:ext cx="762000" cy="1066800"/>
          </a:xfrm>
          <a:prstGeom prst="straightConnector1">
            <a:avLst/>
          </a:prstGeom>
          <a:ln w="76200">
            <a:solidFill>
              <a:srgbClr val="FF0000"/>
            </a:solidFill>
            <a:headEnd type="none" w="med" len="med"/>
            <a:tailEnd type="arrow"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45873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C09A64-B19A-4A12-969A-FFF6CCCA1BD6}"/>
              </a:ext>
            </a:extLst>
          </p:cNvPr>
          <p:cNvSpPr>
            <a:spLocks noGrp="1"/>
          </p:cNvSpPr>
          <p:nvPr>
            <p:ph type="title"/>
          </p:nvPr>
        </p:nvSpPr>
        <p:spPr/>
        <p:txBody>
          <a:bodyPr/>
          <a:lstStyle/>
          <a:p>
            <a:r>
              <a:rPr lang="en-US" dirty="0"/>
              <a:t>Reconnecting Easements</a:t>
            </a:r>
          </a:p>
        </p:txBody>
      </p:sp>
      <p:sp>
        <p:nvSpPr>
          <p:cNvPr id="3" name="Content Placeholder 2">
            <a:extLst>
              <a:ext uri="{FF2B5EF4-FFF2-40B4-BE49-F238E27FC236}">
                <a16:creationId xmlns:a16="http://schemas.microsoft.com/office/drawing/2014/main" id="{2354553D-7F99-4056-AAFA-E5672F6F576A}"/>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902D9CFE-F711-422C-8575-734041F18880}"/>
              </a:ext>
            </a:extLst>
          </p:cNvPr>
          <p:cNvPicPr/>
          <p:nvPr/>
        </p:nvPicPr>
        <p:blipFill rotWithShape="1">
          <a:blip r:embed="rId3" cstate="screen">
            <a:extLst>
              <a:ext uri="{28A0092B-C50C-407E-A947-70E740481C1C}">
                <a14:useLocalDpi xmlns:a14="http://schemas.microsoft.com/office/drawing/2010/main"/>
              </a:ext>
            </a:extLst>
          </a:blip>
          <a:srcRect/>
          <a:stretch/>
        </p:blipFill>
        <p:spPr bwMode="auto">
          <a:xfrm>
            <a:off x="2538730" y="1450923"/>
            <a:ext cx="4066540" cy="5401215"/>
          </a:xfrm>
          <a:prstGeom prst="rect">
            <a:avLst/>
          </a:prstGeom>
          <a:ln>
            <a:solidFill>
              <a:schemeClr val="tx1"/>
            </a:solid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287847198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D20E70-5E93-413F-BCF9-529B1CA1F6BA}"/>
              </a:ext>
            </a:extLst>
          </p:cNvPr>
          <p:cNvSpPr>
            <a:spLocks noGrp="1"/>
          </p:cNvSpPr>
          <p:nvPr>
            <p:ph type="title"/>
          </p:nvPr>
        </p:nvSpPr>
        <p:spPr/>
        <p:txBody>
          <a:bodyPr/>
          <a:lstStyle/>
          <a:p>
            <a:r>
              <a:rPr lang="en-US" dirty="0"/>
              <a:t>Reconnecting Easements</a:t>
            </a:r>
          </a:p>
        </p:txBody>
      </p:sp>
      <p:sp>
        <p:nvSpPr>
          <p:cNvPr id="3" name="Content Placeholder 2">
            <a:extLst>
              <a:ext uri="{FF2B5EF4-FFF2-40B4-BE49-F238E27FC236}">
                <a16:creationId xmlns:a16="http://schemas.microsoft.com/office/drawing/2014/main" id="{42D43A86-4992-4948-A7AB-F78F4A344FC8}"/>
              </a:ext>
            </a:extLst>
          </p:cNvPr>
          <p:cNvSpPr>
            <a:spLocks noGrp="1"/>
          </p:cNvSpPr>
          <p:nvPr>
            <p:ph idx="1"/>
          </p:nvPr>
        </p:nvSpPr>
        <p:spPr>
          <a:xfrm>
            <a:off x="146349" y="2502776"/>
            <a:ext cx="5051425" cy="3267075"/>
          </a:xfrm>
        </p:spPr>
        <p:txBody>
          <a:bodyPr/>
          <a:lstStyle/>
          <a:p>
            <a:r>
              <a:rPr lang="en-US" dirty="0"/>
              <a:t>More research for alternative practices in the floodplain</a:t>
            </a:r>
          </a:p>
          <a:p>
            <a:pPr lvl="1"/>
            <a:r>
              <a:rPr lang="en-US" dirty="0"/>
              <a:t>Perennial crops for wet areas?</a:t>
            </a:r>
          </a:p>
          <a:p>
            <a:pPr lvl="1"/>
            <a:r>
              <a:rPr lang="en-US" dirty="0"/>
              <a:t>Better grazing options?</a:t>
            </a:r>
          </a:p>
        </p:txBody>
      </p:sp>
      <p:pic>
        <p:nvPicPr>
          <p:cNvPr id="5" name="Picture 4">
            <a:extLst>
              <a:ext uri="{FF2B5EF4-FFF2-40B4-BE49-F238E27FC236}">
                <a16:creationId xmlns:a16="http://schemas.microsoft.com/office/drawing/2014/main" id="{1F8BB9DF-206C-4DFD-9076-4934C2947D58}"/>
              </a:ext>
            </a:extLst>
          </p:cNvPr>
          <p:cNvPicPr>
            <a:picLocks noChangeAspect="1"/>
          </p:cNvPicPr>
          <p:nvPr/>
        </p:nvPicPr>
        <p:blipFill>
          <a:blip r:embed="rId3" cstate="hqprint">
            <a:extLst>
              <a:ext uri="{28A0092B-C50C-407E-A947-70E740481C1C}">
                <a14:useLocalDpi xmlns:a14="http://schemas.microsoft.com/office/drawing/2010/main"/>
              </a:ext>
            </a:extLst>
          </a:blip>
          <a:stretch>
            <a:fillRect/>
          </a:stretch>
        </p:blipFill>
        <p:spPr>
          <a:xfrm>
            <a:off x="637708" y="4318569"/>
            <a:ext cx="3268936" cy="2451702"/>
          </a:xfrm>
          <a:prstGeom prst="rect">
            <a:avLst/>
          </a:prstGeom>
        </p:spPr>
      </p:pic>
      <p:pic>
        <p:nvPicPr>
          <p:cNvPr id="1028" name="Picture 4" descr="https://www.minnesotawildflowers.info/udata/r9ndp23q/pd/silphium-perfoliatum-13.jpg">
            <a:extLst>
              <a:ext uri="{FF2B5EF4-FFF2-40B4-BE49-F238E27FC236}">
                <a16:creationId xmlns:a16="http://schemas.microsoft.com/office/drawing/2014/main" id="{B9E52A38-FEEF-4FFC-8347-7057C3BAD59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546317" y="3728872"/>
            <a:ext cx="2278857" cy="3038476"/>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See the source image">
            <a:extLst>
              <a:ext uri="{FF2B5EF4-FFF2-40B4-BE49-F238E27FC236}">
                <a16:creationId xmlns:a16="http://schemas.microsoft.com/office/drawing/2014/main" id="{B19410B8-64F7-481D-85D9-A5413613916B}"/>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28100" y="3728872"/>
            <a:ext cx="2025651" cy="3038476"/>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sunflower factsheet front page image">
            <a:extLst>
              <a:ext uri="{FF2B5EF4-FFF2-40B4-BE49-F238E27FC236}">
                <a16:creationId xmlns:a16="http://schemas.microsoft.com/office/drawing/2014/main" id="{6C2E434F-25AC-410D-BDB1-3407085C6B51}"/>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884761" y="1228724"/>
            <a:ext cx="1940413" cy="250014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940234E0-6318-491A-93B7-BF39A142B73D}"/>
              </a:ext>
            </a:extLst>
          </p:cNvPr>
          <p:cNvSpPr/>
          <p:nvPr/>
        </p:nvSpPr>
        <p:spPr>
          <a:xfrm>
            <a:off x="4516949" y="6552587"/>
            <a:ext cx="2018217" cy="246221"/>
          </a:xfrm>
          <a:prstGeom prst="rect">
            <a:avLst/>
          </a:prstGeom>
        </p:spPr>
        <p:txBody>
          <a:bodyPr wrap="square">
            <a:spAutoFit/>
          </a:bodyPr>
          <a:lstStyle/>
          <a:p>
            <a:r>
              <a:rPr lang="en-US" sz="1000" dirty="0">
                <a:solidFill>
                  <a:schemeClr val="bg1"/>
                </a:solidFill>
              </a:rPr>
              <a:t>brewpublic.com</a:t>
            </a:r>
          </a:p>
        </p:txBody>
      </p:sp>
    </p:spTree>
    <p:extLst>
      <p:ext uri="{BB962C8B-B14F-4D97-AF65-F5344CB8AC3E}">
        <p14:creationId xmlns:p14="http://schemas.microsoft.com/office/powerpoint/2010/main" val="362116007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671C0B9-F89D-4842-8EFE-B8573781F5AA}"/>
              </a:ext>
            </a:extLst>
          </p:cNvPr>
          <p:cNvPicPr>
            <a:picLocks noChangeAspect="1"/>
          </p:cNvPicPr>
          <p:nvPr/>
        </p:nvPicPr>
        <p:blipFill>
          <a:blip r:embed="rId2"/>
          <a:stretch>
            <a:fillRect/>
          </a:stretch>
        </p:blipFill>
        <p:spPr>
          <a:xfrm>
            <a:off x="3385160" y="2724613"/>
            <a:ext cx="5418820" cy="2727497"/>
          </a:xfrm>
          <a:prstGeom prst="rect">
            <a:avLst/>
          </a:prstGeom>
        </p:spPr>
      </p:pic>
      <p:sp>
        <p:nvSpPr>
          <p:cNvPr id="2" name="Title 1">
            <a:extLst>
              <a:ext uri="{FF2B5EF4-FFF2-40B4-BE49-F238E27FC236}">
                <a16:creationId xmlns:a16="http://schemas.microsoft.com/office/drawing/2014/main" id="{C5A1081D-B1EB-4434-B975-F006904DFCFE}"/>
              </a:ext>
            </a:extLst>
          </p:cNvPr>
          <p:cNvSpPr>
            <a:spLocks noGrp="1"/>
          </p:cNvSpPr>
          <p:nvPr>
            <p:ph type="title"/>
          </p:nvPr>
        </p:nvSpPr>
        <p:spPr/>
        <p:txBody>
          <a:bodyPr/>
          <a:lstStyle/>
          <a:p>
            <a:r>
              <a:rPr lang="en-US" sz="3000" dirty="0"/>
              <a:t>New Tools: </a:t>
            </a:r>
            <a:br>
              <a:rPr lang="en-US" sz="3000" dirty="0"/>
            </a:br>
            <a:r>
              <a:rPr lang="en-US" sz="3000" dirty="0"/>
              <a:t>AR’s Reconnecting Rivers to Floodplains Report</a:t>
            </a:r>
          </a:p>
        </p:txBody>
      </p:sp>
      <p:pic>
        <p:nvPicPr>
          <p:cNvPr id="3" name="Picture 2">
            <a:extLst>
              <a:ext uri="{FF2B5EF4-FFF2-40B4-BE49-F238E27FC236}">
                <a16:creationId xmlns:a16="http://schemas.microsoft.com/office/drawing/2014/main" id="{7DA4BFA2-19E7-422C-9398-8C6210583FBD}"/>
              </a:ext>
            </a:extLst>
          </p:cNvPr>
          <p:cNvPicPr>
            <a:picLocks noChangeAspect="1"/>
          </p:cNvPicPr>
          <p:nvPr/>
        </p:nvPicPr>
        <p:blipFill>
          <a:blip r:embed="rId3"/>
          <a:stretch>
            <a:fillRect/>
          </a:stretch>
        </p:blipFill>
        <p:spPr>
          <a:xfrm>
            <a:off x="457200" y="2287893"/>
            <a:ext cx="4583430" cy="3454491"/>
          </a:xfrm>
          <a:prstGeom prst="rect">
            <a:avLst/>
          </a:prstGeom>
        </p:spPr>
      </p:pic>
      <p:sp>
        <p:nvSpPr>
          <p:cNvPr id="5" name="TextBox 4">
            <a:extLst>
              <a:ext uri="{FF2B5EF4-FFF2-40B4-BE49-F238E27FC236}">
                <a16:creationId xmlns:a16="http://schemas.microsoft.com/office/drawing/2014/main" id="{9717985F-AD02-43DF-AE8D-CE756515FAD1}"/>
              </a:ext>
            </a:extLst>
          </p:cNvPr>
          <p:cNvSpPr txBox="1"/>
          <p:nvPr/>
        </p:nvSpPr>
        <p:spPr>
          <a:xfrm>
            <a:off x="1565910" y="5723751"/>
            <a:ext cx="6239913" cy="300082"/>
          </a:xfrm>
          <a:prstGeom prst="rect">
            <a:avLst/>
          </a:prstGeom>
          <a:noFill/>
        </p:spPr>
        <p:txBody>
          <a:bodyPr wrap="none" rtlCol="0">
            <a:spAutoFit/>
          </a:bodyPr>
          <a:lstStyle/>
          <a:p>
            <a:pPr defTabSz="685800" fontAlgn="auto">
              <a:spcBef>
                <a:spcPts val="0"/>
              </a:spcBef>
              <a:spcAft>
                <a:spcPts val="0"/>
              </a:spcAft>
            </a:pPr>
            <a:r>
              <a:rPr lang="en-US" sz="1350" b="0" dirty="0">
                <a:solidFill>
                  <a:srgbClr val="000000"/>
                </a:solidFill>
                <a:latin typeface="Calisto MT"/>
                <a:ea typeface="+mn-ea"/>
              </a:rPr>
              <a:t>https://www.americanrivers.org/conservation-resource/reconnecting-floodplains/</a:t>
            </a:r>
          </a:p>
        </p:txBody>
      </p:sp>
      <p:pic>
        <p:nvPicPr>
          <p:cNvPr id="6" name="Picture 5">
            <a:extLst>
              <a:ext uri="{FF2B5EF4-FFF2-40B4-BE49-F238E27FC236}">
                <a16:creationId xmlns:a16="http://schemas.microsoft.com/office/drawing/2014/main" id="{CD93263E-22E2-4F1D-8993-7C4299A0EDB4}"/>
              </a:ext>
            </a:extLst>
          </p:cNvPr>
          <p:cNvPicPr>
            <a:picLocks noChangeAspect="1"/>
          </p:cNvPicPr>
          <p:nvPr/>
        </p:nvPicPr>
        <p:blipFill>
          <a:blip r:embed="rId4"/>
          <a:stretch>
            <a:fillRect/>
          </a:stretch>
        </p:blipFill>
        <p:spPr>
          <a:xfrm>
            <a:off x="7746544" y="5378904"/>
            <a:ext cx="813887" cy="621846"/>
          </a:xfrm>
          <a:prstGeom prst="rect">
            <a:avLst/>
          </a:prstGeom>
        </p:spPr>
      </p:pic>
    </p:spTree>
    <p:extLst>
      <p:ext uri="{BB962C8B-B14F-4D97-AF65-F5344CB8AC3E}">
        <p14:creationId xmlns:p14="http://schemas.microsoft.com/office/powerpoint/2010/main" val="266085920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Users\Eileen\Downloads\photo (7).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838200"/>
            <a:ext cx="10261600" cy="769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6"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21628" y="5410200"/>
            <a:ext cx="4340225" cy="1390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a:spLocks noChangeArrowheads="1"/>
          </p:cNvSpPr>
          <p:nvPr/>
        </p:nvSpPr>
        <p:spPr bwMode="auto">
          <a:xfrm>
            <a:off x="1244600" y="457200"/>
            <a:ext cx="7010400"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2800" dirty="0">
                <a:solidFill>
                  <a:srgbClr val="FFFF00"/>
                </a:solidFill>
                <a:effectLst>
                  <a:outerShdw blurRad="38100" dist="38100" dir="2700000" algn="tl">
                    <a:srgbClr val="000000"/>
                  </a:outerShdw>
                </a:effectLst>
                <a:latin typeface="Verdana"/>
              </a:rPr>
              <a:t>Brad Gordon, bgordon@amrivers.org</a:t>
            </a:r>
          </a:p>
          <a:p>
            <a:r>
              <a:rPr lang="en-US" sz="2800" dirty="0">
                <a:solidFill>
                  <a:srgbClr val="FFFF00"/>
                </a:solidFill>
                <a:effectLst>
                  <a:outerShdw blurRad="38100" dist="38100" dir="2700000" algn="tl">
                    <a:srgbClr val="000000"/>
                  </a:outerShdw>
                </a:effectLst>
                <a:latin typeface="Verdana"/>
              </a:rPr>
              <a:t>www.americanrivers.org</a:t>
            </a:r>
          </a:p>
        </p:txBody>
      </p:sp>
    </p:spTree>
    <p:extLst>
      <p:ext uri="{BB962C8B-B14F-4D97-AF65-F5344CB8AC3E}">
        <p14:creationId xmlns:p14="http://schemas.microsoft.com/office/powerpoint/2010/main" val="3434275616"/>
      </p:ext>
    </p:extLst>
  </p:cSld>
  <p:clrMapOvr>
    <a:masterClrMapping/>
  </p:clrMapOvr>
  <p:transition spd="slow"/>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04801" y="2286000"/>
            <a:ext cx="5105400" cy="4191000"/>
          </a:xfrm>
        </p:spPr>
        <p:txBody>
          <a:bodyPr/>
          <a:lstStyle/>
          <a:p>
            <a:pPr marL="0" indent="0">
              <a:buNone/>
            </a:pPr>
            <a:r>
              <a:rPr lang="en-US" b="1" dirty="0"/>
              <a:t>Presentation Overview:</a:t>
            </a:r>
          </a:p>
          <a:p>
            <a:r>
              <a:rPr lang="en-US" dirty="0"/>
              <a:t>Multi-benefit Floodplain Restoration in the UMR</a:t>
            </a:r>
          </a:p>
          <a:p>
            <a:r>
              <a:rPr lang="en-US" dirty="0"/>
              <a:t>Nutrient Removal in floodplains</a:t>
            </a:r>
          </a:p>
          <a:p>
            <a:r>
              <a:rPr lang="en-US" dirty="0"/>
              <a:t>Policy and Practice</a:t>
            </a:r>
          </a:p>
        </p:txBody>
      </p:sp>
      <p:sp>
        <p:nvSpPr>
          <p:cNvPr id="3" name="Title 2"/>
          <p:cNvSpPr>
            <a:spLocks noGrp="1"/>
          </p:cNvSpPr>
          <p:nvPr>
            <p:ph type="title"/>
          </p:nvPr>
        </p:nvSpPr>
        <p:spPr/>
        <p:txBody>
          <a:bodyPr/>
          <a:lstStyle/>
          <a:p>
            <a:r>
              <a:rPr lang="en-US" dirty="0"/>
              <a:t>Upper Mississippi River Basin Floodplain Restoration</a:t>
            </a:r>
          </a:p>
        </p:txBody>
      </p:sp>
      <p:pic>
        <p:nvPicPr>
          <p:cNvPr id="4" name="Picture 3"/>
          <p:cNvPicPr/>
          <p:nvPr/>
        </p:nvPicPr>
        <p:blipFill>
          <a:blip r:embed="rId3" cstate="screen">
            <a:extLst>
              <a:ext uri="{28A0092B-C50C-407E-A947-70E740481C1C}">
                <a14:useLocalDpi xmlns:a14="http://schemas.microsoft.com/office/drawing/2010/main"/>
              </a:ext>
            </a:extLst>
          </a:blip>
          <a:stretch>
            <a:fillRect/>
          </a:stretch>
        </p:blipFill>
        <p:spPr>
          <a:xfrm>
            <a:off x="5212097" y="1880641"/>
            <a:ext cx="3044825" cy="4087291"/>
          </a:xfrm>
          <a:prstGeom prst="rect">
            <a:avLst/>
          </a:prstGeom>
        </p:spPr>
      </p:pic>
      <p:pic>
        <p:nvPicPr>
          <p:cNvPr id="5" name="Picture 4">
            <a:extLst>
              <a:ext uri="{FF2B5EF4-FFF2-40B4-BE49-F238E27FC236}">
                <a16:creationId xmlns:a16="http://schemas.microsoft.com/office/drawing/2014/main" id="{2FB9455C-C8D0-45E4-8C25-CCE5DDA1B125}"/>
              </a:ext>
            </a:extLst>
          </p:cNvPr>
          <p:cNvPicPr>
            <a:picLocks noChangeAspect="1"/>
          </p:cNvPicPr>
          <p:nvPr/>
        </p:nvPicPr>
        <p:blipFill>
          <a:blip r:embed="rId4"/>
          <a:stretch>
            <a:fillRect/>
          </a:stretch>
        </p:blipFill>
        <p:spPr>
          <a:xfrm>
            <a:off x="8058818" y="6028872"/>
            <a:ext cx="1085182" cy="829128"/>
          </a:xfrm>
          <a:prstGeom prst="rect">
            <a:avLst/>
          </a:prstGeom>
        </p:spPr>
      </p:pic>
      <p:sp>
        <p:nvSpPr>
          <p:cNvPr id="6" name="Star: 5 Points 5">
            <a:extLst>
              <a:ext uri="{FF2B5EF4-FFF2-40B4-BE49-F238E27FC236}">
                <a16:creationId xmlns:a16="http://schemas.microsoft.com/office/drawing/2014/main" id="{A1D85B4E-CB8A-4D29-8EA4-9FEF88838A75}"/>
              </a:ext>
            </a:extLst>
          </p:cNvPr>
          <p:cNvSpPr/>
          <p:nvPr/>
        </p:nvSpPr>
        <p:spPr>
          <a:xfrm>
            <a:off x="6134100" y="2895600"/>
            <a:ext cx="228600" cy="228600"/>
          </a:xfrm>
          <a:prstGeom prst="star5">
            <a:avLst/>
          </a:prstGeom>
          <a:solidFill>
            <a:srgbClr val="FFFF47"/>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Star: 5 Points 6">
            <a:extLst>
              <a:ext uri="{FF2B5EF4-FFF2-40B4-BE49-F238E27FC236}">
                <a16:creationId xmlns:a16="http://schemas.microsoft.com/office/drawing/2014/main" id="{1ADE6CCD-3AC8-4251-A0EF-7154554F7CE1}"/>
              </a:ext>
            </a:extLst>
          </p:cNvPr>
          <p:cNvSpPr/>
          <p:nvPr/>
        </p:nvSpPr>
        <p:spPr>
          <a:xfrm>
            <a:off x="6858000" y="4121305"/>
            <a:ext cx="228600" cy="228600"/>
          </a:xfrm>
          <a:prstGeom prst="star5">
            <a:avLst/>
          </a:prstGeom>
          <a:solidFill>
            <a:srgbClr val="FFFF47"/>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346968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637340" cy="6400800"/>
          </a:xfrm>
          <a:prstGeom prst="rect">
            <a:avLst/>
          </a:prstGeom>
          <a:ln w="12700" cmpd="sng">
            <a:solidFill>
              <a:schemeClr val="tx1"/>
            </a:solidFill>
          </a:ln>
        </p:spPr>
      </p:pic>
      <p:sp>
        <p:nvSpPr>
          <p:cNvPr id="16386" name="Title 1"/>
          <p:cNvSpPr>
            <a:spLocks/>
          </p:cNvSpPr>
          <p:nvPr/>
        </p:nvSpPr>
        <p:spPr bwMode="auto">
          <a:xfrm>
            <a:off x="2209800" y="533400"/>
            <a:ext cx="4757738"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ts val="2000"/>
              </a:spcBef>
              <a:buClr>
                <a:schemeClr val="accent1"/>
              </a:buClr>
              <a:buSzPct val="90000"/>
              <a:buFont typeface="Wingdings" pitchFamily="2" charset="2"/>
              <a:buChar char="S"/>
              <a:defRPr sz="2200">
                <a:solidFill>
                  <a:srgbClr val="595959"/>
                </a:solidFill>
                <a:latin typeface="Calisto MT" pitchFamily="18" charset="0"/>
                <a:ea typeface="ＭＳ Ｐゴシック" pitchFamily="-107" charset="-128"/>
              </a:defRPr>
            </a:lvl1pPr>
            <a:lvl2pPr marL="742950" indent="-285750" eaLnBrk="0" hangingPunct="0">
              <a:spcBef>
                <a:spcPts val="600"/>
              </a:spcBef>
              <a:buClr>
                <a:srgbClr val="C1F944"/>
              </a:buClr>
              <a:buSzPct val="90000"/>
              <a:buFont typeface="Wingdings" pitchFamily="2" charset="2"/>
              <a:buChar char="S"/>
              <a:defRPr sz="2000">
                <a:solidFill>
                  <a:srgbClr val="595959"/>
                </a:solidFill>
                <a:latin typeface="Calisto MT" pitchFamily="18" charset="0"/>
                <a:ea typeface="ＭＳ Ｐゴシック" pitchFamily="-107" charset="-128"/>
              </a:defRPr>
            </a:lvl2pPr>
            <a:lvl3pPr marL="1143000" indent="-228600" eaLnBrk="0" hangingPunct="0">
              <a:spcBef>
                <a:spcPts val="600"/>
              </a:spcBef>
              <a:buClr>
                <a:schemeClr val="accent1"/>
              </a:buClr>
              <a:buSzPct val="90000"/>
              <a:buFont typeface="Wingdings" pitchFamily="2" charset="2"/>
              <a:buChar char="S"/>
              <a:defRPr>
                <a:solidFill>
                  <a:srgbClr val="595959"/>
                </a:solidFill>
                <a:latin typeface="Calisto MT" pitchFamily="18" charset="0"/>
                <a:ea typeface="ＭＳ Ｐゴシック" pitchFamily="-107" charset="-128"/>
              </a:defRPr>
            </a:lvl3pPr>
            <a:lvl4pPr marL="1600200" indent="-228600" eaLnBrk="0" hangingPunct="0">
              <a:spcBef>
                <a:spcPts val="600"/>
              </a:spcBef>
              <a:buClr>
                <a:srgbClr val="C1F944"/>
              </a:buClr>
              <a:buSzPct val="90000"/>
              <a:buFont typeface="Wingdings" pitchFamily="2" charset="2"/>
              <a:buChar char="S"/>
              <a:defRPr>
                <a:solidFill>
                  <a:srgbClr val="595959"/>
                </a:solidFill>
                <a:latin typeface="Calisto MT" pitchFamily="18" charset="0"/>
                <a:ea typeface="ＭＳ Ｐゴシック" pitchFamily="-107" charset="-128"/>
              </a:defRPr>
            </a:lvl4pPr>
            <a:lvl5pPr marL="2057400" indent="-228600" eaLnBrk="0" hangingPunct="0">
              <a:spcBef>
                <a:spcPts val="600"/>
              </a:spcBef>
              <a:buClr>
                <a:schemeClr val="accent1"/>
              </a:buClr>
              <a:buSzPct val="90000"/>
              <a:buFont typeface="Wingdings" pitchFamily="2" charset="2"/>
              <a:buChar char="S"/>
              <a:defRPr>
                <a:solidFill>
                  <a:srgbClr val="595959"/>
                </a:solidFill>
                <a:latin typeface="Calisto MT" pitchFamily="18" charset="0"/>
                <a:ea typeface="ＭＳ Ｐゴシック" pitchFamily="-107" charset="-128"/>
              </a:defRPr>
            </a:lvl5pPr>
            <a:lvl6pPr marL="2514600" indent="-228600" eaLnBrk="0" fontAlgn="base" hangingPunct="0">
              <a:spcBef>
                <a:spcPts val="600"/>
              </a:spcBef>
              <a:spcAft>
                <a:spcPct val="0"/>
              </a:spcAft>
              <a:buClr>
                <a:schemeClr val="accent1"/>
              </a:buClr>
              <a:buSzPct val="90000"/>
              <a:buFont typeface="Wingdings" pitchFamily="2" charset="2"/>
              <a:buChar char="S"/>
              <a:defRPr>
                <a:solidFill>
                  <a:srgbClr val="595959"/>
                </a:solidFill>
                <a:latin typeface="Calisto MT" pitchFamily="18" charset="0"/>
                <a:ea typeface="ＭＳ Ｐゴシック" pitchFamily="-107" charset="-128"/>
              </a:defRPr>
            </a:lvl6pPr>
            <a:lvl7pPr marL="2971800" indent="-228600" eaLnBrk="0" fontAlgn="base" hangingPunct="0">
              <a:spcBef>
                <a:spcPts val="600"/>
              </a:spcBef>
              <a:spcAft>
                <a:spcPct val="0"/>
              </a:spcAft>
              <a:buClr>
                <a:schemeClr val="accent1"/>
              </a:buClr>
              <a:buSzPct val="90000"/>
              <a:buFont typeface="Wingdings" pitchFamily="2" charset="2"/>
              <a:buChar char="S"/>
              <a:defRPr>
                <a:solidFill>
                  <a:srgbClr val="595959"/>
                </a:solidFill>
                <a:latin typeface="Calisto MT" pitchFamily="18" charset="0"/>
                <a:ea typeface="ＭＳ Ｐゴシック" pitchFamily="-107" charset="-128"/>
              </a:defRPr>
            </a:lvl7pPr>
            <a:lvl8pPr marL="3429000" indent="-228600" eaLnBrk="0" fontAlgn="base" hangingPunct="0">
              <a:spcBef>
                <a:spcPts val="600"/>
              </a:spcBef>
              <a:spcAft>
                <a:spcPct val="0"/>
              </a:spcAft>
              <a:buClr>
                <a:schemeClr val="accent1"/>
              </a:buClr>
              <a:buSzPct val="90000"/>
              <a:buFont typeface="Wingdings" pitchFamily="2" charset="2"/>
              <a:buChar char="S"/>
              <a:defRPr>
                <a:solidFill>
                  <a:srgbClr val="595959"/>
                </a:solidFill>
                <a:latin typeface="Calisto MT" pitchFamily="18" charset="0"/>
                <a:ea typeface="ＭＳ Ｐゴシック" pitchFamily="-107" charset="-128"/>
              </a:defRPr>
            </a:lvl8pPr>
            <a:lvl9pPr marL="3886200" indent="-228600" eaLnBrk="0" fontAlgn="base" hangingPunct="0">
              <a:spcBef>
                <a:spcPts val="600"/>
              </a:spcBef>
              <a:spcAft>
                <a:spcPct val="0"/>
              </a:spcAft>
              <a:buClr>
                <a:schemeClr val="accent1"/>
              </a:buClr>
              <a:buSzPct val="90000"/>
              <a:buFont typeface="Wingdings" pitchFamily="2" charset="2"/>
              <a:buChar char="S"/>
              <a:defRPr>
                <a:solidFill>
                  <a:srgbClr val="595959"/>
                </a:solidFill>
                <a:latin typeface="Calisto MT" pitchFamily="18" charset="0"/>
                <a:ea typeface="ＭＳ Ｐゴシック" pitchFamily="-107"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00">
                    <a:lumMod val="75000"/>
                    <a:lumOff val="25000"/>
                  </a:srgbClr>
                </a:solidFill>
                <a:effectLst/>
                <a:uLnTx/>
                <a:uFillTx/>
                <a:latin typeface="Verdana" panose="020B0604030504040204" pitchFamily="34" charset="0"/>
                <a:ea typeface="Verdana" panose="020B0604030504040204" pitchFamily="34" charset="0"/>
                <a:cs typeface="Verdana" panose="020B0604030504040204" pitchFamily="34" charset="0"/>
              </a:rPr>
              <a:t>Rivers Flood</a:t>
            </a:r>
          </a:p>
        </p:txBody>
      </p:sp>
      <p:sp>
        <p:nvSpPr>
          <p:cNvPr id="32770" name="Content Placeholder 2"/>
          <p:cNvSpPr>
            <a:spLocks/>
          </p:cNvSpPr>
          <p:nvPr/>
        </p:nvSpPr>
        <p:spPr bwMode="auto">
          <a:xfrm>
            <a:off x="1046163" y="2438400"/>
            <a:ext cx="72390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85800" marR="0" lvl="1" indent="-336550" algn="l" defTabSz="914400" rtl="0" eaLnBrk="1" fontAlgn="base" latinLnBrk="0" hangingPunct="1">
              <a:lnSpc>
                <a:spcPct val="100000"/>
              </a:lnSpc>
              <a:spcBef>
                <a:spcPts val="600"/>
              </a:spcBef>
              <a:spcAft>
                <a:spcPct val="0"/>
              </a:spcAft>
              <a:buClr>
                <a:srgbClr val="99CC00"/>
              </a:buClr>
              <a:buSzPct val="90000"/>
              <a:buFontTx/>
              <a:buChar char="•"/>
              <a:tabLst/>
              <a:defRPr/>
            </a:pPr>
            <a:endParaRPr kumimoji="0" lang="en-US" sz="2400" b="0" i="0" u="none" strike="noStrike" kern="1200" cap="none" spc="0" normalizeH="0" baseline="0" noProof="0">
              <a:ln>
                <a:noFill/>
              </a:ln>
              <a:solidFill>
                <a:srgbClr val="595959"/>
              </a:solidFill>
              <a:effectLst/>
              <a:uLnTx/>
              <a:uFillTx/>
              <a:latin typeface="Arial Unicode MS" charset="0"/>
              <a:ea typeface="+mn-ea"/>
              <a:cs typeface="+mn-cs"/>
            </a:endParaRPr>
          </a:p>
        </p:txBody>
      </p:sp>
      <p:sp>
        <p:nvSpPr>
          <p:cNvPr id="32771" name="Content Placeholder 2"/>
          <p:cNvSpPr>
            <a:spLocks/>
          </p:cNvSpPr>
          <p:nvPr/>
        </p:nvSpPr>
        <p:spPr bwMode="auto">
          <a:xfrm>
            <a:off x="1066800" y="1828800"/>
            <a:ext cx="7239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ts val="2000"/>
              </a:spcBef>
              <a:spcAft>
                <a:spcPct val="0"/>
              </a:spcAft>
              <a:buClr>
                <a:srgbClr val="99CC00"/>
              </a:buClr>
              <a:buSzPct val="90000"/>
              <a:buFont typeface="Wingdings" charset="0"/>
              <a:buNone/>
              <a:tabLst/>
              <a:defRPr/>
            </a:pPr>
            <a:r>
              <a:rPr kumimoji="0" lang="en-US" sz="2400" b="0" i="0" u="none" strike="noStrike" kern="1200" cap="none" spc="0" normalizeH="0" baseline="0" noProof="0" dirty="0">
                <a:ln>
                  <a:noFill/>
                </a:ln>
                <a:solidFill>
                  <a:srgbClr val="595959"/>
                </a:solidFill>
                <a:effectLst/>
                <a:uLnTx/>
                <a:uFillTx/>
                <a:latin typeface="Arial Unicode MS" charset="0"/>
                <a:ea typeface="+mn-ea"/>
                <a:cs typeface="+mn-cs"/>
              </a:rPr>
              <a:t>Floods drive natural processes and ecosystem functions that sustain rivers and create floodplains.</a:t>
            </a:r>
          </a:p>
          <a:p>
            <a:pPr marL="342900" marR="0" lvl="0" indent="-342900" algn="ctr" defTabSz="914400" rtl="0" eaLnBrk="1" fontAlgn="base" latinLnBrk="0" hangingPunct="1">
              <a:lnSpc>
                <a:spcPct val="100000"/>
              </a:lnSpc>
              <a:spcBef>
                <a:spcPts val="2000"/>
              </a:spcBef>
              <a:spcAft>
                <a:spcPct val="0"/>
              </a:spcAft>
              <a:buClr>
                <a:srgbClr val="99CC00"/>
              </a:buClr>
              <a:buSzPct val="90000"/>
              <a:buFont typeface="Wingdings" charset="0"/>
              <a:buNone/>
              <a:tabLst/>
              <a:defRPr/>
            </a:pPr>
            <a:endParaRPr kumimoji="0" lang="en-US" sz="2400" b="0" i="0" u="none" strike="noStrike" kern="1200" cap="none" spc="0" normalizeH="0" baseline="0" noProof="0" dirty="0">
              <a:ln>
                <a:noFill/>
              </a:ln>
              <a:solidFill>
                <a:srgbClr val="595959"/>
              </a:solidFill>
              <a:effectLst/>
              <a:uLnTx/>
              <a:uFillTx/>
              <a:latin typeface="Arial Unicode MS" charset="0"/>
              <a:ea typeface="+mn-ea"/>
              <a:cs typeface="+mn-cs"/>
            </a:endParaRPr>
          </a:p>
        </p:txBody>
      </p:sp>
      <p:sp>
        <p:nvSpPr>
          <p:cNvPr id="6" name="Text Box 6"/>
          <p:cNvSpPr txBox="1">
            <a:spLocks noChangeArrowheads="1"/>
          </p:cNvSpPr>
          <p:nvPr/>
        </p:nvSpPr>
        <p:spPr bwMode="auto">
          <a:xfrm>
            <a:off x="0" y="6491288"/>
            <a:ext cx="68580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outerShdw blurRad="38100" dist="38100" dir="2700000" algn="tl">
                    <a:srgbClr val="C0C0C0"/>
                  </a:outerShdw>
                </a:effectLst>
                <a:uLnTx/>
                <a:uFillTx/>
                <a:latin typeface="Verdana" pitchFamily="34" charset="0"/>
                <a:ea typeface="+mn-ea"/>
                <a:cs typeface="+mn-cs"/>
              </a:rPr>
              <a:t>Floodplains support natural functions</a:t>
            </a:r>
          </a:p>
        </p:txBody>
      </p:sp>
      <p:pic>
        <p:nvPicPr>
          <p:cNvPr id="3" name="Picture 2">
            <a:extLst>
              <a:ext uri="{FF2B5EF4-FFF2-40B4-BE49-F238E27FC236}">
                <a16:creationId xmlns:a16="http://schemas.microsoft.com/office/drawing/2014/main" id="{A1E8076B-ABE0-4FAA-87DD-13DCE9231F3A}"/>
              </a:ext>
            </a:extLst>
          </p:cNvPr>
          <p:cNvPicPr>
            <a:picLocks noChangeAspect="1"/>
          </p:cNvPicPr>
          <p:nvPr/>
        </p:nvPicPr>
        <p:blipFill>
          <a:blip r:embed="rId4"/>
          <a:stretch>
            <a:fillRect/>
          </a:stretch>
        </p:blipFill>
        <p:spPr>
          <a:xfrm>
            <a:off x="8017388" y="5881967"/>
            <a:ext cx="1085182" cy="829128"/>
          </a:xfrm>
          <a:prstGeom prst="rect">
            <a:avLst/>
          </a:prstGeom>
        </p:spPr>
      </p:pic>
    </p:spTree>
    <p:extLst>
      <p:ext uri="{BB962C8B-B14F-4D97-AF65-F5344CB8AC3E}">
        <p14:creationId xmlns:p14="http://schemas.microsoft.com/office/powerpoint/2010/main" val="234653698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D035C7F-3364-49EC-B790-6A884EE40665}"/>
              </a:ext>
            </a:extLst>
          </p:cNvPr>
          <p:cNvPicPr>
            <a:picLocks noChangeAspect="1"/>
          </p:cNvPicPr>
          <p:nvPr/>
        </p:nvPicPr>
        <p:blipFill>
          <a:blip r:embed="rId3"/>
          <a:stretch>
            <a:fillRect/>
          </a:stretch>
        </p:blipFill>
        <p:spPr>
          <a:xfrm>
            <a:off x="169884" y="752792"/>
            <a:ext cx="8804231" cy="5776247"/>
          </a:xfrm>
          <a:prstGeom prst="rect">
            <a:avLst/>
          </a:prstGeom>
        </p:spPr>
      </p:pic>
      <p:pic>
        <p:nvPicPr>
          <p:cNvPr id="5" name="Picture 4">
            <a:extLst>
              <a:ext uri="{FF2B5EF4-FFF2-40B4-BE49-F238E27FC236}">
                <a16:creationId xmlns:a16="http://schemas.microsoft.com/office/drawing/2014/main" id="{C31ED538-CCF5-48ED-8930-57D470DA4CC4}"/>
              </a:ext>
            </a:extLst>
          </p:cNvPr>
          <p:cNvPicPr>
            <a:picLocks noChangeAspect="1"/>
          </p:cNvPicPr>
          <p:nvPr/>
        </p:nvPicPr>
        <p:blipFill>
          <a:blip r:embed="rId4"/>
          <a:stretch>
            <a:fillRect/>
          </a:stretch>
        </p:blipFill>
        <p:spPr>
          <a:xfrm>
            <a:off x="7995332" y="5867400"/>
            <a:ext cx="1085182" cy="829128"/>
          </a:xfrm>
          <a:prstGeom prst="rect">
            <a:avLst/>
          </a:prstGeom>
        </p:spPr>
      </p:pic>
      <p:sp>
        <p:nvSpPr>
          <p:cNvPr id="6" name="Title 1">
            <a:extLst>
              <a:ext uri="{FF2B5EF4-FFF2-40B4-BE49-F238E27FC236}">
                <a16:creationId xmlns:a16="http://schemas.microsoft.com/office/drawing/2014/main" id="{122F5C00-59AD-445D-A736-A26D2C5961DE}"/>
              </a:ext>
            </a:extLst>
          </p:cNvPr>
          <p:cNvSpPr txBox="1">
            <a:spLocks/>
          </p:cNvSpPr>
          <p:nvPr/>
        </p:nvSpPr>
        <p:spPr>
          <a:xfrm>
            <a:off x="0" y="123446"/>
            <a:ext cx="9144000" cy="657224"/>
          </a:xfrm>
          <a:prstGeom prst="rect">
            <a:avLst/>
          </a:prstGeom>
        </p:spPr>
        <p:txBody>
          <a:bodyPr/>
          <a:lstStyle>
            <a:lvl1pPr algn="ctr" rtl="0" fontAlgn="base">
              <a:spcBef>
                <a:spcPct val="0"/>
              </a:spcBef>
              <a:spcAft>
                <a:spcPct val="0"/>
              </a:spcAft>
              <a:defRPr sz="3600">
                <a:solidFill>
                  <a:schemeClr val="tx2"/>
                </a:solidFill>
                <a:latin typeface="+mj-lt"/>
                <a:ea typeface="+mj-ea"/>
                <a:cs typeface="+mj-cs"/>
              </a:defRPr>
            </a:lvl1pPr>
            <a:lvl2pPr algn="ctr" rtl="0" fontAlgn="base">
              <a:spcBef>
                <a:spcPct val="0"/>
              </a:spcBef>
              <a:spcAft>
                <a:spcPct val="0"/>
              </a:spcAft>
              <a:defRPr sz="3600">
                <a:solidFill>
                  <a:schemeClr val="tx2"/>
                </a:solidFill>
                <a:latin typeface="Verdana" pitchFamily="34" charset="0"/>
              </a:defRPr>
            </a:lvl2pPr>
            <a:lvl3pPr algn="ctr" rtl="0" fontAlgn="base">
              <a:spcBef>
                <a:spcPct val="0"/>
              </a:spcBef>
              <a:spcAft>
                <a:spcPct val="0"/>
              </a:spcAft>
              <a:defRPr sz="3600">
                <a:solidFill>
                  <a:schemeClr val="tx2"/>
                </a:solidFill>
                <a:latin typeface="Verdana" pitchFamily="34" charset="0"/>
              </a:defRPr>
            </a:lvl3pPr>
            <a:lvl4pPr algn="ctr" rtl="0" fontAlgn="base">
              <a:spcBef>
                <a:spcPct val="0"/>
              </a:spcBef>
              <a:spcAft>
                <a:spcPct val="0"/>
              </a:spcAft>
              <a:defRPr sz="3600">
                <a:solidFill>
                  <a:schemeClr val="tx2"/>
                </a:solidFill>
                <a:latin typeface="Verdana" pitchFamily="34" charset="0"/>
              </a:defRPr>
            </a:lvl4pPr>
            <a:lvl5pPr algn="ctr" rtl="0" fontAlgn="base">
              <a:spcBef>
                <a:spcPct val="0"/>
              </a:spcBef>
              <a:spcAft>
                <a:spcPct val="0"/>
              </a:spcAft>
              <a:defRPr sz="3600">
                <a:solidFill>
                  <a:schemeClr val="tx2"/>
                </a:solidFill>
                <a:latin typeface="Verdana" pitchFamily="34" charset="0"/>
              </a:defRPr>
            </a:lvl5pPr>
            <a:lvl6pPr marL="457200" algn="ctr" rtl="0" fontAlgn="base">
              <a:spcBef>
                <a:spcPct val="0"/>
              </a:spcBef>
              <a:spcAft>
                <a:spcPct val="0"/>
              </a:spcAft>
              <a:defRPr sz="3600">
                <a:solidFill>
                  <a:schemeClr val="tx2"/>
                </a:solidFill>
                <a:latin typeface="Verdana" pitchFamily="34" charset="0"/>
              </a:defRPr>
            </a:lvl6pPr>
            <a:lvl7pPr marL="914400" algn="ctr" rtl="0" fontAlgn="base">
              <a:spcBef>
                <a:spcPct val="0"/>
              </a:spcBef>
              <a:spcAft>
                <a:spcPct val="0"/>
              </a:spcAft>
              <a:defRPr sz="3600">
                <a:solidFill>
                  <a:schemeClr val="tx2"/>
                </a:solidFill>
                <a:latin typeface="Verdana" pitchFamily="34" charset="0"/>
              </a:defRPr>
            </a:lvl7pPr>
            <a:lvl8pPr marL="1371600" algn="ctr" rtl="0" fontAlgn="base">
              <a:spcBef>
                <a:spcPct val="0"/>
              </a:spcBef>
              <a:spcAft>
                <a:spcPct val="0"/>
              </a:spcAft>
              <a:defRPr sz="3600">
                <a:solidFill>
                  <a:schemeClr val="tx2"/>
                </a:solidFill>
                <a:latin typeface="Verdana" pitchFamily="34" charset="0"/>
              </a:defRPr>
            </a:lvl8pPr>
            <a:lvl9pPr marL="1828800" algn="ctr" rtl="0" fontAlgn="base">
              <a:spcBef>
                <a:spcPct val="0"/>
              </a:spcBef>
              <a:spcAft>
                <a:spcPct val="0"/>
              </a:spcAft>
              <a:defRPr sz="3600">
                <a:solidFill>
                  <a:schemeClr val="tx2"/>
                </a:solidFill>
                <a:latin typeface="Verdana" pitchFamily="34" charset="0"/>
              </a:defRPr>
            </a:lvl9pPr>
          </a:lstStyle>
          <a:p>
            <a:pPr defTabSz="914400"/>
            <a:r>
              <a:rPr lang="en-US" sz="3000" b="0" kern="0" dirty="0"/>
              <a:t>Benefits of a Connected Floodplain</a:t>
            </a:r>
          </a:p>
        </p:txBody>
      </p:sp>
    </p:spTree>
    <p:extLst>
      <p:ext uri="{BB962C8B-B14F-4D97-AF65-F5344CB8AC3E}">
        <p14:creationId xmlns:p14="http://schemas.microsoft.com/office/powerpoint/2010/main" val="230695581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1EC52F6-957C-4105-ACB0-D8BB534C5DF0}"/>
              </a:ext>
            </a:extLst>
          </p:cNvPr>
          <p:cNvPicPr>
            <a:picLocks noChangeAspect="1"/>
          </p:cNvPicPr>
          <p:nvPr/>
        </p:nvPicPr>
        <p:blipFill>
          <a:blip r:embed="rId3"/>
          <a:stretch>
            <a:fillRect/>
          </a:stretch>
        </p:blipFill>
        <p:spPr>
          <a:xfrm>
            <a:off x="93988" y="1338072"/>
            <a:ext cx="8956023" cy="4181856"/>
          </a:xfrm>
          <a:prstGeom prst="rect">
            <a:avLst/>
          </a:prstGeom>
        </p:spPr>
      </p:pic>
      <p:pic>
        <p:nvPicPr>
          <p:cNvPr id="4" name="Picture 3">
            <a:extLst>
              <a:ext uri="{FF2B5EF4-FFF2-40B4-BE49-F238E27FC236}">
                <a16:creationId xmlns:a16="http://schemas.microsoft.com/office/drawing/2014/main" id="{D7E469CF-3294-46B1-9059-A184A0E2C89E}"/>
              </a:ext>
            </a:extLst>
          </p:cNvPr>
          <p:cNvPicPr>
            <a:picLocks noChangeAspect="1"/>
          </p:cNvPicPr>
          <p:nvPr/>
        </p:nvPicPr>
        <p:blipFill>
          <a:blip r:embed="rId4"/>
          <a:stretch>
            <a:fillRect/>
          </a:stretch>
        </p:blipFill>
        <p:spPr>
          <a:xfrm>
            <a:off x="7995332" y="5867400"/>
            <a:ext cx="1085182" cy="829128"/>
          </a:xfrm>
          <a:prstGeom prst="rect">
            <a:avLst/>
          </a:prstGeom>
        </p:spPr>
      </p:pic>
      <p:sp>
        <p:nvSpPr>
          <p:cNvPr id="5" name="Title 1">
            <a:extLst>
              <a:ext uri="{FF2B5EF4-FFF2-40B4-BE49-F238E27FC236}">
                <a16:creationId xmlns:a16="http://schemas.microsoft.com/office/drawing/2014/main" id="{FFFFE491-D458-46F8-AE02-825EDC747EA4}"/>
              </a:ext>
            </a:extLst>
          </p:cNvPr>
          <p:cNvSpPr txBox="1">
            <a:spLocks/>
          </p:cNvSpPr>
          <p:nvPr/>
        </p:nvSpPr>
        <p:spPr>
          <a:xfrm>
            <a:off x="0" y="123446"/>
            <a:ext cx="9144000" cy="657224"/>
          </a:xfrm>
          <a:prstGeom prst="rect">
            <a:avLst/>
          </a:prstGeom>
        </p:spPr>
        <p:txBody>
          <a:bodyPr/>
          <a:lstStyle>
            <a:lvl1pPr algn="ctr" rtl="0" fontAlgn="base">
              <a:spcBef>
                <a:spcPct val="0"/>
              </a:spcBef>
              <a:spcAft>
                <a:spcPct val="0"/>
              </a:spcAft>
              <a:defRPr sz="3600">
                <a:solidFill>
                  <a:schemeClr val="tx2"/>
                </a:solidFill>
                <a:latin typeface="+mj-lt"/>
                <a:ea typeface="+mj-ea"/>
                <a:cs typeface="+mj-cs"/>
              </a:defRPr>
            </a:lvl1pPr>
            <a:lvl2pPr algn="ctr" rtl="0" fontAlgn="base">
              <a:spcBef>
                <a:spcPct val="0"/>
              </a:spcBef>
              <a:spcAft>
                <a:spcPct val="0"/>
              </a:spcAft>
              <a:defRPr sz="3600">
                <a:solidFill>
                  <a:schemeClr val="tx2"/>
                </a:solidFill>
                <a:latin typeface="Verdana" pitchFamily="34" charset="0"/>
              </a:defRPr>
            </a:lvl2pPr>
            <a:lvl3pPr algn="ctr" rtl="0" fontAlgn="base">
              <a:spcBef>
                <a:spcPct val="0"/>
              </a:spcBef>
              <a:spcAft>
                <a:spcPct val="0"/>
              </a:spcAft>
              <a:defRPr sz="3600">
                <a:solidFill>
                  <a:schemeClr val="tx2"/>
                </a:solidFill>
                <a:latin typeface="Verdana" pitchFamily="34" charset="0"/>
              </a:defRPr>
            </a:lvl3pPr>
            <a:lvl4pPr algn="ctr" rtl="0" fontAlgn="base">
              <a:spcBef>
                <a:spcPct val="0"/>
              </a:spcBef>
              <a:spcAft>
                <a:spcPct val="0"/>
              </a:spcAft>
              <a:defRPr sz="3600">
                <a:solidFill>
                  <a:schemeClr val="tx2"/>
                </a:solidFill>
                <a:latin typeface="Verdana" pitchFamily="34" charset="0"/>
              </a:defRPr>
            </a:lvl4pPr>
            <a:lvl5pPr algn="ctr" rtl="0" fontAlgn="base">
              <a:spcBef>
                <a:spcPct val="0"/>
              </a:spcBef>
              <a:spcAft>
                <a:spcPct val="0"/>
              </a:spcAft>
              <a:defRPr sz="3600">
                <a:solidFill>
                  <a:schemeClr val="tx2"/>
                </a:solidFill>
                <a:latin typeface="Verdana" pitchFamily="34" charset="0"/>
              </a:defRPr>
            </a:lvl5pPr>
            <a:lvl6pPr marL="457200" algn="ctr" rtl="0" fontAlgn="base">
              <a:spcBef>
                <a:spcPct val="0"/>
              </a:spcBef>
              <a:spcAft>
                <a:spcPct val="0"/>
              </a:spcAft>
              <a:defRPr sz="3600">
                <a:solidFill>
                  <a:schemeClr val="tx2"/>
                </a:solidFill>
                <a:latin typeface="Verdana" pitchFamily="34" charset="0"/>
              </a:defRPr>
            </a:lvl6pPr>
            <a:lvl7pPr marL="914400" algn="ctr" rtl="0" fontAlgn="base">
              <a:spcBef>
                <a:spcPct val="0"/>
              </a:spcBef>
              <a:spcAft>
                <a:spcPct val="0"/>
              </a:spcAft>
              <a:defRPr sz="3600">
                <a:solidFill>
                  <a:schemeClr val="tx2"/>
                </a:solidFill>
                <a:latin typeface="Verdana" pitchFamily="34" charset="0"/>
              </a:defRPr>
            </a:lvl7pPr>
            <a:lvl8pPr marL="1371600" algn="ctr" rtl="0" fontAlgn="base">
              <a:spcBef>
                <a:spcPct val="0"/>
              </a:spcBef>
              <a:spcAft>
                <a:spcPct val="0"/>
              </a:spcAft>
              <a:defRPr sz="3600">
                <a:solidFill>
                  <a:schemeClr val="tx2"/>
                </a:solidFill>
                <a:latin typeface="Verdana" pitchFamily="34" charset="0"/>
              </a:defRPr>
            </a:lvl8pPr>
            <a:lvl9pPr marL="1828800" algn="ctr" rtl="0" fontAlgn="base">
              <a:spcBef>
                <a:spcPct val="0"/>
              </a:spcBef>
              <a:spcAft>
                <a:spcPct val="0"/>
              </a:spcAft>
              <a:defRPr sz="3600">
                <a:solidFill>
                  <a:schemeClr val="tx2"/>
                </a:solidFill>
                <a:latin typeface="Verdana" pitchFamily="34" charset="0"/>
              </a:defRPr>
            </a:lvl9pPr>
          </a:lstStyle>
          <a:p>
            <a:pPr defTabSz="914400"/>
            <a:r>
              <a:rPr lang="en-US" sz="3000" b="0" kern="0" dirty="0"/>
              <a:t>…but this is what most floodplains look like.</a:t>
            </a:r>
          </a:p>
        </p:txBody>
      </p:sp>
    </p:spTree>
    <p:extLst>
      <p:ext uri="{BB962C8B-B14F-4D97-AF65-F5344CB8AC3E}">
        <p14:creationId xmlns:p14="http://schemas.microsoft.com/office/powerpoint/2010/main" val="151587630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36515" y="136086"/>
            <a:ext cx="6858000" cy="857250"/>
          </a:xfrm>
        </p:spPr>
        <p:txBody>
          <a:bodyPr/>
          <a:lstStyle/>
          <a:p>
            <a:r>
              <a:rPr lang="en-US" sz="2250" dirty="0"/>
              <a:t>Extent of floodplain disconnection</a:t>
            </a:r>
          </a:p>
        </p:txBody>
      </p:sp>
      <p:pic>
        <p:nvPicPr>
          <p:cNvPr id="2050" name="Picture 2"/>
          <p:cNvPicPr>
            <a:picLocks noGrp="1" noChangeAspect="1" noChangeArrowheads="1"/>
          </p:cNvPicPr>
          <p:nvPr>
            <p:ph idx="1"/>
          </p:nvPr>
        </p:nvPicPr>
        <p:blipFill>
          <a:blip r:embed="rId3" cstate="print">
            <a:extLst>
              <a:ext uri="{28A0092B-C50C-407E-A947-70E740481C1C}">
                <a14:useLocalDpi xmlns:a14="http://schemas.microsoft.com/office/drawing/2010/main"/>
              </a:ext>
            </a:extLst>
          </a:blip>
          <a:srcRect/>
          <a:stretch>
            <a:fillRect/>
          </a:stretch>
        </p:blipFill>
        <p:spPr bwMode="auto">
          <a:xfrm>
            <a:off x="685800" y="1311834"/>
            <a:ext cx="3539576" cy="2369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4">
            <a:extLst>
              <a:ext uri="{FF2B5EF4-FFF2-40B4-BE49-F238E27FC236}">
                <a16:creationId xmlns:a16="http://schemas.microsoft.com/office/drawing/2014/main" id="{B0B50E70-5A8D-4550-91DF-FD209522F5C6}"/>
              </a:ext>
            </a:extLst>
          </p:cNvPr>
          <p:cNvPicPr>
            <a:picLocks noChangeAspect="1"/>
          </p:cNvPicPr>
          <p:nvPr/>
        </p:nvPicPr>
        <p:blipFill>
          <a:blip r:embed="rId4" cstate="hqprint">
            <a:extLst>
              <a:ext uri="{28A0092B-C50C-407E-A947-70E740481C1C}">
                <a14:useLocalDpi xmlns:a14="http://schemas.microsoft.com/office/drawing/2010/main"/>
              </a:ext>
            </a:extLst>
          </a:blip>
          <a:stretch>
            <a:fillRect/>
          </a:stretch>
        </p:blipFill>
        <p:spPr>
          <a:xfrm>
            <a:off x="5071458" y="1308236"/>
            <a:ext cx="3135485" cy="2350452"/>
          </a:xfrm>
          <a:prstGeom prst="rect">
            <a:avLst/>
          </a:prstGeom>
          <a:ln>
            <a:solidFill>
              <a:schemeClr val="tx1"/>
            </a:solidFill>
          </a:ln>
        </p:spPr>
      </p:pic>
      <p:sp>
        <p:nvSpPr>
          <p:cNvPr id="7" name="Rectangle 6">
            <a:extLst>
              <a:ext uri="{FF2B5EF4-FFF2-40B4-BE49-F238E27FC236}">
                <a16:creationId xmlns:a16="http://schemas.microsoft.com/office/drawing/2014/main" id="{4CC06224-E5BF-4467-9E6D-E3144B858C15}"/>
              </a:ext>
            </a:extLst>
          </p:cNvPr>
          <p:cNvSpPr/>
          <p:nvPr/>
        </p:nvSpPr>
        <p:spPr>
          <a:xfrm>
            <a:off x="4786932" y="5297827"/>
            <a:ext cx="3186479" cy="300082"/>
          </a:xfrm>
          <a:prstGeom prst="rect">
            <a:avLst/>
          </a:prstGeom>
        </p:spPr>
        <p:txBody>
          <a:bodyPr wrap="square">
            <a:spAutoFit/>
          </a:bodyPr>
          <a:lstStyle/>
          <a:p>
            <a:pPr defTabSz="685800" fontAlgn="auto">
              <a:spcBef>
                <a:spcPts val="0"/>
              </a:spcBef>
              <a:spcAft>
                <a:spcPts val="0"/>
              </a:spcAft>
            </a:pPr>
            <a:r>
              <a:rPr lang="en-US" sz="1350" b="0" dirty="0">
                <a:solidFill>
                  <a:srgbClr val="000000"/>
                </a:solidFill>
                <a:latin typeface="Calisto MT"/>
                <a:ea typeface="+mn-ea"/>
              </a:rPr>
              <a:t>“</a:t>
            </a:r>
          </a:p>
        </p:txBody>
      </p:sp>
      <p:sp>
        <p:nvSpPr>
          <p:cNvPr id="9" name="Rectangle 8">
            <a:extLst>
              <a:ext uri="{FF2B5EF4-FFF2-40B4-BE49-F238E27FC236}">
                <a16:creationId xmlns:a16="http://schemas.microsoft.com/office/drawing/2014/main" id="{E0B419B8-E7BA-4DCC-90D2-B85D235AF348}"/>
              </a:ext>
            </a:extLst>
          </p:cNvPr>
          <p:cNvSpPr/>
          <p:nvPr/>
        </p:nvSpPr>
        <p:spPr>
          <a:xfrm>
            <a:off x="99009" y="4005165"/>
            <a:ext cx="5828584" cy="2585323"/>
          </a:xfrm>
          <a:prstGeom prst="rect">
            <a:avLst/>
          </a:prstGeom>
        </p:spPr>
        <p:txBody>
          <a:bodyPr wrap="square">
            <a:spAutoFit/>
          </a:bodyPr>
          <a:lstStyle/>
          <a:p>
            <a:pPr defTabSz="685800" fontAlgn="auto">
              <a:spcBef>
                <a:spcPts val="0"/>
              </a:spcBef>
              <a:spcAft>
                <a:spcPts val="0"/>
              </a:spcAft>
            </a:pPr>
            <a:r>
              <a:rPr lang="en-US" b="0" dirty="0">
                <a:solidFill>
                  <a:srgbClr val="000000"/>
                </a:solidFill>
                <a:latin typeface="Calibri" panose="020F0502020204030204" pitchFamily="34" charset="0"/>
                <a:ea typeface="+mn-ea"/>
              </a:rPr>
              <a:t>What we know:</a:t>
            </a:r>
          </a:p>
          <a:p>
            <a:pPr marL="214313" indent="-214313" defTabSz="685800" fontAlgn="auto">
              <a:spcBef>
                <a:spcPts val="0"/>
              </a:spcBef>
              <a:spcAft>
                <a:spcPts val="0"/>
              </a:spcAft>
              <a:buFont typeface="Arial" panose="020B0604020202020204" pitchFamily="34" charset="0"/>
              <a:buChar char="•"/>
            </a:pPr>
            <a:r>
              <a:rPr lang="en-US" b="0" dirty="0">
                <a:solidFill>
                  <a:srgbClr val="000000"/>
                </a:solidFill>
                <a:latin typeface="Calibri" panose="020F0502020204030204" pitchFamily="34" charset="0"/>
                <a:ea typeface="+mn-ea"/>
              </a:rPr>
              <a:t>Nationally, the USACE has 15,000 miles of levees in their National Levee Safety Database. That represents 10 percent of levees in the U.S.</a:t>
            </a:r>
          </a:p>
          <a:p>
            <a:pPr marL="557213" lvl="1" indent="-214313" defTabSz="685800" fontAlgn="auto">
              <a:spcBef>
                <a:spcPts val="0"/>
              </a:spcBef>
              <a:spcAft>
                <a:spcPts val="0"/>
              </a:spcAft>
              <a:buFont typeface="Arial" panose="020B0604020202020204" pitchFamily="34" charset="0"/>
              <a:buChar char="•"/>
            </a:pPr>
            <a:r>
              <a:rPr lang="en-US" b="0" dirty="0">
                <a:solidFill>
                  <a:srgbClr val="000000"/>
                </a:solidFill>
                <a:latin typeface="Calibri" panose="020F0502020204030204" pitchFamily="34" charset="0"/>
                <a:ea typeface="+mn-ea"/>
              </a:rPr>
              <a:t>~8000 miles in the Upper Mississippi basin</a:t>
            </a:r>
          </a:p>
          <a:p>
            <a:pPr marL="214313" indent="-214313" defTabSz="685800" fontAlgn="auto">
              <a:spcBef>
                <a:spcPts val="0"/>
              </a:spcBef>
              <a:spcAft>
                <a:spcPts val="0"/>
              </a:spcAft>
              <a:buFont typeface="Arial" panose="020B0604020202020204" pitchFamily="34" charset="0"/>
              <a:buChar char="•"/>
            </a:pPr>
            <a:r>
              <a:rPr lang="en-US" b="0" dirty="0">
                <a:solidFill>
                  <a:srgbClr val="000000"/>
                </a:solidFill>
                <a:latin typeface="Calibri" panose="020F0502020204030204" pitchFamily="34" charset="0"/>
                <a:ea typeface="+mn-ea"/>
              </a:rPr>
              <a:t>“To this day the amount, location and condition of agricultural levees across the UMRB are poorly documented, although there are nearly 5,000 known drainage districts in Illinois, Iowa, and Wisconsin.”</a:t>
            </a:r>
          </a:p>
        </p:txBody>
      </p:sp>
      <p:pic>
        <p:nvPicPr>
          <p:cNvPr id="8" name="Picture 7">
            <a:extLst>
              <a:ext uri="{FF2B5EF4-FFF2-40B4-BE49-F238E27FC236}">
                <a16:creationId xmlns:a16="http://schemas.microsoft.com/office/drawing/2014/main" id="{9AF04A70-6DF6-42BA-9AEF-BE779E820EDA}"/>
              </a:ext>
            </a:extLst>
          </p:cNvPr>
          <p:cNvPicPr>
            <a:picLocks noChangeAspect="1"/>
          </p:cNvPicPr>
          <p:nvPr/>
        </p:nvPicPr>
        <p:blipFill>
          <a:blip r:embed="rId5"/>
          <a:stretch>
            <a:fillRect/>
          </a:stretch>
        </p:blipFill>
        <p:spPr>
          <a:xfrm>
            <a:off x="8214377" y="6161365"/>
            <a:ext cx="813887" cy="621846"/>
          </a:xfrm>
          <a:prstGeom prst="rect">
            <a:avLst/>
          </a:prstGeom>
        </p:spPr>
      </p:pic>
      <p:pic>
        <p:nvPicPr>
          <p:cNvPr id="3" name="Picture 2">
            <a:extLst>
              <a:ext uri="{FF2B5EF4-FFF2-40B4-BE49-F238E27FC236}">
                <a16:creationId xmlns:a16="http://schemas.microsoft.com/office/drawing/2014/main" id="{317F814B-DB47-4B81-9F01-3B2C49D36CDB}"/>
              </a:ext>
            </a:extLst>
          </p:cNvPr>
          <p:cNvPicPr>
            <a:picLocks noChangeAspect="1"/>
          </p:cNvPicPr>
          <p:nvPr/>
        </p:nvPicPr>
        <p:blipFill>
          <a:blip r:embed="rId6" cstate="hqprint">
            <a:extLst>
              <a:ext uri="{28A0092B-C50C-407E-A947-70E740481C1C}">
                <a14:useLocalDpi xmlns:a14="http://schemas.microsoft.com/office/drawing/2010/main"/>
              </a:ext>
            </a:extLst>
          </a:blip>
          <a:stretch>
            <a:fillRect/>
          </a:stretch>
        </p:blipFill>
        <p:spPr>
          <a:xfrm>
            <a:off x="5927593" y="4190274"/>
            <a:ext cx="3100671" cy="1744644"/>
          </a:xfrm>
          <a:prstGeom prst="rect">
            <a:avLst/>
          </a:prstGeom>
        </p:spPr>
      </p:pic>
    </p:spTree>
    <p:extLst>
      <p:ext uri="{BB962C8B-B14F-4D97-AF65-F5344CB8AC3E}">
        <p14:creationId xmlns:p14="http://schemas.microsoft.com/office/powerpoint/2010/main" val="3778835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D035C7F-3364-49EC-B790-6A884EE40665}"/>
              </a:ext>
            </a:extLst>
          </p:cNvPr>
          <p:cNvPicPr>
            <a:picLocks noChangeAspect="1"/>
          </p:cNvPicPr>
          <p:nvPr/>
        </p:nvPicPr>
        <p:blipFill>
          <a:blip r:embed="rId3"/>
          <a:stretch>
            <a:fillRect/>
          </a:stretch>
        </p:blipFill>
        <p:spPr>
          <a:xfrm>
            <a:off x="734568" y="911352"/>
            <a:ext cx="7674864" cy="5035296"/>
          </a:xfrm>
          <a:prstGeom prst="rect">
            <a:avLst/>
          </a:prstGeom>
        </p:spPr>
      </p:pic>
      <p:pic>
        <p:nvPicPr>
          <p:cNvPr id="3" name="Picture 2">
            <a:extLst>
              <a:ext uri="{FF2B5EF4-FFF2-40B4-BE49-F238E27FC236}">
                <a16:creationId xmlns:a16="http://schemas.microsoft.com/office/drawing/2014/main" id="{119DABDA-58E6-460C-9775-DA9156508606}"/>
              </a:ext>
            </a:extLst>
          </p:cNvPr>
          <p:cNvPicPr>
            <a:picLocks noChangeAspect="1"/>
          </p:cNvPicPr>
          <p:nvPr/>
        </p:nvPicPr>
        <p:blipFill>
          <a:blip r:embed="rId4"/>
          <a:stretch>
            <a:fillRect/>
          </a:stretch>
        </p:blipFill>
        <p:spPr>
          <a:xfrm>
            <a:off x="7995332" y="5867400"/>
            <a:ext cx="1085182" cy="829128"/>
          </a:xfrm>
          <a:prstGeom prst="rect">
            <a:avLst/>
          </a:prstGeom>
        </p:spPr>
      </p:pic>
    </p:spTree>
    <p:extLst>
      <p:ext uri="{BB962C8B-B14F-4D97-AF65-F5344CB8AC3E}">
        <p14:creationId xmlns:p14="http://schemas.microsoft.com/office/powerpoint/2010/main" val="33245842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Picture 2">
            <a:extLst>
              <a:ext uri="{FF2B5EF4-FFF2-40B4-BE49-F238E27FC236}">
                <a16:creationId xmlns:a16="http://schemas.microsoft.com/office/drawing/2014/main" id="{3E11F2FD-4415-4304-ADA1-658FCA9E5B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654550" y="819150"/>
            <a:ext cx="4489450" cy="278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8003" name="Picture 4">
            <a:extLst>
              <a:ext uri="{FF2B5EF4-FFF2-40B4-BE49-F238E27FC236}">
                <a16:creationId xmlns:a16="http://schemas.microsoft.com/office/drawing/2014/main" id="{2CD94291-657C-4DCE-B984-0DB88CCD9CDE}"/>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050" y="3775075"/>
            <a:ext cx="4516438"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8004" name="Picture 5">
            <a:extLst>
              <a:ext uri="{FF2B5EF4-FFF2-40B4-BE49-F238E27FC236}">
                <a16:creationId xmlns:a16="http://schemas.microsoft.com/office/drawing/2014/main" id="{556E7B61-751A-4BE5-9B9B-AB75BDA16548}"/>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535488" y="3657600"/>
            <a:ext cx="4837112" cy="300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8005" name="Picture 3">
            <a:extLst>
              <a:ext uri="{FF2B5EF4-FFF2-40B4-BE49-F238E27FC236}">
                <a16:creationId xmlns:a16="http://schemas.microsoft.com/office/drawing/2014/main" id="{E8619B6F-5AE8-45E7-8FCE-BFACBF16B3F8}"/>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776288"/>
            <a:ext cx="4535488" cy="2871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8006" name="Line 5">
            <a:extLst>
              <a:ext uri="{FF2B5EF4-FFF2-40B4-BE49-F238E27FC236}">
                <a16:creationId xmlns:a16="http://schemas.microsoft.com/office/drawing/2014/main" id="{7F71E305-68C8-487D-B0E7-551AAC723FAA}"/>
              </a:ext>
            </a:extLst>
          </p:cNvPr>
          <p:cNvSpPr>
            <a:spLocks noChangeShapeType="1"/>
          </p:cNvSpPr>
          <p:nvPr/>
        </p:nvSpPr>
        <p:spPr bwMode="auto">
          <a:xfrm rot="-5400000">
            <a:off x="4572000" y="-914400"/>
            <a:ext cx="0" cy="9144000"/>
          </a:xfrm>
          <a:prstGeom prst="line">
            <a:avLst/>
          </a:prstGeom>
          <a:noFill/>
          <a:ln w="88900">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07" name="Line 4">
            <a:extLst>
              <a:ext uri="{FF2B5EF4-FFF2-40B4-BE49-F238E27FC236}">
                <a16:creationId xmlns:a16="http://schemas.microsoft.com/office/drawing/2014/main" id="{9D86769E-2201-4FC6-9346-8FEC5D908D3D}"/>
              </a:ext>
            </a:extLst>
          </p:cNvPr>
          <p:cNvSpPr>
            <a:spLocks noChangeShapeType="1"/>
          </p:cNvSpPr>
          <p:nvPr/>
        </p:nvSpPr>
        <p:spPr bwMode="auto">
          <a:xfrm>
            <a:off x="4572000" y="762000"/>
            <a:ext cx="0" cy="6096000"/>
          </a:xfrm>
          <a:prstGeom prst="line">
            <a:avLst/>
          </a:prstGeom>
          <a:noFill/>
          <a:ln w="88900">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08" name="Text Box 6">
            <a:extLst>
              <a:ext uri="{FF2B5EF4-FFF2-40B4-BE49-F238E27FC236}">
                <a16:creationId xmlns:a16="http://schemas.microsoft.com/office/drawing/2014/main" id="{1B286E20-3587-41BF-9A4C-BD986FED73CC}"/>
              </a:ext>
            </a:extLst>
          </p:cNvPr>
          <p:cNvSpPr txBox="1">
            <a:spLocks noChangeArrowheads="1"/>
          </p:cNvSpPr>
          <p:nvPr/>
        </p:nvSpPr>
        <p:spPr bwMode="auto">
          <a:xfrm>
            <a:off x="0" y="6477000"/>
            <a:ext cx="876300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ts val="2000"/>
              </a:spcBef>
              <a:buClr>
                <a:schemeClr val="accent1"/>
              </a:buClr>
              <a:buSzPct val="90000"/>
              <a:buFont typeface="Wingdings" panose="05000000000000000000" pitchFamily="2" charset="2"/>
              <a:buChar char="S"/>
              <a:defRPr sz="2200">
                <a:solidFill>
                  <a:srgbClr val="595959"/>
                </a:solidFill>
                <a:latin typeface="Calisto MT" panose="02040603050505030304" pitchFamily="18" charset="0"/>
                <a:ea typeface="ＭＳ Ｐゴシック" panose="020B0600070205080204" pitchFamily="34" charset="-128"/>
              </a:defRPr>
            </a:lvl1pPr>
            <a:lvl2pPr marL="742950" indent="-285750" eaLnBrk="0" hangingPunct="0">
              <a:spcBef>
                <a:spcPts val="600"/>
              </a:spcBef>
              <a:buClr>
                <a:srgbClr val="C1F944"/>
              </a:buClr>
              <a:buSzPct val="90000"/>
              <a:buFont typeface="Wingdings" panose="05000000000000000000" pitchFamily="2" charset="2"/>
              <a:buChar char="S"/>
              <a:defRPr sz="2000">
                <a:solidFill>
                  <a:srgbClr val="595959"/>
                </a:solidFill>
                <a:latin typeface="Calisto MT" panose="02040603050505030304" pitchFamily="18" charset="0"/>
                <a:ea typeface="ＭＳ Ｐゴシック" panose="020B0600070205080204" pitchFamily="34" charset="-128"/>
              </a:defRPr>
            </a:lvl2pPr>
            <a:lvl3pPr marL="11430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3pPr>
            <a:lvl4pPr marL="1600200" indent="-228600" eaLnBrk="0" hangingPunct="0">
              <a:spcBef>
                <a:spcPts val="600"/>
              </a:spcBef>
              <a:buClr>
                <a:srgbClr val="C1F944"/>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4pPr>
            <a:lvl5pPr marL="20574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5pPr>
            <a:lvl6pPr marL="25146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6pPr>
            <a:lvl7pPr marL="29718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7pPr>
            <a:lvl8pPr marL="34290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8pPr>
            <a:lvl9pPr marL="38862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9pPr>
          </a:lstStyle>
          <a:p>
            <a:pPr eaLnBrk="1" hangingPunct="1">
              <a:spcBef>
                <a:spcPct val="0"/>
              </a:spcBef>
              <a:buClrTx/>
              <a:buSzTx/>
              <a:buFontTx/>
              <a:buNone/>
            </a:pPr>
            <a:r>
              <a:rPr lang="en-US" altLang="en-US" sz="1800">
                <a:solidFill>
                  <a:srgbClr val="000000"/>
                </a:solidFill>
                <a:latin typeface="Arial" panose="020B0604020202020204" pitchFamily="34" charset="0"/>
              </a:rPr>
              <a:t>Floodplain Restoration Projects</a:t>
            </a:r>
          </a:p>
        </p:txBody>
      </p:sp>
      <p:sp>
        <p:nvSpPr>
          <p:cNvPr id="128009" name="TextBox 1">
            <a:extLst>
              <a:ext uri="{FF2B5EF4-FFF2-40B4-BE49-F238E27FC236}">
                <a16:creationId xmlns:a16="http://schemas.microsoft.com/office/drawing/2014/main" id="{C677DFE9-76ED-4BFE-AE89-46EBC377CACA}"/>
              </a:ext>
            </a:extLst>
          </p:cNvPr>
          <p:cNvSpPr txBox="1">
            <a:spLocks noChangeArrowheads="1"/>
          </p:cNvSpPr>
          <p:nvPr/>
        </p:nvSpPr>
        <p:spPr bwMode="auto">
          <a:xfrm>
            <a:off x="304800" y="3059113"/>
            <a:ext cx="2895600" cy="523875"/>
          </a:xfrm>
          <a:prstGeom prst="rect">
            <a:avLst/>
          </a:prstGeom>
          <a:solidFill>
            <a:schemeClr val="bg1">
              <a:alpha val="5999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2000"/>
              </a:spcBef>
              <a:buClr>
                <a:schemeClr val="accent1"/>
              </a:buClr>
              <a:buSzPct val="90000"/>
              <a:buFont typeface="Wingdings" panose="05000000000000000000" pitchFamily="2" charset="2"/>
              <a:buChar char="S"/>
              <a:defRPr sz="2200">
                <a:solidFill>
                  <a:srgbClr val="595959"/>
                </a:solidFill>
                <a:latin typeface="Calisto MT" panose="02040603050505030304" pitchFamily="18" charset="0"/>
                <a:ea typeface="ＭＳ Ｐゴシック" panose="020B0600070205080204" pitchFamily="34" charset="-128"/>
              </a:defRPr>
            </a:lvl1pPr>
            <a:lvl2pPr marL="742950" indent="-285750" eaLnBrk="0" hangingPunct="0">
              <a:spcBef>
                <a:spcPts val="600"/>
              </a:spcBef>
              <a:buClr>
                <a:srgbClr val="C1F944"/>
              </a:buClr>
              <a:buSzPct val="90000"/>
              <a:buFont typeface="Wingdings" panose="05000000000000000000" pitchFamily="2" charset="2"/>
              <a:buChar char="S"/>
              <a:defRPr sz="2000">
                <a:solidFill>
                  <a:srgbClr val="595959"/>
                </a:solidFill>
                <a:latin typeface="Calisto MT" panose="02040603050505030304" pitchFamily="18" charset="0"/>
                <a:ea typeface="ＭＳ Ｐゴシック" panose="020B0600070205080204" pitchFamily="34" charset="-128"/>
              </a:defRPr>
            </a:lvl2pPr>
            <a:lvl3pPr marL="11430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3pPr>
            <a:lvl4pPr marL="1600200" indent="-228600" eaLnBrk="0" hangingPunct="0">
              <a:spcBef>
                <a:spcPts val="600"/>
              </a:spcBef>
              <a:buClr>
                <a:srgbClr val="C1F944"/>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4pPr>
            <a:lvl5pPr marL="20574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5pPr>
            <a:lvl6pPr marL="25146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6pPr>
            <a:lvl7pPr marL="29718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7pPr>
            <a:lvl8pPr marL="34290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8pPr>
            <a:lvl9pPr marL="38862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9pPr>
          </a:lstStyle>
          <a:p>
            <a:pPr eaLnBrk="1" hangingPunct="1">
              <a:spcBef>
                <a:spcPct val="0"/>
              </a:spcBef>
              <a:buClrTx/>
              <a:buSzTx/>
              <a:buFontTx/>
              <a:buNone/>
            </a:pPr>
            <a:r>
              <a:rPr lang="en-US" altLang="en-US" sz="2800">
                <a:solidFill>
                  <a:srgbClr val="000000"/>
                </a:solidFill>
                <a:latin typeface="Verdana" panose="020B0604030504040204" pitchFamily="34" charset="0"/>
              </a:rPr>
              <a:t>Connectivity</a:t>
            </a:r>
          </a:p>
        </p:txBody>
      </p:sp>
      <p:sp>
        <p:nvSpPr>
          <p:cNvPr id="128010" name="TextBox 3">
            <a:extLst>
              <a:ext uri="{FF2B5EF4-FFF2-40B4-BE49-F238E27FC236}">
                <a16:creationId xmlns:a16="http://schemas.microsoft.com/office/drawing/2014/main" id="{75E7DC08-0512-4365-B849-09DC81970FEC}"/>
              </a:ext>
            </a:extLst>
          </p:cNvPr>
          <p:cNvSpPr txBox="1">
            <a:spLocks noChangeArrowheads="1"/>
          </p:cNvSpPr>
          <p:nvPr/>
        </p:nvSpPr>
        <p:spPr bwMode="auto">
          <a:xfrm>
            <a:off x="4803775" y="2973388"/>
            <a:ext cx="3121025" cy="523875"/>
          </a:xfrm>
          <a:prstGeom prst="rect">
            <a:avLst/>
          </a:prstGeom>
          <a:solidFill>
            <a:schemeClr val="bg1">
              <a:alpha val="5999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2000"/>
              </a:spcBef>
              <a:buClr>
                <a:schemeClr val="accent1"/>
              </a:buClr>
              <a:buSzPct val="90000"/>
              <a:buFont typeface="Wingdings" panose="05000000000000000000" pitchFamily="2" charset="2"/>
              <a:buChar char="S"/>
              <a:defRPr sz="2200">
                <a:solidFill>
                  <a:srgbClr val="595959"/>
                </a:solidFill>
                <a:latin typeface="Calisto MT" panose="02040603050505030304" pitchFamily="18" charset="0"/>
                <a:ea typeface="ＭＳ Ｐゴシック" panose="020B0600070205080204" pitchFamily="34" charset="-128"/>
              </a:defRPr>
            </a:lvl1pPr>
            <a:lvl2pPr marL="742950" indent="-285750" eaLnBrk="0" hangingPunct="0">
              <a:spcBef>
                <a:spcPts val="600"/>
              </a:spcBef>
              <a:buClr>
                <a:srgbClr val="C1F944"/>
              </a:buClr>
              <a:buSzPct val="90000"/>
              <a:buFont typeface="Wingdings" panose="05000000000000000000" pitchFamily="2" charset="2"/>
              <a:buChar char="S"/>
              <a:defRPr sz="2000">
                <a:solidFill>
                  <a:srgbClr val="595959"/>
                </a:solidFill>
                <a:latin typeface="Calisto MT" panose="02040603050505030304" pitchFamily="18" charset="0"/>
                <a:ea typeface="ＭＳ Ｐゴシック" panose="020B0600070205080204" pitchFamily="34" charset="-128"/>
              </a:defRPr>
            </a:lvl2pPr>
            <a:lvl3pPr marL="11430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3pPr>
            <a:lvl4pPr marL="1600200" indent="-228600" eaLnBrk="0" hangingPunct="0">
              <a:spcBef>
                <a:spcPts val="600"/>
              </a:spcBef>
              <a:buClr>
                <a:srgbClr val="C1F944"/>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4pPr>
            <a:lvl5pPr marL="20574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5pPr>
            <a:lvl6pPr marL="25146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6pPr>
            <a:lvl7pPr marL="29718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7pPr>
            <a:lvl8pPr marL="34290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8pPr>
            <a:lvl9pPr marL="38862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9pPr>
          </a:lstStyle>
          <a:p>
            <a:pPr eaLnBrk="1" hangingPunct="1">
              <a:spcBef>
                <a:spcPct val="0"/>
              </a:spcBef>
              <a:buClrTx/>
              <a:buSzTx/>
              <a:buFontTx/>
              <a:buNone/>
            </a:pPr>
            <a:r>
              <a:rPr lang="en-US" altLang="en-US" sz="2800">
                <a:solidFill>
                  <a:srgbClr val="000000"/>
                </a:solidFill>
                <a:latin typeface="Verdana" panose="020B0604030504040204" pitchFamily="34" charset="0"/>
              </a:rPr>
              <a:t>Variable Flow</a:t>
            </a:r>
          </a:p>
        </p:txBody>
      </p:sp>
      <p:sp>
        <p:nvSpPr>
          <p:cNvPr id="128011" name="TextBox 4">
            <a:extLst>
              <a:ext uri="{FF2B5EF4-FFF2-40B4-BE49-F238E27FC236}">
                <a16:creationId xmlns:a16="http://schemas.microsoft.com/office/drawing/2014/main" id="{9B203DC4-34DB-4E75-8163-07945C574025}"/>
              </a:ext>
            </a:extLst>
          </p:cNvPr>
          <p:cNvSpPr txBox="1">
            <a:spLocks noChangeArrowheads="1"/>
          </p:cNvSpPr>
          <p:nvPr/>
        </p:nvSpPr>
        <p:spPr bwMode="auto">
          <a:xfrm>
            <a:off x="304800" y="5935663"/>
            <a:ext cx="2895600" cy="523875"/>
          </a:xfrm>
          <a:prstGeom prst="rect">
            <a:avLst/>
          </a:prstGeom>
          <a:solidFill>
            <a:srgbClr val="FFFFFF">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2000"/>
              </a:spcBef>
              <a:buClr>
                <a:schemeClr val="accent1"/>
              </a:buClr>
              <a:buSzPct val="90000"/>
              <a:buFont typeface="Wingdings" panose="05000000000000000000" pitchFamily="2" charset="2"/>
              <a:buChar char="S"/>
              <a:defRPr sz="2200">
                <a:solidFill>
                  <a:srgbClr val="595959"/>
                </a:solidFill>
                <a:latin typeface="Calisto MT" panose="02040603050505030304" pitchFamily="18" charset="0"/>
                <a:ea typeface="ＭＳ Ｐゴシック" panose="020B0600070205080204" pitchFamily="34" charset="-128"/>
              </a:defRPr>
            </a:lvl1pPr>
            <a:lvl2pPr marL="742950" indent="-285750" eaLnBrk="0" hangingPunct="0">
              <a:spcBef>
                <a:spcPts val="600"/>
              </a:spcBef>
              <a:buClr>
                <a:srgbClr val="C1F944"/>
              </a:buClr>
              <a:buSzPct val="90000"/>
              <a:buFont typeface="Wingdings" panose="05000000000000000000" pitchFamily="2" charset="2"/>
              <a:buChar char="S"/>
              <a:defRPr sz="2000">
                <a:solidFill>
                  <a:srgbClr val="595959"/>
                </a:solidFill>
                <a:latin typeface="Calisto MT" panose="02040603050505030304" pitchFamily="18" charset="0"/>
                <a:ea typeface="ＭＳ Ｐゴシック" panose="020B0600070205080204" pitchFamily="34" charset="-128"/>
              </a:defRPr>
            </a:lvl2pPr>
            <a:lvl3pPr marL="11430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3pPr>
            <a:lvl4pPr marL="1600200" indent="-228600" eaLnBrk="0" hangingPunct="0">
              <a:spcBef>
                <a:spcPts val="600"/>
              </a:spcBef>
              <a:buClr>
                <a:srgbClr val="C1F944"/>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4pPr>
            <a:lvl5pPr marL="20574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5pPr>
            <a:lvl6pPr marL="25146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6pPr>
            <a:lvl7pPr marL="29718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7pPr>
            <a:lvl8pPr marL="34290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8pPr>
            <a:lvl9pPr marL="38862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9pPr>
          </a:lstStyle>
          <a:p>
            <a:pPr eaLnBrk="1" hangingPunct="1">
              <a:spcBef>
                <a:spcPct val="0"/>
              </a:spcBef>
              <a:buClrTx/>
              <a:buSzTx/>
              <a:buFontTx/>
              <a:buNone/>
            </a:pPr>
            <a:r>
              <a:rPr lang="en-US" altLang="en-US" sz="2800">
                <a:solidFill>
                  <a:srgbClr val="000000"/>
                </a:solidFill>
                <a:latin typeface="Verdana" panose="020B0604030504040204" pitchFamily="34" charset="0"/>
              </a:rPr>
              <a:t>Spatial Scale</a:t>
            </a:r>
          </a:p>
        </p:txBody>
      </p:sp>
      <p:sp>
        <p:nvSpPr>
          <p:cNvPr id="128012" name="TextBox 5">
            <a:extLst>
              <a:ext uri="{FF2B5EF4-FFF2-40B4-BE49-F238E27FC236}">
                <a16:creationId xmlns:a16="http://schemas.microsoft.com/office/drawing/2014/main" id="{B6CF26A3-F823-49E4-AA50-0C853BF2F6C3}"/>
              </a:ext>
            </a:extLst>
          </p:cNvPr>
          <p:cNvSpPr txBox="1">
            <a:spLocks noChangeArrowheads="1"/>
          </p:cNvSpPr>
          <p:nvPr/>
        </p:nvSpPr>
        <p:spPr bwMode="auto">
          <a:xfrm>
            <a:off x="4803775" y="5522913"/>
            <a:ext cx="4191000" cy="954087"/>
          </a:xfrm>
          <a:prstGeom prst="rect">
            <a:avLst/>
          </a:prstGeom>
          <a:solidFill>
            <a:srgbClr val="FFFFFF">
              <a:alpha val="5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2000"/>
              </a:spcBef>
              <a:buClr>
                <a:schemeClr val="accent1"/>
              </a:buClr>
              <a:buSzPct val="90000"/>
              <a:buFont typeface="Wingdings" panose="05000000000000000000" pitchFamily="2" charset="2"/>
              <a:buChar char="S"/>
              <a:defRPr sz="2200">
                <a:solidFill>
                  <a:srgbClr val="595959"/>
                </a:solidFill>
                <a:latin typeface="Calisto MT" panose="02040603050505030304" pitchFamily="18" charset="0"/>
                <a:ea typeface="ＭＳ Ｐゴシック" panose="020B0600070205080204" pitchFamily="34" charset="-128"/>
              </a:defRPr>
            </a:lvl1pPr>
            <a:lvl2pPr marL="742950" indent="-285750" eaLnBrk="0" hangingPunct="0">
              <a:spcBef>
                <a:spcPts val="600"/>
              </a:spcBef>
              <a:buClr>
                <a:srgbClr val="C1F944"/>
              </a:buClr>
              <a:buSzPct val="90000"/>
              <a:buFont typeface="Wingdings" panose="05000000000000000000" pitchFamily="2" charset="2"/>
              <a:buChar char="S"/>
              <a:defRPr sz="2000">
                <a:solidFill>
                  <a:srgbClr val="595959"/>
                </a:solidFill>
                <a:latin typeface="Calisto MT" panose="02040603050505030304" pitchFamily="18" charset="0"/>
                <a:ea typeface="ＭＳ Ｐゴシック" panose="020B0600070205080204" pitchFamily="34" charset="-128"/>
              </a:defRPr>
            </a:lvl2pPr>
            <a:lvl3pPr marL="11430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3pPr>
            <a:lvl4pPr marL="1600200" indent="-228600" eaLnBrk="0" hangingPunct="0">
              <a:spcBef>
                <a:spcPts val="600"/>
              </a:spcBef>
              <a:buClr>
                <a:srgbClr val="C1F944"/>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4pPr>
            <a:lvl5pPr marL="2057400" indent="-228600" eaLnBrk="0" hangingPunct="0">
              <a:spcBef>
                <a:spcPts val="600"/>
              </a:spcBef>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5pPr>
            <a:lvl6pPr marL="25146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6pPr>
            <a:lvl7pPr marL="29718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7pPr>
            <a:lvl8pPr marL="34290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8pPr>
            <a:lvl9pPr marL="3886200" indent="-228600" defTabSz="457200" eaLnBrk="0" fontAlgn="base" hangingPunct="0">
              <a:spcBef>
                <a:spcPts val="600"/>
              </a:spcBef>
              <a:spcAft>
                <a:spcPct val="0"/>
              </a:spcAft>
              <a:buClr>
                <a:schemeClr val="accent1"/>
              </a:buClr>
              <a:buSzPct val="90000"/>
              <a:buFont typeface="Wingdings" panose="05000000000000000000" pitchFamily="2" charset="2"/>
              <a:buChar char="S"/>
              <a:defRPr>
                <a:solidFill>
                  <a:srgbClr val="595959"/>
                </a:solidFill>
                <a:latin typeface="Calisto MT" panose="02040603050505030304" pitchFamily="18" charset="0"/>
                <a:ea typeface="ＭＳ Ｐゴシック" panose="020B0600070205080204" pitchFamily="34" charset="-128"/>
              </a:defRPr>
            </a:lvl9pPr>
          </a:lstStyle>
          <a:p>
            <a:pPr eaLnBrk="1" hangingPunct="1">
              <a:spcBef>
                <a:spcPct val="0"/>
              </a:spcBef>
              <a:buClrTx/>
              <a:buSzTx/>
              <a:buFontTx/>
              <a:buNone/>
            </a:pPr>
            <a:r>
              <a:rPr lang="en-US" altLang="en-US" sz="2800">
                <a:solidFill>
                  <a:srgbClr val="000000"/>
                </a:solidFill>
                <a:latin typeface="Verdana" panose="020B0604030504040204" pitchFamily="34" charset="0"/>
              </a:rPr>
              <a:t>Habitat and Structural Diversity</a:t>
            </a:r>
          </a:p>
        </p:txBody>
      </p:sp>
      <p:sp>
        <p:nvSpPr>
          <p:cNvPr id="15" name="Rectangle 14">
            <a:extLst>
              <a:ext uri="{FF2B5EF4-FFF2-40B4-BE49-F238E27FC236}">
                <a16:creationId xmlns:a16="http://schemas.microsoft.com/office/drawing/2014/main" id="{5E86968A-4679-483D-BFBB-4B5019FD9FCF}"/>
              </a:ext>
            </a:extLst>
          </p:cNvPr>
          <p:cNvSpPr/>
          <p:nvPr/>
        </p:nvSpPr>
        <p:spPr>
          <a:xfrm>
            <a:off x="0" y="6488113"/>
            <a:ext cx="9144000" cy="369887"/>
          </a:xfrm>
          <a:prstGeom prst="rect">
            <a:avLst/>
          </a:prstGeom>
          <a:solidFill>
            <a:srgbClr val="EEECE1"/>
          </a:solidFill>
        </p:spPr>
        <p:txBody>
          <a:bodyPr>
            <a:spAutoFit/>
          </a:bodyPr>
          <a:lstStyle/>
          <a:p>
            <a:pPr defTabSz="914400" fontAlgn="auto">
              <a:spcBef>
                <a:spcPct val="50000"/>
              </a:spcBef>
              <a:spcAft>
                <a:spcPts val="0"/>
              </a:spcAft>
              <a:defRPr/>
            </a:pPr>
            <a:r>
              <a:rPr lang="en-US" b="0" kern="0" dirty="0">
                <a:solidFill>
                  <a:srgbClr val="000000"/>
                </a:solidFill>
                <a:effectLst>
                  <a:outerShdw blurRad="38100" dist="38100" dir="2700000" algn="tl">
                    <a:srgbClr val="C0C0C0"/>
                  </a:outerShdw>
                </a:effectLst>
                <a:latin typeface="Verdana" pitchFamily="34" charset="0"/>
                <a:cs typeface="+mn-cs"/>
              </a:rPr>
              <a:t>How are floodplains restored?</a:t>
            </a:r>
          </a:p>
        </p:txBody>
      </p:sp>
      <p:sp>
        <p:nvSpPr>
          <p:cNvPr id="128015" name="Rectangle 2">
            <a:extLst>
              <a:ext uri="{FF2B5EF4-FFF2-40B4-BE49-F238E27FC236}">
                <a16:creationId xmlns:a16="http://schemas.microsoft.com/office/drawing/2014/main" id="{F1F945C1-8A40-4FA4-B589-2E5B48168208}"/>
              </a:ext>
            </a:extLst>
          </p:cNvPr>
          <p:cNvSpPr>
            <a:spLocks noGrp="1" noChangeArrowheads="1"/>
          </p:cNvSpPr>
          <p:nvPr>
            <p:ph type="title"/>
          </p:nvPr>
        </p:nvSpPr>
        <p:spPr>
          <a:xfrm>
            <a:off x="1143000" y="-217488"/>
            <a:ext cx="8229600" cy="1143001"/>
          </a:xfrm>
        </p:spPr>
        <p:txBody>
          <a:bodyPr/>
          <a:lstStyle/>
          <a:p>
            <a:pPr eaLnBrk="1" hangingPunct="1"/>
            <a:r>
              <a:rPr lang="en-US" altLang="en-US" sz="3200">
                <a:latin typeface="Verdana" panose="020B0604030504040204" pitchFamily="34" charset="0"/>
                <a:ea typeface="ＭＳ Ｐゴシック" panose="020B0600070205080204" pitchFamily="34" charset="-128"/>
              </a:rPr>
              <a:t>Restoring Functional Floodplains </a:t>
            </a:r>
          </a:p>
        </p:txBody>
      </p:sp>
      <p:pic>
        <p:nvPicPr>
          <p:cNvPr id="128016" name="Picture 15">
            <a:extLst>
              <a:ext uri="{FF2B5EF4-FFF2-40B4-BE49-F238E27FC236}">
                <a16:creationId xmlns:a16="http://schemas.microsoft.com/office/drawing/2014/main" id="{0DC4B630-4486-4335-A6CE-C54C64757E96}"/>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9688" y="20638"/>
            <a:ext cx="969963" cy="741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44332853"/>
      </p:ext>
    </p:extLst>
  </p:cSld>
  <p:clrMapOvr>
    <a:masterClrMapping/>
  </p:clrMapOvr>
  <p:transition>
    <p:fade/>
  </p:transition>
</p:sld>
</file>

<file path=ppt/theme/_rels/them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image" Target="../media/image1.jpeg"/></Relationships>
</file>

<file path=ppt/theme/_rels/them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Genesis">
  <a:themeElements>
    <a:clrScheme name="Genesis 2">
      <a:dk1>
        <a:srgbClr val="000000"/>
      </a:dk1>
      <a:lt1>
        <a:srgbClr val="FFFFFF"/>
      </a:lt1>
      <a:dk2>
        <a:srgbClr val="465466"/>
      </a:dk2>
      <a:lt2>
        <a:srgbClr val="BBD7F8"/>
      </a:lt2>
      <a:accent1>
        <a:srgbClr val="5794F7"/>
      </a:accent1>
      <a:accent2>
        <a:srgbClr val="E29F1D"/>
      </a:accent2>
      <a:accent3>
        <a:srgbClr val="FFFFFF"/>
      </a:accent3>
      <a:accent4>
        <a:srgbClr val="000000"/>
      </a:accent4>
      <a:accent5>
        <a:srgbClr val="B4C8FA"/>
      </a:accent5>
      <a:accent6>
        <a:srgbClr val="CD9019"/>
      </a:accent6>
      <a:hlink>
        <a:srgbClr val="00B0F0"/>
      </a:hlink>
      <a:folHlink>
        <a:srgbClr val="0070C0"/>
      </a:folHlink>
    </a:clrScheme>
    <a:fontScheme name="Genesis">
      <a:majorFont>
        <a:latin typeface="Calisto MT"/>
        <a:ea typeface=""/>
        <a:cs typeface=""/>
        <a:font script="Jpan" typeface="ＭＳ 明朝"/>
      </a:majorFont>
      <a:minorFont>
        <a:latin typeface="Calisto MT"/>
        <a:ea typeface=""/>
        <a:cs typeface=""/>
        <a:font script="Jpan" typeface="ＭＳ 明朝"/>
      </a:minorFont>
    </a:fontScheme>
    <a:fmtScheme name="Genesis">
      <a:fillStyleLst>
        <a:solidFill>
          <a:schemeClr val="phClr"/>
        </a:solidFill>
        <a:gradFill rotWithShape="1">
          <a:gsLst>
            <a:gs pos="0">
              <a:schemeClr val="phClr">
                <a:tint val="100000"/>
                <a:shade val="70000"/>
                <a:satMod val="100000"/>
                <a:greenMod val="110000"/>
              </a:schemeClr>
            </a:gs>
            <a:gs pos="75000">
              <a:schemeClr val="phClr">
                <a:tint val="40000"/>
                <a:satMod val="150000"/>
                <a:redMod val="100000"/>
                <a:blueMod val="100000"/>
              </a:schemeClr>
            </a:gs>
            <a:gs pos="100000">
              <a:schemeClr val="phClr">
                <a:tint val="60000"/>
                <a:satMod val="120000"/>
                <a:redMod val="100000"/>
                <a:blueMod val="100000"/>
              </a:schemeClr>
            </a:gs>
          </a:gsLst>
          <a:path path="circle">
            <a:fillToRect l="25000" t="25000" r="5000" b="5000"/>
          </a:path>
        </a:gradFill>
        <a:gradFill rotWithShape="1">
          <a:gsLst>
            <a:gs pos="0">
              <a:schemeClr val="phClr">
                <a:tint val="50000"/>
                <a:shade val="100000"/>
                <a:alpha val="100000"/>
                <a:satMod val="150000"/>
              </a:schemeClr>
            </a:gs>
            <a:gs pos="40000">
              <a:schemeClr val="phClr">
                <a:tint val="70000"/>
                <a:shade val="100000"/>
                <a:alpha val="100000"/>
                <a:satMod val="150000"/>
              </a:schemeClr>
            </a:gs>
            <a:gs pos="100000">
              <a:schemeClr val="phClr">
                <a:shade val="90000"/>
                <a:satMod val="110000"/>
              </a:schemeClr>
            </a:gs>
          </a:gsLst>
          <a:lin ang="5400000" scaled="0"/>
        </a:gradFill>
      </a:fillStyleLst>
      <a:lnStyleLst>
        <a:ln w="12700" cap="flat" cmpd="sng" algn="ctr">
          <a:solidFill>
            <a:schemeClr val="phClr">
              <a:shade val="95000"/>
              <a:satMod val="105000"/>
            </a:schemeClr>
          </a:solidFill>
          <a:prstDash val="solid"/>
        </a:ln>
        <a:ln w="31750" cap="flat" cmpd="sng" algn="ctr">
          <a:solidFill>
            <a:schemeClr val="phClr"/>
          </a:solidFill>
          <a:prstDash val="solid"/>
        </a:ln>
        <a:ln w="31750" cap="flat" cmpd="sng" algn="ctr">
          <a:solidFill>
            <a:schemeClr val="phClr"/>
          </a:solidFill>
          <a:prstDash val="solid"/>
        </a:ln>
      </a:lnStyleLst>
      <a:effectStyleLst>
        <a:effectStyle>
          <a:effectLst/>
        </a:effectStyle>
        <a:effectStyle>
          <a:effectLst>
            <a:outerShdw blurRad="88900" dist="50800" dir="11400000" sx="102000" sy="101000" algn="tl" rotWithShape="0">
              <a:srgbClr val="000000">
                <a:alpha val="35000"/>
              </a:srgbClr>
            </a:outerShdw>
          </a:effectLst>
          <a:scene3d>
            <a:camera prst="perspectiveFront" fov="4800000"/>
            <a:lightRig rig="morning" dir="tl"/>
          </a:scene3d>
          <a:sp3d prstMaterial="softmetal">
            <a:bevelT w="0" h="0"/>
          </a:sp3d>
        </a:effectStyle>
        <a:effectStyle>
          <a:effectLst>
            <a:innerShdw blurRad="50800" dist="25400" dir="13500000">
              <a:srgbClr val="000000">
                <a:alpha val="75000"/>
              </a:srgbClr>
            </a:innerShdw>
            <a:reflection blurRad="101600" stA="40000" endPos="50000" dist="63500" dir="5400000" fadeDir="7200000" sy="-100000" kx="300000" rotWithShape="0"/>
          </a:effectLst>
          <a:scene3d>
            <a:camera prst="orthographicFront">
              <a:rot lat="0" lon="0" rev="0"/>
            </a:camera>
            <a:lightRig rig="chilly" dir="tr">
              <a:rot lat="0" lon="0" rev="1200000"/>
            </a:lightRig>
          </a:scene3d>
          <a:sp3d prstMaterial="plastic">
            <a:bevelT w="0" h="0"/>
          </a:sp3d>
        </a:effectStyle>
      </a:effectStyleLst>
      <a:bgFillStyleLst>
        <a:blipFill rotWithShape="1">
          <a:blip xmlns:r="http://schemas.openxmlformats.org/officeDocument/2006/relationships" r:embed="rId1"/>
          <a:stretch/>
        </a:blipFill>
        <a:blipFill rotWithShape="1">
          <a:blip xmlns:r="http://schemas.openxmlformats.org/officeDocument/2006/relationships" r:embed="rId2"/>
          <a:stretch/>
        </a:blipFill>
        <a:blipFill rotWithShape="1">
          <a:blip xmlns:r="http://schemas.openxmlformats.org/officeDocument/2006/relationships" r:embed="rId3"/>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sis 1">
        <a:dk1>
          <a:srgbClr val="000000"/>
        </a:dk1>
        <a:lt1>
          <a:srgbClr val="FFFFFF"/>
        </a:lt1>
        <a:dk2>
          <a:srgbClr val="465466"/>
        </a:dk2>
        <a:lt2>
          <a:srgbClr val="BBD7F8"/>
        </a:lt2>
        <a:accent1>
          <a:srgbClr val="80B606"/>
        </a:accent1>
        <a:accent2>
          <a:srgbClr val="E29F1D"/>
        </a:accent2>
        <a:accent3>
          <a:srgbClr val="FFFFFF"/>
        </a:accent3>
        <a:accent4>
          <a:srgbClr val="000000"/>
        </a:accent4>
        <a:accent5>
          <a:srgbClr val="C0D7AA"/>
        </a:accent5>
        <a:accent6>
          <a:srgbClr val="CD9019"/>
        </a:accent6>
        <a:hlink>
          <a:srgbClr val="00B0F0"/>
        </a:hlink>
        <a:folHlink>
          <a:srgbClr val="0070C0"/>
        </a:folHlink>
      </a:clrScheme>
      <a:clrMap bg1="lt1" tx1="dk1" bg2="lt2" tx2="dk2" accent1="accent1" accent2="accent2" accent3="accent3" accent4="accent4" accent5="accent5" accent6="accent6" hlink="hlink" folHlink="folHlink"/>
    </a:extraClrScheme>
    <a:extraClrScheme>
      <a:clrScheme name="Genesis 2">
        <a:dk1>
          <a:srgbClr val="000000"/>
        </a:dk1>
        <a:lt1>
          <a:srgbClr val="FFFFFF"/>
        </a:lt1>
        <a:dk2>
          <a:srgbClr val="465466"/>
        </a:dk2>
        <a:lt2>
          <a:srgbClr val="BBD7F8"/>
        </a:lt2>
        <a:accent1>
          <a:srgbClr val="5794F7"/>
        </a:accent1>
        <a:accent2>
          <a:srgbClr val="E29F1D"/>
        </a:accent2>
        <a:accent3>
          <a:srgbClr val="FFFFFF"/>
        </a:accent3>
        <a:accent4>
          <a:srgbClr val="000000"/>
        </a:accent4>
        <a:accent5>
          <a:srgbClr val="B4C8FA"/>
        </a:accent5>
        <a:accent6>
          <a:srgbClr val="CD9019"/>
        </a:accent6>
        <a:hlink>
          <a:srgbClr val="00B0F0"/>
        </a:hlink>
        <a:folHlink>
          <a:srgbClr val="0070C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3_detail">
  <a:themeElements>
    <a:clrScheme name="detai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tail">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tai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tail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tail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tail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tail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tail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tail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tail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tail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tail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tail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tail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4_detail">
  <a:themeElements>
    <a:clrScheme name="detai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tail">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tai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tail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tail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tail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tail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tail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tail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tail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tail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tail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tail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tail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7_detail">
  <a:themeElements>
    <a:clrScheme name="detai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tail">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tai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tail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tail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tail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tail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tail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tail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tail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tail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tail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tail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tail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5_detail">
  <a:themeElements>
    <a:clrScheme name="detai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tail">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tai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tail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tail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tail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tail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tail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tail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tail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tail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tail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tail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tail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Genesis">
  <a:themeElements>
    <a:clrScheme name="Genesis 2">
      <a:dk1>
        <a:srgbClr val="000000"/>
      </a:dk1>
      <a:lt1>
        <a:srgbClr val="FFFFFF"/>
      </a:lt1>
      <a:dk2>
        <a:srgbClr val="465466"/>
      </a:dk2>
      <a:lt2>
        <a:srgbClr val="BBD7F8"/>
      </a:lt2>
      <a:accent1>
        <a:srgbClr val="5794F7"/>
      </a:accent1>
      <a:accent2>
        <a:srgbClr val="E29F1D"/>
      </a:accent2>
      <a:accent3>
        <a:srgbClr val="FFFFFF"/>
      </a:accent3>
      <a:accent4>
        <a:srgbClr val="000000"/>
      </a:accent4>
      <a:accent5>
        <a:srgbClr val="B4C8FA"/>
      </a:accent5>
      <a:accent6>
        <a:srgbClr val="CD9019"/>
      </a:accent6>
      <a:hlink>
        <a:srgbClr val="00B0F0"/>
      </a:hlink>
      <a:folHlink>
        <a:srgbClr val="0070C0"/>
      </a:folHlink>
    </a:clrScheme>
    <a:fontScheme name="Genesis">
      <a:majorFont>
        <a:latin typeface="Calisto MT"/>
        <a:ea typeface=""/>
        <a:cs typeface=""/>
        <a:font script="Jpan" typeface="ＭＳ 明朝"/>
      </a:majorFont>
      <a:minorFont>
        <a:latin typeface="Calisto MT"/>
        <a:ea typeface=""/>
        <a:cs typeface=""/>
        <a:font script="Jpan" typeface="ＭＳ 明朝"/>
      </a:minorFont>
    </a:fontScheme>
    <a:fmtScheme name="Genesis">
      <a:fillStyleLst>
        <a:solidFill>
          <a:schemeClr val="phClr"/>
        </a:solidFill>
        <a:gradFill rotWithShape="1">
          <a:gsLst>
            <a:gs pos="0">
              <a:schemeClr val="phClr">
                <a:tint val="100000"/>
                <a:shade val="70000"/>
                <a:satMod val="100000"/>
                <a:greenMod val="110000"/>
              </a:schemeClr>
            </a:gs>
            <a:gs pos="75000">
              <a:schemeClr val="phClr">
                <a:tint val="40000"/>
                <a:satMod val="150000"/>
                <a:redMod val="100000"/>
                <a:blueMod val="100000"/>
              </a:schemeClr>
            </a:gs>
            <a:gs pos="100000">
              <a:schemeClr val="phClr">
                <a:tint val="60000"/>
                <a:satMod val="120000"/>
                <a:redMod val="100000"/>
                <a:blueMod val="100000"/>
              </a:schemeClr>
            </a:gs>
          </a:gsLst>
          <a:path path="circle">
            <a:fillToRect l="25000" t="25000" r="5000" b="5000"/>
          </a:path>
        </a:gradFill>
        <a:gradFill rotWithShape="1">
          <a:gsLst>
            <a:gs pos="0">
              <a:schemeClr val="phClr">
                <a:tint val="50000"/>
                <a:shade val="100000"/>
                <a:alpha val="100000"/>
                <a:satMod val="150000"/>
              </a:schemeClr>
            </a:gs>
            <a:gs pos="40000">
              <a:schemeClr val="phClr">
                <a:tint val="70000"/>
                <a:shade val="100000"/>
                <a:alpha val="100000"/>
                <a:satMod val="150000"/>
              </a:schemeClr>
            </a:gs>
            <a:gs pos="100000">
              <a:schemeClr val="phClr">
                <a:shade val="90000"/>
                <a:satMod val="110000"/>
              </a:schemeClr>
            </a:gs>
          </a:gsLst>
          <a:lin ang="5400000" scaled="0"/>
        </a:gradFill>
      </a:fillStyleLst>
      <a:lnStyleLst>
        <a:ln w="12700" cap="flat" cmpd="sng" algn="ctr">
          <a:solidFill>
            <a:schemeClr val="phClr">
              <a:shade val="95000"/>
              <a:satMod val="105000"/>
            </a:schemeClr>
          </a:solidFill>
          <a:prstDash val="solid"/>
        </a:ln>
        <a:ln w="31750" cap="flat" cmpd="sng" algn="ctr">
          <a:solidFill>
            <a:schemeClr val="phClr"/>
          </a:solidFill>
          <a:prstDash val="solid"/>
        </a:ln>
        <a:ln w="31750" cap="flat" cmpd="sng" algn="ctr">
          <a:solidFill>
            <a:schemeClr val="phClr"/>
          </a:solidFill>
          <a:prstDash val="solid"/>
        </a:ln>
      </a:lnStyleLst>
      <a:effectStyleLst>
        <a:effectStyle>
          <a:effectLst/>
        </a:effectStyle>
        <a:effectStyle>
          <a:effectLst>
            <a:outerShdw blurRad="88900" dist="50800" dir="11400000" sx="102000" sy="101000" algn="tl" rotWithShape="0">
              <a:srgbClr val="000000">
                <a:alpha val="35000"/>
              </a:srgbClr>
            </a:outerShdw>
          </a:effectLst>
          <a:scene3d>
            <a:camera prst="perspectiveFront" fov="4800000"/>
            <a:lightRig rig="morning" dir="tl"/>
          </a:scene3d>
          <a:sp3d prstMaterial="softmetal">
            <a:bevelT w="0" h="0"/>
          </a:sp3d>
        </a:effectStyle>
        <a:effectStyle>
          <a:effectLst>
            <a:innerShdw blurRad="50800" dist="25400" dir="13500000">
              <a:srgbClr val="000000">
                <a:alpha val="75000"/>
              </a:srgbClr>
            </a:innerShdw>
            <a:reflection blurRad="101600" stA="40000" endPos="50000" dist="63500" dir="5400000" fadeDir="7200000" sy="-100000" kx="300000" rotWithShape="0"/>
          </a:effectLst>
          <a:scene3d>
            <a:camera prst="orthographicFront">
              <a:rot lat="0" lon="0" rev="0"/>
            </a:camera>
            <a:lightRig rig="chilly" dir="tr">
              <a:rot lat="0" lon="0" rev="1200000"/>
            </a:lightRig>
          </a:scene3d>
          <a:sp3d prstMaterial="plastic">
            <a:bevelT w="0" h="0"/>
          </a:sp3d>
        </a:effectStyle>
      </a:effectStyleLst>
      <a:bgFillStyleLst>
        <a:blipFill rotWithShape="1">
          <a:blip xmlns:r="http://schemas.openxmlformats.org/officeDocument/2006/relationships" r:embed="rId1"/>
          <a:stretch/>
        </a:blipFill>
        <a:blipFill rotWithShape="1">
          <a:blip xmlns:r="http://schemas.openxmlformats.org/officeDocument/2006/relationships" r:embed="rId2"/>
          <a:stretch/>
        </a:blipFill>
        <a:blipFill rotWithShape="1">
          <a:blip xmlns:r="http://schemas.openxmlformats.org/officeDocument/2006/relationships" r:embed="rId3"/>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sis 1">
        <a:dk1>
          <a:srgbClr val="000000"/>
        </a:dk1>
        <a:lt1>
          <a:srgbClr val="FFFFFF"/>
        </a:lt1>
        <a:dk2>
          <a:srgbClr val="465466"/>
        </a:dk2>
        <a:lt2>
          <a:srgbClr val="BBD7F8"/>
        </a:lt2>
        <a:accent1>
          <a:srgbClr val="80B606"/>
        </a:accent1>
        <a:accent2>
          <a:srgbClr val="E29F1D"/>
        </a:accent2>
        <a:accent3>
          <a:srgbClr val="FFFFFF"/>
        </a:accent3>
        <a:accent4>
          <a:srgbClr val="000000"/>
        </a:accent4>
        <a:accent5>
          <a:srgbClr val="C0D7AA"/>
        </a:accent5>
        <a:accent6>
          <a:srgbClr val="CD9019"/>
        </a:accent6>
        <a:hlink>
          <a:srgbClr val="00B0F0"/>
        </a:hlink>
        <a:folHlink>
          <a:srgbClr val="0070C0"/>
        </a:folHlink>
      </a:clrScheme>
      <a:clrMap bg1="lt1" tx1="dk1" bg2="lt2" tx2="dk2" accent1="accent1" accent2="accent2" accent3="accent3" accent4="accent4" accent5="accent5" accent6="accent6" hlink="hlink" folHlink="folHlink"/>
    </a:extraClrScheme>
    <a:extraClrScheme>
      <a:clrScheme name="Genesis 2">
        <a:dk1>
          <a:srgbClr val="000000"/>
        </a:dk1>
        <a:lt1>
          <a:srgbClr val="FFFFFF"/>
        </a:lt1>
        <a:dk2>
          <a:srgbClr val="465466"/>
        </a:dk2>
        <a:lt2>
          <a:srgbClr val="BBD7F8"/>
        </a:lt2>
        <a:accent1>
          <a:srgbClr val="5794F7"/>
        </a:accent1>
        <a:accent2>
          <a:srgbClr val="E29F1D"/>
        </a:accent2>
        <a:accent3>
          <a:srgbClr val="FFFFFF"/>
        </a:accent3>
        <a:accent4>
          <a:srgbClr val="000000"/>
        </a:accent4>
        <a:accent5>
          <a:srgbClr val="B4C8FA"/>
        </a:accent5>
        <a:accent6>
          <a:srgbClr val="CD9019"/>
        </a:accent6>
        <a:hlink>
          <a:srgbClr val="00B0F0"/>
        </a:hlink>
        <a:folHlink>
          <a:srgbClr val="0070C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10.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11.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12.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13.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14.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2.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3.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4.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5.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6.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7.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8.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ppt/theme/themeOverride9.xml><?xml version="1.0" encoding="utf-8"?>
<a:themeOverride xmlns:a="http://schemas.openxmlformats.org/drawingml/2006/main">
  <a:clrScheme name="Genesis">
    <a:dk1>
      <a:sysClr val="windowText" lastClr="000000"/>
    </a:dk1>
    <a:lt1>
      <a:sysClr val="window" lastClr="FFFFFF"/>
    </a:lt1>
    <a:dk2>
      <a:srgbClr val="465466"/>
    </a:dk2>
    <a:lt2>
      <a:srgbClr val="BBD7F8"/>
    </a:lt2>
    <a:accent1>
      <a:srgbClr val="80B606"/>
    </a:accent1>
    <a:accent2>
      <a:srgbClr val="E29F1D"/>
    </a:accent2>
    <a:accent3>
      <a:srgbClr val="2397E2"/>
    </a:accent3>
    <a:accent4>
      <a:srgbClr val="35ACA2"/>
    </a:accent4>
    <a:accent5>
      <a:srgbClr val="5430BB"/>
    </a:accent5>
    <a:accent6>
      <a:srgbClr val="8D34E0"/>
    </a:accent6>
    <a:hlink>
      <a:srgbClr val="00B0F0"/>
    </a:hlink>
    <a:folHlink>
      <a:srgbClr val="0070C0"/>
    </a:folHlink>
  </a:clrScheme>
</a:themeOverride>
</file>

<file path=docProps/app.xml><?xml version="1.0" encoding="utf-8"?>
<Properties xmlns="http://schemas.openxmlformats.org/officeDocument/2006/extended-properties" xmlns:vt="http://schemas.openxmlformats.org/officeDocument/2006/docPropsVTypes">
  <Template>Genesis.thmx</Template>
  <TotalTime>15603</TotalTime>
  <Words>2230</Words>
  <Application>Microsoft Office PowerPoint</Application>
  <PresentationFormat>On-screen Show (4:3)</PresentationFormat>
  <Paragraphs>198</Paragraphs>
  <Slides>29</Slides>
  <Notes>23</Notes>
  <HiddenSlides>0</HiddenSlides>
  <MMClips>0</MMClips>
  <ScaleCrop>false</ScaleCrop>
  <HeadingPairs>
    <vt:vector size="6" baseType="variant">
      <vt:variant>
        <vt:lpstr>Fonts Used</vt:lpstr>
      </vt:variant>
      <vt:variant>
        <vt:i4>8</vt:i4>
      </vt:variant>
      <vt:variant>
        <vt:lpstr>Theme</vt:lpstr>
      </vt:variant>
      <vt:variant>
        <vt:i4>7</vt:i4>
      </vt:variant>
      <vt:variant>
        <vt:lpstr>Slide Titles</vt:lpstr>
      </vt:variant>
      <vt:variant>
        <vt:i4>29</vt:i4>
      </vt:variant>
    </vt:vector>
  </HeadingPairs>
  <TitlesOfParts>
    <vt:vector size="44" baseType="lpstr">
      <vt:lpstr>Arial Unicode MS</vt:lpstr>
      <vt:lpstr>ＭＳ Ｐゴシック</vt:lpstr>
      <vt:lpstr>Arial</vt:lpstr>
      <vt:lpstr>Calibri</vt:lpstr>
      <vt:lpstr>Calisto MT</vt:lpstr>
      <vt:lpstr>Times New Roman</vt:lpstr>
      <vt:lpstr>Verdana</vt:lpstr>
      <vt:lpstr>Wingdings</vt:lpstr>
      <vt:lpstr>Genesis</vt:lpstr>
      <vt:lpstr>11_Default Design</vt:lpstr>
      <vt:lpstr>13_detail</vt:lpstr>
      <vt:lpstr>14_detail</vt:lpstr>
      <vt:lpstr>27_detail</vt:lpstr>
      <vt:lpstr>15_detail</vt:lpstr>
      <vt:lpstr>1_Genesis</vt:lpstr>
      <vt:lpstr>Foundations for Good Floodplain Restoration in the Upper Mississippi River Basin to Improve Water Quality   October 2018 UMRC</vt:lpstr>
      <vt:lpstr>PowerPoint Presentation</vt:lpstr>
      <vt:lpstr>Upper Mississippi River Basin Floodplain Restoration</vt:lpstr>
      <vt:lpstr>PowerPoint Presentation</vt:lpstr>
      <vt:lpstr>PowerPoint Presentation</vt:lpstr>
      <vt:lpstr>PowerPoint Presentation</vt:lpstr>
      <vt:lpstr>Extent of floodplain disconnection</vt:lpstr>
      <vt:lpstr>PowerPoint Presentation</vt:lpstr>
      <vt:lpstr>Restoring Functional Floodplains </vt:lpstr>
      <vt:lpstr>Floodplain reconnection and restoration techniques</vt:lpstr>
      <vt:lpstr>PowerPoint Presentation</vt:lpstr>
      <vt:lpstr>PowerPoint Presentation</vt:lpstr>
      <vt:lpstr>PowerPoint Presentation</vt:lpstr>
      <vt:lpstr>What should we restore for better nutrient removal?</vt:lpstr>
      <vt:lpstr>PowerPoint Presentation</vt:lpstr>
      <vt:lpstr>PowerPoint Presentation</vt:lpstr>
      <vt:lpstr>PowerPoint Presentation</vt:lpstr>
      <vt:lpstr>PowerPoint Presentation</vt:lpstr>
      <vt:lpstr>PowerPoint Presentation</vt:lpstr>
      <vt:lpstr>Nitrate Removal in Floodplains: MRB Study Locations</vt:lpstr>
      <vt:lpstr>Is the Lower Mississippi Better?</vt:lpstr>
      <vt:lpstr>PowerPoint Presentation</vt:lpstr>
      <vt:lpstr>Research</vt:lpstr>
      <vt:lpstr>Policy Improvements</vt:lpstr>
      <vt:lpstr>Integration with Flood Management</vt:lpstr>
      <vt:lpstr>Reconnecting Easements</vt:lpstr>
      <vt:lpstr>Reconnecting Easements</vt:lpstr>
      <vt:lpstr>New Tools:  AR’s Reconnecting Rivers to Floodplains Report</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Floodplain Restoration: a practice for improving nutrient reductions in the Mississippi River  Brad Gordon Upper Mississippi River Conference October 11-12, 2017</dc:title>
  <dc:creator>D D</dc:creator>
  <cp:lastModifiedBy>Brad Gordon</cp:lastModifiedBy>
  <cp:revision>493</cp:revision>
  <dcterms:created xsi:type="dcterms:W3CDTF">2009-03-25T14:26:59Z</dcterms:created>
  <dcterms:modified xsi:type="dcterms:W3CDTF">2018-10-22T21:04:14Z</dcterms:modified>
</cp:coreProperties>
</file>